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5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6.xml" ContentType="application/vnd.openxmlformats-officedocument.theme+xml"/>
  <Override PartName="/ppt/charts/chart1.xml" ContentType="application/vnd.openxmlformats-officedocument.drawingml.char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7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theme/theme8.xml" ContentType="application/vnd.openxmlformats-officedocument.theme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9.xml" ContentType="application/vnd.openxmlformats-officedocument.theme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6" r:id="rId1"/>
    <p:sldMasterId id="2147483867" r:id="rId2"/>
    <p:sldMasterId id="2147483948" r:id="rId3"/>
    <p:sldMasterId id="2147483956" r:id="rId4"/>
    <p:sldMasterId id="2147483969" r:id="rId5"/>
    <p:sldMasterId id="2147483974" r:id="rId6"/>
    <p:sldMasterId id="2147483987" r:id="rId7"/>
    <p:sldMasterId id="2147483875" r:id="rId8"/>
    <p:sldMasterId id="2147484016" r:id="rId9"/>
    <p:sldMasterId id="2147484009" r:id="rId10"/>
  </p:sldMasterIdLst>
  <p:notesMasterIdLst>
    <p:notesMasterId r:id="rId15"/>
  </p:notesMasterIdLst>
  <p:handoutMasterIdLst>
    <p:handoutMasterId r:id="rId16"/>
  </p:handoutMasterIdLst>
  <p:sldIdLst>
    <p:sldId id="271" r:id="rId11"/>
    <p:sldId id="272" r:id="rId12"/>
    <p:sldId id="274" r:id="rId13"/>
    <p:sldId id="275" r:id="rId14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7B964CC-3DCB-4CFB-A9B9-93373FB52748}">
          <p14:sldIdLst>
            <p14:sldId id="271"/>
            <p14:sldId id="272"/>
            <p14:sldId id="274"/>
            <p14:sldId id="275"/>
          </p14:sldIdLst>
        </p14:section>
      </p14:sectionLst>
    </p:ex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74BB"/>
    <a:srgbClr val="013A81"/>
    <a:srgbClr val="676767"/>
    <a:srgbClr val="8DBAEE"/>
    <a:srgbClr val="3B6FB5"/>
    <a:srgbClr val="96D56D"/>
    <a:srgbClr val="001169"/>
    <a:srgbClr val="333333"/>
    <a:srgbClr val="EFEFEF"/>
    <a:srgbClr val="7983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11916" autoAdjust="0"/>
    <p:restoredTop sz="96233" autoAdjust="0"/>
  </p:normalViewPr>
  <p:slideViewPr>
    <p:cSldViewPr snapToGrid="0" showGuides="1">
      <p:cViewPr>
        <p:scale>
          <a:sx n="142" d="100"/>
          <a:sy n="142" d="100"/>
        </p:scale>
        <p:origin x="6" y="-282"/>
      </p:cViewPr>
      <p:guideLst>
        <p:guide orient="horz" pos="603"/>
        <p:guide orient="horz" pos="1697"/>
        <p:guide orient="horz" pos="3032"/>
        <p:guide orient="horz" pos="985"/>
        <p:guide orient="horz" pos="2402"/>
        <p:guide orient="horz" pos="336"/>
        <p:guide orient="horz" pos="1834"/>
        <p:guide orient="horz" pos="487"/>
        <p:guide pos="5603"/>
        <p:guide pos="2883"/>
        <p:guide pos="5759"/>
        <p:guide pos="378"/>
        <p:guide pos="154"/>
        <p:guide pos="537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3" d="100"/>
        <a:sy n="73" d="100"/>
      </p:scale>
      <p:origin x="0" y="30"/>
    </p:cViewPr>
  </p:sorterViewPr>
  <p:notesViewPr>
    <p:cSldViewPr snapToGrid="0" showGuides="1">
      <p:cViewPr varScale="1">
        <p:scale>
          <a:sx n="121" d="100"/>
          <a:sy n="121" d="100"/>
        </p:scale>
        <p:origin x="-440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043622408875515"/>
          <c:y val="0.8776851189055912"/>
          <c:w val="0.57912720091180636"/>
          <c:h val="0.1223148810944086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rgbClr val="676767"/>
              </a:solidFill>
              <a:latin typeface="+mj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2013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April</c:v>
                </c:pt>
                <c:pt idx="1">
                  <c:v>March</c:v>
                </c:pt>
                <c:pt idx="2">
                  <c:v>February</c:v>
                </c:pt>
                <c:pt idx="3">
                  <c:v>January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0.4</c:v>
                </c:pt>
                <c:pt idx="1">
                  <c:v>0.4</c:v>
                </c:pt>
                <c:pt idx="2">
                  <c:v>0.4</c:v>
                </c:pt>
                <c:pt idx="3">
                  <c:v>0.4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5"/>
        <c:axId val="80352000"/>
        <c:axId val="80353536"/>
      </c:barChart>
      <c:catAx>
        <c:axId val="80352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353536"/>
        <c:crosses val="autoZero"/>
        <c:auto val="1"/>
        <c:lblAlgn val="ctr"/>
        <c:lblOffset val="100"/>
        <c:noMultiLvlLbl val="0"/>
      </c:catAx>
      <c:valAx>
        <c:axId val="80353536"/>
        <c:scaling>
          <c:orientation val="minMax"/>
          <c:max val="400"/>
        </c:scaling>
        <c:delete val="0"/>
        <c:axPos val="b"/>
        <c:numFmt formatCode="0%" sourceLinked="1"/>
        <c:majorTickMark val="in"/>
        <c:minorTickMark val="none"/>
        <c:tickLblPos val="nextTo"/>
        <c:spPr>
          <a:noFill/>
          <a:ln w="9525">
            <a:solidFill>
              <a:schemeClr val="accent5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676767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80352000"/>
        <c:crosses val="autoZero"/>
        <c:crossBetween val="between"/>
        <c:dispUnits>
          <c:builtInUnit val="thousan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accent4"/>
          </a:solidFill>
          <a:latin typeface="Lato" panose="020F0502020204030203" pitchFamily="34" charset="0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043622408875515"/>
          <c:y val="0.8776851189055912"/>
          <c:w val="0.57912720091180636"/>
          <c:h val="0.1223148810944086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rgbClr val="676767"/>
              </a:solidFill>
              <a:latin typeface="+mj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2AAFB7-E45D-4EA2-BF48-AA7F48DD95BA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EE3EB2-FA33-42BF-AC70-AA6949D6F50A}">
      <dgm:prSet phldrT="[Text]" custT="1"/>
      <dgm:spPr>
        <a:solidFill>
          <a:srgbClr val="96D56D"/>
        </a:solidFill>
        <a:ln w="12700">
          <a:solidFill>
            <a:schemeClr val="bg1"/>
          </a:solidFill>
        </a:ln>
      </dgm:spPr>
      <dgm:t>
        <a:bodyPr/>
        <a:lstStyle/>
        <a:p>
          <a:endParaRPr lang="en-US" sz="1000" b="1" dirty="0">
            <a:latin typeface="Lato" panose="020F0502020204030203" pitchFamily="34" charset="0"/>
          </a:endParaRPr>
        </a:p>
      </dgm:t>
    </dgm:pt>
    <dgm:pt modelId="{80D16889-2FBE-413E-B4EF-69A35E1FF184}" type="parTrans" cxnId="{AC6FC7A3-68BB-4C4F-AAAB-F661D796F0B8}">
      <dgm:prSet/>
      <dgm:spPr/>
      <dgm:t>
        <a:bodyPr/>
        <a:lstStyle/>
        <a:p>
          <a:endParaRPr lang="en-US" sz="1000" b="1">
            <a:latin typeface="Lato" panose="020F0502020204030203" pitchFamily="34" charset="0"/>
          </a:endParaRPr>
        </a:p>
      </dgm:t>
    </dgm:pt>
    <dgm:pt modelId="{541C1CBC-D0FC-47B6-BAEF-A2519D2AD5B6}" type="sibTrans" cxnId="{AC6FC7A3-68BB-4C4F-AAAB-F661D796F0B8}">
      <dgm:prSet/>
      <dgm:spPr>
        <a:solidFill>
          <a:schemeClr val="bg1">
            <a:lumMod val="85000"/>
          </a:schemeClr>
        </a:solidFill>
      </dgm:spPr>
      <dgm:t>
        <a:bodyPr/>
        <a:lstStyle/>
        <a:p>
          <a:endParaRPr lang="en-US" sz="1000" b="1">
            <a:latin typeface="Lato" panose="020F0502020204030203" pitchFamily="34" charset="0"/>
          </a:endParaRPr>
        </a:p>
      </dgm:t>
    </dgm:pt>
    <dgm:pt modelId="{8B79E1D3-09AD-46EB-A136-02228B3282DF}">
      <dgm:prSet phldrT="[Text]" custT="1"/>
      <dgm:spPr>
        <a:solidFill>
          <a:srgbClr val="013A81"/>
        </a:solidFill>
        <a:ln w="12700">
          <a:solidFill>
            <a:schemeClr val="bg1"/>
          </a:solidFill>
        </a:ln>
      </dgm:spPr>
      <dgm:t>
        <a:bodyPr/>
        <a:lstStyle/>
        <a:p>
          <a:endParaRPr lang="en-US" sz="1000" b="1" dirty="0">
            <a:latin typeface="Lato" panose="020F0502020204030203" pitchFamily="34" charset="0"/>
          </a:endParaRPr>
        </a:p>
      </dgm:t>
    </dgm:pt>
    <dgm:pt modelId="{6D286B5F-728C-4186-9280-A211A70AE8DA}" type="parTrans" cxnId="{6D9A0317-7C99-4BE6-BA3F-33AF34F2E802}">
      <dgm:prSet/>
      <dgm:spPr/>
      <dgm:t>
        <a:bodyPr/>
        <a:lstStyle/>
        <a:p>
          <a:endParaRPr lang="en-US" sz="1000" b="1">
            <a:latin typeface="Lato" panose="020F0502020204030203" pitchFamily="34" charset="0"/>
          </a:endParaRPr>
        </a:p>
      </dgm:t>
    </dgm:pt>
    <dgm:pt modelId="{BEFBFF7B-F11F-44CC-9FE6-21F9BD9416C1}" type="sibTrans" cxnId="{6D9A0317-7C99-4BE6-BA3F-33AF34F2E802}">
      <dgm:prSet/>
      <dgm:spPr/>
      <dgm:t>
        <a:bodyPr/>
        <a:lstStyle/>
        <a:p>
          <a:endParaRPr lang="en-US" sz="1000" b="1">
            <a:latin typeface="Lato" panose="020F0502020204030203" pitchFamily="34" charset="0"/>
          </a:endParaRPr>
        </a:p>
      </dgm:t>
    </dgm:pt>
    <dgm:pt modelId="{33F9E8EE-EC3D-45D9-9DAC-8D074A907E07}">
      <dgm:prSet phldrT="[Text]" custT="1"/>
      <dgm:spPr>
        <a:solidFill>
          <a:srgbClr val="0574BB"/>
        </a:solidFill>
        <a:ln w="12700">
          <a:solidFill>
            <a:schemeClr val="bg1"/>
          </a:solidFill>
        </a:ln>
      </dgm:spPr>
      <dgm:t>
        <a:bodyPr/>
        <a:lstStyle/>
        <a:p>
          <a:endParaRPr lang="en-US" sz="1000" b="1" dirty="0">
            <a:solidFill>
              <a:srgbClr val="0574BB"/>
            </a:solidFill>
            <a:latin typeface="Lato" panose="020F0502020204030203" pitchFamily="34" charset="0"/>
          </a:endParaRPr>
        </a:p>
      </dgm:t>
    </dgm:pt>
    <dgm:pt modelId="{EA219A2B-BD28-45FF-934B-ED8AD26A984D}" type="parTrans" cxnId="{65EE49A0-83D0-4392-869A-2FD715791242}">
      <dgm:prSet/>
      <dgm:spPr/>
      <dgm:t>
        <a:bodyPr/>
        <a:lstStyle/>
        <a:p>
          <a:endParaRPr lang="en-US" sz="1000" b="1">
            <a:latin typeface="Lato" panose="020F0502020204030203" pitchFamily="34" charset="0"/>
          </a:endParaRPr>
        </a:p>
      </dgm:t>
    </dgm:pt>
    <dgm:pt modelId="{16208613-4567-4A90-8D6F-835A0C1EC343}" type="sibTrans" cxnId="{65EE49A0-83D0-4392-869A-2FD715791242}">
      <dgm:prSet/>
      <dgm:spPr/>
      <dgm:t>
        <a:bodyPr/>
        <a:lstStyle/>
        <a:p>
          <a:endParaRPr lang="en-US" sz="1000" b="1">
            <a:latin typeface="Lato" panose="020F0502020204030203" pitchFamily="34" charset="0"/>
          </a:endParaRPr>
        </a:p>
      </dgm:t>
    </dgm:pt>
    <dgm:pt modelId="{A76163E6-C1E6-41D8-B1BA-7674BFD4FFB9}">
      <dgm:prSet phldrT="[Text]" custT="1"/>
      <dgm:spPr>
        <a:solidFill>
          <a:srgbClr val="8DBAEE"/>
        </a:solidFill>
        <a:ln w="12700">
          <a:solidFill>
            <a:schemeClr val="bg1"/>
          </a:solidFill>
        </a:ln>
      </dgm:spPr>
      <dgm:t>
        <a:bodyPr/>
        <a:lstStyle/>
        <a:p>
          <a:endParaRPr lang="en-US" sz="1000" b="1" dirty="0">
            <a:latin typeface="Lato" panose="020F0502020204030203" pitchFamily="34" charset="0"/>
          </a:endParaRPr>
        </a:p>
      </dgm:t>
    </dgm:pt>
    <dgm:pt modelId="{A787D483-9405-4146-9F1A-CFE2C9FEBCA6}" type="parTrans" cxnId="{BEEF8F8F-2D4D-48F0-94D5-4D69176F05E7}">
      <dgm:prSet/>
      <dgm:spPr/>
      <dgm:t>
        <a:bodyPr/>
        <a:lstStyle/>
        <a:p>
          <a:endParaRPr lang="en-US" sz="1000" b="1">
            <a:latin typeface="Lato" panose="020F0502020204030203" pitchFamily="34" charset="0"/>
          </a:endParaRPr>
        </a:p>
      </dgm:t>
    </dgm:pt>
    <dgm:pt modelId="{FFED0D5C-0042-4991-8FFF-551400E1DA3A}" type="sibTrans" cxnId="{BEEF8F8F-2D4D-48F0-94D5-4D69176F05E7}">
      <dgm:prSet/>
      <dgm:spPr/>
      <dgm:t>
        <a:bodyPr/>
        <a:lstStyle/>
        <a:p>
          <a:endParaRPr lang="en-US" sz="1000" b="1">
            <a:latin typeface="Lato" panose="020F0502020204030203" pitchFamily="34" charset="0"/>
          </a:endParaRPr>
        </a:p>
      </dgm:t>
    </dgm:pt>
    <dgm:pt modelId="{CF6B19B3-1022-401C-B13E-C28483A5554C}">
      <dgm:prSet phldrT="[Text]" custT="1"/>
      <dgm:spPr>
        <a:solidFill>
          <a:srgbClr val="676767"/>
        </a:solidFill>
        <a:ln w="12700">
          <a:solidFill>
            <a:schemeClr val="bg1"/>
          </a:solidFill>
        </a:ln>
      </dgm:spPr>
      <dgm:t>
        <a:bodyPr/>
        <a:lstStyle/>
        <a:p>
          <a:endParaRPr lang="en-US" sz="1000" b="1" dirty="0">
            <a:latin typeface="Lato" panose="020F0502020204030203" pitchFamily="34" charset="0"/>
          </a:endParaRPr>
        </a:p>
      </dgm:t>
    </dgm:pt>
    <dgm:pt modelId="{2D2A5703-6B08-422C-9B5B-AEC58B0154C3}" type="parTrans" cxnId="{A0722EF2-E132-44A1-81F7-70C1101FC6C6}">
      <dgm:prSet/>
      <dgm:spPr/>
      <dgm:t>
        <a:bodyPr/>
        <a:lstStyle/>
        <a:p>
          <a:endParaRPr lang="en-US" sz="1000" b="1">
            <a:latin typeface="Lato" panose="020F0502020204030203" pitchFamily="34" charset="0"/>
          </a:endParaRPr>
        </a:p>
      </dgm:t>
    </dgm:pt>
    <dgm:pt modelId="{4AF87E7D-F543-4077-87BA-7B4197C823F3}" type="sibTrans" cxnId="{A0722EF2-E132-44A1-81F7-70C1101FC6C6}">
      <dgm:prSet/>
      <dgm:spPr/>
      <dgm:t>
        <a:bodyPr/>
        <a:lstStyle/>
        <a:p>
          <a:endParaRPr lang="en-US" sz="1000" b="1">
            <a:latin typeface="Lato" panose="020F0502020204030203" pitchFamily="34" charset="0"/>
          </a:endParaRPr>
        </a:p>
      </dgm:t>
    </dgm:pt>
    <dgm:pt modelId="{A3CFA6F2-1A1B-4A49-8459-F42B56906291}" type="pres">
      <dgm:prSet presAssocID="{062AAFB7-E45D-4EA2-BF48-AA7F48DD95B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AACAC5C-6C59-415D-8963-FC82510EB046}" type="pres">
      <dgm:prSet presAssocID="{062AAFB7-E45D-4EA2-BF48-AA7F48DD95BA}" presName="cycle" presStyleCnt="0"/>
      <dgm:spPr/>
    </dgm:pt>
    <dgm:pt modelId="{44A40E13-1430-4C21-957F-EACEF859A4A5}" type="pres">
      <dgm:prSet presAssocID="{87EE3EB2-FA33-42BF-AC70-AA6949D6F50A}" presName="nodeFirstNode" presStyleLbl="node1" presStyleIdx="0" presStyleCnt="5" custScaleX="55433" custScaleY="110866" custRadScaleRad="105844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9B10BECB-1E04-4D00-8B31-E34F5D8FA12F}" type="pres">
      <dgm:prSet presAssocID="{541C1CBC-D0FC-47B6-BAEF-A2519D2AD5B6}" presName="sibTransFirstNode" presStyleLbl="bgShp" presStyleIdx="0" presStyleCnt="1"/>
      <dgm:spPr/>
      <dgm:t>
        <a:bodyPr/>
        <a:lstStyle/>
        <a:p>
          <a:endParaRPr lang="en-US"/>
        </a:p>
      </dgm:t>
    </dgm:pt>
    <dgm:pt modelId="{4D497E3B-91D6-4C19-AE0F-B340E880EAAC}" type="pres">
      <dgm:prSet presAssocID="{8B79E1D3-09AD-46EB-A136-02228B3282DF}" presName="nodeFollowingNodes" presStyleLbl="node1" presStyleIdx="1" presStyleCnt="5" custScaleX="55433" custScaleY="110866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101D2CA0-FEA6-438E-8763-DED26068C79B}" type="pres">
      <dgm:prSet presAssocID="{33F9E8EE-EC3D-45D9-9DAC-8D074A907E07}" presName="nodeFollowingNodes" presStyleLbl="node1" presStyleIdx="2" presStyleCnt="5" custScaleX="55433" custScaleY="110866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34EE8BE5-F799-4A6E-A6DD-9B727307ABC1}" type="pres">
      <dgm:prSet presAssocID="{A76163E6-C1E6-41D8-B1BA-7674BFD4FFB9}" presName="nodeFollowingNodes" presStyleLbl="node1" presStyleIdx="3" presStyleCnt="5" custScaleX="55433" custScaleY="110866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16029BFB-5108-4A99-9623-F8CCBF1D1BF4}" type="pres">
      <dgm:prSet presAssocID="{CF6B19B3-1022-401C-B13E-C28483A5554C}" presName="nodeFollowingNodes" presStyleLbl="node1" presStyleIdx="4" presStyleCnt="5" custScaleX="55433" custScaleY="110866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US"/>
        </a:p>
      </dgm:t>
    </dgm:pt>
  </dgm:ptLst>
  <dgm:cxnLst>
    <dgm:cxn modelId="{5CBDED6E-7F37-4825-B4D4-E407C7BC4EBB}" type="presOf" srcId="{A76163E6-C1E6-41D8-B1BA-7674BFD4FFB9}" destId="{34EE8BE5-F799-4A6E-A6DD-9B727307ABC1}" srcOrd="0" destOrd="0" presId="urn:microsoft.com/office/officeart/2005/8/layout/cycle3"/>
    <dgm:cxn modelId="{1C981861-AC29-4E84-9226-55B93E583A6A}" type="presOf" srcId="{87EE3EB2-FA33-42BF-AC70-AA6949D6F50A}" destId="{44A40E13-1430-4C21-957F-EACEF859A4A5}" srcOrd="0" destOrd="0" presId="urn:microsoft.com/office/officeart/2005/8/layout/cycle3"/>
    <dgm:cxn modelId="{3F268920-0C9D-4189-8FF4-A81550CD7F9F}" type="presOf" srcId="{8B79E1D3-09AD-46EB-A136-02228B3282DF}" destId="{4D497E3B-91D6-4C19-AE0F-B340E880EAAC}" srcOrd="0" destOrd="0" presId="urn:microsoft.com/office/officeart/2005/8/layout/cycle3"/>
    <dgm:cxn modelId="{A0722EF2-E132-44A1-81F7-70C1101FC6C6}" srcId="{062AAFB7-E45D-4EA2-BF48-AA7F48DD95BA}" destId="{CF6B19B3-1022-401C-B13E-C28483A5554C}" srcOrd="4" destOrd="0" parTransId="{2D2A5703-6B08-422C-9B5B-AEC58B0154C3}" sibTransId="{4AF87E7D-F543-4077-87BA-7B4197C823F3}"/>
    <dgm:cxn modelId="{D4DCCB79-3B49-4250-9CAA-ADD99E7B6EA7}" type="presOf" srcId="{541C1CBC-D0FC-47B6-BAEF-A2519D2AD5B6}" destId="{9B10BECB-1E04-4D00-8B31-E34F5D8FA12F}" srcOrd="0" destOrd="0" presId="urn:microsoft.com/office/officeart/2005/8/layout/cycle3"/>
    <dgm:cxn modelId="{6D9A0317-7C99-4BE6-BA3F-33AF34F2E802}" srcId="{062AAFB7-E45D-4EA2-BF48-AA7F48DD95BA}" destId="{8B79E1D3-09AD-46EB-A136-02228B3282DF}" srcOrd="1" destOrd="0" parTransId="{6D286B5F-728C-4186-9280-A211A70AE8DA}" sibTransId="{BEFBFF7B-F11F-44CC-9FE6-21F9BD9416C1}"/>
    <dgm:cxn modelId="{BEEF8F8F-2D4D-48F0-94D5-4D69176F05E7}" srcId="{062AAFB7-E45D-4EA2-BF48-AA7F48DD95BA}" destId="{A76163E6-C1E6-41D8-B1BA-7674BFD4FFB9}" srcOrd="3" destOrd="0" parTransId="{A787D483-9405-4146-9F1A-CFE2C9FEBCA6}" sibTransId="{FFED0D5C-0042-4991-8FFF-551400E1DA3A}"/>
    <dgm:cxn modelId="{65EE49A0-83D0-4392-869A-2FD715791242}" srcId="{062AAFB7-E45D-4EA2-BF48-AA7F48DD95BA}" destId="{33F9E8EE-EC3D-45D9-9DAC-8D074A907E07}" srcOrd="2" destOrd="0" parTransId="{EA219A2B-BD28-45FF-934B-ED8AD26A984D}" sibTransId="{16208613-4567-4A90-8D6F-835A0C1EC343}"/>
    <dgm:cxn modelId="{C8C8F0F1-380E-41F9-87F9-1D8D3E26E6C4}" type="presOf" srcId="{33F9E8EE-EC3D-45D9-9DAC-8D074A907E07}" destId="{101D2CA0-FEA6-438E-8763-DED26068C79B}" srcOrd="0" destOrd="0" presId="urn:microsoft.com/office/officeart/2005/8/layout/cycle3"/>
    <dgm:cxn modelId="{AC6FC7A3-68BB-4C4F-AAAB-F661D796F0B8}" srcId="{062AAFB7-E45D-4EA2-BF48-AA7F48DD95BA}" destId="{87EE3EB2-FA33-42BF-AC70-AA6949D6F50A}" srcOrd="0" destOrd="0" parTransId="{80D16889-2FBE-413E-B4EF-69A35E1FF184}" sibTransId="{541C1CBC-D0FC-47B6-BAEF-A2519D2AD5B6}"/>
    <dgm:cxn modelId="{E192CC1B-C208-4868-A216-3CF49D58D03A}" type="presOf" srcId="{CF6B19B3-1022-401C-B13E-C28483A5554C}" destId="{16029BFB-5108-4A99-9623-F8CCBF1D1BF4}" srcOrd="0" destOrd="0" presId="urn:microsoft.com/office/officeart/2005/8/layout/cycle3"/>
    <dgm:cxn modelId="{19190597-B190-475D-BFBA-F9AD65D5ADE1}" type="presOf" srcId="{062AAFB7-E45D-4EA2-BF48-AA7F48DD95BA}" destId="{A3CFA6F2-1A1B-4A49-8459-F42B56906291}" srcOrd="0" destOrd="0" presId="urn:microsoft.com/office/officeart/2005/8/layout/cycle3"/>
    <dgm:cxn modelId="{FDF20F5C-0179-40D4-915E-F2AD664978B5}" type="presParOf" srcId="{A3CFA6F2-1A1B-4A49-8459-F42B56906291}" destId="{FAACAC5C-6C59-415D-8963-FC82510EB046}" srcOrd="0" destOrd="0" presId="urn:microsoft.com/office/officeart/2005/8/layout/cycle3"/>
    <dgm:cxn modelId="{A118720E-FDB8-41AA-9A23-74E99E6C753A}" type="presParOf" srcId="{FAACAC5C-6C59-415D-8963-FC82510EB046}" destId="{44A40E13-1430-4C21-957F-EACEF859A4A5}" srcOrd="0" destOrd="0" presId="urn:microsoft.com/office/officeart/2005/8/layout/cycle3"/>
    <dgm:cxn modelId="{1A109423-BF26-4CFF-A8FA-E42A73E3F355}" type="presParOf" srcId="{FAACAC5C-6C59-415D-8963-FC82510EB046}" destId="{9B10BECB-1E04-4D00-8B31-E34F5D8FA12F}" srcOrd="1" destOrd="0" presId="urn:microsoft.com/office/officeart/2005/8/layout/cycle3"/>
    <dgm:cxn modelId="{EDCF41E0-EB42-4E4D-8082-8F49BE490791}" type="presParOf" srcId="{FAACAC5C-6C59-415D-8963-FC82510EB046}" destId="{4D497E3B-91D6-4C19-AE0F-B340E880EAAC}" srcOrd="2" destOrd="0" presId="urn:microsoft.com/office/officeart/2005/8/layout/cycle3"/>
    <dgm:cxn modelId="{F42F394A-EE70-41D4-9B0A-51FC3A441E49}" type="presParOf" srcId="{FAACAC5C-6C59-415D-8963-FC82510EB046}" destId="{101D2CA0-FEA6-438E-8763-DED26068C79B}" srcOrd="3" destOrd="0" presId="urn:microsoft.com/office/officeart/2005/8/layout/cycle3"/>
    <dgm:cxn modelId="{F41234E5-D954-4F50-98B4-9F9C9CBB2107}" type="presParOf" srcId="{FAACAC5C-6C59-415D-8963-FC82510EB046}" destId="{34EE8BE5-F799-4A6E-A6DD-9B727307ABC1}" srcOrd="4" destOrd="0" presId="urn:microsoft.com/office/officeart/2005/8/layout/cycle3"/>
    <dgm:cxn modelId="{E49C833F-236D-4210-8D75-1D37BD2AF32A}" type="presParOf" srcId="{FAACAC5C-6C59-415D-8963-FC82510EB046}" destId="{16029BFB-5108-4A99-9623-F8CCBF1D1BF4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13EE18-1ADC-4BAA-B192-C546B6151C6C}" type="doc">
      <dgm:prSet loTypeId="urn:microsoft.com/office/officeart/2005/8/layout/radial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1FE1DA1-F58B-4C0A-A68E-B1213BE2D1F4}">
      <dgm:prSet phldrT="[Text]" custT="1"/>
      <dgm:spPr>
        <a:solidFill>
          <a:srgbClr val="013A81"/>
        </a:solidFill>
        <a:ln w="12700">
          <a:solidFill>
            <a:schemeClr val="bg1"/>
          </a:solidFill>
        </a:ln>
        <a:effectLst>
          <a:outerShdw blurRad="50800" dist="88900" dir="5400000" sx="80000" sy="80000" algn="t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lnSpc>
              <a:spcPts val="1600"/>
            </a:lnSpc>
            <a:spcAft>
              <a:spcPts val="0"/>
            </a:spcAft>
          </a:pPr>
          <a:endParaRPr lang="en-US" sz="1200" b="1" cap="all" spc="30" baseline="0" dirty="0">
            <a:latin typeface="Lato" panose="020F0502020204030203" pitchFamily="34" charset="0"/>
          </a:endParaRPr>
        </a:p>
      </dgm:t>
    </dgm:pt>
    <dgm:pt modelId="{501575B7-32DB-441D-B40A-CF9DC4C88963}" type="parTrans" cxnId="{180CCAC1-7BBE-4B5F-A17E-887E0B8FB1EC}">
      <dgm:prSet/>
      <dgm:spPr/>
      <dgm:t>
        <a:bodyPr/>
        <a:lstStyle/>
        <a:p>
          <a:endParaRPr lang="en-US" sz="1000">
            <a:latin typeface="Lato" panose="020F0502020204030203" pitchFamily="34" charset="0"/>
          </a:endParaRPr>
        </a:p>
      </dgm:t>
    </dgm:pt>
    <dgm:pt modelId="{D6F8C61D-94F9-48F4-8984-B6D5EB872ECB}" type="sibTrans" cxnId="{180CCAC1-7BBE-4B5F-A17E-887E0B8FB1EC}">
      <dgm:prSet/>
      <dgm:spPr/>
      <dgm:t>
        <a:bodyPr/>
        <a:lstStyle/>
        <a:p>
          <a:endParaRPr lang="en-US" sz="1000">
            <a:latin typeface="Lato" panose="020F0502020204030203" pitchFamily="34" charset="0"/>
          </a:endParaRPr>
        </a:p>
      </dgm:t>
    </dgm:pt>
    <dgm:pt modelId="{793FBB04-F43E-443E-9B08-B4C66FE29B9D}">
      <dgm:prSet phldrT="[Text]" custT="1"/>
      <dgm:spPr>
        <a:solidFill>
          <a:srgbClr val="676767"/>
        </a:solidFill>
        <a:ln w="12700">
          <a:solidFill>
            <a:schemeClr val="bg1"/>
          </a:solidFill>
        </a:ln>
        <a:effectLst>
          <a:outerShdw blurRad="50800" dist="88900" dir="5400000" sx="80000" sy="80000" algn="t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sz="800" b="0" dirty="0">
            <a:latin typeface="Lato" panose="020F0502020204030203" pitchFamily="34" charset="0"/>
          </a:endParaRPr>
        </a:p>
      </dgm:t>
    </dgm:pt>
    <dgm:pt modelId="{BE4DE241-DA78-41F9-9FD7-E3E60F8CE7B9}" type="parTrans" cxnId="{3379D7C4-C67B-4C48-B1E7-3E97A40FABC9}">
      <dgm:prSet/>
      <dgm:spPr/>
      <dgm:t>
        <a:bodyPr/>
        <a:lstStyle/>
        <a:p>
          <a:endParaRPr lang="en-US" sz="1000">
            <a:latin typeface="Lato" panose="020F0502020204030203" pitchFamily="34" charset="0"/>
          </a:endParaRPr>
        </a:p>
      </dgm:t>
    </dgm:pt>
    <dgm:pt modelId="{B3606FCA-B2DC-49F3-A43E-14F6BE16B617}" type="sibTrans" cxnId="{3379D7C4-C67B-4C48-B1E7-3E97A40FABC9}">
      <dgm:prSet/>
      <dgm:spPr>
        <a:solidFill>
          <a:schemeClr val="accent6"/>
        </a:solidFill>
      </dgm:spPr>
      <dgm:t>
        <a:bodyPr/>
        <a:lstStyle/>
        <a:p>
          <a:endParaRPr lang="en-US" sz="1000">
            <a:latin typeface="Lato" panose="020F0502020204030203" pitchFamily="34" charset="0"/>
          </a:endParaRPr>
        </a:p>
      </dgm:t>
    </dgm:pt>
    <dgm:pt modelId="{71B886D2-E92E-4995-B4A8-BDDA6EB0AE81}">
      <dgm:prSet phldrT="[Text]" custT="1"/>
      <dgm:spPr>
        <a:solidFill>
          <a:srgbClr val="0574BB"/>
        </a:solidFill>
        <a:ln w="12700">
          <a:solidFill>
            <a:schemeClr val="bg1"/>
          </a:solidFill>
        </a:ln>
        <a:effectLst>
          <a:outerShdw blurRad="50800" dist="88900" dir="5400000" sx="80000" sy="80000" algn="t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sz="800" b="0" dirty="0">
            <a:latin typeface="Lato" panose="020F0502020204030203" pitchFamily="34" charset="0"/>
          </a:endParaRPr>
        </a:p>
      </dgm:t>
    </dgm:pt>
    <dgm:pt modelId="{930C6007-5380-4CA8-982A-A6D45313D9B5}" type="parTrans" cxnId="{944888FF-EAB1-407C-82F9-C51830FE13C1}">
      <dgm:prSet/>
      <dgm:spPr/>
      <dgm:t>
        <a:bodyPr/>
        <a:lstStyle/>
        <a:p>
          <a:endParaRPr lang="en-US" sz="1000">
            <a:latin typeface="Lato" panose="020F0502020204030203" pitchFamily="34" charset="0"/>
          </a:endParaRPr>
        </a:p>
      </dgm:t>
    </dgm:pt>
    <dgm:pt modelId="{3C476DA4-3CD8-4B0E-ABD4-C564C5420B56}" type="sibTrans" cxnId="{944888FF-EAB1-407C-82F9-C51830FE13C1}">
      <dgm:prSet/>
      <dgm:spPr>
        <a:solidFill>
          <a:schemeClr val="accent6"/>
        </a:solidFill>
      </dgm:spPr>
      <dgm:t>
        <a:bodyPr/>
        <a:lstStyle/>
        <a:p>
          <a:endParaRPr lang="en-US" sz="1000">
            <a:latin typeface="Lato" panose="020F0502020204030203" pitchFamily="34" charset="0"/>
          </a:endParaRPr>
        </a:p>
      </dgm:t>
    </dgm:pt>
    <dgm:pt modelId="{C33DC641-C532-4022-9822-F8AF5F030746}">
      <dgm:prSet phldrT="[Text]" custT="1"/>
      <dgm:spPr>
        <a:solidFill>
          <a:srgbClr val="96D56D"/>
        </a:solidFill>
        <a:ln w="12700">
          <a:solidFill>
            <a:schemeClr val="bg1"/>
          </a:solidFill>
        </a:ln>
        <a:effectLst>
          <a:outerShdw blurRad="50800" dist="88900" dir="5400000" sx="80000" sy="80000" algn="t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sz="800" b="0" dirty="0">
            <a:latin typeface="Lato" panose="020F0502020204030203" pitchFamily="34" charset="0"/>
          </a:endParaRPr>
        </a:p>
      </dgm:t>
    </dgm:pt>
    <dgm:pt modelId="{7671D52D-FF9B-4473-B1FA-1A35DEAF941B}" type="parTrans" cxnId="{00D6289C-8440-4DE7-84CF-4713FB392805}">
      <dgm:prSet/>
      <dgm:spPr/>
      <dgm:t>
        <a:bodyPr/>
        <a:lstStyle/>
        <a:p>
          <a:endParaRPr lang="en-US" sz="1000">
            <a:latin typeface="Lato" panose="020F0502020204030203" pitchFamily="34" charset="0"/>
          </a:endParaRPr>
        </a:p>
      </dgm:t>
    </dgm:pt>
    <dgm:pt modelId="{4CAF0296-0D11-4090-A751-46CBEA3AD8CB}" type="sibTrans" cxnId="{00D6289C-8440-4DE7-84CF-4713FB392805}">
      <dgm:prSet/>
      <dgm:spPr>
        <a:solidFill>
          <a:schemeClr val="accent6"/>
        </a:solidFill>
      </dgm:spPr>
      <dgm:t>
        <a:bodyPr/>
        <a:lstStyle/>
        <a:p>
          <a:endParaRPr lang="en-US" sz="1000">
            <a:latin typeface="Lato" panose="020F0502020204030203" pitchFamily="34" charset="0"/>
          </a:endParaRPr>
        </a:p>
      </dgm:t>
    </dgm:pt>
    <dgm:pt modelId="{986C76EE-370D-4E79-9662-7368CD27A7AD}">
      <dgm:prSet phldrT="[Text]" custT="1"/>
      <dgm:spPr>
        <a:solidFill>
          <a:srgbClr val="8DBAEE"/>
        </a:solidFill>
        <a:ln w="12700">
          <a:solidFill>
            <a:schemeClr val="bg1"/>
          </a:solidFill>
        </a:ln>
        <a:effectLst>
          <a:outerShdw blurRad="50800" dist="88900" dir="5400000" sx="80000" sy="80000" algn="t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US" sz="800" b="0" dirty="0">
            <a:latin typeface="Lato" panose="020F0502020204030203" pitchFamily="34" charset="0"/>
          </a:endParaRPr>
        </a:p>
      </dgm:t>
    </dgm:pt>
    <dgm:pt modelId="{4B82F2F6-1B88-4328-81DA-DEC001BC0DA3}" type="parTrans" cxnId="{E09D2DFD-B536-4C87-9232-AA7B2AE5C793}">
      <dgm:prSet/>
      <dgm:spPr/>
      <dgm:t>
        <a:bodyPr/>
        <a:lstStyle/>
        <a:p>
          <a:endParaRPr lang="en-US" sz="1000">
            <a:latin typeface="Lato" panose="020F0502020204030203" pitchFamily="34" charset="0"/>
          </a:endParaRPr>
        </a:p>
      </dgm:t>
    </dgm:pt>
    <dgm:pt modelId="{83F43D43-9D99-4EB6-B6C4-FBD45E92A938}" type="sibTrans" cxnId="{E09D2DFD-B536-4C87-9232-AA7B2AE5C793}">
      <dgm:prSet/>
      <dgm:spPr>
        <a:solidFill>
          <a:schemeClr val="accent6"/>
        </a:solidFill>
      </dgm:spPr>
      <dgm:t>
        <a:bodyPr/>
        <a:lstStyle/>
        <a:p>
          <a:endParaRPr lang="en-US" sz="1000">
            <a:latin typeface="Lato" panose="020F0502020204030203" pitchFamily="34" charset="0"/>
          </a:endParaRPr>
        </a:p>
      </dgm:t>
    </dgm:pt>
    <dgm:pt modelId="{51A4A81B-02A5-404A-AD37-3C5CD3A463B2}" type="pres">
      <dgm:prSet presAssocID="{8013EE18-1ADC-4BAA-B192-C546B6151C6C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E8E6A7A-A081-437C-BE3B-FA743AF2E190}" type="pres">
      <dgm:prSet presAssocID="{61FE1DA1-F58B-4C0A-A68E-B1213BE2D1F4}" presName="centerShape" presStyleLbl="node0" presStyleIdx="0" presStyleCnt="1"/>
      <dgm:spPr/>
      <dgm:t>
        <a:bodyPr/>
        <a:lstStyle/>
        <a:p>
          <a:endParaRPr lang="en-US"/>
        </a:p>
      </dgm:t>
    </dgm:pt>
    <dgm:pt modelId="{0929C9E3-5CC9-461F-A80B-E6468187EA6E}" type="pres">
      <dgm:prSet presAssocID="{793FBB04-F43E-443E-9B08-B4C66FE29B9D}" presName="node" presStyleLbl="node1" presStyleIdx="0" presStyleCnt="4" custScaleX="95433" custScaleY="954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759E56-0E16-4AC6-B493-7769840E1666}" type="pres">
      <dgm:prSet presAssocID="{793FBB04-F43E-443E-9B08-B4C66FE29B9D}" presName="dummy" presStyleCnt="0"/>
      <dgm:spPr/>
    </dgm:pt>
    <dgm:pt modelId="{FEB6DD14-2709-497D-BE18-AF6C01979C93}" type="pres">
      <dgm:prSet presAssocID="{B3606FCA-B2DC-49F3-A43E-14F6BE16B61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5D75A59A-ECFB-4CF9-A8A6-5C83A2D4A593}" type="pres">
      <dgm:prSet presAssocID="{71B886D2-E92E-4995-B4A8-BDDA6EB0AE81}" presName="node" presStyleLbl="node1" presStyleIdx="1" presStyleCnt="4" custScaleX="95433" custScaleY="954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33949D-48FA-4B82-A956-29DED5F6CA57}" type="pres">
      <dgm:prSet presAssocID="{71B886D2-E92E-4995-B4A8-BDDA6EB0AE81}" presName="dummy" presStyleCnt="0"/>
      <dgm:spPr/>
    </dgm:pt>
    <dgm:pt modelId="{CFD10D5F-791D-443F-B093-17886740FAF8}" type="pres">
      <dgm:prSet presAssocID="{3C476DA4-3CD8-4B0E-ABD4-C564C5420B56}" presName="sibTrans" presStyleLbl="sibTrans2D1" presStyleIdx="1" presStyleCnt="4"/>
      <dgm:spPr/>
      <dgm:t>
        <a:bodyPr/>
        <a:lstStyle/>
        <a:p>
          <a:endParaRPr lang="en-US"/>
        </a:p>
      </dgm:t>
    </dgm:pt>
    <dgm:pt modelId="{0570BF74-7D3E-4C15-B449-D51D45171511}" type="pres">
      <dgm:prSet presAssocID="{C33DC641-C532-4022-9822-F8AF5F030746}" presName="node" presStyleLbl="node1" presStyleIdx="2" presStyleCnt="4" custScaleX="95433" custScaleY="954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3DA76D-9413-405A-BBCC-6686F5611718}" type="pres">
      <dgm:prSet presAssocID="{C33DC641-C532-4022-9822-F8AF5F030746}" presName="dummy" presStyleCnt="0"/>
      <dgm:spPr/>
    </dgm:pt>
    <dgm:pt modelId="{1637E41B-9651-4EA9-A08E-9334E5A00A16}" type="pres">
      <dgm:prSet presAssocID="{4CAF0296-0D11-4090-A751-46CBEA3AD8CB}" presName="sibTrans" presStyleLbl="sibTrans2D1" presStyleIdx="2" presStyleCnt="4"/>
      <dgm:spPr/>
      <dgm:t>
        <a:bodyPr/>
        <a:lstStyle/>
        <a:p>
          <a:endParaRPr lang="en-US"/>
        </a:p>
      </dgm:t>
    </dgm:pt>
    <dgm:pt modelId="{D361D381-81AD-497B-9F78-EF0A95E7D061}" type="pres">
      <dgm:prSet presAssocID="{986C76EE-370D-4E79-9662-7368CD27A7AD}" presName="node" presStyleLbl="node1" presStyleIdx="3" presStyleCnt="4" custScaleX="95433" custScaleY="954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E2ACE7-A382-4AE7-9FF5-99FEF8BBFF69}" type="pres">
      <dgm:prSet presAssocID="{986C76EE-370D-4E79-9662-7368CD27A7AD}" presName="dummy" presStyleCnt="0"/>
      <dgm:spPr/>
    </dgm:pt>
    <dgm:pt modelId="{FA2E86CF-80AC-4137-8303-D16C45341A97}" type="pres">
      <dgm:prSet presAssocID="{83F43D43-9D99-4EB6-B6C4-FBD45E92A938}" presName="sibTrans" presStyleLbl="sibTrans2D1" presStyleIdx="3" presStyleCnt="4"/>
      <dgm:spPr/>
      <dgm:t>
        <a:bodyPr/>
        <a:lstStyle/>
        <a:p>
          <a:endParaRPr lang="en-US"/>
        </a:p>
      </dgm:t>
    </dgm:pt>
  </dgm:ptLst>
  <dgm:cxnLst>
    <dgm:cxn modelId="{BE5FCEB2-450E-4DB5-95C7-FFFC49A84AC1}" type="presOf" srcId="{83F43D43-9D99-4EB6-B6C4-FBD45E92A938}" destId="{FA2E86CF-80AC-4137-8303-D16C45341A97}" srcOrd="0" destOrd="0" presId="urn:microsoft.com/office/officeart/2005/8/layout/radial6"/>
    <dgm:cxn modelId="{251A8475-2338-4973-943A-DE11F1BE89ED}" type="presOf" srcId="{4CAF0296-0D11-4090-A751-46CBEA3AD8CB}" destId="{1637E41B-9651-4EA9-A08E-9334E5A00A16}" srcOrd="0" destOrd="0" presId="urn:microsoft.com/office/officeart/2005/8/layout/radial6"/>
    <dgm:cxn modelId="{7B9AF6DD-115E-4ED4-9B1B-533D216FB919}" type="presOf" srcId="{B3606FCA-B2DC-49F3-A43E-14F6BE16B617}" destId="{FEB6DD14-2709-497D-BE18-AF6C01979C93}" srcOrd="0" destOrd="0" presId="urn:microsoft.com/office/officeart/2005/8/layout/radial6"/>
    <dgm:cxn modelId="{AF797223-9F10-410F-85DC-584B04F4E52D}" type="presOf" srcId="{3C476DA4-3CD8-4B0E-ABD4-C564C5420B56}" destId="{CFD10D5F-791D-443F-B093-17886740FAF8}" srcOrd="0" destOrd="0" presId="urn:microsoft.com/office/officeart/2005/8/layout/radial6"/>
    <dgm:cxn modelId="{3379D7C4-C67B-4C48-B1E7-3E97A40FABC9}" srcId="{61FE1DA1-F58B-4C0A-A68E-B1213BE2D1F4}" destId="{793FBB04-F43E-443E-9B08-B4C66FE29B9D}" srcOrd="0" destOrd="0" parTransId="{BE4DE241-DA78-41F9-9FD7-E3E60F8CE7B9}" sibTransId="{B3606FCA-B2DC-49F3-A43E-14F6BE16B617}"/>
    <dgm:cxn modelId="{F901A946-6B74-4C92-8125-E7DF9A1FA0BE}" type="presOf" srcId="{71B886D2-E92E-4995-B4A8-BDDA6EB0AE81}" destId="{5D75A59A-ECFB-4CF9-A8A6-5C83A2D4A593}" srcOrd="0" destOrd="0" presId="urn:microsoft.com/office/officeart/2005/8/layout/radial6"/>
    <dgm:cxn modelId="{79F5A52B-CFE1-4251-93B3-9EE4578DA36F}" type="presOf" srcId="{986C76EE-370D-4E79-9662-7368CD27A7AD}" destId="{D361D381-81AD-497B-9F78-EF0A95E7D061}" srcOrd="0" destOrd="0" presId="urn:microsoft.com/office/officeart/2005/8/layout/radial6"/>
    <dgm:cxn modelId="{00D6289C-8440-4DE7-84CF-4713FB392805}" srcId="{61FE1DA1-F58B-4C0A-A68E-B1213BE2D1F4}" destId="{C33DC641-C532-4022-9822-F8AF5F030746}" srcOrd="2" destOrd="0" parTransId="{7671D52D-FF9B-4473-B1FA-1A35DEAF941B}" sibTransId="{4CAF0296-0D11-4090-A751-46CBEA3AD8CB}"/>
    <dgm:cxn modelId="{E09D2DFD-B536-4C87-9232-AA7B2AE5C793}" srcId="{61FE1DA1-F58B-4C0A-A68E-B1213BE2D1F4}" destId="{986C76EE-370D-4E79-9662-7368CD27A7AD}" srcOrd="3" destOrd="0" parTransId="{4B82F2F6-1B88-4328-81DA-DEC001BC0DA3}" sibTransId="{83F43D43-9D99-4EB6-B6C4-FBD45E92A938}"/>
    <dgm:cxn modelId="{9E369557-6A63-4418-B59F-19361F5ADD87}" type="presOf" srcId="{8013EE18-1ADC-4BAA-B192-C546B6151C6C}" destId="{51A4A81B-02A5-404A-AD37-3C5CD3A463B2}" srcOrd="0" destOrd="0" presId="urn:microsoft.com/office/officeart/2005/8/layout/radial6"/>
    <dgm:cxn modelId="{180CCAC1-7BBE-4B5F-A17E-887E0B8FB1EC}" srcId="{8013EE18-1ADC-4BAA-B192-C546B6151C6C}" destId="{61FE1DA1-F58B-4C0A-A68E-B1213BE2D1F4}" srcOrd="0" destOrd="0" parTransId="{501575B7-32DB-441D-B40A-CF9DC4C88963}" sibTransId="{D6F8C61D-94F9-48F4-8984-B6D5EB872ECB}"/>
    <dgm:cxn modelId="{944888FF-EAB1-407C-82F9-C51830FE13C1}" srcId="{61FE1DA1-F58B-4C0A-A68E-B1213BE2D1F4}" destId="{71B886D2-E92E-4995-B4A8-BDDA6EB0AE81}" srcOrd="1" destOrd="0" parTransId="{930C6007-5380-4CA8-982A-A6D45313D9B5}" sibTransId="{3C476DA4-3CD8-4B0E-ABD4-C564C5420B56}"/>
    <dgm:cxn modelId="{E33CA65E-EB6B-4319-A9CA-3DD5542AA704}" type="presOf" srcId="{61FE1DA1-F58B-4C0A-A68E-B1213BE2D1F4}" destId="{EE8E6A7A-A081-437C-BE3B-FA743AF2E190}" srcOrd="0" destOrd="0" presId="urn:microsoft.com/office/officeart/2005/8/layout/radial6"/>
    <dgm:cxn modelId="{979933DC-21DB-4FD4-943E-BD64DD822C4E}" type="presOf" srcId="{793FBB04-F43E-443E-9B08-B4C66FE29B9D}" destId="{0929C9E3-5CC9-461F-A80B-E6468187EA6E}" srcOrd="0" destOrd="0" presId="urn:microsoft.com/office/officeart/2005/8/layout/radial6"/>
    <dgm:cxn modelId="{03A0908F-4F02-4E8B-BE65-EC0D3A985996}" type="presOf" srcId="{C33DC641-C532-4022-9822-F8AF5F030746}" destId="{0570BF74-7D3E-4C15-B449-D51D45171511}" srcOrd="0" destOrd="0" presId="urn:microsoft.com/office/officeart/2005/8/layout/radial6"/>
    <dgm:cxn modelId="{9248A888-7273-4EB9-AAF6-E8C25A4289D6}" type="presParOf" srcId="{51A4A81B-02A5-404A-AD37-3C5CD3A463B2}" destId="{EE8E6A7A-A081-437C-BE3B-FA743AF2E190}" srcOrd="0" destOrd="0" presId="urn:microsoft.com/office/officeart/2005/8/layout/radial6"/>
    <dgm:cxn modelId="{03E8D4AA-BA69-43EE-A2F4-178469220F92}" type="presParOf" srcId="{51A4A81B-02A5-404A-AD37-3C5CD3A463B2}" destId="{0929C9E3-5CC9-461F-A80B-E6468187EA6E}" srcOrd="1" destOrd="0" presId="urn:microsoft.com/office/officeart/2005/8/layout/radial6"/>
    <dgm:cxn modelId="{DBFCA2E0-F427-4DC6-A17E-C912309D1D2E}" type="presParOf" srcId="{51A4A81B-02A5-404A-AD37-3C5CD3A463B2}" destId="{7E759E56-0E16-4AC6-B493-7769840E1666}" srcOrd="2" destOrd="0" presId="urn:microsoft.com/office/officeart/2005/8/layout/radial6"/>
    <dgm:cxn modelId="{4B47419B-420F-41CD-BF02-859979D17C2F}" type="presParOf" srcId="{51A4A81B-02A5-404A-AD37-3C5CD3A463B2}" destId="{FEB6DD14-2709-497D-BE18-AF6C01979C93}" srcOrd="3" destOrd="0" presId="urn:microsoft.com/office/officeart/2005/8/layout/radial6"/>
    <dgm:cxn modelId="{4F0A213C-C4BA-45F4-91E9-D45482BA8D6E}" type="presParOf" srcId="{51A4A81B-02A5-404A-AD37-3C5CD3A463B2}" destId="{5D75A59A-ECFB-4CF9-A8A6-5C83A2D4A593}" srcOrd="4" destOrd="0" presId="urn:microsoft.com/office/officeart/2005/8/layout/radial6"/>
    <dgm:cxn modelId="{B92F7994-93B5-4529-AB6E-2523375458DA}" type="presParOf" srcId="{51A4A81B-02A5-404A-AD37-3C5CD3A463B2}" destId="{BA33949D-48FA-4B82-A956-29DED5F6CA57}" srcOrd="5" destOrd="0" presId="urn:microsoft.com/office/officeart/2005/8/layout/radial6"/>
    <dgm:cxn modelId="{1C60FC90-BBB0-48D2-A668-8C4F5A0EDDCC}" type="presParOf" srcId="{51A4A81B-02A5-404A-AD37-3C5CD3A463B2}" destId="{CFD10D5F-791D-443F-B093-17886740FAF8}" srcOrd="6" destOrd="0" presId="urn:microsoft.com/office/officeart/2005/8/layout/radial6"/>
    <dgm:cxn modelId="{BA7D44F1-9558-43F6-A0AC-843C34A2D20A}" type="presParOf" srcId="{51A4A81B-02A5-404A-AD37-3C5CD3A463B2}" destId="{0570BF74-7D3E-4C15-B449-D51D45171511}" srcOrd="7" destOrd="0" presId="urn:microsoft.com/office/officeart/2005/8/layout/radial6"/>
    <dgm:cxn modelId="{ED8BB614-9886-4A55-82C1-DBDD2F3B11F5}" type="presParOf" srcId="{51A4A81B-02A5-404A-AD37-3C5CD3A463B2}" destId="{893DA76D-9413-405A-BBCC-6686F5611718}" srcOrd="8" destOrd="0" presId="urn:microsoft.com/office/officeart/2005/8/layout/radial6"/>
    <dgm:cxn modelId="{9B6D75E7-C593-4DFC-8FED-0A577D582916}" type="presParOf" srcId="{51A4A81B-02A5-404A-AD37-3C5CD3A463B2}" destId="{1637E41B-9651-4EA9-A08E-9334E5A00A16}" srcOrd="9" destOrd="0" presId="urn:microsoft.com/office/officeart/2005/8/layout/radial6"/>
    <dgm:cxn modelId="{A4CFD30C-56E8-4EE8-ACC4-F9F7DE3EDE2A}" type="presParOf" srcId="{51A4A81B-02A5-404A-AD37-3C5CD3A463B2}" destId="{D361D381-81AD-497B-9F78-EF0A95E7D061}" srcOrd="10" destOrd="0" presId="urn:microsoft.com/office/officeart/2005/8/layout/radial6"/>
    <dgm:cxn modelId="{B8BD76A2-D5F4-4921-9B25-528F8B3328B1}" type="presParOf" srcId="{51A4A81B-02A5-404A-AD37-3C5CD3A463B2}" destId="{0AE2ACE7-A382-4AE7-9FF5-99FEF8BBFF69}" srcOrd="11" destOrd="0" presId="urn:microsoft.com/office/officeart/2005/8/layout/radial6"/>
    <dgm:cxn modelId="{4D20BA22-C20C-4C17-83D8-CE4DD7D8827E}" type="presParOf" srcId="{51A4A81B-02A5-404A-AD37-3C5CD3A463B2}" destId="{FA2E86CF-80AC-4137-8303-D16C45341A97}" srcOrd="12" destOrd="0" presId="urn:microsoft.com/office/officeart/2005/8/layout/radial6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10BECB-1E04-4D00-8B31-E34F5D8FA12F}">
      <dsp:nvSpPr>
        <dsp:cNvPr id="0" name=""/>
        <dsp:cNvSpPr/>
      </dsp:nvSpPr>
      <dsp:spPr>
        <a:xfrm>
          <a:off x="798589" y="97700"/>
          <a:ext cx="2603186" cy="2603186"/>
        </a:xfrm>
        <a:prstGeom prst="circularArrow">
          <a:avLst>
            <a:gd name="adj1" fmla="val 5544"/>
            <a:gd name="adj2" fmla="val 330680"/>
            <a:gd name="adj3" fmla="val 14808399"/>
            <a:gd name="adj4" fmla="val 16784433"/>
            <a:gd name="adj5" fmla="val 5757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A40E13-1430-4C21-957F-EACEF859A4A5}">
      <dsp:nvSpPr>
        <dsp:cNvPr id="0" name=""/>
        <dsp:cNvSpPr/>
      </dsp:nvSpPr>
      <dsp:spPr>
        <a:xfrm>
          <a:off x="1780142" y="-30005"/>
          <a:ext cx="640079" cy="640079"/>
        </a:xfrm>
        <a:prstGeom prst="ellipse">
          <a:avLst/>
        </a:prstGeom>
        <a:solidFill>
          <a:srgbClr val="96D56D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b="1" kern="1200" dirty="0">
            <a:latin typeface="Lato" panose="020F0502020204030203" pitchFamily="34" charset="0"/>
          </a:endParaRPr>
        </a:p>
      </dsp:txBody>
      <dsp:txXfrm>
        <a:off x="1873879" y="63732"/>
        <a:ext cx="452605" cy="452605"/>
      </dsp:txXfrm>
    </dsp:sp>
    <dsp:sp modelId="{4D497E3B-91D6-4C19-AE0F-B340E880EAAC}">
      <dsp:nvSpPr>
        <dsp:cNvPr id="0" name=""/>
        <dsp:cNvSpPr/>
      </dsp:nvSpPr>
      <dsp:spPr>
        <a:xfrm>
          <a:off x="2835911" y="737055"/>
          <a:ext cx="640079" cy="640079"/>
        </a:xfrm>
        <a:prstGeom prst="ellipse">
          <a:avLst/>
        </a:prstGeom>
        <a:solidFill>
          <a:srgbClr val="013A81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b="1" kern="1200" dirty="0">
            <a:latin typeface="Lato" panose="020F0502020204030203" pitchFamily="34" charset="0"/>
          </a:endParaRPr>
        </a:p>
      </dsp:txBody>
      <dsp:txXfrm>
        <a:off x="2929648" y="830792"/>
        <a:ext cx="452605" cy="452605"/>
      </dsp:txXfrm>
    </dsp:sp>
    <dsp:sp modelId="{101D2CA0-FEA6-438E-8763-DED26068C79B}">
      <dsp:nvSpPr>
        <dsp:cNvPr id="0" name=""/>
        <dsp:cNvSpPr/>
      </dsp:nvSpPr>
      <dsp:spPr>
        <a:xfrm>
          <a:off x="2432643" y="1978186"/>
          <a:ext cx="640079" cy="640079"/>
        </a:xfrm>
        <a:prstGeom prst="ellipse">
          <a:avLst/>
        </a:prstGeom>
        <a:solidFill>
          <a:srgbClr val="0574BB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b="1" kern="1200" dirty="0">
            <a:solidFill>
              <a:srgbClr val="0574BB"/>
            </a:solidFill>
            <a:latin typeface="Lato" panose="020F0502020204030203" pitchFamily="34" charset="0"/>
          </a:endParaRPr>
        </a:p>
      </dsp:txBody>
      <dsp:txXfrm>
        <a:off x="2526380" y="2071923"/>
        <a:ext cx="452605" cy="452605"/>
      </dsp:txXfrm>
    </dsp:sp>
    <dsp:sp modelId="{34EE8BE5-F799-4A6E-A6DD-9B727307ABC1}">
      <dsp:nvSpPr>
        <dsp:cNvPr id="0" name=""/>
        <dsp:cNvSpPr/>
      </dsp:nvSpPr>
      <dsp:spPr>
        <a:xfrm>
          <a:off x="1127641" y="1978186"/>
          <a:ext cx="640079" cy="640079"/>
        </a:xfrm>
        <a:prstGeom prst="ellipse">
          <a:avLst/>
        </a:prstGeom>
        <a:solidFill>
          <a:srgbClr val="8DBAEE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b="1" kern="1200" dirty="0">
            <a:latin typeface="Lato" panose="020F0502020204030203" pitchFamily="34" charset="0"/>
          </a:endParaRPr>
        </a:p>
      </dsp:txBody>
      <dsp:txXfrm>
        <a:off x="1221378" y="2071923"/>
        <a:ext cx="452605" cy="452605"/>
      </dsp:txXfrm>
    </dsp:sp>
    <dsp:sp modelId="{16029BFB-5108-4A99-9623-F8CCBF1D1BF4}">
      <dsp:nvSpPr>
        <dsp:cNvPr id="0" name=""/>
        <dsp:cNvSpPr/>
      </dsp:nvSpPr>
      <dsp:spPr>
        <a:xfrm>
          <a:off x="724373" y="737055"/>
          <a:ext cx="640079" cy="640079"/>
        </a:xfrm>
        <a:prstGeom prst="ellipse">
          <a:avLst/>
        </a:prstGeom>
        <a:solidFill>
          <a:srgbClr val="676767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b="1" kern="1200" dirty="0">
            <a:latin typeface="Lato" panose="020F0502020204030203" pitchFamily="34" charset="0"/>
          </a:endParaRPr>
        </a:p>
      </dsp:txBody>
      <dsp:txXfrm>
        <a:off x="818110" y="830792"/>
        <a:ext cx="452605" cy="4526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2E86CF-80AC-4137-8303-D16C45341A97}">
      <dsp:nvSpPr>
        <dsp:cNvPr id="0" name=""/>
        <dsp:cNvSpPr/>
      </dsp:nvSpPr>
      <dsp:spPr>
        <a:xfrm>
          <a:off x="368750" y="311745"/>
          <a:ext cx="2081898" cy="2081898"/>
        </a:xfrm>
        <a:prstGeom prst="blockArc">
          <a:avLst>
            <a:gd name="adj1" fmla="val 10800000"/>
            <a:gd name="adj2" fmla="val 16200000"/>
            <a:gd name="adj3" fmla="val 4639"/>
          </a:avLst>
        </a:prstGeom>
        <a:solidFill>
          <a:schemeClr val="accent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37E41B-9651-4EA9-A08E-9334E5A00A16}">
      <dsp:nvSpPr>
        <dsp:cNvPr id="0" name=""/>
        <dsp:cNvSpPr/>
      </dsp:nvSpPr>
      <dsp:spPr>
        <a:xfrm>
          <a:off x="368750" y="311745"/>
          <a:ext cx="2081898" cy="2081898"/>
        </a:xfrm>
        <a:prstGeom prst="blockArc">
          <a:avLst>
            <a:gd name="adj1" fmla="val 5400000"/>
            <a:gd name="adj2" fmla="val 10800000"/>
            <a:gd name="adj3" fmla="val 4639"/>
          </a:avLst>
        </a:prstGeom>
        <a:solidFill>
          <a:schemeClr val="accent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D10D5F-791D-443F-B093-17886740FAF8}">
      <dsp:nvSpPr>
        <dsp:cNvPr id="0" name=""/>
        <dsp:cNvSpPr/>
      </dsp:nvSpPr>
      <dsp:spPr>
        <a:xfrm>
          <a:off x="368750" y="311745"/>
          <a:ext cx="2081898" cy="2081898"/>
        </a:xfrm>
        <a:prstGeom prst="blockArc">
          <a:avLst>
            <a:gd name="adj1" fmla="val 0"/>
            <a:gd name="adj2" fmla="val 5400000"/>
            <a:gd name="adj3" fmla="val 4639"/>
          </a:avLst>
        </a:prstGeom>
        <a:solidFill>
          <a:schemeClr val="accent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6DD14-2709-497D-BE18-AF6C01979C93}">
      <dsp:nvSpPr>
        <dsp:cNvPr id="0" name=""/>
        <dsp:cNvSpPr/>
      </dsp:nvSpPr>
      <dsp:spPr>
        <a:xfrm>
          <a:off x="368750" y="311745"/>
          <a:ext cx="2081898" cy="2081898"/>
        </a:xfrm>
        <a:prstGeom prst="blockArc">
          <a:avLst>
            <a:gd name="adj1" fmla="val 16200000"/>
            <a:gd name="adj2" fmla="val 0"/>
            <a:gd name="adj3" fmla="val 4639"/>
          </a:avLst>
        </a:prstGeom>
        <a:solidFill>
          <a:schemeClr val="accent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8E6A7A-A081-437C-BE3B-FA743AF2E190}">
      <dsp:nvSpPr>
        <dsp:cNvPr id="0" name=""/>
        <dsp:cNvSpPr/>
      </dsp:nvSpPr>
      <dsp:spPr>
        <a:xfrm>
          <a:off x="930622" y="873617"/>
          <a:ext cx="958155" cy="958155"/>
        </a:xfrm>
        <a:prstGeom prst="ellipse">
          <a:avLst/>
        </a:prstGeom>
        <a:solidFill>
          <a:srgbClr val="013A81"/>
        </a:solidFill>
        <a:ln w="12700" cap="flat" cmpd="sng" algn="ctr">
          <a:solidFill>
            <a:schemeClr val="bg1"/>
          </a:solidFill>
          <a:prstDash val="solid"/>
          <a:miter lim="800000"/>
        </a:ln>
        <a:effectLst>
          <a:outerShdw blurRad="50800" dist="88900" dir="5400000" sx="80000" sy="80000" algn="t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ts val="1600"/>
            </a:lnSpc>
            <a:spcBef>
              <a:spcPct val="0"/>
            </a:spcBef>
            <a:spcAft>
              <a:spcPts val="0"/>
            </a:spcAft>
          </a:pPr>
          <a:endParaRPr lang="en-US" sz="1200" b="1" kern="1200" cap="all" spc="30" baseline="0" dirty="0">
            <a:latin typeface="Lato" panose="020F0502020204030203" pitchFamily="34" charset="0"/>
          </a:endParaRPr>
        </a:p>
      </dsp:txBody>
      <dsp:txXfrm>
        <a:off x="1070941" y="1013936"/>
        <a:ext cx="677517" cy="677517"/>
      </dsp:txXfrm>
    </dsp:sp>
    <dsp:sp modelId="{0929C9E3-5CC9-461F-A80B-E6468187EA6E}">
      <dsp:nvSpPr>
        <dsp:cNvPr id="0" name=""/>
        <dsp:cNvSpPr/>
      </dsp:nvSpPr>
      <dsp:spPr>
        <a:xfrm>
          <a:off x="1089661" y="15852"/>
          <a:ext cx="640077" cy="640077"/>
        </a:xfrm>
        <a:prstGeom prst="ellipse">
          <a:avLst/>
        </a:prstGeom>
        <a:solidFill>
          <a:srgbClr val="676767"/>
        </a:solidFill>
        <a:ln w="12700" cap="flat" cmpd="sng" algn="ctr">
          <a:solidFill>
            <a:schemeClr val="bg1"/>
          </a:solidFill>
          <a:prstDash val="solid"/>
          <a:miter lim="800000"/>
        </a:ln>
        <a:effectLst>
          <a:outerShdw blurRad="50800" dist="88900" dir="5400000" sx="80000" sy="80000" algn="t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b="0" kern="1200" dirty="0">
            <a:latin typeface="Lato" panose="020F0502020204030203" pitchFamily="34" charset="0"/>
          </a:endParaRPr>
        </a:p>
      </dsp:txBody>
      <dsp:txXfrm>
        <a:off x="1183398" y="109589"/>
        <a:ext cx="452603" cy="452603"/>
      </dsp:txXfrm>
    </dsp:sp>
    <dsp:sp modelId="{5D75A59A-ECFB-4CF9-A8A6-5C83A2D4A593}">
      <dsp:nvSpPr>
        <dsp:cNvPr id="0" name=""/>
        <dsp:cNvSpPr/>
      </dsp:nvSpPr>
      <dsp:spPr>
        <a:xfrm>
          <a:off x="2106464" y="1032656"/>
          <a:ext cx="640077" cy="640077"/>
        </a:xfrm>
        <a:prstGeom prst="ellipse">
          <a:avLst/>
        </a:prstGeom>
        <a:solidFill>
          <a:srgbClr val="0574BB"/>
        </a:solidFill>
        <a:ln w="12700" cap="flat" cmpd="sng" algn="ctr">
          <a:solidFill>
            <a:schemeClr val="bg1"/>
          </a:solidFill>
          <a:prstDash val="solid"/>
          <a:miter lim="800000"/>
        </a:ln>
        <a:effectLst>
          <a:outerShdw blurRad="50800" dist="88900" dir="5400000" sx="80000" sy="80000" algn="t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b="0" kern="1200" dirty="0">
            <a:latin typeface="Lato" panose="020F0502020204030203" pitchFamily="34" charset="0"/>
          </a:endParaRPr>
        </a:p>
      </dsp:txBody>
      <dsp:txXfrm>
        <a:off x="2200201" y="1126393"/>
        <a:ext cx="452603" cy="452603"/>
      </dsp:txXfrm>
    </dsp:sp>
    <dsp:sp modelId="{0570BF74-7D3E-4C15-B449-D51D45171511}">
      <dsp:nvSpPr>
        <dsp:cNvPr id="0" name=""/>
        <dsp:cNvSpPr/>
      </dsp:nvSpPr>
      <dsp:spPr>
        <a:xfrm>
          <a:off x="1089661" y="2049459"/>
          <a:ext cx="640077" cy="640077"/>
        </a:xfrm>
        <a:prstGeom prst="ellipse">
          <a:avLst/>
        </a:prstGeom>
        <a:solidFill>
          <a:srgbClr val="96D56D"/>
        </a:solidFill>
        <a:ln w="12700" cap="flat" cmpd="sng" algn="ctr">
          <a:solidFill>
            <a:schemeClr val="bg1"/>
          </a:solidFill>
          <a:prstDash val="solid"/>
          <a:miter lim="800000"/>
        </a:ln>
        <a:effectLst>
          <a:outerShdw blurRad="50800" dist="88900" dir="5400000" sx="80000" sy="80000" algn="t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b="0" kern="1200" dirty="0">
            <a:latin typeface="Lato" panose="020F0502020204030203" pitchFamily="34" charset="0"/>
          </a:endParaRPr>
        </a:p>
      </dsp:txBody>
      <dsp:txXfrm>
        <a:off x="1183398" y="2143196"/>
        <a:ext cx="452603" cy="452603"/>
      </dsp:txXfrm>
    </dsp:sp>
    <dsp:sp modelId="{D361D381-81AD-497B-9F78-EF0A95E7D061}">
      <dsp:nvSpPr>
        <dsp:cNvPr id="0" name=""/>
        <dsp:cNvSpPr/>
      </dsp:nvSpPr>
      <dsp:spPr>
        <a:xfrm>
          <a:off x="72857" y="1032656"/>
          <a:ext cx="640077" cy="640077"/>
        </a:xfrm>
        <a:prstGeom prst="ellipse">
          <a:avLst/>
        </a:prstGeom>
        <a:solidFill>
          <a:srgbClr val="8DBAEE"/>
        </a:solidFill>
        <a:ln w="12700" cap="flat" cmpd="sng" algn="ctr">
          <a:solidFill>
            <a:schemeClr val="bg1"/>
          </a:solidFill>
          <a:prstDash val="solid"/>
          <a:miter lim="800000"/>
        </a:ln>
        <a:effectLst>
          <a:outerShdw blurRad="50800" dist="88900" dir="5400000" sx="80000" sy="80000" algn="t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b="0" kern="1200" dirty="0">
            <a:latin typeface="Lato" panose="020F0502020204030203" pitchFamily="34" charset="0"/>
          </a:endParaRPr>
        </a:p>
      </dsp:txBody>
      <dsp:txXfrm>
        <a:off x="166594" y="1126393"/>
        <a:ext cx="452603" cy="4526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F01BD6-766B-4D19-B75E-7E6A037A6BFB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1302AA-81B1-4225-BC36-6DD3E8E98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8448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40.jpeg>
</file>

<file path=ppt/media/image41.png>
</file>

<file path=ppt/media/image42.png>
</file>

<file path=ppt/media/image44.jpeg>
</file>

<file path=ppt/media/image45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8D3C34-4FAE-4634-9621-7C1A1531823B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5D1758-ED3D-4611-B861-63A1DF032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456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jpe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Master" Target="../slideMasters/slideMaster10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44073" y="1543051"/>
            <a:ext cx="8658627" cy="107315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850" y="1791192"/>
            <a:ext cx="4123743" cy="2502850"/>
          </a:xfrm>
          <a:prstGeom prst="rect">
            <a:avLst/>
          </a:prstGeom>
        </p:spPr>
      </p:pic>
      <p:sp>
        <p:nvSpPr>
          <p:cNvPr id="12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1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657560" y="1919706"/>
            <a:ext cx="3112166" cy="1946442"/>
          </a:xfrm>
          <a:prstGeom prst="rect">
            <a:avLst/>
          </a:prstGeom>
          <a:ln>
            <a:noFill/>
          </a:ln>
        </p:spPr>
        <p:txBody>
          <a:bodyPr/>
          <a:lstStyle/>
          <a:p>
            <a:endParaRPr lang="en-AU" dirty="0"/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97758" y="1763663"/>
            <a:ext cx="3423392" cy="24241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697002" y="1983664"/>
            <a:ext cx="3424148" cy="43476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34" name="Straight Connector 33"/>
          <p:cNvCxnSpPr/>
          <p:nvPr userDrawn="1"/>
        </p:nvCxnSpPr>
        <p:spPr>
          <a:xfrm>
            <a:off x="806479" y="3900488"/>
            <a:ext cx="2478588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111828" y="2747087"/>
            <a:ext cx="2913062" cy="3317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6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1113470" y="3212744"/>
            <a:ext cx="2913062" cy="3317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91615" y="3964089"/>
            <a:ext cx="2593452" cy="3528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8" name="Oval 37"/>
          <p:cNvSpPr/>
          <p:nvPr userDrawn="1"/>
        </p:nvSpPr>
        <p:spPr>
          <a:xfrm>
            <a:off x="806479" y="2823839"/>
            <a:ext cx="262890" cy="262890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 userDrawn="1"/>
        </p:nvSpPr>
        <p:spPr>
          <a:xfrm>
            <a:off x="806479" y="3291475"/>
            <a:ext cx="262890" cy="262890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43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60" name="TextBox 59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1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2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4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5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6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7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8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35756036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Full Portfolio in Brow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144" y="1483706"/>
            <a:ext cx="7131712" cy="3692776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88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59875" y="1768475"/>
            <a:ext cx="7017327" cy="3408006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7922931" y="3067011"/>
            <a:ext cx="361990" cy="361990"/>
            <a:chOff x="8382000" y="2809855"/>
            <a:chExt cx="279400" cy="279400"/>
          </a:xfrm>
        </p:grpSpPr>
        <p:sp>
          <p:nvSpPr>
            <p:cNvPr id="12" name="Oval 11">
              <a:hlinkClick r:id="" action="ppaction://hlinkshowjump?jump=nextslide"/>
            </p:cNvPr>
            <p:cNvSpPr/>
            <p:nvPr/>
          </p:nvSpPr>
          <p:spPr>
            <a:xfrm>
              <a:off x="8382000" y="2809855"/>
              <a:ext cx="279400" cy="279400"/>
            </a:xfrm>
            <a:prstGeom prst="ellipse">
              <a:avLst/>
            </a:prstGeom>
            <a:solidFill>
              <a:srgbClr val="0574BB">
                <a:alpha val="80000"/>
              </a:srgbClr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5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8492149" y="2883448"/>
              <a:ext cx="78153" cy="132214"/>
            </a:xfrm>
            <a:custGeom>
              <a:avLst/>
              <a:gdLst>
                <a:gd name="T0" fmla="*/ 277 w 3994"/>
                <a:gd name="T1" fmla="*/ 6568 h 6819"/>
                <a:gd name="T2" fmla="*/ 277 w 3994"/>
                <a:gd name="T3" fmla="*/ 5660 h 6819"/>
                <a:gd name="T4" fmla="*/ 2436 w 3994"/>
                <a:gd name="T5" fmla="*/ 3409 h 6819"/>
                <a:gd name="T6" fmla="*/ 277 w 3994"/>
                <a:gd name="T7" fmla="*/ 1158 h 6819"/>
                <a:gd name="T8" fmla="*/ 277 w 3994"/>
                <a:gd name="T9" fmla="*/ 251 h 6819"/>
                <a:gd name="T10" fmla="*/ 1208 w 3994"/>
                <a:gd name="T11" fmla="*/ 251 h 6819"/>
                <a:gd name="T12" fmla="*/ 3801 w 3994"/>
                <a:gd name="T13" fmla="*/ 2956 h 6819"/>
                <a:gd name="T14" fmla="*/ 3994 w 3994"/>
                <a:gd name="T15" fmla="*/ 3409 h 6819"/>
                <a:gd name="T16" fmla="*/ 3801 w 3994"/>
                <a:gd name="T17" fmla="*/ 3863 h 6819"/>
                <a:gd name="T18" fmla="*/ 1208 w 3994"/>
                <a:gd name="T19" fmla="*/ 6568 h 6819"/>
                <a:gd name="T20" fmla="*/ 277 w 3994"/>
                <a:gd name="T21" fmla="*/ 6568 h 6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94" h="6819">
                  <a:moveTo>
                    <a:pt x="277" y="6568"/>
                  </a:moveTo>
                  <a:cubicBezTo>
                    <a:pt x="20" y="6317"/>
                    <a:pt x="0" y="5967"/>
                    <a:pt x="277" y="5660"/>
                  </a:cubicBezTo>
                  <a:cubicBezTo>
                    <a:pt x="2436" y="3409"/>
                    <a:pt x="2436" y="3409"/>
                    <a:pt x="2436" y="3409"/>
                  </a:cubicBezTo>
                  <a:cubicBezTo>
                    <a:pt x="277" y="1158"/>
                    <a:pt x="277" y="1158"/>
                    <a:pt x="277" y="1158"/>
                  </a:cubicBezTo>
                  <a:cubicBezTo>
                    <a:pt x="0" y="851"/>
                    <a:pt x="20" y="501"/>
                    <a:pt x="277" y="251"/>
                  </a:cubicBezTo>
                  <a:cubicBezTo>
                    <a:pt x="534" y="0"/>
                    <a:pt x="967" y="16"/>
                    <a:pt x="1208" y="251"/>
                  </a:cubicBezTo>
                  <a:cubicBezTo>
                    <a:pt x="1448" y="485"/>
                    <a:pt x="3801" y="2956"/>
                    <a:pt x="3801" y="2956"/>
                  </a:cubicBezTo>
                  <a:cubicBezTo>
                    <a:pt x="3929" y="3081"/>
                    <a:pt x="3994" y="3245"/>
                    <a:pt x="3994" y="3409"/>
                  </a:cubicBezTo>
                  <a:cubicBezTo>
                    <a:pt x="3994" y="3573"/>
                    <a:pt x="3929" y="3737"/>
                    <a:pt x="3801" y="3863"/>
                  </a:cubicBezTo>
                  <a:cubicBezTo>
                    <a:pt x="3801" y="3863"/>
                    <a:pt x="1448" y="6333"/>
                    <a:pt x="1208" y="6568"/>
                  </a:cubicBezTo>
                  <a:cubicBezTo>
                    <a:pt x="967" y="6803"/>
                    <a:pt x="534" y="6819"/>
                    <a:pt x="277" y="65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13"/>
          <p:cNvGrpSpPr/>
          <p:nvPr userDrawn="1"/>
        </p:nvGrpSpPr>
        <p:grpSpPr>
          <a:xfrm rot="10800000">
            <a:off x="818412" y="3067011"/>
            <a:ext cx="361990" cy="361990"/>
            <a:chOff x="8382000" y="2809855"/>
            <a:chExt cx="279400" cy="279400"/>
          </a:xfrm>
        </p:grpSpPr>
        <p:sp>
          <p:nvSpPr>
            <p:cNvPr id="15" name="Oval 14">
              <a:hlinkClick r:id="" action="ppaction://hlinkshowjump?jump=previousslide"/>
            </p:cNvPr>
            <p:cNvSpPr/>
            <p:nvPr/>
          </p:nvSpPr>
          <p:spPr>
            <a:xfrm>
              <a:off x="8382000" y="2809855"/>
              <a:ext cx="279400" cy="279400"/>
            </a:xfrm>
            <a:prstGeom prst="ellipse">
              <a:avLst/>
            </a:prstGeom>
            <a:solidFill>
              <a:srgbClr val="0574BB">
                <a:alpha val="80000"/>
              </a:srgbClr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5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>
              <a:off x="8492149" y="2883448"/>
              <a:ext cx="78153" cy="132214"/>
            </a:xfrm>
            <a:custGeom>
              <a:avLst/>
              <a:gdLst>
                <a:gd name="T0" fmla="*/ 277 w 3994"/>
                <a:gd name="T1" fmla="*/ 6568 h 6819"/>
                <a:gd name="T2" fmla="*/ 277 w 3994"/>
                <a:gd name="T3" fmla="*/ 5660 h 6819"/>
                <a:gd name="T4" fmla="*/ 2436 w 3994"/>
                <a:gd name="T5" fmla="*/ 3409 h 6819"/>
                <a:gd name="T6" fmla="*/ 277 w 3994"/>
                <a:gd name="T7" fmla="*/ 1158 h 6819"/>
                <a:gd name="T8" fmla="*/ 277 w 3994"/>
                <a:gd name="T9" fmla="*/ 251 h 6819"/>
                <a:gd name="T10" fmla="*/ 1208 w 3994"/>
                <a:gd name="T11" fmla="*/ 251 h 6819"/>
                <a:gd name="T12" fmla="*/ 3801 w 3994"/>
                <a:gd name="T13" fmla="*/ 2956 h 6819"/>
                <a:gd name="T14" fmla="*/ 3994 w 3994"/>
                <a:gd name="T15" fmla="*/ 3409 h 6819"/>
                <a:gd name="T16" fmla="*/ 3801 w 3994"/>
                <a:gd name="T17" fmla="*/ 3863 h 6819"/>
                <a:gd name="T18" fmla="*/ 1208 w 3994"/>
                <a:gd name="T19" fmla="*/ 6568 h 6819"/>
                <a:gd name="T20" fmla="*/ 277 w 3994"/>
                <a:gd name="T21" fmla="*/ 6568 h 6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94" h="6819">
                  <a:moveTo>
                    <a:pt x="277" y="6568"/>
                  </a:moveTo>
                  <a:cubicBezTo>
                    <a:pt x="20" y="6317"/>
                    <a:pt x="0" y="5967"/>
                    <a:pt x="277" y="5660"/>
                  </a:cubicBezTo>
                  <a:cubicBezTo>
                    <a:pt x="2436" y="3409"/>
                    <a:pt x="2436" y="3409"/>
                    <a:pt x="2436" y="3409"/>
                  </a:cubicBezTo>
                  <a:cubicBezTo>
                    <a:pt x="277" y="1158"/>
                    <a:pt x="277" y="1158"/>
                    <a:pt x="277" y="1158"/>
                  </a:cubicBezTo>
                  <a:cubicBezTo>
                    <a:pt x="0" y="851"/>
                    <a:pt x="20" y="501"/>
                    <a:pt x="277" y="251"/>
                  </a:cubicBezTo>
                  <a:cubicBezTo>
                    <a:pt x="534" y="0"/>
                    <a:pt x="967" y="16"/>
                    <a:pt x="1208" y="251"/>
                  </a:cubicBezTo>
                  <a:cubicBezTo>
                    <a:pt x="1448" y="485"/>
                    <a:pt x="3801" y="2956"/>
                    <a:pt x="3801" y="2956"/>
                  </a:cubicBezTo>
                  <a:cubicBezTo>
                    <a:pt x="3929" y="3081"/>
                    <a:pt x="3994" y="3245"/>
                    <a:pt x="3994" y="3409"/>
                  </a:cubicBezTo>
                  <a:cubicBezTo>
                    <a:pt x="3994" y="3573"/>
                    <a:pt x="3929" y="3737"/>
                    <a:pt x="3801" y="3863"/>
                  </a:cubicBezTo>
                  <a:cubicBezTo>
                    <a:pt x="3801" y="3863"/>
                    <a:pt x="1448" y="6333"/>
                    <a:pt x="1208" y="6568"/>
                  </a:cubicBezTo>
                  <a:cubicBezTo>
                    <a:pt x="967" y="6803"/>
                    <a:pt x="534" y="6819"/>
                    <a:pt x="277" y="65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6384148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7_Map of Australi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1870171" y="1384300"/>
            <a:ext cx="3919458" cy="3338764"/>
            <a:chOff x="763588" y="1930400"/>
            <a:chExt cx="1919287" cy="1822451"/>
          </a:xfrm>
          <a:solidFill>
            <a:schemeClr val="tx1">
              <a:lumMod val="60000"/>
              <a:lumOff val="40000"/>
            </a:schemeClr>
          </a:solidFill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763588" y="2092325"/>
              <a:ext cx="784225" cy="1204913"/>
            </a:xfrm>
            <a:custGeom>
              <a:avLst/>
              <a:gdLst>
                <a:gd name="T0" fmla="*/ 464 w 494"/>
                <a:gd name="T1" fmla="*/ 630 h 759"/>
                <a:gd name="T2" fmla="*/ 407 w 494"/>
                <a:gd name="T3" fmla="*/ 639 h 759"/>
                <a:gd name="T4" fmla="*/ 356 w 494"/>
                <a:gd name="T5" fmla="*/ 665 h 759"/>
                <a:gd name="T6" fmla="*/ 330 w 494"/>
                <a:gd name="T7" fmla="*/ 705 h 759"/>
                <a:gd name="T8" fmla="*/ 312 w 494"/>
                <a:gd name="T9" fmla="*/ 705 h 759"/>
                <a:gd name="T10" fmla="*/ 292 w 494"/>
                <a:gd name="T11" fmla="*/ 701 h 759"/>
                <a:gd name="T12" fmla="*/ 252 w 494"/>
                <a:gd name="T13" fmla="*/ 709 h 759"/>
                <a:gd name="T14" fmla="*/ 231 w 494"/>
                <a:gd name="T15" fmla="*/ 714 h 759"/>
                <a:gd name="T16" fmla="*/ 214 w 494"/>
                <a:gd name="T17" fmla="*/ 730 h 759"/>
                <a:gd name="T18" fmla="*/ 177 w 494"/>
                <a:gd name="T19" fmla="*/ 759 h 759"/>
                <a:gd name="T20" fmla="*/ 137 w 494"/>
                <a:gd name="T21" fmla="*/ 754 h 759"/>
                <a:gd name="T22" fmla="*/ 120 w 494"/>
                <a:gd name="T23" fmla="*/ 745 h 759"/>
                <a:gd name="T24" fmla="*/ 99 w 494"/>
                <a:gd name="T25" fmla="*/ 723 h 759"/>
                <a:gd name="T26" fmla="*/ 115 w 494"/>
                <a:gd name="T27" fmla="*/ 711 h 759"/>
                <a:gd name="T28" fmla="*/ 110 w 494"/>
                <a:gd name="T29" fmla="*/ 674 h 759"/>
                <a:gd name="T30" fmla="*/ 99 w 494"/>
                <a:gd name="T31" fmla="*/ 632 h 759"/>
                <a:gd name="T32" fmla="*/ 76 w 494"/>
                <a:gd name="T33" fmla="*/ 566 h 759"/>
                <a:gd name="T34" fmla="*/ 49 w 494"/>
                <a:gd name="T35" fmla="*/ 525 h 759"/>
                <a:gd name="T36" fmla="*/ 14 w 494"/>
                <a:gd name="T37" fmla="*/ 475 h 759"/>
                <a:gd name="T38" fmla="*/ 6 w 494"/>
                <a:gd name="T39" fmla="*/ 456 h 759"/>
                <a:gd name="T40" fmla="*/ 29 w 494"/>
                <a:gd name="T41" fmla="*/ 479 h 759"/>
                <a:gd name="T42" fmla="*/ 14 w 494"/>
                <a:gd name="T43" fmla="*/ 456 h 759"/>
                <a:gd name="T44" fmla="*/ 38 w 494"/>
                <a:gd name="T45" fmla="*/ 470 h 759"/>
                <a:gd name="T46" fmla="*/ 7 w 494"/>
                <a:gd name="T47" fmla="*/ 411 h 759"/>
                <a:gd name="T48" fmla="*/ 11 w 494"/>
                <a:gd name="T49" fmla="*/ 368 h 759"/>
                <a:gd name="T50" fmla="*/ 9 w 494"/>
                <a:gd name="T51" fmla="*/ 336 h 759"/>
                <a:gd name="T52" fmla="*/ 18 w 494"/>
                <a:gd name="T53" fmla="*/ 338 h 759"/>
                <a:gd name="T54" fmla="*/ 37 w 494"/>
                <a:gd name="T55" fmla="*/ 313 h 759"/>
                <a:gd name="T56" fmla="*/ 78 w 494"/>
                <a:gd name="T57" fmla="*/ 280 h 759"/>
                <a:gd name="T58" fmla="*/ 108 w 494"/>
                <a:gd name="T59" fmla="*/ 268 h 759"/>
                <a:gd name="T60" fmla="*/ 134 w 494"/>
                <a:gd name="T61" fmla="*/ 251 h 759"/>
                <a:gd name="T62" fmla="*/ 161 w 494"/>
                <a:gd name="T63" fmla="*/ 235 h 759"/>
                <a:gd name="T64" fmla="*/ 218 w 494"/>
                <a:gd name="T65" fmla="*/ 218 h 759"/>
                <a:gd name="T66" fmla="*/ 249 w 494"/>
                <a:gd name="T67" fmla="*/ 171 h 759"/>
                <a:gd name="T68" fmla="*/ 252 w 494"/>
                <a:gd name="T69" fmla="*/ 140 h 759"/>
                <a:gd name="T70" fmla="*/ 275 w 494"/>
                <a:gd name="T71" fmla="*/ 102 h 759"/>
                <a:gd name="T72" fmla="*/ 287 w 494"/>
                <a:gd name="T73" fmla="*/ 123 h 759"/>
                <a:gd name="T74" fmla="*/ 300 w 494"/>
                <a:gd name="T75" fmla="*/ 124 h 759"/>
                <a:gd name="T76" fmla="*/ 298 w 494"/>
                <a:gd name="T77" fmla="*/ 106 h 759"/>
                <a:gd name="T78" fmla="*/ 284 w 494"/>
                <a:gd name="T79" fmla="*/ 92 h 759"/>
                <a:gd name="T80" fmla="*/ 308 w 494"/>
                <a:gd name="T81" fmla="*/ 93 h 759"/>
                <a:gd name="T82" fmla="*/ 324 w 494"/>
                <a:gd name="T83" fmla="*/ 88 h 759"/>
                <a:gd name="T84" fmla="*/ 322 w 494"/>
                <a:gd name="T85" fmla="*/ 75 h 759"/>
                <a:gd name="T86" fmla="*/ 322 w 494"/>
                <a:gd name="T87" fmla="*/ 56 h 759"/>
                <a:gd name="T88" fmla="*/ 344 w 494"/>
                <a:gd name="T89" fmla="*/ 50 h 759"/>
                <a:gd name="T90" fmla="*/ 341 w 494"/>
                <a:gd name="T91" fmla="*/ 37 h 759"/>
                <a:gd name="T92" fmla="*/ 359 w 494"/>
                <a:gd name="T93" fmla="*/ 23 h 759"/>
                <a:gd name="T94" fmla="*/ 376 w 494"/>
                <a:gd name="T95" fmla="*/ 11 h 759"/>
                <a:gd name="T96" fmla="*/ 389 w 494"/>
                <a:gd name="T97" fmla="*/ 12 h 759"/>
                <a:gd name="T98" fmla="*/ 403 w 494"/>
                <a:gd name="T99" fmla="*/ 0 h 759"/>
                <a:gd name="T100" fmla="*/ 440 w 494"/>
                <a:gd name="T101" fmla="*/ 27 h 759"/>
                <a:gd name="T102" fmla="*/ 446 w 494"/>
                <a:gd name="T103" fmla="*/ 42 h 759"/>
                <a:gd name="T104" fmla="*/ 468 w 494"/>
                <a:gd name="T105" fmla="*/ 35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94" h="759">
                  <a:moveTo>
                    <a:pt x="494" y="614"/>
                  </a:moveTo>
                  <a:lnTo>
                    <a:pt x="483" y="616"/>
                  </a:lnTo>
                  <a:lnTo>
                    <a:pt x="475" y="622"/>
                  </a:lnTo>
                  <a:lnTo>
                    <a:pt x="464" y="630"/>
                  </a:lnTo>
                  <a:lnTo>
                    <a:pt x="451" y="633"/>
                  </a:lnTo>
                  <a:lnTo>
                    <a:pt x="430" y="638"/>
                  </a:lnTo>
                  <a:lnTo>
                    <a:pt x="418" y="638"/>
                  </a:lnTo>
                  <a:lnTo>
                    <a:pt x="407" y="639"/>
                  </a:lnTo>
                  <a:lnTo>
                    <a:pt x="395" y="643"/>
                  </a:lnTo>
                  <a:lnTo>
                    <a:pt x="382" y="653"/>
                  </a:lnTo>
                  <a:lnTo>
                    <a:pt x="366" y="662"/>
                  </a:lnTo>
                  <a:lnTo>
                    <a:pt x="356" y="665"/>
                  </a:lnTo>
                  <a:lnTo>
                    <a:pt x="352" y="678"/>
                  </a:lnTo>
                  <a:lnTo>
                    <a:pt x="348" y="690"/>
                  </a:lnTo>
                  <a:lnTo>
                    <a:pt x="341" y="698"/>
                  </a:lnTo>
                  <a:lnTo>
                    <a:pt x="330" y="705"/>
                  </a:lnTo>
                  <a:lnTo>
                    <a:pt x="324" y="703"/>
                  </a:lnTo>
                  <a:lnTo>
                    <a:pt x="322" y="701"/>
                  </a:lnTo>
                  <a:lnTo>
                    <a:pt x="314" y="701"/>
                  </a:lnTo>
                  <a:lnTo>
                    <a:pt x="312" y="705"/>
                  </a:lnTo>
                  <a:lnTo>
                    <a:pt x="300" y="705"/>
                  </a:lnTo>
                  <a:lnTo>
                    <a:pt x="297" y="702"/>
                  </a:lnTo>
                  <a:lnTo>
                    <a:pt x="295" y="702"/>
                  </a:lnTo>
                  <a:lnTo>
                    <a:pt x="292" y="701"/>
                  </a:lnTo>
                  <a:lnTo>
                    <a:pt x="280" y="702"/>
                  </a:lnTo>
                  <a:lnTo>
                    <a:pt x="268" y="705"/>
                  </a:lnTo>
                  <a:lnTo>
                    <a:pt x="258" y="707"/>
                  </a:lnTo>
                  <a:lnTo>
                    <a:pt x="252" y="709"/>
                  </a:lnTo>
                  <a:lnTo>
                    <a:pt x="242" y="709"/>
                  </a:lnTo>
                  <a:lnTo>
                    <a:pt x="237" y="709"/>
                  </a:lnTo>
                  <a:lnTo>
                    <a:pt x="233" y="712"/>
                  </a:lnTo>
                  <a:lnTo>
                    <a:pt x="231" y="714"/>
                  </a:lnTo>
                  <a:lnTo>
                    <a:pt x="230" y="718"/>
                  </a:lnTo>
                  <a:lnTo>
                    <a:pt x="228" y="727"/>
                  </a:lnTo>
                  <a:lnTo>
                    <a:pt x="225" y="729"/>
                  </a:lnTo>
                  <a:lnTo>
                    <a:pt x="214" y="730"/>
                  </a:lnTo>
                  <a:lnTo>
                    <a:pt x="206" y="739"/>
                  </a:lnTo>
                  <a:lnTo>
                    <a:pt x="195" y="750"/>
                  </a:lnTo>
                  <a:lnTo>
                    <a:pt x="188" y="756"/>
                  </a:lnTo>
                  <a:lnTo>
                    <a:pt x="177" y="759"/>
                  </a:lnTo>
                  <a:lnTo>
                    <a:pt x="146" y="759"/>
                  </a:lnTo>
                  <a:lnTo>
                    <a:pt x="143" y="757"/>
                  </a:lnTo>
                  <a:lnTo>
                    <a:pt x="142" y="756"/>
                  </a:lnTo>
                  <a:lnTo>
                    <a:pt x="137" y="754"/>
                  </a:lnTo>
                  <a:lnTo>
                    <a:pt x="134" y="754"/>
                  </a:lnTo>
                  <a:lnTo>
                    <a:pt x="130" y="751"/>
                  </a:lnTo>
                  <a:lnTo>
                    <a:pt x="124" y="748"/>
                  </a:lnTo>
                  <a:lnTo>
                    <a:pt x="120" y="745"/>
                  </a:lnTo>
                  <a:lnTo>
                    <a:pt x="112" y="744"/>
                  </a:lnTo>
                  <a:lnTo>
                    <a:pt x="102" y="737"/>
                  </a:lnTo>
                  <a:lnTo>
                    <a:pt x="100" y="732"/>
                  </a:lnTo>
                  <a:lnTo>
                    <a:pt x="99" y="723"/>
                  </a:lnTo>
                  <a:lnTo>
                    <a:pt x="99" y="719"/>
                  </a:lnTo>
                  <a:lnTo>
                    <a:pt x="105" y="717"/>
                  </a:lnTo>
                  <a:lnTo>
                    <a:pt x="109" y="714"/>
                  </a:lnTo>
                  <a:lnTo>
                    <a:pt x="115" y="711"/>
                  </a:lnTo>
                  <a:lnTo>
                    <a:pt x="116" y="705"/>
                  </a:lnTo>
                  <a:lnTo>
                    <a:pt x="114" y="695"/>
                  </a:lnTo>
                  <a:lnTo>
                    <a:pt x="110" y="681"/>
                  </a:lnTo>
                  <a:lnTo>
                    <a:pt x="110" y="674"/>
                  </a:lnTo>
                  <a:lnTo>
                    <a:pt x="113" y="663"/>
                  </a:lnTo>
                  <a:lnTo>
                    <a:pt x="115" y="654"/>
                  </a:lnTo>
                  <a:lnTo>
                    <a:pt x="116" y="650"/>
                  </a:lnTo>
                  <a:lnTo>
                    <a:pt x="99" y="632"/>
                  </a:lnTo>
                  <a:lnTo>
                    <a:pt x="89" y="611"/>
                  </a:lnTo>
                  <a:lnTo>
                    <a:pt x="82" y="591"/>
                  </a:lnTo>
                  <a:lnTo>
                    <a:pt x="80" y="578"/>
                  </a:lnTo>
                  <a:lnTo>
                    <a:pt x="76" y="566"/>
                  </a:lnTo>
                  <a:lnTo>
                    <a:pt x="72" y="558"/>
                  </a:lnTo>
                  <a:lnTo>
                    <a:pt x="60" y="545"/>
                  </a:lnTo>
                  <a:lnTo>
                    <a:pt x="51" y="532"/>
                  </a:lnTo>
                  <a:lnTo>
                    <a:pt x="49" y="525"/>
                  </a:lnTo>
                  <a:lnTo>
                    <a:pt x="39" y="503"/>
                  </a:lnTo>
                  <a:lnTo>
                    <a:pt x="34" y="498"/>
                  </a:lnTo>
                  <a:lnTo>
                    <a:pt x="23" y="487"/>
                  </a:lnTo>
                  <a:lnTo>
                    <a:pt x="14" y="475"/>
                  </a:lnTo>
                  <a:lnTo>
                    <a:pt x="7" y="466"/>
                  </a:lnTo>
                  <a:lnTo>
                    <a:pt x="1" y="456"/>
                  </a:lnTo>
                  <a:lnTo>
                    <a:pt x="0" y="448"/>
                  </a:lnTo>
                  <a:lnTo>
                    <a:pt x="6" y="456"/>
                  </a:lnTo>
                  <a:lnTo>
                    <a:pt x="11" y="464"/>
                  </a:lnTo>
                  <a:lnTo>
                    <a:pt x="21" y="471"/>
                  </a:lnTo>
                  <a:lnTo>
                    <a:pt x="24" y="476"/>
                  </a:lnTo>
                  <a:lnTo>
                    <a:pt x="29" y="479"/>
                  </a:lnTo>
                  <a:lnTo>
                    <a:pt x="27" y="471"/>
                  </a:lnTo>
                  <a:lnTo>
                    <a:pt x="23" y="464"/>
                  </a:lnTo>
                  <a:lnTo>
                    <a:pt x="17" y="460"/>
                  </a:lnTo>
                  <a:lnTo>
                    <a:pt x="14" y="456"/>
                  </a:lnTo>
                  <a:lnTo>
                    <a:pt x="16" y="452"/>
                  </a:lnTo>
                  <a:lnTo>
                    <a:pt x="27" y="462"/>
                  </a:lnTo>
                  <a:lnTo>
                    <a:pt x="34" y="467"/>
                  </a:lnTo>
                  <a:lnTo>
                    <a:pt x="38" y="470"/>
                  </a:lnTo>
                  <a:lnTo>
                    <a:pt x="37" y="462"/>
                  </a:lnTo>
                  <a:lnTo>
                    <a:pt x="32" y="448"/>
                  </a:lnTo>
                  <a:lnTo>
                    <a:pt x="18" y="427"/>
                  </a:lnTo>
                  <a:lnTo>
                    <a:pt x="7" y="411"/>
                  </a:lnTo>
                  <a:lnTo>
                    <a:pt x="3" y="398"/>
                  </a:lnTo>
                  <a:lnTo>
                    <a:pt x="6" y="385"/>
                  </a:lnTo>
                  <a:lnTo>
                    <a:pt x="9" y="377"/>
                  </a:lnTo>
                  <a:lnTo>
                    <a:pt x="11" y="368"/>
                  </a:lnTo>
                  <a:lnTo>
                    <a:pt x="11" y="360"/>
                  </a:lnTo>
                  <a:lnTo>
                    <a:pt x="7" y="353"/>
                  </a:lnTo>
                  <a:lnTo>
                    <a:pt x="7" y="342"/>
                  </a:lnTo>
                  <a:lnTo>
                    <a:pt x="9" y="336"/>
                  </a:lnTo>
                  <a:lnTo>
                    <a:pt x="12" y="327"/>
                  </a:lnTo>
                  <a:lnTo>
                    <a:pt x="16" y="325"/>
                  </a:lnTo>
                  <a:lnTo>
                    <a:pt x="17" y="325"/>
                  </a:lnTo>
                  <a:lnTo>
                    <a:pt x="18" y="338"/>
                  </a:lnTo>
                  <a:lnTo>
                    <a:pt x="22" y="341"/>
                  </a:lnTo>
                  <a:lnTo>
                    <a:pt x="25" y="337"/>
                  </a:lnTo>
                  <a:lnTo>
                    <a:pt x="32" y="326"/>
                  </a:lnTo>
                  <a:lnTo>
                    <a:pt x="37" y="313"/>
                  </a:lnTo>
                  <a:lnTo>
                    <a:pt x="44" y="310"/>
                  </a:lnTo>
                  <a:lnTo>
                    <a:pt x="57" y="300"/>
                  </a:lnTo>
                  <a:lnTo>
                    <a:pt x="67" y="290"/>
                  </a:lnTo>
                  <a:lnTo>
                    <a:pt x="78" y="280"/>
                  </a:lnTo>
                  <a:lnTo>
                    <a:pt x="88" y="272"/>
                  </a:lnTo>
                  <a:lnTo>
                    <a:pt x="96" y="267"/>
                  </a:lnTo>
                  <a:lnTo>
                    <a:pt x="102" y="267"/>
                  </a:lnTo>
                  <a:lnTo>
                    <a:pt x="108" y="268"/>
                  </a:lnTo>
                  <a:lnTo>
                    <a:pt x="113" y="267"/>
                  </a:lnTo>
                  <a:lnTo>
                    <a:pt x="118" y="264"/>
                  </a:lnTo>
                  <a:lnTo>
                    <a:pt x="125" y="254"/>
                  </a:lnTo>
                  <a:lnTo>
                    <a:pt x="134" y="251"/>
                  </a:lnTo>
                  <a:lnTo>
                    <a:pt x="142" y="251"/>
                  </a:lnTo>
                  <a:lnTo>
                    <a:pt x="148" y="248"/>
                  </a:lnTo>
                  <a:lnTo>
                    <a:pt x="156" y="240"/>
                  </a:lnTo>
                  <a:lnTo>
                    <a:pt x="161" y="235"/>
                  </a:lnTo>
                  <a:lnTo>
                    <a:pt x="185" y="234"/>
                  </a:lnTo>
                  <a:lnTo>
                    <a:pt x="191" y="230"/>
                  </a:lnTo>
                  <a:lnTo>
                    <a:pt x="206" y="225"/>
                  </a:lnTo>
                  <a:lnTo>
                    <a:pt x="218" y="218"/>
                  </a:lnTo>
                  <a:lnTo>
                    <a:pt x="230" y="208"/>
                  </a:lnTo>
                  <a:lnTo>
                    <a:pt x="237" y="194"/>
                  </a:lnTo>
                  <a:lnTo>
                    <a:pt x="243" y="179"/>
                  </a:lnTo>
                  <a:lnTo>
                    <a:pt x="249" y="171"/>
                  </a:lnTo>
                  <a:lnTo>
                    <a:pt x="259" y="162"/>
                  </a:lnTo>
                  <a:lnTo>
                    <a:pt x="258" y="158"/>
                  </a:lnTo>
                  <a:lnTo>
                    <a:pt x="253" y="150"/>
                  </a:lnTo>
                  <a:lnTo>
                    <a:pt x="252" y="140"/>
                  </a:lnTo>
                  <a:lnTo>
                    <a:pt x="254" y="133"/>
                  </a:lnTo>
                  <a:lnTo>
                    <a:pt x="260" y="123"/>
                  </a:lnTo>
                  <a:lnTo>
                    <a:pt x="269" y="111"/>
                  </a:lnTo>
                  <a:lnTo>
                    <a:pt x="275" y="102"/>
                  </a:lnTo>
                  <a:lnTo>
                    <a:pt x="277" y="102"/>
                  </a:lnTo>
                  <a:lnTo>
                    <a:pt x="281" y="112"/>
                  </a:lnTo>
                  <a:lnTo>
                    <a:pt x="284" y="117"/>
                  </a:lnTo>
                  <a:lnTo>
                    <a:pt x="287" y="123"/>
                  </a:lnTo>
                  <a:lnTo>
                    <a:pt x="292" y="127"/>
                  </a:lnTo>
                  <a:lnTo>
                    <a:pt x="293" y="127"/>
                  </a:lnTo>
                  <a:lnTo>
                    <a:pt x="296" y="127"/>
                  </a:lnTo>
                  <a:lnTo>
                    <a:pt x="300" y="124"/>
                  </a:lnTo>
                  <a:lnTo>
                    <a:pt x="303" y="123"/>
                  </a:lnTo>
                  <a:lnTo>
                    <a:pt x="306" y="120"/>
                  </a:lnTo>
                  <a:lnTo>
                    <a:pt x="302" y="114"/>
                  </a:lnTo>
                  <a:lnTo>
                    <a:pt x="298" y="106"/>
                  </a:lnTo>
                  <a:lnTo>
                    <a:pt x="292" y="104"/>
                  </a:lnTo>
                  <a:lnTo>
                    <a:pt x="292" y="97"/>
                  </a:lnTo>
                  <a:lnTo>
                    <a:pt x="286" y="95"/>
                  </a:lnTo>
                  <a:lnTo>
                    <a:pt x="284" y="92"/>
                  </a:lnTo>
                  <a:lnTo>
                    <a:pt x="286" y="90"/>
                  </a:lnTo>
                  <a:lnTo>
                    <a:pt x="295" y="92"/>
                  </a:lnTo>
                  <a:lnTo>
                    <a:pt x="301" y="93"/>
                  </a:lnTo>
                  <a:lnTo>
                    <a:pt x="308" y="93"/>
                  </a:lnTo>
                  <a:lnTo>
                    <a:pt x="311" y="93"/>
                  </a:lnTo>
                  <a:lnTo>
                    <a:pt x="318" y="95"/>
                  </a:lnTo>
                  <a:lnTo>
                    <a:pt x="323" y="95"/>
                  </a:lnTo>
                  <a:lnTo>
                    <a:pt x="324" y="88"/>
                  </a:lnTo>
                  <a:lnTo>
                    <a:pt x="327" y="87"/>
                  </a:lnTo>
                  <a:lnTo>
                    <a:pt x="329" y="83"/>
                  </a:lnTo>
                  <a:lnTo>
                    <a:pt x="325" y="77"/>
                  </a:lnTo>
                  <a:lnTo>
                    <a:pt x="322" y="75"/>
                  </a:lnTo>
                  <a:lnTo>
                    <a:pt x="320" y="66"/>
                  </a:lnTo>
                  <a:lnTo>
                    <a:pt x="320" y="61"/>
                  </a:lnTo>
                  <a:lnTo>
                    <a:pt x="319" y="60"/>
                  </a:lnTo>
                  <a:lnTo>
                    <a:pt x="322" y="56"/>
                  </a:lnTo>
                  <a:lnTo>
                    <a:pt x="328" y="56"/>
                  </a:lnTo>
                  <a:lnTo>
                    <a:pt x="334" y="53"/>
                  </a:lnTo>
                  <a:lnTo>
                    <a:pt x="338" y="51"/>
                  </a:lnTo>
                  <a:lnTo>
                    <a:pt x="344" y="50"/>
                  </a:lnTo>
                  <a:lnTo>
                    <a:pt x="345" y="49"/>
                  </a:lnTo>
                  <a:lnTo>
                    <a:pt x="346" y="47"/>
                  </a:lnTo>
                  <a:lnTo>
                    <a:pt x="343" y="42"/>
                  </a:lnTo>
                  <a:lnTo>
                    <a:pt x="341" y="37"/>
                  </a:lnTo>
                  <a:lnTo>
                    <a:pt x="343" y="35"/>
                  </a:lnTo>
                  <a:lnTo>
                    <a:pt x="346" y="32"/>
                  </a:lnTo>
                  <a:lnTo>
                    <a:pt x="354" y="26"/>
                  </a:lnTo>
                  <a:lnTo>
                    <a:pt x="359" y="23"/>
                  </a:lnTo>
                  <a:lnTo>
                    <a:pt x="365" y="27"/>
                  </a:lnTo>
                  <a:lnTo>
                    <a:pt x="367" y="26"/>
                  </a:lnTo>
                  <a:lnTo>
                    <a:pt x="372" y="17"/>
                  </a:lnTo>
                  <a:lnTo>
                    <a:pt x="376" y="11"/>
                  </a:lnTo>
                  <a:lnTo>
                    <a:pt x="381" y="10"/>
                  </a:lnTo>
                  <a:lnTo>
                    <a:pt x="384" y="10"/>
                  </a:lnTo>
                  <a:lnTo>
                    <a:pt x="387" y="12"/>
                  </a:lnTo>
                  <a:lnTo>
                    <a:pt x="389" y="12"/>
                  </a:lnTo>
                  <a:lnTo>
                    <a:pt x="392" y="10"/>
                  </a:lnTo>
                  <a:lnTo>
                    <a:pt x="394" y="5"/>
                  </a:lnTo>
                  <a:lnTo>
                    <a:pt x="400" y="0"/>
                  </a:lnTo>
                  <a:lnTo>
                    <a:pt x="403" y="0"/>
                  </a:lnTo>
                  <a:lnTo>
                    <a:pt x="414" y="6"/>
                  </a:lnTo>
                  <a:lnTo>
                    <a:pt x="421" y="8"/>
                  </a:lnTo>
                  <a:lnTo>
                    <a:pt x="429" y="17"/>
                  </a:lnTo>
                  <a:lnTo>
                    <a:pt x="440" y="27"/>
                  </a:lnTo>
                  <a:lnTo>
                    <a:pt x="443" y="31"/>
                  </a:lnTo>
                  <a:lnTo>
                    <a:pt x="443" y="35"/>
                  </a:lnTo>
                  <a:lnTo>
                    <a:pt x="442" y="40"/>
                  </a:lnTo>
                  <a:lnTo>
                    <a:pt x="446" y="42"/>
                  </a:lnTo>
                  <a:lnTo>
                    <a:pt x="450" y="39"/>
                  </a:lnTo>
                  <a:lnTo>
                    <a:pt x="453" y="38"/>
                  </a:lnTo>
                  <a:lnTo>
                    <a:pt x="461" y="35"/>
                  </a:lnTo>
                  <a:lnTo>
                    <a:pt x="468" y="35"/>
                  </a:lnTo>
                  <a:lnTo>
                    <a:pt x="477" y="39"/>
                  </a:lnTo>
                  <a:lnTo>
                    <a:pt x="494" y="614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1520825" y="1938338"/>
              <a:ext cx="461962" cy="814388"/>
            </a:xfrm>
            <a:custGeom>
              <a:avLst/>
              <a:gdLst>
                <a:gd name="T0" fmla="*/ 237 w 237"/>
                <a:gd name="T1" fmla="*/ 159 h 417"/>
                <a:gd name="T2" fmla="*/ 232 w 237"/>
                <a:gd name="T3" fmla="*/ 154 h 417"/>
                <a:gd name="T4" fmla="*/ 227 w 237"/>
                <a:gd name="T5" fmla="*/ 148 h 417"/>
                <a:gd name="T6" fmla="*/ 214 w 237"/>
                <a:gd name="T7" fmla="*/ 138 h 417"/>
                <a:gd name="T8" fmla="*/ 204 w 237"/>
                <a:gd name="T9" fmla="*/ 134 h 417"/>
                <a:gd name="T10" fmla="*/ 198 w 237"/>
                <a:gd name="T11" fmla="*/ 128 h 417"/>
                <a:gd name="T12" fmla="*/ 191 w 237"/>
                <a:gd name="T13" fmla="*/ 128 h 417"/>
                <a:gd name="T14" fmla="*/ 186 w 237"/>
                <a:gd name="T15" fmla="*/ 124 h 417"/>
                <a:gd name="T16" fmla="*/ 179 w 237"/>
                <a:gd name="T17" fmla="*/ 114 h 417"/>
                <a:gd name="T18" fmla="*/ 174 w 237"/>
                <a:gd name="T19" fmla="*/ 104 h 417"/>
                <a:gd name="T20" fmla="*/ 181 w 237"/>
                <a:gd name="T21" fmla="*/ 90 h 417"/>
                <a:gd name="T22" fmla="*/ 183 w 237"/>
                <a:gd name="T23" fmla="*/ 77 h 417"/>
                <a:gd name="T24" fmla="*/ 184 w 237"/>
                <a:gd name="T25" fmla="*/ 70 h 417"/>
                <a:gd name="T26" fmla="*/ 184 w 237"/>
                <a:gd name="T27" fmla="*/ 62 h 417"/>
                <a:gd name="T28" fmla="*/ 198 w 237"/>
                <a:gd name="T29" fmla="*/ 60 h 417"/>
                <a:gd name="T30" fmla="*/ 202 w 237"/>
                <a:gd name="T31" fmla="*/ 47 h 417"/>
                <a:gd name="T32" fmla="*/ 211 w 237"/>
                <a:gd name="T33" fmla="*/ 35 h 417"/>
                <a:gd name="T34" fmla="*/ 208 w 237"/>
                <a:gd name="T35" fmla="*/ 28 h 417"/>
                <a:gd name="T36" fmla="*/ 197 w 237"/>
                <a:gd name="T37" fmla="*/ 27 h 417"/>
                <a:gd name="T38" fmla="*/ 193 w 237"/>
                <a:gd name="T39" fmla="*/ 29 h 417"/>
                <a:gd name="T40" fmla="*/ 187 w 237"/>
                <a:gd name="T41" fmla="*/ 27 h 417"/>
                <a:gd name="T42" fmla="*/ 182 w 237"/>
                <a:gd name="T43" fmla="*/ 27 h 417"/>
                <a:gd name="T44" fmla="*/ 199 w 237"/>
                <a:gd name="T45" fmla="*/ 14 h 417"/>
                <a:gd name="T46" fmla="*/ 208 w 237"/>
                <a:gd name="T47" fmla="*/ 2 h 417"/>
                <a:gd name="T48" fmla="*/ 201 w 237"/>
                <a:gd name="T49" fmla="*/ 3 h 417"/>
                <a:gd name="T50" fmla="*/ 191 w 237"/>
                <a:gd name="T51" fmla="*/ 12 h 417"/>
                <a:gd name="T52" fmla="*/ 179 w 237"/>
                <a:gd name="T53" fmla="*/ 22 h 417"/>
                <a:gd name="T54" fmla="*/ 169 w 237"/>
                <a:gd name="T55" fmla="*/ 29 h 417"/>
                <a:gd name="T56" fmla="*/ 159 w 237"/>
                <a:gd name="T57" fmla="*/ 25 h 417"/>
                <a:gd name="T58" fmla="*/ 149 w 237"/>
                <a:gd name="T59" fmla="*/ 25 h 417"/>
                <a:gd name="T60" fmla="*/ 136 w 237"/>
                <a:gd name="T61" fmla="*/ 23 h 417"/>
                <a:gd name="T62" fmla="*/ 124 w 237"/>
                <a:gd name="T63" fmla="*/ 17 h 417"/>
                <a:gd name="T64" fmla="*/ 108 w 237"/>
                <a:gd name="T65" fmla="*/ 15 h 417"/>
                <a:gd name="T66" fmla="*/ 100 w 237"/>
                <a:gd name="T67" fmla="*/ 8 h 417"/>
                <a:gd name="T68" fmla="*/ 87 w 237"/>
                <a:gd name="T69" fmla="*/ 0 h 417"/>
                <a:gd name="T70" fmla="*/ 73 w 237"/>
                <a:gd name="T71" fmla="*/ 4 h 417"/>
                <a:gd name="T72" fmla="*/ 79 w 237"/>
                <a:gd name="T73" fmla="*/ 10 h 417"/>
                <a:gd name="T74" fmla="*/ 87 w 237"/>
                <a:gd name="T75" fmla="*/ 12 h 417"/>
                <a:gd name="T76" fmla="*/ 93 w 237"/>
                <a:gd name="T77" fmla="*/ 21 h 417"/>
                <a:gd name="T78" fmla="*/ 86 w 237"/>
                <a:gd name="T79" fmla="*/ 28 h 417"/>
                <a:gd name="T80" fmla="*/ 78 w 237"/>
                <a:gd name="T81" fmla="*/ 31 h 417"/>
                <a:gd name="T82" fmla="*/ 65 w 237"/>
                <a:gd name="T83" fmla="*/ 31 h 417"/>
                <a:gd name="T84" fmla="*/ 46 w 237"/>
                <a:gd name="T85" fmla="*/ 29 h 417"/>
                <a:gd name="T86" fmla="*/ 38 w 237"/>
                <a:gd name="T87" fmla="*/ 37 h 417"/>
                <a:gd name="T88" fmla="*/ 31 w 237"/>
                <a:gd name="T89" fmla="*/ 45 h 417"/>
                <a:gd name="T90" fmla="*/ 23 w 237"/>
                <a:gd name="T91" fmla="*/ 52 h 417"/>
                <a:gd name="T92" fmla="*/ 28 w 237"/>
                <a:gd name="T93" fmla="*/ 62 h 417"/>
                <a:gd name="T94" fmla="*/ 24 w 237"/>
                <a:gd name="T95" fmla="*/ 68 h 417"/>
                <a:gd name="T96" fmla="*/ 16 w 237"/>
                <a:gd name="T97" fmla="*/ 78 h 417"/>
                <a:gd name="T98" fmla="*/ 10 w 237"/>
                <a:gd name="T99" fmla="*/ 86 h 417"/>
                <a:gd name="T100" fmla="*/ 6 w 237"/>
                <a:gd name="T101" fmla="*/ 100 h 417"/>
                <a:gd name="T102" fmla="*/ 9 w 237"/>
                <a:gd name="T103" fmla="*/ 113 h 417"/>
                <a:gd name="T104" fmla="*/ 0 w 237"/>
                <a:gd name="T105" fmla="*/ 111 h 417"/>
                <a:gd name="T106" fmla="*/ 237 w 237"/>
                <a:gd name="T107" fmla="*/ 160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7" h="417">
                  <a:moveTo>
                    <a:pt x="237" y="160"/>
                  </a:moveTo>
                  <a:cubicBezTo>
                    <a:pt x="237" y="160"/>
                    <a:pt x="237" y="160"/>
                    <a:pt x="237" y="160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2" y="154"/>
                    <a:pt x="232" y="154"/>
                    <a:pt x="232" y="154"/>
                  </a:cubicBezTo>
                  <a:cubicBezTo>
                    <a:pt x="231" y="150"/>
                    <a:pt x="231" y="150"/>
                    <a:pt x="231" y="150"/>
                  </a:cubicBezTo>
                  <a:cubicBezTo>
                    <a:pt x="230" y="149"/>
                    <a:pt x="230" y="149"/>
                    <a:pt x="230" y="149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3" y="148"/>
                    <a:pt x="223" y="148"/>
                    <a:pt x="223" y="148"/>
                  </a:cubicBezTo>
                  <a:cubicBezTo>
                    <a:pt x="218" y="142"/>
                    <a:pt x="218" y="142"/>
                    <a:pt x="218" y="142"/>
                  </a:cubicBezTo>
                  <a:cubicBezTo>
                    <a:pt x="214" y="138"/>
                    <a:pt x="214" y="138"/>
                    <a:pt x="214" y="138"/>
                  </a:cubicBezTo>
                  <a:cubicBezTo>
                    <a:pt x="211" y="138"/>
                    <a:pt x="211" y="138"/>
                    <a:pt x="211" y="138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199" y="128"/>
                    <a:pt x="199" y="128"/>
                    <a:pt x="199" y="128"/>
                  </a:cubicBezTo>
                  <a:cubicBezTo>
                    <a:pt x="198" y="128"/>
                    <a:pt x="198" y="128"/>
                    <a:pt x="198" y="128"/>
                  </a:cubicBezTo>
                  <a:cubicBezTo>
                    <a:pt x="196" y="127"/>
                    <a:pt x="196" y="127"/>
                    <a:pt x="196" y="127"/>
                  </a:cubicBezTo>
                  <a:cubicBezTo>
                    <a:pt x="194" y="128"/>
                    <a:pt x="194" y="128"/>
                    <a:pt x="194" y="128"/>
                  </a:cubicBezTo>
                  <a:cubicBezTo>
                    <a:pt x="191" y="128"/>
                    <a:pt x="191" y="128"/>
                    <a:pt x="191" y="128"/>
                  </a:cubicBezTo>
                  <a:cubicBezTo>
                    <a:pt x="189" y="128"/>
                    <a:pt x="189" y="128"/>
                    <a:pt x="189" y="128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2" y="119"/>
                    <a:pt x="182" y="119"/>
                    <a:pt x="182" y="119"/>
                  </a:cubicBezTo>
                  <a:cubicBezTo>
                    <a:pt x="179" y="114"/>
                    <a:pt x="179" y="114"/>
                    <a:pt x="179" y="114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74" y="104"/>
                    <a:pt x="174" y="104"/>
                    <a:pt x="174" y="104"/>
                  </a:cubicBezTo>
                  <a:cubicBezTo>
                    <a:pt x="177" y="101"/>
                    <a:pt x="177" y="101"/>
                    <a:pt x="177" y="101"/>
                  </a:cubicBezTo>
                  <a:cubicBezTo>
                    <a:pt x="178" y="94"/>
                    <a:pt x="178" y="94"/>
                    <a:pt x="178" y="94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5" y="74"/>
                    <a:pt x="185" y="74"/>
                    <a:pt x="185" y="74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69"/>
                    <a:pt x="183" y="69"/>
                    <a:pt x="183" y="69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4" y="62"/>
                    <a:pt x="184" y="62"/>
                    <a:pt x="184" y="62"/>
                  </a:cubicBezTo>
                  <a:cubicBezTo>
                    <a:pt x="187" y="61"/>
                    <a:pt x="187" y="61"/>
                    <a:pt x="187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9" y="56"/>
                    <a:pt x="199" y="56"/>
                    <a:pt x="199" y="56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2" y="47"/>
                    <a:pt x="202" y="47"/>
                    <a:pt x="202" y="47"/>
                  </a:cubicBezTo>
                  <a:cubicBezTo>
                    <a:pt x="204" y="44"/>
                    <a:pt x="204" y="44"/>
                    <a:pt x="204" y="44"/>
                  </a:cubicBezTo>
                  <a:cubicBezTo>
                    <a:pt x="207" y="39"/>
                    <a:pt x="207" y="39"/>
                    <a:pt x="207" y="39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1" y="30"/>
                    <a:pt x="211" y="30"/>
                    <a:pt x="211" y="30"/>
                  </a:cubicBezTo>
                  <a:cubicBezTo>
                    <a:pt x="210" y="28"/>
                    <a:pt x="210" y="28"/>
                    <a:pt x="210" y="28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05" y="28"/>
                    <a:pt x="205" y="28"/>
                    <a:pt x="205" y="28"/>
                  </a:cubicBezTo>
                  <a:cubicBezTo>
                    <a:pt x="201" y="29"/>
                    <a:pt x="201" y="29"/>
                    <a:pt x="201" y="29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7" y="27"/>
                    <a:pt x="196" y="27"/>
                    <a:pt x="195" y="27"/>
                  </a:cubicBezTo>
                  <a:cubicBezTo>
                    <a:pt x="195" y="27"/>
                    <a:pt x="194" y="28"/>
                    <a:pt x="194" y="28"/>
                  </a:cubicBezTo>
                  <a:cubicBezTo>
                    <a:pt x="193" y="29"/>
                    <a:pt x="193" y="29"/>
                    <a:pt x="193" y="29"/>
                  </a:cubicBezTo>
                  <a:cubicBezTo>
                    <a:pt x="193" y="29"/>
                    <a:pt x="192" y="28"/>
                    <a:pt x="191" y="28"/>
                  </a:cubicBezTo>
                  <a:cubicBezTo>
                    <a:pt x="190" y="27"/>
                    <a:pt x="189" y="28"/>
                    <a:pt x="189" y="28"/>
                  </a:cubicBezTo>
                  <a:cubicBezTo>
                    <a:pt x="187" y="27"/>
                    <a:pt x="187" y="27"/>
                    <a:pt x="187" y="27"/>
                  </a:cubicBezTo>
                  <a:cubicBezTo>
                    <a:pt x="186" y="27"/>
                    <a:pt x="186" y="27"/>
                    <a:pt x="186" y="27"/>
                  </a:cubicBezTo>
                  <a:cubicBezTo>
                    <a:pt x="182" y="28"/>
                    <a:pt x="182" y="28"/>
                    <a:pt x="182" y="28"/>
                  </a:cubicBezTo>
                  <a:cubicBezTo>
                    <a:pt x="182" y="27"/>
                    <a:pt x="182" y="27"/>
                    <a:pt x="182" y="27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9" y="14"/>
                    <a:pt x="199" y="14"/>
                    <a:pt x="199" y="14"/>
                  </a:cubicBezTo>
                  <a:cubicBezTo>
                    <a:pt x="203" y="9"/>
                    <a:pt x="203" y="9"/>
                    <a:pt x="203" y="9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04" y="1"/>
                    <a:pt x="204" y="1"/>
                    <a:pt x="204" y="1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6" y="9"/>
                    <a:pt x="196" y="9"/>
                    <a:pt x="196" y="9"/>
                  </a:cubicBezTo>
                  <a:cubicBezTo>
                    <a:pt x="191" y="12"/>
                    <a:pt x="191" y="12"/>
                    <a:pt x="191" y="12"/>
                  </a:cubicBezTo>
                  <a:cubicBezTo>
                    <a:pt x="189" y="14"/>
                    <a:pt x="189" y="14"/>
                    <a:pt x="189" y="14"/>
                  </a:cubicBezTo>
                  <a:cubicBezTo>
                    <a:pt x="184" y="18"/>
                    <a:pt x="184" y="18"/>
                    <a:pt x="184" y="18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5" y="25"/>
                    <a:pt x="175" y="25"/>
                    <a:pt x="175" y="25"/>
                  </a:cubicBezTo>
                  <a:cubicBezTo>
                    <a:pt x="172" y="27"/>
                    <a:pt x="172" y="27"/>
                    <a:pt x="172" y="27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4" y="23"/>
                    <a:pt x="154" y="23"/>
                    <a:pt x="154" y="23"/>
                  </a:cubicBezTo>
                  <a:cubicBezTo>
                    <a:pt x="152" y="24"/>
                    <a:pt x="152" y="24"/>
                    <a:pt x="152" y="24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6" y="25"/>
                    <a:pt x="146" y="25"/>
                    <a:pt x="146" y="25"/>
                  </a:cubicBezTo>
                  <a:cubicBezTo>
                    <a:pt x="143" y="25"/>
                    <a:pt x="143" y="25"/>
                    <a:pt x="143" y="25"/>
                  </a:cubicBezTo>
                  <a:cubicBezTo>
                    <a:pt x="136" y="23"/>
                    <a:pt x="136" y="23"/>
                    <a:pt x="136" y="23"/>
                  </a:cubicBezTo>
                  <a:cubicBezTo>
                    <a:pt x="130" y="19"/>
                    <a:pt x="130" y="19"/>
                    <a:pt x="130" y="19"/>
                  </a:cubicBezTo>
                  <a:cubicBezTo>
                    <a:pt x="126" y="16"/>
                    <a:pt x="126" y="16"/>
                    <a:pt x="126" y="16"/>
                  </a:cubicBezTo>
                  <a:cubicBezTo>
                    <a:pt x="124" y="17"/>
                    <a:pt x="124" y="17"/>
                    <a:pt x="124" y="17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08" y="15"/>
                    <a:pt x="108" y="15"/>
                    <a:pt x="108" y="15"/>
                  </a:cubicBezTo>
                  <a:cubicBezTo>
                    <a:pt x="105" y="12"/>
                    <a:pt x="105" y="12"/>
                    <a:pt x="105" y="12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3" y="8"/>
                    <a:pt x="93" y="8"/>
                    <a:pt x="93" y="8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0" y="1"/>
                    <a:pt x="80" y="1"/>
                    <a:pt x="80" y="1"/>
                  </a:cubicBezTo>
                  <a:cubicBezTo>
                    <a:pt x="77" y="2"/>
                    <a:pt x="77" y="2"/>
                    <a:pt x="77" y="2"/>
                  </a:cubicBezTo>
                  <a:cubicBezTo>
                    <a:pt x="73" y="4"/>
                    <a:pt x="73" y="4"/>
                    <a:pt x="73" y="4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89" y="27"/>
                    <a:pt x="89" y="27"/>
                    <a:pt x="89" y="27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5" y="29"/>
                    <a:pt x="85" y="29"/>
                    <a:pt x="85" y="29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10" y="105"/>
                    <a:pt x="10" y="105"/>
                    <a:pt x="10" y="105"/>
                  </a:cubicBezTo>
                  <a:cubicBezTo>
                    <a:pt x="10" y="111"/>
                    <a:pt x="10" y="111"/>
                    <a:pt x="10" y="111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9" y="416"/>
                    <a:pt x="9" y="416"/>
                    <a:pt x="9" y="416"/>
                  </a:cubicBezTo>
                  <a:cubicBezTo>
                    <a:pt x="229" y="417"/>
                    <a:pt x="229" y="417"/>
                    <a:pt x="229" y="417"/>
                  </a:cubicBezTo>
                  <a:cubicBezTo>
                    <a:pt x="237" y="160"/>
                    <a:pt x="237" y="160"/>
                    <a:pt x="237" y="160"/>
                  </a:cubicBez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1966913" y="1930400"/>
              <a:ext cx="714375" cy="1047750"/>
            </a:xfrm>
            <a:custGeom>
              <a:avLst/>
              <a:gdLst>
                <a:gd name="T0" fmla="*/ 365 w 366"/>
                <a:gd name="T1" fmla="*/ 488 h 537"/>
                <a:gd name="T2" fmla="*/ 365 w 366"/>
                <a:gd name="T3" fmla="*/ 462 h 537"/>
                <a:gd name="T4" fmla="*/ 363 w 366"/>
                <a:gd name="T5" fmla="*/ 444 h 537"/>
                <a:gd name="T6" fmla="*/ 350 w 366"/>
                <a:gd name="T7" fmla="*/ 420 h 537"/>
                <a:gd name="T8" fmla="*/ 334 w 366"/>
                <a:gd name="T9" fmla="*/ 400 h 537"/>
                <a:gd name="T10" fmla="*/ 330 w 366"/>
                <a:gd name="T11" fmla="*/ 391 h 537"/>
                <a:gd name="T12" fmla="*/ 324 w 366"/>
                <a:gd name="T13" fmla="*/ 383 h 537"/>
                <a:gd name="T14" fmla="*/ 322 w 366"/>
                <a:gd name="T15" fmla="*/ 363 h 537"/>
                <a:gd name="T16" fmla="*/ 316 w 366"/>
                <a:gd name="T17" fmla="*/ 353 h 537"/>
                <a:gd name="T18" fmla="*/ 304 w 366"/>
                <a:gd name="T19" fmla="*/ 347 h 537"/>
                <a:gd name="T20" fmla="*/ 299 w 366"/>
                <a:gd name="T21" fmla="*/ 347 h 537"/>
                <a:gd name="T22" fmla="*/ 293 w 366"/>
                <a:gd name="T23" fmla="*/ 345 h 537"/>
                <a:gd name="T24" fmla="*/ 291 w 366"/>
                <a:gd name="T25" fmla="*/ 322 h 537"/>
                <a:gd name="T26" fmla="*/ 279 w 366"/>
                <a:gd name="T27" fmla="*/ 301 h 537"/>
                <a:gd name="T28" fmla="*/ 274 w 366"/>
                <a:gd name="T29" fmla="*/ 282 h 537"/>
                <a:gd name="T30" fmla="*/ 255 w 366"/>
                <a:gd name="T31" fmla="*/ 271 h 537"/>
                <a:gd name="T32" fmla="*/ 250 w 366"/>
                <a:gd name="T33" fmla="*/ 263 h 537"/>
                <a:gd name="T34" fmla="*/ 239 w 366"/>
                <a:gd name="T35" fmla="*/ 257 h 537"/>
                <a:gd name="T36" fmla="*/ 227 w 366"/>
                <a:gd name="T37" fmla="*/ 249 h 537"/>
                <a:gd name="T38" fmla="*/ 221 w 366"/>
                <a:gd name="T39" fmla="*/ 227 h 537"/>
                <a:gd name="T40" fmla="*/ 217 w 366"/>
                <a:gd name="T41" fmla="*/ 211 h 537"/>
                <a:gd name="T42" fmla="*/ 215 w 366"/>
                <a:gd name="T43" fmla="*/ 187 h 537"/>
                <a:gd name="T44" fmla="*/ 205 w 366"/>
                <a:gd name="T45" fmla="*/ 172 h 537"/>
                <a:gd name="T46" fmla="*/ 203 w 366"/>
                <a:gd name="T47" fmla="*/ 153 h 537"/>
                <a:gd name="T48" fmla="*/ 202 w 366"/>
                <a:gd name="T49" fmla="*/ 132 h 537"/>
                <a:gd name="T50" fmla="*/ 199 w 366"/>
                <a:gd name="T51" fmla="*/ 122 h 537"/>
                <a:gd name="T52" fmla="*/ 186 w 366"/>
                <a:gd name="T53" fmla="*/ 107 h 537"/>
                <a:gd name="T54" fmla="*/ 171 w 366"/>
                <a:gd name="T55" fmla="*/ 111 h 537"/>
                <a:gd name="T56" fmla="*/ 163 w 366"/>
                <a:gd name="T57" fmla="*/ 104 h 537"/>
                <a:gd name="T58" fmla="*/ 161 w 366"/>
                <a:gd name="T59" fmla="*/ 83 h 537"/>
                <a:gd name="T60" fmla="*/ 158 w 366"/>
                <a:gd name="T61" fmla="*/ 62 h 537"/>
                <a:gd name="T62" fmla="*/ 155 w 366"/>
                <a:gd name="T63" fmla="*/ 52 h 537"/>
                <a:gd name="T64" fmla="*/ 151 w 366"/>
                <a:gd name="T65" fmla="*/ 45 h 537"/>
                <a:gd name="T66" fmla="*/ 150 w 366"/>
                <a:gd name="T67" fmla="*/ 38 h 537"/>
                <a:gd name="T68" fmla="*/ 145 w 366"/>
                <a:gd name="T69" fmla="*/ 22 h 537"/>
                <a:gd name="T70" fmla="*/ 139 w 366"/>
                <a:gd name="T71" fmla="*/ 2 h 537"/>
                <a:gd name="T72" fmla="*/ 129 w 366"/>
                <a:gd name="T73" fmla="*/ 8 h 537"/>
                <a:gd name="T74" fmla="*/ 122 w 366"/>
                <a:gd name="T75" fmla="*/ 29 h 537"/>
                <a:gd name="T76" fmla="*/ 112 w 366"/>
                <a:gd name="T77" fmla="*/ 49 h 537"/>
                <a:gd name="T78" fmla="*/ 112 w 366"/>
                <a:gd name="T79" fmla="*/ 64 h 537"/>
                <a:gd name="T80" fmla="*/ 106 w 366"/>
                <a:gd name="T81" fmla="*/ 89 h 537"/>
                <a:gd name="T82" fmla="*/ 102 w 366"/>
                <a:gd name="T83" fmla="*/ 105 h 537"/>
                <a:gd name="T84" fmla="*/ 106 w 366"/>
                <a:gd name="T85" fmla="*/ 112 h 537"/>
                <a:gd name="T86" fmla="*/ 101 w 366"/>
                <a:gd name="T87" fmla="*/ 138 h 537"/>
                <a:gd name="T88" fmla="*/ 94 w 366"/>
                <a:gd name="T89" fmla="*/ 155 h 537"/>
                <a:gd name="T90" fmla="*/ 86 w 366"/>
                <a:gd name="T91" fmla="*/ 178 h 537"/>
                <a:gd name="T92" fmla="*/ 69 w 366"/>
                <a:gd name="T93" fmla="*/ 194 h 537"/>
                <a:gd name="T94" fmla="*/ 53 w 366"/>
                <a:gd name="T95" fmla="*/ 193 h 537"/>
                <a:gd name="T96" fmla="*/ 39 w 366"/>
                <a:gd name="T97" fmla="*/ 184 h 537"/>
                <a:gd name="T98" fmla="*/ 26 w 366"/>
                <a:gd name="T99" fmla="*/ 169 h 537"/>
                <a:gd name="T100" fmla="*/ 9 w 366"/>
                <a:gd name="T101" fmla="*/ 164 h 537"/>
                <a:gd name="T102" fmla="*/ 250 w 366"/>
                <a:gd name="T103" fmla="*/ 526 h 537"/>
                <a:gd name="T104" fmla="*/ 270 w 366"/>
                <a:gd name="T105" fmla="*/ 524 h 537"/>
                <a:gd name="T106" fmla="*/ 290 w 366"/>
                <a:gd name="T107" fmla="*/ 525 h 537"/>
                <a:gd name="T108" fmla="*/ 306 w 366"/>
                <a:gd name="T109" fmla="*/ 535 h 537"/>
                <a:gd name="T110" fmla="*/ 319 w 366"/>
                <a:gd name="T111" fmla="*/ 532 h 537"/>
                <a:gd name="T112" fmla="*/ 338 w 366"/>
                <a:gd name="T113" fmla="*/ 519 h 537"/>
                <a:gd name="T114" fmla="*/ 363 w 366"/>
                <a:gd name="T115" fmla="*/ 508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66" h="537">
                  <a:moveTo>
                    <a:pt x="363" y="505"/>
                  </a:moveTo>
                  <a:cubicBezTo>
                    <a:pt x="364" y="499"/>
                    <a:pt x="364" y="499"/>
                    <a:pt x="364" y="499"/>
                  </a:cubicBezTo>
                  <a:cubicBezTo>
                    <a:pt x="363" y="494"/>
                    <a:pt x="363" y="494"/>
                    <a:pt x="363" y="494"/>
                  </a:cubicBezTo>
                  <a:cubicBezTo>
                    <a:pt x="364" y="491"/>
                    <a:pt x="364" y="491"/>
                    <a:pt x="364" y="491"/>
                  </a:cubicBezTo>
                  <a:cubicBezTo>
                    <a:pt x="365" y="488"/>
                    <a:pt x="365" y="488"/>
                    <a:pt x="365" y="488"/>
                  </a:cubicBezTo>
                  <a:cubicBezTo>
                    <a:pt x="365" y="486"/>
                    <a:pt x="365" y="486"/>
                    <a:pt x="365" y="486"/>
                  </a:cubicBezTo>
                  <a:cubicBezTo>
                    <a:pt x="364" y="482"/>
                    <a:pt x="364" y="482"/>
                    <a:pt x="364" y="482"/>
                  </a:cubicBezTo>
                  <a:cubicBezTo>
                    <a:pt x="363" y="470"/>
                    <a:pt x="363" y="470"/>
                    <a:pt x="363" y="470"/>
                  </a:cubicBezTo>
                  <a:cubicBezTo>
                    <a:pt x="364" y="467"/>
                    <a:pt x="364" y="467"/>
                    <a:pt x="364" y="467"/>
                  </a:cubicBezTo>
                  <a:cubicBezTo>
                    <a:pt x="365" y="462"/>
                    <a:pt x="365" y="462"/>
                    <a:pt x="365" y="462"/>
                  </a:cubicBezTo>
                  <a:cubicBezTo>
                    <a:pt x="366" y="459"/>
                    <a:pt x="366" y="459"/>
                    <a:pt x="366" y="459"/>
                  </a:cubicBezTo>
                  <a:cubicBezTo>
                    <a:pt x="365" y="457"/>
                    <a:pt x="365" y="457"/>
                    <a:pt x="365" y="457"/>
                  </a:cubicBezTo>
                  <a:cubicBezTo>
                    <a:pt x="364" y="455"/>
                    <a:pt x="364" y="455"/>
                    <a:pt x="364" y="455"/>
                  </a:cubicBezTo>
                  <a:cubicBezTo>
                    <a:pt x="363" y="451"/>
                    <a:pt x="363" y="451"/>
                    <a:pt x="363" y="451"/>
                  </a:cubicBezTo>
                  <a:cubicBezTo>
                    <a:pt x="363" y="444"/>
                    <a:pt x="363" y="444"/>
                    <a:pt x="363" y="444"/>
                  </a:cubicBezTo>
                  <a:cubicBezTo>
                    <a:pt x="359" y="438"/>
                    <a:pt x="359" y="438"/>
                    <a:pt x="359" y="438"/>
                  </a:cubicBezTo>
                  <a:cubicBezTo>
                    <a:pt x="357" y="433"/>
                    <a:pt x="357" y="433"/>
                    <a:pt x="357" y="433"/>
                  </a:cubicBezTo>
                  <a:cubicBezTo>
                    <a:pt x="356" y="429"/>
                    <a:pt x="356" y="429"/>
                    <a:pt x="356" y="429"/>
                  </a:cubicBezTo>
                  <a:cubicBezTo>
                    <a:pt x="352" y="424"/>
                    <a:pt x="352" y="424"/>
                    <a:pt x="352" y="424"/>
                  </a:cubicBezTo>
                  <a:cubicBezTo>
                    <a:pt x="350" y="420"/>
                    <a:pt x="350" y="420"/>
                    <a:pt x="350" y="420"/>
                  </a:cubicBezTo>
                  <a:cubicBezTo>
                    <a:pt x="345" y="415"/>
                    <a:pt x="345" y="415"/>
                    <a:pt x="345" y="415"/>
                  </a:cubicBezTo>
                  <a:cubicBezTo>
                    <a:pt x="343" y="411"/>
                    <a:pt x="343" y="411"/>
                    <a:pt x="343" y="411"/>
                  </a:cubicBezTo>
                  <a:cubicBezTo>
                    <a:pt x="339" y="406"/>
                    <a:pt x="339" y="406"/>
                    <a:pt x="339" y="406"/>
                  </a:cubicBezTo>
                  <a:cubicBezTo>
                    <a:pt x="336" y="401"/>
                    <a:pt x="336" y="401"/>
                    <a:pt x="336" y="401"/>
                  </a:cubicBezTo>
                  <a:cubicBezTo>
                    <a:pt x="334" y="400"/>
                    <a:pt x="334" y="400"/>
                    <a:pt x="334" y="400"/>
                  </a:cubicBezTo>
                  <a:cubicBezTo>
                    <a:pt x="331" y="398"/>
                    <a:pt x="331" y="398"/>
                    <a:pt x="331" y="398"/>
                  </a:cubicBezTo>
                  <a:cubicBezTo>
                    <a:pt x="330" y="397"/>
                    <a:pt x="330" y="397"/>
                    <a:pt x="330" y="397"/>
                  </a:cubicBezTo>
                  <a:cubicBezTo>
                    <a:pt x="330" y="396"/>
                    <a:pt x="330" y="396"/>
                    <a:pt x="330" y="396"/>
                  </a:cubicBezTo>
                  <a:cubicBezTo>
                    <a:pt x="330" y="393"/>
                    <a:pt x="330" y="393"/>
                    <a:pt x="330" y="393"/>
                  </a:cubicBezTo>
                  <a:cubicBezTo>
                    <a:pt x="330" y="391"/>
                    <a:pt x="330" y="391"/>
                    <a:pt x="330" y="391"/>
                  </a:cubicBezTo>
                  <a:cubicBezTo>
                    <a:pt x="329" y="389"/>
                    <a:pt x="329" y="389"/>
                    <a:pt x="329" y="389"/>
                  </a:cubicBezTo>
                  <a:cubicBezTo>
                    <a:pt x="328" y="387"/>
                    <a:pt x="328" y="387"/>
                    <a:pt x="328" y="387"/>
                  </a:cubicBezTo>
                  <a:cubicBezTo>
                    <a:pt x="327" y="386"/>
                    <a:pt x="327" y="386"/>
                    <a:pt x="327" y="386"/>
                  </a:cubicBezTo>
                  <a:cubicBezTo>
                    <a:pt x="325" y="383"/>
                    <a:pt x="325" y="383"/>
                    <a:pt x="325" y="383"/>
                  </a:cubicBezTo>
                  <a:cubicBezTo>
                    <a:pt x="324" y="383"/>
                    <a:pt x="324" y="383"/>
                    <a:pt x="324" y="383"/>
                  </a:cubicBezTo>
                  <a:cubicBezTo>
                    <a:pt x="324" y="383"/>
                    <a:pt x="319" y="383"/>
                    <a:pt x="319" y="383"/>
                  </a:cubicBezTo>
                  <a:cubicBezTo>
                    <a:pt x="319" y="382"/>
                    <a:pt x="319" y="378"/>
                    <a:pt x="319" y="378"/>
                  </a:cubicBezTo>
                  <a:cubicBezTo>
                    <a:pt x="321" y="373"/>
                    <a:pt x="321" y="373"/>
                    <a:pt x="321" y="373"/>
                  </a:cubicBezTo>
                  <a:cubicBezTo>
                    <a:pt x="322" y="367"/>
                    <a:pt x="322" y="367"/>
                    <a:pt x="322" y="367"/>
                  </a:cubicBezTo>
                  <a:cubicBezTo>
                    <a:pt x="322" y="363"/>
                    <a:pt x="322" y="363"/>
                    <a:pt x="322" y="363"/>
                  </a:cubicBezTo>
                  <a:cubicBezTo>
                    <a:pt x="321" y="360"/>
                    <a:pt x="321" y="360"/>
                    <a:pt x="321" y="360"/>
                  </a:cubicBezTo>
                  <a:cubicBezTo>
                    <a:pt x="320" y="355"/>
                    <a:pt x="320" y="355"/>
                    <a:pt x="320" y="355"/>
                  </a:cubicBezTo>
                  <a:cubicBezTo>
                    <a:pt x="317" y="350"/>
                    <a:pt x="317" y="350"/>
                    <a:pt x="317" y="350"/>
                  </a:cubicBezTo>
                  <a:cubicBezTo>
                    <a:pt x="316" y="350"/>
                    <a:pt x="316" y="350"/>
                    <a:pt x="316" y="350"/>
                  </a:cubicBezTo>
                  <a:cubicBezTo>
                    <a:pt x="316" y="353"/>
                    <a:pt x="316" y="353"/>
                    <a:pt x="316" y="353"/>
                  </a:cubicBezTo>
                  <a:cubicBezTo>
                    <a:pt x="315" y="354"/>
                    <a:pt x="315" y="354"/>
                    <a:pt x="315" y="354"/>
                  </a:cubicBezTo>
                  <a:cubicBezTo>
                    <a:pt x="314" y="355"/>
                    <a:pt x="314" y="355"/>
                    <a:pt x="314" y="355"/>
                  </a:cubicBezTo>
                  <a:cubicBezTo>
                    <a:pt x="310" y="353"/>
                    <a:pt x="310" y="353"/>
                    <a:pt x="310" y="353"/>
                  </a:cubicBezTo>
                  <a:cubicBezTo>
                    <a:pt x="305" y="350"/>
                    <a:pt x="305" y="350"/>
                    <a:pt x="305" y="350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2" y="345"/>
                    <a:pt x="302" y="345"/>
                    <a:pt x="302" y="345"/>
                  </a:cubicBezTo>
                  <a:cubicBezTo>
                    <a:pt x="302" y="345"/>
                    <a:pt x="302" y="345"/>
                    <a:pt x="302" y="345"/>
                  </a:cubicBezTo>
                  <a:cubicBezTo>
                    <a:pt x="301" y="344"/>
                    <a:pt x="301" y="344"/>
                    <a:pt x="301" y="344"/>
                  </a:cubicBezTo>
                  <a:cubicBezTo>
                    <a:pt x="300" y="345"/>
                    <a:pt x="300" y="345"/>
                    <a:pt x="300" y="345"/>
                  </a:cubicBezTo>
                  <a:cubicBezTo>
                    <a:pt x="299" y="347"/>
                    <a:pt x="299" y="347"/>
                    <a:pt x="299" y="347"/>
                  </a:cubicBezTo>
                  <a:cubicBezTo>
                    <a:pt x="301" y="350"/>
                    <a:pt x="301" y="350"/>
                    <a:pt x="301" y="350"/>
                  </a:cubicBezTo>
                  <a:cubicBezTo>
                    <a:pt x="300" y="353"/>
                    <a:pt x="300" y="353"/>
                    <a:pt x="300" y="353"/>
                  </a:cubicBezTo>
                  <a:cubicBezTo>
                    <a:pt x="297" y="351"/>
                    <a:pt x="297" y="351"/>
                    <a:pt x="297" y="351"/>
                  </a:cubicBezTo>
                  <a:cubicBezTo>
                    <a:pt x="295" y="349"/>
                    <a:pt x="295" y="349"/>
                    <a:pt x="295" y="349"/>
                  </a:cubicBezTo>
                  <a:cubicBezTo>
                    <a:pt x="295" y="349"/>
                    <a:pt x="293" y="345"/>
                    <a:pt x="293" y="345"/>
                  </a:cubicBezTo>
                  <a:cubicBezTo>
                    <a:pt x="293" y="345"/>
                    <a:pt x="292" y="344"/>
                    <a:pt x="292" y="344"/>
                  </a:cubicBezTo>
                  <a:cubicBezTo>
                    <a:pt x="292" y="339"/>
                    <a:pt x="292" y="339"/>
                    <a:pt x="292" y="339"/>
                  </a:cubicBezTo>
                  <a:cubicBezTo>
                    <a:pt x="292" y="329"/>
                    <a:pt x="292" y="329"/>
                    <a:pt x="292" y="329"/>
                  </a:cubicBezTo>
                  <a:cubicBezTo>
                    <a:pt x="292" y="326"/>
                    <a:pt x="292" y="326"/>
                    <a:pt x="292" y="326"/>
                  </a:cubicBezTo>
                  <a:cubicBezTo>
                    <a:pt x="291" y="322"/>
                    <a:pt x="291" y="322"/>
                    <a:pt x="291" y="322"/>
                  </a:cubicBezTo>
                  <a:cubicBezTo>
                    <a:pt x="289" y="318"/>
                    <a:pt x="289" y="318"/>
                    <a:pt x="289" y="318"/>
                  </a:cubicBezTo>
                  <a:cubicBezTo>
                    <a:pt x="286" y="312"/>
                    <a:pt x="286" y="312"/>
                    <a:pt x="286" y="312"/>
                  </a:cubicBezTo>
                  <a:cubicBezTo>
                    <a:pt x="283" y="307"/>
                    <a:pt x="283" y="307"/>
                    <a:pt x="283" y="307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8" y="294"/>
                    <a:pt x="278" y="294"/>
                    <a:pt x="278" y="294"/>
                  </a:cubicBezTo>
                  <a:cubicBezTo>
                    <a:pt x="277" y="290"/>
                    <a:pt x="277" y="290"/>
                    <a:pt x="277" y="290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5" y="284"/>
                    <a:pt x="275" y="284"/>
                    <a:pt x="275" y="284"/>
                  </a:cubicBezTo>
                  <a:cubicBezTo>
                    <a:pt x="274" y="282"/>
                    <a:pt x="274" y="282"/>
                    <a:pt x="274" y="282"/>
                  </a:cubicBezTo>
                  <a:cubicBezTo>
                    <a:pt x="272" y="282"/>
                    <a:pt x="272" y="282"/>
                    <a:pt x="272" y="282"/>
                  </a:cubicBezTo>
                  <a:cubicBezTo>
                    <a:pt x="269" y="280"/>
                    <a:pt x="269" y="280"/>
                    <a:pt x="269" y="280"/>
                  </a:cubicBezTo>
                  <a:cubicBezTo>
                    <a:pt x="263" y="277"/>
                    <a:pt x="263" y="277"/>
                    <a:pt x="263" y="277"/>
                  </a:cubicBezTo>
                  <a:cubicBezTo>
                    <a:pt x="258" y="272"/>
                    <a:pt x="258" y="272"/>
                    <a:pt x="258" y="272"/>
                  </a:cubicBezTo>
                  <a:cubicBezTo>
                    <a:pt x="255" y="271"/>
                    <a:pt x="255" y="271"/>
                    <a:pt x="255" y="271"/>
                  </a:cubicBezTo>
                  <a:cubicBezTo>
                    <a:pt x="255" y="271"/>
                    <a:pt x="254" y="271"/>
                    <a:pt x="254" y="270"/>
                  </a:cubicBezTo>
                  <a:cubicBezTo>
                    <a:pt x="253" y="270"/>
                    <a:pt x="253" y="269"/>
                    <a:pt x="253" y="269"/>
                  </a:cubicBezTo>
                  <a:cubicBezTo>
                    <a:pt x="253" y="269"/>
                    <a:pt x="252" y="268"/>
                    <a:pt x="251" y="267"/>
                  </a:cubicBezTo>
                  <a:cubicBezTo>
                    <a:pt x="250" y="265"/>
                    <a:pt x="251" y="266"/>
                    <a:pt x="251" y="266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50" y="260"/>
                    <a:pt x="250" y="260"/>
                    <a:pt x="250" y="260"/>
                  </a:cubicBezTo>
                  <a:cubicBezTo>
                    <a:pt x="249" y="260"/>
                    <a:pt x="249" y="260"/>
                    <a:pt x="249" y="260"/>
                  </a:cubicBezTo>
                  <a:cubicBezTo>
                    <a:pt x="245" y="260"/>
                    <a:pt x="245" y="260"/>
                    <a:pt x="245" y="260"/>
                  </a:cubicBezTo>
                  <a:cubicBezTo>
                    <a:pt x="242" y="259"/>
                    <a:pt x="242" y="259"/>
                    <a:pt x="242" y="259"/>
                  </a:cubicBezTo>
                  <a:cubicBezTo>
                    <a:pt x="239" y="257"/>
                    <a:pt x="239" y="257"/>
                    <a:pt x="239" y="257"/>
                  </a:cubicBezTo>
                  <a:cubicBezTo>
                    <a:pt x="236" y="253"/>
                    <a:pt x="236" y="253"/>
                    <a:pt x="236" y="253"/>
                  </a:cubicBezTo>
                  <a:cubicBezTo>
                    <a:pt x="235" y="253"/>
                    <a:pt x="235" y="253"/>
                    <a:pt x="235" y="253"/>
                  </a:cubicBezTo>
                  <a:cubicBezTo>
                    <a:pt x="232" y="252"/>
                    <a:pt x="232" y="252"/>
                    <a:pt x="232" y="252"/>
                  </a:cubicBezTo>
                  <a:cubicBezTo>
                    <a:pt x="230" y="251"/>
                    <a:pt x="230" y="251"/>
                    <a:pt x="230" y="251"/>
                  </a:cubicBezTo>
                  <a:cubicBezTo>
                    <a:pt x="227" y="249"/>
                    <a:pt x="227" y="249"/>
                    <a:pt x="227" y="249"/>
                  </a:cubicBezTo>
                  <a:cubicBezTo>
                    <a:pt x="224" y="244"/>
                    <a:pt x="224" y="244"/>
                    <a:pt x="224" y="244"/>
                  </a:cubicBezTo>
                  <a:cubicBezTo>
                    <a:pt x="221" y="240"/>
                    <a:pt x="221" y="240"/>
                    <a:pt x="221" y="240"/>
                  </a:cubicBezTo>
                  <a:cubicBezTo>
                    <a:pt x="221" y="237"/>
                    <a:pt x="221" y="237"/>
                    <a:pt x="221" y="237"/>
                  </a:cubicBezTo>
                  <a:cubicBezTo>
                    <a:pt x="221" y="234"/>
                    <a:pt x="221" y="234"/>
                    <a:pt x="221" y="234"/>
                  </a:cubicBezTo>
                  <a:cubicBezTo>
                    <a:pt x="221" y="227"/>
                    <a:pt x="221" y="227"/>
                    <a:pt x="221" y="227"/>
                  </a:cubicBezTo>
                  <a:cubicBezTo>
                    <a:pt x="221" y="225"/>
                    <a:pt x="221" y="225"/>
                    <a:pt x="221" y="225"/>
                  </a:cubicBezTo>
                  <a:cubicBezTo>
                    <a:pt x="218" y="223"/>
                    <a:pt x="218" y="223"/>
                    <a:pt x="218" y="223"/>
                  </a:cubicBezTo>
                  <a:cubicBezTo>
                    <a:pt x="216" y="220"/>
                    <a:pt x="216" y="220"/>
                    <a:pt x="216" y="220"/>
                  </a:cubicBezTo>
                  <a:cubicBezTo>
                    <a:pt x="215" y="216"/>
                    <a:pt x="215" y="216"/>
                    <a:pt x="215" y="216"/>
                  </a:cubicBezTo>
                  <a:cubicBezTo>
                    <a:pt x="217" y="211"/>
                    <a:pt x="217" y="211"/>
                    <a:pt x="217" y="211"/>
                  </a:cubicBezTo>
                  <a:cubicBezTo>
                    <a:pt x="219" y="207"/>
                    <a:pt x="219" y="207"/>
                    <a:pt x="219" y="207"/>
                  </a:cubicBezTo>
                  <a:cubicBezTo>
                    <a:pt x="217" y="203"/>
                    <a:pt x="217" y="203"/>
                    <a:pt x="217" y="203"/>
                  </a:cubicBezTo>
                  <a:cubicBezTo>
                    <a:pt x="216" y="199"/>
                    <a:pt x="216" y="199"/>
                    <a:pt x="216" y="199"/>
                  </a:cubicBezTo>
                  <a:cubicBezTo>
                    <a:pt x="215" y="193"/>
                    <a:pt x="215" y="193"/>
                    <a:pt x="215" y="193"/>
                  </a:cubicBezTo>
                  <a:cubicBezTo>
                    <a:pt x="215" y="187"/>
                    <a:pt x="215" y="187"/>
                    <a:pt x="215" y="187"/>
                  </a:cubicBezTo>
                  <a:cubicBezTo>
                    <a:pt x="215" y="184"/>
                    <a:pt x="215" y="184"/>
                    <a:pt x="215" y="184"/>
                  </a:cubicBezTo>
                  <a:cubicBezTo>
                    <a:pt x="214" y="183"/>
                    <a:pt x="214" y="183"/>
                    <a:pt x="214" y="183"/>
                  </a:cubicBezTo>
                  <a:cubicBezTo>
                    <a:pt x="211" y="181"/>
                    <a:pt x="211" y="181"/>
                    <a:pt x="211" y="181"/>
                  </a:cubicBezTo>
                  <a:cubicBezTo>
                    <a:pt x="205" y="174"/>
                    <a:pt x="205" y="174"/>
                    <a:pt x="205" y="174"/>
                  </a:cubicBezTo>
                  <a:cubicBezTo>
                    <a:pt x="205" y="172"/>
                    <a:pt x="205" y="172"/>
                    <a:pt x="205" y="172"/>
                  </a:cubicBezTo>
                  <a:cubicBezTo>
                    <a:pt x="205" y="166"/>
                    <a:pt x="205" y="166"/>
                    <a:pt x="205" y="166"/>
                  </a:cubicBezTo>
                  <a:cubicBezTo>
                    <a:pt x="205" y="164"/>
                    <a:pt x="205" y="164"/>
                    <a:pt x="205" y="164"/>
                  </a:cubicBezTo>
                  <a:cubicBezTo>
                    <a:pt x="205" y="159"/>
                    <a:pt x="205" y="159"/>
                    <a:pt x="205" y="159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03" y="153"/>
                    <a:pt x="203" y="153"/>
                    <a:pt x="203" y="153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2" y="132"/>
                    <a:pt x="202" y="132"/>
                    <a:pt x="202" y="132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3" y="126"/>
                    <a:pt x="203" y="126"/>
                    <a:pt x="203" y="126"/>
                  </a:cubicBezTo>
                  <a:cubicBezTo>
                    <a:pt x="201" y="124"/>
                    <a:pt x="201" y="124"/>
                    <a:pt x="201" y="124"/>
                  </a:cubicBezTo>
                  <a:cubicBezTo>
                    <a:pt x="199" y="122"/>
                    <a:pt x="199" y="122"/>
                    <a:pt x="199" y="122"/>
                  </a:cubicBezTo>
                  <a:cubicBezTo>
                    <a:pt x="195" y="119"/>
                    <a:pt x="195" y="119"/>
                    <a:pt x="195" y="119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87" y="111"/>
                    <a:pt x="187" y="111"/>
                    <a:pt x="187" y="111"/>
                  </a:cubicBezTo>
                  <a:cubicBezTo>
                    <a:pt x="186" y="110"/>
                    <a:pt x="186" y="110"/>
                    <a:pt x="186" y="110"/>
                  </a:cubicBezTo>
                  <a:cubicBezTo>
                    <a:pt x="186" y="107"/>
                    <a:pt x="186" y="107"/>
                    <a:pt x="186" y="107"/>
                  </a:cubicBezTo>
                  <a:cubicBezTo>
                    <a:pt x="181" y="106"/>
                    <a:pt x="181" y="106"/>
                    <a:pt x="181" y="106"/>
                  </a:cubicBezTo>
                  <a:cubicBezTo>
                    <a:pt x="178" y="106"/>
                    <a:pt x="178" y="106"/>
                    <a:pt x="178" y="106"/>
                  </a:cubicBezTo>
                  <a:cubicBezTo>
                    <a:pt x="174" y="108"/>
                    <a:pt x="174" y="108"/>
                    <a:pt x="174" y="108"/>
                  </a:cubicBezTo>
                  <a:cubicBezTo>
                    <a:pt x="173" y="109"/>
                    <a:pt x="173" y="109"/>
                    <a:pt x="173" y="109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69" y="112"/>
                    <a:pt x="169" y="112"/>
                    <a:pt x="169" y="112"/>
                  </a:cubicBezTo>
                  <a:cubicBezTo>
                    <a:pt x="166" y="111"/>
                    <a:pt x="166" y="111"/>
                    <a:pt x="166" y="111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1"/>
                    <a:pt x="163" y="101"/>
                    <a:pt x="163" y="101"/>
                  </a:cubicBezTo>
                  <a:cubicBezTo>
                    <a:pt x="163" y="95"/>
                    <a:pt x="163" y="95"/>
                    <a:pt x="163" y="95"/>
                  </a:cubicBezTo>
                  <a:cubicBezTo>
                    <a:pt x="162" y="89"/>
                    <a:pt x="162" y="89"/>
                    <a:pt x="162" y="89"/>
                  </a:cubicBezTo>
                  <a:cubicBezTo>
                    <a:pt x="162" y="85"/>
                    <a:pt x="162" y="85"/>
                    <a:pt x="162" y="85"/>
                  </a:cubicBezTo>
                  <a:cubicBezTo>
                    <a:pt x="161" y="83"/>
                    <a:pt x="161" y="83"/>
                    <a:pt x="161" y="83"/>
                  </a:cubicBezTo>
                  <a:cubicBezTo>
                    <a:pt x="161" y="77"/>
                    <a:pt x="161" y="77"/>
                    <a:pt x="161" y="77"/>
                  </a:cubicBezTo>
                  <a:cubicBezTo>
                    <a:pt x="161" y="69"/>
                    <a:pt x="161" y="69"/>
                    <a:pt x="161" y="69"/>
                  </a:cubicBezTo>
                  <a:cubicBezTo>
                    <a:pt x="160" y="69"/>
                    <a:pt x="160" y="69"/>
                    <a:pt x="160" y="69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58" y="62"/>
                    <a:pt x="158" y="62"/>
                    <a:pt x="158" y="62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8" y="56"/>
                    <a:pt x="158" y="56"/>
                    <a:pt x="158" y="56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4" y="51"/>
                    <a:pt x="154" y="51"/>
                    <a:pt x="154" y="51"/>
                  </a:cubicBezTo>
                  <a:cubicBezTo>
                    <a:pt x="153" y="51"/>
                    <a:pt x="153" y="51"/>
                    <a:pt x="153" y="51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0" y="48"/>
                    <a:pt x="150" y="48"/>
                    <a:pt x="150" y="48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3" y="44"/>
                    <a:pt x="153" y="44"/>
                    <a:pt x="153" y="44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0" y="38"/>
                    <a:pt x="150" y="38"/>
                    <a:pt x="150" y="38"/>
                  </a:cubicBezTo>
                  <a:cubicBezTo>
                    <a:pt x="148" y="38"/>
                    <a:pt x="148" y="38"/>
                    <a:pt x="148" y="38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29"/>
                    <a:pt x="146" y="29"/>
                    <a:pt x="146" y="29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3" y="11"/>
                    <a:pt x="143" y="11"/>
                    <a:pt x="143" y="11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3" y="2"/>
                    <a:pt x="133" y="2"/>
                    <a:pt x="133" y="2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29" y="8"/>
                    <a:pt x="129" y="8"/>
                    <a:pt x="129" y="8"/>
                  </a:cubicBezTo>
                  <a:cubicBezTo>
                    <a:pt x="128" y="13"/>
                    <a:pt x="128" y="13"/>
                    <a:pt x="128" y="13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6" y="24"/>
                    <a:pt x="126" y="24"/>
                    <a:pt x="126" y="24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6" y="37"/>
                    <a:pt x="116" y="37"/>
                    <a:pt x="116" y="37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9"/>
                    <a:pt x="112" y="49"/>
                    <a:pt x="112" y="49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12" y="64"/>
                    <a:pt x="112" y="64"/>
                    <a:pt x="112" y="64"/>
                  </a:cubicBezTo>
                  <a:cubicBezTo>
                    <a:pt x="111" y="66"/>
                    <a:pt x="111" y="66"/>
                    <a:pt x="111" y="66"/>
                  </a:cubicBezTo>
                  <a:cubicBezTo>
                    <a:pt x="110" y="68"/>
                    <a:pt x="110" y="68"/>
                    <a:pt x="110" y="68"/>
                  </a:cubicBezTo>
                  <a:cubicBezTo>
                    <a:pt x="107" y="71"/>
                    <a:pt x="107" y="71"/>
                    <a:pt x="107" y="71"/>
                  </a:cubicBezTo>
                  <a:cubicBezTo>
                    <a:pt x="106" y="84"/>
                    <a:pt x="106" y="84"/>
                    <a:pt x="106" y="84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97"/>
                    <a:pt x="106" y="97"/>
                    <a:pt x="106" y="97"/>
                  </a:cubicBezTo>
                  <a:cubicBezTo>
                    <a:pt x="106" y="100"/>
                    <a:pt x="106" y="100"/>
                    <a:pt x="106" y="100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2" y="105"/>
                    <a:pt x="102" y="105"/>
                    <a:pt x="102" y="105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5" y="109"/>
                    <a:pt x="105" y="109"/>
                    <a:pt x="105" y="109"/>
                  </a:cubicBezTo>
                  <a:cubicBezTo>
                    <a:pt x="106" y="110"/>
                    <a:pt x="106" y="110"/>
                    <a:pt x="106" y="110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1" y="138"/>
                    <a:pt x="101" y="138"/>
                    <a:pt x="101" y="138"/>
                  </a:cubicBezTo>
                  <a:cubicBezTo>
                    <a:pt x="101" y="141"/>
                    <a:pt x="101" y="141"/>
                    <a:pt x="101" y="141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99" y="150"/>
                    <a:pt x="99" y="150"/>
                    <a:pt x="99" y="150"/>
                  </a:cubicBezTo>
                  <a:cubicBezTo>
                    <a:pt x="96" y="153"/>
                    <a:pt x="96" y="153"/>
                    <a:pt x="96" y="153"/>
                  </a:cubicBezTo>
                  <a:cubicBezTo>
                    <a:pt x="94" y="155"/>
                    <a:pt x="94" y="155"/>
                    <a:pt x="94" y="155"/>
                  </a:cubicBezTo>
                  <a:cubicBezTo>
                    <a:pt x="94" y="157"/>
                    <a:pt x="94" y="157"/>
                    <a:pt x="94" y="157"/>
                  </a:cubicBezTo>
                  <a:cubicBezTo>
                    <a:pt x="94" y="163"/>
                    <a:pt x="94" y="163"/>
                    <a:pt x="94" y="163"/>
                  </a:cubicBezTo>
                  <a:cubicBezTo>
                    <a:pt x="92" y="167"/>
                    <a:pt x="92" y="167"/>
                    <a:pt x="92" y="167"/>
                  </a:cubicBezTo>
                  <a:cubicBezTo>
                    <a:pt x="89" y="173"/>
                    <a:pt x="89" y="173"/>
                    <a:pt x="89" y="173"/>
                  </a:cubicBezTo>
                  <a:cubicBezTo>
                    <a:pt x="86" y="178"/>
                    <a:pt x="86" y="178"/>
                    <a:pt x="86" y="178"/>
                  </a:cubicBezTo>
                  <a:cubicBezTo>
                    <a:pt x="81" y="185"/>
                    <a:pt x="81" y="185"/>
                    <a:pt x="81" y="185"/>
                  </a:cubicBezTo>
                  <a:cubicBezTo>
                    <a:pt x="77" y="190"/>
                    <a:pt x="77" y="190"/>
                    <a:pt x="77" y="190"/>
                  </a:cubicBezTo>
                  <a:cubicBezTo>
                    <a:pt x="74" y="191"/>
                    <a:pt x="74" y="191"/>
                    <a:pt x="74" y="191"/>
                  </a:cubicBezTo>
                  <a:cubicBezTo>
                    <a:pt x="71" y="193"/>
                    <a:pt x="71" y="193"/>
                    <a:pt x="71" y="193"/>
                  </a:cubicBezTo>
                  <a:cubicBezTo>
                    <a:pt x="69" y="194"/>
                    <a:pt x="69" y="194"/>
                    <a:pt x="69" y="194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0" y="195"/>
                    <a:pt x="60" y="195"/>
                    <a:pt x="60" y="195"/>
                  </a:cubicBezTo>
                  <a:cubicBezTo>
                    <a:pt x="56" y="195"/>
                    <a:pt x="56" y="195"/>
                    <a:pt x="56" y="195"/>
                  </a:cubicBezTo>
                  <a:cubicBezTo>
                    <a:pt x="53" y="193"/>
                    <a:pt x="53" y="193"/>
                    <a:pt x="53" y="193"/>
                  </a:cubicBezTo>
                  <a:cubicBezTo>
                    <a:pt x="51" y="191"/>
                    <a:pt x="51" y="191"/>
                    <a:pt x="51" y="191"/>
                  </a:cubicBezTo>
                  <a:cubicBezTo>
                    <a:pt x="46" y="189"/>
                    <a:pt x="46" y="189"/>
                    <a:pt x="46" y="189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38" y="178"/>
                    <a:pt x="38" y="178"/>
                    <a:pt x="38" y="178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6" y="169"/>
                    <a:pt x="26" y="169"/>
                    <a:pt x="26" y="169"/>
                  </a:cubicBezTo>
                  <a:cubicBezTo>
                    <a:pt x="22" y="168"/>
                    <a:pt x="22" y="168"/>
                    <a:pt x="22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9" y="164"/>
                    <a:pt x="9" y="164"/>
                    <a:pt x="9" y="164"/>
                  </a:cubicBezTo>
                  <a:cubicBezTo>
                    <a:pt x="8" y="164"/>
                    <a:pt x="8" y="164"/>
                    <a:pt x="8" y="164"/>
                  </a:cubicBezTo>
                  <a:cubicBezTo>
                    <a:pt x="0" y="421"/>
                    <a:pt x="0" y="421"/>
                    <a:pt x="0" y="421"/>
                  </a:cubicBezTo>
                  <a:cubicBezTo>
                    <a:pt x="70" y="427"/>
                    <a:pt x="70" y="427"/>
                    <a:pt x="70" y="427"/>
                  </a:cubicBezTo>
                  <a:cubicBezTo>
                    <a:pt x="66" y="509"/>
                    <a:pt x="66" y="509"/>
                    <a:pt x="66" y="509"/>
                  </a:cubicBezTo>
                  <a:cubicBezTo>
                    <a:pt x="250" y="526"/>
                    <a:pt x="250" y="526"/>
                    <a:pt x="250" y="526"/>
                  </a:cubicBezTo>
                  <a:cubicBezTo>
                    <a:pt x="251" y="526"/>
                    <a:pt x="251" y="526"/>
                    <a:pt x="251" y="526"/>
                  </a:cubicBezTo>
                  <a:cubicBezTo>
                    <a:pt x="258" y="523"/>
                    <a:pt x="258" y="523"/>
                    <a:pt x="258" y="523"/>
                  </a:cubicBezTo>
                  <a:cubicBezTo>
                    <a:pt x="260" y="523"/>
                    <a:pt x="260" y="523"/>
                    <a:pt x="260" y="523"/>
                  </a:cubicBezTo>
                  <a:cubicBezTo>
                    <a:pt x="265" y="524"/>
                    <a:pt x="265" y="524"/>
                    <a:pt x="265" y="524"/>
                  </a:cubicBezTo>
                  <a:cubicBezTo>
                    <a:pt x="270" y="524"/>
                    <a:pt x="270" y="524"/>
                    <a:pt x="270" y="524"/>
                  </a:cubicBezTo>
                  <a:cubicBezTo>
                    <a:pt x="273" y="522"/>
                    <a:pt x="273" y="522"/>
                    <a:pt x="273" y="522"/>
                  </a:cubicBezTo>
                  <a:cubicBezTo>
                    <a:pt x="277" y="521"/>
                    <a:pt x="277" y="521"/>
                    <a:pt x="277" y="521"/>
                  </a:cubicBezTo>
                  <a:cubicBezTo>
                    <a:pt x="281" y="521"/>
                    <a:pt x="281" y="521"/>
                    <a:pt x="281" y="521"/>
                  </a:cubicBezTo>
                  <a:cubicBezTo>
                    <a:pt x="285" y="523"/>
                    <a:pt x="285" y="523"/>
                    <a:pt x="285" y="523"/>
                  </a:cubicBezTo>
                  <a:cubicBezTo>
                    <a:pt x="290" y="525"/>
                    <a:pt x="290" y="525"/>
                    <a:pt x="290" y="525"/>
                  </a:cubicBezTo>
                  <a:cubicBezTo>
                    <a:pt x="295" y="525"/>
                    <a:pt x="295" y="525"/>
                    <a:pt x="295" y="525"/>
                  </a:cubicBezTo>
                  <a:cubicBezTo>
                    <a:pt x="299" y="525"/>
                    <a:pt x="299" y="525"/>
                    <a:pt x="299" y="525"/>
                  </a:cubicBezTo>
                  <a:cubicBezTo>
                    <a:pt x="301" y="529"/>
                    <a:pt x="301" y="529"/>
                    <a:pt x="301" y="529"/>
                  </a:cubicBezTo>
                  <a:cubicBezTo>
                    <a:pt x="304" y="532"/>
                    <a:pt x="304" y="532"/>
                    <a:pt x="304" y="532"/>
                  </a:cubicBezTo>
                  <a:cubicBezTo>
                    <a:pt x="306" y="535"/>
                    <a:pt x="306" y="535"/>
                    <a:pt x="306" y="535"/>
                  </a:cubicBezTo>
                  <a:cubicBezTo>
                    <a:pt x="308" y="537"/>
                    <a:pt x="308" y="537"/>
                    <a:pt x="308" y="537"/>
                  </a:cubicBezTo>
                  <a:cubicBezTo>
                    <a:pt x="313" y="537"/>
                    <a:pt x="313" y="537"/>
                    <a:pt x="313" y="537"/>
                  </a:cubicBezTo>
                  <a:cubicBezTo>
                    <a:pt x="315" y="534"/>
                    <a:pt x="315" y="534"/>
                    <a:pt x="315" y="534"/>
                  </a:cubicBezTo>
                  <a:cubicBezTo>
                    <a:pt x="317" y="534"/>
                    <a:pt x="317" y="534"/>
                    <a:pt x="317" y="534"/>
                  </a:cubicBezTo>
                  <a:cubicBezTo>
                    <a:pt x="319" y="532"/>
                    <a:pt x="319" y="532"/>
                    <a:pt x="319" y="532"/>
                  </a:cubicBezTo>
                  <a:cubicBezTo>
                    <a:pt x="324" y="532"/>
                    <a:pt x="324" y="532"/>
                    <a:pt x="324" y="532"/>
                  </a:cubicBezTo>
                  <a:cubicBezTo>
                    <a:pt x="328" y="529"/>
                    <a:pt x="328" y="529"/>
                    <a:pt x="328" y="529"/>
                  </a:cubicBezTo>
                  <a:cubicBezTo>
                    <a:pt x="330" y="524"/>
                    <a:pt x="330" y="524"/>
                    <a:pt x="330" y="524"/>
                  </a:cubicBezTo>
                  <a:cubicBezTo>
                    <a:pt x="333" y="520"/>
                    <a:pt x="333" y="520"/>
                    <a:pt x="333" y="520"/>
                  </a:cubicBezTo>
                  <a:cubicBezTo>
                    <a:pt x="338" y="519"/>
                    <a:pt x="338" y="519"/>
                    <a:pt x="338" y="519"/>
                  </a:cubicBezTo>
                  <a:cubicBezTo>
                    <a:pt x="350" y="520"/>
                    <a:pt x="350" y="520"/>
                    <a:pt x="350" y="520"/>
                  </a:cubicBezTo>
                  <a:cubicBezTo>
                    <a:pt x="353" y="513"/>
                    <a:pt x="353" y="513"/>
                    <a:pt x="353" y="513"/>
                  </a:cubicBezTo>
                  <a:cubicBezTo>
                    <a:pt x="354" y="508"/>
                    <a:pt x="354" y="508"/>
                    <a:pt x="354" y="508"/>
                  </a:cubicBezTo>
                  <a:cubicBezTo>
                    <a:pt x="357" y="505"/>
                    <a:pt x="357" y="505"/>
                    <a:pt x="357" y="505"/>
                  </a:cubicBezTo>
                  <a:cubicBezTo>
                    <a:pt x="363" y="508"/>
                    <a:pt x="363" y="508"/>
                    <a:pt x="363" y="508"/>
                  </a:cubicBezTo>
                  <a:cubicBezTo>
                    <a:pt x="363" y="507"/>
                    <a:pt x="363" y="507"/>
                    <a:pt x="363" y="507"/>
                  </a:cubicBezTo>
                  <a:cubicBezTo>
                    <a:pt x="363" y="506"/>
                    <a:pt x="363" y="506"/>
                    <a:pt x="363" y="506"/>
                  </a:cubicBezTo>
                  <a:lnTo>
                    <a:pt x="363" y="505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"/>
            <p:cNvSpPr>
              <a:spLocks/>
            </p:cNvSpPr>
            <p:nvPr/>
          </p:nvSpPr>
          <p:spPr bwMode="auto">
            <a:xfrm>
              <a:off x="1533525" y="2586038"/>
              <a:ext cx="569912" cy="846138"/>
            </a:xfrm>
            <a:custGeom>
              <a:avLst/>
              <a:gdLst>
                <a:gd name="T0" fmla="*/ 0 w 292"/>
                <a:gd name="T1" fmla="*/ 0 h 433"/>
                <a:gd name="T2" fmla="*/ 9 w 292"/>
                <a:gd name="T3" fmla="*/ 244 h 433"/>
                <a:gd name="T4" fmla="*/ 24 w 292"/>
                <a:gd name="T5" fmla="*/ 243 h 433"/>
                <a:gd name="T6" fmla="*/ 40 w 292"/>
                <a:gd name="T7" fmla="*/ 243 h 433"/>
                <a:gd name="T8" fmla="*/ 46 w 292"/>
                <a:gd name="T9" fmla="*/ 242 h 433"/>
                <a:gd name="T10" fmla="*/ 64 w 292"/>
                <a:gd name="T11" fmla="*/ 244 h 433"/>
                <a:gd name="T12" fmla="*/ 80 w 292"/>
                <a:gd name="T13" fmla="*/ 254 h 433"/>
                <a:gd name="T14" fmla="*/ 90 w 292"/>
                <a:gd name="T15" fmla="*/ 253 h 433"/>
                <a:gd name="T16" fmla="*/ 102 w 292"/>
                <a:gd name="T17" fmla="*/ 261 h 433"/>
                <a:gd name="T18" fmla="*/ 121 w 292"/>
                <a:gd name="T19" fmla="*/ 270 h 433"/>
                <a:gd name="T20" fmla="*/ 122 w 292"/>
                <a:gd name="T21" fmla="*/ 282 h 433"/>
                <a:gd name="T22" fmla="*/ 131 w 292"/>
                <a:gd name="T23" fmla="*/ 290 h 433"/>
                <a:gd name="T24" fmla="*/ 139 w 292"/>
                <a:gd name="T25" fmla="*/ 302 h 433"/>
                <a:gd name="T26" fmla="*/ 146 w 292"/>
                <a:gd name="T27" fmla="*/ 313 h 433"/>
                <a:gd name="T28" fmla="*/ 149 w 292"/>
                <a:gd name="T29" fmla="*/ 328 h 433"/>
                <a:gd name="T30" fmla="*/ 151 w 292"/>
                <a:gd name="T31" fmla="*/ 336 h 433"/>
                <a:gd name="T32" fmla="*/ 159 w 292"/>
                <a:gd name="T33" fmla="*/ 335 h 433"/>
                <a:gd name="T34" fmla="*/ 163 w 292"/>
                <a:gd name="T35" fmla="*/ 325 h 433"/>
                <a:gd name="T36" fmla="*/ 170 w 292"/>
                <a:gd name="T37" fmla="*/ 316 h 433"/>
                <a:gd name="T38" fmla="*/ 177 w 292"/>
                <a:gd name="T39" fmla="*/ 306 h 433"/>
                <a:gd name="T40" fmla="*/ 191 w 292"/>
                <a:gd name="T41" fmla="*/ 297 h 433"/>
                <a:gd name="T42" fmla="*/ 202 w 292"/>
                <a:gd name="T43" fmla="*/ 282 h 433"/>
                <a:gd name="T44" fmla="*/ 208 w 292"/>
                <a:gd name="T45" fmla="*/ 276 h 433"/>
                <a:gd name="T46" fmla="*/ 205 w 292"/>
                <a:gd name="T47" fmla="*/ 287 h 433"/>
                <a:gd name="T48" fmla="*/ 205 w 292"/>
                <a:gd name="T49" fmla="*/ 301 h 433"/>
                <a:gd name="T50" fmla="*/ 198 w 292"/>
                <a:gd name="T51" fmla="*/ 317 h 433"/>
                <a:gd name="T52" fmla="*/ 195 w 292"/>
                <a:gd name="T53" fmla="*/ 333 h 433"/>
                <a:gd name="T54" fmla="*/ 184 w 292"/>
                <a:gd name="T55" fmla="*/ 336 h 433"/>
                <a:gd name="T56" fmla="*/ 181 w 292"/>
                <a:gd name="T57" fmla="*/ 343 h 433"/>
                <a:gd name="T58" fmla="*/ 188 w 292"/>
                <a:gd name="T59" fmla="*/ 347 h 433"/>
                <a:gd name="T60" fmla="*/ 198 w 292"/>
                <a:gd name="T61" fmla="*/ 345 h 433"/>
                <a:gd name="T62" fmla="*/ 202 w 292"/>
                <a:gd name="T63" fmla="*/ 336 h 433"/>
                <a:gd name="T64" fmla="*/ 206 w 292"/>
                <a:gd name="T65" fmla="*/ 329 h 433"/>
                <a:gd name="T66" fmla="*/ 206 w 292"/>
                <a:gd name="T67" fmla="*/ 322 h 433"/>
                <a:gd name="T68" fmla="*/ 210 w 292"/>
                <a:gd name="T69" fmla="*/ 318 h 433"/>
                <a:gd name="T70" fmla="*/ 215 w 292"/>
                <a:gd name="T71" fmla="*/ 328 h 433"/>
                <a:gd name="T72" fmla="*/ 222 w 292"/>
                <a:gd name="T73" fmla="*/ 341 h 433"/>
                <a:gd name="T74" fmla="*/ 214 w 292"/>
                <a:gd name="T75" fmla="*/ 352 h 433"/>
                <a:gd name="T76" fmla="*/ 218 w 292"/>
                <a:gd name="T77" fmla="*/ 359 h 433"/>
                <a:gd name="T78" fmla="*/ 231 w 292"/>
                <a:gd name="T79" fmla="*/ 353 h 433"/>
                <a:gd name="T80" fmla="*/ 234 w 292"/>
                <a:gd name="T81" fmla="*/ 362 h 433"/>
                <a:gd name="T82" fmla="*/ 240 w 292"/>
                <a:gd name="T83" fmla="*/ 376 h 433"/>
                <a:gd name="T84" fmla="*/ 245 w 292"/>
                <a:gd name="T85" fmla="*/ 397 h 433"/>
                <a:gd name="T86" fmla="*/ 247 w 292"/>
                <a:gd name="T87" fmla="*/ 411 h 433"/>
                <a:gd name="T88" fmla="*/ 262 w 292"/>
                <a:gd name="T89" fmla="*/ 430 h 433"/>
                <a:gd name="T90" fmla="*/ 270 w 292"/>
                <a:gd name="T91" fmla="*/ 432 h 433"/>
                <a:gd name="T92" fmla="*/ 292 w 292"/>
                <a:gd name="T93" fmla="*/ 91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92" h="433">
                  <a:moveTo>
                    <a:pt x="222" y="85"/>
                  </a:moveTo>
                  <a:cubicBezTo>
                    <a:pt x="2" y="84"/>
                    <a:pt x="2" y="84"/>
                    <a:pt x="2" y="8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246"/>
                    <a:pt x="7" y="246"/>
                    <a:pt x="7" y="246"/>
                  </a:cubicBezTo>
                  <a:cubicBezTo>
                    <a:pt x="9" y="244"/>
                    <a:pt x="9" y="244"/>
                    <a:pt x="9" y="244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17" y="243"/>
                    <a:pt x="17" y="243"/>
                    <a:pt x="17" y="243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32" y="243"/>
                    <a:pt x="32" y="243"/>
                    <a:pt x="32" y="243"/>
                  </a:cubicBezTo>
                  <a:cubicBezTo>
                    <a:pt x="36" y="243"/>
                    <a:pt x="36" y="243"/>
                    <a:pt x="36" y="243"/>
                  </a:cubicBezTo>
                  <a:cubicBezTo>
                    <a:pt x="40" y="243"/>
                    <a:pt x="40" y="243"/>
                    <a:pt x="40" y="243"/>
                  </a:cubicBezTo>
                  <a:cubicBezTo>
                    <a:pt x="41" y="243"/>
                    <a:pt x="41" y="243"/>
                    <a:pt x="41" y="243"/>
                  </a:cubicBezTo>
                  <a:cubicBezTo>
                    <a:pt x="43" y="242"/>
                    <a:pt x="43" y="242"/>
                    <a:pt x="43" y="242"/>
                  </a:cubicBezTo>
                  <a:cubicBezTo>
                    <a:pt x="46" y="242"/>
                    <a:pt x="46" y="242"/>
                    <a:pt x="46" y="242"/>
                  </a:cubicBezTo>
                  <a:cubicBezTo>
                    <a:pt x="49" y="240"/>
                    <a:pt x="49" y="240"/>
                    <a:pt x="49" y="240"/>
                  </a:cubicBezTo>
                  <a:cubicBezTo>
                    <a:pt x="55" y="240"/>
                    <a:pt x="55" y="240"/>
                    <a:pt x="55" y="240"/>
                  </a:cubicBezTo>
                  <a:cubicBezTo>
                    <a:pt x="64" y="244"/>
                    <a:pt x="64" y="244"/>
                    <a:pt x="64" y="244"/>
                  </a:cubicBezTo>
                  <a:cubicBezTo>
                    <a:pt x="68" y="246"/>
                    <a:pt x="68" y="246"/>
                    <a:pt x="68" y="246"/>
                  </a:cubicBezTo>
                  <a:cubicBezTo>
                    <a:pt x="75" y="252"/>
                    <a:pt x="75" y="252"/>
                    <a:pt x="75" y="252"/>
                  </a:cubicBezTo>
                  <a:cubicBezTo>
                    <a:pt x="80" y="254"/>
                    <a:pt x="80" y="254"/>
                    <a:pt x="80" y="254"/>
                  </a:cubicBezTo>
                  <a:cubicBezTo>
                    <a:pt x="83" y="254"/>
                    <a:pt x="83" y="254"/>
                    <a:pt x="83" y="254"/>
                  </a:cubicBezTo>
                  <a:cubicBezTo>
                    <a:pt x="85" y="253"/>
                    <a:pt x="85" y="253"/>
                    <a:pt x="85" y="253"/>
                  </a:cubicBezTo>
                  <a:cubicBezTo>
                    <a:pt x="90" y="253"/>
                    <a:pt x="90" y="253"/>
                    <a:pt x="90" y="253"/>
                  </a:cubicBezTo>
                  <a:cubicBezTo>
                    <a:pt x="94" y="257"/>
                    <a:pt x="94" y="257"/>
                    <a:pt x="94" y="257"/>
                  </a:cubicBezTo>
                  <a:cubicBezTo>
                    <a:pt x="99" y="260"/>
                    <a:pt x="99" y="260"/>
                    <a:pt x="99" y="260"/>
                  </a:cubicBezTo>
                  <a:cubicBezTo>
                    <a:pt x="102" y="261"/>
                    <a:pt x="102" y="261"/>
                    <a:pt x="102" y="261"/>
                  </a:cubicBezTo>
                  <a:cubicBezTo>
                    <a:pt x="111" y="261"/>
                    <a:pt x="111" y="261"/>
                    <a:pt x="111" y="261"/>
                  </a:cubicBezTo>
                  <a:cubicBezTo>
                    <a:pt x="114" y="264"/>
                    <a:pt x="114" y="264"/>
                    <a:pt x="114" y="264"/>
                  </a:cubicBezTo>
                  <a:cubicBezTo>
                    <a:pt x="121" y="270"/>
                    <a:pt x="121" y="270"/>
                    <a:pt x="121" y="270"/>
                  </a:cubicBezTo>
                  <a:cubicBezTo>
                    <a:pt x="120" y="275"/>
                    <a:pt x="120" y="275"/>
                    <a:pt x="120" y="275"/>
                  </a:cubicBezTo>
                  <a:cubicBezTo>
                    <a:pt x="120" y="278"/>
                    <a:pt x="120" y="278"/>
                    <a:pt x="120" y="278"/>
                  </a:cubicBezTo>
                  <a:cubicBezTo>
                    <a:pt x="122" y="282"/>
                    <a:pt x="122" y="282"/>
                    <a:pt x="122" y="282"/>
                  </a:cubicBezTo>
                  <a:cubicBezTo>
                    <a:pt x="124" y="285"/>
                    <a:pt x="124" y="285"/>
                    <a:pt x="124" y="285"/>
                  </a:cubicBezTo>
                  <a:cubicBezTo>
                    <a:pt x="128" y="287"/>
                    <a:pt x="128" y="287"/>
                    <a:pt x="128" y="287"/>
                  </a:cubicBezTo>
                  <a:cubicBezTo>
                    <a:pt x="131" y="290"/>
                    <a:pt x="131" y="290"/>
                    <a:pt x="131" y="290"/>
                  </a:cubicBezTo>
                  <a:cubicBezTo>
                    <a:pt x="134" y="292"/>
                    <a:pt x="134" y="292"/>
                    <a:pt x="134" y="292"/>
                  </a:cubicBezTo>
                  <a:cubicBezTo>
                    <a:pt x="135" y="298"/>
                    <a:pt x="135" y="298"/>
                    <a:pt x="135" y="298"/>
                  </a:cubicBezTo>
                  <a:cubicBezTo>
                    <a:pt x="139" y="302"/>
                    <a:pt x="139" y="302"/>
                    <a:pt x="139" y="302"/>
                  </a:cubicBezTo>
                  <a:cubicBezTo>
                    <a:pt x="144" y="306"/>
                    <a:pt x="144" y="306"/>
                    <a:pt x="144" y="306"/>
                  </a:cubicBezTo>
                  <a:cubicBezTo>
                    <a:pt x="144" y="311"/>
                    <a:pt x="144" y="311"/>
                    <a:pt x="144" y="311"/>
                  </a:cubicBezTo>
                  <a:cubicBezTo>
                    <a:pt x="146" y="313"/>
                    <a:pt x="146" y="313"/>
                    <a:pt x="146" y="313"/>
                  </a:cubicBezTo>
                  <a:cubicBezTo>
                    <a:pt x="148" y="316"/>
                    <a:pt x="148" y="316"/>
                    <a:pt x="148" y="316"/>
                  </a:cubicBezTo>
                  <a:cubicBezTo>
                    <a:pt x="149" y="319"/>
                    <a:pt x="149" y="319"/>
                    <a:pt x="149" y="319"/>
                  </a:cubicBezTo>
                  <a:cubicBezTo>
                    <a:pt x="149" y="328"/>
                    <a:pt x="149" y="328"/>
                    <a:pt x="149" y="328"/>
                  </a:cubicBezTo>
                  <a:cubicBezTo>
                    <a:pt x="151" y="332"/>
                    <a:pt x="151" y="332"/>
                    <a:pt x="151" y="332"/>
                  </a:cubicBezTo>
                  <a:cubicBezTo>
                    <a:pt x="151" y="333"/>
                    <a:pt x="151" y="333"/>
                    <a:pt x="151" y="333"/>
                  </a:cubicBezTo>
                  <a:cubicBezTo>
                    <a:pt x="151" y="336"/>
                    <a:pt x="151" y="336"/>
                    <a:pt x="151" y="336"/>
                  </a:cubicBezTo>
                  <a:cubicBezTo>
                    <a:pt x="152" y="336"/>
                    <a:pt x="152" y="336"/>
                    <a:pt x="152" y="336"/>
                  </a:cubicBezTo>
                  <a:cubicBezTo>
                    <a:pt x="157" y="337"/>
                    <a:pt x="157" y="337"/>
                    <a:pt x="157" y="337"/>
                  </a:cubicBezTo>
                  <a:cubicBezTo>
                    <a:pt x="159" y="335"/>
                    <a:pt x="159" y="335"/>
                    <a:pt x="159" y="335"/>
                  </a:cubicBezTo>
                  <a:cubicBezTo>
                    <a:pt x="162" y="333"/>
                    <a:pt x="162" y="333"/>
                    <a:pt x="162" y="333"/>
                  </a:cubicBezTo>
                  <a:cubicBezTo>
                    <a:pt x="163" y="331"/>
                    <a:pt x="163" y="331"/>
                    <a:pt x="163" y="331"/>
                  </a:cubicBezTo>
                  <a:cubicBezTo>
                    <a:pt x="163" y="325"/>
                    <a:pt x="163" y="325"/>
                    <a:pt x="163" y="325"/>
                  </a:cubicBezTo>
                  <a:cubicBezTo>
                    <a:pt x="165" y="322"/>
                    <a:pt x="165" y="322"/>
                    <a:pt x="165" y="322"/>
                  </a:cubicBezTo>
                  <a:cubicBezTo>
                    <a:pt x="167" y="319"/>
                    <a:pt x="167" y="319"/>
                    <a:pt x="167" y="319"/>
                  </a:cubicBezTo>
                  <a:cubicBezTo>
                    <a:pt x="170" y="316"/>
                    <a:pt x="170" y="316"/>
                    <a:pt x="170" y="316"/>
                  </a:cubicBezTo>
                  <a:cubicBezTo>
                    <a:pt x="170" y="312"/>
                    <a:pt x="170" y="312"/>
                    <a:pt x="170" y="312"/>
                  </a:cubicBezTo>
                  <a:cubicBezTo>
                    <a:pt x="174" y="310"/>
                    <a:pt x="174" y="310"/>
                    <a:pt x="174" y="310"/>
                  </a:cubicBezTo>
                  <a:cubicBezTo>
                    <a:pt x="177" y="306"/>
                    <a:pt x="177" y="306"/>
                    <a:pt x="177" y="306"/>
                  </a:cubicBezTo>
                  <a:cubicBezTo>
                    <a:pt x="182" y="305"/>
                    <a:pt x="182" y="305"/>
                    <a:pt x="182" y="305"/>
                  </a:cubicBezTo>
                  <a:cubicBezTo>
                    <a:pt x="187" y="302"/>
                    <a:pt x="187" y="302"/>
                    <a:pt x="187" y="302"/>
                  </a:cubicBezTo>
                  <a:cubicBezTo>
                    <a:pt x="191" y="297"/>
                    <a:pt x="191" y="297"/>
                    <a:pt x="191" y="297"/>
                  </a:cubicBezTo>
                  <a:cubicBezTo>
                    <a:pt x="196" y="293"/>
                    <a:pt x="196" y="293"/>
                    <a:pt x="196" y="293"/>
                  </a:cubicBezTo>
                  <a:cubicBezTo>
                    <a:pt x="199" y="288"/>
                    <a:pt x="199" y="288"/>
                    <a:pt x="199" y="28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05" y="277"/>
                    <a:pt x="205" y="277"/>
                    <a:pt x="205" y="277"/>
                  </a:cubicBezTo>
                  <a:cubicBezTo>
                    <a:pt x="206" y="272"/>
                    <a:pt x="206" y="272"/>
                    <a:pt x="206" y="272"/>
                  </a:cubicBezTo>
                  <a:cubicBezTo>
                    <a:pt x="208" y="276"/>
                    <a:pt x="208" y="276"/>
                    <a:pt x="208" y="276"/>
                  </a:cubicBezTo>
                  <a:cubicBezTo>
                    <a:pt x="208" y="283"/>
                    <a:pt x="208" y="283"/>
                    <a:pt x="208" y="283"/>
                  </a:cubicBezTo>
                  <a:cubicBezTo>
                    <a:pt x="206" y="286"/>
                    <a:pt x="206" y="286"/>
                    <a:pt x="206" y="286"/>
                  </a:cubicBezTo>
                  <a:cubicBezTo>
                    <a:pt x="205" y="287"/>
                    <a:pt x="205" y="287"/>
                    <a:pt x="205" y="287"/>
                  </a:cubicBezTo>
                  <a:cubicBezTo>
                    <a:pt x="206" y="295"/>
                    <a:pt x="206" y="295"/>
                    <a:pt x="206" y="295"/>
                  </a:cubicBezTo>
                  <a:cubicBezTo>
                    <a:pt x="207" y="297"/>
                    <a:pt x="207" y="297"/>
                    <a:pt x="207" y="297"/>
                  </a:cubicBezTo>
                  <a:cubicBezTo>
                    <a:pt x="205" y="301"/>
                    <a:pt x="205" y="301"/>
                    <a:pt x="205" y="301"/>
                  </a:cubicBezTo>
                  <a:cubicBezTo>
                    <a:pt x="203" y="305"/>
                    <a:pt x="203" y="305"/>
                    <a:pt x="203" y="305"/>
                  </a:cubicBezTo>
                  <a:cubicBezTo>
                    <a:pt x="200" y="310"/>
                    <a:pt x="200" y="310"/>
                    <a:pt x="200" y="310"/>
                  </a:cubicBezTo>
                  <a:cubicBezTo>
                    <a:pt x="198" y="317"/>
                    <a:pt x="198" y="317"/>
                    <a:pt x="198" y="317"/>
                  </a:cubicBezTo>
                  <a:cubicBezTo>
                    <a:pt x="198" y="322"/>
                    <a:pt x="198" y="322"/>
                    <a:pt x="198" y="322"/>
                  </a:cubicBezTo>
                  <a:cubicBezTo>
                    <a:pt x="196" y="328"/>
                    <a:pt x="196" y="328"/>
                    <a:pt x="196" y="328"/>
                  </a:cubicBezTo>
                  <a:cubicBezTo>
                    <a:pt x="195" y="333"/>
                    <a:pt x="195" y="333"/>
                    <a:pt x="195" y="333"/>
                  </a:cubicBezTo>
                  <a:cubicBezTo>
                    <a:pt x="196" y="336"/>
                    <a:pt x="196" y="336"/>
                    <a:pt x="196" y="336"/>
                  </a:cubicBezTo>
                  <a:cubicBezTo>
                    <a:pt x="190" y="336"/>
                    <a:pt x="190" y="336"/>
                    <a:pt x="190" y="336"/>
                  </a:cubicBezTo>
                  <a:cubicBezTo>
                    <a:pt x="184" y="336"/>
                    <a:pt x="184" y="336"/>
                    <a:pt x="184" y="336"/>
                  </a:cubicBezTo>
                  <a:cubicBezTo>
                    <a:pt x="182" y="338"/>
                    <a:pt x="182" y="338"/>
                    <a:pt x="182" y="338"/>
                  </a:cubicBezTo>
                  <a:cubicBezTo>
                    <a:pt x="181" y="341"/>
                    <a:pt x="181" y="341"/>
                    <a:pt x="181" y="341"/>
                  </a:cubicBezTo>
                  <a:cubicBezTo>
                    <a:pt x="181" y="343"/>
                    <a:pt x="181" y="343"/>
                    <a:pt x="181" y="343"/>
                  </a:cubicBezTo>
                  <a:cubicBezTo>
                    <a:pt x="181" y="347"/>
                    <a:pt x="181" y="347"/>
                    <a:pt x="181" y="347"/>
                  </a:cubicBezTo>
                  <a:cubicBezTo>
                    <a:pt x="184" y="348"/>
                    <a:pt x="184" y="348"/>
                    <a:pt x="184" y="348"/>
                  </a:cubicBezTo>
                  <a:cubicBezTo>
                    <a:pt x="188" y="347"/>
                    <a:pt x="188" y="347"/>
                    <a:pt x="188" y="347"/>
                  </a:cubicBezTo>
                  <a:cubicBezTo>
                    <a:pt x="192" y="345"/>
                    <a:pt x="192" y="345"/>
                    <a:pt x="192" y="345"/>
                  </a:cubicBezTo>
                  <a:cubicBezTo>
                    <a:pt x="194" y="345"/>
                    <a:pt x="194" y="345"/>
                    <a:pt x="194" y="345"/>
                  </a:cubicBezTo>
                  <a:cubicBezTo>
                    <a:pt x="198" y="345"/>
                    <a:pt x="198" y="345"/>
                    <a:pt x="198" y="345"/>
                  </a:cubicBezTo>
                  <a:cubicBezTo>
                    <a:pt x="202" y="344"/>
                    <a:pt x="202" y="344"/>
                    <a:pt x="202" y="344"/>
                  </a:cubicBezTo>
                  <a:cubicBezTo>
                    <a:pt x="201" y="340"/>
                    <a:pt x="201" y="340"/>
                    <a:pt x="201" y="340"/>
                  </a:cubicBezTo>
                  <a:cubicBezTo>
                    <a:pt x="201" y="340"/>
                    <a:pt x="202" y="337"/>
                    <a:pt x="202" y="336"/>
                  </a:cubicBezTo>
                  <a:cubicBezTo>
                    <a:pt x="202" y="335"/>
                    <a:pt x="203" y="330"/>
                    <a:pt x="203" y="330"/>
                  </a:cubicBezTo>
                  <a:cubicBezTo>
                    <a:pt x="204" y="329"/>
                    <a:pt x="204" y="329"/>
                    <a:pt x="204" y="329"/>
                  </a:cubicBezTo>
                  <a:cubicBezTo>
                    <a:pt x="206" y="329"/>
                    <a:pt x="206" y="329"/>
                    <a:pt x="206" y="329"/>
                  </a:cubicBezTo>
                  <a:cubicBezTo>
                    <a:pt x="206" y="327"/>
                    <a:pt x="206" y="327"/>
                    <a:pt x="206" y="327"/>
                  </a:cubicBezTo>
                  <a:cubicBezTo>
                    <a:pt x="205" y="323"/>
                    <a:pt x="205" y="323"/>
                    <a:pt x="205" y="323"/>
                  </a:cubicBezTo>
                  <a:cubicBezTo>
                    <a:pt x="206" y="322"/>
                    <a:pt x="206" y="322"/>
                    <a:pt x="206" y="322"/>
                  </a:cubicBezTo>
                  <a:cubicBezTo>
                    <a:pt x="208" y="321"/>
                    <a:pt x="208" y="321"/>
                    <a:pt x="208" y="321"/>
                  </a:cubicBezTo>
                  <a:cubicBezTo>
                    <a:pt x="208" y="318"/>
                    <a:pt x="208" y="318"/>
                    <a:pt x="208" y="318"/>
                  </a:cubicBezTo>
                  <a:cubicBezTo>
                    <a:pt x="210" y="318"/>
                    <a:pt x="210" y="318"/>
                    <a:pt x="210" y="318"/>
                  </a:cubicBezTo>
                  <a:cubicBezTo>
                    <a:pt x="212" y="322"/>
                    <a:pt x="212" y="322"/>
                    <a:pt x="212" y="322"/>
                  </a:cubicBezTo>
                  <a:cubicBezTo>
                    <a:pt x="215" y="326"/>
                    <a:pt x="215" y="326"/>
                    <a:pt x="215" y="326"/>
                  </a:cubicBezTo>
                  <a:cubicBezTo>
                    <a:pt x="215" y="328"/>
                    <a:pt x="215" y="328"/>
                    <a:pt x="215" y="328"/>
                  </a:cubicBezTo>
                  <a:cubicBezTo>
                    <a:pt x="217" y="333"/>
                    <a:pt x="217" y="333"/>
                    <a:pt x="217" y="333"/>
                  </a:cubicBezTo>
                  <a:cubicBezTo>
                    <a:pt x="222" y="338"/>
                    <a:pt x="222" y="338"/>
                    <a:pt x="222" y="338"/>
                  </a:cubicBezTo>
                  <a:cubicBezTo>
                    <a:pt x="222" y="341"/>
                    <a:pt x="222" y="341"/>
                    <a:pt x="222" y="341"/>
                  </a:cubicBezTo>
                  <a:cubicBezTo>
                    <a:pt x="218" y="345"/>
                    <a:pt x="218" y="345"/>
                    <a:pt x="218" y="345"/>
                  </a:cubicBezTo>
                  <a:cubicBezTo>
                    <a:pt x="217" y="347"/>
                    <a:pt x="217" y="347"/>
                    <a:pt x="217" y="347"/>
                  </a:cubicBezTo>
                  <a:cubicBezTo>
                    <a:pt x="214" y="352"/>
                    <a:pt x="214" y="352"/>
                    <a:pt x="214" y="352"/>
                  </a:cubicBezTo>
                  <a:cubicBezTo>
                    <a:pt x="212" y="356"/>
                    <a:pt x="212" y="356"/>
                    <a:pt x="212" y="356"/>
                  </a:cubicBezTo>
                  <a:cubicBezTo>
                    <a:pt x="213" y="357"/>
                    <a:pt x="213" y="357"/>
                    <a:pt x="213" y="357"/>
                  </a:cubicBezTo>
                  <a:cubicBezTo>
                    <a:pt x="218" y="359"/>
                    <a:pt x="218" y="359"/>
                    <a:pt x="218" y="359"/>
                  </a:cubicBezTo>
                  <a:cubicBezTo>
                    <a:pt x="223" y="357"/>
                    <a:pt x="223" y="357"/>
                    <a:pt x="223" y="357"/>
                  </a:cubicBezTo>
                  <a:cubicBezTo>
                    <a:pt x="227" y="354"/>
                    <a:pt x="227" y="354"/>
                    <a:pt x="227" y="354"/>
                  </a:cubicBezTo>
                  <a:cubicBezTo>
                    <a:pt x="231" y="353"/>
                    <a:pt x="231" y="353"/>
                    <a:pt x="231" y="353"/>
                  </a:cubicBezTo>
                  <a:cubicBezTo>
                    <a:pt x="235" y="354"/>
                    <a:pt x="235" y="354"/>
                    <a:pt x="235" y="354"/>
                  </a:cubicBezTo>
                  <a:cubicBezTo>
                    <a:pt x="234" y="356"/>
                    <a:pt x="234" y="356"/>
                    <a:pt x="234" y="356"/>
                  </a:cubicBezTo>
                  <a:cubicBezTo>
                    <a:pt x="234" y="362"/>
                    <a:pt x="234" y="362"/>
                    <a:pt x="234" y="362"/>
                  </a:cubicBezTo>
                  <a:cubicBezTo>
                    <a:pt x="235" y="367"/>
                    <a:pt x="235" y="367"/>
                    <a:pt x="235" y="367"/>
                  </a:cubicBezTo>
                  <a:cubicBezTo>
                    <a:pt x="237" y="370"/>
                    <a:pt x="237" y="370"/>
                    <a:pt x="237" y="370"/>
                  </a:cubicBezTo>
                  <a:cubicBezTo>
                    <a:pt x="240" y="376"/>
                    <a:pt x="240" y="376"/>
                    <a:pt x="240" y="376"/>
                  </a:cubicBezTo>
                  <a:cubicBezTo>
                    <a:pt x="245" y="386"/>
                    <a:pt x="245" y="386"/>
                    <a:pt x="245" y="386"/>
                  </a:cubicBezTo>
                  <a:cubicBezTo>
                    <a:pt x="245" y="390"/>
                    <a:pt x="245" y="390"/>
                    <a:pt x="245" y="390"/>
                  </a:cubicBezTo>
                  <a:cubicBezTo>
                    <a:pt x="245" y="397"/>
                    <a:pt x="245" y="397"/>
                    <a:pt x="245" y="397"/>
                  </a:cubicBezTo>
                  <a:cubicBezTo>
                    <a:pt x="244" y="400"/>
                    <a:pt x="244" y="400"/>
                    <a:pt x="244" y="400"/>
                  </a:cubicBezTo>
                  <a:cubicBezTo>
                    <a:pt x="244" y="408"/>
                    <a:pt x="244" y="408"/>
                    <a:pt x="244" y="408"/>
                  </a:cubicBezTo>
                  <a:cubicBezTo>
                    <a:pt x="247" y="411"/>
                    <a:pt x="247" y="411"/>
                    <a:pt x="247" y="411"/>
                  </a:cubicBezTo>
                  <a:cubicBezTo>
                    <a:pt x="251" y="415"/>
                    <a:pt x="251" y="415"/>
                    <a:pt x="251" y="415"/>
                  </a:cubicBezTo>
                  <a:cubicBezTo>
                    <a:pt x="259" y="425"/>
                    <a:pt x="259" y="425"/>
                    <a:pt x="259" y="425"/>
                  </a:cubicBezTo>
                  <a:cubicBezTo>
                    <a:pt x="262" y="430"/>
                    <a:pt x="262" y="430"/>
                    <a:pt x="262" y="430"/>
                  </a:cubicBezTo>
                  <a:cubicBezTo>
                    <a:pt x="265" y="431"/>
                    <a:pt x="265" y="431"/>
                    <a:pt x="265" y="431"/>
                  </a:cubicBezTo>
                  <a:cubicBezTo>
                    <a:pt x="268" y="431"/>
                    <a:pt x="268" y="431"/>
                    <a:pt x="268" y="431"/>
                  </a:cubicBezTo>
                  <a:cubicBezTo>
                    <a:pt x="270" y="432"/>
                    <a:pt x="270" y="432"/>
                    <a:pt x="270" y="432"/>
                  </a:cubicBezTo>
                  <a:cubicBezTo>
                    <a:pt x="273" y="433"/>
                    <a:pt x="273" y="433"/>
                    <a:pt x="273" y="433"/>
                  </a:cubicBezTo>
                  <a:cubicBezTo>
                    <a:pt x="288" y="173"/>
                    <a:pt x="288" y="173"/>
                    <a:pt x="288" y="173"/>
                  </a:cubicBezTo>
                  <a:cubicBezTo>
                    <a:pt x="292" y="91"/>
                    <a:pt x="292" y="91"/>
                    <a:pt x="292" y="91"/>
                  </a:cubicBezTo>
                  <a:lnTo>
                    <a:pt x="222" y="85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"/>
            <p:cNvSpPr>
              <a:spLocks/>
            </p:cNvSpPr>
            <p:nvPr/>
          </p:nvSpPr>
          <p:spPr bwMode="auto">
            <a:xfrm>
              <a:off x="2066925" y="3205163"/>
              <a:ext cx="392112" cy="298450"/>
            </a:xfrm>
            <a:custGeom>
              <a:avLst/>
              <a:gdLst>
                <a:gd name="T0" fmla="*/ 232 w 247"/>
                <a:gd name="T1" fmla="*/ 130 h 188"/>
                <a:gd name="T2" fmla="*/ 211 w 247"/>
                <a:gd name="T3" fmla="*/ 122 h 188"/>
                <a:gd name="T4" fmla="*/ 195 w 247"/>
                <a:gd name="T5" fmla="*/ 109 h 188"/>
                <a:gd name="T6" fmla="*/ 194 w 247"/>
                <a:gd name="T7" fmla="*/ 92 h 188"/>
                <a:gd name="T8" fmla="*/ 176 w 247"/>
                <a:gd name="T9" fmla="*/ 81 h 188"/>
                <a:gd name="T10" fmla="*/ 156 w 247"/>
                <a:gd name="T11" fmla="*/ 79 h 188"/>
                <a:gd name="T12" fmla="*/ 135 w 247"/>
                <a:gd name="T13" fmla="*/ 76 h 188"/>
                <a:gd name="T14" fmla="*/ 119 w 247"/>
                <a:gd name="T15" fmla="*/ 69 h 188"/>
                <a:gd name="T16" fmla="*/ 109 w 247"/>
                <a:gd name="T17" fmla="*/ 72 h 188"/>
                <a:gd name="T18" fmla="*/ 98 w 247"/>
                <a:gd name="T19" fmla="*/ 72 h 188"/>
                <a:gd name="T20" fmla="*/ 85 w 247"/>
                <a:gd name="T21" fmla="*/ 55 h 188"/>
                <a:gd name="T22" fmla="*/ 66 w 247"/>
                <a:gd name="T23" fmla="*/ 45 h 188"/>
                <a:gd name="T24" fmla="*/ 61 w 247"/>
                <a:gd name="T25" fmla="*/ 24 h 188"/>
                <a:gd name="T26" fmla="*/ 47 w 247"/>
                <a:gd name="T27" fmla="*/ 27 h 188"/>
                <a:gd name="T28" fmla="*/ 43 w 247"/>
                <a:gd name="T29" fmla="*/ 21 h 188"/>
                <a:gd name="T30" fmla="*/ 34 w 247"/>
                <a:gd name="T31" fmla="*/ 5 h 188"/>
                <a:gd name="T32" fmla="*/ 18 w 247"/>
                <a:gd name="T33" fmla="*/ 1 h 188"/>
                <a:gd name="T34" fmla="*/ 8 w 247"/>
                <a:gd name="T35" fmla="*/ 0 h 188"/>
                <a:gd name="T36" fmla="*/ 0 w 247"/>
                <a:gd name="T37" fmla="*/ 143 h 188"/>
                <a:gd name="T38" fmla="*/ 6 w 247"/>
                <a:gd name="T39" fmla="*/ 150 h 188"/>
                <a:gd name="T40" fmla="*/ 10 w 247"/>
                <a:gd name="T41" fmla="*/ 149 h 188"/>
                <a:gd name="T42" fmla="*/ 21 w 247"/>
                <a:gd name="T43" fmla="*/ 149 h 188"/>
                <a:gd name="T44" fmla="*/ 33 w 247"/>
                <a:gd name="T45" fmla="*/ 154 h 188"/>
                <a:gd name="T46" fmla="*/ 47 w 247"/>
                <a:gd name="T47" fmla="*/ 159 h 188"/>
                <a:gd name="T48" fmla="*/ 59 w 247"/>
                <a:gd name="T49" fmla="*/ 167 h 188"/>
                <a:gd name="T50" fmla="*/ 72 w 247"/>
                <a:gd name="T51" fmla="*/ 165 h 188"/>
                <a:gd name="T52" fmla="*/ 91 w 247"/>
                <a:gd name="T53" fmla="*/ 154 h 188"/>
                <a:gd name="T54" fmla="*/ 97 w 247"/>
                <a:gd name="T55" fmla="*/ 143 h 188"/>
                <a:gd name="T56" fmla="*/ 106 w 247"/>
                <a:gd name="T57" fmla="*/ 143 h 188"/>
                <a:gd name="T58" fmla="*/ 104 w 247"/>
                <a:gd name="T59" fmla="*/ 152 h 188"/>
                <a:gd name="T60" fmla="*/ 101 w 247"/>
                <a:gd name="T61" fmla="*/ 161 h 188"/>
                <a:gd name="T62" fmla="*/ 112 w 247"/>
                <a:gd name="T63" fmla="*/ 163 h 188"/>
                <a:gd name="T64" fmla="*/ 118 w 247"/>
                <a:gd name="T65" fmla="*/ 168 h 188"/>
                <a:gd name="T66" fmla="*/ 125 w 247"/>
                <a:gd name="T67" fmla="*/ 176 h 188"/>
                <a:gd name="T68" fmla="*/ 136 w 247"/>
                <a:gd name="T69" fmla="*/ 186 h 188"/>
                <a:gd name="T70" fmla="*/ 145 w 247"/>
                <a:gd name="T71" fmla="*/ 183 h 188"/>
                <a:gd name="T72" fmla="*/ 141 w 247"/>
                <a:gd name="T73" fmla="*/ 177 h 188"/>
                <a:gd name="T74" fmla="*/ 152 w 247"/>
                <a:gd name="T75" fmla="*/ 173 h 188"/>
                <a:gd name="T76" fmla="*/ 165 w 247"/>
                <a:gd name="T77" fmla="*/ 166 h 188"/>
                <a:gd name="T78" fmla="*/ 177 w 247"/>
                <a:gd name="T79" fmla="*/ 155 h 188"/>
                <a:gd name="T80" fmla="*/ 195 w 247"/>
                <a:gd name="T81" fmla="*/ 152 h 188"/>
                <a:gd name="T82" fmla="*/ 219 w 247"/>
                <a:gd name="T83" fmla="*/ 152 h 188"/>
                <a:gd name="T84" fmla="*/ 238 w 247"/>
                <a:gd name="T85" fmla="*/ 145 h 188"/>
                <a:gd name="T86" fmla="*/ 247 w 247"/>
                <a:gd name="T87" fmla="*/ 131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7" h="188">
                  <a:moveTo>
                    <a:pt x="244" y="130"/>
                  </a:moveTo>
                  <a:lnTo>
                    <a:pt x="237" y="131"/>
                  </a:lnTo>
                  <a:lnTo>
                    <a:pt x="232" y="130"/>
                  </a:lnTo>
                  <a:lnTo>
                    <a:pt x="225" y="128"/>
                  </a:lnTo>
                  <a:lnTo>
                    <a:pt x="217" y="128"/>
                  </a:lnTo>
                  <a:lnTo>
                    <a:pt x="211" y="122"/>
                  </a:lnTo>
                  <a:lnTo>
                    <a:pt x="203" y="117"/>
                  </a:lnTo>
                  <a:lnTo>
                    <a:pt x="197" y="113"/>
                  </a:lnTo>
                  <a:lnTo>
                    <a:pt x="195" y="109"/>
                  </a:lnTo>
                  <a:lnTo>
                    <a:pt x="197" y="103"/>
                  </a:lnTo>
                  <a:lnTo>
                    <a:pt x="197" y="98"/>
                  </a:lnTo>
                  <a:lnTo>
                    <a:pt x="194" y="92"/>
                  </a:lnTo>
                  <a:lnTo>
                    <a:pt x="190" y="86"/>
                  </a:lnTo>
                  <a:lnTo>
                    <a:pt x="184" y="82"/>
                  </a:lnTo>
                  <a:lnTo>
                    <a:pt x="176" y="81"/>
                  </a:lnTo>
                  <a:lnTo>
                    <a:pt x="167" y="79"/>
                  </a:lnTo>
                  <a:lnTo>
                    <a:pt x="162" y="79"/>
                  </a:lnTo>
                  <a:lnTo>
                    <a:pt x="156" y="79"/>
                  </a:lnTo>
                  <a:lnTo>
                    <a:pt x="150" y="79"/>
                  </a:lnTo>
                  <a:lnTo>
                    <a:pt x="144" y="79"/>
                  </a:lnTo>
                  <a:lnTo>
                    <a:pt x="135" y="76"/>
                  </a:lnTo>
                  <a:lnTo>
                    <a:pt x="128" y="72"/>
                  </a:lnTo>
                  <a:lnTo>
                    <a:pt x="122" y="70"/>
                  </a:lnTo>
                  <a:lnTo>
                    <a:pt x="119" y="69"/>
                  </a:lnTo>
                  <a:lnTo>
                    <a:pt x="117" y="70"/>
                  </a:lnTo>
                  <a:lnTo>
                    <a:pt x="113" y="71"/>
                  </a:lnTo>
                  <a:lnTo>
                    <a:pt x="109" y="72"/>
                  </a:lnTo>
                  <a:lnTo>
                    <a:pt x="107" y="74"/>
                  </a:lnTo>
                  <a:lnTo>
                    <a:pt x="103" y="76"/>
                  </a:lnTo>
                  <a:lnTo>
                    <a:pt x="98" y="72"/>
                  </a:lnTo>
                  <a:lnTo>
                    <a:pt x="95" y="68"/>
                  </a:lnTo>
                  <a:lnTo>
                    <a:pt x="92" y="60"/>
                  </a:lnTo>
                  <a:lnTo>
                    <a:pt x="85" y="55"/>
                  </a:lnTo>
                  <a:lnTo>
                    <a:pt x="82" y="54"/>
                  </a:lnTo>
                  <a:lnTo>
                    <a:pt x="75" y="50"/>
                  </a:lnTo>
                  <a:lnTo>
                    <a:pt x="66" y="45"/>
                  </a:lnTo>
                  <a:lnTo>
                    <a:pt x="66" y="38"/>
                  </a:lnTo>
                  <a:lnTo>
                    <a:pt x="66" y="27"/>
                  </a:lnTo>
                  <a:lnTo>
                    <a:pt x="61" y="24"/>
                  </a:lnTo>
                  <a:lnTo>
                    <a:pt x="53" y="22"/>
                  </a:lnTo>
                  <a:lnTo>
                    <a:pt x="50" y="23"/>
                  </a:lnTo>
                  <a:lnTo>
                    <a:pt x="47" y="27"/>
                  </a:lnTo>
                  <a:lnTo>
                    <a:pt x="44" y="27"/>
                  </a:lnTo>
                  <a:lnTo>
                    <a:pt x="43" y="24"/>
                  </a:lnTo>
                  <a:lnTo>
                    <a:pt x="43" y="21"/>
                  </a:lnTo>
                  <a:lnTo>
                    <a:pt x="39" y="13"/>
                  </a:lnTo>
                  <a:lnTo>
                    <a:pt x="39" y="10"/>
                  </a:lnTo>
                  <a:lnTo>
                    <a:pt x="34" y="5"/>
                  </a:lnTo>
                  <a:lnTo>
                    <a:pt x="31" y="1"/>
                  </a:lnTo>
                  <a:lnTo>
                    <a:pt x="28" y="1"/>
                  </a:lnTo>
                  <a:lnTo>
                    <a:pt x="18" y="1"/>
                  </a:lnTo>
                  <a:lnTo>
                    <a:pt x="11" y="1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2" y="146"/>
                  </a:lnTo>
                  <a:lnTo>
                    <a:pt x="5" y="147"/>
                  </a:lnTo>
                  <a:lnTo>
                    <a:pt x="6" y="150"/>
                  </a:lnTo>
                  <a:lnTo>
                    <a:pt x="8" y="151"/>
                  </a:lnTo>
                  <a:lnTo>
                    <a:pt x="10" y="150"/>
                  </a:lnTo>
                  <a:lnTo>
                    <a:pt x="10" y="149"/>
                  </a:lnTo>
                  <a:lnTo>
                    <a:pt x="16" y="147"/>
                  </a:lnTo>
                  <a:lnTo>
                    <a:pt x="18" y="147"/>
                  </a:lnTo>
                  <a:lnTo>
                    <a:pt x="21" y="149"/>
                  </a:lnTo>
                  <a:lnTo>
                    <a:pt x="23" y="150"/>
                  </a:lnTo>
                  <a:lnTo>
                    <a:pt x="27" y="152"/>
                  </a:lnTo>
                  <a:lnTo>
                    <a:pt x="33" y="154"/>
                  </a:lnTo>
                  <a:lnTo>
                    <a:pt x="38" y="156"/>
                  </a:lnTo>
                  <a:lnTo>
                    <a:pt x="42" y="157"/>
                  </a:lnTo>
                  <a:lnTo>
                    <a:pt x="47" y="159"/>
                  </a:lnTo>
                  <a:lnTo>
                    <a:pt x="50" y="161"/>
                  </a:lnTo>
                  <a:lnTo>
                    <a:pt x="54" y="163"/>
                  </a:lnTo>
                  <a:lnTo>
                    <a:pt x="59" y="167"/>
                  </a:lnTo>
                  <a:lnTo>
                    <a:pt x="61" y="171"/>
                  </a:lnTo>
                  <a:lnTo>
                    <a:pt x="66" y="170"/>
                  </a:lnTo>
                  <a:lnTo>
                    <a:pt x="72" y="165"/>
                  </a:lnTo>
                  <a:lnTo>
                    <a:pt x="77" y="162"/>
                  </a:lnTo>
                  <a:lnTo>
                    <a:pt x="83" y="159"/>
                  </a:lnTo>
                  <a:lnTo>
                    <a:pt x="91" y="154"/>
                  </a:lnTo>
                  <a:lnTo>
                    <a:pt x="95" y="150"/>
                  </a:lnTo>
                  <a:lnTo>
                    <a:pt x="96" y="147"/>
                  </a:lnTo>
                  <a:lnTo>
                    <a:pt x="97" y="143"/>
                  </a:lnTo>
                  <a:lnTo>
                    <a:pt x="101" y="143"/>
                  </a:lnTo>
                  <a:lnTo>
                    <a:pt x="102" y="141"/>
                  </a:lnTo>
                  <a:lnTo>
                    <a:pt x="106" y="143"/>
                  </a:lnTo>
                  <a:lnTo>
                    <a:pt x="108" y="146"/>
                  </a:lnTo>
                  <a:lnTo>
                    <a:pt x="106" y="149"/>
                  </a:lnTo>
                  <a:lnTo>
                    <a:pt x="104" y="152"/>
                  </a:lnTo>
                  <a:lnTo>
                    <a:pt x="102" y="154"/>
                  </a:lnTo>
                  <a:lnTo>
                    <a:pt x="99" y="157"/>
                  </a:lnTo>
                  <a:lnTo>
                    <a:pt x="101" y="161"/>
                  </a:lnTo>
                  <a:lnTo>
                    <a:pt x="104" y="162"/>
                  </a:lnTo>
                  <a:lnTo>
                    <a:pt x="109" y="162"/>
                  </a:lnTo>
                  <a:lnTo>
                    <a:pt x="112" y="163"/>
                  </a:lnTo>
                  <a:lnTo>
                    <a:pt x="113" y="165"/>
                  </a:lnTo>
                  <a:lnTo>
                    <a:pt x="115" y="167"/>
                  </a:lnTo>
                  <a:lnTo>
                    <a:pt x="118" y="168"/>
                  </a:lnTo>
                  <a:lnTo>
                    <a:pt x="120" y="171"/>
                  </a:lnTo>
                  <a:lnTo>
                    <a:pt x="122" y="172"/>
                  </a:lnTo>
                  <a:lnTo>
                    <a:pt x="125" y="176"/>
                  </a:lnTo>
                  <a:lnTo>
                    <a:pt x="130" y="181"/>
                  </a:lnTo>
                  <a:lnTo>
                    <a:pt x="133" y="182"/>
                  </a:lnTo>
                  <a:lnTo>
                    <a:pt x="136" y="186"/>
                  </a:lnTo>
                  <a:lnTo>
                    <a:pt x="139" y="188"/>
                  </a:lnTo>
                  <a:lnTo>
                    <a:pt x="144" y="186"/>
                  </a:lnTo>
                  <a:lnTo>
                    <a:pt x="145" y="183"/>
                  </a:lnTo>
                  <a:lnTo>
                    <a:pt x="144" y="179"/>
                  </a:lnTo>
                  <a:lnTo>
                    <a:pt x="142" y="178"/>
                  </a:lnTo>
                  <a:lnTo>
                    <a:pt x="141" y="177"/>
                  </a:lnTo>
                  <a:lnTo>
                    <a:pt x="142" y="176"/>
                  </a:lnTo>
                  <a:lnTo>
                    <a:pt x="145" y="176"/>
                  </a:lnTo>
                  <a:lnTo>
                    <a:pt x="152" y="173"/>
                  </a:lnTo>
                  <a:lnTo>
                    <a:pt x="155" y="173"/>
                  </a:lnTo>
                  <a:lnTo>
                    <a:pt x="157" y="171"/>
                  </a:lnTo>
                  <a:lnTo>
                    <a:pt x="165" y="166"/>
                  </a:lnTo>
                  <a:lnTo>
                    <a:pt x="167" y="165"/>
                  </a:lnTo>
                  <a:lnTo>
                    <a:pt x="173" y="160"/>
                  </a:lnTo>
                  <a:lnTo>
                    <a:pt x="177" y="155"/>
                  </a:lnTo>
                  <a:lnTo>
                    <a:pt x="181" y="155"/>
                  </a:lnTo>
                  <a:lnTo>
                    <a:pt x="184" y="152"/>
                  </a:lnTo>
                  <a:lnTo>
                    <a:pt x="195" y="152"/>
                  </a:lnTo>
                  <a:lnTo>
                    <a:pt x="206" y="152"/>
                  </a:lnTo>
                  <a:lnTo>
                    <a:pt x="215" y="152"/>
                  </a:lnTo>
                  <a:lnTo>
                    <a:pt x="219" y="152"/>
                  </a:lnTo>
                  <a:lnTo>
                    <a:pt x="226" y="150"/>
                  </a:lnTo>
                  <a:lnTo>
                    <a:pt x="232" y="150"/>
                  </a:lnTo>
                  <a:lnTo>
                    <a:pt x="238" y="145"/>
                  </a:lnTo>
                  <a:lnTo>
                    <a:pt x="243" y="143"/>
                  </a:lnTo>
                  <a:lnTo>
                    <a:pt x="247" y="138"/>
                  </a:lnTo>
                  <a:lnTo>
                    <a:pt x="247" y="131"/>
                  </a:lnTo>
                  <a:lnTo>
                    <a:pt x="244" y="130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0"/>
            <p:cNvSpPr>
              <a:spLocks/>
            </p:cNvSpPr>
            <p:nvPr/>
          </p:nvSpPr>
          <p:spPr bwMode="auto">
            <a:xfrm>
              <a:off x="2074863" y="2916238"/>
              <a:ext cx="608012" cy="496888"/>
            </a:xfrm>
            <a:custGeom>
              <a:avLst/>
              <a:gdLst>
                <a:gd name="T0" fmla="*/ 378 w 383"/>
                <a:gd name="T1" fmla="*/ 2 h 313"/>
                <a:gd name="T2" fmla="*/ 378 w 383"/>
                <a:gd name="T3" fmla="*/ 4 h 313"/>
                <a:gd name="T4" fmla="*/ 366 w 383"/>
                <a:gd name="T5" fmla="*/ 10 h 313"/>
                <a:gd name="T6" fmla="*/ 342 w 383"/>
                <a:gd name="T7" fmla="*/ 18 h 313"/>
                <a:gd name="T8" fmla="*/ 330 w 383"/>
                <a:gd name="T9" fmla="*/ 33 h 313"/>
                <a:gd name="T10" fmla="*/ 319 w 383"/>
                <a:gd name="T11" fmla="*/ 36 h 313"/>
                <a:gd name="T12" fmla="*/ 308 w 383"/>
                <a:gd name="T13" fmla="*/ 37 h 313"/>
                <a:gd name="T14" fmla="*/ 300 w 383"/>
                <a:gd name="T15" fmla="*/ 24 h 313"/>
                <a:gd name="T16" fmla="*/ 283 w 383"/>
                <a:gd name="T17" fmla="*/ 22 h 313"/>
                <a:gd name="T18" fmla="*/ 268 w 383"/>
                <a:gd name="T19" fmla="*/ 21 h 313"/>
                <a:gd name="T20" fmla="*/ 252 w 383"/>
                <a:gd name="T21" fmla="*/ 22 h 313"/>
                <a:gd name="T22" fmla="*/ 239 w 383"/>
                <a:gd name="T23" fmla="*/ 26 h 313"/>
                <a:gd name="T24" fmla="*/ 0 w 383"/>
                <a:gd name="T25" fmla="*/ 238 h 313"/>
                <a:gd name="T26" fmla="*/ 13 w 383"/>
                <a:gd name="T27" fmla="*/ 183 h 313"/>
                <a:gd name="T28" fmla="*/ 29 w 383"/>
                <a:gd name="T29" fmla="*/ 187 h 313"/>
                <a:gd name="T30" fmla="*/ 38 w 383"/>
                <a:gd name="T31" fmla="*/ 203 h 313"/>
                <a:gd name="T32" fmla="*/ 42 w 383"/>
                <a:gd name="T33" fmla="*/ 209 h 313"/>
                <a:gd name="T34" fmla="*/ 56 w 383"/>
                <a:gd name="T35" fmla="*/ 206 h 313"/>
                <a:gd name="T36" fmla="*/ 61 w 383"/>
                <a:gd name="T37" fmla="*/ 227 h 313"/>
                <a:gd name="T38" fmla="*/ 80 w 383"/>
                <a:gd name="T39" fmla="*/ 237 h 313"/>
                <a:gd name="T40" fmla="*/ 93 w 383"/>
                <a:gd name="T41" fmla="*/ 254 h 313"/>
                <a:gd name="T42" fmla="*/ 104 w 383"/>
                <a:gd name="T43" fmla="*/ 254 h 313"/>
                <a:gd name="T44" fmla="*/ 114 w 383"/>
                <a:gd name="T45" fmla="*/ 251 h 313"/>
                <a:gd name="T46" fmla="*/ 130 w 383"/>
                <a:gd name="T47" fmla="*/ 258 h 313"/>
                <a:gd name="T48" fmla="*/ 151 w 383"/>
                <a:gd name="T49" fmla="*/ 261 h 313"/>
                <a:gd name="T50" fmla="*/ 171 w 383"/>
                <a:gd name="T51" fmla="*/ 263 h 313"/>
                <a:gd name="T52" fmla="*/ 189 w 383"/>
                <a:gd name="T53" fmla="*/ 274 h 313"/>
                <a:gd name="T54" fmla="*/ 190 w 383"/>
                <a:gd name="T55" fmla="*/ 291 h 313"/>
                <a:gd name="T56" fmla="*/ 206 w 383"/>
                <a:gd name="T57" fmla="*/ 304 h 313"/>
                <a:gd name="T58" fmla="*/ 227 w 383"/>
                <a:gd name="T59" fmla="*/ 312 h 313"/>
                <a:gd name="T60" fmla="*/ 241 w 383"/>
                <a:gd name="T61" fmla="*/ 306 h 313"/>
                <a:gd name="T62" fmla="*/ 243 w 383"/>
                <a:gd name="T63" fmla="*/ 296 h 313"/>
                <a:gd name="T64" fmla="*/ 252 w 383"/>
                <a:gd name="T65" fmla="*/ 274 h 313"/>
                <a:gd name="T66" fmla="*/ 259 w 383"/>
                <a:gd name="T67" fmla="*/ 257 h 313"/>
                <a:gd name="T68" fmla="*/ 269 w 383"/>
                <a:gd name="T69" fmla="*/ 246 h 313"/>
                <a:gd name="T70" fmla="*/ 274 w 383"/>
                <a:gd name="T71" fmla="*/ 235 h 313"/>
                <a:gd name="T72" fmla="*/ 280 w 383"/>
                <a:gd name="T73" fmla="*/ 215 h 313"/>
                <a:gd name="T74" fmla="*/ 295 w 383"/>
                <a:gd name="T75" fmla="*/ 194 h 313"/>
                <a:gd name="T76" fmla="*/ 314 w 383"/>
                <a:gd name="T77" fmla="*/ 173 h 313"/>
                <a:gd name="T78" fmla="*/ 330 w 383"/>
                <a:gd name="T79" fmla="*/ 160 h 313"/>
                <a:gd name="T80" fmla="*/ 339 w 383"/>
                <a:gd name="T81" fmla="*/ 144 h 313"/>
                <a:gd name="T82" fmla="*/ 349 w 383"/>
                <a:gd name="T83" fmla="*/ 129 h 313"/>
                <a:gd name="T84" fmla="*/ 355 w 383"/>
                <a:gd name="T85" fmla="*/ 104 h 313"/>
                <a:gd name="T86" fmla="*/ 364 w 383"/>
                <a:gd name="T87" fmla="*/ 90 h 313"/>
                <a:gd name="T88" fmla="*/ 370 w 383"/>
                <a:gd name="T89" fmla="*/ 64 h 313"/>
                <a:gd name="T90" fmla="*/ 378 w 383"/>
                <a:gd name="T91" fmla="*/ 47 h 313"/>
                <a:gd name="T92" fmla="*/ 382 w 383"/>
                <a:gd name="T93" fmla="*/ 2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83" h="313">
                  <a:moveTo>
                    <a:pt x="382" y="8"/>
                  </a:moveTo>
                  <a:lnTo>
                    <a:pt x="380" y="5"/>
                  </a:lnTo>
                  <a:lnTo>
                    <a:pt x="378" y="2"/>
                  </a:lnTo>
                  <a:lnTo>
                    <a:pt x="378" y="1"/>
                  </a:lnTo>
                  <a:lnTo>
                    <a:pt x="378" y="2"/>
                  </a:lnTo>
                  <a:lnTo>
                    <a:pt x="378" y="4"/>
                  </a:lnTo>
                  <a:lnTo>
                    <a:pt x="371" y="0"/>
                  </a:lnTo>
                  <a:lnTo>
                    <a:pt x="367" y="4"/>
                  </a:lnTo>
                  <a:lnTo>
                    <a:pt x="366" y="10"/>
                  </a:lnTo>
                  <a:lnTo>
                    <a:pt x="362" y="18"/>
                  </a:lnTo>
                  <a:lnTo>
                    <a:pt x="348" y="17"/>
                  </a:lnTo>
                  <a:lnTo>
                    <a:pt x="342" y="18"/>
                  </a:lnTo>
                  <a:lnTo>
                    <a:pt x="338" y="23"/>
                  </a:lnTo>
                  <a:lnTo>
                    <a:pt x="335" y="29"/>
                  </a:lnTo>
                  <a:lnTo>
                    <a:pt x="330" y="33"/>
                  </a:lnTo>
                  <a:lnTo>
                    <a:pt x="324" y="33"/>
                  </a:lnTo>
                  <a:lnTo>
                    <a:pt x="322" y="36"/>
                  </a:lnTo>
                  <a:lnTo>
                    <a:pt x="319" y="36"/>
                  </a:lnTo>
                  <a:lnTo>
                    <a:pt x="317" y="39"/>
                  </a:lnTo>
                  <a:lnTo>
                    <a:pt x="311" y="39"/>
                  </a:lnTo>
                  <a:lnTo>
                    <a:pt x="308" y="37"/>
                  </a:lnTo>
                  <a:lnTo>
                    <a:pt x="306" y="33"/>
                  </a:lnTo>
                  <a:lnTo>
                    <a:pt x="302" y="29"/>
                  </a:lnTo>
                  <a:lnTo>
                    <a:pt x="300" y="24"/>
                  </a:lnTo>
                  <a:lnTo>
                    <a:pt x="295" y="24"/>
                  </a:lnTo>
                  <a:lnTo>
                    <a:pt x="289" y="24"/>
                  </a:lnTo>
                  <a:lnTo>
                    <a:pt x="283" y="22"/>
                  </a:lnTo>
                  <a:lnTo>
                    <a:pt x="278" y="20"/>
                  </a:lnTo>
                  <a:lnTo>
                    <a:pt x="273" y="20"/>
                  </a:lnTo>
                  <a:lnTo>
                    <a:pt x="268" y="21"/>
                  </a:lnTo>
                  <a:lnTo>
                    <a:pt x="264" y="23"/>
                  </a:lnTo>
                  <a:lnTo>
                    <a:pt x="258" y="23"/>
                  </a:lnTo>
                  <a:lnTo>
                    <a:pt x="252" y="22"/>
                  </a:lnTo>
                  <a:lnTo>
                    <a:pt x="249" y="22"/>
                  </a:lnTo>
                  <a:lnTo>
                    <a:pt x="241" y="26"/>
                  </a:lnTo>
                  <a:lnTo>
                    <a:pt x="239" y="26"/>
                  </a:lnTo>
                  <a:lnTo>
                    <a:pt x="13" y="5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3" y="182"/>
                  </a:lnTo>
                  <a:lnTo>
                    <a:pt x="6" y="183"/>
                  </a:lnTo>
                  <a:lnTo>
                    <a:pt x="13" y="183"/>
                  </a:lnTo>
                  <a:lnTo>
                    <a:pt x="23" y="183"/>
                  </a:lnTo>
                  <a:lnTo>
                    <a:pt x="26" y="183"/>
                  </a:lnTo>
                  <a:lnTo>
                    <a:pt x="29" y="187"/>
                  </a:lnTo>
                  <a:lnTo>
                    <a:pt x="34" y="192"/>
                  </a:lnTo>
                  <a:lnTo>
                    <a:pt x="34" y="195"/>
                  </a:lnTo>
                  <a:lnTo>
                    <a:pt x="38" y="203"/>
                  </a:lnTo>
                  <a:lnTo>
                    <a:pt x="38" y="206"/>
                  </a:lnTo>
                  <a:lnTo>
                    <a:pt x="39" y="209"/>
                  </a:lnTo>
                  <a:lnTo>
                    <a:pt x="42" y="209"/>
                  </a:lnTo>
                  <a:lnTo>
                    <a:pt x="45" y="205"/>
                  </a:lnTo>
                  <a:lnTo>
                    <a:pt x="48" y="204"/>
                  </a:lnTo>
                  <a:lnTo>
                    <a:pt x="56" y="206"/>
                  </a:lnTo>
                  <a:lnTo>
                    <a:pt x="61" y="209"/>
                  </a:lnTo>
                  <a:lnTo>
                    <a:pt x="61" y="220"/>
                  </a:lnTo>
                  <a:lnTo>
                    <a:pt x="61" y="227"/>
                  </a:lnTo>
                  <a:lnTo>
                    <a:pt x="70" y="232"/>
                  </a:lnTo>
                  <a:lnTo>
                    <a:pt x="77" y="236"/>
                  </a:lnTo>
                  <a:lnTo>
                    <a:pt x="80" y="237"/>
                  </a:lnTo>
                  <a:lnTo>
                    <a:pt x="87" y="242"/>
                  </a:lnTo>
                  <a:lnTo>
                    <a:pt x="90" y="250"/>
                  </a:lnTo>
                  <a:lnTo>
                    <a:pt x="93" y="254"/>
                  </a:lnTo>
                  <a:lnTo>
                    <a:pt x="98" y="258"/>
                  </a:lnTo>
                  <a:lnTo>
                    <a:pt x="102" y="256"/>
                  </a:lnTo>
                  <a:lnTo>
                    <a:pt x="104" y="254"/>
                  </a:lnTo>
                  <a:lnTo>
                    <a:pt x="108" y="253"/>
                  </a:lnTo>
                  <a:lnTo>
                    <a:pt x="112" y="252"/>
                  </a:lnTo>
                  <a:lnTo>
                    <a:pt x="114" y="251"/>
                  </a:lnTo>
                  <a:lnTo>
                    <a:pt x="117" y="252"/>
                  </a:lnTo>
                  <a:lnTo>
                    <a:pt x="123" y="254"/>
                  </a:lnTo>
                  <a:lnTo>
                    <a:pt x="130" y="258"/>
                  </a:lnTo>
                  <a:lnTo>
                    <a:pt x="139" y="261"/>
                  </a:lnTo>
                  <a:lnTo>
                    <a:pt x="145" y="261"/>
                  </a:lnTo>
                  <a:lnTo>
                    <a:pt x="151" y="261"/>
                  </a:lnTo>
                  <a:lnTo>
                    <a:pt x="157" y="261"/>
                  </a:lnTo>
                  <a:lnTo>
                    <a:pt x="162" y="261"/>
                  </a:lnTo>
                  <a:lnTo>
                    <a:pt x="171" y="263"/>
                  </a:lnTo>
                  <a:lnTo>
                    <a:pt x="179" y="264"/>
                  </a:lnTo>
                  <a:lnTo>
                    <a:pt x="185" y="268"/>
                  </a:lnTo>
                  <a:lnTo>
                    <a:pt x="189" y="274"/>
                  </a:lnTo>
                  <a:lnTo>
                    <a:pt x="192" y="280"/>
                  </a:lnTo>
                  <a:lnTo>
                    <a:pt x="192" y="285"/>
                  </a:lnTo>
                  <a:lnTo>
                    <a:pt x="190" y="291"/>
                  </a:lnTo>
                  <a:lnTo>
                    <a:pt x="192" y="295"/>
                  </a:lnTo>
                  <a:lnTo>
                    <a:pt x="198" y="299"/>
                  </a:lnTo>
                  <a:lnTo>
                    <a:pt x="206" y="304"/>
                  </a:lnTo>
                  <a:lnTo>
                    <a:pt x="212" y="310"/>
                  </a:lnTo>
                  <a:lnTo>
                    <a:pt x="220" y="310"/>
                  </a:lnTo>
                  <a:lnTo>
                    <a:pt x="227" y="312"/>
                  </a:lnTo>
                  <a:lnTo>
                    <a:pt x="232" y="313"/>
                  </a:lnTo>
                  <a:lnTo>
                    <a:pt x="239" y="312"/>
                  </a:lnTo>
                  <a:lnTo>
                    <a:pt x="241" y="306"/>
                  </a:lnTo>
                  <a:lnTo>
                    <a:pt x="242" y="304"/>
                  </a:lnTo>
                  <a:lnTo>
                    <a:pt x="243" y="299"/>
                  </a:lnTo>
                  <a:lnTo>
                    <a:pt x="243" y="296"/>
                  </a:lnTo>
                  <a:lnTo>
                    <a:pt x="246" y="290"/>
                  </a:lnTo>
                  <a:lnTo>
                    <a:pt x="248" y="282"/>
                  </a:lnTo>
                  <a:lnTo>
                    <a:pt x="252" y="274"/>
                  </a:lnTo>
                  <a:lnTo>
                    <a:pt x="253" y="268"/>
                  </a:lnTo>
                  <a:lnTo>
                    <a:pt x="257" y="262"/>
                  </a:lnTo>
                  <a:lnTo>
                    <a:pt x="259" y="257"/>
                  </a:lnTo>
                  <a:lnTo>
                    <a:pt x="260" y="253"/>
                  </a:lnTo>
                  <a:lnTo>
                    <a:pt x="264" y="250"/>
                  </a:lnTo>
                  <a:lnTo>
                    <a:pt x="269" y="246"/>
                  </a:lnTo>
                  <a:lnTo>
                    <a:pt x="271" y="242"/>
                  </a:lnTo>
                  <a:lnTo>
                    <a:pt x="271" y="240"/>
                  </a:lnTo>
                  <a:lnTo>
                    <a:pt x="274" y="235"/>
                  </a:lnTo>
                  <a:lnTo>
                    <a:pt x="276" y="227"/>
                  </a:lnTo>
                  <a:lnTo>
                    <a:pt x="279" y="220"/>
                  </a:lnTo>
                  <a:lnTo>
                    <a:pt x="280" y="215"/>
                  </a:lnTo>
                  <a:lnTo>
                    <a:pt x="284" y="210"/>
                  </a:lnTo>
                  <a:lnTo>
                    <a:pt x="285" y="206"/>
                  </a:lnTo>
                  <a:lnTo>
                    <a:pt x="295" y="194"/>
                  </a:lnTo>
                  <a:lnTo>
                    <a:pt x="298" y="189"/>
                  </a:lnTo>
                  <a:lnTo>
                    <a:pt x="307" y="181"/>
                  </a:lnTo>
                  <a:lnTo>
                    <a:pt x="314" y="173"/>
                  </a:lnTo>
                  <a:lnTo>
                    <a:pt x="319" y="170"/>
                  </a:lnTo>
                  <a:lnTo>
                    <a:pt x="328" y="163"/>
                  </a:lnTo>
                  <a:lnTo>
                    <a:pt x="330" y="160"/>
                  </a:lnTo>
                  <a:lnTo>
                    <a:pt x="332" y="155"/>
                  </a:lnTo>
                  <a:lnTo>
                    <a:pt x="334" y="150"/>
                  </a:lnTo>
                  <a:lnTo>
                    <a:pt x="339" y="144"/>
                  </a:lnTo>
                  <a:lnTo>
                    <a:pt x="344" y="139"/>
                  </a:lnTo>
                  <a:lnTo>
                    <a:pt x="345" y="135"/>
                  </a:lnTo>
                  <a:lnTo>
                    <a:pt x="349" y="129"/>
                  </a:lnTo>
                  <a:lnTo>
                    <a:pt x="351" y="123"/>
                  </a:lnTo>
                  <a:lnTo>
                    <a:pt x="354" y="118"/>
                  </a:lnTo>
                  <a:lnTo>
                    <a:pt x="355" y="104"/>
                  </a:lnTo>
                  <a:lnTo>
                    <a:pt x="355" y="102"/>
                  </a:lnTo>
                  <a:lnTo>
                    <a:pt x="359" y="96"/>
                  </a:lnTo>
                  <a:lnTo>
                    <a:pt x="364" y="90"/>
                  </a:lnTo>
                  <a:lnTo>
                    <a:pt x="364" y="83"/>
                  </a:lnTo>
                  <a:lnTo>
                    <a:pt x="369" y="72"/>
                  </a:lnTo>
                  <a:lnTo>
                    <a:pt x="370" y="64"/>
                  </a:lnTo>
                  <a:lnTo>
                    <a:pt x="372" y="59"/>
                  </a:lnTo>
                  <a:lnTo>
                    <a:pt x="376" y="53"/>
                  </a:lnTo>
                  <a:lnTo>
                    <a:pt x="378" y="47"/>
                  </a:lnTo>
                  <a:lnTo>
                    <a:pt x="380" y="43"/>
                  </a:lnTo>
                  <a:lnTo>
                    <a:pt x="381" y="39"/>
                  </a:lnTo>
                  <a:lnTo>
                    <a:pt x="382" y="23"/>
                  </a:lnTo>
                  <a:lnTo>
                    <a:pt x="383" y="16"/>
                  </a:lnTo>
                  <a:lnTo>
                    <a:pt x="382" y="8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1"/>
            <p:cNvSpPr>
              <a:spLocks/>
            </p:cNvSpPr>
            <p:nvPr/>
          </p:nvSpPr>
          <p:spPr bwMode="auto">
            <a:xfrm>
              <a:off x="2205038" y="3589338"/>
              <a:ext cx="150812" cy="163513"/>
            </a:xfrm>
            <a:custGeom>
              <a:avLst/>
              <a:gdLst>
                <a:gd name="T0" fmla="*/ 64 w 95"/>
                <a:gd name="T1" fmla="*/ 80 h 103"/>
                <a:gd name="T2" fmla="*/ 60 w 95"/>
                <a:gd name="T3" fmla="*/ 89 h 103"/>
                <a:gd name="T4" fmla="*/ 54 w 95"/>
                <a:gd name="T5" fmla="*/ 100 h 103"/>
                <a:gd name="T6" fmla="*/ 51 w 95"/>
                <a:gd name="T7" fmla="*/ 103 h 103"/>
                <a:gd name="T8" fmla="*/ 46 w 95"/>
                <a:gd name="T9" fmla="*/ 103 h 103"/>
                <a:gd name="T10" fmla="*/ 39 w 95"/>
                <a:gd name="T11" fmla="*/ 101 h 103"/>
                <a:gd name="T12" fmla="*/ 26 w 95"/>
                <a:gd name="T13" fmla="*/ 100 h 103"/>
                <a:gd name="T14" fmla="*/ 26 w 95"/>
                <a:gd name="T15" fmla="*/ 94 h 103"/>
                <a:gd name="T16" fmla="*/ 21 w 95"/>
                <a:gd name="T17" fmla="*/ 89 h 103"/>
                <a:gd name="T18" fmla="*/ 17 w 95"/>
                <a:gd name="T19" fmla="*/ 84 h 103"/>
                <a:gd name="T20" fmla="*/ 15 w 95"/>
                <a:gd name="T21" fmla="*/ 80 h 103"/>
                <a:gd name="T22" fmla="*/ 11 w 95"/>
                <a:gd name="T23" fmla="*/ 70 h 103"/>
                <a:gd name="T24" fmla="*/ 11 w 95"/>
                <a:gd name="T25" fmla="*/ 67 h 103"/>
                <a:gd name="T26" fmla="*/ 11 w 95"/>
                <a:gd name="T27" fmla="*/ 58 h 103"/>
                <a:gd name="T28" fmla="*/ 11 w 95"/>
                <a:gd name="T29" fmla="*/ 56 h 103"/>
                <a:gd name="T30" fmla="*/ 14 w 95"/>
                <a:gd name="T31" fmla="*/ 53 h 103"/>
                <a:gd name="T32" fmla="*/ 11 w 95"/>
                <a:gd name="T33" fmla="*/ 47 h 103"/>
                <a:gd name="T34" fmla="*/ 8 w 95"/>
                <a:gd name="T35" fmla="*/ 37 h 103"/>
                <a:gd name="T36" fmla="*/ 4 w 95"/>
                <a:gd name="T37" fmla="*/ 30 h 103"/>
                <a:gd name="T38" fmla="*/ 1 w 95"/>
                <a:gd name="T39" fmla="*/ 21 h 103"/>
                <a:gd name="T40" fmla="*/ 0 w 95"/>
                <a:gd name="T41" fmla="*/ 16 h 103"/>
                <a:gd name="T42" fmla="*/ 0 w 95"/>
                <a:gd name="T43" fmla="*/ 9 h 103"/>
                <a:gd name="T44" fmla="*/ 3 w 95"/>
                <a:gd name="T45" fmla="*/ 3 h 103"/>
                <a:gd name="T46" fmla="*/ 6 w 95"/>
                <a:gd name="T47" fmla="*/ 0 h 103"/>
                <a:gd name="T48" fmla="*/ 11 w 95"/>
                <a:gd name="T49" fmla="*/ 0 h 103"/>
                <a:gd name="T50" fmla="*/ 16 w 95"/>
                <a:gd name="T51" fmla="*/ 4 h 103"/>
                <a:gd name="T52" fmla="*/ 21 w 95"/>
                <a:gd name="T53" fmla="*/ 6 h 103"/>
                <a:gd name="T54" fmla="*/ 32 w 95"/>
                <a:gd name="T55" fmla="*/ 10 h 103"/>
                <a:gd name="T56" fmla="*/ 42 w 95"/>
                <a:gd name="T57" fmla="*/ 14 h 103"/>
                <a:gd name="T58" fmla="*/ 47 w 95"/>
                <a:gd name="T59" fmla="*/ 16 h 103"/>
                <a:gd name="T60" fmla="*/ 53 w 95"/>
                <a:gd name="T61" fmla="*/ 16 h 103"/>
                <a:gd name="T62" fmla="*/ 58 w 95"/>
                <a:gd name="T63" fmla="*/ 15 h 103"/>
                <a:gd name="T64" fmla="*/ 62 w 95"/>
                <a:gd name="T65" fmla="*/ 14 h 103"/>
                <a:gd name="T66" fmla="*/ 68 w 95"/>
                <a:gd name="T67" fmla="*/ 14 h 103"/>
                <a:gd name="T68" fmla="*/ 71 w 95"/>
                <a:gd name="T69" fmla="*/ 12 h 103"/>
                <a:gd name="T70" fmla="*/ 74 w 95"/>
                <a:gd name="T71" fmla="*/ 12 h 103"/>
                <a:gd name="T72" fmla="*/ 79 w 95"/>
                <a:gd name="T73" fmla="*/ 9 h 103"/>
                <a:gd name="T74" fmla="*/ 82 w 95"/>
                <a:gd name="T75" fmla="*/ 6 h 103"/>
                <a:gd name="T76" fmla="*/ 85 w 95"/>
                <a:gd name="T77" fmla="*/ 5 h 103"/>
                <a:gd name="T78" fmla="*/ 89 w 95"/>
                <a:gd name="T79" fmla="*/ 6 h 103"/>
                <a:gd name="T80" fmla="*/ 92 w 95"/>
                <a:gd name="T81" fmla="*/ 10 h 103"/>
                <a:gd name="T82" fmla="*/ 95 w 95"/>
                <a:gd name="T83" fmla="*/ 15 h 103"/>
                <a:gd name="T84" fmla="*/ 95 w 95"/>
                <a:gd name="T85" fmla="*/ 25 h 103"/>
                <a:gd name="T86" fmla="*/ 95 w 95"/>
                <a:gd name="T87" fmla="*/ 32 h 103"/>
                <a:gd name="T88" fmla="*/ 95 w 95"/>
                <a:gd name="T89" fmla="*/ 40 h 103"/>
                <a:gd name="T90" fmla="*/ 92 w 95"/>
                <a:gd name="T91" fmla="*/ 46 h 103"/>
                <a:gd name="T92" fmla="*/ 90 w 95"/>
                <a:gd name="T93" fmla="*/ 52 h 103"/>
                <a:gd name="T94" fmla="*/ 86 w 95"/>
                <a:gd name="T95" fmla="*/ 58 h 103"/>
                <a:gd name="T96" fmla="*/ 82 w 95"/>
                <a:gd name="T97" fmla="*/ 62 h 103"/>
                <a:gd name="T98" fmla="*/ 81 w 95"/>
                <a:gd name="T99" fmla="*/ 65 h 103"/>
                <a:gd name="T100" fmla="*/ 81 w 95"/>
                <a:gd name="T101" fmla="*/ 73 h 103"/>
                <a:gd name="T102" fmla="*/ 79 w 95"/>
                <a:gd name="T103" fmla="*/ 79 h 103"/>
                <a:gd name="T104" fmla="*/ 76 w 95"/>
                <a:gd name="T105" fmla="*/ 81 h 103"/>
                <a:gd name="T106" fmla="*/ 76 w 95"/>
                <a:gd name="T107" fmla="*/ 90 h 103"/>
                <a:gd name="T108" fmla="*/ 74 w 95"/>
                <a:gd name="T109" fmla="*/ 90 h 103"/>
                <a:gd name="T110" fmla="*/ 70 w 95"/>
                <a:gd name="T111" fmla="*/ 86 h 103"/>
                <a:gd name="T112" fmla="*/ 67 w 95"/>
                <a:gd name="T113" fmla="*/ 83 h 103"/>
                <a:gd name="T114" fmla="*/ 64 w 95"/>
                <a:gd name="T115" fmla="*/ 8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5" h="103">
                  <a:moveTo>
                    <a:pt x="64" y="80"/>
                  </a:moveTo>
                  <a:lnTo>
                    <a:pt x="60" y="89"/>
                  </a:lnTo>
                  <a:lnTo>
                    <a:pt x="54" y="100"/>
                  </a:lnTo>
                  <a:lnTo>
                    <a:pt x="51" y="103"/>
                  </a:lnTo>
                  <a:lnTo>
                    <a:pt x="46" y="103"/>
                  </a:lnTo>
                  <a:lnTo>
                    <a:pt x="39" y="101"/>
                  </a:lnTo>
                  <a:lnTo>
                    <a:pt x="26" y="100"/>
                  </a:lnTo>
                  <a:lnTo>
                    <a:pt x="26" y="94"/>
                  </a:lnTo>
                  <a:lnTo>
                    <a:pt x="21" y="89"/>
                  </a:lnTo>
                  <a:lnTo>
                    <a:pt x="17" y="84"/>
                  </a:lnTo>
                  <a:lnTo>
                    <a:pt x="15" y="80"/>
                  </a:lnTo>
                  <a:lnTo>
                    <a:pt x="11" y="70"/>
                  </a:lnTo>
                  <a:lnTo>
                    <a:pt x="11" y="67"/>
                  </a:lnTo>
                  <a:lnTo>
                    <a:pt x="11" y="58"/>
                  </a:lnTo>
                  <a:lnTo>
                    <a:pt x="11" y="56"/>
                  </a:lnTo>
                  <a:lnTo>
                    <a:pt x="14" y="53"/>
                  </a:lnTo>
                  <a:lnTo>
                    <a:pt x="11" y="47"/>
                  </a:lnTo>
                  <a:lnTo>
                    <a:pt x="8" y="37"/>
                  </a:lnTo>
                  <a:lnTo>
                    <a:pt x="4" y="30"/>
                  </a:lnTo>
                  <a:lnTo>
                    <a:pt x="1" y="21"/>
                  </a:lnTo>
                  <a:lnTo>
                    <a:pt x="0" y="16"/>
                  </a:lnTo>
                  <a:lnTo>
                    <a:pt x="0" y="9"/>
                  </a:lnTo>
                  <a:lnTo>
                    <a:pt x="3" y="3"/>
                  </a:lnTo>
                  <a:lnTo>
                    <a:pt x="6" y="0"/>
                  </a:lnTo>
                  <a:lnTo>
                    <a:pt x="11" y="0"/>
                  </a:lnTo>
                  <a:lnTo>
                    <a:pt x="16" y="4"/>
                  </a:lnTo>
                  <a:lnTo>
                    <a:pt x="21" y="6"/>
                  </a:lnTo>
                  <a:lnTo>
                    <a:pt x="32" y="10"/>
                  </a:lnTo>
                  <a:lnTo>
                    <a:pt x="42" y="14"/>
                  </a:lnTo>
                  <a:lnTo>
                    <a:pt x="47" y="16"/>
                  </a:lnTo>
                  <a:lnTo>
                    <a:pt x="53" y="16"/>
                  </a:lnTo>
                  <a:lnTo>
                    <a:pt x="58" y="15"/>
                  </a:lnTo>
                  <a:lnTo>
                    <a:pt x="62" y="14"/>
                  </a:lnTo>
                  <a:lnTo>
                    <a:pt x="68" y="14"/>
                  </a:lnTo>
                  <a:lnTo>
                    <a:pt x="71" y="12"/>
                  </a:lnTo>
                  <a:lnTo>
                    <a:pt x="74" y="12"/>
                  </a:lnTo>
                  <a:lnTo>
                    <a:pt x="79" y="9"/>
                  </a:lnTo>
                  <a:lnTo>
                    <a:pt x="82" y="6"/>
                  </a:lnTo>
                  <a:lnTo>
                    <a:pt x="85" y="5"/>
                  </a:lnTo>
                  <a:lnTo>
                    <a:pt x="89" y="6"/>
                  </a:lnTo>
                  <a:lnTo>
                    <a:pt x="92" y="10"/>
                  </a:lnTo>
                  <a:lnTo>
                    <a:pt x="95" y="15"/>
                  </a:lnTo>
                  <a:lnTo>
                    <a:pt x="95" y="25"/>
                  </a:lnTo>
                  <a:lnTo>
                    <a:pt x="95" y="32"/>
                  </a:lnTo>
                  <a:lnTo>
                    <a:pt x="95" y="40"/>
                  </a:lnTo>
                  <a:lnTo>
                    <a:pt x="92" y="46"/>
                  </a:lnTo>
                  <a:lnTo>
                    <a:pt x="90" y="52"/>
                  </a:lnTo>
                  <a:lnTo>
                    <a:pt x="86" y="58"/>
                  </a:lnTo>
                  <a:lnTo>
                    <a:pt x="82" y="62"/>
                  </a:lnTo>
                  <a:lnTo>
                    <a:pt x="81" y="65"/>
                  </a:lnTo>
                  <a:lnTo>
                    <a:pt x="81" y="73"/>
                  </a:lnTo>
                  <a:lnTo>
                    <a:pt x="79" y="79"/>
                  </a:lnTo>
                  <a:lnTo>
                    <a:pt x="76" y="81"/>
                  </a:lnTo>
                  <a:lnTo>
                    <a:pt x="76" y="90"/>
                  </a:lnTo>
                  <a:lnTo>
                    <a:pt x="74" y="90"/>
                  </a:lnTo>
                  <a:lnTo>
                    <a:pt x="70" y="86"/>
                  </a:lnTo>
                  <a:lnTo>
                    <a:pt x="67" y="83"/>
                  </a:lnTo>
                  <a:lnTo>
                    <a:pt x="64" y="80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4742454" y="3888373"/>
            <a:ext cx="331382" cy="331370"/>
            <a:chOff x="4646588" y="2093143"/>
            <a:chExt cx="331382" cy="331370"/>
          </a:xfrm>
        </p:grpSpPr>
        <p:sp>
          <p:nvSpPr>
            <p:cNvPr id="32" name="Oval 31"/>
            <p:cNvSpPr/>
            <p:nvPr/>
          </p:nvSpPr>
          <p:spPr>
            <a:xfrm>
              <a:off x="4646588" y="2093143"/>
              <a:ext cx="331382" cy="331370"/>
            </a:xfrm>
            <a:prstGeom prst="ellipse">
              <a:avLst/>
            </a:prstGeom>
            <a:solidFill>
              <a:srgbClr val="96D56D">
                <a:alpha val="50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776763" y="2223313"/>
              <a:ext cx="71032" cy="7103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4" name="Elbow Connector 33"/>
          <p:cNvCxnSpPr/>
          <p:nvPr userDrawn="1"/>
        </p:nvCxnSpPr>
        <p:spPr>
          <a:xfrm rot="10800000" flipV="1">
            <a:off x="4928876" y="3481632"/>
            <a:ext cx="1464672" cy="561894"/>
          </a:xfrm>
          <a:prstGeom prst="bentConnector3">
            <a:avLst>
              <a:gd name="adj1" fmla="val 17484"/>
            </a:avLst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 userDrawn="1"/>
        </p:nvSpPr>
        <p:spPr>
          <a:xfrm>
            <a:off x="6337302" y="2870350"/>
            <a:ext cx="1266824" cy="1266824"/>
          </a:xfrm>
          <a:prstGeom prst="ellipse">
            <a:avLst/>
          </a:prstGeom>
          <a:solidFill>
            <a:srgbClr val="96D5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Elbow Connector 35"/>
          <p:cNvCxnSpPr/>
          <p:nvPr userDrawn="1"/>
        </p:nvCxnSpPr>
        <p:spPr>
          <a:xfrm rot="10800000" flipV="1">
            <a:off x="5056968" y="1947096"/>
            <a:ext cx="1480361" cy="36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 userDrawn="1"/>
        </p:nvSpPr>
        <p:spPr>
          <a:xfrm>
            <a:off x="6233056" y="1515060"/>
            <a:ext cx="871956" cy="87195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/>
          <p:cNvGrpSpPr/>
          <p:nvPr userDrawn="1"/>
        </p:nvGrpSpPr>
        <p:grpSpPr>
          <a:xfrm>
            <a:off x="4872629" y="1781412"/>
            <a:ext cx="331382" cy="331370"/>
            <a:chOff x="5619548" y="2256857"/>
            <a:chExt cx="331382" cy="331370"/>
          </a:xfrm>
        </p:grpSpPr>
        <p:sp>
          <p:nvSpPr>
            <p:cNvPr id="39" name="Oval 38"/>
            <p:cNvSpPr/>
            <p:nvPr/>
          </p:nvSpPr>
          <p:spPr>
            <a:xfrm>
              <a:off x="5619548" y="2256857"/>
              <a:ext cx="331382" cy="331370"/>
            </a:xfrm>
            <a:prstGeom prst="ellipse">
              <a:avLst/>
            </a:prstGeom>
            <a:solidFill>
              <a:srgbClr val="8DBAEE">
                <a:alpha val="50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5749723" y="2387027"/>
              <a:ext cx="71032" cy="7103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Oval 40"/>
          <p:cNvSpPr/>
          <p:nvPr userDrawn="1"/>
        </p:nvSpPr>
        <p:spPr>
          <a:xfrm>
            <a:off x="599767" y="1541200"/>
            <a:ext cx="1266824" cy="1266824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2140786" y="3388320"/>
            <a:ext cx="331382" cy="331370"/>
            <a:chOff x="2925294" y="2112932"/>
            <a:chExt cx="331382" cy="331370"/>
          </a:xfrm>
        </p:grpSpPr>
        <p:sp>
          <p:nvSpPr>
            <p:cNvPr id="43" name="Oval 42"/>
            <p:cNvSpPr/>
            <p:nvPr/>
          </p:nvSpPr>
          <p:spPr>
            <a:xfrm>
              <a:off x="2925294" y="2112932"/>
              <a:ext cx="331382" cy="331370"/>
            </a:xfrm>
            <a:prstGeom prst="ellipse">
              <a:avLst/>
            </a:prstGeom>
            <a:solidFill>
              <a:srgbClr val="8DBAEE">
                <a:alpha val="50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3055469" y="2243102"/>
              <a:ext cx="71032" cy="7103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5" name="Elbow Connector 44"/>
          <p:cNvCxnSpPr>
            <a:stCxn id="44" idx="2"/>
            <a:endCxn id="41" idx="6"/>
          </p:cNvCxnSpPr>
          <p:nvPr userDrawn="1"/>
        </p:nvCxnSpPr>
        <p:spPr>
          <a:xfrm rot="10800000">
            <a:off x="1866591" y="2174613"/>
            <a:ext cx="404370" cy="1379392"/>
          </a:xfrm>
          <a:prstGeom prst="bentConnector3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 userDrawn="1"/>
        </p:nvSpPr>
        <p:spPr>
          <a:xfrm>
            <a:off x="2127300" y="4073283"/>
            <a:ext cx="871956" cy="871956"/>
          </a:xfrm>
          <a:prstGeom prst="ellipse">
            <a:avLst/>
          </a:prstGeom>
          <a:solidFill>
            <a:srgbClr val="013A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/>
          <p:cNvGrpSpPr/>
          <p:nvPr userDrawn="1"/>
        </p:nvGrpSpPr>
        <p:grpSpPr>
          <a:xfrm>
            <a:off x="4194258" y="3554004"/>
            <a:ext cx="331382" cy="331370"/>
            <a:chOff x="4725566" y="2706095"/>
            <a:chExt cx="331382" cy="331370"/>
          </a:xfrm>
        </p:grpSpPr>
        <p:sp>
          <p:nvSpPr>
            <p:cNvPr id="48" name="Oval 47"/>
            <p:cNvSpPr/>
            <p:nvPr/>
          </p:nvSpPr>
          <p:spPr>
            <a:xfrm>
              <a:off x="4725566" y="2706095"/>
              <a:ext cx="331382" cy="331370"/>
            </a:xfrm>
            <a:prstGeom prst="ellipse">
              <a:avLst/>
            </a:prstGeom>
            <a:solidFill>
              <a:srgbClr val="8DBAEE">
                <a:alpha val="50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4855741" y="2836265"/>
              <a:ext cx="71032" cy="7103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0" name="Elbow Connector 49"/>
          <p:cNvCxnSpPr>
            <a:stCxn id="46" idx="0"/>
          </p:cNvCxnSpPr>
          <p:nvPr userDrawn="1"/>
        </p:nvCxnSpPr>
        <p:spPr>
          <a:xfrm rot="5400000" flipH="1" flipV="1">
            <a:off x="3283911" y="2997245"/>
            <a:ext cx="355407" cy="1796670"/>
          </a:xfrm>
          <a:prstGeom prst="bentConnector2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 userDrawn="1"/>
        </p:nvSpPr>
        <p:spPr>
          <a:xfrm>
            <a:off x="7499351" y="2079843"/>
            <a:ext cx="1071346" cy="10713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/>
          <p:cNvGrpSpPr/>
          <p:nvPr userDrawn="1"/>
        </p:nvGrpSpPr>
        <p:grpSpPr>
          <a:xfrm>
            <a:off x="5409609" y="3350110"/>
            <a:ext cx="331382" cy="331370"/>
            <a:chOff x="6449735" y="2978011"/>
            <a:chExt cx="331382" cy="331370"/>
          </a:xfrm>
        </p:grpSpPr>
        <p:sp>
          <p:nvSpPr>
            <p:cNvPr id="53" name="Oval 52"/>
            <p:cNvSpPr/>
            <p:nvPr/>
          </p:nvSpPr>
          <p:spPr>
            <a:xfrm>
              <a:off x="6449735" y="2978011"/>
              <a:ext cx="331382" cy="331370"/>
            </a:xfrm>
            <a:prstGeom prst="ellipse">
              <a:avLst/>
            </a:prstGeom>
            <a:solidFill>
              <a:srgbClr val="8DBAEE">
                <a:alpha val="50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6579910" y="3108181"/>
              <a:ext cx="71032" cy="7103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5" name="Elbow Connector 54"/>
          <p:cNvCxnSpPr>
            <a:stCxn id="51" idx="2"/>
            <a:endCxn id="54" idx="0"/>
          </p:cNvCxnSpPr>
          <p:nvPr userDrawn="1"/>
        </p:nvCxnSpPr>
        <p:spPr>
          <a:xfrm rot="10800000" flipV="1">
            <a:off x="5575303" y="2615515"/>
            <a:ext cx="1924051" cy="864765"/>
          </a:xfrm>
          <a:prstGeom prst="bentConnector2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 userDrawn="1"/>
        </p:nvGrpSpPr>
        <p:grpSpPr>
          <a:xfrm>
            <a:off x="4690067" y="4333440"/>
            <a:ext cx="331382" cy="331370"/>
            <a:chOff x="4725566" y="2706095"/>
            <a:chExt cx="331382" cy="331370"/>
          </a:xfrm>
        </p:grpSpPr>
        <p:sp>
          <p:nvSpPr>
            <p:cNvPr id="57" name="Oval 56"/>
            <p:cNvSpPr/>
            <p:nvPr/>
          </p:nvSpPr>
          <p:spPr>
            <a:xfrm>
              <a:off x="4725566" y="2706095"/>
              <a:ext cx="331382" cy="331370"/>
            </a:xfrm>
            <a:prstGeom prst="ellipse">
              <a:avLst/>
            </a:prstGeom>
            <a:solidFill>
              <a:srgbClr val="8DBAEE">
                <a:alpha val="50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4855741" y="2836265"/>
              <a:ext cx="71032" cy="7103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Oval 58"/>
          <p:cNvSpPr/>
          <p:nvPr userDrawn="1"/>
        </p:nvSpPr>
        <p:spPr>
          <a:xfrm>
            <a:off x="3351629" y="3954686"/>
            <a:ext cx="871956" cy="87195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Elbow Connector 59"/>
          <p:cNvCxnSpPr/>
          <p:nvPr userDrawn="1"/>
        </p:nvCxnSpPr>
        <p:spPr>
          <a:xfrm rot="5400000" flipH="1">
            <a:off x="4469275" y="4115736"/>
            <a:ext cx="131270" cy="641698"/>
          </a:xfrm>
          <a:prstGeom prst="bentConnector4">
            <a:avLst>
              <a:gd name="adj1" fmla="val -174145"/>
              <a:gd name="adj2" fmla="val 62910"/>
            </a:avLst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2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1"/>
            <a:ext cx="2508635" cy="37109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3" name="Text Placeholder 38"/>
          <p:cNvSpPr>
            <a:spLocks noGrp="1"/>
          </p:cNvSpPr>
          <p:nvPr>
            <p:ph type="body" sz="quarter" idx="28" hasCustomPrompt="1"/>
          </p:nvPr>
        </p:nvSpPr>
        <p:spPr>
          <a:xfrm>
            <a:off x="689745" y="1933812"/>
            <a:ext cx="1110480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64" name="Text Placeholder 40"/>
          <p:cNvSpPr>
            <a:spLocks noGrp="1"/>
          </p:cNvSpPr>
          <p:nvPr>
            <p:ph type="body" sz="quarter" idx="29"/>
          </p:nvPr>
        </p:nvSpPr>
        <p:spPr>
          <a:xfrm>
            <a:off x="689745" y="2067694"/>
            <a:ext cx="1110480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5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6415474" y="3246783"/>
            <a:ext cx="1110480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66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6415474" y="3398335"/>
            <a:ext cx="1110480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7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7470259" y="2402106"/>
            <a:ext cx="1110480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68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7470259" y="2584054"/>
            <a:ext cx="1110480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9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6242581" y="1709148"/>
            <a:ext cx="833726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70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6242581" y="1851175"/>
            <a:ext cx="833726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</a:t>
            </a:r>
          </a:p>
        </p:txBody>
      </p:sp>
      <p:sp>
        <p:nvSpPr>
          <p:cNvPr id="71" name="Text Placeholder 38"/>
          <p:cNvSpPr>
            <a:spLocks noGrp="1"/>
          </p:cNvSpPr>
          <p:nvPr>
            <p:ph type="body" sz="quarter" idx="36" hasCustomPrompt="1"/>
          </p:nvPr>
        </p:nvSpPr>
        <p:spPr>
          <a:xfrm>
            <a:off x="3360532" y="4175928"/>
            <a:ext cx="833726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72" name="Text Placeholder 40"/>
          <p:cNvSpPr>
            <a:spLocks noGrp="1"/>
          </p:cNvSpPr>
          <p:nvPr>
            <p:ph type="body" sz="quarter" idx="37"/>
          </p:nvPr>
        </p:nvSpPr>
        <p:spPr>
          <a:xfrm>
            <a:off x="3360532" y="4317955"/>
            <a:ext cx="833726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</a:t>
            </a:r>
          </a:p>
        </p:txBody>
      </p:sp>
      <p:sp>
        <p:nvSpPr>
          <p:cNvPr id="73" name="Text Placeholder 38"/>
          <p:cNvSpPr>
            <a:spLocks noGrp="1"/>
          </p:cNvSpPr>
          <p:nvPr>
            <p:ph type="body" sz="quarter" idx="38" hasCustomPrompt="1"/>
          </p:nvPr>
        </p:nvSpPr>
        <p:spPr>
          <a:xfrm>
            <a:off x="2146415" y="4242102"/>
            <a:ext cx="833726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74" name="Text Placeholder 40"/>
          <p:cNvSpPr>
            <a:spLocks noGrp="1"/>
          </p:cNvSpPr>
          <p:nvPr>
            <p:ph type="body" sz="quarter" idx="39"/>
          </p:nvPr>
        </p:nvSpPr>
        <p:spPr>
          <a:xfrm>
            <a:off x="2146415" y="4365079"/>
            <a:ext cx="833726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</a:t>
            </a:r>
          </a:p>
        </p:txBody>
      </p:sp>
      <p:sp>
        <p:nvSpPr>
          <p:cNvPr id="75" name="TextBox 74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77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78" name="TextBox 77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0009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8_States of Austr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2"/>
            <a:ext cx="7985770" cy="24726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5490105" y="1718816"/>
            <a:ext cx="2742022" cy="2335773"/>
            <a:chOff x="1163497" y="2132398"/>
            <a:chExt cx="2445256" cy="2082975"/>
          </a:xfrm>
        </p:grpSpPr>
        <p:grpSp>
          <p:nvGrpSpPr>
            <p:cNvPr id="26" name="Group 25"/>
            <p:cNvGrpSpPr/>
            <p:nvPr/>
          </p:nvGrpSpPr>
          <p:grpSpPr>
            <a:xfrm>
              <a:off x="1163497" y="2132398"/>
              <a:ext cx="2445256" cy="2082975"/>
              <a:chOff x="763588" y="1930400"/>
              <a:chExt cx="1919287" cy="1822451"/>
            </a:xfrm>
          </p:grpSpPr>
          <p:sp>
            <p:nvSpPr>
              <p:cNvPr id="36" name="Freeform 5"/>
              <p:cNvSpPr>
                <a:spLocks/>
              </p:cNvSpPr>
              <p:nvPr/>
            </p:nvSpPr>
            <p:spPr bwMode="auto">
              <a:xfrm>
                <a:off x="763588" y="2092325"/>
                <a:ext cx="784225" cy="1204913"/>
              </a:xfrm>
              <a:custGeom>
                <a:avLst/>
                <a:gdLst>
                  <a:gd name="T0" fmla="*/ 464 w 494"/>
                  <a:gd name="T1" fmla="*/ 630 h 759"/>
                  <a:gd name="T2" fmla="*/ 407 w 494"/>
                  <a:gd name="T3" fmla="*/ 639 h 759"/>
                  <a:gd name="T4" fmla="*/ 356 w 494"/>
                  <a:gd name="T5" fmla="*/ 665 h 759"/>
                  <a:gd name="T6" fmla="*/ 330 w 494"/>
                  <a:gd name="T7" fmla="*/ 705 h 759"/>
                  <a:gd name="T8" fmla="*/ 312 w 494"/>
                  <a:gd name="T9" fmla="*/ 705 h 759"/>
                  <a:gd name="T10" fmla="*/ 292 w 494"/>
                  <a:gd name="T11" fmla="*/ 701 h 759"/>
                  <a:gd name="T12" fmla="*/ 252 w 494"/>
                  <a:gd name="T13" fmla="*/ 709 h 759"/>
                  <a:gd name="T14" fmla="*/ 231 w 494"/>
                  <a:gd name="T15" fmla="*/ 714 h 759"/>
                  <a:gd name="T16" fmla="*/ 214 w 494"/>
                  <a:gd name="T17" fmla="*/ 730 h 759"/>
                  <a:gd name="T18" fmla="*/ 177 w 494"/>
                  <a:gd name="T19" fmla="*/ 759 h 759"/>
                  <a:gd name="T20" fmla="*/ 137 w 494"/>
                  <a:gd name="T21" fmla="*/ 754 h 759"/>
                  <a:gd name="T22" fmla="*/ 120 w 494"/>
                  <a:gd name="T23" fmla="*/ 745 h 759"/>
                  <a:gd name="T24" fmla="*/ 99 w 494"/>
                  <a:gd name="T25" fmla="*/ 723 h 759"/>
                  <a:gd name="T26" fmla="*/ 115 w 494"/>
                  <a:gd name="T27" fmla="*/ 711 h 759"/>
                  <a:gd name="T28" fmla="*/ 110 w 494"/>
                  <a:gd name="T29" fmla="*/ 674 h 759"/>
                  <a:gd name="T30" fmla="*/ 99 w 494"/>
                  <a:gd name="T31" fmla="*/ 632 h 759"/>
                  <a:gd name="T32" fmla="*/ 76 w 494"/>
                  <a:gd name="T33" fmla="*/ 566 h 759"/>
                  <a:gd name="T34" fmla="*/ 49 w 494"/>
                  <a:gd name="T35" fmla="*/ 525 h 759"/>
                  <a:gd name="T36" fmla="*/ 14 w 494"/>
                  <a:gd name="T37" fmla="*/ 475 h 759"/>
                  <a:gd name="T38" fmla="*/ 6 w 494"/>
                  <a:gd name="T39" fmla="*/ 456 h 759"/>
                  <a:gd name="T40" fmla="*/ 29 w 494"/>
                  <a:gd name="T41" fmla="*/ 479 h 759"/>
                  <a:gd name="T42" fmla="*/ 14 w 494"/>
                  <a:gd name="T43" fmla="*/ 456 h 759"/>
                  <a:gd name="T44" fmla="*/ 38 w 494"/>
                  <a:gd name="T45" fmla="*/ 470 h 759"/>
                  <a:gd name="T46" fmla="*/ 7 w 494"/>
                  <a:gd name="T47" fmla="*/ 411 h 759"/>
                  <a:gd name="T48" fmla="*/ 11 w 494"/>
                  <a:gd name="T49" fmla="*/ 368 h 759"/>
                  <a:gd name="T50" fmla="*/ 9 w 494"/>
                  <a:gd name="T51" fmla="*/ 336 h 759"/>
                  <a:gd name="T52" fmla="*/ 18 w 494"/>
                  <a:gd name="T53" fmla="*/ 338 h 759"/>
                  <a:gd name="T54" fmla="*/ 37 w 494"/>
                  <a:gd name="T55" fmla="*/ 313 h 759"/>
                  <a:gd name="T56" fmla="*/ 78 w 494"/>
                  <a:gd name="T57" fmla="*/ 280 h 759"/>
                  <a:gd name="T58" fmla="*/ 108 w 494"/>
                  <a:gd name="T59" fmla="*/ 268 h 759"/>
                  <a:gd name="T60" fmla="*/ 134 w 494"/>
                  <a:gd name="T61" fmla="*/ 251 h 759"/>
                  <a:gd name="T62" fmla="*/ 161 w 494"/>
                  <a:gd name="T63" fmla="*/ 235 h 759"/>
                  <a:gd name="T64" fmla="*/ 218 w 494"/>
                  <a:gd name="T65" fmla="*/ 218 h 759"/>
                  <a:gd name="T66" fmla="*/ 249 w 494"/>
                  <a:gd name="T67" fmla="*/ 171 h 759"/>
                  <a:gd name="T68" fmla="*/ 252 w 494"/>
                  <a:gd name="T69" fmla="*/ 140 h 759"/>
                  <a:gd name="T70" fmla="*/ 275 w 494"/>
                  <a:gd name="T71" fmla="*/ 102 h 759"/>
                  <a:gd name="T72" fmla="*/ 287 w 494"/>
                  <a:gd name="T73" fmla="*/ 123 h 759"/>
                  <a:gd name="T74" fmla="*/ 300 w 494"/>
                  <a:gd name="T75" fmla="*/ 124 h 759"/>
                  <a:gd name="T76" fmla="*/ 298 w 494"/>
                  <a:gd name="T77" fmla="*/ 106 h 759"/>
                  <a:gd name="T78" fmla="*/ 284 w 494"/>
                  <a:gd name="T79" fmla="*/ 92 h 759"/>
                  <a:gd name="T80" fmla="*/ 308 w 494"/>
                  <a:gd name="T81" fmla="*/ 93 h 759"/>
                  <a:gd name="T82" fmla="*/ 324 w 494"/>
                  <a:gd name="T83" fmla="*/ 88 h 759"/>
                  <a:gd name="T84" fmla="*/ 322 w 494"/>
                  <a:gd name="T85" fmla="*/ 75 h 759"/>
                  <a:gd name="T86" fmla="*/ 322 w 494"/>
                  <a:gd name="T87" fmla="*/ 56 h 759"/>
                  <a:gd name="T88" fmla="*/ 344 w 494"/>
                  <a:gd name="T89" fmla="*/ 50 h 759"/>
                  <a:gd name="T90" fmla="*/ 341 w 494"/>
                  <a:gd name="T91" fmla="*/ 37 h 759"/>
                  <a:gd name="T92" fmla="*/ 359 w 494"/>
                  <a:gd name="T93" fmla="*/ 23 h 759"/>
                  <a:gd name="T94" fmla="*/ 376 w 494"/>
                  <a:gd name="T95" fmla="*/ 11 h 759"/>
                  <a:gd name="T96" fmla="*/ 389 w 494"/>
                  <a:gd name="T97" fmla="*/ 12 h 759"/>
                  <a:gd name="T98" fmla="*/ 403 w 494"/>
                  <a:gd name="T99" fmla="*/ 0 h 759"/>
                  <a:gd name="T100" fmla="*/ 440 w 494"/>
                  <a:gd name="T101" fmla="*/ 27 h 759"/>
                  <a:gd name="T102" fmla="*/ 446 w 494"/>
                  <a:gd name="T103" fmla="*/ 42 h 759"/>
                  <a:gd name="T104" fmla="*/ 468 w 494"/>
                  <a:gd name="T105" fmla="*/ 35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94" h="759">
                    <a:moveTo>
                      <a:pt x="494" y="614"/>
                    </a:moveTo>
                    <a:lnTo>
                      <a:pt x="483" y="616"/>
                    </a:lnTo>
                    <a:lnTo>
                      <a:pt x="475" y="622"/>
                    </a:lnTo>
                    <a:lnTo>
                      <a:pt x="464" y="630"/>
                    </a:lnTo>
                    <a:lnTo>
                      <a:pt x="451" y="633"/>
                    </a:lnTo>
                    <a:lnTo>
                      <a:pt x="430" y="638"/>
                    </a:lnTo>
                    <a:lnTo>
                      <a:pt x="418" y="638"/>
                    </a:lnTo>
                    <a:lnTo>
                      <a:pt x="407" y="639"/>
                    </a:lnTo>
                    <a:lnTo>
                      <a:pt x="395" y="643"/>
                    </a:lnTo>
                    <a:lnTo>
                      <a:pt x="382" y="653"/>
                    </a:lnTo>
                    <a:lnTo>
                      <a:pt x="366" y="662"/>
                    </a:lnTo>
                    <a:lnTo>
                      <a:pt x="356" y="665"/>
                    </a:lnTo>
                    <a:lnTo>
                      <a:pt x="352" y="678"/>
                    </a:lnTo>
                    <a:lnTo>
                      <a:pt x="348" y="690"/>
                    </a:lnTo>
                    <a:lnTo>
                      <a:pt x="341" y="698"/>
                    </a:lnTo>
                    <a:lnTo>
                      <a:pt x="330" y="705"/>
                    </a:lnTo>
                    <a:lnTo>
                      <a:pt x="324" y="703"/>
                    </a:lnTo>
                    <a:lnTo>
                      <a:pt x="322" y="701"/>
                    </a:lnTo>
                    <a:lnTo>
                      <a:pt x="314" y="701"/>
                    </a:lnTo>
                    <a:lnTo>
                      <a:pt x="312" y="705"/>
                    </a:lnTo>
                    <a:lnTo>
                      <a:pt x="300" y="705"/>
                    </a:lnTo>
                    <a:lnTo>
                      <a:pt x="297" y="702"/>
                    </a:lnTo>
                    <a:lnTo>
                      <a:pt x="295" y="702"/>
                    </a:lnTo>
                    <a:lnTo>
                      <a:pt x="292" y="701"/>
                    </a:lnTo>
                    <a:lnTo>
                      <a:pt x="280" y="702"/>
                    </a:lnTo>
                    <a:lnTo>
                      <a:pt x="268" y="705"/>
                    </a:lnTo>
                    <a:lnTo>
                      <a:pt x="258" y="707"/>
                    </a:lnTo>
                    <a:lnTo>
                      <a:pt x="252" y="709"/>
                    </a:lnTo>
                    <a:lnTo>
                      <a:pt x="242" y="709"/>
                    </a:lnTo>
                    <a:lnTo>
                      <a:pt x="237" y="709"/>
                    </a:lnTo>
                    <a:lnTo>
                      <a:pt x="233" y="712"/>
                    </a:lnTo>
                    <a:lnTo>
                      <a:pt x="231" y="714"/>
                    </a:lnTo>
                    <a:lnTo>
                      <a:pt x="230" y="718"/>
                    </a:lnTo>
                    <a:lnTo>
                      <a:pt x="228" y="727"/>
                    </a:lnTo>
                    <a:lnTo>
                      <a:pt x="225" y="729"/>
                    </a:lnTo>
                    <a:lnTo>
                      <a:pt x="214" y="730"/>
                    </a:lnTo>
                    <a:lnTo>
                      <a:pt x="206" y="739"/>
                    </a:lnTo>
                    <a:lnTo>
                      <a:pt x="195" y="750"/>
                    </a:lnTo>
                    <a:lnTo>
                      <a:pt x="188" y="756"/>
                    </a:lnTo>
                    <a:lnTo>
                      <a:pt x="177" y="759"/>
                    </a:lnTo>
                    <a:lnTo>
                      <a:pt x="146" y="759"/>
                    </a:lnTo>
                    <a:lnTo>
                      <a:pt x="143" y="757"/>
                    </a:lnTo>
                    <a:lnTo>
                      <a:pt x="142" y="756"/>
                    </a:lnTo>
                    <a:lnTo>
                      <a:pt x="137" y="754"/>
                    </a:lnTo>
                    <a:lnTo>
                      <a:pt x="134" y="754"/>
                    </a:lnTo>
                    <a:lnTo>
                      <a:pt x="130" y="751"/>
                    </a:lnTo>
                    <a:lnTo>
                      <a:pt x="124" y="748"/>
                    </a:lnTo>
                    <a:lnTo>
                      <a:pt x="120" y="745"/>
                    </a:lnTo>
                    <a:lnTo>
                      <a:pt x="112" y="744"/>
                    </a:lnTo>
                    <a:lnTo>
                      <a:pt x="102" y="737"/>
                    </a:lnTo>
                    <a:lnTo>
                      <a:pt x="100" y="732"/>
                    </a:lnTo>
                    <a:lnTo>
                      <a:pt x="99" y="723"/>
                    </a:lnTo>
                    <a:lnTo>
                      <a:pt x="99" y="719"/>
                    </a:lnTo>
                    <a:lnTo>
                      <a:pt x="105" y="717"/>
                    </a:lnTo>
                    <a:lnTo>
                      <a:pt x="109" y="714"/>
                    </a:lnTo>
                    <a:lnTo>
                      <a:pt x="115" y="711"/>
                    </a:lnTo>
                    <a:lnTo>
                      <a:pt x="116" y="705"/>
                    </a:lnTo>
                    <a:lnTo>
                      <a:pt x="114" y="695"/>
                    </a:lnTo>
                    <a:lnTo>
                      <a:pt x="110" y="681"/>
                    </a:lnTo>
                    <a:lnTo>
                      <a:pt x="110" y="674"/>
                    </a:lnTo>
                    <a:lnTo>
                      <a:pt x="113" y="663"/>
                    </a:lnTo>
                    <a:lnTo>
                      <a:pt x="115" y="654"/>
                    </a:lnTo>
                    <a:lnTo>
                      <a:pt x="116" y="650"/>
                    </a:lnTo>
                    <a:lnTo>
                      <a:pt x="99" y="632"/>
                    </a:lnTo>
                    <a:lnTo>
                      <a:pt x="89" y="611"/>
                    </a:lnTo>
                    <a:lnTo>
                      <a:pt x="82" y="591"/>
                    </a:lnTo>
                    <a:lnTo>
                      <a:pt x="80" y="578"/>
                    </a:lnTo>
                    <a:lnTo>
                      <a:pt x="76" y="566"/>
                    </a:lnTo>
                    <a:lnTo>
                      <a:pt x="72" y="558"/>
                    </a:lnTo>
                    <a:lnTo>
                      <a:pt x="60" y="545"/>
                    </a:lnTo>
                    <a:lnTo>
                      <a:pt x="51" y="532"/>
                    </a:lnTo>
                    <a:lnTo>
                      <a:pt x="49" y="525"/>
                    </a:lnTo>
                    <a:lnTo>
                      <a:pt x="39" y="503"/>
                    </a:lnTo>
                    <a:lnTo>
                      <a:pt x="34" y="498"/>
                    </a:lnTo>
                    <a:lnTo>
                      <a:pt x="23" y="487"/>
                    </a:lnTo>
                    <a:lnTo>
                      <a:pt x="14" y="475"/>
                    </a:lnTo>
                    <a:lnTo>
                      <a:pt x="7" y="466"/>
                    </a:lnTo>
                    <a:lnTo>
                      <a:pt x="1" y="456"/>
                    </a:lnTo>
                    <a:lnTo>
                      <a:pt x="0" y="448"/>
                    </a:lnTo>
                    <a:lnTo>
                      <a:pt x="6" y="456"/>
                    </a:lnTo>
                    <a:lnTo>
                      <a:pt x="11" y="464"/>
                    </a:lnTo>
                    <a:lnTo>
                      <a:pt x="21" y="471"/>
                    </a:lnTo>
                    <a:lnTo>
                      <a:pt x="24" y="476"/>
                    </a:lnTo>
                    <a:lnTo>
                      <a:pt x="29" y="479"/>
                    </a:lnTo>
                    <a:lnTo>
                      <a:pt x="27" y="471"/>
                    </a:lnTo>
                    <a:lnTo>
                      <a:pt x="23" y="464"/>
                    </a:lnTo>
                    <a:lnTo>
                      <a:pt x="17" y="460"/>
                    </a:lnTo>
                    <a:lnTo>
                      <a:pt x="14" y="456"/>
                    </a:lnTo>
                    <a:lnTo>
                      <a:pt x="16" y="452"/>
                    </a:lnTo>
                    <a:lnTo>
                      <a:pt x="27" y="462"/>
                    </a:lnTo>
                    <a:lnTo>
                      <a:pt x="34" y="467"/>
                    </a:lnTo>
                    <a:lnTo>
                      <a:pt x="38" y="470"/>
                    </a:lnTo>
                    <a:lnTo>
                      <a:pt x="37" y="462"/>
                    </a:lnTo>
                    <a:lnTo>
                      <a:pt x="32" y="448"/>
                    </a:lnTo>
                    <a:lnTo>
                      <a:pt x="18" y="427"/>
                    </a:lnTo>
                    <a:lnTo>
                      <a:pt x="7" y="411"/>
                    </a:lnTo>
                    <a:lnTo>
                      <a:pt x="3" y="398"/>
                    </a:lnTo>
                    <a:lnTo>
                      <a:pt x="6" y="385"/>
                    </a:lnTo>
                    <a:lnTo>
                      <a:pt x="9" y="377"/>
                    </a:lnTo>
                    <a:lnTo>
                      <a:pt x="11" y="368"/>
                    </a:lnTo>
                    <a:lnTo>
                      <a:pt x="11" y="360"/>
                    </a:lnTo>
                    <a:lnTo>
                      <a:pt x="7" y="353"/>
                    </a:lnTo>
                    <a:lnTo>
                      <a:pt x="7" y="342"/>
                    </a:lnTo>
                    <a:lnTo>
                      <a:pt x="9" y="336"/>
                    </a:lnTo>
                    <a:lnTo>
                      <a:pt x="12" y="327"/>
                    </a:lnTo>
                    <a:lnTo>
                      <a:pt x="16" y="325"/>
                    </a:lnTo>
                    <a:lnTo>
                      <a:pt x="17" y="325"/>
                    </a:lnTo>
                    <a:lnTo>
                      <a:pt x="18" y="338"/>
                    </a:lnTo>
                    <a:lnTo>
                      <a:pt x="22" y="341"/>
                    </a:lnTo>
                    <a:lnTo>
                      <a:pt x="25" y="337"/>
                    </a:lnTo>
                    <a:lnTo>
                      <a:pt x="32" y="326"/>
                    </a:lnTo>
                    <a:lnTo>
                      <a:pt x="37" y="313"/>
                    </a:lnTo>
                    <a:lnTo>
                      <a:pt x="44" y="310"/>
                    </a:lnTo>
                    <a:lnTo>
                      <a:pt x="57" y="300"/>
                    </a:lnTo>
                    <a:lnTo>
                      <a:pt x="67" y="290"/>
                    </a:lnTo>
                    <a:lnTo>
                      <a:pt x="78" y="280"/>
                    </a:lnTo>
                    <a:lnTo>
                      <a:pt x="88" y="272"/>
                    </a:lnTo>
                    <a:lnTo>
                      <a:pt x="96" y="267"/>
                    </a:lnTo>
                    <a:lnTo>
                      <a:pt x="102" y="267"/>
                    </a:lnTo>
                    <a:lnTo>
                      <a:pt x="108" y="268"/>
                    </a:lnTo>
                    <a:lnTo>
                      <a:pt x="113" y="267"/>
                    </a:lnTo>
                    <a:lnTo>
                      <a:pt x="118" y="264"/>
                    </a:lnTo>
                    <a:lnTo>
                      <a:pt x="125" y="254"/>
                    </a:lnTo>
                    <a:lnTo>
                      <a:pt x="134" y="251"/>
                    </a:lnTo>
                    <a:lnTo>
                      <a:pt x="142" y="251"/>
                    </a:lnTo>
                    <a:lnTo>
                      <a:pt x="148" y="248"/>
                    </a:lnTo>
                    <a:lnTo>
                      <a:pt x="156" y="240"/>
                    </a:lnTo>
                    <a:lnTo>
                      <a:pt x="161" y="235"/>
                    </a:lnTo>
                    <a:lnTo>
                      <a:pt x="185" y="234"/>
                    </a:lnTo>
                    <a:lnTo>
                      <a:pt x="191" y="230"/>
                    </a:lnTo>
                    <a:lnTo>
                      <a:pt x="206" y="225"/>
                    </a:lnTo>
                    <a:lnTo>
                      <a:pt x="218" y="218"/>
                    </a:lnTo>
                    <a:lnTo>
                      <a:pt x="230" y="208"/>
                    </a:lnTo>
                    <a:lnTo>
                      <a:pt x="237" y="194"/>
                    </a:lnTo>
                    <a:lnTo>
                      <a:pt x="243" y="179"/>
                    </a:lnTo>
                    <a:lnTo>
                      <a:pt x="249" y="171"/>
                    </a:lnTo>
                    <a:lnTo>
                      <a:pt x="259" y="162"/>
                    </a:lnTo>
                    <a:lnTo>
                      <a:pt x="258" y="158"/>
                    </a:lnTo>
                    <a:lnTo>
                      <a:pt x="253" y="150"/>
                    </a:lnTo>
                    <a:lnTo>
                      <a:pt x="252" y="140"/>
                    </a:lnTo>
                    <a:lnTo>
                      <a:pt x="254" y="133"/>
                    </a:lnTo>
                    <a:lnTo>
                      <a:pt x="260" y="123"/>
                    </a:lnTo>
                    <a:lnTo>
                      <a:pt x="269" y="111"/>
                    </a:lnTo>
                    <a:lnTo>
                      <a:pt x="275" y="102"/>
                    </a:lnTo>
                    <a:lnTo>
                      <a:pt x="277" y="102"/>
                    </a:lnTo>
                    <a:lnTo>
                      <a:pt x="281" y="112"/>
                    </a:lnTo>
                    <a:lnTo>
                      <a:pt x="284" y="117"/>
                    </a:lnTo>
                    <a:lnTo>
                      <a:pt x="287" y="123"/>
                    </a:lnTo>
                    <a:lnTo>
                      <a:pt x="292" y="127"/>
                    </a:lnTo>
                    <a:lnTo>
                      <a:pt x="293" y="127"/>
                    </a:lnTo>
                    <a:lnTo>
                      <a:pt x="296" y="127"/>
                    </a:lnTo>
                    <a:lnTo>
                      <a:pt x="300" y="124"/>
                    </a:lnTo>
                    <a:lnTo>
                      <a:pt x="303" y="123"/>
                    </a:lnTo>
                    <a:lnTo>
                      <a:pt x="306" y="120"/>
                    </a:lnTo>
                    <a:lnTo>
                      <a:pt x="302" y="114"/>
                    </a:lnTo>
                    <a:lnTo>
                      <a:pt x="298" y="106"/>
                    </a:lnTo>
                    <a:lnTo>
                      <a:pt x="292" y="104"/>
                    </a:lnTo>
                    <a:lnTo>
                      <a:pt x="292" y="97"/>
                    </a:lnTo>
                    <a:lnTo>
                      <a:pt x="286" y="95"/>
                    </a:lnTo>
                    <a:lnTo>
                      <a:pt x="284" y="92"/>
                    </a:lnTo>
                    <a:lnTo>
                      <a:pt x="286" y="90"/>
                    </a:lnTo>
                    <a:lnTo>
                      <a:pt x="295" y="92"/>
                    </a:lnTo>
                    <a:lnTo>
                      <a:pt x="301" y="93"/>
                    </a:lnTo>
                    <a:lnTo>
                      <a:pt x="308" y="93"/>
                    </a:lnTo>
                    <a:lnTo>
                      <a:pt x="311" y="93"/>
                    </a:lnTo>
                    <a:lnTo>
                      <a:pt x="318" y="95"/>
                    </a:lnTo>
                    <a:lnTo>
                      <a:pt x="323" y="95"/>
                    </a:lnTo>
                    <a:lnTo>
                      <a:pt x="324" y="88"/>
                    </a:lnTo>
                    <a:lnTo>
                      <a:pt x="327" y="87"/>
                    </a:lnTo>
                    <a:lnTo>
                      <a:pt x="329" y="83"/>
                    </a:lnTo>
                    <a:lnTo>
                      <a:pt x="325" y="77"/>
                    </a:lnTo>
                    <a:lnTo>
                      <a:pt x="322" y="75"/>
                    </a:lnTo>
                    <a:lnTo>
                      <a:pt x="320" y="66"/>
                    </a:lnTo>
                    <a:lnTo>
                      <a:pt x="320" y="61"/>
                    </a:lnTo>
                    <a:lnTo>
                      <a:pt x="319" y="60"/>
                    </a:lnTo>
                    <a:lnTo>
                      <a:pt x="322" y="56"/>
                    </a:lnTo>
                    <a:lnTo>
                      <a:pt x="328" y="56"/>
                    </a:lnTo>
                    <a:lnTo>
                      <a:pt x="334" y="53"/>
                    </a:lnTo>
                    <a:lnTo>
                      <a:pt x="338" y="51"/>
                    </a:lnTo>
                    <a:lnTo>
                      <a:pt x="344" y="50"/>
                    </a:lnTo>
                    <a:lnTo>
                      <a:pt x="345" y="49"/>
                    </a:lnTo>
                    <a:lnTo>
                      <a:pt x="346" y="47"/>
                    </a:lnTo>
                    <a:lnTo>
                      <a:pt x="343" y="42"/>
                    </a:lnTo>
                    <a:lnTo>
                      <a:pt x="341" y="37"/>
                    </a:lnTo>
                    <a:lnTo>
                      <a:pt x="343" y="35"/>
                    </a:lnTo>
                    <a:lnTo>
                      <a:pt x="346" y="32"/>
                    </a:lnTo>
                    <a:lnTo>
                      <a:pt x="354" y="26"/>
                    </a:lnTo>
                    <a:lnTo>
                      <a:pt x="359" y="23"/>
                    </a:lnTo>
                    <a:lnTo>
                      <a:pt x="365" y="27"/>
                    </a:lnTo>
                    <a:lnTo>
                      <a:pt x="367" y="26"/>
                    </a:lnTo>
                    <a:lnTo>
                      <a:pt x="372" y="17"/>
                    </a:lnTo>
                    <a:lnTo>
                      <a:pt x="376" y="11"/>
                    </a:lnTo>
                    <a:lnTo>
                      <a:pt x="381" y="10"/>
                    </a:lnTo>
                    <a:lnTo>
                      <a:pt x="384" y="10"/>
                    </a:lnTo>
                    <a:lnTo>
                      <a:pt x="387" y="12"/>
                    </a:lnTo>
                    <a:lnTo>
                      <a:pt x="389" y="12"/>
                    </a:lnTo>
                    <a:lnTo>
                      <a:pt x="392" y="10"/>
                    </a:lnTo>
                    <a:lnTo>
                      <a:pt x="394" y="5"/>
                    </a:lnTo>
                    <a:lnTo>
                      <a:pt x="400" y="0"/>
                    </a:lnTo>
                    <a:lnTo>
                      <a:pt x="403" y="0"/>
                    </a:lnTo>
                    <a:lnTo>
                      <a:pt x="414" y="6"/>
                    </a:lnTo>
                    <a:lnTo>
                      <a:pt x="421" y="8"/>
                    </a:lnTo>
                    <a:lnTo>
                      <a:pt x="429" y="17"/>
                    </a:lnTo>
                    <a:lnTo>
                      <a:pt x="440" y="27"/>
                    </a:lnTo>
                    <a:lnTo>
                      <a:pt x="443" y="31"/>
                    </a:lnTo>
                    <a:lnTo>
                      <a:pt x="443" y="35"/>
                    </a:lnTo>
                    <a:lnTo>
                      <a:pt x="442" y="40"/>
                    </a:lnTo>
                    <a:lnTo>
                      <a:pt x="446" y="42"/>
                    </a:lnTo>
                    <a:lnTo>
                      <a:pt x="450" y="39"/>
                    </a:lnTo>
                    <a:lnTo>
                      <a:pt x="453" y="38"/>
                    </a:lnTo>
                    <a:lnTo>
                      <a:pt x="461" y="35"/>
                    </a:lnTo>
                    <a:lnTo>
                      <a:pt x="468" y="35"/>
                    </a:lnTo>
                    <a:lnTo>
                      <a:pt x="477" y="39"/>
                    </a:lnTo>
                    <a:lnTo>
                      <a:pt x="494" y="614"/>
                    </a:lnTo>
                    <a:close/>
                  </a:path>
                </a:pathLst>
              </a:custGeom>
              <a:solidFill>
                <a:schemeClr val="tx1">
                  <a:lumMod val="60000"/>
                  <a:lumOff val="40000"/>
                </a:schemeClr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+mj-lt"/>
                </a:endParaRPr>
              </a:p>
            </p:txBody>
          </p:sp>
          <p:sp>
            <p:nvSpPr>
              <p:cNvPr id="37" name="Freeform 6"/>
              <p:cNvSpPr>
                <a:spLocks/>
              </p:cNvSpPr>
              <p:nvPr/>
            </p:nvSpPr>
            <p:spPr bwMode="auto">
              <a:xfrm>
                <a:off x="1520825" y="1938338"/>
                <a:ext cx="461962" cy="814388"/>
              </a:xfrm>
              <a:custGeom>
                <a:avLst/>
                <a:gdLst>
                  <a:gd name="T0" fmla="*/ 237 w 237"/>
                  <a:gd name="T1" fmla="*/ 159 h 417"/>
                  <a:gd name="T2" fmla="*/ 232 w 237"/>
                  <a:gd name="T3" fmla="*/ 154 h 417"/>
                  <a:gd name="T4" fmla="*/ 227 w 237"/>
                  <a:gd name="T5" fmla="*/ 148 h 417"/>
                  <a:gd name="T6" fmla="*/ 214 w 237"/>
                  <a:gd name="T7" fmla="*/ 138 h 417"/>
                  <a:gd name="T8" fmla="*/ 204 w 237"/>
                  <a:gd name="T9" fmla="*/ 134 h 417"/>
                  <a:gd name="T10" fmla="*/ 198 w 237"/>
                  <a:gd name="T11" fmla="*/ 128 h 417"/>
                  <a:gd name="T12" fmla="*/ 191 w 237"/>
                  <a:gd name="T13" fmla="*/ 128 h 417"/>
                  <a:gd name="T14" fmla="*/ 186 w 237"/>
                  <a:gd name="T15" fmla="*/ 124 h 417"/>
                  <a:gd name="T16" fmla="*/ 179 w 237"/>
                  <a:gd name="T17" fmla="*/ 114 h 417"/>
                  <a:gd name="T18" fmla="*/ 174 w 237"/>
                  <a:gd name="T19" fmla="*/ 104 h 417"/>
                  <a:gd name="T20" fmla="*/ 181 w 237"/>
                  <a:gd name="T21" fmla="*/ 90 h 417"/>
                  <a:gd name="T22" fmla="*/ 183 w 237"/>
                  <a:gd name="T23" fmla="*/ 77 h 417"/>
                  <a:gd name="T24" fmla="*/ 184 w 237"/>
                  <a:gd name="T25" fmla="*/ 70 h 417"/>
                  <a:gd name="T26" fmla="*/ 184 w 237"/>
                  <a:gd name="T27" fmla="*/ 62 h 417"/>
                  <a:gd name="T28" fmla="*/ 198 w 237"/>
                  <a:gd name="T29" fmla="*/ 60 h 417"/>
                  <a:gd name="T30" fmla="*/ 202 w 237"/>
                  <a:gd name="T31" fmla="*/ 47 h 417"/>
                  <a:gd name="T32" fmla="*/ 211 w 237"/>
                  <a:gd name="T33" fmla="*/ 35 h 417"/>
                  <a:gd name="T34" fmla="*/ 208 w 237"/>
                  <a:gd name="T35" fmla="*/ 28 h 417"/>
                  <a:gd name="T36" fmla="*/ 197 w 237"/>
                  <a:gd name="T37" fmla="*/ 27 h 417"/>
                  <a:gd name="T38" fmla="*/ 193 w 237"/>
                  <a:gd name="T39" fmla="*/ 29 h 417"/>
                  <a:gd name="T40" fmla="*/ 187 w 237"/>
                  <a:gd name="T41" fmla="*/ 27 h 417"/>
                  <a:gd name="T42" fmla="*/ 182 w 237"/>
                  <a:gd name="T43" fmla="*/ 27 h 417"/>
                  <a:gd name="T44" fmla="*/ 199 w 237"/>
                  <a:gd name="T45" fmla="*/ 14 h 417"/>
                  <a:gd name="T46" fmla="*/ 208 w 237"/>
                  <a:gd name="T47" fmla="*/ 2 h 417"/>
                  <a:gd name="T48" fmla="*/ 201 w 237"/>
                  <a:gd name="T49" fmla="*/ 3 h 417"/>
                  <a:gd name="T50" fmla="*/ 191 w 237"/>
                  <a:gd name="T51" fmla="*/ 12 h 417"/>
                  <a:gd name="T52" fmla="*/ 179 w 237"/>
                  <a:gd name="T53" fmla="*/ 22 h 417"/>
                  <a:gd name="T54" fmla="*/ 169 w 237"/>
                  <a:gd name="T55" fmla="*/ 29 h 417"/>
                  <a:gd name="T56" fmla="*/ 159 w 237"/>
                  <a:gd name="T57" fmla="*/ 25 h 417"/>
                  <a:gd name="T58" fmla="*/ 149 w 237"/>
                  <a:gd name="T59" fmla="*/ 25 h 417"/>
                  <a:gd name="T60" fmla="*/ 136 w 237"/>
                  <a:gd name="T61" fmla="*/ 23 h 417"/>
                  <a:gd name="T62" fmla="*/ 124 w 237"/>
                  <a:gd name="T63" fmla="*/ 17 h 417"/>
                  <a:gd name="T64" fmla="*/ 108 w 237"/>
                  <a:gd name="T65" fmla="*/ 15 h 417"/>
                  <a:gd name="T66" fmla="*/ 100 w 237"/>
                  <a:gd name="T67" fmla="*/ 8 h 417"/>
                  <a:gd name="T68" fmla="*/ 87 w 237"/>
                  <a:gd name="T69" fmla="*/ 0 h 417"/>
                  <a:gd name="T70" fmla="*/ 73 w 237"/>
                  <a:gd name="T71" fmla="*/ 4 h 417"/>
                  <a:gd name="T72" fmla="*/ 79 w 237"/>
                  <a:gd name="T73" fmla="*/ 10 h 417"/>
                  <a:gd name="T74" fmla="*/ 87 w 237"/>
                  <a:gd name="T75" fmla="*/ 12 h 417"/>
                  <a:gd name="T76" fmla="*/ 93 w 237"/>
                  <a:gd name="T77" fmla="*/ 21 h 417"/>
                  <a:gd name="T78" fmla="*/ 86 w 237"/>
                  <a:gd name="T79" fmla="*/ 28 h 417"/>
                  <a:gd name="T80" fmla="*/ 78 w 237"/>
                  <a:gd name="T81" fmla="*/ 31 h 417"/>
                  <a:gd name="T82" fmla="*/ 65 w 237"/>
                  <a:gd name="T83" fmla="*/ 31 h 417"/>
                  <a:gd name="T84" fmla="*/ 46 w 237"/>
                  <a:gd name="T85" fmla="*/ 29 h 417"/>
                  <a:gd name="T86" fmla="*/ 38 w 237"/>
                  <a:gd name="T87" fmla="*/ 37 h 417"/>
                  <a:gd name="T88" fmla="*/ 31 w 237"/>
                  <a:gd name="T89" fmla="*/ 45 h 417"/>
                  <a:gd name="T90" fmla="*/ 23 w 237"/>
                  <a:gd name="T91" fmla="*/ 52 h 417"/>
                  <a:gd name="T92" fmla="*/ 28 w 237"/>
                  <a:gd name="T93" fmla="*/ 62 h 417"/>
                  <a:gd name="T94" fmla="*/ 24 w 237"/>
                  <a:gd name="T95" fmla="*/ 68 h 417"/>
                  <a:gd name="T96" fmla="*/ 16 w 237"/>
                  <a:gd name="T97" fmla="*/ 78 h 417"/>
                  <a:gd name="T98" fmla="*/ 10 w 237"/>
                  <a:gd name="T99" fmla="*/ 86 h 417"/>
                  <a:gd name="T100" fmla="*/ 6 w 237"/>
                  <a:gd name="T101" fmla="*/ 100 h 417"/>
                  <a:gd name="T102" fmla="*/ 9 w 237"/>
                  <a:gd name="T103" fmla="*/ 113 h 417"/>
                  <a:gd name="T104" fmla="*/ 0 w 237"/>
                  <a:gd name="T105" fmla="*/ 111 h 417"/>
                  <a:gd name="T106" fmla="*/ 237 w 237"/>
                  <a:gd name="T107" fmla="*/ 16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37" h="417">
                    <a:moveTo>
                      <a:pt x="237" y="160"/>
                    </a:moveTo>
                    <a:cubicBezTo>
                      <a:pt x="237" y="160"/>
                      <a:pt x="237" y="160"/>
                      <a:pt x="237" y="160"/>
                    </a:cubicBezTo>
                    <a:cubicBezTo>
                      <a:pt x="237" y="159"/>
                      <a:pt x="237" y="159"/>
                      <a:pt x="237" y="159"/>
                    </a:cubicBezTo>
                    <a:cubicBezTo>
                      <a:pt x="234" y="157"/>
                      <a:pt x="234" y="157"/>
                      <a:pt x="234" y="157"/>
                    </a:cubicBezTo>
                    <a:cubicBezTo>
                      <a:pt x="233" y="156"/>
                      <a:pt x="233" y="156"/>
                      <a:pt x="233" y="156"/>
                    </a:cubicBezTo>
                    <a:cubicBezTo>
                      <a:pt x="232" y="154"/>
                      <a:pt x="232" y="154"/>
                      <a:pt x="232" y="154"/>
                    </a:cubicBezTo>
                    <a:cubicBezTo>
                      <a:pt x="231" y="150"/>
                      <a:pt x="231" y="150"/>
                      <a:pt x="231" y="150"/>
                    </a:cubicBezTo>
                    <a:cubicBezTo>
                      <a:pt x="230" y="149"/>
                      <a:pt x="230" y="149"/>
                      <a:pt x="230" y="149"/>
                    </a:cubicBezTo>
                    <a:cubicBezTo>
                      <a:pt x="227" y="148"/>
                      <a:pt x="227" y="148"/>
                      <a:pt x="227" y="148"/>
                    </a:cubicBezTo>
                    <a:cubicBezTo>
                      <a:pt x="223" y="148"/>
                      <a:pt x="223" y="148"/>
                      <a:pt x="223" y="148"/>
                    </a:cubicBezTo>
                    <a:cubicBezTo>
                      <a:pt x="218" y="142"/>
                      <a:pt x="218" y="142"/>
                      <a:pt x="218" y="142"/>
                    </a:cubicBezTo>
                    <a:cubicBezTo>
                      <a:pt x="214" y="138"/>
                      <a:pt x="214" y="138"/>
                      <a:pt x="214" y="138"/>
                    </a:cubicBezTo>
                    <a:cubicBezTo>
                      <a:pt x="211" y="138"/>
                      <a:pt x="211" y="138"/>
                      <a:pt x="211" y="138"/>
                    </a:cubicBezTo>
                    <a:cubicBezTo>
                      <a:pt x="206" y="137"/>
                      <a:pt x="206" y="137"/>
                      <a:pt x="206" y="137"/>
                    </a:cubicBezTo>
                    <a:cubicBezTo>
                      <a:pt x="204" y="134"/>
                      <a:pt x="204" y="134"/>
                      <a:pt x="204" y="134"/>
                    </a:cubicBezTo>
                    <a:cubicBezTo>
                      <a:pt x="200" y="128"/>
                      <a:pt x="200" y="128"/>
                      <a:pt x="200" y="128"/>
                    </a:cubicBezTo>
                    <a:cubicBezTo>
                      <a:pt x="199" y="128"/>
                      <a:pt x="199" y="128"/>
                      <a:pt x="199" y="128"/>
                    </a:cubicBezTo>
                    <a:cubicBezTo>
                      <a:pt x="198" y="128"/>
                      <a:pt x="198" y="128"/>
                      <a:pt x="198" y="128"/>
                    </a:cubicBezTo>
                    <a:cubicBezTo>
                      <a:pt x="196" y="127"/>
                      <a:pt x="196" y="127"/>
                      <a:pt x="196" y="127"/>
                    </a:cubicBezTo>
                    <a:cubicBezTo>
                      <a:pt x="194" y="128"/>
                      <a:pt x="194" y="128"/>
                      <a:pt x="194" y="128"/>
                    </a:cubicBezTo>
                    <a:cubicBezTo>
                      <a:pt x="191" y="128"/>
                      <a:pt x="191" y="128"/>
                      <a:pt x="191" y="128"/>
                    </a:cubicBezTo>
                    <a:cubicBezTo>
                      <a:pt x="189" y="128"/>
                      <a:pt x="189" y="128"/>
                      <a:pt x="189" y="128"/>
                    </a:cubicBezTo>
                    <a:cubicBezTo>
                      <a:pt x="188" y="125"/>
                      <a:pt x="188" y="125"/>
                      <a:pt x="188" y="125"/>
                    </a:cubicBezTo>
                    <a:cubicBezTo>
                      <a:pt x="186" y="124"/>
                      <a:pt x="186" y="124"/>
                      <a:pt x="186" y="124"/>
                    </a:cubicBezTo>
                    <a:cubicBezTo>
                      <a:pt x="184" y="121"/>
                      <a:pt x="184" y="121"/>
                      <a:pt x="184" y="121"/>
                    </a:cubicBezTo>
                    <a:cubicBezTo>
                      <a:pt x="182" y="119"/>
                      <a:pt x="182" y="119"/>
                      <a:pt x="182" y="119"/>
                    </a:cubicBezTo>
                    <a:cubicBezTo>
                      <a:pt x="179" y="114"/>
                      <a:pt x="179" y="114"/>
                      <a:pt x="179" y="114"/>
                    </a:cubicBezTo>
                    <a:cubicBezTo>
                      <a:pt x="175" y="111"/>
                      <a:pt x="175" y="111"/>
                      <a:pt x="175" y="111"/>
                    </a:cubicBezTo>
                    <a:cubicBezTo>
                      <a:pt x="172" y="107"/>
                      <a:pt x="172" y="107"/>
                      <a:pt x="172" y="107"/>
                    </a:cubicBezTo>
                    <a:cubicBezTo>
                      <a:pt x="174" y="104"/>
                      <a:pt x="174" y="104"/>
                      <a:pt x="174" y="104"/>
                    </a:cubicBezTo>
                    <a:cubicBezTo>
                      <a:pt x="177" y="101"/>
                      <a:pt x="177" y="101"/>
                      <a:pt x="177" y="101"/>
                    </a:cubicBezTo>
                    <a:cubicBezTo>
                      <a:pt x="178" y="94"/>
                      <a:pt x="178" y="94"/>
                      <a:pt x="178" y="94"/>
                    </a:cubicBezTo>
                    <a:cubicBezTo>
                      <a:pt x="181" y="90"/>
                      <a:pt x="181" y="90"/>
                      <a:pt x="181" y="90"/>
                    </a:cubicBezTo>
                    <a:cubicBezTo>
                      <a:pt x="180" y="84"/>
                      <a:pt x="180" y="84"/>
                      <a:pt x="180" y="84"/>
                    </a:cubicBezTo>
                    <a:cubicBezTo>
                      <a:pt x="181" y="81"/>
                      <a:pt x="181" y="81"/>
                      <a:pt x="181" y="81"/>
                    </a:cubicBezTo>
                    <a:cubicBezTo>
                      <a:pt x="183" y="77"/>
                      <a:pt x="183" y="77"/>
                      <a:pt x="183" y="77"/>
                    </a:cubicBezTo>
                    <a:cubicBezTo>
                      <a:pt x="185" y="74"/>
                      <a:pt x="185" y="74"/>
                      <a:pt x="185" y="74"/>
                    </a:cubicBezTo>
                    <a:cubicBezTo>
                      <a:pt x="186" y="71"/>
                      <a:pt x="186" y="71"/>
                      <a:pt x="186" y="71"/>
                    </a:cubicBezTo>
                    <a:cubicBezTo>
                      <a:pt x="184" y="70"/>
                      <a:pt x="184" y="70"/>
                      <a:pt x="184" y="70"/>
                    </a:cubicBezTo>
                    <a:cubicBezTo>
                      <a:pt x="183" y="69"/>
                      <a:pt x="183" y="69"/>
                      <a:pt x="183" y="69"/>
                    </a:cubicBezTo>
                    <a:cubicBezTo>
                      <a:pt x="183" y="65"/>
                      <a:pt x="183" y="65"/>
                      <a:pt x="183" y="65"/>
                    </a:cubicBezTo>
                    <a:cubicBezTo>
                      <a:pt x="184" y="62"/>
                      <a:pt x="184" y="62"/>
                      <a:pt x="184" y="62"/>
                    </a:cubicBezTo>
                    <a:cubicBezTo>
                      <a:pt x="187" y="61"/>
                      <a:pt x="187" y="61"/>
                      <a:pt x="187" y="61"/>
                    </a:cubicBezTo>
                    <a:cubicBezTo>
                      <a:pt x="194" y="61"/>
                      <a:pt x="194" y="61"/>
                      <a:pt x="194" y="61"/>
                    </a:cubicBezTo>
                    <a:cubicBezTo>
                      <a:pt x="198" y="60"/>
                      <a:pt x="198" y="60"/>
                      <a:pt x="198" y="60"/>
                    </a:cubicBezTo>
                    <a:cubicBezTo>
                      <a:pt x="199" y="56"/>
                      <a:pt x="199" y="56"/>
                      <a:pt x="199" y="56"/>
                    </a:cubicBezTo>
                    <a:cubicBezTo>
                      <a:pt x="200" y="51"/>
                      <a:pt x="200" y="51"/>
                      <a:pt x="200" y="51"/>
                    </a:cubicBezTo>
                    <a:cubicBezTo>
                      <a:pt x="202" y="47"/>
                      <a:pt x="202" y="47"/>
                      <a:pt x="202" y="47"/>
                    </a:cubicBezTo>
                    <a:cubicBezTo>
                      <a:pt x="204" y="44"/>
                      <a:pt x="204" y="44"/>
                      <a:pt x="204" y="44"/>
                    </a:cubicBezTo>
                    <a:cubicBezTo>
                      <a:pt x="207" y="39"/>
                      <a:pt x="207" y="39"/>
                      <a:pt x="207" y="39"/>
                    </a:cubicBezTo>
                    <a:cubicBezTo>
                      <a:pt x="211" y="35"/>
                      <a:pt x="211" y="35"/>
                      <a:pt x="211" y="35"/>
                    </a:cubicBezTo>
                    <a:cubicBezTo>
                      <a:pt x="211" y="30"/>
                      <a:pt x="211" y="30"/>
                      <a:pt x="211" y="30"/>
                    </a:cubicBezTo>
                    <a:cubicBezTo>
                      <a:pt x="210" y="28"/>
                      <a:pt x="210" y="28"/>
                      <a:pt x="210" y="28"/>
                    </a:cubicBezTo>
                    <a:cubicBezTo>
                      <a:pt x="208" y="28"/>
                      <a:pt x="208" y="28"/>
                      <a:pt x="208" y="28"/>
                    </a:cubicBezTo>
                    <a:cubicBezTo>
                      <a:pt x="205" y="28"/>
                      <a:pt x="205" y="28"/>
                      <a:pt x="205" y="28"/>
                    </a:cubicBezTo>
                    <a:cubicBezTo>
                      <a:pt x="201" y="29"/>
                      <a:pt x="201" y="29"/>
                      <a:pt x="201" y="29"/>
                    </a:cubicBezTo>
                    <a:cubicBezTo>
                      <a:pt x="197" y="27"/>
                      <a:pt x="197" y="27"/>
                      <a:pt x="197" y="27"/>
                    </a:cubicBezTo>
                    <a:cubicBezTo>
                      <a:pt x="197" y="27"/>
                      <a:pt x="196" y="27"/>
                      <a:pt x="195" y="27"/>
                    </a:cubicBezTo>
                    <a:cubicBezTo>
                      <a:pt x="195" y="27"/>
                      <a:pt x="194" y="28"/>
                      <a:pt x="194" y="28"/>
                    </a:cubicBezTo>
                    <a:cubicBezTo>
                      <a:pt x="193" y="29"/>
                      <a:pt x="193" y="29"/>
                      <a:pt x="193" y="29"/>
                    </a:cubicBezTo>
                    <a:cubicBezTo>
                      <a:pt x="193" y="29"/>
                      <a:pt x="192" y="28"/>
                      <a:pt x="191" y="28"/>
                    </a:cubicBezTo>
                    <a:cubicBezTo>
                      <a:pt x="190" y="27"/>
                      <a:pt x="189" y="28"/>
                      <a:pt x="189" y="28"/>
                    </a:cubicBezTo>
                    <a:cubicBezTo>
                      <a:pt x="187" y="27"/>
                      <a:pt x="187" y="27"/>
                      <a:pt x="187" y="27"/>
                    </a:cubicBezTo>
                    <a:cubicBezTo>
                      <a:pt x="186" y="27"/>
                      <a:pt x="186" y="27"/>
                      <a:pt x="186" y="27"/>
                    </a:cubicBezTo>
                    <a:cubicBezTo>
                      <a:pt x="182" y="28"/>
                      <a:pt x="182" y="28"/>
                      <a:pt x="182" y="28"/>
                    </a:cubicBezTo>
                    <a:cubicBezTo>
                      <a:pt x="182" y="27"/>
                      <a:pt x="182" y="27"/>
                      <a:pt x="182" y="27"/>
                    </a:cubicBezTo>
                    <a:cubicBezTo>
                      <a:pt x="186" y="24"/>
                      <a:pt x="186" y="24"/>
                      <a:pt x="186" y="24"/>
                    </a:cubicBezTo>
                    <a:cubicBezTo>
                      <a:pt x="190" y="21"/>
                      <a:pt x="190" y="21"/>
                      <a:pt x="190" y="21"/>
                    </a:cubicBezTo>
                    <a:cubicBezTo>
                      <a:pt x="199" y="14"/>
                      <a:pt x="199" y="14"/>
                      <a:pt x="199" y="14"/>
                    </a:cubicBezTo>
                    <a:cubicBezTo>
                      <a:pt x="203" y="9"/>
                      <a:pt x="203" y="9"/>
                      <a:pt x="203" y="9"/>
                    </a:cubicBezTo>
                    <a:cubicBezTo>
                      <a:pt x="206" y="5"/>
                      <a:pt x="206" y="5"/>
                      <a:pt x="206" y="5"/>
                    </a:cubicBezTo>
                    <a:cubicBezTo>
                      <a:pt x="208" y="2"/>
                      <a:pt x="208" y="2"/>
                      <a:pt x="208" y="2"/>
                    </a:cubicBezTo>
                    <a:cubicBezTo>
                      <a:pt x="207" y="0"/>
                      <a:pt x="207" y="0"/>
                      <a:pt x="207" y="0"/>
                    </a:cubicBezTo>
                    <a:cubicBezTo>
                      <a:pt x="204" y="1"/>
                      <a:pt x="204" y="1"/>
                      <a:pt x="204" y="1"/>
                    </a:cubicBezTo>
                    <a:cubicBezTo>
                      <a:pt x="201" y="3"/>
                      <a:pt x="201" y="3"/>
                      <a:pt x="201" y="3"/>
                    </a:cubicBezTo>
                    <a:cubicBezTo>
                      <a:pt x="199" y="7"/>
                      <a:pt x="199" y="7"/>
                      <a:pt x="199" y="7"/>
                    </a:cubicBezTo>
                    <a:cubicBezTo>
                      <a:pt x="196" y="9"/>
                      <a:pt x="196" y="9"/>
                      <a:pt x="196" y="9"/>
                    </a:cubicBezTo>
                    <a:cubicBezTo>
                      <a:pt x="191" y="12"/>
                      <a:pt x="191" y="12"/>
                      <a:pt x="191" y="12"/>
                    </a:cubicBezTo>
                    <a:cubicBezTo>
                      <a:pt x="189" y="14"/>
                      <a:pt x="189" y="14"/>
                      <a:pt x="189" y="14"/>
                    </a:cubicBezTo>
                    <a:cubicBezTo>
                      <a:pt x="184" y="18"/>
                      <a:pt x="184" y="18"/>
                      <a:pt x="184" y="18"/>
                    </a:cubicBezTo>
                    <a:cubicBezTo>
                      <a:pt x="179" y="22"/>
                      <a:pt x="179" y="22"/>
                      <a:pt x="179" y="22"/>
                    </a:cubicBezTo>
                    <a:cubicBezTo>
                      <a:pt x="175" y="25"/>
                      <a:pt x="175" y="25"/>
                      <a:pt x="175" y="25"/>
                    </a:cubicBezTo>
                    <a:cubicBezTo>
                      <a:pt x="172" y="27"/>
                      <a:pt x="172" y="27"/>
                      <a:pt x="172" y="27"/>
                    </a:cubicBezTo>
                    <a:cubicBezTo>
                      <a:pt x="169" y="29"/>
                      <a:pt x="169" y="29"/>
                      <a:pt x="169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1" y="29"/>
                      <a:pt x="161" y="29"/>
                      <a:pt x="161" y="29"/>
                    </a:cubicBezTo>
                    <a:cubicBezTo>
                      <a:pt x="159" y="25"/>
                      <a:pt x="159" y="25"/>
                      <a:pt x="159" y="25"/>
                    </a:cubicBezTo>
                    <a:cubicBezTo>
                      <a:pt x="154" y="23"/>
                      <a:pt x="154" y="23"/>
                      <a:pt x="154" y="23"/>
                    </a:cubicBezTo>
                    <a:cubicBezTo>
                      <a:pt x="152" y="24"/>
                      <a:pt x="152" y="24"/>
                      <a:pt x="152" y="24"/>
                    </a:cubicBezTo>
                    <a:cubicBezTo>
                      <a:pt x="149" y="25"/>
                      <a:pt x="149" y="25"/>
                      <a:pt x="149" y="25"/>
                    </a:cubicBezTo>
                    <a:cubicBezTo>
                      <a:pt x="146" y="25"/>
                      <a:pt x="146" y="25"/>
                      <a:pt x="146" y="25"/>
                    </a:cubicBezTo>
                    <a:cubicBezTo>
                      <a:pt x="143" y="25"/>
                      <a:pt x="143" y="25"/>
                      <a:pt x="143" y="25"/>
                    </a:cubicBezTo>
                    <a:cubicBezTo>
                      <a:pt x="136" y="23"/>
                      <a:pt x="136" y="23"/>
                      <a:pt x="136" y="23"/>
                    </a:cubicBezTo>
                    <a:cubicBezTo>
                      <a:pt x="130" y="19"/>
                      <a:pt x="130" y="19"/>
                      <a:pt x="130" y="19"/>
                    </a:cubicBezTo>
                    <a:cubicBezTo>
                      <a:pt x="126" y="16"/>
                      <a:pt x="126" y="16"/>
                      <a:pt x="126" y="16"/>
                    </a:cubicBezTo>
                    <a:cubicBezTo>
                      <a:pt x="124" y="17"/>
                      <a:pt x="124" y="17"/>
                      <a:pt x="124" y="17"/>
                    </a:cubicBezTo>
                    <a:cubicBezTo>
                      <a:pt x="119" y="17"/>
                      <a:pt x="119" y="17"/>
                      <a:pt x="119" y="17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108" y="15"/>
                      <a:pt x="108" y="15"/>
                      <a:pt x="108" y="15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0" y="8"/>
                      <a:pt x="100" y="8"/>
                      <a:pt x="100" y="8"/>
                    </a:cubicBezTo>
                    <a:cubicBezTo>
                      <a:pt x="93" y="8"/>
                      <a:pt x="93" y="8"/>
                      <a:pt x="93" y="8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80" y="1"/>
                      <a:pt x="80" y="1"/>
                      <a:pt x="80" y="1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3" y="4"/>
                      <a:pt x="73" y="4"/>
                      <a:pt x="73" y="4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5" y="8"/>
                      <a:pt x="75" y="8"/>
                      <a:pt x="75" y="8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7" y="12"/>
                      <a:pt x="87" y="12"/>
                      <a:pt x="87" y="12"/>
                    </a:cubicBezTo>
                    <a:cubicBezTo>
                      <a:pt x="89" y="14"/>
                      <a:pt x="89" y="14"/>
                      <a:pt x="89" y="14"/>
                    </a:cubicBezTo>
                    <a:cubicBezTo>
                      <a:pt x="92" y="18"/>
                      <a:pt x="92" y="18"/>
                      <a:pt x="92" y="18"/>
                    </a:cubicBezTo>
                    <a:cubicBezTo>
                      <a:pt x="93" y="21"/>
                      <a:pt x="93" y="21"/>
                      <a:pt x="93" y="21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6" y="28"/>
                      <a:pt x="86" y="28"/>
                      <a:pt x="86" y="28"/>
                    </a:cubicBezTo>
                    <a:cubicBezTo>
                      <a:pt x="85" y="29"/>
                      <a:pt x="85" y="29"/>
                      <a:pt x="85" y="29"/>
                    </a:cubicBezTo>
                    <a:cubicBezTo>
                      <a:pt x="82" y="31"/>
                      <a:pt x="82" y="31"/>
                      <a:pt x="82" y="31"/>
                    </a:cubicBezTo>
                    <a:cubicBezTo>
                      <a:pt x="78" y="31"/>
                      <a:pt x="78" y="31"/>
                      <a:pt x="78" y="31"/>
                    </a:cubicBezTo>
                    <a:cubicBezTo>
                      <a:pt x="72" y="31"/>
                      <a:pt x="72" y="31"/>
                      <a:pt x="72" y="31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65" y="31"/>
                      <a:pt x="65" y="31"/>
                      <a:pt x="65" y="31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5"/>
                      <a:pt x="42" y="35"/>
                      <a:pt x="42" y="35"/>
                    </a:cubicBezTo>
                    <a:cubicBezTo>
                      <a:pt x="38" y="37"/>
                      <a:pt x="38" y="37"/>
                      <a:pt x="38" y="37"/>
                    </a:cubicBezTo>
                    <a:cubicBezTo>
                      <a:pt x="36" y="38"/>
                      <a:pt x="36" y="38"/>
                      <a:pt x="36" y="38"/>
                    </a:cubicBezTo>
                    <a:cubicBezTo>
                      <a:pt x="34" y="41"/>
                      <a:pt x="34" y="41"/>
                      <a:pt x="34" y="41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29" y="48"/>
                      <a:pt x="29" y="48"/>
                      <a:pt x="29" y="48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4" y="56"/>
                      <a:pt x="24" y="56"/>
                      <a:pt x="24" y="56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8" y="62"/>
                      <a:pt x="28" y="62"/>
                      <a:pt x="28" y="62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4" y="68"/>
                      <a:pt x="24" y="68"/>
                      <a:pt x="24" y="68"/>
                    </a:cubicBezTo>
                    <a:cubicBezTo>
                      <a:pt x="20" y="68"/>
                      <a:pt x="20" y="68"/>
                      <a:pt x="20" y="68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4" y="79"/>
                      <a:pt x="14" y="79"/>
                      <a:pt x="14" y="79"/>
                    </a:cubicBezTo>
                    <a:cubicBezTo>
                      <a:pt x="13" y="82"/>
                      <a:pt x="13" y="82"/>
                      <a:pt x="13" y="82"/>
                    </a:cubicBezTo>
                    <a:cubicBezTo>
                      <a:pt x="10" y="86"/>
                      <a:pt x="10" y="86"/>
                      <a:pt x="10" y="86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4" y="95"/>
                      <a:pt x="4" y="95"/>
                      <a:pt x="4" y="95"/>
                    </a:cubicBezTo>
                    <a:cubicBezTo>
                      <a:pt x="6" y="100"/>
                      <a:pt x="6" y="100"/>
                      <a:pt x="6" y="100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10" y="111"/>
                      <a:pt x="10" y="111"/>
                      <a:pt x="10" y="111"/>
                    </a:cubicBezTo>
                    <a:cubicBezTo>
                      <a:pt x="9" y="113"/>
                      <a:pt x="9" y="113"/>
                      <a:pt x="9" y="113"/>
                    </a:cubicBezTo>
                    <a:cubicBezTo>
                      <a:pt x="6" y="113"/>
                      <a:pt x="6" y="113"/>
                      <a:pt x="6" y="113"/>
                    </a:cubicBezTo>
                    <a:cubicBezTo>
                      <a:pt x="3" y="113"/>
                      <a:pt x="3" y="113"/>
                      <a:pt x="3" y="113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9" y="416"/>
                      <a:pt x="9" y="416"/>
                      <a:pt x="9" y="416"/>
                    </a:cubicBezTo>
                    <a:cubicBezTo>
                      <a:pt x="229" y="417"/>
                      <a:pt x="229" y="417"/>
                      <a:pt x="229" y="417"/>
                    </a:cubicBezTo>
                    <a:cubicBezTo>
                      <a:pt x="237" y="160"/>
                      <a:pt x="237" y="160"/>
                      <a:pt x="237" y="160"/>
                    </a:cubicBezTo>
                    <a:close/>
                  </a:path>
                </a:pathLst>
              </a:custGeom>
              <a:solidFill>
                <a:schemeClr val="tx1">
                  <a:lumMod val="60000"/>
                  <a:lumOff val="40000"/>
                </a:schemeClr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+mj-lt"/>
                </a:endParaRPr>
              </a:p>
            </p:txBody>
          </p:sp>
          <p:sp>
            <p:nvSpPr>
              <p:cNvPr id="38" name="Freeform 7"/>
              <p:cNvSpPr>
                <a:spLocks/>
              </p:cNvSpPr>
              <p:nvPr/>
            </p:nvSpPr>
            <p:spPr bwMode="auto">
              <a:xfrm>
                <a:off x="1966913" y="1930400"/>
                <a:ext cx="714375" cy="1047750"/>
              </a:xfrm>
              <a:custGeom>
                <a:avLst/>
                <a:gdLst>
                  <a:gd name="T0" fmla="*/ 365 w 366"/>
                  <a:gd name="T1" fmla="*/ 488 h 537"/>
                  <a:gd name="T2" fmla="*/ 365 w 366"/>
                  <a:gd name="T3" fmla="*/ 462 h 537"/>
                  <a:gd name="T4" fmla="*/ 363 w 366"/>
                  <a:gd name="T5" fmla="*/ 444 h 537"/>
                  <a:gd name="T6" fmla="*/ 350 w 366"/>
                  <a:gd name="T7" fmla="*/ 420 h 537"/>
                  <a:gd name="T8" fmla="*/ 334 w 366"/>
                  <a:gd name="T9" fmla="*/ 400 h 537"/>
                  <a:gd name="T10" fmla="*/ 330 w 366"/>
                  <a:gd name="T11" fmla="*/ 391 h 537"/>
                  <a:gd name="T12" fmla="*/ 324 w 366"/>
                  <a:gd name="T13" fmla="*/ 383 h 537"/>
                  <a:gd name="T14" fmla="*/ 322 w 366"/>
                  <a:gd name="T15" fmla="*/ 363 h 537"/>
                  <a:gd name="T16" fmla="*/ 316 w 366"/>
                  <a:gd name="T17" fmla="*/ 353 h 537"/>
                  <a:gd name="T18" fmla="*/ 304 w 366"/>
                  <a:gd name="T19" fmla="*/ 347 h 537"/>
                  <a:gd name="T20" fmla="*/ 299 w 366"/>
                  <a:gd name="T21" fmla="*/ 347 h 537"/>
                  <a:gd name="T22" fmla="*/ 293 w 366"/>
                  <a:gd name="T23" fmla="*/ 345 h 537"/>
                  <a:gd name="T24" fmla="*/ 291 w 366"/>
                  <a:gd name="T25" fmla="*/ 322 h 537"/>
                  <a:gd name="T26" fmla="*/ 279 w 366"/>
                  <a:gd name="T27" fmla="*/ 301 h 537"/>
                  <a:gd name="T28" fmla="*/ 274 w 366"/>
                  <a:gd name="T29" fmla="*/ 282 h 537"/>
                  <a:gd name="T30" fmla="*/ 255 w 366"/>
                  <a:gd name="T31" fmla="*/ 271 h 537"/>
                  <a:gd name="T32" fmla="*/ 250 w 366"/>
                  <a:gd name="T33" fmla="*/ 263 h 537"/>
                  <a:gd name="T34" fmla="*/ 239 w 366"/>
                  <a:gd name="T35" fmla="*/ 257 h 537"/>
                  <a:gd name="T36" fmla="*/ 227 w 366"/>
                  <a:gd name="T37" fmla="*/ 249 h 537"/>
                  <a:gd name="T38" fmla="*/ 221 w 366"/>
                  <a:gd name="T39" fmla="*/ 227 h 537"/>
                  <a:gd name="T40" fmla="*/ 217 w 366"/>
                  <a:gd name="T41" fmla="*/ 211 h 537"/>
                  <a:gd name="T42" fmla="*/ 215 w 366"/>
                  <a:gd name="T43" fmla="*/ 187 h 537"/>
                  <a:gd name="T44" fmla="*/ 205 w 366"/>
                  <a:gd name="T45" fmla="*/ 172 h 537"/>
                  <a:gd name="T46" fmla="*/ 203 w 366"/>
                  <a:gd name="T47" fmla="*/ 153 h 537"/>
                  <a:gd name="T48" fmla="*/ 202 w 366"/>
                  <a:gd name="T49" fmla="*/ 132 h 537"/>
                  <a:gd name="T50" fmla="*/ 199 w 366"/>
                  <a:gd name="T51" fmla="*/ 122 h 537"/>
                  <a:gd name="T52" fmla="*/ 186 w 366"/>
                  <a:gd name="T53" fmla="*/ 107 h 537"/>
                  <a:gd name="T54" fmla="*/ 171 w 366"/>
                  <a:gd name="T55" fmla="*/ 111 h 537"/>
                  <a:gd name="T56" fmla="*/ 163 w 366"/>
                  <a:gd name="T57" fmla="*/ 104 h 537"/>
                  <a:gd name="T58" fmla="*/ 161 w 366"/>
                  <a:gd name="T59" fmla="*/ 83 h 537"/>
                  <a:gd name="T60" fmla="*/ 158 w 366"/>
                  <a:gd name="T61" fmla="*/ 62 h 537"/>
                  <a:gd name="T62" fmla="*/ 155 w 366"/>
                  <a:gd name="T63" fmla="*/ 52 h 537"/>
                  <a:gd name="T64" fmla="*/ 151 w 366"/>
                  <a:gd name="T65" fmla="*/ 45 h 537"/>
                  <a:gd name="T66" fmla="*/ 150 w 366"/>
                  <a:gd name="T67" fmla="*/ 38 h 537"/>
                  <a:gd name="T68" fmla="*/ 145 w 366"/>
                  <a:gd name="T69" fmla="*/ 22 h 537"/>
                  <a:gd name="T70" fmla="*/ 139 w 366"/>
                  <a:gd name="T71" fmla="*/ 2 h 537"/>
                  <a:gd name="T72" fmla="*/ 129 w 366"/>
                  <a:gd name="T73" fmla="*/ 8 h 537"/>
                  <a:gd name="T74" fmla="*/ 122 w 366"/>
                  <a:gd name="T75" fmla="*/ 29 h 537"/>
                  <a:gd name="T76" fmla="*/ 112 w 366"/>
                  <a:gd name="T77" fmla="*/ 49 h 537"/>
                  <a:gd name="T78" fmla="*/ 112 w 366"/>
                  <a:gd name="T79" fmla="*/ 64 h 537"/>
                  <a:gd name="T80" fmla="*/ 106 w 366"/>
                  <a:gd name="T81" fmla="*/ 89 h 537"/>
                  <a:gd name="T82" fmla="*/ 102 w 366"/>
                  <a:gd name="T83" fmla="*/ 105 h 537"/>
                  <a:gd name="T84" fmla="*/ 106 w 366"/>
                  <a:gd name="T85" fmla="*/ 112 h 537"/>
                  <a:gd name="T86" fmla="*/ 101 w 366"/>
                  <a:gd name="T87" fmla="*/ 138 h 537"/>
                  <a:gd name="T88" fmla="*/ 94 w 366"/>
                  <a:gd name="T89" fmla="*/ 155 h 537"/>
                  <a:gd name="T90" fmla="*/ 86 w 366"/>
                  <a:gd name="T91" fmla="*/ 178 h 537"/>
                  <a:gd name="T92" fmla="*/ 69 w 366"/>
                  <a:gd name="T93" fmla="*/ 194 h 537"/>
                  <a:gd name="T94" fmla="*/ 53 w 366"/>
                  <a:gd name="T95" fmla="*/ 193 h 537"/>
                  <a:gd name="T96" fmla="*/ 39 w 366"/>
                  <a:gd name="T97" fmla="*/ 184 h 537"/>
                  <a:gd name="T98" fmla="*/ 26 w 366"/>
                  <a:gd name="T99" fmla="*/ 169 h 537"/>
                  <a:gd name="T100" fmla="*/ 9 w 366"/>
                  <a:gd name="T101" fmla="*/ 164 h 537"/>
                  <a:gd name="T102" fmla="*/ 250 w 366"/>
                  <a:gd name="T103" fmla="*/ 526 h 537"/>
                  <a:gd name="T104" fmla="*/ 270 w 366"/>
                  <a:gd name="T105" fmla="*/ 524 h 537"/>
                  <a:gd name="T106" fmla="*/ 290 w 366"/>
                  <a:gd name="T107" fmla="*/ 525 h 537"/>
                  <a:gd name="T108" fmla="*/ 306 w 366"/>
                  <a:gd name="T109" fmla="*/ 535 h 537"/>
                  <a:gd name="T110" fmla="*/ 319 w 366"/>
                  <a:gd name="T111" fmla="*/ 532 h 537"/>
                  <a:gd name="T112" fmla="*/ 338 w 366"/>
                  <a:gd name="T113" fmla="*/ 519 h 537"/>
                  <a:gd name="T114" fmla="*/ 363 w 366"/>
                  <a:gd name="T115" fmla="*/ 508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66" h="537">
                    <a:moveTo>
                      <a:pt x="363" y="505"/>
                    </a:moveTo>
                    <a:cubicBezTo>
                      <a:pt x="364" y="499"/>
                      <a:pt x="364" y="499"/>
                      <a:pt x="364" y="499"/>
                    </a:cubicBezTo>
                    <a:cubicBezTo>
                      <a:pt x="363" y="494"/>
                      <a:pt x="363" y="494"/>
                      <a:pt x="363" y="494"/>
                    </a:cubicBezTo>
                    <a:cubicBezTo>
                      <a:pt x="364" y="491"/>
                      <a:pt x="364" y="491"/>
                      <a:pt x="364" y="491"/>
                    </a:cubicBezTo>
                    <a:cubicBezTo>
                      <a:pt x="365" y="488"/>
                      <a:pt x="365" y="488"/>
                      <a:pt x="365" y="488"/>
                    </a:cubicBezTo>
                    <a:cubicBezTo>
                      <a:pt x="365" y="486"/>
                      <a:pt x="365" y="486"/>
                      <a:pt x="365" y="486"/>
                    </a:cubicBezTo>
                    <a:cubicBezTo>
                      <a:pt x="364" y="482"/>
                      <a:pt x="364" y="482"/>
                      <a:pt x="364" y="482"/>
                    </a:cubicBezTo>
                    <a:cubicBezTo>
                      <a:pt x="363" y="470"/>
                      <a:pt x="363" y="470"/>
                      <a:pt x="363" y="470"/>
                    </a:cubicBezTo>
                    <a:cubicBezTo>
                      <a:pt x="364" y="467"/>
                      <a:pt x="364" y="467"/>
                      <a:pt x="364" y="467"/>
                    </a:cubicBezTo>
                    <a:cubicBezTo>
                      <a:pt x="365" y="462"/>
                      <a:pt x="365" y="462"/>
                      <a:pt x="365" y="462"/>
                    </a:cubicBezTo>
                    <a:cubicBezTo>
                      <a:pt x="366" y="459"/>
                      <a:pt x="366" y="459"/>
                      <a:pt x="366" y="459"/>
                    </a:cubicBezTo>
                    <a:cubicBezTo>
                      <a:pt x="365" y="457"/>
                      <a:pt x="365" y="457"/>
                      <a:pt x="365" y="457"/>
                    </a:cubicBezTo>
                    <a:cubicBezTo>
                      <a:pt x="364" y="455"/>
                      <a:pt x="364" y="455"/>
                      <a:pt x="364" y="455"/>
                    </a:cubicBezTo>
                    <a:cubicBezTo>
                      <a:pt x="363" y="451"/>
                      <a:pt x="363" y="451"/>
                      <a:pt x="363" y="451"/>
                    </a:cubicBezTo>
                    <a:cubicBezTo>
                      <a:pt x="363" y="444"/>
                      <a:pt x="363" y="444"/>
                      <a:pt x="363" y="444"/>
                    </a:cubicBezTo>
                    <a:cubicBezTo>
                      <a:pt x="359" y="438"/>
                      <a:pt x="359" y="438"/>
                      <a:pt x="359" y="438"/>
                    </a:cubicBezTo>
                    <a:cubicBezTo>
                      <a:pt x="357" y="433"/>
                      <a:pt x="357" y="433"/>
                      <a:pt x="357" y="433"/>
                    </a:cubicBezTo>
                    <a:cubicBezTo>
                      <a:pt x="356" y="429"/>
                      <a:pt x="356" y="429"/>
                      <a:pt x="356" y="429"/>
                    </a:cubicBezTo>
                    <a:cubicBezTo>
                      <a:pt x="352" y="424"/>
                      <a:pt x="352" y="424"/>
                      <a:pt x="352" y="424"/>
                    </a:cubicBezTo>
                    <a:cubicBezTo>
                      <a:pt x="350" y="420"/>
                      <a:pt x="350" y="420"/>
                      <a:pt x="350" y="420"/>
                    </a:cubicBezTo>
                    <a:cubicBezTo>
                      <a:pt x="345" y="415"/>
                      <a:pt x="345" y="415"/>
                      <a:pt x="345" y="415"/>
                    </a:cubicBezTo>
                    <a:cubicBezTo>
                      <a:pt x="343" y="411"/>
                      <a:pt x="343" y="411"/>
                      <a:pt x="343" y="411"/>
                    </a:cubicBezTo>
                    <a:cubicBezTo>
                      <a:pt x="339" y="406"/>
                      <a:pt x="339" y="406"/>
                      <a:pt x="339" y="406"/>
                    </a:cubicBezTo>
                    <a:cubicBezTo>
                      <a:pt x="336" y="401"/>
                      <a:pt x="336" y="401"/>
                      <a:pt x="336" y="401"/>
                    </a:cubicBezTo>
                    <a:cubicBezTo>
                      <a:pt x="334" y="400"/>
                      <a:pt x="334" y="400"/>
                      <a:pt x="334" y="400"/>
                    </a:cubicBezTo>
                    <a:cubicBezTo>
                      <a:pt x="331" y="398"/>
                      <a:pt x="331" y="398"/>
                      <a:pt x="331" y="398"/>
                    </a:cubicBezTo>
                    <a:cubicBezTo>
                      <a:pt x="330" y="397"/>
                      <a:pt x="330" y="397"/>
                      <a:pt x="330" y="397"/>
                    </a:cubicBezTo>
                    <a:cubicBezTo>
                      <a:pt x="330" y="396"/>
                      <a:pt x="330" y="396"/>
                      <a:pt x="330" y="396"/>
                    </a:cubicBezTo>
                    <a:cubicBezTo>
                      <a:pt x="330" y="393"/>
                      <a:pt x="330" y="393"/>
                      <a:pt x="330" y="393"/>
                    </a:cubicBezTo>
                    <a:cubicBezTo>
                      <a:pt x="330" y="391"/>
                      <a:pt x="330" y="391"/>
                      <a:pt x="330" y="391"/>
                    </a:cubicBezTo>
                    <a:cubicBezTo>
                      <a:pt x="329" y="389"/>
                      <a:pt x="329" y="389"/>
                      <a:pt x="329" y="389"/>
                    </a:cubicBezTo>
                    <a:cubicBezTo>
                      <a:pt x="328" y="387"/>
                      <a:pt x="328" y="387"/>
                      <a:pt x="328" y="387"/>
                    </a:cubicBezTo>
                    <a:cubicBezTo>
                      <a:pt x="327" y="386"/>
                      <a:pt x="327" y="386"/>
                      <a:pt x="327" y="386"/>
                    </a:cubicBezTo>
                    <a:cubicBezTo>
                      <a:pt x="325" y="383"/>
                      <a:pt x="325" y="383"/>
                      <a:pt x="325" y="383"/>
                    </a:cubicBezTo>
                    <a:cubicBezTo>
                      <a:pt x="324" y="383"/>
                      <a:pt x="324" y="383"/>
                      <a:pt x="324" y="383"/>
                    </a:cubicBezTo>
                    <a:cubicBezTo>
                      <a:pt x="324" y="383"/>
                      <a:pt x="319" y="383"/>
                      <a:pt x="319" y="383"/>
                    </a:cubicBezTo>
                    <a:cubicBezTo>
                      <a:pt x="319" y="382"/>
                      <a:pt x="319" y="378"/>
                      <a:pt x="319" y="378"/>
                    </a:cubicBezTo>
                    <a:cubicBezTo>
                      <a:pt x="321" y="373"/>
                      <a:pt x="321" y="373"/>
                      <a:pt x="321" y="373"/>
                    </a:cubicBezTo>
                    <a:cubicBezTo>
                      <a:pt x="322" y="367"/>
                      <a:pt x="322" y="367"/>
                      <a:pt x="322" y="367"/>
                    </a:cubicBezTo>
                    <a:cubicBezTo>
                      <a:pt x="322" y="363"/>
                      <a:pt x="322" y="363"/>
                      <a:pt x="322" y="363"/>
                    </a:cubicBezTo>
                    <a:cubicBezTo>
                      <a:pt x="321" y="360"/>
                      <a:pt x="321" y="360"/>
                      <a:pt x="321" y="360"/>
                    </a:cubicBezTo>
                    <a:cubicBezTo>
                      <a:pt x="320" y="355"/>
                      <a:pt x="320" y="355"/>
                      <a:pt x="320" y="355"/>
                    </a:cubicBezTo>
                    <a:cubicBezTo>
                      <a:pt x="317" y="350"/>
                      <a:pt x="317" y="350"/>
                      <a:pt x="317" y="350"/>
                    </a:cubicBezTo>
                    <a:cubicBezTo>
                      <a:pt x="316" y="350"/>
                      <a:pt x="316" y="350"/>
                      <a:pt x="316" y="350"/>
                    </a:cubicBezTo>
                    <a:cubicBezTo>
                      <a:pt x="316" y="353"/>
                      <a:pt x="316" y="353"/>
                      <a:pt x="316" y="353"/>
                    </a:cubicBezTo>
                    <a:cubicBezTo>
                      <a:pt x="315" y="354"/>
                      <a:pt x="315" y="354"/>
                      <a:pt x="315" y="354"/>
                    </a:cubicBezTo>
                    <a:cubicBezTo>
                      <a:pt x="314" y="355"/>
                      <a:pt x="314" y="355"/>
                      <a:pt x="314" y="355"/>
                    </a:cubicBezTo>
                    <a:cubicBezTo>
                      <a:pt x="310" y="353"/>
                      <a:pt x="310" y="353"/>
                      <a:pt x="310" y="353"/>
                    </a:cubicBezTo>
                    <a:cubicBezTo>
                      <a:pt x="305" y="350"/>
                      <a:pt x="305" y="350"/>
                      <a:pt x="305" y="350"/>
                    </a:cubicBezTo>
                    <a:cubicBezTo>
                      <a:pt x="304" y="347"/>
                      <a:pt x="304" y="347"/>
                      <a:pt x="304" y="347"/>
                    </a:cubicBezTo>
                    <a:cubicBezTo>
                      <a:pt x="302" y="345"/>
                      <a:pt x="302" y="345"/>
                      <a:pt x="302" y="345"/>
                    </a:cubicBezTo>
                    <a:cubicBezTo>
                      <a:pt x="302" y="345"/>
                      <a:pt x="302" y="345"/>
                      <a:pt x="302" y="345"/>
                    </a:cubicBezTo>
                    <a:cubicBezTo>
                      <a:pt x="301" y="344"/>
                      <a:pt x="301" y="344"/>
                      <a:pt x="301" y="344"/>
                    </a:cubicBezTo>
                    <a:cubicBezTo>
                      <a:pt x="300" y="345"/>
                      <a:pt x="300" y="345"/>
                      <a:pt x="300" y="345"/>
                    </a:cubicBezTo>
                    <a:cubicBezTo>
                      <a:pt x="299" y="347"/>
                      <a:pt x="299" y="347"/>
                      <a:pt x="299" y="347"/>
                    </a:cubicBezTo>
                    <a:cubicBezTo>
                      <a:pt x="301" y="350"/>
                      <a:pt x="301" y="350"/>
                      <a:pt x="301" y="350"/>
                    </a:cubicBezTo>
                    <a:cubicBezTo>
                      <a:pt x="300" y="353"/>
                      <a:pt x="300" y="353"/>
                      <a:pt x="300" y="353"/>
                    </a:cubicBezTo>
                    <a:cubicBezTo>
                      <a:pt x="297" y="351"/>
                      <a:pt x="297" y="351"/>
                      <a:pt x="297" y="351"/>
                    </a:cubicBezTo>
                    <a:cubicBezTo>
                      <a:pt x="295" y="349"/>
                      <a:pt x="295" y="349"/>
                      <a:pt x="295" y="349"/>
                    </a:cubicBezTo>
                    <a:cubicBezTo>
                      <a:pt x="295" y="349"/>
                      <a:pt x="293" y="345"/>
                      <a:pt x="293" y="345"/>
                    </a:cubicBezTo>
                    <a:cubicBezTo>
                      <a:pt x="293" y="345"/>
                      <a:pt x="292" y="344"/>
                      <a:pt x="292" y="344"/>
                    </a:cubicBezTo>
                    <a:cubicBezTo>
                      <a:pt x="292" y="339"/>
                      <a:pt x="292" y="339"/>
                      <a:pt x="292" y="339"/>
                    </a:cubicBezTo>
                    <a:cubicBezTo>
                      <a:pt x="292" y="329"/>
                      <a:pt x="292" y="329"/>
                      <a:pt x="292" y="329"/>
                    </a:cubicBezTo>
                    <a:cubicBezTo>
                      <a:pt x="292" y="326"/>
                      <a:pt x="292" y="326"/>
                      <a:pt x="292" y="326"/>
                    </a:cubicBezTo>
                    <a:cubicBezTo>
                      <a:pt x="291" y="322"/>
                      <a:pt x="291" y="322"/>
                      <a:pt x="291" y="322"/>
                    </a:cubicBezTo>
                    <a:cubicBezTo>
                      <a:pt x="289" y="318"/>
                      <a:pt x="289" y="318"/>
                      <a:pt x="289" y="318"/>
                    </a:cubicBezTo>
                    <a:cubicBezTo>
                      <a:pt x="286" y="312"/>
                      <a:pt x="286" y="312"/>
                      <a:pt x="286" y="312"/>
                    </a:cubicBezTo>
                    <a:cubicBezTo>
                      <a:pt x="283" y="307"/>
                      <a:pt x="283" y="307"/>
                      <a:pt x="283" y="307"/>
                    </a:cubicBezTo>
                    <a:cubicBezTo>
                      <a:pt x="280" y="302"/>
                      <a:pt x="280" y="302"/>
                      <a:pt x="280" y="302"/>
                    </a:cubicBezTo>
                    <a:cubicBezTo>
                      <a:pt x="279" y="301"/>
                      <a:pt x="279" y="301"/>
                      <a:pt x="279" y="301"/>
                    </a:cubicBezTo>
                    <a:cubicBezTo>
                      <a:pt x="278" y="294"/>
                      <a:pt x="278" y="294"/>
                      <a:pt x="278" y="294"/>
                    </a:cubicBezTo>
                    <a:cubicBezTo>
                      <a:pt x="277" y="290"/>
                      <a:pt x="277" y="290"/>
                      <a:pt x="277" y="290"/>
                    </a:cubicBezTo>
                    <a:cubicBezTo>
                      <a:pt x="277" y="287"/>
                      <a:pt x="277" y="287"/>
                      <a:pt x="277" y="287"/>
                    </a:cubicBezTo>
                    <a:cubicBezTo>
                      <a:pt x="275" y="284"/>
                      <a:pt x="275" y="284"/>
                      <a:pt x="275" y="284"/>
                    </a:cubicBezTo>
                    <a:cubicBezTo>
                      <a:pt x="274" y="282"/>
                      <a:pt x="274" y="282"/>
                      <a:pt x="274" y="282"/>
                    </a:cubicBezTo>
                    <a:cubicBezTo>
                      <a:pt x="272" y="282"/>
                      <a:pt x="272" y="282"/>
                      <a:pt x="272" y="282"/>
                    </a:cubicBezTo>
                    <a:cubicBezTo>
                      <a:pt x="269" y="280"/>
                      <a:pt x="269" y="280"/>
                      <a:pt x="269" y="280"/>
                    </a:cubicBezTo>
                    <a:cubicBezTo>
                      <a:pt x="263" y="277"/>
                      <a:pt x="263" y="277"/>
                      <a:pt x="263" y="277"/>
                    </a:cubicBezTo>
                    <a:cubicBezTo>
                      <a:pt x="258" y="272"/>
                      <a:pt x="258" y="272"/>
                      <a:pt x="258" y="272"/>
                    </a:cubicBezTo>
                    <a:cubicBezTo>
                      <a:pt x="255" y="271"/>
                      <a:pt x="255" y="271"/>
                      <a:pt x="255" y="271"/>
                    </a:cubicBezTo>
                    <a:cubicBezTo>
                      <a:pt x="255" y="271"/>
                      <a:pt x="254" y="271"/>
                      <a:pt x="254" y="270"/>
                    </a:cubicBezTo>
                    <a:cubicBezTo>
                      <a:pt x="253" y="270"/>
                      <a:pt x="253" y="269"/>
                      <a:pt x="253" y="269"/>
                    </a:cubicBezTo>
                    <a:cubicBezTo>
                      <a:pt x="253" y="269"/>
                      <a:pt x="252" y="268"/>
                      <a:pt x="251" y="267"/>
                    </a:cubicBezTo>
                    <a:cubicBezTo>
                      <a:pt x="250" y="265"/>
                      <a:pt x="251" y="266"/>
                      <a:pt x="251" y="266"/>
                    </a:cubicBezTo>
                    <a:cubicBezTo>
                      <a:pt x="250" y="263"/>
                      <a:pt x="250" y="263"/>
                      <a:pt x="250" y="263"/>
                    </a:cubicBezTo>
                    <a:cubicBezTo>
                      <a:pt x="250" y="260"/>
                      <a:pt x="250" y="260"/>
                      <a:pt x="250" y="260"/>
                    </a:cubicBezTo>
                    <a:cubicBezTo>
                      <a:pt x="249" y="260"/>
                      <a:pt x="249" y="260"/>
                      <a:pt x="249" y="260"/>
                    </a:cubicBezTo>
                    <a:cubicBezTo>
                      <a:pt x="245" y="260"/>
                      <a:pt x="245" y="260"/>
                      <a:pt x="245" y="260"/>
                    </a:cubicBezTo>
                    <a:cubicBezTo>
                      <a:pt x="242" y="259"/>
                      <a:pt x="242" y="259"/>
                      <a:pt x="242" y="259"/>
                    </a:cubicBezTo>
                    <a:cubicBezTo>
                      <a:pt x="239" y="257"/>
                      <a:pt x="239" y="257"/>
                      <a:pt x="239" y="257"/>
                    </a:cubicBezTo>
                    <a:cubicBezTo>
                      <a:pt x="236" y="253"/>
                      <a:pt x="236" y="253"/>
                      <a:pt x="236" y="253"/>
                    </a:cubicBezTo>
                    <a:cubicBezTo>
                      <a:pt x="235" y="253"/>
                      <a:pt x="235" y="253"/>
                      <a:pt x="235" y="253"/>
                    </a:cubicBezTo>
                    <a:cubicBezTo>
                      <a:pt x="232" y="252"/>
                      <a:pt x="232" y="252"/>
                      <a:pt x="232" y="252"/>
                    </a:cubicBezTo>
                    <a:cubicBezTo>
                      <a:pt x="230" y="251"/>
                      <a:pt x="230" y="251"/>
                      <a:pt x="230" y="251"/>
                    </a:cubicBezTo>
                    <a:cubicBezTo>
                      <a:pt x="227" y="249"/>
                      <a:pt x="227" y="249"/>
                      <a:pt x="227" y="249"/>
                    </a:cubicBezTo>
                    <a:cubicBezTo>
                      <a:pt x="224" y="244"/>
                      <a:pt x="224" y="244"/>
                      <a:pt x="224" y="244"/>
                    </a:cubicBezTo>
                    <a:cubicBezTo>
                      <a:pt x="221" y="240"/>
                      <a:pt x="221" y="240"/>
                      <a:pt x="221" y="240"/>
                    </a:cubicBezTo>
                    <a:cubicBezTo>
                      <a:pt x="221" y="237"/>
                      <a:pt x="221" y="237"/>
                      <a:pt x="221" y="237"/>
                    </a:cubicBezTo>
                    <a:cubicBezTo>
                      <a:pt x="221" y="234"/>
                      <a:pt x="221" y="234"/>
                      <a:pt x="221" y="234"/>
                    </a:cubicBezTo>
                    <a:cubicBezTo>
                      <a:pt x="221" y="227"/>
                      <a:pt x="221" y="227"/>
                      <a:pt x="221" y="227"/>
                    </a:cubicBezTo>
                    <a:cubicBezTo>
                      <a:pt x="221" y="225"/>
                      <a:pt x="221" y="225"/>
                      <a:pt x="221" y="225"/>
                    </a:cubicBezTo>
                    <a:cubicBezTo>
                      <a:pt x="218" y="223"/>
                      <a:pt x="218" y="223"/>
                      <a:pt x="218" y="223"/>
                    </a:cubicBezTo>
                    <a:cubicBezTo>
                      <a:pt x="216" y="220"/>
                      <a:pt x="216" y="220"/>
                      <a:pt x="216" y="220"/>
                    </a:cubicBezTo>
                    <a:cubicBezTo>
                      <a:pt x="215" y="216"/>
                      <a:pt x="215" y="216"/>
                      <a:pt x="215" y="216"/>
                    </a:cubicBezTo>
                    <a:cubicBezTo>
                      <a:pt x="217" y="211"/>
                      <a:pt x="217" y="211"/>
                      <a:pt x="217" y="211"/>
                    </a:cubicBezTo>
                    <a:cubicBezTo>
                      <a:pt x="219" y="207"/>
                      <a:pt x="219" y="207"/>
                      <a:pt x="219" y="207"/>
                    </a:cubicBezTo>
                    <a:cubicBezTo>
                      <a:pt x="217" y="203"/>
                      <a:pt x="217" y="203"/>
                      <a:pt x="217" y="203"/>
                    </a:cubicBezTo>
                    <a:cubicBezTo>
                      <a:pt x="216" y="199"/>
                      <a:pt x="216" y="199"/>
                      <a:pt x="216" y="199"/>
                    </a:cubicBezTo>
                    <a:cubicBezTo>
                      <a:pt x="215" y="193"/>
                      <a:pt x="215" y="193"/>
                      <a:pt x="215" y="193"/>
                    </a:cubicBezTo>
                    <a:cubicBezTo>
                      <a:pt x="215" y="187"/>
                      <a:pt x="215" y="187"/>
                      <a:pt x="215" y="187"/>
                    </a:cubicBezTo>
                    <a:cubicBezTo>
                      <a:pt x="215" y="184"/>
                      <a:pt x="215" y="184"/>
                      <a:pt x="215" y="184"/>
                    </a:cubicBezTo>
                    <a:cubicBezTo>
                      <a:pt x="214" y="183"/>
                      <a:pt x="214" y="183"/>
                      <a:pt x="214" y="183"/>
                    </a:cubicBezTo>
                    <a:cubicBezTo>
                      <a:pt x="211" y="181"/>
                      <a:pt x="211" y="181"/>
                      <a:pt x="211" y="181"/>
                    </a:cubicBezTo>
                    <a:cubicBezTo>
                      <a:pt x="205" y="174"/>
                      <a:pt x="205" y="174"/>
                      <a:pt x="205" y="174"/>
                    </a:cubicBezTo>
                    <a:cubicBezTo>
                      <a:pt x="205" y="172"/>
                      <a:pt x="205" y="172"/>
                      <a:pt x="205" y="172"/>
                    </a:cubicBezTo>
                    <a:cubicBezTo>
                      <a:pt x="205" y="166"/>
                      <a:pt x="205" y="166"/>
                      <a:pt x="205" y="166"/>
                    </a:cubicBezTo>
                    <a:cubicBezTo>
                      <a:pt x="205" y="164"/>
                      <a:pt x="205" y="164"/>
                      <a:pt x="205" y="164"/>
                    </a:cubicBezTo>
                    <a:cubicBezTo>
                      <a:pt x="205" y="159"/>
                      <a:pt x="205" y="159"/>
                      <a:pt x="205" y="159"/>
                    </a:cubicBezTo>
                    <a:cubicBezTo>
                      <a:pt x="204" y="156"/>
                      <a:pt x="204" y="156"/>
                      <a:pt x="204" y="156"/>
                    </a:cubicBezTo>
                    <a:cubicBezTo>
                      <a:pt x="203" y="153"/>
                      <a:pt x="203" y="153"/>
                      <a:pt x="203" y="153"/>
                    </a:cubicBezTo>
                    <a:cubicBezTo>
                      <a:pt x="203" y="151"/>
                      <a:pt x="203" y="151"/>
                      <a:pt x="203" y="151"/>
                    </a:cubicBezTo>
                    <a:cubicBezTo>
                      <a:pt x="202" y="146"/>
                      <a:pt x="202" y="146"/>
                      <a:pt x="202" y="146"/>
                    </a:cubicBezTo>
                    <a:cubicBezTo>
                      <a:pt x="201" y="140"/>
                      <a:pt x="201" y="140"/>
                      <a:pt x="201" y="140"/>
                    </a:cubicBezTo>
                    <a:cubicBezTo>
                      <a:pt x="200" y="134"/>
                      <a:pt x="200" y="134"/>
                      <a:pt x="200" y="134"/>
                    </a:cubicBezTo>
                    <a:cubicBezTo>
                      <a:pt x="202" y="132"/>
                      <a:pt x="202" y="132"/>
                      <a:pt x="202" y="132"/>
                    </a:cubicBezTo>
                    <a:cubicBezTo>
                      <a:pt x="203" y="130"/>
                      <a:pt x="203" y="130"/>
                      <a:pt x="203" y="130"/>
                    </a:cubicBezTo>
                    <a:cubicBezTo>
                      <a:pt x="204" y="128"/>
                      <a:pt x="204" y="128"/>
                      <a:pt x="204" y="128"/>
                    </a:cubicBezTo>
                    <a:cubicBezTo>
                      <a:pt x="203" y="126"/>
                      <a:pt x="203" y="126"/>
                      <a:pt x="203" y="126"/>
                    </a:cubicBezTo>
                    <a:cubicBezTo>
                      <a:pt x="201" y="124"/>
                      <a:pt x="201" y="124"/>
                      <a:pt x="201" y="124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95" y="119"/>
                      <a:pt x="195" y="119"/>
                      <a:pt x="195" y="119"/>
                    </a:cubicBezTo>
                    <a:cubicBezTo>
                      <a:pt x="190" y="113"/>
                      <a:pt x="190" y="113"/>
                      <a:pt x="190" y="113"/>
                    </a:cubicBezTo>
                    <a:cubicBezTo>
                      <a:pt x="187" y="111"/>
                      <a:pt x="187" y="111"/>
                      <a:pt x="187" y="111"/>
                    </a:cubicBezTo>
                    <a:cubicBezTo>
                      <a:pt x="186" y="110"/>
                      <a:pt x="186" y="110"/>
                      <a:pt x="186" y="110"/>
                    </a:cubicBezTo>
                    <a:cubicBezTo>
                      <a:pt x="186" y="107"/>
                      <a:pt x="186" y="107"/>
                      <a:pt x="186" y="107"/>
                    </a:cubicBezTo>
                    <a:cubicBezTo>
                      <a:pt x="181" y="106"/>
                      <a:pt x="181" y="106"/>
                      <a:pt x="181" y="106"/>
                    </a:cubicBezTo>
                    <a:cubicBezTo>
                      <a:pt x="178" y="106"/>
                      <a:pt x="178" y="106"/>
                      <a:pt x="178" y="106"/>
                    </a:cubicBezTo>
                    <a:cubicBezTo>
                      <a:pt x="174" y="108"/>
                      <a:pt x="174" y="108"/>
                      <a:pt x="174" y="108"/>
                    </a:cubicBezTo>
                    <a:cubicBezTo>
                      <a:pt x="173" y="109"/>
                      <a:pt x="173" y="109"/>
                      <a:pt x="173" y="109"/>
                    </a:cubicBezTo>
                    <a:cubicBezTo>
                      <a:pt x="171" y="111"/>
                      <a:pt x="171" y="111"/>
                      <a:pt x="171" y="111"/>
                    </a:cubicBezTo>
                    <a:cubicBezTo>
                      <a:pt x="169" y="112"/>
                      <a:pt x="169" y="112"/>
                      <a:pt x="169" y="112"/>
                    </a:cubicBezTo>
                    <a:cubicBezTo>
                      <a:pt x="166" y="111"/>
                      <a:pt x="166" y="111"/>
                      <a:pt x="166" y="111"/>
                    </a:cubicBezTo>
                    <a:cubicBezTo>
                      <a:pt x="165" y="108"/>
                      <a:pt x="165" y="108"/>
                      <a:pt x="165" y="108"/>
                    </a:cubicBezTo>
                    <a:cubicBezTo>
                      <a:pt x="164" y="105"/>
                      <a:pt x="164" y="105"/>
                      <a:pt x="164" y="105"/>
                    </a:cubicBezTo>
                    <a:cubicBezTo>
                      <a:pt x="163" y="104"/>
                      <a:pt x="163" y="104"/>
                      <a:pt x="163" y="104"/>
                    </a:cubicBezTo>
                    <a:cubicBezTo>
                      <a:pt x="163" y="101"/>
                      <a:pt x="163" y="101"/>
                      <a:pt x="163" y="101"/>
                    </a:cubicBezTo>
                    <a:cubicBezTo>
                      <a:pt x="163" y="95"/>
                      <a:pt x="163" y="95"/>
                      <a:pt x="163" y="95"/>
                    </a:cubicBezTo>
                    <a:cubicBezTo>
                      <a:pt x="162" y="89"/>
                      <a:pt x="162" y="89"/>
                      <a:pt x="162" y="89"/>
                    </a:cubicBezTo>
                    <a:cubicBezTo>
                      <a:pt x="162" y="85"/>
                      <a:pt x="162" y="85"/>
                      <a:pt x="162" y="85"/>
                    </a:cubicBezTo>
                    <a:cubicBezTo>
                      <a:pt x="161" y="83"/>
                      <a:pt x="161" y="83"/>
                      <a:pt x="161" y="83"/>
                    </a:cubicBezTo>
                    <a:cubicBezTo>
                      <a:pt x="161" y="77"/>
                      <a:pt x="161" y="77"/>
                      <a:pt x="161" y="77"/>
                    </a:cubicBezTo>
                    <a:cubicBezTo>
                      <a:pt x="161" y="69"/>
                      <a:pt x="161" y="69"/>
                      <a:pt x="161" y="69"/>
                    </a:cubicBezTo>
                    <a:cubicBezTo>
                      <a:pt x="160" y="69"/>
                      <a:pt x="160" y="69"/>
                      <a:pt x="160" y="69"/>
                    </a:cubicBezTo>
                    <a:cubicBezTo>
                      <a:pt x="159" y="67"/>
                      <a:pt x="159" y="67"/>
                      <a:pt x="159" y="67"/>
                    </a:cubicBezTo>
                    <a:cubicBezTo>
                      <a:pt x="158" y="62"/>
                      <a:pt x="158" y="62"/>
                      <a:pt x="158" y="62"/>
                    </a:cubicBezTo>
                    <a:cubicBezTo>
                      <a:pt x="159" y="60"/>
                      <a:pt x="159" y="60"/>
                      <a:pt x="159" y="60"/>
                    </a:cubicBezTo>
                    <a:cubicBezTo>
                      <a:pt x="159" y="58"/>
                      <a:pt x="159" y="58"/>
                      <a:pt x="159" y="58"/>
                    </a:cubicBezTo>
                    <a:cubicBezTo>
                      <a:pt x="158" y="56"/>
                      <a:pt x="158" y="56"/>
                      <a:pt x="158" y="56"/>
                    </a:cubicBezTo>
                    <a:cubicBezTo>
                      <a:pt x="156" y="54"/>
                      <a:pt x="156" y="54"/>
                      <a:pt x="156" y="54"/>
                    </a:cubicBezTo>
                    <a:cubicBezTo>
                      <a:pt x="155" y="52"/>
                      <a:pt x="155" y="52"/>
                      <a:pt x="155" y="52"/>
                    </a:cubicBezTo>
                    <a:cubicBezTo>
                      <a:pt x="154" y="51"/>
                      <a:pt x="154" y="51"/>
                      <a:pt x="154" y="51"/>
                    </a:cubicBezTo>
                    <a:cubicBezTo>
                      <a:pt x="153" y="51"/>
                      <a:pt x="153" y="51"/>
                      <a:pt x="153" y="51"/>
                    </a:cubicBezTo>
                    <a:cubicBezTo>
                      <a:pt x="151" y="50"/>
                      <a:pt x="151" y="50"/>
                      <a:pt x="151" y="50"/>
                    </a:cubicBezTo>
                    <a:cubicBezTo>
                      <a:pt x="150" y="48"/>
                      <a:pt x="150" y="48"/>
                      <a:pt x="150" y="48"/>
                    </a:cubicBezTo>
                    <a:cubicBezTo>
                      <a:pt x="151" y="45"/>
                      <a:pt x="151" y="45"/>
                      <a:pt x="151" y="45"/>
                    </a:cubicBezTo>
                    <a:cubicBezTo>
                      <a:pt x="153" y="44"/>
                      <a:pt x="153" y="44"/>
                      <a:pt x="153" y="44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41"/>
                      <a:pt x="154" y="41"/>
                      <a:pt x="154" y="41"/>
                    </a:cubicBezTo>
                    <a:cubicBezTo>
                      <a:pt x="153" y="40"/>
                      <a:pt x="153" y="40"/>
                      <a:pt x="153" y="40"/>
                    </a:cubicBezTo>
                    <a:cubicBezTo>
                      <a:pt x="150" y="38"/>
                      <a:pt x="150" y="38"/>
                      <a:pt x="150" y="38"/>
                    </a:cubicBezTo>
                    <a:cubicBezTo>
                      <a:pt x="148" y="38"/>
                      <a:pt x="148" y="38"/>
                      <a:pt x="148" y="38"/>
                    </a:cubicBezTo>
                    <a:cubicBezTo>
                      <a:pt x="148" y="35"/>
                      <a:pt x="148" y="35"/>
                      <a:pt x="148" y="35"/>
                    </a:cubicBezTo>
                    <a:cubicBezTo>
                      <a:pt x="146" y="34"/>
                      <a:pt x="146" y="34"/>
                      <a:pt x="146" y="34"/>
                    </a:cubicBezTo>
                    <a:cubicBezTo>
                      <a:pt x="146" y="29"/>
                      <a:pt x="146" y="29"/>
                      <a:pt x="146" y="29"/>
                    </a:cubicBezTo>
                    <a:cubicBezTo>
                      <a:pt x="145" y="22"/>
                      <a:pt x="145" y="22"/>
                      <a:pt x="145" y="22"/>
                    </a:cubicBezTo>
                    <a:cubicBezTo>
                      <a:pt x="146" y="17"/>
                      <a:pt x="146" y="17"/>
                      <a:pt x="146" y="17"/>
                    </a:cubicBezTo>
                    <a:cubicBezTo>
                      <a:pt x="143" y="11"/>
                      <a:pt x="143" y="11"/>
                      <a:pt x="143" y="11"/>
                    </a:cubicBezTo>
                    <a:cubicBezTo>
                      <a:pt x="142" y="8"/>
                      <a:pt x="142" y="8"/>
                      <a:pt x="142" y="8"/>
                    </a:cubicBezTo>
                    <a:cubicBezTo>
                      <a:pt x="140" y="6"/>
                      <a:pt x="140" y="6"/>
                      <a:pt x="140" y="6"/>
                    </a:cubicBezTo>
                    <a:cubicBezTo>
                      <a:pt x="139" y="2"/>
                      <a:pt x="139" y="2"/>
                      <a:pt x="139" y="2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135" y="0"/>
                      <a:pt x="135" y="0"/>
                      <a:pt x="135" y="0"/>
                    </a:cubicBezTo>
                    <a:cubicBezTo>
                      <a:pt x="133" y="2"/>
                      <a:pt x="133" y="2"/>
                      <a:pt x="133" y="2"/>
                    </a:cubicBezTo>
                    <a:cubicBezTo>
                      <a:pt x="130" y="6"/>
                      <a:pt x="130" y="6"/>
                      <a:pt x="130" y="6"/>
                    </a:cubicBezTo>
                    <a:cubicBezTo>
                      <a:pt x="129" y="8"/>
                      <a:pt x="129" y="8"/>
                      <a:pt x="129" y="8"/>
                    </a:cubicBezTo>
                    <a:cubicBezTo>
                      <a:pt x="128" y="13"/>
                      <a:pt x="128" y="13"/>
                      <a:pt x="128" y="13"/>
                    </a:cubicBezTo>
                    <a:cubicBezTo>
                      <a:pt x="127" y="18"/>
                      <a:pt x="127" y="18"/>
                      <a:pt x="127" y="18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4" y="27"/>
                      <a:pt x="124" y="27"/>
                      <a:pt x="124" y="27"/>
                    </a:cubicBezTo>
                    <a:cubicBezTo>
                      <a:pt x="122" y="29"/>
                      <a:pt x="122" y="29"/>
                      <a:pt x="122" y="29"/>
                    </a:cubicBezTo>
                    <a:cubicBezTo>
                      <a:pt x="118" y="34"/>
                      <a:pt x="118" y="34"/>
                      <a:pt x="118" y="34"/>
                    </a:cubicBezTo>
                    <a:cubicBezTo>
                      <a:pt x="116" y="37"/>
                      <a:pt x="116" y="37"/>
                      <a:pt x="116" y="37"/>
                    </a:cubicBezTo>
                    <a:cubicBezTo>
                      <a:pt x="114" y="41"/>
                      <a:pt x="114" y="41"/>
                      <a:pt x="114" y="41"/>
                    </a:cubicBezTo>
                    <a:cubicBezTo>
                      <a:pt x="113" y="44"/>
                      <a:pt x="113" y="44"/>
                      <a:pt x="113" y="44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2" y="53"/>
                      <a:pt x="112" y="53"/>
                      <a:pt x="112" y="53"/>
                    </a:cubicBezTo>
                    <a:cubicBezTo>
                      <a:pt x="113" y="54"/>
                      <a:pt x="113" y="54"/>
                      <a:pt x="113" y="54"/>
                    </a:cubicBezTo>
                    <a:cubicBezTo>
                      <a:pt x="114" y="55"/>
                      <a:pt x="114" y="55"/>
                      <a:pt x="114" y="55"/>
                    </a:cubicBezTo>
                    <a:cubicBezTo>
                      <a:pt x="114" y="62"/>
                      <a:pt x="114" y="62"/>
                      <a:pt x="114" y="62"/>
                    </a:cubicBezTo>
                    <a:cubicBezTo>
                      <a:pt x="112" y="64"/>
                      <a:pt x="112" y="64"/>
                      <a:pt x="112" y="64"/>
                    </a:cubicBezTo>
                    <a:cubicBezTo>
                      <a:pt x="111" y="66"/>
                      <a:pt x="111" y="66"/>
                      <a:pt x="111" y="66"/>
                    </a:cubicBezTo>
                    <a:cubicBezTo>
                      <a:pt x="110" y="68"/>
                      <a:pt x="110" y="68"/>
                      <a:pt x="110" y="68"/>
                    </a:cubicBezTo>
                    <a:cubicBezTo>
                      <a:pt x="107" y="71"/>
                      <a:pt x="107" y="71"/>
                      <a:pt x="107" y="71"/>
                    </a:cubicBezTo>
                    <a:cubicBezTo>
                      <a:pt x="106" y="84"/>
                      <a:pt x="106" y="84"/>
                      <a:pt x="106" y="84"/>
                    </a:cubicBezTo>
                    <a:cubicBezTo>
                      <a:pt x="106" y="89"/>
                      <a:pt x="106" y="89"/>
                      <a:pt x="106" y="89"/>
                    </a:cubicBezTo>
                    <a:cubicBezTo>
                      <a:pt x="106" y="97"/>
                      <a:pt x="106" y="97"/>
                      <a:pt x="106" y="97"/>
                    </a:cubicBezTo>
                    <a:cubicBezTo>
                      <a:pt x="106" y="100"/>
                      <a:pt x="106" y="100"/>
                      <a:pt x="106" y="100"/>
                    </a:cubicBezTo>
                    <a:cubicBezTo>
                      <a:pt x="103" y="100"/>
                      <a:pt x="103" y="100"/>
                      <a:pt x="103" y="100"/>
                    </a:cubicBezTo>
                    <a:cubicBezTo>
                      <a:pt x="102" y="102"/>
                      <a:pt x="102" y="102"/>
                      <a:pt x="102" y="102"/>
                    </a:cubicBezTo>
                    <a:cubicBezTo>
                      <a:pt x="102" y="105"/>
                      <a:pt x="102" y="105"/>
                      <a:pt x="102" y="105"/>
                    </a:cubicBezTo>
                    <a:cubicBezTo>
                      <a:pt x="104" y="106"/>
                      <a:pt x="104" y="106"/>
                      <a:pt x="104" y="106"/>
                    </a:cubicBezTo>
                    <a:cubicBezTo>
                      <a:pt x="104" y="108"/>
                      <a:pt x="104" y="108"/>
                      <a:pt x="104" y="108"/>
                    </a:cubicBezTo>
                    <a:cubicBezTo>
                      <a:pt x="105" y="109"/>
                      <a:pt x="105" y="109"/>
                      <a:pt x="105" y="109"/>
                    </a:cubicBezTo>
                    <a:cubicBezTo>
                      <a:pt x="106" y="110"/>
                      <a:pt x="106" y="110"/>
                      <a:pt x="106" y="110"/>
                    </a:cubicBezTo>
                    <a:cubicBezTo>
                      <a:pt x="106" y="112"/>
                      <a:pt x="106" y="112"/>
                      <a:pt x="106" y="112"/>
                    </a:cubicBezTo>
                    <a:cubicBezTo>
                      <a:pt x="106" y="116"/>
                      <a:pt x="106" y="116"/>
                      <a:pt x="106" y="116"/>
                    </a:cubicBezTo>
                    <a:cubicBezTo>
                      <a:pt x="106" y="121"/>
                      <a:pt x="106" y="121"/>
                      <a:pt x="106" y="121"/>
                    </a:cubicBezTo>
                    <a:cubicBezTo>
                      <a:pt x="105" y="128"/>
                      <a:pt x="105" y="128"/>
                      <a:pt x="105" y="128"/>
                    </a:cubicBezTo>
                    <a:cubicBezTo>
                      <a:pt x="102" y="134"/>
                      <a:pt x="102" y="134"/>
                      <a:pt x="102" y="134"/>
                    </a:cubicBezTo>
                    <a:cubicBezTo>
                      <a:pt x="101" y="138"/>
                      <a:pt x="101" y="138"/>
                      <a:pt x="101" y="138"/>
                    </a:cubicBezTo>
                    <a:cubicBezTo>
                      <a:pt x="101" y="141"/>
                      <a:pt x="101" y="141"/>
                      <a:pt x="101" y="141"/>
                    </a:cubicBezTo>
                    <a:cubicBezTo>
                      <a:pt x="100" y="146"/>
                      <a:pt x="100" y="146"/>
                      <a:pt x="100" y="146"/>
                    </a:cubicBezTo>
                    <a:cubicBezTo>
                      <a:pt x="99" y="150"/>
                      <a:pt x="99" y="150"/>
                      <a:pt x="99" y="150"/>
                    </a:cubicBezTo>
                    <a:cubicBezTo>
                      <a:pt x="96" y="153"/>
                      <a:pt x="96" y="153"/>
                      <a:pt x="96" y="153"/>
                    </a:cubicBezTo>
                    <a:cubicBezTo>
                      <a:pt x="94" y="155"/>
                      <a:pt x="94" y="155"/>
                      <a:pt x="94" y="155"/>
                    </a:cubicBezTo>
                    <a:cubicBezTo>
                      <a:pt x="94" y="157"/>
                      <a:pt x="94" y="157"/>
                      <a:pt x="94" y="157"/>
                    </a:cubicBezTo>
                    <a:cubicBezTo>
                      <a:pt x="94" y="163"/>
                      <a:pt x="94" y="163"/>
                      <a:pt x="94" y="163"/>
                    </a:cubicBezTo>
                    <a:cubicBezTo>
                      <a:pt x="92" y="167"/>
                      <a:pt x="92" y="167"/>
                      <a:pt x="92" y="167"/>
                    </a:cubicBezTo>
                    <a:cubicBezTo>
                      <a:pt x="89" y="173"/>
                      <a:pt x="89" y="173"/>
                      <a:pt x="89" y="173"/>
                    </a:cubicBezTo>
                    <a:cubicBezTo>
                      <a:pt x="86" y="178"/>
                      <a:pt x="86" y="178"/>
                      <a:pt x="86" y="178"/>
                    </a:cubicBezTo>
                    <a:cubicBezTo>
                      <a:pt x="81" y="185"/>
                      <a:pt x="81" y="185"/>
                      <a:pt x="81" y="185"/>
                    </a:cubicBezTo>
                    <a:cubicBezTo>
                      <a:pt x="77" y="190"/>
                      <a:pt x="77" y="190"/>
                      <a:pt x="77" y="190"/>
                    </a:cubicBezTo>
                    <a:cubicBezTo>
                      <a:pt x="74" y="191"/>
                      <a:pt x="74" y="191"/>
                      <a:pt x="74" y="191"/>
                    </a:cubicBezTo>
                    <a:cubicBezTo>
                      <a:pt x="71" y="193"/>
                      <a:pt x="71" y="193"/>
                      <a:pt x="71" y="193"/>
                    </a:cubicBezTo>
                    <a:cubicBezTo>
                      <a:pt x="69" y="194"/>
                      <a:pt x="69" y="194"/>
                      <a:pt x="69" y="194"/>
                    </a:cubicBezTo>
                    <a:cubicBezTo>
                      <a:pt x="66" y="195"/>
                      <a:pt x="66" y="195"/>
                      <a:pt x="66" y="195"/>
                    </a:cubicBezTo>
                    <a:cubicBezTo>
                      <a:pt x="63" y="195"/>
                      <a:pt x="63" y="195"/>
                      <a:pt x="63" y="195"/>
                    </a:cubicBezTo>
                    <a:cubicBezTo>
                      <a:pt x="60" y="195"/>
                      <a:pt x="60" y="195"/>
                      <a:pt x="60" y="195"/>
                    </a:cubicBezTo>
                    <a:cubicBezTo>
                      <a:pt x="56" y="195"/>
                      <a:pt x="56" y="195"/>
                      <a:pt x="56" y="195"/>
                    </a:cubicBezTo>
                    <a:cubicBezTo>
                      <a:pt x="53" y="193"/>
                      <a:pt x="53" y="193"/>
                      <a:pt x="53" y="193"/>
                    </a:cubicBezTo>
                    <a:cubicBezTo>
                      <a:pt x="51" y="191"/>
                      <a:pt x="51" y="191"/>
                      <a:pt x="51" y="191"/>
                    </a:cubicBezTo>
                    <a:cubicBezTo>
                      <a:pt x="46" y="189"/>
                      <a:pt x="46" y="189"/>
                      <a:pt x="46" y="189"/>
                    </a:cubicBezTo>
                    <a:cubicBezTo>
                      <a:pt x="43" y="187"/>
                      <a:pt x="43" y="187"/>
                      <a:pt x="43" y="187"/>
                    </a:cubicBezTo>
                    <a:cubicBezTo>
                      <a:pt x="40" y="187"/>
                      <a:pt x="40" y="187"/>
                      <a:pt x="40" y="187"/>
                    </a:cubicBezTo>
                    <a:cubicBezTo>
                      <a:pt x="39" y="184"/>
                      <a:pt x="39" y="184"/>
                      <a:pt x="39" y="184"/>
                    </a:cubicBezTo>
                    <a:cubicBezTo>
                      <a:pt x="38" y="178"/>
                      <a:pt x="38" y="178"/>
                      <a:pt x="38" y="178"/>
                    </a:cubicBezTo>
                    <a:cubicBezTo>
                      <a:pt x="37" y="176"/>
                      <a:pt x="37" y="176"/>
                      <a:pt x="37" y="176"/>
                    </a:cubicBezTo>
                    <a:cubicBezTo>
                      <a:pt x="33" y="172"/>
                      <a:pt x="33" y="172"/>
                      <a:pt x="33" y="172"/>
                    </a:cubicBezTo>
                    <a:cubicBezTo>
                      <a:pt x="30" y="169"/>
                      <a:pt x="30" y="169"/>
                      <a:pt x="30" y="169"/>
                    </a:cubicBezTo>
                    <a:cubicBezTo>
                      <a:pt x="26" y="169"/>
                      <a:pt x="26" y="169"/>
                      <a:pt x="26" y="169"/>
                    </a:cubicBezTo>
                    <a:cubicBezTo>
                      <a:pt x="22" y="168"/>
                      <a:pt x="22" y="168"/>
                      <a:pt x="22" y="168"/>
                    </a:cubicBezTo>
                    <a:cubicBezTo>
                      <a:pt x="18" y="168"/>
                      <a:pt x="18" y="168"/>
                      <a:pt x="18" y="168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2" y="165"/>
                      <a:pt x="12" y="165"/>
                      <a:pt x="12" y="165"/>
                    </a:cubicBezTo>
                    <a:cubicBezTo>
                      <a:pt x="9" y="164"/>
                      <a:pt x="9" y="164"/>
                      <a:pt x="9" y="164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0" y="421"/>
                      <a:pt x="0" y="421"/>
                      <a:pt x="0" y="421"/>
                    </a:cubicBezTo>
                    <a:cubicBezTo>
                      <a:pt x="70" y="427"/>
                      <a:pt x="70" y="427"/>
                      <a:pt x="70" y="427"/>
                    </a:cubicBezTo>
                    <a:cubicBezTo>
                      <a:pt x="66" y="509"/>
                      <a:pt x="66" y="509"/>
                      <a:pt x="66" y="509"/>
                    </a:cubicBezTo>
                    <a:cubicBezTo>
                      <a:pt x="250" y="526"/>
                      <a:pt x="250" y="526"/>
                      <a:pt x="250" y="526"/>
                    </a:cubicBezTo>
                    <a:cubicBezTo>
                      <a:pt x="251" y="526"/>
                      <a:pt x="251" y="526"/>
                      <a:pt x="251" y="526"/>
                    </a:cubicBezTo>
                    <a:cubicBezTo>
                      <a:pt x="258" y="523"/>
                      <a:pt x="258" y="523"/>
                      <a:pt x="258" y="523"/>
                    </a:cubicBezTo>
                    <a:cubicBezTo>
                      <a:pt x="260" y="523"/>
                      <a:pt x="260" y="523"/>
                      <a:pt x="260" y="523"/>
                    </a:cubicBezTo>
                    <a:cubicBezTo>
                      <a:pt x="265" y="524"/>
                      <a:pt x="265" y="524"/>
                      <a:pt x="265" y="524"/>
                    </a:cubicBezTo>
                    <a:cubicBezTo>
                      <a:pt x="270" y="524"/>
                      <a:pt x="270" y="524"/>
                      <a:pt x="270" y="524"/>
                    </a:cubicBezTo>
                    <a:cubicBezTo>
                      <a:pt x="273" y="522"/>
                      <a:pt x="273" y="522"/>
                      <a:pt x="273" y="522"/>
                    </a:cubicBezTo>
                    <a:cubicBezTo>
                      <a:pt x="277" y="521"/>
                      <a:pt x="277" y="521"/>
                      <a:pt x="277" y="521"/>
                    </a:cubicBezTo>
                    <a:cubicBezTo>
                      <a:pt x="281" y="521"/>
                      <a:pt x="281" y="521"/>
                      <a:pt x="281" y="521"/>
                    </a:cubicBezTo>
                    <a:cubicBezTo>
                      <a:pt x="285" y="523"/>
                      <a:pt x="285" y="523"/>
                      <a:pt x="285" y="523"/>
                    </a:cubicBezTo>
                    <a:cubicBezTo>
                      <a:pt x="290" y="525"/>
                      <a:pt x="290" y="525"/>
                      <a:pt x="290" y="525"/>
                    </a:cubicBezTo>
                    <a:cubicBezTo>
                      <a:pt x="295" y="525"/>
                      <a:pt x="295" y="525"/>
                      <a:pt x="295" y="525"/>
                    </a:cubicBezTo>
                    <a:cubicBezTo>
                      <a:pt x="299" y="525"/>
                      <a:pt x="299" y="525"/>
                      <a:pt x="299" y="525"/>
                    </a:cubicBezTo>
                    <a:cubicBezTo>
                      <a:pt x="301" y="529"/>
                      <a:pt x="301" y="529"/>
                      <a:pt x="301" y="529"/>
                    </a:cubicBezTo>
                    <a:cubicBezTo>
                      <a:pt x="304" y="532"/>
                      <a:pt x="304" y="532"/>
                      <a:pt x="304" y="532"/>
                    </a:cubicBezTo>
                    <a:cubicBezTo>
                      <a:pt x="306" y="535"/>
                      <a:pt x="306" y="535"/>
                      <a:pt x="306" y="535"/>
                    </a:cubicBezTo>
                    <a:cubicBezTo>
                      <a:pt x="308" y="537"/>
                      <a:pt x="308" y="537"/>
                      <a:pt x="308" y="537"/>
                    </a:cubicBezTo>
                    <a:cubicBezTo>
                      <a:pt x="313" y="537"/>
                      <a:pt x="313" y="537"/>
                      <a:pt x="313" y="537"/>
                    </a:cubicBezTo>
                    <a:cubicBezTo>
                      <a:pt x="315" y="534"/>
                      <a:pt x="315" y="534"/>
                      <a:pt x="315" y="534"/>
                    </a:cubicBezTo>
                    <a:cubicBezTo>
                      <a:pt x="317" y="534"/>
                      <a:pt x="317" y="534"/>
                      <a:pt x="317" y="534"/>
                    </a:cubicBezTo>
                    <a:cubicBezTo>
                      <a:pt x="319" y="532"/>
                      <a:pt x="319" y="532"/>
                      <a:pt x="319" y="532"/>
                    </a:cubicBezTo>
                    <a:cubicBezTo>
                      <a:pt x="324" y="532"/>
                      <a:pt x="324" y="532"/>
                      <a:pt x="324" y="532"/>
                    </a:cubicBezTo>
                    <a:cubicBezTo>
                      <a:pt x="328" y="529"/>
                      <a:pt x="328" y="529"/>
                      <a:pt x="328" y="529"/>
                    </a:cubicBezTo>
                    <a:cubicBezTo>
                      <a:pt x="330" y="524"/>
                      <a:pt x="330" y="524"/>
                      <a:pt x="330" y="524"/>
                    </a:cubicBezTo>
                    <a:cubicBezTo>
                      <a:pt x="333" y="520"/>
                      <a:pt x="333" y="520"/>
                      <a:pt x="333" y="520"/>
                    </a:cubicBezTo>
                    <a:cubicBezTo>
                      <a:pt x="338" y="519"/>
                      <a:pt x="338" y="519"/>
                      <a:pt x="338" y="519"/>
                    </a:cubicBezTo>
                    <a:cubicBezTo>
                      <a:pt x="350" y="520"/>
                      <a:pt x="350" y="520"/>
                      <a:pt x="350" y="520"/>
                    </a:cubicBezTo>
                    <a:cubicBezTo>
                      <a:pt x="353" y="513"/>
                      <a:pt x="353" y="513"/>
                      <a:pt x="353" y="513"/>
                    </a:cubicBezTo>
                    <a:cubicBezTo>
                      <a:pt x="354" y="508"/>
                      <a:pt x="354" y="508"/>
                      <a:pt x="354" y="508"/>
                    </a:cubicBezTo>
                    <a:cubicBezTo>
                      <a:pt x="357" y="505"/>
                      <a:pt x="357" y="505"/>
                      <a:pt x="357" y="505"/>
                    </a:cubicBezTo>
                    <a:cubicBezTo>
                      <a:pt x="363" y="508"/>
                      <a:pt x="363" y="508"/>
                      <a:pt x="363" y="508"/>
                    </a:cubicBezTo>
                    <a:cubicBezTo>
                      <a:pt x="363" y="507"/>
                      <a:pt x="363" y="507"/>
                      <a:pt x="363" y="507"/>
                    </a:cubicBezTo>
                    <a:cubicBezTo>
                      <a:pt x="363" y="506"/>
                      <a:pt x="363" y="506"/>
                      <a:pt x="363" y="506"/>
                    </a:cubicBezTo>
                    <a:lnTo>
                      <a:pt x="363" y="505"/>
                    </a:lnTo>
                    <a:close/>
                  </a:path>
                </a:pathLst>
              </a:custGeom>
              <a:solidFill>
                <a:schemeClr val="accent4"/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+mj-lt"/>
                </a:endParaRPr>
              </a:p>
            </p:txBody>
          </p:sp>
          <p:sp>
            <p:nvSpPr>
              <p:cNvPr id="39" name="Freeform 8"/>
              <p:cNvSpPr>
                <a:spLocks/>
              </p:cNvSpPr>
              <p:nvPr/>
            </p:nvSpPr>
            <p:spPr bwMode="auto">
              <a:xfrm>
                <a:off x="1533525" y="2586038"/>
                <a:ext cx="569912" cy="846138"/>
              </a:xfrm>
              <a:custGeom>
                <a:avLst/>
                <a:gdLst>
                  <a:gd name="T0" fmla="*/ 0 w 292"/>
                  <a:gd name="T1" fmla="*/ 0 h 433"/>
                  <a:gd name="T2" fmla="*/ 9 w 292"/>
                  <a:gd name="T3" fmla="*/ 244 h 433"/>
                  <a:gd name="T4" fmla="*/ 24 w 292"/>
                  <a:gd name="T5" fmla="*/ 243 h 433"/>
                  <a:gd name="T6" fmla="*/ 40 w 292"/>
                  <a:gd name="T7" fmla="*/ 243 h 433"/>
                  <a:gd name="T8" fmla="*/ 46 w 292"/>
                  <a:gd name="T9" fmla="*/ 242 h 433"/>
                  <a:gd name="T10" fmla="*/ 64 w 292"/>
                  <a:gd name="T11" fmla="*/ 244 h 433"/>
                  <a:gd name="T12" fmla="*/ 80 w 292"/>
                  <a:gd name="T13" fmla="*/ 254 h 433"/>
                  <a:gd name="T14" fmla="*/ 90 w 292"/>
                  <a:gd name="T15" fmla="*/ 253 h 433"/>
                  <a:gd name="T16" fmla="*/ 102 w 292"/>
                  <a:gd name="T17" fmla="*/ 261 h 433"/>
                  <a:gd name="T18" fmla="*/ 121 w 292"/>
                  <a:gd name="T19" fmla="*/ 270 h 433"/>
                  <a:gd name="T20" fmla="*/ 122 w 292"/>
                  <a:gd name="T21" fmla="*/ 282 h 433"/>
                  <a:gd name="T22" fmla="*/ 131 w 292"/>
                  <a:gd name="T23" fmla="*/ 290 h 433"/>
                  <a:gd name="T24" fmla="*/ 139 w 292"/>
                  <a:gd name="T25" fmla="*/ 302 h 433"/>
                  <a:gd name="T26" fmla="*/ 146 w 292"/>
                  <a:gd name="T27" fmla="*/ 313 h 433"/>
                  <a:gd name="T28" fmla="*/ 149 w 292"/>
                  <a:gd name="T29" fmla="*/ 328 h 433"/>
                  <a:gd name="T30" fmla="*/ 151 w 292"/>
                  <a:gd name="T31" fmla="*/ 336 h 433"/>
                  <a:gd name="T32" fmla="*/ 159 w 292"/>
                  <a:gd name="T33" fmla="*/ 335 h 433"/>
                  <a:gd name="T34" fmla="*/ 163 w 292"/>
                  <a:gd name="T35" fmla="*/ 325 h 433"/>
                  <a:gd name="T36" fmla="*/ 170 w 292"/>
                  <a:gd name="T37" fmla="*/ 316 h 433"/>
                  <a:gd name="T38" fmla="*/ 177 w 292"/>
                  <a:gd name="T39" fmla="*/ 306 h 433"/>
                  <a:gd name="T40" fmla="*/ 191 w 292"/>
                  <a:gd name="T41" fmla="*/ 297 h 433"/>
                  <a:gd name="T42" fmla="*/ 202 w 292"/>
                  <a:gd name="T43" fmla="*/ 282 h 433"/>
                  <a:gd name="T44" fmla="*/ 208 w 292"/>
                  <a:gd name="T45" fmla="*/ 276 h 433"/>
                  <a:gd name="T46" fmla="*/ 205 w 292"/>
                  <a:gd name="T47" fmla="*/ 287 h 433"/>
                  <a:gd name="T48" fmla="*/ 205 w 292"/>
                  <a:gd name="T49" fmla="*/ 301 h 433"/>
                  <a:gd name="T50" fmla="*/ 198 w 292"/>
                  <a:gd name="T51" fmla="*/ 317 h 433"/>
                  <a:gd name="T52" fmla="*/ 195 w 292"/>
                  <a:gd name="T53" fmla="*/ 333 h 433"/>
                  <a:gd name="T54" fmla="*/ 184 w 292"/>
                  <a:gd name="T55" fmla="*/ 336 h 433"/>
                  <a:gd name="T56" fmla="*/ 181 w 292"/>
                  <a:gd name="T57" fmla="*/ 343 h 433"/>
                  <a:gd name="T58" fmla="*/ 188 w 292"/>
                  <a:gd name="T59" fmla="*/ 347 h 433"/>
                  <a:gd name="T60" fmla="*/ 198 w 292"/>
                  <a:gd name="T61" fmla="*/ 345 h 433"/>
                  <a:gd name="T62" fmla="*/ 202 w 292"/>
                  <a:gd name="T63" fmla="*/ 336 h 433"/>
                  <a:gd name="T64" fmla="*/ 206 w 292"/>
                  <a:gd name="T65" fmla="*/ 329 h 433"/>
                  <a:gd name="T66" fmla="*/ 206 w 292"/>
                  <a:gd name="T67" fmla="*/ 322 h 433"/>
                  <a:gd name="T68" fmla="*/ 210 w 292"/>
                  <a:gd name="T69" fmla="*/ 318 h 433"/>
                  <a:gd name="T70" fmla="*/ 215 w 292"/>
                  <a:gd name="T71" fmla="*/ 328 h 433"/>
                  <a:gd name="T72" fmla="*/ 222 w 292"/>
                  <a:gd name="T73" fmla="*/ 341 h 433"/>
                  <a:gd name="T74" fmla="*/ 214 w 292"/>
                  <a:gd name="T75" fmla="*/ 352 h 433"/>
                  <a:gd name="T76" fmla="*/ 218 w 292"/>
                  <a:gd name="T77" fmla="*/ 359 h 433"/>
                  <a:gd name="T78" fmla="*/ 231 w 292"/>
                  <a:gd name="T79" fmla="*/ 353 h 433"/>
                  <a:gd name="T80" fmla="*/ 234 w 292"/>
                  <a:gd name="T81" fmla="*/ 362 h 433"/>
                  <a:gd name="T82" fmla="*/ 240 w 292"/>
                  <a:gd name="T83" fmla="*/ 376 h 433"/>
                  <a:gd name="T84" fmla="*/ 245 w 292"/>
                  <a:gd name="T85" fmla="*/ 397 h 433"/>
                  <a:gd name="T86" fmla="*/ 247 w 292"/>
                  <a:gd name="T87" fmla="*/ 411 h 433"/>
                  <a:gd name="T88" fmla="*/ 262 w 292"/>
                  <a:gd name="T89" fmla="*/ 430 h 433"/>
                  <a:gd name="T90" fmla="*/ 270 w 292"/>
                  <a:gd name="T91" fmla="*/ 432 h 433"/>
                  <a:gd name="T92" fmla="*/ 292 w 292"/>
                  <a:gd name="T93" fmla="*/ 91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92" h="433">
                    <a:moveTo>
                      <a:pt x="222" y="85"/>
                    </a:moveTo>
                    <a:cubicBezTo>
                      <a:pt x="2" y="84"/>
                      <a:pt x="2" y="84"/>
                      <a:pt x="2" y="8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" y="246"/>
                      <a:pt x="7" y="246"/>
                      <a:pt x="7" y="246"/>
                    </a:cubicBezTo>
                    <a:cubicBezTo>
                      <a:pt x="9" y="244"/>
                      <a:pt x="9" y="244"/>
                      <a:pt x="9" y="244"/>
                    </a:cubicBezTo>
                    <a:cubicBezTo>
                      <a:pt x="11" y="244"/>
                      <a:pt x="11" y="244"/>
                      <a:pt x="11" y="244"/>
                    </a:cubicBezTo>
                    <a:cubicBezTo>
                      <a:pt x="17" y="243"/>
                      <a:pt x="17" y="243"/>
                      <a:pt x="17" y="243"/>
                    </a:cubicBezTo>
                    <a:cubicBezTo>
                      <a:pt x="24" y="243"/>
                      <a:pt x="24" y="243"/>
                      <a:pt x="24" y="243"/>
                    </a:cubicBezTo>
                    <a:cubicBezTo>
                      <a:pt x="32" y="243"/>
                      <a:pt x="32" y="243"/>
                      <a:pt x="32" y="243"/>
                    </a:cubicBezTo>
                    <a:cubicBezTo>
                      <a:pt x="36" y="243"/>
                      <a:pt x="36" y="243"/>
                      <a:pt x="36" y="243"/>
                    </a:cubicBezTo>
                    <a:cubicBezTo>
                      <a:pt x="40" y="243"/>
                      <a:pt x="40" y="243"/>
                      <a:pt x="40" y="243"/>
                    </a:cubicBezTo>
                    <a:cubicBezTo>
                      <a:pt x="41" y="243"/>
                      <a:pt x="41" y="243"/>
                      <a:pt x="41" y="243"/>
                    </a:cubicBezTo>
                    <a:cubicBezTo>
                      <a:pt x="43" y="242"/>
                      <a:pt x="43" y="242"/>
                      <a:pt x="43" y="242"/>
                    </a:cubicBezTo>
                    <a:cubicBezTo>
                      <a:pt x="46" y="242"/>
                      <a:pt x="46" y="242"/>
                      <a:pt x="46" y="242"/>
                    </a:cubicBezTo>
                    <a:cubicBezTo>
                      <a:pt x="49" y="240"/>
                      <a:pt x="49" y="240"/>
                      <a:pt x="49" y="240"/>
                    </a:cubicBezTo>
                    <a:cubicBezTo>
                      <a:pt x="55" y="240"/>
                      <a:pt x="55" y="240"/>
                      <a:pt x="55" y="240"/>
                    </a:cubicBezTo>
                    <a:cubicBezTo>
                      <a:pt x="64" y="244"/>
                      <a:pt x="64" y="244"/>
                      <a:pt x="64" y="244"/>
                    </a:cubicBezTo>
                    <a:cubicBezTo>
                      <a:pt x="68" y="246"/>
                      <a:pt x="68" y="246"/>
                      <a:pt x="68" y="246"/>
                    </a:cubicBezTo>
                    <a:cubicBezTo>
                      <a:pt x="75" y="252"/>
                      <a:pt x="75" y="252"/>
                      <a:pt x="75" y="252"/>
                    </a:cubicBezTo>
                    <a:cubicBezTo>
                      <a:pt x="80" y="254"/>
                      <a:pt x="80" y="254"/>
                      <a:pt x="80" y="254"/>
                    </a:cubicBezTo>
                    <a:cubicBezTo>
                      <a:pt x="83" y="254"/>
                      <a:pt x="83" y="254"/>
                      <a:pt x="83" y="254"/>
                    </a:cubicBezTo>
                    <a:cubicBezTo>
                      <a:pt x="85" y="253"/>
                      <a:pt x="85" y="253"/>
                      <a:pt x="85" y="253"/>
                    </a:cubicBezTo>
                    <a:cubicBezTo>
                      <a:pt x="90" y="253"/>
                      <a:pt x="90" y="253"/>
                      <a:pt x="90" y="253"/>
                    </a:cubicBezTo>
                    <a:cubicBezTo>
                      <a:pt x="94" y="257"/>
                      <a:pt x="94" y="257"/>
                      <a:pt x="94" y="257"/>
                    </a:cubicBezTo>
                    <a:cubicBezTo>
                      <a:pt x="99" y="260"/>
                      <a:pt x="99" y="260"/>
                      <a:pt x="99" y="260"/>
                    </a:cubicBezTo>
                    <a:cubicBezTo>
                      <a:pt x="102" y="261"/>
                      <a:pt x="102" y="261"/>
                      <a:pt x="102" y="261"/>
                    </a:cubicBezTo>
                    <a:cubicBezTo>
                      <a:pt x="111" y="261"/>
                      <a:pt x="111" y="261"/>
                      <a:pt x="111" y="261"/>
                    </a:cubicBezTo>
                    <a:cubicBezTo>
                      <a:pt x="114" y="264"/>
                      <a:pt x="114" y="264"/>
                      <a:pt x="114" y="264"/>
                    </a:cubicBezTo>
                    <a:cubicBezTo>
                      <a:pt x="121" y="270"/>
                      <a:pt x="121" y="270"/>
                      <a:pt x="121" y="270"/>
                    </a:cubicBezTo>
                    <a:cubicBezTo>
                      <a:pt x="120" y="275"/>
                      <a:pt x="120" y="275"/>
                      <a:pt x="120" y="275"/>
                    </a:cubicBezTo>
                    <a:cubicBezTo>
                      <a:pt x="120" y="278"/>
                      <a:pt x="120" y="278"/>
                      <a:pt x="120" y="278"/>
                    </a:cubicBezTo>
                    <a:cubicBezTo>
                      <a:pt x="122" y="282"/>
                      <a:pt x="122" y="282"/>
                      <a:pt x="122" y="282"/>
                    </a:cubicBezTo>
                    <a:cubicBezTo>
                      <a:pt x="124" y="285"/>
                      <a:pt x="124" y="285"/>
                      <a:pt x="124" y="285"/>
                    </a:cubicBezTo>
                    <a:cubicBezTo>
                      <a:pt x="128" y="287"/>
                      <a:pt x="128" y="287"/>
                      <a:pt x="128" y="287"/>
                    </a:cubicBezTo>
                    <a:cubicBezTo>
                      <a:pt x="131" y="290"/>
                      <a:pt x="131" y="290"/>
                      <a:pt x="131" y="290"/>
                    </a:cubicBezTo>
                    <a:cubicBezTo>
                      <a:pt x="134" y="292"/>
                      <a:pt x="134" y="292"/>
                      <a:pt x="134" y="292"/>
                    </a:cubicBezTo>
                    <a:cubicBezTo>
                      <a:pt x="135" y="298"/>
                      <a:pt x="135" y="298"/>
                      <a:pt x="135" y="298"/>
                    </a:cubicBezTo>
                    <a:cubicBezTo>
                      <a:pt x="139" y="302"/>
                      <a:pt x="139" y="302"/>
                      <a:pt x="139" y="302"/>
                    </a:cubicBezTo>
                    <a:cubicBezTo>
                      <a:pt x="144" y="306"/>
                      <a:pt x="144" y="306"/>
                      <a:pt x="144" y="306"/>
                    </a:cubicBezTo>
                    <a:cubicBezTo>
                      <a:pt x="144" y="311"/>
                      <a:pt x="144" y="311"/>
                      <a:pt x="144" y="311"/>
                    </a:cubicBezTo>
                    <a:cubicBezTo>
                      <a:pt x="146" y="313"/>
                      <a:pt x="146" y="313"/>
                      <a:pt x="146" y="313"/>
                    </a:cubicBezTo>
                    <a:cubicBezTo>
                      <a:pt x="148" y="316"/>
                      <a:pt x="148" y="316"/>
                      <a:pt x="148" y="316"/>
                    </a:cubicBezTo>
                    <a:cubicBezTo>
                      <a:pt x="149" y="319"/>
                      <a:pt x="149" y="319"/>
                      <a:pt x="149" y="319"/>
                    </a:cubicBezTo>
                    <a:cubicBezTo>
                      <a:pt x="149" y="328"/>
                      <a:pt x="149" y="328"/>
                      <a:pt x="149" y="328"/>
                    </a:cubicBezTo>
                    <a:cubicBezTo>
                      <a:pt x="151" y="332"/>
                      <a:pt x="151" y="332"/>
                      <a:pt x="151" y="332"/>
                    </a:cubicBezTo>
                    <a:cubicBezTo>
                      <a:pt x="151" y="333"/>
                      <a:pt x="151" y="333"/>
                      <a:pt x="151" y="333"/>
                    </a:cubicBezTo>
                    <a:cubicBezTo>
                      <a:pt x="151" y="336"/>
                      <a:pt x="151" y="336"/>
                      <a:pt x="151" y="336"/>
                    </a:cubicBezTo>
                    <a:cubicBezTo>
                      <a:pt x="152" y="336"/>
                      <a:pt x="152" y="336"/>
                      <a:pt x="152" y="336"/>
                    </a:cubicBezTo>
                    <a:cubicBezTo>
                      <a:pt x="157" y="337"/>
                      <a:pt x="157" y="337"/>
                      <a:pt x="157" y="337"/>
                    </a:cubicBezTo>
                    <a:cubicBezTo>
                      <a:pt x="159" y="335"/>
                      <a:pt x="159" y="335"/>
                      <a:pt x="159" y="335"/>
                    </a:cubicBezTo>
                    <a:cubicBezTo>
                      <a:pt x="162" y="333"/>
                      <a:pt x="162" y="333"/>
                      <a:pt x="162" y="333"/>
                    </a:cubicBezTo>
                    <a:cubicBezTo>
                      <a:pt x="163" y="331"/>
                      <a:pt x="163" y="331"/>
                      <a:pt x="163" y="331"/>
                    </a:cubicBezTo>
                    <a:cubicBezTo>
                      <a:pt x="163" y="325"/>
                      <a:pt x="163" y="325"/>
                      <a:pt x="163" y="325"/>
                    </a:cubicBezTo>
                    <a:cubicBezTo>
                      <a:pt x="165" y="322"/>
                      <a:pt x="165" y="322"/>
                      <a:pt x="165" y="322"/>
                    </a:cubicBezTo>
                    <a:cubicBezTo>
                      <a:pt x="167" y="319"/>
                      <a:pt x="167" y="319"/>
                      <a:pt x="167" y="319"/>
                    </a:cubicBezTo>
                    <a:cubicBezTo>
                      <a:pt x="170" y="316"/>
                      <a:pt x="170" y="316"/>
                      <a:pt x="170" y="316"/>
                    </a:cubicBezTo>
                    <a:cubicBezTo>
                      <a:pt x="170" y="312"/>
                      <a:pt x="170" y="312"/>
                      <a:pt x="170" y="312"/>
                    </a:cubicBezTo>
                    <a:cubicBezTo>
                      <a:pt x="174" y="310"/>
                      <a:pt x="174" y="310"/>
                      <a:pt x="174" y="310"/>
                    </a:cubicBezTo>
                    <a:cubicBezTo>
                      <a:pt x="177" y="306"/>
                      <a:pt x="177" y="306"/>
                      <a:pt x="177" y="306"/>
                    </a:cubicBezTo>
                    <a:cubicBezTo>
                      <a:pt x="182" y="305"/>
                      <a:pt x="182" y="305"/>
                      <a:pt x="182" y="305"/>
                    </a:cubicBezTo>
                    <a:cubicBezTo>
                      <a:pt x="187" y="302"/>
                      <a:pt x="187" y="302"/>
                      <a:pt x="187" y="302"/>
                    </a:cubicBezTo>
                    <a:cubicBezTo>
                      <a:pt x="191" y="297"/>
                      <a:pt x="191" y="297"/>
                      <a:pt x="191" y="297"/>
                    </a:cubicBezTo>
                    <a:cubicBezTo>
                      <a:pt x="196" y="293"/>
                      <a:pt x="196" y="293"/>
                      <a:pt x="196" y="293"/>
                    </a:cubicBezTo>
                    <a:cubicBezTo>
                      <a:pt x="199" y="288"/>
                      <a:pt x="199" y="288"/>
                      <a:pt x="199" y="288"/>
                    </a:cubicBezTo>
                    <a:cubicBezTo>
                      <a:pt x="202" y="282"/>
                      <a:pt x="202" y="282"/>
                      <a:pt x="202" y="282"/>
                    </a:cubicBezTo>
                    <a:cubicBezTo>
                      <a:pt x="205" y="277"/>
                      <a:pt x="205" y="277"/>
                      <a:pt x="205" y="277"/>
                    </a:cubicBezTo>
                    <a:cubicBezTo>
                      <a:pt x="206" y="272"/>
                      <a:pt x="206" y="272"/>
                      <a:pt x="206" y="272"/>
                    </a:cubicBezTo>
                    <a:cubicBezTo>
                      <a:pt x="208" y="276"/>
                      <a:pt x="208" y="276"/>
                      <a:pt x="208" y="276"/>
                    </a:cubicBezTo>
                    <a:cubicBezTo>
                      <a:pt x="208" y="283"/>
                      <a:pt x="208" y="283"/>
                      <a:pt x="208" y="283"/>
                    </a:cubicBezTo>
                    <a:cubicBezTo>
                      <a:pt x="206" y="286"/>
                      <a:pt x="206" y="286"/>
                      <a:pt x="206" y="286"/>
                    </a:cubicBezTo>
                    <a:cubicBezTo>
                      <a:pt x="205" y="287"/>
                      <a:pt x="205" y="287"/>
                      <a:pt x="205" y="287"/>
                    </a:cubicBezTo>
                    <a:cubicBezTo>
                      <a:pt x="206" y="295"/>
                      <a:pt x="206" y="295"/>
                      <a:pt x="206" y="295"/>
                    </a:cubicBezTo>
                    <a:cubicBezTo>
                      <a:pt x="207" y="297"/>
                      <a:pt x="207" y="297"/>
                      <a:pt x="207" y="297"/>
                    </a:cubicBezTo>
                    <a:cubicBezTo>
                      <a:pt x="205" y="301"/>
                      <a:pt x="205" y="301"/>
                      <a:pt x="205" y="301"/>
                    </a:cubicBezTo>
                    <a:cubicBezTo>
                      <a:pt x="203" y="305"/>
                      <a:pt x="203" y="305"/>
                      <a:pt x="203" y="305"/>
                    </a:cubicBezTo>
                    <a:cubicBezTo>
                      <a:pt x="200" y="310"/>
                      <a:pt x="200" y="310"/>
                      <a:pt x="200" y="310"/>
                    </a:cubicBezTo>
                    <a:cubicBezTo>
                      <a:pt x="198" y="317"/>
                      <a:pt x="198" y="317"/>
                      <a:pt x="198" y="317"/>
                    </a:cubicBezTo>
                    <a:cubicBezTo>
                      <a:pt x="198" y="322"/>
                      <a:pt x="198" y="322"/>
                      <a:pt x="198" y="322"/>
                    </a:cubicBezTo>
                    <a:cubicBezTo>
                      <a:pt x="196" y="328"/>
                      <a:pt x="196" y="328"/>
                      <a:pt x="196" y="328"/>
                    </a:cubicBezTo>
                    <a:cubicBezTo>
                      <a:pt x="195" y="333"/>
                      <a:pt x="195" y="333"/>
                      <a:pt x="195" y="333"/>
                    </a:cubicBezTo>
                    <a:cubicBezTo>
                      <a:pt x="196" y="336"/>
                      <a:pt x="196" y="336"/>
                      <a:pt x="196" y="336"/>
                    </a:cubicBezTo>
                    <a:cubicBezTo>
                      <a:pt x="190" y="336"/>
                      <a:pt x="190" y="336"/>
                      <a:pt x="190" y="336"/>
                    </a:cubicBezTo>
                    <a:cubicBezTo>
                      <a:pt x="184" y="336"/>
                      <a:pt x="184" y="336"/>
                      <a:pt x="184" y="336"/>
                    </a:cubicBezTo>
                    <a:cubicBezTo>
                      <a:pt x="182" y="338"/>
                      <a:pt x="182" y="338"/>
                      <a:pt x="182" y="338"/>
                    </a:cubicBezTo>
                    <a:cubicBezTo>
                      <a:pt x="181" y="341"/>
                      <a:pt x="181" y="341"/>
                      <a:pt x="181" y="341"/>
                    </a:cubicBezTo>
                    <a:cubicBezTo>
                      <a:pt x="181" y="343"/>
                      <a:pt x="181" y="343"/>
                      <a:pt x="181" y="343"/>
                    </a:cubicBezTo>
                    <a:cubicBezTo>
                      <a:pt x="181" y="347"/>
                      <a:pt x="181" y="347"/>
                      <a:pt x="181" y="347"/>
                    </a:cubicBezTo>
                    <a:cubicBezTo>
                      <a:pt x="184" y="348"/>
                      <a:pt x="184" y="348"/>
                      <a:pt x="184" y="348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92" y="345"/>
                      <a:pt x="192" y="345"/>
                      <a:pt x="192" y="345"/>
                    </a:cubicBezTo>
                    <a:cubicBezTo>
                      <a:pt x="194" y="345"/>
                      <a:pt x="194" y="345"/>
                      <a:pt x="194" y="345"/>
                    </a:cubicBezTo>
                    <a:cubicBezTo>
                      <a:pt x="198" y="345"/>
                      <a:pt x="198" y="345"/>
                      <a:pt x="198" y="345"/>
                    </a:cubicBezTo>
                    <a:cubicBezTo>
                      <a:pt x="202" y="344"/>
                      <a:pt x="202" y="344"/>
                      <a:pt x="202" y="344"/>
                    </a:cubicBezTo>
                    <a:cubicBezTo>
                      <a:pt x="201" y="340"/>
                      <a:pt x="201" y="340"/>
                      <a:pt x="201" y="340"/>
                    </a:cubicBezTo>
                    <a:cubicBezTo>
                      <a:pt x="201" y="340"/>
                      <a:pt x="202" y="337"/>
                      <a:pt x="202" y="336"/>
                    </a:cubicBezTo>
                    <a:cubicBezTo>
                      <a:pt x="202" y="335"/>
                      <a:pt x="203" y="330"/>
                      <a:pt x="203" y="330"/>
                    </a:cubicBezTo>
                    <a:cubicBezTo>
                      <a:pt x="204" y="329"/>
                      <a:pt x="204" y="329"/>
                      <a:pt x="204" y="329"/>
                    </a:cubicBezTo>
                    <a:cubicBezTo>
                      <a:pt x="206" y="329"/>
                      <a:pt x="206" y="329"/>
                      <a:pt x="206" y="329"/>
                    </a:cubicBezTo>
                    <a:cubicBezTo>
                      <a:pt x="206" y="327"/>
                      <a:pt x="206" y="327"/>
                      <a:pt x="206" y="327"/>
                    </a:cubicBezTo>
                    <a:cubicBezTo>
                      <a:pt x="205" y="323"/>
                      <a:pt x="205" y="323"/>
                      <a:pt x="205" y="323"/>
                    </a:cubicBezTo>
                    <a:cubicBezTo>
                      <a:pt x="206" y="322"/>
                      <a:pt x="206" y="322"/>
                      <a:pt x="206" y="322"/>
                    </a:cubicBezTo>
                    <a:cubicBezTo>
                      <a:pt x="208" y="321"/>
                      <a:pt x="208" y="321"/>
                      <a:pt x="208" y="321"/>
                    </a:cubicBezTo>
                    <a:cubicBezTo>
                      <a:pt x="208" y="318"/>
                      <a:pt x="208" y="318"/>
                      <a:pt x="208" y="318"/>
                    </a:cubicBezTo>
                    <a:cubicBezTo>
                      <a:pt x="210" y="318"/>
                      <a:pt x="210" y="318"/>
                      <a:pt x="210" y="318"/>
                    </a:cubicBezTo>
                    <a:cubicBezTo>
                      <a:pt x="212" y="322"/>
                      <a:pt x="212" y="322"/>
                      <a:pt x="212" y="322"/>
                    </a:cubicBezTo>
                    <a:cubicBezTo>
                      <a:pt x="215" y="326"/>
                      <a:pt x="215" y="326"/>
                      <a:pt x="215" y="326"/>
                    </a:cubicBezTo>
                    <a:cubicBezTo>
                      <a:pt x="215" y="328"/>
                      <a:pt x="215" y="328"/>
                      <a:pt x="215" y="328"/>
                    </a:cubicBezTo>
                    <a:cubicBezTo>
                      <a:pt x="217" y="333"/>
                      <a:pt x="217" y="333"/>
                      <a:pt x="217" y="333"/>
                    </a:cubicBezTo>
                    <a:cubicBezTo>
                      <a:pt x="222" y="338"/>
                      <a:pt x="222" y="338"/>
                      <a:pt x="222" y="338"/>
                    </a:cubicBezTo>
                    <a:cubicBezTo>
                      <a:pt x="222" y="341"/>
                      <a:pt x="222" y="341"/>
                      <a:pt x="222" y="341"/>
                    </a:cubicBezTo>
                    <a:cubicBezTo>
                      <a:pt x="218" y="345"/>
                      <a:pt x="218" y="345"/>
                      <a:pt x="218" y="345"/>
                    </a:cubicBezTo>
                    <a:cubicBezTo>
                      <a:pt x="217" y="347"/>
                      <a:pt x="217" y="347"/>
                      <a:pt x="217" y="347"/>
                    </a:cubicBezTo>
                    <a:cubicBezTo>
                      <a:pt x="214" y="352"/>
                      <a:pt x="214" y="352"/>
                      <a:pt x="214" y="352"/>
                    </a:cubicBezTo>
                    <a:cubicBezTo>
                      <a:pt x="212" y="356"/>
                      <a:pt x="212" y="356"/>
                      <a:pt x="212" y="356"/>
                    </a:cubicBezTo>
                    <a:cubicBezTo>
                      <a:pt x="213" y="357"/>
                      <a:pt x="213" y="357"/>
                      <a:pt x="213" y="357"/>
                    </a:cubicBezTo>
                    <a:cubicBezTo>
                      <a:pt x="218" y="359"/>
                      <a:pt x="218" y="359"/>
                      <a:pt x="218" y="359"/>
                    </a:cubicBezTo>
                    <a:cubicBezTo>
                      <a:pt x="223" y="357"/>
                      <a:pt x="223" y="357"/>
                      <a:pt x="223" y="357"/>
                    </a:cubicBezTo>
                    <a:cubicBezTo>
                      <a:pt x="227" y="354"/>
                      <a:pt x="227" y="354"/>
                      <a:pt x="227" y="354"/>
                    </a:cubicBezTo>
                    <a:cubicBezTo>
                      <a:pt x="231" y="353"/>
                      <a:pt x="231" y="353"/>
                      <a:pt x="231" y="353"/>
                    </a:cubicBezTo>
                    <a:cubicBezTo>
                      <a:pt x="235" y="354"/>
                      <a:pt x="235" y="354"/>
                      <a:pt x="235" y="354"/>
                    </a:cubicBezTo>
                    <a:cubicBezTo>
                      <a:pt x="234" y="356"/>
                      <a:pt x="234" y="356"/>
                      <a:pt x="234" y="356"/>
                    </a:cubicBezTo>
                    <a:cubicBezTo>
                      <a:pt x="234" y="362"/>
                      <a:pt x="234" y="362"/>
                      <a:pt x="234" y="362"/>
                    </a:cubicBezTo>
                    <a:cubicBezTo>
                      <a:pt x="235" y="367"/>
                      <a:pt x="235" y="367"/>
                      <a:pt x="235" y="367"/>
                    </a:cubicBezTo>
                    <a:cubicBezTo>
                      <a:pt x="237" y="370"/>
                      <a:pt x="237" y="370"/>
                      <a:pt x="237" y="370"/>
                    </a:cubicBezTo>
                    <a:cubicBezTo>
                      <a:pt x="240" y="376"/>
                      <a:pt x="240" y="376"/>
                      <a:pt x="240" y="376"/>
                    </a:cubicBezTo>
                    <a:cubicBezTo>
                      <a:pt x="245" y="386"/>
                      <a:pt x="245" y="386"/>
                      <a:pt x="245" y="386"/>
                    </a:cubicBezTo>
                    <a:cubicBezTo>
                      <a:pt x="245" y="390"/>
                      <a:pt x="245" y="390"/>
                      <a:pt x="245" y="390"/>
                    </a:cubicBezTo>
                    <a:cubicBezTo>
                      <a:pt x="245" y="397"/>
                      <a:pt x="245" y="397"/>
                      <a:pt x="245" y="397"/>
                    </a:cubicBezTo>
                    <a:cubicBezTo>
                      <a:pt x="244" y="400"/>
                      <a:pt x="244" y="400"/>
                      <a:pt x="244" y="400"/>
                    </a:cubicBezTo>
                    <a:cubicBezTo>
                      <a:pt x="244" y="408"/>
                      <a:pt x="244" y="408"/>
                      <a:pt x="244" y="408"/>
                    </a:cubicBezTo>
                    <a:cubicBezTo>
                      <a:pt x="247" y="411"/>
                      <a:pt x="247" y="411"/>
                      <a:pt x="247" y="411"/>
                    </a:cubicBezTo>
                    <a:cubicBezTo>
                      <a:pt x="251" y="415"/>
                      <a:pt x="251" y="415"/>
                      <a:pt x="251" y="415"/>
                    </a:cubicBezTo>
                    <a:cubicBezTo>
                      <a:pt x="259" y="425"/>
                      <a:pt x="259" y="425"/>
                      <a:pt x="259" y="425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265" y="431"/>
                      <a:pt x="265" y="431"/>
                      <a:pt x="265" y="431"/>
                    </a:cubicBezTo>
                    <a:cubicBezTo>
                      <a:pt x="268" y="431"/>
                      <a:pt x="268" y="431"/>
                      <a:pt x="268" y="431"/>
                    </a:cubicBezTo>
                    <a:cubicBezTo>
                      <a:pt x="270" y="432"/>
                      <a:pt x="270" y="432"/>
                      <a:pt x="270" y="432"/>
                    </a:cubicBezTo>
                    <a:cubicBezTo>
                      <a:pt x="273" y="433"/>
                      <a:pt x="273" y="433"/>
                      <a:pt x="273" y="433"/>
                    </a:cubicBezTo>
                    <a:cubicBezTo>
                      <a:pt x="288" y="173"/>
                      <a:pt x="288" y="173"/>
                      <a:pt x="288" y="173"/>
                    </a:cubicBezTo>
                    <a:cubicBezTo>
                      <a:pt x="292" y="91"/>
                      <a:pt x="292" y="91"/>
                      <a:pt x="292" y="91"/>
                    </a:cubicBezTo>
                    <a:lnTo>
                      <a:pt x="222" y="85"/>
                    </a:lnTo>
                    <a:close/>
                  </a:path>
                </a:pathLst>
              </a:custGeom>
              <a:solidFill>
                <a:srgbClr val="013A81"/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+mj-lt"/>
                </a:endParaRPr>
              </a:p>
            </p:txBody>
          </p:sp>
          <p:sp>
            <p:nvSpPr>
              <p:cNvPr id="40" name="Freeform 9"/>
              <p:cNvSpPr>
                <a:spLocks/>
              </p:cNvSpPr>
              <p:nvPr/>
            </p:nvSpPr>
            <p:spPr bwMode="auto">
              <a:xfrm>
                <a:off x="2066925" y="3205163"/>
                <a:ext cx="392112" cy="298450"/>
              </a:xfrm>
              <a:custGeom>
                <a:avLst/>
                <a:gdLst>
                  <a:gd name="T0" fmla="*/ 232 w 247"/>
                  <a:gd name="T1" fmla="*/ 130 h 188"/>
                  <a:gd name="T2" fmla="*/ 211 w 247"/>
                  <a:gd name="T3" fmla="*/ 122 h 188"/>
                  <a:gd name="T4" fmla="*/ 195 w 247"/>
                  <a:gd name="T5" fmla="*/ 109 h 188"/>
                  <a:gd name="T6" fmla="*/ 194 w 247"/>
                  <a:gd name="T7" fmla="*/ 92 h 188"/>
                  <a:gd name="T8" fmla="*/ 176 w 247"/>
                  <a:gd name="T9" fmla="*/ 81 h 188"/>
                  <a:gd name="T10" fmla="*/ 156 w 247"/>
                  <a:gd name="T11" fmla="*/ 79 h 188"/>
                  <a:gd name="T12" fmla="*/ 135 w 247"/>
                  <a:gd name="T13" fmla="*/ 76 h 188"/>
                  <a:gd name="T14" fmla="*/ 119 w 247"/>
                  <a:gd name="T15" fmla="*/ 69 h 188"/>
                  <a:gd name="T16" fmla="*/ 109 w 247"/>
                  <a:gd name="T17" fmla="*/ 72 h 188"/>
                  <a:gd name="T18" fmla="*/ 98 w 247"/>
                  <a:gd name="T19" fmla="*/ 72 h 188"/>
                  <a:gd name="T20" fmla="*/ 85 w 247"/>
                  <a:gd name="T21" fmla="*/ 55 h 188"/>
                  <a:gd name="T22" fmla="*/ 66 w 247"/>
                  <a:gd name="T23" fmla="*/ 45 h 188"/>
                  <a:gd name="T24" fmla="*/ 61 w 247"/>
                  <a:gd name="T25" fmla="*/ 24 h 188"/>
                  <a:gd name="T26" fmla="*/ 47 w 247"/>
                  <a:gd name="T27" fmla="*/ 27 h 188"/>
                  <a:gd name="T28" fmla="*/ 43 w 247"/>
                  <a:gd name="T29" fmla="*/ 21 h 188"/>
                  <a:gd name="T30" fmla="*/ 34 w 247"/>
                  <a:gd name="T31" fmla="*/ 5 h 188"/>
                  <a:gd name="T32" fmla="*/ 18 w 247"/>
                  <a:gd name="T33" fmla="*/ 1 h 188"/>
                  <a:gd name="T34" fmla="*/ 8 w 247"/>
                  <a:gd name="T35" fmla="*/ 0 h 188"/>
                  <a:gd name="T36" fmla="*/ 0 w 247"/>
                  <a:gd name="T37" fmla="*/ 143 h 188"/>
                  <a:gd name="T38" fmla="*/ 6 w 247"/>
                  <a:gd name="T39" fmla="*/ 150 h 188"/>
                  <a:gd name="T40" fmla="*/ 10 w 247"/>
                  <a:gd name="T41" fmla="*/ 149 h 188"/>
                  <a:gd name="T42" fmla="*/ 21 w 247"/>
                  <a:gd name="T43" fmla="*/ 149 h 188"/>
                  <a:gd name="T44" fmla="*/ 33 w 247"/>
                  <a:gd name="T45" fmla="*/ 154 h 188"/>
                  <a:gd name="T46" fmla="*/ 47 w 247"/>
                  <a:gd name="T47" fmla="*/ 159 h 188"/>
                  <a:gd name="T48" fmla="*/ 59 w 247"/>
                  <a:gd name="T49" fmla="*/ 167 h 188"/>
                  <a:gd name="T50" fmla="*/ 72 w 247"/>
                  <a:gd name="T51" fmla="*/ 165 h 188"/>
                  <a:gd name="T52" fmla="*/ 91 w 247"/>
                  <a:gd name="T53" fmla="*/ 154 h 188"/>
                  <a:gd name="T54" fmla="*/ 97 w 247"/>
                  <a:gd name="T55" fmla="*/ 143 h 188"/>
                  <a:gd name="T56" fmla="*/ 106 w 247"/>
                  <a:gd name="T57" fmla="*/ 143 h 188"/>
                  <a:gd name="T58" fmla="*/ 104 w 247"/>
                  <a:gd name="T59" fmla="*/ 152 h 188"/>
                  <a:gd name="T60" fmla="*/ 101 w 247"/>
                  <a:gd name="T61" fmla="*/ 161 h 188"/>
                  <a:gd name="T62" fmla="*/ 112 w 247"/>
                  <a:gd name="T63" fmla="*/ 163 h 188"/>
                  <a:gd name="T64" fmla="*/ 118 w 247"/>
                  <a:gd name="T65" fmla="*/ 168 h 188"/>
                  <a:gd name="T66" fmla="*/ 125 w 247"/>
                  <a:gd name="T67" fmla="*/ 176 h 188"/>
                  <a:gd name="T68" fmla="*/ 136 w 247"/>
                  <a:gd name="T69" fmla="*/ 186 h 188"/>
                  <a:gd name="T70" fmla="*/ 145 w 247"/>
                  <a:gd name="T71" fmla="*/ 183 h 188"/>
                  <a:gd name="T72" fmla="*/ 141 w 247"/>
                  <a:gd name="T73" fmla="*/ 177 h 188"/>
                  <a:gd name="T74" fmla="*/ 152 w 247"/>
                  <a:gd name="T75" fmla="*/ 173 h 188"/>
                  <a:gd name="T76" fmla="*/ 165 w 247"/>
                  <a:gd name="T77" fmla="*/ 166 h 188"/>
                  <a:gd name="T78" fmla="*/ 177 w 247"/>
                  <a:gd name="T79" fmla="*/ 155 h 188"/>
                  <a:gd name="T80" fmla="*/ 195 w 247"/>
                  <a:gd name="T81" fmla="*/ 152 h 188"/>
                  <a:gd name="T82" fmla="*/ 219 w 247"/>
                  <a:gd name="T83" fmla="*/ 152 h 188"/>
                  <a:gd name="T84" fmla="*/ 238 w 247"/>
                  <a:gd name="T85" fmla="*/ 145 h 188"/>
                  <a:gd name="T86" fmla="*/ 247 w 247"/>
                  <a:gd name="T87" fmla="*/ 13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7" h="188">
                    <a:moveTo>
                      <a:pt x="244" y="130"/>
                    </a:moveTo>
                    <a:lnTo>
                      <a:pt x="237" y="131"/>
                    </a:lnTo>
                    <a:lnTo>
                      <a:pt x="232" y="130"/>
                    </a:lnTo>
                    <a:lnTo>
                      <a:pt x="225" y="128"/>
                    </a:lnTo>
                    <a:lnTo>
                      <a:pt x="217" y="128"/>
                    </a:lnTo>
                    <a:lnTo>
                      <a:pt x="211" y="122"/>
                    </a:lnTo>
                    <a:lnTo>
                      <a:pt x="203" y="117"/>
                    </a:lnTo>
                    <a:lnTo>
                      <a:pt x="197" y="113"/>
                    </a:lnTo>
                    <a:lnTo>
                      <a:pt x="195" y="109"/>
                    </a:lnTo>
                    <a:lnTo>
                      <a:pt x="197" y="103"/>
                    </a:lnTo>
                    <a:lnTo>
                      <a:pt x="197" y="98"/>
                    </a:lnTo>
                    <a:lnTo>
                      <a:pt x="194" y="92"/>
                    </a:lnTo>
                    <a:lnTo>
                      <a:pt x="190" y="86"/>
                    </a:lnTo>
                    <a:lnTo>
                      <a:pt x="184" y="82"/>
                    </a:lnTo>
                    <a:lnTo>
                      <a:pt x="176" y="81"/>
                    </a:lnTo>
                    <a:lnTo>
                      <a:pt x="167" y="79"/>
                    </a:lnTo>
                    <a:lnTo>
                      <a:pt x="162" y="79"/>
                    </a:lnTo>
                    <a:lnTo>
                      <a:pt x="156" y="79"/>
                    </a:lnTo>
                    <a:lnTo>
                      <a:pt x="150" y="79"/>
                    </a:lnTo>
                    <a:lnTo>
                      <a:pt x="144" y="79"/>
                    </a:lnTo>
                    <a:lnTo>
                      <a:pt x="135" y="76"/>
                    </a:lnTo>
                    <a:lnTo>
                      <a:pt x="128" y="72"/>
                    </a:lnTo>
                    <a:lnTo>
                      <a:pt x="122" y="70"/>
                    </a:lnTo>
                    <a:lnTo>
                      <a:pt x="119" y="69"/>
                    </a:lnTo>
                    <a:lnTo>
                      <a:pt x="117" y="70"/>
                    </a:lnTo>
                    <a:lnTo>
                      <a:pt x="113" y="71"/>
                    </a:lnTo>
                    <a:lnTo>
                      <a:pt x="109" y="72"/>
                    </a:lnTo>
                    <a:lnTo>
                      <a:pt x="107" y="74"/>
                    </a:lnTo>
                    <a:lnTo>
                      <a:pt x="103" y="76"/>
                    </a:lnTo>
                    <a:lnTo>
                      <a:pt x="98" y="72"/>
                    </a:lnTo>
                    <a:lnTo>
                      <a:pt x="95" y="68"/>
                    </a:lnTo>
                    <a:lnTo>
                      <a:pt x="92" y="60"/>
                    </a:lnTo>
                    <a:lnTo>
                      <a:pt x="85" y="55"/>
                    </a:lnTo>
                    <a:lnTo>
                      <a:pt x="82" y="54"/>
                    </a:lnTo>
                    <a:lnTo>
                      <a:pt x="75" y="50"/>
                    </a:lnTo>
                    <a:lnTo>
                      <a:pt x="66" y="45"/>
                    </a:lnTo>
                    <a:lnTo>
                      <a:pt x="66" y="38"/>
                    </a:lnTo>
                    <a:lnTo>
                      <a:pt x="66" y="27"/>
                    </a:lnTo>
                    <a:lnTo>
                      <a:pt x="61" y="24"/>
                    </a:lnTo>
                    <a:lnTo>
                      <a:pt x="53" y="22"/>
                    </a:lnTo>
                    <a:lnTo>
                      <a:pt x="50" y="23"/>
                    </a:lnTo>
                    <a:lnTo>
                      <a:pt x="47" y="27"/>
                    </a:lnTo>
                    <a:lnTo>
                      <a:pt x="44" y="27"/>
                    </a:lnTo>
                    <a:lnTo>
                      <a:pt x="43" y="24"/>
                    </a:lnTo>
                    <a:lnTo>
                      <a:pt x="43" y="21"/>
                    </a:lnTo>
                    <a:lnTo>
                      <a:pt x="39" y="13"/>
                    </a:lnTo>
                    <a:lnTo>
                      <a:pt x="39" y="10"/>
                    </a:lnTo>
                    <a:lnTo>
                      <a:pt x="34" y="5"/>
                    </a:lnTo>
                    <a:lnTo>
                      <a:pt x="31" y="1"/>
                    </a:lnTo>
                    <a:lnTo>
                      <a:pt x="28" y="1"/>
                    </a:lnTo>
                    <a:lnTo>
                      <a:pt x="18" y="1"/>
                    </a:lnTo>
                    <a:lnTo>
                      <a:pt x="11" y="1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2" y="146"/>
                    </a:lnTo>
                    <a:lnTo>
                      <a:pt x="5" y="147"/>
                    </a:lnTo>
                    <a:lnTo>
                      <a:pt x="6" y="150"/>
                    </a:lnTo>
                    <a:lnTo>
                      <a:pt x="8" y="151"/>
                    </a:lnTo>
                    <a:lnTo>
                      <a:pt x="10" y="150"/>
                    </a:lnTo>
                    <a:lnTo>
                      <a:pt x="10" y="149"/>
                    </a:lnTo>
                    <a:lnTo>
                      <a:pt x="16" y="147"/>
                    </a:lnTo>
                    <a:lnTo>
                      <a:pt x="18" y="147"/>
                    </a:lnTo>
                    <a:lnTo>
                      <a:pt x="21" y="149"/>
                    </a:lnTo>
                    <a:lnTo>
                      <a:pt x="23" y="150"/>
                    </a:lnTo>
                    <a:lnTo>
                      <a:pt x="27" y="152"/>
                    </a:lnTo>
                    <a:lnTo>
                      <a:pt x="33" y="154"/>
                    </a:lnTo>
                    <a:lnTo>
                      <a:pt x="38" y="156"/>
                    </a:lnTo>
                    <a:lnTo>
                      <a:pt x="42" y="157"/>
                    </a:lnTo>
                    <a:lnTo>
                      <a:pt x="47" y="159"/>
                    </a:lnTo>
                    <a:lnTo>
                      <a:pt x="50" y="161"/>
                    </a:lnTo>
                    <a:lnTo>
                      <a:pt x="54" y="163"/>
                    </a:lnTo>
                    <a:lnTo>
                      <a:pt x="59" y="167"/>
                    </a:lnTo>
                    <a:lnTo>
                      <a:pt x="61" y="171"/>
                    </a:lnTo>
                    <a:lnTo>
                      <a:pt x="66" y="170"/>
                    </a:lnTo>
                    <a:lnTo>
                      <a:pt x="72" y="165"/>
                    </a:lnTo>
                    <a:lnTo>
                      <a:pt x="77" y="162"/>
                    </a:lnTo>
                    <a:lnTo>
                      <a:pt x="83" y="159"/>
                    </a:lnTo>
                    <a:lnTo>
                      <a:pt x="91" y="154"/>
                    </a:lnTo>
                    <a:lnTo>
                      <a:pt x="95" y="150"/>
                    </a:lnTo>
                    <a:lnTo>
                      <a:pt x="96" y="147"/>
                    </a:lnTo>
                    <a:lnTo>
                      <a:pt x="97" y="143"/>
                    </a:lnTo>
                    <a:lnTo>
                      <a:pt x="101" y="143"/>
                    </a:lnTo>
                    <a:lnTo>
                      <a:pt x="102" y="141"/>
                    </a:lnTo>
                    <a:lnTo>
                      <a:pt x="106" y="143"/>
                    </a:lnTo>
                    <a:lnTo>
                      <a:pt x="108" y="146"/>
                    </a:lnTo>
                    <a:lnTo>
                      <a:pt x="106" y="149"/>
                    </a:lnTo>
                    <a:lnTo>
                      <a:pt x="104" y="152"/>
                    </a:lnTo>
                    <a:lnTo>
                      <a:pt x="102" y="154"/>
                    </a:lnTo>
                    <a:lnTo>
                      <a:pt x="99" y="157"/>
                    </a:lnTo>
                    <a:lnTo>
                      <a:pt x="101" y="161"/>
                    </a:lnTo>
                    <a:lnTo>
                      <a:pt x="104" y="162"/>
                    </a:lnTo>
                    <a:lnTo>
                      <a:pt x="109" y="162"/>
                    </a:lnTo>
                    <a:lnTo>
                      <a:pt x="112" y="163"/>
                    </a:lnTo>
                    <a:lnTo>
                      <a:pt x="113" y="165"/>
                    </a:lnTo>
                    <a:lnTo>
                      <a:pt x="115" y="167"/>
                    </a:lnTo>
                    <a:lnTo>
                      <a:pt x="118" y="168"/>
                    </a:lnTo>
                    <a:lnTo>
                      <a:pt x="120" y="171"/>
                    </a:lnTo>
                    <a:lnTo>
                      <a:pt x="122" y="172"/>
                    </a:lnTo>
                    <a:lnTo>
                      <a:pt x="125" y="176"/>
                    </a:lnTo>
                    <a:lnTo>
                      <a:pt x="130" y="181"/>
                    </a:lnTo>
                    <a:lnTo>
                      <a:pt x="133" y="182"/>
                    </a:lnTo>
                    <a:lnTo>
                      <a:pt x="136" y="186"/>
                    </a:lnTo>
                    <a:lnTo>
                      <a:pt x="139" y="188"/>
                    </a:lnTo>
                    <a:lnTo>
                      <a:pt x="144" y="186"/>
                    </a:lnTo>
                    <a:lnTo>
                      <a:pt x="145" y="183"/>
                    </a:lnTo>
                    <a:lnTo>
                      <a:pt x="144" y="179"/>
                    </a:lnTo>
                    <a:lnTo>
                      <a:pt x="142" y="178"/>
                    </a:lnTo>
                    <a:lnTo>
                      <a:pt x="141" y="177"/>
                    </a:lnTo>
                    <a:lnTo>
                      <a:pt x="142" y="176"/>
                    </a:lnTo>
                    <a:lnTo>
                      <a:pt x="145" y="176"/>
                    </a:lnTo>
                    <a:lnTo>
                      <a:pt x="152" y="173"/>
                    </a:lnTo>
                    <a:lnTo>
                      <a:pt x="155" y="173"/>
                    </a:lnTo>
                    <a:lnTo>
                      <a:pt x="157" y="171"/>
                    </a:lnTo>
                    <a:lnTo>
                      <a:pt x="165" y="166"/>
                    </a:lnTo>
                    <a:lnTo>
                      <a:pt x="167" y="165"/>
                    </a:lnTo>
                    <a:lnTo>
                      <a:pt x="173" y="160"/>
                    </a:lnTo>
                    <a:lnTo>
                      <a:pt x="177" y="155"/>
                    </a:lnTo>
                    <a:lnTo>
                      <a:pt x="181" y="155"/>
                    </a:lnTo>
                    <a:lnTo>
                      <a:pt x="184" y="152"/>
                    </a:lnTo>
                    <a:lnTo>
                      <a:pt x="195" y="152"/>
                    </a:lnTo>
                    <a:lnTo>
                      <a:pt x="206" y="152"/>
                    </a:lnTo>
                    <a:lnTo>
                      <a:pt x="215" y="152"/>
                    </a:lnTo>
                    <a:lnTo>
                      <a:pt x="219" y="152"/>
                    </a:lnTo>
                    <a:lnTo>
                      <a:pt x="226" y="150"/>
                    </a:lnTo>
                    <a:lnTo>
                      <a:pt x="232" y="150"/>
                    </a:lnTo>
                    <a:lnTo>
                      <a:pt x="238" y="145"/>
                    </a:lnTo>
                    <a:lnTo>
                      <a:pt x="243" y="143"/>
                    </a:lnTo>
                    <a:lnTo>
                      <a:pt x="247" y="138"/>
                    </a:lnTo>
                    <a:lnTo>
                      <a:pt x="247" y="131"/>
                    </a:lnTo>
                    <a:lnTo>
                      <a:pt x="244" y="130"/>
                    </a:lnTo>
                    <a:close/>
                  </a:path>
                </a:pathLst>
              </a:custGeom>
              <a:solidFill>
                <a:srgbClr val="0574BB"/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+mj-lt"/>
                </a:endParaRPr>
              </a:p>
            </p:txBody>
          </p:sp>
          <p:sp>
            <p:nvSpPr>
              <p:cNvPr id="41" name="Freeform 10"/>
              <p:cNvSpPr>
                <a:spLocks/>
              </p:cNvSpPr>
              <p:nvPr/>
            </p:nvSpPr>
            <p:spPr bwMode="auto">
              <a:xfrm>
                <a:off x="2074863" y="2916238"/>
                <a:ext cx="608012" cy="496888"/>
              </a:xfrm>
              <a:custGeom>
                <a:avLst/>
                <a:gdLst>
                  <a:gd name="T0" fmla="*/ 378 w 383"/>
                  <a:gd name="T1" fmla="*/ 2 h 313"/>
                  <a:gd name="T2" fmla="*/ 378 w 383"/>
                  <a:gd name="T3" fmla="*/ 4 h 313"/>
                  <a:gd name="T4" fmla="*/ 366 w 383"/>
                  <a:gd name="T5" fmla="*/ 10 h 313"/>
                  <a:gd name="T6" fmla="*/ 342 w 383"/>
                  <a:gd name="T7" fmla="*/ 18 h 313"/>
                  <a:gd name="T8" fmla="*/ 330 w 383"/>
                  <a:gd name="T9" fmla="*/ 33 h 313"/>
                  <a:gd name="T10" fmla="*/ 319 w 383"/>
                  <a:gd name="T11" fmla="*/ 36 h 313"/>
                  <a:gd name="T12" fmla="*/ 308 w 383"/>
                  <a:gd name="T13" fmla="*/ 37 h 313"/>
                  <a:gd name="T14" fmla="*/ 300 w 383"/>
                  <a:gd name="T15" fmla="*/ 24 h 313"/>
                  <a:gd name="T16" fmla="*/ 283 w 383"/>
                  <a:gd name="T17" fmla="*/ 22 h 313"/>
                  <a:gd name="T18" fmla="*/ 268 w 383"/>
                  <a:gd name="T19" fmla="*/ 21 h 313"/>
                  <a:gd name="T20" fmla="*/ 252 w 383"/>
                  <a:gd name="T21" fmla="*/ 22 h 313"/>
                  <a:gd name="T22" fmla="*/ 239 w 383"/>
                  <a:gd name="T23" fmla="*/ 26 h 313"/>
                  <a:gd name="T24" fmla="*/ 0 w 383"/>
                  <a:gd name="T25" fmla="*/ 238 h 313"/>
                  <a:gd name="T26" fmla="*/ 13 w 383"/>
                  <a:gd name="T27" fmla="*/ 183 h 313"/>
                  <a:gd name="T28" fmla="*/ 29 w 383"/>
                  <a:gd name="T29" fmla="*/ 187 h 313"/>
                  <a:gd name="T30" fmla="*/ 38 w 383"/>
                  <a:gd name="T31" fmla="*/ 203 h 313"/>
                  <a:gd name="T32" fmla="*/ 42 w 383"/>
                  <a:gd name="T33" fmla="*/ 209 h 313"/>
                  <a:gd name="T34" fmla="*/ 56 w 383"/>
                  <a:gd name="T35" fmla="*/ 206 h 313"/>
                  <a:gd name="T36" fmla="*/ 61 w 383"/>
                  <a:gd name="T37" fmla="*/ 227 h 313"/>
                  <a:gd name="T38" fmla="*/ 80 w 383"/>
                  <a:gd name="T39" fmla="*/ 237 h 313"/>
                  <a:gd name="T40" fmla="*/ 93 w 383"/>
                  <a:gd name="T41" fmla="*/ 254 h 313"/>
                  <a:gd name="T42" fmla="*/ 104 w 383"/>
                  <a:gd name="T43" fmla="*/ 254 h 313"/>
                  <a:gd name="T44" fmla="*/ 114 w 383"/>
                  <a:gd name="T45" fmla="*/ 251 h 313"/>
                  <a:gd name="T46" fmla="*/ 130 w 383"/>
                  <a:gd name="T47" fmla="*/ 258 h 313"/>
                  <a:gd name="T48" fmla="*/ 151 w 383"/>
                  <a:gd name="T49" fmla="*/ 261 h 313"/>
                  <a:gd name="T50" fmla="*/ 171 w 383"/>
                  <a:gd name="T51" fmla="*/ 263 h 313"/>
                  <a:gd name="T52" fmla="*/ 189 w 383"/>
                  <a:gd name="T53" fmla="*/ 274 h 313"/>
                  <a:gd name="T54" fmla="*/ 190 w 383"/>
                  <a:gd name="T55" fmla="*/ 291 h 313"/>
                  <a:gd name="T56" fmla="*/ 206 w 383"/>
                  <a:gd name="T57" fmla="*/ 304 h 313"/>
                  <a:gd name="T58" fmla="*/ 227 w 383"/>
                  <a:gd name="T59" fmla="*/ 312 h 313"/>
                  <a:gd name="T60" fmla="*/ 241 w 383"/>
                  <a:gd name="T61" fmla="*/ 306 h 313"/>
                  <a:gd name="T62" fmla="*/ 243 w 383"/>
                  <a:gd name="T63" fmla="*/ 296 h 313"/>
                  <a:gd name="T64" fmla="*/ 252 w 383"/>
                  <a:gd name="T65" fmla="*/ 274 h 313"/>
                  <a:gd name="T66" fmla="*/ 259 w 383"/>
                  <a:gd name="T67" fmla="*/ 257 h 313"/>
                  <a:gd name="T68" fmla="*/ 269 w 383"/>
                  <a:gd name="T69" fmla="*/ 246 h 313"/>
                  <a:gd name="T70" fmla="*/ 274 w 383"/>
                  <a:gd name="T71" fmla="*/ 235 h 313"/>
                  <a:gd name="T72" fmla="*/ 280 w 383"/>
                  <a:gd name="T73" fmla="*/ 215 h 313"/>
                  <a:gd name="T74" fmla="*/ 295 w 383"/>
                  <a:gd name="T75" fmla="*/ 194 h 313"/>
                  <a:gd name="T76" fmla="*/ 314 w 383"/>
                  <a:gd name="T77" fmla="*/ 173 h 313"/>
                  <a:gd name="T78" fmla="*/ 330 w 383"/>
                  <a:gd name="T79" fmla="*/ 160 h 313"/>
                  <a:gd name="T80" fmla="*/ 339 w 383"/>
                  <a:gd name="T81" fmla="*/ 144 h 313"/>
                  <a:gd name="T82" fmla="*/ 349 w 383"/>
                  <a:gd name="T83" fmla="*/ 129 h 313"/>
                  <a:gd name="T84" fmla="*/ 355 w 383"/>
                  <a:gd name="T85" fmla="*/ 104 h 313"/>
                  <a:gd name="T86" fmla="*/ 364 w 383"/>
                  <a:gd name="T87" fmla="*/ 90 h 313"/>
                  <a:gd name="T88" fmla="*/ 370 w 383"/>
                  <a:gd name="T89" fmla="*/ 64 h 313"/>
                  <a:gd name="T90" fmla="*/ 378 w 383"/>
                  <a:gd name="T91" fmla="*/ 47 h 313"/>
                  <a:gd name="T92" fmla="*/ 382 w 383"/>
                  <a:gd name="T93" fmla="*/ 23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83" h="313">
                    <a:moveTo>
                      <a:pt x="382" y="8"/>
                    </a:moveTo>
                    <a:lnTo>
                      <a:pt x="380" y="5"/>
                    </a:lnTo>
                    <a:lnTo>
                      <a:pt x="378" y="2"/>
                    </a:lnTo>
                    <a:lnTo>
                      <a:pt x="378" y="1"/>
                    </a:lnTo>
                    <a:lnTo>
                      <a:pt x="378" y="2"/>
                    </a:lnTo>
                    <a:lnTo>
                      <a:pt x="378" y="4"/>
                    </a:lnTo>
                    <a:lnTo>
                      <a:pt x="371" y="0"/>
                    </a:lnTo>
                    <a:lnTo>
                      <a:pt x="367" y="4"/>
                    </a:lnTo>
                    <a:lnTo>
                      <a:pt x="366" y="10"/>
                    </a:lnTo>
                    <a:lnTo>
                      <a:pt x="362" y="18"/>
                    </a:lnTo>
                    <a:lnTo>
                      <a:pt x="348" y="17"/>
                    </a:lnTo>
                    <a:lnTo>
                      <a:pt x="342" y="18"/>
                    </a:lnTo>
                    <a:lnTo>
                      <a:pt x="338" y="23"/>
                    </a:lnTo>
                    <a:lnTo>
                      <a:pt x="335" y="29"/>
                    </a:lnTo>
                    <a:lnTo>
                      <a:pt x="330" y="33"/>
                    </a:lnTo>
                    <a:lnTo>
                      <a:pt x="324" y="33"/>
                    </a:lnTo>
                    <a:lnTo>
                      <a:pt x="322" y="36"/>
                    </a:lnTo>
                    <a:lnTo>
                      <a:pt x="319" y="36"/>
                    </a:lnTo>
                    <a:lnTo>
                      <a:pt x="317" y="39"/>
                    </a:lnTo>
                    <a:lnTo>
                      <a:pt x="311" y="39"/>
                    </a:lnTo>
                    <a:lnTo>
                      <a:pt x="308" y="37"/>
                    </a:lnTo>
                    <a:lnTo>
                      <a:pt x="306" y="33"/>
                    </a:lnTo>
                    <a:lnTo>
                      <a:pt x="302" y="29"/>
                    </a:lnTo>
                    <a:lnTo>
                      <a:pt x="300" y="24"/>
                    </a:lnTo>
                    <a:lnTo>
                      <a:pt x="295" y="24"/>
                    </a:lnTo>
                    <a:lnTo>
                      <a:pt x="289" y="24"/>
                    </a:lnTo>
                    <a:lnTo>
                      <a:pt x="283" y="22"/>
                    </a:lnTo>
                    <a:lnTo>
                      <a:pt x="278" y="20"/>
                    </a:lnTo>
                    <a:lnTo>
                      <a:pt x="273" y="20"/>
                    </a:lnTo>
                    <a:lnTo>
                      <a:pt x="268" y="21"/>
                    </a:lnTo>
                    <a:lnTo>
                      <a:pt x="264" y="23"/>
                    </a:lnTo>
                    <a:lnTo>
                      <a:pt x="258" y="23"/>
                    </a:lnTo>
                    <a:lnTo>
                      <a:pt x="252" y="22"/>
                    </a:lnTo>
                    <a:lnTo>
                      <a:pt x="249" y="22"/>
                    </a:lnTo>
                    <a:lnTo>
                      <a:pt x="241" y="26"/>
                    </a:lnTo>
                    <a:lnTo>
                      <a:pt x="239" y="26"/>
                    </a:lnTo>
                    <a:lnTo>
                      <a:pt x="13" y="5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3" y="182"/>
                    </a:lnTo>
                    <a:lnTo>
                      <a:pt x="6" y="183"/>
                    </a:lnTo>
                    <a:lnTo>
                      <a:pt x="13" y="183"/>
                    </a:lnTo>
                    <a:lnTo>
                      <a:pt x="23" y="183"/>
                    </a:lnTo>
                    <a:lnTo>
                      <a:pt x="26" y="183"/>
                    </a:lnTo>
                    <a:lnTo>
                      <a:pt x="29" y="187"/>
                    </a:lnTo>
                    <a:lnTo>
                      <a:pt x="34" y="192"/>
                    </a:lnTo>
                    <a:lnTo>
                      <a:pt x="34" y="195"/>
                    </a:lnTo>
                    <a:lnTo>
                      <a:pt x="38" y="203"/>
                    </a:lnTo>
                    <a:lnTo>
                      <a:pt x="38" y="206"/>
                    </a:lnTo>
                    <a:lnTo>
                      <a:pt x="39" y="209"/>
                    </a:lnTo>
                    <a:lnTo>
                      <a:pt x="42" y="209"/>
                    </a:lnTo>
                    <a:lnTo>
                      <a:pt x="45" y="205"/>
                    </a:lnTo>
                    <a:lnTo>
                      <a:pt x="48" y="204"/>
                    </a:lnTo>
                    <a:lnTo>
                      <a:pt x="56" y="206"/>
                    </a:lnTo>
                    <a:lnTo>
                      <a:pt x="61" y="209"/>
                    </a:lnTo>
                    <a:lnTo>
                      <a:pt x="61" y="220"/>
                    </a:lnTo>
                    <a:lnTo>
                      <a:pt x="61" y="227"/>
                    </a:lnTo>
                    <a:lnTo>
                      <a:pt x="70" y="232"/>
                    </a:lnTo>
                    <a:lnTo>
                      <a:pt x="77" y="236"/>
                    </a:lnTo>
                    <a:lnTo>
                      <a:pt x="80" y="237"/>
                    </a:lnTo>
                    <a:lnTo>
                      <a:pt x="87" y="242"/>
                    </a:lnTo>
                    <a:lnTo>
                      <a:pt x="90" y="250"/>
                    </a:lnTo>
                    <a:lnTo>
                      <a:pt x="93" y="254"/>
                    </a:lnTo>
                    <a:lnTo>
                      <a:pt x="98" y="258"/>
                    </a:lnTo>
                    <a:lnTo>
                      <a:pt x="102" y="256"/>
                    </a:lnTo>
                    <a:lnTo>
                      <a:pt x="104" y="254"/>
                    </a:lnTo>
                    <a:lnTo>
                      <a:pt x="108" y="253"/>
                    </a:lnTo>
                    <a:lnTo>
                      <a:pt x="112" y="252"/>
                    </a:lnTo>
                    <a:lnTo>
                      <a:pt x="114" y="251"/>
                    </a:lnTo>
                    <a:lnTo>
                      <a:pt x="117" y="252"/>
                    </a:lnTo>
                    <a:lnTo>
                      <a:pt x="123" y="254"/>
                    </a:lnTo>
                    <a:lnTo>
                      <a:pt x="130" y="258"/>
                    </a:lnTo>
                    <a:lnTo>
                      <a:pt x="139" y="261"/>
                    </a:lnTo>
                    <a:lnTo>
                      <a:pt x="145" y="261"/>
                    </a:lnTo>
                    <a:lnTo>
                      <a:pt x="151" y="261"/>
                    </a:lnTo>
                    <a:lnTo>
                      <a:pt x="157" y="261"/>
                    </a:lnTo>
                    <a:lnTo>
                      <a:pt x="162" y="261"/>
                    </a:lnTo>
                    <a:lnTo>
                      <a:pt x="171" y="263"/>
                    </a:lnTo>
                    <a:lnTo>
                      <a:pt x="179" y="264"/>
                    </a:lnTo>
                    <a:lnTo>
                      <a:pt x="185" y="268"/>
                    </a:lnTo>
                    <a:lnTo>
                      <a:pt x="189" y="274"/>
                    </a:lnTo>
                    <a:lnTo>
                      <a:pt x="192" y="280"/>
                    </a:lnTo>
                    <a:lnTo>
                      <a:pt x="192" y="285"/>
                    </a:lnTo>
                    <a:lnTo>
                      <a:pt x="190" y="291"/>
                    </a:lnTo>
                    <a:lnTo>
                      <a:pt x="192" y="295"/>
                    </a:lnTo>
                    <a:lnTo>
                      <a:pt x="198" y="299"/>
                    </a:lnTo>
                    <a:lnTo>
                      <a:pt x="206" y="304"/>
                    </a:lnTo>
                    <a:lnTo>
                      <a:pt x="212" y="310"/>
                    </a:lnTo>
                    <a:lnTo>
                      <a:pt x="220" y="310"/>
                    </a:lnTo>
                    <a:lnTo>
                      <a:pt x="227" y="312"/>
                    </a:lnTo>
                    <a:lnTo>
                      <a:pt x="232" y="313"/>
                    </a:lnTo>
                    <a:lnTo>
                      <a:pt x="239" y="312"/>
                    </a:lnTo>
                    <a:lnTo>
                      <a:pt x="241" y="306"/>
                    </a:lnTo>
                    <a:lnTo>
                      <a:pt x="242" y="304"/>
                    </a:lnTo>
                    <a:lnTo>
                      <a:pt x="243" y="299"/>
                    </a:lnTo>
                    <a:lnTo>
                      <a:pt x="243" y="296"/>
                    </a:lnTo>
                    <a:lnTo>
                      <a:pt x="246" y="290"/>
                    </a:lnTo>
                    <a:lnTo>
                      <a:pt x="248" y="282"/>
                    </a:lnTo>
                    <a:lnTo>
                      <a:pt x="252" y="274"/>
                    </a:lnTo>
                    <a:lnTo>
                      <a:pt x="253" y="268"/>
                    </a:lnTo>
                    <a:lnTo>
                      <a:pt x="257" y="262"/>
                    </a:lnTo>
                    <a:lnTo>
                      <a:pt x="259" y="257"/>
                    </a:lnTo>
                    <a:lnTo>
                      <a:pt x="260" y="253"/>
                    </a:lnTo>
                    <a:lnTo>
                      <a:pt x="264" y="250"/>
                    </a:lnTo>
                    <a:lnTo>
                      <a:pt x="269" y="246"/>
                    </a:lnTo>
                    <a:lnTo>
                      <a:pt x="271" y="242"/>
                    </a:lnTo>
                    <a:lnTo>
                      <a:pt x="271" y="240"/>
                    </a:lnTo>
                    <a:lnTo>
                      <a:pt x="274" y="235"/>
                    </a:lnTo>
                    <a:lnTo>
                      <a:pt x="276" y="227"/>
                    </a:lnTo>
                    <a:lnTo>
                      <a:pt x="279" y="220"/>
                    </a:lnTo>
                    <a:lnTo>
                      <a:pt x="280" y="215"/>
                    </a:lnTo>
                    <a:lnTo>
                      <a:pt x="284" y="210"/>
                    </a:lnTo>
                    <a:lnTo>
                      <a:pt x="285" y="206"/>
                    </a:lnTo>
                    <a:lnTo>
                      <a:pt x="295" y="194"/>
                    </a:lnTo>
                    <a:lnTo>
                      <a:pt x="298" y="189"/>
                    </a:lnTo>
                    <a:lnTo>
                      <a:pt x="307" y="181"/>
                    </a:lnTo>
                    <a:lnTo>
                      <a:pt x="314" y="173"/>
                    </a:lnTo>
                    <a:lnTo>
                      <a:pt x="319" y="170"/>
                    </a:lnTo>
                    <a:lnTo>
                      <a:pt x="328" y="163"/>
                    </a:lnTo>
                    <a:lnTo>
                      <a:pt x="330" y="160"/>
                    </a:lnTo>
                    <a:lnTo>
                      <a:pt x="332" y="155"/>
                    </a:lnTo>
                    <a:lnTo>
                      <a:pt x="334" y="150"/>
                    </a:lnTo>
                    <a:lnTo>
                      <a:pt x="339" y="144"/>
                    </a:lnTo>
                    <a:lnTo>
                      <a:pt x="344" y="139"/>
                    </a:lnTo>
                    <a:lnTo>
                      <a:pt x="345" y="135"/>
                    </a:lnTo>
                    <a:lnTo>
                      <a:pt x="349" y="129"/>
                    </a:lnTo>
                    <a:lnTo>
                      <a:pt x="351" y="123"/>
                    </a:lnTo>
                    <a:lnTo>
                      <a:pt x="354" y="118"/>
                    </a:lnTo>
                    <a:lnTo>
                      <a:pt x="355" y="104"/>
                    </a:lnTo>
                    <a:lnTo>
                      <a:pt x="355" y="102"/>
                    </a:lnTo>
                    <a:lnTo>
                      <a:pt x="359" y="96"/>
                    </a:lnTo>
                    <a:lnTo>
                      <a:pt x="364" y="90"/>
                    </a:lnTo>
                    <a:lnTo>
                      <a:pt x="364" y="83"/>
                    </a:lnTo>
                    <a:lnTo>
                      <a:pt x="369" y="72"/>
                    </a:lnTo>
                    <a:lnTo>
                      <a:pt x="370" y="64"/>
                    </a:lnTo>
                    <a:lnTo>
                      <a:pt x="372" y="59"/>
                    </a:lnTo>
                    <a:lnTo>
                      <a:pt x="376" y="53"/>
                    </a:lnTo>
                    <a:lnTo>
                      <a:pt x="378" y="47"/>
                    </a:lnTo>
                    <a:lnTo>
                      <a:pt x="380" y="43"/>
                    </a:lnTo>
                    <a:lnTo>
                      <a:pt x="381" y="39"/>
                    </a:lnTo>
                    <a:lnTo>
                      <a:pt x="382" y="23"/>
                    </a:lnTo>
                    <a:lnTo>
                      <a:pt x="383" y="16"/>
                    </a:lnTo>
                    <a:lnTo>
                      <a:pt x="382" y="8"/>
                    </a:lnTo>
                    <a:close/>
                  </a:path>
                </a:pathLst>
              </a:custGeom>
              <a:solidFill>
                <a:schemeClr val="tx1">
                  <a:lumMod val="60000"/>
                  <a:lumOff val="40000"/>
                </a:schemeClr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+mj-lt"/>
                </a:endParaRPr>
              </a:p>
            </p:txBody>
          </p:sp>
          <p:sp>
            <p:nvSpPr>
              <p:cNvPr id="42" name="Freeform 11"/>
              <p:cNvSpPr>
                <a:spLocks/>
              </p:cNvSpPr>
              <p:nvPr/>
            </p:nvSpPr>
            <p:spPr bwMode="auto">
              <a:xfrm>
                <a:off x="2205038" y="3589338"/>
                <a:ext cx="150812" cy="163513"/>
              </a:xfrm>
              <a:custGeom>
                <a:avLst/>
                <a:gdLst>
                  <a:gd name="T0" fmla="*/ 64 w 95"/>
                  <a:gd name="T1" fmla="*/ 80 h 103"/>
                  <a:gd name="T2" fmla="*/ 60 w 95"/>
                  <a:gd name="T3" fmla="*/ 89 h 103"/>
                  <a:gd name="T4" fmla="*/ 54 w 95"/>
                  <a:gd name="T5" fmla="*/ 100 h 103"/>
                  <a:gd name="T6" fmla="*/ 51 w 95"/>
                  <a:gd name="T7" fmla="*/ 103 h 103"/>
                  <a:gd name="T8" fmla="*/ 46 w 95"/>
                  <a:gd name="T9" fmla="*/ 103 h 103"/>
                  <a:gd name="T10" fmla="*/ 39 w 95"/>
                  <a:gd name="T11" fmla="*/ 101 h 103"/>
                  <a:gd name="T12" fmla="*/ 26 w 95"/>
                  <a:gd name="T13" fmla="*/ 100 h 103"/>
                  <a:gd name="T14" fmla="*/ 26 w 95"/>
                  <a:gd name="T15" fmla="*/ 94 h 103"/>
                  <a:gd name="T16" fmla="*/ 21 w 95"/>
                  <a:gd name="T17" fmla="*/ 89 h 103"/>
                  <a:gd name="T18" fmla="*/ 17 w 95"/>
                  <a:gd name="T19" fmla="*/ 84 h 103"/>
                  <a:gd name="T20" fmla="*/ 15 w 95"/>
                  <a:gd name="T21" fmla="*/ 80 h 103"/>
                  <a:gd name="T22" fmla="*/ 11 w 95"/>
                  <a:gd name="T23" fmla="*/ 70 h 103"/>
                  <a:gd name="T24" fmla="*/ 11 w 95"/>
                  <a:gd name="T25" fmla="*/ 67 h 103"/>
                  <a:gd name="T26" fmla="*/ 11 w 95"/>
                  <a:gd name="T27" fmla="*/ 58 h 103"/>
                  <a:gd name="T28" fmla="*/ 11 w 95"/>
                  <a:gd name="T29" fmla="*/ 56 h 103"/>
                  <a:gd name="T30" fmla="*/ 14 w 95"/>
                  <a:gd name="T31" fmla="*/ 53 h 103"/>
                  <a:gd name="T32" fmla="*/ 11 w 95"/>
                  <a:gd name="T33" fmla="*/ 47 h 103"/>
                  <a:gd name="T34" fmla="*/ 8 w 95"/>
                  <a:gd name="T35" fmla="*/ 37 h 103"/>
                  <a:gd name="T36" fmla="*/ 4 w 95"/>
                  <a:gd name="T37" fmla="*/ 30 h 103"/>
                  <a:gd name="T38" fmla="*/ 1 w 95"/>
                  <a:gd name="T39" fmla="*/ 21 h 103"/>
                  <a:gd name="T40" fmla="*/ 0 w 95"/>
                  <a:gd name="T41" fmla="*/ 16 h 103"/>
                  <a:gd name="T42" fmla="*/ 0 w 95"/>
                  <a:gd name="T43" fmla="*/ 9 h 103"/>
                  <a:gd name="T44" fmla="*/ 3 w 95"/>
                  <a:gd name="T45" fmla="*/ 3 h 103"/>
                  <a:gd name="T46" fmla="*/ 6 w 95"/>
                  <a:gd name="T47" fmla="*/ 0 h 103"/>
                  <a:gd name="T48" fmla="*/ 11 w 95"/>
                  <a:gd name="T49" fmla="*/ 0 h 103"/>
                  <a:gd name="T50" fmla="*/ 16 w 95"/>
                  <a:gd name="T51" fmla="*/ 4 h 103"/>
                  <a:gd name="T52" fmla="*/ 21 w 95"/>
                  <a:gd name="T53" fmla="*/ 6 h 103"/>
                  <a:gd name="T54" fmla="*/ 32 w 95"/>
                  <a:gd name="T55" fmla="*/ 10 h 103"/>
                  <a:gd name="T56" fmla="*/ 42 w 95"/>
                  <a:gd name="T57" fmla="*/ 14 h 103"/>
                  <a:gd name="T58" fmla="*/ 47 w 95"/>
                  <a:gd name="T59" fmla="*/ 16 h 103"/>
                  <a:gd name="T60" fmla="*/ 53 w 95"/>
                  <a:gd name="T61" fmla="*/ 16 h 103"/>
                  <a:gd name="T62" fmla="*/ 58 w 95"/>
                  <a:gd name="T63" fmla="*/ 15 h 103"/>
                  <a:gd name="T64" fmla="*/ 62 w 95"/>
                  <a:gd name="T65" fmla="*/ 14 h 103"/>
                  <a:gd name="T66" fmla="*/ 68 w 95"/>
                  <a:gd name="T67" fmla="*/ 14 h 103"/>
                  <a:gd name="T68" fmla="*/ 71 w 95"/>
                  <a:gd name="T69" fmla="*/ 12 h 103"/>
                  <a:gd name="T70" fmla="*/ 74 w 95"/>
                  <a:gd name="T71" fmla="*/ 12 h 103"/>
                  <a:gd name="T72" fmla="*/ 79 w 95"/>
                  <a:gd name="T73" fmla="*/ 9 h 103"/>
                  <a:gd name="T74" fmla="*/ 82 w 95"/>
                  <a:gd name="T75" fmla="*/ 6 h 103"/>
                  <a:gd name="T76" fmla="*/ 85 w 95"/>
                  <a:gd name="T77" fmla="*/ 5 h 103"/>
                  <a:gd name="T78" fmla="*/ 89 w 95"/>
                  <a:gd name="T79" fmla="*/ 6 h 103"/>
                  <a:gd name="T80" fmla="*/ 92 w 95"/>
                  <a:gd name="T81" fmla="*/ 10 h 103"/>
                  <a:gd name="T82" fmla="*/ 95 w 95"/>
                  <a:gd name="T83" fmla="*/ 15 h 103"/>
                  <a:gd name="T84" fmla="*/ 95 w 95"/>
                  <a:gd name="T85" fmla="*/ 25 h 103"/>
                  <a:gd name="T86" fmla="*/ 95 w 95"/>
                  <a:gd name="T87" fmla="*/ 32 h 103"/>
                  <a:gd name="T88" fmla="*/ 95 w 95"/>
                  <a:gd name="T89" fmla="*/ 40 h 103"/>
                  <a:gd name="T90" fmla="*/ 92 w 95"/>
                  <a:gd name="T91" fmla="*/ 46 h 103"/>
                  <a:gd name="T92" fmla="*/ 90 w 95"/>
                  <a:gd name="T93" fmla="*/ 52 h 103"/>
                  <a:gd name="T94" fmla="*/ 86 w 95"/>
                  <a:gd name="T95" fmla="*/ 58 h 103"/>
                  <a:gd name="T96" fmla="*/ 82 w 95"/>
                  <a:gd name="T97" fmla="*/ 62 h 103"/>
                  <a:gd name="T98" fmla="*/ 81 w 95"/>
                  <a:gd name="T99" fmla="*/ 65 h 103"/>
                  <a:gd name="T100" fmla="*/ 81 w 95"/>
                  <a:gd name="T101" fmla="*/ 73 h 103"/>
                  <a:gd name="T102" fmla="*/ 79 w 95"/>
                  <a:gd name="T103" fmla="*/ 79 h 103"/>
                  <a:gd name="T104" fmla="*/ 76 w 95"/>
                  <a:gd name="T105" fmla="*/ 81 h 103"/>
                  <a:gd name="T106" fmla="*/ 76 w 95"/>
                  <a:gd name="T107" fmla="*/ 90 h 103"/>
                  <a:gd name="T108" fmla="*/ 74 w 95"/>
                  <a:gd name="T109" fmla="*/ 90 h 103"/>
                  <a:gd name="T110" fmla="*/ 70 w 95"/>
                  <a:gd name="T111" fmla="*/ 86 h 103"/>
                  <a:gd name="T112" fmla="*/ 67 w 95"/>
                  <a:gd name="T113" fmla="*/ 83 h 103"/>
                  <a:gd name="T114" fmla="*/ 64 w 95"/>
                  <a:gd name="T115" fmla="*/ 8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5" h="103">
                    <a:moveTo>
                      <a:pt x="64" y="80"/>
                    </a:moveTo>
                    <a:lnTo>
                      <a:pt x="60" y="89"/>
                    </a:lnTo>
                    <a:lnTo>
                      <a:pt x="54" y="100"/>
                    </a:lnTo>
                    <a:lnTo>
                      <a:pt x="51" y="103"/>
                    </a:lnTo>
                    <a:lnTo>
                      <a:pt x="46" y="103"/>
                    </a:lnTo>
                    <a:lnTo>
                      <a:pt x="39" y="101"/>
                    </a:lnTo>
                    <a:lnTo>
                      <a:pt x="26" y="100"/>
                    </a:lnTo>
                    <a:lnTo>
                      <a:pt x="26" y="94"/>
                    </a:lnTo>
                    <a:lnTo>
                      <a:pt x="21" y="89"/>
                    </a:lnTo>
                    <a:lnTo>
                      <a:pt x="17" y="84"/>
                    </a:lnTo>
                    <a:lnTo>
                      <a:pt x="15" y="80"/>
                    </a:lnTo>
                    <a:lnTo>
                      <a:pt x="11" y="70"/>
                    </a:lnTo>
                    <a:lnTo>
                      <a:pt x="11" y="67"/>
                    </a:lnTo>
                    <a:lnTo>
                      <a:pt x="11" y="58"/>
                    </a:lnTo>
                    <a:lnTo>
                      <a:pt x="11" y="56"/>
                    </a:lnTo>
                    <a:lnTo>
                      <a:pt x="14" y="53"/>
                    </a:lnTo>
                    <a:lnTo>
                      <a:pt x="11" y="47"/>
                    </a:lnTo>
                    <a:lnTo>
                      <a:pt x="8" y="37"/>
                    </a:lnTo>
                    <a:lnTo>
                      <a:pt x="4" y="30"/>
                    </a:lnTo>
                    <a:lnTo>
                      <a:pt x="1" y="21"/>
                    </a:lnTo>
                    <a:lnTo>
                      <a:pt x="0" y="16"/>
                    </a:lnTo>
                    <a:lnTo>
                      <a:pt x="0" y="9"/>
                    </a:lnTo>
                    <a:lnTo>
                      <a:pt x="3" y="3"/>
                    </a:lnTo>
                    <a:lnTo>
                      <a:pt x="6" y="0"/>
                    </a:lnTo>
                    <a:lnTo>
                      <a:pt x="11" y="0"/>
                    </a:lnTo>
                    <a:lnTo>
                      <a:pt x="16" y="4"/>
                    </a:lnTo>
                    <a:lnTo>
                      <a:pt x="21" y="6"/>
                    </a:lnTo>
                    <a:lnTo>
                      <a:pt x="32" y="10"/>
                    </a:lnTo>
                    <a:lnTo>
                      <a:pt x="42" y="14"/>
                    </a:lnTo>
                    <a:lnTo>
                      <a:pt x="47" y="16"/>
                    </a:lnTo>
                    <a:lnTo>
                      <a:pt x="53" y="16"/>
                    </a:lnTo>
                    <a:lnTo>
                      <a:pt x="58" y="15"/>
                    </a:lnTo>
                    <a:lnTo>
                      <a:pt x="62" y="14"/>
                    </a:lnTo>
                    <a:lnTo>
                      <a:pt x="68" y="14"/>
                    </a:lnTo>
                    <a:lnTo>
                      <a:pt x="71" y="12"/>
                    </a:lnTo>
                    <a:lnTo>
                      <a:pt x="74" y="12"/>
                    </a:lnTo>
                    <a:lnTo>
                      <a:pt x="79" y="9"/>
                    </a:lnTo>
                    <a:lnTo>
                      <a:pt x="82" y="6"/>
                    </a:lnTo>
                    <a:lnTo>
                      <a:pt x="85" y="5"/>
                    </a:lnTo>
                    <a:lnTo>
                      <a:pt x="89" y="6"/>
                    </a:lnTo>
                    <a:lnTo>
                      <a:pt x="92" y="10"/>
                    </a:lnTo>
                    <a:lnTo>
                      <a:pt x="95" y="15"/>
                    </a:lnTo>
                    <a:lnTo>
                      <a:pt x="95" y="25"/>
                    </a:lnTo>
                    <a:lnTo>
                      <a:pt x="95" y="32"/>
                    </a:lnTo>
                    <a:lnTo>
                      <a:pt x="95" y="40"/>
                    </a:lnTo>
                    <a:lnTo>
                      <a:pt x="92" y="46"/>
                    </a:lnTo>
                    <a:lnTo>
                      <a:pt x="90" y="52"/>
                    </a:lnTo>
                    <a:lnTo>
                      <a:pt x="86" y="58"/>
                    </a:lnTo>
                    <a:lnTo>
                      <a:pt x="82" y="62"/>
                    </a:lnTo>
                    <a:lnTo>
                      <a:pt x="81" y="65"/>
                    </a:lnTo>
                    <a:lnTo>
                      <a:pt x="81" y="73"/>
                    </a:lnTo>
                    <a:lnTo>
                      <a:pt x="79" y="79"/>
                    </a:lnTo>
                    <a:lnTo>
                      <a:pt x="76" y="81"/>
                    </a:lnTo>
                    <a:lnTo>
                      <a:pt x="76" y="90"/>
                    </a:lnTo>
                    <a:lnTo>
                      <a:pt x="74" y="90"/>
                    </a:lnTo>
                    <a:lnTo>
                      <a:pt x="70" y="86"/>
                    </a:lnTo>
                    <a:lnTo>
                      <a:pt x="67" y="83"/>
                    </a:lnTo>
                    <a:lnTo>
                      <a:pt x="64" y="80"/>
                    </a:lnTo>
                    <a:close/>
                  </a:path>
                </a:pathLst>
              </a:custGeom>
              <a:solidFill>
                <a:schemeClr val="tx1">
                  <a:lumMod val="60000"/>
                  <a:lumOff val="40000"/>
                </a:schemeClr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+mj-lt"/>
                </a:endParaRP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1441200" y="2910198"/>
              <a:ext cx="586203" cy="2287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800" b="1" dirty="0" smtClean="0">
                  <a:solidFill>
                    <a:schemeClr val="bg1"/>
                  </a:solidFill>
                  <a:latin typeface="+mj-lt"/>
                  <a:ea typeface="Roboto light" panose="02000000000000000000" pitchFamily="2" charset="0"/>
                </a:rPr>
                <a:t>Western Australia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133334" y="2618236"/>
              <a:ext cx="586203" cy="2287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800" b="1" dirty="0" smtClean="0">
                  <a:solidFill>
                    <a:schemeClr val="bg1"/>
                  </a:solidFill>
                  <a:latin typeface="+mj-lt"/>
                  <a:ea typeface="Roboto light" panose="02000000000000000000" pitchFamily="2" charset="0"/>
                </a:rPr>
                <a:t>Northern</a:t>
              </a:r>
            </a:p>
            <a:p>
              <a:pPr algn="ctr">
                <a:lnSpc>
                  <a:spcPts val="1000"/>
                </a:lnSpc>
              </a:pPr>
              <a:r>
                <a:rPr lang="en-US" sz="800" b="1" dirty="0" smtClean="0">
                  <a:solidFill>
                    <a:schemeClr val="bg1"/>
                  </a:solidFill>
                  <a:latin typeface="+mj-lt"/>
                  <a:ea typeface="Roboto light" panose="02000000000000000000" pitchFamily="2" charset="0"/>
                </a:rPr>
                <a:t>Territory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189402" y="3114272"/>
              <a:ext cx="586203" cy="2287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800" b="1" dirty="0" smtClean="0">
                  <a:solidFill>
                    <a:schemeClr val="bg1"/>
                  </a:solidFill>
                  <a:latin typeface="+mj-lt"/>
                  <a:ea typeface="Roboto light" panose="02000000000000000000" pitchFamily="2" charset="0"/>
                </a:rPr>
                <a:t>South</a:t>
              </a:r>
            </a:p>
            <a:p>
              <a:pPr algn="ctr">
                <a:lnSpc>
                  <a:spcPts val="1000"/>
                </a:lnSpc>
              </a:pPr>
              <a:r>
                <a:rPr lang="en-US" sz="800" b="1" dirty="0" smtClean="0">
                  <a:solidFill>
                    <a:schemeClr val="bg1"/>
                  </a:solidFill>
                  <a:latin typeface="+mj-lt"/>
                  <a:ea typeface="Roboto light" panose="02000000000000000000" pitchFamily="2" charset="0"/>
                </a:rPr>
                <a:t>Australia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808900" y="2857590"/>
              <a:ext cx="586203" cy="1143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800" b="1" dirty="0" smtClean="0">
                  <a:solidFill>
                    <a:schemeClr val="bg1"/>
                  </a:solidFill>
                  <a:latin typeface="+mj-lt"/>
                  <a:ea typeface="Roboto light" panose="02000000000000000000" pitchFamily="2" charset="0"/>
                </a:rPr>
                <a:t>Queensland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874904" y="3346781"/>
              <a:ext cx="586203" cy="2287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000"/>
                </a:lnSpc>
              </a:pPr>
              <a:r>
                <a:rPr lang="en-US" sz="800" b="1" dirty="0" smtClean="0">
                  <a:solidFill>
                    <a:schemeClr val="bg1"/>
                  </a:solidFill>
                  <a:latin typeface="+mj-lt"/>
                  <a:ea typeface="Roboto light" panose="02000000000000000000" pitchFamily="2" charset="0"/>
                </a:rPr>
                <a:t>New South</a:t>
              </a:r>
            </a:p>
            <a:p>
              <a:pPr algn="ctr">
                <a:lnSpc>
                  <a:spcPts val="1000"/>
                </a:lnSpc>
              </a:pPr>
              <a:r>
                <a:rPr lang="en-US" sz="800" b="1" dirty="0" smtClean="0">
                  <a:solidFill>
                    <a:schemeClr val="bg1"/>
                  </a:solidFill>
                  <a:latin typeface="+mj-lt"/>
                  <a:ea typeface="Roboto light" panose="02000000000000000000" pitchFamily="2" charset="0"/>
                </a:rPr>
                <a:t>Wales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068715" y="3738803"/>
              <a:ext cx="481580" cy="1143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ts val="1000"/>
                </a:lnSpc>
              </a:pPr>
              <a:r>
                <a:rPr lang="en-US" sz="800" b="1" dirty="0" smtClean="0">
                  <a:solidFill>
                    <a:srgbClr val="676767"/>
                  </a:solidFill>
                  <a:latin typeface="+mj-lt"/>
                  <a:ea typeface="Roboto light" panose="02000000000000000000" pitchFamily="2" charset="0"/>
                </a:rPr>
                <a:t>Victoria</a:t>
              </a:r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2586922" y="3816420"/>
              <a:ext cx="325630" cy="0"/>
            </a:xfrm>
            <a:prstGeom prst="line">
              <a:avLst/>
            </a:prstGeom>
            <a:ln w="95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2214064" y="4034122"/>
              <a:ext cx="481580" cy="1143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ts val="1000"/>
                </a:lnSpc>
              </a:pPr>
              <a:r>
                <a:rPr lang="en-US" sz="800" b="1" dirty="0" smtClean="0">
                  <a:solidFill>
                    <a:srgbClr val="676767"/>
                  </a:solidFill>
                  <a:latin typeface="+mj-lt"/>
                  <a:ea typeface="Roboto light" panose="02000000000000000000" pitchFamily="2" charset="0"/>
                </a:rPr>
                <a:t>Tasmania</a:t>
              </a:r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2732271" y="4111739"/>
              <a:ext cx="325630" cy="0"/>
            </a:xfrm>
            <a:prstGeom prst="line">
              <a:avLst/>
            </a:prstGeom>
            <a:ln w="95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3" name="Straight Connector 42"/>
          <p:cNvCxnSpPr/>
          <p:nvPr userDrawn="1"/>
        </p:nvCxnSpPr>
        <p:spPr>
          <a:xfrm>
            <a:off x="3768147" y="2507993"/>
            <a:ext cx="0" cy="914400"/>
          </a:xfrm>
          <a:prstGeom prst="line">
            <a:avLst/>
          </a:prstGeom>
          <a:ln w="9525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 userDrawn="1"/>
        </p:nvCxnSpPr>
        <p:spPr>
          <a:xfrm>
            <a:off x="2704522" y="2507993"/>
            <a:ext cx="0" cy="914400"/>
          </a:xfrm>
          <a:prstGeom prst="line">
            <a:avLst/>
          </a:prstGeom>
          <a:ln w="9525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>
          <a:xfrm>
            <a:off x="1640897" y="2507993"/>
            <a:ext cx="0" cy="914400"/>
          </a:xfrm>
          <a:prstGeom prst="line">
            <a:avLst/>
          </a:prstGeom>
          <a:ln w="9525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481063" y="1554062"/>
            <a:ext cx="4095700" cy="3082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7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481013" y="1715140"/>
            <a:ext cx="4069892" cy="34456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8" name="Text Placeholder 22"/>
          <p:cNvSpPr>
            <a:spLocks noGrp="1"/>
          </p:cNvSpPr>
          <p:nvPr>
            <p:ph type="body" sz="quarter" idx="36"/>
          </p:nvPr>
        </p:nvSpPr>
        <p:spPr>
          <a:xfrm>
            <a:off x="1263111" y="3728828"/>
            <a:ext cx="3287793" cy="419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9" name="Text Placeholder 22"/>
          <p:cNvSpPr>
            <a:spLocks noGrp="1"/>
          </p:cNvSpPr>
          <p:nvPr>
            <p:ph type="body" sz="quarter" idx="37" hasCustomPrompt="1"/>
          </p:nvPr>
        </p:nvSpPr>
        <p:spPr>
          <a:xfrm>
            <a:off x="489686" y="3700718"/>
            <a:ext cx="682944" cy="5283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20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50" name="TextBox 49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2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3" name="TextBox 52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24995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9_Map of Australia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1"/>
            <a:ext cx="2508635" cy="37109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4184890" y="1109729"/>
            <a:ext cx="3919458" cy="3338764"/>
            <a:chOff x="763588" y="1930400"/>
            <a:chExt cx="1919287" cy="1822451"/>
          </a:xfrm>
          <a:solidFill>
            <a:schemeClr val="tx1">
              <a:lumMod val="60000"/>
              <a:lumOff val="40000"/>
            </a:schemeClr>
          </a:solidFill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763588" y="2092325"/>
              <a:ext cx="784225" cy="1204913"/>
            </a:xfrm>
            <a:custGeom>
              <a:avLst/>
              <a:gdLst>
                <a:gd name="T0" fmla="*/ 464 w 494"/>
                <a:gd name="T1" fmla="*/ 630 h 759"/>
                <a:gd name="T2" fmla="*/ 407 w 494"/>
                <a:gd name="T3" fmla="*/ 639 h 759"/>
                <a:gd name="T4" fmla="*/ 356 w 494"/>
                <a:gd name="T5" fmla="*/ 665 h 759"/>
                <a:gd name="T6" fmla="*/ 330 w 494"/>
                <a:gd name="T7" fmla="*/ 705 h 759"/>
                <a:gd name="T8" fmla="*/ 312 w 494"/>
                <a:gd name="T9" fmla="*/ 705 h 759"/>
                <a:gd name="T10" fmla="*/ 292 w 494"/>
                <a:gd name="T11" fmla="*/ 701 h 759"/>
                <a:gd name="T12" fmla="*/ 252 w 494"/>
                <a:gd name="T13" fmla="*/ 709 h 759"/>
                <a:gd name="T14" fmla="*/ 231 w 494"/>
                <a:gd name="T15" fmla="*/ 714 h 759"/>
                <a:gd name="T16" fmla="*/ 214 w 494"/>
                <a:gd name="T17" fmla="*/ 730 h 759"/>
                <a:gd name="T18" fmla="*/ 177 w 494"/>
                <a:gd name="T19" fmla="*/ 759 h 759"/>
                <a:gd name="T20" fmla="*/ 137 w 494"/>
                <a:gd name="T21" fmla="*/ 754 h 759"/>
                <a:gd name="T22" fmla="*/ 120 w 494"/>
                <a:gd name="T23" fmla="*/ 745 h 759"/>
                <a:gd name="T24" fmla="*/ 99 w 494"/>
                <a:gd name="T25" fmla="*/ 723 h 759"/>
                <a:gd name="T26" fmla="*/ 115 w 494"/>
                <a:gd name="T27" fmla="*/ 711 h 759"/>
                <a:gd name="T28" fmla="*/ 110 w 494"/>
                <a:gd name="T29" fmla="*/ 674 h 759"/>
                <a:gd name="T30" fmla="*/ 99 w 494"/>
                <a:gd name="T31" fmla="*/ 632 h 759"/>
                <a:gd name="T32" fmla="*/ 76 w 494"/>
                <a:gd name="T33" fmla="*/ 566 h 759"/>
                <a:gd name="T34" fmla="*/ 49 w 494"/>
                <a:gd name="T35" fmla="*/ 525 h 759"/>
                <a:gd name="T36" fmla="*/ 14 w 494"/>
                <a:gd name="T37" fmla="*/ 475 h 759"/>
                <a:gd name="T38" fmla="*/ 6 w 494"/>
                <a:gd name="T39" fmla="*/ 456 h 759"/>
                <a:gd name="T40" fmla="*/ 29 w 494"/>
                <a:gd name="T41" fmla="*/ 479 h 759"/>
                <a:gd name="T42" fmla="*/ 14 w 494"/>
                <a:gd name="T43" fmla="*/ 456 h 759"/>
                <a:gd name="T44" fmla="*/ 38 w 494"/>
                <a:gd name="T45" fmla="*/ 470 h 759"/>
                <a:gd name="T46" fmla="*/ 7 w 494"/>
                <a:gd name="T47" fmla="*/ 411 h 759"/>
                <a:gd name="T48" fmla="*/ 11 w 494"/>
                <a:gd name="T49" fmla="*/ 368 h 759"/>
                <a:gd name="T50" fmla="*/ 9 w 494"/>
                <a:gd name="T51" fmla="*/ 336 h 759"/>
                <a:gd name="T52" fmla="*/ 18 w 494"/>
                <a:gd name="T53" fmla="*/ 338 h 759"/>
                <a:gd name="T54" fmla="*/ 37 w 494"/>
                <a:gd name="T55" fmla="*/ 313 h 759"/>
                <a:gd name="T56" fmla="*/ 78 w 494"/>
                <a:gd name="T57" fmla="*/ 280 h 759"/>
                <a:gd name="T58" fmla="*/ 108 w 494"/>
                <a:gd name="T59" fmla="*/ 268 h 759"/>
                <a:gd name="T60" fmla="*/ 134 w 494"/>
                <a:gd name="T61" fmla="*/ 251 h 759"/>
                <a:gd name="T62" fmla="*/ 161 w 494"/>
                <a:gd name="T63" fmla="*/ 235 h 759"/>
                <a:gd name="T64" fmla="*/ 218 w 494"/>
                <a:gd name="T65" fmla="*/ 218 h 759"/>
                <a:gd name="T66" fmla="*/ 249 w 494"/>
                <a:gd name="T67" fmla="*/ 171 h 759"/>
                <a:gd name="T68" fmla="*/ 252 w 494"/>
                <a:gd name="T69" fmla="*/ 140 h 759"/>
                <a:gd name="T70" fmla="*/ 275 w 494"/>
                <a:gd name="T71" fmla="*/ 102 h 759"/>
                <a:gd name="T72" fmla="*/ 287 w 494"/>
                <a:gd name="T73" fmla="*/ 123 h 759"/>
                <a:gd name="T74" fmla="*/ 300 w 494"/>
                <a:gd name="T75" fmla="*/ 124 h 759"/>
                <a:gd name="T76" fmla="*/ 298 w 494"/>
                <a:gd name="T77" fmla="*/ 106 h 759"/>
                <a:gd name="T78" fmla="*/ 284 w 494"/>
                <a:gd name="T79" fmla="*/ 92 h 759"/>
                <a:gd name="T80" fmla="*/ 308 w 494"/>
                <a:gd name="T81" fmla="*/ 93 h 759"/>
                <a:gd name="T82" fmla="*/ 324 w 494"/>
                <a:gd name="T83" fmla="*/ 88 h 759"/>
                <a:gd name="T84" fmla="*/ 322 w 494"/>
                <a:gd name="T85" fmla="*/ 75 h 759"/>
                <a:gd name="T86" fmla="*/ 322 w 494"/>
                <a:gd name="T87" fmla="*/ 56 h 759"/>
                <a:gd name="T88" fmla="*/ 344 w 494"/>
                <a:gd name="T89" fmla="*/ 50 h 759"/>
                <a:gd name="T90" fmla="*/ 341 w 494"/>
                <a:gd name="T91" fmla="*/ 37 h 759"/>
                <a:gd name="T92" fmla="*/ 359 w 494"/>
                <a:gd name="T93" fmla="*/ 23 h 759"/>
                <a:gd name="T94" fmla="*/ 376 w 494"/>
                <a:gd name="T95" fmla="*/ 11 h 759"/>
                <a:gd name="T96" fmla="*/ 389 w 494"/>
                <a:gd name="T97" fmla="*/ 12 h 759"/>
                <a:gd name="T98" fmla="*/ 403 w 494"/>
                <a:gd name="T99" fmla="*/ 0 h 759"/>
                <a:gd name="T100" fmla="*/ 440 w 494"/>
                <a:gd name="T101" fmla="*/ 27 h 759"/>
                <a:gd name="T102" fmla="*/ 446 w 494"/>
                <a:gd name="T103" fmla="*/ 42 h 759"/>
                <a:gd name="T104" fmla="*/ 468 w 494"/>
                <a:gd name="T105" fmla="*/ 35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94" h="759">
                  <a:moveTo>
                    <a:pt x="494" y="614"/>
                  </a:moveTo>
                  <a:lnTo>
                    <a:pt x="483" y="616"/>
                  </a:lnTo>
                  <a:lnTo>
                    <a:pt x="475" y="622"/>
                  </a:lnTo>
                  <a:lnTo>
                    <a:pt x="464" y="630"/>
                  </a:lnTo>
                  <a:lnTo>
                    <a:pt x="451" y="633"/>
                  </a:lnTo>
                  <a:lnTo>
                    <a:pt x="430" y="638"/>
                  </a:lnTo>
                  <a:lnTo>
                    <a:pt x="418" y="638"/>
                  </a:lnTo>
                  <a:lnTo>
                    <a:pt x="407" y="639"/>
                  </a:lnTo>
                  <a:lnTo>
                    <a:pt x="395" y="643"/>
                  </a:lnTo>
                  <a:lnTo>
                    <a:pt x="382" y="653"/>
                  </a:lnTo>
                  <a:lnTo>
                    <a:pt x="366" y="662"/>
                  </a:lnTo>
                  <a:lnTo>
                    <a:pt x="356" y="665"/>
                  </a:lnTo>
                  <a:lnTo>
                    <a:pt x="352" y="678"/>
                  </a:lnTo>
                  <a:lnTo>
                    <a:pt x="348" y="690"/>
                  </a:lnTo>
                  <a:lnTo>
                    <a:pt x="341" y="698"/>
                  </a:lnTo>
                  <a:lnTo>
                    <a:pt x="330" y="705"/>
                  </a:lnTo>
                  <a:lnTo>
                    <a:pt x="324" y="703"/>
                  </a:lnTo>
                  <a:lnTo>
                    <a:pt x="322" y="701"/>
                  </a:lnTo>
                  <a:lnTo>
                    <a:pt x="314" y="701"/>
                  </a:lnTo>
                  <a:lnTo>
                    <a:pt x="312" y="705"/>
                  </a:lnTo>
                  <a:lnTo>
                    <a:pt x="300" y="705"/>
                  </a:lnTo>
                  <a:lnTo>
                    <a:pt x="297" y="702"/>
                  </a:lnTo>
                  <a:lnTo>
                    <a:pt x="295" y="702"/>
                  </a:lnTo>
                  <a:lnTo>
                    <a:pt x="292" y="701"/>
                  </a:lnTo>
                  <a:lnTo>
                    <a:pt x="280" y="702"/>
                  </a:lnTo>
                  <a:lnTo>
                    <a:pt x="268" y="705"/>
                  </a:lnTo>
                  <a:lnTo>
                    <a:pt x="258" y="707"/>
                  </a:lnTo>
                  <a:lnTo>
                    <a:pt x="252" y="709"/>
                  </a:lnTo>
                  <a:lnTo>
                    <a:pt x="242" y="709"/>
                  </a:lnTo>
                  <a:lnTo>
                    <a:pt x="237" y="709"/>
                  </a:lnTo>
                  <a:lnTo>
                    <a:pt x="233" y="712"/>
                  </a:lnTo>
                  <a:lnTo>
                    <a:pt x="231" y="714"/>
                  </a:lnTo>
                  <a:lnTo>
                    <a:pt x="230" y="718"/>
                  </a:lnTo>
                  <a:lnTo>
                    <a:pt x="228" y="727"/>
                  </a:lnTo>
                  <a:lnTo>
                    <a:pt x="225" y="729"/>
                  </a:lnTo>
                  <a:lnTo>
                    <a:pt x="214" y="730"/>
                  </a:lnTo>
                  <a:lnTo>
                    <a:pt x="206" y="739"/>
                  </a:lnTo>
                  <a:lnTo>
                    <a:pt x="195" y="750"/>
                  </a:lnTo>
                  <a:lnTo>
                    <a:pt x="188" y="756"/>
                  </a:lnTo>
                  <a:lnTo>
                    <a:pt x="177" y="759"/>
                  </a:lnTo>
                  <a:lnTo>
                    <a:pt x="146" y="759"/>
                  </a:lnTo>
                  <a:lnTo>
                    <a:pt x="143" y="757"/>
                  </a:lnTo>
                  <a:lnTo>
                    <a:pt x="142" y="756"/>
                  </a:lnTo>
                  <a:lnTo>
                    <a:pt x="137" y="754"/>
                  </a:lnTo>
                  <a:lnTo>
                    <a:pt x="134" y="754"/>
                  </a:lnTo>
                  <a:lnTo>
                    <a:pt x="130" y="751"/>
                  </a:lnTo>
                  <a:lnTo>
                    <a:pt x="124" y="748"/>
                  </a:lnTo>
                  <a:lnTo>
                    <a:pt x="120" y="745"/>
                  </a:lnTo>
                  <a:lnTo>
                    <a:pt x="112" y="744"/>
                  </a:lnTo>
                  <a:lnTo>
                    <a:pt x="102" y="737"/>
                  </a:lnTo>
                  <a:lnTo>
                    <a:pt x="100" y="732"/>
                  </a:lnTo>
                  <a:lnTo>
                    <a:pt x="99" y="723"/>
                  </a:lnTo>
                  <a:lnTo>
                    <a:pt x="99" y="719"/>
                  </a:lnTo>
                  <a:lnTo>
                    <a:pt x="105" y="717"/>
                  </a:lnTo>
                  <a:lnTo>
                    <a:pt x="109" y="714"/>
                  </a:lnTo>
                  <a:lnTo>
                    <a:pt x="115" y="711"/>
                  </a:lnTo>
                  <a:lnTo>
                    <a:pt x="116" y="705"/>
                  </a:lnTo>
                  <a:lnTo>
                    <a:pt x="114" y="695"/>
                  </a:lnTo>
                  <a:lnTo>
                    <a:pt x="110" y="681"/>
                  </a:lnTo>
                  <a:lnTo>
                    <a:pt x="110" y="674"/>
                  </a:lnTo>
                  <a:lnTo>
                    <a:pt x="113" y="663"/>
                  </a:lnTo>
                  <a:lnTo>
                    <a:pt x="115" y="654"/>
                  </a:lnTo>
                  <a:lnTo>
                    <a:pt x="116" y="650"/>
                  </a:lnTo>
                  <a:lnTo>
                    <a:pt x="99" y="632"/>
                  </a:lnTo>
                  <a:lnTo>
                    <a:pt x="89" y="611"/>
                  </a:lnTo>
                  <a:lnTo>
                    <a:pt x="82" y="591"/>
                  </a:lnTo>
                  <a:lnTo>
                    <a:pt x="80" y="578"/>
                  </a:lnTo>
                  <a:lnTo>
                    <a:pt x="76" y="566"/>
                  </a:lnTo>
                  <a:lnTo>
                    <a:pt x="72" y="558"/>
                  </a:lnTo>
                  <a:lnTo>
                    <a:pt x="60" y="545"/>
                  </a:lnTo>
                  <a:lnTo>
                    <a:pt x="51" y="532"/>
                  </a:lnTo>
                  <a:lnTo>
                    <a:pt x="49" y="525"/>
                  </a:lnTo>
                  <a:lnTo>
                    <a:pt x="39" y="503"/>
                  </a:lnTo>
                  <a:lnTo>
                    <a:pt x="34" y="498"/>
                  </a:lnTo>
                  <a:lnTo>
                    <a:pt x="23" y="487"/>
                  </a:lnTo>
                  <a:lnTo>
                    <a:pt x="14" y="475"/>
                  </a:lnTo>
                  <a:lnTo>
                    <a:pt x="7" y="466"/>
                  </a:lnTo>
                  <a:lnTo>
                    <a:pt x="1" y="456"/>
                  </a:lnTo>
                  <a:lnTo>
                    <a:pt x="0" y="448"/>
                  </a:lnTo>
                  <a:lnTo>
                    <a:pt x="6" y="456"/>
                  </a:lnTo>
                  <a:lnTo>
                    <a:pt x="11" y="464"/>
                  </a:lnTo>
                  <a:lnTo>
                    <a:pt x="21" y="471"/>
                  </a:lnTo>
                  <a:lnTo>
                    <a:pt x="24" y="476"/>
                  </a:lnTo>
                  <a:lnTo>
                    <a:pt x="29" y="479"/>
                  </a:lnTo>
                  <a:lnTo>
                    <a:pt x="27" y="471"/>
                  </a:lnTo>
                  <a:lnTo>
                    <a:pt x="23" y="464"/>
                  </a:lnTo>
                  <a:lnTo>
                    <a:pt x="17" y="460"/>
                  </a:lnTo>
                  <a:lnTo>
                    <a:pt x="14" y="456"/>
                  </a:lnTo>
                  <a:lnTo>
                    <a:pt x="16" y="452"/>
                  </a:lnTo>
                  <a:lnTo>
                    <a:pt x="27" y="462"/>
                  </a:lnTo>
                  <a:lnTo>
                    <a:pt x="34" y="467"/>
                  </a:lnTo>
                  <a:lnTo>
                    <a:pt x="38" y="470"/>
                  </a:lnTo>
                  <a:lnTo>
                    <a:pt x="37" y="462"/>
                  </a:lnTo>
                  <a:lnTo>
                    <a:pt x="32" y="448"/>
                  </a:lnTo>
                  <a:lnTo>
                    <a:pt x="18" y="427"/>
                  </a:lnTo>
                  <a:lnTo>
                    <a:pt x="7" y="411"/>
                  </a:lnTo>
                  <a:lnTo>
                    <a:pt x="3" y="398"/>
                  </a:lnTo>
                  <a:lnTo>
                    <a:pt x="6" y="385"/>
                  </a:lnTo>
                  <a:lnTo>
                    <a:pt x="9" y="377"/>
                  </a:lnTo>
                  <a:lnTo>
                    <a:pt x="11" y="368"/>
                  </a:lnTo>
                  <a:lnTo>
                    <a:pt x="11" y="360"/>
                  </a:lnTo>
                  <a:lnTo>
                    <a:pt x="7" y="353"/>
                  </a:lnTo>
                  <a:lnTo>
                    <a:pt x="7" y="342"/>
                  </a:lnTo>
                  <a:lnTo>
                    <a:pt x="9" y="336"/>
                  </a:lnTo>
                  <a:lnTo>
                    <a:pt x="12" y="327"/>
                  </a:lnTo>
                  <a:lnTo>
                    <a:pt x="16" y="325"/>
                  </a:lnTo>
                  <a:lnTo>
                    <a:pt x="17" y="325"/>
                  </a:lnTo>
                  <a:lnTo>
                    <a:pt x="18" y="338"/>
                  </a:lnTo>
                  <a:lnTo>
                    <a:pt x="22" y="341"/>
                  </a:lnTo>
                  <a:lnTo>
                    <a:pt x="25" y="337"/>
                  </a:lnTo>
                  <a:lnTo>
                    <a:pt x="32" y="326"/>
                  </a:lnTo>
                  <a:lnTo>
                    <a:pt x="37" y="313"/>
                  </a:lnTo>
                  <a:lnTo>
                    <a:pt x="44" y="310"/>
                  </a:lnTo>
                  <a:lnTo>
                    <a:pt x="57" y="300"/>
                  </a:lnTo>
                  <a:lnTo>
                    <a:pt x="67" y="290"/>
                  </a:lnTo>
                  <a:lnTo>
                    <a:pt x="78" y="280"/>
                  </a:lnTo>
                  <a:lnTo>
                    <a:pt x="88" y="272"/>
                  </a:lnTo>
                  <a:lnTo>
                    <a:pt x="96" y="267"/>
                  </a:lnTo>
                  <a:lnTo>
                    <a:pt x="102" y="267"/>
                  </a:lnTo>
                  <a:lnTo>
                    <a:pt x="108" y="268"/>
                  </a:lnTo>
                  <a:lnTo>
                    <a:pt x="113" y="267"/>
                  </a:lnTo>
                  <a:lnTo>
                    <a:pt x="118" y="264"/>
                  </a:lnTo>
                  <a:lnTo>
                    <a:pt x="125" y="254"/>
                  </a:lnTo>
                  <a:lnTo>
                    <a:pt x="134" y="251"/>
                  </a:lnTo>
                  <a:lnTo>
                    <a:pt x="142" y="251"/>
                  </a:lnTo>
                  <a:lnTo>
                    <a:pt x="148" y="248"/>
                  </a:lnTo>
                  <a:lnTo>
                    <a:pt x="156" y="240"/>
                  </a:lnTo>
                  <a:lnTo>
                    <a:pt x="161" y="235"/>
                  </a:lnTo>
                  <a:lnTo>
                    <a:pt x="185" y="234"/>
                  </a:lnTo>
                  <a:lnTo>
                    <a:pt x="191" y="230"/>
                  </a:lnTo>
                  <a:lnTo>
                    <a:pt x="206" y="225"/>
                  </a:lnTo>
                  <a:lnTo>
                    <a:pt x="218" y="218"/>
                  </a:lnTo>
                  <a:lnTo>
                    <a:pt x="230" y="208"/>
                  </a:lnTo>
                  <a:lnTo>
                    <a:pt x="237" y="194"/>
                  </a:lnTo>
                  <a:lnTo>
                    <a:pt x="243" y="179"/>
                  </a:lnTo>
                  <a:lnTo>
                    <a:pt x="249" y="171"/>
                  </a:lnTo>
                  <a:lnTo>
                    <a:pt x="259" y="162"/>
                  </a:lnTo>
                  <a:lnTo>
                    <a:pt x="258" y="158"/>
                  </a:lnTo>
                  <a:lnTo>
                    <a:pt x="253" y="150"/>
                  </a:lnTo>
                  <a:lnTo>
                    <a:pt x="252" y="140"/>
                  </a:lnTo>
                  <a:lnTo>
                    <a:pt x="254" y="133"/>
                  </a:lnTo>
                  <a:lnTo>
                    <a:pt x="260" y="123"/>
                  </a:lnTo>
                  <a:lnTo>
                    <a:pt x="269" y="111"/>
                  </a:lnTo>
                  <a:lnTo>
                    <a:pt x="275" y="102"/>
                  </a:lnTo>
                  <a:lnTo>
                    <a:pt x="277" y="102"/>
                  </a:lnTo>
                  <a:lnTo>
                    <a:pt x="281" y="112"/>
                  </a:lnTo>
                  <a:lnTo>
                    <a:pt x="284" y="117"/>
                  </a:lnTo>
                  <a:lnTo>
                    <a:pt x="287" y="123"/>
                  </a:lnTo>
                  <a:lnTo>
                    <a:pt x="292" y="127"/>
                  </a:lnTo>
                  <a:lnTo>
                    <a:pt x="293" y="127"/>
                  </a:lnTo>
                  <a:lnTo>
                    <a:pt x="296" y="127"/>
                  </a:lnTo>
                  <a:lnTo>
                    <a:pt x="300" y="124"/>
                  </a:lnTo>
                  <a:lnTo>
                    <a:pt x="303" y="123"/>
                  </a:lnTo>
                  <a:lnTo>
                    <a:pt x="306" y="120"/>
                  </a:lnTo>
                  <a:lnTo>
                    <a:pt x="302" y="114"/>
                  </a:lnTo>
                  <a:lnTo>
                    <a:pt x="298" y="106"/>
                  </a:lnTo>
                  <a:lnTo>
                    <a:pt x="292" y="104"/>
                  </a:lnTo>
                  <a:lnTo>
                    <a:pt x="292" y="97"/>
                  </a:lnTo>
                  <a:lnTo>
                    <a:pt x="286" y="95"/>
                  </a:lnTo>
                  <a:lnTo>
                    <a:pt x="284" y="92"/>
                  </a:lnTo>
                  <a:lnTo>
                    <a:pt x="286" y="90"/>
                  </a:lnTo>
                  <a:lnTo>
                    <a:pt x="295" y="92"/>
                  </a:lnTo>
                  <a:lnTo>
                    <a:pt x="301" y="93"/>
                  </a:lnTo>
                  <a:lnTo>
                    <a:pt x="308" y="93"/>
                  </a:lnTo>
                  <a:lnTo>
                    <a:pt x="311" y="93"/>
                  </a:lnTo>
                  <a:lnTo>
                    <a:pt x="318" y="95"/>
                  </a:lnTo>
                  <a:lnTo>
                    <a:pt x="323" y="95"/>
                  </a:lnTo>
                  <a:lnTo>
                    <a:pt x="324" y="88"/>
                  </a:lnTo>
                  <a:lnTo>
                    <a:pt x="327" y="87"/>
                  </a:lnTo>
                  <a:lnTo>
                    <a:pt x="329" y="83"/>
                  </a:lnTo>
                  <a:lnTo>
                    <a:pt x="325" y="77"/>
                  </a:lnTo>
                  <a:lnTo>
                    <a:pt x="322" y="75"/>
                  </a:lnTo>
                  <a:lnTo>
                    <a:pt x="320" y="66"/>
                  </a:lnTo>
                  <a:lnTo>
                    <a:pt x="320" y="61"/>
                  </a:lnTo>
                  <a:lnTo>
                    <a:pt x="319" y="60"/>
                  </a:lnTo>
                  <a:lnTo>
                    <a:pt x="322" y="56"/>
                  </a:lnTo>
                  <a:lnTo>
                    <a:pt x="328" y="56"/>
                  </a:lnTo>
                  <a:lnTo>
                    <a:pt x="334" y="53"/>
                  </a:lnTo>
                  <a:lnTo>
                    <a:pt x="338" y="51"/>
                  </a:lnTo>
                  <a:lnTo>
                    <a:pt x="344" y="50"/>
                  </a:lnTo>
                  <a:lnTo>
                    <a:pt x="345" y="49"/>
                  </a:lnTo>
                  <a:lnTo>
                    <a:pt x="346" y="47"/>
                  </a:lnTo>
                  <a:lnTo>
                    <a:pt x="343" y="42"/>
                  </a:lnTo>
                  <a:lnTo>
                    <a:pt x="341" y="37"/>
                  </a:lnTo>
                  <a:lnTo>
                    <a:pt x="343" y="35"/>
                  </a:lnTo>
                  <a:lnTo>
                    <a:pt x="346" y="32"/>
                  </a:lnTo>
                  <a:lnTo>
                    <a:pt x="354" y="26"/>
                  </a:lnTo>
                  <a:lnTo>
                    <a:pt x="359" y="23"/>
                  </a:lnTo>
                  <a:lnTo>
                    <a:pt x="365" y="27"/>
                  </a:lnTo>
                  <a:lnTo>
                    <a:pt x="367" y="26"/>
                  </a:lnTo>
                  <a:lnTo>
                    <a:pt x="372" y="17"/>
                  </a:lnTo>
                  <a:lnTo>
                    <a:pt x="376" y="11"/>
                  </a:lnTo>
                  <a:lnTo>
                    <a:pt x="381" y="10"/>
                  </a:lnTo>
                  <a:lnTo>
                    <a:pt x="384" y="10"/>
                  </a:lnTo>
                  <a:lnTo>
                    <a:pt x="387" y="12"/>
                  </a:lnTo>
                  <a:lnTo>
                    <a:pt x="389" y="12"/>
                  </a:lnTo>
                  <a:lnTo>
                    <a:pt x="392" y="10"/>
                  </a:lnTo>
                  <a:lnTo>
                    <a:pt x="394" y="5"/>
                  </a:lnTo>
                  <a:lnTo>
                    <a:pt x="400" y="0"/>
                  </a:lnTo>
                  <a:lnTo>
                    <a:pt x="403" y="0"/>
                  </a:lnTo>
                  <a:lnTo>
                    <a:pt x="414" y="6"/>
                  </a:lnTo>
                  <a:lnTo>
                    <a:pt x="421" y="8"/>
                  </a:lnTo>
                  <a:lnTo>
                    <a:pt x="429" y="17"/>
                  </a:lnTo>
                  <a:lnTo>
                    <a:pt x="440" y="27"/>
                  </a:lnTo>
                  <a:lnTo>
                    <a:pt x="443" y="31"/>
                  </a:lnTo>
                  <a:lnTo>
                    <a:pt x="443" y="35"/>
                  </a:lnTo>
                  <a:lnTo>
                    <a:pt x="442" y="40"/>
                  </a:lnTo>
                  <a:lnTo>
                    <a:pt x="446" y="42"/>
                  </a:lnTo>
                  <a:lnTo>
                    <a:pt x="450" y="39"/>
                  </a:lnTo>
                  <a:lnTo>
                    <a:pt x="453" y="38"/>
                  </a:lnTo>
                  <a:lnTo>
                    <a:pt x="461" y="35"/>
                  </a:lnTo>
                  <a:lnTo>
                    <a:pt x="468" y="35"/>
                  </a:lnTo>
                  <a:lnTo>
                    <a:pt x="477" y="39"/>
                  </a:lnTo>
                  <a:lnTo>
                    <a:pt x="494" y="614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520825" y="1938338"/>
              <a:ext cx="461962" cy="814388"/>
            </a:xfrm>
            <a:custGeom>
              <a:avLst/>
              <a:gdLst>
                <a:gd name="T0" fmla="*/ 237 w 237"/>
                <a:gd name="T1" fmla="*/ 159 h 417"/>
                <a:gd name="T2" fmla="*/ 232 w 237"/>
                <a:gd name="T3" fmla="*/ 154 h 417"/>
                <a:gd name="T4" fmla="*/ 227 w 237"/>
                <a:gd name="T5" fmla="*/ 148 h 417"/>
                <a:gd name="T6" fmla="*/ 214 w 237"/>
                <a:gd name="T7" fmla="*/ 138 h 417"/>
                <a:gd name="T8" fmla="*/ 204 w 237"/>
                <a:gd name="T9" fmla="*/ 134 h 417"/>
                <a:gd name="T10" fmla="*/ 198 w 237"/>
                <a:gd name="T11" fmla="*/ 128 h 417"/>
                <a:gd name="T12" fmla="*/ 191 w 237"/>
                <a:gd name="T13" fmla="*/ 128 h 417"/>
                <a:gd name="T14" fmla="*/ 186 w 237"/>
                <a:gd name="T15" fmla="*/ 124 h 417"/>
                <a:gd name="T16" fmla="*/ 179 w 237"/>
                <a:gd name="T17" fmla="*/ 114 h 417"/>
                <a:gd name="T18" fmla="*/ 174 w 237"/>
                <a:gd name="T19" fmla="*/ 104 h 417"/>
                <a:gd name="T20" fmla="*/ 181 w 237"/>
                <a:gd name="T21" fmla="*/ 90 h 417"/>
                <a:gd name="T22" fmla="*/ 183 w 237"/>
                <a:gd name="T23" fmla="*/ 77 h 417"/>
                <a:gd name="T24" fmla="*/ 184 w 237"/>
                <a:gd name="T25" fmla="*/ 70 h 417"/>
                <a:gd name="T26" fmla="*/ 184 w 237"/>
                <a:gd name="T27" fmla="*/ 62 h 417"/>
                <a:gd name="T28" fmla="*/ 198 w 237"/>
                <a:gd name="T29" fmla="*/ 60 h 417"/>
                <a:gd name="T30" fmla="*/ 202 w 237"/>
                <a:gd name="T31" fmla="*/ 47 h 417"/>
                <a:gd name="T32" fmla="*/ 211 w 237"/>
                <a:gd name="T33" fmla="*/ 35 h 417"/>
                <a:gd name="T34" fmla="*/ 208 w 237"/>
                <a:gd name="T35" fmla="*/ 28 h 417"/>
                <a:gd name="T36" fmla="*/ 197 w 237"/>
                <a:gd name="T37" fmla="*/ 27 h 417"/>
                <a:gd name="T38" fmla="*/ 193 w 237"/>
                <a:gd name="T39" fmla="*/ 29 h 417"/>
                <a:gd name="T40" fmla="*/ 187 w 237"/>
                <a:gd name="T41" fmla="*/ 27 h 417"/>
                <a:gd name="T42" fmla="*/ 182 w 237"/>
                <a:gd name="T43" fmla="*/ 27 h 417"/>
                <a:gd name="T44" fmla="*/ 199 w 237"/>
                <a:gd name="T45" fmla="*/ 14 h 417"/>
                <a:gd name="T46" fmla="*/ 208 w 237"/>
                <a:gd name="T47" fmla="*/ 2 h 417"/>
                <a:gd name="T48" fmla="*/ 201 w 237"/>
                <a:gd name="T49" fmla="*/ 3 h 417"/>
                <a:gd name="T50" fmla="*/ 191 w 237"/>
                <a:gd name="T51" fmla="*/ 12 h 417"/>
                <a:gd name="T52" fmla="*/ 179 w 237"/>
                <a:gd name="T53" fmla="*/ 22 h 417"/>
                <a:gd name="T54" fmla="*/ 169 w 237"/>
                <a:gd name="T55" fmla="*/ 29 h 417"/>
                <a:gd name="T56" fmla="*/ 159 w 237"/>
                <a:gd name="T57" fmla="*/ 25 h 417"/>
                <a:gd name="T58" fmla="*/ 149 w 237"/>
                <a:gd name="T59" fmla="*/ 25 h 417"/>
                <a:gd name="T60" fmla="*/ 136 w 237"/>
                <a:gd name="T61" fmla="*/ 23 h 417"/>
                <a:gd name="T62" fmla="*/ 124 w 237"/>
                <a:gd name="T63" fmla="*/ 17 h 417"/>
                <a:gd name="T64" fmla="*/ 108 w 237"/>
                <a:gd name="T65" fmla="*/ 15 h 417"/>
                <a:gd name="T66" fmla="*/ 100 w 237"/>
                <a:gd name="T67" fmla="*/ 8 h 417"/>
                <a:gd name="T68" fmla="*/ 87 w 237"/>
                <a:gd name="T69" fmla="*/ 0 h 417"/>
                <a:gd name="T70" fmla="*/ 73 w 237"/>
                <a:gd name="T71" fmla="*/ 4 h 417"/>
                <a:gd name="T72" fmla="*/ 79 w 237"/>
                <a:gd name="T73" fmla="*/ 10 h 417"/>
                <a:gd name="T74" fmla="*/ 87 w 237"/>
                <a:gd name="T75" fmla="*/ 12 h 417"/>
                <a:gd name="T76" fmla="*/ 93 w 237"/>
                <a:gd name="T77" fmla="*/ 21 h 417"/>
                <a:gd name="T78" fmla="*/ 86 w 237"/>
                <a:gd name="T79" fmla="*/ 28 h 417"/>
                <a:gd name="T80" fmla="*/ 78 w 237"/>
                <a:gd name="T81" fmla="*/ 31 h 417"/>
                <a:gd name="T82" fmla="*/ 65 w 237"/>
                <a:gd name="T83" fmla="*/ 31 h 417"/>
                <a:gd name="T84" fmla="*/ 46 w 237"/>
                <a:gd name="T85" fmla="*/ 29 h 417"/>
                <a:gd name="T86" fmla="*/ 38 w 237"/>
                <a:gd name="T87" fmla="*/ 37 h 417"/>
                <a:gd name="T88" fmla="*/ 31 w 237"/>
                <a:gd name="T89" fmla="*/ 45 h 417"/>
                <a:gd name="T90" fmla="*/ 23 w 237"/>
                <a:gd name="T91" fmla="*/ 52 h 417"/>
                <a:gd name="T92" fmla="*/ 28 w 237"/>
                <a:gd name="T93" fmla="*/ 62 h 417"/>
                <a:gd name="T94" fmla="*/ 24 w 237"/>
                <a:gd name="T95" fmla="*/ 68 h 417"/>
                <a:gd name="T96" fmla="*/ 16 w 237"/>
                <a:gd name="T97" fmla="*/ 78 h 417"/>
                <a:gd name="T98" fmla="*/ 10 w 237"/>
                <a:gd name="T99" fmla="*/ 86 h 417"/>
                <a:gd name="T100" fmla="*/ 6 w 237"/>
                <a:gd name="T101" fmla="*/ 100 h 417"/>
                <a:gd name="T102" fmla="*/ 9 w 237"/>
                <a:gd name="T103" fmla="*/ 113 h 417"/>
                <a:gd name="T104" fmla="*/ 0 w 237"/>
                <a:gd name="T105" fmla="*/ 111 h 417"/>
                <a:gd name="T106" fmla="*/ 237 w 237"/>
                <a:gd name="T107" fmla="*/ 160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7" h="417">
                  <a:moveTo>
                    <a:pt x="237" y="160"/>
                  </a:moveTo>
                  <a:cubicBezTo>
                    <a:pt x="237" y="160"/>
                    <a:pt x="237" y="160"/>
                    <a:pt x="237" y="160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2" y="154"/>
                    <a:pt x="232" y="154"/>
                    <a:pt x="232" y="154"/>
                  </a:cubicBezTo>
                  <a:cubicBezTo>
                    <a:pt x="231" y="150"/>
                    <a:pt x="231" y="150"/>
                    <a:pt x="231" y="150"/>
                  </a:cubicBezTo>
                  <a:cubicBezTo>
                    <a:pt x="230" y="149"/>
                    <a:pt x="230" y="149"/>
                    <a:pt x="230" y="149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3" y="148"/>
                    <a:pt x="223" y="148"/>
                    <a:pt x="223" y="148"/>
                  </a:cubicBezTo>
                  <a:cubicBezTo>
                    <a:pt x="218" y="142"/>
                    <a:pt x="218" y="142"/>
                    <a:pt x="218" y="142"/>
                  </a:cubicBezTo>
                  <a:cubicBezTo>
                    <a:pt x="214" y="138"/>
                    <a:pt x="214" y="138"/>
                    <a:pt x="214" y="138"/>
                  </a:cubicBezTo>
                  <a:cubicBezTo>
                    <a:pt x="211" y="138"/>
                    <a:pt x="211" y="138"/>
                    <a:pt x="211" y="138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199" y="128"/>
                    <a:pt x="199" y="128"/>
                    <a:pt x="199" y="128"/>
                  </a:cubicBezTo>
                  <a:cubicBezTo>
                    <a:pt x="198" y="128"/>
                    <a:pt x="198" y="128"/>
                    <a:pt x="198" y="128"/>
                  </a:cubicBezTo>
                  <a:cubicBezTo>
                    <a:pt x="196" y="127"/>
                    <a:pt x="196" y="127"/>
                    <a:pt x="196" y="127"/>
                  </a:cubicBezTo>
                  <a:cubicBezTo>
                    <a:pt x="194" y="128"/>
                    <a:pt x="194" y="128"/>
                    <a:pt x="194" y="128"/>
                  </a:cubicBezTo>
                  <a:cubicBezTo>
                    <a:pt x="191" y="128"/>
                    <a:pt x="191" y="128"/>
                    <a:pt x="191" y="128"/>
                  </a:cubicBezTo>
                  <a:cubicBezTo>
                    <a:pt x="189" y="128"/>
                    <a:pt x="189" y="128"/>
                    <a:pt x="189" y="128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2" y="119"/>
                    <a:pt x="182" y="119"/>
                    <a:pt x="182" y="119"/>
                  </a:cubicBezTo>
                  <a:cubicBezTo>
                    <a:pt x="179" y="114"/>
                    <a:pt x="179" y="114"/>
                    <a:pt x="179" y="114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74" y="104"/>
                    <a:pt x="174" y="104"/>
                    <a:pt x="174" y="104"/>
                  </a:cubicBezTo>
                  <a:cubicBezTo>
                    <a:pt x="177" y="101"/>
                    <a:pt x="177" y="101"/>
                    <a:pt x="177" y="101"/>
                  </a:cubicBezTo>
                  <a:cubicBezTo>
                    <a:pt x="178" y="94"/>
                    <a:pt x="178" y="94"/>
                    <a:pt x="178" y="94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5" y="74"/>
                    <a:pt x="185" y="74"/>
                    <a:pt x="185" y="74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69"/>
                    <a:pt x="183" y="69"/>
                    <a:pt x="183" y="69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4" y="62"/>
                    <a:pt x="184" y="62"/>
                    <a:pt x="184" y="62"/>
                  </a:cubicBezTo>
                  <a:cubicBezTo>
                    <a:pt x="187" y="61"/>
                    <a:pt x="187" y="61"/>
                    <a:pt x="187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9" y="56"/>
                    <a:pt x="199" y="56"/>
                    <a:pt x="199" y="56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2" y="47"/>
                    <a:pt x="202" y="47"/>
                    <a:pt x="202" y="47"/>
                  </a:cubicBezTo>
                  <a:cubicBezTo>
                    <a:pt x="204" y="44"/>
                    <a:pt x="204" y="44"/>
                    <a:pt x="204" y="44"/>
                  </a:cubicBezTo>
                  <a:cubicBezTo>
                    <a:pt x="207" y="39"/>
                    <a:pt x="207" y="39"/>
                    <a:pt x="207" y="39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1" y="30"/>
                    <a:pt x="211" y="30"/>
                    <a:pt x="211" y="30"/>
                  </a:cubicBezTo>
                  <a:cubicBezTo>
                    <a:pt x="210" y="28"/>
                    <a:pt x="210" y="28"/>
                    <a:pt x="210" y="28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05" y="28"/>
                    <a:pt x="205" y="28"/>
                    <a:pt x="205" y="28"/>
                  </a:cubicBezTo>
                  <a:cubicBezTo>
                    <a:pt x="201" y="29"/>
                    <a:pt x="201" y="29"/>
                    <a:pt x="201" y="29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7" y="27"/>
                    <a:pt x="196" y="27"/>
                    <a:pt x="195" y="27"/>
                  </a:cubicBezTo>
                  <a:cubicBezTo>
                    <a:pt x="195" y="27"/>
                    <a:pt x="194" y="28"/>
                    <a:pt x="194" y="28"/>
                  </a:cubicBezTo>
                  <a:cubicBezTo>
                    <a:pt x="193" y="29"/>
                    <a:pt x="193" y="29"/>
                    <a:pt x="193" y="29"/>
                  </a:cubicBezTo>
                  <a:cubicBezTo>
                    <a:pt x="193" y="29"/>
                    <a:pt x="192" y="28"/>
                    <a:pt x="191" y="28"/>
                  </a:cubicBezTo>
                  <a:cubicBezTo>
                    <a:pt x="190" y="27"/>
                    <a:pt x="189" y="28"/>
                    <a:pt x="189" y="28"/>
                  </a:cubicBezTo>
                  <a:cubicBezTo>
                    <a:pt x="187" y="27"/>
                    <a:pt x="187" y="27"/>
                    <a:pt x="187" y="27"/>
                  </a:cubicBezTo>
                  <a:cubicBezTo>
                    <a:pt x="186" y="27"/>
                    <a:pt x="186" y="27"/>
                    <a:pt x="186" y="27"/>
                  </a:cubicBezTo>
                  <a:cubicBezTo>
                    <a:pt x="182" y="28"/>
                    <a:pt x="182" y="28"/>
                    <a:pt x="182" y="28"/>
                  </a:cubicBezTo>
                  <a:cubicBezTo>
                    <a:pt x="182" y="27"/>
                    <a:pt x="182" y="27"/>
                    <a:pt x="182" y="27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9" y="14"/>
                    <a:pt x="199" y="14"/>
                    <a:pt x="199" y="14"/>
                  </a:cubicBezTo>
                  <a:cubicBezTo>
                    <a:pt x="203" y="9"/>
                    <a:pt x="203" y="9"/>
                    <a:pt x="203" y="9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04" y="1"/>
                    <a:pt x="204" y="1"/>
                    <a:pt x="204" y="1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6" y="9"/>
                    <a:pt x="196" y="9"/>
                    <a:pt x="196" y="9"/>
                  </a:cubicBezTo>
                  <a:cubicBezTo>
                    <a:pt x="191" y="12"/>
                    <a:pt x="191" y="12"/>
                    <a:pt x="191" y="12"/>
                  </a:cubicBezTo>
                  <a:cubicBezTo>
                    <a:pt x="189" y="14"/>
                    <a:pt x="189" y="14"/>
                    <a:pt x="189" y="14"/>
                  </a:cubicBezTo>
                  <a:cubicBezTo>
                    <a:pt x="184" y="18"/>
                    <a:pt x="184" y="18"/>
                    <a:pt x="184" y="18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5" y="25"/>
                    <a:pt x="175" y="25"/>
                    <a:pt x="175" y="25"/>
                  </a:cubicBezTo>
                  <a:cubicBezTo>
                    <a:pt x="172" y="27"/>
                    <a:pt x="172" y="27"/>
                    <a:pt x="172" y="27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4" y="23"/>
                    <a:pt x="154" y="23"/>
                    <a:pt x="154" y="23"/>
                  </a:cubicBezTo>
                  <a:cubicBezTo>
                    <a:pt x="152" y="24"/>
                    <a:pt x="152" y="24"/>
                    <a:pt x="152" y="24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6" y="25"/>
                    <a:pt x="146" y="25"/>
                    <a:pt x="146" y="25"/>
                  </a:cubicBezTo>
                  <a:cubicBezTo>
                    <a:pt x="143" y="25"/>
                    <a:pt x="143" y="25"/>
                    <a:pt x="143" y="25"/>
                  </a:cubicBezTo>
                  <a:cubicBezTo>
                    <a:pt x="136" y="23"/>
                    <a:pt x="136" y="23"/>
                    <a:pt x="136" y="23"/>
                  </a:cubicBezTo>
                  <a:cubicBezTo>
                    <a:pt x="130" y="19"/>
                    <a:pt x="130" y="19"/>
                    <a:pt x="130" y="19"/>
                  </a:cubicBezTo>
                  <a:cubicBezTo>
                    <a:pt x="126" y="16"/>
                    <a:pt x="126" y="16"/>
                    <a:pt x="126" y="16"/>
                  </a:cubicBezTo>
                  <a:cubicBezTo>
                    <a:pt x="124" y="17"/>
                    <a:pt x="124" y="17"/>
                    <a:pt x="124" y="17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08" y="15"/>
                    <a:pt x="108" y="15"/>
                    <a:pt x="108" y="15"/>
                  </a:cubicBezTo>
                  <a:cubicBezTo>
                    <a:pt x="105" y="12"/>
                    <a:pt x="105" y="12"/>
                    <a:pt x="105" y="12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3" y="8"/>
                    <a:pt x="93" y="8"/>
                    <a:pt x="93" y="8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0" y="1"/>
                    <a:pt x="80" y="1"/>
                    <a:pt x="80" y="1"/>
                  </a:cubicBezTo>
                  <a:cubicBezTo>
                    <a:pt x="77" y="2"/>
                    <a:pt x="77" y="2"/>
                    <a:pt x="77" y="2"/>
                  </a:cubicBezTo>
                  <a:cubicBezTo>
                    <a:pt x="73" y="4"/>
                    <a:pt x="73" y="4"/>
                    <a:pt x="73" y="4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89" y="27"/>
                    <a:pt x="89" y="27"/>
                    <a:pt x="89" y="27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5" y="29"/>
                    <a:pt x="85" y="29"/>
                    <a:pt x="85" y="29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10" y="105"/>
                    <a:pt x="10" y="105"/>
                    <a:pt x="10" y="105"/>
                  </a:cubicBezTo>
                  <a:cubicBezTo>
                    <a:pt x="10" y="111"/>
                    <a:pt x="10" y="111"/>
                    <a:pt x="10" y="111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9" y="416"/>
                    <a:pt x="9" y="416"/>
                    <a:pt x="9" y="416"/>
                  </a:cubicBezTo>
                  <a:cubicBezTo>
                    <a:pt x="229" y="417"/>
                    <a:pt x="229" y="417"/>
                    <a:pt x="229" y="417"/>
                  </a:cubicBezTo>
                  <a:cubicBezTo>
                    <a:pt x="237" y="160"/>
                    <a:pt x="237" y="160"/>
                    <a:pt x="237" y="160"/>
                  </a:cubicBez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1966913" y="1930400"/>
              <a:ext cx="714375" cy="1047750"/>
            </a:xfrm>
            <a:custGeom>
              <a:avLst/>
              <a:gdLst>
                <a:gd name="T0" fmla="*/ 365 w 366"/>
                <a:gd name="T1" fmla="*/ 488 h 537"/>
                <a:gd name="T2" fmla="*/ 365 w 366"/>
                <a:gd name="T3" fmla="*/ 462 h 537"/>
                <a:gd name="T4" fmla="*/ 363 w 366"/>
                <a:gd name="T5" fmla="*/ 444 h 537"/>
                <a:gd name="T6" fmla="*/ 350 w 366"/>
                <a:gd name="T7" fmla="*/ 420 h 537"/>
                <a:gd name="T8" fmla="*/ 334 w 366"/>
                <a:gd name="T9" fmla="*/ 400 h 537"/>
                <a:gd name="T10" fmla="*/ 330 w 366"/>
                <a:gd name="T11" fmla="*/ 391 h 537"/>
                <a:gd name="T12" fmla="*/ 324 w 366"/>
                <a:gd name="T13" fmla="*/ 383 h 537"/>
                <a:gd name="T14" fmla="*/ 322 w 366"/>
                <a:gd name="T15" fmla="*/ 363 h 537"/>
                <a:gd name="T16" fmla="*/ 316 w 366"/>
                <a:gd name="T17" fmla="*/ 353 h 537"/>
                <a:gd name="T18" fmla="*/ 304 w 366"/>
                <a:gd name="T19" fmla="*/ 347 h 537"/>
                <a:gd name="T20" fmla="*/ 299 w 366"/>
                <a:gd name="T21" fmla="*/ 347 h 537"/>
                <a:gd name="T22" fmla="*/ 293 w 366"/>
                <a:gd name="T23" fmla="*/ 345 h 537"/>
                <a:gd name="T24" fmla="*/ 291 w 366"/>
                <a:gd name="T25" fmla="*/ 322 h 537"/>
                <a:gd name="T26" fmla="*/ 279 w 366"/>
                <a:gd name="T27" fmla="*/ 301 h 537"/>
                <a:gd name="T28" fmla="*/ 274 w 366"/>
                <a:gd name="T29" fmla="*/ 282 h 537"/>
                <a:gd name="T30" fmla="*/ 255 w 366"/>
                <a:gd name="T31" fmla="*/ 271 h 537"/>
                <a:gd name="T32" fmla="*/ 250 w 366"/>
                <a:gd name="T33" fmla="*/ 263 h 537"/>
                <a:gd name="T34" fmla="*/ 239 w 366"/>
                <a:gd name="T35" fmla="*/ 257 h 537"/>
                <a:gd name="T36" fmla="*/ 227 w 366"/>
                <a:gd name="T37" fmla="*/ 249 h 537"/>
                <a:gd name="T38" fmla="*/ 221 w 366"/>
                <a:gd name="T39" fmla="*/ 227 h 537"/>
                <a:gd name="T40" fmla="*/ 217 w 366"/>
                <a:gd name="T41" fmla="*/ 211 h 537"/>
                <a:gd name="T42" fmla="*/ 215 w 366"/>
                <a:gd name="T43" fmla="*/ 187 h 537"/>
                <a:gd name="T44" fmla="*/ 205 w 366"/>
                <a:gd name="T45" fmla="*/ 172 h 537"/>
                <a:gd name="T46" fmla="*/ 203 w 366"/>
                <a:gd name="T47" fmla="*/ 153 h 537"/>
                <a:gd name="T48" fmla="*/ 202 w 366"/>
                <a:gd name="T49" fmla="*/ 132 h 537"/>
                <a:gd name="T50" fmla="*/ 199 w 366"/>
                <a:gd name="T51" fmla="*/ 122 h 537"/>
                <a:gd name="T52" fmla="*/ 186 w 366"/>
                <a:gd name="T53" fmla="*/ 107 h 537"/>
                <a:gd name="T54" fmla="*/ 171 w 366"/>
                <a:gd name="T55" fmla="*/ 111 h 537"/>
                <a:gd name="T56" fmla="*/ 163 w 366"/>
                <a:gd name="T57" fmla="*/ 104 h 537"/>
                <a:gd name="T58" fmla="*/ 161 w 366"/>
                <a:gd name="T59" fmla="*/ 83 h 537"/>
                <a:gd name="T60" fmla="*/ 158 w 366"/>
                <a:gd name="T61" fmla="*/ 62 h 537"/>
                <a:gd name="T62" fmla="*/ 155 w 366"/>
                <a:gd name="T63" fmla="*/ 52 h 537"/>
                <a:gd name="T64" fmla="*/ 151 w 366"/>
                <a:gd name="T65" fmla="*/ 45 h 537"/>
                <a:gd name="T66" fmla="*/ 150 w 366"/>
                <a:gd name="T67" fmla="*/ 38 h 537"/>
                <a:gd name="T68" fmla="*/ 145 w 366"/>
                <a:gd name="T69" fmla="*/ 22 h 537"/>
                <a:gd name="T70" fmla="*/ 139 w 366"/>
                <a:gd name="T71" fmla="*/ 2 h 537"/>
                <a:gd name="T72" fmla="*/ 129 w 366"/>
                <a:gd name="T73" fmla="*/ 8 h 537"/>
                <a:gd name="T74" fmla="*/ 122 w 366"/>
                <a:gd name="T75" fmla="*/ 29 h 537"/>
                <a:gd name="T76" fmla="*/ 112 w 366"/>
                <a:gd name="T77" fmla="*/ 49 h 537"/>
                <a:gd name="T78" fmla="*/ 112 w 366"/>
                <a:gd name="T79" fmla="*/ 64 h 537"/>
                <a:gd name="T80" fmla="*/ 106 w 366"/>
                <a:gd name="T81" fmla="*/ 89 h 537"/>
                <a:gd name="T82" fmla="*/ 102 w 366"/>
                <a:gd name="T83" fmla="*/ 105 h 537"/>
                <a:gd name="T84" fmla="*/ 106 w 366"/>
                <a:gd name="T85" fmla="*/ 112 h 537"/>
                <a:gd name="T86" fmla="*/ 101 w 366"/>
                <a:gd name="T87" fmla="*/ 138 h 537"/>
                <a:gd name="T88" fmla="*/ 94 w 366"/>
                <a:gd name="T89" fmla="*/ 155 h 537"/>
                <a:gd name="T90" fmla="*/ 86 w 366"/>
                <a:gd name="T91" fmla="*/ 178 h 537"/>
                <a:gd name="T92" fmla="*/ 69 w 366"/>
                <a:gd name="T93" fmla="*/ 194 h 537"/>
                <a:gd name="T94" fmla="*/ 53 w 366"/>
                <a:gd name="T95" fmla="*/ 193 h 537"/>
                <a:gd name="T96" fmla="*/ 39 w 366"/>
                <a:gd name="T97" fmla="*/ 184 h 537"/>
                <a:gd name="T98" fmla="*/ 26 w 366"/>
                <a:gd name="T99" fmla="*/ 169 h 537"/>
                <a:gd name="T100" fmla="*/ 9 w 366"/>
                <a:gd name="T101" fmla="*/ 164 h 537"/>
                <a:gd name="T102" fmla="*/ 250 w 366"/>
                <a:gd name="T103" fmla="*/ 526 h 537"/>
                <a:gd name="T104" fmla="*/ 270 w 366"/>
                <a:gd name="T105" fmla="*/ 524 h 537"/>
                <a:gd name="T106" fmla="*/ 290 w 366"/>
                <a:gd name="T107" fmla="*/ 525 h 537"/>
                <a:gd name="T108" fmla="*/ 306 w 366"/>
                <a:gd name="T109" fmla="*/ 535 h 537"/>
                <a:gd name="T110" fmla="*/ 319 w 366"/>
                <a:gd name="T111" fmla="*/ 532 h 537"/>
                <a:gd name="T112" fmla="*/ 338 w 366"/>
                <a:gd name="T113" fmla="*/ 519 h 537"/>
                <a:gd name="T114" fmla="*/ 363 w 366"/>
                <a:gd name="T115" fmla="*/ 508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66" h="537">
                  <a:moveTo>
                    <a:pt x="363" y="505"/>
                  </a:moveTo>
                  <a:cubicBezTo>
                    <a:pt x="364" y="499"/>
                    <a:pt x="364" y="499"/>
                    <a:pt x="364" y="499"/>
                  </a:cubicBezTo>
                  <a:cubicBezTo>
                    <a:pt x="363" y="494"/>
                    <a:pt x="363" y="494"/>
                    <a:pt x="363" y="494"/>
                  </a:cubicBezTo>
                  <a:cubicBezTo>
                    <a:pt x="364" y="491"/>
                    <a:pt x="364" y="491"/>
                    <a:pt x="364" y="491"/>
                  </a:cubicBezTo>
                  <a:cubicBezTo>
                    <a:pt x="365" y="488"/>
                    <a:pt x="365" y="488"/>
                    <a:pt x="365" y="488"/>
                  </a:cubicBezTo>
                  <a:cubicBezTo>
                    <a:pt x="365" y="486"/>
                    <a:pt x="365" y="486"/>
                    <a:pt x="365" y="486"/>
                  </a:cubicBezTo>
                  <a:cubicBezTo>
                    <a:pt x="364" y="482"/>
                    <a:pt x="364" y="482"/>
                    <a:pt x="364" y="482"/>
                  </a:cubicBezTo>
                  <a:cubicBezTo>
                    <a:pt x="363" y="470"/>
                    <a:pt x="363" y="470"/>
                    <a:pt x="363" y="470"/>
                  </a:cubicBezTo>
                  <a:cubicBezTo>
                    <a:pt x="364" y="467"/>
                    <a:pt x="364" y="467"/>
                    <a:pt x="364" y="467"/>
                  </a:cubicBezTo>
                  <a:cubicBezTo>
                    <a:pt x="365" y="462"/>
                    <a:pt x="365" y="462"/>
                    <a:pt x="365" y="462"/>
                  </a:cubicBezTo>
                  <a:cubicBezTo>
                    <a:pt x="366" y="459"/>
                    <a:pt x="366" y="459"/>
                    <a:pt x="366" y="459"/>
                  </a:cubicBezTo>
                  <a:cubicBezTo>
                    <a:pt x="365" y="457"/>
                    <a:pt x="365" y="457"/>
                    <a:pt x="365" y="457"/>
                  </a:cubicBezTo>
                  <a:cubicBezTo>
                    <a:pt x="364" y="455"/>
                    <a:pt x="364" y="455"/>
                    <a:pt x="364" y="455"/>
                  </a:cubicBezTo>
                  <a:cubicBezTo>
                    <a:pt x="363" y="451"/>
                    <a:pt x="363" y="451"/>
                    <a:pt x="363" y="451"/>
                  </a:cubicBezTo>
                  <a:cubicBezTo>
                    <a:pt x="363" y="444"/>
                    <a:pt x="363" y="444"/>
                    <a:pt x="363" y="444"/>
                  </a:cubicBezTo>
                  <a:cubicBezTo>
                    <a:pt x="359" y="438"/>
                    <a:pt x="359" y="438"/>
                    <a:pt x="359" y="438"/>
                  </a:cubicBezTo>
                  <a:cubicBezTo>
                    <a:pt x="357" y="433"/>
                    <a:pt x="357" y="433"/>
                    <a:pt x="357" y="433"/>
                  </a:cubicBezTo>
                  <a:cubicBezTo>
                    <a:pt x="356" y="429"/>
                    <a:pt x="356" y="429"/>
                    <a:pt x="356" y="429"/>
                  </a:cubicBezTo>
                  <a:cubicBezTo>
                    <a:pt x="352" y="424"/>
                    <a:pt x="352" y="424"/>
                    <a:pt x="352" y="424"/>
                  </a:cubicBezTo>
                  <a:cubicBezTo>
                    <a:pt x="350" y="420"/>
                    <a:pt x="350" y="420"/>
                    <a:pt x="350" y="420"/>
                  </a:cubicBezTo>
                  <a:cubicBezTo>
                    <a:pt x="345" y="415"/>
                    <a:pt x="345" y="415"/>
                    <a:pt x="345" y="415"/>
                  </a:cubicBezTo>
                  <a:cubicBezTo>
                    <a:pt x="343" y="411"/>
                    <a:pt x="343" y="411"/>
                    <a:pt x="343" y="411"/>
                  </a:cubicBezTo>
                  <a:cubicBezTo>
                    <a:pt x="339" y="406"/>
                    <a:pt x="339" y="406"/>
                    <a:pt x="339" y="406"/>
                  </a:cubicBezTo>
                  <a:cubicBezTo>
                    <a:pt x="336" y="401"/>
                    <a:pt x="336" y="401"/>
                    <a:pt x="336" y="401"/>
                  </a:cubicBezTo>
                  <a:cubicBezTo>
                    <a:pt x="334" y="400"/>
                    <a:pt x="334" y="400"/>
                    <a:pt x="334" y="400"/>
                  </a:cubicBezTo>
                  <a:cubicBezTo>
                    <a:pt x="331" y="398"/>
                    <a:pt x="331" y="398"/>
                    <a:pt x="331" y="398"/>
                  </a:cubicBezTo>
                  <a:cubicBezTo>
                    <a:pt x="330" y="397"/>
                    <a:pt x="330" y="397"/>
                    <a:pt x="330" y="397"/>
                  </a:cubicBezTo>
                  <a:cubicBezTo>
                    <a:pt x="330" y="396"/>
                    <a:pt x="330" y="396"/>
                    <a:pt x="330" y="396"/>
                  </a:cubicBezTo>
                  <a:cubicBezTo>
                    <a:pt x="330" y="393"/>
                    <a:pt x="330" y="393"/>
                    <a:pt x="330" y="393"/>
                  </a:cubicBezTo>
                  <a:cubicBezTo>
                    <a:pt x="330" y="391"/>
                    <a:pt x="330" y="391"/>
                    <a:pt x="330" y="391"/>
                  </a:cubicBezTo>
                  <a:cubicBezTo>
                    <a:pt x="329" y="389"/>
                    <a:pt x="329" y="389"/>
                    <a:pt x="329" y="389"/>
                  </a:cubicBezTo>
                  <a:cubicBezTo>
                    <a:pt x="328" y="387"/>
                    <a:pt x="328" y="387"/>
                    <a:pt x="328" y="387"/>
                  </a:cubicBezTo>
                  <a:cubicBezTo>
                    <a:pt x="327" y="386"/>
                    <a:pt x="327" y="386"/>
                    <a:pt x="327" y="386"/>
                  </a:cubicBezTo>
                  <a:cubicBezTo>
                    <a:pt x="325" y="383"/>
                    <a:pt x="325" y="383"/>
                    <a:pt x="325" y="383"/>
                  </a:cubicBezTo>
                  <a:cubicBezTo>
                    <a:pt x="324" y="383"/>
                    <a:pt x="324" y="383"/>
                    <a:pt x="324" y="383"/>
                  </a:cubicBezTo>
                  <a:cubicBezTo>
                    <a:pt x="324" y="383"/>
                    <a:pt x="319" y="383"/>
                    <a:pt x="319" y="383"/>
                  </a:cubicBezTo>
                  <a:cubicBezTo>
                    <a:pt x="319" y="382"/>
                    <a:pt x="319" y="378"/>
                    <a:pt x="319" y="378"/>
                  </a:cubicBezTo>
                  <a:cubicBezTo>
                    <a:pt x="321" y="373"/>
                    <a:pt x="321" y="373"/>
                    <a:pt x="321" y="373"/>
                  </a:cubicBezTo>
                  <a:cubicBezTo>
                    <a:pt x="322" y="367"/>
                    <a:pt x="322" y="367"/>
                    <a:pt x="322" y="367"/>
                  </a:cubicBezTo>
                  <a:cubicBezTo>
                    <a:pt x="322" y="363"/>
                    <a:pt x="322" y="363"/>
                    <a:pt x="322" y="363"/>
                  </a:cubicBezTo>
                  <a:cubicBezTo>
                    <a:pt x="321" y="360"/>
                    <a:pt x="321" y="360"/>
                    <a:pt x="321" y="360"/>
                  </a:cubicBezTo>
                  <a:cubicBezTo>
                    <a:pt x="320" y="355"/>
                    <a:pt x="320" y="355"/>
                    <a:pt x="320" y="355"/>
                  </a:cubicBezTo>
                  <a:cubicBezTo>
                    <a:pt x="317" y="350"/>
                    <a:pt x="317" y="350"/>
                    <a:pt x="317" y="350"/>
                  </a:cubicBezTo>
                  <a:cubicBezTo>
                    <a:pt x="316" y="350"/>
                    <a:pt x="316" y="350"/>
                    <a:pt x="316" y="350"/>
                  </a:cubicBezTo>
                  <a:cubicBezTo>
                    <a:pt x="316" y="353"/>
                    <a:pt x="316" y="353"/>
                    <a:pt x="316" y="353"/>
                  </a:cubicBezTo>
                  <a:cubicBezTo>
                    <a:pt x="315" y="354"/>
                    <a:pt x="315" y="354"/>
                    <a:pt x="315" y="354"/>
                  </a:cubicBezTo>
                  <a:cubicBezTo>
                    <a:pt x="314" y="355"/>
                    <a:pt x="314" y="355"/>
                    <a:pt x="314" y="355"/>
                  </a:cubicBezTo>
                  <a:cubicBezTo>
                    <a:pt x="310" y="353"/>
                    <a:pt x="310" y="353"/>
                    <a:pt x="310" y="353"/>
                  </a:cubicBezTo>
                  <a:cubicBezTo>
                    <a:pt x="305" y="350"/>
                    <a:pt x="305" y="350"/>
                    <a:pt x="305" y="350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2" y="345"/>
                    <a:pt x="302" y="345"/>
                    <a:pt x="302" y="345"/>
                  </a:cubicBezTo>
                  <a:cubicBezTo>
                    <a:pt x="302" y="345"/>
                    <a:pt x="302" y="345"/>
                    <a:pt x="302" y="345"/>
                  </a:cubicBezTo>
                  <a:cubicBezTo>
                    <a:pt x="301" y="344"/>
                    <a:pt x="301" y="344"/>
                    <a:pt x="301" y="344"/>
                  </a:cubicBezTo>
                  <a:cubicBezTo>
                    <a:pt x="300" y="345"/>
                    <a:pt x="300" y="345"/>
                    <a:pt x="300" y="345"/>
                  </a:cubicBezTo>
                  <a:cubicBezTo>
                    <a:pt x="299" y="347"/>
                    <a:pt x="299" y="347"/>
                    <a:pt x="299" y="347"/>
                  </a:cubicBezTo>
                  <a:cubicBezTo>
                    <a:pt x="301" y="350"/>
                    <a:pt x="301" y="350"/>
                    <a:pt x="301" y="350"/>
                  </a:cubicBezTo>
                  <a:cubicBezTo>
                    <a:pt x="300" y="353"/>
                    <a:pt x="300" y="353"/>
                    <a:pt x="300" y="353"/>
                  </a:cubicBezTo>
                  <a:cubicBezTo>
                    <a:pt x="297" y="351"/>
                    <a:pt x="297" y="351"/>
                    <a:pt x="297" y="351"/>
                  </a:cubicBezTo>
                  <a:cubicBezTo>
                    <a:pt x="295" y="349"/>
                    <a:pt x="295" y="349"/>
                    <a:pt x="295" y="349"/>
                  </a:cubicBezTo>
                  <a:cubicBezTo>
                    <a:pt x="295" y="349"/>
                    <a:pt x="293" y="345"/>
                    <a:pt x="293" y="345"/>
                  </a:cubicBezTo>
                  <a:cubicBezTo>
                    <a:pt x="293" y="345"/>
                    <a:pt x="292" y="344"/>
                    <a:pt x="292" y="344"/>
                  </a:cubicBezTo>
                  <a:cubicBezTo>
                    <a:pt x="292" y="339"/>
                    <a:pt x="292" y="339"/>
                    <a:pt x="292" y="339"/>
                  </a:cubicBezTo>
                  <a:cubicBezTo>
                    <a:pt x="292" y="329"/>
                    <a:pt x="292" y="329"/>
                    <a:pt x="292" y="329"/>
                  </a:cubicBezTo>
                  <a:cubicBezTo>
                    <a:pt x="292" y="326"/>
                    <a:pt x="292" y="326"/>
                    <a:pt x="292" y="326"/>
                  </a:cubicBezTo>
                  <a:cubicBezTo>
                    <a:pt x="291" y="322"/>
                    <a:pt x="291" y="322"/>
                    <a:pt x="291" y="322"/>
                  </a:cubicBezTo>
                  <a:cubicBezTo>
                    <a:pt x="289" y="318"/>
                    <a:pt x="289" y="318"/>
                    <a:pt x="289" y="318"/>
                  </a:cubicBezTo>
                  <a:cubicBezTo>
                    <a:pt x="286" y="312"/>
                    <a:pt x="286" y="312"/>
                    <a:pt x="286" y="312"/>
                  </a:cubicBezTo>
                  <a:cubicBezTo>
                    <a:pt x="283" y="307"/>
                    <a:pt x="283" y="307"/>
                    <a:pt x="283" y="307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8" y="294"/>
                    <a:pt x="278" y="294"/>
                    <a:pt x="278" y="294"/>
                  </a:cubicBezTo>
                  <a:cubicBezTo>
                    <a:pt x="277" y="290"/>
                    <a:pt x="277" y="290"/>
                    <a:pt x="277" y="290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5" y="284"/>
                    <a:pt x="275" y="284"/>
                    <a:pt x="275" y="284"/>
                  </a:cubicBezTo>
                  <a:cubicBezTo>
                    <a:pt x="274" y="282"/>
                    <a:pt x="274" y="282"/>
                    <a:pt x="274" y="282"/>
                  </a:cubicBezTo>
                  <a:cubicBezTo>
                    <a:pt x="272" y="282"/>
                    <a:pt x="272" y="282"/>
                    <a:pt x="272" y="282"/>
                  </a:cubicBezTo>
                  <a:cubicBezTo>
                    <a:pt x="269" y="280"/>
                    <a:pt x="269" y="280"/>
                    <a:pt x="269" y="280"/>
                  </a:cubicBezTo>
                  <a:cubicBezTo>
                    <a:pt x="263" y="277"/>
                    <a:pt x="263" y="277"/>
                    <a:pt x="263" y="277"/>
                  </a:cubicBezTo>
                  <a:cubicBezTo>
                    <a:pt x="258" y="272"/>
                    <a:pt x="258" y="272"/>
                    <a:pt x="258" y="272"/>
                  </a:cubicBezTo>
                  <a:cubicBezTo>
                    <a:pt x="255" y="271"/>
                    <a:pt x="255" y="271"/>
                    <a:pt x="255" y="271"/>
                  </a:cubicBezTo>
                  <a:cubicBezTo>
                    <a:pt x="255" y="271"/>
                    <a:pt x="254" y="271"/>
                    <a:pt x="254" y="270"/>
                  </a:cubicBezTo>
                  <a:cubicBezTo>
                    <a:pt x="253" y="270"/>
                    <a:pt x="253" y="269"/>
                    <a:pt x="253" y="269"/>
                  </a:cubicBezTo>
                  <a:cubicBezTo>
                    <a:pt x="253" y="269"/>
                    <a:pt x="252" y="268"/>
                    <a:pt x="251" y="267"/>
                  </a:cubicBezTo>
                  <a:cubicBezTo>
                    <a:pt x="250" y="265"/>
                    <a:pt x="251" y="266"/>
                    <a:pt x="251" y="266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50" y="260"/>
                    <a:pt x="250" y="260"/>
                    <a:pt x="250" y="260"/>
                  </a:cubicBezTo>
                  <a:cubicBezTo>
                    <a:pt x="249" y="260"/>
                    <a:pt x="249" y="260"/>
                    <a:pt x="249" y="260"/>
                  </a:cubicBezTo>
                  <a:cubicBezTo>
                    <a:pt x="245" y="260"/>
                    <a:pt x="245" y="260"/>
                    <a:pt x="245" y="260"/>
                  </a:cubicBezTo>
                  <a:cubicBezTo>
                    <a:pt x="242" y="259"/>
                    <a:pt x="242" y="259"/>
                    <a:pt x="242" y="259"/>
                  </a:cubicBezTo>
                  <a:cubicBezTo>
                    <a:pt x="239" y="257"/>
                    <a:pt x="239" y="257"/>
                    <a:pt x="239" y="257"/>
                  </a:cubicBezTo>
                  <a:cubicBezTo>
                    <a:pt x="236" y="253"/>
                    <a:pt x="236" y="253"/>
                    <a:pt x="236" y="253"/>
                  </a:cubicBezTo>
                  <a:cubicBezTo>
                    <a:pt x="235" y="253"/>
                    <a:pt x="235" y="253"/>
                    <a:pt x="235" y="253"/>
                  </a:cubicBezTo>
                  <a:cubicBezTo>
                    <a:pt x="232" y="252"/>
                    <a:pt x="232" y="252"/>
                    <a:pt x="232" y="252"/>
                  </a:cubicBezTo>
                  <a:cubicBezTo>
                    <a:pt x="230" y="251"/>
                    <a:pt x="230" y="251"/>
                    <a:pt x="230" y="251"/>
                  </a:cubicBezTo>
                  <a:cubicBezTo>
                    <a:pt x="227" y="249"/>
                    <a:pt x="227" y="249"/>
                    <a:pt x="227" y="249"/>
                  </a:cubicBezTo>
                  <a:cubicBezTo>
                    <a:pt x="224" y="244"/>
                    <a:pt x="224" y="244"/>
                    <a:pt x="224" y="244"/>
                  </a:cubicBezTo>
                  <a:cubicBezTo>
                    <a:pt x="221" y="240"/>
                    <a:pt x="221" y="240"/>
                    <a:pt x="221" y="240"/>
                  </a:cubicBezTo>
                  <a:cubicBezTo>
                    <a:pt x="221" y="237"/>
                    <a:pt x="221" y="237"/>
                    <a:pt x="221" y="237"/>
                  </a:cubicBezTo>
                  <a:cubicBezTo>
                    <a:pt x="221" y="234"/>
                    <a:pt x="221" y="234"/>
                    <a:pt x="221" y="234"/>
                  </a:cubicBezTo>
                  <a:cubicBezTo>
                    <a:pt x="221" y="227"/>
                    <a:pt x="221" y="227"/>
                    <a:pt x="221" y="227"/>
                  </a:cubicBezTo>
                  <a:cubicBezTo>
                    <a:pt x="221" y="225"/>
                    <a:pt x="221" y="225"/>
                    <a:pt x="221" y="225"/>
                  </a:cubicBezTo>
                  <a:cubicBezTo>
                    <a:pt x="218" y="223"/>
                    <a:pt x="218" y="223"/>
                    <a:pt x="218" y="223"/>
                  </a:cubicBezTo>
                  <a:cubicBezTo>
                    <a:pt x="216" y="220"/>
                    <a:pt x="216" y="220"/>
                    <a:pt x="216" y="220"/>
                  </a:cubicBezTo>
                  <a:cubicBezTo>
                    <a:pt x="215" y="216"/>
                    <a:pt x="215" y="216"/>
                    <a:pt x="215" y="216"/>
                  </a:cubicBezTo>
                  <a:cubicBezTo>
                    <a:pt x="217" y="211"/>
                    <a:pt x="217" y="211"/>
                    <a:pt x="217" y="211"/>
                  </a:cubicBezTo>
                  <a:cubicBezTo>
                    <a:pt x="219" y="207"/>
                    <a:pt x="219" y="207"/>
                    <a:pt x="219" y="207"/>
                  </a:cubicBezTo>
                  <a:cubicBezTo>
                    <a:pt x="217" y="203"/>
                    <a:pt x="217" y="203"/>
                    <a:pt x="217" y="203"/>
                  </a:cubicBezTo>
                  <a:cubicBezTo>
                    <a:pt x="216" y="199"/>
                    <a:pt x="216" y="199"/>
                    <a:pt x="216" y="199"/>
                  </a:cubicBezTo>
                  <a:cubicBezTo>
                    <a:pt x="215" y="193"/>
                    <a:pt x="215" y="193"/>
                    <a:pt x="215" y="193"/>
                  </a:cubicBezTo>
                  <a:cubicBezTo>
                    <a:pt x="215" y="187"/>
                    <a:pt x="215" y="187"/>
                    <a:pt x="215" y="187"/>
                  </a:cubicBezTo>
                  <a:cubicBezTo>
                    <a:pt x="215" y="184"/>
                    <a:pt x="215" y="184"/>
                    <a:pt x="215" y="184"/>
                  </a:cubicBezTo>
                  <a:cubicBezTo>
                    <a:pt x="214" y="183"/>
                    <a:pt x="214" y="183"/>
                    <a:pt x="214" y="183"/>
                  </a:cubicBezTo>
                  <a:cubicBezTo>
                    <a:pt x="211" y="181"/>
                    <a:pt x="211" y="181"/>
                    <a:pt x="211" y="181"/>
                  </a:cubicBezTo>
                  <a:cubicBezTo>
                    <a:pt x="205" y="174"/>
                    <a:pt x="205" y="174"/>
                    <a:pt x="205" y="174"/>
                  </a:cubicBezTo>
                  <a:cubicBezTo>
                    <a:pt x="205" y="172"/>
                    <a:pt x="205" y="172"/>
                    <a:pt x="205" y="172"/>
                  </a:cubicBezTo>
                  <a:cubicBezTo>
                    <a:pt x="205" y="166"/>
                    <a:pt x="205" y="166"/>
                    <a:pt x="205" y="166"/>
                  </a:cubicBezTo>
                  <a:cubicBezTo>
                    <a:pt x="205" y="164"/>
                    <a:pt x="205" y="164"/>
                    <a:pt x="205" y="164"/>
                  </a:cubicBezTo>
                  <a:cubicBezTo>
                    <a:pt x="205" y="159"/>
                    <a:pt x="205" y="159"/>
                    <a:pt x="205" y="159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03" y="153"/>
                    <a:pt x="203" y="153"/>
                    <a:pt x="203" y="153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2" y="132"/>
                    <a:pt x="202" y="132"/>
                    <a:pt x="202" y="132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3" y="126"/>
                    <a:pt x="203" y="126"/>
                    <a:pt x="203" y="126"/>
                  </a:cubicBezTo>
                  <a:cubicBezTo>
                    <a:pt x="201" y="124"/>
                    <a:pt x="201" y="124"/>
                    <a:pt x="201" y="124"/>
                  </a:cubicBezTo>
                  <a:cubicBezTo>
                    <a:pt x="199" y="122"/>
                    <a:pt x="199" y="122"/>
                    <a:pt x="199" y="122"/>
                  </a:cubicBezTo>
                  <a:cubicBezTo>
                    <a:pt x="195" y="119"/>
                    <a:pt x="195" y="119"/>
                    <a:pt x="195" y="119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87" y="111"/>
                    <a:pt x="187" y="111"/>
                    <a:pt x="187" y="111"/>
                  </a:cubicBezTo>
                  <a:cubicBezTo>
                    <a:pt x="186" y="110"/>
                    <a:pt x="186" y="110"/>
                    <a:pt x="186" y="110"/>
                  </a:cubicBezTo>
                  <a:cubicBezTo>
                    <a:pt x="186" y="107"/>
                    <a:pt x="186" y="107"/>
                    <a:pt x="186" y="107"/>
                  </a:cubicBezTo>
                  <a:cubicBezTo>
                    <a:pt x="181" y="106"/>
                    <a:pt x="181" y="106"/>
                    <a:pt x="181" y="106"/>
                  </a:cubicBezTo>
                  <a:cubicBezTo>
                    <a:pt x="178" y="106"/>
                    <a:pt x="178" y="106"/>
                    <a:pt x="178" y="106"/>
                  </a:cubicBezTo>
                  <a:cubicBezTo>
                    <a:pt x="174" y="108"/>
                    <a:pt x="174" y="108"/>
                    <a:pt x="174" y="108"/>
                  </a:cubicBezTo>
                  <a:cubicBezTo>
                    <a:pt x="173" y="109"/>
                    <a:pt x="173" y="109"/>
                    <a:pt x="173" y="109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69" y="112"/>
                    <a:pt x="169" y="112"/>
                    <a:pt x="169" y="112"/>
                  </a:cubicBezTo>
                  <a:cubicBezTo>
                    <a:pt x="166" y="111"/>
                    <a:pt x="166" y="111"/>
                    <a:pt x="166" y="111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1"/>
                    <a:pt x="163" y="101"/>
                    <a:pt x="163" y="101"/>
                  </a:cubicBezTo>
                  <a:cubicBezTo>
                    <a:pt x="163" y="95"/>
                    <a:pt x="163" y="95"/>
                    <a:pt x="163" y="95"/>
                  </a:cubicBezTo>
                  <a:cubicBezTo>
                    <a:pt x="162" y="89"/>
                    <a:pt x="162" y="89"/>
                    <a:pt x="162" y="89"/>
                  </a:cubicBezTo>
                  <a:cubicBezTo>
                    <a:pt x="162" y="85"/>
                    <a:pt x="162" y="85"/>
                    <a:pt x="162" y="85"/>
                  </a:cubicBezTo>
                  <a:cubicBezTo>
                    <a:pt x="161" y="83"/>
                    <a:pt x="161" y="83"/>
                    <a:pt x="161" y="83"/>
                  </a:cubicBezTo>
                  <a:cubicBezTo>
                    <a:pt x="161" y="77"/>
                    <a:pt x="161" y="77"/>
                    <a:pt x="161" y="77"/>
                  </a:cubicBezTo>
                  <a:cubicBezTo>
                    <a:pt x="161" y="69"/>
                    <a:pt x="161" y="69"/>
                    <a:pt x="161" y="69"/>
                  </a:cubicBezTo>
                  <a:cubicBezTo>
                    <a:pt x="160" y="69"/>
                    <a:pt x="160" y="69"/>
                    <a:pt x="160" y="69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58" y="62"/>
                    <a:pt x="158" y="62"/>
                    <a:pt x="158" y="62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8" y="56"/>
                    <a:pt x="158" y="56"/>
                    <a:pt x="158" y="56"/>
                  </a:cubicBezTo>
                  <a:cubicBezTo>
                    <a:pt x="156" y="54"/>
                    <a:pt x="156" y="54"/>
                    <a:pt x="156" y="54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4" y="51"/>
                    <a:pt x="154" y="51"/>
                    <a:pt x="154" y="51"/>
                  </a:cubicBezTo>
                  <a:cubicBezTo>
                    <a:pt x="153" y="51"/>
                    <a:pt x="153" y="51"/>
                    <a:pt x="153" y="51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0" y="48"/>
                    <a:pt x="150" y="48"/>
                    <a:pt x="150" y="48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3" y="44"/>
                    <a:pt x="153" y="44"/>
                    <a:pt x="153" y="44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0" y="38"/>
                    <a:pt x="150" y="38"/>
                    <a:pt x="150" y="38"/>
                  </a:cubicBezTo>
                  <a:cubicBezTo>
                    <a:pt x="148" y="38"/>
                    <a:pt x="148" y="38"/>
                    <a:pt x="148" y="38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29"/>
                    <a:pt x="146" y="29"/>
                    <a:pt x="146" y="29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3" y="11"/>
                    <a:pt x="143" y="11"/>
                    <a:pt x="143" y="11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3" y="2"/>
                    <a:pt x="133" y="2"/>
                    <a:pt x="133" y="2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29" y="8"/>
                    <a:pt x="129" y="8"/>
                    <a:pt x="129" y="8"/>
                  </a:cubicBezTo>
                  <a:cubicBezTo>
                    <a:pt x="128" y="13"/>
                    <a:pt x="128" y="13"/>
                    <a:pt x="128" y="13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6" y="24"/>
                    <a:pt x="126" y="24"/>
                    <a:pt x="126" y="24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6" y="37"/>
                    <a:pt x="116" y="37"/>
                    <a:pt x="116" y="37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9"/>
                    <a:pt x="112" y="49"/>
                    <a:pt x="112" y="49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12" y="64"/>
                    <a:pt x="112" y="64"/>
                    <a:pt x="112" y="64"/>
                  </a:cubicBezTo>
                  <a:cubicBezTo>
                    <a:pt x="111" y="66"/>
                    <a:pt x="111" y="66"/>
                    <a:pt x="111" y="66"/>
                  </a:cubicBezTo>
                  <a:cubicBezTo>
                    <a:pt x="110" y="68"/>
                    <a:pt x="110" y="68"/>
                    <a:pt x="110" y="68"/>
                  </a:cubicBezTo>
                  <a:cubicBezTo>
                    <a:pt x="107" y="71"/>
                    <a:pt x="107" y="71"/>
                    <a:pt x="107" y="71"/>
                  </a:cubicBezTo>
                  <a:cubicBezTo>
                    <a:pt x="106" y="84"/>
                    <a:pt x="106" y="84"/>
                    <a:pt x="106" y="84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97"/>
                    <a:pt x="106" y="97"/>
                    <a:pt x="106" y="97"/>
                  </a:cubicBezTo>
                  <a:cubicBezTo>
                    <a:pt x="106" y="100"/>
                    <a:pt x="106" y="100"/>
                    <a:pt x="106" y="100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2" y="105"/>
                    <a:pt x="102" y="105"/>
                    <a:pt x="102" y="105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5" y="109"/>
                    <a:pt x="105" y="109"/>
                    <a:pt x="105" y="109"/>
                  </a:cubicBezTo>
                  <a:cubicBezTo>
                    <a:pt x="106" y="110"/>
                    <a:pt x="106" y="110"/>
                    <a:pt x="106" y="110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1" y="138"/>
                    <a:pt x="101" y="138"/>
                    <a:pt x="101" y="138"/>
                  </a:cubicBezTo>
                  <a:cubicBezTo>
                    <a:pt x="101" y="141"/>
                    <a:pt x="101" y="141"/>
                    <a:pt x="101" y="141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99" y="150"/>
                    <a:pt x="99" y="150"/>
                    <a:pt x="99" y="150"/>
                  </a:cubicBezTo>
                  <a:cubicBezTo>
                    <a:pt x="96" y="153"/>
                    <a:pt x="96" y="153"/>
                    <a:pt x="96" y="153"/>
                  </a:cubicBezTo>
                  <a:cubicBezTo>
                    <a:pt x="94" y="155"/>
                    <a:pt x="94" y="155"/>
                    <a:pt x="94" y="155"/>
                  </a:cubicBezTo>
                  <a:cubicBezTo>
                    <a:pt x="94" y="157"/>
                    <a:pt x="94" y="157"/>
                    <a:pt x="94" y="157"/>
                  </a:cubicBezTo>
                  <a:cubicBezTo>
                    <a:pt x="94" y="163"/>
                    <a:pt x="94" y="163"/>
                    <a:pt x="94" y="163"/>
                  </a:cubicBezTo>
                  <a:cubicBezTo>
                    <a:pt x="92" y="167"/>
                    <a:pt x="92" y="167"/>
                    <a:pt x="92" y="167"/>
                  </a:cubicBezTo>
                  <a:cubicBezTo>
                    <a:pt x="89" y="173"/>
                    <a:pt x="89" y="173"/>
                    <a:pt x="89" y="173"/>
                  </a:cubicBezTo>
                  <a:cubicBezTo>
                    <a:pt x="86" y="178"/>
                    <a:pt x="86" y="178"/>
                    <a:pt x="86" y="178"/>
                  </a:cubicBezTo>
                  <a:cubicBezTo>
                    <a:pt x="81" y="185"/>
                    <a:pt x="81" y="185"/>
                    <a:pt x="81" y="185"/>
                  </a:cubicBezTo>
                  <a:cubicBezTo>
                    <a:pt x="77" y="190"/>
                    <a:pt x="77" y="190"/>
                    <a:pt x="77" y="190"/>
                  </a:cubicBezTo>
                  <a:cubicBezTo>
                    <a:pt x="74" y="191"/>
                    <a:pt x="74" y="191"/>
                    <a:pt x="74" y="191"/>
                  </a:cubicBezTo>
                  <a:cubicBezTo>
                    <a:pt x="71" y="193"/>
                    <a:pt x="71" y="193"/>
                    <a:pt x="71" y="193"/>
                  </a:cubicBezTo>
                  <a:cubicBezTo>
                    <a:pt x="69" y="194"/>
                    <a:pt x="69" y="194"/>
                    <a:pt x="69" y="194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0" y="195"/>
                    <a:pt x="60" y="195"/>
                    <a:pt x="60" y="195"/>
                  </a:cubicBezTo>
                  <a:cubicBezTo>
                    <a:pt x="56" y="195"/>
                    <a:pt x="56" y="195"/>
                    <a:pt x="56" y="195"/>
                  </a:cubicBezTo>
                  <a:cubicBezTo>
                    <a:pt x="53" y="193"/>
                    <a:pt x="53" y="193"/>
                    <a:pt x="53" y="193"/>
                  </a:cubicBezTo>
                  <a:cubicBezTo>
                    <a:pt x="51" y="191"/>
                    <a:pt x="51" y="191"/>
                    <a:pt x="51" y="191"/>
                  </a:cubicBezTo>
                  <a:cubicBezTo>
                    <a:pt x="46" y="189"/>
                    <a:pt x="46" y="189"/>
                    <a:pt x="46" y="189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38" y="178"/>
                    <a:pt x="38" y="178"/>
                    <a:pt x="38" y="178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6" y="169"/>
                    <a:pt x="26" y="169"/>
                    <a:pt x="26" y="169"/>
                  </a:cubicBezTo>
                  <a:cubicBezTo>
                    <a:pt x="22" y="168"/>
                    <a:pt x="22" y="168"/>
                    <a:pt x="22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9" y="164"/>
                    <a:pt x="9" y="164"/>
                    <a:pt x="9" y="164"/>
                  </a:cubicBezTo>
                  <a:cubicBezTo>
                    <a:pt x="8" y="164"/>
                    <a:pt x="8" y="164"/>
                    <a:pt x="8" y="164"/>
                  </a:cubicBezTo>
                  <a:cubicBezTo>
                    <a:pt x="0" y="421"/>
                    <a:pt x="0" y="421"/>
                    <a:pt x="0" y="421"/>
                  </a:cubicBezTo>
                  <a:cubicBezTo>
                    <a:pt x="70" y="427"/>
                    <a:pt x="70" y="427"/>
                    <a:pt x="70" y="427"/>
                  </a:cubicBezTo>
                  <a:cubicBezTo>
                    <a:pt x="66" y="509"/>
                    <a:pt x="66" y="509"/>
                    <a:pt x="66" y="509"/>
                  </a:cubicBezTo>
                  <a:cubicBezTo>
                    <a:pt x="250" y="526"/>
                    <a:pt x="250" y="526"/>
                    <a:pt x="250" y="526"/>
                  </a:cubicBezTo>
                  <a:cubicBezTo>
                    <a:pt x="251" y="526"/>
                    <a:pt x="251" y="526"/>
                    <a:pt x="251" y="526"/>
                  </a:cubicBezTo>
                  <a:cubicBezTo>
                    <a:pt x="258" y="523"/>
                    <a:pt x="258" y="523"/>
                    <a:pt x="258" y="523"/>
                  </a:cubicBezTo>
                  <a:cubicBezTo>
                    <a:pt x="260" y="523"/>
                    <a:pt x="260" y="523"/>
                    <a:pt x="260" y="523"/>
                  </a:cubicBezTo>
                  <a:cubicBezTo>
                    <a:pt x="265" y="524"/>
                    <a:pt x="265" y="524"/>
                    <a:pt x="265" y="524"/>
                  </a:cubicBezTo>
                  <a:cubicBezTo>
                    <a:pt x="270" y="524"/>
                    <a:pt x="270" y="524"/>
                    <a:pt x="270" y="524"/>
                  </a:cubicBezTo>
                  <a:cubicBezTo>
                    <a:pt x="273" y="522"/>
                    <a:pt x="273" y="522"/>
                    <a:pt x="273" y="522"/>
                  </a:cubicBezTo>
                  <a:cubicBezTo>
                    <a:pt x="277" y="521"/>
                    <a:pt x="277" y="521"/>
                    <a:pt x="277" y="521"/>
                  </a:cubicBezTo>
                  <a:cubicBezTo>
                    <a:pt x="281" y="521"/>
                    <a:pt x="281" y="521"/>
                    <a:pt x="281" y="521"/>
                  </a:cubicBezTo>
                  <a:cubicBezTo>
                    <a:pt x="285" y="523"/>
                    <a:pt x="285" y="523"/>
                    <a:pt x="285" y="523"/>
                  </a:cubicBezTo>
                  <a:cubicBezTo>
                    <a:pt x="290" y="525"/>
                    <a:pt x="290" y="525"/>
                    <a:pt x="290" y="525"/>
                  </a:cubicBezTo>
                  <a:cubicBezTo>
                    <a:pt x="295" y="525"/>
                    <a:pt x="295" y="525"/>
                    <a:pt x="295" y="525"/>
                  </a:cubicBezTo>
                  <a:cubicBezTo>
                    <a:pt x="299" y="525"/>
                    <a:pt x="299" y="525"/>
                    <a:pt x="299" y="525"/>
                  </a:cubicBezTo>
                  <a:cubicBezTo>
                    <a:pt x="301" y="529"/>
                    <a:pt x="301" y="529"/>
                    <a:pt x="301" y="529"/>
                  </a:cubicBezTo>
                  <a:cubicBezTo>
                    <a:pt x="304" y="532"/>
                    <a:pt x="304" y="532"/>
                    <a:pt x="304" y="532"/>
                  </a:cubicBezTo>
                  <a:cubicBezTo>
                    <a:pt x="306" y="535"/>
                    <a:pt x="306" y="535"/>
                    <a:pt x="306" y="535"/>
                  </a:cubicBezTo>
                  <a:cubicBezTo>
                    <a:pt x="308" y="537"/>
                    <a:pt x="308" y="537"/>
                    <a:pt x="308" y="537"/>
                  </a:cubicBezTo>
                  <a:cubicBezTo>
                    <a:pt x="313" y="537"/>
                    <a:pt x="313" y="537"/>
                    <a:pt x="313" y="537"/>
                  </a:cubicBezTo>
                  <a:cubicBezTo>
                    <a:pt x="315" y="534"/>
                    <a:pt x="315" y="534"/>
                    <a:pt x="315" y="534"/>
                  </a:cubicBezTo>
                  <a:cubicBezTo>
                    <a:pt x="317" y="534"/>
                    <a:pt x="317" y="534"/>
                    <a:pt x="317" y="534"/>
                  </a:cubicBezTo>
                  <a:cubicBezTo>
                    <a:pt x="319" y="532"/>
                    <a:pt x="319" y="532"/>
                    <a:pt x="319" y="532"/>
                  </a:cubicBezTo>
                  <a:cubicBezTo>
                    <a:pt x="324" y="532"/>
                    <a:pt x="324" y="532"/>
                    <a:pt x="324" y="532"/>
                  </a:cubicBezTo>
                  <a:cubicBezTo>
                    <a:pt x="328" y="529"/>
                    <a:pt x="328" y="529"/>
                    <a:pt x="328" y="529"/>
                  </a:cubicBezTo>
                  <a:cubicBezTo>
                    <a:pt x="330" y="524"/>
                    <a:pt x="330" y="524"/>
                    <a:pt x="330" y="524"/>
                  </a:cubicBezTo>
                  <a:cubicBezTo>
                    <a:pt x="333" y="520"/>
                    <a:pt x="333" y="520"/>
                    <a:pt x="333" y="520"/>
                  </a:cubicBezTo>
                  <a:cubicBezTo>
                    <a:pt x="338" y="519"/>
                    <a:pt x="338" y="519"/>
                    <a:pt x="338" y="519"/>
                  </a:cubicBezTo>
                  <a:cubicBezTo>
                    <a:pt x="350" y="520"/>
                    <a:pt x="350" y="520"/>
                    <a:pt x="350" y="520"/>
                  </a:cubicBezTo>
                  <a:cubicBezTo>
                    <a:pt x="353" y="513"/>
                    <a:pt x="353" y="513"/>
                    <a:pt x="353" y="513"/>
                  </a:cubicBezTo>
                  <a:cubicBezTo>
                    <a:pt x="354" y="508"/>
                    <a:pt x="354" y="508"/>
                    <a:pt x="354" y="508"/>
                  </a:cubicBezTo>
                  <a:cubicBezTo>
                    <a:pt x="357" y="505"/>
                    <a:pt x="357" y="505"/>
                    <a:pt x="357" y="505"/>
                  </a:cubicBezTo>
                  <a:cubicBezTo>
                    <a:pt x="363" y="508"/>
                    <a:pt x="363" y="508"/>
                    <a:pt x="363" y="508"/>
                  </a:cubicBezTo>
                  <a:cubicBezTo>
                    <a:pt x="363" y="507"/>
                    <a:pt x="363" y="507"/>
                    <a:pt x="363" y="507"/>
                  </a:cubicBezTo>
                  <a:cubicBezTo>
                    <a:pt x="363" y="506"/>
                    <a:pt x="363" y="506"/>
                    <a:pt x="363" y="506"/>
                  </a:cubicBezTo>
                  <a:lnTo>
                    <a:pt x="363" y="505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1533525" y="2586038"/>
              <a:ext cx="569912" cy="846138"/>
            </a:xfrm>
            <a:custGeom>
              <a:avLst/>
              <a:gdLst>
                <a:gd name="T0" fmla="*/ 0 w 292"/>
                <a:gd name="T1" fmla="*/ 0 h 433"/>
                <a:gd name="T2" fmla="*/ 9 w 292"/>
                <a:gd name="T3" fmla="*/ 244 h 433"/>
                <a:gd name="T4" fmla="*/ 24 w 292"/>
                <a:gd name="T5" fmla="*/ 243 h 433"/>
                <a:gd name="T6" fmla="*/ 40 w 292"/>
                <a:gd name="T7" fmla="*/ 243 h 433"/>
                <a:gd name="T8" fmla="*/ 46 w 292"/>
                <a:gd name="T9" fmla="*/ 242 h 433"/>
                <a:gd name="T10" fmla="*/ 64 w 292"/>
                <a:gd name="T11" fmla="*/ 244 h 433"/>
                <a:gd name="T12" fmla="*/ 80 w 292"/>
                <a:gd name="T13" fmla="*/ 254 h 433"/>
                <a:gd name="T14" fmla="*/ 90 w 292"/>
                <a:gd name="T15" fmla="*/ 253 h 433"/>
                <a:gd name="T16" fmla="*/ 102 w 292"/>
                <a:gd name="T17" fmla="*/ 261 h 433"/>
                <a:gd name="T18" fmla="*/ 121 w 292"/>
                <a:gd name="T19" fmla="*/ 270 h 433"/>
                <a:gd name="T20" fmla="*/ 122 w 292"/>
                <a:gd name="T21" fmla="*/ 282 h 433"/>
                <a:gd name="T22" fmla="*/ 131 w 292"/>
                <a:gd name="T23" fmla="*/ 290 h 433"/>
                <a:gd name="T24" fmla="*/ 139 w 292"/>
                <a:gd name="T25" fmla="*/ 302 h 433"/>
                <a:gd name="T26" fmla="*/ 146 w 292"/>
                <a:gd name="T27" fmla="*/ 313 h 433"/>
                <a:gd name="T28" fmla="*/ 149 w 292"/>
                <a:gd name="T29" fmla="*/ 328 h 433"/>
                <a:gd name="T30" fmla="*/ 151 w 292"/>
                <a:gd name="T31" fmla="*/ 336 h 433"/>
                <a:gd name="T32" fmla="*/ 159 w 292"/>
                <a:gd name="T33" fmla="*/ 335 h 433"/>
                <a:gd name="T34" fmla="*/ 163 w 292"/>
                <a:gd name="T35" fmla="*/ 325 h 433"/>
                <a:gd name="T36" fmla="*/ 170 w 292"/>
                <a:gd name="T37" fmla="*/ 316 h 433"/>
                <a:gd name="T38" fmla="*/ 177 w 292"/>
                <a:gd name="T39" fmla="*/ 306 h 433"/>
                <a:gd name="T40" fmla="*/ 191 w 292"/>
                <a:gd name="T41" fmla="*/ 297 h 433"/>
                <a:gd name="T42" fmla="*/ 202 w 292"/>
                <a:gd name="T43" fmla="*/ 282 h 433"/>
                <a:gd name="T44" fmla="*/ 208 w 292"/>
                <a:gd name="T45" fmla="*/ 276 h 433"/>
                <a:gd name="T46" fmla="*/ 205 w 292"/>
                <a:gd name="T47" fmla="*/ 287 h 433"/>
                <a:gd name="T48" fmla="*/ 205 w 292"/>
                <a:gd name="T49" fmla="*/ 301 h 433"/>
                <a:gd name="T50" fmla="*/ 198 w 292"/>
                <a:gd name="T51" fmla="*/ 317 h 433"/>
                <a:gd name="T52" fmla="*/ 195 w 292"/>
                <a:gd name="T53" fmla="*/ 333 h 433"/>
                <a:gd name="T54" fmla="*/ 184 w 292"/>
                <a:gd name="T55" fmla="*/ 336 h 433"/>
                <a:gd name="T56" fmla="*/ 181 w 292"/>
                <a:gd name="T57" fmla="*/ 343 h 433"/>
                <a:gd name="T58" fmla="*/ 188 w 292"/>
                <a:gd name="T59" fmla="*/ 347 h 433"/>
                <a:gd name="T60" fmla="*/ 198 w 292"/>
                <a:gd name="T61" fmla="*/ 345 h 433"/>
                <a:gd name="T62" fmla="*/ 202 w 292"/>
                <a:gd name="T63" fmla="*/ 336 h 433"/>
                <a:gd name="T64" fmla="*/ 206 w 292"/>
                <a:gd name="T65" fmla="*/ 329 h 433"/>
                <a:gd name="T66" fmla="*/ 206 w 292"/>
                <a:gd name="T67" fmla="*/ 322 h 433"/>
                <a:gd name="T68" fmla="*/ 210 w 292"/>
                <a:gd name="T69" fmla="*/ 318 h 433"/>
                <a:gd name="T70" fmla="*/ 215 w 292"/>
                <a:gd name="T71" fmla="*/ 328 h 433"/>
                <a:gd name="T72" fmla="*/ 222 w 292"/>
                <a:gd name="T73" fmla="*/ 341 h 433"/>
                <a:gd name="T74" fmla="*/ 214 w 292"/>
                <a:gd name="T75" fmla="*/ 352 h 433"/>
                <a:gd name="T76" fmla="*/ 218 w 292"/>
                <a:gd name="T77" fmla="*/ 359 h 433"/>
                <a:gd name="T78" fmla="*/ 231 w 292"/>
                <a:gd name="T79" fmla="*/ 353 h 433"/>
                <a:gd name="T80" fmla="*/ 234 w 292"/>
                <a:gd name="T81" fmla="*/ 362 h 433"/>
                <a:gd name="T82" fmla="*/ 240 w 292"/>
                <a:gd name="T83" fmla="*/ 376 h 433"/>
                <a:gd name="T84" fmla="*/ 245 w 292"/>
                <a:gd name="T85" fmla="*/ 397 h 433"/>
                <a:gd name="T86" fmla="*/ 247 w 292"/>
                <a:gd name="T87" fmla="*/ 411 h 433"/>
                <a:gd name="T88" fmla="*/ 262 w 292"/>
                <a:gd name="T89" fmla="*/ 430 h 433"/>
                <a:gd name="T90" fmla="*/ 270 w 292"/>
                <a:gd name="T91" fmla="*/ 432 h 433"/>
                <a:gd name="T92" fmla="*/ 292 w 292"/>
                <a:gd name="T93" fmla="*/ 91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92" h="433">
                  <a:moveTo>
                    <a:pt x="222" y="85"/>
                  </a:moveTo>
                  <a:cubicBezTo>
                    <a:pt x="2" y="84"/>
                    <a:pt x="2" y="84"/>
                    <a:pt x="2" y="8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246"/>
                    <a:pt x="7" y="246"/>
                    <a:pt x="7" y="246"/>
                  </a:cubicBezTo>
                  <a:cubicBezTo>
                    <a:pt x="9" y="244"/>
                    <a:pt x="9" y="244"/>
                    <a:pt x="9" y="244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17" y="243"/>
                    <a:pt x="17" y="243"/>
                    <a:pt x="17" y="243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32" y="243"/>
                    <a:pt x="32" y="243"/>
                    <a:pt x="32" y="243"/>
                  </a:cubicBezTo>
                  <a:cubicBezTo>
                    <a:pt x="36" y="243"/>
                    <a:pt x="36" y="243"/>
                    <a:pt x="36" y="243"/>
                  </a:cubicBezTo>
                  <a:cubicBezTo>
                    <a:pt x="40" y="243"/>
                    <a:pt x="40" y="243"/>
                    <a:pt x="40" y="243"/>
                  </a:cubicBezTo>
                  <a:cubicBezTo>
                    <a:pt x="41" y="243"/>
                    <a:pt x="41" y="243"/>
                    <a:pt x="41" y="243"/>
                  </a:cubicBezTo>
                  <a:cubicBezTo>
                    <a:pt x="43" y="242"/>
                    <a:pt x="43" y="242"/>
                    <a:pt x="43" y="242"/>
                  </a:cubicBezTo>
                  <a:cubicBezTo>
                    <a:pt x="46" y="242"/>
                    <a:pt x="46" y="242"/>
                    <a:pt x="46" y="242"/>
                  </a:cubicBezTo>
                  <a:cubicBezTo>
                    <a:pt x="49" y="240"/>
                    <a:pt x="49" y="240"/>
                    <a:pt x="49" y="240"/>
                  </a:cubicBezTo>
                  <a:cubicBezTo>
                    <a:pt x="55" y="240"/>
                    <a:pt x="55" y="240"/>
                    <a:pt x="55" y="240"/>
                  </a:cubicBezTo>
                  <a:cubicBezTo>
                    <a:pt x="64" y="244"/>
                    <a:pt x="64" y="244"/>
                    <a:pt x="64" y="244"/>
                  </a:cubicBezTo>
                  <a:cubicBezTo>
                    <a:pt x="68" y="246"/>
                    <a:pt x="68" y="246"/>
                    <a:pt x="68" y="246"/>
                  </a:cubicBezTo>
                  <a:cubicBezTo>
                    <a:pt x="75" y="252"/>
                    <a:pt x="75" y="252"/>
                    <a:pt x="75" y="252"/>
                  </a:cubicBezTo>
                  <a:cubicBezTo>
                    <a:pt x="80" y="254"/>
                    <a:pt x="80" y="254"/>
                    <a:pt x="80" y="254"/>
                  </a:cubicBezTo>
                  <a:cubicBezTo>
                    <a:pt x="83" y="254"/>
                    <a:pt x="83" y="254"/>
                    <a:pt x="83" y="254"/>
                  </a:cubicBezTo>
                  <a:cubicBezTo>
                    <a:pt x="85" y="253"/>
                    <a:pt x="85" y="253"/>
                    <a:pt x="85" y="253"/>
                  </a:cubicBezTo>
                  <a:cubicBezTo>
                    <a:pt x="90" y="253"/>
                    <a:pt x="90" y="253"/>
                    <a:pt x="90" y="253"/>
                  </a:cubicBezTo>
                  <a:cubicBezTo>
                    <a:pt x="94" y="257"/>
                    <a:pt x="94" y="257"/>
                    <a:pt x="94" y="257"/>
                  </a:cubicBezTo>
                  <a:cubicBezTo>
                    <a:pt x="99" y="260"/>
                    <a:pt x="99" y="260"/>
                    <a:pt x="99" y="260"/>
                  </a:cubicBezTo>
                  <a:cubicBezTo>
                    <a:pt x="102" y="261"/>
                    <a:pt x="102" y="261"/>
                    <a:pt x="102" y="261"/>
                  </a:cubicBezTo>
                  <a:cubicBezTo>
                    <a:pt x="111" y="261"/>
                    <a:pt x="111" y="261"/>
                    <a:pt x="111" y="261"/>
                  </a:cubicBezTo>
                  <a:cubicBezTo>
                    <a:pt x="114" y="264"/>
                    <a:pt x="114" y="264"/>
                    <a:pt x="114" y="264"/>
                  </a:cubicBezTo>
                  <a:cubicBezTo>
                    <a:pt x="121" y="270"/>
                    <a:pt x="121" y="270"/>
                    <a:pt x="121" y="270"/>
                  </a:cubicBezTo>
                  <a:cubicBezTo>
                    <a:pt x="120" y="275"/>
                    <a:pt x="120" y="275"/>
                    <a:pt x="120" y="275"/>
                  </a:cubicBezTo>
                  <a:cubicBezTo>
                    <a:pt x="120" y="278"/>
                    <a:pt x="120" y="278"/>
                    <a:pt x="120" y="278"/>
                  </a:cubicBezTo>
                  <a:cubicBezTo>
                    <a:pt x="122" y="282"/>
                    <a:pt x="122" y="282"/>
                    <a:pt x="122" y="282"/>
                  </a:cubicBezTo>
                  <a:cubicBezTo>
                    <a:pt x="124" y="285"/>
                    <a:pt x="124" y="285"/>
                    <a:pt x="124" y="285"/>
                  </a:cubicBezTo>
                  <a:cubicBezTo>
                    <a:pt x="128" y="287"/>
                    <a:pt x="128" y="287"/>
                    <a:pt x="128" y="287"/>
                  </a:cubicBezTo>
                  <a:cubicBezTo>
                    <a:pt x="131" y="290"/>
                    <a:pt x="131" y="290"/>
                    <a:pt x="131" y="290"/>
                  </a:cubicBezTo>
                  <a:cubicBezTo>
                    <a:pt x="134" y="292"/>
                    <a:pt x="134" y="292"/>
                    <a:pt x="134" y="292"/>
                  </a:cubicBezTo>
                  <a:cubicBezTo>
                    <a:pt x="135" y="298"/>
                    <a:pt x="135" y="298"/>
                    <a:pt x="135" y="298"/>
                  </a:cubicBezTo>
                  <a:cubicBezTo>
                    <a:pt x="139" y="302"/>
                    <a:pt x="139" y="302"/>
                    <a:pt x="139" y="302"/>
                  </a:cubicBezTo>
                  <a:cubicBezTo>
                    <a:pt x="144" y="306"/>
                    <a:pt x="144" y="306"/>
                    <a:pt x="144" y="306"/>
                  </a:cubicBezTo>
                  <a:cubicBezTo>
                    <a:pt x="144" y="311"/>
                    <a:pt x="144" y="311"/>
                    <a:pt x="144" y="311"/>
                  </a:cubicBezTo>
                  <a:cubicBezTo>
                    <a:pt x="146" y="313"/>
                    <a:pt x="146" y="313"/>
                    <a:pt x="146" y="313"/>
                  </a:cubicBezTo>
                  <a:cubicBezTo>
                    <a:pt x="148" y="316"/>
                    <a:pt x="148" y="316"/>
                    <a:pt x="148" y="316"/>
                  </a:cubicBezTo>
                  <a:cubicBezTo>
                    <a:pt x="149" y="319"/>
                    <a:pt x="149" y="319"/>
                    <a:pt x="149" y="319"/>
                  </a:cubicBezTo>
                  <a:cubicBezTo>
                    <a:pt x="149" y="328"/>
                    <a:pt x="149" y="328"/>
                    <a:pt x="149" y="328"/>
                  </a:cubicBezTo>
                  <a:cubicBezTo>
                    <a:pt x="151" y="332"/>
                    <a:pt x="151" y="332"/>
                    <a:pt x="151" y="332"/>
                  </a:cubicBezTo>
                  <a:cubicBezTo>
                    <a:pt x="151" y="333"/>
                    <a:pt x="151" y="333"/>
                    <a:pt x="151" y="333"/>
                  </a:cubicBezTo>
                  <a:cubicBezTo>
                    <a:pt x="151" y="336"/>
                    <a:pt x="151" y="336"/>
                    <a:pt x="151" y="336"/>
                  </a:cubicBezTo>
                  <a:cubicBezTo>
                    <a:pt x="152" y="336"/>
                    <a:pt x="152" y="336"/>
                    <a:pt x="152" y="336"/>
                  </a:cubicBezTo>
                  <a:cubicBezTo>
                    <a:pt x="157" y="337"/>
                    <a:pt x="157" y="337"/>
                    <a:pt x="157" y="337"/>
                  </a:cubicBezTo>
                  <a:cubicBezTo>
                    <a:pt x="159" y="335"/>
                    <a:pt x="159" y="335"/>
                    <a:pt x="159" y="335"/>
                  </a:cubicBezTo>
                  <a:cubicBezTo>
                    <a:pt x="162" y="333"/>
                    <a:pt x="162" y="333"/>
                    <a:pt x="162" y="333"/>
                  </a:cubicBezTo>
                  <a:cubicBezTo>
                    <a:pt x="163" y="331"/>
                    <a:pt x="163" y="331"/>
                    <a:pt x="163" y="331"/>
                  </a:cubicBezTo>
                  <a:cubicBezTo>
                    <a:pt x="163" y="325"/>
                    <a:pt x="163" y="325"/>
                    <a:pt x="163" y="325"/>
                  </a:cubicBezTo>
                  <a:cubicBezTo>
                    <a:pt x="165" y="322"/>
                    <a:pt x="165" y="322"/>
                    <a:pt x="165" y="322"/>
                  </a:cubicBezTo>
                  <a:cubicBezTo>
                    <a:pt x="167" y="319"/>
                    <a:pt x="167" y="319"/>
                    <a:pt x="167" y="319"/>
                  </a:cubicBezTo>
                  <a:cubicBezTo>
                    <a:pt x="170" y="316"/>
                    <a:pt x="170" y="316"/>
                    <a:pt x="170" y="316"/>
                  </a:cubicBezTo>
                  <a:cubicBezTo>
                    <a:pt x="170" y="312"/>
                    <a:pt x="170" y="312"/>
                    <a:pt x="170" y="312"/>
                  </a:cubicBezTo>
                  <a:cubicBezTo>
                    <a:pt x="174" y="310"/>
                    <a:pt x="174" y="310"/>
                    <a:pt x="174" y="310"/>
                  </a:cubicBezTo>
                  <a:cubicBezTo>
                    <a:pt x="177" y="306"/>
                    <a:pt x="177" y="306"/>
                    <a:pt x="177" y="306"/>
                  </a:cubicBezTo>
                  <a:cubicBezTo>
                    <a:pt x="182" y="305"/>
                    <a:pt x="182" y="305"/>
                    <a:pt x="182" y="305"/>
                  </a:cubicBezTo>
                  <a:cubicBezTo>
                    <a:pt x="187" y="302"/>
                    <a:pt x="187" y="302"/>
                    <a:pt x="187" y="302"/>
                  </a:cubicBezTo>
                  <a:cubicBezTo>
                    <a:pt x="191" y="297"/>
                    <a:pt x="191" y="297"/>
                    <a:pt x="191" y="297"/>
                  </a:cubicBezTo>
                  <a:cubicBezTo>
                    <a:pt x="196" y="293"/>
                    <a:pt x="196" y="293"/>
                    <a:pt x="196" y="293"/>
                  </a:cubicBezTo>
                  <a:cubicBezTo>
                    <a:pt x="199" y="288"/>
                    <a:pt x="199" y="288"/>
                    <a:pt x="199" y="28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05" y="277"/>
                    <a:pt x="205" y="277"/>
                    <a:pt x="205" y="277"/>
                  </a:cubicBezTo>
                  <a:cubicBezTo>
                    <a:pt x="206" y="272"/>
                    <a:pt x="206" y="272"/>
                    <a:pt x="206" y="272"/>
                  </a:cubicBezTo>
                  <a:cubicBezTo>
                    <a:pt x="208" y="276"/>
                    <a:pt x="208" y="276"/>
                    <a:pt x="208" y="276"/>
                  </a:cubicBezTo>
                  <a:cubicBezTo>
                    <a:pt x="208" y="283"/>
                    <a:pt x="208" y="283"/>
                    <a:pt x="208" y="283"/>
                  </a:cubicBezTo>
                  <a:cubicBezTo>
                    <a:pt x="206" y="286"/>
                    <a:pt x="206" y="286"/>
                    <a:pt x="206" y="286"/>
                  </a:cubicBezTo>
                  <a:cubicBezTo>
                    <a:pt x="205" y="287"/>
                    <a:pt x="205" y="287"/>
                    <a:pt x="205" y="287"/>
                  </a:cubicBezTo>
                  <a:cubicBezTo>
                    <a:pt x="206" y="295"/>
                    <a:pt x="206" y="295"/>
                    <a:pt x="206" y="295"/>
                  </a:cubicBezTo>
                  <a:cubicBezTo>
                    <a:pt x="207" y="297"/>
                    <a:pt x="207" y="297"/>
                    <a:pt x="207" y="297"/>
                  </a:cubicBezTo>
                  <a:cubicBezTo>
                    <a:pt x="205" y="301"/>
                    <a:pt x="205" y="301"/>
                    <a:pt x="205" y="301"/>
                  </a:cubicBezTo>
                  <a:cubicBezTo>
                    <a:pt x="203" y="305"/>
                    <a:pt x="203" y="305"/>
                    <a:pt x="203" y="305"/>
                  </a:cubicBezTo>
                  <a:cubicBezTo>
                    <a:pt x="200" y="310"/>
                    <a:pt x="200" y="310"/>
                    <a:pt x="200" y="310"/>
                  </a:cubicBezTo>
                  <a:cubicBezTo>
                    <a:pt x="198" y="317"/>
                    <a:pt x="198" y="317"/>
                    <a:pt x="198" y="317"/>
                  </a:cubicBezTo>
                  <a:cubicBezTo>
                    <a:pt x="198" y="322"/>
                    <a:pt x="198" y="322"/>
                    <a:pt x="198" y="322"/>
                  </a:cubicBezTo>
                  <a:cubicBezTo>
                    <a:pt x="196" y="328"/>
                    <a:pt x="196" y="328"/>
                    <a:pt x="196" y="328"/>
                  </a:cubicBezTo>
                  <a:cubicBezTo>
                    <a:pt x="195" y="333"/>
                    <a:pt x="195" y="333"/>
                    <a:pt x="195" y="333"/>
                  </a:cubicBezTo>
                  <a:cubicBezTo>
                    <a:pt x="196" y="336"/>
                    <a:pt x="196" y="336"/>
                    <a:pt x="196" y="336"/>
                  </a:cubicBezTo>
                  <a:cubicBezTo>
                    <a:pt x="190" y="336"/>
                    <a:pt x="190" y="336"/>
                    <a:pt x="190" y="336"/>
                  </a:cubicBezTo>
                  <a:cubicBezTo>
                    <a:pt x="184" y="336"/>
                    <a:pt x="184" y="336"/>
                    <a:pt x="184" y="336"/>
                  </a:cubicBezTo>
                  <a:cubicBezTo>
                    <a:pt x="182" y="338"/>
                    <a:pt x="182" y="338"/>
                    <a:pt x="182" y="338"/>
                  </a:cubicBezTo>
                  <a:cubicBezTo>
                    <a:pt x="181" y="341"/>
                    <a:pt x="181" y="341"/>
                    <a:pt x="181" y="341"/>
                  </a:cubicBezTo>
                  <a:cubicBezTo>
                    <a:pt x="181" y="343"/>
                    <a:pt x="181" y="343"/>
                    <a:pt x="181" y="343"/>
                  </a:cubicBezTo>
                  <a:cubicBezTo>
                    <a:pt x="181" y="347"/>
                    <a:pt x="181" y="347"/>
                    <a:pt x="181" y="347"/>
                  </a:cubicBezTo>
                  <a:cubicBezTo>
                    <a:pt x="184" y="348"/>
                    <a:pt x="184" y="348"/>
                    <a:pt x="184" y="348"/>
                  </a:cubicBezTo>
                  <a:cubicBezTo>
                    <a:pt x="188" y="347"/>
                    <a:pt x="188" y="347"/>
                    <a:pt x="188" y="347"/>
                  </a:cubicBezTo>
                  <a:cubicBezTo>
                    <a:pt x="192" y="345"/>
                    <a:pt x="192" y="345"/>
                    <a:pt x="192" y="345"/>
                  </a:cubicBezTo>
                  <a:cubicBezTo>
                    <a:pt x="194" y="345"/>
                    <a:pt x="194" y="345"/>
                    <a:pt x="194" y="345"/>
                  </a:cubicBezTo>
                  <a:cubicBezTo>
                    <a:pt x="198" y="345"/>
                    <a:pt x="198" y="345"/>
                    <a:pt x="198" y="345"/>
                  </a:cubicBezTo>
                  <a:cubicBezTo>
                    <a:pt x="202" y="344"/>
                    <a:pt x="202" y="344"/>
                    <a:pt x="202" y="344"/>
                  </a:cubicBezTo>
                  <a:cubicBezTo>
                    <a:pt x="201" y="340"/>
                    <a:pt x="201" y="340"/>
                    <a:pt x="201" y="340"/>
                  </a:cubicBezTo>
                  <a:cubicBezTo>
                    <a:pt x="201" y="340"/>
                    <a:pt x="202" y="337"/>
                    <a:pt x="202" y="336"/>
                  </a:cubicBezTo>
                  <a:cubicBezTo>
                    <a:pt x="202" y="335"/>
                    <a:pt x="203" y="330"/>
                    <a:pt x="203" y="330"/>
                  </a:cubicBezTo>
                  <a:cubicBezTo>
                    <a:pt x="204" y="329"/>
                    <a:pt x="204" y="329"/>
                    <a:pt x="204" y="329"/>
                  </a:cubicBezTo>
                  <a:cubicBezTo>
                    <a:pt x="206" y="329"/>
                    <a:pt x="206" y="329"/>
                    <a:pt x="206" y="329"/>
                  </a:cubicBezTo>
                  <a:cubicBezTo>
                    <a:pt x="206" y="327"/>
                    <a:pt x="206" y="327"/>
                    <a:pt x="206" y="327"/>
                  </a:cubicBezTo>
                  <a:cubicBezTo>
                    <a:pt x="205" y="323"/>
                    <a:pt x="205" y="323"/>
                    <a:pt x="205" y="323"/>
                  </a:cubicBezTo>
                  <a:cubicBezTo>
                    <a:pt x="206" y="322"/>
                    <a:pt x="206" y="322"/>
                    <a:pt x="206" y="322"/>
                  </a:cubicBezTo>
                  <a:cubicBezTo>
                    <a:pt x="208" y="321"/>
                    <a:pt x="208" y="321"/>
                    <a:pt x="208" y="321"/>
                  </a:cubicBezTo>
                  <a:cubicBezTo>
                    <a:pt x="208" y="318"/>
                    <a:pt x="208" y="318"/>
                    <a:pt x="208" y="318"/>
                  </a:cubicBezTo>
                  <a:cubicBezTo>
                    <a:pt x="210" y="318"/>
                    <a:pt x="210" y="318"/>
                    <a:pt x="210" y="318"/>
                  </a:cubicBezTo>
                  <a:cubicBezTo>
                    <a:pt x="212" y="322"/>
                    <a:pt x="212" y="322"/>
                    <a:pt x="212" y="322"/>
                  </a:cubicBezTo>
                  <a:cubicBezTo>
                    <a:pt x="215" y="326"/>
                    <a:pt x="215" y="326"/>
                    <a:pt x="215" y="326"/>
                  </a:cubicBezTo>
                  <a:cubicBezTo>
                    <a:pt x="215" y="328"/>
                    <a:pt x="215" y="328"/>
                    <a:pt x="215" y="328"/>
                  </a:cubicBezTo>
                  <a:cubicBezTo>
                    <a:pt x="217" y="333"/>
                    <a:pt x="217" y="333"/>
                    <a:pt x="217" y="333"/>
                  </a:cubicBezTo>
                  <a:cubicBezTo>
                    <a:pt x="222" y="338"/>
                    <a:pt x="222" y="338"/>
                    <a:pt x="222" y="338"/>
                  </a:cubicBezTo>
                  <a:cubicBezTo>
                    <a:pt x="222" y="341"/>
                    <a:pt x="222" y="341"/>
                    <a:pt x="222" y="341"/>
                  </a:cubicBezTo>
                  <a:cubicBezTo>
                    <a:pt x="218" y="345"/>
                    <a:pt x="218" y="345"/>
                    <a:pt x="218" y="345"/>
                  </a:cubicBezTo>
                  <a:cubicBezTo>
                    <a:pt x="217" y="347"/>
                    <a:pt x="217" y="347"/>
                    <a:pt x="217" y="347"/>
                  </a:cubicBezTo>
                  <a:cubicBezTo>
                    <a:pt x="214" y="352"/>
                    <a:pt x="214" y="352"/>
                    <a:pt x="214" y="352"/>
                  </a:cubicBezTo>
                  <a:cubicBezTo>
                    <a:pt x="212" y="356"/>
                    <a:pt x="212" y="356"/>
                    <a:pt x="212" y="356"/>
                  </a:cubicBezTo>
                  <a:cubicBezTo>
                    <a:pt x="213" y="357"/>
                    <a:pt x="213" y="357"/>
                    <a:pt x="213" y="357"/>
                  </a:cubicBezTo>
                  <a:cubicBezTo>
                    <a:pt x="218" y="359"/>
                    <a:pt x="218" y="359"/>
                    <a:pt x="218" y="359"/>
                  </a:cubicBezTo>
                  <a:cubicBezTo>
                    <a:pt x="223" y="357"/>
                    <a:pt x="223" y="357"/>
                    <a:pt x="223" y="357"/>
                  </a:cubicBezTo>
                  <a:cubicBezTo>
                    <a:pt x="227" y="354"/>
                    <a:pt x="227" y="354"/>
                    <a:pt x="227" y="354"/>
                  </a:cubicBezTo>
                  <a:cubicBezTo>
                    <a:pt x="231" y="353"/>
                    <a:pt x="231" y="353"/>
                    <a:pt x="231" y="353"/>
                  </a:cubicBezTo>
                  <a:cubicBezTo>
                    <a:pt x="235" y="354"/>
                    <a:pt x="235" y="354"/>
                    <a:pt x="235" y="354"/>
                  </a:cubicBezTo>
                  <a:cubicBezTo>
                    <a:pt x="234" y="356"/>
                    <a:pt x="234" y="356"/>
                    <a:pt x="234" y="356"/>
                  </a:cubicBezTo>
                  <a:cubicBezTo>
                    <a:pt x="234" y="362"/>
                    <a:pt x="234" y="362"/>
                    <a:pt x="234" y="362"/>
                  </a:cubicBezTo>
                  <a:cubicBezTo>
                    <a:pt x="235" y="367"/>
                    <a:pt x="235" y="367"/>
                    <a:pt x="235" y="367"/>
                  </a:cubicBezTo>
                  <a:cubicBezTo>
                    <a:pt x="237" y="370"/>
                    <a:pt x="237" y="370"/>
                    <a:pt x="237" y="370"/>
                  </a:cubicBezTo>
                  <a:cubicBezTo>
                    <a:pt x="240" y="376"/>
                    <a:pt x="240" y="376"/>
                    <a:pt x="240" y="376"/>
                  </a:cubicBezTo>
                  <a:cubicBezTo>
                    <a:pt x="245" y="386"/>
                    <a:pt x="245" y="386"/>
                    <a:pt x="245" y="386"/>
                  </a:cubicBezTo>
                  <a:cubicBezTo>
                    <a:pt x="245" y="390"/>
                    <a:pt x="245" y="390"/>
                    <a:pt x="245" y="390"/>
                  </a:cubicBezTo>
                  <a:cubicBezTo>
                    <a:pt x="245" y="397"/>
                    <a:pt x="245" y="397"/>
                    <a:pt x="245" y="397"/>
                  </a:cubicBezTo>
                  <a:cubicBezTo>
                    <a:pt x="244" y="400"/>
                    <a:pt x="244" y="400"/>
                    <a:pt x="244" y="400"/>
                  </a:cubicBezTo>
                  <a:cubicBezTo>
                    <a:pt x="244" y="408"/>
                    <a:pt x="244" y="408"/>
                    <a:pt x="244" y="408"/>
                  </a:cubicBezTo>
                  <a:cubicBezTo>
                    <a:pt x="247" y="411"/>
                    <a:pt x="247" y="411"/>
                    <a:pt x="247" y="411"/>
                  </a:cubicBezTo>
                  <a:cubicBezTo>
                    <a:pt x="251" y="415"/>
                    <a:pt x="251" y="415"/>
                    <a:pt x="251" y="415"/>
                  </a:cubicBezTo>
                  <a:cubicBezTo>
                    <a:pt x="259" y="425"/>
                    <a:pt x="259" y="425"/>
                    <a:pt x="259" y="425"/>
                  </a:cubicBezTo>
                  <a:cubicBezTo>
                    <a:pt x="262" y="430"/>
                    <a:pt x="262" y="430"/>
                    <a:pt x="262" y="430"/>
                  </a:cubicBezTo>
                  <a:cubicBezTo>
                    <a:pt x="265" y="431"/>
                    <a:pt x="265" y="431"/>
                    <a:pt x="265" y="431"/>
                  </a:cubicBezTo>
                  <a:cubicBezTo>
                    <a:pt x="268" y="431"/>
                    <a:pt x="268" y="431"/>
                    <a:pt x="268" y="431"/>
                  </a:cubicBezTo>
                  <a:cubicBezTo>
                    <a:pt x="270" y="432"/>
                    <a:pt x="270" y="432"/>
                    <a:pt x="270" y="432"/>
                  </a:cubicBezTo>
                  <a:cubicBezTo>
                    <a:pt x="273" y="433"/>
                    <a:pt x="273" y="433"/>
                    <a:pt x="273" y="433"/>
                  </a:cubicBezTo>
                  <a:cubicBezTo>
                    <a:pt x="288" y="173"/>
                    <a:pt x="288" y="173"/>
                    <a:pt x="288" y="173"/>
                  </a:cubicBezTo>
                  <a:cubicBezTo>
                    <a:pt x="292" y="91"/>
                    <a:pt x="292" y="91"/>
                    <a:pt x="292" y="91"/>
                  </a:cubicBezTo>
                  <a:lnTo>
                    <a:pt x="222" y="85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2066925" y="3205163"/>
              <a:ext cx="392112" cy="298450"/>
            </a:xfrm>
            <a:custGeom>
              <a:avLst/>
              <a:gdLst>
                <a:gd name="T0" fmla="*/ 232 w 247"/>
                <a:gd name="T1" fmla="*/ 130 h 188"/>
                <a:gd name="T2" fmla="*/ 211 w 247"/>
                <a:gd name="T3" fmla="*/ 122 h 188"/>
                <a:gd name="T4" fmla="*/ 195 w 247"/>
                <a:gd name="T5" fmla="*/ 109 h 188"/>
                <a:gd name="T6" fmla="*/ 194 w 247"/>
                <a:gd name="T7" fmla="*/ 92 h 188"/>
                <a:gd name="T8" fmla="*/ 176 w 247"/>
                <a:gd name="T9" fmla="*/ 81 h 188"/>
                <a:gd name="T10" fmla="*/ 156 w 247"/>
                <a:gd name="T11" fmla="*/ 79 h 188"/>
                <a:gd name="T12" fmla="*/ 135 w 247"/>
                <a:gd name="T13" fmla="*/ 76 h 188"/>
                <a:gd name="T14" fmla="*/ 119 w 247"/>
                <a:gd name="T15" fmla="*/ 69 h 188"/>
                <a:gd name="T16" fmla="*/ 109 w 247"/>
                <a:gd name="T17" fmla="*/ 72 h 188"/>
                <a:gd name="T18" fmla="*/ 98 w 247"/>
                <a:gd name="T19" fmla="*/ 72 h 188"/>
                <a:gd name="T20" fmla="*/ 85 w 247"/>
                <a:gd name="T21" fmla="*/ 55 h 188"/>
                <a:gd name="T22" fmla="*/ 66 w 247"/>
                <a:gd name="T23" fmla="*/ 45 h 188"/>
                <a:gd name="T24" fmla="*/ 61 w 247"/>
                <a:gd name="T25" fmla="*/ 24 h 188"/>
                <a:gd name="T26" fmla="*/ 47 w 247"/>
                <a:gd name="T27" fmla="*/ 27 h 188"/>
                <a:gd name="T28" fmla="*/ 43 w 247"/>
                <a:gd name="T29" fmla="*/ 21 h 188"/>
                <a:gd name="T30" fmla="*/ 34 w 247"/>
                <a:gd name="T31" fmla="*/ 5 h 188"/>
                <a:gd name="T32" fmla="*/ 18 w 247"/>
                <a:gd name="T33" fmla="*/ 1 h 188"/>
                <a:gd name="T34" fmla="*/ 8 w 247"/>
                <a:gd name="T35" fmla="*/ 0 h 188"/>
                <a:gd name="T36" fmla="*/ 0 w 247"/>
                <a:gd name="T37" fmla="*/ 143 h 188"/>
                <a:gd name="T38" fmla="*/ 6 w 247"/>
                <a:gd name="T39" fmla="*/ 150 h 188"/>
                <a:gd name="T40" fmla="*/ 10 w 247"/>
                <a:gd name="T41" fmla="*/ 149 h 188"/>
                <a:gd name="T42" fmla="*/ 21 w 247"/>
                <a:gd name="T43" fmla="*/ 149 h 188"/>
                <a:gd name="T44" fmla="*/ 33 w 247"/>
                <a:gd name="T45" fmla="*/ 154 h 188"/>
                <a:gd name="T46" fmla="*/ 47 w 247"/>
                <a:gd name="T47" fmla="*/ 159 h 188"/>
                <a:gd name="T48" fmla="*/ 59 w 247"/>
                <a:gd name="T49" fmla="*/ 167 h 188"/>
                <a:gd name="T50" fmla="*/ 72 w 247"/>
                <a:gd name="T51" fmla="*/ 165 h 188"/>
                <a:gd name="T52" fmla="*/ 91 w 247"/>
                <a:gd name="T53" fmla="*/ 154 h 188"/>
                <a:gd name="T54" fmla="*/ 97 w 247"/>
                <a:gd name="T55" fmla="*/ 143 h 188"/>
                <a:gd name="T56" fmla="*/ 106 w 247"/>
                <a:gd name="T57" fmla="*/ 143 h 188"/>
                <a:gd name="T58" fmla="*/ 104 w 247"/>
                <a:gd name="T59" fmla="*/ 152 h 188"/>
                <a:gd name="T60" fmla="*/ 101 w 247"/>
                <a:gd name="T61" fmla="*/ 161 h 188"/>
                <a:gd name="T62" fmla="*/ 112 w 247"/>
                <a:gd name="T63" fmla="*/ 163 h 188"/>
                <a:gd name="T64" fmla="*/ 118 w 247"/>
                <a:gd name="T65" fmla="*/ 168 h 188"/>
                <a:gd name="T66" fmla="*/ 125 w 247"/>
                <a:gd name="T67" fmla="*/ 176 h 188"/>
                <a:gd name="T68" fmla="*/ 136 w 247"/>
                <a:gd name="T69" fmla="*/ 186 h 188"/>
                <a:gd name="T70" fmla="*/ 145 w 247"/>
                <a:gd name="T71" fmla="*/ 183 h 188"/>
                <a:gd name="T72" fmla="*/ 141 w 247"/>
                <a:gd name="T73" fmla="*/ 177 h 188"/>
                <a:gd name="T74" fmla="*/ 152 w 247"/>
                <a:gd name="T75" fmla="*/ 173 h 188"/>
                <a:gd name="T76" fmla="*/ 165 w 247"/>
                <a:gd name="T77" fmla="*/ 166 h 188"/>
                <a:gd name="T78" fmla="*/ 177 w 247"/>
                <a:gd name="T79" fmla="*/ 155 h 188"/>
                <a:gd name="T80" fmla="*/ 195 w 247"/>
                <a:gd name="T81" fmla="*/ 152 h 188"/>
                <a:gd name="T82" fmla="*/ 219 w 247"/>
                <a:gd name="T83" fmla="*/ 152 h 188"/>
                <a:gd name="T84" fmla="*/ 238 w 247"/>
                <a:gd name="T85" fmla="*/ 145 h 188"/>
                <a:gd name="T86" fmla="*/ 247 w 247"/>
                <a:gd name="T87" fmla="*/ 131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7" h="188">
                  <a:moveTo>
                    <a:pt x="244" y="130"/>
                  </a:moveTo>
                  <a:lnTo>
                    <a:pt x="237" y="131"/>
                  </a:lnTo>
                  <a:lnTo>
                    <a:pt x="232" y="130"/>
                  </a:lnTo>
                  <a:lnTo>
                    <a:pt x="225" y="128"/>
                  </a:lnTo>
                  <a:lnTo>
                    <a:pt x="217" y="128"/>
                  </a:lnTo>
                  <a:lnTo>
                    <a:pt x="211" y="122"/>
                  </a:lnTo>
                  <a:lnTo>
                    <a:pt x="203" y="117"/>
                  </a:lnTo>
                  <a:lnTo>
                    <a:pt x="197" y="113"/>
                  </a:lnTo>
                  <a:lnTo>
                    <a:pt x="195" y="109"/>
                  </a:lnTo>
                  <a:lnTo>
                    <a:pt x="197" y="103"/>
                  </a:lnTo>
                  <a:lnTo>
                    <a:pt x="197" y="98"/>
                  </a:lnTo>
                  <a:lnTo>
                    <a:pt x="194" y="92"/>
                  </a:lnTo>
                  <a:lnTo>
                    <a:pt x="190" y="86"/>
                  </a:lnTo>
                  <a:lnTo>
                    <a:pt x="184" y="82"/>
                  </a:lnTo>
                  <a:lnTo>
                    <a:pt x="176" y="81"/>
                  </a:lnTo>
                  <a:lnTo>
                    <a:pt x="167" y="79"/>
                  </a:lnTo>
                  <a:lnTo>
                    <a:pt x="162" y="79"/>
                  </a:lnTo>
                  <a:lnTo>
                    <a:pt x="156" y="79"/>
                  </a:lnTo>
                  <a:lnTo>
                    <a:pt x="150" y="79"/>
                  </a:lnTo>
                  <a:lnTo>
                    <a:pt x="144" y="79"/>
                  </a:lnTo>
                  <a:lnTo>
                    <a:pt x="135" y="76"/>
                  </a:lnTo>
                  <a:lnTo>
                    <a:pt x="128" y="72"/>
                  </a:lnTo>
                  <a:lnTo>
                    <a:pt x="122" y="70"/>
                  </a:lnTo>
                  <a:lnTo>
                    <a:pt x="119" y="69"/>
                  </a:lnTo>
                  <a:lnTo>
                    <a:pt x="117" y="70"/>
                  </a:lnTo>
                  <a:lnTo>
                    <a:pt x="113" y="71"/>
                  </a:lnTo>
                  <a:lnTo>
                    <a:pt x="109" y="72"/>
                  </a:lnTo>
                  <a:lnTo>
                    <a:pt x="107" y="74"/>
                  </a:lnTo>
                  <a:lnTo>
                    <a:pt x="103" y="76"/>
                  </a:lnTo>
                  <a:lnTo>
                    <a:pt x="98" y="72"/>
                  </a:lnTo>
                  <a:lnTo>
                    <a:pt x="95" y="68"/>
                  </a:lnTo>
                  <a:lnTo>
                    <a:pt x="92" y="60"/>
                  </a:lnTo>
                  <a:lnTo>
                    <a:pt x="85" y="55"/>
                  </a:lnTo>
                  <a:lnTo>
                    <a:pt x="82" y="54"/>
                  </a:lnTo>
                  <a:lnTo>
                    <a:pt x="75" y="50"/>
                  </a:lnTo>
                  <a:lnTo>
                    <a:pt x="66" y="45"/>
                  </a:lnTo>
                  <a:lnTo>
                    <a:pt x="66" y="38"/>
                  </a:lnTo>
                  <a:lnTo>
                    <a:pt x="66" y="27"/>
                  </a:lnTo>
                  <a:lnTo>
                    <a:pt x="61" y="24"/>
                  </a:lnTo>
                  <a:lnTo>
                    <a:pt x="53" y="22"/>
                  </a:lnTo>
                  <a:lnTo>
                    <a:pt x="50" y="23"/>
                  </a:lnTo>
                  <a:lnTo>
                    <a:pt x="47" y="27"/>
                  </a:lnTo>
                  <a:lnTo>
                    <a:pt x="44" y="27"/>
                  </a:lnTo>
                  <a:lnTo>
                    <a:pt x="43" y="24"/>
                  </a:lnTo>
                  <a:lnTo>
                    <a:pt x="43" y="21"/>
                  </a:lnTo>
                  <a:lnTo>
                    <a:pt x="39" y="13"/>
                  </a:lnTo>
                  <a:lnTo>
                    <a:pt x="39" y="10"/>
                  </a:lnTo>
                  <a:lnTo>
                    <a:pt x="34" y="5"/>
                  </a:lnTo>
                  <a:lnTo>
                    <a:pt x="31" y="1"/>
                  </a:lnTo>
                  <a:lnTo>
                    <a:pt x="28" y="1"/>
                  </a:lnTo>
                  <a:lnTo>
                    <a:pt x="18" y="1"/>
                  </a:lnTo>
                  <a:lnTo>
                    <a:pt x="11" y="1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2" y="146"/>
                  </a:lnTo>
                  <a:lnTo>
                    <a:pt x="5" y="147"/>
                  </a:lnTo>
                  <a:lnTo>
                    <a:pt x="6" y="150"/>
                  </a:lnTo>
                  <a:lnTo>
                    <a:pt x="8" y="151"/>
                  </a:lnTo>
                  <a:lnTo>
                    <a:pt x="10" y="150"/>
                  </a:lnTo>
                  <a:lnTo>
                    <a:pt x="10" y="149"/>
                  </a:lnTo>
                  <a:lnTo>
                    <a:pt x="16" y="147"/>
                  </a:lnTo>
                  <a:lnTo>
                    <a:pt x="18" y="147"/>
                  </a:lnTo>
                  <a:lnTo>
                    <a:pt x="21" y="149"/>
                  </a:lnTo>
                  <a:lnTo>
                    <a:pt x="23" y="150"/>
                  </a:lnTo>
                  <a:lnTo>
                    <a:pt x="27" y="152"/>
                  </a:lnTo>
                  <a:lnTo>
                    <a:pt x="33" y="154"/>
                  </a:lnTo>
                  <a:lnTo>
                    <a:pt x="38" y="156"/>
                  </a:lnTo>
                  <a:lnTo>
                    <a:pt x="42" y="157"/>
                  </a:lnTo>
                  <a:lnTo>
                    <a:pt x="47" y="159"/>
                  </a:lnTo>
                  <a:lnTo>
                    <a:pt x="50" y="161"/>
                  </a:lnTo>
                  <a:lnTo>
                    <a:pt x="54" y="163"/>
                  </a:lnTo>
                  <a:lnTo>
                    <a:pt x="59" y="167"/>
                  </a:lnTo>
                  <a:lnTo>
                    <a:pt x="61" y="171"/>
                  </a:lnTo>
                  <a:lnTo>
                    <a:pt x="66" y="170"/>
                  </a:lnTo>
                  <a:lnTo>
                    <a:pt x="72" y="165"/>
                  </a:lnTo>
                  <a:lnTo>
                    <a:pt x="77" y="162"/>
                  </a:lnTo>
                  <a:lnTo>
                    <a:pt x="83" y="159"/>
                  </a:lnTo>
                  <a:lnTo>
                    <a:pt x="91" y="154"/>
                  </a:lnTo>
                  <a:lnTo>
                    <a:pt x="95" y="150"/>
                  </a:lnTo>
                  <a:lnTo>
                    <a:pt x="96" y="147"/>
                  </a:lnTo>
                  <a:lnTo>
                    <a:pt x="97" y="143"/>
                  </a:lnTo>
                  <a:lnTo>
                    <a:pt x="101" y="143"/>
                  </a:lnTo>
                  <a:lnTo>
                    <a:pt x="102" y="141"/>
                  </a:lnTo>
                  <a:lnTo>
                    <a:pt x="106" y="143"/>
                  </a:lnTo>
                  <a:lnTo>
                    <a:pt x="108" y="146"/>
                  </a:lnTo>
                  <a:lnTo>
                    <a:pt x="106" y="149"/>
                  </a:lnTo>
                  <a:lnTo>
                    <a:pt x="104" y="152"/>
                  </a:lnTo>
                  <a:lnTo>
                    <a:pt x="102" y="154"/>
                  </a:lnTo>
                  <a:lnTo>
                    <a:pt x="99" y="157"/>
                  </a:lnTo>
                  <a:lnTo>
                    <a:pt x="101" y="161"/>
                  </a:lnTo>
                  <a:lnTo>
                    <a:pt x="104" y="162"/>
                  </a:lnTo>
                  <a:lnTo>
                    <a:pt x="109" y="162"/>
                  </a:lnTo>
                  <a:lnTo>
                    <a:pt x="112" y="163"/>
                  </a:lnTo>
                  <a:lnTo>
                    <a:pt x="113" y="165"/>
                  </a:lnTo>
                  <a:lnTo>
                    <a:pt x="115" y="167"/>
                  </a:lnTo>
                  <a:lnTo>
                    <a:pt x="118" y="168"/>
                  </a:lnTo>
                  <a:lnTo>
                    <a:pt x="120" y="171"/>
                  </a:lnTo>
                  <a:lnTo>
                    <a:pt x="122" y="172"/>
                  </a:lnTo>
                  <a:lnTo>
                    <a:pt x="125" y="176"/>
                  </a:lnTo>
                  <a:lnTo>
                    <a:pt x="130" y="181"/>
                  </a:lnTo>
                  <a:lnTo>
                    <a:pt x="133" y="182"/>
                  </a:lnTo>
                  <a:lnTo>
                    <a:pt x="136" y="186"/>
                  </a:lnTo>
                  <a:lnTo>
                    <a:pt x="139" y="188"/>
                  </a:lnTo>
                  <a:lnTo>
                    <a:pt x="144" y="186"/>
                  </a:lnTo>
                  <a:lnTo>
                    <a:pt x="145" y="183"/>
                  </a:lnTo>
                  <a:lnTo>
                    <a:pt x="144" y="179"/>
                  </a:lnTo>
                  <a:lnTo>
                    <a:pt x="142" y="178"/>
                  </a:lnTo>
                  <a:lnTo>
                    <a:pt x="141" y="177"/>
                  </a:lnTo>
                  <a:lnTo>
                    <a:pt x="142" y="176"/>
                  </a:lnTo>
                  <a:lnTo>
                    <a:pt x="145" y="176"/>
                  </a:lnTo>
                  <a:lnTo>
                    <a:pt x="152" y="173"/>
                  </a:lnTo>
                  <a:lnTo>
                    <a:pt x="155" y="173"/>
                  </a:lnTo>
                  <a:lnTo>
                    <a:pt x="157" y="171"/>
                  </a:lnTo>
                  <a:lnTo>
                    <a:pt x="165" y="166"/>
                  </a:lnTo>
                  <a:lnTo>
                    <a:pt x="167" y="165"/>
                  </a:lnTo>
                  <a:lnTo>
                    <a:pt x="173" y="160"/>
                  </a:lnTo>
                  <a:lnTo>
                    <a:pt x="177" y="155"/>
                  </a:lnTo>
                  <a:lnTo>
                    <a:pt x="181" y="155"/>
                  </a:lnTo>
                  <a:lnTo>
                    <a:pt x="184" y="152"/>
                  </a:lnTo>
                  <a:lnTo>
                    <a:pt x="195" y="152"/>
                  </a:lnTo>
                  <a:lnTo>
                    <a:pt x="206" y="152"/>
                  </a:lnTo>
                  <a:lnTo>
                    <a:pt x="215" y="152"/>
                  </a:lnTo>
                  <a:lnTo>
                    <a:pt x="219" y="152"/>
                  </a:lnTo>
                  <a:lnTo>
                    <a:pt x="226" y="150"/>
                  </a:lnTo>
                  <a:lnTo>
                    <a:pt x="232" y="150"/>
                  </a:lnTo>
                  <a:lnTo>
                    <a:pt x="238" y="145"/>
                  </a:lnTo>
                  <a:lnTo>
                    <a:pt x="243" y="143"/>
                  </a:lnTo>
                  <a:lnTo>
                    <a:pt x="247" y="138"/>
                  </a:lnTo>
                  <a:lnTo>
                    <a:pt x="247" y="131"/>
                  </a:lnTo>
                  <a:lnTo>
                    <a:pt x="244" y="130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074863" y="2916238"/>
              <a:ext cx="608012" cy="496888"/>
            </a:xfrm>
            <a:custGeom>
              <a:avLst/>
              <a:gdLst>
                <a:gd name="T0" fmla="*/ 378 w 383"/>
                <a:gd name="T1" fmla="*/ 2 h 313"/>
                <a:gd name="T2" fmla="*/ 378 w 383"/>
                <a:gd name="T3" fmla="*/ 4 h 313"/>
                <a:gd name="T4" fmla="*/ 366 w 383"/>
                <a:gd name="T5" fmla="*/ 10 h 313"/>
                <a:gd name="T6" fmla="*/ 342 w 383"/>
                <a:gd name="T7" fmla="*/ 18 h 313"/>
                <a:gd name="T8" fmla="*/ 330 w 383"/>
                <a:gd name="T9" fmla="*/ 33 h 313"/>
                <a:gd name="T10" fmla="*/ 319 w 383"/>
                <a:gd name="T11" fmla="*/ 36 h 313"/>
                <a:gd name="T12" fmla="*/ 308 w 383"/>
                <a:gd name="T13" fmla="*/ 37 h 313"/>
                <a:gd name="T14" fmla="*/ 300 w 383"/>
                <a:gd name="T15" fmla="*/ 24 h 313"/>
                <a:gd name="T16" fmla="*/ 283 w 383"/>
                <a:gd name="T17" fmla="*/ 22 h 313"/>
                <a:gd name="T18" fmla="*/ 268 w 383"/>
                <a:gd name="T19" fmla="*/ 21 h 313"/>
                <a:gd name="T20" fmla="*/ 252 w 383"/>
                <a:gd name="T21" fmla="*/ 22 h 313"/>
                <a:gd name="T22" fmla="*/ 239 w 383"/>
                <a:gd name="T23" fmla="*/ 26 h 313"/>
                <a:gd name="T24" fmla="*/ 0 w 383"/>
                <a:gd name="T25" fmla="*/ 238 h 313"/>
                <a:gd name="T26" fmla="*/ 13 w 383"/>
                <a:gd name="T27" fmla="*/ 183 h 313"/>
                <a:gd name="T28" fmla="*/ 29 w 383"/>
                <a:gd name="T29" fmla="*/ 187 h 313"/>
                <a:gd name="T30" fmla="*/ 38 w 383"/>
                <a:gd name="T31" fmla="*/ 203 h 313"/>
                <a:gd name="T32" fmla="*/ 42 w 383"/>
                <a:gd name="T33" fmla="*/ 209 h 313"/>
                <a:gd name="T34" fmla="*/ 56 w 383"/>
                <a:gd name="T35" fmla="*/ 206 h 313"/>
                <a:gd name="T36" fmla="*/ 61 w 383"/>
                <a:gd name="T37" fmla="*/ 227 h 313"/>
                <a:gd name="T38" fmla="*/ 80 w 383"/>
                <a:gd name="T39" fmla="*/ 237 h 313"/>
                <a:gd name="T40" fmla="*/ 93 w 383"/>
                <a:gd name="T41" fmla="*/ 254 h 313"/>
                <a:gd name="T42" fmla="*/ 104 w 383"/>
                <a:gd name="T43" fmla="*/ 254 h 313"/>
                <a:gd name="T44" fmla="*/ 114 w 383"/>
                <a:gd name="T45" fmla="*/ 251 h 313"/>
                <a:gd name="T46" fmla="*/ 130 w 383"/>
                <a:gd name="T47" fmla="*/ 258 h 313"/>
                <a:gd name="T48" fmla="*/ 151 w 383"/>
                <a:gd name="T49" fmla="*/ 261 h 313"/>
                <a:gd name="T50" fmla="*/ 171 w 383"/>
                <a:gd name="T51" fmla="*/ 263 h 313"/>
                <a:gd name="T52" fmla="*/ 189 w 383"/>
                <a:gd name="T53" fmla="*/ 274 h 313"/>
                <a:gd name="T54" fmla="*/ 190 w 383"/>
                <a:gd name="T55" fmla="*/ 291 h 313"/>
                <a:gd name="T56" fmla="*/ 206 w 383"/>
                <a:gd name="T57" fmla="*/ 304 h 313"/>
                <a:gd name="T58" fmla="*/ 227 w 383"/>
                <a:gd name="T59" fmla="*/ 312 h 313"/>
                <a:gd name="T60" fmla="*/ 241 w 383"/>
                <a:gd name="T61" fmla="*/ 306 h 313"/>
                <a:gd name="T62" fmla="*/ 243 w 383"/>
                <a:gd name="T63" fmla="*/ 296 h 313"/>
                <a:gd name="T64" fmla="*/ 252 w 383"/>
                <a:gd name="T65" fmla="*/ 274 h 313"/>
                <a:gd name="T66" fmla="*/ 259 w 383"/>
                <a:gd name="T67" fmla="*/ 257 h 313"/>
                <a:gd name="T68" fmla="*/ 269 w 383"/>
                <a:gd name="T69" fmla="*/ 246 h 313"/>
                <a:gd name="T70" fmla="*/ 274 w 383"/>
                <a:gd name="T71" fmla="*/ 235 h 313"/>
                <a:gd name="T72" fmla="*/ 280 w 383"/>
                <a:gd name="T73" fmla="*/ 215 h 313"/>
                <a:gd name="T74" fmla="*/ 295 w 383"/>
                <a:gd name="T75" fmla="*/ 194 h 313"/>
                <a:gd name="T76" fmla="*/ 314 w 383"/>
                <a:gd name="T77" fmla="*/ 173 h 313"/>
                <a:gd name="T78" fmla="*/ 330 w 383"/>
                <a:gd name="T79" fmla="*/ 160 h 313"/>
                <a:gd name="T80" fmla="*/ 339 w 383"/>
                <a:gd name="T81" fmla="*/ 144 h 313"/>
                <a:gd name="T82" fmla="*/ 349 w 383"/>
                <a:gd name="T83" fmla="*/ 129 h 313"/>
                <a:gd name="T84" fmla="*/ 355 w 383"/>
                <a:gd name="T85" fmla="*/ 104 h 313"/>
                <a:gd name="T86" fmla="*/ 364 w 383"/>
                <a:gd name="T87" fmla="*/ 90 h 313"/>
                <a:gd name="T88" fmla="*/ 370 w 383"/>
                <a:gd name="T89" fmla="*/ 64 h 313"/>
                <a:gd name="T90" fmla="*/ 378 w 383"/>
                <a:gd name="T91" fmla="*/ 47 h 313"/>
                <a:gd name="T92" fmla="*/ 382 w 383"/>
                <a:gd name="T93" fmla="*/ 2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83" h="313">
                  <a:moveTo>
                    <a:pt x="382" y="8"/>
                  </a:moveTo>
                  <a:lnTo>
                    <a:pt x="380" y="5"/>
                  </a:lnTo>
                  <a:lnTo>
                    <a:pt x="378" y="2"/>
                  </a:lnTo>
                  <a:lnTo>
                    <a:pt x="378" y="1"/>
                  </a:lnTo>
                  <a:lnTo>
                    <a:pt x="378" y="2"/>
                  </a:lnTo>
                  <a:lnTo>
                    <a:pt x="378" y="4"/>
                  </a:lnTo>
                  <a:lnTo>
                    <a:pt x="371" y="0"/>
                  </a:lnTo>
                  <a:lnTo>
                    <a:pt x="367" y="4"/>
                  </a:lnTo>
                  <a:lnTo>
                    <a:pt x="366" y="10"/>
                  </a:lnTo>
                  <a:lnTo>
                    <a:pt x="362" y="18"/>
                  </a:lnTo>
                  <a:lnTo>
                    <a:pt x="348" y="17"/>
                  </a:lnTo>
                  <a:lnTo>
                    <a:pt x="342" y="18"/>
                  </a:lnTo>
                  <a:lnTo>
                    <a:pt x="338" y="23"/>
                  </a:lnTo>
                  <a:lnTo>
                    <a:pt x="335" y="29"/>
                  </a:lnTo>
                  <a:lnTo>
                    <a:pt x="330" y="33"/>
                  </a:lnTo>
                  <a:lnTo>
                    <a:pt x="324" y="33"/>
                  </a:lnTo>
                  <a:lnTo>
                    <a:pt x="322" y="36"/>
                  </a:lnTo>
                  <a:lnTo>
                    <a:pt x="319" y="36"/>
                  </a:lnTo>
                  <a:lnTo>
                    <a:pt x="317" y="39"/>
                  </a:lnTo>
                  <a:lnTo>
                    <a:pt x="311" y="39"/>
                  </a:lnTo>
                  <a:lnTo>
                    <a:pt x="308" y="37"/>
                  </a:lnTo>
                  <a:lnTo>
                    <a:pt x="306" y="33"/>
                  </a:lnTo>
                  <a:lnTo>
                    <a:pt x="302" y="29"/>
                  </a:lnTo>
                  <a:lnTo>
                    <a:pt x="300" y="24"/>
                  </a:lnTo>
                  <a:lnTo>
                    <a:pt x="295" y="24"/>
                  </a:lnTo>
                  <a:lnTo>
                    <a:pt x="289" y="24"/>
                  </a:lnTo>
                  <a:lnTo>
                    <a:pt x="283" y="22"/>
                  </a:lnTo>
                  <a:lnTo>
                    <a:pt x="278" y="20"/>
                  </a:lnTo>
                  <a:lnTo>
                    <a:pt x="273" y="20"/>
                  </a:lnTo>
                  <a:lnTo>
                    <a:pt x="268" y="21"/>
                  </a:lnTo>
                  <a:lnTo>
                    <a:pt x="264" y="23"/>
                  </a:lnTo>
                  <a:lnTo>
                    <a:pt x="258" y="23"/>
                  </a:lnTo>
                  <a:lnTo>
                    <a:pt x="252" y="22"/>
                  </a:lnTo>
                  <a:lnTo>
                    <a:pt x="249" y="22"/>
                  </a:lnTo>
                  <a:lnTo>
                    <a:pt x="241" y="26"/>
                  </a:lnTo>
                  <a:lnTo>
                    <a:pt x="239" y="26"/>
                  </a:lnTo>
                  <a:lnTo>
                    <a:pt x="13" y="5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3" y="182"/>
                  </a:lnTo>
                  <a:lnTo>
                    <a:pt x="6" y="183"/>
                  </a:lnTo>
                  <a:lnTo>
                    <a:pt x="13" y="183"/>
                  </a:lnTo>
                  <a:lnTo>
                    <a:pt x="23" y="183"/>
                  </a:lnTo>
                  <a:lnTo>
                    <a:pt x="26" y="183"/>
                  </a:lnTo>
                  <a:lnTo>
                    <a:pt x="29" y="187"/>
                  </a:lnTo>
                  <a:lnTo>
                    <a:pt x="34" y="192"/>
                  </a:lnTo>
                  <a:lnTo>
                    <a:pt x="34" y="195"/>
                  </a:lnTo>
                  <a:lnTo>
                    <a:pt x="38" y="203"/>
                  </a:lnTo>
                  <a:lnTo>
                    <a:pt x="38" y="206"/>
                  </a:lnTo>
                  <a:lnTo>
                    <a:pt x="39" y="209"/>
                  </a:lnTo>
                  <a:lnTo>
                    <a:pt x="42" y="209"/>
                  </a:lnTo>
                  <a:lnTo>
                    <a:pt x="45" y="205"/>
                  </a:lnTo>
                  <a:lnTo>
                    <a:pt x="48" y="204"/>
                  </a:lnTo>
                  <a:lnTo>
                    <a:pt x="56" y="206"/>
                  </a:lnTo>
                  <a:lnTo>
                    <a:pt x="61" y="209"/>
                  </a:lnTo>
                  <a:lnTo>
                    <a:pt x="61" y="220"/>
                  </a:lnTo>
                  <a:lnTo>
                    <a:pt x="61" y="227"/>
                  </a:lnTo>
                  <a:lnTo>
                    <a:pt x="70" y="232"/>
                  </a:lnTo>
                  <a:lnTo>
                    <a:pt x="77" y="236"/>
                  </a:lnTo>
                  <a:lnTo>
                    <a:pt x="80" y="237"/>
                  </a:lnTo>
                  <a:lnTo>
                    <a:pt x="87" y="242"/>
                  </a:lnTo>
                  <a:lnTo>
                    <a:pt x="90" y="250"/>
                  </a:lnTo>
                  <a:lnTo>
                    <a:pt x="93" y="254"/>
                  </a:lnTo>
                  <a:lnTo>
                    <a:pt x="98" y="258"/>
                  </a:lnTo>
                  <a:lnTo>
                    <a:pt x="102" y="256"/>
                  </a:lnTo>
                  <a:lnTo>
                    <a:pt x="104" y="254"/>
                  </a:lnTo>
                  <a:lnTo>
                    <a:pt x="108" y="253"/>
                  </a:lnTo>
                  <a:lnTo>
                    <a:pt x="112" y="252"/>
                  </a:lnTo>
                  <a:lnTo>
                    <a:pt x="114" y="251"/>
                  </a:lnTo>
                  <a:lnTo>
                    <a:pt x="117" y="252"/>
                  </a:lnTo>
                  <a:lnTo>
                    <a:pt x="123" y="254"/>
                  </a:lnTo>
                  <a:lnTo>
                    <a:pt x="130" y="258"/>
                  </a:lnTo>
                  <a:lnTo>
                    <a:pt x="139" y="261"/>
                  </a:lnTo>
                  <a:lnTo>
                    <a:pt x="145" y="261"/>
                  </a:lnTo>
                  <a:lnTo>
                    <a:pt x="151" y="261"/>
                  </a:lnTo>
                  <a:lnTo>
                    <a:pt x="157" y="261"/>
                  </a:lnTo>
                  <a:lnTo>
                    <a:pt x="162" y="261"/>
                  </a:lnTo>
                  <a:lnTo>
                    <a:pt x="171" y="263"/>
                  </a:lnTo>
                  <a:lnTo>
                    <a:pt x="179" y="264"/>
                  </a:lnTo>
                  <a:lnTo>
                    <a:pt x="185" y="268"/>
                  </a:lnTo>
                  <a:lnTo>
                    <a:pt x="189" y="274"/>
                  </a:lnTo>
                  <a:lnTo>
                    <a:pt x="192" y="280"/>
                  </a:lnTo>
                  <a:lnTo>
                    <a:pt x="192" y="285"/>
                  </a:lnTo>
                  <a:lnTo>
                    <a:pt x="190" y="291"/>
                  </a:lnTo>
                  <a:lnTo>
                    <a:pt x="192" y="295"/>
                  </a:lnTo>
                  <a:lnTo>
                    <a:pt x="198" y="299"/>
                  </a:lnTo>
                  <a:lnTo>
                    <a:pt x="206" y="304"/>
                  </a:lnTo>
                  <a:lnTo>
                    <a:pt x="212" y="310"/>
                  </a:lnTo>
                  <a:lnTo>
                    <a:pt x="220" y="310"/>
                  </a:lnTo>
                  <a:lnTo>
                    <a:pt x="227" y="312"/>
                  </a:lnTo>
                  <a:lnTo>
                    <a:pt x="232" y="313"/>
                  </a:lnTo>
                  <a:lnTo>
                    <a:pt x="239" y="312"/>
                  </a:lnTo>
                  <a:lnTo>
                    <a:pt x="241" y="306"/>
                  </a:lnTo>
                  <a:lnTo>
                    <a:pt x="242" y="304"/>
                  </a:lnTo>
                  <a:lnTo>
                    <a:pt x="243" y="299"/>
                  </a:lnTo>
                  <a:lnTo>
                    <a:pt x="243" y="296"/>
                  </a:lnTo>
                  <a:lnTo>
                    <a:pt x="246" y="290"/>
                  </a:lnTo>
                  <a:lnTo>
                    <a:pt x="248" y="282"/>
                  </a:lnTo>
                  <a:lnTo>
                    <a:pt x="252" y="274"/>
                  </a:lnTo>
                  <a:lnTo>
                    <a:pt x="253" y="268"/>
                  </a:lnTo>
                  <a:lnTo>
                    <a:pt x="257" y="262"/>
                  </a:lnTo>
                  <a:lnTo>
                    <a:pt x="259" y="257"/>
                  </a:lnTo>
                  <a:lnTo>
                    <a:pt x="260" y="253"/>
                  </a:lnTo>
                  <a:lnTo>
                    <a:pt x="264" y="250"/>
                  </a:lnTo>
                  <a:lnTo>
                    <a:pt x="269" y="246"/>
                  </a:lnTo>
                  <a:lnTo>
                    <a:pt x="271" y="242"/>
                  </a:lnTo>
                  <a:lnTo>
                    <a:pt x="271" y="240"/>
                  </a:lnTo>
                  <a:lnTo>
                    <a:pt x="274" y="235"/>
                  </a:lnTo>
                  <a:lnTo>
                    <a:pt x="276" y="227"/>
                  </a:lnTo>
                  <a:lnTo>
                    <a:pt x="279" y="220"/>
                  </a:lnTo>
                  <a:lnTo>
                    <a:pt x="280" y="215"/>
                  </a:lnTo>
                  <a:lnTo>
                    <a:pt x="284" y="210"/>
                  </a:lnTo>
                  <a:lnTo>
                    <a:pt x="285" y="206"/>
                  </a:lnTo>
                  <a:lnTo>
                    <a:pt x="295" y="194"/>
                  </a:lnTo>
                  <a:lnTo>
                    <a:pt x="298" y="189"/>
                  </a:lnTo>
                  <a:lnTo>
                    <a:pt x="307" y="181"/>
                  </a:lnTo>
                  <a:lnTo>
                    <a:pt x="314" y="173"/>
                  </a:lnTo>
                  <a:lnTo>
                    <a:pt x="319" y="170"/>
                  </a:lnTo>
                  <a:lnTo>
                    <a:pt x="328" y="163"/>
                  </a:lnTo>
                  <a:lnTo>
                    <a:pt x="330" y="160"/>
                  </a:lnTo>
                  <a:lnTo>
                    <a:pt x="332" y="155"/>
                  </a:lnTo>
                  <a:lnTo>
                    <a:pt x="334" y="150"/>
                  </a:lnTo>
                  <a:lnTo>
                    <a:pt x="339" y="144"/>
                  </a:lnTo>
                  <a:lnTo>
                    <a:pt x="344" y="139"/>
                  </a:lnTo>
                  <a:lnTo>
                    <a:pt x="345" y="135"/>
                  </a:lnTo>
                  <a:lnTo>
                    <a:pt x="349" y="129"/>
                  </a:lnTo>
                  <a:lnTo>
                    <a:pt x="351" y="123"/>
                  </a:lnTo>
                  <a:lnTo>
                    <a:pt x="354" y="118"/>
                  </a:lnTo>
                  <a:lnTo>
                    <a:pt x="355" y="104"/>
                  </a:lnTo>
                  <a:lnTo>
                    <a:pt x="355" y="102"/>
                  </a:lnTo>
                  <a:lnTo>
                    <a:pt x="359" y="96"/>
                  </a:lnTo>
                  <a:lnTo>
                    <a:pt x="364" y="90"/>
                  </a:lnTo>
                  <a:lnTo>
                    <a:pt x="364" y="83"/>
                  </a:lnTo>
                  <a:lnTo>
                    <a:pt x="369" y="72"/>
                  </a:lnTo>
                  <a:lnTo>
                    <a:pt x="370" y="64"/>
                  </a:lnTo>
                  <a:lnTo>
                    <a:pt x="372" y="59"/>
                  </a:lnTo>
                  <a:lnTo>
                    <a:pt x="376" y="53"/>
                  </a:lnTo>
                  <a:lnTo>
                    <a:pt x="378" y="47"/>
                  </a:lnTo>
                  <a:lnTo>
                    <a:pt x="380" y="43"/>
                  </a:lnTo>
                  <a:lnTo>
                    <a:pt x="381" y="39"/>
                  </a:lnTo>
                  <a:lnTo>
                    <a:pt x="382" y="23"/>
                  </a:lnTo>
                  <a:lnTo>
                    <a:pt x="383" y="16"/>
                  </a:lnTo>
                  <a:lnTo>
                    <a:pt x="382" y="8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2205038" y="3589338"/>
              <a:ext cx="150812" cy="163513"/>
            </a:xfrm>
            <a:custGeom>
              <a:avLst/>
              <a:gdLst>
                <a:gd name="T0" fmla="*/ 64 w 95"/>
                <a:gd name="T1" fmla="*/ 80 h 103"/>
                <a:gd name="T2" fmla="*/ 60 w 95"/>
                <a:gd name="T3" fmla="*/ 89 h 103"/>
                <a:gd name="T4" fmla="*/ 54 w 95"/>
                <a:gd name="T5" fmla="*/ 100 h 103"/>
                <a:gd name="T6" fmla="*/ 51 w 95"/>
                <a:gd name="T7" fmla="*/ 103 h 103"/>
                <a:gd name="T8" fmla="*/ 46 w 95"/>
                <a:gd name="T9" fmla="*/ 103 h 103"/>
                <a:gd name="T10" fmla="*/ 39 w 95"/>
                <a:gd name="T11" fmla="*/ 101 h 103"/>
                <a:gd name="T12" fmla="*/ 26 w 95"/>
                <a:gd name="T13" fmla="*/ 100 h 103"/>
                <a:gd name="T14" fmla="*/ 26 w 95"/>
                <a:gd name="T15" fmla="*/ 94 h 103"/>
                <a:gd name="T16" fmla="*/ 21 w 95"/>
                <a:gd name="T17" fmla="*/ 89 h 103"/>
                <a:gd name="T18" fmla="*/ 17 w 95"/>
                <a:gd name="T19" fmla="*/ 84 h 103"/>
                <a:gd name="T20" fmla="*/ 15 w 95"/>
                <a:gd name="T21" fmla="*/ 80 h 103"/>
                <a:gd name="T22" fmla="*/ 11 w 95"/>
                <a:gd name="T23" fmla="*/ 70 h 103"/>
                <a:gd name="T24" fmla="*/ 11 w 95"/>
                <a:gd name="T25" fmla="*/ 67 h 103"/>
                <a:gd name="T26" fmla="*/ 11 w 95"/>
                <a:gd name="T27" fmla="*/ 58 h 103"/>
                <a:gd name="T28" fmla="*/ 11 w 95"/>
                <a:gd name="T29" fmla="*/ 56 h 103"/>
                <a:gd name="T30" fmla="*/ 14 w 95"/>
                <a:gd name="T31" fmla="*/ 53 h 103"/>
                <a:gd name="T32" fmla="*/ 11 w 95"/>
                <a:gd name="T33" fmla="*/ 47 h 103"/>
                <a:gd name="T34" fmla="*/ 8 w 95"/>
                <a:gd name="T35" fmla="*/ 37 h 103"/>
                <a:gd name="T36" fmla="*/ 4 w 95"/>
                <a:gd name="T37" fmla="*/ 30 h 103"/>
                <a:gd name="T38" fmla="*/ 1 w 95"/>
                <a:gd name="T39" fmla="*/ 21 h 103"/>
                <a:gd name="T40" fmla="*/ 0 w 95"/>
                <a:gd name="T41" fmla="*/ 16 h 103"/>
                <a:gd name="T42" fmla="*/ 0 w 95"/>
                <a:gd name="T43" fmla="*/ 9 h 103"/>
                <a:gd name="T44" fmla="*/ 3 w 95"/>
                <a:gd name="T45" fmla="*/ 3 h 103"/>
                <a:gd name="T46" fmla="*/ 6 w 95"/>
                <a:gd name="T47" fmla="*/ 0 h 103"/>
                <a:gd name="T48" fmla="*/ 11 w 95"/>
                <a:gd name="T49" fmla="*/ 0 h 103"/>
                <a:gd name="T50" fmla="*/ 16 w 95"/>
                <a:gd name="T51" fmla="*/ 4 h 103"/>
                <a:gd name="T52" fmla="*/ 21 w 95"/>
                <a:gd name="T53" fmla="*/ 6 h 103"/>
                <a:gd name="T54" fmla="*/ 32 w 95"/>
                <a:gd name="T55" fmla="*/ 10 h 103"/>
                <a:gd name="T56" fmla="*/ 42 w 95"/>
                <a:gd name="T57" fmla="*/ 14 h 103"/>
                <a:gd name="T58" fmla="*/ 47 w 95"/>
                <a:gd name="T59" fmla="*/ 16 h 103"/>
                <a:gd name="T60" fmla="*/ 53 w 95"/>
                <a:gd name="T61" fmla="*/ 16 h 103"/>
                <a:gd name="T62" fmla="*/ 58 w 95"/>
                <a:gd name="T63" fmla="*/ 15 h 103"/>
                <a:gd name="T64" fmla="*/ 62 w 95"/>
                <a:gd name="T65" fmla="*/ 14 h 103"/>
                <a:gd name="T66" fmla="*/ 68 w 95"/>
                <a:gd name="T67" fmla="*/ 14 h 103"/>
                <a:gd name="T68" fmla="*/ 71 w 95"/>
                <a:gd name="T69" fmla="*/ 12 h 103"/>
                <a:gd name="T70" fmla="*/ 74 w 95"/>
                <a:gd name="T71" fmla="*/ 12 h 103"/>
                <a:gd name="T72" fmla="*/ 79 w 95"/>
                <a:gd name="T73" fmla="*/ 9 h 103"/>
                <a:gd name="T74" fmla="*/ 82 w 95"/>
                <a:gd name="T75" fmla="*/ 6 h 103"/>
                <a:gd name="T76" fmla="*/ 85 w 95"/>
                <a:gd name="T77" fmla="*/ 5 h 103"/>
                <a:gd name="T78" fmla="*/ 89 w 95"/>
                <a:gd name="T79" fmla="*/ 6 h 103"/>
                <a:gd name="T80" fmla="*/ 92 w 95"/>
                <a:gd name="T81" fmla="*/ 10 h 103"/>
                <a:gd name="T82" fmla="*/ 95 w 95"/>
                <a:gd name="T83" fmla="*/ 15 h 103"/>
                <a:gd name="T84" fmla="*/ 95 w 95"/>
                <a:gd name="T85" fmla="*/ 25 h 103"/>
                <a:gd name="T86" fmla="*/ 95 w 95"/>
                <a:gd name="T87" fmla="*/ 32 h 103"/>
                <a:gd name="T88" fmla="*/ 95 w 95"/>
                <a:gd name="T89" fmla="*/ 40 h 103"/>
                <a:gd name="T90" fmla="*/ 92 w 95"/>
                <a:gd name="T91" fmla="*/ 46 h 103"/>
                <a:gd name="T92" fmla="*/ 90 w 95"/>
                <a:gd name="T93" fmla="*/ 52 h 103"/>
                <a:gd name="T94" fmla="*/ 86 w 95"/>
                <a:gd name="T95" fmla="*/ 58 h 103"/>
                <a:gd name="T96" fmla="*/ 82 w 95"/>
                <a:gd name="T97" fmla="*/ 62 h 103"/>
                <a:gd name="T98" fmla="*/ 81 w 95"/>
                <a:gd name="T99" fmla="*/ 65 h 103"/>
                <a:gd name="T100" fmla="*/ 81 w 95"/>
                <a:gd name="T101" fmla="*/ 73 h 103"/>
                <a:gd name="T102" fmla="*/ 79 w 95"/>
                <a:gd name="T103" fmla="*/ 79 h 103"/>
                <a:gd name="T104" fmla="*/ 76 w 95"/>
                <a:gd name="T105" fmla="*/ 81 h 103"/>
                <a:gd name="T106" fmla="*/ 76 w 95"/>
                <a:gd name="T107" fmla="*/ 90 h 103"/>
                <a:gd name="T108" fmla="*/ 74 w 95"/>
                <a:gd name="T109" fmla="*/ 90 h 103"/>
                <a:gd name="T110" fmla="*/ 70 w 95"/>
                <a:gd name="T111" fmla="*/ 86 h 103"/>
                <a:gd name="T112" fmla="*/ 67 w 95"/>
                <a:gd name="T113" fmla="*/ 83 h 103"/>
                <a:gd name="T114" fmla="*/ 64 w 95"/>
                <a:gd name="T115" fmla="*/ 8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5" h="103">
                  <a:moveTo>
                    <a:pt x="64" y="80"/>
                  </a:moveTo>
                  <a:lnTo>
                    <a:pt x="60" y="89"/>
                  </a:lnTo>
                  <a:lnTo>
                    <a:pt x="54" y="100"/>
                  </a:lnTo>
                  <a:lnTo>
                    <a:pt x="51" y="103"/>
                  </a:lnTo>
                  <a:lnTo>
                    <a:pt x="46" y="103"/>
                  </a:lnTo>
                  <a:lnTo>
                    <a:pt x="39" y="101"/>
                  </a:lnTo>
                  <a:lnTo>
                    <a:pt x="26" y="100"/>
                  </a:lnTo>
                  <a:lnTo>
                    <a:pt x="26" y="94"/>
                  </a:lnTo>
                  <a:lnTo>
                    <a:pt x="21" y="89"/>
                  </a:lnTo>
                  <a:lnTo>
                    <a:pt x="17" y="84"/>
                  </a:lnTo>
                  <a:lnTo>
                    <a:pt x="15" y="80"/>
                  </a:lnTo>
                  <a:lnTo>
                    <a:pt x="11" y="70"/>
                  </a:lnTo>
                  <a:lnTo>
                    <a:pt x="11" y="67"/>
                  </a:lnTo>
                  <a:lnTo>
                    <a:pt x="11" y="58"/>
                  </a:lnTo>
                  <a:lnTo>
                    <a:pt x="11" y="56"/>
                  </a:lnTo>
                  <a:lnTo>
                    <a:pt x="14" y="53"/>
                  </a:lnTo>
                  <a:lnTo>
                    <a:pt x="11" y="47"/>
                  </a:lnTo>
                  <a:lnTo>
                    <a:pt x="8" y="37"/>
                  </a:lnTo>
                  <a:lnTo>
                    <a:pt x="4" y="30"/>
                  </a:lnTo>
                  <a:lnTo>
                    <a:pt x="1" y="21"/>
                  </a:lnTo>
                  <a:lnTo>
                    <a:pt x="0" y="16"/>
                  </a:lnTo>
                  <a:lnTo>
                    <a:pt x="0" y="9"/>
                  </a:lnTo>
                  <a:lnTo>
                    <a:pt x="3" y="3"/>
                  </a:lnTo>
                  <a:lnTo>
                    <a:pt x="6" y="0"/>
                  </a:lnTo>
                  <a:lnTo>
                    <a:pt x="11" y="0"/>
                  </a:lnTo>
                  <a:lnTo>
                    <a:pt x="16" y="4"/>
                  </a:lnTo>
                  <a:lnTo>
                    <a:pt x="21" y="6"/>
                  </a:lnTo>
                  <a:lnTo>
                    <a:pt x="32" y="10"/>
                  </a:lnTo>
                  <a:lnTo>
                    <a:pt x="42" y="14"/>
                  </a:lnTo>
                  <a:lnTo>
                    <a:pt x="47" y="16"/>
                  </a:lnTo>
                  <a:lnTo>
                    <a:pt x="53" y="16"/>
                  </a:lnTo>
                  <a:lnTo>
                    <a:pt x="58" y="15"/>
                  </a:lnTo>
                  <a:lnTo>
                    <a:pt x="62" y="14"/>
                  </a:lnTo>
                  <a:lnTo>
                    <a:pt x="68" y="14"/>
                  </a:lnTo>
                  <a:lnTo>
                    <a:pt x="71" y="12"/>
                  </a:lnTo>
                  <a:lnTo>
                    <a:pt x="74" y="12"/>
                  </a:lnTo>
                  <a:lnTo>
                    <a:pt x="79" y="9"/>
                  </a:lnTo>
                  <a:lnTo>
                    <a:pt x="82" y="6"/>
                  </a:lnTo>
                  <a:lnTo>
                    <a:pt x="85" y="5"/>
                  </a:lnTo>
                  <a:lnTo>
                    <a:pt x="89" y="6"/>
                  </a:lnTo>
                  <a:lnTo>
                    <a:pt x="92" y="10"/>
                  </a:lnTo>
                  <a:lnTo>
                    <a:pt x="95" y="15"/>
                  </a:lnTo>
                  <a:lnTo>
                    <a:pt x="95" y="25"/>
                  </a:lnTo>
                  <a:lnTo>
                    <a:pt x="95" y="32"/>
                  </a:lnTo>
                  <a:lnTo>
                    <a:pt x="95" y="40"/>
                  </a:lnTo>
                  <a:lnTo>
                    <a:pt x="92" y="46"/>
                  </a:lnTo>
                  <a:lnTo>
                    <a:pt x="90" y="52"/>
                  </a:lnTo>
                  <a:lnTo>
                    <a:pt x="86" y="58"/>
                  </a:lnTo>
                  <a:lnTo>
                    <a:pt x="82" y="62"/>
                  </a:lnTo>
                  <a:lnTo>
                    <a:pt x="81" y="65"/>
                  </a:lnTo>
                  <a:lnTo>
                    <a:pt x="81" y="73"/>
                  </a:lnTo>
                  <a:lnTo>
                    <a:pt x="79" y="79"/>
                  </a:lnTo>
                  <a:lnTo>
                    <a:pt x="76" y="81"/>
                  </a:lnTo>
                  <a:lnTo>
                    <a:pt x="76" y="90"/>
                  </a:lnTo>
                  <a:lnTo>
                    <a:pt x="74" y="90"/>
                  </a:lnTo>
                  <a:lnTo>
                    <a:pt x="70" y="86"/>
                  </a:lnTo>
                  <a:lnTo>
                    <a:pt x="67" y="83"/>
                  </a:lnTo>
                  <a:lnTo>
                    <a:pt x="64" y="80"/>
                  </a:lnTo>
                  <a:close/>
                </a:path>
              </a:pathLst>
            </a:custGeom>
            <a:grp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TextBox 12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5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298122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0_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1"/>
            <a:ext cx="2508635" cy="37109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10967" y="1595145"/>
            <a:ext cx="4879560" cy="2721640"/>
            <a:chOff x="4480005" y="1824354"/>
            <a:chExt cx="3928882" cy="2191386"/>
          </a:xfrm>
          <a:solidFill>
            <a:schemeClr val="tx1">
              <a:lumMod val="60000"/>
              <a:lumOff val="40000"/>
            </a:schemeClr>
          </a:solidFill>
        </p:grpSpPr>
        <p:grpSp>
          <p:nvGrpSpPr>
            <p:cNvPr id="21" name="Group 20"/>
            <p:cNvGrpSpPr/>
            <p:nvPr/>
          </p:nvGrpSpPr>
          <p:grpSpPr>
            <a:xfrm>
              <a:off x="6817428" y="2506050"/>
              <a:ext cx="1436274" cy="896476"/>
              <a:chOff x="6817428" y="2506050"/>
              <a:chExt cx="1436274" cy="896476"/>
            </a:xfrm>
            <a:grpFill/>
          </p:grpSpPr>
          <p:sp>
            <p:nvSpPr>
              <p:cNvPr id="216" name="Freeform 5"/>
              <p:cNvSpPr>
                <a:spLocks noEditPoints="1"/>
              </p:cNvSpPr>
              <p:nvPr/>
            </p:nvSpPr>
            <p:spPr bwMode="auto">
              <a:xfrm>
                <a:off x="7612622" y="3110963"/>
                <a:ext cx="27826" cy="81970"/>
              </a:xfrm>
              <a:custGeom>
                <a:avLst/>
                <a:gdLst/>
                <a:ahLst/>
                <a:cxnLst>
                  <a:cxn ang="0">
                    <a:pos x="20" y="25"/>
                  </a:cxn>
                  <a:cxn ang="0">
                    <a:pos x="16" y="17"/>
                  </a:cxn>
                  <a:cxn ang="0">
                    <a:pos x="21" y="7"/>
                  </a:cxn>
                  <a:cxn ang="0">
                    <a:pos x="21" y="2"/>
                  </a:cxn>
                  <a:cxn ang="0">
                    <a:pos x="15" y="5"/>
                  </a:cxn>
                  <a:cxn ang="0">
                    <a:pos x="15" y="15"/>
                  </a:cxn>
                  <a:cxn ang="0">
                    <a:pos x="13" y="26"/>
                  </a:cxn>
                  <a:cxn ang="0">
                    <a:pos x="15" y="28"/>
                  </a:cxn>
                  <a:cxn ang="0">
                    <a:pos x="16" y="48"/>
                  </a:cxn>
                  <a:cxn ang="0">
                    <a:pos x="13" y="40"/>
                  </a:cxn>
                  <a:cxn ang="0">
                    <a:pos x="18" y="33"/>
                  </a:cxn>
                  <a:cxn ang="0">
                    <a:pos x="11" y="33"/>
                  </a:cxn>
                  <a:cxn ang="0">
                    <a:pos x="10" y="43"/>
                  </a:cxn>
                  <a:cxn ang="0">
                    <a:pos x="11" y="51"/>
                  </a:cxn>
                  <a:cxn ang="0">
                    <a:pos x="11" y="55"/>
                  </a:cxn>
                  <a:cxn ang="0">
                    <a:pos x="5" y="51"/>
                  </a:cxn>
                  <a:cxn ang="0">
                    <a:pos x="0" y="50"/>
                  </a:cxn>
                  <a:cxn ang="0">
                    <a:pos x="8" y="75"/>
                  </a:cxn>
                  <a:cxn ang="0">
                    <a:pos x="15" y="68"/>
                  </a:cxn>
                  <a:cxn ang="0">
                    <a:pos x="8" y="66"/>
                  </a:cxn>
                  <a:cxn ang="0">
                    <a:pos x="8" y="71"/>
                  </a:cxn>
                  <a:cxn ang="0">
                    <a:pos x="8" y="75"/>
                  </a:cxn>
                  <a:cxn ang="0">
                    <a:pos x="18" y="103"/>
                  </a:cxn>
                  <a:cxn ang="0">
                    <a:pos x="21" y="101"/>
                  </a:cxn>
                  <a:cxn ang="0">
                    <a:pos x="28" y="118"/>
                  </a:cxn>
                  <a:cxn ang="0">
                    <a:pos x="33" y="124"/>
                  </a:cxn>
                  <a:cxn ang="0">
                    <a:pos x="30" y="121"/>
                  </a:cxn>
                  <a:cxn ang="0">
                    <a:pos x="28" y="118"/>
                  </a:cxn>
                  <a:cxn ang="0">
                    <a:pos x="38" y="124"/>
                  </a:cxn>
                  <a:cxn ang="0">
                    <a:pos x="43" y="126"/>
                  </a:cxn>
                  <a:cxn ang="0">
                    <a:pos x="41" y="121"/>
                  </a:cxn>
                  <a:cxn ang="0">
                    <a:pos x="35" y="133"/>
                  </a:cxn>
                  <a:cxn ang="0">
                    <a:pos x="40" y="133"/>
                  </a:cxn>
                  <a:cxn ang="0">
                    <a:pos x="33" y="129"/>
                  </a:cxn>
                  <a:cxn ang="0">
                    <a:pos x="35" y="133"/>
                  </a:cxn>
                  <a:cxn ang="0">
                    <a:pos x="46" y="139"/>
                  </a:cxn>
                  <a:cxn ang="0">
                    <a:pos x="41" y="143"/>
                  </a:cxn>
                  <a:cxn ang="0">
                    <a:pos x="43" y="144"/>
                  </a:cxn>
                  <a:cxn ang="0">
                    <a:pos x="43" y="148"/>
                  </a:cxn>
                  <a:cxn ang="0">
                    <a:pos x="43" y="153"/>
                  </a:cxn>
                  <a:cxn ang="0">
                    <a:pos x="46" y="154"/>
                  </a:cxn>
                  <a:cxn ang="0">
                    <a:pos x="51" y="156"/>
                  </a:cxn>
                  <a:cxn ang="0">
                    <a:pos x="49" y="148"/>
                  </a:cxn>
                </a:cxnLst>
                <a:rect l="0" t="0" r="r" b="b"/>
                <a:pathLst>
                  <a:path w="51" h="158">
                    <a:moveTo>
                      <a:pt x="15" y="28"/>
                    </a:moveTo>
                    <a:lnTo>
                      <a:pt x="20" y="25"/>
                    </a:lnTo>
                    <a:lnTo>
                      <a:pt x="20" y="18"/>
                    </a:lnTo>
                    <a:lnTo>
                      <a:pt x="16" y="17"/>
                    </a:lnTo>
                    <a:lnTo>
                      <a:pt x="21" y="12"/>
                    </a:lnTo>
                    <a:lnTo>
                      <a:pt x="21" y="7"/>
                    </a:lnTo>
                    <a:lnTo>
                      <a:pt x="20" y="7"/>
                    </a:lnTo>
                    <a:lnTo>
                      <a:pt x="21" y="2"/>
                    </a:lnTo>
                    <a:lnTo>
                      <a:pt x="20" y="0"/>
                    </a:lnTo>
                    <a:lnTo>
                      <a:pt x="15" y="5"/>
                    </a:lnTo>
                    <a:lnTo>
                      <a:pt x="16" y="12"/>
                    </a:lnTo>
                    <a:lnTo>
                      <a:pt x="15" y="15"/>
                    </a:lnTo>
                    <a:lnTo>
                      <a:pt x="15" y="17"/>
                    </a:lnTo>
                    <a:lnTo>
                      <a:pt x="13" y="26"/>
                    </a:lnTo>
                    <a:lnTo>
                      <a:pt x="15" y="28"/>
                    </a:lnTo>
                    <a:lnTo>
                      <a:pt x="15" y="28"/>
                    </a:lnTo>
                    <a:close/>
                    <a:moveTo>
                      <a:pt x="11" y="55"/>
                    </a:moveTo>
                    <a:lnTo>
                      <a:pt x="16" y="48"/>
                    </a:lnTo>
                    <a:lnTo>
                      <a:pt x="15" y="43"/>
                    </a:lnTo>
                    <a:lnTo>
                      <a:pt x="13" y="40"/>
                    </a:lnTo>
                    <a:lnTo>
                      <a:pt x="15" y="35"/>
                    </a:lnTo>
                    <a:lnTo>
                      <a:pt x="18" y="33"/>
                    </a:lnTo>
                    <a:lnTo>
                      <a:pt x="18" y="31"/>
                    </a:lnTo>
                    <a:lnTo>
                      <a:pt x="11" y="33"/>
                    </a:lnTo>
                    <a:lnTo>
                      <a:pt x="11" y="40"/>
                    </a:lnTo>
                    <a:lnTo>
                      <a:pt x="10" y="43"/>
                    </a:lnTo>
                    <a:lnTo>
                      <a:pt x="11" y="48"/>
                    </a:lnTo>
                    <a:lnTo>
                      <a:pt x="11" y="51"/>
                    </a:lnTo>
                    <a:lnTo>
                      <a:pt x="11" y="55"/>
                    </a:lnTo>
                    <a:lnTo>
                      <a:pt x="11" y="55"/>
                    </a:lnTo>
                    <a:close/>
                    <a:moveTo>
                      <a:pt x="0" y="50"/>
                    </a:moveTo>
                    <a:lnTo>
                      <a:pt x="5" y="51"/>
                    </a:lnTo>
                    <a:lnTo>
                      <a:pt x="3" y="48"/>
                    </a:lnTo>
                    <a:lnTo>
                      <a:pt x="0" y="50"/>
                    </a:lnTo>
                    <a:lnTo>
                      <a:pt x="0" y="50"/>
                    </a:lnTo>
                    <a:close/>
                    <a:moveTo>
                      <a:pt x="8" y="75"/>
                    </a:moveTo>
                    <a:lnTo>
                      <a:pt x="13" y="75"/>
                    </a:lnTo>
                    <a:lnTo>
                      <a:pt x="15" y="68"/>
                    </a:lnTo>
                    <a:lnTo>
                      <a:pt x="13" y="63"/>
                    </a:lnTo>
                    <a:lnTo>
                      <a:pt x="8" y="66"/>
                    </a:lnTo>
                    <a:lnTo>
                      <a:pt x="8" y="71"/>
                    </a:lnTo>
                    <a:lnTo>
                      <a:pt x="8" y="71"/>
                    </a:lnTo>
                    <a:lnTo>
                      <a:pt x="8" y="75"/>
                    </a:lnTo>
                    <a:lnTo>
                      <a:pt x="8" y="75"/>
                    </a:lnTo>
                    <a:close/>
                    <a:moveTo>
                      <a:pt x="21" y="101"/>
                    </a:moveTo>
                    <a:lnTo>
                      <a:pt x="18" y="103"/>
                    </a:lnTo>
                    <a:lnTo>
                      <a:pt x="20" y="105"/>
                    </a:lnTo>
                    <a:lnTo>
                      <a:pt x="21" y="101"/>
                    </a:lnTo>
                    <a:lnTo>
                      <a:pt x="21" y="101"/>
                    </a:lnTo>
                    <a:close/>
                    <a:moveTo>
                      <a:pt x="28" y="118"/>
                    </a:moveTo>
                    <a:lnTo>
                      <a:pt x="31" y="120"/>
                    </a:lnTo>
                    <a:lnTo>
                      <a:pt x="33" y="124"/>
                    </a:lnTo>
                    <a:lnTo>
                      <a:pt x="30" y="121"/>
                    </a:lnTo>
                    <a:lnTo>
                      <a:pt x="30" y="121"/>
                    </a:lnTo>
                    <a:lnTo>
                      <a:pt x="28" y="118"/>
                    </a:lnTo>
                    <a:lnTo>
                      <a:pt x="28" y="118"/>
                    </a:lnTo>
                    <a:close/>
                    <a:moveTo>
                      <a:pt x="41" y="121"/>
                    </a:moveTo>
                    <a:lnTo>
                      <a:pt x="38" y="124"/>
                    </a:lnTo>
                    <a:lnTo>
                      <a:pt x="41" y="128"/>
                    </a:lnTo>
                    <a:lnTo>
                      <a:pt x="43" y="126"/>
                    </a:lnTo>
                    <a:lnTo>
                      <a:pt x="43" y="123"/>
                    </a:lnTo>
                    <a:lnTo>
                      <a:pt x="41" y="121"/>
                    </a:lnTo>
                    <a:lnTo>
                      <a:pt x="41" y="121"/>
                    </a:lnTo>
                    <a:close/>
                    <a:moveTo>
                      <a:pt x="35" y="133"/>
                    </a:moveTo>
                    <a:lnTo>
                      <a:pt x="38" y="134"/>
                    </a:lnTo>
                    <a:lnTo>
                      <a:pt x="40" y="133"/>
                    </a:lnTo>
                    <a:lnTo>
                      <a:pt x="38" y="129"/>
                    </a:lnTo>
                    <a:lnTo>
                      <a:pt x="33" y="129"/>
                    </a:lnTo>
                    <a:lnTo>
                      <a:pt x="35" y="133"/>
                    </a:lnTo>
                    <a:lnTo>
                      <a:pt x="35" y="133"/>
                    </a:lnTo>
                    <a:close/>
                    <a:moveTo>
                      <a:pt x="43" y="144"/>
                    </a:moveTo>
                    <a:lnTo>
                      <a:pt x="46" y="139"/>
                    </a:lnTo>
                    <a:lnTo>
                      <a:pt x="45" y="139"/>
                    </a:lnTo>
                    <a:lnTo>
                      <a:pt x="41" y="143"/>
                    </a:lnTo>
                    <a:lnTo>
                      <a:pt x="43" y="144"/>
                    </a:lnTo>
                    <a:lnTo>
                      <a:pt x="43" y="144"/>
                    </a:lnTo>
                    <a:close/>
                    <a:moveTo>
                      <a:pt x="46" y="144"/>
                    </a:moveTo>
                    <a:lnTo>
                      <a:pt x="43" y="148"/>
                    </a:lnTo>
                    <a:lnTo>
                      <a:pt x="43" y="153"/>
                    </a:lnTo>
                    <a:lnTo>
                      <a:pt x="43" y="153"/>
                    </a:lnTo>
                    <a:lnTo>
                      <a:pt x="46" y="154"/>
                    </a:lnTo>
                    <a:lnTo>
                      <a:pt x="46" y="154"/>
                    </a:lnTo>
                    <a:lnTo>
                      <a:pt x="48" y="158"/>
                    </a:lnTo>
                    <a:lnTo>
                      <a:pt x="51" y="156"/>
                    </a:lnTo>
                    <a:lnTo>
                      <a:pt x="49" y="151"/>
                    </a:lnTo>
                    <a:lnTo>
                      <a:pt x="49" y="148"/>
                    </a:lnTo>
                    <a:lnTo>
                      <a:pt x="46" y="14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17" name="Freeform 7"/>
              <p:cNvSpPr>
                <a:spLocks noEditPoints="1"/>
              </p:cNvSpPr>
              <p:nvPr/>
            </p:nvSpPr>
            <p:spPr bwMode="auto">
              <a:xfrm>
                <a:off x="8006474" y="2629522"/>
                <a:ext cx="205488" cy="344479"/>
              </a:xfrm>
              <a:custGeom>
                <a:avLst/>
                <a:gdLst/>
                <a:ahLst/>
                <a:cxnLst>
                  <a:cxn ang="0">
                    <a:pos x="161" y="318"/>
                  </a:cxn>
                  <a:cxn ang="0">
                    <a:pos x="240" y="120"/>
                  </a:cxn>
                  <a:cxn ang="0">
                    <a:pos x="264" y="135"/>
                  </a:cxn>
                  <a:cxn ang="0">
                    <a:pos x="254" y="95"/>
                  </a:cxn>
                  <a:cxn ang="0">
                    <a:pos x="265" y="78"/>
                  </a:cxn>
                  <a:cxn ang="0">
                    <a:pos x="275" y="55"/>
                  </a:cxn>
                  <a:cxn ang="0">
                    <a:pos x="262" y="5"/>
                  </a:cxn>
                  <a:cxn ang="0">
                    <a:pos x="313" y="34"/>
                  </a:cxn>
                  <a:cxn ang="0">
                    <a:pos x="360" y="32"/>
                  </a:cxn>
                  <a:cxn ang="0">
                    <a:pos x="377" y="62"/>
                  </a:cxn>
                  <a:cxn ang="0">
                    <a:pos x="363" y="75"/>
                  </a:cxn>
                  <a:cxn ang="0">
                    <a:pos x="337" y="115"/>
                  </a:cxn>
                  <a:cxn ang="0">
                    <a:pos x="285" y="98"/>
                  </a:cxn>
                  <a:cxn ang="0">
                    <a:pos x="287" y="120"/>
                  </a:cxn>
                  <a:cxn ang="0">
                    <a:pos x="270" y="142"/>
                  </a:cxn>
                  <a:cxn ang="0">
                    <a:pos x="267" y="253"/>
                  </a:cxn>
                  <a:cxn ang="0">
                    <a:pos x="84" y="411"/>
                  </a:cxn>
                  <a:cxn ang="0">
                    <a:pos x="79" y="416"/>
                  </a:cxn>
                  <a:cxn ang="0">
                    <a:pos x="78" y="424"/>
                  </a:cxn>
                  <a:cxn ang="0">
                    <a:pos x="111" y="432"/>
                  </a:cxn>
                  <a:cxn ang="0">
                    <a:pos x="107" y="437"/>
                  </a:cxn>
                  <a:cxn ang="0">
                    <a:pos x="212" y="367"/>
                  </a:cxn>
                  <a:cxn ang="0">
                    <a:pos x="191" y="371"/>
                  </a:cxn>
                  <a:cxn ang="0">
                    <a:pos x="184" y="396"/>
                  </a:cxn>
                  <a:cxn ang="0">
                    <a:pos x="202" y="376"/>
                  </a:cxn>
                  <a:cxn ang="0">
                    <a:pos x="166" y="381"/>
                  </a:cxn>
                  <a:cxn ang="0">
                    <a:pos x="169" y="417"/>
                  </a:cxn>
                  <a:cxn ang="0">
                    <a:pos x="142" y="485"/>
                  </a:cxn>
                  <a:cxn ang="0">
                    <a:pos x="137" y="462"/>
                  </a:cxn>
                  <a:cxn ang="0">
                    <a:pos x="152" y="419"/>
                  </a:cxn>
                  <a:cxn ang="0">
                    <a:pos x="139" y="394"/>
                  </a:cxn>
                  <a:cxn ang="0">
                    <a:pos x="149" y="386"/>
                  </a:cxn>
                  <a:cxn ang="0">
                    <a:pos x="182" y="371"/>
                  </a:cxn>
                  <a:cxn ang="0">
                    <a:pos x="219" y="363"/>
                  </a:cxn>
                  <a:cxn ang="0">
                    <a:pos x="237" y="394"/>
                  </a:cxn>
                  <a:cxn ang="0">
                    <a:pos x="254" y="363"/>
                  </a:cxn>
                  <a:cxn ang="0">
                    <a:pos x="259" y="354"/>
                  </a:cxn>
                  <a:cxn ang="0">
                    <a:pos x="290" y="356"/>
                  </a:cxn>
                  <a:cxn ang="0">
                    <a:pos x="304" y="343"/>
                  </a:cxn>
                  <a:cxn ang="0">
                    <a:pos x="318" y="334"/>
                  </a:cxn>
                  <a:cxn ang="0">
                    <a:pos x="338" y="319"/>
                  </a:cxn>
                  <a:cxn ang="0">
                    <a:pos x="333" y="236"/>
                  </a:cxn>
                  <a:cxn ang="0">
                    <a:pos x="335" y="211"/>
                  </a:cxn>
                  <a:cxn ang="0">
                    <a:pos x="307" y="158"/>
                  </a:cxn>
                  <a:cxn ang="0">
                    <a:pos x="287" y="143"/>
                  </a:cxn>
                  <a:cxn ang="0">
                    <a:pos x="289" y="160"/>
                  </a:cxn>
                  <a:cxn ang="0">
                    <a:pos x="272" y="167"/>
                  </a:cxn>
                  <a:cxn ang="0">
                    <a:pos x="285" y="196"/>
                  </a:cxn>
                  <a:cxn ang="0">
                    <a:pos x="270" y="276"/>
                  </a:cxn>
                  <a:cxn ang="0">
                    <a:pos x="242" y="271"/>
                  </a:cxn>
                  <a:cxn ang="0">
                    <a:pos x="222" y="311"/>
                  </a:cxn>
                  <a:cxn ang="0">
                    <a:pos x="210" y="334"/>
                  </a:cxn>
                  <a:cxn ang="0">
                    <a:pos x="166" y="338"/>
                  </a:cxn>
                  <a:cxn ang="0">
                    <a:pos x="124" y="372"/>
                  </a:cxn>
                  <a:cxn ang="0">
                    <a:pos x="101" y="402"/>
                  </a:cxn>
                  <a:cxn ang="0">
                    <a:pos x="94" y="416"/>
                  </a:cxn>
                  <a:cxn ang="0">
                    <a:pos x="111" y="424"/>
                  </a:cxn>
                  <a:cxn ang="0">
                    <a:pos x="116" y="424"/>
                  </a:cxn>
                  <a:cxn ang="0">
                    <a:pos x="124" y="469"/>
                  </a:cxn>
                  <a:cxn ang="0">
                    <a:pos x="134" y="467"/>
                  </a:cxn>
                </a:cxnLst>
                <a:rect l="0" t="0" r="r" b="b"/>
                <a:pathLst>
                  <a:path w="383" h="665">
                    <a:moveTo>
                      <a:pt x="152" y="319"/>
                    </a:moveTo>
                    <a:lnTo>
                      <a:pt x="156" y="321"/>
                    </a:lnTo>
                    <a:lnTo>
                      <a:pt x="154" y="323"/>
                    </a:lnTo>
                    <a:lnTo>
                      <a:pt x="152" y="323"/>
                    </a:lnTo>
                    <a:lnTo>
                      <a:pt x="152" y="319"/>
                    </a:lnTo>
                    <a:lnTo>
                      <a:pt x="152" y="319"/>
                    </a:lnTo>
                    <a:close/>
                    <a:moveTo>
                      <a:pt x="157" y="319"/>
                    </a:moveTo>
                    <a:lnTo>
                      <a:pt x="156" y="318"/>
                    </a:lnTo>
                    <a:lnTo>
                      <a:pt x="157" y="316"/>
                    </a:lnTo>
                    <a:lnTo>
                      <a:pt x="161" y="314"/>
                    </a:lnTo>
                    <a:lnTo>
                      <a:pt x="161" y="318"/>
                    </a:lnTo>
                    <a:lnTo>
                      <a:pt x="159" y="319"/>
                    </a:lnTo>
                    <a:lnTo>
                      <a:pt x="157" y="319"/>
                    </a:lnTo>
                    <a:lnTo>
                      <a:pt x="157" y="319"/>
                    </a:lnTo>
                    <a:close/>
                    <a:moveTo>
                      <a:pt x="5" y="665"/>
                    </a:moveTo>
                    <a:lnTo>
                      <a:pt x="5" y="661"/>
                    </a:lnTo>
                    <a:lnTo>
                      <a:pt x="1" y="661"/>
                    </a:lnTo>
                    <a:lnTo>
                      <a:pt x="0" y="665"/>
                    </a:lnTo>
                    <a:lnTo>
                      <a:pt x="3" y="665"/>
                    </a:lnTo>
                    <a:lnTo>
                      <a:pt x="5" y="665"/>
                    </a:lnTo>
                    <a:lnTo>
                      <a:pt x="5" y="665"/>
                    </a:lnTo>
                    <a:close/>
                    <a:moveTo>
                      <a:pt x="240" y="120"/>
                    </a:moveTo>
                    <a:lnTo>
                      <a:pt x="239" y="117"/>
                    </a:lnTo>
                    <a:lnTo>
                      <a:pt x="239" y="113"/>
                    </a:lnTo>
                    <a:lnTo>
                      <a:pt x="242" y="112"/>
                    </a:lnTo>
                    <a:lnTo>
                      <a:pt x="245" y="110"/>
                    </a:lnTo>
                    <a:lnTo>
                      <a:pt x="244" y="113"/>
                    </a:lnTo>
                    <a:lnTo>
                      <a:pt x="244" y="118"/>
                    </a:lnTo>
                    <a:lnTo>
                      <a:pt x="240" y="120"/>
                    </a:lnTo>
                    <a:lnTo>
                      <a:pt x="240" y="120"/>
                    </a:lnTo>
                    <a:close/>
                    <a:moveTo>
                      <a:pt x="270" y="142"/>
                    </a:moveTo>
                    <a:lnTo>
                      <a:pt x="267" y="138"/>
                    </a:lnTo>
                    <a:lnTo>
                      <a:pt x="264" y="135"/>
                    </a:lnTo>
                    <a:lnTo>
                      <a:pt x="265" y="135"/>
                    </a:lnTo>
                    <a:lnTo>
                      <a:pt x="264" y="127"/>
                    </a:lnTo>
                    <a:lnTo>
                      <a:pt x="262" y="118"/>
                    </a:lnTo>
                    <a:lnTo>
                      <a:pt x="257" y="117"/>
                    </a:lnTo>
                    <a:lnTo>
                      <a:pt x="254" y="113"/>
                    </a:lnTo>
                    <a:lnTo>
                      <a:pt x="250" y="113"/>
                    </a:lnTo>
                    <a:lnTo>
                      <a:pt x="250" y="110"/>
                    </a:lnTo>
                    <a:lnTo>
                      <a:pt x="250" y="105"/>
                    </a:lnTo>
                    <a:lnTo>
                      <a:pt x="249" y="100"/>
                    </a:lnTo>
                    <a:lnTo>
                      <a:pt x="252" y="97"/>
                    </a:lnTo>
                    <a:lnTo>
                      <a:pt x="254" y="95"/>
                    </a:lnTo>
                    <a:lnTo>
                      <a:pt x="255" y="93"/>
                    </a:lnTo>
                    <a:lnTo>
                      <a:pt x="259" y="92"/>
                    </a:lnTo>
                    <a:lnTo>
                      <a:pt x="260" y="88"/>
                    </a:lnTo>
                    <a:lnTo>
                      <a:pt x="262" y="87"/>
                    </a:lnTo>
                    <a:lnTo>
                      <a:pt x="262" y="83"/>
                    </a:lnTo>
                    <a:lnTo>
                      <a:pt x="257" y="80"/>
                    </a:lnTo>
                    <a:lnTo>
                      <a:pt x="255" y="80"/>
                    </a:lnTo>
                    <a:lnTo>
                      <a:pt x="254" y="78"/>
                    </a:lnTo>
                    <a:lnTo>
                      <a:pt x="255" y="75"/>
                    </a:lnTo>
                    <a:lnTo>
                      <a:pt x="259" y="75"/>
                    </a:lnTo>
                    <a:lnTo>
                      <a:pt x="265" y="78"/>
                    </a:lnTo>
                    <a:lnTo>
                      <a:pt x="274" y="80"/>
                    </a:lnTo>
                    <a:lnTo>
                      <a:pt x="277" y="78"/>
                    </a:lnTo>
                    <a:lnTo>
                      <a:pt x="277" y="75"/>
                    </a:lnTo>
                    <a:lnTo>
                      <a:pt x="279" y="73"/>
                    </a:lnTo>
                    <a:lnTo>
                      <a:pt x="277" y="70"/>
                    </a:lnTo>
                    <a:lnTo>
                      <a:pt x="275" y="69"/>
                    </a:lnTo>
                    <a:lnTo>
                      <a:pt x="274" y="67"/>
                    </a:lnTo>
                    <a:lnTo>
                      <a:pt x="272" y="64"/>
                    </a:lnTo>
                    <a:lnTo>
                      <a:pt x="270" y="59"/>
                    </a:lnTo>
                    <a:lnTo>
                      <a:pt x="274" y="55"/>
                    </a:lnTo>
                    <a:lnTo>
                      <a:pt x="275" y="55"/>
                    </a:lnTo>
                    <a:lnTo>
                      <a:pt x="277" y="54"/>
                    </a:lnTo>
                    <a:lnTo>
                      <a:pt x="275" y="49"/>
                    </a:lnTo>
                    <a:lnTo>
                      <a:pt x="272" y="42"/>
                    </a:lnTo>
                    <a:lnTo>
                      <a:pt x="274" y="39"/>
                    </a:lnTo>
                    <a:lnTo>
                      <a:pt x="272" y="30"/>
                    </a:lnTo>
                    <a:lnTo>
                      <a:pt x="270" y="25"/>
                    </a:lnTo>
                    <a:lnTo>
                      <a:pt x="262" y="14"/>
                    </a:lnTo>
                    <a:lnTo>
                      <a:pt x="260" y="9"/>
                    </a:lnTo>
                    <a:lnTo>
                      <a:pt x="259" y="7"/>
                    </a:lnTo>
                    <a:lnTo>
                      <a:pt x="260" y="5"/>
                    </a:lnTo>
                    <a:lnTo>
                      <a:pt x="262" y="5"/>
                    </a:lnTo>
                    <a:lnTo>
                      <a:pt x="265" y="2"/>
                    </a:lnTo>
                    <a:lnTo>
                      <a:pt x="264" y="0"/>
                    </a:lnTo>
                    <a:lnTo>
                      <a:pt x="269" y="0"/>
                    </a:lnTo>
                    <a:lnTo>
                      <a:pt x="272" y="4"/>
                    </a:lnTo>
                    <a:lnTo>
                      <a:pt x="279" y="9"/>
                    </a:lnTo>
                    <a:lnTo>
                      <a:pt x="285" y="10"/>
                    </a:lnTo>
                    <a:lnTo>
                      <a:pt x="289" y="17"/>
                    </a:lnTo>
                    <a:lnTo>
                      <a:pt x="300" y="27"/>
                    </a:lnTo>
                    <a:lnTo>
                      <a:pt x="307" y="30"/>
                    </a:lnTo>
                    <a:lnTo>
                      <a:pt x="308" y="34"/>
                    </a:lnTo>
                    <a:lnTo>
                      <a:pt x="313" y="34"/>
                    </a:lnTo>
                    <a:lnTo>
                      <a:pt x="317" y="39"/>
                    </a:lnTo>
                    <a:lnTo>
                      <a:pt x="323" y="42"/>
                    </a:lnTo>
                    <a:lnTo>
                      <a:pt x="330" y="42"/>
                    </a:lnTo>
                    <a:lnTo>
                      <a:pt x="335" y="47"/>
                    </a:lnTo>
                    <a:lnTo>
                      <a:pt x="338" y="45"/>
                    </a:lnTo>
                    <a:lnTo>
                      <a:pt x="340" y="47"/>
                    </a:lnTo>
                    <a:lnTo>
                      <a:pt x="347" y="45"/>
                    </a:lnTo>
                    <a:lnTo>
                      <a:pt x="353" y="42"/>
                    </a:lnTo>
                    <a:lnTo>
                      <a:pt x="358" y="37"/>
                    </a:lnTo>
                    <a:lnTo>
                      <a:pt x="358" y="32"/>
                    </a:lnTo>
                    <a:lnTo>
                      <a:pt x="360" y="32"/>
                    </a:lnTo>
                    <a:lnTo>
                      <a:pt x="362" y="34"/>
                    </a:lnTo>
                    <a:lnTo>
                      <a:pt x="362" y="37"/>
                    </a:lnTo>
                    <a:lnTo>
                      <a:pt x="358" y="44"/>
                    </a:lnTo>
                    <a:lnTo>
                      <a:pt x="358" y="49"/>
                    </a:lnTo>
                    <a:lnTo>
                      <a:pt x="360" y="52"/>
                    </a:lnTo>
                    <a:lnTo>
                      <a:pt x="367" y="55"/>
                    </a:lnTo>
                    <a:lnTo>
                      <a:pt x="370" y="59"/>
                    </a:lnTo>
                    <a:lnTo>
                      <a:pt x="370" y="62"/>
                    </a:lnTo>
                    <a:lnTo>
                      <a:pt x="370" y="65"/>
                    </a:lnTo>
                    <a:lnTo>
                      <a:pt x="373" y="65"/>
                    </a:lnTo>
                    <a:lnTo>
                      <a:pt x="377" y="62"/>
                    </a:lnTo>
                    <a:lnTo>
                      <a:pt x="380" y="59"/>
                    </a:lnTo>
                    <a:lnTo>
                      <a:pt x="383" y="59"/>
                    </a:lnTo>
                    <a:lnTo>
                      <a:pt x="382" y="62"/>
                    </a:lnTo>
                    <a:lnTo>
                      <a:pt x="378" y="62"/>
                    </a:lnTo>
                    <a:lnTo>
                      <a:pt x="378" y="67"/>
                    </a:lnTo>
                    <a:lnTo>
                      <a:pt x="375" y="69"/>
                    </a:lnTo>
                    <a:lnTo>
                      <a:pt x="372" y="70"/>
                    </a:lnTo>
                    <a:lnTo>
                      <a:pt x="370" y="73"/>
                    </a:lnTo>
                    <a:lnTo>
                      <a:pt x="368" y="77"/>
                    </a:lnTo>
                    <a:lnTo>
                      <a:pt x="365" y="77"/>
                    </a:lnTo>
                    <a:lnTo>
                      <a:pt x="363" y="75"/>
                    </a:lnTo>
                    <a:lnTo>
                      <a:pt x="360" y="77"/>
                    </a:lnTo>
                    <a:lnTo>
                      <a:pt x="360" y="80"/>
                    </a:lnTo>
                    <a:lnTo>
                      <a:pt x="355" y="80"/>
                    </a:lnTo>
                    <a:lnTo>
                      <a:pt x="350" y="78"/>
                    </a:lnTo>
                    <a:lnTo>
                      <a:pt x="345" y="80"/>
                    </a:lnTo>
                    <a:lnTo>
                      <a:pt x="338" y="88"/>
                    </a:lnTo>
                    <a:lnTo>
                      <a:pt x="337" y="97"/>
                    </a:lnTo>
                    <a:lnTo>
                      <a:pt x="335" y="103"/>
                    </a:lnTo>
                    <a:lnTo>
                      <a:pt x="337" y="108"/>
                    </a:lnTo>
                    <a:lnTo>
                      <a:pt x="337" y="112"/>
                    </a:lnTo>
                    <a:lnTo>
                      <a:pt x="337" y="115"/>
                    </a:lnTo>
                    <a:lnTo>
                      <a:pt x="332" y="113"/>
                    </a:lnTo>
                    <a:lnTo>
                      <a:pt x="330" y="112"/>
                    </a:lnTo>
                    <a:lnTo>
                      <a:pt x="322" y="110"/>
                    </a:lnTo>
                    <a:lnTo>
                      <a:pt x="315" y="107"/>
                    </a:lnTo>
                    <a:lnTo>
                      <a:pt x="308" y="100"/>
                    </a:lnTo>
                    <a:lnTo>
                      <a:pt x="305" y="97"/>
                    </a:lnTo>
                    <a:lnTo>
                      <a:pt x="300" y="97"/>
                    </a:lnTo>
                    <a:lnTo>
                      <a:pt x="297" y="97"/>
                    </a:lnTo>
                    <a:lnTo>
                      <a:pt x="295" y="95"/>
                    </a:lnTo>
                    <a:lnTo>
                      <a:pt x="290" y="95"/>
                    </a:lnTo>
                    <a:lnTo>
                      <a:pt x="285" y="98"/>
                    </a:lnTo>
                    <a:lnTo>
                      <a:pt x="279" y="105"/>
                    </a:lnTo>
                    <a:lnTo>
                      <a:pt x="277" y="103"/>
                    </a:lnTo>
                    <a:lnTo>
                      <a:pt x="270" y="100"/>
                    </a:lnTo>
                    <a:lnTo>
                      <a:pt x="267" y="100"/>
                    </a:lnTo>
                    <a:lnTo>
                      <a:pt x="264" y="103"/>
                    </a:lnTo>
                    <a:lnTo>
                      <a:pt x="264" y="107"/>
                    </a:lnTo>
                    <a:lnTo>
                      <a:pt x="265" y="110"/>
                    </a:lnTo>
                    <a:lnTo>
                      <a:pt x="270" y="113"/>
                    </a:lnTo>
                    <a:lnTo>
                      <a:pt x="275" y="112"/>
                    </a:lnTo>
                    <a:lnTo>
                      <a:pt x="282" y="118"/>
                    </a:lnTo>
                    <a:lnTo>
                      <a:pt x="287" y="120"/>
                    </a:lnTo>
                    <a:lnTo>
                      <a:pt x="292" y="120"/>
                    </a:lnTo>
                    <a:lnTo>
                      <a:pt x="295" y="122"/>
                    </a:lnTo>
                    <a:lnTo>
                      <a:pt x="290" y="127"/>
                    </a:lnTo>
                    <a:lnTo>
                      <a:pt x="290" y="130"/>
                    </a:lnTo>
                    <a:lnTo>
                      <a:pt x="287" y="127"/>
                    </a:lnTo>
                    <a:lnTo>
                      <a:pt x="280" y="127"/>
                    </a:lnTo>
                    <a:lnTo>
                      <a:pt x="277" y="128"/>
                    </a:lnTo>
                    <a:lnTo>
                      <a:pt x="279" y="132"/>
                    </a:lnTo>
                    <a:lnTo>
                      <a:pt x="275" y="135"/>
                    </a:lnTo>
                    <a:lnTo>
                      <a:pt x="270" y="142"/>
                    </a:lnTo>
                    <a:lnTo>
                      <a:pt x="270" y="142"/>
                    </a:lnTo>
                    <a:close/>
                    <a:moveTo>
                      <a:pt x="262" y="263"/>
                    </a:moveTo>
                    <a:lnTo>
                      <a:pt x="262" y="258"/>
                    </a:lnTo>
                    <a:lnTo>
                      <a:pt x="264" y="256"/>
                    </a:lnTo>
                    <a:lnTo>
                      <a:pt x="264" y="255"/>
                    </a:lnTo>
                    <a:lnTo>
                      <a:pt x="260" y="256"/>
                    </a:lnTo>
                    <a:lnTo>
                      <a:pt x="260" y="255"/>
                    </a:lnTo>
                    <a:lnTo>
                      <a:pt x="262" y="246"/>
                    </a:lnTo>
                    <a:lnTo>
                      <a:pt x="264" y="245"/>
                    </a:lnTo>
                    <a:lnTo>
                      <a:pt x="264" y="248"/>
                    </a:lnTo>
                    <a:lnTo>
                      <a:pt x="264" y="251"/>
                    </a:lnTo>
                    <a:lnTo>
                      <a:pt x="267" y="253"/>
                    </a:lnTo>
                    <a:lnTo>
                      <a:pt x="269" y="255"/>
                    </a:lnTo>
                    <a:lnTo>
                      <a:pt x="267" y="260"/>
                    </a:lnTo>
                    <a:lnTo>
                      <a:pt x="264" y="261"/>
                    </a:lnTo>
                    <a:lnTo>
                      <a:pt x="262" y="263"/>
                    </a:lnTo>
                    <a:lnTo>
                      <a:pt x="262" y="263"/>
                    </a:lnTo>
                    <a:close/>
                    <a:moveTo>
                      <a:pt x="84" y="411"/>
                    </a:moveTo>
                    <a:lnTo>
                      <a:pt x="86" y="412"/>
                    </a:lnTo>
                    <a:lnTo>
                      <a:pt x="88" y="412"/>
                    </a:lnTo>
                    <a:lnTo>
                      <a:pt x="86" y="409"/>
                    </a:lnTo>
                    <a:lnTo>
                      <a:pt x="84" y="409"/>
                    </a:lnTo>
                    <a:lnTo>
                      <a:pt x="84" y="411"/>
                    </a:lnTo>
                    <a:lnTo>
                      <a:pt x="84" y="411"/>
                    </a:lnTo>
                    <a:close/>
                    <a:moveTo>
                      <a:pt x="83" y="414"/>
                    </a:moveTo>
                    <a:lnTo>
                      <a:pt x="84" y="414"/>
                    </a:lnTo>
                    <a:lnTo>
                      <a:pt x="84" y="414"/>
                    </a:lnTo>
                    <a:lnTo>
                      <a:pt x="83" y="414"/>
                    </a:lnTo>
                    <a:lnTo>
                      <a:pt x="83" y="414"/>
                    </a:lnTo>
                    <a:close/>
                    <a:moveTo>
                      <a:pt x="79" y="416"/>
                    </a:moveTo>
                    <a:lnTo>
                      <a:pt x="83" y="417"/>
                    </a:lnTo>
                    <a:lnTo>
                      <a:pt x="83" y="416"/>
                    </a:lnTo>
                    <a:lnTo>
                      <a:pt x="79" y="416"/>
                    </a:lnTo>
                    <a:lnTo>
                      <a:pt x="79" y="416"/>
                    </a:lnTo>
                    <a:close/>
                    <a:moveTo>
                      <a:pt x="78" y="419"/>
                    </a:moveTo>
                    <a:lnTo>
                      <a:pt x="78" y="421"/>
                    </a:lnTo>
                    <a:lnTo>
                      <a:pt x="81" y="419"/>
                    </a:lnTo>
                    <a:lnTo>
                      <a:pt x="78" y="419"/>
                    </a:lnTo>
                    <a:lnTo>
                      <a:pt x="78" y="419"/>
                    </a:lnTo>
                    <a:close/>
                    <a:moveTo>
                      <a:pt x="73" y="429"/>
                    </a:moveTo>
                    <a:lnTo>
                      <a:pt x="71" y="424"/>
                    </a:lnTo>
                    <a:lnTo>
                      <a:pt x="73" y="422"/>
                    </a:lnTo>
                    <a:lnTo>
                      <a:pt x="74" y="421"/>
                    </a:lnTo>
                    <a:lnTo>
                      <a:pt x="74" y="424"/>
                    </a:lnTo>
                    <a:lnTo>
                      <a:pt x="78" y="424"/>
                    </a:lnTo>
                    <a:lnTo>
                      <a:pt x="79" y="427"/>
                    </a:lnTo>
                    <a:lnTo>
                      <a:pt x="76" y="429"/>
                    </a:lnTo>
                    <a:lnTo>
                      <a:pt x="73" y="429"/>
                    </a:lnTo>
                    <a:lnTo>
                      <a:pt x="73" y="429"/>
                    </a:lnTo>
                    <a:close/>
                    <a:moveTo>
                      <a:pt x="111" y="432"/>
                    </a:moveTo>
                    <a:lnTo>
                      <a:pt x="109" y="429"/>
                    </a:lnTo>
                    <a:lnTo>
                      <a:pt x="111" y="429"/>
                    </a:lnTo>
                    <a:lnTo>
                      <a:pt x="112" y="429"/>
                    </a:lnTo>
                    <a:lnTo>
                      <a:pt x="112" y="432"/>
                    </a:lnTo>
                    <a:lnTo>
                      <a:pt x="111" y="432"/>
                    </a:lnTo>
                    <a:lnTo>
                      <a:pt x="111" y="432"/>
                    </a:lnTo>
                    <a:close/>
                    <a:moveTo>
                      <a:pt x="106" y="439"/>
                    </a:moveTo>
                    <a:lnTo>
                      <a:pt x="107" y="437"/>
                    </a:lnTo>
                    <a:lnTo>
                      <a:pt x="109" y="437"/>
                    </a:lnTo>
                    <a:lnTo>
                      <a:pt x="107" y="441"/>
                    </a:lnTo>
                    <a:lnTo>
                      <a:pt x="106" y="439"/>
                    </a:lnTo>
                    <a:lnTo>
                      <a:pt x="106" y="439"/>
                    </a:lnTo>
                    <a:close/>
                    <a:moveTo>
                      <a:pt x="104" y="427"/>
                    </a:moveTo>
                    <a:lnTo>
                      <a:pt x="103" y="429"/>
                    </a:lnTo>
                    <a:lnTo>
                      <a:pt x="103" y="434"/>
                    </a:lnTo>
                    <a:lnTo>
                      <a:pt x="104" y="437"/>
                    </a:lnTo>
                    <a:lnTo>
                      <a:pt x="107" y="437"/>
                    </a:lnTo>
                    <a:lnTo>
                      <a:pt x="107" y="434"/>
                    </a:lnTo>
                    <a:lnTo>
                      <a:pt x="106" y="429"/>
                    </a:lnTo>
                    <a:lnTo>
                      <a:pt x="106" y="427"/>
                    </a:lnTo>
                    <a:lnTo>
                      <a:pt x="104" y="427"/>
                    </a:lnTo>
                    <a:lnTo>
                      <a:pt x="104" y="427"/>
                    </a:lnTo>
                    <a:close/>
                    <a:moveTo>
                      <a:pt x="209" y="374"/>
                    </a:moveTo>
                    <a:lnTo>
                      <a:pt x="206" y="371"/>
                    </a:lnTo>
                    <a:lnTo>
                      <a:pt x="207" y="367"/>
                    </a:lnTo>
                    <a:lnTo>
                      <a:pt x="209" y="364"/>
                    </a:lnTo>
                    <a:lnTo>
                      <a:pt x="210" y="364"/>
                    </a:lnTo>
                    <a:lnTo>
                      <a:pt x="212" y="367"/>
                    </a:lnTo>
                    <a:lnTo>
                      <a:pt x="210" y="369"/>
                    </a:lnTo>
                    <a:lnTo>
                      <a:pt x="212" y="372"/>
                    </a:lnTo>
                    <a:lnTo>
                      <a:pt x="210" y="374"/>
                    </a:lnTo>
                    <a:lnTo>
                      <a:pt x="209" y="374"/>
                    </a:lnTo>
                    <a:lnTo>
                      <a:pt x="209" y="374"/>
                    </a:lnTo>
                    <a:close/>
                    <a:moveTo>
                      <a:pt x="191" y="371"/>
                    </a:moveTo>
                    <a:lnTo>
                      <a:pt x="196" y="367"/>
                    </a:lnTo>
                    <a:lnTo>
                      <a:pt x="199" y="367"/>
                    </a:lnTo>
                    <a:lnTo>
                      <a:pt x="197" y="371"/>
                    </a:lnTo>
                    <a:lnTo>
                      <a:pt x="196" y="371"/>
                    </a:lnTo>
                    <a:lnTo>
                      <a:pt x="191" y="371"/>
                    </a:lnTo>
                    <a:lnTo>
                      <a:pt x="191" y="371"/>
                    </a:lnTo>
                    <a:close/>
                    <a:moveTo>
                      <a:pt x="169" y="417"/>
                    </a:moveTo>
                    <a:lnTo>
                      <a:pt x="171" y="417"/>
                    </a:lnTo>
                    <a:lnTo>
                      <a:pt x="172" y="416"/>
                    </a:lnTo>
                    <a:lnTo>
                      <a:pt x="176" y="417"/>
                    </a:lnTo>
                    <a:lnTo>
                      <a:pt x="177" y="416"/>
                    </a:lnTo>
                    <a:lnTo>
                      <a:pt x="177" y="414"/>
                    </a:lnTo>
                    <a:lnTo>
                      <a:pt x="174" y="409"/>
                    </a:lnTo>
                    <a:lnTo>
                      <a:pt x="176" y="406"/>
                    </a:lnTo>
                    <a:lnTo>
                      <a:pt x="177" y="399"/>
                    </a:lnTo>
                    <a:lnTo>
                      <a:pt x="184" y="396"/>
                    </a:lnTo>
                    <a:lnTo>
                      <a:pt x="186" y="394"/>
                    </a:lnTo>
                    <a:lnTo>
                      <a:pt x="191" y="394"/>
                    </a:lnTo>
                    <a:lnTo>
                      <a:pt x="197" y="399"/>
                    </a:lnTo>
                    <a:lnTo>
                      <a:pt x="199" y="401"/>
                    </a:lnTo>
                    <a:lnTo>
                      <a:pt x="202" y="401"/>
                    </a:lnTo>
                    <a:lnTo>
                      <a:pt x="204" y="392"/>
                    </a:lnTo>
                    <a:lnTo>
                      <a:pt x="209" y="387"/>
                    </a:lnTo>
                    <a:lnTo>
                      <a:pt x="210" y="384"/>
                    </a:lnTo>
                    <a:lnTo>
                      <a:pt x="209" y="384"/>
                    </a:lnTo>
                    <a:lnTo>
                      <a:pt x="207" y="381"/>
                    </a:lnTo>
                    <a:lnTo>
                      <a:pt x="202" y="376"/>
                    </a:lnTo>
                    <a:lnTo>
                      <a:pt x="199" y="376"/>
                    </a:lnTo>
                    <a:lnTo>
                      <a:pt x="196" y="374"/>
                    </a:lnTo>
                    <a:lnTo>
                      <a:pt x="189" y="374"/>
                    </a:lnTo>
                    <a:lnTo>
                      <a:pt x="182" y="377"/>
                    </a:lnTo>
                    <a:lnTo>
                      <a:pt x="182" y="381"/>
                    </a:lnTo>
                    <a:lnTo>
                      <a:pt x="181" y="384"/>
                    </a:lnTo>
                    <a:lnTo>
                      <a:pt x="176" y="386"/>
                    </a:lnTo>
                    <a:lnTo>
                      <a:pt x="172" y="387"/>
                    </a:lnTo>
                    <a:lnTo>
                      <a:pt x="171" y="387"/>
                    </a:lnTo>
                    <a:lnTo>
                      <a:pt x="167" y="381"/>
                    </a:lnTo>
                    <a:lnTo>
                      <a:pt x="166" y="381"/>
                    </a:lnTo>
                    <a:lnTo>
                      <a:pt x="159" y="387"/>
                    </a:lnTo>
                    <a:lnTo>
                      <a:pt x="159" y="392"/>
                    </a:lnTo>
                    <a:lnTo>
                      <a:pt x="154" y="394"/>
                    </a:lnTo>
                    <a:lnTo>
                      <a:pt x="154" y="399"/>
                    </a:lnTo>
                    <a:lnTo>
                      <a:pt x="161" y="401"/>
                    </a:lnTo>
                    <a:lnTo>
                      <a:pt x="161" y="404"/>
                    </a:lnTo>
                    <a:lnTo>
                      <a:pt x="159" y="406"/>
                    </a:lnTo>
                    <a:lnTo>
                      <a:pt x="159" y="409"/>
                    </a:lnTo>
                    <a:lnTo>
                      <a:pt x="164" y="414"/>
                    </a:lnTo>
                    <a:lnTo>
                      <a:pt x="169" y="414"/>
                    </a:lnTo>
                    <a:lnTo>
                      <a:pt x="169" y="417"/>
                    </a:lnTo>
                    <a:lnTo>
                      <a:pt x="169" y="417"/>
                    </a:lnTo>
                    <a:close/>
                    <a:moveTo>
                      <a:pt x="137" y="490"/>
                    </a:moveTo>
                    <a:lnTo>
                      <a:pt x="134" y="487"/>
                    </a:lnTo>
                    <a:lnTo>
                      <a:pt x="132" y="489"/>
                    </a:lnTo>
                    <a:lnTo>
                      <a:pt x="131" y="490"/>
                    </a:lnTo>
                    <a:lnTo>
                      <a:pt x="134" y="495"/>
                    </a:lnTo>
                    <a:lnTo>
                      <a:pt x="137" y="495"/>
                    </a:lnTo>
                    <a:lnTo>
                      <a:pt x="139" y="494"/>
                    </a:lnTo>
                    <a:lnTo>
                      <a:pt x="137" y="490"/>
                    </a:lnTo>
                    <a:lnTo>
                      <a:pt x="137" y="490"/>
                    </a:lnTo>
                    <a:close/>
                    <a:moveTo>
                      <a:pt x="142" y="485"/>
                    </a:moveTo>
                    <a:lnTo>
                      <a:pt x="141" y="479"/>
                    </a:lnTo>
                    <a:lnTo>
                      <a:pt x="141" y="475"/>
                    </a:lnTo>
                    <a:lnTo>
                      <a:pt x="144" y="479"/>
                    </a:lnTo>
                    <a:lnTo>
                      <a:pt x="144" y="482"/>
                    </a:lnTo>
                    <a:lnTo>
                      <a:pt x="142" y="485"/>
                    </a:lnTo>
                    <a:lnTo>
                      <a:pt x="142" y="485"/>
                    </a:lnTo>
                    <a:lnTo>
                      <a:pt x="142" y="485"/>
                    </a:lnTo>
                    <a:close/>
                    <a:moveTo>
                      <a:pt x="132" y="474"/>
                    </a:moveTo>
                    <a:lnTo>
                      <a:pt x="137" y="470"/>
                    </a:lnTo>
                    <a:lnTo>
                      <a:pt x="142" y="465"/>
                    </a:lnTo>
                    <a:lnTo>
                      <a:pt x="137" y="462"/>
                    </a:lnTo>
                    <a:lnTo>
                      <a:pt x="137" y="459"/>
                    </a:lnTo>
                    <a:lnTo>
                      <a:pt x="141" y="459"/>
                    </a:lnTo>
                    <a:lnTo>
                      <a:pt x="144" y="459"/>
                    </a:lnTo>
                    <a:lnTo>
                      <a:pt x="146" y="461"/>
                    </a:lnTo>
                    <a:lnTo>
                      <a:pt x="147" y="456"/>
                    </a:lnTo>
                    <a:lnTo>
                      <a:pt x="147" y="449"/>
                    </a:lnTo>
                    <a:lnTo>
                      <a:pt x="146" y="446"/>
                    </a:lnTo>
                    <a:lnTo>
                      <a:pt x="146" y="434"/>
                    </a:lnTo>
                    <a:lnTo>
                      <a:pt x="146" y="427"/>
                    </a:lnTo>
                    <a:lnTo>
                      <a:pt x="147" y="422"/>
                    </a:lnTo>
                    <a:lnTo>
                      <a:pt x="152" y="419"/>
                    </a:lnTo>
                    <a:lnTo>
                      <a:pt x="151" y="416"/>
                    </a:lnTo>
                    <a:lnTo>
                      <a:pt x="149" y="414"/>
                    </a:lnTo>
                    <a:lnTo>
                      <a:pt x="149" y="411"/>
                    </a:lnTo>
                    <a:lnTo>
                      <a:pt x="146" y="411"/>
                    </a:lnTo>
                    <a:lnTo>
                      <a:pt x="147" y="407"/>
                    </a:lnTo>
                    <a:lnTo>
                      <a:pt x="139" y="407"/>
                    </a:lnTo>
                    <a:lnTo>
                      <a:pt x="137" y="406"/>
                    </a:lnTo>
                    <a:lnTo>
                      <a:pt x="142" y="404"/>
                    </a:lnTo>
                    <a:lnTo>
                      <a:pt x="142" y="401"/>
                    </a:lnTo>
                    <a:lnTo>
                      <a:pt x="142" y="396"/>
                    </a:lnTo>
                    <a:lnTo>
                      <a:pt x="139" y="394"/>
                    </a:lnTo>
                    <a:lnTo>
                      <a:pt x="134" y="394"/>
                    </a:lnTo>
                    <a:lnTo>
                      <a:pt x="134" y="396"/>
                    </a:lnTo>
                    <a:lnTo>
                      <a:pt x="131" y="397"/>
                    </a:lnTo>
                    <a:lnTo>
                      <a:pt x="127" y="397"/>
                    </a:lnTo>
                    <a:lnTo>
                      <a:pt x="122" y="392"/>
                    </a:lnTo>
                    <a:lnTo>
                      <a:pt x="124" y="389"/>
                    </a:lnTo>
                    <a:lnTo>
                      <a:pt x="131" y="386"/>
                    </a:lnTo>
                    <a:lnTo>
                      <a:pt x="137" y="384"/>
                    </a:lnTo>
                    <a:lnTo>
                      <a:pt x="144" y="386"/>
                    </a:lnTo>
                    <a:lnTo>
                      <a:pt x="149" y="387"/>
                    </a:lnTo>
                    <a:lnTo>
                      <a:pt x="149" y="386"/>
                    </a:lnTo>
                    <a:lnTo>
                      <a:pt x="149" y="382"/>
                    </a:lnTo>
                    <a:lnTo>
                      <a:pt x="149" y="379"/>
                    </a:lnTo>
                    <a:lnTo>
                      <a:pt x="149" y="376"/>
                    </a:lnTo>
                    <a:lnTo>
                      <a:pt x="151" y="374"/>
                    </a:lnTo>
                    <a:lnTo>
                      <a:pt x="154" y="372"/>
                    </a:lnTo>
                    <a:lnTo>
                      <a:pt x="156" y="376"/>
                    </a:lnTo>
                    <a:lnTo>
                      <a:pt x="159" y="376"/>
                    </a:lnTo>
                    <a:lnTo>
                      <a:pt x="162" y="374"/>
                    </a:lnTo>
                    <a:lnTo>
                      <a:pt x="171" y="372"/>
                    </a:lnTo>
                    <a:lnTo>
                      <a:pt x="177" y="371"/>
                    </a:lnTo>
                    <a:lnTo>
                      <a:pt x="182" y="371"/>
                    </a:lnTo>
                    <a:lnTo>
                      <a:pt x="186" y="371"/>
                    </a:lnTo>
                    <a:lnTo>
                      <a:pt x="187" y="369"/>
                    </a:lnTo>
                    <a:lnTo>
                      <a:pt x="187" y="369"/>
                    </a:lnTo>
                    <a:lnTo>
                      <a:pt x="192" y="366"/>
                    </a:lnTo>
                    <a:lnTo>
                      <a:pt x="194" y="364"/>
                    </a:lnTo>
                    <a:lnTo>
                      <a:pt x="199" y="359"/>
                    </a:lnTo>
                    <a:lnTo>
                      <a:pt x="206" y="358"/>
                    </a:lnTo>
                    <a:lnTo>
                      <a:pt x="212" y="359"/>
                    </a:lnTo>
                    <a:lnTo>
                      <a:pt x="217" y="358"/>
                    </a:lnTo>
                    <a:lnTo>
                      <a:pt x="219" y="359"/>
                    </a:lnTo>
                    <a:lnTo>
                      <a:pt x="219" y="363"/>
                    </a:lnTo>
                    <a:lnTo>
                      <a:pt x="215" y="367"/>
                    </a:lnTo>
                    <a:lnTo>
                      <a:pt x="214" y="371"/>
                    </a:lnTo>
                    <a:lnTo>
                      <a:pt x="215" y="372"/>
                    </a:lnTo>
                    <a:lnTo>
                      <a:pt x="217" y="376"/>
                    </a:lnTo>
                    <a:lnTo>
                      <a:pt x="217" y="381"/>
                    </a:lnTo>
                    <a:lnTo>
                      <a:pt x="217" y="382"/>
                    </a:lnTo>
                    <a:lnTo>
                      <a:pt x="217" y="386"/>
                    </a:lnTo>
                    <a:lnTo>
                      <a:pt x="222" y="389"/>
                    </a:lnTo>
                    <a:lnTo>
                      <a:pt x="229" y="394"/>
                    </a:lnTo>
                    <a:lnTo>
                      <a:pt x="234" y="396"/>
                    </a:lnTo>
                    <a:lnTo>
                      <a:pt x="237" y="394"/>
                    </a:lnTo>
                    <a:lnTo>
                      <a:pt x="242" y="387"/>
                    </a:lnTo>
                    <a:lnTo>
                      <a:pt x="242" y="384"/>
                    </a:lnTo>
                    <a:lnTo>
                      <a:pt x="244" y="382"/>
                    </a:lnTo>
                    <a:lnTo>
                      <a:pt x="245" y="379"/>
                    </a:lnTo>
                    <a:lnTo>
                      <a:pt x="244" y="377"/>
                    </a:lnTo>
                    <a:lnTo>
                      <a:pt x="247" y="371"/>
                    </a:lnTo>
                    <a:lnTo>
                      <a:pt x="252" y="371"/>
                    </a:lnTo>
                    <a:lnTo>
                      <a:pt x="255" y="371"/>
                    </a:lnTo>
                    <a:lnTo>
                      <a:pt x="257" y="369"/>
                    </a:lnTo>
                    <a:lnTo>
                      <a:pt x="255" y="367"/>
                    </a:lnTo>
                    <a:lnTo>
                      <a:pt x="254" y="363"/>
                    </a:lnTo>
                    <a:lnTo>
                      <a:pt x="245" y="359"/>
                    </a:lnTo>
                    <a:lnTo>
                      <a:pt x="245" y="358"/>
                    </a:lnTo>
                    <a:lnTo>
                      <a:pt x="247" y="351"/>
                    </a:lnTo>
                    <a:lnTo>
                      <a:pt x="249" y="349"/>
                    </a:lnTo>
                    <a:lnTo>
                      <a:pt x="252" y="348"/>
                    </a:lnTo>
                    <a:lnTo>
                      <a:pt x="250" y="351"/>
                    </a:lnTo>
                    <a:lnTo>
                      <a:pt x="250" y="354"/>
                    </a:lnTo>
                    <a:lnTo>
                      <a:pt x="252" y="356"/>
                    </a:lnTo>
                    <a:lnTo>
                      <a:pt x="255" y="354"/>
                    </a:lnTo>
                    <a:lnTo>
                      <a:pt x="255" y="354"/>
                    </a:lnTo>
                    <a:lnTo>
                      <a:pt x="259" y="354"/>
                    </a:lnTo>
                    <a:lnTo>
                      <a:pt x="262" y="356"/>
                    </a:lnTo>
                    <a:lnTo>
                      <a:pt x="264" y="356"/>
                    </a:lnTo>
                    <a:lnTo>
                      <a:pt x="265" y="356"/>
                    </a:lnTo>
                    <a:lnTo>
                      <a:pt x="265" y="358"/>
                    </a:lnTo>
                    <a:lnTo>
                      <a:pt x="260" y="358"/>
                    </a:lnTo>
                    <a:lnTo>
                      <a:pt x="260" y="359"/>
                    </a:lnTo>
                    <a:lnTo>
                      <a:pt x="262" y="361"/>
                    </a:lnTo>
                    <a:lnTo>
                      <a:pt x="265" y="359"/>
                    </a:lnTo>
                    <a:lnTo>
                      <a:pt x="270" y="356"/>
                    </a:lnTo>
                    <a:lnTo>
                      <a:pt x="284" y="358"/>
                    </a:lnTo>
                    <a:lnTo>
                      <a:pt x="290" y="356"/>
                    </a:lnTo>
                    <a:lnTo>
                      <a:pt x="289" y="356"/>
                    </a:lnTo>
                    <a:lnTo>
                      <a:pt x="287" y="351"/>
                    </a:lnTo>
                    <a:lnTo>
                      <a:pt x="289" y="346"/>
                    </a:lnTo>
                    <a:lnTo>
                      <a:pt x="294" y="343"/>
                    </a:lnTo>
                    <a:lnTo>
                      <a:pt x="297" y="344"/>
                    </a:lnTo>
                    <a:lnTo>
                      <a:pt x="299" y="349"/>
                    </a:lnTo>
                    <a:lnTo>
                      <a:pt x="297" y="353"/>
                    </a:lnTo>
                    <a:lnTo>
                      <a:pt x="299" y="356"/>
                    </a:lnTo>
                    <a:lnTo>
                      <a:pt x="302" y="356"/>
                    </a:lnTo>
                    <a:lnTo>
                      <a:pt x="305" y="351"/>
                    </a:lnTo>
                    <a:lnTo>
                      <a:pt x="304" y="343"/>
                    </a:lnTo>
                    <a:lnTo>
                      <a:pt x="304" y="339"/>
                    </a:lnTo>
                    <a:lnTo>
                      <a:pt x="310" y="334"/>
                    </a:lnTo>
                    <a:lnTo>
                      <a:pt x="313" y="334"/>
                    </a:lnTo>
                    <a:lnTo>
                      <a:pt x="315" y="333"/>
                    </a:lnTo>
                    <a:lnTo>
                      <a:pt x="312" y="329"/>
                    </a:lnTo>
                    <a:lnTo>
                      <a:pt x="313" y="324"/>
                    </a:lnTo>
                    <a:lnTo>
                      <a:pt x="317" y="323"/>
                    </a:lnTo>
                    <a:lnTo>
                      <a:pt x="322" y="324"/>
                    </a:lnTo>
                    <a:lnTo>
                      <a:pt x="322" y="326"/>
                    </a:lnTo>
                    <a:lnTo>
                      <a:pt x="320" y="329"/>
                    </a:lnTo>
                    <a:lnTo>
                      <a:pt x="318" y="334"/>
                    </a:lnTo>
                    <a:lnTo>
                      <a:pt x="320" y="348"/>
                    </a:lnTo>
                    <a:lnTo>
                      <a:pt x="322" y="348"/>
                    </a:lnTo>
                    <a:lnTo>
                      <a:pt x="325" y="346"/>
                    </a:lnTo>
                    <a:lnTo>
                      <a:pt x="327" y="343"/>
                    </a:lnTo>
                    <a:lnTo>
                      <a:pt x="332" y="343"/>
                    </a:lnTo>
                    <a:lnTo>
                      <a:pt x="337" y="338"/>
                    </a:lnTo>
                    <a:lnTo>
                      <a:pt x="338" y="333"/>
                    </a:lnTo>
                    <a:lnTo>
                      <a:pt x="337" y="328"/>
                    </a:lnTo>
                    <a:lnTo>
                      <a:pt x="342" y="324"/>
                    </a:lnTo>
                    <a:lnTo>
                      <a:pt x="342" y="321"/>
                    </a:lnTo>
                    <a:lnTo>
                      <a:pt x="338" y="319"/>
                    </a:lnTo>
                    <a:lnTo>
                      <a:pt x="333" y="311"/>
                    </a:lnTo>
                    <a:lnTo>
                      <a:pt x="332" y="306"/>
                    </a:lnTo>
                    <a:lnTo>
                      <a:pt x="330" y="296"/>
                    </a:lnTo>
                    <a:lnTo>
                      <a:pt x="332" y="284"/>
                    </a:lnTo>
                    <a:lnTo>
                      <a:pt x="332" y="276"/>
                    </a:lnTo>
                    <a:lnTo>
                      <a:pt x="327" y="260"/>
                    </a:lnTo>
                    <a:lnTo>
                      <a:pt x="322" y="253"/>
                    </a:lnTo>
                    <a:lnTo>
                      <a:pt x="322" y="248"/>
                    </a:lnTo>
                    <a:lnTo>
                      <a:pt x="322" y="240"/>
                    </a:lnTo>
                    <a:lnTo>
                      <a:pt x="330" y="236"/>
                    </a:lnTo>
                    <a:lnTo>
                      <a:pt x="333" y="236"/>
                    </a:lnTo>
                    <a:lnTo>
                      <a:pt x="335" y="240"/>
                    </a:lnTo>
                    <a:lnTo>
                      <a:pt x="337" y="238"/>
                    </a:lnTo>
                    <a:lnTo>
                      <a:pt x="335" y="233"/>
                    </a:lnTo>
                    <a:lnTo>
                      <a:pt x="335" y="230"/>
                    </a:lnTo>
                    <a:lnTo>
                      <a:pt x="333" y="228"/>
                    </a:lnTo>
                    <a:lnTo>
                      <a:pt x="332" y="225"/>
                    </a:lnTo>
                    <a:lnTo>
                      <a:pt x="332" y="221"/>
                    </a:lnTo>
                    <a:lnTo>
                      <a:pt x="332" y="218"/>
                    </a:lnTo>
                    <a:lnTo>
                      <a:pt x="333" y="216"/>
                    </a:lnTo>
                    <a:lnTo>
                      <a:pt x="333" y="215"/>
                    </a:lnTo>
                    <a:lnTo>
                      <a:pt x="335" y="211"/>
                    </a:lnTo>
                    <a:lnTo>
                      <a:pt x="333" y="210"/>
                    </a:lnTo>
                    <a:lnTo>
                      <a:pt x="333" y="203"/>
                    </a:lnTo>
                    <a:lnTo>
                      <a:pt x="333" y="201"/>
                    </a:lnTo>
                    <a:lnTo>
                      <a:pt x="332" y="198"/>
                    </a:lnTo>
                    <a:lnTo>
                      <a:pt x="330" y="190"/>
                    </a:lnTo>
                    <a:lnTo>
                      <a:pt x="327" y="181"/>
                    </a:lnTo>
                    <a:lnTo>
                      <a:pt x="323" y="181"/>
                    </a:lnTo>
                    <a:lnTo>
                      <a:pt x="322" y="181"/>
                    </a:lnTo>
                    <a:lnTo>
                      <a:pt x="320" y="171"/>
                    </a:lnTo>
                    <a:lnTo>
                      <a:pt x="317" y="168"/>
                    </a:lnTo>
                    <a:lnTo>
                      <a:pt x="307" y="158"/>
                    </a:lnTo>
                    <a:lnTo>
                      <a:pt x="304" y="153"/>
                    </a:lnTo>
                    <a:lnTo>
                      <a:pt x="302" y="147"/>
                    </a:lnTo>
                    <a:lnTo>
                      <a:pt x="302" y="140"/>
                    </a:lnTo>
                    <a:lnTo>
                      <a:pt x="302" y="138"/>
                    </a:lnTo>
                    <a:lnTo>
                      <a:pt x="299" y="140"/>
                    </a:lnTo>
                    <a:lnTo>
                      <a:pt x="297" y="140"/>
                    </a:lnTo>
                    <a:lnTo>
                      <a:pt x="295" y="138"/>
                    </a:lnTo>
                    <a:lnTo>
                      <a:pt x="290" y="137"/>
                    </a:lnTo>
                    <a:lnTo>
                      <a:pt x="289" y="137"/>
                    </a:lnTo>
                    <a:lnTo>
                      <a:pt x="289" y="138"/>
                    </a:lnTo>
                    <a:lnTo>
                      <a:pt x="287" y="143"/>
                    </a:lnTo>
                    <a:lnTo>
                      <a:pt x="287" y="147"/>
                    </a:lnTo>
                    <a:lnTo>
                      <a:pt x="289" y="148"/>
                    </a:lnTo>
                    <a:lnTo>
                      <a:pt x="292" y="148"/>
                    </a:lnTo>
                    <a:lnTo>
                      <a:pt x="297" y="143"/>
                    </a:lnTo>
                    <a:lnTo>
                      <a:pt x="299" y="148"/>
                    </a:lnTo>
                    <a:lnTo>
                      <a:pt x="297" y="153"/>
                    </a:lnTo>
                    <a:lnTo>
                      <a:pt x="294" y="155"/>
                    </a:lnTo>
                    <a:lnTo>
                      <a:pt x="292" y="152"/>
                    </a:lnTo>
                    <a:lnTo>
                      <a:pt x="290" y="152"/>
                    </a:lnTo>
                    <a:lnTo>
                      <a:pt x="292" y="158"/>
                    </a:lnTo>
                    <a:lnTo>
                      <a:pt x="289" y="160"/>
                    </a:lnTo>
                    <a:lnTo>
                      <a:pt x="285" y="158"/>
                    </a:lnTo>
                    <a:lnTo>
                      <a:pt x="285" y="155"/>
                    </a:lnTo>
                    <a:lnTo>
                      <a:pt x="284" y="150"/>
                    </a:lnTo>
                    <a:lnTo>
                      <a:pt x="284" y="148"/>
                    </a:lnTo>
                    <a:lnTo>
                      <a:pt x="280" y="148"/>
                    </a:lnTo>
                    <a:lnTo>
                      <a:pt x="277" y="148"/>
                    </a:lnTo>
                    <a:lnTo>
                      <a:pt x="277" y="152"/>
                    </a:lnTo>
                    <a:lnTo>
                      <a:pt x="279" y="157"/>
                    </a:lnTo>
                    <a:lnTo>
                      <a:pt x="279" y="162"/>
                    </a:lnTo>
                    <a:lnTo>
                      <a:pt x="275" y="163"/>
                    </a:lnTo>
                    <a:lnTo>
                      <a:pt x="272" y="167"/>
                    </a:lnTo>
                    <a:lnTo>
                      <a:pt x="272" y="170"/>
                    </a:lnTo>
                    <a:lnTo>
                      <a:pt x="279" y="175"/>
                    </a:lnTo>
                    <a:lnTo>
                      <a:pt x="280" y="178"/>
                    </a:lnTo>
                    <a:lnTo>
                      <a:pt x="279" y="183"/>
                    </a:lnTo>
                    <a:lnTo>
                      <a:pt x="275" y="186"/>
                    </a:lnTo>
                    <a:lnTo>
                      <a:pt x="272" y="185"/>
                    </a:lnTo>
                    <a:lnTo>
                      <a:pt x="270" y="188"/>
                    </a:lnTo>
                    <a:lnTo>
                      <a:pt x="274" y="191"/>
                    </a:lnTo>
                    <a:lnTo>
                      <a:pt x="279" y="191"/>
                    </a:lnTo>
                    <a:lnTo>
                      <a:pt x="280" y="188"/>
                    </a:lnTo>
                    <a:lnTo>
                      <a:pt x="285" y="196"/>
                    </a:lnTo>
                    <a:lnTo>
                      <a:pt x="287" y="208"/>
                    </a:lnTo>
                    <a:lnTo>
                      <a:pt x="287" y="213"/>
                    </a:lnTo>
                    <a:lnTo>
                      <a:pt x="287" y="225"/>
                    </a:lnTo>
                    <a:lnTo>
                      <a:pt x="282" y="240"/>
                    </a:lnTo>
                    <a:lnTo>
                      <a:pt x="284" y="245"/>
                    </a:lnTo>
                    <a:lnTo>
                      <a:pt x="282" y="251"/>
                    </a:lnTo>
                    <a:lnTo>
                      <a:pt x="275" y="255"/>
                    </a:lnTo>
                    <a:lnTo>
                      <a:pt x="274" y="261"/>
                    </a:lnTo>
                    <a:lnTo>
                      <a:pt x="274" y="268"/>
                    </a:lnTo>
                    <a:lnTo>
                      <a:pt x="270" y="273"/>
                    </a:lnTo>
                    <a:lnTo>
                      <a:pt x="270" y="276"/>
                    </a:lnTo>
                    <a:lnTo>
                      <a:pt x="264" y="281"/>
                    </a:lnTo>
                    <a:lnTo>
                      <a:pt x="252" y="288"/>
                    </a:lnTo>
                    <a:lnTo>
                      <a:pt x="249" y="289"/>
                    </a:lnTo>
                    <a:lnTo>
                      <a:pt x="245" y="293"/>
                    </a:lnTo>
                    <a:lnTo>
                      <a:pt x="240" y="291"/>
                    </a:lnTo>
                    <a:lnTo>
                      <a:pt x="234" y="284"/>
                    </a:lnTo>
                    <a:lnTo>
                      <a:pt x="234" y="281"/>
                    </a:lnTo>
                    <a:lnTo>
                      <a:pt x="237" y="281"/>
                    </a:lnTo>
                    <a:lnTo>
                      <a:pt x="239" y="276"/>
                    </a:lnTo>
                    <a:lnTo>
                      <a:pt x="239" y="274"/>
                    </a:lnTo>
                    <a:lnTo>
                      <a:pt x="242" y="271"/>
                    </a:lnTo>
                    <a:lnTo>
                      <a:pt x="242" y="269"/>
                    </a:lnTo>
                    <a:lnTo>
                      <a:pt x="235" y="271"/>
                    </a:lnTo>
                    <a:lnTo>
                      <a:pt x="232" y="274"/>
                    </a:lnTo>
                    <a:lnTo>
                      <a:pt x="227" y="276"/>
                    </a:lnTo>
                    <a:lnTo>
                      <a:pt x="225" y="281"/>
                    </a:lnTo>
                    <a:lnTo>
                      <a:pt x="229" y="286"/>
                    </a:lnTo>
                    <a:lnTo>
                      <a:pt x="230" y="296"/>
                    </a:lnTo>
                    <a:lnTo>
                      <a:pt x="229" y="301"/>
                    </a:lnTo>
                    <a:lnTo>
                      <a:pt x="224" y="306"/>
                    </a:lnTo>
                    <a:lnTo>
                      <a:pt x="224" y="309"/>
                    </a:lnTo>
                    <a:lnTo>
                      <a:pt x="222" y="311"/>
                    </a:lnTo>
                    <a:lnTo>
                      <a:pt x="220" y="319"/>
                    </a:lnTo>
                    <a:lnTo>
                      <a:pt x="224" y="321"/>
                    </a:lnTo>
                    <a:lnTo>
                      <a:pt x="224" y="324"/>
                    </a:lnTo>
                    <a:lnTo>
                      <a:pt x="222" y="326"/>
                    </a:lnTo>
                    <a:lnTo>
                      <a:pt x="222" y="328"/>
                    </a:lnTo>
                    <a:lnTo>
                      <a:pt x="222" y="329"/>
                    </a:lnTo>
                    <a:lnTo>
                      <a:pt x="219" y="331"/>
                    </a:lnTo>
                    <a:lnTo>
                      <a:pt x="220" y="333"/>
                    </a:lnTo>
                    <a:lnTo>
                      <a:pt x="217" y="333"/>
                    </a:lnTo>
                    <a:lnTo>
                      <a:pt x="215" y="331"/>
                    </a:lnTo>
                    <a:lnTo>
                      <a:pt x="210" y="334"/>
                    </a:lnTo>
                    <a:lnTo>
                      <a:pt x="209" y="333"/>
                    </a:lnTo>
                    <a:lnTo>
                      <a:pt x="209" y="329"/>
                    </a:lnTo>
                    <a:lnTo>
                      <a:pt x="207" y="328"/>
                    </a:lnTo>
                    <a:lnTo>
                      <a:pt x="204" y="331"/>
                    </a:lnTo>
                    <a:lnTo>
                      <a:pt x="201" y="331"/>
                    </a:lnTo>
                    <a:lnTo>
                      <a:pt x="199" y="329"/>
                    </a:lnTo>
                    <a:lnTo>
                      <a:pt x="189" y="333"/>
                    </a:lnTo>
                    <a:lnTo>
                      <a:pt x="184" y="334"/>
                    </a:lnTo>
                    <a:lnTo>
                      <a:pt x="177" y="336"/>
                    </a:lnTo>
                    <a:lnTo>
                      <a:pt x="172" y="336"/>
                    </a:lnTo>
                    <a:lnTo>
                      <a:pt x="166" y="338"/>
                    </a:lnTo>
                    <a:lnTo>
                      <a:pt x="164" y="338"/>
                    </a:lnTo>
                    <a:lnTo>
                      <a:pt x="159" y="338"/>
                    </a:lnTo>
                    <a:lnTo>
                      <a:pt x="149" y="344"/>
                    </a:lnTo>
                    <a:lnTo>
                      <a:pt x="147" y="349"/>
                    </a:lnTo>
                    <a:lnTo>
                      <a:pt x="144" y="351"/>
                    </a:lnTo>
                    <a:lnTo>
                      <a:pt x="144" y="354"/>
                    </a:lnTo>
                    <a:lnTo>
                      <a:pt x="137" y="361"/>
                    </a:lnTo>
                    <a:lnTo>
                      <a:pt x="132" y="363"/>
                    </a:lnTo>
                    <a:lnTo>
                      <a:pt x="129" y="366"/>
                    </a:lnTo>
                    <a:lnTo>
                      <a:pt x="127" y="369"/>
                    </a:lnTo>
                    <a:lnTo>
                      <a:pt x="124" y="372"/>
                    </a:lnTo>
                    <a:lnTo>
                      <a:pt x="117" y="374"/>
                    </a:lnTo>
                    <a:lnTo>
                      <a:pt x="116" y="377"/>
                    </a:lnTo>
                    <a:lnTo>
                      <a:pt x="117" y="384"/>
                    </a:lnTo>
                    <a:lnTo>
                      <a:pt x="119" y="384"/>
                    </a:lnTo>
                    <a:lnTo>
                      <a:pt x="121" y="387"/>
                    </a:lnTo>
                    <a:lnTo>
                      <a:pt x="119" y="389"/>
                    </a:lnTo>
                    <a:lnTo>
                      <a:pt x="116" y="389"/>
                    </a:lnTo>
                    <a:lnTo>
                      <a:pt x="111" y="394"/>
                    </a:lnTo>
                    <a:lnTo>
                      <a:pt x="109" y="396"/>
                    </a:lnTo>
                    <a:lnTo>
                      <a:pt x="106" y="397"/>
                    </a:lnTo>
                    <a:lnTo>
                      <a:pt x="101" y="402"/>
                    </a:lnTo>
                    <a:lnTo>
                      <a:pt x="99" y="406"/>
                    </a:lnTo>
                    <a:lnTo>
                      <a:pt x="96" y="406"/>
                    </a:lnTo>
                    <a:lnTo>
                      <a:pt x="91" y="409"/>
                    </a:lnTo>
                    <a:lnTo>
                      <a:pt x="93" y="409"/>
                    </a:lnTo>
                    <a:lnTo>
                      <a:pt x="96" y="409"/>
                    </a:lnTo>
                    <a:lnTo>
                      <a:pt x="98" y="412"/>
                    </a:lnTo>
                    <a:lnTo>
                      <a:pt x="99" y="417"/>
                    </a:lnTo>
                    <a:lnTo>
                      <a:pt x="98" y="419"/>
                    </a:lnTo>
                    <a:lnTo>
                      <a:pt x="98" y="416"/>
                    </a:lnTo>
                    <a:lnTo>
                      <a:pt x="94" y="412"/>
                    </a:lnTo>
                    <a:lnTo>
                      <a:pt x="94" y="416"/>
                    </a:lnTo>
                    <a:lnTo>
                      <a:pt x="94" y="421"/>
                    </a:lnTo>
                    <a:lnTo>
                      <a:pt x="98" y="422"/>
                    </a:lnTo>
                    <a:lnTo>
                      <a:pt x="99" y="424"/>
                    </a:lnTo>
                    <a:lnTo>
                      <a:pt x="98" y="427"/>
                    </a:lnTo>
                    <a:lnTo>
                      <a:pt x="99" y="426"/>
                    </a:lnTo>
                    <a:lnTo>
                      <a:pt x="101" y="422"/>
                    </a:lnTo>
                    <a:lnTo>
                      <a:pt x="104" y="422"/>
                    </a:lnTo>
                    <a:lnTo>
                      <a:pt x="107" y="422"/>
                    </a:lnTo>
                    <a:lnTo>
                      <a:pt x="106" y="424"/>
                    </a:lnTo>
                    <a:lnTo>
                      <a:pt x="107" y="426"/>
                    </a:lnTo>
                    <a:lnTo>
                      <a:pt x="111" y="424"/>
                    </a:lnTo>
                    <a:lnTo>
                      <a:pt x="111" y="421"/>
                    </a:lnTo>
                    <a:lnTo>
                      <a:pt x="107" y="417"/>
                    </a:lnTo>
                    <a:lnTo>
                      <a:pt x="103" y="419"/>
                    </a:lnTo>
                    <a:lnTo>
                      <a:pt x="104" y="417"/>
                    </a:lnTo>
                    <a:lnTo>
                      <a:pt x="104" y="416"/>
                    </a:lnTo>
                    <a:lnTo>
                      <a:pt x="104" y="412"/>
                    </a:lnTo>
                    <a:lnTo>
                      <a:pt x="106" y="409"/>
                    </a:lnTo>
                    <a:lnTo>
                      <a:pt x="109" y="411"/>
                    </a:lnTo>
                    <a:lnTo>
                      <a:pt x="114" y="417"/>
                    </a:lnTo>
                    <a:lnTo>
                      <a:pt x="114" y="422"/>
                    </a:lnTo>
                    <a:lnTo>
                      <a:pt x="116" y="424"/>
                    </a:lnTo>
                    <a:lnTo>
                      <a:pt x="117" y="432"/>
                    </a:lnTo>
                    <a:lnTo>
                      <a:pt x="114" y="439"/>
                    </a:lnTo>
                    <a:lnTo>
                      <a:pt x="109" y="439"/>
                    </a:lnTo>
                    <a:lnTo>
                      <a:pt x="111" y="442"/>
                    </a:lnTo>
                    <a:lnTo>
                      <a:pt x="114" y="447"/>
                    </a:lnTo>
                    <a:lnTo>
                      <a:pt x="116" y="456"/>
                    </a:lnTo>
                    <a:lnTo>
                      <a:pt x="119" y="459"/>
                    </a:lnTo>
                    <a:lnTo>
                      <a:pt x="119" y="464"/>
                    </a:lnTo>
                    <a:lnTo>
                      <a:pt x="117" y="465"/>
                    </a:lnTo>
                    <a:lnTo>
                      <a:pt x="121" y="469"/>
                    </a:lnTo>
                    <a:lnTo>
                      <a:pt x="124" y="469"/>
                    </a:lnTo>
                    <a:lnTo>
                      <a:pt x="127" y="470"/>
                    </a:lnTo>
                    <a:lnTo>
                      <a:pt x="129" y="469"/>
                    </a:lnTo>
                    <a:lnTo>
                      <a:pt x="129" y="467"/>
                    </a:lnTo>
                    <a:lnTo>
                      <a:pt x="126" y="462"/>
                    </a:lnTo>
                    <a:lnTo>
                      <a:pt x="126" y="454"/>
                    </a:lnTo>
                    <a:lnTo>
                      <a:pt x="127" y="452"/>
                    </a:lnTo>
                    <a:lnTo>
                      <a:pt x="131" y="454"/>
                    </a:lnTo>
                    <a:lnTo>
                      <a:pt x="129" y="456"/>
                    </a:lnTo>
                    <a:lnTo>
                      <a:pt x="129" y="457"/>
                    </a:lnTo>
                    <a:lnTo>
                      <a:pt x="132" y="462"/>
                    </a:lnTo>
                    <a:lnTo>
                      <a:pt x="134" y="467"/>
                    </a:lnTo>
                    <a:lnTo>
                      <a:pt x="132" y="470"/>
                    </a:lnTo>
                    <a:lnTo>
                      <a:pt x="132" y="47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18" name="Freeform 8"/>
              <p:cNvSpPr>
                <a:spLocks noEditPoints="1"/>
              </p:cNvSpPr>
              <p:nvPr/>
            </p:nvSpPr>
            <p:spPr bwMode="auto">
              <a:xfrm>
                <a:off x="7990420" y="2760258"/>
                <a:ext cx="58863" cy="81970"/>
              </a:xfrm>
              <a:custGeom>
                <a:avLst/>
                <a:gdLst/>
                <a:ahLst/>
                <a:cxnLst>
                  <a:cxn ang="0">
                    <a:pos x="69" y="111"/>
                  </a:cxn>
                  <a:cxn ang="0">
                    <a:pos x="68" y="114"/>
                  </a:cxn>
                  <a:cxn ang="0">
                    <a:pos x="68" y="113"/>
                  </a:cxn>
                  <a:cxn ang="0">
                    <a:pos x="31" y="126"/>
                  </a:cxn>
                  <a:cxn ang="0">
                    <a:pos x="33" y="124"/>
                  </a:cxn>
                  <a:cxn ang="0">
                    <a:pos x="36" y="124"/>
                  </a:cxn>
                  <a:cxn ang="0">
                    <a:pos x="35" y="128"/>
                  </a:cxn>
                  <a:cxn ang="0">
                    <a:pos x="33" y="129"/>
                  </a:cxn>
                  <a:cxn ang="0">
                    <a:pos x="84" y="108"/>
                  </a:cxn>
                  <a:cxn ang="0">
                    <a:pos x="86" y="113"/>
                  </a:cxn>
                  <a:cxn ang="0">
                    <a:pos x="89" y="111"/>
                  </a:cxn>
                  <a:cxn ang="0">
                    <a:pos x="88" y="106"/>
                  </a:cxn>
                  <a:cxn ang="0">
                    <a:pos x="104" y="134"/>
                  </a:cxn>
                  <a:cxn ang="0">
                    <a:pos x="106" y="129"/>
                  </a:cxn>
                  <a:cxn ang="0">
                    <a:pos x="108" y="133"/>
                  </a:cxn>
                  <a:cxn ang="0">
                    <a:pos x="104" y="134"/>
                  </a:cxn>
                  <a:cxn ang="0">
                    <a:pos x="108" y="124"/>
                  </a:cxn>
                  <a:cxn ang="0">
                    <a:pos x="106" y="123"/>
                  </a:cxn>
                  <a:cxn ang="0">
                    <a:pos x="106" y="118"/>
                  </a:cxn>
                  <a:cxn ang="0">
                    <a:pos x="109" y="118"/>
                  </a:cxn>
                  <a:cxn ang="0">
                    <a:pos x="108" y="124"/>
                  </a:cxn>
                  <a:cxn ang="0">
                    <a:pos x="39" y="158"/>
                  </a:cxn>
                  <a:cxn ang="0">
                    <a:pos x="39" y="151"/>
                  </a:cxn>
                  <a:cxn ang="0">
                    <a:pos x="56" y="149"/>
                  </a:cxn>
                  <a:cxn ang="0">
                    <a:pos x="53" y="158"/>
                  </a:cxn>
                  <a:cxn ang="0">
                    <a:pos x="39" y="158"/>
                  </a:cxn>
                  <a:cxn ang="0">
                    <a:pos x="0" y="26"/>
                  </a:cxn>
                  <a:cxn ang="0">
                    <a:pos x="5" y="25"/>
                  </a:cxn>
                  <a:cxn ang="0">
                    <a:pos x="10" y="26"/>
                  </a:cxn>
                  <a:cxn ang="0">
                    <a:pos x="25" y="41"/>
                  </a:cxn>
                  <a:cxn ang="0">
                    <a:pos x="26" y="45"/>
                  </a:cxn>
                  <a:cxn ang="0">
                    <a:pos x="31" y="53"/>
                  </a:cxn>
                  <a:cxn ang="0">
                    <a:pos x="21" y="48"/>
                  </a:cxn>
                  <a:cxn ang="0">
                    <a:pos x="16" y="51"/>
                  </a:cxn>
                  <a:cxn ang="0">
                    <a:pos x="23" y="61"/>
                  </a:cxn>
                  <a:cxn ang="0">
                    <a:pos x="28" y="66"/>
                  </a:cxn>
                  <a:cxn ang="0">
                    <a:pos x="31" y="76"/>
                  </a:cxn>
                  <a:cxn ang="0">
                    <a:pos x="36" y="83"/>
                  </a:cxn>
                  <a:cxn ang="0">
                    <a:pos x="28" y="90"/>
                  </a:cxn>
                  <a:cxn ang="0">
                    <a:pos x="33" y="96"/>
                  </a:cxn>
                  <a:cxn ang="0">
                    <a:pos x="30" y="101"/>
                  </a:cxn>
                  <a:cxn ang="0">
                    <a:pos x="28" y="106"/>
                  </a:cxn>
                  <a:cxn ang="0">
                    <a:pos x="38" y="116"/>
                  </a:cxn>
                  <a:cxn ang="0">
                    <a:pos x="41" y="123"/>
                  </a:cxn>
                  <a:cxn ang="0">
                    <a:pos x="44" y="124"/>
                  </a:cxn>
                  <a:cxn ang="0">
                    <a:pos x="46" y="121"/>
                  </a:cxn>
                  <a:cxn ang="0">
                    <a:pos x="61" y="110"/>
                  </a:cxn>
                  <a:cxn ang="0">
                    <a:pos x="66" y="110"/>
                  </a:cxn>
                  <a:cxn ang="0">
                    <a:pos x="73" y="106"/>
                  </a:cxn>
                  <a:cxn ang="0">
                    <a:pos x="79" y="110"/>
                  </a:cxn>
                  <a:cxn ang="0">
                    <a:pos x="83" y="110"/>
                  </a:cxn>
                  <a:cxn ang="0">
                    <a:pos x="88" y="103"/>
                  </a:cxn>
                  <a:cxn ang="0">
                    <a:pos x="99" y="96"/>
                  </a:cxn>
                  <a:cxn ang="0">
                    <a:pos x="101" y="91"/>
                  </a:cxn>
                  <a:cxn ang="0">
                    <a:pos x="98" y="75"/>
                  </a:cxn>
                  <a:cxn ang="0">
                    <a:pos x="96" y="71"/>
                  </a:cxn>
                  <a:cxn ang="0">
                    <a:pos x="89" y="51"/>
                  </a:cxn>
                  <a:cxn ang="0">
                    <a:pos x="74" y="26"/>
                  </a:cxn>
                  <a:cxn ang="0">
                    <a:pos x="53" y="0"/>
                  </a:cxn>
                  <a:cxn ang="0">
                    <a:pos x="26" y="7"/>
                  </a:cxn>
                  <a:cxn ang="0">
                    <a:pos x="10" y="15"/>
                  </a:cxn>
                  <a:cxn ang="0">
                    <a:pos x="0" y="26"/>
                  </a:cxn>
                </a:cxnLst>
                <a:rect l="0" t="0" r="r" b="b"/>
                <a:pathLst>
                  <a:path w="111" h="158">
                    <a:moveTo>
                      <a:pt x="68" y="113"/>
                    </a:moveTo>
                    <a:lnTo>
                      <a:pt x="69" y="111"/>
                    </a:lnTo>
                    <a:lnTo>
                      <a:pt x="73" y="113"/>
                    </a:lnTo>
                    <a:lnTo>
                      <a:pt x="68" y="114"/>
                    </a:lnTo>
                    <a:lnTo>
                      <a:pt x="68" y="113"/>
                    </a:lnTo>
                    <a:lnTo>
                      <a:pt x="68" y="113"/>
                    </a:lnTo>
                    <a:close/>
                    <a:moveTo>
                      <a:pt x="33" y="129"/>
                    </a:moveTo>
                    <a:lnTo>
                      <a:pt x="31" y="126"/>
                    </a:lnTo>
                    <a:lnTo>
                      <a:pt x="31" y="124"/>
                    </a:lnTo>
                    <a:lnTo>
                      <a:pt x="33" y="124"/>
                    </a:lnTo>
                    <a:lnTo>
                      <a:pt x="35" y="121"/>
                    </a:lnTo>
                    <a:lnTo>
                      <a:pt x="36" y="124"/>
                    </a:lnTo>
                    <a:lnTo>
                      <a:pt x="36" y="128"/>
                    </a:lnTo>
                    <a:lnTo>
                      <a:pt x="35" y="128"/>
                    </a:lnTo>
                    <a:lnTo>
                      <a:pt x="33" y="129"/>
                    </a:lnTo>
                    <a:lnTo>
                      <a:pt x="33" y="129"/>
                    </a:lnTo>
                    <a:close/>
                    <a:moveTo>
                      <a:pt x="88" y="106"/>
                    </a:moveTo>
                    <a:lnTo>
                      <a:pt x="84" y="108"/>
                    </a:lnTo>
                    <a:lnTo>
                      <a:pt x="84" y="111"/>
                    </a:lnTo>
                    <a:lnTo>
                      <a:pt x="86" y="113"/>
                    </a:lnTo>
                    <a:lnTo>
                      <a:pt x="89" y="113"/>
                    </a:lnTo>
                    <a:lnTo>
                      <a:pt x="89" y="111"/>
                    </a:lnTo>
                    <a:lnTo>
                      <a:pt x="89" y="106"/>
                    </a:lnTo>
                    <a:lnTo>
                      <a:pt x="88" y="106"/>
                    </a:lnTo>
                    <a:lnTo>
                      <a:pt x="88" y="106"/>
                    </a:lnTo>
                    <a:close/>
                    <a:moveTo>
                      <a:pt x="104" y="134"/>
                    </a:moveTo>
                    <a:lnTo>
                      <a:pt x="104" y="131"/>
                    </a:lnTo>
                    <a:lnTo>
                      <a:pt x="106" y="129"/>
                    </a:lnTo>
                    <a:lnTo>
                      <a:pt x="109" y="129"/>
                    </a:lnTo>
                    <a:lnTo>
                      <a:pt x="108" y="133"/>
                    </a:lnTo>
                    <a:lnTo>
                      <a:pt x="106" y="134"/>
                    </a:lnTo>
                    <a:lnTo>
                      <a:pt x="104" y="134"/>
                    </a:lnTo>
                    <a:lnTo>
                      <a:pt x="104" y="134"/>
                    </a:lnTo>
                    <a:close/>
                    <a:moveTo>
                      <a:pt x="108" y="124"/>
                    </a:moveTo>
                    <a:lnTo>
                      <a:pt x="106" y="126"/>
                    </a:lnTo>
                    <a:lnTo>
                      <a:pt x="106" y="123"/>
                    </a:lnTo>
                    <a:lnTo>
                      <a:pt x="106" y="119"/>
                    </a:lnTo>
                    <a:lnTo>
                      <a:pt x="106" y="118"/>
                    </a:lnTo>
                    <a:lnTo>
                      <a:pt x="109" y="116"/>
                    </a:lnTo>
                    <a:lnTo>
                      <a:pt x="109" y="118"/>
                    </a:lnTo>
                    <a:lnTo>
                      <a:pt x="111" y="121"/>
                    </a:lnTo>
                    <a:lnTo>
                      <a:pt x="108" y="124"/>
                    </a:lnTo>
                    <a:lnTo>
                      <a:pt x="108" y="124"/>
                    </a:lnTo>
                    <a:close/>
                    <a:moveTo>
                      <a:pt x="39" y="158"/>
                    </a:moveTo>
                    <a:lnTo>
                      <a:pt x="38" y="154"/>
                    </a:lnTo>
                    <a:lnTo>
                      <a:pt x="39" y="151"/>
                    </a:lnTo>
                    <a:lnTo>
                      <a:pt x="51" y="148"/>
                    </a:lnTo>
                    <a:lnTo>
                      <a:pt x="56" y="149"/>
                    </a:lnTo>
                    <a:lnTo>
                      <a:pt x="56" y="153"/>
                    </a:lnTo>
                    <a:lnTo>
                      <a:pt x="53" y="158"/>
                    </a:lnTo>
                    <a:lnTo>
                      <a:pt x="44" y="158"/>
                    </a:lnTo>
                    <a:lnTo>
                      <a:pt x="39" y="158"/>
                    </a:lnTo>
                    <a:lnTo>
                      <a:pt x="39" y="158"/>
                    </a:lnTo>
                    <a:close/>
                    <a:moveTo>
                      <a:pt x="0" y="26"/>
                    </a:moveTo>
                    <a:lnTo>
                      <a:pt x="1" y="26"/>
                    </a:lnTo>
                    <a:lnTo>
                      <a:pt x="5" y="25"/>
                    </a:lnTo>
                    <a:lnTo>
                      <a:pt x="13" y="25"/>
                    </a:lnTo>
                    <a:lnTo>
                      <a:pt x="10" y="26"/>
                    </a:lnTo>
                    <a:lnTo>
                      <a:pt x="18" y="33"/>
                    </a:lnTo>
                    <a:lnTo>
                      <a:pt x="25" y="41"/>
                    </a:lnTo>
                    <a:lnTo>
                      <a:pt x="28" y="43"/>
                    </a:lnTo>
                    <a:lnTo>
                      <a:pt x="26" y="45"/>
                    </a:lnTo>
                    <a:lnTo>
                      <a:pt x="30" y="50"/>
                    </a:lnTo>
                    <a:lnTo>
                      <a:pt x="31" y="53"/>
                    </a:lnTo>
                    <a:lnTo>
                      <a:pt x="23" y="50"/>
                    </a:lnTo>
                    <a:lnTo>
                      <a:pt x="21" y="48"/>
                    </a:lnTo>
                    <a:lnTo>
                      <a:pt x="20" y="51"/>
                    </a:lnTo>
                    <a:lnTo>
                      <a:pt x="16" y="51"/>
                    </a:lnTo>
                    <a:lnTo>
                      <a:pt x="11" y="58"/>
                    </a:lnTo>
                    <a:lnTo>
                      <a:pt x="23" y="61"/>
                    </a:lnTo>
                    <a:lnTo>
                      <a:pt x="25" y="61"/>
                    </a:lnTo>
                    <a:lnTo>
                      <a:pt x="28" y="66"/>
                    </a:lnTo>
                    <a:lnTo>
                      <a:pt x="28" y="75"/>
                    </a:lnTo>
                    <a:lnTo>
                      <a:pt x="31" y="76"/>
                    </a:lnTo>
                    <a:lnTo>
                      <a:pt x="33" y="75"/>
                    </a:lnTo>
                    <a:lnTo>
                      <a:pt x="36" y="83"/>
                    </a:lnTo>
                    <a:lnTo>
                      <a:pt x="30" y="88"/>
                    </a:lnTo>
                    <a:lnTo>
                      <a:pt x="28" y="90"/>
                    </a:lnTo>
                    <a:lnTo>
                      <a:pt x="31" y="93"/>
                    </a:lnTo>
                    <a:lnTo>
                      <a:pt x="33" y="96"/>
                    </a:lnTo>
                    <a:lnTo>
                      <a:pt x="30" y="98"/>
                    </a:lnTo>
                    <a:lnTo>
                      <a:pt x="30" y="101"/>
                    </a:lnTo>
                    <a:lnTo>
                      <a:pt x="31" y="106"/>
                    </a:lnTo>
                    <a:lnTo>
                      <a:pt x="28" y="106"/>
                    </a:lnTo>
                    <a:lnTo>
                      <a:pt x="35" y="116"/>
                    </a:lnTo>
                    <a:lnTo>
                      <a:pt x="38" y="116"/>
                    </a:lnTo>
                    <a:lnTo>
                      <a:pt x="39" y="121"/>
                    </a:lnTo>
                    <a:lnTo>
                      <a:pt x="41" y="123"/>
                    </a:lnTo>
                    <a:lnTo>
                      <a:pt x="41" y="126"/>
                    </a:lnTo>
                    <a:lnTo>
                      <a:pt x="44" y="124"/>
                    </a:lnTo>
                    <a:lnTo>
                      <a:pt x="44" y="119"/>
                    </a:lnTo>
                    <a:lnTo>
                      <a:pt x="46" y="121"/>
                    </a:lnTo>
                    <a:lnTo>
                      <a:pt x="49" y="118"/>
                    </a:lnTo>
                    <a:lnTo>
                      <a:pt x="61" y="110"/>
                    </a:lnTo>
                    <a:lnTo>
                      <a:pt x="66" y="108"/>
                    </a:lnTo>
                    <a:lnTo>
                      <a:pt x="66" y="110"/>
                    </a:lnTo>
                    <a:lnTo>
                      <a:pt x="69" y="106"/>
                    </a:lnTo>
                    <a:lnTo>
                      <a:pt x="73" y="106"/>
                    </a:lnTo>
                    <a:lnTo>
                      <a:pt x="74" y="111"/>
                    </a:lnTo>
                    <a:lnTo>
                      <a:pt x="79" y="110"/>
                    </a:lnTo>
                    <a:lnTo>
                      <a:pt x="81" y="111"/>
                    </a:lnTo>
                    <a:lnTo>
                      <a:pt x="83" y="110"/>
                    </a:lnTo>
                    <a:lnTo>
                      <a:pt x="81" y="106"/>
                    </a:lnTo>
                    <a:lnTo>
                      <a:pt x="88" y="103"/>
                    </a:lnTo>
                    <a:lnTo>
                      <a:pt x="93" y="103"/>
                    </a:lnTo>
                    <a:lnTo>
                      <a:pt x="99" y="96"/>
                    </a:lnTo>
                    <a:lnTo>
                      <a:pt x="98" y="93"/>
                    </a:lnTo>
                    <a:lnTo>
                      <a:pt x="101" y="91"/>
                    </a:lnTo>
                    <a:lnTo>
                      <a:pt x="99" y="75"/>
                    </a:lnTo>
                    <a:lnTo>
                      <a:pt x="98" y="75"/>
                    </a:lnTo>
                    <a:lnTo>
                      <a:pt x="96" y="76"/>
                    </a:lnTo>
                    <a:lnTo>
                      <a:pt x="96" y="71"/>
                    </a:lnTo>
                    <a:lnTo>
                      <a:pt x="93" y="56"/>
                    </a:lnTo>
                    <a:lnTo>
                      <a:pt x="89" y="51"/>
                    </a:lnTo>
                    <a:lnTo>
                      <a:pt x="89" y="43"/>
                    </a:lnTo>
                    <a:lnTo>
                      <a:pt x="74" y="26"/>
                    </a:lnTo>
                    <a:lnTo>
                      <a:pt x="61" y="13"/>
                    </a:lnTo>
                    <a:lnTo>
                      <a:pt x="53" y="0"/>
                    </a:lnTo>
                    <a:lnTo>
                      <a:pt x="43" y="5"/>
                    </a:lnTo>
                    <a:lnTo>
                      <a:pt x="26" y="7"/>
                    </a:lnTo>
                    <a:lnTo>
                      <a:pt x="18" y="13"/>
                    </a:lnTo>
                    <a:lnTo>
                      <a:pt x="10" y="15"/>
                    </a:lnTo>
                    <a:lnTo>
                      <a:pt x="1" y="21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19" name="Freeform 9"/>
              <p:cNvSpPr>
                <a:spLocks/>
              </p:cNvSpPr>
              <p:nvPr/>
            </p:nvSpPr>
            <p:spPr bwMode="auto">
              <a:xfrm>
                <a:off x="7964734" y="2684515"/>
                <a:ext cx="61004" cy="92346"/>
              </a:xfrm>
              <a:custGeom>
                <a:avLst/>
                <a:gdLst/>
                <a:ahLst/>
                <a:cxnLst>
                  <a:cxn ang="0">
                    <a:pos x="0" y="99"/>
                  </a:cxn>
                  <a:cxn ang="0">
                    <a:pos x="9" y="88"/>
                  </a:cxn>
                  <a:cxn ang="0">
                    <a:pos x="15" y="81"/>
                  </a:cxn>
                  <a:cxn ang="0">
                    <a:pos x="24" y="71"/>
                  </a:cxn>
                  <a:cxn ang="0">
                    <a:pos x="30" y="58"/>
                  </a:cxn>
                  <a:cxn ang="0">
                    <a:pos x="30" y="48"/>
                  </a:cxn>
                  <a:cxn ang="0">
                    <a:pos x="39" y="50"/>
                  </a:cxn>
                  <a:cxn ang="0">
                    <a:pos x="47" y="55"/>
                  </a:cxn>
                  <a:cxn ang="0">
                    <a:pos x="55" y="55"/>
                  </a:cxn>
                  <a:cxn ang="0">
                    <a:pos x="72" y="55"/>
                  </a:cxn>
                  <a:cxn ang="0">
                    <a:pos x="75" y="45"/>
                  </a:cxn>
                  <a:cxn ang="0">
                    <a:pos x="64" y="36"/>
                  </a:cxn>
                  <a:cxn ang="0">
                    <a:pos x="74" y="35"/>
                  </a:cxn>
                  <a:cxn ang="0">
                    <a:pos x="84" y="23"/>
                  </a:cxn>
                  <a:cxn ang="0">
                    <a:pos x="92" y="16"/>
                  </a:cxn>
                  <a:cxn ang="0">
                    <a:pos x="92" y="10"/>
                  </a:cxn>
                  <a:cxn ang="0">
                    <a:pos x="92" y="0"/>
                  </a:cxn>
                  <a:cxn ang="0">
                    <a:pos x="100" y="3"/>
                  </a:cxn>
                  <a:cxn ang="0">
                    <a:pos x="102" y="10"/>
                  </a:cxn>
                  <a:cxn ang="0">
                    <a:pos x="115" y="18"/>
                  </a:cxn>
                  <a:cxn ang="0">
                    <a:pos x="107" y="25"/>
                  </a:cxn>
                  <a:cxn ang="0">
                    <a:pos x="103" y="30"/>
                  </a:cxn>
                  <a:cxn ang="0">
                    <a:pos x="100" y="48"/>
                  </a:cxn>
                  <a:cxn ang="0">
                    <a:pos x="105" y="63"/>
                  </a:cxn>
                  <a:cxn ang="0">
                    <a:pos x="107" y="69"/>
                  </a:cxn>
                  <a:cxn ang="0">
                    <a:pos x="102" y="76"/>
                  </a:cxn>
                  <a:cxn ang="0">
                    <a:pos x="92" y="91"/>
                  </a:cxn>
                  <a:cxn ang="0">
                    <a:pos x="87" y="96"/>
                  </a:cxn>
                  <a:cxn ang="0">
                    <a:pos x="77" y="99"/>
                  </a:cxn>
                  <a:cxn ang="0">
                    <a:pos x="69" y="108"/>
                  </a:cxn>
                  <a:cxn ang="0">
                    <a:pos x="70" y="118"/>
                  </a:cxn>
                  <a:cxn ang="0">
                    <a:pos x="70" y="126"/>
                  </a:cxn>
                  <a:cxn ang="0">
                    <a:pos x="82" y="131"/>
                  </a:cxn>
                  <a:cxn ang="0">
                    <a:pos x="102" y="146"/>
                  </a:cxn>
                  <a:cxn ang="0">
                    <a:pos x="75" y="153"/>
                  </a:cxn>
                  <a:cxn ang="0">
                    <a:pos x="59" y="161"/>
                  </a:cxn>
                  <a:cxn ang="0">
                    <a:pos x="49" y="172"/>
                  </a:cxn>
                  <a:cxn ang="0">
                    <a:pos x="40" y="169"/>
                  </a:cxn>
                  <a:cxn ang="0">
                    <a:pos x="39" y="176"/>
                  </a:cxn>
                  <a:cxn ang="0">
                    <a:pos x="30" y="177"/>
                  </a:cxn>
                  <a:cxn ang="0">
                    <a:pos x="32" y="169"/>
                  </a:cxn>
                  <a:cxn ang="0">
                    <a:pos x="24" y="169"/>
                  </a:cxn>
                  <a:cxn ang="0">
                    <a:pos x="22" y="164"/>
                  </a:cxn>
                  <a:cxn ang="0">
                    <a:pos x="25" y="149"/>
                  </a:cxn>
                  <a:cxn ang="0">
                    <a:pos x="37" y="144"/>
                  </a:cxn>
                  <a:cxn ang="0">
                    <a:pos x="24" y="148"/>
                  </a:cxn>
                  <a:cxn ang="0">
                    <a:pos x="22" y="134"/>
                  </a:cxn>
                  <a:cxn ang="0">
                    <a:pos x="24" y="123"/>
                  </a:cxn>
                  <a:cxn ang="0">
                    <a:pos x="29" y="116"/>
                  </a:cxn>
                  <a:cxn ang="0">
                    <a:pos x="24" y="119"/>
                  </a:cxn>
                  <a:cxn ang="0">
                    <a:pos x="14" y="118"/>
                  </a:cxn>
                  <a:cxn ang="0">
                    <a:pos x="7" y="118"/>
                  </a:cxn>
                  <a:cxn ang="0">
                    <a:pos x="2" y="113"/>
                  </a:cxn>
                  <a:cxn ang="0">
                    <a:pos x="0" y="111"/>
                  </a:cxn>
                </a:cxnLst>
                <a:rect l="0" t="0" r="r" b="b"/>
                <a:pathLst>
                  <a:path w="115" h="177">
                    <a:moveTo>
                      <a:pt x="0" y="111"/>
                    </a:moveTo>
                    <a:lnTo>
                      <a:pt x="0" y="99"/>
                    </a:lnTo>
                    <a:lnTo>
                      <a:pt x="5" y="94"/>
                    </a:lnTo>
                    <a:lnTo>
                      <a:pt x="9" y="88"/>
                    </a:lnTo>
                    <a:lnTo>
                      <a:pt x="9" y="84"/>
                    </a:lnTo>
                    <a:lnTo>
                      <a:pt x="15" y="81"/>
                    </a:lnTo>
                    <a:lnTo>
                      <a:pt x="19" y="74"/>
                    </a:lnTo>
                    <a:lnTo>
                      <a:pt x="24" y="71"/>
                    </a:lnTo>
                    <a:lnTo>
                      <a:pt x="29" y="61"/>
                    </a:lnTo>
                    <a:lnTo>
                      <a:pt x="30" y="58"/>
                    </a:lnTo>
                    <a:lnTo>
                      <a:pt x="30" y="55"/>
                    </a:lnTo>
                    <a:lnTo>
                      <a:pt x="30" y="48"/>
                    </a:lnTo>
                    <a:lnTo>
                      <a:pt x="35" y="43"/>
                    </a:lnTo>
                    <a:lnTo>
                      <a:pt x="39" y="50"/>
                    </a:lnTo>
                    <a:lnTo>
                      <a:pt x="44" y="51"/>
                    </a:lnTo>
                    <a:lnTo>
                      <a:pt x="47" y="55"/>
                    </a:lnTo>
                    <a:lnTo>
                      <a:pt x="50" y="53"/>
                    </a:lnTo>
                    <a:lnTo>
                      <a:pt x="55" y="55"/>
                    </a:lnTo>
                    <a:lnTo>
                      <a:pt x="65" y="53"/>
                    </a:lnTo>
                    <a:lnTo>
                      <a:pt x="72" y="55"/>
                    </a:lnTo>
                    <a:lnTo>
                      <a:pt x="75" y="48"/>
                    </a:lnTo>
                    <a:lnTo>
                      <a:pt x="75" y="45"/>
                    </a:lnTo>
                    <a:lnTo>
                      <a:pt x="70" y="40"/>
                    </a:lnTo>
                    <a:lnTo>
                      <a:pt x="64" y="36"/>
                    </a:lnTo>
                    <a:lnTo>
                      <a:pt x="69" y="35"/>
                    </a:lnTo>
                    <a:lnTo>
                      <a:pt x="74" y="35"/>
                    </a:lnTo>
                    <a:lnTo>
                      <a:pt x="84" y="26"/>
                    </a:lnTo>
                    <a:lnTo>
                      <a:pt x="84" y="23"/>
                    </a:lnTo>
                    <a:lnTo>
                      <a:pt x="87" y="18"/>
                    </a:lnTo>
                    <a:lnTo>
                      <a:pt x="92" y="16"/>
                    </a:lnTo>
                    <a:lnTo>
                      <a:pt x="93" y="13"/>
                    </a:lnTo>
                    <a:lnTo>
                      <a:pt x="92" y="10"/>
                    </a:lnTo>
                    <a:lnTo>
                      <a:pt x="92" y="5"/>
                    </a:lnTo>
                    <a:lnTo>
                      <a:pt x="92" y="0"/>
                    </a:lnTo>
                    <a:lnTo>
                      <a:pt x="95" y="0"/>
                    </a:lnTo>
                    <a:lnTo>
                      <a:pt x="100" y="3"/>
                    </a:lnTo>
                    <a:lnTo>
                      <a:pt x="100" y="6"/>
                    </a:lnTo>
                    <a:lnTo>
                      <a:pt x="102" y="10"/>
                    </a:lnTo>
                    <a:lnTo>
                      <a:pt x="110" y="10"/>
                    </a:lnTo>
                    <a:lnTo>
                      <a:pt x="115" y="18"/>
                    </a:lnTo>
                    <a:lnTo>
                      <a:pt x="113" y="18"/>
                    </a:lnTo>
                    <a:lnTo>
                      <a:pt x="107" y="25"/>
                    </a:lnTo>
                    <a:lnTo>
                      <a:pt x="103" y="25"/>
                    </a:lnTo>
                    <a:lnTo>
                      <a:pt x="103" y="30"/>
                    </a:lnTo>
                    <a:lnTo>
                      <a:pt x="100" y="41"/>
                    </a:lnTo>
                    <a:lnTo>
                      <a:pt x="100" y="48"/>
                    </a:lnTo>
                    <a:lnTo>
                      <a:pt x="105" y="51"/>
                    </a:lnTo>
                    <a:lnTo>
                      <a:pt x="105" y="63"/>
                    </a:lnTo>
                    <a:lnTo>
                      <a:pt x="108" y="64"/>
                    </a:lnTo>
                    <a:lnTo>
                      <a:pt x="107" y="69"/>
                    </a:lnTo>
                    <a:lnTo>
                      <a:pt x="102" y="74"/>
                    </a:lnTo>
                    <a:lnTo>
                      <a:pt x="102" y="76"/>
                    </a:lnTo>
                    <a:lnTo>
                      <a:pt x="90" y="88"/>
                    </a:lnTo>
                    <a:lnTo>
                      <a:pt x="92" y="91"/>
                    </a:lnTo>
                    <a:lnTo>
                      <a:pt x="88" y="94"/>
                    </a:lnTo>
                    <a:lnTo>
                      <a:pt x="87" y="96"/>
                    </a:lnTo>
                    <a:lnTo>
                      <a:pt x="82" y="96"/>
                    </a:lnTo>
                    <a:lnTo>
                      <a:pt x="77" y="99"/>
                    </a:lnTo>
                    <a:lnTo>
                      <a:pt x="75" y="104"/>
                    </a:lnTo>
                    <a:lnTo>
                      <a:pt x="69" y="108"/>
                    </a:lnTo>
                    <a:lnTo>
                      <a:pt x="69" y="113"/>
                    </a:lnTo>
                    <a:lnTo>
                      <a:pt x="70" y="118"/>
                    </a:lnTo>
                    <a:lnTo>
                      <a:pt x="69" y="121"/>
                    </a:lnTo>
                    <a:lnTo>
                      <a:pt x="70" y="126"/>
                    </a:lnTo>
                    <a:lnTo>
                      <a:pt x="79" y="128"/>
                    </a:lnTo>
                    <a:lnTo>
                      <a:pt x="82" y="131"/>
                    </a:lnTo>
                    <a:lnTo>
                      <a:pt x="98" y="141"/>
                    </a:lnTo>
                    <a:lnTo>
                      <a:pt x="102" y="146"/>
                    </a:lnTo>
                    <a:lnTo>
                      <a:pt x="92" y="151"/>
                    </a:lnTo>
                    <a:lnTo>
                      <a:pt x="75" y="153"/>
                    </a:lnTo>
                    <a:lnTo>
                      <a:pt x="67" y="159"/>
                    </a:lnTo>
                    <a:lnTo>
                      <a:pt x="59" y="161"/>
                    </a:lnTo>
                    <a:lnTo>
                      <a:pt x="50" y="167"/>
                    </a:lnTo>
                    <a:lnTo>
                      <a:pt x="49" y="172"/>
                    </a:lnTo>
                    <a:lnTo>
                      <a:pt x="44" y="167"/>
                    </a:lnTo>
                    <a:lnTo>
                      <a:pt x="40" y="169"/>
                    </a:lnTo>
                    <a:lnTo>
                      <a:pt x="42" y="171"/>
                    </a:lnTo>
                    <a:lnTo>
                      <a:pt x="39" y="176"/>
                    </a:lnTo>
                    <a:lnTo>
                      <a:pt x="35" y="174"/>
                    </a:lnTo>
                    <a:lnTo>
                      <a:pt x="30" y="177"/>
                    </a:lnTo>
                    <a:lnTo>
                      <a:pt x="29" y="176"/>
                    </a:lnTo>
                    <a:lnTo>
                      <a:pt x="32" y="169"/>
                    </a:lnTo>
                    <a:lnTo>
                      <a:pt x="27" y="167"/>
                    </a:lnTo>
                    <a:lnTo>
                      <a:pt x="24" y="169"/>
                    </a:lnTo>
                    <a:lnTo>
                      <a:pt x="20" y="169"/>
                    </a:lnTo>
                    <a:lnTo>
                      <a:pt x="22" y="164"/>
                    </a:lnTo>
                    <a:lnTo>
                      <a:pt x="22" y="156"/>
                    </a:lnTo>
                    <a:lnTo>
                      <a:pt x="25" y="149"/>
                    </a:lnTo>
                    <a:lnTo>
                      <a:pt x="32" y="149"/>
                    </a:lnTo>
                    <a:lnTo>
                      <a:pt x="37" y="144"/>
                    </a:lnTo>
                    <a:lnTo>
                      <a:pt x="32" y="148"/>
                    </a:lnTo>
                    <a:lnTo>
                      <a:pt x="24" y="148"/>
                    </a:lnTo>
                    <a:lnTo>
                      <a:pt x="22" y="144"/>
                    </a:lnTo>
                    <a:lnTo>
                      <a:pt x="22" y="134"/>
                    </a:lnTo>
                    <a:lnTo>
                      <a:pt x="27" y="126"/>
                    </a:lnTo>
                    <a:lnTo>
                      <a:pt x="24" y="123"/>
                    </a:lnTo>
                    <a:lnTo>
                      <a:pt x="27" y="119"/>
                    </a:lnTo>
                    <a:lnTo>
                      <a:pt x="29" y="116"/>
                    </a:lnTo>
                    <a:lnTo>
                      <a:pt x="25" y="116"/>
                    </a:lnTo>
                    <a:lnTo>
                      <a:pt x="24" y="119"/>
                    </a:lnTo>
                    <a:lnTo>
                      <a:pt x="15" y="121"/>
                    </a:lnTo>
                    <a:lnTo>
                      <a:pt x="14" y="118"/>
                    </a:lnTo>
                    <a:lnTo>
                      <a:pt x="7" y="114"/>
                    </a:lnTo>
                    <a:lnTo>
                      <a:pt x="7" y="118"/>
                    </a:lnTo>
                    <a:lnTo>
                      <a:pt x="4" y="121"/>
                    </a:lnTo>
                    <a:lnTo>
                      <a:pt x="2" y="113"/>
                    </a:lnTo>
                    <a:lnTo>
                      <a:pt x="0" y="113"/>
                    </a:lnTo>
                    <a:lnTo>
                      <a:pt x="0" y="11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20" name="Freeform 10"/>
              <p:cNvSpPr>
                <a:spLocks/>
              </p:cNvSpPr>
              <p:nvPr/>
            </p:nvSpPr>
            <p:spPr bwMode="auto">
              <a:xfrm>
                <a:off x="7464928" y="2564155"/>
                <a:ext cx="400273" cy="164977"/>
              </a:xfrm>
              <a:custGeom>
                <a:avLst/>
                <a:gdLst/>
                <a:ahLst/>
                <a:cxnLst>
                  <a:cxn ang="0">
                    <a:pos x="25" y="98"/>
                  </a:cxn>
                  <a:cxn ang="0">
                    <a:pos x="45" y="77"/>
                  </a:cxn>
                  <a:cxn ang="0">
                    <a:pos x="53" y="63"/>
                  </a:cxn>
                  <a:cxn ang="0">
                    <a:pos x="85" y="55"/>
                  </a:cxn>
                  <a:cxn ang="0">
                    <a:pos x="103" y="58"/>
                  </a:cxn>
                  <a:cxn ang="0">
                    <a:pos x="129" y="58"/>
                  </a:cxn>
                  <a:cxn ang="0">
                    <a:pos x="158" y="82"/>
                  </a:cxn>
                  <a:cxn ang="0">
                    <a:pos x="183" y="78"/>
                  </a:cxn>
                  <a:cxn ang="0">
                    <a:pos x="213" y="78"/>
                  </a:cxn>
                  <a:cxn ang="0">
                    <a:pos x="219" y="50"/>
                  </a:cxn>
                  <a:cxn ang="0">
                    <a:pos x="203" y="25"/>
                  </a:cxn>
                  <a:cxn ang="0">
                    <a:pos x="218" y="10"/>
                  </a:cxn>
                  <a:cxn ang="0">
                    <a:pos x="234" y="3"/>
                  </a:cxn>
                  <a:cxn ang="0">
                    <a:pos x="266" y="12"/>
                  </a:cxn>
                  <a:cxn ang="0">
                    <a:pos x="296" y="18"/>
                  </a:cxn>
                  <a:cxn ang="0">
                    <a:pos x="304" y="37"/>
                  </a:cxn>
                  <a:cxn ang="0">
                    <a:pos x="324" y="52"/>
                  </a:cxn>
                  <a:cxn ang="0">
                    <a:pos x="350" y="52"/>
                  </a:cxn>
                  <a:cxn ang="0">
                    <a:pos x="382" y="43"/>
                  </a:cxn>
                  <a:cxn ang="0">
                    <a:pos x="422" y="52"/>
                  </a:cxn>
                  <a:cxn ang="0">
                    <a:pos x="452" y="65"/>
                  </a:cxn>
                  <a:cxn ang="0">
                    <a:pos x="487" y="73"/>
                  </a:cxn>
                  <a:cxn ang="0">
                    <a:pos x="522" y="72"/>
                  </a:cxn>
                  <a:cxn ang="0">
                    <a:pos x="560" y="57"/>
                  </a:cxn>
                  <a:cxn ang="0">
                    <a:pos x="578" y="38"/>
                  </a:cxn>
                  <a:cxn ang="0">
                    <a:pos x="601" y="30"/>
                  </a:cxn>
                  <a:cxn ang="0">
                    <a:pos x="624" y="38"/>
                  </a:cxn>
                  <a:cxn ang="0">
                    <a:pos x="644" y="70"/>
                  </a:cxn>
                  <a:cxn ang="0">
                    <a:pos x="656" y="110"/>
                  </a:cxn>
                  <a:cxn ang="0">
                    <a:pos x="694" y="98"/>
                  </a:cxn>
                  <a:cxn ang="0">
                    <a:pos x="729" y="106"/>
                  </a:cxn>
                  <a:cxn ang="0">
                    <a:pos x="746" y="133"/>
                  </a:cxn>
                  <a:cxn ang="0">
                    <a:pos x="729" y="138"/>
                  </a:cxn>
                  <a:cxn ang="0">
                    <a:pos x="699" y="146"/>
                  </a:cxn>
                  <a:cxn ang="0">
                    <a:pos x="688" y="156"/>
                  </a:cxn>
                  <a:cxn ang="0">
                    <a:pos x="664" y="183"/>
                  </a:cxn>
                  <a:cxn ang="0">
                    <a:pos x="636" y="199"/>
                  </a:cxn>
                  <a:cxn ang="0">
                    <a:pos x="610" y="201"/>
                  </a:cxn>
                  <a:cxn ang="0">
                    <a:pos x="580" y="216"/>
                  </a:cxn>
                  <a:cxn ang="0">
                    <a:pos x="598" y="243"/>
                  </a:cxn>
                  <a:cxn ang="0">
                    <a:pos x="563" y="278"/>
                  </a:cxn>
                  <a:cxn ang="0">
                    <a:pos x="520" y="289"/>
                  </a:cxn>
                  <a:cxn ang="0">
                    <a:pos x="460" y="319"/>
                  </a:cxn>
                  <a:cxn ang="0">
                    <a:pos x="427" y="314"/>
                  </a:cxn>
                  <a:cxn ang="0">
                    <a:pos x="367" y="291"/>
                  </a:cxn>
                  <a:cxn ang="0">
                    <a:pos x="319" y="296"/>
                  </a:cxn>
                  <a:cxn ang="0">
                    <a:pos x="246" y="297"/>
                  </a:cxn>
                  <a:cxn ang="0">
                    <a:pos x="223" y="264"/>
                  </a:cxn>
                  <a:cxn ang="0">
                    <a:pos x="211" y="249"/>
                  </a:cxn>
                  <a:cxn ang="0">
                    <a:pos x="183" y="239"/>
                  </a:cxn>
                  <a:cxn ang="0">
                    <a:pos x="149" y="229"/>
                  </a:cxn>
                  <a:cxn ang="0">
                    <a:pos x="95" y="218"/>
                  </a:cxn>
                  <a:cxn ang="0">
                    <a:pos x="98" y="199"/>
                  </a:cxn>
                  <a:cxn ang="0">
                    <a:pos x="90" y="178"/>
                  </a:cxn>
                  <a:cxn ang="0">
                    <a:pos x="76" y="156"/>
                  </a:cxn>
                  <a:cxn ang="0">
                    <a:pos x="56" y="151"/>
                  </a:cxn>
                  <a:cxn ang="0">
                    <a:pos x="38" y="148"/>
                  </a:cxn>
                  <a:cxn ang="0">
                    <a:pos x="27" y="145"/>
                  </a:cxn>
                  <a:cxn ang="0">
                    <a:pos x="8" y="128"/>
                  </a:cxn>
                  <a:cxn ang="0">
                    <a:pos x="2" y="121"/>
                  </a:cxn>
                </a:cxnLst>
                <a:rect l="0" t="0" r="r" b="b"/>
                <a:pathLst>
                  <a:path w="747" h="319">
                    <a:moveTo>
                      <a:pt x="0" y="113"/>
                    </a:moveTo>
                    <a:lnTo>
                      <a:pt x="3" y="105"/>
                    </a:lnTo>
                    <a:lnTo>
                      <a:pt x="8" y="103"/>
                    </a:lnTo>
                    <a:lnTo>
                      <a:pt x="20" y="103"/>
                    </a:lnTo>
                    <a:lnTo>
                      <a:pt x="22" y="101"/>
                    </a:lnTo>
                    <a:lnTo>
                      <a:pt x="25" y="98"/>
                    </a:lnTo>
                    <a:lnTo>
                      <a:pt x="33" y="95"/>
                    </a:lnTo>
                    <a:lnTo>
                      <a:pt x="33" y="90"/>
                    </a:lnTo>
                    <a:lnTo>
                      <a:pt x="35" y="87"/>
                    </a:lnTo>
                    <a:lnTo>
                      <a:pt x="41" y="83"/>
                    </a:lnTo>
                    <a:lnTo>
                      <a:pt x="41" y="80"/>
                    </a:lnTo>
                    <a:lnTo>
                      <a:pt x="45" y="77"/>
                    </a:lnTo>
                    <a:lnTo>
                      <a:pt x="50" y="77"/>
                    </a:lnTo>
                    <a:lnTo>
                      <a:pt x="53" y="72"/>
                    </a:lnTo>
                    <a:lnTo>
                      <a:pt x="55" y="70"/>
                    </a:lnTo>
                    <a:lnTo>
                      <a:pt x="53" y="68"/>
                    </a:lnTo>
                    <a:lnTo>
                      <a:pt x="51" y="65"/>
                    </a:lnTo>
                    <a:lnTo>
                      <a:pt x="53" y="63"/>
                    </a:lnTo>
                    <a:lnTo>
                      <a:pt x="61" y="65"/>
                    </a:lnTo>
                    <a:lnTo>
                      <a:pt x="65" y="63"/>
                    </a:lnTo>
                    <a:lnTo>
                      <a:pt x="68" y="58"/>
                    </a:lnTo>
                    <a:lnTo>
                      <a:pt x="71" y="57"/>
                    </a:lnTo>
                    <a:lnTo>
                      <a:pt x="80" y="55"/>
                    </a:lnTo>
                    <a:lnTo>
                      <a:pt x="85" y="55"/>
                    </a:lnTo>
                    <a:lnTo>
                      <a:pt x="88" y="55"/>
                    </a:lnTo>
                    <a:lnTo>
                      <a:pt x="95" y="55"/>
                    </a:lnTo>
                    <a:lnTo>
                      <a:pt x="98" y="53"/>
                    </a:lnTo>
                    <a:lnTo>
                      <a:pt x="100" y="53"/>
                    </a:lnTo>
                    <a:lnTo>
                      <a:pt x="101" y="57"/>
                    </a:lnTo>
                    <a:lnTo>
                      <a:pt x="103" y="58"/>
                    </a:lnTo>
                    <a:lnTo>
                      <a:pt x="105" y="62"/>
                    </a:lnTo>
                    <a:lnTo>
                      <a:pt x="111" y="62"/>
                    </a:lnTo>
                    <a:lnTo>
                      <a:pt x="113" y="60"/>
                    </a:lnTo>
                    <a:lnTo>
                      <a:pt x="118" y="60"/>
                    </a:lnTo>
                    <a:lnTo>
                      <a:pt x="121" y="58"/>
                    </a:lnTo>
                    <a:lnTo>
                      <a:pt x="129" y="58"/>
                    </a:lnTo>
                    <a:lnTo>
                      <a:pt x="129" y="62"/>
                    </a:lnTo>
                    <a:lnTo>
                      <a:pt x="131" y="65"/>
                    </a:lnTo>
                    <a:lnTo>
                      <a:pt x="133" y="68"/>
                    </a:lnTo>
                    <a:lnTo>
                      <a:pt x="144" y="75"/>
                    </a:lnTo>
                    <a:lnTo>
                      <a:pt x="149" y="78"/>
                    </a:lnTo>
                    <a:lnTo>
                      <a:pt x="158" y="82"/>
                    </a:lnTo>
                    <a:lnTo>
                      <a:pt x="161" y="80"/>
                    </a:lnTo>
                    <a:lnTo>
                      <a:pt x="166" y="78"/>
                    </a:lnTo>
                    <a:lnTo>
                      <a:pt x="171" y="75"/>
                    </a:lnTo>
                    <a:lnTo>
                      <a:pt x="176" y="73"/>
                    </a:lnTo>
                    <a:lnTo>
                      <a:pt x="179" y="75"/>
                    </a:lnTo>
                    <a:lnTo>
                      <a:pt x="183" y="78"/>
                    </a:lnTo>
                    <a:lnTo>
                      <a:pt x="188" y="77"/>
                    </a:lnTo>
                    <a:lnTo>
                      <a:pt x="198" y="77"/>
                    </a:lnTo>
                    <a:lnTo>
                      <a:pt x="201" y="78"/>
                    </a:lnTo>
                    <a:lnTo>
                      <a:pt x="206" y="78"/>
                    </a:lnTo>
                    <a:lnTo>
                      <a:pt x="208" y="77"/>
                    </a:lnTo>
                    <a:lnTo>
                      <a:pt x="213" y="78"/>
                    </a:lnTo>
                    <a:lnTo>
                      <a:pt x="219" y="77"/>
                    </a:lnTo>
                    <a:lnTo>
                      <a:pt x="224" y="70"/>
                    </a:lnTo>
                    <a:lnTo>
                      <a:pt x="223" y="67"/>
                    </a:lnTo>
                    <a:lnTo>
                      <a:pt x="218" y="65"/>
                    </a:lnTo>
                    <a:lnTo>
                      <a:pt x="218" y="58"/>
                    </a:lnTo>
                    <a:lnTo>
                      <a:pt x="219" y="50"/>
                    </a:lnTo>
                    <a:lnTo>
                      <a:pt x="218" y="48"/>
                    </a:lnTo>
                    <a:lnTo>
                      <a:pt x="213" y="47"/>
                    </a:lnTo>
                    <a:lnTo>
                      <a:pt x="211" y="43"/>
                    </a:lnTo>
                    <a:lnTo>
                      <a:pt x="204" y="42"/>
                    </a:lnTo>
                    <a:lnTo>
                      <a:pt x="203" y="37"/>
                    </a:lnTo>
                    <a:lnTo>
                      <a:pt x="203" y="25"/>
                    </a:lnTo>
                    <a:lnTo>
                      <a:pt x="208" y="20"/>
                    </a:lnTo>
                    <a:lnTo>
                      <a:pt x="208" y="17"/>
                    </a:lnTo>
                    <a:lnTo>
                      <a:pt x="209" y="13"/>
                    </a:lnTo>
                    <a:lnTo>
                      <a:pt x="214" y="12"/>
                    </a:lnTo>
                    <a:lnTo>
                      <a:pt x="216" y="13"/>
                    </a:lnTo>
                    <a:lnTo>
                      <a:pt x="218" y="10"/>
                    </a:lnTo>
                    <a:lnTo>
                      <a:pt x="216" y="5"/>
                    </a:lnTo>
                    <a:lnTo>
                      <a:pt x="218" y="2"/>
                    </a:lnTo>
                    <a:lnTo>
                      <a:pt x="219" y="0"/>
                    </a:lnTo>
                    <a:lnTo>
                      <a:pt x="224" y="0"/>
                    </a:lnTo>
                    <a:lnTo>
                      <a:pt x="227" y="2"/>
                    </a:lnTo>
                    <a:lnTo>
                      <a:pt x="234" y="3"/>
                    </a:lnTo>
                    <a:lnTo>
                      <a:pt x="241" y="7"/>
                    </a:lnTo>
                    <a:lnTo>
                      <a:pt x="241" y="8"/>
                    </a:lnTo>
                    <a:lnTo>
                      <a:pt x="247" y="10"/>
                    </a:lnTo>
                    <a:lnTo>
                      <a:pt x="252" y="10"/>
                    </a:lnTo>
                    <a:lnTo>
                      <a:pt x="262" y="10"/>
                    </a:lnTo>
                    <a:lnTo>
                      <a:pt x="266" y="12"/>
                    </a:lnTo>
                    <a:lnTo>
                      <a:pt x="267" y="13"/>
                    </a:lnTo>
                    <a:lnTo>
                      <a:pt x="274" y="15"/>
                    </a:lnTo>
                    <a:lnTo>
                      <a:pt x="277" y="17"/>
                    </a:lnTo>
                    <a:lnTo>
                      <a:pt x="281" y="17"/>
                    </a:lnTo>
                    <a:lnTo>
                      <a:pt x="292" y="17"/>
                    </a:lnTo>
                    <a:lnTo>
                      <a:pt x="296" y="18"/>
                    </a:lnTo>
                    <a:lnTo>
                      <a:pt x="297" y="22"/>
                    </a:lnTo>
                    <a:lnTo>
                      <a:pt x="297" y="23"/>
                    </a:lnTo>
                    <a:lnTo>
                      <a:pt x="299" y="27"/>
                    </a:lnTo>
                    <a:lnTo>
                      <a:pt x="299" y="30"/>
                    </a:lnTo>
                    <a:lnTo>
                      <a:pt x="302" y="32"/>
                    </a:lnTo>
                    <a:lnTo>
                      <a:pt x="304" y="37"/>
                    </a:lnTo>
                    <a:lnTo>
                      <a:pt x="304" y="42"/>
                    </a:lnTo>
                    <a:lnTo>
                      <a:pt x="307" y="43"/>
                    </a:lnTo>
                    <a:lnTo>
                      <a:pt x="311" y="43"/>
                    </a:lnTo>
                    <a:lnTo>
                      <a:pt x="316" y="48"/>
                    </a:lnTo>
                    <a:lnTo>
                      <a:pt x="316" y="50"/>
                    </a:lnTo>
                    <a:lnTo>
                      <a:pt x="324" y="52"/>
                    </a:lnTo>
                    <a:lnTo>
                      <a:pt x="330" y="55"/>
                    </a:lnTo>
                    <a:lnTo>
                      <a:pt x="334" y="55"/>
                    </a:lnTo>
                    <a:lnTo>
                      <a:pt x="335" y="53"/>
                    </a:lnTo>
                    <a:lnTo>
                      <a:pt x="344" y="55"/>
                    </a:lnTo>
                    <a:lnTo>
                      <a:pt x="347" y="52"/>
                    </a:lnTo>
                    <a:lnTo>
                      <a:pt x="350" y="52"/>
                    </a:lnTo>
                    <a:lnTo>
                      <a:pt x="354" y="53"/>
                    </a:lnTo>
                    <a:lnTo>
                      <a:pt x="357" y="53"/>
                    </a:lnTo>
                    <a:lnTo>
                      <a:pt x="360" y="48"/>
                    </a:lnTo>
                    <a:lnTo>
                      <a:pt x="367" y="47"/>
                    </a:lnTo>
                    <a:lnTo>
                      <a:pt x="377" y="45"/>
                    </a:lnTo>
                    <a:lnTo>
                      <a:pt x="382" y="43"/>
                    </a:lnTo>
                    <a:lnTo>
                      <a:pt x="389" y="43"/>
                    </a:lnTo>
                    <a:lnTo>
                      <a:pt x="395" y="42"/>
                    </a:lnTo>
                    <a:lnTo>
                      <a:pt x="400" y="43"/>
                    </a:lnTo>
                    <a:lnTo>
                      <a:pt x="407" y="45"/>
                    </a:lnTo>
                    <a:lnTo>
                      <a:pt x="417" y="45"/>
                    </a:lnTo>
                    <a:lnTo>
                      <a:pt x="422" y="52"/>
                    </a:lnTo>
                    <a:lnTo>
                      <a:pt x="430" y="53"/>
                    </a:lnTo>
                    <a:lnTo>
                      <a:pt x="437" y="53"/>
                    </a:lnTo>
                    <a:lnTo>
                      <a:pt x="442" y="53"/>
                    </a:lnTo>
                    <a:lnTo>
                      <a:pt x="445" y="55"/>
                    </a:lnTo>
                    <a:lnTo>
                      <a:pt x="447" y="62"/>
                    </a:lnTo>
                    <a:lnTo>
                      <a:pt x="452" y="65"/>
                    </a:lnTo>
                    <a:lnTo>
                      <a:pt x="455" y="67"/>
                    </a:lnTo>
                    <a:lnTo>
                      <a:pt x="458" y="67"/>
                    </a:lnTo>
                    <a:lnTo>
                      <a:pt x="462" y="72"/>
                    </a:lnTo>
                    <a:lnTo>
                      <a:pt x="467" y="72"/>
                    </a:lnTo>
                    <a:lnTo>
                      <a:pt x="477" y="70"/>
                    </a:lnTo>
                    <a:lnTo>
                      <a:pt x="487" y="73"/>
                    </a:lnTo>
                    <a:lnTo>
                      <a:pt x="502" y="73"/>
                    </a:lnTo>
                    <a:lnTo>
                      <a:pt x="507" y="72"/>
                    </a:lnTo>
                    <a:lnTo>
                      <a:pt x="510" y="70"/>
                    </a:lnTo>
                    <a:lnTo>
                      <a:pt x="515" y="70"/>
                    </a:lnTo>
                    <a:lnTo>
                      <a:pt x="520" y="72"/>
                    </a:lnTo>
                    <a:lnTo>
                      <a:pt x="522" y="72"/>
                    </a:lnTo>
                    <a:lnTo>
                      <a:pt x="526" y="67"/>
                    </a:lnTo>
                    <a:lnTo>
                      <a:pt x="535" y="62"/>
                    </a:lnTo>
                    <a:lnTo>
                      <a:pt x="541" y="62"/>
                    </a:lnTo>
                    <a:lnTo>
                      <a:pt x="545" y="58"/>
                    </a:lnTo>
                    <a:lnTo>
                      <a:pt x="548" y="57"/>
                    </a:lnTo>
                    <a:lnTo>
                      <a:pt x="560" y="57"/>
                    </a:lnTo>
                    <a:lnTo>
                      <a:pt x="565" y="53"/>
                    </a:lnTo>
                    <a:lnTo>
                      <a:pt x="566" y="50"/>
                    </a:lnTo>
                    <a:lnTo>
                      <a:pt x="566" y="47"/>
                    </a:lnTo>
                    <a:lnTo>
                      <a:pt x="570" y="43"/>
                    </a:lnTo>
                    <a:lnTo>
                      <a:pt x="575" y="42"/>
                    </a:lnTo>
                    <a:lnTo>
                      <a:pt x="578" y="38"/>
                    </a:lnTo>
                    <a:lnTo>
                      <a:pt x="580" y="33"/>
                    </a:lnTo>
                    <a:lnTo>
                      <a:pt x="583" y="30"/>
                    </a:lnTo>
                    <a:lnTo>
                      <a:pt x="588" y="30"/>
                    </a:lnTo>
                    <a:lnTo>
                      <a:pt x="590" y="32"/>
                    </a:lnTo>
                    <a:lnTo>
                      <a:pt x="596" y="30"/>
                    </a:lnTo>
                    <a:lnTo>
                      <a:pt x="601" y="30"/>
                    </a:lnTo>
                    <a:lnTo>
                      <a:pt x="606" y="33"/>
                    </a:lnTo>
                    <a:lnTo>
                      <a:pt x="610" y="37"/>
                    </a:lnTo>
                    <a:lnTo>
                      <a:pt x="613" y="38"/>
                    </a:lnTo>
                    <a:lnTo>
                      <a:pt x="618" y="37"/>
                    </a:lnTo>
                    <a:lnTo>
                      <a:pt x="620" y="38"/>
                    </a:lnTo>
                    <a:lnTo>
                      <a:pt x="624" y="38"/>
                    </a:lnTo>
                    <a:lnTo>
                      <a:pt x="629" y="35"/>
                    </a:lnTo>
                    <a:lnTo>
                      <a:pt x="629" y="32"/>
                    </a:lnTo>
                    <a:lnTo>
                      <a:pt x="638" y="32"/>
                    </a:lnTo>
                    <a:lnTo>
                      <a:pt x="646" y="33"/>
                    </a:lnTo>
                    <a:lnTo>
                      <a:pt x="649" y="37"/>
                    </a:lnTo>
                    <a:lnTo>
                      <a:pt x="644" y="70"/>
                    </a:lnTo>
                    <a:lnTo>
                      <a:pt x="646" y="78"/>
                    </a:lnTo>
                    <a:lnTo>
                      <a:pt x="643" y="83"/>
                    </a:lnTo>
                    <a:lnTo>
                      <a:pt x="644" y="88"/>
                    </a:lnTo>
                    <a:lnTo>
                      <a:pt x="641" y="98"/>
                    </a:lnTo>
                    <a:lnTo>
                      <a:pt x="644" y="105"/>
                    </a:lnTo>
                    <a:lnTo>
                      <a:pt x="656" y="110"/>
                    </a:lnTo>
                    <a:lnTo>
                      <a:pt x="664" y="105"/>
                    </a:lnTo>
                    <a:lnTo>
                      <a:pt x="674" y="105"/>
                    </a:lnTo>
                    <a:lnTo>
                      <a:pt x="684" y="106"/>
                    </a:lnTo>
                    <a:lnTo>
                      <a:pt x="689" y="110"/>
                    </a:lnTo>
                    <a:lnTo>
                      <a:pt x="694" y="101"/>
                    </a:lnTo>
                    <a:lnTo>
                      <a:pt x="694" y="98"/>
                    </a:lnTo>
                    <a:lnTo>
                      <a:pt x="694" y="93"/>
                    </a:lnTo>
                    <a:lnTo>
                      <a:pt x="701" y="92"/>
                    </a:lnTo>
                    <a:lnTo>
                      <a:pt x="704" y="90"/>
                    </a:lnTo>
                    <a:lnTo>
                      <a:pt x="714" y="92"/>
                    </a:lnTo>
                    <a:lnTo>
                      <a:pt x="721" y="100"/>
                    </a:lnTo>
                    <a:lnTo>
                      <a:pt x="729" y="106"/>
                    </a:lnTo>
                    <a:lnTo>
                      <a:pt x="736" y="115"/>
                    </a:lnTo>
                    <a:lnTo>
                      <a:pt x="746" y="120"/>
                    </a:lnTo>
                    <a:lnTo>
                      <a:pt x="746" y="123"/>
                    </a:lnTo>
                    <a:lnTo>
                      <a:pt x="747" y="126"/>
                    </a:lnTo>
                    <a:lnTo>
                      <a:pt x="747" y="131"/>
                    </a:lnTo>
                    <a:lnTo>
                      <a:pt x="746" y="133"/>
                    </a:lnTo>
                    <a:lnTo>
                      <a:pt x="746" y="136"/>
                    </a:lnTo>
                    <a:lnTo>
                      <a:pt x="744" y="138"/>
                    </a:lnTo>
                    <a:lnTo>
                      <a:pt x="739" y="138"/>
                    </a:lnTo>
                    <a:lnTo>
                      <a:pt x="737" y="136"/>
                    </a:lnTo>
                    <a:lnTo>
                      <a:pt x="732" y="136"/>
                    </a:lnTo>
                    <a:lnTo>
                      <a:pt x="729" y="138"/>
                    </a:lnTo>
                    <a:lnTo>
                      <a:pt x="722" y="136"/>
                    </a:lnTo>
                    <a:lnTo>
                      <a:pt x="719" y="136"/>
                    </a:lnTo>
                    <a:lnTo>
                      <a:pt x="714" y="141"/>
                    </a:lnTo>
                    <a:lnTo>
                      <a:pt x="708" y="146"/>
                    </a:lnTo>
                    <a:lnTo>
                      <a:pt x="704" y="150"/>
                    </a:lnTo>
                    <a:lnTo>
                      <a:pt x="699" y="146"/>
                    </a:lnTo>
                    <a:lnTo>
                      <a:pt x="698" y="146"/>
                    </a:lnTo>
                    <a:lnTo>
                      <a:pt x="698" y="151"/>
                    </a:lnTo>
                    <a:lnTo>
                      <a:pt x="696" y="153"/>
                    </a:lnTo>
                    <a:lnTo>
                      <a:pt x="693" y="153"/>
                    </a:lnTo>
                    <a:lnTo>
                      <a:pt x="689" y="153"/>
                    </a:lnTo>
                    <a:lnTo>
                      <a:pt x="688" y="156"/>
                    </a:lnTo>
                    <a:lnTo>
                      <a:pt x="684" y="161"/>
                    </a:lnTo>
                    <a:lnTo>
                      <a:pt x="683" y="168"/>
                    </a:lnTo>
                    <a:lnTo>
                      <a:pt x="683" y="173"/>
                    </a:lnTo>
                    <a:lnTo>
                      <a:pt x="681" y="176"/>
                    </a:lnTo>
                    <a:lnTo>
                      <a:pt x="674" y="176"/>
                    </a:lnTo>
                    <a:lnTo>
                      <a:pt x="664" y="183"/>
                    </a:lnTo>
                    <a:lnTo>
                      <a:pt x="659" y="183"/>
                    </a:lnTo>
                    <a:lnTo>
                      <a:pt x="653" y="183"/>
                    </a:lnTo>
                    <a:lnTo>
                      <a:pt x="649" y="185"/>
                    </a:lnTo>
                    <a:lnTo>
                      <a:pt x="646" y="193"/>
                    </a:lnTo>
                    <a:lnTo>
                      <a:pt x="641" y="196"/>
                    </a:lnTo>
                    <a:lnTo>
                      <a:pt x="636" y="199"/>
                    </a:lnTo>
                    <a:lnTo>
                      <a:pt x="633" y="203"/>
                    </a:lnTo>
                    <a:lnTo>
                      <a:pt x="631" y="206"/>
                    </a:lnTo>
                    <a:lnTo>
                      <a:pt x="628" y="206"/>
                    </a:lnTo>
                    <a:lnTo>
                      <a:pt x="623" y="204"/>
                    </a:lnTo>
                    <a:lnTo>
                      <a:pt x="618" y="203"/>
                    </a:lnTo>
                    <a:lnTo>
                      <a:pt x="610" y="201"/>
                    </a:lnTo>
                    <a:lnTo>
                      <a:pt x="605" y="198"/>
                    </a:lnTo>
                    <a:lnTo>
                      <a:pt x="598" y="196"/>
                    </a:lnTo>
                    <a:lnTo>
                      <a:pt x="588" y="199"/>
                    </a:lnTo>
                    <a:lnTo>
                      <a:pt x="583" y="203"/>
                    </a:lnTo>
                    <a:lnTo>
                      <a:pt x="580" y="208"/>
                    </a:lnTo>
                    <a:lnTo>
                      <a:pt x="580" y="216"/>
                    </a:lnTo>
                    <a:lnTo>
                      <a:pt x="580" y="221"/>
                    </a:lnTo>
                    <a:lnTo>
                      <a:pt x="580" y="224"/>
                    </a:lnTo>
                    <a:lnTo>
                      <a:pt x="590" y="231"/>
                    </a:lnTo>
                    <a:lnTo>
                      <a:pt x="600" y="236"/>
                    </a:lnTo>
                    <a:lnTo>
                      <a:pt x="600" y="239"/>
                    </a:lnTo>
                    <a:lnTo>
                      <a:pt x="598" y="243"/>
                    </a:lnTo>
                    <a:lnTo>
                      <a:pt x="595" y="248"/>
                    </a:lnTo>
                    <a:lnTo>
                      <a:pt x="585" y="258"/>
                    </a:lnTo>
                    <a:lnTo>
                      <a:pt x="578" y="268"/>
                    </a:lnTo>
                    <a:lnTo>
                      <a:pt x="575" y="274"/>
                    </a:lnTo>
                    <a:lnTo>
                      <a:pt x="570" y="274"/>
                    </a:lnTo>
                    <a:lnTo>
                      <a:pt x="563" y="278"/>
                    </a:lnTo>
                    <a:lnTo>
                      <a:pt x="556" y="278"/>
                    </a:lnTo>
                    <a:lnTo>
                      <a:pt x="550" y="281"/>
                    </a:lnTo>
                    <a:lnTo>
                      <a:pt x="543" y="286"/>
                    </a:lnTo>
                    <a:lnTo>
                      <a:pt x="536" y="286"/>
                    </a:lnTo>
                    <a:lnTo>
                      <a:pt x="526" y="288"/>
                    </a:lnTo>
                    <a:lnTo>
                      <a:pt x="520" y="289"/>
                    </a:lnTo>
                    <a:lnTo>
                      <a:pt x="512" y="291"/>
                    </a:lnTo>
                    <a:lnTo>
                      <a:pt x="495" y="296"/>
                    </a:lnTo>
                    <a:lnTo>
                      <a:pt x="482" y="301"/>
                    </a:lnTo>
                    <a:lnTo>
                      <a:pt x="475" y="307"/>
                    </a:lnTo>
                    <a:lnTo>
                      <a:pt x="463" y="316"/>
                    </a:lnTo>
                    <a:lnTo>
                      <a:pt x="460" y="319"/>
                    </a:lnTo>
                    <a:lnTo>
                      <a:pt x="453" y="319"/>
                    </a:lnTo>
                    <a:lnTo>
                      <a:pt x="447" y="317"/>
                    </a:lnTo>
                    <a:lnTo>
                      <a:pt x="447" y="314"/>
                    </a:lnTo>
                    <a:lnTo>
                      <a:pt x="445" y="311"/>
                    </a:lnTo>
                    <a:lnTo>
                      <a:pt x="435" y="314"/>
                    </a:lnTo>
                    <a:lnTo>
                      <a:pt x="427" y="314"/>
                    </a:lnTo>
                    <a:lnTo>
                      <a:pt x="419" y="311"/>
                    </a:lnTo>
                    <a:lnTo>
                      <a:pt x="412" y="311"/>
                    </a:lnTo>
                    <a:lnTo>
                      <a:pt x="397" y="304"/>
                    </a:lnTo>
                    <a:lnTo>
                      <a:pt x="380" y="299"/>
                    </a:lnTo>
                    <a:lnTo>
                      <a:pt x="374" y="291"/>
                    </a:lnTo>
                    <a:lnTo>
                      <a:pt x="367" y="291"/>
                    </a:lnTo>
                    <a:lnTo>
                      <a:pt x="349" y="289"/>
                    </a:lnTo>
                    <a:lnTo>
                      <a:pt x="334" y="289"/>
                    </a:lnTo>
                    <a:lnTo>
                      <a:pt x="330" y="289"/>
                    </a:lnTo>
                    <a:lnTo>
                      <a:pt x="327" y="291"/>
                    </a:lnTo>
                    <a:lnTo>
                      <a:pt x="327" y="293"/>
                    </a:lnTo>
                    <a:lnTo>
                      <a:pt x="319" y="296"/>
                    </a:lnTo>
                    <a:lnTo>
                      <a:pt x="307" y="297"/>
                    </a:lnTo>
                    <a:lnTo>
                      <a:pt x="287" y="296"/>
                    </a:lnTo>
                    <a:lnTo>
                      <a:pt x="272" y="296"/>
                    </a:lnTo>
                    <a:lnTo>
                      <a:pt x="261" y="296"/>
                    </a:lnTo>
                    <a:lnTo>
                      <a:pt x="251" y="296"/>
                    </a:lnTo>
                    <a:lnTo>
                      <a:pt x="246" y="297"/>
                    </a:lnTo>
                    <a:lnTo>
                      <a:pt x="242" y="296"/>
                    </a:lnTo>
                    <a:lnTo>
                      <a:pt x="237" y="286"/>
                    </a:lnTo>
                    <a:lnTo>
                      <a:pt x="234" y="281"/>
                    </a:lnTo>
                    <a:lnTo>
                      <a:pt x="229" y="274"/>
                    </a:lnTo>
                    <a:lnTo>
                      <a:pt x="226" y="269"/>
                    </a:lnTo>
                    <a:lnTo>
                      <a:pt x="223" y="264"/>
                    </a:lnTo>
                    <a:lnTo>
                      <a:pt x="223" y="261"/>
                    </a:lnTo>
                    <a:lnTo>
                      <a:pt x="219" y="258"/>
                    </a:lnTo>
                    <a:lnTo>
                      <a:pt x="216" y="256"/>
                    </a:lnTo>
                    <a:lnTo>
                      <a:pt x="213" y="256"/>
                    </a:lnTo>
                    <a:lnTo>
                      <a:pt x="213" y="254"/>
                    </a:lnTo>
                    <a:lnTo>
                      <a:pt x="211" y="249"/>
                    </a:lnTo>
                    <a:lnTo>
                      <a:pt x="209" y="249"/>
                    </a:lnTo>
                    <a:lnTo>
                      <a:pt x="208" y="249"/>
                    </a:lnTo>
                    <a:lnTo>
                      <a:pt x="201" y="249"/>
                    </a:lnTo>
                    <a:lnTo>
                      <a:pt x="194" y="246"/>
                    </a:lnTo>
                    <a:lnTo>
                      <a:pt x="186" y="241"/>
                    </a:lnTo>
                    <a:lnTo>
                      <a:pt x="183" y="239"/>
                    </a:lnTo>
                    <a:lnTo>
                      <a:pt x="181" y="239"/>
                    </a:lnTo>
                    <a:lnTo>
                      <a:pt x="176" y="239"/>
                    </a:lnTo>
                    <a:lnTo>
                      <a:pt x="174" y="238"/>
                    </a:lnTo>
                    <a:lnTo>
                      <a:pt x="166" y="233"/>
                    </a:lnTo>
                    <a:lnTo>
                      <a:pt x="151" y="229"/>
                    </a:lnTo>
                    <a:lnTo>
                      <a:pt x="149" y="229"/>
                    </a:lnTo>
                    <a:lnTo>
                      <a:pt x="146" y="231"/>
                    </a:lnTo>
                    <a:lnTo>
                      <a:pt x="139" y="231"/>
                    </a:lnTo>
                    <a:lnTo>
                      <a:pt x="129" y="233"/>
                    </a:lnTo>
                    <a:lnTo>
                      <a:pt x="106" y="228"/>
                    </a:lnTo>
                    <a:lnTo>
                      <a:pt x="101" y="224"/>
                    </a:lnTo>
                    <a:lnTo>
                      <a:pt x="95" y="218"/>
                    </a:lnTo>
                    <a:lnTo>
                      <a:pt x="95" y="214"/>
                    </a:lnTo>
                    <a:lnTo>
                      <a:pt x="95" y="211"/>
                    </a:lnTo>
                    <a:lnTo>
                      <a:pt x="96" y="208"/>
                    </a:lnTo>
                    <a:lnTo>
                      <a:pt x="100" y="206"/>
                    </a:lnTo>
                    <a:lnTo>
                      <a:pt x="101" y="201"/>
                    </a:lnTo>
                    <a:lnTo>
                      <a:pt x="98" y="199"/>
                    </a:lnTo>
                    <a:lnTo>
                      <a:pt x="96" y="193"/>
                    </a:lnTo>
                    <a:lnTo>
                      <a:pt x="98" y="191"/>
                    </a:lnTo>
                    <a:lnTo>
                      <a:pt x="98" y="186"/>
                    </a:lnTo>
                    <a:lnTo>
                      <a:pt x="96" y="183"/>
                    </a:lnTo>
                    <a:lnTo>
                      <a:pt x="93" y="180"/>
                    </a:lnTo>
                    <a:lnTo>
                      <a:pt x="90" y="178"/>
                    </a:lnTo>
                    <a:lnTo>
                      <a:pt x="85" y="175"/>
                    </a:lnTo>
                    <a:lnTo>
                      <a:pt x="83" y="171"/>
                    </a:lnTo>
                    <a:lnTo>
                      <a:pt x="81" y="168"/>
                    </a:lnTo>
                    <a:lnTo>
                      <a:pt x="80" y="163"/>
                    </a:lnTo>
                    <a:lnTo>
                      <a:pt x="80" y="160"/>
                    </a:lnTo>
                    <a:lnTo>
                      <a:pt x="76" y="156"/>
                    </a:lnTo>
                    <a:lnTo>
                      <a:pt x="73" y="153"/>
                    </a:lnTo>
                    <a:lnTo>
                      <a:pt x="70" y="153"/>
                    </a:lnTo>
                    <a:lnTo>
                      <a:pt x="66" y="150"/>
                    </a:lnTo>
                    <a:lnTo>
                      <a:pt x="63" y="148"/>
                    </a:lnTo>
                    <a:lnTo>
                      <a:pt x="60" y="148"/>
                    </a:lnTo>
                    <a:lnTo>
                      <a:pt x="56" y="151"/>
                    </a:lnTo>
                    <a:lnTo>
                      <a:pt x="55" y="151"/>
                    </a:lnTo>
                    <a:lnTo>
                      <a:pt x="51" y="151"/>
                    </a:lnTo>
                    <a:lnTo>
                      <a:pt x="48" y="146"/>
                    </a:lnTo>
                    <a:lnTo>
                      <a:pt x="46" y="145"/>
                    </a:lnTo>
                    <a:lnTo>
                      <a:pt x="41" y="145"/>
                    </a:lnTo>
                    <a:lnTo>
                      <a:pt x="38" y="148"/>
                    </a:lnTo>
                    <a:lnTo>
                      <a:pt x="35" y="150"/>
                    </a:lnTo>
                    <a:lnTo>
                      <a:pt x="35" y="151"/>
                    </a:lnTo>
                    <a:lnTo>
                      <a:pt x="33" y="151"/>
                    </a:lnTo>
                    <a:lnTo>
                      <a:pt x="28" y="150"/>
                    </a:lnTo>
                    <a:lnTo>
                      <a:pt x="27" y="146"/>
                    </a:lnTo>
                    <a:lnTo>
                      <a:pt x="27" y="145"/>
                    </a:lnTo>
                    <a:lnTo>
                      <a:pt x="23" y="140"/>
                    </a:lnTo>
                    <a:lnTo>
                      <a:pt x="18" y="138"/>
                    </a:lnTo>
                    <a:lnTo>
                      <a:pt x="15" y="135"/>
                    </a:lnTo>
                    <a:lnTo>
                      <a:pt x="12" y="133"/>
                    </a:lnTo>
                    <a:lnTo>
                      <a:pt x="10" y="131"/>
                    </a:lnTo>
                    <a:lnTo>
                      <a:pt x="8" y="128"/>
                    </a:lnTo>
                    <a:lnTo>
                      <a:pt x="8" y="125"/>
                    </a:lnTo>
                    <a:lnTo>
                      <a:pt x="7" y="123"/>
                    </a:lnTo>
                    <a:lnTo>
                      <a:pt x="5" y="123"/>
                    </a:lnTo>
                    <a:lnTo>
                      <a:pt x="5" y="125"/>
                    </a:lnTo>
                    <a:lnTo>
                      <a:pt x="3" y="125"/>
                    </a:lnTo>
                    <a:lnTo>
                      <a:pt x="2" y="121"/>
                    </a:lnTo>
                    <a:lnTo>
                      <a:pt x="0" y="121"/>
                    </a:lnTo>
                    <a:lnTo>
                      <a:pt x="0" y="116"/>
                    </a:lnTo>
                    <a:lnTo>
                      <a:pt x="0" y="11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21" name="Freeform 11"/>
              <p:cNvSpPr>
                <a:spLocks/>
              </p:cNvSpPr>
              <p:nvPr/>
            </p:nvSpPr>
            <p:spPr bwMode="auto">
              <a:xfrm>
                <a:off x="6967263" y="2534064"/>
                <a:ext cx="493384" cy="226194"/>
              </a:xfrm>
              <a:custGeom>
                <a:avLst/>
                <a:gdLst/>
                <a:ahLst/>
                <a:cxnLst>
                  <a:cxn ang="0">
                    <a:pos x="23" y="254"/>
                  </a:cxn>
                  <a:cxn ang="0">
                    <a:pos x="1" y="203"/>
                  </a:cxn>
                  <a:cxn ang="0">
                    <a:pos x="45" y="196"/>
                  </a:cxn>
                  <a:cxn ang="0">
                    <a:pos x="66" y="156"/>
                  </a:cxn>
                  <a:cxn ang="0">
                    <a:pos x="89" y="148"/>
                  </a:cxn>
                  <a:cxn ang="0">
                    <a:pos x="106" y="145"/>
                  </a:cxn>
                  <a:cxn ang="0">
                    <a:pos x="146" y="156"/>
                  </a:cxn>
                  <a:cxn ang="0">
                    <a:pos x="174" y="164"/>
                  </a:cxn>
                  <a:cxn ang="0">
                    <a:pos x="209" y="156"/>
                  </a:cxn>
                  <a:cxn ang="0">
                    <a:pos x="242" y="156"/>
                  </a:cxn>
                  <a:cxn ang="0">
                    <a:pos x="265" y="168"/>
                  </a:cxn>
                  <a:cxn ang="0">
                    <a:pos x="310" y="166"/>
                  </a:cxn>
                  <a:cxn ang="0">
                    <a:pos x="295" y="131"/>
                  </a:cxn>
                  <a:cxn ang="0">
                    <a:pos x="292" y="110"/>
                  </a:cxn>
                  <a:cxn ang="0">
                    <a:pos x="312" y="81"/>
                  </a:cxn>
                  <a:cxn ang="0">
                    <a:pos x="294" y="73"/>
                  </a:cxn>
                  <a:cxn ang="0">
                    <a:pos x="309" y="61"/>
                  </a:cxn>
                  <a:cxn ang="0">
                    <a:pos x="339" y="53"/>
                  </a:cxn>
                  <a:cxn ang="0">
                    <a:pos x="380" y="43"/>
                  </a:cxn>
                  <a:cxn ang="0">
                    <a:pos x="405" y="30"/>
                  </a:cxn>
                  <a:cxn ang="0">
                    <a:pos x="443" y="12"/>
                  </a:cxn>
                  <a:cxn ang="0">
                    <a:pos x="475" y="2"/>
                  </a:cxn>
                  <a:cxn ang="0">
                    <a:pos x="510" y="20"/>
                  </a:cxn>
                  <a:cxn ang="0">
                    <a:pos x="520" y="38"/>
                  </a:cxn>
                  <a:cxn ang="0">
                    <a:pos x="540" y="33"/>
                  </a:cxn>
                  <a:cxn ang="0">
                    <a:pos x="563" y="42"/>
                  </a:cxn>
                  <a:cxn ang="0">
                    <a:pos x="579" y="52"/>
                  </a:cxn>
                  <a:cxn ang="0">
                    <a:pos x="616" y="37"/>
                  </a:cxn>
                  <a:cxn ang="0">
                    <a:pos x="639" y="32"/>
                  </a:cxn>
                  <a:cxn ang="0">
                    <a:pos x="749" y="120"/>
                  </a:cxn>
                  <a:cxn ang="0">
                    <a:pos x="780" y="130"/>
                  </a:cxn>
                  <a:cxn ang="0">
                    <a:pos x="819" y="121"/>
                  </a:cxn>
                  <a:cxn ang="0">
                    <a:pos x="857" y="146"/>
                  </a:cxn>
                  <a:cxn ang="0">
                    <a:pos x="872" y="164"/>
                  </a:cxn>
                  <a:cxn ang="0">
                    <a:pos x="903" y="161"/>
                  </a:cxn>
                  <a:cxn ang="0">
                    <a:pos x="907" y="189"/>
                  </a:cxn>
                  <a:cxn ang="0">
                    <a:pos x="895" y="236"/>
                  </a:cxn>
                  <a:cxn ang="0">
                    <a:pos x="849" y="239"/>
                  </a:cxn>
                  <a:cxn ang="0">
                    <a:pos x="835" y="287"/>
                  </a:cxn>
                  <a:cxn ang="0">
                    <a:pos x="817" y="299"/>
                  </a:cxn>
                  <a:cxn ang="0">
                    <a:pos x="794" y="314"/>
                  </a:cxn>
                  <a:cxn ang="0">
                    <a:pos x="807" y="347"/>
                  </a:cxn>
                  <a:cxn ang="0">
                    <a:pos x="807" y="382"/>
                  </a:cxn>
                  <a:cxn ang="0">
                    <a:pos x="721" y="369"/>
                  </a:cxn>
                  <a:cxn ang="0">
                    <a:pos x="662" y="369"/>
                  </a:cxn>
                  <a:cxn ang="0">
                    <a:pos x="611" y="384"/>
                  </a:cxn>
                  <a:cxn ang="0">
                    <a:pos x="579" y="400"/>
                  </a:cxn>
                  <a:cxn ang="0">
                    <a:pos x="520" y="429"/>
                  </a:cxn>
                  <a:cxn ang="0">
                    <a:pos x="410" y="357"/>
                  </a:cxn>
                  <a:cxn ang="0">
                    <a:pos x="226" y="420"/>
                  </a:cxn>
                  <a:cxn ang="0">
                    <a:pos x="167" y="400"/>
                  </a:cxn>
                  <a:cxn ang="0">
                    <a:pos x="144" y="390"/>
                  </a:cxn>
                  <a:cxn ang="0">
                    <a:pos x="124" y="369"/>
                  </a:cxn>
                  <a:cxn ang="0">
                    <a:pos x="108" y="349"/>
                  </a:cxn>
                  <a:cxn ang="0">
                    <a:pos x="134" y="349"/>
                  </a:cxn>
                  <a:cxn ang="0">
                    <a:pos x="123" y="329"/>
                  </a:cxn>
                  <a:cxn ang="0">
                    <a:pos x="154" y="324"/>
                  </a:cxn>
                  <a:cxn ang="0">
                    <a:pos x="161" y="309"/>
                  </a:cxn>
                  <a:cxn ang="0">
                    <a:pos x="159" y="286"/>
                  </a:cxn>
                  <a:cxn ang="0">
                    <a:pos x="136" y="281"/>
                  </a:cxn>
                  <a:cxn ang="0">
                    <a:pos x="123" y="276"/>
                  </a:cxn>
                  <a:cxn ang="0">
                    <a:pos x="99" y="282"/>
                  </a:cxn>
                  <a:cxn ang="0">
                    <a:pos x="78" y="292"/>
                  </a:cxn>
                </a:cxnLst>
                <a:rect l="0" t="0" r="r" b="b"/>
                <a:pathLst>
                  <a:path w="922" h="437">
                    <a:moveTo>
                      <a:pt x="71" y="294"/>
                    </a:moveTo>
                    <a:lnTo>
                      <a:pt x="65" y="289"/>
                    </a:lnTo>
                    <a:lnTo>
                      <a:pt x="58" y="291"/>
                    </a:lnTo>
                    <a:lnTo>
                      <a:pt x="50" y="286"/>
                    </a:lnTo>
                    <a:lnTo>
                      <a:pt x="50" y="282"/>
                    </a:lnTo>
                    <a:lnTo>
                      <a:pt x="60" y="282"/>
                    </a:lnTo>
                    <a:lnTo>
                      <a:pt x="50" y="267"/>
                    </a:lnTo>
                    <a:lnTo>
                      <a:pt x="38" y="257"/>
                    </a:lnTo>
                    <a:lnTo>
                      <a:pt x="23" y="254"/>
                    </a:lnTo>
                    <a:lnTo>
                      <a:pt x="21" y="257"/>
                    </a:lnTo>
                    <a:lnTo>
                      <a:pt x="13" y="251"/>
                    </a:lnTo>
                    <a:lnTo>
                      <a:pt x="15" y="248"/>
                    </a:lnTo>
                    <a:lnTo>
                      <a:pt x="10" y="243"/>
                    </a:lnTo>
                    <a:lnTo>
                      <a:pt x="0" y="239"/>
                    </a:lnTo>
                    <a:lnTo>
                      <a:pt x="3" y="231"/>
                    </a:lnTo>
                    <a:lnTo>
                      <a:pt x="6" y="218"/>
                    </a:lnTo>
                    <a:lnTo>
                      <a:pt x="3" y="214"/>
                    </a:lnTo>
                    <a:lnTo>
                      <a:pt x="1" y="203"/>
                    </a:lnTo>
                    <a:lnTo>
                      <a:pt x="6" y="201"/>
                    </a:lnTo>
                    <a:lnTo>
                      <a:pt x="11" y="194"/>
                    </a:lnTo>
                    <a:lnTo>
                      <a:pt x="11" y="189"/>
                    </a:lnTo>
                    <a:lnTo>
                      <a:pt x="16" y="184"/>
                    </a:lnTo>
                    <a:lnTo>
                      <a:pt x="28" y="194"/>
                    </a:lnTo>
                    <a:lnTo>
                      <a:pt x="30" y="199"/>
                    </a:lnTo>
                    <a:lnTo>
                      <a:pt x="38" y="203"/>
                    </a:lnTo>
                    <a:lnTo>
                      <a:pt x="45" y="203"/>
                    </a:lnTo>
                    <a:lnTo>
                      <a:pt x="45" y="196"/>
                    </a:lnTo>
                    <a:lnTo>
                      <a:pt x="48" y="194"/>
                    </a:lnTo>
                    <a:lnTo>
                      <a:pt x="41" y="176"/>
                    </a:lnTo>
                    <a:lnTo>
                      <a:pt x="50" y="176"/>
                    </a:lnTo>
                    <a:lnTo>
                      <a:pt x="56" y="176"/>
                    </a:lnTo>
                    <a:lnTo>
                      <a:pt x="56" y="169"/>
                    </a:lnTo>
                    <a:lnTo>
                      <a:pt x="53" y="166"/>
                    </a:lnTo>
                    <a:lnTo>
                      <a:pt x="55" y="161"/>
                    </a:lnTo>
                    <a:lnTo>
                      <a:pt x="63" y="158"/>
                    </a:lnTo>
                    <a:lnTo>
                      <a:pt x="66" y="156"/>
                    </a:lnTo>
                    <a:lnTo>
                      <a:pt x="68" y="151"/>
                    </a:lnTo>
                    <a:lnTo>
                      <a:pt x="71" y="148"/>
                    </a:lnTo>
                    <a:lnTo>
                      <a:pt x="76" y="150"/>
                    </a:lnTo>
                    <a:lnTo>
                      <a:pt x="78" y="146"/>
                    </a:lnTo>
                    <a:lnTo>
                      <a:pt x="76" y="141"/>
                    </a:lnTo>
                    <a:lnTo>
                      <a:pt x="78" y="140"/>
                    </a:lnTo>
                    <a:lnTo>
                      <a:pt x="84" y="143"/>
                    </a:lnTo>
                    <a:lnTo>
                      <a:pt x="89" y="145"/>
                    </a:lnTo>
                    <a:lnTo>
                      <a:pt x="89" y="148"/>
                    </a:lnTo>
                    <a:lnTo>
                      <a:pt x="86" y="151"/>
                    </a:lnTo>
                    <a:lnTo>
                      <a:pt x="88" y="155"/>
                    </a:lnTo>
                    <a:lnTo>
                      <a:pt x="93" y="151"/>
                    </a:lnTo>
                    <a:lnTo>
                      <a:pt x="94" y="148"/>
                    </a:lnTo>
                    <a:lnTo>
                      <a:pt x="98" y="146"/>
                    </a:lnTo>
                    <a:lnTo>
                      <a:pt x="98" y="150"/>
                    </a:lnTo>
                    <a:lnTo>
                      <a:pt x="101" y="146"/>
                    </a:lnTo>
                    <a:lnTo>
                      <a:pt x="101" y="145"/>
                    </a:lnTo>
                    <a:lnTo>
                      <a:pt x="106" y="145"/>
                    </a:lnTo>
                    <a:lnTo>
                      <a:pt x="111" y="141"/>
                    </a:lnTo>
                    <a:lnTo>
                      <a:pt x="116" y="141"/>
                    </a:lnTo>
                    <a:lnTo>
                      <a:pt x="118" y="146"/>
                    </a:lnTo>
                    <a:lnTo>
                      <a:pt x="124" y="150"/>
                    </a:lnTo>
                    <a:lnTo>
                      <a:pt x="133" y="148"/>
                    </a:lnTo>
                    <a:lnTo>
                      <a:pt x="136" y="148"/>
                    </a:lnTo>
                    <a:lnTo>
                      <a:pt x="139" y="151"/>
                    </a:lnTo>
                    <a:lnTo>
                      <a:pt x="141" y="151"/>
                    </a:lnTo>
                    <a:lnTo>
                      <a:pt x="146" y="156"/>
                    </a:lnTo>
                    <a:lnTo>
                      <a:pt x="153" y="156"/>
                    </a:lnTo>
                    <a:lnTo>
                      <a:pt x="156" y="161"/>
                    </a:lnTo>
                    <a:lnTo>
                      <a:pt x="163" y="166"/>
                    </a:lnTo>
                    <a:lnTo>
                      <a:pt x="166" y="166"/>
                    </a:lnTo>
                    <a:lnTo>
                      <a:pt x="167" y="169"/>
                    </a:lnTo>
                    <a:lnTo>
                      <a:pt x="169" y="174"/>
                    </a:lnTo>
                    <a:lnTo>
                      <a:pt x="171" y="174"/>
                    </a:lnTo>
                    <a:lnTo>
                      <a:pt x="174" y="171"/>
                    </a:lnTo>
                    <a:lnTo>
                      <a:pt x="174" y="164"/>
                    </a:lnTo>
                    <a:lnTo>
                      <a:pt x="179" y="163"/>
                    </a:lnTo>
                    <a:lnTo>
                      <a:pt x="182" y="166"/>
                    </a:lnTo>
                    <a:lnTo>
                      <a:pt x="191" y="168"/>
                    </a:lnTo>
                    <a:lnTo>
                      <a:pt x="194" y="173"/>
                    </a:lnTo>
                    <a:lnTo>
                      <a:pt x="197" y="173"/>
                    </a:lnTo>
                    <a:lnTo>
                      <a:pt x="204" y="169"/>
                    </a:lnTo>
                    <a:lnTo>
                      <a:pt x="204" y="161"/>
                    </a:lnTo>
                    <a:lnTo>
                      <a:pt x="209" y="161"/>
                    </a:lnTo>
                    <a:lnTo>
                      <a:pt x="209" y="156"/>
                    </a:lnTo>
                    <a:lnTo>
                      <a:pt x="214" y="156"/>
                    </a:lnTo>
                    <a:lnTo>
                      <a:pt x="216" y="159"/>
                    </a:lnTo>
                    <a:lnTo>
                      <a:pt x="219" y="155"/>
                    </a:lnTo>
                    <a:lnTo>
                      <a:pt x="224" y="155"/>
                    </a:lnTo>
                    <a:lnTo>
                      <a:pt x="231" y="159"/>
                    </a:lnTo>
                    <a:lnTo>
                      <a:pt x="232" y="163"/>
                    </a:lnTo>
                    <a:lnTo>
                      <a:pt x="239" y="163"/>
                    </a:lnTo>
                    <a:lnTo>
                      <a:pt x="239" y="156"/>
                    </a:lnTo>
                    <a:lnTo>
                      <a:pt x="242" y="156"/>
                    </a:lnTo>
                    <a:lnTo>
                      <a:pt x="247" y="156"/>
                    </a:lnTo>
                    <a:lnTo>
                      <a:pt x="251" y="153"/>
                    </a:lnTo>
                    <a:lnTo>
                      <a:pt x="256" y="156"/>
                    </a:lnTo>
                    <a:lnTo>
                      <a:pt x="259" y="158"/>
                    </a:lnTo>
                    <a:lnTo>
                      <a:pt x="257" y="161"/>
                    </a:lnTo>
                    <a:lnTo>
                      <a:pt x="254" y="163"/>
                    </a:lnTo>
                    <a:lnTo>
                      <a:pt x="259" y="168"/>
                    </a:lnTo>
                    <a:lnTo>
                      <a:pt x="264" y="168"/>
                    </a:lnTo>
                    <a:lnTo>
                      <a:pt x="265" y="168"/>
                    </a:lnTo>
                    <a:lnTo>
                      <a:pt x="269" y="169"/>
                    </a:lnTo>
                    <a:lnTo>
                      <a:pt x="275" y="168"/>
                    </a:lnTo>
                    <a:lnTo>
                      <a:pt x="284" y="173"/>
                    </a:lnTo>
                    <a:lnTo>
                      <a:pt x="290" y="173"/>
                    </a:lnTo>
                    <a:lnTo>
                      <a:pt x="292" y="168"/>
                    </a:lnTo>
                    <a:lnTo>
                      <a:pt x="292" y="163"/>
                    </a:lnTo>
                    <a:lnTo>
                      <a:pt x="295" y="161"/>
                    </a:lnTo>
                    <a:lnTo>
                      <a:pt x="302" y="164"/>
                    </a:lnTo>
                    <a:lnTo>
                      <a:pt x="310" y="166"/>
                    </a:lnTo>
                    <a:lnTo>
                      <a:pt x="317" y="163"/>
                    </a:lnTo>
                    <a:lnTo>
                      <a:pt x="320" y="159"/>
                    </a:lnTo>
                    <a:lnTo>
                      <a:pt x="319" y="143"/>
                    </a:lnTo>
                    <a:lnTo>
                      <a:pt x="317" y="141"/>
                    </a:lnTo>
                    <a:lnTo>
                      <a:pt x="309" y="141"/>
                    </a:lnTo>
                    <a:lnTo>
                      <a:pt x="305" y="138"/>
                    </a:lnTo>
                    <a:lnTo>
                      <a:pt x="304" y="135"/>
                    </a:lnTo>
                    <a:lnTo>
                      <a:pt x="299" y="135"/>
                    </a:lnTo>
                    <a:lnTo>
                      <a:pt x="295" y="131"/>
                    </a:lnTo>
                    <a:lnTo>
                      <a:pt x="289" y="131"/>
                    </a:lnTo>
                    <a:lnTo>
                      <a:pt x="289" y="128"/>
                    </a:lnTo>
                    <a:lnTo>
                      <a:pt x="287" y="126"/>
                    </a:lnTo>
                    <a:lnTo>
                      <a:pt x="289" y="123"/>
                    </a:lnTo>
                    <a:lnTo>
                      <a:pt x="292" y="123"/>
                    </a:lnTo>
                    <a:lnTo>
                      <a:pt x="294" y="118"/>
                    </a:lnTo>
                    <a:lnTo>
                      <a:pt x="297" y="115"/>
                    </a:lnTo>
                    <a:lnTo>
                      <a:pt x="295" y="110"/>
                    </a:lnTo>
                    <a:lnTo>
                      <a:pt x="292" y="110"/>
                    </a:lnTo>
                    <a:lnTo>
                      <a:pt x="292" y="105"/>
                    </a:lnTo>
                    <a:lnTo>
                      <a:pt x="297" y="96"/>
                    </a:lnTo>
                    <a:lnTo>
                      <a:pt x="304" y="93"/>
                    </a:lnTo>
                    <a:lnTo>
                      <a:pt x="314" y="91"/>
                    </a:lnTo>
                    <a:lnTo>
                      <a:pt x="317" y="93"/>
                    </a:lnTo>
                    <a:lnTo>
                      <a:pt x="320" y="91"/>
                    </a:lnTo>
                    <a:lnTo>
                      <a:pt x="320" y="86"/>
                    </a:lnTo>
                    <a:lnTo>
                      <a:pt x="315" y="85"/>
                    </a:lnTo>
                    <a:lnTo>
                      <a:pt x="312" y="81"/>
                    </a:lnTo>
                    <a:lnTo>
                      <a:pt x="307" y="81"/>
                    </a:lnTo>
                    <a:lnTo>
                      <a:pt x="305" y="85"/>
                    </a:lnTo>
                    <a:lnTo>
                      <a:pt x="300" y="81"/>
                    </a:lnTo>
                    <a:lnTo>
                      <a:pt x="294" y="81"/>
                    </a:lnTo>
                    <a:lnTo>
                      <a:pt x="294" y="80"/>
                    </a:lnTo>
                    <a:lnTo>
                      <a:pt x="295" y="78"/>
                    </a:lnTo>
                    <a:lnTo>
                      <a:pt x="302" y="78"/>
                    </a:lnTo>
                    <a:lnTo>
                      <a:pt x="300" y="73"/>
                    </a:lnTo>
                    <a:lnTo>
                      <a:pt x="294" y="73"/>
                    </a:lnTo>
                    <a:lnTo>
                      <a:pt x="289" y="71"/>
                    </a:lnTo>
                    <a:lnTo>
                      <a:pt x="292" y="70"/>
                    </a:lnTo>
                    <a:lnTo>
                      <a:pt x="289" y="65"/>
                    </a:lnTo>
                    <a:lnTo>
                      <a:pt x="290" y="63"/>
                    </a:lnTo>
                    <a:lnTo>
                      <a:pt x="295" y="63"/>
                    </a:lnTo>
                    <a:lnTo>
                      <a:pt x="299" y="60"/>
                    </a:lnTo>
                    <a:lnTo>
                      <a:pt x="302" y="60"/>
                    </a:lnTo>
                    <a:lnTo>
                      <a:pt x="304" y="63"/>
                    </a:lnTo>
                    <a:lnTo>
                      <a:pt x="309" y="61"/>
                    </a:lnTo>
                    <a:lnTo>
                      <a:pt x="314" y="65"/>
                    </a:lnTo>
                    <a:lnTo>
                      <a:pt x="315" y="63"/>
                    </a:lnTo>
                    <a:lnTo>
                      <a:pt x="315" y="60"/>
                    </a:lnTo>
                    <a:lnTo>
                      <a:pt x="320" y="58"/>
                    </a:lnTo>
                    <a:lnTo>
                      <a:pt x="324" y="58"/>
                    </a:lnTo>
                    <a:lnTo>
                      <a:pt x="327" y="61"/>
                    </a:lnTo>
                    <a:lnTo>
                      <a:pt x="329" y="60"/>
                    </a:lnTo>
                    <a:lnTo>
                      <a:pt x="330" y="57"/>
                    </a:lnTo>
                    <a:lnTo>
                      <a:pt x="339" y="53"/>
                    </a:lnTo>
                    <a:lnTo>
                      <a:pt x="344" y="53"/>
                    </a:lnTo>
                    <a:lnTo>
                      <a:pt x="350" y="50"/>
                    </a:lnTo>
                    <a:lnTo>
                      <a:pt x="355" y="50"/>
                    </a:lnTo>
                    <a:lnTo>
                      <a:pt x="357" y="48"/>
                    </a:lnTo>
                    <a:lnTo>
                      <a:pt x="363" y="45"/>
                    </a:lnTo>
                    <a:lnTo>
                      <a:pt x="370" y="45"/>
                    </a:lnTo>
                    <a:lnTo>
                      <a:pt x="373" y="42"/>
                    </a:lnTo>
                    <a:lnTo>
                      <a:pt x="377" y="42"/>
                    </a:lnTo>
                    <a:lnTo>
                      <a:pt x="380" y="43"/>
                    </a:lnTo>
                    <a:lnTo>
                      <a:pt x="382" y="42"/>
                    </a:lnTo>
                    <a:lnTo>
                      <a:pt x="382" y="37"/>
                    </a:lnTo>
                    <a:lnTo>
                      <a:pt x="385" y="35"/>
                    </a:lnTo>
                    <a:lnTo>
                      <a:pt x="390" y="35"/>
                    </a:lnTo>
                    <a:lnTo>
                      <a:pt x="390" y="32"/>
                    </a:lnTo>
                    <a:lnTo>
                      <a:pt x="393" y="30"/>
                    </a:lnTo>
                    <a:lnTo>
                      <a:pt x="397" y="32"/>
                    </a:lnTo>
                    <a:lnTo>
                      <a:pt x="400" y="32"/>
                    </a:lnTo>
                    <a:lnTo>
                      <a:pt x="405" y="30"/>
                    </a:lnTo>
                    <a:lnTo>
                      <a:pt x="410" y="28"/>
                    </a:lnTo>
                    <a:lnTo>
                      <a:pt x="420" y="22"/>
                    </a:lnTo>
                    <a:lnTo>
                      <a:pt x="423" y="22"/>
                    </a:lnTo>
                    <a:lnTo>
                      <a:pt x="425" y="20"/>
                    </a:lnTo>
                    <a:lnTo>
                      <a:pt x="430" y="20"/>
                    </a:lnTo>
                    <a:lnTo>
                      <a:pt x="433" y="15"/>
                    </a:lnTo>
                    <a:lnTo>
                      <a:pt x="437" y="17"/>
                    </a:lnTo>
                    <a:lnTo>
                      <a:pt x="443" y="15"/>
                    </a:lnTo>
                    <a:lnTo>
                      <a:pt x="443" y="12"/>
                    </a:lnTo>
                    <a:lnTo>
                      <a:pt x="442" y="8"/>
                    </a:lnTo>
                    <a:lnTo>
                      <a:pt x="443" y="7"/>
                    </a:lnTo>
                    <a:lnTo>
                      <a:pt x="450" y="7"/>
                    </a:lnTo>
                    <a:lnTo>
                      <a:pt x="452" y="3"/>
                    </a:lnTo>
                    <a:lnTo>
                      <a:pt x="457" y="0"/>
                    </a:lnTo>
                    <a:lnTo>
                      <a:pt x="458" y="2"/>
                    </a:lnTo>
                    <a:lnTo>
                      <a:pt x="463" y="0"/>
                    </a:lnTo>
                    <a:lnTo>
                      <a:pt x="468" y="2"/>
                    </a:lnTo>
                    <a:lnTo>
                      <a:pt x="475" y="2"/>
                    </a:lnTo>
                    <a:lnTo>
                      <a:pt x="481" y="5"/>
                    </a:lnTo>
                    <a:lnTo>
                      <a:pt x="486" y="5"/>
                    </a:lnTo>
                    <a:lnTo>
                      <a:pt x="491" y="3"/>
                    </a:lnTo>
                    <a:lnTo>
                      <a:pt x="496" y="3"/>
                    </a:lnTo>
                    <a:lnTo>
                      <a:pt x="500" y="8"/>
                    </a:lnTo>
                    <a:lnTo>
                      <a:pt x="501" y="10"/>
                    </a:lnTo>
                    <a:lnTo>
                      <a:pt x="503" y="15"/>
                    </a:lnTo>
                    <a:lnTo>
                      <a:pt x="506" y="18"/>
                    </a:lnTo>
                    <a:lnTo>
                      <a:pt x="510" y="20"/>
                    </a:lnTo>
                    <a:lnTo>
                      <a:pt x="510" y="22"/>
                    </a:lnTo>
                    <a:lnTo>
                      <a:pt x="508" y="27"/>
                    </a:lnTo>
                    <a:lnTo>
                      <a:pt x="510" y="30"/>
                    </a:lnTo>
                    <a:lnTo>
                      <a:pt x="510" y="32"/>
                    </a:lnTo>
                    <a:lnTo>
                      <a:pt x="505" y="33"/>
                    </a:lnTo>
                    <a:lnTo>
                      <a:pt x="508" y="37"/>
                    </a:lnTo>
                    <a:lnTo>
                      <a:pt x="510" y="38"/>
                    </a:lnTo>
                    <a:lnTo>
                      <a:pt x="516" y="37"/>
                    </a:lnTo>
                    <a:lnTo>
                      <a:pt x="520" y="38"/>
                    </a:lnTo>
                    <a:lnTo>
                      <a:pt x="523" y="38"/>
                    </a:lnTo>
                    <a:lnTo>
                      <a:pt x="523" y="33"/>
                    </a:lnTo>
                    <a:lnTo>
                      <a:pt x="526" y="33"/>
                    </a:lnTo>
                    <a:lnTo>
                      <a:pt x="528" y="37"/>
                    </a:lnTo>
                    <a:lnTo>
                      <a:pt x="531" y="37"/>
                    </a:lnTo>
                    <a:lnTo>
                      <a:pt x="531" y="33"/>
                    </a:lnTo>
                    <a:lnTo>
                      <a:pt x="530" y="30"/>
                    </a:lnTo>
                    <a:lnTo>
                      <a:pt x="531" y="28"/>
                    </a:lnTo>
                    <a:lnTo>
                      <a:pt x="540" y="33"/>
                    </a:lnTo>
                    <a:lnTo>
                      <a:pt x="540" y="42"/>
                    </a:lnTo>
                    <a:lnTo>
                      <a:pt x="543" y="47"/>
                    </a:lnTo>
                    <a:lnTo>
                      <a:pt x="546" y="47"/>
                    </a:lnTo>
                    <a:lnTo>
                      <a:pt x="550" y="43"/>
                    </a:lnTo>
                    <a:lnTo>
                      <a:pt x="548" y="42"/>
                    </a:lnTo>
                    <a:lnTo>
                      <a:pt x="546" y="38"/>
                    </a:lnTo>
                    <a:lnTo>
                      <a:pt x="551" y="38"/>
                    </a:lnTo>
                    <a:lnTo>
                      <a:pt x="560" y="42"/>
                    </a:lnTo>
                    <a:lnTo>
                      <a:pt x="563" y="42"/>
                    </a:lnTo>
                    <a:lnTo>
                      <a:pt x="566" y="40"/>
                    </a:lnTo>
                    <a:lnTo>
                      <a:pt x="569" y="40"/>
                    </a:lnTo>
                    <a:lnTo>
                      <a:pt x="568" y="45"/>
                    </a:lnTo>
                    <a:lnTo>
                      <a:pt x="564" y="47"/>
                    </a:lnTo>
                    <a:lnTo>
                      <a:pt x="564" y="53"/>
                    </a:lnTo>
                    <a:lnTo>
                      <a:pt x="568" y="57"/>
                    </a:lnTo>
                    <a:lnTo>
                      <a:pt x="571" y="57"/>
                    </a:lnTo>
                    <a:lnTo>
                      <a:pt x="574" y="53"/>
                    </a:lnTo>
                    <a:lnTo>
                      <a:pt x="579" y="52"/>
                    </a:lnTo>
                    <a:lnTo>
                      <a:pt x="589" y="55"/>
                    </a:lnTo>
                    <a:lnTo>
                      <a:pt x="591" y="57"/>
                    </a:lnTo>
                    <a:lnTo>
                      <a:pt x="594" y="53"/>
                    </a:lnTo>
                    <a:lnTo>
                      <a:pt x="594" y="48"/>
                    </a:lnTo>
                    <a:lnTo>
                      <a:pt x="598" y="47"/>
                    </a:lnTo>
                    <a:lnTo>
                      <a:pt x="606" y="47"/>
                    </a:lnTo>
                    <a:lnTo>
                      <a:pt x="609" y="43"/>
                    </a:lnTo>
                    <a:lnTo>
                      <a:pt x="611" y="40"/>
                    </a:lnTo>
                    <a:lnTo>
                      <a:pt x="616" y="37"/>
                    </a:lnTo>
                    <a:lnTo>
                      <a:pt x="616" y="33"/>
                    </a:lnTo>
                    <a:lnTo>
                      <a:pt x="621" y="30"/>
                    </a:lnTo>
                    <a:lnTo>
                      <a:pt x="624" y="28"/>
                    </a:lnTo>
                    <a:lnTo>
                      <a:pt x="629" y="25"/>
                    </a:lnTo>
                    <a:lnTo>
                      <a:pt x="634" y="23"/>
                    </a:lnTo>
                    <a:lnTo>
                      <a:pt x="641" y="22"/>
                    </a:lnTo>
                    <a:lnTo>
                      <a:pt x="643" y="23"/>
                    </a:lnTo>
                    <a:lnTo>
                      <a:pt x="643" y="27"/>
                    </a:lnTo>
                    <a:lnTo>
                      <a:pt x="639" y="32"/>
                    </a:lnTo>
                    <a:lnTo>
                      <a:pt x="634" y="32"/>
                    </a:lnTo>
                    <a:lnTo>
                      <a:pt x="638" y="35"/>
                    </a:lnTo>
                    <a:lnTo>
                      <a:pt x="681" y="65"/>
                    </a:lnTo>
                    <a:lnTo>
                      <a:pt x="741" y="131"/>
                    </a:lnTo>
                    <a:lnTo>
                      <a:pt x="746" y="131"/>
                    </a:lnTo>
                    <a:lnTo>
                      <a:pt x="751" y="128"/>
                    </a:lnTo>
                    <a:lnTo>
                      <a:pt x="751" y="126"/>
                    </a:lnTo>
                    <a:lnTo>
                      <a:pt x="749" y="125"/>
                    </a:lnTo>
                    <a:lnTo>
                      <a:pt x="749" y="120"/>
                    </a:lnTo>
                    <a:lnTo>
                      <a:pt x="754" y="118"/>
                    </a:lnTo>
                    <a:lnTo>
                      <a:pt x="760" y="121"/>
                    </a:lnTo>
                    <a:lnTo>
                      <a:pt x="759" y="125"/>
                    </a:lnTo>
                    <a:lnTo>
                      <a:pt x="760" y="128"/>
                    </a:lnTo>
                    <a:lnTo>
                      <a:pt x="765" y="130"/>
                    </a:lnTo>
                    <a:lnTo>
                      <a:pt x="769" y="133"/>
                    </a:lnTo>
                    <a:lnTo>
                      <a:pt x="774" y="133"/>
                    </a:lnTo>
                    <a:lnTo>
                      <a:pt x="777" y="130"/>
                    </a:lnTo>
                    <a:lnTo>
                      <a:pt x="780" y="130"/>
                    </a:lnTo>
                    <a:lnTo>
                      <a:pt x="787" y="133"/>
                    </a:lnTo>
                    <a:lnTo>
                      <a:pt x="792" y="131"/>
                    </a:lnTo>
                    <a:lnTo>
                      <a:pt x="795" y="131"/>
                    </a:lnTo>
                    <a:lnTo>
                      <a:pt x="800" y="130"/>
                    </a:lnTo>
                    <a:lnTo>
                      <a:pt x="802" y="128"/>
                    </a:lnTo>
                    <a:lnTo>
                      <a:pt x="800" y="125"/>
                    </a:lnTo>
                    <a:lnTo>
                      <a:pt x="802" y="123"/>
                    </a:lnTo>
                    <a:lnTo>
                      <a:pt x="809" y="121"/>
                    </a:lnTo>
                    <a:lnTo>
                      <a:pt x="819" y="121"/>
                    </a:lnTo>
                    <a:lnTo>
                      <a:pt x="825" y="125"/>
                    </a:lnTo>
                    <a:lnTo>
                      <a:pt x="832" y="128"/>
                    </a:lnTo>
                    <a:lnTo>
                      <a:pt x="837" y="135"/>
                    </a:lnTo>
                    <a:lnTo>
                      <a:pt x="839" y="140"/>
                    </a:lnTo>
                    <a:lnTo>
                      <a:pt x="842" y="140"/>
                    </a:lnTo>
                    <a:lnTo>
                      <a:pt x="847" y="141"/>
                    </a:lnTo>
                    <a:lnTo>
                      <a:pt x="852" y="145"/>
                    </a:lnTo>
                    <a:lnTo>
                      <a:pt x="854" y="145"/>
                    </a:lnTo>
                    <a:lnTo>
                      <a:pt x="857" y="146"/>
                    </a:lnTo>
                    <a:lnTo>
                      <a:pt x="857" y="150"/>
                    </a:lnTo>
                    <a:lnTo>
                      <a:pt x="857" y="151"/>
                    </a:lnTo>
                    <a:lnTo>
                      <a:pt x="857" y="155"/>
                    </a:lnTo>
                    <a:lnTo>
                      <a:pt x="859" y="158"/>
                    </a:lnTo>
                    <a:lnTo>
                      <a:pt x="860" y="159"/>
                    </a:lnTo>
                    <a:lnTo>
                      <a:pt x="862" y="161"/>
                    </a:lnTo>
                    <a:lnTo>
                      <a:pt x="863" y="161"/>
                    </a:lnTo>
                    <a:lnTo>
                      <a:pt x="868" y="163"/>
                    </a:lnTo>
                    <a:lnTo>
                      <a:pt x="872" y="164"/>
                    </a:lnTo>
                    <a:lnTo>
                      <a:pt x="873" y="161"/>
                    </a:lnTo>
                    <a:lnTo>
                      <a:pt x="877" y="159"/>
                    </a:lnTo>
                    <a:lnTo>
                      <a:pt x="888" y="159"/>
                    </a:lnTo>
                    <a:lnTo>
                      <a:pt x="893" y="158"/>
                    </a:lnTo>
                    <a:lnTo>
                      <a:pt x="897" y="155"/>
                    </a:lnTo>
                    <a:lnTo>
                      <a:pt x="902" y="151"/>
                    </a:lnTo>
                    <a:lnTo>
                      <a:pt x="903" y="153"/>
                    </a:lnTo>
                    <a:lnTo>
                      <a:pt x="902" y="158"/>
                    </a:lnTo>
                    <a:lnTo>
                      <a:pt x="903" y="161"/>
                    </a:lnTo>
                    <a:lnTo>
                      <a:pt x="907" y="163"/>
                    </a:lnTo>
                    <a:lnTo>
                      <a:pt x="912" y="166"/>
                    </a:lnTo>
                    <a:lnTo>
                      <a:pt x="918" y="169"/>
                    </a:lnTo>
                    <a:lnTo>
                      <a:pt x="922" y="171"/>
                    </a:lnTo>
                    <a:lnTo>
                      <a:pt x="917" y="174"/>
                    </a:lnTo>
                    <a:lnTo>
                      <a:pt x="913" y="178"/>
                    </a:lnTo>
                    <a:lnTo>
                      <a:pt x="907" y="183"/>
                    </a:lnTo>
                    <a:lnTo>
                      <a:pt x="907" y="186"/>
                    </a:lnTo>
                    <a:lnTo>
                      <a:pt x="907" y="189"/>
                    </a:lnTo>
                    <a:lnTo>
                      <a:pt x="905" y="194"/>
                    </a:lnTo>
                    <a:lnTo>
                      <a:pt x="897" y="196"/>
                    </a:lnTo>
                    <a:lnTo>
                      <a:pt x="893" y="199"/>
                    </a:lnTo>
                    <a:lnTo>
                      <a:pt x="892" y="204"/>
                    </a:lnTo>
                    <a:lnTo>
                      <a:pt x="892" y="213"/>
                    </a:lnTo>
                    <a:lnTo>
                      <a:pt x="897" y="223"/>
                    </a:lnTo>
                    <a:lnTo>
                      <a:pt x="902" y="228"/>
                    </a:lnTo>
                    <a:lnTo>
                      <a:pt x="902" y="231"/>
                    </a:lnTo>
                    <a:lnTo>
                      <a:pt x="895" y="236"/>
                    </a:lnTo>
                    <a:lnTo>
                      <a:pt x="890" y="238"/>
                    </a:lnTo>
                    <a:lnTo>
                      <a:pt x="885" y="243"/>
                    </a:lnTo>
                    <a:lnTo>
                      <a:pt x="882" y="244"/>
                    </a:lnTo>
                    <a:lnTo>
                      <a:pt x="880" y="243"/>
                    </a:lnTo>
                    <a:lnTo>
                      <a:pt x="878" y="241"/>
                    </a:lnTo>
                    <a:lnTo>
                      <a:pt x="875" y="241"/>
                    </a:lnTo>
                    <a:lnTo>
                      <a:pt x="865" y="243"/>
                    </a:lnTo>
                    <a:lnTo>
                      <a:pt x="859" y="243"/>
                    </a:lnTo>
                    <a:lnTo>
                      <a:pt x="849" y="239"/>
                    </a:lnTo>
                    <a:lnTo>
                      <a:pt x="844" y="238"/>
                    </a:lnTo>
                    <a:lnTo>
                      <a:pt x="840" y="239"/>
                    </a:lnTo>
                    <a:lnTo>
                      <a:pt x="839" y="249"/>
                    </a:lnTo>
                    <a:lnTo>
                      <a:pt x="837" y="254"/>
                    </a:lnTo>
                    <a:lnTo>
                      <a:pt x="835" y="259"/>
                    </a:lnTo>
                    <a:lnTo>
                      <a:pt x="834" y="272"/>
                    </a:lnTo>
                    <a:lnTo>
                      <a:pt x="834" y="282"/>
                    </a:lnTo>
                    <a:lnTo>
                      <a:pt x="832" y="286"/>
                    </a:lnTo>
                    <a:lnTo>
                      <a:pt x="835" y="287"/>
                    </a:lnTo>
                    <a:lnTo>
                      <a:pt x="840" y="289"/>
                    </a:lnTo>
                    <a:lnTo>
                      <a:pt x="839" y="294"/>
                    </a:lnTo>
                    <a:lnTo>
                      <a:pt x="839" y="297"/>
                    </a:lnTo>
                    <a:lnTo>
                      <a:pt x="835" y="297"/>
                    </a:lnTo>
                    <a:lnTo>
                      <a:pt x="832" y="299"/>
                    </a:lnTo>
                    <a:lnTo>
                      <a:pt x="829" y="299"/>
                    </a:lnTo>
                    <a:lnTo>
                      <a:pt x="825" y="297"/>
                    </a:lnTo>
                    <a:lnTo>
                      <a:pt x="822" y="297"/>
                    </a:lnTo>
                    <a:lnTo>
                      <a:pt x="817" y="299"/>
                    </a:lnTo>
                    <a:lnTo>
                      <a:pt x="805" y="301"/>
                    </a:lnTo>
                    <a:lnTo>
                      <a:pt x="799" y="304"/>
                    </a:lnTo>
                    <a:lnTo>
                      <a:pt x="795" y="304"/>
                    </a:lnTo>
                    <a:lnTo>
                      <a:pt x="792" y="302"/>
                    </a:lnTo>
                    <a:lnTo>
                      <a:pt x="789" y="304"/>
                    </a:lnTo>
                    <a:lnTo>
                      <a:pt x="784" y="307"/>
                    </a:lnTo>
                    <a:lnTo>
                      <a:pt x="784" y="311"/>
                    </a:lnTo>
                    <a:lnTo>
                      <a:pt x="787" y="314"/>
                    </a:lnTo>
                    <a:lnTo>
                      <a:pt x="794" y="314"/>
                    </a:lnTo>
                    <a:lnTo>
                      <a:pt x="800" y="314"/>
                    </a:lnTo>
                    <a:lnTo>
                      <a:pt x="800" y="316"/>
                    </a:lnTo>
                    <a:lnTo>
                      <a:pt x="797" y="319"/>
                    </a:lnTo>
                    <a:lnTo>
                      <a:pt x="799" y="326"/>
                    </a:lnTo>
                    <a:lnTo>
                      <a:pt x="799" y="329"/>
                    </a:lnTo>
                    <a:lnTo>
                      <a:pt x="802" y="332"/>
                    </a:lnTo>
                    <a:lnTo>
                      <a:pt x="802" y="336"/>
                    </a:lnTo>
                    <a:lnTo>
                      <a:pt x="807" y="342"/>
                    </a:lnTo>
                    <a:lnTo>
                      <a:pt x="807" y="347"/>
                    </a:lnTo>
                    <a:lnTo>
                      <a:pt x="814" y="351"/>
                    </a:lnTo>
                    <a:lnTo>
                      <a:pt x="815" y="359"/>
                    </a:lnTo>
                    <a:lnTo>
                      <a:pt x="812" y="362"/>
                    </a:lnTo>
                    <a:lnTo>
                      <a:pt x="810" y="365"/>
                    </a:lnTo>
                    <a:lnTo>
                      <a:pt x="815" y="370"/>
                    </a:lnTo>
                    <a:lnTo>
                      <a:pt x="812" y="370"/>
                    </a:lnTo>
                    <a:lnTo>
                      <a:pt x="812" y="374"/>
                    </a:lnTo>
                    <a:lnTo>
                      <a:pt x="807" y="375"/>
                    </a:lnTo>
                    <a:lnTo>
                      <a:pt x="807" y="382"/>
                    </a:lnTo>
                    <a:lnTo>
                      <a:pt x="802" y="384"/>
                    </a:lnTo>
                    <a:lnTo>
                      <a:pt x="792" y="382"/>
                    </a:lnTo>
                    <a:lnTo>
                      <a:pt x="782" y="370"/>
                    </a:lnTo>
                    <a:lnTo>
                      <a:pt x="777" y="372"/>
                    </a:lnTo>
                    <a:lnTo>
                      <a:pt x="767" y="369"/>
                    </a:lnTo>
                    <a:lnTo>
                      <a:pt x="752" y="367"/>
                    </a:lnTo>
                    <a:lnTo>
                      <a:pt x="746" y="370"/>
                    </a:lnTo>
                    <a:lnTo>
                      <a:pt x="732" y="367"/>
                    </a:lnTo>
                    <a:lnTo>
                      <a:pt x="721" y="369"/>
                    </a:lnTo>
                    <a:lnTo>
                      <a:pt x="716" y="370"/>
                    </a:lnTo>
                    <a:lnTo>
                      <a:pt x="709" y="369"/>
                    </a:lnTo>
                    <a:lnTo>
                      <a:pt x="706" y="372"/>
                    </a:lnTo>
                    <a:lnTo>
                      <a:pt x="701" y="374"/>
                    </a:lnTo>
                    <a:lnTo>
                      <a:pt x="687" y="372"/>
                    </a:lnTo>
                    <a:lnTo>
                      <a:pt x="677" y="370"/>
                    </a:lnTo>
                    <a:lnTo>
                      <a:pt x="672" y="367"/>
                    </a:lnTo>
                    <a:lnTo>
                      <a:pt x="664" y="367"/>
                    </a:lnTo>
                    <a:lnTo>
                      <a:pt x="662" y="369"/>
                    </a:lnTo>
                    <a:lnTo>
                      <a:pt x="656" y="369"/>
                    </a:lnTo>
                    <a:lnTo>
                      <a:pt x="653" y="367"/>
                    </a:lnTo>
                    <a:lnTo>
                      <a:pt x="649" y="369"/>
                    </a:lnTo>
                    <a:lnTo>
                      <a:pt x="649" y="374"/>
                    </a:lnTo>
                    <a:lnTo>
                      <a:pt x="651" y="379"/>
                    </a:lnTo>
                    <a:lnTo>
                      <a:pt x="651" y="384"/>
                    </a:lnTo>
                    <a:lnTo>
                      <a:pt x="644" y="385"/>
                    </a:lnTo>
                    <a:lnTo>
                      <a:pt x="629" y="385"/>
                    </a:lnTo>
                    <a:lnTo>
                      <a:pt x="611" y="384"/>
                    </a:lnTo>
                    <a:lnTo>
                      <a:pt x="606" y="382"/>
                    </a:lnTo>
                    <a:lnTo>
                      <a:pt x="599" y="380"/>
                    </a:lnTo>
                    <a:lnTo>
                      <a:pt x="594" y="385"/>
                    </a:lnTo>
                    <a:lnTo>
                      <a:pt x="596" y="387"/>
                    </a:lnTo>
                    <a:lnTo>
                      <a:pt x="591" y="390"/>
                    </a:lnTo>
                    <a:lnTo>
                      <a:pt x="589" y="392"/>
                    </a:lnTo>
                    <a:lnTo>
                      <a:pt x="588" y="392"/>
                    </a:lnTo>
                    <a:lnTo>
                      <a:pt x="583" y="399"/>
                    </a:lnTo>
                    <a:lnTo>
                      <a:pt x="579" y="400"/>
                    </a:lnTo>
                    <a:lnTo>
                      <a:pt x="569" y="410"/>
                    </a:lnTo>
                    <a:lnTo>
                      <a:pt x="566" y="417"/>
                    </a:lnTo>
                    <a:lnTo>
                      <a:pt x="563" y="419"/>
                    </a:lnTo>
                    <a:lnTo>
                      <a:pt x="560" y="427"/>
                    </a:lnTo>
                    <a:lnTo>
                      <a:pt x="550" y="435"/>
                    </a:lnTo>
                    <a:lnTo>
                      <a:pt x="546" y="434"/>
                    </a:lnTo>
                    <a:lnTo>
                      <a:pt x="536" y="429"/>
                    </a:lnTo>
                    <a:lnTo>
                      <a:pt x="528" y="429"/>
                    </a:lnTo>
                    <a:lnTo>
                      <a:pt x="520" y="429"/>
                    </a:lnTo>
                    <a:lnTo>
                      <a:pt x="510" y="435"/>
                    </a:lnTo>
                    <a:lnTo>
                      <a:pt x="505" y="434"/>
                    </a:lnTo>
                    <a:lnTo>
                      <a:pt x="495" y="409"/>
                    </a:lnTo>
                    <a:lnTo>
                      <a:pt x="476" y="407"/>
                    </a:lnTo>
                    <a:lnTo>
                      <a:pt x="476" y="375"/>
                    </a:lnTo>
                    <a:lnTo>
                      <a:pt x="468" y="379"/>
                    </a:lnTo>
                    <a:lnTo>
                      <a:pt x="462" y="365"/>
                    </a:lnTo>
                    <a:lnTo>
                      <a:pt x="450" y="357"/>
                    </a:lnTo>
                    <a:lnTo>
                      <a:pt x="410" y="357"/>
                    </a:lnTo>
                    <a:lnTo>
                      <a:pt x="373" y="360"/>
                    </a:lnTo>
                    <a:lnTo>
                      <a:pt x="354" y="349"/>
                    </a:lnTo>
                    <a:lnTo>
                      <a:pt x="339" y="344"/>
                    </a:lnTo>
                    <a:lnTo>
                      <a:pt x="300" y="319"/>
                    </a:lnTo>
                    <a:lnTo>
                      <a:pt x="236" y="331"/>
                    </a:lnTo>
                    <a:lnTo>
                      <a:pt x="256" y="435"/>
                    </a:lnTo>
                    <a:lnTo>
                      <a:pt x="252" y="435"/>
                    </a:lnTo>
                    <a:lnTo>
                      <a:pt x="242" y="437"/>
                    </a:lnTo>
                    <a:lnTo>
                      <a:pt x="226" y="420"/>
                    </a:lnTo>
                    <a:lnTo>
                      <a:pt x="209" y="412"/>
                    </a:lnTo>
                    <a:lnTo>
                      <a:pt x="194" y="410"/>
                    </a:lnTo>
                    <a:lnTo>
                      <a:pt x="182" y="414"/>
                    </a:lnTo>
                    <a:lnTo>
                      <a:pt x="167" y="425"/>
                    </a:lnTo>
                    <a:lnTo>
                      <a:pt x="166" y="420"/>
                    </a:lnTo>
                    <a:lnTo>
                      <a:pt x="164" y="415"/>
                    </a:lnTo>
                    <a:lnTo>
                      <a:pt x="167" y="409"/>
                    </a:lnTo>
                    <a:lnTo>
                      <a:pt x="169" y="402"/>
                    </a:lnTo>
                    <a:lnTo>
                      <a:pt x="167" y="400"/>
                    </a:lnTo>
                    <a:lnTo>
                      <a:pt x="169" y="399"/>
                    </a:lnTo>
                    <a:lnTo>
                      <a:pt x="167" y="397"/>
                    </a:lnTo>
                    <a:lnTo>
                      <a:pt x="163" y="399"/>
                    </a:lnTo>
                    <a:lnTo>
                      <a:pt x="158" y="397"/>
                    </a:lnTo>
                    <a:lnTo>
                      <a:pt x="154" y="395"/>
                    </a:lnTo>
                    <a:lnTo>
                      <a:pt x="151" y="397"/>
                    </a:lnTo>
                    <a:lnTo>
                      <a:pt x="148" y="397"/>
                    </a:lnTo>
                    <a:lnTo>
                      <a:pt x="146" y="392"/>
                    </a:lnTo>
                    <a:lnTo>
                      <a:pt x="144" y="390"/>
                    </a:lnTo>
                    <a:lnTo>
                      <a:pt x="143" y="387"/>
                    </a:lnTo>
                    <a:lnTo>
                      <a:pt x="139" y="385"/>
                    </a:lnTo>
                    <a:lnTo>
                      <a:pt x="138" y="387"/>
                    </a:lnTo>
                    <a:lnTo>
                      <a:pt x="134" y="389"/>
                    </a:lnTo>
                    <a:lnTo>
                      <a:pt x="131" y="387"/>
                    </a:lnTo>
                    <a:lnTo>
                      <a:pt x="133" y="382"/>
                    </a:lnTo>
                    <a:lnTo>
                      <a:pt x="131" y="379"/>
                    </a:lnTo>
                    <a:lnTo>
                      <a:pt x="124" y="370"/>
                    </a:lnTo>
                    <a:lnTo>
                      <a:pt x="124" y="369"/>
                    </a:lnTo>
                    <a:lnTo>
                      <a:pt x="121" y="367"/>
                    </a:lnTo>
                    <a:lnTo>
                      <a:pt x="119" y="364"/>
                    </a:lnTo>
                    <a:lnTo>
                      <a:pt x="118" y="362"/>
                    </a:lnTo>
                    <a:lnTo>
                      <a:pt x="116" y="359"/>
                    </a:lnTo>
                    <a:lnTo>
                      <a:pt x="111" y="357"/>
                    </a:lnTo>
                    <a:lnTo>
                      <a:pt x="108" y="357"/>
                    </a:lnTo>
                    <a:lnTo>
                      <a:pt x="104" y="354"/>
                    </a:lnTo>
                    <a:lnTo>
                      <a:pt x="104" y="351"/>
                    </a:lnTo>
                    <a:lnTo>
                      <a:pt x="108" y="349"/>
                    </a:lnTo>
                    <a:lnTo>
                      <a:pt x="109" y="351"/>
                    </a:lnTo>
                    <a:lnTo>
                      <a:pt x="116" y="349"/>
                    </a:lnTo>
                    <a:lnTo>
                      <a:pt x="119" y="351"/>
                    </a:lnTo>
                    <a:lnTo>
                      <a:pt x="121" y="351"/>
                    </a:lnTo>
                    <a:lnTo>
                      <a:pt x="123" y="351"/>
                    </a:lnTo>
                    <a:lnTo>
                      <a:pt x="126" y="349"/>
                    </a:lnTo>
                    <a:lnTo>
                      <a:pt x="128" y="349"/>
                    </a:lnTo>
                    <a:lnTo>
                      <a:pt x="133" y="349"/>
                    </a:lnTo>
                    <a:lnTo>
                      <a:pt x="134" y="349"/>
                    </a:lnTo>
                    <a:lnTo>
                      <a:pt x="133" y="347"/>
                    </a:lnTo>
                    <a:lnTo>
                      <a:pt x="128" y="347"/>
                    </a:lnTo>
                    <a:lnTo>
                      <a:pt x="126" y="346"/>
                    </a:lnTo>
                    <a:lnTo>
                      <a:pt x="126" y="342"/>
                    </a:lnTo>
                    <a:lnTo>
                      <a:pt x="121" y="337"/>
                    </a:lnTo>
                    <a:lnTo>
                      <a:pt x="121" y="336"/>
                    </a:lnTo>
                    <a:lnTo>
                      <a:pt x="123" y="334"/>
                    </a:lnTo>
                    <a:lnTo>
                      <a:pt x="123" y="331"/>
                    </a:lnTo>
                    <a:lnTo>
                      <a:pt x="123" y="329"/>
                    </a:lnTo>
                    <a:lnTo>
                      <a:pt x="126" y="326"/>
                    </a:lnTo>
                    <a:lnTo>
                      <a:pt x="131" y="324"/>
                    </a:lnTo>
                    <a:lnTo>
                      <a:pt x="134" y="322"/>
                    </a:lnTo>
                    <a:lnTo>
                      <a:pt x="139" y="324"/>
                    </a:lnTo>
                    <a:lnTo>
                      <a:pt x="144" y="324"/>
                    </a:lnTo>
                    <a:lnTo>
                      <a:pt x="148" y="322"/>
                    </a:lnTo>
                    <a:lnTo>
                      <a:pt x="149" y="324"/>
                    </a:lnTo>
                    <a:lnTo>
                      <a:pt x="151" y="324"/>
                    </a:lnTo>
                    <a:lnTo>
                      <a:pt x="154" y="324"/>
                    </a:lnTo>
                    <a:lnTo>
                      <a:pt x="159" y="327"/>
                    </a:lnTo>
                    <a:lnTo>
                      <a:pt x="163" y="327"/>
                    </a:lnTo>
                    <a:lnTo>
                      <a:pt x="167" y="326"/>
                    </a:lnTo>
                    <a:lnTo>
                      <a:pt x="169" y="324"/>
                    </a:lnTo>
                    <a:lnTo>
                      <a:pt x="166" y="322"/>
                    </a:lnTo>
                    <a:lnTo>
                      <a:pt x="161" y="321"/>
                    </a:lnTo>
                    <a:lnTo>
                      <a:pt x="158" y="316"/>
                    </a:lnTo>
                    <a:lnTo>
                      <a:pt x="158" y="311"/>
                    </a:lnTo>
                    <a:lnTo>
                      <a:pt x="161" y="309"/>
                    </a:lnTo>
                    <a:lnTo>
                      <a:pt x="163" y="307"/>
                    </a:lnTo>
                    <a:lnTo>
                      <a:pt x="161" y="306"/>
                    </a:lnTo>
                    <a:lnTo>
                      <a:pt x="159" y="304"/>
                    </a:lnTo>
                    <a:lnTo>
                      <a:pt x="159" y="302"/>
                    </a:lnTo>
                    <a:lnTo>
                      <a:pt x="163" y="297"/>
                    </a:lnTo>
                    <a:lnTo>
                      <a:pt x="163" y="294"/>
                    </a:lnTo>
                    <a:lnTo>
                      <a:pt x="159" y="291"/>
                    </a:lnTo>
                    <a:lnTo>
                      <a:pt x="158" y="287"/>
                    </a:lnTo>
                    <a:lnTo>
                      <a:pt x="159" y="286"/>
                    </a:lnTo>
                    <a:lnTo>
                      <a:pt x="159" y="284"/>
                    </a:lnTo>
                    <a:lnTo>
                      <a:pt x="156" y="284"/>
                    </a:lnTo>
                    <a:lnTo>
                      <a:pt x="154" y="281"/>
                    </a:lnTo>
                    <a:lnTo>
                      <a:pt x="154" y="279"/>
                    </a:lnTo>
                    <a:lnTo>
                      <a:pt x="146" y="279"/>
                    </a:lnTo>
                    <a:lnTo>
                      <a:pt x="143" y="277"/>
                    </a:lnTo>
                    <a:lnTo>
                      <a:pt x="139" y="279"/>
                    </a:lnTo>
                    <a:lnTo>
                      <a:pt x="138" y="281"/>
                    </a:lnTo>
                    <a:lnTo>
                      <a:pt x="136" y="281"/>
                    </a:lnTo>
                    <a:lnTo>
                      <a:pt x="136" y="284"/>
                    </a:lnTo>
                    <a:lnTo>
                      <a:pt x="133" y="284"/>
                    </a:lnTo>
                    <a:lnTo>
                      <a:pt x="129" y="284"/>
                    </a:lnTo>
                    <a:lnTo>
                      <a:pt x="129" y="282"/>
                    </a:lnTo>
                    <a:lnTo>
                      <a:pt x="126" y="282"/>
                    </a:lnTo>
                    <a:lnTo>
                      <a:pt x="124" y="282"/>
                    </a:lnTo>
                    <a:lnTo>
                      <a:pt x="123" y="281"/>
                    </a:lnTo>
                    <a:lnTo>
                      <a:pt x="123" y="277"/>
                    </a:lnTo>
                    <a:lnTo>
                      <a:pt x="123" y="276"/>
                    </a:lnTo>
                    <a:lnTo>
                      <a:pt x="119" y="277"/>
                    </a:lnTo>
                    <a:lnTo>
                      <a:pt x="118" y="277"/>
                    </a:lnTo>
                    <a:lnTo>
                      <a:pt x="114" y="276"/>
                    </a:lnTo>
                    <a:lnTo>
                      <a:pt x="108" y="276"/>
                    </a:lnTo>
                    <a:lnTo>
                      <a:pt x="104" y="279"/>
                    </a:lnTo>
                    <a:lnTo>
                      <a:pt x="104" y="282"/>
                    </a:lnTo>
                    <a:lnTo>
                      <a:pt x="103" y="284"/>
                    </a:lnTo>
                    <a:lnTo>
                      <a:pt x="101" y="282"/>
                    </a:lnTo>
                    <a:lnTo>
                      <a:pt x="99" y="282"/>
                    </a:lnTo>
                    <a:lnTo>
                      <a:pt x="96" y="286"/>
                    </a:lnTo>
                    <a:lnTo>
                      <a:pt x="93" y="286"/>
                    </a:lnTo>
                    <a:lnTo>
                      <a:pt x="91" y="287"/>
                    </a:lnTo>
                    <a:lnTo>
                      <a:pt x="88" y="291"/>
                    </a:lnTo>
                    <a:lnTo>
                      <a:pt x="84" y="291"/>
                    </a:lnTo>
                    <a:lnTo>
                      <a:pt x="84" y="294"/>
                    </a:lnTo>
                    <a:lnTo>
                      <a:pt x="83" y="296"/>
                    </a:lnTo>
                    <a:lnTo>
                      <a:pt x="81" y="294"/>
                    </a:lnTo>
                    <a:lnTo>
                      <a:pt x="78" y="292"/>
                    </a:lnTo>
                    <a:lnTo>
                      <a:pt x="76" y="296"/>
                    </a:lnTo>
                    <a:lnTo>
                      <a:pt x="73" y="296"/>
                    </a:lnTo>
                    <a:lnTo>
                      <a:pt x="73" y="292"/>
                    </a:lnTo>
                    <a:lnTo>
                      <a:pt x="71" y="29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22" name="Freeform 12"/>
              <p:cNvSpPr>
                <a:spLocks/>
              </p:cNvSpPr>
              <p:nvPr/>
            </p:nvSpPr>
            <p:spPr bwMode="auto">
              <a:xfrm>
                <a:off x="7093552" y="2699041"/>
                <a:ext cx="208698" cy="114135"/>
              </a:xfrm>
              <a:custGeom>
                <a:avLst/>
                <a:gdLst/>
                <a:ahLst/>
                <a:cxnLst>
                  <a:cxn ang="0">
                    <a:pos x="310" y="206"/>
                  </a:cxn>
                  <a:cxn ang="0">
                    <a:pos x="317" y="193"/>
                  </a:cxn>
                  <a:cxn ang="0">
                    <a:pos x="312" y="184"/>
                  </a:cxn>
                  <a:cxn ang="0">
                    <a:pos x="312" y="174"/>
                  </a:cxn>
                  <a:cxn ang="0">
                    <a:pos x="304" y="169"/>
                  </a:cxn>
                  <a:cxn ang="0">
                    <a:pos x="294" y="163"/>
                  </a:cxn>
                  <a:cxn ang="0">
                    <a:pos x="299" y="153"/>
                  </a:cxn>
                  <a:cxn ang="0">
                    <a:pos x="314" y="153"/>
                  </a:cxn>
                  <a:cxn ang="0">
                    <a:pos x="324" y="146"/>
                  </a:cxn>
                  <a:cxn ang="0">
                    <a:pos x="320" y="139"/>
                  </a:cxn>
                  <a:cxn ang="0">
                    <a:pos x="338" y="134"/>
                  </a:cxn>
                  <a:cxn ang="0">
                    <a:pos x="330" y="128"/>
                  </a:cxn>
                  <a:cxn ang="0">
                    <a:pos x="337" y="120"/>
                  </a:cxn>
                  <a:cxn ang="0">
                    <a:pos x="348" y="116"/>
                  </a:cxn>
                  <a:cxn ang="0">
                    <a:pos x="362" y="115"/>
                  </a:cxn>
                  <a:cxn ang="0">
                    <a:pos x="375" y="115"/>
                  </a:cxn>
                  <a:cxn ang="0">
                    <a:pos x="390" y="108"/>
                  </a:cxn>
                  <a:cxn ang="0">
                    <a:pos x="377" y="96"/>
                  </a:cxn>
                  <a:cxn ang="0">
                    <a:pos x="373" y="101"/>
                  </a:cxn>
                  <a:cxn ang="0">
                    <a:pos x="365" y="105"/>
                  </a:cxn>
                  <a:cxn ang="0">
                    <a:pos x="350" y="98"/>
                  </a:cxn>
                  <a:cxn ang="0">
                    <a:pos x="348" y="90"/>
                  </a:cxn>
                  <a:cxn ang="0">
                    <a:pos x="357" y="75"/>
                  </a:cxn>
                  <a:cxn ang="0">
                    <a:pos x="347" y="80"/>
                  </a:cxn>
                  <a:cxn ang="0">
                    <a:pos x="333" y="91"/>
                  </a:cxn>
                  <a:cxn ang="0">
                    <a:pos x="327" y="100"/>
                  </a:cxn>
                  <a:cxn ang="0">
                    <a:pos x="314" y="116"/>
                  </a:cxn>
                  <a:cxn ang="0">
                    <a:pos x="300" y="110"/>
                  </a:cxn>
                  <a:cxn ang="0">
                    <a:pos x="284" y="110"/>
                  </a:cxn>
                  <a:cxn ang="0">
                    <a:pos x="269" y="115"/>
                  </a:cxn>
                  <a:cxn ang="0">
                    <a:pos x="240" y="88"/>
                  </a:cxn>
                  <a:cxn ang="0">
                    <a:pos x="232" y="60"/>
                  </a:cxn>
                  <a:cxn ang="0">
                    <a:pos x="214" y="38"/>
                  </a:cxn>
                  <a:cxn ang="0">
                    <a:pos x="137" y="41"/>
                  </a:cxn>
                  <a:cxn ang="0">
                    <a:pos x="103" y="25"/>
                  </a:cxn>
                  <a:cxn ang="0">
                    <a:pos x="0" y="12"/>
                  </a:cxn>
                  <a:cxn ang="0">
                    <a:pos x="31" y="115"/>
                  </a:cxn>
                  <a:cxn ang="0">
                    <a:pos x="43" y="111"/>
                  </a:cxn>
                  <a:cxn ang="0">
                    <a:pos x="38" y="100"/>
                  </a:cxn>
                  <a:cxn ang="0">
                    <a:pos x="49" y="90"/>
                  </a:cxn>
                  <a:cxn ang="0">
                    <a:pos x="59" y="81"/>
                  </a:cxn>
                  <a:cxn ang="0">
                    <a:pos x="68" y="83"/>
                  </a:cxn>
                  <a:cxn ang="0">
                    <a:pos x="74" y="78"/>
                  </a:cxn>
                  <a:cxn ang="0">
                    <a:pos x="106" y="93"/>
                  </a:cxn>
                  <a:cxn ang="0">
                    <a:pos x="126" y="106"/>
                  </a:cxn>
                  <a:cxn ang="0">
                    <a:pos x="144" y="111"/>
                  </a:cxn>
                  <a:cxn ang="0">
                    <a:pos x="159" y="118"/>
                  </a:cxn>
                  <a:cxn ang="0">
                    <a:pos x="167" y="134"/>
                  </a:cxn>
                  <a:cxn ang="0">
                    <a:pos x="176" y="149"/>
                  </a:cxn>
                  <a:cxn ang="0">
                    <a:pos x="199" y="163"/>
                  </a:cxn>
                  <a:cxn ang="0">
                    <a:pos x="234" y="181"/>
                  </a:cxn>
                  <a:cxn ang="0">
                    <a:pos x="264" y="193"/>
                  </a:cxn>
                  <a:cxn ang="0">
                    <a:pos x="270" y="194"/>
                  </a:cxn>
                  <a:cxn ang="0">
                    <a:pos x="279" y="206"/>
                  </a:cxn>
                  <a:cxn ang="0">
                    <a:pos x="287" y="214"/>
                  </a:cxn>
                  <a:cxn ang="0">
                    <a:pos x="295" y="221"/>
                  </a:cxn>
                  <a:cxn ang="0">
                    <a:pos x="302" y="218"/>
                  </a:cxn>
                  <a:cxn ang="0">
                    <a:pos x="309" y="219"/>
                  </a:cxn>
                </a:cxnLst>
                <a:rect l="0" t="0" r="r" b="b"/>
                <a:pathLst>
                  <a:path w="390" h="221">
                    <a:moveTo>
                      <a:pt x="309" y="219"/>
                    </a:moveTo>
                    <a:lnTo>
                      <a:pt x="310" y="206"/>
                    </a:lnTo>
                    <a:lnTo>
                      <a:pt x="315" y="196"/>
                    </a:lnTo>
                    <a:lnTo>
                      <a:pt x="317" y="193"/>
                    </a:lnTo>
                    <a:lnTo>
                      <a:pt x="317" y="186"/>
                    </a:lnTo>
                    <a:lnTo>
                      <a:pt x="312" y="184"/>
                    </a:lnTo>
                    <a:lnTo>
                      <a:pt x="309" y="179"/>
                    </a:lnTo>
                    <a:lnTo>
                      <a:pt x="312" y="174"/>
                    </a:lnTo>
                    <a:lnTo>
                      <a:pt x="310" y="169"/>
                    </a:lnTo>
                    <a:lnTo>
                      <a:pt x="304" y="169"/>
                    </a:lnTo>
                    <a:lnTo>
                      <a:pt x="299" y="171"/>
                    </a:lnTo>
                    <a:lnTo>
                      <a:pt x="294" y="163"/>
                    </a:lnTo>
                    <a:lnTo>
                      <a:pt x="294" y="156"/>
                    </a:lnTo>
                    <a:lnTo>
                      <a:pt x="299" y="153"/>
                    </a:lnTo>
                    <a:lnTo>
                      <a:pt x="309" y="154"/>
                    </a:lnTo>
                    <a:lnTo>
                      <a:pt x="314" y="153"/>
                    </a:lnTo>
                    <a:lnTo>
                      <a:pt x="314" y="148"/>
                    </a:lnTo>
                    <a:lnTo>
                      <a:pt x="324" y="146"/>
                    </a:lnTo>
                    <a:lnTo>
                      <a:pt x="322" y="143"/>
                    </a:lnTo>
                    <a:lnTo>
                      <a:pt x="320" y="139"/>
                    </a:lnTo>
                    <a:lnTo>
                      <a:pt x="330" y="138"/>
                    </a:lnTo>
                    <a:lnTo>
                      <a:pt x="338" y="134"/>
                    </a:lnTo>
                    <a:lnTo>
                      <a:pt x="338" y="131"/>
                    </a:lnTo>
                    <a:lnTo>
                      <a:pt x="330" y="128"/>
                    </a:lnTo>
                    <a:lnTo>
                      <a:pt x="332" y="121"/>
                    </a:lnTo>
                    <a:lnTo>
                      <a:pt x="337" y="120"/>
                    </a:lnTo>
                    <a:lnTo>
                      <a:pt x="343" y="116"/>
                    </a:lnTo>
                    <a:lnTo>
                      <a:pt x="348" y="116"/>
                    </a:lnTo>
                    <a:lnTo>
                      <a:pt x="357" y="110"/>
                    </a:lnTo>
                    <a:lnTo>
                      <a:pt x="362" y="115"/>
                    </a:lnTo>
                    <a:lnTo>
                      <a:pt x="363" y="116"/>
                    </a:lnTo>
                    <a:lnTo>
                      <a:pt x="375" y="115"/>
                    </a:lnTo>
                    <a:lnTo>
                      <a:pt x="383" y="116"/>
                    </a:lnTo>
                    <a:lnTo>
                      <a:pt x="390" y="108"/>
                    </a:lnTo>
                    <a:lnTo>
                      <a:pt x="390" y="105"/>
                    </a:lnTo>
                    <a:lnTo>
                      <a:pt x="377" y="96"/>
                    </a:lnTo>
                    <a:lnTo>
                      <a:pt x="375" y="95"/>
                    </a:lnTo>
                    <a:lnTo>
                      <a:pt x="373" y="101"/>
                    </a:lnTo>
                    <a:lnTo>
                      <a:pt x="370" y="106"/>
                    </a:lnTo>
                    <a:lnTo>
                      <a:pt x="365" y="105"/>
                    </a:lnTo>
                    <a:lnTo>
                      <a:pt x="360" y="100"/>
                    </a:lnTo>
                    <a:lnTo>
                      <a:pt x="350" y="98"/>
                    </a:lnTo>
                    <a:lnTo>
                      <a:pt x="345" y="95"/>
                    </a:lnTo>
                    <a:lnTo>
                      <a:pt x="348" y="90"/>
                    </a:lnTo>
                    <a:lnTo>
                      <a:pt x="357" y="78"/>
                    </a:lnTo>
                    <a:lnTo>
                      <a:pt x="357" y="75"/>
                    </a:lnTo>
                    <a:lnTo>
                      <a:pt x="352" y="73"/>
                    </a:lnTo>
                    <a:lnTo>
                      <a:pt x="347" y="80"/>
                    </a:lnTo>
                    <a:lnTo>
                      <a:pt x="343" y="81"/>
                    </a:lnTo>
                    <a:lnTo>
                      <a:pt x="333" y="91"/>
                    </a:lnTo>
                    <a:lnTo>
                      <a:pt x="330" y="98"/>
                    </a:lnTo>
                    <a:lnTo>
                      <a:pt x="327" y="100"/>
                    </a:lnTo>
                    <a:lnTo>
                      <a:pt x="324" y="108"/>
                    </a:lnTo>
                    <a:lnTo>
                      <a:pt x="314" y="116"/>
                    </a:lnTo>
                    <a:lnTo>
                      <a:pt x="310" y="115"/>
                    </a:lnTo>
                    <a:lnTo>
                      <a:pt x="300" y="110"/>
                    </a:lnTo>
                    <a:lnTo>
                      <a:pt x="292" y="110"/>
                    </a:lnTo>
                    <a:lnTo>
                      <a:pt x="284" y="110"/>
                    </a:lnTo>
                    <a:lnTo>
                      <a:pt x="274" y="116"/>
                    </a:lnTo>
                    <a:lnTo>
                      <a:pt x="269" y="115"/>
                    </a:lnTo>
                    <a:lnTo>
                      <a:pt x="259" y="90"/>
                    </a:lnTo>
                    <a:lnTo>
                      <a:pt x="240" y="88"/>
                    </a:lnTo>
                    <a:lnTo>
                      <a:pt x="240" y="56"/>
                    </a:lnTo>
                    <a:lnTo>
                      <a:pt x="232" y="60"/>
                    </a:lnTo>
                    <a:lnTo>
                      <a:pt x="226" y="46"/>
                    </a:lnTo>
                    <a:lnTo>
                      <a:pt x="214" y="38"/>
                    </a:lnTo>
                    <a:lnTo>
                      <a:pt x="174" y="38"/>
                    </a:lnTo>
                    <a:lnTo>
                      <a:pt x="137" y="41"/>
                    </a:lnTo>
                    <a:lnTo>
                      <a:pt x="118" y="30"/>
                    </a:lnTo>
                    <a:lnTo>
                      <a:pt x="103" y="25"/>
                    </a:lnTo>
                    <a:lnTo>
                      <a:pt x="64" y="0"/>
                    </a:lnTo>
                    <a:lnTo>
                      <a:pt x="0" y="12"/>
                    </a:lnTo>
                    <a:lnTo>
                      <a:pt x="20" y="116"/>
                    </a:lnTo>
                    <a:lnTo>
                      <a:pt x="31" y="115"/>
                    </a:lnTo>
                    <a:lnTo>
                      <a:pt x="41" y="116"/>
                    </a:lnTo>
                    <a:lnTo>
                      <a:pt x="43" y="111"/>
                    </a:lnTo>
                    <a:lnTo>
                      <a:pt x="39" y="108"/>
                    </a:lnTo>
                    <a:lnTo>
                      <a:pt x="38" y="100"/>
                    </a:lnTo>
                    <a:lnTo>
                      <a:pt x="43" y="90"/>
                    </a:lnTo>
                    <a:lnTo>
                      <a:pt x="49" y="90"/>
                    </a:lnTo>
                    <a:lnTo>
                      <a:pt x="54" y="85"/>
                    </a:lnTo>
                    <a:lnTo>
                      <a:pt x="59" y="81"/>
                    </a:lnTo>
                    <a:lnTo>
                      <a:pt x="64" y="85"/>
                    </a:lnTo>
                    <a:lnTo>
                      <a:pt x="68" y="83"/>
                    </a:lnTo>
                    <a:lnTo>
                      <a:pt x="64" y="78"/>
                    </a:lnTo>
                    <a:lnTo>
                      <a:pt x="74" y="78"/>
                    </a:lnTo>
                    <a:lnTo>
                      <a:pt x="91" y="86"/>
                    </a:lnTo>
                    <a:lnTo>
                      <a:pt x="106" y="93"/>
                    </a:lnTo>
                    <a:lnTo>
                      <a:pt x="108" y="98"/>
                    </a:lnTo>
                    <a:lnTo>
                      <a:pt x="126" y="106"/>
                    </a:lnTo>
                    <a:lnTo>
                      <a:pt x="139" y="113"/>
                    </a:lnTo>
                    <a:lnTo>
                      <a:pt x="144" y="111"/>
                    </a:lnTo>
                    <a:lnTo>
                      <a:pt x="149" y="111"/>
                    </a:lnTo>
                    <a:lnTo>
                      <a:pt x="159" y="118"/>
                    </a:lnTo>
                    <a:lnTo>
                      <a:pt x="162" y="131"/>
                    </a:lnTo>
                    <a:lnTo>
                      <a:pt x="167" y="134"/>
                    </a:lnTo>
                    <a:lnTo>
                      <a:pt x="169" y="141"/>
                    </a:lnTo>
                    <a:lnTo>
                      <a:pt x="176" y="149"/>
                    </a:lnTo>
                    <a:lnTo>
                      <a:pt x="184" y="153"/>
                    </a:lnTo>
                    <a:lnTo>
                      <a:pt x="199" y="163"/>
                    </a:lnTo>
                    <a:lnTo>
                      <a:pt x="216" y="173"/>
                    </a:lnTo>
                    <a:lnTo>
                      <a:pt x="234" y="181"/>
                    </a:lnTo>
                    <a:lnTo>
                      <a:pt x="250" y="191"/>
                    </a:lnTo>
                    <a:lnTo>
                      <a:pt x="264" y="193"/>
                    </a:lnTo>
                    <a:lnTo>
                      <a:pt x="265" y="196"/>
                    </a:lnTo>
                    <a:lnTo>
                      <a:pt x="270" y="194"/>
                    </a:lnTo>
                    <a:lnTo>
                      <a:pt x="279" y="201"/>
                    </a:lnTo>
                    <a:lnTo>
                      <a:pt x="279" y="206"/>
                    </a:lnTo>
                    <a:lnTo>
                      <a:pt x="280" y="216"/>
                    </a:lnTo>
                    <a:lnTo>
                      <a:pt x="287" y="214"/>
                    </a:lnTo>
                    <a:lnTo>
                      <a:pt x="292" y="216"/>
                    </a:lnTo>
                    <a:lnTo>
                      <a:pt x="295" y="221"/>
                    </a:lnTo>
                    <a:lnTo>
                      <a:pt x="299" y="221"/>
                    </a:lnTo>
                    <a:lnTo>
                      <a:pt x="302" y="218"/>
                    </a:lnTo>
                    <a:lnTo>
                      <a:pt x="307" y="218"/>
                    </a:lnTo>
                    <a:lnTo>
                      <a:pt x="309" y="21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23" name="Freeform 13"/>
              <p:cNvSpPr>
                <a:spLocks/>
              </p:cNvSpPr>
              <p:nvPr/>
            </p:nvSpPr>
            <p:spPr bwMode="auto">
              <a:xfrm>
                <a:off x="7057163" y="2739507"/>
                <a:ext cx="186223" cy="102722"/>
              </a:xfrm>
              <a:custGeom>
                <a:avLst/>
                <a:gdLst/>
                <a:ahLst/>
                <a:cxnLst>
                  <a:cxn ang="0">
                    <a:pos x="348" y="123"/>
                  </a:cxn>
                  <a:cxn ang="0">
                    <a:pos x="333" y="115"/>
                  </a:cxn>
                  <a:cxn ang="0">
                    <a:pos x="285" y="95"/>
                  </a:cxn>
                  <a:cxn ang="0">
                    <a:pos x="245" y="71"/>
                  </a:cxn>
                  <a:cxn ang="0">
                    <a:pos x="231" y="53"/>
                  </a:cxn>
                  <a:cxn ang="0">
                    <a:pos x="213" y="33"/>
                  </a:cxn>
                  <a:cxn ang="0">
                    <a:pos x="177" y="20"/>
                  </a:cxn>
                  <a:cxn ang="0">
                    <a:pos x="143" y="0"/>
                  </a:cxn>
                  <a:cxn ang="0">
                    <a:pos x="133" y="7"/>
                  </a:cxn>
                  <a:cxn ang="0">
                    <a:pos x="118" y="12"/>
                  </a:cxn>
                  <a:cxn ang="0">
                    <a:pos x="108" y="30"/>
                  </a:cxn>
                  <a:cxn ang="0">
                    <a:pos x="100" y="37"/>
                  </a:cxn>
                  <a:cxn ang="0">
                    <a:pos x="59" y="23"/>
                  </a:cxn>
                  <a:cxn ang="0">
                    <a:pos x="15" y="17"/>
                  </a:cxn>
                  <a:cxn ang="0">
                    <a:pos x="4" y="33"/>
                  </a:cxn>
                  <a:cxn ang="0">
                    <a:pos x="10" y="43"/>
                  </a:cxn>
                  <a:cxn ang="0">
                    <a:pos x="12" y="61"/>
                  </a:cxn>
                  <a:cxn ang="0">
                    <a:pos x="17" y="80"/>
                  </a:cxn>
                  <a:cxn ang="0">
                    <a:pos x="22" y="81"/>
                  </a:cxn>
                  <a:cxn ang="0">
                    <a:pos x="34" y="78"/>
                  </a:cxn>
                  <a:cxn ang="0">
                    <a:pos x="35" y="90"/>
                  </a:cxn>
                  <a:cxn ang="0">
                    <a:pos x="40" y="93"/>
                  </a:cxn>
                  <a:cxn ang="0">
                    <a:pos x="32" y="91"/>
                  </a:cxn>
                  <a:cxn ang="0">
                    <a:pos x="30" y="103"/>
                  </a:cxn>
                  <a:cxn ang="0">
                    <a:pos x="35" y="98"/>
                  </a:cxn>
                  <a:cxn ang="0">
                    <a:pos x="47" y="106"/>
                  </a:cxn>
                  <a:cxn ang="0">
                    <a:pos x="50" y="120"/>
                  </a:cxn>
                  <a:cxn ang="0">
                    <a:pos x="55" y="150"/>
                  </a:cxn>
                  <a:cxn ang="0">
                    <a:pos x="75" y="141"/>
                  </a:cxn>
                  <a:cxn ang="0">
                    <a:pos x="92" y="130"/>
                  </a:cxn>
                  <a:cxn ang="0">
                    <a:pos x="113" y="125"/>
                  </a:cxn>
                  <a:cxn ang="0">
                    <a:pos x="128" y="125"/>
                  </a:cxn>
                  <a:cxn ang="0">
                    <a:pos x="158" y="141"/>
                  </a:cxn>
                  <a:cxn ang="0">
                    <a:pos x="177" y="141"/>
                  </a:cxn>
                  <a:cxn ang="0">
                    <a:pos x="185" y="151"/>
                  </a:cxn>
                  <a:cxn ang="0">
                    <a:pos x="208" y="163"/>
                  </a:cxn>
                  <a:cxn ang="0">
                    <a:pos x="230" y="173"/>
                  </a:cxn>
                  <a:cxn ang="0">
                    <a:pos x="230" y="184"/>
                  </a:cxn>
                  <a:cxn ang="0">
                    <a:pos x="240" y="189"/>
                  </a:cxn>
                  <a:cxn ang="0">
                    <a:pos x="250" y="189"/>
                  </a:cxn>
                  <a:cxn ang="0">
                    <a:pos x="261" y="196"/>
                  </a:cxn>
                  <a:cxn ang="0">
                    <a:pos x="273" y="194"/>
                  </a:cxn>
                  <a:cxn ang="0">
                    <a:pos x="280" y="184"/>
                  </a:cxn>
                  <a:cxn ang="0">
                    <a:pos x="296" y="176"/>
                  </a:cxn>
                  <a:cxn ang="0">
                    <a:pos x="304" y="171"/>
                  </a:cxn>
                  <a:cxn ang="0">
                    <a:pos x="311" y="154"/>
                  </a:cxn>
                  <a:cxn ang="0">
                    <a:pos x="309" y="145"/>
                  </a:cxn>
                  <a:cxn ang="0">
                    <a:pos x="321" y="141"/>
                  </a:cxn>
                  <a:cxn ang="0">
                    <a:pos x="336" y="135"/>
                  </a:cxn>
                  <a:cxn ang="0">
                    <a:pos x="348" y="138"/>
                  </a:cxn>
                </a:cxnLst>
                <a:rect l="0" t="0" r="r" b="b"/>
                <a:pathLst>
                  <a:path w="349" h="198">
                    <a:moveTo>
                      <a:pt x="349" y="138"/>
                    </a:moveTo>
                    <a:lnTo>
                      <a:pt x="348" y="128"/>
                    </a:lnTo>
                    <a:lnTo>
                      <a:pt x="348" y="123"/>
                    </a:lnTo>
                    <a:lnTo>
                      <a:pt x="339" y="116"/>
                    </a:lnTo>
                    <a:lnTo>
                      <a:pt x="334" y="118"/>
                    </a:lnTo>
                    <a:lnTo>
                      <a:pt x="333" y="115"/>
                    </a:lnTo>
                    <a:lnTo>
                      <a:pt x="319" y="113"/>
                    </a:lnTo>
                    <a:lnTo>
                      <a:pt x="303" y="103"/>
                    </a:lnTo>
                    <a:lnTo>
                      <a:pt x="285" y="95"/>
                    </a:lnTo>
                    <a:lnTo>
                      <a:pt x="268" y="85"/>
                    </a:lnTo>
                    <a:lnTo>
                      <a:pt x="253" y="75"/>
                    </a:lnTo>
                    <a:lnTo>
                      <a:pt x="245" y="71"/>
                    </a:lnTo>
                    <a:lnTo>
                      <a:pt x="238" y="63"/>
                    </a:lnTo>
                    <a:lnTo>
                      <a:pt x="236" y="56"/>
                    </a:lnTo>
                    <a:lnTo>
                      <a:pt x="231" y="53"/>
                    </a:lnTo>
                    <a:lnTo>
                      <a:pt x="228" y="40"/>
                    </a:lnTo>
                    <a:lnTo>
                      <a:pt x="218" y="33"/>
                    </a:lnTo>
                    <a:lnTo>
                      <a:pt x="213" y="33"/>
                    </a:lnTo>
                    <a:lnTo>
                      <a:pt x="208" y="35"/>
                    </a:lnTo>
                    <a:lnTo>
                      <a:pt x="195" y="28"/>
                    </a:lnTo>
                    <a:lnTo>
                      <a:pt x="177" y="20"/>
                    </a:lnTo>
                    <a:lnTo>
                      <a:pt x="175" y="15"/>
                    </a:lnTo>
                    <a:lnTo>
                      <a:pt x="160" y="8"/>
                    </a:lnTo>
                    <a:lnTo>
                      <a:pt x="143" y="0"/>
                    </a:lnTo>
                    <a:lnTo>
                      <a:pt x="133" y="0"/>
                    </a:lnTo>
                    <a:lnTo>
                      <a:pt x="137" y="5"/>
                    </a:lnTo>
                    <a:lnTo>
                      <a:pt x="133" y="7"/>
                    </a:lnTo>
                    <a:lnTo>
                      <a:pt x="128" y="3"/>
                    </a:lnTo>
                    <a:lnTo>
                      <a:pt x="123" y="7"/>
                    </a:lnTo>
                    <a:lnTo>
                      <a:pt x="118" y="12"/>
                    </a:lnTo>
                    <a:lnTo>
                      <a:pt x="112" y="12"/>
                    </a:lnTo>
                    <a:lnTo>
                      <a:pt x="107" y="22"/>
                    </a:lnTo>
                    <a:lnTo>
                      <a:pt x="108" y="30"/>
                    </a:lnTo>
                    <a:lnTo>
                      <a:pt x="112" y="33"/>
                    </a:lnTo>
                    <a:lnTo>
                      <a:pt x="110" y="38"/>
                    </a:lnTo>
                    <a:lnTo>
                      <a:pt x="100" y="37"/>
                    </a:lnTo>
                    <a:lnTo>
                      <a:pt x="85" y="38"/>
                    </a:lnTo>
                    <a:lnTo>
                      <a:pt x="75" y="40"/>
                    </a:lnTo>
                    <a:lnTo>
                      <a:pt x="59" y="23"/>
                    </a:lnTo>
                    <a:lnTo>
                      <a:pt x="42" y="15"/>
                    </a:lnTo>
                    <a:lnTo>
                      <a:pt x="27" y="13"/>
                    </a:lnTo>
                    <a:lnTo>
                      <a:pt x="15" y="17"/>
                    </a:lnTo>
                    <a:lnTo>
                      <a:pt x="0" y="28"/>
                    </a:lnTo>
                    <a:lnTo>
                      <a:pt x="0" y="30"/>
                    </a:lnTo>
                    <a:lnTo>
                      <a:pt x="4" y="33"/>
                    </a:lnTo>
                    <a:lnTo>
                      <a:pt x="5" y="37"/>
                    </a:lnTo>
                    <a:lnTo>
                      <a:pt x="9" y="40"/>
                    </a:lnTo>
                    <a:lnTo>
                      <a:pt x="10" y="43"/>
                    </a:lnTo>
                    <a:lnTo>
                      <a:pt x="15" y="52"/>
                    </a:lnTo>
                    <a:lnTo>
                      <a:pt x="15" y="56"/>
                    </a:lnTo>
                    <a:lnTo>
                      <a:pt x="12" y="61"/>
                    </a:lnTo>
                    <a:lnTo>
                      <a:pt x="12" y="73"/>
                    </a:lnTo>
                    <a:lnTo>
                      <a:pt x="15" y="76"/>
                    </a:lnTo>
                    <a:lnTo>
                      <a:pt x="17" y="80"/>
                    </a:lnTo>
                    <a:lnTo>
                      <a:pt x="25" y="86"/>
                    </a:lnTo>
                    <a:lnTo>
                      <a:pt x="25" y="83"/>
                    </a:lnTo>
                    <a:lnTo>
                      <a:pt x="22" y="81"/>
                    </a:lnTo>
                    <a:lnTo>
                      <a:pt x="24" y="80"/>
                    </a:lnTo>
                    <a:lnTo>
                      <a:pt x="30" y="81"/>
                    </a:lnTo>
                    <a:lnTo>
                      <a:pt x="34" y="78"/>
                    </a:lnTo>
                    <a:lnTo>
                      <a:pt x="35" y="80"/>
                    </a:lnTo>
                    <a:lnTo>
                      <a:pt x="35" y="85"/>
                    </a:lnTo>
                    <a:lnTo>
                      <a:pt x="35" y="90"/>
                    </a:lnTo>
                    <a:lnTo>
                      <a:pt x="39" y="88"/>
                    </a:lnTo>
                    <a:lnTo>
                      <a:pt x="42" y="91"/>
                    </a:lnTo>
                    <a:lnTo>
                      <a:pt x="40" y="93"/>
                    </a:lnTo>
                    <a:lnTo>
                      <a:pt x="37" y="93"/>
                    </a:lnTo>
                    <a:lnTo>
                      <a:pt x="34" y="93"/>
                    </a:lnTo>
                    <a:lnTo>
                      <a:pt x="32" y="91"/>
                    </a:lnTo>
                    <a:lnTo>
                      <a:pt x="27" y="95"/>
                    </a:lnTo>
                    <a:lnTo>
                      <a:pt x="27" y="98"/>
                    </a:lnTo>
                    <a:lnTo>
                      <a:pt x="30" y="103"/>
                    </a:lnTo>
                    <a:lnTo>
                      <a:pt x="30" y="98"/>
                    </a:lnTo>
                    <a:lnTo>
                      <a:pt x="32" y="96"/>
                    </a:lnTo>
                    <a:lnTo>
                      <a:pt x="35" y="98"/>
                    </a:lnTo>
                    <a:lnTo>
                      <a:pt x="39" y="98"/>
                    </a:lnTo>
                    <a:lnTo>
                      <a:pt x="40" y="103"/>
                    </a:lnTo>
                    <a:lnTo>
                      <a:pt x="47" y="106"/>
                    </a:lnTo>
                    <a:lnTo>
                      <a:pt x="49" y="110"/>
                    </a:lnTo>
                    <a:lnTo>
                      <a:pt x="49" y="116"/>
                    </a:lnTo>
                    <a:lnTo>
                      <a:pt x="50" y="120"/>
                    </a:lnTo>
                    <a:lnTo>
                      <a:pt x="49" y="131"/>
                    </a:lnTo>
                    <a:lnTo>
                      <a:pt x="52" y="140"/>
                    </a:lnTo>
                    <a:lnTo>
                      <a:pt x="55" y="150"/>
                    </a:lnTo>
                    <a:lnTo>
                      <a:pt x="60" y="148"/>
                    </a:lnTo>
                    <a:lnTo>
                      <a:pt x="72" y="146"/>
                    </a:lnTo>
                    <a:lnTo>
                      <a:pt x="75" y="141"/>
                    </a:lnTo>
                    <a:lnTo>
                      <a:pt x="79" y="136"/>
                    </a:lnTo>
                    <a:lnTo>
                      <a:pt x="82" y="136"/>
                    </a:lnTo>
                    <a:lnTo>
                      <a:pt x="92" y="130"/>
                    </a:lnTo>
                    <a:lnTo>
                      <a:pt x="102" y="128"/>
                    </a:lnTo>
                    <a:lnTo>
                      <a:pt x="112" y="130"/>
                    </a:lnTo>
                    <a:lnTo>
                      <a:pt x="113" y="125"/>
                    </a:lnTo>
                    <a:lnTo>
                      <a:pt x="118" y="123"/>
                    </a:lnTo>
                    <a:lnTo>
                      <a:pt x="123" y="125"/>
                    </a:lnTo>
                    <a:lnTo>
                      <a:pt x="128" y="125"/>
                    </a:lnTo>
                    <a:lnTo>
                      <a:pt x="137" y="131"/>
                    </a:lnTo>
                    <a:lnTo>
                      <a:pt x="145" y="133"/>
                    </a:lnTo>
                    <a:lnTo>
                      <a:pt x="158" y="141"/>
                    </a:lnTo>
                    <a:lnTo>
                      <a:pt x="163" y="140"/>
                    </a:lnTo>
                    <a:lnTo>
                      <a:pt x="167" y="138"/>
                    </a:lnTo>
                    <a:lnTo>
                      <a:pt x="177" y="141"/>
                    </a:lnTo>
                    <a:lnTo>
                      <a:pt x="182" y="143"/>
                    </a:lnTo>
                    <a:lnTo>
                      <a:pt x="183" y="150"/>
                    </a:lnTo>
                    <a:lnTo>
                      <a:pt x="185" y="151"/>
                    </a:lnTo>
                    <a:lnTo>
                      <a:pt x="190" y="150"/>
                    </a:lnTo>
                    <a:lnTo>
                      <a:pt x="198" y="151"/>
                    </a:lnTo>
                    <a:lnTo>
                      <a:pt x="208" y="163"/>
                    </a:lnTo>
                    <a:lnTo>
                      <a:pt x="220" y="164"/>
                    </a:lnTo>
                    <a:lnTo>
                      <a:pt x="225" y="166"/>
                    </a:lnTo>
                    <a:lnTo>
                      <a:pt x="230" y="173"/>
                    </a:lnTo>
                    <a:lnTo>
                      <a:pt x="228" y="176"/>
                    </a:lnTo>
                    <a:lnTo>
                      <a:pt x="230" y="181"/>
                    </a:lnTo>
                    <a:lnTo>
                      <a:pt x="230" y="184"/>
                    </a:lnTo>
                    <a:lnTo>
                      <a:pt x="231" y="188"/>
                    </a:lnTo>
                    <a:lnTo>
                      <a:pt x="233" y="188"/>
                    </a:lnTo>
                    <a:lnTo>
                      <a:pt x="240" y="189"/>
                    </a:lnTo>
                    <a:lnTo>
                      <a:pt x="243" y="191"/>
                    </a:lnTo>
                    <a:lnTo>
                      <a:pt x="246" y="191"/>
                    </a:lnTo>
                    <a:lnTo>
                      <a:pt x="250" y="189"/>
                    </a:lnTo>
                    <a:lnTo>
                      <a:pt x="255" y="189"/>
                    </a:lnTo>
                    <a:lnTo>
                      <a:pt x="260" y="193"/>
                    </a:lnTo>
                    <a:lnTo>
                      <a:pt x="261" y="196"/>
                    </a:lnTo>
                    <a:lnTo>
                      <a:pt x="263" y="198"/>
                    </a:lnTo>
                    <a:lnTo>
                      <a:pt x="266" y="194"/>
                    </a:lnTo>
                    <a:lnTo>
                      <a:pt x="273" y="194"/>
                    </a:lnTo>
                    <a:lnTo>
                      <a:pt x="276" y="191"/>
                    </a:lnTo>
                    <a:lnTo>
                      <a:pt x="276" y="188"/>
                    </a:lnTo>
                    <a:lnTo>
                      <a:pt x="280" y="184"/>
                    </a:lnTo>
                    <a:lnTo>
                      <a:pt x="280" y="183"/>
                    </a:lnTo>
                    <a:lnTo>
                      <a:pt x="286" y="178"/>
                    </a:lnTo>
                    <a:lnTo>
                      <a:pt x="296" y="176"/>
                    </a:lnTo>
                    <a:lnTo>
                      <a:pt x="296" y="174"/>
                    </a:lnTo>
                    <a:lnTo>
                      <a:pt x="301" y="171"/>
                    </a:lnTo>
                    <a:lnTo>
                      <a:pt x="304" y="171"/>
                    </a:lnTo>
                    <a:lnTo>
                      <a:pt x="306" y="164"/>
                    </a:lnTo>
                    <a:lnTo>
                      <a:pt x="306" y="159"/>
                    </a:lnTo>
                    <a:lnTo>
                      <a:pt x="311" y="154"/>
                    </a:lnTo>
                    <a:lnTo>
                      <a:pt x="311" y="150"/>
                    </a:lnTo>
                    <a:lnTo>
                      <a:pt x="309" y="148"/>
                    </a:lnTo>
                    <a:lnTo>
                      <a:pt x="309" y="145"/>
                    </a:lnTo>
                    <a:lnTo>
                      <a:pt x="313" y="145"/>
                    </a:lnTo>
                    <a:lnTo>
                      <a:pt x="314" y="143"/>
                    </a:lnTo>
                    <a:lnTo>
                      <a:pt x="321" y="141"/>
                    </a:lnTo>
                    <a:lnTo>
                      <a:pt x="323" y="141"/>
                    </a:lnTo>
                    <a:lnTo>
                      <a:pt x="331" y="136"/>
                    </a:lnTo>
                    <a:lnTo>
                      <a:pt x="336" y="135"/>
                    </a:lnTo>
                    <a:lnTo>
                      <a:pt x="341" y="138"/>
                    </a:lnTo>
                    <a:lnTo>
                      <a:pt x="346" y="136"/>
                    </a:lnTo>
                    <a:lnTo>
                      <a:pt x="348" y="138"/>
                    </a:lnTo>
                    <a:lnTo>
                      <a:pt x="349" y="13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24" name="Freeform 14"/>
              <p:cNvSpPr>
                <a:spLocks noEditPoints="1"/>
              </p:cNvSpPr>
              <p:nvPr/>
            </p:nvSpPr>
            <p:spPr bwMode="auto">
              <a:xfrm>
                <a:off x="7936908" y="3036257"/>
                <a:ext cx="128430" cy="170164"/>
              </a:xfrm>
              <a:custGeom>
                <a:avLst/>
                <a:gdLst/>
                <a:ahLst/>
                <a:cxnLst>
                  <a:cxn ang="0">
                    <a:pos x="90" y="2"/>
                  </a:cxn>
                  <a:cxn ang="0">
                    <a:pos x="110" y="125"/>
                  </a:cxn>
                  <a:cxn ang="0">
                    <a:pos x="148" y="132"/>
                  </a:cxn>
                  <a:cxn ang="0">
                    <a:pos x="164" y="153"/>
                  </a:cxn>
                  <a:cxn ang="0">
                    <a:pos x="163" y="160"/>
                  </a:cxn>
                  <a:cxn ang="0">
                    <a:pos x="133" y="143"/>
                  </a:cxn>
                  <a:cxn ang="0">
                    <a:pos x="91" y="140"/>
                  </a:cxn>
                  <a:cxn ang="0">
                    <a:pos x="78" y="113"/>
                  </a:cxn>
                  <a:cxn ang="0">
                    <a:pos x="58" y="90"/>
                  </a:cxn>
                  <a:cxn ang="0">
                    <a:pos x="68" y="52"/>
                  </a:cxn>
                  <a:cxn ang="0">
                    <a:pos x="108" y="24"/>
                  </a:cxn>
                  <a:cxn ang="0">
                    <a:pos x="116" y="78"/>
                  </a:cxn>
                  <a:cxn ang="0">
                    <a:pos x="106" y="115"/>
                  </a:cxn>
                  <a:cxn ang="0">
                    <a:pos x="111" y="115"/>
                  </a:cxn>
                  <a:cxn ang="0">
                    <a:pos x="70" y="135"/>
                  </a:cxn>
                  <a:cxn ang="0">
                    <a:pos x="96" y="175"/>
                  </a:cxn>
                  <a:cxn ang="0">
                    <a:pos x="80" y="143"/>
                  </a:cxn>
                  <a:cxn ang="0">
                    <a:pos x="171" y="130"/>
                  </a:cxn>
                  <a:cxn ang="0">
                    <a:pos x="120" y="168"/>
                  </a:cxn>
                  <a:cxn ang="0">
                    <a:pos x="136" y="171"/>
                  </a:cxn>
                  <a:cxn ang="0">
                    <a:pos x="158" y="165"/>
                  </a:cxn>
                  <a:cxn ang="0">
                    <a:pos x="173" y="181"/>
                  </a:cxn>
                  <a:cxn ang="0">
                    <a:pos x="148" y="178"/>
                  </a:cxn>
                  <a:cxn ang="0">
                    <a:pos x="116" y="185"/>
                  </a:cxn>
                  <a:cxn ang="0">
                    <a:pos x="151" y="190"/>
                  </a:cxn>
                  <a:cxn ang="0">
                    <a:pos x="135" y="211"/>
                  </a:cxn>
                  <a:cxn ang="0">
                    <a:pos x="158" y="238"/>
                  </a:cxn>
                  <a:cxn ang="0">
                    <a:pos x="161" y="225"/>
                  </a:cxn>
                  <a:cxn ang="0">
                    <a:pos x="151" y="205"/>
                  </a:cxn>
                  <a:cxn ang="0">
                    <a:pos x="148" y="246"/>
                  </a:cxn>
                  <a:cxn ang="0">
                    <a:pos x="164" y="243"/>
                  </a:cxn>
                  <a:cxn ang="0">
                    <a:pos x="179" y="223"/>
                  </a:cxn>
                  <a:cxn ang="0">
                    <a:pos x="188" y="243"/>
                  </a:cxn>
                  <a:cxn ang="0">
                    <a:pos x="201" y="200"/>
                  </a:cxn>
                  <a:cxn ang="0">
                    <a:pos x="201" y="168"/>
                  </a:cxn>
                  <a:cxn ang="0">
                    <a:pos x="186" y="180"/>
                  </a:cxn>
                  <a:cxn ang="0">
                    <a:pos x="181" y="195"/>
                  </a:cxn>
                  <a:cxn ang="0">
                    <a:pos x="198" y="221"/>
                  </a:cxn>
                  <a:cxn ang="0">
                    <a:pos x="214" y="205"/>
                  </a:cxn>
                  <a:cxn ang="0">
                    <a:pos x="213" y="218"/>
                  </a:cxn>
                  <a:cxn ang="0">
                    <a:pos x="221" y="236"/>
                  </a:cxn>
                  <a:cxn ang="0">
                    <a:pos x="130" y="299"/>
                  </a:cxn>
                  <a:cxn ang="0">
                    <a:pos x="156" y="260"/>
                  </a:cxn>
                  <a:cxn ang="0">
                    <a:pos x="193" y="261"/>
                  </a:cxn>
                  <a:cxn ang="0">
                    <a:pos x="208" y="231"/>
                  </a:cxn>
                  <a:cxn ang="0">
                    <a:pos x="229" y="261"/>
                  </a:cxn>
                  <a:cxn ang="0">
                    <a:pos x="236" y="299"/>
                  </a:cxn>
                  <a:cxn ang="0">
                    <a:pos x="221" y="288"/>
                  </a:cxn>
                  <a:cxn ang="0">
                    <a:pos x="209" y="321"/>
                  </a:cxn>
                  <a:cxn ang="0">
                    <a:pos x="178" y="301"/>
                  </a:cxn>
                  <a:cxn ang="0">
                    <a:pos x="161" y="281"/>
                  </a:cxn>
                  <a:cxn ang="0">
                    <a:pos x="146" y="288"/>
                  </a:cxn>
                  <a:cxn ang="0">
                    <a:pos x="125" y="311"/>
                  </a:cxn>
                  <a:cxn ang="0">
                    <a:pos x="65" y="171"/>
                  </a:cxn>
                  <a:cxn ang="0">
                    <a:pos x="68" y="186"/>
                  </a:cxn>
                  <a:cxn ang="0">
                    <a:pos x="68" y="216"/>
                  </a:cxn>
                  <a:cxn ang="0">
                    <a:pos x="38" y="240"/>
                  </a:cxn>
                  <a:cxn ang="0">
                    <a:pos x="56" y="195"/>
                  </a:cxn>
                  <a:cxn ang="0">
                    <a:pos x="32" y="238"/>
                  </a:cxn>
                  <a:cxn ang="0">
                    <a:pos x="8" y="265"/>
                  </a:cxn>
                  <a:cxn ang="0">
                    <a:pos x="5" y="273"/>
                  </a:cxn>
                </a:cxnLst>
                <a:rect l="0" t="0" r="r" b="b"/>
                <a:pathLst>
                  <a:path w="241" h="329">
                    <a:moveTo>
                      <a:pt x="85" y="15"/>
                    </a:moveTo>
                    <a:lnTo>
                      <a:pt x="91" y="15"/>
                    </a:lnTo>
                    <a:lnTo>
                      <a:pt x="88" y="17"/>
                    </a:lnTo>
                    <a:lnTo>
                      <a:pt x="85" y="15"/>
                    </a:lnTo>
                    <a:lnTo>
                      <a:pt x="85" y="15"/>
                    </a:lnTo>
                    <a:close/>
                    <a:moveTo>
                      <a:pt x="83" y="5"/>
                    </a:moveTo>
                    <a:lnTo>
                      <a:pt x="86" y="9"/>
                    </a:lnTo>
                    <a:lnTo>
                      <a:pt x="81" y="10"/>
                    </a:lnTo>
                    <a:lnTo>
                      <a:pt x="83" y="5"/>
                    </a:lnTo>
                    <a:lnTo>
                      <a:pt x="83" y="5"/>
                    </a:lnTo>
                    <a:close/>
                    <a:moveTo>
                      <a:pt x="93" y="0"/>
                    </a:moveTo>
                    <a:lnTo>
                      <a:pt x="90" y="2"/>
                    </a:lnTo>
                    <a:lnTo>
                      <a:pt x="91" y="5"/>
                    </a:lnTo>
                    <a:lnTo>
                      <a:pt x="93" y="0"/>
                    </a:lnTo>
                    <a:lnTo>
                      <a:pt x="93" y="0"/>
                    </a:lnTo>
                    <a:close/>
                    <a:moveTo>
                      <a:pt x="103" y="10"/>
                    </a:moveTo>
                    <a:lnTo>
                      <a:pt x="100" y="14"/>
                    </a:lnTo>
                    <a:lnTo>
                      <a:pt x="103" y="17"/>
                    </a:lnTo>
                    <a:lnTo>
                      <a:pt x="105" y="14"/>
                    </a:lnTo>
                    <a:lnTo>
                      <a:pt x="105" y="14"/>
                    </a:lnTo>
                    <a:lnTo>
                      <a:pt x="103" y="10"/>
                    </a:lnTo>
                    <a:lnTo>
                      <a:pt x="103" y="10"/>
                    </a:lnTo>
                    <a:close/>
                    <a:moveTo>
                      <a:pt x="105" y="122"/>
                    </a:moveTo>
                    <a:lnTo>
                      <a:pt x="110" y="125"/>
                    </a:lnTo>
                    <a:lnTo>
                      <a:pt x="111" y="130"/>
                    </a:lnTo>
                    <a:lnTo>
                      <a:pt x="116" y="132"/>
                    </a:lnTo>
                    <a:lnTo>
                      <a:pt x="121" y="130"/>
                    </a:lnTo>
                    <a:lnTo>
                      <a:pt x="121" y="127"/>
                    </a:lnTo>
                    <a:lnTo>
                      <a:pt x="128" y="122"/>
                    </a:lnTo>
                    <a:lnTo>
                      <a:pt x="133" y="122"/>
                    </a:lnTo>
                    <a:lnTo>
                      <a:pt x="139" y="125"/>
                    </a:lnTo>
                    <a:lnTo>
                      <a:pt x="143" y="132"/>
                    </a:lnTo>
                    <a:lnTo>
                      <a:pt x="143" y="135"/>
                    </a:lnTo>
                    <a:lnTo>
                      <a:pt x="144" y="138"/>
                    </a:lnTo>
                    <a:lnTo>
                      <a:pt x="148" y="135"/>
                    </a:lnTo>
                    <a:lnTo>
                      <a:pt x="148" y="132"/>
                    </a:lnTo>
                    <a:lnTo>
                      <a:pt x="149" y="130"/>
                    </a:lnTo>
                    <a:lnTo>
                      <a:pt x="153" y="133"/>
                    </a:lnTo>
                    <a:lnTo>
                      <a:pt x="158" y="135"/>
                    </a:lnTo>
                    <a:lnTo>
                      <a:pt x="163" y="137"/>
                    </a:lnTo>
                    <a:lnTo>
                      <a:pt x="164" y="138"/>
                    </a:lnTo>
                    <a:lnTo>
                      <a:pt x="161" y="138"/>
                    </a:lnTo>
                    <a:lnTo>
                      <a:pt x="158" y="138"/>
                    </a:lnTo>
                    <a:lnTo>
                      <a:pt x="156" y="140"/>
                    </a:lnTo>
                    <a:lnTo>
                      <a:pt x="156" y="143"/>
                    </a:lnTo>
                    <a:lnTo>
                      <a:pt x="159" y="150"/>
                    </a:lnTo>
                    <a:lnTo>
                      <a:pt x="159" y="153"/>
                    </a:lnTo>
                    <a:lnTo>
                      <a:pt x="164" y="153"/>
                    </a:lnTo>
                    <a:lnTo>
                      <a:pt x="168" y="155"/>
                    </a:lnTo>
                    <a:lnTo>
                      <a:pt x="173" y="155"/>
                    </a:lnTo>
                    <a:lnTo>
                      <a:pt x="174" y="158"/>
                    </a:lnTo>
                    <a:lnTo>
                      <a:pt x="171" y="160"/>
                    </a:lnTo>
                    <a:lnTo>
                      <a:pt x="173" y="162"/>
                    </a:lnTo>
                    <a:lnTo>
                      <a:pt x="171" y="168"/>
                    </a:lnTo>
                    <a:lnTo>
                      <a:pt x="166" y="167"/>
                    </a:lnTo>
                    <a:lnTo>
                      <a:pt x="163" y="163"/>
                    </a:lnTo>
                    <a:lnTo>
                      <a:pt x="166" y="160"/>
                    </a:lnTo>
                    <a:lnTo>
                      <a:pt x="166" y="158"/>
                    </a:lnTo>
                    <a:lnTo>
                      <a:pt x="163" y="158"/>
                    </a:lnTo>
                    <a:lnTo>
                      <a:pt x="163" y="160"/>
                    </a:lnTo>
                    <a:lnTo>
                      <a:pt x="158" y="160"/>
                    </a:lnTo>
                    <a:lnTo>
                      <a:pt x="153" y="155"/>
                    </a:lnTo>
                    <a:lnTo>
                      <a:pt x="149" y="153"/>
                    </a:lnTo>
                    <a:lnTo>
                      <a:pt x="149" y="148"/>
                    </a:lnTo>
                    <a:lnTo>
                      <a:pt x="148" y="145"/>
                    </a:lnTo>
                    <a:lnTo>
                      <a:pt x="141" y="142"/>
                    </a:lnTo>
                    <a:lnTo>
                      <a:pt x="138" y="137"/>
                    </a:lnTo>
                    <a:lnTo>
                      <a:pt x="135" y="137"/>
                    </a:lnTo>
                    <a:lnTo>
                      <a:pt x="131" y="133"/>
                    </a:lnTo>
                    <a:lnTo>
                      <a:pt x="130" y="133"/>
                    </a:lnTo>
                    <a:lnTo>
                      <a:pt x="128" y="135"/>
                    </a:lnTo>
                    <a:lnTo>
                      <a:pt x="133" y="143"/>
                    </a:lnTo>
                    <a:lnTo>
                      <a:pt x="135" y="150"/>
                    </a:lnTo>
                    <a:lnTo>
                      <a:pt x="133" y="150"/>
                    </a:lnTo>
                    <a:lnTo>
                      <a:pt x="128" y="143"/>
                    </a:lnTo>
                    <a:lnTo>
                      <a:pt x="123" y="140"/>
                    </a:lnTo>
                    <a:lnTo>
                      <a:pt x="121" y="137"/>
                    </a:lnTo>
                    <a:lnTo>
                      <a:pt x="111" y="133"/>
                    </a:lnTo>
                    <a:lnTo>
                      <a:pt x="105" y="133"/>
                    </a:lnTo>
                    <a:lnTo>
                      <a:pt x="103" y="137"/>
                    </a:lnTo>
                    <a:lnTo>
                      <a:pt x="105" y="140"/>
                    </a:lnTo>
                    <a:lnTo>
                      <a:pt x="100" y="142"/>
                    </a:lnTo>
                    <a:lnTo>
                      <a:pt x="95" y="137"/>
                    </a:lnTo>
                    <a:lnTo>
                      <a:pt x="91" y="140"/>
                    </a:lnTo>
                    <a:lnTo>
                      <a:pt x="86" y="140"/>
                    </a:lnTo>
                    <a:lnTo>
                      <a:pt x="90" y="137"/>
                    </a:lnTo>
                    <a:lnTo>
                      <a:pt x="88" y="133"/>
                    </a:lnTo>
                    <a:lnTo>
                      <a:pt x="85" y="133"/>
                    </a:lnTo>
                    <a:lnTo>
                      <a:pt x="83" y="138"/>
                    </a:lnTo>
                    <a:lnTo>
                      <a:pt x="80" y="133"/>
                    </a:lnTo>
                    <a:lnTo>
                      <a:pt x="80" y="128"/>
                    </a:lnTo>
                    <a:lnTo>
                      <a:pt x="80" y="125"/>
                    </a:lnTo>
                    <a:lnTo>
                      <a:pt x="83" y="123"/>
                    </a:lnTo>
                    <a:lnTo>
                      <a:pt x="88" y="117"/>
                    </a:lnTo>
                    <a:lnTo>
                      <a:pt x="83" y="113"/>
                    </a:lnTo>
                    <a:lnTo>
                      <a:pt x="78" y="113"/>
                    </a:lnTo>
                    <a:lnTo>
                      <a:pt x="78" y="117"/>
                    </a:lnTo>
                    <a:lnTo>
                      <a:pt x="81" y="118"/>
                    </a:lnTo>
                    <a:lnTo>
                      <a:pt x="78" y="122"/>
                    </a:lnTo>
                    <a:lnTo>
                      <a:pt x="75" y="122"/>
                    </a:lnTo>
                    <a:lnTo>
                      <a:pt x="70" y="117"/>
                    </a:lnTo>
                    <a:lnTo>
                      <a:pt x="70" y="112"/>
                    </a:lnTo>
                    <a:lnTo>
                      <a:pt x="68" y="112"/>
                    </a:lnTo>
                    <a:lnTo>
                      <a:pt x="66" y="112"/>
                    </a:lnTo>
                    <a:lnTo>
                      <a:pt x="65" y="112"/>
                    </a:lnTo>
                    <a:lnTo>
                      <a:pt x="65" y="103"/>
                    </a:lnTo>
                    <a:lnTo>
                      <a:pt x="60" y="97"/>
                    </a:lnTo>
                    <a:lnTo>
                      <a:pt x="58" y="90"/>
                    </a:lnTo>
                    <a:lnTo>
                      <a:pt x="60" y="88"/>
                    </a:lnTo>
                    <a:lnTo>
                      <a:pt x="60" y="87"/>
                    </a:lnTo>
                    <a:lnTo>
                      <a:pt x="56" y="87"/>
                    </a:lnTo>
                    <a:lnTo>
                      <a:pt x="55" y="82"/>
                    </a:lnTo>
                    <a:lnTo>
                      <a:pt x="56" y="75"/>
                    </a:lnTo>
                    <a:lnTo>
                      <a:pt x="60" y="80"/>
                    </a:lnTo>
                    <a:lnTo>
                      <a:pt x="63" y="80"/>
                    </a:lnTo>
                    <a:lnTo>
                      <a:pt x="66" y="78"/>
                    </a:lnTo>
                    <a:lnTo>
                      <a:pt x="66" y="75"/>
                    </a:lnTo>
                    <a:lnTo>
                      <a:pt x="63" y="69"/>
                    </a:lnTo>
                    <a:lnTo>
                      <a:pt x="66" y="64"/>
                    </a:lnTo>
                    <a:lnTo>
                      <a:pt x="68" y="52"/>
                    </a:lnTo>
                    <a:lnTo>
                      <a:pt x="68" y="44"/>
                    </a:lnTo>
                    <a:lnTo>
                      <a:pt x="66" y="39"/>
                    </a:lnTo>
                    <a:lnTo>
                      <a:pt x="71" y="29"/>
                    </a:lnTo>
                    <a:lnTo>
                      <a:pt x="73" y="24"/>
                    </a:lnTo>
                    <a:lnTo>
                      <a:pt x="80" y="22"/>
                    </a:lnTo>
                    <a:lnTo>
                      <a:pt x="90" y="24"/>
                    </a:lnTo>
                    <a:lnTo>
                      <a:pt x="93" y="27"/>
                    </a:lnTo>
                    <a:lnTo>
                      <a:pt x="96" y="30"/>
                    </a:lnTo>
                    <a:lnTo>
                      <a:pt x="98" y="27"/>
                    </a:lnTo>
                    <a:lnTo>
                      <a:pt x="105" y="27"/>
                    </a:lnTo>
                    <a:lnTo>
                      <a:pt x="108" y="25"/>
                    </a:lnTo>
                    <a:lnTo>
                      <a:pt x="108" y="24"/>
                    </a:lnTo>
                    <a:lnTo>
                      <a:pt x="110" y="22"/>
                    </a:lnTo>
                    <a:lnTo>
                      <a:pt x="113" y="25"/>
                    </a:lnTo>
                    <a:lnTo>
                      <a:pt x="113" y="29"/>
                    </a:lnTo>
                    <a:lnTo>
                      <a:pt x="110" y="32"/>
                    </a:lnTo>
                    <a:lnTo>
                      <a:pt x="110" y="40"/>
                    </a:lnTo>
                    <a:lnTo>
                      <a:pt x="113" y="47"/>
                    </a:lnTo>
                    <a:lnTo>
                      <a:pt x="116" y="49"/>
                    </a:lnTo>
                    <a:lnTo>
                      <a:pt x="118" y="54"/>
                    </a:lnTo>
                    <a:lnTo>
                      <a:pt x="121" y="57"/>
                    </a:lnTo>
                    <a:lnTo>
                      <a:pt x="118" y="67"/>
                    </a:lnTo>
                    <a:lnTo>
                      <a:pt x="115" y="73"/>
                    </a:lnTo>
                    <a:lnTo>
                      <a:pt x="116" y="78"/>
                    </a:lnTo>
                    <a:lnTo>
                      <a:pt x="113" y="83"/>
                    </a:lnTo>
                    <a:lnTo>
                      <a:pt x="113" y="82"/>
                    </a:lnTo>
                    <a:lnTo>
                      <a:pt x="115" y="78"/>
                    </a:lnTo>
                    <a:lnTo>
                      <a:pt x="111" y="80"/>
                    </a:lnTo>
                    <a:lnTo>
                      <a:pt x="103" y="87"/>
                    </a:lnTo>
                    <a:lnTo>
                      <a:pt x="101" y="90"/>
                    </a:lnTo>
                    <a:lnTo>
                      <a:pt x="103" y="95"/>
                    </a:lnTo>
                    <a:lnTo>
                      <a:pt x="100" y="98"/>
                    </a:lnTo>
                    <a:lnTo>
                      <a:pt x="100" y="105"/>
                    </a:lnTo>
                    <a:lnTo>
                      <a:pt x="101" y="107"/>
                    </a:lnTo>
                    <a:lnTo>
                      <a:pt x="105" y="112"/>
                    </a:lnTo>
                    <a:lnTo>
                      <a:pt x="106" y="115"/>
                    </a:lnTo>
                    <a:lnTo>
                      <a:pt x="105" y="118"/>
                    </a:lnTo>
                    <a:lnTo>
                      <a:pt x="105" y="122"/>
                    </a:lnTo>
                    <a:lnTo>
                      <a:pt x="105" y="122"/>
                    </a:lnTo>
                    <a:close/>
                    <a:moveTo>
                      <a:pt x="115" y="123"/>
                    </a:moveTo>
                    <a:lnTo>
                      <a:pt x="115" y="128"/>
                    </a:lnTo>
                    <a:lnTo>
                      <a:pt x="118" y="130"/>
                    </a:lnTo>
                    <a:lnTo>
                      <a:pt x="118" y="127"/>
                    </a:lnTo>
                    <a:lnTo>
                      <a:pt x="115" y="123"/>
                    </a:lnTo>
                    <a:lnTo>
                      <a:pt x="115" y="123"/>
                    </a:lnTo>
                    <a:close/>
                    <a:moveTo>
                      <a:pt x="110" y="107"/>
                    </a:moveTo>
                    <a:lnTo>
                      <a:pt x="113" y="113"/>
                    </a:lnTo>
                    <a:lnTo>
                      <a:pt x="111" y="115"/>
                    </a:lnTo>
                    <a:lnTo>
                      <a:pt x="113" y="118"/>
                    </a:lnTo>
                    <a:lnTo>
                      <a:pt x="116" y="115"/>
                    </a:lnTo>
                    <a:lnTo>
                      <a:pt x="116" y="108"/>
                    </a:lnTo>
                    <a:lnTo>
                      <a:pt x="120" y="107"/>
                    </a:lnTo>
                    <a:lnTo>
                      <a:pt x="116" y="105"/>
                    </a:lnTo>
                    <a:lnTo>
                      <a:pt x="110" y="107"/>
                    </a:lnTo>
                    <a:lnTo>
                      <a:pt x="110" y="107"/>
                    </a:lnTo>
                    <a:close/>
                    <a:moveTo>
                      <a:pt x="66" y="135"/>
                    </a:moveTo>
                    <a:lnTo>
                      <a:pt x="68" y="138"/>
                    </a:lnTo>
                    <a:lnTo>
                      <a:pt x="73" y="140"/>
                    </a:lnTo>
                    <a:lnTo>
                      <a:pt x="75" y="140"/>
                    </a:lnTo>
                    <a:lnTo>
                      <a:pt x="70" y="135"/>
                    </a:lnTo>
                    <a:lnTo>
                      <a:pt x="66" y="135"/>
                    </a:lnTo>
                    <a:lnTo>
                      <a:pt x="66" y="135"/>
                    </a:lnTo>
                    <a:close/>
                    <a:moveTo>
                      <a:pt x="75" y="145"/>
                    </a:moveTo>
                    <a:lnTo>
                      <a:pt x="76" y="147"/>
                    </a:lnTo>
                    <a:lnTo>
                      <a:pt x="80" y="147"/>
                    </a:lnTo>
                    <a:lnTo>
                      <a:pt x="81" y="152"/>
                    </a:lnTo>
                    <a:lnTo>
                      <a:pt x="85" y="153"/>
                    </a:lnTo>
                    <a:lnTo>
                      <a:pt x="88" y="157"/>
                    </a:lnTo>
                    <a:lnTo>
                      <a:pt x="88" y="163"/>
                    </a:lnTo>
                    <a:lnTo>
                      <a:pt x="91" y="165"/>
                    </a:lnTo>
                    <a:lnTo>
                      <a:pt x="91" y="170"/>
                    </a:lnTo>
                    <a:lnTo>
                      <a:pt x="96" y="175"/>
                    </a:lnTo>
                    <a:lnTo>
                      <a:pt x="100" y="175"/>
                    </a:lnTo>
                    <a:lnTo>
                      <a:pt x="105" y="171"/>
                    </a:lnTo>
                    <a:lnTo>
                      <a:pt x="105" y="168"/>
                    </a:lnTo>
                    <a:lnTo>
                      <a:pt x="106" y="167"/>
                    </a:lnTo>
                    <a:lnTo>
                      <a:pt x="106" y="163"/>
                    </a:lnTo>
                    <a:lnTo>
                      <a:pt x="105" y="160"/>
                    </a:lnTo>
                    <a:lnTo>
                      <a:pt x="106" y="157"/>
                    </a:lnTo>
                    <a:lnTo>
                      <a:pt x="106" y="153"/>
                    </a:lnTo>
                    <a:lnTo>
                      <a:pt x="101" y="152"/>
                    </a:lnTo>
                    <a:lnTo>
                      <a:pt x="91" y="143"/>
                    </a:lnTo>
                    <a:lnTo>
                      <a:pt x="85" y="145"/>
                    </a:lnTo>
                    <a:lnTo>
                      <a:pt x="80" y="143"/>
                    </a:lnTo>
                    <a:lnTo>
                      <a:pt x="75" y="145"/>
                    </a:lnTo>
                    <a:lnTo>
                      <a:pt x="75" y="145"/>
                    </a:lnTo>
                    <a:close/>
                    <a:moveTo>
                      <a:pt x="171" y="130"/>
                    </a:moveTo>
                    <a:lnTo>
                      <a:pt x="169" y="132"/>
                    </a:lnTo>
                    <a:lnTo>
                      <a:pt x="169" y="137"/>
                    </a:lnTo>
                    <a:lnTo>
                      <a:pt x="168" y="140"/>
                    </a:lnTo>
                    <a:lnTo>
                      <a:pt x="166" y="140"/>
                    </a:lnTo>
                    <a:lnTo>
                      <a:pt x="169" y="143"/>
                    </a:lnTo>
                    <a:lnTo>
                      <a:pt x="176" y="142"/>
                    </a:lnTo>
                    <a:lnTo>
                      <a:pt x="178" y="137"/>
                    </a:lnTo>
                    <a:lnTo>
                      <a:pt x="174" y="133"/>
                    </a:lnTo>
                    <a:lnTo>
                      <a:pt x="171" y="130"/>
                    </a:lnTo>
                    <a:lnTo>
                      <a:pt x="171" y="130"/>
                    </a:lnTo>
                    <a:close/>
                    <a:moveTo>
                      <a:pt x="113" y="147"/>
                    </a:moveTo>
                    <a:lnTo>
                      <a:pt x="118" y="150"/>
                    </a:lnTo>
                    <a:lnTo>
                      <a:pt x="120" y="148"/>
                    </a:lnTo>
                    <a:lnTo>
                      <a:pt x="121" y="147"/>
                    </a:lnTo>
                    <a:lnTo>
                      <a:pt x="120" y="142"/>
                    </a:lnTo>
                    <a:lnTo>
                      <a:pt x="115" y="140"/>
                    </a:lnTo>
                    <a:lnTo>
                      <a:pt x="111" y="143"/>
                    </a:lnTo>
                    <a:lnTo>
                      <a:pt x="113" y="147"/>
                    </a:lnTo>
                    <a:lnTo>
                      <a:pt x="113" y="147"/>
                    </a:lnTo>
                    <a:close/>
                    <a:moveTo>
                      <a:pt x="123" y="163"/>
                    </a:moveTo>
                    <a:lnTo>
                      <a:pt x="120" y="168"/>
                    </a:lnTo>
                    <a:lnTo>
                      <a:pt x="118" y="171"/>
                    </a:lnTo>
                    <a:lnTo>
                      <a:pt x="120" y="178"/>
                    </a:lnTo>
                    <a:lnTo>
                      <a:pt x="123" y="176"/>
                    </a:lnTo>
                    <a:lnTo>
                      <a:pt x="125" y="171"/>
                    </a:lnTo>
                    <a:lnTo>
                      <a:pt x="123" y="167"/>
                    </a:lnTo>
                    <a:lnTo>
                      <a:pt x="125" y="162"/>
                    </a:lnTo>
                    <a:lnTo>
                      <a:pt x="123" y="163"/>
                    </a:lnTo>
                    <a:lnTo>
                      <a:pt x="123" y="163"/>
                    </a:lnTo>
                    <a:close/>
                    <a:moveTo>
                      <a:pt x="133" y="167"/>
                    </a:moveTo>
                    <a:lnTo>
                      <a:pt x="131" y="168"/>
                    </a:lnTo>
                    <a:lnTo>
                      <a:pt x="131" y="171"/>
                    </a:lnTo>
                    <a:lnTo>
                      <a:pt x="136" y="171"/>
                    </a:lnTo>
                    <a:lnTo>
                      <a:pt x="136" y="168"/>
                    </a:lnTo>
                    <a:lnTo>
                      <a:pt x="133" y="167"/>
                    </a:lnTo>
                    <a:lnTo>
                      <a:pt x="133" y="167"/>
                    </a:lnTo>
                    <a:close/>
                    <a:moveTo>
                      <a:pt x="148" y="157"/>
                    </a:moveTo>
                    <a:lnTo>
                      <a:pt x="143" y="152"/>
                    </a:lnTo>
                    <a:lnTo>
                      <a:pt x="141" y="152"/>
                    </a:lnTo>
                    <a:lnTo>
                      <a:pt x="141" y="155"/>
                    </a:lnTo>
                    <a:lnTo>
                      <a:pt x="148" y="162"/>
                    </a:lnTo>
                    <a:lnTo>
                      <a:pt x="149" y="158"/>
                    </a:lnTo>
                    <a:lnTo>
                      <a:pt x="148" y="157"/>
                    </a:lnTo>
                    <a:lnTo>
                      <a:pt x="148" y="157"/>
                    </a:lnTo>
                    <a:close/>
                    <a:moveTo>
                      <a:pt x="158" y="165"/>
                    </a:moveTo>
                    <a:lnTo>
                      <a:pt x="159" y="167"/>
                    </a:lnTo>
                    <a:lnTo>
                      <a:pt x="163" y="170"/>
                    </a:lnTo>
                    <a:lnTo>
                      <a:pt x="164" y="170"/>
                    </a:lnTo>
                    <a:lnTo>
                      <a:pt x="161" y="167"/>
                    </a:lnTo>
                    <a:lnTo>
                      <a:pt x="158" y="165"/>
                    </a:lnTo>
                    <a:lnTo>
                      <a:pt x="158" y="165"/>
                    </a:lnTo>
                    <a:close/>
                    <a:moveTo>
                      <a:pt x="149" y="180"/>
                    </a:moveTo>
                    <a:lnTo>
                      <a:pt x="153" y="175"/>
                    </a:lnTo>
                    <a:lnTo>
                      <a:pt x="158" y="175"/>
                    </a:lnTo>
                    <a:lnTo>
                      <a:pt x="163" y="180"/>
                    </a:lnTo>
                    <a:lnTo>
                      <a:pt x="168" y="183"/>
                    </a:lnTo>
                    <a:lnTo>
                      <a:pt x="173" y="181"/>
                    </a:lnTo>
                    <a:lnTo>
                      <a:pt x="173" y="180"/>
                    </a:lnTo>
                    <a:lnTo>
                      <a:pt x="169" y="176"/>
                    </a:lnTo>
                    <a:lnTo>
                      <a:pt x="161" y="171"/>
                    </a:lnTo>
                    <a:lnTo>
                      <a:pt x="158" y="171"/>
                    </a:lnTo>
                    <a:lnTo>
                      <a:pt x="154" y="168"/>
                    </a:lnTo>
                    <a:lnTo>
                      <a:pt x="153" y="168"/>
                    </a:lnTo>
                    <a:lnTo>
                      <a:pt x="153" y="167"/>
                    </a:lnTo>
                    <a:lnTo>
                      <a:pt x="149" y="165"/>
                    </a:lnTo>
                    <a:lnTo>
                      <a:pt x="149" y="170"/>
                    </a:lnTo>
                    <a:lnTo>
                      <a:pt x="151" y="173"/>
                    </a:lnTo>
                    <a:lnTo>
                      <a:pt x="149" y="175"/>
                    </a:lnTo>
                    <a:lnTo>
                      <a:pt x="148" y="178"/>
                    </a:lnTo>
                    <a:lnTo>
                      <a:pt x="149" y="180"/>
                    </a:lnTo>
                    <a:lnTo>
                      <a:pt x="149" y="180"/>
                    </a:lnTo>
                    <a:close/>
                    <a:moveTo>
                      <a:pt x="126" y="213"/>
                    </a:moveTo>
                    <a:lnTo>
                      <a:pt x="125" y="215"/>
                    </a:lnTo>
                    <a:lnTo>
                      <a:pt x="123" y="215"/>
                    </a:lnTo>
                    <a:lnTo>
                      <a:pt x="120" y="208"/>
                    </a:lnTo>
                    <a:lnTo>
                      <a:pt x="123" y="203"/>
                    </a:lnTo>
                    <a:lnTo>
                      <a:pt x="121" y="195"/>
                    </a:lnTo>
                    <a:lnTo>
                      <a:pt x="123" y="191"/>
                    </a:lnTo>
                    <a:lnTo>
                      <a:pt x="123" y="186"/>
                    </a:lnTo>
                    <a:lnTo>
                      <a:pt x="121" y="186"/>
                    </a:lnTo>
                    <a:lnTo>
                      <a:pt x="116" y="185"/>
                    </a:lnTo>
                    <a:lnTo>
                      <a:pt x="116" y="181"/>
                    </a:lnTo>
                    <a:lnTo>
                      <a:pt x="121" y="180"/>
                    </a:lnTo>
                    <a:lnTo>
                      <a:pt x="126" y="185"/>
                    </a:lnTo>
                    <a:lnTo>
                      <a:pt x="130" y="186"/>
                    </a:lnTo>
                    <a:lnTo>
                      <a:pt x="130" y="188"/>
                    </a:lnTo>
                    <a:lnTo>
                      <a:pt x="131" y="188"/>
                    </a:lnTo>
                    <a:lnTo>
                      <a:pt x="136" y="188"/>
                    </a:lnTo>
                    <a:lnTo>
                      <a:pt x="139" y="188"/>
                    </a:lnTo>
                    <a:lnTo>
                      <a:pt x="143" y="193"/>
                    </a:lnTo>
                    <a:lnTo>
                      <a:pt x="146" y="190"/>
                    </a:lnTo>
                    <a:lnTo>
                      <a:pt x="149" y="188"/>
                    </a:lnTo>
                    <a:lnTo>
                      <a:pt x="151" y="190"/>
                    </a:lnTo>
                    <a:lnTo>
                      <a:pt x="151" y="195"/>
                    </a:lnTo>
                    <a:lnTo>
                      <a:pt x="148" y="196"/>
                    </a:lnTo>
                    <a:lnTo>
                      <a:pt x="146" y="201"/>
                    </a:lnTo>
                    <a:lnTo>
                      <a:pt x="139" y="205"/>
                    </a:lnTo>
                    <a:lnTo>
                      <a:pt x="138" y="208"/>
                    </a:lnTo>
                    <a:lnTo>
                      <a:pt x="135" y="208"/>
                    </a:lnTo>
                    <a:lnTo>
                      <a:pt x="135" y="210"/>
                    </a:lnTo>
                    <a:lnTo>
                      <a:pt x="131" y="210"/>
                    </a:lnTo>
                    <a:lnTo>
                      <a:pt x="126" y="213"/>
                    </a:lnTo>
                    <a:lnTo>
                      <a:pt x="126" y="213"/>
                    </a:lnTo>
                    <a:close/>
                    <a:moveTo>
                      <a:pt x="138" y="210"/>
                    </a:moveTo>
                    <a:lnTo>
                      <a:pt x="135" y="211"/>
                    </a:lnTo>
                    <a:lnTo>
                      <a:pt x="133" y="215"/>
                    </a:lnTo>
                    <a:lnTo>
                      <a:pt x="136" y="218"/>
                    </a:lnTo>
                    <a:lnTo>
                      <a:pt x="139" y="213"/>
                    </a:lnTo>
                    <a:lnTo>
                      <a:pt x="139" y="210"/>
                    </a:lnTo>
                    <a:lnTo>
                      <a:pt x="138" y="210"/>
                    </a:lnTo>
                    <a:lnTo>
                      <a:pt x="138" y="210"/>
                    </a:lnTo>
                    <a:close/>
                    <a:moveTo>
                      <a:pt x="179" y="208"/>
                    </a:moveTo>
                    <a:lnTo>
                      <a:pt x="179" y="213"/>
                    </a:lnTo>
                    <a:lnTo>
                      <a:pt x="178" y="210"/>
                    </a:lnTo>
                    <a:lnTo>
                      <a:pt x="179" y="208"/>
                    </a:lnTo>
                    <a:lnTo>
                      <a:pt x="179" y="208"/>
                    </a:lnTo>
                    <a:close/>
                    <a:moveTo>
                      <a:pt x="158" y="238"/>
                    </a:moveTo>
                    <a:lnTo>
                      <a:pt x="161" y="235"/>
                    </a:lnTo>
                    <a:lnTo>
                      <a:pt x="163" y="225"/>
                    </a:lnTo>
                    <a:lnTo>
                      <a:pt x="169" y="218"/>
                    </a:lnTo>
                    <a:lnTo>
                      <a:pt x="171" y="213"/>
                    </a:lnTo>
                    <a:lnTo>
                      <a:pt x="171" y="210"/>
                    </a:lnTo>
                    <a:lnTo>
                      <a:pt x="173" y="206"/>
                    </a:lnTo>
                    <a:lnTo>
                      <a:pt x="173" y="198"/>
                    </a:lnTo>
                    <a:lnTo>
                      <a:pt x="169" y="200"/>
                    </a:lnTo>
                    <a:lnTo>
                      <a:pt x="168" y="208"/>
                    </a:lnTo>
                    <a:lnTo>
                      <a:pt x="163" y="215"/>
                    </a:lnTo>
                    <a:lnTo>
                      <a:pt x="163" y="220"/>
                    </a:lnTo>
                    <a:lnTo>
                      <a:pt x="161" y="225"/>
                    </a:lnTo>
                    <a:lnTo>
                      <a:pt x="158" y="230"/>
                    </a:lnTo>
                    <a:lnTo>
                      <a:pt x="156" y="235"/>
                    </a:lnTo>
                    <a:lnTo>
                      <a:pt x="158" y="238"/>
                    </a:lnTo>
                    <a:lnTo>
                      <a:pt x="158" y="238"/>
                    </a:lnTo>
                    <a:close/>
                    <a:moveTo>
                      <a:pt x="153" y="236"/>
                    </a:moveTo>
                    <a:lnTo>
                      <a:pt x="153" y="226"/>
                    </a:lnTo>
                    <a:lnTo>
                      <a:pt x="154" y="215"/>
                    </a:lnTo>
                    <a:lnTo>
                      <a:pt x="159" y="210"/>
                    </a:lnTo>
                    <a:lnTo>
                      <a:pt x="159" y="206"/>
                    </a:lnTo>
                    <a:lnTo>
                      <a:pt x="156" y="205"/>
                    </a:lnTo>
                    <a:lnTo>
                      <a:pt x="153" y="206"/>
                    </a:lnTo>
                    <a:lnTo>
                      <a:pt x="151" y="205"/>
                    </a:lnTo>
                    <a:lnTo>
                      <a:pt x="146" y="206"/>
                    </a:lnTo>
                    <a:lnTo>
                      <a:pt x="146" y="211"/>
                    </a:lnTo>
                    <a:lnTo>
                      <a:pt x="144" y="215"/>
                    </a:lnTo>
                    <a:lnTo>
                      <a:pt x="144" y="220"/>
                    </a:lnTo>
                    <a:lnTo>
                      <a:pt x="143" y="225"/>
                    </a:lnTo>
                    <a:lnTo>
                      <a:pt x="135" y="228"/>
                    </a:lnTo>
                    <a:lnTo>
                      <a:pt x="133" y="230"/>
                    </a:lnTo>
                    <a:lnTo>
                      <a:pt x="135" y="236"/>
                    </a:lnTo>
                    <a:lnTo>
                      <a:pt x="138" y="238"/>
                    </a:lnTo>
                    <a:lnTo>
                      <a:pt x="143" y="240"/>
                    </a:lnTo>
                    <a:lnTo>
                      <a:pt x="148" y="241"/>
                    </a:lnTo>
                    <a:lnTo>
                      <a:pt x="148" y="246"/>
                    </a:lnTo>
                    <a:lnTo>
                      <a:pt x="151" y="248"/>
                    </a:lnTo>
                    <a:lnTo>
                      <a:pt x="156" y="245"/>
                    </a:lnTo>
                    <a:lnTo>
                      <a:pt x="156" y="241"/>
                    </a:lnTo>
                    <a:lnTo>
                      <a:pt x="153" y="236"/>
                    </a:lnTo>
                    <a:lnTo>
                      <a:pt x="153" y="236"/>
                    </a:lnTo>
                    <a:close/>
                    <a:moveTo>
                      <a:pt x="164" y="243"/>
                    </a:moveTo>
                    <a:lnTo>
                      <a:pt x="166" y="243"/>
                    </a:lnTo>
                    <a:lnTo>
                      <a:pt x="166" y="246"/>
                    </a:lnTo>
                    <a:lnTo>
                      <a:pt x="163" y="248"/>
                    </a:lnTo>
                    <a:lnTo>
                      <a:pt x="159" y="246"/>
                    </a:lnTo>
                    <a:lnTo>
                      <a:pt x="161" y="243"/>
                    </a:lnTo>
                    <a:lnTo>
                      <a:pt x="164" y="243"/>
                    </a:lnTo>
                    <a:lnTo>
                      <a:pt x="164" y="243"/>
                    </a:lnTo>
                    <a:close/>
                    <a:moveTo>
                      <a:pt x="179" y="223"/>
                    </a:moveTo>
                    <a:lnTo>
                      <a:pt x="183" y="223"/>
                    </a:lnTo>
                    <a:lnTo>
                      <a:pt x="186" y="225"/>
                    </a:lnTo>
                    <a:lnTo>
                      <a:pt x="186" y="230"/>
                    </a:lnTo>
                    <a:lnTo>
                      <a:pt x="184" y="233"/>
                    </a:lnTo>
                    <a:lnTo>
                      <a:pt x="176" y="235"/>
                    </a:lnTo>
                    <a:lnTo>
                      <a:pt x="171" y="236"/>
                    </a:lnTo>
                    <a:lnTo>
                      <a:pt x="171" y="233"/>
                    </a:lnTo>
                    <a:lnTo>
                      <a:pt x="169" y="231"/>
                    </a:lnTo>
                    <a:lnTo>
                      <a:pt x="171" y="226"/>
                    </a:lnTo>
                    <a:lnTo>
                      <a:pt x="179" y="223"/>
                    </a:lnTo>
                    <a:lnTo>
                      <a:pt x="179" y="223"/>
                    </a:lnTo>
                    <a:close/>
                    <a:moveTo>
                      <a:pt x="203" y="223"/>
                    </a:moveTo>
                    <a:lnTo>
                      <a:pt x="204" y="226"/>
                    </a:lnTo>
                    <a:lnTo>
                      <a:pt x="204" y="230"/>
                    </a:lnTo>
                    <a:lnTo>
                      <a:pt x="201" y="226"/>
                    </a:lnTo>
                    <a:lnTo>
                      <a:pt x="203" y="223"/>
                    </a:lnTo>
                    <a:lnTo>
                      <a:pt x="203" y="223"/>
                    </a:lnTo>
                    <a:close/>
                    <a:moveTo>
                      <a:pt x="188" y="241"/>
                    </a:moveTo>
                    <a:lnTo>
                      <a:pt x="193" y="243"/>
                    </a:lnTo>
                    <a:lnTo>
                      <a:pt x="193" y="248"/>
                    </a:lnTo>
                    <a:lnTo>
                      <a:pt x="188" y="245"/>
                    </a:lnTo>
                    <a:lnTo>
                      <a:pt x="188" y="243"/>
                    </a:lnTo>
                    <a:lnTo>
                      <a:pt x="188" y="241"/>
                    </a:lnTo>
                    <a:lnTo>
                      <a:pt x="188" y="241"/>
                    </a:lnTo>
                    <a:close/>
                    <a:moveTo>
                      <a:pt x="184" y="188"/>
                    </a:moveTo>
                    <a:lnTo>
                      <a:pt x="184" y="193"/>
                    </a:lnTo>
                    <a:lnTo>
                      <a:pt x="181" y="193"/>
                    </a:lnTo>
                    <a:lnTo>
                      <a:pt x="176" y="190"/>
                    </a:lnTo>
                    <a:lnTo>
                      <a:pt x="179" y="188"/>
                    </a:lnTo>
                    <a:lnTo>
                      <a:pt x="184" y="188"/>
                    </a:lnTo>
                    <a:lnTo>
                      <a:pt x="184" y="188"/>
                    </a:lnTo>
                    <a:close/>
                    <a:moveTo>
                      <a:pt x="194" y="195"/>
                    </a:moveTo>
                    <a:lnTo>
                      <a:pt x="199" y="196"/>
                    </a:lnTo>
                    <a:lnTo>
                      <a:pt x="201" y="200"/>
                    </a:lnTo>
                    <a:lnTo>
                      <a:pt x="208" y="200"/>
                    </a:lnTo>
                    <a:lnTo>
                      <a:pt x="209" y="200"/>
                    </a:lnTo>
                    <a:lnTo>
                      <a:pt x="211" y="200"/>
                    </a:lnTo>
                    <a:lnTo>
                      <a:pt x="213" y="200"/>
                    </a:lnTo>
                    <a:lnTo>
                      <a:pt x="211" y="198"/>
                    </a:lnTo>
                    <a:lnTo>
                      <a:pt x="209" y="193"/>
                    </a:lnTo>
                    <a:lnTo>
                      <a:pt x="206" y="191"/>
                    </a:lnTo>
                    <a:lnTo>
                      <a:pt x="206" y="185"/>
                    </a:lnTo>
                    <a:lnTo>
                      <a:pt x="206" y="178"/>
                    </a:lnTo>
                    <a:lnTo>
                      <a:pt x="206" y="175"/>
                    </a:lnTo>
                    <a:lnTo>
                      <a:pt x="204" y="173"/>
                    </a:lnTo>
                    <a:lnTo>
                      <a:pt x="201" y="168"/>
                    </a:lnTo>
                    <a:lnTo>
                      <a:pt x="198" y="165"/>
                    </a:lnTo>
                    <a:lnTo>
                      <a:pt x="194" y="165"/>
                    </a:lnTo>
                    <a:lnTo>
                      <a:pt x="193" y="165"/>
                    </a:lnTo>
                    <a:lnTo>
                      <a:pt x="191" y="165"/>
                    </a:lnTo>
                    <a:lnTo>
                      <a:pt x="188" y="165"/>
                    </a:lnTo>
                    <a:lnTo>
                      <a:pt x="186" y="167"/>
                    </a:lnTo>
                    <a:lnTo>
                      <a:pt x="183" y="167"/>
                    </a:lnTo>
                    <a:lnTo>
                      <a:pt x="178" y="167"/>
                    </a:lnTo>
                    <a:lnTo>
                      <a:pt x="176" y="165"/>
                    </a:lnTo>
                    <a:lnTo>
                      <a:pt x="176" y="168"/>
                    </a:lnTo>
                    <a:lnTo>
                      <a:pt x="179" y="175"/>
                    </a:lnTo>
                    <a:lnTo>
                      <a:pt x="186" y="180"/>
                    </a:lnTo>
                    <a:lnTo>
                      <a:pt x="191" y="185"/>
                    </a:lnTo>
                    <a:lnTo>
                      <a:pt x="194" y="186"/>
                    </a:lnTo>
                    <a:lnTo>
                      <a:pt x="193" y="190"/>
                    </a:lnTo>
                    <a:lnTo>
                      <a:pt x="191" y="191"/>
                    </a:lnTo>
                    <a:lnTo>
                      <a:pt x="191" y="193"/>
                    </a:lnTo>
                    <a:lnTo>
                      <a:pt x="193" y="191"/>
                    </a:lnTo>
                    <a:lnTo>
                      <a:pt x="193" y="193"/>
                    </a:lnTo>
                    <a:lnTo>
                      <a:pt x="194" y="195"/>
                    </a:lnTo>
                    <a:lnTo>
                      <a:pt x="194" y="195"/>
                    </a:lnTo>
                    <a:close/>
                    <a:moveTo>
                      <a:pt x="191" y="195"/>
                    </a:moveTo>
                    <a:lnTo>
                      <a:pt x="186" y="196"/>
                    </a:lnTo>
                    <a:lnTo>
                      <a:pt x="181" y="195"/>
                    </a:lnTo>
                    <a:lnTo>
                      <a:pt x="178" y="195"/>
                    </a:lnTo>
                    <a:lnTo>
                      <a:pt x="181" y="200"/>
                    </a:lnTo>
                    <a:lnTo>
                      <a:pt x="181" y="203"/>
                    </a:lnTo>
                    <a:lnTo>
                      <a:pt x="183" y="206"/>
                    </a:lnTo>
                    <a:lnTo>
                      <a:pt x="186" y="203"/>
                    </a:lnTo>
                    <a:lnTo>
                      <a:pt x="189" y="206"/>
                    </a:lnTo>
                    <a:lnTo>
                      <a:pt x="188" y="211"/>
                    </a:lnTo>
                    <a:lnTo>
                      <a:pt x="191" y="216"/>
                    </a:lnTo>
                    <a:lnTo>
                      <a:pt x="191" y="223"/>
                    </a:lnTo>
                    <a:lnTo>
                      <a:pt x="196" y="225"/>
                    </a:lnTo>
                    <a:lnTo>
                      <a:pt x="196" y="218"/>
                    </a:lnTo>
                    <a:lnTo>
                      <a:pt x="198" y="221"/>
                    </a:lnTo>
                    <a:lnTo>
                      <a:pt x="203" y="221"/>
                    </a:lnTo>
                    <a:lnTo>
                      <a:pt x="203" y="218"/>
                    </a:lnTo>
                    <a:lnTo>
                      <a:pt x="199" y="211"/>
                    </a:lnTo>
                    <a:lnTo>
                      <a:pt x="196" y="208"/>
                    </a:lnTo>
                    <a:lnTo>
                      <a:pt x="194" y="201"/>
                    </a:lnTo>
                    <a:lnTo>
                      <a:pt x="193" y="196"/>
                    </a:lnTo>
                    <a:lnTo>
                      <a:pt x="191" y="195"/>
                    </a:lnTo>
                    <a:lnTo>
                      <a:pt x="191" y="195"/>
                    </a:lnTo>
                    <a:close/>
                    <a:moveTo>
                      <a:pt x="214" y="206"/>
                    </a:moveTo>
                    <a:lnTo>
                      <a:pt x="218" y="205"/>
                    </a:lnTo>
                    <a:lnTo>
                      <a:pt x="216" y="203"/>
                    </a:lnTo>
                    <a:lnTo>
                      <a:pt x="214" y="205"/>
                    </a:lnTo>
                    <a:lnTo>
                      <a:pt x="214" y="206"/>
                    </a:lnTo>
                    <a:lnTo>
                      <a:pt x="214" y="206"/>
                    </a:lnTo>
                    <a:close/>
                    <a:moveTo>
                      <a:pt x="216" y="210"/>
                    </a:moveTo>
                    <a:lnTo>
                      <a:pt x="213" y="208"/>
                    </a:lnTo>
                    <a:lnTo>
                      <a:pt x="213" y="211"/>
                    </a:lnTo>
                    <a:lnTo>
                      <a:pt x="214" y="211"/>
                    </a:lnTo>
                    <a:lnTo>
                      <a:pt x="216" y="210"/>
                    </a:lnTo>
                    <a:lnTo>
                      <a:pt x="216" y="210"/>
                    </a:lnTo>
                    <a:close/>
                    <a:moveTo>
                      <a:pt x="214" y="231"/>
                    </a:moveTo>
                    <a:lnTo>
                      <a:pt x="216" y="226"/>
                    </a:lnTo>
                    <a:lnTo>
                      <a:pt x="213" y="223"/>
                    </a:lnTo>
                    <a:lnTo>
                      <a:pt x="213" y="218"/>
                    </a:lnTo>
                    <a:lnTo>
                      <a:pt x="214" y="218"/>
                    </a:lnTo>
                    <a:lnTo>
                      <a:pt x="213" y="215"/>
                    </a:lnTo>
                    <a:lnTo>
                      <a:pt x="211" y="216"/>
                    </a:lnTo>
                    <a:lnTo>
                      <a:pt x="209" y="221"/>
                    </a:lnTo>
                    <a:lnTo>
                      <a:pt x="213" y="226"/>
                    </a:lnTo>
                    <a:lnTo>
                      <a:pt x="213" y="228"/>
                    </a:lnTo>
                    <a:lnTo>
                      <a:pt x="213" y="231"/>
                    </a:lnTo>
                    <a:lnTo>
                      <a:pt x="214" y="231"/>
                    </a:lnTo>
                    <a:lnTo>
                      <a:pt x="214" y="231"/>
                    </a:lnTo>
                    <a:close/>
                    <a:moveTo>
                      <a:pt x="219" y="233"/>
                    </a:moveTo>
                    <a:lnTo>
                      <a:pt x="219" y="235"/>
                    </a:lnTo>
                    <a:lnTo>
                      <a:pt x="221" y="236"/>
                    </a:lnTo>
                    <a:lnTo>
                      <a:pt x="223" y="235"/>
                    </a:lnTo>
                    <a:lnTo>
                      <a:pt x="219" y="233"/>
                    </a:lnTo>
                    <a:lnTo>
                      <a:pt x="219" y="233"/>
                    </a:lnTo>
                    <a:close/>
                    <a:moveTo>
                      <a:pt x="224" y="223"/>
                    </a:moveTo>
                    <a:lnTo>
                      <a:pt x="223" y="228"/>
                    </a:lnTo>
                    <a:lnTo>
                      <a:pt x="221" y="230"/>
                    </a:lnTo>
                    <a:lnTo>
                      <a:pt x="224" y="233"/>
                    </a:lnTo>
                    <a:lnTo>
                      <a:pt x="228" y="231"/>
                    </a:lnTo>
                    <a:lnTo>
                      <a:pt x="226" y="226"/>
                    </a:lnTo>
                    <a:lnTo>
                      <a:pt x="224" y="223"/>
                    </a:lnTo>
                    <a:lnTo>
                      <a:pt x="224" y="223"/>
                    </a:lnTo>
                    <a:close/>
                    <a:moveTo>
                      <a:pt x="130" y="299"/>
                    </a:moveTo>
                    <a:lnTo>
                      <a:pt x="125" y="294"/>
                    </a:lnTo>
                    <a:lnTo>
                      <a:pt x="128" y="288"/>
                    </a:lnTo>
                    <a:lnTo>
                      <a:pt x="128" y="283"/>
                    </a:lnTo>
                    <a:lnTo>
                      <a:pt x="128" y="279"/>
                    </a:lnTo>
                    <a:lnTo>
                      <a:pt x="131" y="274"/>
                    </a:lnTo>
                    <a:lnTo>
                      <a:pt x="136" y="273"/>
                    </a:lnTo>
                    <a:lnTo>
                      <a:pt x="139" y="269"/>
                    </a:lnTo>
                    <a:lnTo>
                      <a:pt x="144" y="271"/>
                    </a:lnTo>
                    <a:lnTo>
                      <a:pt x="151" y="269"/>
                    </a:lnTo>
                    <a:lnTo>
                      <a:pt x="149" y="266"/>
                    </a:lnTo>
                    <a:lnTo>
                      <a:pt x="151" y="263"/>
                    </a:lnTo>
                    <a:lnTo>
                      <a:pt x="156" y="260"/>
                    </a:lnTo>
                    <a:lnTo>
                      <a:pt x="159" y="256"/>
                    </a:lnTo>
                    <a:lnTo>
                      <a:pt x="163" y="256"/>
                    </a:lnTo>
                    <a:lnTo>
                      <a:pt x="169" y="261"/>
                    </a:lnTo>
                    <a:lnTo>
                      <a:pt x="169" y="268"/>
                    </a:lnTo>
                    <a:lnTo>
                      <a:pt x="164" y="274"/>
                    </a:lnTo>
                    <a:lnTo>
                      <a:pt x="169" y="271"/>
                    </a:lnTo>
                    <a:lnTo>
                      <a:pt x="174" y="269"/>
                    </a:lnTo>
                    <a:lnTo>
                      <a:pt x="179" y="268"/>
                    </a:lnTo>
                    <a:lnTo>
                      <a:pt x="183" y="260"/>
                    </a:lnTo>
                    <a:lnTo>
                      <a:pt x="188" y="258"/>
                    </a:lnTo>
                    <a:lnTo>
                      <a:pt x="189" y="263"/>
                    </a:lnTo>
                    <a:lnTo>
                      <a:pt x="193" y="261"/>
                    </a:lnTo>
                    <a:lnTo>
                      <a:pt x="193" y="258"/>
                    </a:lnTo>
                    <a:lnTo>
                      <a:pt x="191" y="258"/>
                    </a:lnTo>
                    <a:lnTo>
                      <a:pt x="194" y="248"/>
                    </a:lnTo>
                    <a:lnTo>
                      <a:pt x="199" y="251"/>
                    </a:lnTo>
                    <a:lnTo>
                      <a:pt x="203" y="253"/>
                    </a:lnTo>
                    <a:lnTo>
                      <a:pt x="203" y="251"/>
                    </a:lnTo>
                    <a:lnTo>
                      <a:pt x="203" y="245"/>
                    </a:lnTo>
                    <a:lnTo>
                      <a:pt x="204" y="245"/>
                    </a:lnTo>
                    <a:lnTo>
                      <a:pt x="209" y="248"/>
                    </a:lnTo>
                    <a:lnTo>
                      <a:pt x="209" y="245"/>
                    </a:lnTo>
                    <a:lnTo>
                      <a:pt x="206" y="236"/>
                    </a:lnTo>
                    <a:lnTo>
                      <a:pt x="208" y="231"/>
                    </a:lnTo>
                    <a:lnTo>
                      <a:pt x="211" y="233"/>
                    </a:lnTo>
                    <a:lnTo>
                      <a:pt x="213" y="231"/>
                    </a:lnTo>
                    <a:lnTo>
                      <a:pt x="213" y="236"/>
                    </a:lnTo>
                    <a:lnTo>
                      <a:pt x="219" y="241"/>
                    </a:lnTo>
                    <a:lnTo>
                      <a:pt x="224" y="245"/>
                    </a:lnTo>
                    <a:lnTo>
                      <a:pt x="228" y="243"/>
                    </a:lnTo>
                    <a:lnTo>
                      <a:pt x="228" y="246"/>
                    </a:lnTo>
                    <a:lnTo>
                      <a:pt x="231" y="250"/>
                    </a:lnTo>
                    <a:lnTo>
                      <a:pt x="231" y="256"/>
                    </a:lnTo>
                    <a:lnTo>
                      <a:pt x="228" y="255"/>
                    </a:lnTo>
                    <a:lnTo>
                      <a:pt x="228" y="258"/>
                    </a:lnTo>
                    <a:lnTo>
                      <a:pt x="229" y="261"/>
                    </a:lnTo>
                    <a:lnTo>
                      <a:pt x="233" y="261"/>
                    </a:lnTo>
                    <a:lnTo>
                      <a:pt x="231" y="263"/>
                    </a:lnTo>
                    <a:lnTo>
                      <a:pt x="231" y="269"/>
                    </a:lnTo>
                    <a:lnTo>
                      <a:pt x="233" y="266"/>
                    </a:lnTo>
                    <a:lnTo>
                      <a:pt x="234" y="271"/>
                    </a:lnTo>
                    <a:lnTo>
                      <a:pt x="234" y="276"/>
                    </a:lnTo>
                    <a:lnTo>
                      <a:pt x="237" y="279"/>
                    </a:lnTo>
                    <a:lnTo>
                      <a:pt x="239" y="284"/>
                    </a:lnTo>
                    <a:lnTo>
                      <a:pt x="241" y="291"/>
                    </a:lnTo>
                    <a:lnTo>
                      <a:pt x="237" y="296"/>
                    </a:lnTo>
                    <a:lnTo>
                      <a:pt x="236" y="296"/>
                    </a:lnTo>
                    <a:lnTo>
                      <a:pt x="236" y="299"/>
                    </a:lnTo>
                    <a:lnTo>
                      <a:pt x="234" y="296"/>
                    </a:lnTo>
                    <a:lnTo>
                      <a:pt x="231" y="298"/>
                    </a:lnTo>
                    <a:lnTo>
                      <a:pt x="231" y="299"/>
                    </a:lnTo>
                    <a:lnTo>
                      <a:pt x="233" y="306"/>
                    </a:lnTo>
                    <a:lnTo>
                      <a:pt x="233" y="311"/>
                    </a:lnTo>
                    <a:lnTo>
                      <a:pt x="233" y="314"/>
                    </a:lnTo>
                    <a:lnTo>
                      <a:pt x="231" y="311"/>
                    </a:lnTo>
                    <a:lnTo>
                      <a:pt x="228" y="304"/>
                    </a:lnTo>
                    <a:lnTo>
                      <a:pt x="228" y="301"/>
                    </a:lnTo>
                    <a:lnTo>
                      <a:pt x="226" y="298"/>
                    </a:lnTo>
                    <a:lnTo>
                      <a:pt x="224" y="293"/>
                    </a:lnTo>
                    <a:lnTo>
                      <a:pt x="221" y="288"/>
                    </a:lnTo>
                    <a:lnTo>
                      <a:pt x="218" y="289"/>
                    </a:lnTo>
                    <a:lnTo>
                      <a:pt x="213" y="299"/>
                    </a:lnTo>
                    <a:lnTo>
                      <a:pt x="211" y="303"/>
                    </a:lnTo>
                    <a:lnTo>
                      <a:pt x="216" y="306"/>
                    </a:lnTo>
                    <a:lnTo>
                      <a:pt x="218" y="311"/>
                    </a:lnTo>
                    <a:lnTo>
                      <a:pt x="221" y="314"/>
                    </a:lnTo>
                    <a:lnTo>
                      <a:pt x="219" y="319"/>
                    </a:lnTo>
                    <a:lnTo>
                      <a:pt x="213" y="326"/>
                    </a:lnTo>
                    <a:lnTo>
                      <a:pt x="209" y="329"/>
                    </a:lnTo>
                    <a:lnTo>
                      <a:pt x="208" y="328"/>
                    </a:lnTo>
                    <a:lnTo>
                      <a:pt x="206" y="323"/>
                    </a:lnTo>
                    <a:lnTo>
                      <a:pt x="209" y="321"/>
                    </a:lnTo>
                    <a:lnTo>
                      <a:pt x="208" y="319"/>
                    </a:lnTo>
                    <a:lnTo>
                      <a:pt x="204" y="321"/>
                    </a:lnTo>
                    <a:lnTo>
                      <a:pt x="204" y="323"/>
                    </a:lnTo>
                    <a:lnTo>
                      <a:pt x="199" y="324"/>
                    </a:lnTo>
                    <a:lnTo>
                      <a:pt x="194" y="323"/>
                    </a:lnTo>
                    <a:lnTo>
                      <a:pt x="191" y="319"/>
                    </a:lnTo>
                    <a:lnTo>
                      <a:pt x="186" y="319"/>
                    </a:lnTo>
                    <a:lnTo>
                      <a:pt x="181" y="314"/>
                    </a:lnTo>
                    <a:lnTo>
                      <a:pt x="179" y="311"/>
                    </a:lnTo>
                    <a:lnTo>
                      <a:pt x="176" y="308"/>
                    </a:lnTo>
                    <a:lnTo>
                      <a:pt x="178" y="304"/>
                    </a:lnTo>
                    <a:lnTo>
                      <a:pt x="178" y="301"/>
                    </a:lnTo>
                    <a:lnTo>
                      <a:pt x="174" y="298"/>
                    </a:lnTo>
                    <a:lnTo>
                      <a:pt x="178" y="296"/>
                    </a:lnTo>
                    <a:lnTo>
                      <a:pt x="176" y="293"/>
                    </a:lnTo>
                    <a:lnTo>
                      <a:pt x="179" y="293"/>
                    </a:lnTo>
                    <a:lnTo>
                      <a:pt x="183" y="294"/>
                    </a:lnTo>
                    <a:lnTo>
                      <a:pt x="179" y="291"/>
                    </a:lnTo>
                    <a:lnTo>
                      <a:pt x="178" y="288"/>
                    </a:lnTo>
                    <a:lnTo>
                      <a:pt x="173" y="283"/>
                    </a:lnTo>
                    <a:lnTo>
                      <a:pt x="169" y="283"/>
                    </a:lnTo>
                    <a:lnTo>
                      <a:pt x="164" y="279"/>
                    </a:lnTo>
                    <a:lnTo>
                      <a:pt x="163" y="279"/>
                    </a:lnTo>
                    <a:lnTo>
                      <a:pt x="161" y="281"/>
                    </a:lnTo>
                    <a:lnTo>
                      <a:pt x="161" y="283"/>
                    </a:lnTo>
                    <a:lnTo>
                      <a:pt x="159" y="284"/>
                    </a:lnTo>
                    <a:lnTo>
                      <a:pt x="163" y="288"/>
                    </a:lnTo>
                    <a:lnTo>
                      <a:pt x="161" y="288"/>
                    </a:lnTo>
                    <a:lnTo>
                      <a:pt x="156" y="286"/>
                    </a:lnTo>
                    <a:lnTo>
                      <a:pt x="154" y="286"/>
                    </a:lnTo>
                    <a:lnTo>
                      <a:pt x="156" y="283"/>
                    </a:lnTo>
                    <a:lnTo>
                      <a:pt x="153" y="283"/>
                    </a:lnTo>
                    <a:lnTo>
                      <a:pt x="151" y="283"/>
                    </a:lnTo>
                    <a:lnTo>
                      <a:pt x="151" y="288"/>
                    </a:lnTo>
                    <a:lnTo>
                      <a:pt x="148" y="286"/>
                    </a:lnTo>
                    <a:lnTo>
                      <a:pt x="146" y="288"/>
                    </a:lnTo>
                    <a:lnTo>
                      <a:pt x="144" y="286"/>
                    </a:lnTo>
                    <a:lnTo>
                      <a:pt x="146" y="281"/>
                    </a:lnTo>
                    <a:lnTo>
                      <a:pt x="143" y="279"/>
                    </a:lnTo>
                    <a:lnTo>
                      <a:pt x="139" y="279"/>
                    </a:lnTo>
                    <a:lnTo>
                      <a:pt x="138" y="284"/>
                    </a:lnTo>
                    <a:lnTo>
                      <a:pt x="135" y="288"/>
                    </a:lnTo>
                    <a:lnTo>
                      <a:pt x="131" y="296"/>
                    </a:lnTo>
                    <a:lnTo>
                      <a:pt x="130" y="299"/>
                    </a:lnTo>
                    <a:lnTo>
                      <a:pt x="130" y="299"/>
                    </a:lnTo>
                    <a:close/>
                    <a:moveTo>
                      <a:pt x="121" y="304"/>
                    </a:moveTo>
                    <a:lnTo>
                      <a:pt x="121" y="308"/>
                    </a:lnTo>
                    <a:lnTo>
                      <a:pt x="125" y="311"/>
                    </a:lnTo>
                    <a:lnTo>
                      <a:pt x="128" y="311"/>
                    </a:lnTo>
                    <a:lnTo>
                      <a:pt x="133" y="306"/>
                    </a:lnTo>
                    <a:lnTo>
                      <a:pt x="135" y="306"/>
                    </a:lnTo>
                    <a:lnTo>
                      <a:pt x="131" y="304"/>
                    </a:lnTo>
                    <a:lnTo>
                      <a:pt x="128" y="303"/>
                    </a:lnTo>
                    <a:lnTo>
                      <a:pt x="126" y="304"/>
                    </a:lnTo>
                    <a:lnTo>
                      <a:pt x="121" y="304"/>
                    </a:lnTo>
                    <a:lnTo>
                      <a:pt x="121" y="304"/>
                    </a:lnTo>
                    <a:close/>
                    <a:moveTo>
                      <a:pt x="66" y="178"/>
                    </a:moveTo>
                    <a:lnTo>
                      <a:pt x="65" y="176"/>
                    </a:lnTo>
                    <a:lnTo>
                      <a:pt x="63" y="173"/>
                    </a:lnTo>
                    <a:lnTo>
                      <a:pt x="65" y="171"/>
                    </a:lnTo>
                    <a:lnTo>
                      <a:pt x="68" y="171"/>
                    </a:lnTo>
                    <a:lnTo>
                      <a:pt x="71" y="175"/>
                    </a:lnTo>
                    <a:lnTo>
                      <a:pt x="76" y="176"/>
                    </a:lnTo>
                    <a:lnTo>
                      <a:pt x="76" y="178"/>
                    </a:lnTo>
                    <a:lnTo>
                      <a:pt x="75" y="180"/>
                    </a:lnTo>
                    <a:lnTo>
                      <a:pt x="71" y="180"/>
                    </a:lnTo>
                    <a:lnTo>
                      <a:pt x="66" y="178"/>
                    </a:lnTo>
                    <a:lnTo>
                      <a:pt x="66" y="178"/>
                    </a:lnTo>
                    <a:close/>
                    <a:moveTo>
                      <a:pt x="63" y="181"/>
                    </a:moveTo>
                    <a:lnTo>
                      <a:pt x="68" y="181"/>
                    </a:lnTo>
                    <a:lnTo>
                      <a:pt x="70" y="185"/>
                    </a:lnTo>
                    <a:lnTo>
                      <a:pt x="68" y="186"/>
                    </a:lnTo>
                    <a:lnTo>
                      <a:pt x="66" y="188"/>
                    </a:lnTo>
                    <a:lnTo>
                      <a:pt x="65" y="188"/>
                    </a:lnTo>
                    <a:lnTo>
                      <a:pt x="63" y="183"/>
                    </a:lnTo>
                    <a:lnTo>
                      <a:pt x="63" y="181"/>
                    </a:lnTo>
                    <a:lnTo>
                      <a:pt x="63" y="181"/>
                    </a:lnTo>
                    <a:close/>
                    <a:moveTo>
                      <a:pt x="66" y="213"/>
                    </a:moveTo>
                    <a:lnTo>
                      <a:pt x="68" y="213"/>
                    </a:lnTo>
                    <a:lnTo>
                      <a:pt x="70" y="211"/>
                    </a:lnTo>
                    <a:lnTo>
                      <a:pt x="70" y="213"/>
                    </a:lnTo>
                    <a:lnTo>
                      <a:pt x="73" y="215"/>
                    </a:lnTo>
                    <a:lnTo>
                      <a:pt x="71" y="216"/>
                    </a:lnTo>
                    <a:lnTo>
                      <a:pt x="68" y="216"/>
                    </a:lnTo>
                    <a:lnTo>
                      <a:pt x="65" y="216"/>
                    </a:lnTo>
                    <a:lnTo>
                      <a:pt x="66" y="213"/>
                    </a:lnTo>
                    <a:lnTo>
                      <a:pt x="66" y="213"/>
                    </a:lnTo>
                    <a:close/>
                    <a:moveTo>
                      <a:pt x="7" y="263"/>
                    </a:moveTo>
                    <a:lnTo>
                      <a:pt x="12" y="260"/>
                    </a:lnTo>
                    <a:lnTo>
                      <a:pt x="15" y="258"/>
                    </a:lnTo>
                    <a:lnTo>
                      <a:pt x="18" y="256"/>
                    </a:lnTo>
                    <a:lnTo>
                      <a:pt x="23" y="255"/>
                    </a:lnTo>
                    <a:lnTo>
                      <a:pt x="28" y="246"/>
                    </a:lnTo>
                    <a:lnTo>
                      <a:pt x="35" y="245"/>
                    </a:lnTo>
                    <a:lnTo>
                      <a:pt x="38" y="241"/>
                    </a:lnTo>
                    <a:lnTo>
                      <a:pt x="38" y="240"/>
                    </a:lnTo>
                    <a:lnTo>
                      <a:pt x="41" y="236"/>
                    </a:lnTo>
                    <a:lnTo>
                      <a:pt x="41" y="230"/>
                    </a:lnTo>
                    <a:lnTo>
                      <a:pt x="45" y="226"/>
                    </a:lnTo>
                    <a:lnTo>
                      <a:pt x="51" y="226"/>
                    </a:lnTo>
                    <a:lnTo>
                      <a:pt x="53" y="221"/>
                    </a:lnTo>
                    <a:lnTo>
                      <a:pt x="56" y="218"/>
                    </a:lnTo>
                    <a:lnTo>
                      <a:pt x="61" y="218"/>
                    </a:lnTo>
                    <a:lnTo>
                      <a:pt x="63" y="215"/>
                    </a:lnTo>
                    <a:lnTo>
                      <a:pt x="61" y="208"/>
                    </a:lnTo>
                    <a:lnTo>
                      <a:pt x="56" y="205"/>
                    </a:lnTo>
                    <a:lnTo>
                      <a:pt x="58" y="200"/>
                    </a:lnTo>
                    <a:lnTo>
                      <a:pt x="56" y="195"/>
                    </a:lnTo>
                    <a:lnTo>
                      <a:pt x="55" y="195"/>
                    </a:lnTo>
                    <a:lnTo>
                      <a:pt x="53" y="201"/>
                    </a:lnTo>
                    <a:lnTo>
                      <a:pt x="55" y="208"/>
                    </a:lnTo>
                    <a:lnTo>
                      <a:pt x="51" y="206"/>
                    </a:lnTo>
                    <a:lnTo>
                      <a:pt x="53" y="210"/>
                    </a:lnTo>
                    <a:lnTo>
                      <a:pt x="53" y="213"/>
                    </a:lnTo>
                    <a:lnTo>
                      <a:pt x="50" y="218"/>
                    </a:lnTo>
                    <a:lnTo>
                      <a:pt x="46" y="218"/>
                    </a:lnTo>
                    <a:lnTo>
                      <a:pt x="41" y="221"/>
                    </a:lnTo>
                    <a:lnTo>
                      <a:pt x="41" y="225"/>
                    </a:lnTo>
                    <a:lnTo>
                      <a:pt x="37" y="228"/>
                    </a:lnTo>
                    <a:lnTo>
                      <a:pt x="32" y="238"/>
                    </a:lnTo>
                    <a:lnTo>
                      <a:pt x="25" y="243"/>
                    </a:lnTo>
                    <a:lnTo>
                      <a:pt x="22" y="243"/>
                    </a:lnTo>
                    <a:lnTo>
                      <a:pt x="18" y="250"/>
                    </a:lnTo>
                    <a:lnTo>
                      <a:pt x="15" y="251"/>
                    </a:lnTo>
                    <a:lnTo>
                      <a:pt x="8" y="260"/>
                    </a:lnTo>
                    <a:lnTo>
                      <a:pt x="7" y="261"/>
                    </a:lnTo>
                    <a:lnTo>
                      <a:pt x="7" y="263"/>
                    </a:lnTo>
                    <a:lnTo>
                      <a:pt x="7" y="263"/>
                    </a:lnTo>
                    <a:close/>
                    <a:moveTo>
                      <a:pt x="8" y="265"/>
                    </a:moveTo>
                    <a:lnTo>
                      <a:pt x="5" y="266"/>
                    </a:lnTo>
                    <a:lnTo>
                      <a:pt x="8" y="266"/>
                    </a:lnTo>
                    <a:lnTo>
                      <a:pt x="8" y="265"/>
                    </a:lnTo>
                    <a:lnTo>
                      <a:pt x="8" y="265"/>
                    </a:lnTo>
                    <a:close/>
                    <a:moveTo>
                      <a:pt x="10" y="266"/>
                    </a:moveTo>
                    <a:lnTo>
                      <a:pt x="8" y="268"/>
                    </a:lnTo>
                    <a:lnTo>
                      <a:pt x="12" y="268"/>
                    </a:lnTo>
                    <a:lnTo>
                      <a:pt x="10" y="266"/>
                    </a:lnTo>
                    <a:lnTo>
                      <a:pt x="10" y="266"/>
                    </a:lnTo>
                    <a:close/>
                    <a:moveTo>
                      <a:pt x="3" y="271"/>
                    </a:moveTo>
                    <a:lnTo>
                      <a:pt x="0" y="273"/>
                    </a:lnTo>
                    <a:lnTo>
                      <a:pt x="0" y="274"/>
                    </a:lnTo>
                    <a:lnTo>
                      <a:pt x="2" y="279"/>
                    </a:lnTo>
                    <a:lnTo>
                      <a:pt x="5" y="279"/>
                    </a:lnTo>
                    <a:lnTo>
                      <a:pt x="5" y="273"/>
                    </a:lnTo>
                    <a:lnTo>
                      <a:pt x="5" y="271"/>
                    </a:lnTo>
                    <a:lnTo>
                      <a:pt x="3" y="27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25" name="Freeform 15"/>
              <p:cNvSpPr>
                <a:spLocks noEditPoints="1"/>
              </p:cNvSpPr>
              <p:nvPr/>
            </p:nvSpPr>
            <p:spPr bwMode="auto">
              <a:xfrm>
                <a:off x="7656503" y="3195008"/>
                <a:ext cx="597199" cy="207518"/>
              </a:xfrm>
              <a:custGeom>
                <a:avLst/>
                <a:gdLst/>
                <a:ahLst/>
                <a:cxnLst>
                  <a:cxn ang="0">
                    <a:pos x="1071" y="312"/>
                  </a:cxn>
                  <a:cxn ang="0">
                    <a:pos x="966" y="247"/>
                  </a:cxn>
                  <a:cxn ang="0">
                    <a:pos x="915" y="229"/>
                  </a:cxn>
                  <a:cxn ang="0">
                    <a:pos x="895" y="191"/>
                  </a:cxn>
                  <a:cxn ang="0">
                    <a:pos x="958" y="207"/>
                  </a:cxn>
                  <a:cxn ang="0">
                    <a:pos x="1091" y="201"/>
                  </a:cxn>
                  <a:cxn ang="0">
                    <a:pos x="875" y="157"/>
                  </a:cxn>
                  <a:cxn ang="0">
                    <a:pos x="767" y="46"/>
                  </a:cxn>
                  <a:cxn ang="0">
                    <a:pos x="787" y="136"/>
                  </a:cxn>
                  <a:cxn ang="0">
                    <a:pos x="815" y="143"/>
                  </a:cxn>
                  <a:cxn ang="0">
                    <a:pos x="784" y="161"/>
                  </a:cxn>
                  <a:cxn ang="0">
                    <a:pos x="799" y="232"/>
                  </a:cxn>
                  <a:cxn ang="0">
                    <a:pos x="865" y="226"/>
                  </a:cxn>
                  <a:cxn ang="0">
                    <a:pos x="616" y="312"/>
                  </a:cxn>
                  <a:cxn ang="0">
                    <a:pos x="732" y="191"/>
                  </a:cxn>
                  <a:cxn ang="0">
                    <a:pos x="677" y="270"/>
                  </a:cxn>
                  <a:cxn ang="0">
                    <a:pos x="676" y="194"/>
                  </a:cxn>
                  <a:cxn ang="0">
                    <a:pos x="649" y="159"/>
                  </a:cxn>
                  <a:cxn ang="0">
                    <a:pos x="729" y="114"/>
                  </a:cxn>
                  <a:cxn ang="0">
                    <a:pos x="596" y="161"/>
                  </a:cxn>
                  <a:cxn ang="0">
                    <a:pos x="591" y="277"/>
                  </a:cxn>
                  <a:cxn ang="0">
                    <a:pos x="638" y="259"/>
                  </a:cxn>
                  <a:cxn ang="0">
                    <a:pos x="656" y="219"/>
                  </a:cxn>
                  <a:cxn ang="0">
                    <a:pos x="633" y="174"/>
                  </a:cxn>
                  <a:cxn ang="0">
                    <a:pos x="594" y="33"/>
                  </a:cxn>
                  <a:cxn ang="0">
                    <a:pos x="511" y="231"/>
                  </a:cxn>
                  <a:cxn ang="0">
                    <a:pos x="350" y="184"/>
                  </a:cxn>
                  <a:cxn ang="0">
                    <a:pos x="498" y="59"/>
                  </a:cxn>
                  <a:cxn ang="0">
                    <a:pos x="566" y="119"/>
                  </a:cxn>
                  <a:cxn ang="0">
                    <a:pos x="515" y="199"/>
                  </a:cxn>
                  <a:cxn ang="0">
                    <a:pos x="445" y="222"/>
                  </a:cxn>
                  <a:cxn ang="0">
                    <a:pos x="363" y="181"/>
                  </a:cxn>
                  <a:cxn ang="0">
                    <a:pos x="973" y="186"/>
                  </a:cxn>
                  <a:cxn ang="0">
                    <a:pos x="910" y="279"/>
                  </a:cxn>
                  <a:cxn ang="0">
                    <a:pos x="947" y="292"/>
                  </a:cxn>
                  <a:cxn ang="0">
                    <a:pos x="945" y="280"/>
                  </a:cxn>
                  <a:cxn ang="0">
                    <a:pos x="887" y="310"/>
                  </a:cxn>
                  <a:cxn ang="0">
                    <a:pos x="882" y="312"/>
                  </a:cxn>
                  <a:cxn ang="0">
                    <a:pos x="817" y="337"/>
                  </a:cxn>
                  <a:cxn ang="0">
                    <a:pos x="699" y="382"/>
                  </a:cxn>
                  <a:cxn ang="0">
                    <a:pos x="661" y="398"/>
                  </a:cxn>
                  <a:cxn ang="0">
                    <a:pos x="569" y="365"/>
                  </a:cxn>
                  <a:cxn ang="0">
                    <a:pos x="732" y="335"/>
                  </a:cxn>
                  <a:cxn ang="0">
                    <a:pos x="686" y="345"/>
                  </a:cxn>
                  <a:cxn ang="0">
                    <a:pos x="672" y="339"/>
                  </a:cxn>
                  <a:cxn ang="0">
                    <a:pos x="586" y="344"/>
                  </a:cxn>
                  <a:cxn ang="0">
                    <a:pos x="555" y="347"/>
                  </a:cxn>
                  <a:cxn ang="0">
                    <a:pos x="471" y="342"/>
                  </a:cxn>
                  <a:cxn ang="0">
                    <a:pos x="1061" y="320"/>
                  </a:cxn>
                  <a:cxn ang="0">
                    <a:pos x="261" y="292"/>
                  </a:cxn>
                  <a:cxn ang="0">
                    <a:pos x="428" y="324"/>
                  </a:cxn>
                  <a:cxn ang="0">
                    <a:pos x="329" y="327"/>
                  </a:cxn>
                  <a:cxn ang="0">
                    <a:pos x="270" y="86"/>
                  </a:cxn>
                  <a:cxn ang="0">
                    <a:pos x="232" y="121"/>
                  </a:cxn>
                  <a:cxn ang="0">
                    <a:pos x="285" y="217"/>
                  </a:cxn>
                  <a:cxn ang="0">
                    <a:pos x="227" y="162"/>
                  </a:cxn>
                  <a:cxn ang="0">
                    <a:pos x="153" y="106"/>
                  </a:cxn>
                  <a:cxn ang="0">
                    <a:pos x="83" y="177"/>
                  </a:cxn>
                  <a:cxn ang="0">
                    <a:pos x="13" y="84"/>
                  </a:cxn>
                  <a:cxn ang="0">
                    <a:pos x="99" y="146"/>
                  </a:cxn>
                  <a:cxn ang="0">
                    <a:pos x="249" y="274"/>
                  </a:cxn>
                  <a:cxn ang="0">
                    <a:pos x="204" y="161"/>
                  </a:cxn>
                  <a:cxn ang="0">
                    <a:pos x="116" y="79"/>
                  </a:cxn>
                </a:cxnLst>
                <a:rect l="0" t="0" r="r" b="b"/>
                <a:pathLst>
                  <a:path w="1116" h="398">
                    <a:moveTo>
                      <a:pt x="1116" y="209"/>
                    </a:moveTo>
                    <a:lnTo>
                      <a:pt x="1113" y="292"/>
                    </a:lnTo>
                    <a:lnTo>
                      <a:pt x="1111" y="297"/>
                    </a:lnTo>
                    <a:lnTo>
                      <a:pt x="1111" y="302"/>
                    </a:lnTo>
                    <a:lnTo>
                      <a:pt x="1113" y="304"/>
                    </a:lnTo>
                    <a:lnTo>
                      <a:pt x="1109" y="357"/>
                    </a:lnTo>
                    <a:lnTo>
                      <a:pt x="1109" y="357"/>
                    </a:lnTo>
                    <a:lnTo>
                      <a:pt x="1103" y="353"/>
                    </a:lnTo>
                    <a:lnTo>
                      <a:pt x="1096" y="349"/>
                    </a:lnTo>
                    <a:lnTo>
                      <a:pt x="1094" y="345"/>
                    </a:lnTo>
                    <a:lnTo>
                      <a:pt x="1094" y="344"/>
                    </a:lnTo>
                    <a:lnTo>
                      <a:pt x="1089" y="339"/>
                    </a:lnTo>
                    <a:lnTo>
                      <a:pt x="1088" y="339"/>
                    </a:lnTo>
                    <a:lnTo>
                      <a:pt x="1086" y="335"/>
                    </a:lnTo>
                    <a:lnTo>
                      <a:pt x="1089" y="332"/>
                    </a:lnTo>
                    <a:lnTo>
                      <a:pt x="1088" y="327"/>
                    </a:lnTo>
                    <a:lnTo>
                      <a:pt x="1088" y="332"/>
                    </a:lnTo>
                    <a:lnTo>
                      <a:pt x="1084" y="334"/>
                    </a:lnTo>
                    <a:lnTo>
                      <a:pt x="1076" y="332"/>
                    </a:lnTo>
                    <a:lnTo>
                      <a:pt x="1073" y="335"/>
                    </a:lnTo>
                    <a:lnTo>
                      <a:pt x="1069" y="335"/>
                    </a:lnTo>
                    <a:lnTo>
                      <a:pt x="1068" y="332"/>
                    </a:lnTo>
                    <a:lnTo>
                      <a:pt x="1061" y="335"/>
                    </a:lnTo>
                    <a:lnTo>
                      <a:pt x="1058" y="332"/>
                    </a:lnTo>
                    <a:lnTo>
                      <a:pt x="1061" y="330"/>
                    </a:lnTo>
                    <a:lnTo>
                      <a:pt x="1063" y="327"/>
                    </a:lnTo>
                    <a:lnTo>
                      <a:pt x="1063" y="325"/>
                    </a:lnTo>
                    <a:lnTo>
                      <a:pt x="1063" y="324"/>
                    </a:lnTo>
                    <a:lnTo>
                      <a:pt x="1064" y="319"/>
                    </a:lnTo>
                    <a:lnTo>
                      <a:pt x="1061" y="317"/>
                    </a:lnTo>
                    <a:lnTo>
                      <a:pt x="1058" y="314"/>
                    </a:lnTo>
                    <a:lnTo>
                      <a:pt x="1061" y="314"/>
                    </a:lnTo>
                    <a:lnTo>
                      <a:pt x="1063" y="314"/>
                    </a:lnTo>
                    <a:lnTo>
                      <a:pt x="1068" y="312"/>
                    </a:lnTo>
                    <a:lnTo>
                      <a:pt x="1071" y="312"/>
                    </a:lnTo>
                    <a:lnTo>
                      <a:pt x="1068" y="310"/>
                    </a:lnTo>
                    <a:lnTo>
                      <a:pt x="1063" y="312"/>
                    </a:lnTo>
                    <a:lnTo>
                      <a:pt x="1058" y="310"/>
                    </a:lnTo>
                    <a:lnTo>
                      <a:pt x="1055" y="307"/>
                    </a:lnTo>
                    <a:lnTo>
                      <a:pt x="1055" y="304"/>
                    </a:lnTo>
                    <a:lnTo>
                      <a:pt x="1058" y="304"/>
                    </a:lnTo>
                    <a:lnTo>
                      <a:pt x="1061" y="304"/>
                    </a:lnTo>
                    <a:lnTo>
                      <a:pt x="1059" y="302"/>
                    </a:lnTo>
                    <a:lnTo>
                      <a:pt x="1053" y="299"/>
                    </a:lnTo>
                    <a:lnTo>
                      <a:pt x="1050" y="295"/>
                    </a:lnTo>
                    <a:lnTo>
                      <a:pt x="1048" y="292"/>
                    </a:lnTo>
                    <a:lnTo>
                      <a:pt x="1048" y="289"/>
                    </a:lnTo>
                    <a:lnTo>
                      <a:pt x="1043" y="284"/>
                    </a:lnTo>
                    <a:lnTo>
                      <a:pt x="1043" y="280"/>
                    </a:lnTo>
                    <a:lnTo>
                      <a:pt x="1048" y="277"/>
                    </a:lnTo>
                    <a:lnTo>
                      <a:pt x="1043" y="277"/>
                    </a:lnTo>
                    <a:lnTo>
                      <a:pt x="1041" y="275"/>
                    </a:lnTo>
                    <a:lnTo>
                      <a:pt x="1041" y="274"/>
                    </a:lnTo>
                    <a:lnTo>
                      <a:pt x="1040" y="272"/>
                    </a:lnTo>
                    <a:lnTo>
                      <a:pt x="1043" y="270"/>
                    </a:lnTo>
                    <a:lnTo>
                      <a:pt x="1038" y="270"/>
                    </a:lnTo>
                    <a:lnTo>
                      <a:pt x="1036" y="269"/>
                    </a:lnTo>
                    <a:lnTo>
                      <a:pt x="1033" y="270"/>
                    </a:lnTo>
                    <a:lnTo>
                      <a:pt x="1031" y="269"/>
                    </a:lnTo>
                    <a:lnTo>
                      <a:pt x="1036" y="264"/>
                    </a:lnTo>
                    <a:lnTo>
                      <a:pt x="1033" y="267"/>
                    </a:lnTo>
                    <a:lnTo>
                      <a:pt x="1028" y="267"/>
                    </a:lnTo>
                    <a:lnTo>
                      <a:pt x="1021" y="264"/>
                    </a:lnTo>
                    <a:lnTo>
                      <a:pt x="1020" y="260"/>
                    </a:lnTo>
                    <a:lnTo>
                      <a:pt x="1013" y="259"/>
                    </a:lnTo>
                    <a:lnTo>
                      <a:pt x="1010" y="259"/>
                    </a:lnTo>
                    <a:lnTo>
                      <a:pt x="995" y="254"/>
                    </a:lnTo>
                    <a:lnTo>
                      <a:pt x="980" y="251"/>
                    </a:lnTo>
                    <a:lnTo>
                      <a:pt x="973" y="251"/>
                    </a:lnTo>
                    <a:lnTo>
                      <a:pt x="966" y="247"/>
                    </a:lnTo>
                    <a:lnTo>
                      <a:pt x="965" y="246"/>
                    </a:lnTo>
                    <a:lnTo>
                      <a:pt x="965" y="244"/>
                    </a:lnTo>
                    <a:lnTo>
                      <a:pt x="960" y="242"/>
                    </a:lnTo>
                    <a:lnTo>
                      <a:pt x="960" y="241"/>
                    </a:lnTo>
                    <a:lnTo>
                      <a:pt x="963" y="239"/>
                    </a:lnTo>
                    <a:lnTo>
                      <a:pt x="965" y="241"/>
                    </a:lnTo>
                    <a:lnTo>
                      <a:pt x="965" y="239"/>
                    </a:lnTo>
                    <a:lnTo>
                      <a:pt x="961" y="239"/>
                    </a:lnTo>
                    <a:lnTo>
                      <a:pt x="958" y="241"/>
                    </a:lnTo>
                    <a:lnTo>
                      <a:pt x="955" y="239"/>
                    </a:lnTo>
                    <a:lnTo>
                      <a:pt x="953" y="237"/>
                    </a:lnTo>
                    <a:lnTo>
                      <a:pt x="952" y="236"/>
                    </a:lnTo>
                    <a:lnTo>
                      <a:pt x="950" y="239"/>
                    </a:lnTo>
                    <a:lnTo>
                      <a:pt x="948" y="234"/>
                    </a:lnTo>
                    <a:lnTo>
                      <a:pt x="947" y="234"/>
                    </a:lnTo>
                    <a:lnTo>
                      <a:pt x="945" y="234"/>
                    </a:lnTo>
                    <a:lnTo>
                      <a:pt x="943" y="236"/>
                    </a:lnTo>
                    <a:lnTo>
                      <a:pt x="940" y="232"/>
                    </a:lnTo>
                    <a:lnTo>
                      <a:pt x="940" y="227"/>
                    </a:lnTo>
                    <a:lnTo>
                      <a:pt x="937" y="222"/>
                    </a:lnTo>
                    <a:lnTo>
                      <a:pt x="940" y="219"/>
                    </a:lnTo>
                    <a:lnTo>
                      <a:pt x="940" y="214"/>
                    </a:lnTo>
                    <a:lnTo>
                      <a:pt x="938" y="219"/>
                    </a:lnTo>
                    <a:lnTo>
                      <a:pt x="935" y="224"/>
                    </a:lnTo>
                    <a:lnTo>
                      <a:pt x="935" y="227"/>
                    </a:lnTo>
                    <a:lnTo>
                      <a:pt x="933" y="227"/>
                    </a:lnTo>
                    <a:lnTo>
                      <a:pt x="930" y="234"/>
                    </a:lnTo>
                    <a:lnTo>
                      <a:pt x="930" y="237"/>
                    </a:lnTo>
                    <a:lnTo>
                      <a:pt x="925" y="242"/>
                    </a:lnTo>
                    <a:lnTo>
                      <a:pt x="920" y="244"/>
                    </a:lnTo>
                    <a:lnTo>
                      <a:pt x="915" y="242"/>
                    </a:lnTo>
                    <a:lnTo>
                      <a:pt x="912" y="236"/>
                    </a:lnTo>
                    <a:lnTo>
                      <a:pt x="912" y="232"/>
                    </a:lnTo>
                    <a:lnTo>
                      <a:pt x="913" y="232"/>
                    </a:lnTo>
                    <a:lnTo>
                      <a:pt x="915" y="229"/>
                    </a:lnTo>
                    <a:lnTo>
                      <a:pt x="913" y="226"/>
                    </a:lnTo>
                    <a:lnTo>
                      <a:pt x="912" y="227"/>
                    </a:lnTo>
                    <a:lnTo>
                      <a:pt x="910" y="226"/>
                    </a:lnTo>
                    <a:lnTo>
                      <a:pt x="907" y="219"/>
                    </a:lnTo>
                    <a:lnTo>
                      <a:pt x="902" y="217"/>
                    </a:lnTo>
                    <a:lnTo>
                      <a:pt x="897" y="217"/>
                    </a:lnTo>
                    <a:lnTo>
                      <a:pt x="895" y="214"/>
                    </a:lnTo>
                    <a:lnTo>
                      <a:pt x="898" y="211"/>
                    </a:lnTo>
                    <a:lnTo>
                      <a:pt x="903" y="211"/>
                    </a:lnTo>
                    <a:lnTo>
                      <a:pt x="905" y="212"/>
                    </a:lnTo>
                    <a:lnTo>
                      <a:pt x="910" y="212"/>
                    </a:lnTo>
                    <a:lnTo>
                      <a:pt x="915" y="214"/>
                    </a:lnTo>
                    <a:lnTo>
                      <a:pt x="920" y="212"/>
                    </a:lnTo>
                    <a:lnTo>
                      <a:pt x="920" y="207"/>
                    </a:lnTo>
                    <a:lnTo>
                      <a:pt x="925" y="206"/>
                    </a:lnTo>
                    <a:lnTo>
                      <a:pt x="932" y="209"/>
                    </a:lnTo>
                    <a:lnTo>
                      <a:pt x="935" y="212"/>
                    </a:lnTo>
                    <a:lnTo>
                      <a:pt x="937" y="209"/>
                    </a:lnTo>
                    <a:lnTo>
                      <a:pt x="940" y="206"/>
                    </a:lnTo>
                    <a:lnTo>
                      <a:pt x="942" y="206"/>
                    </a:lnTo>
                    <a:lnTo>
                      <a:pt x="943" y="202"/>
                    </a:lnTo>
                    <a:lnTo>
                      <a:pt x="942" y="199"/>
                    </a:lnTo>
                    <a:lnTo>
                      <a:pt x="930" y="197"/>
                    </a:lnTo>
                    <a:lnTo>
                      <a:pt x="932" y="199"/>
                    </a:lnTo>
                    <a:lnTo>
                      <a:pt x="928" y="201"/>
                    </a:lnTo>
                    <a:lnTo>
                      <a:pt x="925" y="199"/>
                    </a:lnTo>
                    <a:lnTo>
                      <a:pt x="918" y="201"/>
                    </a:lnTo>
                    <a:lnTo>
                      <a:pt x="915" y="201"/>
                    </a:lnTo>
                    <a:lnTo>
                      <a:pt x="912" y="201"/>
                    </a:lnTo>
                    <a:lnTo>
                      <a:pt x="910" y="201"/>
                    </a:lnTo>
                    <a:lnTo>
                      <a:pt x="905" y="201"/>
                    </a:lnTo>
                    <a:lnTo>
                      <a:pt x="900" y="201"/>
                    </a:lnTo>
                    <a:lnTo>
                      <a:pt x="895" y="196"/>
                    </a:lnTo>
                    <a:lnTo>
                      <a:pt x="893" y="191"/>
                    </a:lnTo>
                    <a:lnTo>
                      <a:pt x="895" y="191"/>
                    </a:lnTo>
                    <a:lnTo>
                      <a:pt x="892" y="186"/>
                    </a:lnTo>
                    <a:lnTo>
                      <a:pt x="885" y="182"/>
                    </a:lnTo>
                    <a:lnTo>
                      <a:pt x="883" y="181"/>
                    </a:lnTo>
                    <a:lnTo>
                      <a:pt x="882" y="182"/>
                    </a:lnTo>
                    <a:lnTo>
                      <a:pt x="878" y="184"/>
                    </a:lnTo>
                    <a:lnTo>
                      <a:pt x="872" y="182"/>
                    </a:lnTo>
                    <a:lnTo>
                      <a:pt x="873" y="181"/>
                    </a:lnTo>
                    <a:lnTo>
                      <a:pt x="878" y="177"/>
                    </a:lnTo>
                    <a:lnTo>
                      <a:pt x="878" y="174"/>
                    </a:lnTo>
                    <a:lnTo>
                      <a:pt x="877" y="171"/>
                    </a:lnTo>
                    <a:lnTo>
                      <a:pt x="882" y="167"/>
                    </a:lnTo>
                    <a:lnTo>
                      <a:pt x="888" y="167"/>
                    </a:lnTo>
                    <a:lnTo>
                      <a:pt x="892" y="166"/>
                    </a:lnTo>
                    <a:lnTo>
                      <a:pt x="895" y="164"/>
                    </a:lnTo>
                    <a:lnTo>
                      <a:pt x="902" y="159"/>
                    </a:lnTo>
                    <a:lnTo>
                      <a:pt x="903" y="157"/>
                    </a:lnTo>
                    <a:lnTo>
                      <a:pt x="910" y="156"/>
                    </a:lnTo>
                    <a:lnTo>
                      <a:pt x="923" y="161"/>
                    </a:lnTo>
                    <a:lnTo>
                      <a:pt x="932" y="166"/>
                    </a:lnTo>
                    <a:lnTo>
                      <a:pt x="938" y="166"/>
                    </a:lnTo>
                    <a:lnTo>
                      <a:pt x="947" y="166"/>
                    </a:lnTo>
                    <a:lnTo>
                      <a:pt x="948" y="167"/>
                    </a:lnTo>
                    <a:lnTo>
                      <a:pt x="947" y="171"/>
                    </a:lnTo>
                    <a:lnTo>
                      <a:pt x="947" y="176"/>
                    </a:lnTo>
                    <a:lnTo>
                      <a:pt x="952" y="179"/>
                    </a:lnTo>
                    <a:lnTo>
                      <a:pt x="953" y="182"/>
                    </a:lnTo>
                    <a:lnTo>
                      <a:pt x="950" y="187"/>
                    </a:lnTo>
                    <a:lnTo>
                      <a:pt x="947" y="191"/>
                    </a:lnTo>
                    <a:lnTo>
                      <a:pt x="948" y="197"/>
                    </a:lnTo>
                    <a:lnTo>
                      <a:pt x="950" y="207"/>
                    </a:lnTo>
                    <a:lnTo>
                      <a:pt x="953" y="212"/>
                    </a:lnTo>
                    <a:lnTo>
                      <a:pt x="955" y="214"/>
                    </a:lnTo>
                    <a:lnTo>
                      <a:pt x="957" y="216"/>
                    </a:lnTo>
                    <a:lnTo>
                      <a:pt x="957" y="209"/>
                    </a:lnTo>
                    <a:lnTo>
                      <a:pt x="958" y="207"/>
                    </a:lnTo>
                    <a:lnTo>
                      <a:pt x="961" y="209"/>
                    </a:lnTo>
                    <a:lnTo>
                      <a:pt x="961" y="212"/>
                    </a:lnTo>
                    <a:lnTo>
                      <a:pt x="963" y="217"/>
                    </a:lnTo>
                    <a:lnTo>
                      <a:pt x="965" y="216"/>
                    </a:lnTo>
                    <a:lnTo>
                      <a:pt x="966" y="221"/>
                    </a:lnTo>
                    <a:lnTo>
                      <a:pt x="971" y="224"/>
                    </a:lnTo>
                    <a:lnTo>
                      <a:pt x="975" y="227"/>
                    </a:lnTo>
                    <a:lnTo>
                      <a:pt x="978" y="227"/>
                    </a:lnTo>
                    <a:lnTo>
                      <a:pt x="983" y="226"/>
                    </a:lnTo>
                    <a:lnTo>
                      <a:pt x="985" y="221"/>
                    </a:lnTo>
                    <a:lnTo>
                      <a:pt x="986" y="219"/>
                    </a:lnTo>
                    <a:lnTo>
                      <a:pt x="990" y="219"/>
                    </a:lnTo>
                    <a:lnTo>
                      <a:pt x="990" y="212"/>
                    </a:lnTo>
                    <a:lnTo>
                      <a:pt x="993" y="209"/>
                    </a:lnTo>
                    <a:lnTo>
                      <a:pt x="998" y="207"/>
                    </a:lnTo>
                    <a:lnTo>
                      <a:pt x="1003" y="206"/>
                    </a:lnTo>
                    <a:lnTo>
                      <a:pt x="1003" y="201"/>
                    </a:lnTo>
                    <a:lnTo>
                      <a:pt x="1005" y="199"/>
                    </a:lnTo>
                    <a:lnTo>
                      <a:pt x="1006" y="201"/>
                    </a:lnTo>
                    <a:lnTo>
                      <a:pt x="1010" y="201"/>
                    </a:lnTo>
                    <a:lnTo>
                      <a:pt x="1015" y="199"/>
                    </a:lnTo>
                    <a:lnTo>
                      <a:pt x="1021" y="197"/>
                    </a:lnTo>
                    <a:lnTo>
                      <a:pt x="1021" y="194"/>
                    </a:lnTo>
                    <a:lnTo>
                      <a:pt x="1020" y="191"/>
                    </a:lnTo>
                    <a:lnTo>
                      <a:pt x="1021" y="189"/>
                    </a:lnTo>
                    <a:lnTo>
                      <a:pt x="1033" y="182"/>
                    </a:lnTo>
                    <a:lnTo>
                      <a:pt x="1038" y="182"/>
                    </a:lnTo>
                    <a:lnTo>
                      <a:pt x="1043" y="186"/>
                    </a:lnTo>
                    <a:lnTo>
                      <a:pt x="1050" y="189"/>
                    </a:lnTo>
                    <a:lnTo>
                      <a:pt x="1058" y="191"/>
                    </a:lnTo>
                    <a:lnTo>
                      <a:pt x="1063" y="194"/>
                    </a:lnTo>
                    <a:lnTo>
                      <a:pt x="1068" y="194"/>
                    </a:lnTo>
                    <a:lnTo>
                      <a:pt x="1074" y="196"/>
                    </a:lnTo>
                    <a:lnTo>
                      <a:pt x="1088" y="202"/>
                    </a:lnTo>
                    <a:lnTo>
                      <a:pt x="1091" y="201"/>
                    </a:lnTo>
                    <a:lnTo>
                      <a:pt x="1094" y="202"/>
                    </a:lnTo>
                    <a:lnTo>
                      <a:pt x="1101" y="202"/>
                    </a:lnTo>
                    <a:lnTo>
                      <a:pt x="1106" y="202"/>
                    </a:lnTo>
                    <a:lnTo>
                      <a:pt x="1109" y="206"/>
                    </a:lnTo>
                    <a:lnTo>
                      <a:pt x="1108" y="207"/>
                    </a:lnTo>
                    <a:lnTo>
                      <a:pt x="1108" y="209"/>
                    </a:lnTo>
                    <a:lnTo>
                      <a:pt x="1111" y="211"/>
                    </a:lnTo>
                    <a:lnTo>
                      <a:pt x="1116" y="209"/>
                    </a:lnTo>
                    <a:lnTo>
                      <a:pt x="1116" y="209"/>
                    </a:lnTo>
                    <a:lnTo>
                      <a:pt x="1116" y="209"/>
                    </a:lnTo>
                    <a:close/>
                    <a:moveTo>
                      <a:pt x="827" y="149"/>
                    </a:moveTo>
                    <a:lnTo>
                      <a:pt x="837" y="153"/>
                    </a:lnTo>
                    <a:lnTo>
                      <a:pt x="837" y="154"/>
                    </a:lnTo>
                    <a:lnTo>
                      <a:pt x="830" y="151"/>
                    </a:lnTo>
                    <a:lnTo>
                      <a:pt x="827" y="149"/>
                    </a:lnTo>
                    <a:lnTo>
                      <a:pt x="827" y="149"/>
                    </a:lnTo>
                    <a:close/>
                    <a:moveTo>
                      <a:pt x="875" y="157"/>
                    </a:moveTo>
                    <a:lnTo>
                      <a:pt x="878" y="157"/>
                    </a:lnTo>
                    <a:lnTo>
                      <a:pt x="882" y="157"/>
                    </a:lnTo>
                    <a:lnTo>
                      <a:pt x="882" y="154"/>
                    </a:lnTo>
                    <a:lnTo>
                      <a:pt x="875" y="151"/>
                    </a:lnTo>
                    <a:lnTo>
                      <a:pt x="867" y="151"/>
                    </a:lnTo>
                    <a:lnTo>
                      <a:pt x="863" y="153"/>
                    </a:lnTo>
                    <a:lnTo>
                      <a:pt x="859" y="154"/>
                    </a:lnTo>
                    <a:lnTo>
                      <a:pt x="857" y="154"/>
                    </a:lnTo>
                    <a:lnTo>
                      <a:pt x="859" y="156"/>
                    </a:lnTo>
                    <a:lnTo>
                      <a:pt x="855" y="156"/>
                    </a:lnTo>
                    <a:lnTo>
                      <a:pt x="863" y="157"/>
                    </a:lnTo>
                    <a:lnTo>
                      <a:pt x="867" y="159"/>
                    </a:lnTo>
                    <a:lnTo>
                      <a:pt x="872" y="159"/>
                    </a:lnTo>
                    <a:lnTo>
                      <a:pt x="872" y="157"/>
                    </a:lnTo>
                    <a:lnTo>
                      <a:pt x="867" y="156"/>
                    </a:lnTo>
                    <a:lnTo>
                      <a:pt x="867" y="154"/>
                    </a:lnTo>
                    <a:lnTo>
                      <a:pt x="868" y="154"/>
                    </a:lnTo>
                    <a:lnTo>
                      <a:pt x="875" y="157"/>
                    </a:lnTo>
                    <a:lnTo>
                      <a:pt x="875" y="157"/>
                    </a:lnTo>
                    <a:close/>
                    <a:moveTo>
                      <a:pt x="867" y="171"/>
                    </a:moveTo>
                    <a:lnTo>
                      <a:pt x="862" y="169"/>
                    </a:lnTo>
                    <a:lnTo>
                      <a:pt x="859" y="169"/>
                    </a:lnTo>
                    <a:lnTo>
                      <a:pt x="862" y="171"/>
                    </a:lnTo>
                    <a:lnTo>
                      <a:pt x="867" y="171"/>
                    </a:lnTo>
                    <a:lnTo>
                      <a:pt x="867" y="171"/>
                    </a:lnTo>
                    <a:close/>
                    <a:moveTo>
                      <a:pt x="872" y="167"/>
                    </a:moveTo>
                    <a:lnTo>
                      <a:pt x="868" y="169"/>
                    </a:lnTo>
                    <a:lnTo>
                      <a:pt x="867" y="167"/>
                    </a:lnTo>
                    <a:lnTo>
                      <a:pt x="872" y="167"/>
                    </a:lnTo>
                    <a:lnTo>
                      <a:pt x="872" y="167"/>
                    </a:lnTo>
                    <a:close/>
                    <a:moveTo>
                      <a:pt x="870" y="171"/>
                    </a:moveTo>
                    <a:lnTo>
                      <a:pt x="865" y="174"/>
                    </a:lnTo>
                    <a:lnTo>
                      <a:pt x="865" y="179"/>
                    </a:lnTo>
                    <a:lnTo>
                      <a:pt x="870" y="181"/>
                    </a:lnTo>
                    <a:lnTo>
                      <a:pt x="873" y="179"/>
                    </a:lnTo>
                    <a:lnTo>
                      <a:pt x="873" y="172"/>
                    </a:lnTo>
                    <a:lnTo>
                      <a:pt x="870" y="171"/>
                    </a:lnTo>
                    <a:lnTo>
                      <a:pt x="870" y="171"/>
                    </a:lnTo>
                    <a:close/>
                    <a:moveTo>
                      <a:pt x="736" y="63"/>
                    </a:moveTo>
                    <a:lnTo>
                      <a:pt x="741" y="68"/>
                    </a:lnTo>
                    <a:lnTo>
                      <a:pt x="742" y="73"/>
                    </a:lnTo>
                    <a:lnTo>
                      <a:pt x="739" y="76"/>
                    </a:lnTo>
                    <a:lnTo>
                      <a:pt x="736" y="71"/>
                    </a:lnTo>
                    <a:lnTo>
                      <a:pt x="734" y="66"/>
                    </a:lnTo>
                    <a:lnTo>
                      <a:pt x="736" y="63"/>
                    </a:lnTo>
                    <a:lnTo>
                      <a:pt x="736" y="63"/>
                    </a:lnTo>
                    <a:close/>
                    <a:moveTo>
                      <a:pt x="764" y="48"/>
                    </a:moveTo>
                    <a:lnTo>
                      <a:pt x="767" y="53"/>
                    </a:lnTo>
                    <a:lnTo>
                      <a:pt x="767" y="58"/>
                    </a:lnTo>
                    <a:lnTo>
                      <a:pt x="769" y="56"/>
                    </a:lnTo>
                    <a:lnTo>
                      <a:pt x="770" y="53"/>
                    </a:lnTo>
                    <a:lnTo>
                      <a:pt x="770" y="48"/>
                    </a:lnTo>
                    <a:lnTo>
                      <a:pt x="767" y="46"/>
                    </a:lnTo>
                    <a:lnTo>
                      <a:pt x="764" y="48"/>
                    </a:lnTo>
                    <a:lnTo>
                      <a:pt x="764" y="48"/>
                    </a:lnTo>
                    <a:close/>
                    <a:moveTo>
                      <a:pt x="764" y="58"/>
                    </a:moveTo>
                    <a:lnTo>
                      <a:pt x="767" y="59"/>
                    </a:lnTo>
                    <a:lnTo>
                      <a:pt x="769" y="63"/>
                    </a:lnTo>
                    <a:lnTo>
                      <a:pt x="767" y="63"/>
                    </a:lnTo>
                    <a:lnTo>
                      <a:pt x="767" y="63"/>
                    </a:lnTo>
                    <a:lnTo>
                      <a:pt x="764" y="58"/>
                    </a:lnTo>
                    <a:lnTo>
                      <a:pt x="764" y="58"/>
                    </a:lnTo>
                    <a:close/>
                    <a:moveTo>
                      <a:pt x="804" y="99"/>
                    </a:moveTo>
                    <a:lnTo>
                      <a:pt x="805" y="106"/>
                    </a:lnTo>
                    <a:lnTo>
                      <a:pt x="807" y="104"/>
                    </a:lnTo>
                    <a:lnTo>
                      <a:pt x="812" y="104"/>
                    </a:lnTo>
                    <a:lnTo>
                      <a:pt x="815" y="101"/>
                    </a:lnTo>
                    <a:lnTo>
                      <a:pt x="814" y="98"/>
                    </a:lnTo>
                    <a:lnTo>
                      <a:pt x="810" y="96"/>
                    </a:lnTo>
                    <a:lnTo>
                      <a:pt x="807" y="98"/>
                    </a:lnTo>
                    <a:lnTo>
                      <a:pt x="804" y="99"/>
                    </a:lnTo>
                    <a:lnTo>
                      <a:pt x="804" y="99"/>
                    </a:lnTo>
                    <a:close/>
                    <a:moveTo>
                      <a:pt x="799" y="157"/>
                    </a:moveTo>
                    <a:lnTo>
                      <a:pt x="800" y="164"/>
                    </a:lnTo>
                    <a:lnTo>
                      <a:pt x="807" y="169"/>
                    </a:lnTo>
                    <a:lnTo>
                      <a:pt x="809" y="171"/>
                    </a:lnTo>
                    <a:lnTo>
                      <a:pt x="807" y="171"/>
                    </a:lnTo>
                    <a:lnTo>
                      <a:pt x="807" y="174"/>
                    </a:lnTo>
                    <a:lnTo>
                      <a:pt x="805" y="171"/>
                    </a:lnTo>
                    <a:lnTo>
                      <a:pt x="800" y="169"/>
                    </a:lnTo>
                    <a:lnTo>
                      <a:pt x="797" y="162"/>
                    </a:lnTo>
                    <a:lnTo>
                      <a:pt x="792" y="159"/>
                    </a:lnTo>
                    <a:lnTo>
                      <a:pt x="789" y="154"/>
                    </a:lnTo>
                    <a:lnTo>
                      <a:pt x="790" y="149"/>
                    </a:lnTo>
                    <a:lnTo>
                      <a:pt x="790" y="148"/>
                    </a:lnTo>
                    <a:lnTo>
                      <a:pt x="790" y="144"/>
                    </a:lnTo>
                    <a:lnTo>
                      <a:pt x="785" y="141"/>
                    </a:lnTo>
                    <a:lnTo>
                      <a:pt x="787" y="136"/>
                    </a:lnTo>
                    <a:lnTo>
                      <a:pt x="789" y="134"/>
                    </a:lnTo>
                    <a:lnTo>
                      <a:pt x="785" y="129"/>
                    </a:lnTo>
                    <a:lnTo>
                      <a:pt x="784" y="126"/>
                    </a:lnTo>
                    <a:lnTo>
                      <a:pt x="785" y="121"/>
                    </a:lnTo>
                    <a:lnTo>
                      <a:pt x="789" y="119"/>
                    </a:lnTo>
                    <a:lnTo>
                      <a:pt x="787" y="113"/>
                    </a:lnTo>
                    <a:lnTo>
                      <a:pt x="789" y="108"/>
                    </a:lnTo>
                    <a:lnTo>
                      <a:pt x="797" y="101"/>
                    </a:lnTo>
                    <a:lnTo>
                      <a:pt x="799" y="99"/>
                    </a:lnTo>
                    <a:lnTo>
                      <a:pt x="799" y="103"/>
                    </a:lnTo>
                    <a:lnTo>
                      <a:pt x="795" y="108"/>
                    </a:lnTo>
                    <a:lnTo>
                      <a:pt x="795" y="109"/>
                    </a:lnTo>
                    <a:lnTo>
                      <a:pt x="800" y="111"/>
                    </a:lnTo>
                    <a:lnTo>
                      <a:pt x="800" y="118"/>
                    </a:lnTo>
                    <a:lnTo>
                      <a:pt x="799" y="123"/>
                    </a:lnTo>
                    <a:lnTo>
                      <a:pt x="794" y="123"/>
                    </a:lnTo>
                    <a:lnTo>
                      <a:pt x="790" y="126"/>
                    </a:lnTo>
                    <a:lnTo>
                      <a:pt x="792" y="131"/>
                    </a:lnTo>
                    <a:lnTo>
                      <a:pt x="795" y="129"/>
                    </a:lnTo>
                    <a:lnTo>
                      <a:pt x="797" y="126"/>
                    </a:lnTo>
                    <a:lnTo>
                      <a:pt x="802" y="124"/>
                    </a:lnTo>
                    <a:lnTo>
                      <a:pt x="804" y="123"/>
                    </a:lnTo>
                    <a:lnTo>
                      <a:pt x="800" y="123"/>
                    </a:lnTo>
                    <a:lnTo>
                      <a:pt x="802" y="119"/>
                    </a:lnTo>
                    <a:lnTo>
                      <a:pt x="809" y="116"/>
                    </a:lnTo>
                    <a:lnTo>
                      <a:pt x="817" y="113"/>
                    </a:lnTo>
                    <a:lnTo>
                      <a:pt x="819" y="116"/>
                    </a:lnTo>
                    <a:lnTo>
                      <a:pt x="820" y="119"/>
                    </a:lnTo>
                    <a:lnTo>
                      <a:pt x="815" y="128"/>
                    </a:lnTo>
                    <a:lnTo>
                      <a:pt x="807" y="129"/>
                    </a:lnTo>
                    <a:lnTo>
                      <a:pt x="804" y="133"/>
                    </a:lnTo>
                    <a:lnTo>
                      <a:pt x="805" y="136"/>
                    </a:lnTo>
                    <a:lnTo>
                      <a:pt x="809" y="136"/>
                    </a:lnTo>
                    <a:lnTo>
                      <a:pt x="815" y="141"/>
                    </a:lnTo>
                    <a:lnTo>
                      <a:pt x="815" y="143"/>
                    </a:lnTo>
                    <a:lnTo>
                      <a:pt x="819" y="144"/>
                    </a:lnTo>
                    <a:lnTo>
                      <a:pt x="814" y="146"/>
                    </a:lnTo>
                    <a:lnTo>
                      <a:pt x="810" y="143"/>
                    </a:lnTo>
                    <a:lnTo>
                      <a:pt x="804" y="143"/>
                    </a:lnTo>
                    <a:lnTo>
                      <a:pt x="799" y="141"/>
                    </a:lnTo>
                    <a:lnTo>
                      <a:pt x="795" y="143"/>
                    </a:lnTo>
                    <a:lnTo>
                      <a:pt x="795" y="151"/>
                    </a:lnTo>
                    <a:lnTo>
                      <a:pt x="799" y="157"/>
                    </a:lnTo>
                    <a:lnTo>
                      <a:pt x="799" y="157"/>
                    </a:lnTo>
                    <a:close/>
                    <a:moveTo>
                      <a:pt x="779" y="167"/>
                    </a:moveTo>
                    <a:lnTo>
                      <a:pt x="780" y="171"/>
                    </a:lnTo>
                    <a:lnTo>
                      <a:pt x="775" y="169"/>
                    </a:lnTo>
                    <a:lnTo>
                      <a:pt x="779" y="166"/>
                    </a:lnTo>
                    <a:lnTo>
                      <a:pt x="779" y="167"/>
                    </a:lnTo>
                    <a:lnTo>
                      <a:pt x="779" y="167"/>
                    </a:lnTo>
                    <a:close/>
                    <a:moveTo>
                      <a:pt x="779" y="159"/>
                    </a:moveTo>
                    <a:lnTo>
                      <a:pt x="777" y="159"/>
                    </a:lnTo>
                    <a:lnTo>
                      <a:pt x="775" y="162"/>
                    </a:lnTo>
                    <a:lnTo>
                      <a:pt x="779" y="164"/>
                    </a:lnTo>
                    <a:lnTo>
                      <a:pt x="779" y="161"/>
                    </a:lnTo>
                    <a:lnTo>
                      <a:pt x="779" y="159"/>
                    </a:lnTo>
                    <a:lnTo>
                      <a:pt x="779" y="159"/>
                    </a:lnTo>
                    <a:close/>
                    <a:moveTo>
                      <a:pt x="784" y="161"/>
                    </a:moveTo>
                    <a:lnTo>
                      <a:pt x="782" y="162"/>
                    </a:lnTo>
                    <a:lnTo>
                      <a:pt x="782" y="164"/>
                    </a:lnTo>
                    <a:lnTo>
                      <a:pt x="785" y="169"/>
                    </a:lnTo>
                    <a:lnTo>
                      <a:pt x="789" y="169"/>
                    </a:lnTo>
                    <a:lnTo>
                      <a:pt x="792" y="171"/>
                    </a:lnTo>
                    <a:lnTo>
                      <a:pt x="794" y="169"/>
                    </a:lnTo>
                    <a:lnTo>
                      <a:pt x="792" y="167"/>
                    </a:lnTo>
                    <a:lnTo>
                      <a:pt x="789" y="166"/>
                    </a:lnTo>
                    <a:lnTo>
                      <a:pt x="789" y="162"/>
                    </a:lnTo>
                    <a:lnTo>
                      <a:pt x="787" y="161"/>
                    </a:lnTo>
                    <a:lnTo>
                      <a:pt x="784" y="161"/>
                    </a:lnTo>
                    <a:lnTo>
                      <a:pt x="784" y="161"/>
                    </a:lnTo>
                    <a:close/>
                    <a:moveTo>
                      <a:pt x="782" y="186"/>
                    </a:moveTo>
                    <a:lnTo>
                      <a:pt x="789" y="182"/>
                    </a:lnTo>
                    <a:lnTo>
                      <a:pt x="795" y="182"/>
                    </a:lnTo>
                    <a:lnTo>
                      <a:pt x="800" y="187"/>
                    </a:lnTo>
                    <a:lnTo>
                      <a:pt x="800" y="191"/>
                    </a:lnTo>
                    <a:lnTo>
                      <a:pt x="797" y="191"/>
                    </a:lnTo>
                    <a:lnTo>
                      <a:pt x="792" y="191"/>
                    </a:lnTo>
                    <a:lnTo>
                      <a:pt x="789" y="191"/>
                    </a:lnTo>
                    <a:lnTo>
                      <a:pt x="785" y="189"/>
                    </a:lnTo>
                    <a:lnTo>
                      <a:pt x="782" y="186"/>
                    </a:lnTo>
                    <a:lnTo>
                      <a:pt x="782" y="186"/>
                    </a:lnTo>
                    <a:close/>
                    <a:moveTo>
                      <a:pt x="852" y="189"/>
                    </a:moveTo>
                    <a:lnTo>
                      <a:pt x="844" y="191"/>
                    </a:lnTo>
                    <a:lnTo>
                      <a:pt x="840" y="192"/>
                    </a:lnTo>
                    <a:lnTo>
                      <a:pt x="842" y="194"/>
                    </a:lnTo>
                    <a:lnTo>
                      <a:pt x="850" y="196"/>
                    </a:lnTo>
                    <a:lnTo>
                      <a:pt x="857" y="194"/>
                    </a:lnTo>
                    <a:lnTo>
                      <a:pt x="855" y="194"/>
                    </a:lnTo>
                    <a:lnTo>
                      <a:pt x="855" y="191"/>
                    </a:lnTo>
                    <a:lnTo>
                      <a:pt x="852" y="189"/>
                    </a:lnTo>
                    <a:lnTo>
                      <a:pt x="852" y="189"/>
                    </a:lnTo>
                    <a:close/>
                    <a:moveTo>
                      <a:pt x="810" y="231"/>
                    </a:moveTo>
                    <a:lnTo>
                      <a:pt x="814" y="231"/>
                    </a:lnTo>
                    <a:lnTo>
                      <a:pt x="814" y="232"/>
                    </a:lnTo>
                    <a:lnTo>
                      <a:pt x="812" y="232"/>
                    </a:lnTo>
                    <a:lnTo>
                      <a:pt x="810" y="231"/>
                    </a:lnTo>
                    <a:lnTo>
                      <a:pt x="810" y="231"/>
                    </a:lnTo>
                    <a:close/>
                    <a:moveTo>
                      <a:pt x="807" y="232"/>
                    </a:moveTo>
                    <a:lnTo>
                      <a:pt x="809" y="232"/>
                    </a:lnTo>
                    <a:lnTo>
                      <a:pt x="809" y="234"/>
                    </a:lnTo>
                    <a:lnTo>
                      <a:pt x="807" y="234"/>
                    </a:lnTo>
                    <a:lnTo>
                      <a:pt x="807" y="232"/>
                    </a:lnTo>
                    <a:lnTo>
                      <a:pt x="807" y="232"/>
                    </a:lnTo>
                    <a:close/>
                    <a:moveTo>
                      <a:pt x="794" y="234"/>
                    </a:moveTo>
                    <a:lnTo>
                      <a:pt x="799" y="232"/>
                    </a:lnTo>
                    <a:lnTo>
                      <a:pt x="802" y="231"/>
                    </a:lnTo>
                    <a:lnTo>
                      <a:pt x="804" y="232"/>
                    </a:lnTo>
                    <a:lnTo>
                      <a:pt x="802" y="236"/>
                    </a:lnTo>
                    <a:lnTo>
                      <a:pt x="800" y="234"/>
                    </a:lnTo>
                    <a:lnTo>
                      <a:pt x="797" y="236"/>
                    </a:lnTo>
                    <a:lnTo>
                      <a:pt x="794" y="234"/>
                    </a:lnTo>
                    <a:lnTo>
                      <a:pt x="794" y="234"/>
                    </a:lnTo>
                    <a:close/>
                    <a:moveTo>
                      <a:pt x="792" y="221"/>
                    </a:moveTo>
                    <a:lnTo>
                      <a:pt x="789" y="222"/>
                    </a:lnTo>
                    <a:lnTo>
                      <a:pt x="792" y="224"/>
                    </a:lnTo>
                    <a:lnTo>
                      <a:pt x="792" y="221"/>
                    </a:lnTo>
                    <a:lnTo>
                      <a:pt x="792" y="221"/>
                    </a:lnTo>
                    <a:close/>
                    <a:moveTo>
                      <a:pt x="797" y="216"/>
                    </a:moveTo>
                    <a:lnTo>
                      <a:pt x="794" y="216"/>
                    </a:lnTo>
                    <a:lnTo>
                      <a:pt x="794" y="217"/>
                    </a:lnTo>
                    <a:lnTo>
                      <a:pt x="797" y="217"/>
                    </a:lnTo>
                    <a:lnTo>
                      <a:pt x="797" y="216"/>
                    </a:lnTo>
                    <a:lnTo>
                      <a:pt x="797" y="216"/>
                    </a:lnTo>
                    <a:close/>
                    <a:moveTo>
                      <a:pt x="799" y="229"/>
                    </a:moveTo>
                    <a:lnTo>
                      <a:pt x="802" y="222"/>
                    </a:lnTo>
                    <a:lnTo>
                      <a:pt x="807" y="226"/>
                    </a:lnTo>
                    <a:lnTo>
                      <a:pt x="809" y="229"/>
                    </a:lnTo>
                    <a:lnTo>
                      <a:pt x="814" y="227"/>
                    </a:lnTo>
                    <a:lnTo>
                      <a:pt x="817" y="224"/>
                    </a:lnTo>
                    <a:lnTo>
                      <a:pt x="820" y="224"/>
                    </a:lnTo>
                    <a:lnTo>
                      <a:pt x="824" y="227"/>
                    </a:lnTo>
                    <a:lnTo>
                      <a:pt x="834" y="229"/>
                    </a:lnTo>
                    <a:lnTo>
                      <a:pt x="835" y="226"/>
                    </a:lnTo>
                    <a:lnTo>
                      <a:pt x="840" y="226"/>
                    </a:lnTo>
                    <a:lnTo>
                      <a:pt x="850" y="232"/>
                    </a:lnTo>
                    <a:lnTo>
                      <a:pt x="855" y="232"/>
                    </a:lnTo>
                    <a:lnTo>
                      <a:pt x="860" y="237"/>
                    </a:lnTo>
                    <a:lnTo>
                      <a:pt x="865" y="237"/>
                    </a:lnTo>
                    <a:lnTo>
                      <a:pt x="867" y="234"/>
                    </a:lnTo>
                    <a:lnTo>
                      <a:pt x="865" y="226"/>
                    </a:lnTo>
                    <a:lnTo>
                      <a:pt x="852" y="219"/>
                    </a:lnTo>
                    <a:lnTo>
                      <a:pt x="842" y="217"/>
                    </a:lnTo>
                    <a:lnTo>
                      <a:pt x="837" y="214"/>
                    </a:lnTo>
                    <a:lnTo>
                      <a:pt x="832" y="214"/>
                    </a:lnTo>
                    <a:lnTo>
                      <a:pt x="829" y="217"/>
                    </a:lnTo>
                    <a:lnTo>
                      <a:pt x="824" y="216"/>
                    </a:lnTo>
                    <a:lnTo>
                      <a:pt x="820" y="216"/>
                    </a:lnTo>
                    <a:lnTo>
                      <a:pt x="812" y="216"/>
                    </a:lnTo>
                    <a:lnTo>
                      <a:pt x="802" y="216"/>
                    </a:lnTo>
                    <a:lnTo>
                      <a:pt x="800" y="217"/>
                    </a:lnTo>
                    <a:lnTo>
                      <a:pt x="800" y="221"/>
                    </a:lnTo>
                    <a:lnTo>
                      <a:pt x="795" y="222"/>
                    </a:lnTo>
                    <a:lnTo>
                      <a:pt x="794" y="226"/>
                    </a:lnTo>
                    <a:lnTo>
                      <a:pt x="795" y="229"/>
                    </a:lnTo>
                    <a:lnTo>
                      <a:pt x="799" y="229"/>
                    </a:lnTo>
                    <a:lnTo>
                      <a:pt x="799" y="229"/>
                    </a:lnTo>
                    <a:close/>
                    <a:moveTo>
                      <a:pt x="751" y="221"/>
                    </a:moveTo>
                    <a:lnTo>
                      <a:pt x="756" y="222"/>
                    </a:lnTo>
                    <a:lnTo>
                      <a:pt x="759" y="221"/>
                    </a:lnTo>
                    <a:lnTo>
                      <a:pt x="769" y="221"/>
                    </a:lnTo>
                    <a:lnTo>
                      <a:pt x="775" y="222"/>
                    </a:lnTo>
                    <a:lnTo>
                      <a:pt x="775" y="226"/>
                    </a:lnTo>
                    <a:lnTo>
                      <a:pt x="779" y="231"/>
                    </a:lnTo>
                    <a:lnTo>
                      <a:pt x="779" y="234"/>
                    </a:lnTo>
                    <a:lnTo>
                      <a:pt x="775" y="234"/>
                    </a:lnTo>
                    <a:lnTo>
                      <a:pt x="770" y="237"/>
                    </a:lnTo>
                    <a:lnTo>
                      <a:pt x="765" y="237"/>
                    </a:lnTo>
                    <a:lnTo>
                      <a:pt x="759" y="237"/>
                    </a:lnTo>
                    <a:lnTo>
                      <a:pt x="757" y="236"/>
                    </a:lnTo>
                    <a:lnTo>
                      <a:pt x="751" y="234"/>
                    </a:lnTo>
                    <a:lnTo>
                      <a:pt x="746" y="229"/>
                    </a:lnTo>
                    <a:lnTo>
                      <a:pt x="747" y="224"/>
                    </a:lnTo>
                    <a:lnTo>
                      <a:pt x="751" y="221"/>
                    </a:lnTo>
                    <a:lnTo>
                      <a:pt x="751" y="221"/>
                    </a:lnTo>
                    <a:close/>
                    <a:moveTo>
                      <a:pt x="616" y="312"/>
                    </a:moveTo>
                    <a:lnTo>
                      <a:pt x="613" y="310"/>
                    </a:lnTo>
                    <a:lnTo>
                      <a:pt x="611" y="312"/>
                    </a:lnTo>
                    <a:lnTo>
                      <a:pt x="614" y="314"/>
                    </a:lnTo>
                    <a:lnTo>
                      <a:pt x="616" y="312"/>
                    </a:lnTo>
                    <a:lnTo>
                      <a:pt x="616" y="312"/>
                    </a:lnTo>
                    <a:close/>
                    <a:moveTo>
                      <a:pt x="611" y="280"/>
                    </a:moveTo>
                    <a:lnTo>
                      <a:pt x="616" y="289"/>
                    </a:lnTo>
                    <a:lnTo>
                      <a:pt x="614" y="292"/>
                    </a:lnTo>
                    <a:lnTo>
                      <a:pt x="611" y="295"/>
                    </a:lnTo>
                    <a:lnTo>
                      <a:pt x="611" y="292"/>
                    </a:lnTo>
                    <a:lnTo>
                      <a:pt x="609" y="290"/>
                    </a:lnTo>
                    <a:lnTo>
                      <a:pt x="611" y="287"/>
                    </a:lnTo>
                    <a:lnTo>
                      <a:pt x="611" y="284"/>
                    </a:lnTo>
                    <a:lnTo>
                      <a:pt x="611" y="280"/>
                    </a:lnTo>
                    <a:lnTo>
                      <a:pt x="611" y="280"/>
                    </a:lnTo>
                    <a:close/>
                    <a:moveTo>
                      <a:pt x="746" y="197"/>
                    </a:moveTo>
                    <a:lnTo>
                      <a:pt x="746" y="201"/>
                    </a:lnTo>
                    <a:lnTo>
                      <a:pt x="749" y="206"/>
                    </a:lnTo>
                    <a:lnTo>
                      <a:pt x="749" y="207"/>
                    </a:lnTo>
                    <a:lnTo>
                      <a:pt x="747" y="206"/>
                    </a:lnTo>
                    <a:lnTo>
                      <a:pt x="746" y="201"/>
                    </a:lnTo>
                    <a:lnTo>
                      <a:pt x="744" y="197"/>
                    </a:lnTo>
                    <a:lnTo>
                      <a:pt x="746" y="197"/>
                    </a:lnTo>
                    <a:lnTo>
                      <a:pt x="746" y="197"/>
                    </a:lnTo>
                    <a:close/>
                    <a:moveTo>
                      <a:pt x="732" y="191"/>
                    </a:moveTo>
                    <a:lnTo>
                      <a:pt x="736" y="191"/>
                    </a:lnTo>
                    <a:lnTo>
                      <a:pt x="739" y="191"/>
                    </a:lnTo>
                    <a:lnTo>
                      <a:pt x="742" y="191"/>
                    </a:lnTo>
                    <a:lnTo>
                      <a:pt x="752" y="191"/>
                    </a:lnTo>
                    <a:lnTo>
                      <a:pt x="757" y="192"/>
                    </a:lnTo>
                    <a:lnTo>
                      <a:pt x="751" y="194"/>
                    </a:lnTo>
                    <a:lnTo>
                      <a:pt x="741" y="196"/>
                    </a:lnTo>
                    <a:lnTo>
                      <a:pt x="736" y="194"/>
                    </a:lnTo>
                    <a:lnTo>
                      <a:pt x="734" y="192"/>
                    </a:lnTo>
                    <a:lnTo>
                      <a:pt x="732" y="191"/>
                    </a:lnTo>
                    <a:lnTo>
                      <a:pt x="732" y="191"/>
                    </a:lnTo>
                    <a:close/>
                    <a:moveTo>
                      <a:pt x="709" y="192"/>
                    </a:moveTo>
                    <a:lnTo>
                      <a:pt x="712" y="189"/>
                    </a:lnTo>
                    <a:lnTo>
                      <a:pt x="714" y="189"/>
                    </a:lnTo>
                    <a:lnTo>
                      <a:pt x="717" y="189"/>
                    </a:lnTo>
                    <a:lnTo>
                      <a:pt x="722" y="189"/>
                    </a:lnTo>
                    <a:lnTo>
                      <a:pt x="726" y="191"/>
                    </a:lnTo>
                    <a:lnTo>
                      <a:pt x="729" y="189"/>
                    </a:lnTo>
                    <a:lnTo>
                      <a:pt x="731" y="191"/>
                    </a:lnTo>
                    <a:lnTo>
                      <a:pt x="731" y="194"/>
                    </a:lnTo>
                    <a:lnTo>
                      <a:pt x="727" y="194"/>
                    </a:lnTo>
                    <a:lnTo>
                      <a:pt x="724" y="196"/>
                    </a:lnTo>
                    <a:lnTo>
                      <a:pt x="721" y="194"/>
                    </a:lnTo>
                    <a:lnTo>
                      <a:pt x="714" y="197"/>
                    </a:lnTo>
                    <a:lnTo>
                      <a:pt x="711" y="196"/>
                    </a:lnTo>
                    <a:lnTo>
                      <a:pt x="709" y="194"/>
                    </a:lnTo>
                    <a:lnTo>
                      <a:pt x="709" y="192"/>
                    </a:lnTo>
                    <a:lnTo>
                      <a:pt x="709" y="192"/>
                    </a:lnTo>
                    <a:close/>
                    <a:moveTo>
                      <a:pt x="666" y="272"/>
                    </a:moveTo>
                    <a:lnTo>
                      <a:pt x="671" y="265"/>
                    </a:lnTo>
                    <a:lnTo>
                      <a:pt x="672" y="259"/>
                    </a:lnTo>
                    <a:lnTo>
                      <a:pt x="672" y="252"/>
                    </a:lnTo>
                    <a:lnTo>
                      <a:pt x="674" y="251"/>
                    </a:lnTo>
                    <a:lnTo>
                      <a:pt x="677" y="252"/>
                    </a:lnTo>
                    <a:lnTo>
                      <a:pt x="679" y="254"/>
                    </a:lnTo>
                    <a:lnTo>
                      <a:pt x="679" y="257"/>
                    </a:lnTo>
                    <a:lnTo>
                      <a:pt x="679" y="259"/>
                    </a:lnTo>
                    <a:lnTo>
                      <a:pt x="679" y="257"/>
                    </a:lnTo>
                    <a:lnTo>
                      <a:pt x="677" y="259"/>
                    </a:lnTo>
                    <a:lnTo>
                      <a:pt x="674" y="262"/>
                    </a:lnTo>
                    <a:lnTo>
                      <a:pt x="674" y="264"/>
                    </a:lnTo>
                    <a:lnTo>
                      <a:pt x="674" y="267"/>
                    </a:lnTo>
                    <a:lnTo>
                      <a:pt x="677" y="267"/>
                    </a:lnTo>
                    <a:lnTo>
                      <a:pt x="679" y="269"/>
                    </a:lnTo>
                    <a:lnTo>
                      <a:pt x="677" y="270"/>
                    </a:lnTo>
                    <a:lnTo>
                      <a:pt x="674" y="272"/>
                    </a:lnTo>
                    <a:lnTo>
                      <a:pt x="672" y="275"/>
                    </a:lnTo>
                    <a:lnTo>
                      <a:pt x="669" y="277"/>
                    </a:lnTo>
                    <a:lnTo>
                      <a:pt x="666" y="275"/>
                    </a:lnTo>
                    <a:lnTo>
                      <a:pt x="666" y="272"/>
                    </a:lnTo>
                    <a:lnTo>
                      <a:pt x="666" y="272"/>
                    </a:lnTo>
                    <a:close/>
                    <a:moveTo>
                      <a:pt x="654" y="269"/>
                    </a:moveTo>
                    <a:lnTo>
                      <a:pt x="654" y="269"/>
                    </a:lnTo>
                    <a:lnTo>
                      <a:pt x="656" y="270"/>
                    </a:lnTo>
                    <a:lnTo>
                      <a:pt x="658" y="272"/>
                    </a:lnTo>
                    <a:lnTo>
                      <a:pt x="661" y="270"/>
                    </a:lnTo>
                    <a:lnTo>
                      <a:pt x="662" y="269"/>
                    </a:lnTo>
                    <a:lnTo>
                      <a:pt x="664" y="269"/>
                    </a:lnTo>
                    <a:lnTo>
                      <a:pt x="664" y="265"/>
                    </a:lnTo>
                    <a:lnTo>
                      <a:pt x="667" y="262"/>
                    </a:lnTo>
                    <a:lnTo>
                      <a:pt x="667" y="260"/>
                    </a:lnTo>
                    <a:lnTo>
                      <a:pt x="666" y="255"/>
                    </a:lnTo>
                    <a:lnTo>
                      <a:pt x="661" y="259"/>
                    </a:lnTo>
                    <a:lnTo>
                      <a:pt x="658" y="260"/>
                    </a:lnTo>
                    <a:lnTo>
                      <a:pt x="659" y="264"/>
                    </a:lnTo>
                    <a:lnTo>
                      <a:pt x="654" y="269"/>
                    </a:lnTo>
                    <a:lnTo>
                      <a:pt x="654" y="269"/>
                    </a:lnTo>
                    <a:close/>
                    <a:moveTo>
                      <a:pt x="644" y="265"/>
                    </a:moveTo>
                    <a:lnTo>
                      <a:pt x="644" y="267"/>
                    </a:lnTo>
                    <a:lnTo>
                      <a:pt x="643" y="269"/>
                    </a:lnTo>
                    <a:lnTo>
                      <a:pt x="644" y="274"/>
                    </a:lnTo>
                    <a:lnTo>
                      <a:pt x="646" y="275"/>
                    </a:lnTo>
                    <a:lnTo>
                      <a:pt x="651" y="272"/>
                    </a:lnTo>
                    <a:lnTo>
                      <a:pt x="649" y="269"/>
                    </a:lnTo>
                    <a:lnTo>
                      <a:pt x="646" y="264"/>
                    </a:lnTo>
                    <a:lnTo>
                      <a:pt x="646" y="264"/>
                    </a:lnTo>
                    <a:lnTo>
                      <a:pt x="644" y="265"/>
                    </a:lnTo>
                    <a:lnTo>
                      <a:pt x="644" y="265"/>
                    </a:lnTo>
                    <a:close/>
                    <a:moveTo>
                      <a:pt x="679" y="194"/>
                    </a:moveTo>
                    <a:lnTo>
                      <a:pt x="676" y="194"/>
                    </a:lnTo>
                    <a:lnTo>
                      <a:pt x="679" y="196"/>
                    </a:lnTo>
                    <a:lnTo>
                      <a:pt x="679" y="196"/>
                    </a:lnTo>
                    <a:lnTo>
                      <a:pt x="679" y="194"/>
                    </a:lnTo>
                    <a:lnTo>
                      <a:pt x="679" y="194"/>
                    </a:lnTo>
                    <a:close/>
                    <a:moveTo>
                      <a:pt x="684" y="191"/>
                    </a:moveTo>
                    <a:lnTo>
                      <a:pt x="682" y="192"/>
                    </a:lnTo>
                    <a:lnTo>
                      <a:pt x="686" y="192"/>
                    </a:lnTo>
                    <a:lnTo>
                      <a:pt x="684" y="191"/>
                    </a:lnTo>
                    <a:lnTo>
                      <a:pt x="684" y="191"/>
                    </a:lnTo>
                    <a:close/>
                    <a:moveTo>
                      <a:pt x="691" y="186"/>
                    </a:moveTo>
                    <a:lnTo>
                      <a:pt x="689" y="187"/>
                    </a:lnTo>
                    <a:lnTo>
                      <a:pt x="692" y="189"/>
                    </a:lnTo>
                    <a:lnTo>
                      <a:pt x="691" y="186"/>
                    </a:lnTo>
                    <a:lnTo>
                      <a:pt x="691" y="186"/>
                    </a:lnTo>
                    <a:close/>
                    <a:moveTo>
                      <a:pt x="671" y="181"/>
                    </a:moveTo>
                    <a:lnTo>
                      <a:pt x="676" y="177"/>
                    </a:lnTo>
                    <a:lnTo>
                      <a:pt x="682" y="179"/>
                    </a:lnTo>
                    <a:lnTo>
                      <a:pt x="684" y="181"/>
                    </a:lnTo>
                    <a:lnTo>
                      <a:pt x="682" y="182"/>
                    </a:lnTo>
                    <a:lnTo>
                      <a:pt x="686" y="182"/>
                    </a:lnTo>
                    <a:lnTo>
                      <a:pt x="687" y="179"/>
                    </a:lnTo>
                    <a:lnTo>
                      <a:pt x="691" y="182"/>
                    </a:lnTo>
                    <a:lnTo>
                      <a:pt x="689" y="186"/>
                    </a:lnTo>
                    <a:lnTo>
                      <a:pt x="686" y="186"/>
                    </a:lnTo>
                    <a:lnTo>
                      <a:pt x="684" y="184"/>
                    </a:lnTo>
                    <a:lnTo>
                      <a:pt x="682" y="187"/>
                    </a:lnTo>
                    <a:lnTo>
                      <a:pt x="677" y="184"/>
                    </a:lnTo>
                    <a:lnTo>
                      <a:pt x="674" y="187"/>
                    </a:lnTo>
                    <a:lnTo>
                      <a:pt x="671" y="186"/>
                    </a:lnTo>
                    <a:lnTo>
                      <a:pt x="671" y="181"/>
                    </a:lnTo>
                    <a:lnTo>
                      <a:pt x="671" y="181"/>
                    </a:lnTo>
                    <a:close/>
                    <a:moveTo>
                      <a:pt x="646" y="159"/>
                    </a:moveTo>
                    <a:lnTo>
                      <a:pt x="649" y="161"/>
                    </a:lnTo>
                    <a:lnTo>
                      <a:pt x="649" y="159"/>
                    </a:lnTo>
                    <a:lnTo>
                      <a:pt x="649" y="159"/>
                    </a:lnTo>
                    <a:lnTo>
                      <a:pt x="646" y="159"/>
                    </a:lnTo>
                    <a:lnTo>
                      <a:pt x="646" y="159"/>
                    </a:lnTo>
                    <a:close/>
                    <a:moveTo>
                      <a:pt x="643" y="161"/>
                    </a:moveTo>
                    <a:lnTo>
                      <a:pt x="644" y="161"/>
                    </a:lnTo>
                    <a:lnTo>
                      <a:pt x="648" y="162"/>
                    </a:lnTo>
                    <a:lnTo>
                      <a:pt x="644" y="162"/>
                    </a:lnTo>
                    <a:lnTo>
                      <a:pt x="643" y="161"/>
                    </a:lnTo>
                    <a:lnTo>
                      <a:pt x="643" y="161"/>
                    </a:lnTo>
                    <a:close/>
                    <a:moveTo>
                      <a:pt x="611" y="141"/>
                    </a:moveTo>
                    <a:lnTo>
                      <a:pt x="618" y="139"/>
                    </a:lnTo>
                    <a:lnTo>
                      <a:pt x="624" y="143"/>
                    </a:lnTo>
                    <a:lnTo>
                      <a:pt x="631" y="143"/>
                    </a:lnTo>
                    <a:lnTo>
                      <a:pt x="641" y="139"/>
                    </a:lnTo>
                    <a:lnTo>
                      <a:pt x="646" y="139"/>
                    </a:lnTo>
                    <a:lnTo>
                      <a:pt x="648" y="143"/>
                    </a:lnTo>
                    <a:lnTo>
                      <a:pt x="653" y="143"/>
                    </a:lnTo>
                    <a:lnTo>
                      <a:pt x="656" y="141"/>
                    </a:lnTo>
                    <a:lnTo>
                      <a:pt x="666" y="141"/>
                    </a:lnTo>
                    <a:lnTo>
                      <a:pt x="672" y="141"/>
                    </a:lnTo>
                    <a:lnTo>
                      <a:pt x="672" y="139"/>
                    </a:lnTo>
                    <a:lnTo>
                      <a:pt x="679" y="141"/>
                    </a:lnTo>
                    <a:lnTo>
                      <a:pt x="682" y="143"/>
                    </a:lnTo>
                    <a:lnTo>
                      <a:pt x="684" y="144"/>
                    </a:lnTo>
                    <a:lnTo>
                      <a:pt x="689" y="146"/>
                    </a:lnTo>
                    <a:lnTo>
                      <a:pt x="707" y="143"/>
                    </a:lnTo>
                    <a:lnTo>
                      <a:pt x="714" y="138"/>
                    </a:lnTo>
                    <a:lnTo>
                      <a:pt x="717" y="134"/>
                    </a:lnTo>
                    <a:lnTo>
                      <a:pt x="721" y="133"/>
                    </a:lnTo>
                    <a:lnTo>
                      <a:pt x="722" y="131"/>
                    </a:lnTo>
                    <a:lnTo>
                      <a:pt x="726" y="128"/>
                    </a:lnTo>
                    <a:lnTo>
                      <a:pt x="727" y="124"/>
                    </a:lnTo>
                    <a:lnTo>
                      <a:pt x="729" y="121"/>
                    </a:lnTo>
                    <a:lnTo>
                      <a:pt x="732" y="119"/>
                    </a:lnTo>
                    <a:lnTo>
                      <a:pt x="729" y="118"/>
                    </a:lnTo>
                    <a:lnTo>
                      <a:pt x="729" y="114"/>
                    </a:lnTo>
                    <a:lnTo>
                      <a:pt x="722" y="114"/>
                    </a:lnTo>
                    <a:lnTo>
                      <a:pt x="717" y="114"/>
                    </a:lnTo>
                    <a:lnTo>
                      <a:pt x="717" y="119"/>
                    </a:lnTo>
                    <a:lnTo>
                      <a:pt x="712" y="121"/>
                    </a:lnTo>
                    <a:lnTo>
                      <a:pt x="712" y="124"/>
                    </a:lnTo>
                    <a:lnTo>
                      <a:pt x="707" y="128"/>
                    </a:lnTo>
                    <a:lnTo>
                      <a:pt x="704" y="128"/>
                    </a:lnTo>
                    <a:lnTo>
                      <a:pt x="701" y="131"/>
                    </a:lnTo>
                    <a:lnTo>
                      <a:pt x="696" y="133"/>
                    </a:lnTo>
                    <a:lnTo>
                      <a:pt x="684" y="131"/>
                    </a:lnTo>
                    <a:lnTo>
                      <a:pt x="674" y="129"/>
                    </a:lnTo>
                    <a:lnTo>
                      <a:pt x="672" y="133"/>
                    </a:lnTo>
                    <a:lnTo>
                      <a:pt x="671" y="133"/>
                    </a:lnTo>
                    <a:lnTo>
                      <a:pt x="666" y="128"/>
                    </a:lnTo>
                    <a:lnTo>
                      <a:pt x="662" y="128"/>
                    </a:lnTo>
                    <a:lnTo>
                      <a:pt x="658" y="128"/>
                    </a:lnTo>
                    <a:lnTo>
                      <a:pt x="653" y="128"/>
                    </a:lnTo>
                    <a:lnTo>
                      <a:pt x="648" y="126"/>
                    </a:lnTo>
                    <a:lnTo>
                      <a:pt x="644" y="128"/>
                    </a:lnTo>
                    <a:lnTo>
                      <a:pt x="639" y="126"/>
                    </a:lnTo>
                    <a:lnTo>
                      <a:pt x="634" y="123"/>
                    </a:lnTo>
                    <a:lnTo>
                      <a:pt x="628" y="121"/>
                    </a:lnTo>
                    <a:lnTo>
                      <a:pt x="624" y="121"/>
                    </a:lnTo>
                    <a:lnTo>
                      <a:pt x="624" y="126"/>
                    </a:lnTo>
                    <a:lnTo>
                      <a:pt x="619" y="128"/>
                    </a:lnTo>
                    <a:lnTo>
                      <a:pt x="618" y="133"/>
                    </a:lnTo>
                    <a:lnTo>
                      <a:pt x="614" y="134"/>
                    </a:lnTo>
                    <a:lnTo>
                      <a:pt x="608" y="133"/>
                    </a:lnTo>
                    <a:lnTo>
                      <a:pt x="603" y="134"/>
                    </a:lnTo>
                    <a:lnTo>
                      <a:pt x="601" y="136"/>
                    </a:lnTo>
                    <a:lnTo>
                      <a:pt x="601" y="138"/>
                    </a:lnTo>
                    <a:lnTo>
                      <a:pt x="594" y="143"/>
                    </a:lnTo>
                    <a:lnTo>
                      <a:pt x="594" y="149"/>
                    </a:lnTo>
                    <a:lnTo>
                      <a:pt x="596" y="153"/>
                    </a:lnTo>
                    <a:lnTo>
                      <a:pt x="596" y="161"/>
                    </a:lnTo>
                    <a:lnTo>
                      <a:pt x="594" y="162"/>
                    </a:lnTo>
                    <a:lnTo>
                      <a:pt x="596" y="167"/>
                    </a:lnTo>
                    <a:lnTo>
                      <a:pt x="598" y="172"/>
                    </a:lnTo>
                    <a:lnTo>
                      <a:pt x="596" y="171"/>
                    </a:lnTo>
                    <a:lnTo>
                      <a:pt x="594" y="167"/>
                    </a:lnTo>
                    <a:lnTo>
                      <a:pt x="591" y="167"/>
                    </a:lnTo>
                    <a:lnTo>
                      <a:pt x="588" y="171"/>
                    </a:lnTo>
                    <a:lnTo>
                      <a:pt x="584" y="172"/>
                    </a:lnTo>
                    <a:lnTo>
                      <a:pt x="583" y="177"/>
                    </a:lnTo>
                    <a:lnTo>
                      <a:pt x="584" y="182"/>
                    </a:lnTo>
                    <a:lnTo>
                      <a:pt x="583" y="186"/>
                    </a:lnTo>
                    <a:lnTo>
                      <a:pt x="583" y="194"/>
                    </a:lnTo>
                    <a:lnTo>
                      <a:pt x="583" y="197"/>
                    </a:lnTo>
                    <a:lnTo>
                      <a:pt x="581" y="201"/>
                    </a:lnTo>
                    <a:lnTo>
                      <a:pt x="578" y="202"/>
                    </a:lnTo>
                    <a:lnTo>
                      <a:pt x="578" y="207"/>
                    </a:lnTo>
                    <a:lnTo>
                      <a:pt x="573" y="211"/>
                    </a:lnTo>
                    <a:lnTo>
                      <a:pt x="571" y="217"/>
                    </a:lnTo>
                    <a:lnTo>
                      <a:pt x="573" y="219"/>
                    </a:lnTo>
                    <a:lnTo>
                      <a:pt x="569" y="221"/>
                    </a:lnTo>
                    <a:lnTo>
                      <a:pt x="573" y="229"/>
                    </a:lnTo>
                    <a:lnTo>
                      <a:pt x="576" y="232"/>
                    </a:lnTo>
                    <a:lnTo>
                      <a:pt x="578" y="231"/>
                    </a:lnTo>
                    <a:lnTo>
                      <a:pt x="581" y="231"/>
                    </a:lnTo>
                    <a:lnTo>
                      <a:pt x="583" y="229"/>
                    </a:lnTo>
                    <a:lnTo>
                      <a:pt x="586" y="231"/>
                    </a:lnTo>
                    <a:lnTo>
                      <a:pt x="588" y="236"/>
                    </a:lnTo>
                    <a:lnTo>
                      <a:pt x="591" y="246"/>
                    </a:lnTo>
                    <a:lnTo>
                      <a:pt x="589" y="249"/>
                    </a:lnTo>
                    <a:lnTo>
                      <a:pt x="588" y="254"/>
                    </a:lnTo>
                    <a:lnTo>
                      <a:pt x="584" y="259"/>
                    </a:lnTo>
                    <a:lnTo>
                      <a:pt x="584" y="269"/>
                    </a:lnTo>
                    <a:lnTo>
                      <a:pt x="584" y="275"/>
                    </a:lnTo>
                    <a:lnTo>
                      <a:pt x="588" y="275"/>
                    </a:lnTo>
                    <a:lnTo>
                      <a:pt x="591" y="277"/>
                    </a:lnTo>
                    <a:lnTo>
                      <a:pt x="596" y="277"/>
                    </a:lnTo>
                    <a:lnTo>
                      <a:pt x="598" y="275"/>
                    </a:lnTo>
                    <a:lnTo>
                      <a:pt x="603" y="275"/>
                    </a:lnTo>
                    <a:lnTo>
                      <a:pt x="608" y="275"/>
                    </a:lnTo>
                    <a:lnTo>
                      <a:pt x="609" y="277"/>
                    </a:lnTo>
                    <a:lnTo>
                      <a:pt x="611" y="274"/>
                    </a:lnTo>
                    <a:lnTo>
                      <a:pt x="611" y="269"/>
                    </a:lnTo>
                    <a:lnTo>
                      <a:pt x="608" y="267"/>
                    </a:lnTo>
                    <a:lnTo>
                      <a:pt x="606" y="262"/>
                    </a:lnTo>
                    <a:lnTo>
                      <a:pt x="609" y="257"/>
                    </a:lnTo>
                    <a:lnTo>
                      <a:pt x="609" y="251"/>
                    </a:lnTo>
                    <a:lnTo>
                      <a:pt x="609" y="244"/>
                    </a:lnTo>
                    <a:lnTo>
                      <a:pt x="608" y="242"/>
                    </a:lnTo>
                    <a:lnTo>
                      <a:pt x="613" y="236"/>
                    </a:lnTo>
                    <a:lnTo>
                      <a:pt x="613" y="231"/>
                    </a:lnTo>
                    <a:lnTo>
                      <a:pt x="613" y="224"/>
                    </a:lnTo>
                    <a:lnTo>
                      <a:pt x="609" y="221"/>
                    </a:lnTo>
                    <a:lnTo>
                      <a:pt x="609" y="219"/>
                    </a:lnTo>
                    <a:lnTo>
                      <a:pt x="614" y="216"/>
                    </a:lnTo>
                    <a:lnTo>
                      <a:pt x="616" y="212"/>
                    </a:lnTo>
                    <a:lnTo>
                      <a:pt x="621" y="212"/>
                    </a:lnTo>
                    <a:lnTo>
                      <a:pt x="626" y="214"/>
                    </a:lnTo>
                    <a:lnTo>
                      <a:pt x="626" y="216"/>
                    </a:lnTo>
                    <a:lnTo>
                      <a:pt x="628" y="219"/>
                    </a:lnTo>
                    <a:lnTo>
                      <a:pt x="628" y="224"/>
                    </a:lnTo>
                    <a:lnTo>
                      <a:pt x="624" y="227"/>
                    </a:lnTo>
                    <a:lnTo>
                      <a:pt x="623" y="232"/>
                    </a:lnTo>
                    <a:lnTo>
                      <a:pt x="626" y="236"/>
                    </a:lnTo>
                    <a:lnTo>
                      <a:pt x="629" y="236"/>
                    </a:lnTo>
                    <a:lnTo>
                      <a:pt x="633" y="239"/>
                    </a:lnTo>
                    <a:lnTo>
                      <a:pt x="638" y="242"/>
                    </a:lnTo>
                    <a:lnTo>
                      <a:pt x="638" y="247"/>
                    </a:lnTo>
                    <a:lnTo>
                      <a:pt x="636" y="247"/>
                    </a:lnTo>
                    <a:lnTo>
                      <a:pt x="634" y="254"/>
                    </a:lnTo>
                    <a:lnTo>
                      <a:pt x="638" y="259"/>
                    </a:lnTo>
                    <a:lnTo>
                      <a:pt x="641" y="260"/>
                    </a:lnTo>
                    <a:lnTo>
                      <a:pt x="643" y="259"/>
                    </a:lnTo>
                    <a:lnTo>
                      <a:pt x="648" y="260"/>
                    </a:lnTo>
                    <a:lnTo>
                      <a:pt x="653" y="260"/>
                    </a:lnTo>
                    <a:lnTo>
                      <a:pt x="653" y="259"/>
                    </a:lnTo>
                    <a:lnTo>
                      <a:pt x="651" y="255"/>
                    </a:lnTo>
                    <a:lnTo>
                      <a:pt x="654" y="252"/>
                    </a:lnTo>
                    <a:lnTo>
                      <a:pt x="659" y="252"/>
                    </a:lnTo>
                    <a:lnTo>
                      <a:pt x="664" y="249"/>
                    </a:lnTo>
                    <a:lnTo>
                      <a:pt x="672" y="249"/>
                    </a:lnTo>
                    <a:lnTo>
                      <a:pt x="674" y="247"/>
                    </a:lnTo>
                    <a:lnTo>
                      <a:pt x="676" y="247"/>
                    </a:lnTo>
                    <a:lnTo>
                      <a:pt x="681" y="247"/>
                    </a:lnTo>
                    <a:lnTo>
                      <a:pt x="682" y="244"/>
                    </a:lnTo>
                    <a:lnTo>
                      <a:pt x="681" y="242"/>
                    </a:lnTo>
                    <a:lnTo>
                      <a:pt x="676" y="242"/>
                    </a:lnTo>
                    <a:lnTo>
                      <a:pt x="672" y="242"/>
                    </a:lnTo>
                    <a:lnTo>
                      <a:pt x="671" y="242"/>
                    </a:lnTo>
                    <a:lnTo>
                      <a:pt x="666" y="242"/>
                    </a:lnTo>
                    <a:lnTo>
                      <a:pt x="666" y="239"/>
                    </a:lnTo>
                    <a:lnTo>
                      <a:pt x="664" y="239"/>
                    </a:lnTo>
                    <a:lnTo>
                      <a:pt x="664" y="237"/>
                    </a:lnTo>
                    <a:lnTo>
                      <a:pt x="662" y="237"/>
                    </a:lnTo>
                    <a:lnTo>
                      <a:pt x="659" y="237"/>
                    </a:lnTo>
                    <a:lnTo>
                      <a:pt x="659" y="236"/>
                    </a:lnTo>
                    <a:lnTo>
                      <a:pt x="656" y="234"/>
                    </a:lnTo>
                    <a:lnTo>
                      <a:pt x="654" y="232"/>
                    </a:lnTo>
                    <a:lnTo>
                      <a:pt x="658" y="229"/>
                    </a:lnTo>
                    <a:lnTo>
                      <a:pt x="658" y="227"/>
                    </a:lnTo>
                    <a:lnTo>
                      <a:pt x="659" y="227"/>
                    </a:lnTo>
                    <a:lnTo>
                      <a:pt x="658" y="226"/>
                    </a:lnTo>
                    <a:lnTo>
                      <a:pt x="661" y="224"/>
                    </a:lnTo>
                    <a:lnTo>
                      <a:pt x="661" y="222"/>
                    </a:lnTo>
                    <a:lnTo>
                      <a:pt x="659" y="221"/>
                    </a:lnTo>
                    <a:lnTo>
                      <a:pt x="656" y="219"/>
                    </a:lnTo>
                    <a:lnTo>
                      <a:pt x="658" y="217"/>
                    </a:lnTo>
                    <a:lnTo>
                      <a:pt x="658" y="216"/>
                    </a:lnTo>
                    <a:lnTo>
                      <a:pt x="653" y="212"/>
                    </a:lnTo>
                    <a:lnTo>
                      <a:pt x="649" y="212"/>
                    </a:lnTo>
                    <a:lnTo>
                      <a:pt x="649" y="207"/>
                    </a:lnTo>
                    <a:lnTo>
                      <a:pt x="643" y="201"/>
                    </a:lnTo>
                    <a:lnTo>
                      <a:pt x="638" y="199"/>
                    </a:lnTo>
                    <a:lnTo>
                      <a:pt x="636" y="194"/>
                    </a:lnTo>
                    <a:lnTo>
                      <a:pt x="636" y="192"/>
                    </a:lnTo>
                    <a:lnTo>
                      <a:pt x="638" y="194"/>
                    </a:lnTo>
                    <a:lnTo>
                      <a:pt x="639" y="196"/>
                    </a:lnTo>
                    <a:lnTo>
                      <a:pt x="643" y="196"/>
                    </a:lnTo>
                    <a:lnTo>
                      <a:pt x="648" y="192"/>
                    </a:lnTo>
                    <a:lnTo>
                      <a:pt x="648" y="191"/>
                    </a:lnTo>
                    <a:lnTo>
                      <a:pt x="658" y="187"/>
                    </a:lnTo>
                    <a:lnTo>
                      <a:pt x="664" y="182"/>
                    </a:lnTo>
                    <a:lnTo>
                      <a:pt x="667" y="177"/>
                    </a:lnTo>
                    <a:lnTo>
                      <a:pt x="672" y="176"/>
                    </a:lnTo>
                    <a:lnTo>
                      <a:pt x="672" y="172"/>
                    </a:lnTo>
                    <a:lnTo>
                      <a:pt x="677" y="171"/>
                    </a:lnTo>
                    <a:lnTo>
                      <a:pt x="682" y="172"/>
                    </a:lnTo>
                    <a:lnTo>
                      <a:pt x="686" y="174"/>
                    </a:lnTo>
                    <a:lnTo>
                      <a:pt x="689" y="167"/>
                    </a:lnTo>
                    <a:lnTo>
                      <a:pt x="689" y="164"/>
                    </a:lnTo>
                    <a:lnTo>
                      <a:pt x="684" y="162"/>
                    </a:lnTo>
                    <a:lnTo>
                      <a:pt x="674" y="164"/>
                    </a:lnTo>
                    <a:lnTo>
                      <a:pt x="669" y="167"/>
                    </a:lnTo>
                    <a:lnTo>
                      <a:pt x="662" y="167"/>
                    </a:lnTo>
                    <a:lnTo>
                      <a:pt x="659" y="167"/>
                    </a:lnTo>
                    <a:lnTo>
                      <a:pt x="654" y="172"/>
                    </a:lnTo>
                    <a:lnTo>
                      <a:pt x="649" y="171"/>
                    </a:lnTo>
                    <a:lnTo>
                      <a:pt x="646" y="172"/>
                    </a:lnTo>
                    <a:lnTo>
                      <a:pt x="643" y="169"/>
                    </a:lnTo>
                    <a:lnTo>
                      <a:pt x="638" y="169"/>
                    </a:lnTo>
                    <a:lnTo>
                      <a:pt x="633" y="174"/>
                    </a:lnTo>
                    <a:lnTo>
                      <a:pt x="629" y="181"/>
                    </a:lnTo>
                    <a:lnTo>
                      <a:pt x="624" y="184"/>
                    </a:lnTo>
                    <a:lnTo>
                      <a:pt x="619" y="182"/>
                    </a:lnTo>
                    <a:lnTo>
                      <a:pt x="619" y="181"/>
                    </a:lnTo>
                    <a:lnTo>
                      <a:pt x="613" y="174"/>
                    </a:lnTo>
                    <a:lnTo>
                      <a:pt x="606" y="169"/>
                    </a:lnTo>
                    <a:lnTo>
                      <a:pt x="603" y="162"/>
                    </a:lnTo>
                    <a:lnTo>
                      <a:pt x="603" y="154"/>
                    </a:lnTo>
                    <a:lnTo>
                      <a:pt x="608" y="146"/>
                    </a:lnTo>
                    <a:lnTo>
                      <a:pt x="611" y="141"/>
                    </a:lnTo>
                    <a:lnTo>
                      <a:pt x="611" y="141"/>
                    </a:lnTo>
                    <a:close/>
                    <a:moveTo>
                      <a:pt x="616" y="0"/>
                    </a:moveTo>
                    <a:lnTo>
                      <a:pt x="613" y="3"/>
                    </a:lnTo>
                    <a:lnTo>
                      <a:pt x="616" y="5"/>
                    </a:lnTo>
                    <a:lnTo>
                      <a:pt x="618" y="1"/>
                    </a:lnTo>
                    <a:lnTo>
                      <a:pt x="616" y="0"/>
                    </a:lnTo>
                    <a:lnTo>
                      <a:pt x="616" y="0"/>
                    </a:lnTo>
                    <a:close/>
                    <a:moveTo>
                      <a:pt x="623" y="15"/>
                    </a:moveTo>
                    <a:lnTo>
                      <a:pt x="626" y="15"/>
                    </a:lnTo>
                    <a:lnTo>
                      <a:pt x="629" y="13"/>
                    </a:lnTo>
                    <a:lnTo>
                      <a:pt x="631" y="15"/>
                    </a:lnTo>
                    <a:lnTo>
                      <a:pt x="634" y="13"/>
                    </a:lnTo>
                    <a:lnTo>
                      <a:pt x="634" y="11"/>
                    </a:lnTo>
                    <a:lnTo>
                      <a:pt x="629" y="10"/>
                    </a:lnTo>
                    <a:lnTo>
                      <a:pt x="623" y="11"/>
                    </a:lnTo>
                    <a:lnTo>
                      <a:pt x="621" y="13"/>
                    </a:lnTo>
                    <a:lnTo>
                      <a:pt x="623" y="15"/>
                    </a:lnTo>
                    <a:lnTo>
                      <a:pt x="623" y="15"/>
                    </a:lnTo>
                    <a:close/>
                    <a:moveTo>
                      <a:pt x="586" y="36"/>
                    </a:moveTo>
                    <a:lnTo>
                      <a:pt x="584" y="40"/>
                    </a:lnTo>
                    <a:lnTo>
                      <a:pt x="586" y="43"/>
                    </a:lnTo>
                    <a:lnTo>
                      <a:pt x="586" y="40"/>
                    </a:lnTo>
                    <a:lnTo>
                      <a:pt x="586" y="36"/>
                    </a:lnTo>
                    <a:lnTo>
                      <a:pt x="586" y="36"/>
                    </a:lnTo>
                    <a:close/>
                    <a:moveTo>
                      <a:pt x="594" y="33"/>
                    </a:moveTo>
                    <a:lnTo>
                      <a:pt x="603" y="26"/>
                    </a:lnTo>
                    <a:lnTo>
                      <a:pt x="606" y="26"/>
                    </a:lnTo>
                    <a:lnTo>
                      <a:pt x="606" y="30"/>
                    </a:lnTo>
                    <a:lnTo>
                      <a:pt x="601" y="33"/>
                    </a:lnTo>
                    <a:lnTo>
                      <a:pt x="596" y="33"/>
                    </a:lnTo>
                    <a:lnTo>
                      <a:pt x="594" y="33"/>
                    </a:lnTo>
                    <a:lnTo>
                      <a:pt x="594" y="33"/>
                    </a:lnTo>
                    <a:close/>
                    <a:moveTo>
                      <a:pt x="545" y="56"/>
                    </a:moveTo>
                    <a:lnTo>
                      <a:pt x="546" y="58"/>
                    </a:lnTo>
                    <a:lnTo>
                      <a:pt x="543" y="58"/>
                    </a:lnTo>
                    <a:lnTo>
                      <a:pt x="545" y="56"/>
                    </a:lnTo>
                    <a:lnTo>
                      <a:pt x="545" y="56"/>
                    </a:lnTo>
                    <a:close/>
                    <a:moveTo>
                      <a:pt x="545" y="55"/>
                    </a:moveTo>
                    <a:lnTo>
                      <a:pt x="545" y="55"/>
                    </a:lnTo>
                    <a:lnTo>
                      <a:pt x="546" y="56"/>
                    </a:lnTo>
                    <a:lnTo>
                      <a:pt x="550" y="56"/>
                    </a:lnTo>
                    <a:lnTo>
                      <a:pt x="550" y="56"/>
                    </a:lnTo>
                    <a:lnTo>
                      <a:pt x="545" y="55"/>
                    </a:lnTo>
                    <a:lnTo>
                      <a:pt x="545" y="55"/>
                    </a:lnTo>
                    <a:close/>
                    <a:moveTo>
                      <a:pt x="548" y="66"/>
                    </a:moveTo>
                    <a:lnTo>
                      <a:pt x="543" y="68"/>
                    </a:lnTo>
                    <a:lnTo>
                      <a:pt x="546" y="68"/>
                    </a:lnTo>
                    <a:lnTo>
                      <a:pt x="548" y="66"/>
                    </a:lnTo>
                    <a:lnTo>
                      <a:pt x="548" y="66"/>
                    </a:lnTo>
                    <a:close/>
                    <a:moveTo>
                      <a:pt x="541" y="71"/>
                    </a:moveTo>
                    <a:lnTo>
                      <a:pt x="545" y="71"/>
                    </a:lnTo>
                    <a:lnTo>
                      <a:pt x="545" y="76"/>
                    </a:lnTo>
                    <a:lnTo>
                      <a:pt x="543" y="74"/>
                    </a:lnTo>
                    <a:lnTo>
                      <a:pt x="541" y="71"/>
                    </a:lnTo>
                    <a:lnTo>
                      <a:pt x="541" y="71"/>
                    </a:lnTo>
                    <a:close/>
                    <a:moveTo>
                      <a:pt x="511" y="229"/>
                    </a:moveTo>
                    <a:lnTo>
                      <a:pt x="513" y="229"/>
                    </a:lnTo>
                    <a:lnTo>
                      <a:pt x="513" y="236"/>
                    </a:lnTo>
                    <a:lnTo>
                      <a:pt x="511" y="236"/>
                    </a:lnTo>
                    <a:lnTo>
                      <a:pt x="511" y="231"/>
                    </a:lnTo>
                    <a:lnTo>
                      <a:pt x="511" y="229"/>
                    </a:lnTo>
                    <a:lnTo>
                      <a:pt x="511" y="229"/>
                    </a:lnTo>
                    <a:close/>
                    <a:moveTo>
                      <a:pt x="510" y="229"/>
                    </a:moveTo>
                    <a:lnTo>
                      <a:pt x="510" y="236"/>
                    </a:lnTo>
                    <a:lnTo>
                      <a:pt x="508" y="241"/>
                    </a:lnTo>
                    <a:lnTo>
                      <a:pt x="505" y="242"/>
                    </a:lnTo>
                    <a:lnTo>
                      <a:pt x="503" y="241"/>
                    </a:lnTo>
                    <a:lnTo>
                      <a:pt x="503" y="234"/>
                    </a:lnTo>
                    <a:lnTo>
                      <a:pt x="506" y="229"/>
                    </a:lnTo>
                    <a:lnTo>
                      <a:pt x="508" y="227"/>
                    </a:lnTo>
                    <a:lnTo>
                      <a:pt x="510" y="229"/>
                    </a:lnTo>
                    <a:lnTo>
                      <a:pt x="510" y="229"/>
                    </a:lnTo>
                    <a:close/>
                    <a:moveTo>
                      <a:pt x="342" y="159"/>
                    </a:moveTo>
                    <a:lnTo>
                      <a:pt x="347" y="161"/>
                    </a:lnTo>
                    <a:lnTo>
                      <a:pt x="349" y="162"/>
                    </a:lnTo>
                    <a:lnTo>
                      <a:pt x="347" y="164"/>
                    </a:lnTo>
                    <a:lnTo>
                      <a:pt x="342" y="162"/>
                    </a:lnTo>
                    <a:lnTo>
                      <a:pt x="340" y="161"/>
                    </a:lnTo>
                    <a:lnTo>
                      <a:pt x="342" y="159"/>
                    </a:lnTo>
                    <a:lnTo>
                      <a:pt x="342" y="159"/>
                    </a:lnTo>
                    <a:close/>
                    <a:moveTo>
                      <a:pt x="344" y="169"/>
                    </a:moveTo>
                    <a:lnTo>
                      <a:pt x="350" y="169"/>
                    </a:lnTo>
                    <a:lnTo>
                      <a:pt x="354" y="172"/>
                    </a:lnTo>
                    <a:lnTo>
                      <a:pt x="355" y="172"/>
                    </a:lnTo>
                    <a:lnTo>
                      <a:pt x="355" y="174"/>
                    </a:lnTo>
                    <a:lnTo>
                      <a:pt x="350" y="174"/>
                    </a:lnTo>
                    <a:lnTo>
                      <a:pt x="347" y="174"/>
                    </a:lnTo>
                    <a:lnTo>
                      <a:pt x="344" y="171"/>
                    </a:lnTo>
                    <a:lnTo>
                      <a:pt x="344" y="169"/>
                    </a:lnTo>
                    <a:lnTo>
                      <a:pt x="344" y="169"/>
                    </a:lnTo>
                    <a:close/>
                    <a:moveTo>
                      <a:pt x="349" y="176"/>
                    </a:moveTo>
                    <a:lnTo>
                      <a:pt x="355" y="176"/>
                    </a:lnTo>
                    <a:lnTo>
                      <a:pt x="359" y="179"/>
                    </a:lnTo>
                    <a:lnTo>
                      <a:pt x="354" y="182"/>
                    </a:lnTo>
                    <a:lnTo>
                      <a:pt x="350" y="184"/>
                    </a:lnTo>
                    <a:lnTo>
                      <a:pt x="349" y="181"/>
                    </a:lnTo>
                    <a:lnTo>
                      <a:pt x="350" y="179"/>
                    </a:lnTo>
                    <a:lnTo>
                      <a:pt x="350" y="179"/>
                    </a:lnTo>
                    <a:lnTo>
                      <a:pt x="349" y="176"/>
                    </a:lnTo>
                    <a:lnTo>
                      <a:pt x="349" y="176"/>
                    </a:lnTo>
                    <a:close/>
                    <a:moveTo>
                      <a:pt x="337" y="124"/>
                    </a:moveTo>
                    <a:lnTo>
                      <a:pt x="342" y="118"/>
                    </a:lnTo>
                    <a:lnTo>
                      <a:pt x="347" y="111"/>
                    </a:lnTo>
                    <a:lnTo>
                      <a:pt x="350" y="108"/>
                    </a:lnTo>
                    <a:lnTo>
                      <a:pt x="354" y="106"/>
                    </a:lnTo>
                    <a:lnTo>
                      <a:pt x="359" y="114"/>
                    </a:lnTo>
                    <a:lnTo>
                      <a:pt x="367" y="119"/>
                    </a:lnTo>
                    <a:lnTo>
                      <a:pt x="367" y="121"/>
                    </a:lnTo>
                    <a:lnTo>
                      <a:pt x="372" y="126"/>
                    </a:lnTo>
                    <a:lnTo>
                      <a:pt x="375" y="129"/>
                    </a:lnTo>
                    <a:lnTo>
                      <a:pt x="378" y="129"/>
                    </a:lnTo>
                    <a:lnTo>
                      <a:pt x="385" y="128"/>
                    </a:lnTo>
                    <a:lnTo>
                      <a:pt x="385" y="126"/>
                    </a:lnTo>
                    <a:lnTo>
                      <a:pt x="392" y="126"/>
                    </a:lnTo>
                    <a:lnTo>
                      <a:pt x="395" y="124"/>
                    </a:lnTo>
                    <a:lnTo>
                      <a:pt x="408" y="124"/>
                    </a:lnTo>
                    <a:lnTo>
                      <a:pt x="422" y="119"/>
                    </a:lnTo>
                    <a:lnTo>
                      <a:pt x="425" y="118"/>
                    </a:lnTo>
                    <a:lnTo>
                      <a:pt x="437" y="116"/>
                    </a:lnTo>
                    <a:lnTo>
                      <a:pt x="443" y="119"/>
                    </a:lnTo>
                    <a:lnTo>
                      <a:pt x="445" y="123"/>
                    </a:lnTo>
                    <a:lnTo>
                      <a:pt x="452" y="123"/>
                    </a:lnTo>
                    <a:lnTo>
                      <a:pt x="462" y="118"/>
                    </a:lnTo>
                    <a:lnTo>
                      <a:pt x="473" y="116"/>
                    </a:lnTo>
                    <a:lnTo>
                      <a:pt x="471" y="113"/>
                    </a:lnTo>
                    <a:lnTo>
                      <a:pt x="481" y="99"/>
                    </a:lnTo>
                    <a:lnTo>
                      <a:pt x="485" y="89"/>
                    </a:lnTo>
                    <a:lnTo>
                      <a:pt x="493" y="79"/>
                    </a:lnTo>
                    <a:lnTo>
                      <a:pt x="498" y="63"/>
                    </a:lnTo>
                    <a:lnTo>
                      <a:pt x="498" y="59"/>
                    </a:lnTo>
                    <a:lnTo>
                      <a:pt x="500" y="56"/>
                    </a:lnTo>
                    <a:lnTo>
                      <a:pt x="500" y="53"/>
                    </a:lnTo>
                    <a:lnTo>
                      <a:pt x="505" y="48"/>
                    </a:lnTo>
                    <a:lnTo>
                      <a:pt x="510" y="50"/>
                    </a:lnTo>
                    <a:lnTo>
                      <a:pt x="516" y="48"/>
                    </a:lnTo>
                    <a:lnTo>
                      <a:pt x="528" y="48"/>
                    </a:lnTo>
                    <a:lnTo>
                      <a:pt x="530" y="51"/>
                    </a:lnTo>
                    <a:lnTo>
                      <a:pt x="536" y="50"/>
                    </a:lnTo>
                    <a:lnTo>
                      <a:pt x="541" y="51"/>
                    </a:lnTo>
                    <a:lnTo>
                      <a:pt x="541" y="53"/>
                    </a:lnTo>
                    <a:lnTo>
                      <a:pt x="540" y="53"/>
                    </a:lnTo>
                    <a:lnTo>
                      <a:pt x="540" y="56"/>
                    </a:lnTo>
                    <a:lnTo>
                      <a:pt x="538" y="58"/>
                    </a:lnTo>
                    <a:lnTo>
                      <a:pt x="543" y="59"/>
                    </a:lnTo>
                    <a:lnTo>
                      <a:pt x="548" y="64"/>
                    </a:lnTo>
                    <a:lnTo>
                      <a:pt x="543" y="66"/>
                    </a:lnTo>
                    <a:lnTo>
                      <a:pt x="536" y="64"/>
                    </a:lnTo>
                    <a:lnTo>
                      <a:pt x="535" y="66"/>
                    </a:lnTo>
                    <a:lnTo>
                      <a:pt x="538" y="69"/>
                    </a:lnTo>
                    <a:lnTo>
                      <a:pt x="541" y="71"/>
                    </a:lnTo>
                    <a:lnTo>
                      <a:pt x="541" y="73"/>
                    </a:lnTo>
                    <a:lnTo>
                      <a:pt x="540" y="74"/>
                    </a:lnTo>
                    <a:lnTo>
                      <a:pt x="538" y="78"/>
                    </a:lnTo>
                    <a:lnTo>
                      <a:pt x="541" y="81"/>
                    </a:lnTo>
                    <a:lnTo>
                      <a:pt x="543" y="84"/>
                    </a:lnTo>
                    <a:lnTo>
                      <a:pt x="551" y="93"/>
                    </a:lnTo>
                    <a:lnTo>
                      <a:pt x="555" y="96"/>
                    </a:lnTo>
                    <a:lnTo>
                      <a:pt x="553" y="99"/>
                    </a:lnTo>
                    <a:lnTo>
                      <a:pt x="546" y="101"/>
                    </a:lnTo>
                    <a:lnTo>
                      <a:pt x="545" y="104"/>
                    </a:lnTo>
                    <a:lnTo>
                      <a:pt x="548" y="106"/>
                    </a:lnTo>
                    <a:lnTo>
                      <a:pt x="548" y="109"/>
                    </a:lnTo>
                    <a:lnTo>
                      <a:pt x="551" y="111"/>
                    </a:lnTo>
                    <a:lnTo>
                      <a:pt x="563" y="119"/>
                    </a:lnTo>
                    <a:lnTo>
                      <a:pt x="566" y="119"/>
                    </a:lnTo>
                    <a:lnTo>
                      <a:pt x="569" y="124"/>
                    </a:lnTo>
                    <a:lnTo>
                      <a:pt x="571" y="126"/>
                    </a:lnTo>
                    <a:lnTo>
                      <a:pt x="574" y="128"/>
                    </a:lnTo>
                    <a:lnTo>
                      <a:pt x="573" y="131"/>
                    </a:lnTo>
                    <a:lnTo>
                      <a:pt x="571" y="133"/>
                    </a:lnTo>
                    <a:lnTo>
                      <a:pt x="568" y="131"/>
                    </a:lnTo>
                    <a:lnTo>
                      <a:pt x="564" y="134"/>
                    </a:lnTo>
                    <a:lnTo>
                      <a:pt x="558" y="133"/>
                    </a:lnTo>
                    <a:lnTo>
                      <a:pt x="551" y="126"/>
                    </a:lnTo>
                    <a:lnTo>
                      <a:pt x="553" y="133"/>
                    </a:lnTo>
                    <a:lnTo>
                      <a:pt x="551" y="134"/>
                    </a:lnTo>
                    <a:lnTo>
                      <a:pt x="548" y="131"/>
                    </a:lnTo>
                    <a:lnTo>
                      <a:pt x="543" y="136"/>
                    </a:lnTo>
                    <a:lnTo>
                      <a:pt x="543" y="139"/>
                    </a:lnTo>
                    <a:lnTo>
                      <a:pt x="541" y="141"/>
                    </a:lnTo>
                    <a:lnTo>
                      <a:pt x="540" y="149"/>
                    </a:lnTo>
                    <a:lnTo>
                      <a:pt x="538" y="153"/>
                    </a:lnTo>
                    <a:lnTo>
                      <a:pt x="536" y="161"/>
                    </a:lnTo>
                    <a:lnTo>
                      <a:pt x="530" y="166"/>
                    </a:lnTo>
                    <a:lnTo>
                      <a:pt x="533" y="171"/>
                    </a:lnTo>
                    <a:lnTo>
                      <a:pt x="530" y="174"/>
                    </a:lnTo>
                    <a:lnTo>
                      <a:pt x="525" y="179"/>
                    </a:lnTo>
                    <a:lnTo>
                      <a:pt x="523" y="174"/>
                    </a:lnTo>
                    <a:lnTo>
                      <a:pt x="521" y="174"/>
                    </a:lnTo>
                    <a:lnTo>
                      <a:pt x="521" y="176"/>
                    </a:lnTo>
                    <a:lnTo>
                      <a:pt x="521" y="181"/>
                    </a:lnTo>
                    <a:lnTo>
                      <a:pt x="518" y="186"/>
                    </a:lnTo>
                    <a:lnTo>
                      <a:pt x="516" y="189"/>
                    </a:lnTo>
                    <a:lnTo>
                      <a:pt x="513" y="191"/>
                    </a:lnTo>
                    <a:lnTo>
                      <a:pt x="510" y="191"/>
                    </a:lnTo>
                    <a:lnTo>
                      <a:pt x="510" y="192"/>
                    </a:lnTo>
                    <a:lnTo>
                      <a:pt x="508" y="194"/>
                    </a:lnTo>
                    <a:lnTo>
                      <a:pt x="515" y="194"/>
                    </a:lnTo>
                    <a:lnTo>
                      <a:pt x="515" y="196"/>
                    </a:lnTo>
                    <a:lnTo>
                      <a:pt x="515" y="199"/>
                    </a:lnTo>
                    <a:lnTo>
                      <a:pt x="511" y="201"/>
                    </a:lnTo>
                    <a:lnTo>
                      <a:pt x="513" y="202"/>
                    </a:lnTo>
                    <a:lnTo>
                      <a:pt x="516" y="202"/>
                    </a:lnTo>
                    <a:lnTo>
                      <a:pt x="516" y="204"/>
                    </a:lnTo>
                    <a:lnTo>
                      <a:pt x="515" y="207"/>
                    </a:lnTo>
                    <a:lnTo>
                      <a:pt x="511" y="207"/>
                    </a:lnTo>
                    <a:lnTo>
                      <a:pt x="510" y="206"/>
                    </a:lnTo>
                    <a:lnTo>
                      <a:pt x="510" y="207"/>
                    </a:lnTo>
                    <a:lnTo>
                      <a:pt x="513" y="209"/>
                    </a:lnTo>
                    <a:lnTo>
                      <a:pt x="513" y="211"/>
                    </a:lnTo>
                    <a:lnTo>
                      <a:pt x="510" y="217"/>
                    </a:lnTo>
                    <a:lnTo>
                      <a:pt x="508" y="217"/>
                    </a:lnTo>
                    <a:lnTo>
                      <a:pt x="506" y="216"/>
                    </a:lnTo>
                    <a:lnTo>
                      <a:pt x="505" y="222"/>
                    </a:lnTo>
                    <a:lnTo>
                      <a:pt x="505" y="226"/>
                    </a:lnTo>
                    <a:lnTo>
                      <a:pt x="500" y="234"/>
                    </a:lnTo>
                    <a:lnTo>
                      <a:pt x="491" y="239"/>
                    </a:lnTo>
                    <a:lnTo>
                      <a:pt x="485" y="239"/>
                    </a:lnTo>
                    <a:lnTo>
                      <a:pt x="475" y="244"/>
                    </a:lnTo>
                    <a:lnTo>
                      <a:pt x="470" y="244"/>
                    </a:lnTo>
                    <a:lnTo>
                      <a:pt x="468" y="239"/>
                    </a:lnTo>
                    <a:lnTo>
                      <a:pt x="470" y="236"/>
                    </a:lnTo>
                    <a:lnTo>
                      <a:pt x="466" y="232"/>
                    </a:lnTo>
                    <a:lnTo>
                      <a:pt x="466" y="231"/>
                    </a:lnTo>
                    <a:lnTo>
                      <a:pt x="465" y="231"/>
                    </a:lnTo>
                    <a:lnTo>
                      <a:pt x="462" y="227"/>
                    </a:lnTo>
                    <a:lnTo>
                      <a:pt x="460" y="229"/>
                    </a:lnTo>
                    <a:lnTo>
                      <a:pt x="455" y="227"/>
                    </a:lnTo>
                    <a:lnTo>
                      <a:pt x="453" y="224"/>
                    </a:lnTo>
                    <a:lnTo>
                      <a:pt x="452" y="227"/>
                    </a:lnTo>
                    <a:lnTo>
                      <a:pt x="453" y="231"/>
                    </a:lnTo>
                    <a:lnTo>
                      <a:pt x="448" y="229"/>
                    </a:lnTo>
                    <a:lnTo>
                      <a:pt x="447" y="227"/>
                    </a:lnTo>
                    <a:lnTo>
                      <a:pt x="447" y="224"/>
                    </a:lnTo>
                    <a:lnTo>
                      <a:pt x="445" y="222"/>
                    </a:lnTo>
                    <a:lnTo>
                      <a:pt x="442" y="224"/>
                    </a:lnTo>
                    <a:lnTo>
                      <a:pt x="437" y="221"/>
                    </a:lnTo>
                    <a:lnTo>
                      <a:pt x="435" y="222"/>
                    </a:lnTo>
                    <a:lnTo>
                      <a:pt x="430" y="226"/>
                    </a:lnTo>
                    <a:lnTo>
                      <a:pt x="425" y="226"/>
                    </a:lnTo>
                    <a:lnTo>
                      <a:pt x="423" y="227"/>
                    </a:lnTo>
                    <a:lnTo>
                      <a:pt x="420" y="229"/>
                    </a:lnTo>
                    <a:lnTo>
                      <a:pt x="418" y="227"/>
                    </a:lnTo>
                    <a:lnTo>
                      <a:pt x="415" y="227"/>
                    </a:lnTo>
                    <a:lnTo>
                      <a:pt x="410" y="234"/>
                    </a:lnTo>
                    <a:lnTo>
                      <a:pt x="405" y="234"/>
                    </a:lnTo>
                    <a:lnTo>
                      <a:pt x="407" y="231"/>
                    </a:lnTo>
                    <a:lnTo>
                      <a:pt x="405" y="222"/>
                    </a:lnTo>
                    <a:lnTo>
                      <a:pt x="403" y="217"/>
                    </a:lnTo>
                    <a:lnTo>
                      <a:pt x="405" y="214"/>
                    </a:lnTo>
                    <a:lnTo>
                      <a:pt x="403" y="211"/>
                    </a:lnTo>
                    <a:lnTo>
                      <a:pt x="403" y="212"/>
                    </a:lnTo>
                    <a:lnTo>
                      <a:pt x="402" y="217"/>
                    </a:lnTo>
                    <a:lnTo>
                      <a:pt x="398" y="219"/>
                    </a:lnTo>
                    <a:lnTo>
                      <a:pt x="395" y="217"/>
                    </a:lnTo>
                    <a:lnTo>
                      <a:pt x="392" y="219"/>
                    </a:lnTo>
                    <a:lnTo>
                      <a:pt x="385" y="221"/>
                    </a:lnTo>
                    <a:lnTo>
                      <a:pt x="382" y="219"/>
                    </a:lnTo>
                    <a:lnTo>
                      <a:pt x="377" y="219"/>
                    </a:lnTo>
                    <a:lnTo>
                      <a:pt x="375" y="216"/>
                    </a:lnTo>
                    <a:lnTo>
                      <a:pt x="372" y="219"/>
                    </a:lnTo>
                    <a:lnTo>
                      <a:pt x="368" y="219"/>
                    </a:lnTo>
                    <a:lnTo>
                      <a:pt x="365" y="212"/>
                    </a:lnTo>
                    <a:lnTo>
                      <a:pt x="365" y="207"/>
                    </a:lnTo>
                    <a:lnTo>
                      <a:pt x="363" y="197"/>
                    </a:lnTo>
                    <a:lnTo>
                      <a:pt x="360" y="196"/>
                    </a:lnTo>
                    <a:lnTo>
                      <a:pt x="359" y="192"/>
                    </a:lnTo>
                    <a:lnTo>
                      <a:pt x="362" y="189"/>
                    </a:lnTo>
                    <a:lnTo>
                      <a:pt x="365" y="186"/>
                    </a:lnTo>
                    <a:lnTo>
                      <a:pt x="363" y="181"/>
                    </a:lnTo>
                    <a:lnTo>
                      <a:pt x="362" y="177"/>
                    </a:lnTo>
                    <a:lnTo>
                      <a:pt x="355" y="171"/>
                    </a:lnTo>
                    <a:lnTo>
                      <a:pt x="349" y="167"/>
                    </a:lnTo>
                    <a:lnTo>
                      <a:pt x="344" y="167"/>
                    </a:lnTo>
                    <a:lnTo>
                      <a:pt x="344" y="166"/>
                    </a:lnTo>
                    <a:lnTo>
                      <a:pt x="347" y="164"/>
                    </a:lnTo>
                    <a:lnTo>
                      <a:pt x="352" y="161"/>
                    </a:lnTo>
                    <a:lnTo>
                      <a:pt x="360" y="159"/>
                    </a:lnTo>
                    <a:lnTo>
                      <a:pt x="365" y="156"/>
                    </a:lnTo>
                    <a:lnTo>
                      <a:pt x="370" y="156"/>
                    </a:lnTo>
                    <a:lnTo>
                      <a:pt x="365" y="154"/>
                    </a:lnTo>
                    <a:lnTo>
                      <a:pt x="359" y="159"/>
                    </a:lnTo>
                    <a:lnTo>
                      <a:pt x="352" y="159"/>
                    </a:lnTo>
                    <a:lnTo>
                      <a:pt x="349" y="161"/>
                    </a:lnTo>
                    <a:lnTo>
                      <a:pt x="344" y="159"/>
                    </a:lnTo>
                    <a:lnTo>
                      <a:pt x="340" y="154"/>
                    </a:lnTo>
                    <a:lnTo>
                      <a:pt x="342" y="153"/>
                    </a:lnTo>
                    <a:lnTo>
                      <a:pt x="345" y="154"/>
                    </a:lnTo>
                    <a:lnTo>
                      <a:pt x="342" y="151"/>
                    </a:lnTo>
                    <a:lnTo>
                      <a:pt x="335" y="143"/>
                    </a:lnTo>
                    <a:lnTo>
                      <a:pt x="335" y="134"/>
                    </a:lnTo>
                    <a:lnTo>
                      <a:pt x="339" y="133"/>
                    </a:lnTo>
                    <a:lnTo>
                      <a:pt x="339" y="129"/>
                    </a:lnTo>
                    <a:lnTo>
                      <a:pt x="337" y="126"/>
                    </a:lnTo>
                    <a:lnTo>
                      <a:pt x="337" y="124"/>
                    </a:lnTo>
                    <a:lnTo>
                      <a:pt x="337" y="124"/>
                    </a:lnTo>
                    <a:close/>
                    <a:moveTo>
                      <a:pt x="965" y="171"/>
                    </a:moveTo>
                    <a:lnTo>
                      <a:pt x="961" y="171"/>
                    </a:lnTo>
                    <a:lnTo>
                      <a:pt x="965" y="174"/>
                    </a:lnTo>
                    <a:lnTo>
                      <a:pt x="968" y="174"/>
                    </a:lnTo>
                    <a:lnTo>
                      <a:pt x="965" y="171"/>
                    </a:lnTo>
                    <a:lnTo>
                      <a:pt x="965" y="171"/>
                    </a:lnTo>
                    <a:close/>
                    <a:moveTo>
                      <a:pt x="975" y="184"/>
                    </a:moveTo>
                    <a:lnTo>
                      <a:pt x="970" y="184"/>
                    </a:lnTo>
                    <a:lnTo>
                      <a:pt x="973" y="186"/>
                    </a:lnTo>
                    <a:lnTo>
                      <a:pt x="975" y="184"/>
                    </a:lnTo>
                    <a:lnTo>
                      <a:pt x="975" y="184"/>
                    </a:lnTo>
                    <a:close/>
                    <a:moveTo>
                      <a:pt x="980" y="186"/>
                    </a:moveTo>
                    <a:lnTo>
                      <a:pt x="980" y="186"/>
                    </a:lnTo>
                    <a:lnTo>
                      <a:pt x="981" y="187"/>
                    </a:lnTo>
                    <a:lnTo>
                      <a:pt x="988" y="191"/>
                    </a:lnTo>
                    <a:lnTo>
                      <a:pt x="1000" y="192"/>
                    </a:lnTo>
                    <a:lnTo>
                      <a:pt x="1010" y="191"/>
                    </a:lnTo>
                    <a:lnTo>
                      <a:pt x="1013" y="189"/>
                    </a:lnTo>
                    <a:lnTo>
                      <a:pt x="1005" y="187"/>
                    </a:lnTo>
                    <a:lnTo>
                      <a:pt x="1000" y="189"/>
                    </a:lnTo>
                    <a:lnTo>
                      <a:pt x="993" y="187"/>
                    </a:lnTo>
                    <a:lnTo>
                      <a:pt x="988" y="189"/>
                    </a:lnTo>
                    <a:lnTo>
                      <a:pt x="980" y="186"/>
                    </a:lnTo>
                    <a:lnTo>
                      <a:pt x="980" y="186"/>
                    </a:lnTo>
                    <a:close/>
                    <a:moveTo>
                      <a:pt x="980" y="166"/>
                    </a:moveTo>
                    <a:lnTo>
                      <a:pt x="983" y="169"/>
                    </a:lnTo>
                    <a:lnTo>
                      <a:pt x="983" y="166"/>
                    </a:lnTo>
                    <a:lnTo>
                      <a:pt x="985" y="166"/>
                    </a:lnTo>
                    <a:lnTo>
                      <a:pt x="990" y="171"/>
                    </a:lnTo>
                    <a:lnTo>
                      <a:pt x="990" y="174"/>
                    </a:lnTo>
                    <a:lnTo>
                      <a:pt x="993" y="174"/>
                    </a:lnTo>
                    <a:lnTo>
                      <a:pt x="995" y="174"/>
                    </a:lnTo>
                    <a:lnTo>
                      <a:pt x="996" y="176"/>
                    </a:lnTo>
                    <a:lnTo>
                      <a:pt x="1001" y="174"/>
                    </a:lnTo>
                    <a:lnTo>
                      <a:pt x="1000" y="172"/>
                    </a:lnTo>
                    <a:lnTo>
                      <a:pt x="996" y="171"/>
                    </a:lnTo>
                    <a:lnTo>
                      <a:pt x="993" y="167"/>
                    </a:lnTo>
                    <a:lnTo>
                      <a:pt x="990" y="164"/>
                    </a:lnTo>
                    <a:lnTo>
                      <a:pt x="985" y="164"/>
                    </a:lnTo>
                    <a:lnTo>
                      <a:pt x="978" y="162"/>
                    </a:lnTo>
                    <a:lnTo>
                      <a:pt x="980" y="166"/>
                    </a:lnTo>
                    <a:lnTo>
                      <a:pt x="980" y="166"/>
                    </a:lnTo>
                    <a:close/>
                    <a:moveTo>
                      <a:pt x="908" y="274"/>
                    </a:moveTo>
                    <a:lnTo>
                      <a:pt x="910" y="279"/>
                    </a:lnTo>
                    <a:lnTo>
                      <a:pt x="910" y="282"/>
                    </a:lnTo>
                    <a:lnTo>
                      <a:pt x="912" y="284"/>
                    </a:lnTo>
                    <a:lnTo>
                      <a:pt x="912" y="279"/>
                    </a:lnTo>
                    <a:lnTo>
                      <a:pt x="908" y="274"/>
                    </a:lnTo>
                    <a:lnTo>
                      <a:pt x="908" y="274"/>
                    </a:lnTo>
                    <a:close/>
                    <a:moveTo>
                      <a:pt x="922" y="270"/>
                    </a:moveTo>
                    <a:lnTo>
                      <a:pt x="917" y="272"/>
                    </a:lnTo>
                    <a:lnTo>
                      <a:pt x="915" y="282"/>
                    </a:lnTo>
                    <a:lnTo>
                      <a:pt x="913" y="284"/>
                    </a:lnTo>
                    <a:lnTo>
                      <a:pt x="917" y="284"/>
                    </a:lnTo>
                    <a:lnTo>
                      <a:pt x="920" y="274"/>
                    </a:lnTo>
                    <a:lnTo>
                      <a:pt x="922" y="270"/>
                    </a:lnTo>
                    <a:lnTo>
                      <a:pt x="922" y="270"/>
                    </a:lnTo>
                    <a:close/>
                    <a:moveTo>
                      <a:pt x="960" y="300"/>
                    </a:moveTo>
                    <a:lnTo>
                      <a:pt x="958" y="302"/>
                    </a:lnTo>
                    <a:lnTo>
                      <a:pt x="960" y="302"/>
                    </a:lnTo>
                    <a:lnTo>
                      <a:pt x="960" y="302"/>
                    </a:lnTo>
                    <a:lnTo>
                      <a:pt x="960" y="300"/>
                    </a:lnTo>
                    <a:lnTo>
                      <a:pt x="960" y="300"/>
                    </a:lnTo>
                    <a:close/>
                    <a:moveTo>
                      <a:pt x="947" y="292"/>
                    </a:moveTo>
                    <a:lnTo>
                      <a:pt x="943" y="290"/>
                    </a:lnTo>
                    <a:lnTo>
                      <a:pt x="945" y="292"/>
                    </a:lnTo>
                    <a:lnTo>
                      <a:pt x="945" y="297"/>
                    </a:lnTo>
                    <a:lnTo>
                      <a:pt x="947" y="299"/>
                    </a:lnTo>
                    <a:lnTo>
                      <a:pt x="948" y="300"/>
                    </a:lnTo>
                    <a:lnTo>
                      <a:pt x="947" y="299"/>
                    </a:lnTo>
                    <a:lnTo>
                      <a:pt x="945" y="299"/>
                    </a:lnTo>
                    <a:lnTo>
                      <a:pt x="943" y="304"/>
                    </a:lnTo>
                    <a:lnTo>
                      <a:pt x="947" y="305"/>
                    </a:lnTo>
                    <a:lnTo>
                      <a:pt x="948" y="305"/>
                    </a:lnTo>
                    <a:lnTo>
                      <a:pt x="953" y="302"/>
                    </a:lnTo>
                    <a:lnTo>
                      <a:pt x="953" y="299"/>
                    </a:lnTo>
                    <a:lnTo>
                      <a:pt x="952" y="299"/>
                    </a:lnTo>
                    <a:lnTo>
                      <a:pt x="950" y="295"/>
                    </a:lnTo>
                    <a:lnTo>
                      <a:pt x="947" y="292"/>
                    </a:lnTo>
                    <a:lnTo>
                      <a:pt x="947" y="292"/>
                    </a:lnTo>
                    <a:close/>
                    <a:moveTo>
                      <a:pt x="955" y="294"/>
                    </a:moveTo>
                    <a:lnTo>
                      <a:pt x="955" y="294"/>
                    </a:lnTo>
                    <a:lnTo>
                      <a:pt x="953" y="294"/>
                    </a:lnTo>
                    <a:lnTo>
                      <a:pt x="953" y="297"/>
                    </a:lnTo>
                    <a:lnTo>
                      <a:pt x="955" y="297"/>
                    </a:lnTo>
                    <a:lnTo>
                      <a:pt x="958" y="297"/>
                    </a:lnTo>
                    <a:lnTo>
                      <a:pt x="957" y="295"/>
                    </a:lnTo>
                    <a:lnTo>
                      <a:pt x="955" y="294"/>
                    </a:lnTo>
                    <a:lnTo>
                      <a:pt x="955" y="294"/>
                    </a:lnTo>
                    <a:close/>
                    <a:moveTo>
                      <a:pt x="948" y="287"/>
                    </a:moveTo>
                    <a:lnTo>
                      <a:pt x="945" y="285"/>
                    </a:lnTo>
                    <a:lnTo>
                      <a:pt x="945" y="289"/>
                    </a:lnTo>
                    <a:lnTo>
                      <a:pt x="948" y="292"/>
                    </a:lnTo>
                    <a:lnTo>
                      <a:pt x="952" y="294"/>
                    </a:lnTo>
                    <a:lnTo>
                      <a:pt x="953" y="292"/>
                    </a:lnTo>
                    <a:lnTo>
                      <a:pt x="948" y="289"/>
                    </a:lnTo>
                    <a:lnTo>
                      <a:pt x="948" y="287"/>
                    </a:lnTo>
                    <a:lnTo>
                      <a:pt x="948" y="287"/>
                    </a:lnTo>
                    <a:close/>
                    <a:moveTo>
                      <a:pt x="957" y="284"/>
                    </a:moveTo>
                    <a:lnTo>
                      <a:pt x="953" y="285"/>
                    </a:lnTo>
                    <a:lnTo>
                      <a:pt x="950" y="287"/>
                    </a:lnTo>
                    <a:lnTo>
                      <a:pt x="950" y="289"/>
                    </a:lnTo>
                    <a:lnTo>
                      <a:pt x="955" y="292"/>
                    </a:lnTo>
                    <a:lnTo>
                      <a:pt x="957" y="292"/>
                    </a:lnTo>
                    <a:lnTo>
                      <a:pt x="960" y="290"/>
                    </a:lnTo>
                    <a:lnTo>
                      <a:pt x="960" y="287"/>
                    </a:lnTo>
                    <a:lnTo>
                      <a:pt x="960" y="287"/>
                    </a:lnTo>
                    <a:lnTo>
                      <a:pt x="960" y="285"/>
                    </a:lnTo>
                    <a:lnTo>
                      <a:pt x="958" y="284"/>
                    </a:lnTo>
                    <a:lnTo>
                      <a:pt x="957" y="284"/>
                    </a:lnTo>
                    <a:lnTo>
                      <a:pt x="957" y="284"/>
                    </a:lnTo>
                    <a:close/>
                    <a:moveTo>
                      <a:pt x="948" y="279"/>
                    </a:moveTo>
                    <a:lnTo>
                      <a:pt x="947" y="279"/>
                    </a:lnTo>
                    <a:lnTo>
                      <a:pt x="945" y="280"/>
                    </a:lnTo>
                    <a:lnTo>
                      <a:pt x="948" y="280"/>
                    </a:lnTo>
                    <a:lnTo>
                      <a:pt x="948" y="279"/>
                    </a:lnTo>
                    <a:lnTo>
                      <a:pt x="948" y="279"/>
                    </a:lnTo>
                    <a:close/>
                    <a:moveTo>
                      <a:pt x="955" y="272"/>
                    </a:moveTo>
                    <a:lnTo>
                      <a:pt x="957" y="275"/>
                    </a:lnTo>
                    <a:lnTo>
                      <a:pt x="960" y="275"/>
                    </a:lnTo>
                    <a:lnTo>
                      <a:pt x="957" y="272"/>
                    </a:lnTo>
                    <a:lnTo>
                      <a:pt x="955" y="272"/>
                    </a:lnTo>
                    <a:lnTo>
                      <a:pt x="955" y="272"/>
                    </a:lnTo>
                    <a:close/>
                    <a:moveTo>
                      <a:pt x="955" y="274"/>
                    </a:moveTo>
                    <a:lnTo>
                      <a:pt x="952" y="274"/>
                    </a:lnTo>
                    <a:lnTo>
                      <a:pt x="950" y="277"/>
                    </a:lnTo>
                    <a:lnTo>
                      <a:pt x="948" y="277"/>
                    </a:lnTo>
                    <a:lnTo>
                      <a:pt x="950" y="279"/>
                    </a:lnTo>
                    <a:lnTo>
                      <a:pt x="950" y="280"/>
                    </a:lnTo>
                    <a:lnTo>
                      <a:pt x="953" y="279"/>
                    </a:lnTo>
                    <a:lnTo>
                      <a:pt x="950" y="282"/>
                    </a:lnTo>
                    <a:lnTo>
                      <a:pt x="950" y="284"/>
                    </a:lnTo>
                    <a:lnTo>
                      <a:pt x="952" y="284"/>
                    </a:lnTo>
                    <a:lnTo>
                      <a:pt x="955" y="282"/>
                    </a:lnTo>
                    <a:lnTo>
                      <a:pt x="958" y="282"/>
                    </a:lnTo>
                    <a:lnTo>
                      <a:pt x="960" y="280"/>
                    </a:lnTo>
                    <a:lnTo>
                      <a:pt x="958" y="275"/>
                    </a:lnTo>
                    <a:lnTo>
                      <a:pt x="957" y="275"/>
                    </a:lnTo>
                    <a:lnTo>
                      <a:pt x="955" y="274"/>
                    </a:lnTo>
                    <a:lnTo>
                      <a:pt x="955" y="274"/>
                    </a:lnTo>
                    <a:close/>
                    <a:moveTo>
                      <a:pt x="890" y="309"/>
                    </a:moveTo>
                    <a:lnTo>
                      <a:pt x="895" y="307"/>
                    </a:lnTo>
                    <a:lnTo>
                      <a:pt x="893" y="305"/>
                    </a:lnTo>
                    <a:lnTo>
                      <a:pt x="890" y="309"/>
                    </a:lnTo>
                    <a:lnTo>
                      <a:pt x="890" y="309"/>
                    </a:lnTo>
                    <a:close/>
                    <a:moveTo>
                      <a:pt x="887" y="310"/>
                    </a:moveTo>
                    <a:lnTo>
                      <a:pt x="892" y="314"/>
                    </a:lnTo>
                    <a:lnTo>
                      <a:pt x="890" y="310"/>
                    </a:lnTo>
                    <a:lnTo>
                      <a:pt x="887" y="310"/>
                    </a:lnTo>
                    <a:lnTo>
                      <a:pt x="887" y="310"/>
                    </a:lnTo>
                    <a:close/>
                    <a:moveTo>
                      <a:pt x="865" y="319"/>
                    </a:moveTo>
                    <a:lnTo>
                      <a:pt x="863" y="320"/>
                    </a:lnTo>
                    <a:lnTo>
                      <a:pt x="865" y="320"/>
                    </a:lnTo>
                    <a:lnTo>
                      <a:pt x="865" y="320"/>
                    </a:lnTo>
                    <a:lnTo>
                      <a:pt x="865" y="319"/>
                    </a:lnTo>
                    <a:lnTo>
                      <a:pt x="865" y="319"/>
                    </a:lnTo>
                    <a:close/>
                    <a:moveTo>
                      <a:pt x="872" y="317"/>
                    </a:moveTo>
                    <a:lnTo>
                      <a:pt x="865" y="317"/>
                    </a:lnTo>
                    <a:lnTo>
                      <a:pt x="868" y="319"/>
                    </a:lnTo>
                    <a:lnTo>
                      <a:pt x="872" y="319"/>
                    </a:lnTo>
                    <a:lnTo>
                      <a:pt x="872" y="317"/>
                    </a:lnTo>
                    <a:lnTo>
                      <a:pt x="872" y="317"/>
                    </a:lnTo>
                    <a:close/>
                    <a:moveTo>
                      <a:pt x="872" y="334"/>
                    </a:moveTo>
                    <a:lnTo>
                      <a:pt x="870" y="332"/>
                    </a:lnTo>
                    <a:lnTo>
                      <a:pt x="865" y="335"/>
                    </a:lnTo>
                    <a:lnTo>
                      <a:pt x="865" y="337"/>
                    </a:lnTo>
                    <a:lnTo>
                      <a:pt x="868" y="337"/>
                    </a:lnTo>
                    <a:lnTo>
                      <a:pt x="872" y="334"/>
                    </a:lnTo>
                    <a:lnTo>
                      <a:pt x="872" y="334"/>
                    </a:lnTo>
                    <a:lnTo>
                      <a:pt x="872" y="334"/>
                    </a:lnTo>
                    <a:close/>
                    <a:moveTo>
                      <a:pt x="880" y="315"/>
                    </a:moveTo>
                    <a:lnTo>
                      <a:pt x="873" y="320"/>
                    </a:lnTo>
                    <a:lnTo>
                      <a:pt x="873" y="322"/>
                    </a:lnTo>
                    <a:lnTo>
                      <a:pt x="873" y="324"/>
                    </a:lnTo>
                    <a:lnTo>
                      <a:pt x="872" y="325"/>
                    </a:lnTo>
                    <a:lnTo>
                      <a:pt x="872" y="329"/>
                    </a:lnTo>
                    <a:lnTo>
                      <a:pt x="875" y="332"/>
                    </a:lnTo>
                    <a:lnTo>
                      <a:pt x="878" y="330"/>
                    </a:lnTo>
                    <a:lnTo>
                      <a:pt x="883" y="325"/>
                    </a:lnTo>
                    <a:lnTo>
                      <a:pt x="885" y="319"/>
                    </a:lnTo>
                    <a:lnTo>
                      <a:pt x="883" y="315"/>
                    </a:lnTo>
                    <a:lnTo>
                      <a:pt x="885" y="314"/>
                    </a:lnTo>
                    <a:lnTo>
                      <a:pt x="885" y="312"/>
                    </a:lnTo>
                    <a:lnTo>
                      <a:pt x="882" y="312"/>
                    </a:lnTo>
                    <a:lnTo>
                      <a:pt x="880" y="314"/>
                    </a:lnTo>
                    <a:lnTo>
                      <a:pt x="880" y="315"/>
                    </a:lnTo>
                    <a:lnTo>
                      <a:pt x="880" y="315"/>
                    </a:lnTo>
                    <a:close/>
                    <a:moveTo>
                      <a:pt x="844" y="294"/>
                    </a:moveTo>
                    <a:lnTo>
                      <a:pt x="847" y="292"/>
                    </a:lnTo>
                    <a:lnTo>
                      <a:pt x="844" y="290"/>
                    </a:lnTo>
                    <a:lnTo>
                      <a:pt x="844" y="294"/>
                    </a:lnTo>
                    <a:lnTo>
                      <a:pt x="844" y="294"/>
                    </a:lnTo>
                    <a:close/>
                    <a:moveTo>
                      <a:pt x="832" y="300"/>
                    </a:moveTo>
                    <a:lnTo>
                      <a:pt x="830" y="302"/>
                    </a:lnTo>
                    <a:lnTo>
                      <a:pt x="834" y="302"/>
                    </a:lnTo>
                    <a:lnTo>
                      <a:pt x="832" y="300"/>
                    </a:lnTo>
                    <a:lnTo>
                      <a:pt x="832" y="300"/>
                    </a:lnTo>
                    <a:close/>
                    <a:moveTo>
                      <a:pt x="840" y="334"/>
                    </a:moveTo>
                    <a:lnTo>
                      <a:pt x="835" y="335"/>
                    </a:lnTo>
                    <a:lnTo>
                      <a:pt x="839" y="335"/>
                    </a:lnTo>
                    <a:lnTo>
                      <a:pt x="840" y="334"/>
                    </a:lnTo>
                    <a:lnTo>
                      <a:pt x="840" y="334"/>
                    </a:lnTo>
                    <a:close/>
                    <a:moveTo>
                      <a:pt x="834" y="327"/>
                    </a:moveTo>
                    <a:lnTo>
                      <a:pt x="835" y="325"/>
                    </a:lnTo>
                    <a:lnTo>
                      <a:pt x="839" y="327"/>
                    </a:lnTo>
                    <a:lnTo>
                      <a:pt x="840" y="330"/>
                    </a:lnTo>
                    <a:lnTo>
                      <a:pt x="837" y="332"/>
                    </a:lnTo>
                    <a:lnTo>
                      <a:pt x="834" y="329"/>
                    </a:lnTo>
                    <a:lnTo>
                      <a:pt x="834" y="327"/>
                    </a:lnTo>
                    <a:lnTo>
                      <a:pt x="834" y="327"/>
                    </a:lnTo>
                    <a:close/>
                    <a:moveTo>
                      <a:pt x="807" y="312"/>
                    </a:moveTo>
                    <a:lnTo>
                      <a:pt x="809" y="310"/>
                    </a:lnTo>
                    <a:lnTo>
                      <a:pt x="812" y="312"/>
                    </a:lnTo>
                    <a:lnTo>
                      <a:pt x="810" y="314"/>
                    </a:lnTo>
                    <a:lnTo>
                      <a:pt x="807" y="314"/>
                    </a:lnTo>
                    <a:lnTo>
                      <a:pt x="807" y="312"/>
                    </a:lnTo>
                    <a:lnTo>
                      <a:pt x="807" y="312"/>
                    </a:lnTo>
                    <a:close/>
                    <a:moveTo>
                      <a:pt x="812" y="337"/>
                    </a:moveTo>
                    <a:lnTo>
                      <a:pt x="817" y="337"/>
                    </a:lnTo>
                    <a:lnTo>
                      <a:pt x="819" y="339"/>
                    </a:lnTo>
                    <a:lnTo>
                      <a:pt x="815" y="339"/>
                    </a:lnTo>
                    <a:lnTo>
                      <a:pt x="812" y="337"/>
                    </a:lnTo>
                    <a:lnTo>
                      <a:pt x="812" y="337"/>
                    </a:lnTo>
                    <a:close/>
                    <a:moveTo>
                      <a:pt x="775" y="322"/>
                    </a:moveTo>
                    <a:lnTo>
                      <a:pt x="780" y="319"/>
                    </a:lnTo>
                    <a:lnTo>
                      <a:pt x="777" y="319"/>
                    </a:lnTo>
                    <a:lnTo>
                      <a:pt x="775" y="320"/>
                    </a:lnTo>
                    <a:lnTo>
                      <a:pt x="775" y="322"/>
                    </a:lnTo>
                    <a:lnTo>
                      <a:pt x="775" y="322"/>
                    </a:lnTo>
                    <a:close/>
                    <a:moveTo>
                      <a:pt x="789" y="335"/>
                    </a:moveTo>
                    <a:lnTo>
                      <a:pt x="795" y="335"/>
                    </a:lnTo>
                    <a:lnTo>
                      <a:pt x="799" y="334"/>
                    </a:lnTo>
                    <a:lnTo>
                      <a:pt x="799" y="337"/>
                    </a:lnTo>
                    <a:lnTo>
                      <a:pt x="794" y="339"/>
                    </a:lnTo>
                    <a:lnTo>
                      <a:pt x="789" y="337"/>
                    </a:lnTo>
                    <a:lnTo>
                      <a:pt x="789" y="335"/>
                    </a:lnTo>
                    <a:lnTo>
                      <a:pt x="789" y="335"/>
                    </a:lnTo>
                    <a:close/>
                    <a:moveTo>
                      <a:pt x="780" y="337"/>
                    </a:moveTo>
                    <a:lnTo>
                      <a:pt x="784" y="335"/>
                    </a:lnTo>
                    <a:lnTo>
                      <a:pt x="784" y="339"/>
                    </a:lnTo>
                    <a:lnTo>
                      <a:pt x="780" y="337"/>
                    </a:lnTo>
                    <a:lnTo>
                      <a:pt x="780" y="337"/>
                    </a:lnTo>
                    <a:close/>
                    <a:moveTo>
                      <a:pt x="770" y="335"/>
                    </a:moveTo>
                    <a:lnTo>
                      <a:pt x="774" y="334"/>
                    </a:lnTo>
                    <a:lnTo>
                      <a:pt x="775" y="335"/>
                    </a:lnTo>
                    <a:lnTo>
                      <a:pt x="772" y="337"/>
                    </a:lnTo>
                    <a:lnTo>
                      <a:pt x="770" y="335"/>
                    </a:lnTo>
                    <a:lnTo>
                      <a:pt x="770" y="335"/>
                    </a:lnTo>
                    <a:close/>
                    <a:moveTo>
                      <a:pt x="679" y="382"/>
                    </a:moveTo>
                    <a:lnTo>
                      <a:pt x="677" y="385"/>
                    </a:lnTo>
                    <a:lnTo>
                      <a:pt x="681" y="387"/>
                    </a:lnTo>
                    <a:lnTo>
                      <a:pt x="689" y="387"/>
                    </a:lnTo>
                    <a:lnTo>
                      <a:pt x="696" y="383"/>
                    </a:lnTo>
                    <a:lnTo>
                      <a:pt x="699" y="382"/>
                    </a:lnTo>
                    <a:lnTo>
                      <a:pt x="704" y="382"/>
                    </a:lnTo>
                    <a:lnTo>
                      <a:pt x="709" y="378"/>
                    </a:lnTo>
                    <a:lnTo>
                      <a:pt x="711" y="375"/>
                    </a:lnTo>
                    <a:lnTo>
                      <a:pt x="721" y="368"/>
                    </a:lnTo>
                    <a:lnTo>
                      <a:pt x="722" y="367"/>
                    </a:lnTo>
                    <a:lnTo>
                      <a:pt x="726" y="365"/>
                    </a:lnTo>
                    <a:lnTo>
                      <a:pt x="719" y="360"/>
                    </a:lnTo>
                    <a:lnTo>
                      <a:pt x="714" y="355"/>
                    </a:lnTo>
                    <a:lnTo>
                      <a:pt x="712" y="357"/>
                    </a:lnTo>
                    <a:lnTo>
                      <a:pt x="707" y="357"/>
                    </a:lnTo>
                    <a:lnTo>
                      <a:pt x="707" y="363"/>
                    </a:lnTo>
                    <a:lnTo>
                      <a:pt x="704" y="363"/>
                    </a:lnTo>
                    <a:lnTo>
                      <a:pt x="697" y="365"/>
                    </a:lnTo>
                    <a:lnTo>
                      <a:pt x="694" y="362"/>
                    </a:lnTo>
                    <a:lnTo>
                      <a:pt x="692" y="363"/>
                    </a:lnTo>
                    <a:lnTo>
                      <a:pt x="689" y="365"/>
                    </a:lnTo>
                    <a:lnTo>
                      <a:pt x="687" y="370"/>
                    </a:lnTo>
                    <a:lnTo>
                      <a:pt x="682" y="377"/>
                    </a:lnTo>
                    <a:lnTo>
                      <a:pt x="681" y="378"/>
                    </a:lnTo>
                    <a:lnTo>
                      <a:pt x="684" y="380"/>
                    </a:lnTo>
                    <a:lnTo>
                      <a:pt x="684" y="382"/>
                    </a:lnTo>
                    <a:lnTo>
                      <a:pt x="682" y="382"/>
                    </a:lnTo>
                    <a:lnTo>
                      <a:pt x="679" y="382"/>
                    </a:lnTo>
                    <a:lnTo>
                      <a:pt x="679" y="382"/>
                    </a:lnTo>
                    <a:close/>
                    <a:moveTo>
                      <a:pt x="674" y="387"/>
                    </a:moveTo>
                    <a:lnTo>
                      <a:pt x="677" y="382"/>
                    </a:lnTo>
                    <a:lnTo>
                      <a:pt x="674" y="382"/>
                    </a:lnTo>
                    <a:lnTo>
                      <a:pt x="672" y="385"/>
                    </a:lnTo>
                    <a:lnTo>
                      <a:pt x="674" y="387"/>
                    </a:lnTo>
                    <a:lnTo>
                      <a:pt x="674" y="387"/>
                    </a:lnTo>
                    <a:close/>
                    <a:moveTo>
                      <a:pt x="676" y="388"/>
                    </a:moveTo>
                    <a:lnTo>
                      <a:pt x="671" y="392"/>
                    </a:lnTo>
                    <a:lnTo>
                      <a:pt x="672" y="392"/>
                    </a:lnTo>
                    <a:lnTo>
                      <a:pt x="664" y="395"/>
                    </a:lnTo>
                    <a:lnTo>
                      <a:pt x="661" y="398"/>
                    </a:lnTo>
                    <a:lnTo>
                      <a:pt x="664" y="398"/>
                    </a:lnTo>
                    <a:lnTo>
                      <a:pt x="676" y="395"/>
                    </a:lnTo>
                    <a:lnTo>
                      <a:pt x="676" y="392"/>
                    </a:lnTo>
                    <a:lnTo>
                      <a:pt x="676" y="388"/>
                    </a:lnTo>
                    <a:lnTo>
                      <a:pt x="676" y="388"/>
                    </a:lnTo>
                    <a:close/>
                    <a:moveTo>
                      <a:pt x="639" y="388"/>
                    </a:moveTo>
                    <a:lnTo>
                      <a:pt x="643" y="390"/>
                    </a:lnTo>
                    <a:lnTo>
                      <a:pt x="643" y="392"/>
                    </a:lnTo>
                    <a:lnTo>
                      <a:pt x="639" y="393"/>
                    </a:lnTo>
                    <a:lnTo>
                      <a:pt x="634" y="393"/>
                    </a:lnTo>
                    <a:lnTo>
                      <a:pt x="638" y="390"/>
                    </a:lnTo>
                    <a:lnTo>
                      <a:pt x="639" y="388"/>
                    </a:lnTo>
                    <a:lnTo>
                      <a:pt x="639" y="388"/>
                    </a:lnTo>
                    <a:close/>
                    <a:moveTo>
                      <a:pt x="569" y="365"/>
                    </a:moveTo>
                    <a:lnTo>
                      <a:pt x="579" y="360"/>
                    </a:lnTo>
                    <a:lnTo>
                      <a:pt x="586" y="365"/>
                    </a:lnTo>
                    <a:lnTo>
                      <a:pt x="591" y="365"/>
                    </a:lnTo>
                    <a:lnTo>
                      <a:pt x="594" y="362"/>
                    </a:lnTo>
                    <a:lnTo>
                      <a:pt x="601" y="365"/>
                    </a:lnTo>
                    <a:lnTo>
                      <a:pt x="603" y="368"/>
                    </a:lnTo>
                    <a:lnTo>
                      <a:pt x="608" y="368"/>
                    </a:lnTo>
                    <a:lnTo>
                      <a:pt x="611" y="373"/>
                    </a:lnTo>
                    <a:lnTo>
                      <a:pt x="614" y="378"/>
                    </a:lnTo>
                    <a:lnTo>
                      <a:pt x="616" y="380"/>
                    </a:lnTo>
                    <a:lnTo>
                      <a:pt x="609" y="383"/>
                    </a:lnTo>
                    <a:lnTo>
                      <a:pt x="603" y="383"/>
                    </a:lnTo>
                    <a:lnTo>
                      <a:pt x="596" y="382"/>
                    </a:lnTo>
                    <a:lnTo>
                      <a:pt x="593" y="377"/>
                    </a:lnTo>
                    <a:lnTo>
                      <a:pt x="589" y="375"/>
                    </a:lnTo>
                    <a:lnTo>
                      <a:pt x="584" y="372"/>
                    </a:lnTo>
                    <a:lnTo>
                      <a:pt x="579" y="372"/>
                    </a:lnTo>
                    <a:lnTo>
                      <a:pt x="573" y="372"/>
                    </a:lnTo>
                    <a:lnTo>
                      <a:pt x="569" y="368"/>
                    </a:lnTo>
                    <a:lnTo>
                      <a:pt x="569" y="365"/>
                    </a:lnTo>
                    <a:lnTo>
                      <a:pt x="569" y="365"/>
                    </a:lnTo>
                    <a:close/>
                    <a:moveTo>
                      <a:pt x="495" y="315"/>
                    </a:moveTo>
                    <a:lnTo>
                      <a:pt x="498" y="315"/>
                    </a:lnTo>
                    <a:lnTo>
                      <a:pt x="500" y="314"/>
                    </a:lnTo>
                    <a:lnTo>
                      <a:pt x="498" y="315"/>
                    </a:lnTo>
                    <a:lnTo>
                      <a:pt x="495" y="315"/>
                    </a:lnTo>
                    <a:lnTo>
                      <a:pt x="495" y="315"/>
                    </a:lnTo>
                    <a:lnTo>
                      <a:pt x="495" y="315"/>
                    </a:lnTo>
                    <a:close/>
                    <a:moveTo>
                      <a:pt x="480" y="309"/>
                    </a:moveTo>
                    <a:lnTo>
                      <a:pt x="483" y="310"/>
                    </a:lnTo>
                    <a:lnTo>
                      <a:pt x="486" y="307"/>
                    </a:lnTo>
                    <a:lnTo>
                      <a:pt x="490" y="309"/>
                    </a:lnTo>
                    <a:lnTo>
                      <a:pt x="491" y="309"/>
                    </a:lnTo>
                    <a:lnTo>
                      <a:pt x="490" y="307"/>
                    </a:lnTo>
                    <a:lnTo>
                      <a:pt x="486" y="305"/>
                    </a:lnTo>
                    <a:lnTo>
                      <a:pt x="481" y="305"/>
                    </a:lnTo>
                    <a:lnTo>
                      <a:pt x="480" y="307"/>
                    </a:lnTo>
                    <a:lnTo>
                      <a:pt x="480" y="309"/>
                    </a:lnTo>
                    <a:lnTo>
                      <a:pt x="480" y="309"/>
                    </a:lnTo>
                    <a:close/>
                    <a:moveTo>
                      <a:pt x="741" y="330"/>
                    </a:moveTo>
                    <a:lnTo>
                      <a:pt x="746" y="327"/>
                    </a:lnTo>
                    <a:lnTo>
                      <a:pt x="754" y="329"/>
                    </a:lnTo>
                    <a:lnTo>
                      <a:pt x="756" y="330"/>
                    </a:lnTo>
                    <a:lnTo>
                      <a:pt x="757" y="329"/>
                    </a:lnTo>
                    <a:lnTo>
                      <a:pt x="760" y="327"/>
                    </a:lnTo>
                    <a:lnTo>
                      <a:pt x="764" y="325"/>
                    </a:lnTo>
                    <a:lnTo>
                      <a:pt x="764" y="322"/>
                    </a:lnTo>
                    <a:lnTo>
                      <a:pt x="760" y="320"/>
                    </a:lnTo>
                    <a:lnTo>
                      <a:pt x="756" y="324"/>
                    </a:lnTo>
                    <a:lnTo>
                      <a:pt x="747" y="324"/>
                    </a:lnTo>
                    <a:lnTo>
                      <a:pt x="746" y="322"/>
                    </a:lnTo>
                    <a:lnTo>
                      <a:pt x="742" y="324"/>
                    </a:lnTo>
                    <a:lnTo>
                      <a:pt x="741" y="329"/>
                    </a:lnTo>
                    <a:lnTo>
                      <a:pt x="741" y="330"/>
                    </a:lnTo>
                    <a:lnTo>
                      <a:pt x="741" y="330"/>
                    </a:lnTo>
                    <a:close/>
                    <a:moveTo>
                      <a:pt x="732" y="335"/>
                    </a:moveTo>
                    <a:lnTo>
                      <a:pt x="731" y="339"/>
                    </a:lnTo>
                    <a:lnTo>
                      <a:pt x="732" y="339"/>
                    </a:lnTo>
                    <a:lnTo>
                      <a:pt x="734" y="337"/>
                    </a:lnTo>
                    <a:lnTo>
                      <a:pt x="732" y="335"/>
                    </a:lnTo>
                    <a:lnTo>
                      <a:pt x="732" y="335"/>
                    </a:lnTo>
                    <a:close/>
                    <a:moveTo>
                      <a:pt x="711" y="335"/>
                    </a:moveTo>
                    <a:lnTo>
                      <a:pt x="706" y="337"/>
                    </a:lnTo>
                    <a:lnTo>
                      <a:pt x="707" y="339"/>
                    </a:lnTo>
                    <a:lnTo>
                      <a:pt x="706" y="340"/>
                    </a:lnTo>
                    <a:lnTo>
                      <a:pt x="707" y="342"/>
                    </a:lnTo>
                    <a:lnTo>
                      <a:pt x="711" y="344"/>
                    </a:lnTo>
                    <a:lnTo>
                      <a:pt x="719" y="340"/>
                    </a:lnTo>
                    <a:lnTo>
                      <a:pt x="722" y="337"/>
                    </a:lnTo>
                    <a:lnTo>
                      <a:pt x="719" y="335"/>
                    </a:lnTo>
                    <a:lnTo>
                      <a:pt x="712" y="337"/>
                    </a:lnTo>
                    <a:lnTo>
                      <a:pt x="711" y="335"/>
                    </a:lnTo>
                    <a:lnTo>
                      <a:pt x="711" y="335"/>
                    </a:lnTo>
                    <a:close/>
                    <a:moveTo>
                      <a:pt x="694" y="344"/>
                    </a:moveTo>
                    <a:lnTo>
                      <a:pt x="697" y="344"/>
                    </a:lnTo>
                    <a:lnTo>
                      <a:pt x="699" y="345"/>
                    </a:lnTo>
                    <a:lnTo>
                      <a:pt x="702" y="342"/>
                    </a:lnTo>
                    <a:lnTo>
                      <a:pt x="702" y="340"/>
                    </a:lnTo>
                    <a:lnTo>
                      <a:pt x="701" y="342"/>
                    </a:lnTo>
                    <a:lnTo>
                      <a:pt x="696" y="342"/>
                    </a:lnTo>
                    <a:lnTo>
                      <a:pt x="694" y="344"/>
                    </a:lnTo>
                    <a:lnTo>
                      <a:pt x="694" y="344"/>
                    </a:lnTo>
                    <a:close/>
                    <a:moveTo>
                      <a:pt x="677" y="345"/>
                    </a:moveTo>
                    <a:lnTo>
                      <a:pt x="682" y="342"/>
                    </a:lnTo>
                    <a:lnTo>
                      <a:pt x="682" y="340"/>
                    </a:lnTo>
                    <a:lnTo>
                      <a:pt x="684" y="339"/>
                    </a:lnTo>
                    <a:lnTo>
                      <a:pt x="687" y="340"/>
                    </a:lnTo>
                    <a:lnTo>
                      <a:pt x="691" y="339"/>
                    </a:lnTo>
                    <a:lnTo>
                      <a:pt x="692" y="339"/>
                    </a:lnTo>
                    <a:lnTo>
                      <a:pt x="687" y="344"/>
                    </a:lnTo>
                    <a:lnTo>
                      <a:pt x="686" y="345"/>
                    </a:lnTo>
                    <a:lnTo>
                      <a:pt x="681" y="347"/>
                    </a:lnTo>
                    <a:lnTo>
                      <a:pt x="677" y="345"/>
                    </a:lnTo>
                    <a:lnTo>
                      <a:pt x="677" y="345"/>
                    </a:lnTo>
                    <a:close/>
                    <a:moveTo>
                      <a:pt x="674" y="344"/>
                    </a:moveTo>
                    <a:lnTo>
                      <a:pt x="669" y="345"/>
                    </a:lnTo>
                    <a:lnTo>
                      <a:pt x="667" y="349"/>
                    </a:lnTo>
                    <a:lnTo>
                      <a:pt x="671" y="345"/>
                    </a:lnTo>
                    <a:lnTo>
                      <a:pt x="674" y="344"/>
                    </a:lnTo>
                    <a:lnTo>
                      <a:pt x="674" y="344"/>
                    </a:lnTo>
                    <a:close/>
                    <a:moveTo>
                      <a:pt x="677" y="337"/>
                    </a:moveTo>
                    <a:lnTo>
                      <a:pt x="674" y="340"/>
                    </a:lnTo>
                    <a:lnTo>
                      <a:pt x="676" y="340"/>
                    </a:lnTo>
                    <a:lnTo>
                      <a:pt x="677" y="339"/>
                    </a:lnTo>
                    <a:lnTo>
                      <a:pt x="677" y="337"/>
                    </a:lnTo>
                    <a:lnTo>
                      <a:pt x="677" y="337"/>
                    </a:lnTo>
                    <a:close/>
                    <a:moveTo>
                      <a:pt x="591" y="347"/>
                    </a:moveTo>
                    <a:lnTo>
                      <a:pt x="591" y="347"/>
                    </a:lnTo>
                    <a:lnTo>
                      <a:pt x="593" y="342"/>
                    </a:lnTo>
                    <a:lnTo>
                      <a:pt x="599" y="339"/>
                    </a:lnTo>
                    <a:lnTo>
                      <a:pt x="611" y="337"/>
                    </a:lnTo>
                    <a:lnTo>
                      <a:pt x="618" y="339"/>
                    </a:lnTo>
                    <a:lnTo>
                      <a:pt x="621" y="339"/>
                    </a:lnTo>
                    <a:lnTo>
                      <a:pt x="626" y="340"/>
                    </a:lnTo>
                    <a:lnTo>
                      <a:pt x="633" y="344"/>
                    </a:lnTo>
                    <a:lnTo>
                      <a:pt x="638" y="342"/>
                    </a:lnTo>
                    <a:lnTo>
                      <a:pt x="646" y="342"/>
                    </a:lnTo>
                    <a:lnTo>
                      <a:pt x="649" y="344"/>
                    </a:lnTo>
                    <a:lnTo>
                      <a:pt x="654" y="344"/>
                    </a:lnTo>
                    <a:lnTo>
                      <a:pt x="658" y="340"/>
                    </a:lnTo>
                    <a:lnTo>
                      <a:pt x="661" y="339"/>
                    </a:lnTo>
                    <a:lnTo>
                      <a:pt x="664" y="335"/>
                    </a:lnTo>
                    <a:lnTo>
                      <a:pt x="662" y="335"/>
                    </a:lnTo>
                    <a:lnTo>
                      <a:pt x="666" y="332"/>
                    </a:lnTo>
                    <a:lnTo>
                      <a:pt x="671" y="334"/>
                    </a:lnTo>
                    <a:lnTo>
                      <a:pt x="672" y="339"/>
                    </a:lnTo>
                    <a:lnTo>
                      <a:pt x="669" y="342"/>
                    </a:lnTo>
                    <a:lnTo>
                      <a:pt x="666" y="344"/>
                    </a:lnTo>
                    <a:lnTo>
                      <a:pt x="662" y="347"/>
                    </a:lnTo>
                    <a:lnTo>
                      <a:pt x="658" y="347"/>
                    </a:lnTo>
                    <a:lnTo>
                      <a:pt x="656" y="350"/>
                    </a:lnTo>
                    <a:lnTo>
                      <a:pt x="653" y="349"/>
                    </a:lnTo>
                    <a:lnTo>
                      <a:pt x="644" y="349"/>
                    </a:lnTo>
                    <a:lnTo>
                      <a:pt x="638" y="352"/>
                    </a:lnTo>
                    <a:lnTo>
                      <a:pt x="631" y="350"/>
                    </a:lnTo>
                    <a:lnTo>
                      <a:pt x="624" y="352"/>
                    </a:lnTo>
                    <a:lnTo>
                      <a:pt x="624" y="353"/>
                    </a:lnTo>
                    <a:lnTo>
                      <a:pt x="621" y="353"/>
                    </a:lnTo>
                    <a:lnTo>
                      <a:pt x="618" y="352"/>
                    </a:lnTo>
                    <a:lnTo>
                      <a:pt x="613" y="353"/>
                    </a:lnTo>
                    <a:lnTo>
                      <a:pt x="611" y="352"/>
                    </a:lnTo>
                    <a:lnTo>
                      <a:pt x="606" y="350"/>
                    </a:lnTo>
                    <a:lnTo>
                      <a:pt x="603" y="352"/>
                    </a:lnTo>
                    <a:lnTo>
                      <a:pt x="599" y="350"/>
                    </a:lnTo>
                    <a:lnTo>
                      <a:pt x="596" y="350"/>
                    </a:lnTo>
                    <a:lnTo>
                      <a:pt x="593" y="350"/>
                    </a:lnTo>
                    <a:lnTo>
                      <a:pt x="591" y="347"/>
                    </a:lnTo>
                    <a:lnTo>
                      <a:pt x="591" y="347"/>
                    </a:lnTo>
                    <a:close/>
                    <a:moveTo>
                      <a:pt x="588" y="345"/>
                    </a:moveTo>
                    <a:lnTo>
                      <a:pt x="586" y="350"/>
                    </a:lnTo>
                    <a:lnTo>
                      <a:pt x="589" y="350"/>
                    </a:lnTo>
                    <a:lnTo>
                      <a:pt x="589" y="347"/>
                    </a:lnTo>
                    <a:lnTo>
                      <a:pt x="588" y="345"/>
                    </a:lnTo>
                    <a:lnTo>
                      <a:pt x="588" y="345"/>
                    </a:lnTo>
                    <a:close/>
                    <a:moveTo>
                      <a:pt x="586" y="344"/>
                    </a:moveTo>
                    <a:lnTo>
                      <a:pt x="581" y="342"/>
                    </a:lnTo>
                    <a:lnTo>
                      <a:pt x="579" y="347"/>
                    </a:lnTo>
                    <a:lnTo>
                      <a:pt x="583" y="350"/>
                    </a:lnTo>
                    <a:lnTo>
                      <a:pt x="583" y="345"/>
                    </a:lnTo>
                    <a:lnTo>
                      <a:pt x="586" y="344"/>
                    </a:lnTo>
                    <a:lnTo>
                      <a:pt x="586" y="344"/>
                    </a:lnTo>
                    <a:close/>
                    <a:moveTo>
                      <a:pt x="516" y="347"/>
                    </a:moveTo>
                    <a:lnTo>
                      <a:pt x="515" y="349"/>
                    </a:lnTo>
                    <a:lnTo>
                      <a:pt x="516" y="350"/>
                    </a:lnTo>
                    <a:lnTo>
                      <a:pt x="516" y="353"/>
                    </a:lnTo>
                    <a:lnTo>
                      <a:pt x="518" y="355"/>
                    </a:lnTo>
                    <a:lnTo>
                      <a:pt x="523" y="357"/>
                    </a:lnTo>
                    <a:lnTo>
                      <a:pt x="528" y="355"/>
                    </a:lnTo>
                    <a:lnTo>
                      <a:pt x="531" y="357"/>
                    </a:lnTo>
                    <a:lnTo>
                      <a:pt x="538" y="355"/>
                    </a:lnTo>
                    <a:lnTo>
                      <a:pt x="540" y="353"/>
                    </a:lnTo>
                    <a:lnTo>
                      <a:pt x="543" y="353"/>
                    </a:lnTo>
                    <a:lnTo>
                      <a:pt x="550" y="352"/>
                    </a:lnTo>
                    <a:lnTo>
                      <a:pt x="555" y="353"/>
                    </a:lnTo>
                    <a:lnTo>
                      <a:pt x="560" y="349"/>
                    </a:lnTo>
                    <a:lnTo>
                      <a:pt x="561" y="352"/>
                    </a:lnTo>
                    <a:lnTo>
                      <a:pt x="564" y="352"/>
                    </a:lnTo>
                    <a:lnTo>
                      <a:pt x="571" y="352"/>
                    </a:lnTo>
                    <a:lnTo>
                      <a:pt x="569" y="350"/>
                    </a:lnTo>
                    <a:lnTo>
                      <a:pt x="574" y="350"/>
                    </a:lnTo>
                    <a:lnTo>
                      <a:pt x="576" y="345"/>
                    </a:lnTo>
                    <a:lnTo>
                      <a:pt x="574" y="347"/>
                    </a:lnTo>
                    <a:lnTo>
                      <a:pt x="573" y="344"/>
                    </a:lnTo>
                    <a:lnTo>
                      <a:pt x="573" y="340"/>
                    </a:lnTo>
                    <a:lnTo>
                      <a:pt x="568" y="339"/>
                    </a:lnTo>
                    <a:lnTo>
                      <a:pt x="568" y="342"/>
                    </a:lnTo>
                    <a:lnTo>
                      <a:pt x="566" y="342"/>
                    </a:lnTo>
                    <a:lnTo>
                      <a:pt x="566" y="339"/>
                    </a:lnTo>
                    <a:lnTo>
                      <a:pt x="561" y="337"/>
                    </a:lnTo>
                    <a:lnTo>
                      <a:pt x="556" y="339"/>
                    </a:lnTo>
                    <a:lnTo>
                      <a:pt x="551" y="335"/>
                    </a:lnTo>
                    <a:lnTo>
                      <a:pt x="548" y="334"/>
                    </a:lnTo>
                    <a:lnTo>
                      <a:pt x="541" y="337"/>
                    </a:lnTo>
                    <a:lnTo>
                      <a:pt x="541" y="339"/>
                    </a:lnTo>
                    <a:lnTo>
                      <a:pt x="551" y="342"/>
                    </a:lnTo>
                    <a:lnTo>
                      <a:pt x="555" y="347"/>
                    </a:lnTo>
                    <a:lnTo>
                      <a:pt x="548" y="347"/>
                    </a:lnTo>
                    <a:lnTo>
                      <a:pt x="545" y="349"/>
                    </a:lnTo>
                    <a:lnTo>
                      <a:pt x="540" y="345"/>
                    </a:lnTo>
                    <a:lnTo>
                      <a:pt x="538" y="342"/>
                    </a:lnTo>
                    <a:lnTo>
                      <a:pt x="535" y="340"/>
                    </a:lnTo>
                    <a:lnTo>
                      <a:pt x="531" y="342"/>
                    </a:lnTo>
                    <a:lnTo>
                      <a:pt x="526" y="340"/>
                    </a:lnTo>
                    <a:lnTo>
                      <a:pt x="520" y="344"/>
                    </a:lnTo>
                    <a:lnTo>
                      <a:pt x="520" y="344"/>
                    </a:lnTo>
                    <a:lnTo>
                      <a:pt x="516" y="347"/>
                    </a:lnTo>
                    <a:lnTo>
                      <a:pt x="516" y="347"/>
                    </a:lnTo>
                    <a:close/>
                    <a:moveTo>
                      <a:pt x="501" y="342"/>
                    </a:moveTo>
                    <a:lnTo>
                      <a:pt x="506" y="339"/>
                    </a:lnTo>
                    <a:lnTo>
                      <a:pt x="515" y="340"/>
                    </a:lnTo>
                    <a:lnTo>
                      <a:pt x="513" y="345"/>
                    </a:lnTo>
                    <a:lnTo>
                      <a:pt x="511" y="349"/>
                    </a:lnTo>
                    <a:lnTo>
                      <a:pt x="511" y="352"/>
                    </a:lnTo>
                    <a:lnTo>
                      <a:pt x="508" y="350"/>
                    </a:lnTo>
                    <a:lnTo>
                      <a:pt x="503" y="352"/>
                    </a:lnTo>
                    <a:lnTo>
                      <a:pt x="496" y="350"/>
                    </a:lnTo>
                    <a:lnTo>
                      <a:pt x="495" y="349"/>
                    </a:lnTo>
                    <a:lnTo>
                      <a:pt x="496" y="347"/>
                    </a:lnTo>
                    <a:lnTo>
                      <a:pt x="501" y="347"/>
                    </a:lnTo>
                    <a:lnTo>
                      <a:pt x="501" y="342"/>
                    </a:lnTo>
                    <a:lnTo>
                      <a:pt x="501" y="342"/>
                    </a:lnTo>
                    <a:close/>
                    <a:moveTo>
                      <a:pt x="486" y="349"/>
                    </a:moveTo>
                    <a:lnTo>
                      <a:pt x="488" y="345"/>
                    </a:lnTo>
                    <a:lnTo>
                      <a:pt x="490" y="349"/>
                    </a:lnTo>
                    <a:lnTo>
                      <a:pt x="488" y="350"/>
                    </a:lnTo>
                    <a:lnTo>
                      <a:pt x="486" y="349"/>
                    </a:lnTo>
                    <a:lnTo>
                      <a:pt x="486" y="349"/>
                    </a:lnTo>
                    <a:close/>
                    <a:moveTo>
                      <a:pt x="463" y="335"/>
                    </a:moveTo>
                    <a:lnTo>
                      <a:pt x="463" y="339"/>
                    </a:lnTo>
                    <a:lnTo>
                      <a:pt x="465" y="340"/>
                    </a:lnTo>
                    <a:lnTo>
                      <a:pt x="471" y="342"/>
                    </a:lnTo>
                    <a:lnTo>
                      <a:pt x="478" y="347"/>
                    </a:lnTo>
                    <a:lnTo>
                      <a:pt x="480" y="349"/>
                    </a:lnTo>
                    <a:lnTo>
                      <a:pt x="481" y="345"/>
                    </a:lnTo>
                    <a:lnTo>
                      <a:pt x="485" y="344"/>
                    </a:lnTo>
                    <a:lnTo>
                      <a:pt x="486" y="342"/>
                    </a:lnTo>
                    <a:lnTo>
                      <a:pt x="491" y="342"/>
                    </a:lnTo>
                    <a:lnTo>
                      <a:pt x="493" y="339"/>
                    </a:lnTo>
                    <a:lnTo>
                      <a:pt x="486" y="334"/>
                    </a:lnTo>
                    <a:lnTo>
                      <a:pt x="481" y="332"/>
                    </a:lnTo>
                    <a:lnTo>
                      <a:pt x="475" y="335"/>
                    </a:lnTo>
                    <a:lnTo>
                      <a:pt x="468" y="334"/>
                    </a:lnTo>
                    <a:lnTo>
                      <a:pt x="463" y="335"/>
                    </a:lnTo>
                    <a:lnTo>
                      <a:pt x="463" y="335"/>
                    </a:lnTo>
                    <a:close/>
                    <a:moveTo>
                      <a:pt x="1051" y="339"/>
                    </a:moveTo>
                    <a:lnTo>
                      <a:pt x="1053" y="339"/>
                    </a:lnTo>
                    <a:lnTo>
                      <a:pt x="1058" y="340"/>
                    </a:lnTo>
                    <a:lnTo>
                      <a:pt x="1059" y="339"/>
                    </a:lnTo>
                    <a:lnTo>
                      <a:pt x="1058" y="334"/>
                    </a:lnTo>
                    <a:lnTo>
                      <a:pt x="1056" y="334"/>
                    </a:lnTo>
                    <a:lnTo>
                      <a:pt x="1053" y="334"/>
                    </a:lnTo>
                    <a:lnTo>
                      <a:pt x="1051" y="339"/>
                    </a:lnTo>
                    <a:lnTo>
                      <a:pt x="1051" y="339"/>
                    </a:lnTo>
                    <a:close/>
                    <a:moveTo>
                      <a:pt x="1028" y="339"/>
                    </a:moveTo>
                    <a:lnTo>
                      <a:pt x="1028" y="339"/>
                    </a:lnTo>
                    <a:lnTo>
                      <a:pt x="1036" y="339"/>
                    </a:lnTo>
                    <a:lnTo>
                      <a:pt x="1040" y="337"/>
                    </a:lnTo>
                    <a:lnTo>
                      <a:pt x="1046" y="339"/>
                    </a:lnTo>
                    <a:lnTo>
                      <a:pt x="1050" y="337"/>
                    </a:lnTo>
                    <a:lnTo>
                      <a:pt x="1053" y="332"/>
                    </a:lnTo>
                    <a:lnTo>
                      <a:pt x="1056" y="332"/>
                    </a:lnTo>
                    <a:lnTo>
                      <a:pt x="1058" y="330"/>
                    </a:lnTo>
                    <a:lnTo>
                      <a:pt x="1058" y="327"/>
                    </a:lnTo>
                    <a:lnTo>
                      <a:pt x="1059" y="327"/>
                    </a:lnTo>
                    <a:lnTo>
                      <a:pt x="1061" y="322"/>
                    </a:lnTo>
                    <a:lnTo>
                      <a:pt x="1061" y="320"/>
                    </a:lnTo>
                    <a:lnTo>
                      <a:pt x="1058" y="319"/>
                    </a:lnTo>
                    <a:lnTo>
                      <a:pt x="1056" y="317"/>
                    </a:lnTo>
                    <a:lnTo>
                      <a:pt x="1048" y="317"/>
                    </a:lnTo>
                    <a:lnTo>
                      <a:pt x="1043" y="319"/>
                    </a:lnTo>
                    <a:lnTo>
                      <a:pt x="1040" y="325"/>
                    </a:lnTo>
                    <a:lnTo>
                      <a:pt x="1038" y="330"/>
                    </a:lnTo>
                    <a:lnTo>
                      <a:pt x="1028" y="339"/>
                    </a:lnTo>
                    <a:lnTo>
                      <a:pt x="1028" y="339"/>
                    </a:lnTo>
                    <a:close/>
                    <a:moveTo>
                      <a:pt x="427" y="305"/>
                    </a:moveTo>
                    <a:lnTo>
                      <a:pt x="423" y="310"/>
                    </a:lnTo>
                    <a:lnTo>
                      <a:pt x="428" y="314"/>
                    </a:lnTo>
                    <a:lnTo>
                      <a:pt x="432" y="315"/>
                    </a:lnTo>
                    <a:lnTo>
                      <a:pt x="435" y="314"/>
                    </a:lnTo>
                    <a:lnTo>
                      <a:pt x="443" y="314"/>
                    </a:lnTo>
                    <a:lnTo>
                      <a:pt x="447" y="312"/>
                    </a:lnTo>
                    <a:lnTo>
                      <a:pt x="452" y="312"/>
                    </a:lnTo>
                    <a:lnTo>
                      <a:pt x="455" y="309"/>
                    </a:lnTo>
                    <a:lnTo>
                      <a:pt x="452" y="307"/>
                    </a:lnTo>
                    <a:lnTo>
                      <a:pt x="445" y="309"/>
                    </a:lnTo>
                    <a:lnTo>
                      <a:pt x="442" y="307"/>
                    </a:lnTo>
                    <a:lnTo>
                      <a:pt x="428" y="307"/>
                    </a:lnTo>
                    <a:lnTo>
                      <a:pt x="427" y="305"/>
                    </a:lnTo>
                    <a:lnTo>
                      <a:pt x="427" y="305"/>
                    </a:lnTo>
                    <a:close/>
                    <a:moveTo>
                      <a:pt x="244" y="299"/>
                    </a:moveTo>
                    <a:lnTo>
                      <a:pt x="244" y="300"/>
                    </a:lnTo>
                    <a:lnTo>
                      <a:pt x="246" y="300"/>
                    </a:lnTo>
                    <a:lnTo>
                      <a:pt x="246" y="299"/>
                    </a:lnTo>
                    <a:lnTo>
                      <a:pt x="244" y="299"/>
                    </a:lnTo>
                    <a:lnTo>
                      <a:pt x="244" y="299"/>
                    </a:lnTo>
                    <a:close/>
                    <a:moveTo>
                      <a:pt x="247" y="302"/>
                    </a:moveTo>
                    <a:lnTo>
                      <a:pt x="249" y="304"/>
                    </a:lnTo>
                    <a:lnTo>
                      <a:pt x="252" y="302"/>
                    </a:lnTo>
                    <a:lnTo>
                      <a:pt x="254" y="297"/>
                    </a:lnTo>
                    <a:lnTo>
                      <a:pt x="259" y="297"/>
                    </a:lnTo>
                    <a:lnTo>
                      <a:pt x="261" y="292"/>
                    </a:lnTo>
                    <a:lnTo>
                      <a:pt x="261" y="287"/>
                    </a:lnTo>
                    <a:lnTo>
                      <a:pt x="265" y="282"/>
                    </a:lnTo>
                    <a:lnTo>
                      <a:pt x="267" y="284"/>
                    </a:lnTo>
                    <a:lnTo>
                      <a:pt x="274" y="284"/>
                    </a:lnTo>
                    <a:lnTo>
                      <a:pt x="280" y="285"/>
                    </a:lnTo>
                    <a:lnTo>
                      <a:pt x="285" y="289"/>
                    </a:lnTo>
                    <a:lnTo>
                      <a:pt x="287" y="287"/>
                    </a:lnTo>
                    <a:lnTo>
                      <a:pt x="289" y="284"/>
                    </a:lnTo>
                    <a:lnTo>
                      <a:pt x="297" y="285"/>
                    </a:lnTo>
                    <a:lnTo>
                      <a:pt x="300" y="289"/>
                    </a:lnTo>
                    <a:lnTo>
                      <a:pt x="310" y="290"/>
                    </a:lnTo>
                    <a:lnTo>
                      <a:pt x="320" y="290"/>
                    </a:lnTo>
                    <a:lnTo>
                      <a:pt x="324" y="295"/>
                    </a:lnTo>
                    <a:lnTo>
                      <a:pt x="322" y="300"/>
                    </a:lnTo>
                    <a:lnTo>
                      <a:pt x="324" y="302"/>
                    </a:lnTo>
                    <a:lnTo>
                      <a:pt x="332" y="305"/>
                    </a:lnTo>
                    <a:lnTo>
                      <a:pt x="347" y="305"/>
                    </a:lnTo>
                    <a:lnTo>
                      <a:pt x="360" y="307"/>
                    </a:lnTo>
                    <a:lnTo>
                      <a:pt x="370" y="305"/>
                    </a:lnTo>
                    <a:lnTo>
                      <a:pt x="373" y="302"/>
                    </a:lnTo>
                    <a:lnTo>
                      <a:pt x="375" y="294"/>
                    </a:lnTo>
                    <a:lnTo>
                      <a:pt x="380" y="292"/>
                    </a:lnTo>
                    <a:lnTo>
                      <a:pt x="385" y="299"/>
                    </a:lnTo>
                    <a:lnTo>
                      <a:pt x="390" y="299"/>
                    </a:lnTo>
                    <a:lnTo>
                      <a:pt x="393" y="297"/>
                    </a:lnTo>
                    <a:lnTo>
                      <a:pt x="397" y="300"/>
                    </a:lnTo>
                    <a:lnTo>
                      <a:pt x="402" y="304"/>
                    </a:lnTo>
                    <a:lnTo>
                      <a:pt x="407" y="304"/>
                    </a:lnTo>
                    <a:lnTo>
                      <a:pt x="410" y="307"/>
                    </a:lnTo>
                    <a:lnTo>
                      <a:pt x="413" y="305"/>
                    </a:lnTo>
                    <a:lnTo>
                      <a:pt x="420" y="305"/>
                    </a:lnTo>
                    <a:lnTo>
                      <a:pt x="420" y="312"/>
                    </a:lnTo>
                    <a:lnTo>
                      <a:pt x="425" y="317"/>
                    </a:lnTo>
                    <a:lnTo>
                      <a:pt x="425" y="320"/>
                    </a:lnTo>
                    <a:lnTo>
                      <a:pt x="428" y="324"/>
                    </a:lnTo>
                    <a:lnTo>
                      <a:pt x="433" y="325"/>
                    </a:lnTo>
                    <a:lnTo>
                      <a:pt x="438" y="324"/>
                    </a:lnTo>
                    <a:lnTo>
                      <a:pt x="443" y="325"/>
                    </a:lnTo>
                    <a:lnTo>
                      <a:pt x="447" y="325"/>
                    </a:lnTo>
                    <a:lnTo>
                      <a:pt x="450" y="324"/>
                    </a:lnTo>
                    <a:lnTo>
                      <a:pt x="453" y="324"/>
                    </a:lnTo>
                    <a:lnTo>
                      <a:pt x="455" y="325"/>
                    </a:lnTo>
                    <a:lnTo>
                      <a:pt x="458" y="325"/>
                    </a:lnTo>
                    <a:lnTo>
                      <a:pt x="462" y="329"/>
                    </a:lnTo>
                    <a:lnTo>
                      <a:pt x="460" y="339"/>
                    </a:lnTo>
                    <a:lnTo>
                      <a:pt x="458" y="342"/>
                    </a:lnTo>
                    <a:lnTo>
                      <a:pt x="460" y="344"/>
                    </a:lnTo>
                    <a:lnTo>
                      <a:pt x="462" y="350"/>
                    </a:lnTo>
                    <a:lnTo>
                      <a:pt x="458" y="350"/>
                    </a:lnTo>
                    <a:lnTo>
                      <a:pt x="455" y="347"/>
                    </a:lnTo>
                    <a:lnTo>
                      <a:pt x="450" y="347"/>
                    </a:lnTo>
                    <a:lnTo>
                      <a:pt x="443" y="344"/>
                    </a:lnTo>
                    <a:lnTo>
                      <a:pt x="438" y="342"/>
                    </a:lnTo>
                    <a:lnTo>
                      <a:pt x="435" y="337"/>
                    </a:lnTo>
                    <a:lnTo>
                      <a:pt x="430" y="337"/>
                    </a:lnTo>
                    <a:lnTo>
                      <a:pt x="423" y="340"/>
                    </a:lnTo>
                    <a:lnTo>
                      <a:pt x="417" y="340"/>
                    </a:lnTo>
                    <a:lnTo>
                      <a:pt x="410" y="337"/>
                    </a:lnTo>
                    <a:lnTo>
                      <a:pt x="403" y="337"/>
                    </a:lnTo>
                    <a:lnTo>
                      <a:pt x="398" y="340"/>
                    </a:lnTo>
                    <a:lnTo>
                      <a:pt x="392" y="337"/>
                    </a:lnTo>
                    <a:lnTo>
                      <a:pt x="383" y="335"/>
                    </a:lnTo>
                    <a:lnTo>
                      <a:pt x="378" y="339"/>
                    </a:lnTo>
                    <a:lnTo>
                      <a:pt x="365" y="334"/>
                    </a:lnTo>
                    <a:lnTo>
                      <a:pt x="354" y="327"/>
                    </a:lnTo>
                    <a:lnTo>
                      <a:pt x="347" y="327"/>
                    </a:lnTo>
                    <a:lnTo>
                      <a:pt x="340" y="324"/>
                    </a:lnTo>
                    <a:lnTo>
                      <a:pt x="337" y="324"/>
                    </a:lnTo>
                    <a:lnTo>
                      <a:pt x="334" y="327"/>
                    </a:lnTo>
                    <a:lnTo>
                      <a:pt x="329" y="327"/>
                    </a:lnTo>
                    <a:lnTo>
                      <a:pt x="325" y="324"/>
                    </a:lnTo>
                    <a:lnTo>
                      <a:pt x="322" y="324"/>
                    </a:lnTo>
                    <a:lnTo>
                      <a:pt x="319" y="329"/>
                    </a:lnTo>
                    <a:lnTo>
                      <a:pt x="307" y="325"/>
                    </a:lnTo>
                    <a:lnTo>
                      <a:pt x="300" y="320"/>
                    </a:lnTo>
                    <a:lnTo>
                      <a:pt x="292" y="319"/>
                    </a:lnTo>
                    <a:lnTo>
                      <a:pt x="289" y="319"/>
                    </a:lnTo>
                    <a:lnTo>
                      <a:pt x="285" y="320"/>
                    </a:lnTo>
                    <a:lnTo>
                      <a:pt x="279" y="319"/>
                    </a:lnTo>
                    <a:lnTo>
                      <a:pt x="272" y="317"/>
                    </a:lnTo>
                    <a:lnTo>
                      <a:pt x="270" y="315"/>
                    </a:lnTo>
                    <a:lnTo>
                      <a:pt x="274" y="310"/>
                    </a:lnTo>
                    <a:lnTo>
                      <a:pt x="275" y="309"/>
                    </a:lnTo>
                    <a:lnTo>
                      <a:pt x="272" y="309"/>
                    </a:lnTo>
                    <a:lnTo>
                      <a:pt x="269" y="310"/>
                    </a:lnTo>
                    <a:lnTo>
                      <a:pt x="265" y="307"/>
                    </a:lnTo>
                    <a:lnTo>
                      <a:pt x="264" y="304"/>
                    </a:lnTo>
                    <a:lnTo>
                      <a:pt x="259" y="305"/>
                    </a:lnTo>
                    <a:lnTo>
                      <a:pt x="249" y="305"/>
                    </a:lnTo>
                    <a:lnTo>
                      <a:pt x="246" y="304"/>
                    </a:lnTo>
                    <a:lnTo>
                      <a:pt x="246" y="302"/>
                    </a:lnTo>
                    <a:lnTo>
                      <a:pt x="247" y="302"/>
                    </a:lnTo>
                    <a:lnTo>
                      <a:pt x="247" y="302"/>
                    </a:lnTo>
                    <a:close/>
                    <a:moveTo>
                      <a:pt x="310" y="55"/>
                    </a:moveTo>
                    <a:lnTo>
                      <a:pt x="315" y="59"/>
                    </a:lnTo>
                    <a:lnTo>
                      <a:pt x="317" y="59"/>
                    </a:lnTo>
                    <a:lnTo>
                      <a:pt x="317" y="63"/>
                    </a:lnTo>
                    <a:lnTo>
                      <a:pt x="320" y="63"/>
                    </a:lnTo>
                    <a:lnTo>
                      <a:pt x="322" y="56"/>
                    </a:lnTo>
                    <a:lnTo>
                      <a:pt x="317" y="50"/>
                    </a:lnTo>
                    <a:lnTo>
                      <a:pt x="312" y="51"/>
                    </a:lnTo>
                    <a:lnTo>
                      <a:pt x="310" y="55"/>
                    </a:lnTo>
                    <a:lnTo>
                      <a:pt x="310" y="55"/>
                    </a:lnTo>
                    <a:close/>
                    <a:moveTo>
                      <a:pt x="270" y="81"/>
                    </a:moveTo>
                    <a:lnTo>
                      <a:pt x="270" y="86"/>
                    </a:lnTo>
                    <a:lnTo>
                      <a:pt x="272" y="84"/>
                    </a:lnTo>
                    <a:lnTo>
                      <a:pt x="270" y="81"/>
                    </a:lnTo>
                    <a:lnTo>
                      <a:pt x="270" y="81"/>
                    </a:lnTo>
                    <a:close/>
                    <a:moveTo>
                      <a:pt x="270" y="73"/>
                    </a:moveTo>
                    <a:lnTo>
                      <a:pt x="272" y="69"/>
                    </a:lnTo>
                    <a:lnTo>
                      <a:pt x="269" y="69"/>
                    </a:lnTo>
                    <a:lnTo>
                      <a:pt x="270" y="73"/>
                    </a:lnTo>
                    <a:lnTo>
                      <a:pt x="270" y="73"/>
                    </a:lnTo>
                    <a:close/>
                    <a:moveTo>
                      <a:pt x="270" y="74"/>
                    </a:moveTo>
                    <a:lnTo>
                      <a:pt x="269" y="78"/>
                    </a:lnTo>
                    <a:lnTo>
                      <a:pt x="272" y="78"/>
                    </a:lnTo>
                    <a:lnTo>
                      <a:pt x="270" y="74"/>
                    </a:lnTo>
                    <a:lnTo>
                      <a:pt x="270" y="74"/>
                    </a:lnTo>
                    <a:close/>
                    <a:moveTo>
                      <a:pt x="256" y="79"/>
                    </a:moveTo>
                    <a:lnTo>
                      <a:pt x="256" y="83"/>
                    </a:lnTo>
                    <a:lnTo>
                      <a:pt x="257" y="84"/>
                    </a:lnTo>
                    <a:lnTo>
                      <a:pt x="262" y="79"/>
                    </a:lnTo>
                    <a:lnTo>
                      <a:pt x="259" y="78"/>
                    </a:lnTo>
                    <a:lnTo>
                      <a:pt x="256" y="79"/>
                    </a:lnTo>
                    <a:lnTo>
                      <a:pt x="256" y="79"/>
                    </a:lnTo>
                    <a:close/>
                    <a:moveTo>
                      <a:pt x="214" y="128"/>
                    </a:moveTo>
                    <a:lnTo>
                      <a:pt x="219" y="128"/>
                    </a:lnTo>
                    <a:lnTo>
                      <a:pt x="221" y="124"/>
                    </a:lnTo>
                    <a:lnTo>
                      <a:pt x="221" y="121"/>
                    </a:lnTo>
                    <a:lnTo>
                      <a:pt x="214" y="128"/>
                    </a:lnTo>
                    <a:lnTo>
                      <a:pt x="214" y="128"/>
                    </a:lnTo>
                    <a:close/>
                    <a:moveTo>
                      <a:pt x="226" y="123"/>
                    </a:moveTo>
                    <a:lnTo>
                      <a:pt x="224" y="128"/>
                    </a:lnTo>
                    <a:lnTo>
                      <a:pt x="229" y="129"/>
                    </a:lnTo>
                    <a:lnTo>
                      <a:pt x="231" y="134"/>
                    </a:lnTo>
                    <a:lnTo>
                      <a:pt x="234" y="133"/>
                    </a:lnTo>
                    <a:lnTo>
                      <a:pt x="234" y="126"/>
                    </a:lnTo>
                    <a:lnTo>
                      <a:pt x="232" y="124"/>
                    </a:lnTo>
                    <a:lnTo>
                      <a:pt x="234" y="121"/>
                    </a:lnTo>
                    <a:lnTo>
                      <a:pt x="232" y="121"/>
                    </a:lnTo>
                    <a:lnTo>
                      <a:pt x="229" y="123"/>
                    </a:lnTo>
                    <a:lnTo>
                      <a:pt x="226" y="123"/>
                    </a:lnTo>
                    <a:lnTo>
                      <a:pt x="226" y="123"/>
                    </a:lnTo>
                    <a:close/>
                    <a:moveTo>
                      <a:pt x="334" y="189"/>
                    </a:moveTo>
                    <a:lnTo>
                      <a:pt x="334" y="191"/>
                    </a:lnTo>
                    <a:lnTo>
                      <a:pt x="337" y="192"/>
                    </a:lnTo>
                    <a:lnTo>
                      <a:pt x="339" y="191"/>
                    </a:lnTo>
                    <a:lnTo>
                      <a:pt x="337" y="189"/>
                    </a:lnTo>
                    <a:lnTo>
                      <a:pt x="334" y="189"/>
                    </a:lnTo>
                    <a:lnTo>
                      <a:pt x="334" y="189"/>
                    </a:lnTo>
                    <a:close/>
                    <a:moveTo>
                      <a:pt x="302" y="209"/>
                    </a:moveTo>
                    <a:lnTo>
                      <a:pt x="304" y="212"/>
                    </a:lnTo>
                    <a:lnTo>
                      <a:pt x="302" y="214"/>
                    </a:lnTo>
                    <a:lnTo>
                      <a:pt x="297" y="216"/>
                    </a:lnTo>
                    <a:lnTo>
                      <a:pt x="295" y="217"/>
                    </a:lnTo>
                    <a:lnTo>
                      <a:pt x="300" y="219"/>
                    </a:lnTo>
                    <a:lnTo>
                      <a:pt x="300" y="217"/>
                    </a:lnTo>
                    <a:lnTo>
                      <a:pt x="304" y="216"/>
                    </a:lnTo>
                    <a:lnTo>
                      <a:pt x="304" y="221"/>
                    </a:lnTo>
                    <a:lnTo>
                      <a:pt x="307" y="226"/>
                    </a:lnTo>
                    <a:lnTo>
                      <a:pt x="310" y="219"/>
                    </a:lnTo>
                    <a:lnTo>
                      <a:pt x="314" y="222"/>
                    </a:lnTo>
                    <a:lnTo>
                      <a:pt x="317" y="224"/>
                    </a:lnTo>
                    <a:lnTo>
                      <a:pt x="319" y="221"/>
                    </a:lnTo>
                    <a:lnTo>
                      <a:pt x="322" y="219"/>
                    </a:lnTo>
                    <a:lnTo>
                      <a:pt x="320" y="214"/>
                    </a:lnTo>
                    <a:lnTo>
                      <a:pt x="312" y="209"/>
                    </a:lnTo>
                    <a:lnTo>
                      <a:pt x="304" y="207"/>
                    </a:lnTo>
                    <a:lnTo>
                      <a:pt x="302" y="209"/>
                    </a:lnTo>
                    <a:lnTo>
                      <a:pt x="302" y="209"/>
                    </a:lnTo>
                    <a:close/>
                    <a:moveTo>
                      <a:pt x="285" y="217"/>
                    </a:moveTo>
                    <a:lnTo>
                      <a:pt x="285" y="221"/>
                    </a:lnTo>
                    <a:lnTo>
                      <a:pt x="287" y="219"/>
                    </a:lnTo>
                    <a:lnTo>
                      <a:pt x="285" y="217"/>
                    </a:lnTo>
                    <a:lnTo>
                      <a:pt x="285" y="217"/>
                    </a:lnTo>
                    <a:close/>
                    <a:moveTo>
                      <a:pt x="251" y="189"/>
                    </a:moveTo>
                    <a:lnTo>
                      <a:pt x="251" y="192"/>
                    </a:lnTo>
                    <a:lnTo>
                      <a:pt x="246" y="196"/>
                    </a:lnTo>
                    <a:lnTo>
                      <a:pt x="249" y="199"/>
                    </a:lnTo>
                    <a:lnTo>
                      <a:pt x="257" y="199"/>
                    </a:lnTo>
                    <a:lnTo>
                      <a:pt x="261" y="202"/>
                    </a:lnTo>
                    <a:lnTo>
                      <a:pt x="261" y="206"/>
                    </a:lnTo>
                    <a:lnTo>
                      <a:pt x="264" y="207"/>
                    </a:lnTo>
                    <a:lnTo>
                      <a:pt x="265" y="214"/>
                    </a:lnTo>
                    <a:lnTo>
                      <a:pt x="270" y="217"/>
                    </a:lnTo>
                    <a:lnTo>
                      <a:pt x="275" y="216"/>
                    </a:lnTo>
                    <a:lnTo>
                      <a:pt x="277" y="221"/>
                    </a:lnTo>
                    <a:lnTo>
                      <a:pt x="279" y="222"/>
                    </a:lnTo>
                    <a:lnTo>
                      <a:pt x="280" y="219"/>
                    </a:lnTo>
                    <a:lnTo>
                      <a:pt x="279" y="214"/>
                    </a:lnTo>
                    <a:lnTo>
                      <a:pt x="282" y="209"/>
                    </a:lnTo>
                    <a:lnTo>
                      <a:pt x="274" y="207"/>
                    </a:lnTo>
                    <a:lnTo>
                      <a:pt x="269" y="202"/>
                    </a:lnTo>
                    <a:lnTo>
                      <a:pt x="267" y="192"/>
                    </a:lnTo>
                    <a:lnTo>
                      <a:pt x="265" y="191"/>
                    </a:lnTo>
                    <a:lnTo>
                      <a:pt x="264" y="187"/>
                    </a:lnTo>
                    <a:lnTo>
                      <a:pt x="261" y="186"/>
                    </a:lnTo>
                    <a:lnTo>
                      <a:pt x="257" y="186"/>
                    </a:lnTo>
                    <a:lnTo>
                      <a:pt x="259" y="189"/>
                    </a:lnTo>
                    <a:lnTo>
                      <a:pt x="261" y="192"/>
                    </a:lnTo>
                    <a:lnTo>
                      <a:pt x="256" y="191"/>
                    </a:lnTo>
                    <a:lnTo>
                      <a:pt x="252" y="187"/>
                    </a:lnTo>
                    <a:lnTo>
                      <a:pt x="251" y="189"/>
                    </a:lnTo>
                    <a:lnTo>
                      <a:pt x="251" y="189"/>
                    </a:lnTo>
                    <a:close/>
                    <a:moveTo>
                      <a:pt x="227" y="162"/>
                    </a:moveTo>
                    <a:lnTo>
                      <a:pt x="226" y="166"/>
                    </a:lnTo>
                    <a:lnTo>
                      <a:pt x="229" y="169"/>
                    </a:lnTo>
                    <a:lnTo>
                      <a:pt x="234" y="166"/>
                    </a:lnTo>
                    <a:lnTo>
                      <a:pt x="232" y="162"/>
                    </a:lnTo>
                    <a:lnTo>
                      <a:pt x="227" y="162"/>
                    </a:lnTo>
                    <a:lnTo>
                      <a:pt x="227" y="162"/>
                    </a:lnTo>
                    <a:close/>
                    <a:moveTo>
                      <a:pt x="231" y="153"/>
                    </a:moveTo>
                    <a:lnTo>
                      <a:pt x="229" y="157"/>
                    </a:lnTo>
                    <a:lnTo>
                      <a:pt x="231" y="159"/>
                    </a:lnTo>
                    <a:lnTo>
                      <a:pt x="236" y="159"/>
                    </a:lnTo>
                    <a:lnTo>
                      <a:pt x="241" y="161"/>
                    </a:lnTo>
                    <a:lnTo>
                      <a:pt x="242" y="159"/>
                    </a:lnTo>
                    <a:lnTo>
                      <a:pt x="236" y="154"/>
                    </a:lnTo>
                    <a:lnTo>
                      <a:pt x="231" y="153"/>
                    </a:lnTo>
                    <a:lnTo>
                      <a:pt x="231" y="153"/>
                    </a:lnTo>
                    <a:close/>
                    <a:moveTo>
                      <a:pt x="182" y="123"/>
                    </a:moveTo>
                    <a:lnTo>
                      <a:pt x="179" y="129"/>
                    </a:lnTo>
                    <a:lnTo>
                      <a:pt x="181" y="133"/>
                    </a:lnTo>
                    <a:lnTo>
                      <a:pt x="189" y="134"/>
                    </a:lnTo>
                    <a:lnTo>
                      <a:pt x="194" y="136"/>
                    </a:lnTo>
                    <a:lnTo>
                      <a:pt x="196" y="134"/>
                    </a:lnTo>
                    <a:lnTo>
                      <a:pt x="194" y="129"/>
                    </a:lnTo>
                    <a:lnTo>
                      <a:pt x="189" y="124"/>
                    </a:lnTo>
                    <a:lnTo>
                      <a:pt x="182" y="123"/>
                    </a:lnTo>
                    <a:lnTo>
                      <a:pt x="182" y="123"/>
                    </a:lnTo>
                    <a:close/>
                    <a:moveTo>
                      <a:pt x="169" y="116"/>
                    </a:moveTo>
                    <a:lnTo>
                      <a:pt x="172" y="116"/>
                    </a:lnTo>
                    <a:lnTo>
                      <a:pt x="177" y="118"/>
                    </a:lnTo>
                    <a:lnTo>
                      <a:pt x="181" y="121"/>
                    </a:lnTo>
                    <a:lnTo>
                      <a:pt x="177" y="126"/>
                    </a:lnTo>
                    <a:lnTo>
                      <a:pt x="176" y="124"/>
                    </a:lnTo>
                    <a:lnTo>
                      <a:pt x="169" y="116"/>
                    </a:lnTo>
                    <a:lnTo>
                      <a:pt x="169" y="116"/>
                    </a:lnTo>
                    <a:close/>
                    <a:moveTo>
                      <a:pt x="153" y="106"/>
                    </a:moveTo>
                    <a:lnTo>
                      <a:pt x="156" y="113"/>
                    </a:lnTo>
                    <a:lnTo>
                      <a:pt x="159" y="111"/>
                    </a:lnTo>
                    <a:lnTo>
                      <a:pt x="164" y="108"/>
                    </a:lnTo>
                    <a:lnTo>
                      <a:pt x="159" y="103"/>
                    </a:lnTo>
                    <a:lnTo>
                      <a:pt x="156" y="104"/>
                    </a:lnTo>
                    <a:lnTo>
                      <a:pt x="153" y="106"/>
                    </a:lnTo>
                    <a:lnTo>
                      <a:pt x="153" y="106"/>
                    </a:lnTo>
                    <a:close/>
                    <a:moveTo>
                      <a:pt x="169" y="270"/>
                    </a:moveTo>
                    <a:lnTo>
                      <a:pt x="176" y="274"/>
                    </a:lnTo>
                    <a:lnTo>
                      <a:pt x="176" y="270"/>
                    </a:lnTo>
                    <a:lnTo>
                      <a:pt x="172" y="269"/>
                    </a:lnTo>
                    <a:lnTo>
                      <a:pt x="169" y="270"/>
                    </a:lnTo>
                    <a:lnTo>
                      <a:pt x="169" y="270"/>
                    </a:lnTo>
                    <a:close/>
                    <a:moveTo>
                      <a:pt x="124" y="214"/>
                    </a:moveTo>
                    <a:lnTo>
                      <a:pt x="121" y="219"/>
                    </a:lnTo>
                    <a:lnTo>
                      <a:pt x="131" y="226"/>
                    </a:lnTo>
                    <a:lnTo>
                      <a:pt x="129" y="222"/>
                    </a:lnTo>
                    <a:lnTo>
                      <a:pt x="129" y="219"/>
                    </a:lnTo>
                    <a:lnTo>
                      <a:pt x="124" y="214"/>
                    </a:lnTo>
                    <a:lnTo>
                      <a:pt x="124" y="214"/>
                    </a:lnTo>
                    <a:close/>
                    <a:moveTo>
                      <a:pt x="118" y="211"/>
                    </a:moveTo>
                    <a:lnTo>
                      <a:pt x="121" y="212"/>
                    </a:lnTo>
                    <a:lnTo>
                      <a:pt x="118" y="216"/>
                    </a:lnTo>
                    <a:lnTo>
                      <a:pt x="118" y="211"/>
                    </a:lnTo>
                    <a:lnTo>
                      <a:pt x="118" y="211"/>
                    </a:lnTo>
                    <a:close/>
                    <a:moveTo>
                      <a:pt x="108" y="197"/>
                    </a:moveTo>
                    <a:lnTo>
                      <a:pt x="106" y="199"/>
                    </a:lnTo>
                    <a:lnTo>
                      <a:pt x="109" y="202"/>
                    </a:lnTo>
                    <a:lnTo>
                      <a:pt x="114" y="204"/>
                    </a:lnTo>
                    <a:lnTo>
                      <a:pt x="108" y="197"/>
                    </a:lnTo>
                    <a:lnTo>
                      <a:pt x="108" y="197"/>
                    </a:lnTo>
                    <a:close/>
                    <a:moveTo>
                      <a:pt x="83" y="177"/>
                    </a:moveTo>
                    <a:lnTo>
                      <a:pt x="83" y="181"/>
                    </a:lnTo>
                    <a:lnTo>
                      <a:pt x="88" y="182"/>
                    </a:lnTo>
                    <a:lnTo>
                      <a:pt x="94" y="191"/>
                    </a:lnTo>
                    <a:lnTo>
                      <a:pt x="99" y="192"/>
                    </a:lnTo>
                    <a:lnTo>
                      <a:pt x="99" y="184"/>
                    </a:lnTo>
                    <a:lnTo>
                      <a:pt x="93" y="174"/>
                    </a:lnTo>
                    <a:lnTo>
                      <a:pt x="88" y="172"/>
                    </a:lnTo>
                    <a:lnTo>
                      <a:pt x="83" y="177"/>
                    </a:lnTo>
                    <a:lnTo>
                      <a:pt x="83" y="177"/>
                    </a:lnTo>
                    <a:close/>
                    <a:moveTo>
                      <a:pt x="79" y="161"/>
                    </a:moveTo>
                    <a:lnTo>
                      <a:pt x="76" y="166"/>
                    </a:lnTo>
                    <a:lnTo>
                      <a:pt x="79" y="167"/>
                    </a:lnTo>
                    <a:lnTo>
                      <a:pt x="83" y="166"/>
                    </a:lnTo>
                    <a:lnTo>
                      <a:pt x="83" y="162"/>
                    </a:lnTo>
                    <a:lnTo>
                      <a:pt x="79" y="161"/>
                    </a:lnTo>
                    <a:lnTo>
                      <a:pt x="79" y="161"/>
                    </a:lnTo>
                    <a:close/>
                    <a:moveTo>
                      <a:pt x="83" y="149"/>
                    </a:moveTo>
                    <a:lnTo>
                      <a:pt x="88" y="149"/>
                    </a:lnTo>
                    <a:lnTo>
                      <a:pt x="89" y="149"/>
                    </a:lnTo>
                    <a:lnTo>
                      <a:pt x="91" y="148"/>
                    </a:lnTo>
                    <a:lnTo>
                      <a:pt x="84" y="146"/>
                    </a:lnTo>
                    <a:lnTo>
                      <a:pt x="83" y="149"/>
                    </a:lnTo>
                    <a:lnTo>
                      <a:pt x="83" y="149"/>
                    </a:lnTo>
                    <a:close/>
                    <a:moveTo>
                      <a:pt x="48" y="119"/>
                    </a:moveTo>
                    <a:lnTo>
                      <a:pt x="53" y="119"/>
                    </a:lnTo>
                    <a:lnTo>
                      <a:pt x="55" y="116"/>
                    </a:lnTo>
                    <a:lnTo>
                      <a:pt x="58" y="118"/>
                    </a:lnTo>
                    <a:lnTo>
                      <a:pt x="61" y="124"/>
                    </a:lnTo>
                    <a:lnTo>
                      <a:pt x="66" y="128"/>
                    </a:lnTo>
                    <a:lnTo>
                      <a:pt x="66" y="131"/>
                    </a:lnTo>
                    <a:lnTo>
                      <a:pt x="65" y="136"/>
                    </a:lnTo>
                    <a:lnTo>
                      <a:pt x="63" y="138"/>
                    </a:lnTo>
                    <a:lnTo>
                      <a:pt x="58" y="129"/>
                    </a:lnTo>
                    <a:lnTo>
                      <a:pt x="55" y="129"/>
                    </a:lnTo>
                    <a:lnTo>
                      <a:pt x="53" y="124"/>
                    </a:lnTo>
                    <a:lnTo>
                      <a:pt x="48" y="119"/>
                    </a:lnTo>
                    <a:lnTo>
                      <a:pt x="48" y="119"/>
                    </a:lnTo>
                    <a:close/>
                    <a:moveTo>
                      <a:pt x="48" y="103"/>
                    </a:moveTo>
                    <a:lnTo>
                      <a:pt x="53" y="104"/>
                    </a:lnTo>
                    <a:lnTo>
                      <a:pt x="51" y="101"/>
                    </a:lnTo>
                    <a:lnTo>
                      <a:pt x="48" y="103"/>
                    </a:lnTo>
                    <a:lnTo>
                      <a:pt x="48" y="103"/>
                    </a:lnTo>
                    <a:close/>
                    <a:moveTo>
                      <a:pt x="15" y="83"/>
                    </a:moveTo>
                    <a:lnTo>
                      <a:pt x="13" y="84"/>
                    </a:lnTo>
                    <a:lnTo>
                      <a:pt x="11" y="88"/>
                    </a:lnTo>
                    <a:lnTo>
                      <a:pt x="16" y="91"/>
                    </a:lnTo>
                    <a:lnTo>
                      <a:pt x="21" y="89"/>
                    </a:lnTo>
                    <a:lnTo>
                      <a:pt x="18" y="86"/>
                    </a:lnTo>
                    <a:lnTo>
                      <a:pt x="15" y="83"/>
                    </a:lnTo>
                    <a:lnTo>
                      <a:pt x="15" y="83"/>
                    </a:lnTo>
                    <a:close/>
                    <a:moveTo>
                      <a:pt x="0" y="21"/>
                    </a:moveTo>
                    <a:lnTo>
                      <a:pt x="0" y="25"/>
                    </a:lnTo>
                    <a:lnTo>
                      <a:pt x="1" y="30"/>
                    </a:lnTo>
                    <a:lnTo>
                      <a:pt x="6" y="43"/>
                    </a:lnTo>
                    <a:lnTo>
                      <a:pt x="11" y="45"/>
                    </a:lnTo>
                    <a:lnTo>
                      <a:pt x="21" y="55"/>
                    </a:lnTo>
                    <a:lnTo>
                      <a:pt x="25" y="55"/>
                    </a:lnTo>
                    <a:lnTo>
                      <a:pt x="31" y="61"/>
                    </a:lnTo>
                    <a:lnTo>
                      <a:pt x="35" y="63"/>
                    </a:lnTo>
                    <a:lnTo>
                      <a:pt x="38" y="61"/>
                    </a:lnTo>
                    <a:lnTo>
                      <a:pt x="45" y="68"/>
                    </a:lnTo>
                    <a:lnTo>
                      <a:pt x="55" y="79"/>
                    </a:lnTo>
                    <a:lnTo>
                      <a:pt x="63" y="88"/>
                    </a:lnTo>
                    <a:lnTo>
                      <a:pt x="65" y="88"/>
                    </a:lnTo>
                    <a:lnTo>
                      <a:pt x="65" y="93"/>
                    </a:lnTo>
                    <a:lnTo>
                      <a:pt x="68" y="94"/>
                    </a:lnTo>
                    <a:lnTo>
                      <a:pt x="68" y="101"/>
                    </a:lnTo>
                    <a:lnTo>
                      <a:pt x="71" y="103"/>
                    </a:lnTo>
                    <a:lnTo>
                      <a:pt x="76" y="103"/>
                    </a:lnTo>
                    <a:lnTo>
                      <a:pt x="83" y="111"/>
                    </a:lnTo>
                    <a:lnTo>
                      <a:pt x="86" y="113"/>
                    </a:lnTo>
                    <a:lnTo>
                      <a:pt x="89" y="111"/>
                    </a:lnTo>
                    <a:lnTo>
                      <a:pt x="89" y="114"/>
                    </a:lnTo>
                    <a:lnTo>
                      <a:pt x="88" y="118"/>
                    </a:lnTo>
                    <a:lnTo>
                      <a:pt x="91" y="119"/>
                    </a:lnTo>
                    <a:lnTo>
                      <a:pt x="93" y="126"/>
                    </a:lnTo>
                    <a:lnTo>
                      <a:pt x="93" y="128"/>
                    </a:lnTo>
                    <a:lnTo>
                      <a:pt x="98" y="139"/>
                    </a:lnTo>
                    <a:lnTo>
                      <a:pt x="99" y="146"/>
                    </a:lnTo>
                    <a:lnTo>
                      <a:pt x="106" y="148"/>
                    </a:lnTo>
                    <a:lnTo>
                      <a:pt x="114" y="151"/>
                    </a:lnTo>
                    <a:lnTo>
                      <a:pt x="114" y="154"/>
                    </a:lnTo>
                    <a:lnTo>
                      <a:pt x="119" y="164"/>
                    </a:lnTo>
                    <a:lnTo>
                      <a:pt x="124" y="167"/>
                    </a:lnTo>
                    <a:lnTo>
                      <a:pt x="126" y="179"/>
                    </a:lnTo>
                    <a:lnTo>
                      <a:pt x="136" y="194"/>
                    </a:lnTo>
                    <a:lnTo>
                      <a:pt x="134" y="201"/>
                    </a:lnTo>
                    <a:lnTo>
                      <a:pt x="138" y="206"/>
                    </a:lnTo>
                    <a:lnTo>
                      <a:pt x="146" y="212"/>
                    </a:lnTo>
                    <a:lnTo>
                      <a:pt x="154" y="222"/>
                    </a:lnTo>
                    <a:lnTo>
                      <a:pt x="158" y="227"/>
                    </a:lnTo>
                    <a:lnTo>
                      <a:pt x="164" y="229"/>
                    </a:lnTo>
                    <a:lnTo>
                      <a:pt x="166" y="231"/>
                    </a:lnTo>
                    <a:lnTo>
                      <a:pt x="172" y="234"/>
                    </a:lnTo>
                    <a:lnTo>
                      <a:pt x="172" y="241"/>
                    </a:lnTo>
                    <a:lnTo>
                      <a:pt x="177" y="244"/>
                    </a:lnTo>
                    <a:lnTo>
                      <a:pt x="184" y="251"/>
                    </a:lnTo>
                    <a:lnTo>
                      <a:pt x="196" y="255"/>
                    </a:lnTo>
                    <a:lnTo>
                      <a:pt x="197" y="260"/>
                    </a:lnTo>
                    <a:lnTo>
                      <a:pt x="204" y="262"/>
                    </a:lnTo>
                    <a:lnTo>
                      <a:pt x="219" y="274"/>
                    </a:lnTo>
                    <a:lnTo>
                      <a:pt x="221" y="279"/>
                    </a:lnTo>
                    <a:lnTo>
                      <a:pt x="224" y="280"/>
                    </a:lnTo>
                    <a:lnTo>
                      <a:pt x="227" y="285"/>
                    </a:lnTo>
                    <a:lnTo>
                      <a:pt x="229" y="284"/>
                    </a:lnTo>
                    <a:lnTo>
                      <a:pt x="229" y="279"/>
                    </a:lnTo>
                    <a:lnTo>
                      <a:pt x="227" y="277"/>
                    </a:lnTo>
                    <a:lnTo>
                      <a:pt x="227" y="274"/>
                    </a:lnTo>
                    <a:lnTo>
                      <a:pt x="232" y="275"/>
                    </a:lnTo>
                    <a:lnTo>
                      <a:pt x="241" y="282"/>
                    </a:lnTo>
                    <a:lnTo>
                      <a:pt x="242" y="282"/>
                    </a:lnTo>
                    <a:lnTo>
                      <a:pt x="242" y="275"/>
                    </a:lnTo>
                    <a:lnTo>
                      <a:pt x="246" y="272"/>
                    </a:lnTo>
                    <a:lnTo>
                      <a:pt x="249" y="274"/>
                    </a:lnTo>
                    <a:lnTo>
                      <a:pt x="254" y="280"/>
                    </a:lnTo>
                    <a:lnTo>
                      <a:pt x="256" y="280"/>
                    </a:lnTo>
                    <a:lnTo>
                      <a:pt x="259" y="277"/>
                    </a:lnTo>
                    <a:lnTo>
                      <a:pt x="259" y="267"/>
                    </a:lnTo>
                    <a:lnTo>
                      <a:pt x="262" y="255"/>
                    </a:lnTo>
                    <a:lnTo>
                      <a:pt x="259" y="247"/>
                    </a:lnTo>
                    <a:lnTo>
                      <a:pt x="262" y="239"/>
                    </a:lnTo>
                    <a:lnTo>
                      <a:pt x="261" y="236"/>
                    </a:lnTo>
                    <a:lnTo>
                      <a:pt x="261" y="229"/>
                    </a:lnTo>
                    <a:lnTo>
                      <a:pt x="265" y="227"/>
                    </a:lnTo>
                    <a:lnTo>
                      <a:pt x="267" y="224"/>
                    </a:lnTo>
                    <a:lnTo>
                      <a:pt x="267" y="221"/>
                    </a:lnTo>
                    <a:lnTo>
                      <a:pt x="262" y="219"/>
                    </a:lnTo>
                    <a:lnTo>
                      <a:pt x="259" y="216"/>
                    </a:lnTo>
                    <a:lnTo>
                      <a:pt x="257" y="211"/>
                    </a:lnTo>
                    <a:lnTo>
                      <a:pt x="254" y="209"/>
                    </a:lnTo>
                    <a:lnTo>
                      <a:pt x="252" y="206"/>
                    </a:lnTo>
                    <a:lnTo>
                      <a:pt x="247" y="204"/>
                    </a:lnTo>
                    <a:lnTo>
                      <a:pt x="241" y="204"/>
                    </a:lnTo>
                    <a:lnTo>
                      <a:pt x="236" y="204"/>
                    </a:lnTo>
                    <a:lnTo>
                      <a:pt x="236" y="197"/>
                    </a:lnTo>
                    <a:lnTo>
                      <a:pt x="232" y="192"/>
                    </a:lnTo>
                    <a:lnTo>
                      <a:pt x="229" y="194"/>
                    </a:lnTo>
                    <a:lnTo>
                      <a:pt x="231" y="191"/>
                    </a:lnTo>
                    <a:lnTo>
                      <a:pt x="229" y="186"/>
                    </a:lnTo>
                    <a:lnTo>
                      <a:pt x="227" y="176"/>
                    </a:lnTo>
                    <a:lnTo>
                      <a:pt x="222" y="177"/>
                    </a:lnTo>
                    <a:lnTo>
                      <a:pt x="219" y="176"/>
                    </a:lnTo>
                    <a:lnTo>
                      <a:pt x="211" y="174"/>
                    </a:lnTo>
                    <a:lnTo>
                      <a:pt x="202" y="169"/>
                    </a:lnTo>
                    <a:lnTo>
                      <a:pt x="202" y="166"/>
                    </a:lnTo>
                    <a:lnTo>
                      <a:pt x="207" y="164"/>
                    </a:lnTo>
                    <a:lnTo>
                      <a:pt x="212" y="161"/>
                    </a:lnTo>
                    <a:lnTo>
                      <a:pt x="209" y="159"/>
                    </a:lnTo>
                    <a:lnTo>
                      <a:pt x="204" y="161"/>
                    </a:lnTo>
                    <a:lnTo>
                      <a:pt x="201" y="159"/>
                    </a:lnTo>
                    <a:lnTo>
                      <a:pt x="196" y="161"/>
                    </a:lnTo>
                    <a:lnTo>
                      <a:pt x="199" y="157"/>
                    </a:lnTo>
                    <a:lnTo>
                      <a:pt x="206" y="154"/>
                    </a:lnTo>
                    <a:lnTo>
                      <a:pt x="212" y="153"/>
                    </a:lnTo>
                    <a:lnTo>
                      <a:pt x="211" y="149"/>
                    </a:lnTo>
                    <a:lnTo>
                      <a:pt x="204" y="141"/>
                    </a:lnTo>
                    <a:lnTo>
                      <a:pt x="199" y="141"/>
                    </a:lnTo>
                    <a:lnTo>
                      <a:pt x="194" y="144"/>
                    </a:lnTo>
                    <a:lnTo>
                      <a:pt x="189" y="148"/>
                    </a:lnTo>
                    <a:lnTo>
                      <a:pt x="182" y="148"/>
                    </a:lnTo>
                    <a:lnTo>
                      <a:pt x="186" y="146"/>
                    </a:lnTo>
                    <a:lnTo>
                      <a:pt x="189" y="144"/>
                    </a:lnTo>
                    <a:lnTo>
                      <a:pt x="191" y="144"/>
                    </a:lnTo>
                    <a:lnTo>
                      <a:pt x="192" y="141"/>
                    </a:lnTo>
                    <a:lnTo>
                      <a:pt x="192" y="138"/>
                    </a:lnTo>
                    <a:lnTo>
                      <a:pt x="186" y="136"/>
                    </a:lnTo>
                    <a:lnTo>
                      <a:pt x="177" y="136"/>
                    </a:lnTo>
                    <a:lnTo>
                      <a:pt x="172" y="131"/>
                    </a:lnTo>
                    <a:lnTo>
                      <a:pt x="172" y="129"/>
                    </a:lnTo>
                    <a:lnTo>
                      <a:pt x="171" y="123"/>
                    </a:lnTo>
                    <a:lnTo>
                      <a:pt x="161" y="114"/>
                    </a:lnTo>
                    <a:lnTo>
                      <a:pt x="158" y="113"/>
                    </a:lnTo>
                    <a:lnTo>
                      <a:pt x="154" y="114"/>
                    </a:lnTo>
                    <a:lnTo>
                      <a:pt x="151" y="111"/>
                    </a:lnTo>
                    <a:lnTo>
                      <a:pt x="149" y="103"/>
                    </a:lnTo>
                    <a:lnTo>
                      <a:pt x="143" y="98"/>
                    </a:lnTo>
                    <a:lnTo>
                      <a:pt x="133" y="93"/>
                    </a:lnTo>
                    <a:lnTo>
                      <a:pt x="128" y="93"/>
                    </a:lnTo>
                    <a:lnTo>
                      <a:pt x="126" y="94"/>
                    </a:lnTo>
                    <a:lnTo>
                      <a:pt x="124" y="93"/>
                    </a:lnTo>
                    <a:lnTo>
                      <a:pt x="123" y="86"/>
                    </a:lnTo>
                    <a:lnTo>
                      <a:pt x="119" y="89"/>
                    </a:lnTo>
                    <a:lnTo>
                      <a:pt x="116" y="86"/>
                    </a:lnTo>
                    <a:lnTo>
                      <a:pt x="116" y="79"/>
                    </a:lnTo>
                    <a:lnTo>
                      <a:pt x="111" y="74"/>
                    </a:lnTo>
                    <a:lnTo>
                      <a:pt x="106" y="74"/>
                    </a:lnTo>
                    <a:lnTo>
                      <a:pt x="104" y="71"/>
                    </a:lnTo>
                    <a:lnTo>
                      <a:pt x="91" y="63"/>
                    </a:lnTo>
                    <a:lnTo>
                      <a:pt x="86" y="63"/>
                    </a:lnTo>
                    <a:lnTo>
                      <a:pt x="79" y="56"/>
                    </a:lnTo>
                    <a:lnTo>
                      <a:pt x="74" y="56"/>
                    </a:lnTo>
                    <a:lnTo>
                      <a:pt x="73" y="53"/>
                    </a:lnTo>
                    <a:lnTo>
                      <a:pt x="71" y="45"/>
                    </a:lnTo>
                    <a:lnTo>
                      <a:pt x="66" y="43"/>
                    </a:lnTo>
                    <a:lnTo>
                      <a:pt x="65" y="38"/>
                    </a:lnTo>
                    <a:lnTo>
                      <a:pt x="61" y="36"/>
                    </a:lnTo>
                    <a:lnTo>
                      <a:pt x="58" y="31"/>
                    </a:lnTo>
                    <a:lnTo>
                      <a:pt x="53" y="30"/>
                    </a:lnTo>
                    <a:lnTo>
                      <a:pt x="48" y="30"/>
                    </a:lnTo>
                    <a:lnTo>
                      <a:pt x="45" y="30"/>
                    </a:lnTo>
                    <a:lnTo>
                      <a:pt x="41" y="28"/>
                    </a:lnTo>
                    <a:lnTo>
                      <a:pt x="36" y="28"/>
                    </a:lnTo>
                    <a:lnTo>
                      <a:pt x="28" y="30"/>
                    </a:lnTo>
                    <a:lnTo>
                      <a:pt x="25" y="28"/>
                    </a:lnTo>
                    <a:lnTo>
                      <a:pt x="15" y="21"/>
                    </a:lnTo>
                    <a:lnTo>
                      <a:pt x="5" y="20"/>
                    </a:lnTo>
                    <a:lnTo>
                      <a:pt x="0" y="2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26" name="Freeform 16"/>
              <p:cNvSpPr>
                <a:spLocks noEditPoints="1"/>
              </p:cNvSpPr>
              <p:nvPr/>
            </p:nvSpPr>
            <p:spPr bwMode="auto">
              <a:xfrm>
                <a:off x="8028949" y="3373473"/>
                <a:ext cx="41739" cy="11414"/>
              </a:xfrm>
              <a:custGeom>
                <a:avLst/>
                <a:gdLst/>
                <a:ahLst/>
                <a:cxnLst>
                  <a:cxn ang="0">
                    <a:pos x="0" y="18"/>
                  </a:cxn>
                  <a:cxn ang="0">
                    <a:pos x="3" y="21"/>
                  </a:cxn>
                  <a:cxn ang="0">
                    <a:pos x="10" y="19"/>
                  </a:cxn>
                  <a:cxn ang="0">
                    <a:pos x="13" y="19"/>
                  </a:cxn>
                  <a:cxn ang="0">
                    <a:pos x="13" y="13"/>
                  </a:cxn>
                  <a:cxn ang="0">
                    <a:pos x="12" y="14"/>
                  </a:cxn>
                  <a:cxn ang="0">
                    <a:pos x="5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0" y="11"/>
                  </a:cxn>
                  <a:cxn ang="0">
                    <a:pos x="25" y="16"/>
                  </a:cxn>
                  <a:cxn ang="0">
                    <a:pos x="32" y="21"/>
                  </a:cxn>
                  <a:cxn ang="0">
                    <a:pos x="32" y="21"/>
                  </a:cxn>
                  <a:cxn ang="0">
                    <a:pos x="37" y="16"/>
                  </a:cxn>
                  <a:cxn ang="0">
                    <a:pos x="40" y="16"/>
                  </a:cxn>
                  <a:cxn ang="0">
                    <a:pos x="45" y="16"/>
                  </a:cxn>
                  <a:cxn ang="0">
                    <a:pos x="55" y="14"/>
                  </a:cxn>
                  <a:cxn ang="0">
                    <a:pos x="62" y="11"/>
                  </a:cxn>
                  <a:cxn ang="0">
                    <a:pos x="68" y="9"/>
                  </a:cxn>
                  <a:cxn ang="0">
                    <a:pos x="70" y="6"/>
                  </a:cxn>
                  <a:cxn ang="0">
                    <a:pos x="73" y="6"/>
                  </a:cxn>
                  <a:cxn ang="0">
                    <a:pos x="78" y="3"/>
                  </a:cxn>
                  <a:cxn ang="0">
                    <a:pos x="78" y="1"/>
                  </a:cxn>
                  <a:cxn ang="0">
                    <a:pos x="75" y="0"/>
                  </a:cxn>
                  <a:cxn ang="0">
                    <a:pos x="66" y="1"/>
                  </a:cxn>
                  <a:cxn ang="0">
                    <a:pos x="60" y="1"/>
                  </a:cxn>
                  <a:cxn ang="0">
                    <a:pos x="55" y="1"/>
                  </a:cxn>
                  <a:cxn ang="0">
                    <a:pos x="50" y="1"/>
                  </a:cxn>
                  <a:cxn ang="0">
                    <a:pos x="43" y="3"/>
                  </a:cxn>
                  <a:cxn ang="0">
                    <a:pos x="33" y="3"/>
                  </a:cxn>
                  <a:cxn ang="0">
                    <a:pos x="27" y="8"/>
                  </a:cxn>
                  <a:cxn ang="0">
                    <a:pos x="20" y="11"/>
                  </a:cxn>
                </a:cxnLst>
                <a:rect l="0" t="0" r="r" b="b"/>
                <a:pathLst>
                  <a:path w="78" h="21">
                    <a:moveTo>
                      <a:pt x="0" y="18"/>
                    </a:moveTo>
                    <a:lnTo>
                      <a:pt x="3" y="21"/>
                    </a:lnTo>
                    <a:lnTo>
                      <a:pt x="10" y="19"/>
                    </a:lnTo>
                    <a:lnTo>
                      <a:pt x="13" y="19"/>
                    </a:lnTo>
                    <a:lnTo>
                      <a:pt x="13" y="13"/>
                    </a:lnTo>
                    <a:lnTo>
                      <a:pt x="12" y="14"/>
                    </a:lnTo>
                    <a:lnTo>
                      <a:pt x="5" y="14"/>
                    </a:lnTo>
                    <a:lnTo>
                      <a:pt x="0" y="18"/>
                    </a:lnTo>
                    <a:lnTo>
                      <a:pt x="0" y="18"/>
                    </a:lnTo>
                    <a:close/>
                    <a:moveTo>
                      <a:pt x="20" y="11"/>
                    </a:moveTo>
                    <a:lnTo>
                      <a:pt x="25" y="16"/>
                    </a:lnTo>
                    <a:lnTo>
                      <a:pt x="32" y="21"/>
                    </a:lnTo>
                    <a:lnTo>
                      <a:pt x="32" y="21"/>
                    </a:lnTo>
                    <a:lnTo>
                      <a:pt x="37" y="16"/>
                    </a:lnTo>
                    <a:lnTo>
                      <a:pt x="40" y="16"/>
                    </a:lnTo>
                    <a:lnTo>
                      <a:pt x="45" y="16"/>
                    </a:lnTo>
                    <a:lnTo>
                      <a:pt x="55" y="14"/>
                    </a:lnTo>
                    <a:lnTo>
                      <a:pt x="62" y="11"/>
                    </a:lnTo>
                    <a:lnTo>
                      <a:pt x="68" y="9"/>
                    </a:lnTo>
                    <a:lnTo>
                      <a:pt x="70" y="6"/>
                    </a:lnTo>
                    <a:lnTo>
                      <a:pt x="73" y="6"/>
                    </a:lnTo>
                    <a:lnTo>
                      <a:pt x="78" y="3"/>
                    </a:lnTo>
                    <a:lnTo>
                      <a:pt x="78" y="1"/>
                    </a:lnTo>
                    <a:lnTo>
                      <a:pt x="75" y="0"/>
                    </a:lnTo>
                    <a:lnTo>
                      <a:pt x="66" y="1"/>
                    </a:lnTo>
                    <a:lnTo>
                      <a:pt x="60" y="1"/>
                    </a:lnTo>
                    <a:lnTo>
                      <a:pt x="55" y="1"/>
                    </a:lnTo>
                    <a:lnTo>
                      <a:pt x="50" y="1"/>
                    </a:lnTo>
                    <a:lnTo>
                      <a:pt x="43" y="3"/>
                    </a:lnTo>
                    <a:lnTo>
                      <a:pt x="33" y="3"/>
                    </a:lnTo>
                    <a:lnTo>
                      <a:pt x="27" y="8"/>
                    </a:lnTo>
                    <a:lnTo>
                      <a:pt x="20" y="1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27" name="Freeform 17"/>
              <p:cNvSpPr>
                <a:spLocks noEditPoints="1"/>
              </p:cNvSpPr>
              <p:nvPr/>
            </p:nvSpPr>
            <p:spPr bwMode="auto">
              <a:xfrm>
                <a:off x="7719647" y="3185670"/>
                <a:ext cx="249368" cy="76782"/>
              </a:xfrm>
              <a:custGeom>
                <a:avLst/>
                <a:gdLst/>
                <a:ahLst/>
                <a:cxnLst>
                  <a:cxn ang="0">
                    <a:pos x="280" y="107"/>
                  </a:cxn>
                  <a:cxn ang="0">
                    <a:pos x="3" y="49"/>
                  </a:cxn>
                  <a:cxn ang="0">
                    <a:pos x="0" y="40"/>
                  </a:cxn>
                  <a:cxn ang="0">
                    <a:pos x="254" y="145"/>
                  </a:cxn>
                  <a:cxn ang="0">
                    <a:pos x="274" y="145"/>
                  </a:cxn>
                  <a:cxn ang="0">
                    <a:pos x="319" y="135"/>
                  </a:cxn>
                  <a:cxn ang="0">
                    <a:pos x="355" y="135"/>
                  </a:cxn>
                  <a:cxn ang="0">
                    <a:pos x="380" y="82"/>
                  </a:cxn>
                  <a:cxn ang="0">
                    <a:pos x="392" y="69"/>
                  </a:cxn>
                  <a:cxn ang="0">
                    <a:pos x="423" y="70"/>
                  </a:cxn>
                  <a:cxn ang="0">
                    <a:pos x="445" y="70"/>
                  </a:cxn>
                  <a:cxn ang="0">
                    <a:pos x="451" y="55"/>
                  </a:cxn>
                  <a:cxn ang="0">
                    <a:pos x="455" y="45"/>
                  </a:cxn>
                  <a:cxn ang="0">
                    <a:pos x="433" y="40"/>
                  </a:cxn>
                  <a:cxn ang="0">
                    <a:pos x="428" y="37"/>
                  </a:cxn>
                  <a:cxn ang="0">
                    <a:pos x="428" y="22"/>
                  </a:cxn>
                  <a:cxn ang="0">
                    <a:pos x="410" y="7"/>
                  </a:cxn>
                  <a:cxn ang="0">
                    <a:pos x="403" y="14"/>
                  </a:cxn>
                  <a:cxn ang="0">
                    <a:pos x="388" y="30"/>
                  </a:cxn>
                  <a:cxn ang="0">
                    <a:pos x="365" y="50"/>
                  </a:cxn>
                  <a:cxn ang="0">
                    <a:pos x="372" y="55"/>
                  </a:cxn>
                  <a:cxn ang="0">
                    <a:pos x="368" y="70"/>
                  </a:cxn>
                  <a:cxn ang="0">
                    <a:pos x="363" y="59"/>
                  </a:cxn>
                  <a:cxn ang="0">
                    <a:pos x="352" y="70"/>
                  </a:cxn>
                  <a:cxn ang="0">
                    <a:pos x="339" y="70"/>
                  </a:cxn>
                  <a:cxn ang="0">
                    <a:pos x="315" y="97"/>
                  </a:cxn>
                  <a:cxn ang="0">
                    <a:pos x="290" y="115"/>
                  </a:cxn>
                  <a:cxn ang="0">
                    <a:pos x="275" y="123"/>
                  </a:cxn>
                  <a:cxn ang="0">
                    <a:pos x="250" y="132"/>
                  </a:cxn>
                  <a:cxn ang="0">
                    <a:pos x="236" y="125"/>
                  </a:cxn>
                  <a:cxn ang="0">
                    <a:pos x="408" y="0"/>
                  </a:cxn>
                  <a:cxn ang="0">
                    <a:pos x="417" y="4"/>
                  </a:cxn>
                  <a:cxn ang="0">
                    <a:pos x="275" y="117"/>
                  </a:cxn>
                  <a:cxn ang="0">
                    <a:pos x="280" y="115"/>
                  </a:cxn>
                  <a:cxn ang="0">
                    <a:pos x="285" y="107"/>
                  </a:cxn>
                  <a:cxn ang="0">
                    <a:pos x="282" y="108"/>
                  </a:cxn>
                  <a:cxn ang="0">
                    <a:pos x="1" y="15"/>
                  </a:cxn>
                  <a:cxn ang="0">
                    <a:pos x="23" y="20"/>
                  </a:cxn>
                  <a:cxn ang="0">
                    <a:pos x="28" y="37"/>
                  </a:cxn>
                  <a:cxn ang="0">
                    <a:pos x="45" y="29"/>
                  </a:cxn>
                  <a:cxn ang="0">
                    <a:pos x="53" y="25"/>
                  </a:cxn>
                  <a:cxn ang="0">
                    <a:pos x="81" y="67"/>
                  </a:cxn>
                  <a:cxn ang="0">
                    <a:pos x="81" y="97"/>
                  </a:cxn>
                  <a:cxn ang="0">
                    <a:pos x="94" y="110"/>
                  </a:cxn>
                  <a:cxn ang="0">
                    <a:pos x="99" y="122"/>
                  </a:cxn>
                  <a:cxn ang="0">
                    <a:pos x="101" y="132"/>
                  </a:cxn>
                  <a:cxn ang="0">
                    <a:pos x="99" y="135"/>
                  </a:cxn>
                  <a:cxn ang="0">
                    <a:pos x="86" y="135"/>
                  </a:cxn>
                  <a:cxn ang="0">
                    <a:pos x="63" y="122"/>
                  </a:cxn>
                  <a:cxn ang="0">
                    <a:pos x="43" y="107"/>
                  </a:cxn>
                  <a:cxn ang="0">
                    <a:pos x="33" y="92"/>
                  </a:cxn>
                  <a:cxn ang="0">
                    <a:pos x="15" y="74"/>
                  </a:cxn>
                  <a:cxn ang="0">
                    <a:pos x="11" y="52"/>
                  </a:cxn>
                </a:cxnLst>
                <a:rect l="0" t="0" r="r" b="b"/>
                <a:pathLst>
                  <a:path w="465" h="148">
                    <a:moveTo>
                      <a:pt x="280" y="108"/>
                    </a:moveTo>
                    <a:lnTo>
                      <a:pt x="280" y="112"/>
                    </a:lnTo>
                    <a:lnTo>
                      <a:pt x="279" y="112"/>
                    </a:lnTo>
                    <a:lnTo>
                      <a:pt x="279" y="110"/>
                    </a:lnTo>
                    <a:lnTo>
                      <a:pt x="280" y="107"/>
                    </a:lnTo>
                    <a:lnTo>
                      <a:pt x="280" y="108"/>
                    </a:lnTo>
                    <a:lnTo>
                      <a:pt x="280" y="108"/>
                    </a:lnTo>
                    <a:close/>
                    <a:moveTo>
                      <a:pt x="0" y="40"/>
                    </a:moveTo>
                    <a:lnTo>
                      <a:pt x="0" y="45"/>
                    </a:lnTo>
                    <a:lnTo>
                      <a:pt x="3" y="49"/>
                    </a:lnTo>
                    <a:lnTo>
                      <a:pt x="5" y="47"/>
                    </a:lnTo>
                    <a:lnTo>
                      <a:pt x="5" y="44"/>
                    </a:lnTo>
                    <a:lnTo>
                      <a:pt x="1" y="40"/>
                    </a:lnTo>
                    <a:lnTo>
                      <a:pt x="0" y="40"/>
                    </a:lnTo>
                    <a:lnTo>
                      <a:pt x="0" y="40"/>
                    </a:lnTo>
                    <a:close/>
                    <a:moveTo>
                      <a:pt x="236" y="125"/>
                    </a:moveTo>
                    <a:lnTo>
                      <a:pt x="241" y="133"/>
                    </a:lnTo>
                    <a:lnTo>
                      <a:pt x="249" y="138"/>
                    </a:lnTo>
                    <a:lnTo>
                      <a:pt x="249" y="140"/>
                    </a:lnTo>
                    <a:lnTo>
                      <a:pt x="254" y="145"/>
                    </a:lnTo>
                    <a:lnTo>
                      <a:pt x="257" y="148"/>
                    </a:lnTo>
                    <a:lnTo>
                      <a:pt x="260" y="148"/>
                    </a:lnTo>
                    <a:lnTo>
                      <a:pt x="267" y="147"/>
                    </a:lnTo>
                    <a:lnTo>
                      <a:pt x="267" y="145"/>
                    </a:lnTo>
                    <a:lnTo>
                      <a:pt x="274" y="145"/>
                    </a:lnTo>
                    <a:lnTo>
                      <a:pt x="277" y="143"/>
                    </a:lnTo>
                    <a:lnTo>
                      <a:pt x="290" y="143"/>
                    </a:lnTo>
                    <a:lnTo>
                      <a:pt x="304" y="138"/>
                    </a:lnTo>
                    <a:lnTo>
                      <a:pt x="307" y="137"/>
                    </a:lnTo>
                    <a:lnTo>
                      <a:pt x="319" y="135"/>
                    </a:lnTo>
                    <a:lnTo>
                      <a:pt x="325" y="138"/>
                    </a:lnTo>
                    <a:lnTo>
                      <a:pt x="327" y="142"/>
                    </a:lnTo>
                    <a:lnTo>
                      <a:pt x="334" y="142"/>
                    </a:lnTo>
                    <a:lnTo>
                      <a:pt x="344" y="137"/>
                    </a:lnTo>
                    <a:lnTo>
                      <a:pt x="355" y="135"/>
                    </a:lnTo>
                    <a:lnTo>
                      <a:pt x="353" y="132"/>
                    </a:lnTo>
                    <a:lnTo>
                      <a:pt x="363" y="118"/>
                    </a:lnTo>
                    <a:lnTo>
                      <a:pt x="367" y="108"/>
                    </a:lnTo>
                    <a:lnTo>
                      <a:pt x="375" y="98"/>
                    </a:lnTo>
                    <a:lnTo>
                      <a:pt x="380" y="82"/>
                    </a:lnTo>
                    <a:lnTo>
                      <a:pt x="380" y="78"/>
                    </a:lnTo>
                    <a:lnTo>
                      <a:pt x="382" y="75"/>
                    </a:lnTo>
                    <a:lnTo>
                      <a:pt x="382" y="72"/>
                    </a:lnTo>
                    <a:lnTo>
                      <a:pt x="387" y="67"/>
                    </a:lnTo>
                    <a:lnTo>
                      <a:pt x="392" y="69"/>
                    </a:lnTo>
                    <a:lnTo>
                      <a:pt x="398" y="67"/>
                    </a:lnTo>
                    <a:lnTo>
                      <a:pt x="410" y="67"/>
                    </a:lnTo>
                    <a:lnTo>
                      <a:pt x="412" y="70"/>
                    </a:lnTo>
                    <a:lnTo>
                      <a:pt x="418" y="69"/>
                    </a:lnTo>
                    <a:lnTo>
                      <a:pt x="423" y="70"/>
                    </a:lnTo>
                    <a:lnTo>
                      <a:pt x="425" y="69"/>
                    </a:lnTo>
                    <a:lnTo>
                      <a:pt x="430" y="72"/>
                    </a:lnTo>
                    <a:lnTo>
                      <a:pt x="435" y="74"/>
                    </a:lnTo>
                    <a:lnTo>
                      <a:pt x="440" y="70"/>
                    </a:lnTo>
                    <a:lnTo>
                      <a:pt x="445" y="70"/>
                    </a:lnTo>
                    <a:lnTo>
                      <a:pt x="445" y="67"/>
                    </a:lnTo>
                    <a:lnTo>
                      <a:pt x="440" y="62"/>
                    </a:lnTo>
                    <a:lnTo>
                      <a:pt x="440" y="57"/>
                    </a:lnTo>
                    <a:lnTo>
                      <a:pt x="442" y="55"/>
                    </a:lnTo>
                    <a:lnTo>
                      <a:pt x="451" y="55"/>
                    </a:lnTo>
                    <a:lnTo>
                      <a:pt x="460" y="54"/>
                    </a:lnTo>
                    <a:lnTo>
                      <a:pt x="465" y="50"/>
                    </a:lnTo>
                    <a:lnTo>
                      <a:pt x="463" y="47"/>
                    </a:lnTo>
                    <a:lnTo>
                      <a:pt x="460" y="47"/>
                    </a:lnTo>
                    <a:lnTo>
                      <a:pt x="455" y="45"/>
                    </a:lnTo>
                    <a:lnTo>
                      <a:pt x="450" y="42"/>
                    </a:lnTo>
                    <a:lnTo>
                      <a:pt x="446" y="42"/>
                    </a:lnTo>
                    <a:lnTo>
                      <a:pt x="440" y="37"/>
                    </a:lnTo>
                    <a:lnTo>
                      <a:pt x="437" y="37"/>
                    </a:lnTo>
                    <a:lnTo>
                      <a:pt x="433" y="40"/>
                    </a:lnTo>
                    <a:lnTo>
                      <a:pt x="430" y="39"/>
                    </a:lnTo>
                    <a:lnTo>
                      <a:pt x="437" y="35"/>
                    </a:lnTo>
                    <a:lnTo>
                      <a:pt x="433" y="32"/>
                    </a:lnTo>
                    <a:lnTo>
                      <a:pt x="432" y="32"/>
                    </a:lnTo>
                    <a:lnTo>
                      <a:pt x="428" y="37"/>
                    </a:lnTo>
                    <a:lnTo>
                      <a:pt x="427" y="34"/>
                    </a:lnTo>
                    <a:lnTo>
                      <a:pt x="423" y="34"/>
                    </a:lnTo>
                    <a:lnTo>
                      <a:pt x="423" y="27"/>
                    </a:lnTo>
                    <a:lnTo>
                      <a:pt x="428" y="25"/>
                    </a:lnTo>
                    <a:lnTo>
                      <a:pt x="428" y="22"/>
                    </a:lnTo>
                    <a:lnTo>
                      <a:pt x="422" y="19"/>
                    </a:lnTo>
                    <a:lnTo>
                      <a:pt x="420" y="20"/>
                    </a:lnTo>
                    <a:lnTo>
                      <a:pt x="415" y="17"/>
                    </a:lnTo>
                    <a:lnTo>
                      <a:pt x="415" y="10"/>
                    </a:lnTo>
                    <a:lnTo>
                      <a:pt x="410" y="7"/>
                    </a:lnTo>
                    <a:lnTo>
                      <a:pt x="408" y="9"/>
                    </a:lnTo>
                    <a:lnTo>
                      <a:pt x="410" y="14"/>
                    </a:lnTo>
                    <a:lnTo>
                      <a:pt x="405" y="17"/>
                    </a:lnTo>
                    <a:lnTo>
                      <a:pt x="402" y="17"/>
                    </a:lnTo>
                    <a:lnTo>
                      <a:pt x="403" y="14"/>
                    </a:lnTo>
                    <a:lnTo>
                      <a:pt x="403" y="10"/>
                    </a:lnTo>
                    <a:lnTo>
                      <a:pt x="400" y="10"/>
                    </a:lnTo>
                    <a:lnTo>
                      <a:pt x="397" y="19"/>
                    </a:lnTo>
                    <a:lnTo>
                      <a:pt x="393" y="20"/>
                    </a:lnTo>
                    <a:lnTo>
                      <a:pt x="388" y="30"/>
                    </a:lnTo>
                    <a:lnTo>
                      <a:pt x="387" y="37"/>
                    </a:lnTo>
                    <a:lnTo>
                      <a:pt x="378" y="45"/>
                    </a:lnTo>
                    <a:lnTo>
                      <a:pt x="375" y="45"/>
                    </a:lnTo>
                    <a:lnTo>
                      <a:pt x="367" y="47"/>
                    </a:lnTo>
                    <a:lnTo>
                      <a:pt x="365" y="50"/>
                    </a:lnTo>
                    <a:lnTo>
                      <a:pt x="367" y="50"/>
                    </a:lnTo>
                    <a:lnTo>
                      <a:pt x="365" y="52"/>
                    </a:lnTo>
                    <a:lnTo>
                      <a:pt x="368" y="54"/>
                    </a:lnTo>
                    <a:lnTo>
                      <a:pt x="373" y="52"/>
                    </a:lnTo>
                    <a:lnTo>
                      <a:pt x="372" y="55"/>
                    </a:lnTo>
                    <a:lnTo>
                      <a:pt x="367" y="57"/>
                    </a:lnTo>
                    <a:lnTo>
                      <a:pt x="367" y="57"/>
                    </a:lnTo>
                    <a:lnTo>
                      <a:pt x="367" y="59"/>
                    </a:lnTo>
                    <a:lnTo>
                      <a:pt x="370" y="67"/>
                    </a:lnTo>
                    <a:lnTo>
                      <a:pt x="368" y="70"/>
                    </a:lnTo>
                    <a:lnTo>
                      <a:pt x="365" y="69"/>
                    </a:lnTo>
                    <a:lnTo>
                      <a:pt x="365" y="64"/>
                    </a:lnTo>
                    <a:lnTo>
                      <a:pt x="363" y="59"/>
                    </a:lnTo>
                    <a:lnTo>
                      <a:pt x="363" y="60"/>
                    </a:lnTo>
                    <a:lnTo>
                      <a:pt x="363" y="59"/>
                    </a:lnTo>
                    <a:lnTo>
                      <a:pt x="360" y="59"/>
                    </a:lnTo>
                    <a:lnTo>
                      <a:pt x="358" y="62"/>
                    </a:lnTo>
                    <a:lnTo>
                      <a:pt x="360" y="72"/>
                    </a:lnTo>
                    <a:lnTo>
                      <a:pt x="357" y="74"/>
                    </a:lnTo>
                    <a:lnTo>
                      <a:pt x="352" y="70"/>
                    </a:lnTo>
                    <a:lnTo>
                      <a:pt x="348" y="64"/>
                    </a:lnTo>
                    <a:lnTo>
                      <a:pt x="345" y="64"/>
                    </a:lnTo>
                    <a:lnTo>
                      <a:pt x="342" y="62"/>
                    </a:lnTo>
                    <a:lnTo>
                      <a:pt x="339" y="65"/>
                    </a:lnTo>
                    <a:lnTo>
                      <a:pt x="339" y="70"/>
                    </a:lnTo>
                    <a:lnTo>
                      <a:pt x="332" y="75"/>
                    </a:lnTo>
                    <a:lnTo>
                      <a:pt x="330" y="80"/>
                    </a:lnTo>
                    <a:lnTo>
                      <a:pt x="324" y="85"/>
                    </a:lnTo>
                    <a:lnTo>
                      <a:pt x="322" y="90"/>
                    </a:lnTo>
                    <a:lnTo>
                      <a:pt x="315" y="97"/>
                    </a:lnTo>
                    <a:lnTo>
                      <a:pt x="309" y="102"/>
                    </a:lnTo>
                    <a:lnTo>
                      <a:pt x="290" y="105"/>
                    </a:lnTo>
                    <a:lnTo>
                      <a:pt x="287" y="107"/>
                    </a:lnTo>
                    <a:lnTo>
                      <a:pt x="289" y="112"/>
                    </a:lnTo>
                    <a:lnTo>
                      <a:pt x="290" y="115"/>
                    </a:lnTo>
                    <a:lnTo>
                      <a:pt x="289" y="113"/>
                    </a:lnTo>
                    <a:lnTo>
                      <a:pt x="285" y="115"/>
                    </a:lnTo>
                    <a:lnTo>
                      <a:pt x="279" y="117"/>
                    </a:lnTo>
                    <a:lnTo>
                      <a:pt x="275" y="118"/>
                    </a:lnTo>
                    <a:lnTo>
                      <a:pt x="275" y="123"/>
                    </a:lnTo>
                    <a:lnTo>
                      <a:pt x="274" y="130"/>
                    </a:lnTo>
                    <a:lnTo>
                      <a:pt x="270" y="135"/>
                    </a:lnTo>
                    <a:lnTo>
                      <a:pt x="270" y="137"/>
                    </a:lnTo>
                    <a:lnTo>
                      <a:pt x="260" y="135"/>
                    </a:lnTo>
                    <a:lnTo>
                      <a:pt x="250" y="132"/>
                    </a:lnTo>
                    <a:lnTo>
                      <a:pt x="244" y="132"/>
                    </a:lnTo>
                    <a:lnTo>
                      <a:pt x="242" y="128"/>
                    </a:lnTo>
                    <a:lnTo>
                      <a:pt x="237" y="125"/>
                    </a:lnTo>
                    <a:lnTo>
                      <a:pt x="236" y="125"/>
                    </a:lnTo>
                    <a:lnTo>
                      <a:pt x="236" y="125"/>
                    </a:lnTo>
                    <a:close/>
                    <a:moveTo>
                      <a:pt x="408" y="0"/>
                    </a:moveTo>
                    <a:lnTo>
                      <a:pt x="402" y="4"/>
                    </a:lnTo>
                    <a:lnTo>
                      <a:pt x="405" y="4"/>
                    </a:lnTo>
                    <a:lnTo>
                      <a:pt x="408" y="2"/>
                    </a:lnTo>
                    <a:lnTo>
                      <a:pt x="408" y="0"/>
                    </a:lnTo>
                    <a:lnTo>
                      <a:pt x="408" y="0"/>
                    </a:lnTo>
                    <a:close/>
                    <a:moveTo>
                      <a:pt x="415" y="0"/>
                    </a:moveTo>
                    <a:lnTo>
                      <a:pt x="410" y="4"/>
                    </a:lnTo>
                    <a:lnTo>
                      <a:pt x="412" y="5"/>
                    </a:lnTo>
                    <a:lnTo>
                      <a:pt x="417" y="4"/>
                    </a:lnTo>
                    <a:lnTo>
                      <a:pt x="417" y="0"/>
                    </a:lnTo>
                    <a:lnTo>
                      <a:pt x="415" y="0"/>
                    </a:lnTo>
                    <a:lnTo>
                      <a:pt x="415" y="0"/>
                    </a:lnTo>
                    <a:close/>
                    <a:moveTo>
                      <a:pt x="280" y="115"/>
                    </a:moveTo>
                    <a:lnTo>
                      <a:pt x="275" y="117"/>
                    </a:lnTo>
                    <a:lnTo>
                      <a:pt x="279" y="113"/>
                    </a:lnTo>
                    <a:lnTo>
                      <a:pt x="280" y="115"/>
                    </a:lnTo>
                    <a:lnTo>
                      <a:pt x="280" y="115"/>
                    </a:lnTo>
                    <a:close/>
                    <a:moveTo>
                      <a:pt x="284" y="113"/>
                    </a:moveTo>
                    <a:lnTo>
                      <a:pt x="280" y="115"/>
                    </a:lnTo>
                    <a:lnTo>
                      <a:pt x="280" y="113"/>
                    </a:lnTo>
                    <a:lnTo>
                      <a:pt x="280" y="112"/>
                    </a:lnTo>
                    <a:lnTo>
                      <a:pt x="284" y="113"/>
                    </a:lnTo>
                    <a:lnTo>
                      <a:pt x="284" y="113"/>
                    </a:lnTo>
                    <a:close/>
                    <a:moveTo>
                      <a:pt x="285" y="107"/>
                    </a:moveTo>
                    <a:lnTo>
                      <a:pt x="287" y="112"/>
                    </a:lnTo>
                    <a:lnTo>
                      <a:pt x="285" y="113"/>
                    </a:lnTo>
                    <a:lnTo>
                      <a:pt x="282" y="110"/>
                    </a:lnTo>
                    <a:lnTo>
                      <a:pt x="282" y="108"/>
                    </a:lnTo>
                    <a:lnTo>
                      <a:pt x="282" y="108"/>
                    </a:lnTo>
                    <a:lnTo>
                      <a:pt x="284" y="108"/>
                    </a:lnTo>
                    <a:lnTo>
                      <a:pt x="285" y="107"/>
                    </a:lnTo>
                    <a:lnTo>
                      <a:pt x="285" y="107"/>
                    </a:lnTo>
                    <a:close/>
                    <a:moveTo>
                      <a:pt x="0" y="22"/>
                    </a:moveTo>
                    <a:lnTo>
                      <a:pt x="1" y="15"/>
                    </a:lnTo>
                    <a:lnTo>
                      <a:pt x="5" y="12"/>
                    </a:lnTo>
                    <a:lnTo>
                      <a:pt x="10" y="15"/>
                    </a:lnTo>
                    <a:lnTo>
                      <a:pt x="16" y="19"/>
                    </a:lnTo>
                    <a:lnTo>
                      <a:pt x="18" y="20"/>
                    </a:lnTo>
                    <a:lnTo>
                      <a:pt x="23" y="20"/>
                    </a:lnTo>
                    <a:lnTo>
                      <a:pt x="26" y="24"/>
                    </a:lnTo>
                    <a:lnTo>
                      <a:pt x="25" y="30"/>
                    </a:lnTo>
                    <a:lnTo>
                      <a:pt x="21" y="32"/>
                    </a:lnTo>
                    <a:lnTo>
                      <a:pt x="21" y="35"/>
                    </a:lnTo>
                    <a:lnTo>
                      <a:pt x="28" y="37"/>
                    </a:lnTo>
                    <a:lnTo>
                      <a:pt x="35" y="34"/>
                    </a:lnTo>
                    <a:lnTo>
                      <a:pt x="38" y="32"/>
                    </a:lnTo>
                    <a:lnTo>
                      <a:pt x="41" y="35"/>
                    </a:lnTo>
                    <a:lnTo>
                      <a:pt x="45" y="34"/>
                    </a:lnTo>
                    <a:lnTo>
                      <a:pt x="45" y="29"/>
                    </a:lnTo>
                    <a:lnTo>
                      <a:pt x="46" y="29"/>
                    </a:lnTo>
                    <a:lnTo>
                      <a:pt x="46" y="29"/>
                    </a:lnTo>
                    <a:lnTo>
                      <a:pt x="49" y="27"/>
                    </a:lnTo>
                    <a:lnTo>
                      <a:pt x="51" y="25"/>
                    </a:lnTo>
                    <a:lnTo>
                      <a:pt x="53" y="25"/>
                    </a:lnTo>
                    <a:lnTo>
                      <a:pt x="58" y="30"/>
                    </a:lnTo>
                    <a:lnTo>
                      <a:pt x="74" y="47"/>
                    </a:lnTo>
                    <a:lnTo>
                      <a:pt x="79" y="55"/>
                    </a:lnTo>
                    <a:lnTo>
                      <a:pt x="83" y="64"/>
                    </a:lnTo>
                    <a:lnTo>
                      <a:pt x="81" y="67"/>
                    </a:lnTo>
                    <a:lnTo>
                      <a:pt x="81" y="77"/>
                    </a:lnTo>
                    <a:lnTo>
                      <a:pt x="79" y="78"/>
                    </a:lnTo>
                    <a:lnTo>
                      <a:pt x="79" y="83"/>
                    </a:lnTo>
                    <a:lnTo>
                      <a:pt x="81" y="85"/>
                    </a:lnTo>
                    <a:lnTo>
                      <a:pt x="81" y="97"/>
                    </a:lnTo>
                    <a:lnTo>
                      <a:pt x="84" y="102"/>
                    </a:lnTo>
                    <a:lnTo>
                      <a:pt x="91" y="107"/>
                    </a:lnTo>
                    <a:lnTo>
                      <a:pt x="94" y="107"/>
                    </a:lnTo>
                    <a:lnTo>
                      <a:pt x="96" y="108"/>
                    </a:lnTo>
                    <a:lnTo>
                      <a:pt x="94" y="110"/>
                    </a:lnTo>
                    <a:lnTo>
                      <a:pt x="96" y="117"/>
                    </a:lnTo>
                    <a:lnTo>
                      <a:pt x="98" y="118"/>
                    </a:lnTo>
                    <a:lnTo>
                      <a:pt x="98" y="120"/>
                    </a:lnTo>
                    <a:lnTo>
                      <a:pt x="98" y="122"/>
                    </a:lnTo>
                    <a:lnTo>
                      <a:pt x="99" y="122"/>
                    </a:lnTo>
                    <a:lnTo>
                      <a:pt x="104" y="132"/>
                    </a:lnTo>
                    <a:lnTo>
                      <a:pt x="104" y="137"/>
                    </a:lnTo>
                    <a:lnTo>
                      <a:pt x="101" y="135"/>
                    </a:lnTo>
                    <a:lnTo>
                      <a:pt x="101" y="133"/>
                    </a:lnTo>
                    <a:lnTo>
                      <a:pt x="101" y="132"/>
                    </a:lnTo>
                    <a:lnTo>
                      <a:pt x="98" y="130"/>
                    </a:lnTo>
                    <a:lnTo>
                      <a:pt x="99" y="132"/>
                    </a:lnTo>
                    <a:lnTo>
                      <a:pt x="99" y="133"/>
                    </a:lnTo>
                    <a:lnTo>
                      <a:pt x="98" y="135"/>
                    </a:lnTo>
                    <a:lnTo>
                      <a:pt x="99" y="135"/>
                    </a:lnTo>
                    <a:lnTo>
                      <a:pt x="99" y="135"/>
                    </a:lnTo>
                    <a:lnTo>
                      <a:pt x="94" y="138"/>
                    </a:lnTo>
                    <a:lnTo>
                      <a:pt x="93" y="137"/>
                    </a:lnTo>
                    <a:lnTo>
                      <a:pt x="91" y="138"/>
                    </a:lnTo>
                    <a:lnTo>
                      <a:pt x="86" y="135"/>
                    </a:lnTo>
                    <a:lnTo>
                      <a:pt x="84" y="132"/>
                    </a:lnTo>
                    <a:lnTo>
                      <a:pt x="76" y="132"/>
                    </a:lnTo>
                    <a:lnTo>
                      <a:pt x="68" y="127"/>
                    </a:lnTo>
                    <a:lnTo>
                      <a:pt x="64" y="123"/>
                    </a:lnTo>
                    <a:lnTo>
                      <a:pt x="63" y="122"/>
                    </a:lnTo>
                    <a:lnTo>
                      <a:pt x="59" y="123"/>
                    </a:lnTo>
                    <a:lnTo>
                      <a:pt x="56" y="122"/>
                    </a:lnTo>
                    <a:lnTo>
                      <a:pt x="49" y="117"/>
                    </a:lnTo>
                    <a:lnTo>
                      <a:pt x="49" y="113"/>
                    </a:lnTo>
                    <a:lnTo>
                      <a:pt x="43" y="107"/>
                    </a:lnTo>
                    <a:lnTo>
                      <a:pt x="35" y="105"/>
                    </a:lnTo>
                    <a:lnTo>
                      <a:pt x="31" y="102"/>
                    </a:lnTo>
                    <a:lnTo>
                      <a:pt x="31" y="98"/>
                    </a:lnTo>
                    <a:lnTo>
                      <a:pt x="35" y="95"/>
                    </a:lnTo>
                    <a:lnTo>
                      <a:pt x="33" y="92"/>
                    </a:lnTo>
                    <a:lnTo>
                      <a:pt x="28" y="90"/>
                    </a:lnTo>
                    <a:lnTo>
                      <a:pt x="23" y="83"/>
                    </a:lnTo>
                    <a:lnTo>
                      <a:pt x="16" y="80"/>
                    </a:lnTo>
                    <a:lnTo>
                      <a:pt x="15" y="77"/>
                    </a:lnTo>
                    <a:lnTo>
                      <a:pt x="15" y="74"/>
                    </a:lnTo>
                    <a:lnTo>
                      <a:pt x="11" y="72"/>
                    </a:lnTo>
                    <a:lnTo>
                      <a:pt x="11" y="67"/>
                    </a:lnTo>
                    <a:lnTo>
                      <a:pt x="13" y="65"/>
                    </a:lnTo>
                    <a:lnTo>
                      <a:pt x="13" y="59"/>
                    </a:lnTo>
                    <a:lnTo>
                      <a:pt x="11" y="52"/>
                    </a:lnTo>
                    <a:lnTo>
                      <a:pt x="8" y="47"/>
                    </a:lnTo>
                    <a:lnTo>
                      <a:pt x="5" y="29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28" name="Freeform 18"/>
              <p:cNvSpPr>
                <a:spLocks noEditPoints="1"/>
              </p:cNvSpPr>
              <p:nvPr/>
            </p:nvSpPr>
            <p:spPr bwMode="auto">
              <a:xfrm>
                <a:off x="7902660" y="3212647"/>
                <a:ext cx="16053" cy="1141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3" y="12"/>
                  </a:cxn>
                  <a:cxn ang="0">
                    <a:pos x="6" y="12"/>
                  </a:cxn>
                  <a:cxn ang="0">
                    <a:pos x="10" y="18"/>
                  </a:cxn>
                  <a:cxn ang="0">
                    <a:pos x="15" y="22"/>
                  </a:cxn>
                  <a:cxn ang="0">
                    <a:pos x="18" y="20"/>
                  </a:cxn>
                  <a:cxn ang="0">
                    <a:pos x="16" y="10"/>
                  </a:cxn>
                  <a:cxn ang="0">
                    <a:pos x="18" y="7"/>
                  </a:cxn>
                  <a:cxn ang="0">
                    <a:pos x="21" y="7"/>
                  </a:cxn>
                  <a:cxn ang="0">
                    <a:pos x="21" y="5"/>
                  </a:cxn>
                  <a:cxn ang="0">
                    <a:pos x="20" y="0"/>
                  </a:cxn>
                  <a:cxn ang="0">
                    <a:pos x="16" y="2"/>
                  </a:cxn>
                  <a:cxn ang="0">
                    <a:pos x="10" y="7"/>
                  </a:cxn>
                  <a:cxn ang="0">
                    <a:pos x="2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1" y="7"/>
                  </a:cxn>
                  <a:cxn ang="0">
                    <a:pos x="23" y="12"/>
                  </a:cxn>
                  <a:cxn ang="0">
                    <a:pos x="23" y="17"/>
                  </a:cxn>
                  <a:cxn ang="0">
                    <a:pos x="26" y="18"/>
                  </a:cxn>
                  <a:cxn ang="0">
                    <a:pos x="28" y="15"/>
                  </a:cxn>
                  <a:cxn ang="0">
                    <a:pos x="25" y="7"/>
                  </a:cxn>
                  <a:cxn ang="0">
                    <a:pos x="25" y="5"/>
                  </a:cxn>
                  <a:cxn ang="0">
                    <a:pos x="23" y="7"/>
                  </a:cxn>
                  <a:cxn ang="0">
                    <a:pos x="21" y="7"/>
                  </a:cxn>
                </a:cxnLst>
                <a:rect l="0" t="0" r="r" b="b"/>
                <a:pathLst>
                  <a:path w="28" h="22">
                    <a:moveTo>
                      <a:pt x="0" y="10"/>
                    </a:moveTo>
                    <a:lnTo>
                      <a:pt x="3" y="12"/>
                    </a:lnTo>
                    <a:lnTo>
                      <a:pt x="6" y="12"/>
                    </a:lnTo>
                    <a:lnTo>
                      <a:pt x="10" y="18"/>
                    </a:lnTo>
                    <a:lnTo>
                      <a:pt x="15" y="22"/>
                    </a:lnTo>
                    <a:lnTo>
                      <a:pt x="18" y="20"/>
                    </a:lnTo>
                    <a:lnTo>
                      <a:pt x="16" y="10"/>
                    </a:lnTo>
                    <a:lnTo>
                      <a:pt x="18" y="7"/>
                    </a:lnTo>
                    <a:lnTo>
                      <a:pt x="21" y="7"/>
                    </a:lnTo>
                    <a:lnTo>
                      <a:pt x="21" y="5"/>
                    </a:lnTo>
                    <a:lnTo>
                      <a:pt x="20" y="0"/>
                    </a:lnTo>
                    <a:lnTo>
                      <a:pt x="16" y="2"/>
                    </a:lnTo>
                    <a:lnTo>
                      <a:pt x="10" y="7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  <a:moveTo>
                      <a:pt x="21" y="7"/>
                    </a:moveTo>
                    <a:lnTo>
                      <a:pt x="23" y="12"/>
                    </a:lnTo>
                    <a:lnTo>
                      <a:pt x="23" y="17"/>
                    </a:lnTo>
                    <a:lnTo>
                      <a:pt x="26" y="18"/>
                    </a:lnTo>
                    <a:lnTo>
                      <a:pt x="28" y="15"/>
                    </a:lnTo>
                    <a:lnTo>
                      <a:pt x="25" y="7"/>
                    </a:lnTo>
                    <a:lnTo>
                      <a:pt x="25" y="5"/>
                    </a:lnTo>
                    <a:lnTo>
                      <a:pt x="23" y="7"/>
                    </a:lnTo>
                    <a:lnTo>
                      <a:pt x="21" y="7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29" name="Freeform 19"/>
              <p:cNvSpPr>
                <a:spLocks noEditPoints="1"/>
              </p:cNvSpPr>
              <p:nvPr/>
            </p:nvSpPr>
            <p:spPr bwMode="auto">
              <a:xfrm>
                <a:off x="7730349" y="2988528"/>
                <a:ext cx="107025" cy="182616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21" y="22"/>
                  </a:cxn>
                  <a:cxn ang="0">
                    <a:pos x="36" y="17"/>
                  </a:cxn>
                  <a:cxn ang="0">
                    <a:pos x="54" y="15"/>
                  </a:cxn>
                  <a:cxn ang="0">
                    <a:pos x="76" y="0"/>
                  </a:cxn>
                  <a:cxn ang="0">
                    <a:pos x="99" y="10"/>
                  </a:cxn>
                  <a:cxn ang="0">
                    <a:pos x="108" y="18"/>
                  </a:cxn>
                  <a:cxn ang="0">
                    <a:pos x="121" y="38"/>
                  </a:cxn>
                  <a:cxn ang="0">
                    <a:pos x="141" y="42"/>
                  </a:cxn>
                  <a:cxn ang="0">
                    <a:pos x="141" y="48"/>
                  </a:cxn>
                  <a:cxn ang="0">
                    <a:pos x="124" y="53"/>
                  </a:cxn>
                  <a:cxn ang="0">
                    <a:pos x="116" y="58"/>
                  </a:cxn>
                  <a:cxn ang="0">
                    <a:pos x="109" y="62"/>
                  </a:cxn>
                  <a:cxn ang="0">
                    <a:pos x="108" y="73"/>
                  </a:cxn>
                  <a:cxn ang="0">
                    <a:pos x="99" y="83"/>
                  </a:cxn>
                  <a:cxn ang="0">
                    <a:pos x="93" y="91"/>
                  </a:cxn>
                  <a:cxn ang="0">
                    <a:pos x="91" y="108"/>
                  </a:cxn>
                  <a:cxn ang="0">
                    <a:pos x="103" y="120"/>
                  </a:cxn>
                  <a:cxn ang="0">
                    <a:pos x="114" y="135"/>
                  </a:cxn>
                  <a:cxn ang="0">
                    <a:pos x="132" y="153"/>
                  </a:cxn>
                  <a:cxn ang="0">
                    <a:pos x="174" y="184"/>
                  </a:cxn>
                  <a:cxn ang="0">
                    <a:pos x="181" y="199"/>
                  </a:cxn>
                  <a:cxn ang="0">
                    <a:pos x="189" y="216"/>
                  </a:cxn>
                  <a:cxn ang="0">
                    <a:pos x="192" y="234"/>
                  </a:cxn>
                  <a:cxn ang="0">
                    <a:pos x="197" y="248"/>
                  </a:cxn>
                  <a:cxn ang="0">
                    <a:pos x="196" y="253"/>
                  </a:cxn>
                  <a:cxn ang="0">
                    <a:pos x="194" y="262"/>
                  </a:cxn>
                  <a:cxn ang="0">
                    <a:pos x="192" y="279"/>
                  </a:cxn>
                  <a:cxn ang="0">
                    <a:pos x="179" y="294"/>
                  </a:cxn>
                  <a:cxn ang="0">
                    <a:pos x="162" y="306"/>
                  </a:cxn>
                  <a:cxn ang="0">
                    <a:pos x="137" y="311"/>
                  </a:cxn>
                  <a:cxn ang="0">
                    <a:pos x="131" y="307"/>
                  </a:cxn>
                  <a:cxn ang="0">
                    <a:pos x="136" y="314"/>
                  </a:cxn>
                  <a:cxn ang="0">
                    <a:pos x="131" y="322"/>
                  </a:cxn>
                  <a:cxn ang="0">
                    <a:pos x="123" y="324"/>
                  </a:cxn>
                  <a:cxn ang="0">
                    <a:pos x="121" y="332"/>
                  </a:cxn>
                  <a:cxn ang="0">
                    <a:pos x="108" y="339"/>
                  </a:cxn>
                  <a:cxn ang="0">
                    <a:pos x="93" y="352"/>
                  </a:cxn>
                  <a:cxn ang="0">
                    <a:pos x="94" y="346"/>
                  </a:cxn>
                  <a:cxn ang="0">
                    <a:pos x="93" y="334"/>
                  </a:cxn>
                  <a:cxn ang="0">
                    <a:pos x="101" y="316"/>
                  </a:cxn>
                  <a:cxn ang="0">
                    <a:pos x="83" y="314"/>
                  </a:cxn>
                  <a:cxn ang="0">
                    <a:pos x="93" y="302"/>
                  </a:cxn>
                  <a:cxn ang="0">
                    <a:pos x="118" y="297"/>
                  </a:cxn>
                  <a:cxn ang="0">
                    <a:pos x="121" y="289"/>
                  </a:cxn>
                  <a:cxn ang="0">
                    <a:pos x="131" y="272"/>
                  </a:cxn>
                  <a:cxn ang="0">
                    <a:pos x="152" y="256"/>
                  </a:cxn>
                  <a:cxn ang="0">
                    <a:pos x="149" y="226"/>
                  </a:cxn>
                  <a:cxn ang="0">
                    <a:pos x="146" y="208"/>
                  </a:cxn>
                  <a:cxn ang="0">
                    <a:pos x="146" y="188"/>
                  </a:cxn>
                  <a:cxn ang="0">
                    <a:pos x="142" y="174"/>
                  </a:cxn>
                  <a:cxn ang="0">
                    <a:pos x="131" y="164"/>
                  </a:cxn>
                  <a:cxn ang="0">
                    <a:pos x="119" y="153"/>
                  </a:cxn>
                  <a:cxn ang="0">
                    <a:pos x="101" y="136"/>
                  </a:cxn>
                  <a:cxn ang="0">
                    <a:pos x="69" y="115"/>
                  </a:cxn>
                  <a:cxn ang="0">
                    <a:pos x="58" y="103"/>
                  </a:cxn>
                  <a:cxn ang="0">
                    <a:pos x="68" y="91"/>
                  </a:cxn>
                  <a:cxn ang="0">
                    <a:pos x="69" y="75"/>
                  </a:cxn>
                  <a:cxn ang="0">
                    <a:pos x="53" y="62"/>
                  </a:cxn>
                  <a:cxn ang="0">
                    <a:pos x="18" y="48"/>
                  </a:cxn>
                  <a:cxn ang="0">
                    <a:pos x="1" y="27"/>
                  </a:cxn>
                  <a:cxn ang="0">
                    <a:pos x="68" y="316"/>
                  </a:cxn>
                  <a:cxn ang="0">
                    <a:pos x="71" y="307"/>
                  </a:cxn>
                </a:cxnLst>
                <a:rect l="0" t="0" r="r" b="b"/>
                <a:pathLst>
                  <a:path w="199" h="352">
                    <a:moveTo>
                      <a:pt x="0" y="25"/>
                    </a:moveTo>
                    <a:lnTo>
                      <a:pt x="1" y="23"/>
                    </a:lnTo>
                    <a:lnTo>
                      <a:pt x="3" y="23"/>
                    </a:lnTo>
                    <a:lnTo>
                      <a:pt x="5" y="20"/>
                    </a:lnTo>
                    <a:lnTo>
                      <a:pt x="8" y="18"/>
                    </a:lnTo>
                    <a:lnTo>
                      <a:pt x="13" y="17"/>
                    </a:lnTo>
                    <a:lnTo>
                      <a:pt x="16" y="17"/>
                    </a:lnTo>
                    <a:lnTo>
                      <a:pt x="15" y="20"/>
                    </a:lnTo>
                    <a:lnTo>
                      <a:pt x="18" y="22"/>
                    </a:lnTo>
                    <a:lnTo>
                      <a:pt x="21" y="22"/>
                    </a:lnTo>
                    <a:lnTo>
                      <a:pt x="21" y="18"/>
                    </a:lnTo>
                    <a:lnTo>
                      <a:pt x="25" y="15"/>
                    </a:lnTo>
                    <a:lnTo>
                      <a:pt x="29" y="20"/>
                    </a:lnTo>
                    <a:lnTo>
                      <a:pt x="33" y="17"/>
                    </a:lnTo>
                    <a:lnTo>
                      <a:pt x="36" y="17"/>
                    </a:lnTo>
                    <a:lnTo>
                      <a:pt x="36" y="20"/>
                    </a:lnTo>
                    <a:lnTo>
                      <a:pt x="43" y="17"/>
                    </a:lnTo>
                    <a:lnTo>
                      <a:pt x="43" y="15"/>
                    </a:lnTo>
                    <a:lnTo>
                      <a:pt x="49" y="13"/>
                    </a:lnTo>
                    <a:lnTo>
                      <a:pt x="54" y="15"/>
                    </a:lnTo>
                    <a:lnTo>
                      <a:pt x="61" y="13"/>
                    </a:lnTo>
                    <a:lnTo>
                      <a:pt x="61" y="7"/>
                    </a:lnTo>
                    <a:lnTo>
                      <a:pt x="66" y="3"/>
                    </a:lnTo>
                    <a:lnTo>
                      <a:pt x="73" y="3"/>
                    </a:lnTo>
                    <a:lnTo>
                      <a:pt x="76" y="0"/>
                    </a:lnTo>
                    <a:lnTo>
                      <a:pt x="81" y="3"/>
                    </a:lnTo>
                    <a:lnTo>
                      <a:pt x="81" y="7"/>
                    </a:lnTo>
                    <a:lnTo>
                      <a:pt x="86" y="8"/>
                    </a:lnTo>
                    <a:lnTo>
                      <a:pt x="89" y="10"/>
                    </a:lnTo>
                    <a:lnTo>
                      <a:pt x="99" y="10"/>
                    </a:lnTo>
                    <a:lnTo>
                      <a:pt x="101" y="13"/>
                    </a:lnTo>
                    <a:lnTo>
                      <a:pt x="108" y="10"/>
                    </a:lnTo>
                    <a:lnTo>
                      <a:pt x="113" y="13"/>
                    </a:lnTo>
                    <a:lnTo>
                      <a:pt x="111" y="18"/>
                    </a:lnTo>
                    <a:lnTo>
                      <a:pt x="108" y="18"/>
                    </a:lnTo>
                    <a:lnTo>
                      <a:pt x="106" y="27"/>
                    </a:lnTo>
                    <a:lnTo>
                      <a:pt x="108" y="27"/>
                    </a:lnTo>
                    <a:lnTo>
                      <a:pt x="109" y="32"/>
                    </a:lnTo>
                    <a:lnTo>
                      <a:pt x="119" y="35"/>
                    </a:lnTo>
                    <a:lnTo>
                      <a:pt x="121" y="38"/>
                    </a:lnTo>
                    <a:lnTo>
                      <a:pt x="126" y="40"/>
                    </a:lnTo>
                    <a:lnTo>
                      <a:pt x="131" y="42"/>
                    </a:lnTo>
                    <a:lnTo>
                      <a:pt x="136" y="40"/>
                    </a:lnTo>
                    <a:lnTo>
                      <a:pt x="137" y="42"/>
                    </a:lnTo>
                    <a:lnTo>
                      <a:pt x="141" y="42"/>
                    </a:lnTo>
                    <a:lnTo>
                      <a:pt x="144" y="43"/>
                    </a:lnTo>
                    <a:lnTo>
                      <a:pt x="144" y="43"/>
                    </a:lnTo>
                    <a:lnTo>
                      <a:pt x="146" y="45"/>
                    </a:lnTo>
                    <a:lnTo>
                      <a:pt x="144" y="48"/>
                    </a:lnTo>
                    <a:lnTo>
                      <a:pt x="141" y="48"/>
                    </a:lnTo>
                    <a:lnTo>
                      <a:pt x="139" y="48"/>
                    </a:lnTo>
                    <a:lnTo>
                      <a:pt x="134" y="52"/>
                    </a:lnTo>
                    <a:lnTo>
                      <a:pt x="131" y="50"/>
                    </a:lnTo>
                    <a:lnTo>
                      <a:pt x="126" y="52"/>
                    </a:lnTo>
                    <a:lnTo>
                      <a:pt x="124" y="53"/>
                    </a:lnTo>
                    <a:lnTo>
                      <a:pt x="126" y="57"/>
                    </a:lnTo>
                    <a:lnTo>
                      <a:pt x="124" y="58"/>
                    </a:lnTo>
                    <a:lnTo>
                      <a:pt x="123" y="60"/>
                    </a:lnTo>
                    <a:lnTo>
                      <a:pt x="121" y="58"/>
                    </a:lnTo>
                    <a:lnTo>
                      <a:pt x="116" y="58"/>
                    </a:lnTo>
                    <a:lnTo>
                      <a:pt x="114" y="62"/>
                    </a:lnTo>
                    <a:lnTo>
                      <a:pt x="113" y="62"/>
                    </a:lnTo>
                    <a:lnTo>
                      <a:pt x="111" y="60"/>
                    </a:lnTo>
                    <a:lnTo>
                      <a:pt x="109" y="58"/>
                    </a:lnTo>
                    <a:lnTo>
                      <a:pt x="109" y="62"/>
                    </a:lnTo>
                    <a:lnTo>
                      <a:pt x="108" y="65"/>
                    </a:lnTo>
                    <a:lnTo>
                      <a:pt x="109" y="65"/>
                    </a:lnTo>
                    <a:lnTo>
                      <a:pt x="108" y="68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09" y="76"/>
                    </a:lnTo>
                    <a:lnTo>
                      <a:pt x="108" y="78"/>
                    </a:lnTo>
                    <a:lnTo>
                      <a:pt x="106" y="78"/>
                    </a:lnTo>
                    <a:lnTo>
                      <a:pt x="103" y="83"/>
                    </a:lnTo>
                    <a:lnTo>
                      <a:pt x="99" y="83"/>
                    </a:lnTo>
                    <a:lnTo>
                      <a:pt x="98" y="81"/>
                    </a:lnTo>
                    <a:lnTo>
                      <a:pt x="98" y="83"/>
                    </a:lnTo>
                    <a:lnTo>
                      <a:pt x="96" y="85"/>
                    </a:lnTo>
                    <a:lnTo>
                      <a:pt x="94" y="90"/>
                    </a:lnTo>
                    <a:lnTo>
                      <a:pt x="93" y="91"/>
                    </a:lnTo>
                    <a:lnTo>
                      <a:pt x="93" y="95"/>
                    </a:lnTo>
                    <a:lnTo>
                      <a:pt x="94" y="95"/>
                    </a:lnTo>
                    <a:lnTo>
                      <a:pt x="96" y="96"/>
                    </a:lnTo>
                    <a:lnTo>
                      <a:pt x="93" y="105"/>
                    </a:lnTo>
                    <a:lnTo>
                      <a:pt x="91" y="108"/>
                    </a:lnTo>
                    <a:lnTo>
                      <a:pt x="96" y="111"/>
                    </a:lnTo>
                    <a:lnTo>
                      <a:pt x="96" y="115"/>
                    </a:lnTo>
                    <a:lnTo>
                      <a:pt x="91" y="115"/>
                    </a:lnTo>
                    <a:lnTo>
                      <a:pt x="96" y="116"/>
                    </a:lnTo>
                    <a:lnTo>
                      <a:pt x="103" y="120"/>
                    </a:lnTo>
                    <a:lnTo>
                      <a:pt x="109" y="126"/>
                    </a:lnTo>
                    <a:lnTo>
                      <a:pt x="111" y="126"/>
                    </a:lnTo>
                    <a:lnTo>
                      <a:pt x="114" y="131"/>
                    </a:lnTo>
                    <a:lnTo>
                      <a:pt x="114" y="133"/>
                    </a:lnTo>
                    <a:lnTo>
                      <a:pt x="114" y="135"/>
                    </a:lnTo>
                    <a:lnTo>
                      <a:pt x="116" y="140"/>
                    </a:lnTo>
                    <a:lnTo>
                      <a:pt x="116" y="143"/>
                    </a:lnTo>
                    <a:lnTo>
                      <a:pt x="126" y="150"/>
                    </a:lnTo>
                    <a:lnTo>
                      <a:pt x="131" y="153"/>
                    </a:lnTo>
                    <a:lnTo>
                      <a:pt x="132" y="153"/>
                    </a:lnTo>
                    <a:lnTo>
                      <a:pt x="144" y="160"/>
                    </a:lnTo>
                    <a:lnTo>
                      <a:pt x="156" y="168"/>
                    </a:lnTo>
                    <a:lnTo>
                      <a:pt x="159" y="171"/>
                    </a:lnTo>
                    <a:lnTo>
                      <a:pt x="171" y="179"/>
                    </a:lnTo>
                    <a:lnTo>
                      <a:pt x="174" y="184"/>
                    </a:lnTo>
                    <a:lnTo>
                      <a:pt x="174" y="188"/>
                    </a:lnTo>
                    <a:lnTo>
                      <a:pt x="176" y="188"/>
                    </a:lnTo>
                    <a:lnTo>
                      <a:pt x="176" y="191"/>
                    </a:lnTo>
                    <a:lnTo>
                      <a:pt x="181" y="196"/>
                    </a:lnTo>
                    <a:lnTo>
                      <a:pt x="181" y="199"/>
                    </a:lnTo>
                    <a:lnTo>
                      <a:pt x="182" y="201"/>
                    </a:lnTo>
                    <a:lnTo>
                      <a:pt x="181" y="203"/>
                    </a:lnTo>
                    <a:lnTo>
                      <a:pt x="186" y="208"/>
                    </a:lnTo>
                    <a:lnTo>
                      <a:pt x="186" y="214"/>
                    </a:lnTo>
                    <a:lnTo>
                      <a:pt x="189" y="216"/>
                    </a:lnTo>
                    <a:lnTo>
                      <a:pt x="191" y="223"/>
                    </a:lnTo>
                    <a:lnTo>
                      <a:pt x="192" y="224"/>
                    </a:lnTo>
                    <a:lnTo>
                      <a:pt x="192" y="229"/>
                    </a:lnTo>
                    <a:lnTo>
                      <a:pt x="191" y="231"/>
                    </a:lnTo>
                    <a:lnTo>
                      <a:pt x="192" y="234"/>
                    </a:lnTo>
                    <a:lnTo>
                      <a:pt x="192" y="236"/>
                    </a:lnTo>
                    <a:lnTo>
                      <a:pt x="194" y="243"/>
                    </a:lnTo>
                    <a:lnTo>
                      <a:pt x="194" y="244"/>
                    </a:lnTo>
                    <a:lnTo>
                      <a:pt x="196" y="244"/>
                    </a:lnTo>
                    <a:lnTo>
                      <a:pt x="197" y="248"/>
                    </a:lnTo>
                    <a:lnTo>
                      <a:pt x="199" y="253"/>
                    </a:lnTo>
                    <a:lnTo>
                      <a:pt x="199" y="256"/>
                    </a:lnTo>
                    <a:lnTo>
                      <a:pt x="197" y="256"/>
                    </a:lnTo>
                    <a:lnTo>
                      <a:pt x="197" y="254"/>
                    </a:lnTo>
                    <a:lnTo>
                      <a:pt x="196" y="253"/>
                    </a:lnTo>
                    <a:lnTo>
                      <a:pt x="194" y="254"/>
                    </a:lnTo>
                    <a:lnTo>
                      <a:pt x="194" y="258"/>
                    </a:lnTo>
                    <a:lnTo>
                      <a:pt x="197" y="259"/>
                    </a:lnTo>
                    <a:lnTo>
                      <a:pt x="196" y="261"/>
                    </a:lnTo>
                    <a:lnTo>
                      <a:pt x="194" y="262"/>
                    </a:lnTo>
                    <a:lnTo>
                      <a:pt x="194" y="266"/>
                    </a:lnTo>
                    <a:lnTo>
                      <a:pt x="191" y="269"/>
                    </a:lnTo>
                    <a:lnTo>
                      <a:pt x="194" y="272"/>
                    </a:lnTo>
                    <a:lnTo>
                      <a:pt x="191" y="277"/>
                    </a:lnTo>
                    <a:lnTo>
                      <a:pt x="192" y="279"/>
                    </a:lnTo>
                    <a:lnTo>
                      <a:pt x="189" y="281"/>
                    </a:lnTo>
                    <a:lnTo>
                      <a:pt x="187" y="282"/>
                    </a:lnTo>
                    <a:lnTo>
                      <a:pt x="186" y="287"/>
                    </a:lnTo>
                    <a:lnTo>
                      <a:pt x="184" y="289"/>
                    </a:lnTo>
                    <a:lnTo>
                      <a:pt x="179" y="294"/>
                    </a:lnTo>
                    <a:lnTo>
                      <a:pt x="174" y="296"/>
                    </a:lnTo>
                    <a:lnTo>
                      <a:pt x="171" y="299"/>
                    </a:lnTo>
                    <a:lnTo>
                      <a:pt x="169" y="302"/>
                    </a:lnTo>
                    <a:lnTo>
                      <a:pt x="166" y="302"/>
                    </a:lnTo>
                    <a:lnTo>
                      <a:pt x="162" y="306"/>
                    </a:lnTo>
                    <a:lnTo>
                      <a:pt x="152" y="311"/>
                    </a:lnTo>
                    <a:lnTo>
                      <a:pt x="146" y="311"/>
                    </a:lnTo>
                    <a:lnTo>
                      <a:pt x="142" y="311"/>
                    </a:lnTo>
                    <a:lnTo>
                      <a:pt x="137" y="311"/>
                    </a:lnTo>
                    <a:lnTo>
                      <a:pt x="137" y="311"/>
                    </a:lnTo>
                    <a:lnTo>
                      <a:pt x="137" y="307"/>
                    </a:lnTo>
                    <a:lnTo>
                      <a:pt x="137" y="304"/>
                    </a:lnTo>
                    <a:lnTo>
                      <a:pt x="136" y="307"/>
                    </a:lnTo>
                    <a:lnTo>
                      <a:pt x="136" y="309"/>
                    </a:lnTo>
                    <a:lnTo>
                      <a:pt x="131" y="307"/>
                    </a:lnTo>
                    <a:lnTo>
                      <a:pt x="134" y="309"/>
                    </a:lnTo>
                    <a:lnTo>
                      <a:pt x="134" y="311"/>
                    </a:lnTo>
                    <a:lnTo>
                      <a:pt x="132" y="312"/>
                    </a:lnTo>
                    <a:lnTo>
                      <a:pt x="129" y="311"/>
                    </a:lnTo>
                    <a:lnTo>
                      <a:pt x="136" y="314"/>
                    </a:lnTo>
                    <a:lnTo>
                      <a:pt x="134" y="316"/>
                    </a:lnTo>
                    <a:lnTo>
                      <a:pt x="136" y="319"/>
                    </a:lnTo>
                    <a:lnTo>
                      <a:pt x="132" y="321"/>
                    </a:lnTo>
                    <a:lnTo>
                      <a:pt x="127" y="317"/>
                    </a:lnTo>
                    <a:lnTo>
                      <a:pt x="131" y="322"/>
                    </a:lnTo>
                    <a:lnTo>
                      <a:pt x="131" y="324"/>
                    </a:lnTo>
                    <a:lnTo>
                      <a:pt x="129" y="326"/>
                    </a:lnTo>
                    <a:lnTo>
                      <a:pt x="127" y="326"/>
                    </a:lnTo>
                    <a:lnTo>
                      <a:pt x="126" y="324"/>
                    </a:lnTo>
                    <a:lnTo>
                      <a:pt x="123" y="324"/>
                    </a:lnTo>
                    <a:lnTo>
                      <a:pt x="124" y="327"/>
                    </a:lnTo>
                    <a:lnTo>
                      <a:pt x="124" y="327"/>
                    </a:lnTo>
                    <a:lnTo>
                      <a:pt x="124" y="329"/>
                    </a:lnTo>
                    <a:lnTo>
                      <a:pt x="123" y="331"/>
                    </a:lnTo>
                    <a:lnTo>
                      <a:pt x="121" y="332"/>
                    </a:lnTo>
                    <a:lnTo>
                      <a:pt x="119" y="332"/>
                    </a:lnTo>
                    <a:lnTo>
                      <a:pt x="114" y="336"/>
                    </a:lnTo>
                    <a:lnTo>
                      <a:pt x="113" y="337"/>
                    </a:lnTo>
                    <a:lnTo>
                      <a:pt x="109" y="337"/>
                    </a:lnTo>
                    <a:lnTo>
                      <a:pt x="108" y="339"/>
                    </a:lnTo>
                    <a:lnTo>
                      <a:pt x="108" y="344"/>
                    </a:lnTo>
                    <a:lnTo>
                      <a:pt x="104" y="346"/>
                    </a:lnTo>
                    <a:lnTo>
                      <a:pt x="103" y="346"/>
                    </a:lnTo>
                    <a:lnTo>
                      <a:pt x="103" y="347"/>
                    </a:lnTo>
                    <a:lnTo>
                      <a:pt x="93" y="352"/>
                    </a:lnTo>
                    <a:lnTo>
                      <a:pt x="88" y="351"/>
                    </a:lnTo>
                    <a:lnTo>
                      <a:pt x="91" y="349"/>
                    </a:lnTo>
                    <a:lnTo>
                      <a:pt x="94" y="347"/>
                    </a:lnTo>
                    <a:lnTo>
                      <a:pt x="98" y="344"/>
                    </a:lnTo>
                    <a:lnTo>
                      <a:pt x="94" y="346"/>
                    </a:lnTo>
                    <a:lnTo>
                      <a:pt x="91" y="344"/>
                    </a:lnTo>
                    <a:lnTo>
                      <a:pt x="93" y="337"/>
                    </a:lnTo>
                    <a:lnTo>
                      <a:pt x="93" y="337"/>
                    </a:lnTo>
                    <a:lnTo>
                      <a:pt x="91" y="336"/>
                    </a:lnTo>
                    <a:lnTo>
                      <a:pt x="93" y="334"/>
                    </a:lnTo>
                    <a:lnTo>
                      <a:pt x="91" y="326"/>
                    </a:lnTo>
                    <a:lnTo>
                      <a:pt x="96" y="321"/>
                    </a:lnTo>
                    <a:lnTo>
                      <a:pt x="103" y="316"/>
                    </a:lnTo>
                    <a:lnTo>
                      <a:pt x="104" y="314"/>
                    </a:lnTo>
                    <a:lnTo>
                      <a:pt x="101" y="316"/>
                    </a:lnTo>
                    <a:lnTo>
                      <a:pt x="96" y="314"/>
                    </a:lnTo>
                    <a:lnTo>
                      <a:pt x="93" y="316"/>
                    </a:lnTo>
                    <a:lnTo>
                      <a:pt x="89" y="314"/>
                    </a:lnTo>
                    <a:lnTo>
                      <a:pt x="88" y="316"/>
                    </a:lnTo>
                    <a:lnTo>
                      <a:pt x="83" y="314"/>
                    </a:lnTo>
                    <a:lnTo>
                      <a:pt x="83" y="312"/>
                    </a:lnTo>
                    <a:lnTo>
                      <a:pt x="83" y="309"/>
                    </a:lnTo>
                    <a:lnTo>
                      <a:pt x="83" y="309"/>
                    </a:lnTo>
                    <a:lnTo>
                      <a:pt x="86" y="304"/>
                    </a:lnTo>
                    <a:lnTo>
                      <a:pt x="93" y="302"/>
                    </a:lnTo>
                    <a:lnTo>
                      <a:pt x="94" y="297"/>
                    </a:lnTo>
                    <a:lnTo>
                      <a:pt x="99" y="296"/>
                    </a:lnTo>
                    <a:lnTo>
                      <a:pt x="103" y="297"/>
                    </a:lnTo>
                    <a:lnTo>
                      <a:pt x="114" y="296"/>
                    </a:lnTo>
                    <a:lnTo>
                      <a:pt x="118" y="297"/>
                    </a:lnTo>
                    <a:lnTo>
                      <a:pt x="119" y="301"/>
                    </a:lnTo>
                    <a:lnTo>
                      <a:pt x="127" y="301"/>
                    </a:lnTo>
                    <a:lnTo>
                      <a:pt x="124" y="296"/>
                    </a:lnTo>
                    <a:lnTo>
                      <a:pt x="126" y="292"/>
                    </a:lnTo>
                    <a:lnTo>
                      <a:pt x="121" y="289"/>
                    </a:lnTo>
                    <a:lnTo>
                      <a:pt x="116" y="287"/>
                    </a:lnTo>
                    <a:lnTo>
                      <a:pt x="114" y="279"/>
                    </a:lnTo>
                    <a:lnTo>
                      <a:pt x="119" y="277"/>
                    </a:lnTo>
                    <a:lnTo>
                      <a:pt x="129" y="277"/>
                    </a:lnTo>
                    <a:lnTo>
                      <a:pt x="131" y="272"/>
                    </a:lnTo>
                    <a:lnTo>
                      <a:pt x="137" y="269"/>
                    </a:lnTo>
                    <a:lnTo>
                      <a:pt x="144" y="267"/>
                    </a:lnTo>
                    <a:lnTo>
                      <a:pt x="146" y="264"/>
                    </a:lnTo>
                    <a:lnTo>
                      <a:pt x="149" y="262"/>
                    </a:lnTo>
                    <a:lnTo>
                      <a:pt x="152" y="256"/>
                    </a:lnTo>
                    <a:lnTo>
                      <a:pt x="152" y="251"/>
                    </a:lnTo>
                    <a:lnTo>
                      <a:pt x="154" y="246"/>
                    </a:lnTo>
                    <a:lnTo>
                      <a:pt x="152" y="241"/>
                    </a:lnTo>
                    <a:lnTo>
                      <a:pt x="152" y="234"/>
                    </a:lnTo>
                    <a:lnTo>
                      <a:pt x="149" y="226"/>
                    </a:lnTo>
                    <a:lnTo>
                      <a:pt x="144" y="223"/>
                    </a:lnTo>
                    <a:lnTo>
                      <a:pt x="141" y="216"/>
                    </a:lnTo>
                    <a:lnTo>
                      <a:pt x="142" y="216"/>
                    </a:lnTo>
                    <a:lnTo>
                      <a:pt x="147" y="214"/>
                    </a:lnTo>
                    <a:lnTo>
                      <a:pt x="146" y="208"/>
                    </a:lnTo>
                    <a:lnTo>
                      <a:pt x="144" y="204"/>
                    </a:lnTo>
                    <a:lnTo>
                      <a:pt x="144" y="199"/>
                    </a:lnTo>
                    <a:lnTo>
                      <a:pt x="151" y="194"/>
                    </a:lnTo>
                    <a:lnTo>
                      <a:pt x="151" y="189"/>
                    </a:lnTo>
                    <a:lnTo>
                      <a:pt x="146" y="188"/>
                    </a:lnTo>
                    <a:lnTo>
                      <a:pt x="144" y="186"/>
                    </a:lnTo>
                    <a:lnTo>
                      <a:pt x="146" y="179"/>
                    </a:lnTo>
                    <a:lnTo>
                      <a:pt x="149" y="176"/>
                    </a:lnTo>
                    <a:lnTo>
                      <a:pt x="147" y="173"/>
                    </a:lnTo>
                    <a:lnTo>
                      <a:pt x="142" y="174"/>
                    </a:lnTo>
                    <a:lnTo>
                      <a:pt x="141" y="174"/>
                    </a:lnTo>
                    <a:lnTo>
                      <a:pt x="137" y="171"/>
                    </a:lnTo>
                    <a:lnTo>
                      <a:pt x="132" y="171"/>
                    </a:lnTo>
                    <a:lnTo>
                      <a:pt x="129" y="168"/>
                    </a:lnTo>
                    <a:lnTo>
                      <a:pt x="131" y="164"/>
                    </a:lnTo>
                    <a:lnTo>
                      <a:pt x="127" y="163"/>
                    </a:lnTo>
                    <a:lnTo>
                      <a:pt x="124" y="164"/>
                    </a:lnTo>
                    <a:lnTo>
                      <a:pt x="123" y="161"/>
                    </a:lnTo>
                    <a:lnTo>
                      <a:pt x="121" y="158"/>
                    </a:lnTo>
                    <a:lnTo>
                      <a:pt x="119" y="153"/>
                    </a:lnTo>
                    <a:lnTo>
                      <a:pt x="113" y="153"/>
                    </a:lnTo>
                    <a:lnTo>
                      <a:pt x="109" y="151"/>
                    </a:lnTo>
                    <a:lnTo>
                      <a:pt x="108" y="146"/>
                    </a:lnTo>
                    <a:lnTo>
                      <a:pt x="99" y="140"/>
                    </a:lnTo>
                    <a:lnTo>
                      <a:pt x="101" y="136"/>
                    </a:lnTo>
                    <a:lnTo>
                      <a:pt x="96" y="130"/>
                    </a:lnTo>
                    <a:lnTo>
                      <a:pt x="88" y="126"/>
                    </a:lnTo>
                    <a:lnTo>
                      <a:pt x="83" y="120"/>
                    </a:lnTo>
                    <a:lnTo>
                      <a:pt x="78" y="118"/>
                    </a:lnTo>
                    <a:lnTo>
                      <a:pt x="69" y="115"/>
                    </a:lnTo>
                    <a:lnTo>
                      <a:pt x="63" y="115"/>
                    </a:lnTo>
                    <a:lnTo>
                      <a:pt x="59" y="110"/>
                    </a:lnTo>
                    <a:lnTo>
                      <a:pt x="56" y="110"/>
                    </a:lnTo>
                    <a:lnTo>
                      <a:pt x="54" y="106"/>
                    </a:lnTo>
                    <a:lnTo>
                      <a:pt x="58" y="103"/>
                    </a:lnTo>
                    <a:lnTo>
                      <a:pt x="53" y="98"/>
                    </a:lnTo>
                    <a:lnTo>
                      <a:pt x="53" y="93"/>
                    </a:lnTo>
                    <a:lnTo>
                      <a:pt x="56" y="93"/>
                    </a:lnTo>
                    <a:lnTo>
                      <a:pt x="63" y="91"/>
                    </a:lnTo>
                    <a:lnTo>
                      <a:pt x="68" y="91"/>
                    </a:lnTo>
                    <a:lnTo>
                      <a:pt x="69" y="88"/>
                    </a:lnTo>
                    <a:lnTo>
                      <a:pt x="73" y="80"/>
                    </a:lnTo>
                    <a:lnTo>
                      <a:pt x="76" y="78"/>
                    </a:lnTo>
                    <a:lnTo>
                      <a:pt x="76" y="76"/>
                    </a:lnTo>
                    <a:lnTo>
                      <a:pt x="69" y="75"/>
                    </a:lnTo>
                    <a:lnTo>
                      <a:pt x="69" y="70"/>
                    </a:lnTo>
                    <a:lnTo>
                      <a:pt x="69" y="66"/>
                    </a:lnTo>
                    <a:lnTo>
                      <a:pt x="63" y="65"/>
                    </a:lnTo>
                    <a:lnTo>
                      <a:pt x="59" y="62"/>
                    </a:lnTo>
                    <a:lnTo>
                      <a:pt x="53" y="62"/>
                    </a:lnTo>
                    <a:lnTo>
                      <a:pt x="46" y="63"/>
                    </a:lnTo>
                    <a:lnTo>
                      <a:pt x="41" y="62"/>
                    </a:lnTo>
                    <a:lnTo>
                      <a:pt x="31" y="62"/>
                    </a:lnTo>
                    <a:lnTo>
                      <a:pt x="26" y="55"/>
                    </a:lnTo>
                    <a:lnTo>
                      <a:pt x="18" y="48"/>
                    </a:lnTo>
                    <a:lnTo>
                      <a:pt x="20" y="43"/>
                    </a:lnTo>
                    <a:lnTo>
                      <a:pt x="18" y="40"/>
                    </a:lnTo>
                    <a:lnTo>
                      <a:pt x="15" y="37"/>
                    </a:lnTo>
                    <a:lnTo>
                      <a:pt x="10" y="30"/>
                    </a:lnTo>
                    <a:lnTo>
                      <a:pt x="1" y="27"/>
                    </a:lnTo>
                    <a:lnTo>
                      <a:pt x="0" y="25"/>
                    </a:lnTo>
                    <a:lnTo>
                      <a:pt x="0" y="25"/>
                    </a:lnTo>
                    <a:close/>
                    <a:moveTo>
                      <a:pt x="66" y="311"/>
                    </a:moveTo>
                    <a:lnTo>
                      <a:pt x="69" y="314"/>
                    </a:lnTo>
                    <a:lnTo>
                      <a:pt x="68" y="316"/>
                    </a:lnTo>
                    <a:lnTo>
                      <a:pt x="71" y="319"/>
                    </a:lnTo>
                    <a:lnTo>
                      <a:pt x="73" y="319"/>
                    </a:lnTo>
                    <a:lnTo>
                      <a:pt x="74" y="312"/>
                    </a:lnTo>
                    <a:lnTo>
                      <a:pt x="73" y="311"/>
                    </a:lnTo>
                    <a:lnTo>
                      <a:pt x="71" y="307"/>
                    </a:lnTo>
                    <a:lnTo>
                      <a:pt x="66" y="31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30" name="Freeform 20"/>
              <p:cNvSpPr>
                <a:spLocks/>
              </p:cNvSpPr>
              <p:nvPr/>
            </p:nvSpPr>
            <p:spPr bwMode="auto">
              <a:xfrm>
                <a:off x="7745333" y="3097475"/>
                <a:ext cx="68496" cy="51879"/>
              </a:xfrm>
              <a:custGeom>
                <a:avLst/>
                <a:gdLst/>
                <a:ahLst/>
                <a:cxnLst>
                  <a:cxn ang="0">
                    <a:pos x="60" y="95"/>
                  </a:cxn>
                  <a:cxn ang="0">
                    <a:pos x="68" y="88"/>
                  </a:cxn>
                  <a:cxn ang="0">
                    <a:pos x="77" y="88"/>
                  </a:cxn>
                  <a:cxn ang="0">
                    <a:pos x="92" y="88"/>
                  </a:cxn>
                  <a:cxn ang="0">
                    <a:pos x="101" y="92"/>
                  </a:cxn>
                  <a:cxn ang="0">
                    <a:pos x="100" y="83"/>
                  </a:cxn>
                  <a:cxn ang="0">
                    <a:pos x="90" y="78"/>
                  </a:cxn>
                  <a:cxn ang="0">
                    <a:pos x="93" y="68"/>
                  </a:cxn>
                  <a:cxn ang="0">
                    <a:pos x="105" y="63"/>
                  </a:cxn>
                  <a:cxn ang="0">
                    <a:pos x="118" y="58"/>
                  </a:cxn>
                  <a:cxn ang="0">
                    <a:pos x="123" y="53"/>
                  </a:cxn>
                  <a:cxn ang="0">
                    <a:pos x="126" y="42"/>
                  </a:cxn>
                  <a:cxn ang="0">
                    <a:pos x="126" y="32"/>
                  </a:cxn>
                  <a:cxn ang="0">
                    <a:pos x="123" y="17"/>
                  </a:cxn>
                  <a:cxn ang="0">
                    <a:pos x="115" y="7"/>
                  </a:cxn>
                  <a:cxn ang="0">
                    <a:pos x="106" y="5"/>
                  </a:cxn>
                  <a:cxn ang="0">
                    <a:pos x="101" y="0"/>
                  </a:cxn>
                  <a:cxn ang="0">
                    <a:pos x="88" y="5"/>
                  </a:cxn>
                  <a:cxn ang="0">
                    <a:pos x="93" y="14"/>
                  </a:cxn>
                  <a:cxn ang="0">
                    <a:pos x="95" y="22"/>
                  </a:cxn>
                  <a:cxn ang="0">
                    <a:pos x="83" y="12"/>
                  </a:cxn>
                  <a:cxn ang="0">
                    <a:pos x="73" y="9"/>
                  </a:cxn>
                  <a:cxn ang="0">
                    <a:pos x="65" y="7"/>
                  </a:cxn>
                  <a:cxn ang="0">
                    <a:pos x="53" y="5"/>
                  </a:cxn>
                  <a:cxn ang="0">
                    <a:pos x="43" y="4"/>
                  </a:cxn>
                  <a:cxn ang="0">
                    <a:pos x="35" y="4"/>
                  </a:cxn>
                  <a:cxn ang="0">
                    <a:pos x="17" y="7"/>
                  </a:cxn>
                  <a:cxn ang="0">
                    <a:pos x="7" y="14"/>
                  </a:cxn>
                  <a:cxn ang="0">
                    <a:pos x="0" y="25"/>
                  </a:cxn>
                  <a:cxn ang="0">
                    <a:pos x="2" y="42"/>
                  </a:cxn>
                  <a:cxn ang="0">
                    <a:pos x="8" y="49"/>
                  </a:cxn>
                  <a:cxn ang="0">
                    <a:pos x="7" y="60"/>
                  </a:cxn>
                  <a:cxn ang="0">
                    <a:pos x="10" y="63"/>
                  </a:cxn>
                  <a:cxn ang="0">
                    <a:pos x="13" y="70"/>
                  </a:cxn>
                  <a:cxn ang="0">
                    <a:pos x="18" y="78"/>
                  </a:cxn>
                  <a:cxn ang="0">
                    <a:pos x="22" y="82"/>
                  </a:cxn>
                  <a:cxn ang="0">
                    <a:pos x="23" y="87"/>
                  </a:cxn>
                  <a:cxn ang="0">
                    <a:pos x="27" y="90"/>
                  </a:cxn>
                  <a:cxn ang="0">
                    <a:pos x="30" y="87"/>
                  </a:cxn>
                  <a:cxn ang="0">
                    <a:pos x="35" y="83"/>
                  </a:cxn>
                  <a:cxn ang="0">
                    <a:pos x="37" y="88"/>
                  </a:cxn>
                  <a:cxn ang="0">
                    <a:pos x="33" y="95"/>
                  </a:cxn>
                  <a:cxn ang="0">
                    <a:pos x="35" y="98"/>
                  </a:cxn>
                  <a:cxn ang="0">
                    <a:pos x="42" y="95"/>
                  </a:cxn>
                  <a:cxn ang="0">
                    <a:pos x="45" y="97"/>
                  </a:cxn>
                  <a:cxn ang="0">
                    <a:pos x="52" y="97"/>
                  </a:cxn>
                </a:cxnLst>
                <a:rect l="0" t="0" r="r" b="b"/>
                <a:pathLst>
                  <a:path w="128" h="100">
                    <a:moveTo>
                      <a:pt x="57" y="100"/>
                    </a:moveTo>
                    <a:lnTo>
                      <a:pt x="60" y="95"/>
                    </a:lnTo>
                    <a:lnTo>
                      <a:pt x="67" y="93"/>
                    </a:lnTo>
                    <a:lnTo>
                      <a:pt x="68" y="88"/>
                    </a:lnTo>
                    <a:lnTo>
                      <a:pt x="73" y="87"/>
                    </a:lnTo>
                    <a:lnTo>
                      <a:pt x="77" y="88"/>
                    </a:lnTo>
                    <a:lnTo>
                      <a:pt x="88" y="87"/>
                    </a:lnTo>
                    <a:lnTo>
                      <a:pt x="92" y="88"/>
                    </a:lnTo>
                    <a:lnTo>
                      <a:pt x="93" y="92"/>
                    </a:lnTo>
                    <a:lnTo>
                      <a:pt x="101" y="92"/>
                    </a:lnTo>
                    <a:lnTo>
                      <a:pt x="98" y="87"/>
                    </a:lnTo>
                    <a:lnTo>
                      <a:pt x="100" y="83"/>
                    </a:lnTo>
                    <a:lnTo>
                      <a:pt x="95" y="80"/>
                    </a:lnTo>
                    <a:lnTo>
                      <a:pt x="90" y="78"/>
                    </a:lnTo>
                    <a:lnTo>
                      <a:pt x="88" y="70"/>
                    </a:lnTo>
                    <a:lnTo>
                      <a:pt x="93" y="68"/>
                    </a:lnTo>
                    <a:lnTo>
                      <a:pt x="103" y="68"/>
                    </a:lnTo>
                    <a:lnTo>
                      <a:pt x="105" y="63"/>
                    </a:lnTo>
                    <a:lnTo>
                      <a:pt x="111" y="60"/>
                    </a:lnTo>
                    <a:lnTo>
                      <a:pt x="118" y="58"/>
                    </a:lnTo>
                    <a:lnTo>
                      <a:pt x="120" y="55"/>
                    </a:lnTo>
                    <a:lnTo>
                      <a:pt x="123" y="53"/>
                    </a:lnTo>
                    <a:lnTo>
                      <a:pt x="126" y="47"/>
                    </a:lnTo>
                    <a:lnTo>
                      <a:pt x="126" y="42"/>
                    </a:lnTo>
                    <a:lnTo>
                      <a:pt x="128" y="37"/>
                    </a:lnTo>
                    <a:lnTo>
                      <a:pt x="126" y="32"/>
                    </a:lnTo>
                    <a:lnTo>
                      <a:pt x="126" y="25"/>
                    </a:lnTo>
                    <a:lnTo>
                      <a:pt x="123" y="17"/>
                    </a:lnTo>
                    <a:lnTo>
                      <a:pt x="118" y="14"/>
                    </a:lnTo>
                    <a:lnTo>
                      <a:pt x="115" y="7"/>
                    </a:lnTo>
                    <a:lnTo>
                      <a:pt x="111" y="7"/>
                    </a:lnTo>
                    <a:lnTo>
                      <a:pt x="106" y="5"/>
                    </a:lnTo>
                    <a:lnTo>
                      <a:pt x="103" y="4"/>
                    </a:lnTo>
                    <a:lnTo>
                      <a:pt x="101" y="0"/>
                    </a:lnTo>
                    <a:lnTo>
                      <a:pt x="93" y="2"/>
                    </a:lnTo>
                    <a:lnTo>
                      <a:pt x="88" y="5"/>
                    </a:lnTo>
                    <a:lnTo>
                      <a:pt x="95" y="10"/>
                    </a:lnTo>
                    <a:lnTo>
                      <a:pt x="93" y="14"/>
                    </a:lnTo>
                    <a:lnTo>
                      <a:pt x="95" y="19"/>
                    </a:lnTo>
                    <a:lnTo>
                      <a:pt x="95" y="22"/>
                    </a:lnTo>
                    <a:lnTo>
                      <a:pt x="87" y="19"/>
                    </a:lnTo>
                    <a:lnTo>
                      <a:pt x="83" y="12"/>
                    </a:lnTo>
                    <a:lnTo>
                      <a:pt x="75" y="12"/>
                    </a:lnTo>
                    <a:lnTo>
                      <a:pt x="73" y="9"/>
                    </a:lnTo>
                    <a:lnTo>
                      <a:pt x="68" y="5"/>
                    </a:lnTo>
                    <a:lnTo>
                      <a:pt x="65" y="7"/>
                    </a:lnTo>
                    <a:lnTo>
                      <a:pt x="60" y="4"/>
                    </a:lnTo>
                    <a:lnTo>
                      <a:pt x="53" y="5"/>
                    </a:lnTo>
                    <a:lnTo>
                      <a:pt x="48" y="4"/>
                    </a:lnTo>
                    <a:lnTo>
                      <a:pt x="43" y="4"/>
                    </a:lnTo>
                    <a:lnTo>
                      <a:pt x="37" y="5"/>
                    </a:lnTo>
                    <a:lnTo>
                      <a:pt x="35" y="4"/>
                    </a:lnTo>
                    <a:lnTo>
                      <a:pt x="27" y="4"/>
                    </a:lnTo>
                    <a:lnTo>
                      <a:pt x="17" y="7"/>
                    </a:lnTo>
                    <a:lnTo>
                      <a:pt x="12" y="7"/>
                    </a:lnTo>
                    <a:lnTo>
                      <a:pt x="7" y="14"/>
                    </a:lnTo>
                    <a:lnTo>
                      <a:pt x="5" y="20"/>
                    </a:lnTo>
                    <a:lnTo>
                      <a:pt x="0" y="25"/>
                    </a:lnTo>
                    <a:lnTo>
                      <a:pt x="0" y="34"/>
                    </a:lnTo>
                    <a:lnTo>
                      <a:pt x="2" y="42"/>
                    </a:lnTo>
                    <a:lnTo>
                      <a:pt x="7" y="44"/>
                    </a:lnTo>
                    <a:lnTo>
                      <a:pt x="8" y="49"/>
                    </a:lnTo>
                    <a:lnTo>
                      <a:pt x="8" y="57"/>
                    </a:lnTo>
                    <a:lnTo>
                      <a:pt x="7" y="60"/>
                    </a:lnTo>
                    <a:lnTo>
                      <a:pt x="7" y="60"/>
                    </a:lnTo>
                    <a:lnTo>
                      <a:pt x="10" y="63"/>
                    </a:lnTo>
                    <a:lnTo>
                      <a:pt x="12" y="67"/>
                    </a:lnTo>
                    <a:lnTo>
                      <a:pt x="13" y="70"/>
                    </a:lnTo>
                    <a:lnTo>
                      <a:pt x="15" y="73"/>
                    </a:lnTo>
                    <a:lnTo>
                      <a:pt x="18" y="78"/>
                    </a:lnTo>
                    <a:lnTo>
                      <a:pt x="20" y="78"/>
                    </a:lnTo>
                    <a:lnTo>
                      <a:pt x="22" y="82"/>
                    </a:lnTo>
                    <a:lnTo>
                      <a:pt x="22" y="85"/>
                    </a:lnTo>
                    <a:lnTo>
                      <a:pt x="23" y="87"/>
                    </a:lnTo>
                    <a:lnTo>
                      <a:pt x="23" y="90"/>
                    </a:lnTo>
                    <a:lnTo>
                      <a:pt x="27" y="90"/>
                    </a:lnTo>
                    <a:lnTo>
                      <a:pt x="30" y="90"/>
                    </a:lnTo>
                    <a:lnTo>
                      <a:pt x="30" y="87"/>
                    </a:lnTo>
                    <a:lnTo>
                      <a:pt x="33" y="85"/>
                    </a:lnTo>
                    <a:lnTo>
                      <a:pt x="35" y="83"/>
                    </a:lnTo>
                    <a:lnTo>
                      <a:pt x="35" y="85"/>
                    </a:lnTo>
                    <a:lnTo>
                      <a:pt x="37" y="88"/>
                    </a:lnTo>
                    <a:lnTo>
                      <a:pt x="37" y="92"/>
                    </a:lnTo>
                    <a:lnTo>
                      <a:pt x="33" y="95"/>
                    </a:lnTo>
                    <a:lnTo>
                      <a:pt x="35" y="97"/>
                    </a:lnTo>
                    <a:lnTo>
                      <a:pt x="35" y="98"/>
                    </a:lnTo>
                    <a:lnTo>
                      <a:pt x="38" y="98"/>
                    </a:lnTo>
                    <a:lnTo>
                      <a:pt x="42" y="95"/>
                    </a:lnTo>
                    <a:lnTo>
                      <a:pt x="43" y="95"/>
                    </a:lnTo>
                    <a:lnTo>
                      <a:pt x="45" y="97"/>
                    </a:lnTo>
                    <a:lnTo>
                      <a:pt x="50" y="98"/>
                    </a:lnTo>
                    <a:lnTo>
                      <a:pt x="52" y="97"/>
                    </a:lnTo>
                    <a:lnTo>
                      <a:pt x="57" y="10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31" name="Freeform 21"/>
              <p:cNvSpPr>
                <a:spLocks/>
              </p:cNvSpPr>
              <p:nvPr/>
            </p:nvSpPr>
            <p:spPr bwMode="auto">
              <a:xfrm>
                <a:off x="7705734" y="3000979"/>
                <a:ext cx="105954" cy="106872"/>
              </a:xfrm>
              <a:custGeom>
                <a:avLst/>
                <a:gdLst/>
                <a:ahLst/>
                <a:cxnLst>
                  <a:cxn ang="0">
                    <a:pos x="28" y="30"/>
                  </a:cxn>
                  <a:cxn ang="0">
                    <a:pos x="37" y="24"/>
                  </a:cxn>
                  <a:cxn ang="0">
                    <a:pos x="35" y="7"/>
                  </a:cxn>
                  <a:cxn ang="0">
                    <a:pos x="47" y="0"/>
                  </a:cxn>
                  <a:cxn ang="0">
                    <a:pos x="62" y="14"/>
                  </a:cxn>
                  <a:cxn ang="0">
                    <a:pos x="65" y="25"/>
                  </a:cxn>
                  <a:cxn ang="0">
                    <a:pos x="88" y="39"/>
                  </a:cxn>
                  <a:cxn ang="0">
                    <a:pos x="106" y="39"/>
                  </a:cxn>
                  <a:cxn ang="0">
                    <a:pos x="116" y="47"/>
                  </a:cxn>
                  <a:cxn ang="0">
                    <a:pos x="123" y="55"/>
                  </a:cxn>
                  <a:cxn ang="0">
                    <a:pos x="115" y="68"/>
                  </a:cxn>
                  <a:cxn ang="0">
                    <a:pos x="100" y="70"/>
                  </a:cxn>
                  <a:cxn ang="0">
                    <a:pos x="101" y="83"/>
                  </a:cxn>
                  <a:cxn ang="0">
                    <a:pos x="110" y="92"/>
                  </a:cxn>
                  <a:cxn ang="0">
                    <a:pos x="130" y="97"/>
                  </a:cxn>
                  <a:cxn ang="0">
                    <a:pos x="148" y="113"/>
                  </a:cxn>
                  <a:cxn ang="0">
                    <a:pos x="156" y="128"/>
                  </a:cxn>
                  <a:cxn ang="0">
                    <a:pos x="168" y="135"/>
                  </a:cxn>
                  <a:cxn ang="0">
                    <a:pos x="174" y="140"/>
                  </a:cxn>
                  <a:cxn ang="0">
                    <a:pos x="179" y="148"/>
                  </a:cxn>
                  <a:cxn ang="0">
                    <a:pos x="189" y="151"/>
                  </a:cxn>
                  <a:cxn ang="0">
                    <a:pos x="193" y="156"/>
                  </a:cxn>
                  <a:cxn ang="0">
                    <a:pos x="198" y="166"/>
                  </a:cxn>
                  <a:cxn ang="0">
                    <a:pos x="191" y="181"/>
                  </a:cxn>
                  <a:cxn ang="0">
                    <a:pos x="189" y="193"/>
                  </a:cxn>
                  <a:cxn ang="0">
                    <a:pos x="176" y="190"/>
                  </a:cxn>
                  <a:cxn ang="0">
                    <a:pos x="161" y="191"/>
                  </a:cxn>
                  <a:cxn ang="0">
                    <a:pos x="168" y="205"/>
                  </a:cxn>
                  <a:cxn ang="0">
                    <a:pos x="156" y="198"/>
                  </a:cxn>
                  <a:cxn ang="0">
                    <a:pos x="141" y="191"/>
                  </a:cxn>
                  <a:cxn ang="0">
                    <a:pos x="146" y="180"/>
                  </a:cxn>
                  <a:cxn ang="0">
                    <a:pos x="146" y="170"/>
                  </a:cxn>
                  <a:cxn ang="0">
                    <a:pos x="141" y="158"/>
                  </a:cxn>
                  <a:cxn ang="0">
                    <a:pos x="135" y="153"/>
                  </a:cxn>
                  <a:cxn ang="0">
                    <a:pos x="126" y="141"/>
                  </a:cxn>
                  <a:cxn ang="0">
                    <a:pos x="125" y="128"/>
                  </a:cxn>
                  <a:cxn ang="0">
                    <a:pos x="118" y="115"/>
                  </a:cxn>
                  <a:cxn ang="0">
                    <a:pos x="93" y="100"/>
                  </a:cxn>
                  <a:cxn ang="0">
                    <a:pos x="70" y="112"/>
                  </a:cxn>
                  <a:cxn ang="0">
                    <a:pos x="52" y="103"/>
                  </a:cxn>
                  <a:cxn ang="0">
                    <a:pos x="38" y="113"/>
                  </a:cxn>
                  <a:cxn ang="0">
                    <a:pos x="32" y="97"/>
                  </a:cxn>
                  <a:cxn ang="0">
                    <a:pos x="32" y="85"/>
                  </a:cxn>
                  <a:cxn ang="0">
                    <a:pos x="32" y="72"/>
                  </a:cxn>
                  <a:cxn ang="0">
                    <a:pos x="15" y="73"/>
                  </a:cxn>
                  <a:cxn ang="0">
                    <a:pos x="13" y="58"/>
                  </a:cxn>
                  <a:cxn ang="0">
                    <a:pos x="0" y="48"/>
                  </a:cxn>
                  <a:cxn ang="0">
                    <a:pos x="10" y="40"/>
                  </a:cxn>
                  <a:cxn ang="0">
                    <a:pos x="10" y="30"/>
                  </a:cxn>
                </a:cxnLst>
                <a:rect l="0" t="0" r="r" b="b"/>
                <a:pathLst>
                  <a:path w="198" h="208">
                    <a:moveTo>
                      <a:pt x="22" y="24"/>
                    </a:moveTo>
                    <a:lnTo>
                      <a:pt x="25" y="27"/>
                    </a:lnTo>
                    <a:lnTo>
                      <a:pt x="28" y="30"/>
                    </a:lnTo>
                    <a:lnTo>
                      <a:pt x="33" y="29"/>
                    </a:lnTo>
                    <a:lnTo>
                      <a:pt x="38" y="29"/>
                    </a:lnTo>
                    <a:lnTo>
                      <a:pt x="37" y="24"/>
                    </a:lnTo>
                    <a:lnTo>
                      <a:pt x="37" y="19"/>
                    </a:lnTo>
                    <a:lnTo>
                      <a:pt x="35" y="14"/>
                    </a:lnTo>
                    <a:lnTo>
                      <a:pt x="35" y="7"/>
                    </a:lnTo>
                    <a:lnTo>
                      <a:pt x="38" y="5"/>
                    </a:lnTo>
                    <a:lnTo>
                      <a:pt x="38" y="2"/>
                    </a:lnTo>
                    <a:lnTo>
                      <a:pt x="47" y="0"/>
                    </a:lnTo>
                    <a:lnTo>
                      <a:pt x="48" y="4"/>
                    </a:lnTo>
                    <a:lnTo>
                      <a:pt x="57" y="7"/>
                    </a:lnTo>
                    <a:lnTo>
                      <a:pt x="62" y="14"/>
                    </a:lnTo>
                    <a:lnTo>
                      <a:pt x="65" y="17"/>
                    </a:lnTo>
                    <a:lnTo>
                      <a:pt x="67" y="20"/>
                    </a:lnTo>
                    <a:lnTo>
                      <a:pt x="65" y="25"/>
                    </a:lnTo>
                    <a:lnTo>
                      <a:pt x="73" y="32"/>
                    </a:lnTo>
                    <a:lnTo>
                      <a:pt x="78" y="39"/>
                    </a:lnTo>
                    <a:lnTo>
                      <a:pt x="88" y="39"/>
                    </a:lnTo>
                    <a:lnTo>
                      <a:pt x="93" y="40"/>
                    </a:lnTo>
                    <a:lnTo>
                      <a:pt x="100" y="39"/>
                    </a:lnTo>
                    <a:lnTo>
                      <a:pt x="106" y="39"/>
                    </a:lnTo>
                    <a:lnTo>
                      <a:pt x="110" y="42"/>
                    </a:lnTo>
                    <a:lnTo>
                      <a:pt x="116" y="43"/>
                    </a:lnTo>
                    <a:lnTo>
                      <a:pt x="116" y="47"/>
                    </a:lnTo>
                    <a:lnTo>
                      <a:pt x="116" y="52"/>
                    </a:lnTo>
                    <a:lnTo>
                      <a:pt x="123" y="53"/>
                    </a:lnTo>
                    <a:lnTo>
                      <a:pt x="123" y="55"/>
                    </a:lnTo>
                    <a:lnTo>
                      <a:pt x="120" y="57"/>
                    </a:lnTo>
                    <a:lnTo>
                      <a:pt x="116" y="65"/>
                    </a:lnTo>
                    <a:lnTo>
                      <a:pt x="115" y="68"/>
                    </a:lnTo>
                    <a:lnTo>
                      <a:pt x="110" y="68"/>
                    </a:lnTo>
                    <a:lnTo>
                      <a:pt x="103" y="70"/>
                    </a:lnTo>
                    <a:lnTo>
                      <a:pt x="100" y="70"/>
                    </a:lnTo>
                    <a:lnTo>
                      <a:pt x="100" y="75"/>
                    </a:lnTo>
                    <a:lnTo>
                      <a:pt x="105" y="80"/>
                    </a:lnTo>
                    <a:lnTo>
                      <a:pt x="101" y="83"/>
                    </a:lnTo>
                    <a:lnTo>
                      <a:pt x="103" y="87"/>
                    </a:lnTo>
                    <a:lnTo>
                      <a:pt x="106" y="87"/>
                    </a:lnTo>
                    <a:lnTo>
                      <a:pt x="110" y="92"/>
                    </a:lnTo>
                    <a:lnTo>
                      <a:pt x="116" y="92"/>
                    </a:lnTo>
                    <a:lnTo>
                      <a:pt x="125" y="95"/>
                    </a:lnTo>
                    <a:lnTo>
                      <a:pt x="130" y="97"/>
                    </a:lnTo>
                    <a:lnTo>
                      <a:pt x="135" y="103"/>
                    </a:lnTo>
                    <a:lnTo>
                      <a:pt x="143" y="107"/>
                    </a:lnTo>
                    <a:lnTo>
                      <a:pt x="148" y="113"/>
                    </a:lnTo>
                    <a:lnTo>
                      <a:pt x="146" y="117"/>
                    </a:lnTo>
                    <a:lnTo>
                      <a:pt x="155" y="123"/>
                    </a:lnTo>
                    <a:lnTo>
                      <a:pt x="156" y="128"/>
                    </a:lnTo>
                    <a:lnTo>
                      <a:pt x="160" y="130"/>
                    </a:lnTo>
                    <a:lnTo>
                      <a:pt x="166" y="130"/>
                    </a:lnTo>
                    <a:lnTo>
                      <a:pt x="168" y="135"/>
                    </a:lnTo>
                    <a:lnTo>
                      <a:pt x="170" y="138"/>
                    </a:lnTo>
                    <a:lnTo>
                      <a:pt x="171" y="141"/>
                    </a:lnTo>
                    <a:lnTo>
                      <a:pt x="174" y="140"/>
                    </a:lnTo>
                    <a:lnTo>
                      <a:pt x="178" y="141"/>
                    </a:lnTo>
                    <a:lnTo>
                      <a:pt x="176" y="145"/>
                    </a:lnTo>
                    <a:lnTo>
                      <a:pt x="179" y="148"/>
                    </a:lnTo>
                    <a:lnTo>
                      <a:pt x="184" y="148"/>
                    </a:lnTo>
                    <a:lnTo>
                      <a:pt x="188" y="151"/>
                    </a:lnTo>
                    <a:lnTo>
                      <a:pt x="189" y="151"/>
                    </a:lnTo>
                    <a:lnTo>
                      <a:pt x="194" y="150"/>
                    </a:lnTo>
                    <a:lnTo>
                      <a:pt x="196" y="153"/>
                    </a:lnTo>
                    <a:lnTo>
                      <a:pt x="193" y="156"/>
                    </a:lnTo>
                    <a:lnTo>
                      <a:pt x="191" y="163"/>
                    </a:lnTo>
                    <a:lnTo>
                      <a:pt x="193" y="165"/>
                    </a:lnTo>
                    <a:lnTo>
                      <a:pt x="198" y="166"/>
                    </a:lnTo>
                    <a:lnTo>
                      <a:pt x="198" y="171"/>
                    </a:lnTo>
                    <a:lnTo>
                      <a:pt x="191" y="176"/>
                    </a:lnTo>
                    <a:lnTo>
                      <a:pt x="191" y="181"/>
                    </a:lnTo>
                    <a:lnTo>
                      <a:pt x="193" y="185"/>
                    </a:lnTo>
                    <a:lnTo>
                      <a:pt x="194" y="191"/>
                    </a:lnTo>
                    <a:lnTo>
                      <a:pt x="189" y="193"/>
                    </a:lnTo>
                    <a:lnTo>
                      <a:pt x="184" y="193"/>
                    </a:lnTo>
                    <a:lnTo>
                      <a:pt x="179" y="191"/>
                    </a:lnTo>
                    <a:lnTo>
                      <a:pt x="176" y="190"/>
                    </a:lnTo>
                    <a:lnTo>
                      <a:pt x="174" y="186"/>
                    </a:lnTo>
                    <a:lnTo>
                      <a:pt x="166" y="188"/>
                    </a:lnTo>
                    <a:lnTo>
                      <a:pt x="161" y="191"/>
                    </a:lnTo>
                    <a:lnTo>
                      <a:pt x="168" y="196"/>
                    </a:lnTo>
                    <a:lnTo>
                      <a:pt x="166" y="200"/>
                    </a:lnTo>
                    <a:lnTo>
                      <a:pt x="168" y="205"/>
                    </a:lnTo>
                    <a:lnTo>
                      <a:pt x="168" y="208"/>
                    </a:lnTo>
                    <a:lnTo>
                      <a:pt x="160" y="205"/>
                    </a:lnTo>
                    <a:lnTo>
                      <a:pt x="156" y="198"/>
                    </a:lnTo>
                    <a:lnTo>
                      <a:pt x="148" y="198"/>
                    </a:lnTo>
                    <a:lnTo>
                      <a:pt x="146" y="195"/>
                    </a:lnTo>
                    <a:lnTo>
                      <a:pt x="141" y="191"/>
                    </a:lnTo>
                    <a:lnTo>
                      <a:pt x="143" y="190"/>
                    </a:lnTo>
                    <a:lnTo>
                      <a:pt x="146" y="188"/>
                    </a:lnTo>
                    <a:lnTo>
                      <a:pt x="146" y="180"/>
                    </a:lnTo>
                    <a:lnTo>
                      <a:pt x="145" y="176"/>
                    </a:lnTo>
                    <a:lnTo>
                      <a:pt x="146" y="171"/>
                    </a:lnTo>
                    <a:lnTo>
                      <a:pt x="146" y="170"/>
                    </a:lnTo>
                    <a:lnTo>
                      <a:pt x="148" y="165"/>
                    </a:lnTo>
                    <a:lnTo>
                      <a:pt x="148" y="161"/>
                    </a:lnTo>
                    <a:lnTo>
                      <a:pt x="141" y="158"/>
                    </a:lnTo>
                    <a:lnTo>
                      <a:pt x="143" y="155"/>
                    </a:lnTo>
                    <a:lnTo>
                      <a:pt x="138" y="153"/>
                    </a:lnTo>
                    <a:lnTo>
                      <a:pt x="135" y="153"/>
                    </a:lnTo>
                    <a:lnTo>
                      <a:pt x="128" y="148"/>
                    </a:lnTo>
                    <a:lnTo>
                      <a:pt x="125" y="145"/>
                    </a:lnTo>
                    <a:lnTo>
                      <a:pt x="126" y="141"/>
                    </a:lnTo>
                    <a:lnTo>
                      <a:pt x="126" y="137"/>
                    </a:lnTo>
                    <a:lnTo>
                      <a:pt x="123" y="132"/>
                    </a:lnTo>
                    <a:lnTo>
                      <a:pt x="125" y="128"/>
                    </a:lnTo>
                    <a:lnTo>
                      <a:pt x="126" y="125"/>
                    </a:lnTo>
                    <a:lnTo>
                      <a:pt x="123" y="120"/>
                    </a:lnTo>
                    <a:lnTo>
                      <a:pt x="118" y="115"/>
                    </a:lnTo>
                    <a:lnTo>
                      <a:pt x="106" y="108"/>
                    </a:lnTo>
                    <a:lnTo>
                      <a:pt x="103" y="102"/>
                    </a:lnTo>
                    <a:lnTo>
                      <a:pt x="93" y="100"/>
                    </a:lnTo>
                    <a:lnTo>
                      <a:pt x="85" y="102"/>
                    </a:lnTo>
                    <a:lnTo>
                      <a:pt x="80" y="112"/>
                    </a:lnTo>
                    <a:lnTo>
                      <a:pt x="70" y="112"/>
                    </a:lnTo>
                    <a:lnTo>
                      <a:pt x="65" y="108"/>
                    </a:lnTo>
                    <a:lnTo>
                      <a:pt x="60" y="108"/>
                    </a:lnTo>
                    <a:lnTo>
                      <a:pt x="52" y="103"/>
                    </a:lnTo>
                    <a:lnTo>
                      <a:pt x="45" y="107"/>
                    </a:lnTo>
                    <a:lnTo>
                      <a:pt x="43" y="112"/>
                    </a:lnTo>
                    <a:lnTo>
                      <a:pt x="38" y="113"/>
                    </a:lnTo>
                    <a:lnTo>
                      <a:pt x="32" y="117"/>
                    </a:lnTo>
                    <a:lnTo>
                      <a:pt x="32" y="105"/>
                    </a:lnTo>
                    <a:lnTo>
                      <a:pt x="32" y="97"/>
                    </a:lnTo>
                    <a:lnTo>
                      <a:pt x="28" y="92"/>
                    </a:lnTo>
                    <a:lnTo>
                      <a:pt x="32" y="88"/>
                    </a:lnTo>
                    <a:lnTo>
                      <a:pt x="32" y="85"/>
                    </a:lnTo>
                    <a:lnTo>
                      <a:pt x="28" y="80"/>
                    </a:lnTo>
                    <a:lnTo>
                      <a:pt x="32" y="75"/>
                    </a:lnTo>
                    <a:lnTo>
                      <a:pt x="32" y="72"/>
                    </a:lnTo>
                    <a:lnTo>
                      <a:pt x="23" y="72"/>
                    </a:lnTo>
                    <a:lnTo>
                      <a:pt x="18" y="75"/>
                    </a:lnTo>
                    <a:lnTo>
                      <a:pt x="15" y="73"/>
                    </a:lnTo>
                    <a:lnTo>
                      <a:pt x="12" y="68"/>
                    </a:lnTo>
                    <a:lnTo>
                      <a:pt x="15" y="65"/>
                    </a:lnTo>
                    <a:lnTo>
                      <a:pt x="13" y="58"/>
                    </a:lnTo>
                    <a:lnTo>
                      <a:pt x="8" y="53"/>
                    </a:lnTo>
                    <a:lnTo>
                      <a:pt x="3" y="53"/>
                    </a:lnTo>
                    <a:lnTo>
                      <a:pt x="0" y="48"/>
                    </a:lnTo>
                    <a:lnTo>
                      <a:pt x="3" y="43"/>
                    </a:lnTo>
                    <a:lnTo>
                      <a:pt x="5" y="43"/>
                    </a:lnTo>
                    <a:lnTo>
                      <a:pt x="10" y="40"/>
                    </a:lnTo>
                    <a:lnTo>
                      <a:pt x="8" y="37"/>
                    </a:lnTo>
                    <a:lnTo>
                      <a:pt x="10" y="34"/>
                    </a:lnTo>
                    <a:lnTo>
                      <a:pt x="10" y="30"/>
                    </a:lnTo>
                    <a:lnTo>
                      <a:pt x="18" y="29"/>
                    </a:lnTo>
                    <a:lnTo>
                      <a:pt x="22" y="2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32" name="Freeform 22"/>
              <p:cNvSpPr>
                <a:spLocks noEditPoints="1"/>
              </p:cNvSpPr>
              <p:nvPr/>
            </p:nvSpPr>
            <p:spPr bwMode="auto">
              <a:xfrm>
                <a:off x="7674697" y="3025881"/>
                <a:ext cx="110235" cy="178465"/>
              </a:xfrm>
              <a:custGeom>
                <a:avLst/>
                <a:gdLst/>
                <a:ahLst/>
                <a:cxnLst>
                  <a:cxn ang="0">
                    <a:pos x="73" y="17"/>
                  </a:cxn>
                  <a:cxn ang="0">
                    <a:pos x="90" y="24"/>
                  </a:cxn>
                  <a:cxn ang="0">
                    <a:pos x="86" y="44"/>
                  </a:cxn>
                  <a:cxn ang="0">
                    <a:pos x="101" y="64"/>
                  </a:cxn>
                  <a:cxn ang="0">
                    <a:pos x="128" y="64"/>
                  </a:cxn>
                  <a:cxn ang="0">
                    <a:pos x="164" y="60"/>
                  </a:cxn>
                  <a:cxn ang="0">
                    <a:pos x="181" y="84"/>
                  </a:cxn>
                  <a:cxn ang="0">
                    <a:pos x="193" y="105"/>
                  </a:cxn>
                  <a:cxn ang="0">
                    <a:pos x="206" y="117"/>
                  </a:cxn>
                  <a:cxn ang="0">
                    <a:pos x="204" y="140"/>
                  </a:cxn>
                  <a:cxn ang="0">
                    <a:pos x="179" y="142"/>
                  </a:cxn>
                  <a:cxn ang="0">
                    <a:pos x="148" y="145"/>
                  </a:cxn>
                  <a:cxn ang="0">
                    <a:pos x="131" y="172"/>
                  </a:cxn>
                  <a:cxn ang="0">
                    <a:pos x="138" y="198"/>
                  </a:cxn>
                  <a:cxn ang="0">
                    <a:pos x="130" y="196"/>
                  </a:cxn>
                  <a:cxn ang="0">
                    <a:pos x="115" y="187"/>
                  </a:cxn>
                  <a:cxn ang="0">
                    <a:pos x="105" y="187"/>
                  </a:cxn>
                  <a:cxn ang="0">
                    <a:pos x="96" y="183"/>
                  </a:cxn>
                  <a:cxn ang="0">
                    <a:pos x="90" y="168"/>
                  </a:cxn>
                  <a:cxn ang="0">
                    <a:pos x="80" y="168"/>
                  </a:cxn>
                  <a:cxn ang="0">
                    <a:pos x="71" y="170"/>
                  </a:cxn>
                  <a:cxn ang="0">
                    <a:pos x="73" y="187"/>
                  </a:cxn>
                  <a:cxn ang="0">
                    <a:pos x="68" y="206"/>
                  </a:cxn>
                  <a:cxn ang="0">
                    <a:pos x="56" y="243"/>
                  </a:cxn>
                  <a:cxn ang="0">
                    <a:pos x="58" y="253"/>
                  </a:cxn>
                  <a:cxn ang="0">
                    <a:pos x="65" y="268"/>
                  </a:cxn>
                  <a:cxn ang="0">
                    <a:pos x="75" y="266"/>
                  </a:cxn>
                  <a:cxn ang="0">
                    <a:pos x="83" y="285"/>
                  </a:cxn>
                  <a:cxn ang="0">
                    <a:pos x="90" y="286"/>
                  </a:cxn>
                  <a:cxn ang="0">
                    <a:pos x="91" y="303"/>
                  </a:cxn>
                  <a:cxn ang="0">
                    <a:pos x="95" y="306"/>
                  </a:cxn>
                  <a:cxn ang="0">
                    <a:pos x="110" y="323"/>
                  </a:cxn>
                  <a:cxn ang="0">
                    <a:pos x="126" y="333"/>
                  </a:cxn>
                  <a:cxn ang="0">
                    <a:pos x="126" y="344"/>
                  </a:cxn>
                  <a:cxn ang="0">
                    <a:pos x="106" y="341"/>
                  </a:cxn>
                  <a:cxn ang="0">
                    <a:pos x="101" y="328"/>
                  </a:cxn>
                  <a:cxn ang="0">
                    <a:pos x="83" y="328"/>
                  </a:cxn>
                  <a:cxn ang="0">
                    <a:pos x="71" y="314"/>
                  </a:cxn>
                  <a:cxn ang="0">
                    <a:pos x="56" y="299"/>
                  </a:cxn>
                  <a:cxn ang="0">
                    <a:pos x="46" y="285"/>
                  </a:cxn>
                  <a:cxn ang="0">
                    <a:pos x="36" y="280"/>
                  </a:cxn>
                  <a:cxn ang="0">
                    <a:pos x="41" y="261"/>
                  </a:cxn>
                  <a:cxn ang="0">
                    <a:pos x="46" y="248"/>
                  </a:cxn>
                  <a:cxn ang="0">
                    <a:pos x="50" y="228"/>
                  </a:cxn>
                  <a:cxn ang="0">
                    <a:pos x="60" y="196"/>
                  </a:cxn>
                  <a:cxn ang="0">
                    <a:pos x="55" y="173"/>
                  </a:cxn>
                  <a:cxn ang="0">
                    <a:pos x="38" y="145"/>
                  </a:cxn>
                  <a:cxn ang="0">
                    <a:pos x="35" y="120"/>
                  </a:cxn>
                  <a:cxn ang="0">
                    <a:pos x="33" y="97"/>
                  </a:cxn>
                  <a:cxn ang="0">
                    <a:pos x="13" y="70"/>
                  </a:cxn>
                  <a:cxn ang="0">
                    <a:pos x="0" y="52"/>
                  </a:cxn>
                  <a:cxn ang="0">
                    <a:pos x="12" y="34"/>
                  </a:cxn>
                  <a:cxn ang="0">
                    <a:pos x="35" y="20"/>
                  </a:cxn>
                  <a:cxn ang="0">
                    <a:pos x="48" y="9"/>
                  </a:cxn>
                  <a:cxn ang="0">
                    <a:pos x="58" y="0"/>
                  </a:cxn>
                  <a:cxn ang="0">
                    <a:pos x="75" y="324"/>
                  </a:cxn>
                  <a:cxn ang="0">
                    <a:pos x="56" y="308"/>
                  </a:cxn>
                  <a:cxn ang="0">
                    <a:pos x="38" y="291"/>
                  </a:cxn>
                  <a:cxn ang="0">
                    <a:pos x="41" y="291"/>
                  </a:cxn>
                  <a:cxn ang="0">
                    <a:pos x="128" y="201"/>
                  </a:cxn>
                  <a:cxn ang="0">
                    <a:pos x="80" y="251"/>
                  </a:cxn>
                  <a:cxn ang="0">
                    <a:pos x="80" y="256"/>
                  </a:cxn>
                  <a:cxn ang="0">
                    <a:pos x="80" y="256"/>
                  </a:cxn>
                </a:cxnLst>
                <a:rect l="0" t="0" r="r" b="b"/>
                <a:pathLst>
                  <a:path w="206" h="346">
                    <a:moveTo>
                      <a:pt x="58" y="0"/>
                    </a:moveTo>
                    <a:lnTo>
                      <a:pt x="61" y="5"/>
                    </a:lnTo>
                    <a:lnTo>
                      <a:pt x="66" y="5"/>
                    </a:lnTo>
                    <a:lnTo>
                      <a:pt x="71" y="10"/>
                    </a:lnTo>
                    <a:lnTo>
                      <a:pt x="73" y="17"/>
                    </a:lnTo>
                    <a:lnTo>
                      <a:pt x="70" y="20"/>
                    </a:lnTo>
                    <a:lnTo>
                      <a:pt x="73" y="25"/>
                    </a:lnTo>
                    <a:lnTo>
                      <a:pt x="76" y="27"/>
                    </a:lnTo>
                    <a:lnTo>
                      <a:pt x="81" y="24"/>
                    </a:lnTo>
                    <a:lnTo>
                      <a:pt x="90" y="24"/>
                    </a:lnTo>
                    <a:lnTo>
                      <a:pt x="90" y="27"/>
                    </a:lnTo>
                    <a:lnTo>
                      <a:pt x="86" y="32"/>
                    </a:lnTo>
                    <a:lnTo>
                      <a:pt x="90" y="37"/>
                    </a:lnTo>
                    <a:lnTo>
                      <a:pt x="90" y="40"/>
                    </a:lnTo>
                    <a:lnTo>
                      <a:pt x="86" y="44"/>
                    </a:lnTo>
                    <a:lnTo>
                      <a:pt x="90" y="49"/>
                    </a:lnTo>
                    <a:lnTo>
                      <a:pt x="90" y="57"/>
                    </a:lnTo>
                    <a:lnTo>
                      <a:pt x="90" y="69"/>
                    </a:lnTo>
                    <a:lnTo>
                      <a:pt x="96" y="65"/>
                    </a:lnTo>
                    <a:lnTo>
                      <a:pt x="101" y="64"/>
                    </a:lnTo>
                    <a:lnTo>
                      <a:pt x="103" y="59"/>
                    </a:lnTo>
                    <a:lnTo>
                      <a:pt x="110" y="55"/>
                    </a:lnTo>
                    <a:lnTo>
                      <a:pt x="118" y="60"/>
                    </a:lnTo>
                    <a:lnTo>
                      <a:pt x="123" y="60"/>
                    </a:lnTo>
                    <a:lnTo>
                      <a:pt x="128" y="64"/>
                    </a:lnTo>
                    <a:lnTo>
                      <a:pt x="138" y="64"/>
                    </a:lnTo>
                    <a:lnTo>
                      <a:pt x="143" y="54"/>
                    </a:lnTo>
                    <a:lnTo>
                      <a:pt x="151" y="52"/>
                    </a:lnTo>
                    <a:lnTo>
                      <a:pt x="161" y="54"/>
                    </a:lnTo>
                    <a:lnTo>
                      <a:pt x="164" y="60"/>
                    </a:lnTo>
                    <a:lnTo>
                      <a:pt x="176" y="67"/>
                    </a:lnTo>
                    <a:lnTo>
                      <a:pt x="181" y="72"/>
                    </a:lnTo>
                    <a:lnTo>
                      <a:pt x="184" y="77"/>
                    </a:lnTo>
                    <a:lnTo>
                      <a:pt x="183" y="80"/>
                    </a:lnTo>
                    <a:lnTo>
                      <a:pt x="181" y="84"/>
                    </a:lnTo>
                    <a:lnTo>
                      <a:pt x="184" y="89"/>
                    </a:lnTo>
                    <a:lnTo>
                      <a:pt x="184" y="93"/>
                    </a:lnTo>
                    <a:lnTo>
                      <a:pt x="183" y="97"/>
                    </a:lnTo>
                    <a:lnTo>
                      <a:pt x="186" y="100"/>
                    </a:lnTo>
                    <a:lnTo>
                      <a:pt x="193" y="105"/>
                    </a:lnTo>
                    <a:lnTo>
                      <a:pt x="196" y="105"/>
                    </a:lnTo>
                    <a:lnTo>
                      <a:pt x="201" y="107"/>
                    </a:lnTo>
                    <a:lnTo>
                      <a:pt x="199" y="110"/>
                    </a:lnTo>
                    <a:lnTo>
                      <a:pt x="206" y="113"/>
                    </a:lnTo>
                    <a:lnTo>
                      <a:pt x="206" y="117"/>
                    </a:lnTo>
                    <a:lnTo>
                      <a:pt x="204" y="122"/>
                    </a:lnTo>
                    <a:lnTo>
                      <a:pt x="204" y="123"/>
                    </a:lnTo>
                    <a:lnTo>
                      <a:pt x="203" y="128"/>
                    </a:lnTo>
                    <a:lnTo>
                      <a:pt x="204" y="132"/>
                    </a:lnTo>
                    <a:lnTo>
                      <a:pt x="204" y="140"/>
                    </a:lnTo>
                    <a:lnTo>
                      <a:pt x="201" y="142"/>
                    </a:lnTo>
                    <a:lnTo>
                      <a:pt x="196" y="145"/>
                    </a:lnTo>
                    <a:lnTo>
                      <a:pt x="191" y="142"/>
                    </a:lnTo>
                    <a:lnTo>
                      <a:pt x="184" y="143"/>
                    </a:lnTo>
                    <a:lnTo>
                      <a:pt x="179" y="142"/>
                    </a:lnTo>
                    <a:lnTo>
                      <a:pt x="174" y="142"/>
                    </a:lnTo>
                    <a:lnTo>
                      <a:pt x="168" y="143"/>
                    </a:lnTo>
                    <a:lnTo>
                      <a:pt x="166" y="142"/>
                    </a:lnTo>
                    <a:lnTo>
                      <a:pt x="158" y="142"/>
                    </a:lnTo>
                    <a:lnTo>
                      <a:pt x="148" y="145"/>
                    </a:lnTo>
                    <a:lnTo>
                      <a:pt x="143" y="145"/>
                    </a:lnTo>
                    <a:lnTo>
                      <a:pt x="138" y="152"/>
                    </a:lnTo>
                    <a:lnTo>
                      <a:pt x="136" y="158"/>
                    </a:lnTo>
                    <a:lnTo>
                      <a:pt x="131" y="163"/>
                    </a:lnTo>
                    <a:lnTo>
                      <a:pt x="131" y="172"/>
                    </a:lnTo>
                    <a:lnTo>
                      <a:pt x="133" y="180"/>
                    </a:lnTo>
                    <a:lnTo>
                      <a:pt x="138" y="182"/>
                    </a:lnTo>
                    <a:lnTo>
                      <a:pt x="139" y="187"/>
                    </a:lnTo>
                    <a:lnTo>
                      <a:pt x="139" y="195"/>
                    </a:lnTo>
                    <a:lnTo>
                      <a:pt x="138" y="198"/>
                    </a:lnTo>
                    <a:lnTo>
                      <a:pt x="136" y="198"/>
                    </a:lnTo>
                    <a:lnTo>
                      <a:pt x="136" y="200"/>
                    </a:lnTo>
                    <a:lnTo>
                      <a:pt x="134" y="201"/>
                    </a:lnTo>
                    <a:lnTo>
                      <a:pt x="134" y="200"/>
                    </a:lnTo>
                    <a:lnTo>
                      <a:pt x="130" y="196"/>
                    </a:lnTo>
                    <a:lnTo>
                      <a:pt x="128" y="196"/>
                    </a:lnTo>
                    <a:lnTo>
                      <a:pt x="128" y="195"/>
                    </a:lnTo>
                    <a:lnTo>
                      <a:pt x="125" y="193"/>
                    </a:lnTo>
                    <a:lnTo>
                      <a:pt x="118" y="187"/>
                    </a:lnTo>
                    <a:lnTo>
                      <a:pt x="115" y="187"/>
                    </a:lnTo>
                    <a:lnTo>
                      <a:pt x="111" y="188"/>
                    </a:lnTo>
                    <a:lnTo>
                      <a:pt x="113" y="188"/>
                    </a:lnTo>
                    <a:lnTo>
                      <a:pt x="113" y="190"/>
                    </a:lnTo>
                    <a:lnTo>
                      <a:pt x="110" y="188"/>
                    </a:lnTo>
                    <a:lnTo>
                      <a:pt x="105" y="187"/>
                    </a:lnTo>
                    <a:lnTo>
                      <a:pt x="100" y="188"/>
                    </a:lnTo>
                    <a:lnTo>
                      <a:pt x="96" y="187"/>
                    </a:lnTo>
                    <a:lnTo>
                      <a:pt x="93" y="188"/>
                    </a:lnTo>
                    <a:lnTo>
                      <a:pt x="95" y="185"/>
                    </a:lnTo>
                    <a:lnTo>
                      <a:pt x="96" y="183"/>
                    </a:lnTo>
                    <a:lnTo>
                      <a:pt x="93" y="180"/>
                    </a:lnTo>
                    <a:lnTo>
                      <a:pt x="95" y="173"/>
                    </a:lnTo>
                    <a:lnTo>
                      <a:pt x="95" y="172"/>
                    </a:lnTo>
                    <a:lnTo>
                      <a:pt x="95" y="170"/>
                    </a:lnTo>
                    <a:lnTo>
                      <a:pt x="90" y="168"/>
                    </a:lnTo>
                    <a:lnTo>
                      <a:pt x="90" y="168"/>
                    </a:lnTo>
                    <a:lnTo>
                      <a:pt x="88" y="168"/>
                    </a:lnTo>
                    <a:lnTo>
                      <a:pt x="86" y="167"/>
                    </a:lnTo>
                    <a:lnTo>
                      <a:pt x="81" y="168"/>
                    </a:lnTo>
                    <a:lnTo>
                      <a:pt x="80" y="168"/>
                    </a:lnTo>
                    <a:lnTo>
                      <a:pt x="78" y="168"/>
                    </a:lnTo>
                    <a:lnTo>
                      <a:pt x="76" y="170"/>
                    </a:lnTo>
                    <a:lnTo>
                      <a:pt x="73" y="170"/>
                    </a:lnTo>
                    <a:lnTo>
                      <a:pt x="71" y="168"/>
                    </a:lnTo>
                    <a:lnTo>
                      <a:pt x="71" y="170"/>
                    </a:lnTo>
                    <a:lnTo>
                      <a:pt x="70" y="173"/>
                    </a:lnTo>
                    <a:lnTo>
                      <a:pt x="75" y="175"/>
                    </a:lnTo>
                    <a:lnTo>
                      <a:pt x="75" y="178"/>
                    </a:lnTo>
                    <a:lnTo>
                      <a:pt x="73" y="182"/>
                    </a:lnTo>
                    <a:lnTo>
                      <a:pt x="73" y="187"/>
                    </a:lnTo>
                    <a:lnTo>
                      <a:pt x="71" y="190"/>
                    </a:lnTo>
                    <a:lnTo>
                      <a:pt x="73" y="191"/>
                    </a:lnTo>
                    <a:lnTo>
                      <a:pt x="73" y="196"/>
                    </a:lnTo>
                    <a:lnTo>
                      <a:pt x="70" y="201"/>
                    </a:lnTo>
                    <a:lnTo>
                      <a:pt x="68" y="206"/>
                    </a:lnTo>
                    <a:lnTo>
                      <a:pt x="65" y="210"/>
                    </a:lnTo>
                    <a:lnTo>
                      <a:pt x="65" y="226"/>
                    </a:lnTo>
                    <a:lnTo>
                      <a:pt x="58" y="233"/>
                    </a:lnTo>
                    <a:lnTo>
                      <a:pt x="58" y="238"/>
                    </a:lnTo>
                    <a:lnTo>
                      <a:pt x="56" y="243"/>
                    </a:lnTo>
                    <a:lnTo>
                      <a:pt x="58" y="243"/>
                    </a:lnTo>
                    <a:lnTo>
                      <a:pt x="60" y="245"/>
                    </a:lnTo>
                    <a:lnTo>
                      <a:pt x="56" y="246"/>
                    </a:lnTo>
                    <a:lnTo>
                      <a:pt x="58" y="248"/>
                    </a:lnTo>
                    <a:lnTo>
                      <a:pt x="58" y="253"/>
                    </a:lnTo>
                    <a:lnTo>
                      <a:pt x="58" y="256"/>
                    </a:lnTo>
                    <a:lnTo>
                      <a:pt x="63" y="263"/>
                    </a:lnTo>
                    <a:lnTo>
                      <a:pt x="61" y="266"/>
                    </a:lnTo>
                    <a:lnTo>
                      <a:pt x="63" y="268"/>
                    </a:lnTo>
                    <a:lnTo>
                      <a:pt x="65" y="268"/>
                    </a:lnTo>
                    <a:lnTo>
                      <a:pt x="66" y="266"/>
                    </a:lnTo>
                    <a:lnTo>
                      <a:pt x="68" y="263"/>
                    </a:lnTo>
                    <a:lnTo>
                      <a:pt x="70" y="265"/>
                    </a:lnTo>
                    <a:lnTo>
                      <a:pt x="73" y="265"/>
                    </a:lnTo>
                    <a:lnTo>
                      <a:pt x="75" y="266"/>
                    </a:lnTo>
                    <a:lnTo>
                      <a:pt x="75" y="271"/>
                    </a:lnTo>
                    <a:lnTo>
                      <a:pt x="78" y="275"/>
                    </a:lnTo>
                    <a:lnTo>
                      <a:pt x="78" y="278"/>
                    </a:lnTo>
                    <a:lnTo>
                      <a:pt x="80" y="280"/>
                    </a:lnTo>
                    <a:lnTo>
                      <a:pt x="83" y="285"/>
                    </a:lnTo>
                    <a:lnTo>
                      <a:pt x="85" y="285"/>
                    </a:lnTo>
                    <a:lnTo>
                      <a:pt x="85" y="281"/>
                    </a:lnTo>
                    <a:lnTo>
                      <a:pt x="85" y="280"/>
                    </a:lnTo>
                    <a:lnTo>
                      <a:pt x="86" y="283"/>
                    </a:lnTo>
                    <a:lnTo>
                      <a:pt x="90" y="286"/>
                    </a:lnTo>
                    <a:lnTo>
                      <a:pt x="90" y="291"/>
                    </a:lnTo>
                    <a:lnTo>
                      <a:pt x="91" y="291"/>
                    </a:lnTo>
                    <a:lnTo>
                      <a:pt x="93" y="301"/>
                    </a:lnTo>
                    <a:lnTo>
                      <a:pt x="93" y="301"/>
                    </a:lnTo>
                    <a:lnTo>
                      <a:pt x="91" y="303"/>
                    </a:lnTo>
                    <a:lnTo>
                      <a:pt x="90" y="303"/>
                    </a:lnTo>
                    <a:lnTo>
                      <a:pt x="86" y="304"/>
                    </a:lnTo>
                    <a:lnTo>
                      <a:pt x="86" y="308"/>
                    </a:lnTo>
                    <a:lnTo>
                      <a:pt x="93" y="309"/>
                    </a:lnTo>
                    <a:lnTo>
                      <a:pt x="95" y="306"/>
                    </a:lnTo>
                    <a:lnTo>
                      <a:pt x="95" y="308"/>
                    </a:lnTo>
                    <a:lnTo>
                      <a:pt x="96" y="311"/>
                    </a:lnTo>
                    <a:lnTo>
                      <a:pt x="100" y="314"/>
                    </a:lnTo>
                    <a:lnTo>
                      <a:pt x="106" y="319"/>
                    </a:lnTo>
                    <a:lnTo>
                      <a:pt x="110" y="323"/>
                    </a:lnTo>
                    <a:lnTo>
                      <a:pt x="111" y="321"/>
                    </a:lnTo>
                    <a:lnTo>
                      <a:pt x="116" y="321"/>
                    </a:lnTo>
                    <a:lnTo>
                      <a:pt x="120" y="323"/>
                    </a:lnTo>
                    <a:lnTo>
                      <a:pt x="123" y="329"/>
                    </a:lnTo>
                    <a:lnTo>
                      <a:pt x="126" y="333"/>
                    </a:lnTo>
                    <a:lnTo>
                      <a:pt x="131" y="334"/>
                    </a:lnTo>
                    <a:lnTo>
                      <a:pt x="131" y="338"/>
                    </a:lnTo>
                    <a:lnTo>
                      <a:pt x="130" y="338"/>
                    </a:lnTo>
                    <a:lnTo>
                      <a:pt x="130" y="343"/>
                    </a:lnTo>
                    <a:lnTo>
                      <a:pt x="126" y="344"/>
                    </a:lnTo>
                    <a:lnTo>
                      <a:pt x="123" y="341"/>
                    </a:lnTo>
                    <a:lnTo>
                      <a:pt x="120" y="343"/>
                    </a:lnTo>
                    <a:lnTo>
                      <a:pt x="113" y="346"/>
                    </a:lnTo>
                    <a:lnTo>
                      <a:pt x="106" y="344"/>
                    </a:lnTo>
                    <a:lnTo>
                      <a:pt x="106" y="341"/>
                    </a:lnTo>
                    <a:lnTo>
                      <a:pt x="110" y="339"/>
                    </a:lnTo>
                    <a:lnTo>
                      <a:pt x="111" y="333"/>
                    </a:lnTo>
                    <a:lnTo>
                      <a:pt x="108" y="329"/>
                    </a:lnTo>
                    <a:lnTo>
                      <a:pt x="103" y="329"/>
                    </a:lnTo>
                    <a:lnTo>
                      <a:pt x="101" y="328"/>
                    </a:lnTo>
                    <a:lnTo>
                      <a:pt x="95" y="324"/>
                    </a:lnTo>
                    <a:lnTo>
                      <a:pt x="90" y="321"/>
                    </a:lnTo>
                    <a:lnTo>
                      <a:pt x="86" y="324"/>
                    </a:lnTo>
                    <a:lnTo>
                      <a:pt x="85" y="331"/>
                    </a:lnTo>
                    <a:lnTo>
                      <a:pt x="83" y="328"/>
                    </a:lnTo>
                    <a:lnTo>
                      <a:pt x="73" y="321"/>
                    </a:lnTo>
                    <a:lnTo>
                      <a:pt x="73" y="319"/>
                    </a:lnTo>
                    <a:lnTo>
                      <a:pt x="75" y="316"/>
                    </a:lnTo>
                    <a:lnTo>
                      <a:pt x="75" y="314"/>
                    </a:lnTo>
                    <a:lnTo>
                      <a:pt x="71" y="314"/>
                    </a:lnTo>
                    <a:lnTo>
                      <a:pt x="70" y="309"/>
                    </a:lnTo>
                    <a:lnTo>
                      <a:pt x="66" y="309"/>
                    </a:lnTo>
                    <a:lnTo>
                      <a:pt x="66" y="306"/>
                    </a:lnTo>
                    <a:lnTo>
                      <a:pt x="60" y="299"/>
                    </a:lnTo>
                    <a:lnTo>
                      <a:pt x="56" y="299"/>
                    </a:lnTo>
                    <a:lnTo>
                      <a:pt x="55" y="293"/>
                    </a:lnTo>
                    <a:lnTo>
                      <a:pt x="50" y="291"/>
                    </a:lnTo>
                    <a:lnTo>
                      <a:pt x="50" y="288"/>
                    </a:lnTo>
                    <a:lnTo>
                      <a:pt x="46" y="286"/>
                    </a:lnTo>
                    <a:lnTo>
                      <a:pt x="46" y="285"/>
                    </a:lnTo>
                    <a:lnTo>
                      <a:pt x="43" y="286"/>
                    </a:lnTo>
                    <a:lnTo>
                      <a:pt x="43" y="289"/>
                    </a:lnTo>
                    <a:lnTo>
                      <a:pt x="40" y="289"/>
                    </a:lnTo>
                    <a:lnTo>
                      <a:pt x="38" y="286"/>
                    </a:lnTo>
                    <a:lnTo>
                      <a:pt x="36" y="280"/>
                    </a:lnTo>
                    <a:lnTo>
                      <a:pt x="36" y="278"/>
                    </a:lnTo>
                    <a:lnTo>
                      <a:pt x="36" y="271"/>
                    </a:lnTo>
                    <a:lnTo>
                      <a:pt x="40" y="270"/>
                    </a:lnTo>
                    <a:lnTo>
                      <a:pt x="40" y="261"/>
                    </a:lnTo>
                    <a:lnTo>
                      <a:pt x="41" y="261"/>
                    </a:lnTo>
                    <a:lnTo>
                      <a:pt x="43" y="258"/>
                    </a:lnTo>
                    <a:lnTo>
                      <a:pt x="41" y="258"/>
                    </a:lnTo>
                    <a:lnTo>
                      <a:pt x="45" y="253"/>
                    </a:lnTo>
                    <a:lnTo>
                      <a:pt x="43" y="251"/>
                    </a:lnTo>
                    <a:lnTo>
                      <a:pt x="46" y="248"/>
                    </a:lnTo>
                    <a:lnTo>
                      <a:pt x="43" y="248"/>
                    </a:lnTo>
                    <a:lnTo>
                      <a:pt x="45" y="240"/>
                    </a:lnTo>
                    <a:lnTo>
                      <a:pt x="46" y="236"/>
                    </a:lnTo>
                    <a:lnTo>
                      <a:pt x="48" y="233"/>
                    </a:lnTo>
                    <a:lnTo>
                      <a:pt x="50" y="228"/>
                    </a:lnTo>
                    <a:lnTo>
                      <a:pt x="55" y="225"/>
                    </a:lnTo>
                    <a:lnTo>
                      <a:pt x="60" y="210"/>
                    </a:lnTo>
                    <a:lnTo>
                      <a:pt x="63" y="208"/>
                    </a:lnTo>
                    <a:lnTo>
                      <a:pt x="63" y="201"/>
                    </a:lnTo>
                    <a:lnTo>
                      <a:pt x="60" y="196"/>
                    </a:lnTo>
                    <a:lnTo>
                      <a:pt x="60" y="190"/>
                    </a:lnTo>
                    <a:lnTo>
                      <a:pt x="58" y="187"/>
                    </a:lnTo>
                    <a:lnTo>
                      <a:pt x="56" y="180"/>
                    </a:lnTo>
                    <a:lnTo>
                      <a:pt x="55" y="177"/>
                    </a:lnTo>
                    <a:lnTo>
                      <a:pt x="55" y="173"/>
                    </a:lnTo>
                    <a:lnTo>
                      <a:pt x="53" y="168"/>
                    </a:lnTo>
                    <a:lnTo>
                      <a:pt x="56" y="165"/>
                    </a:lnTo>
                    <a:lnTo>
                      <a:pt x="53" y="155"/>
                    </a:lnTo>
                    <a:lnTo>
                      <a:pt x="46" y="150"/>
                    </a:lnTo>
                    <a:lnTo>
                      <a:pt x="38" y="145"/>
                    </a:lnTo>
                    <a:lnTo>
                      <a:pt x="32" y="137"/>
                    </a:lnTo>
                    <a:lnTo>
                      <a:pt x="32" y="133"/>
                    </a:lnTo>
                    <a:lnTo>
                      <a:pt x="28" y="125"/>
                    </a:lnTo>
                    <a:lnTo>
                      <a:pt x="33" y="123"/>
                    </a:lnTo>
                    <a:lnTo>
                      <a:pt x="35" y="120"/>
                    </a:lnTo>
                    <a:lnTo>
                      <a:pt x="32" y="108"/>
                    </a:lnTo>
                    <a:lnTo>
                      <a:pt x="33" y="105"/>
                    </a:lnTo>
                    <a:lnTo>
                      <a:pt x="38" y="103"/>
                    </a:lnTo>
                    <a:lnTo>
                      <a:pt x="38" y="98"/>
                    </a:lnTo>
                    <a:lnTo>
                      <a:pt x="33" y="97"/>
                    </a:lnTo>
                    <a:lnTo>
                      <a:pt x="32" y="92"/>
                    </a:lnTo>
                    <a:lnTo>
                      <a:pt x="28" y="87"/>
                    </a:lnTo>
                    <a:lnTo>
                      <a:pt x="25" y="85"/>
                    </a:lnTo>
                    <a:lnTo>
                      <a:pt x="20" y="74"/>
                    </a:lnTo>
                    <a:lnTo>
                      <a:pt x="13" y="70"/>
                    </a:lnTo>
                    <a:lnTo>
                      <a:pt x="12" y="67"/>
                    </a:lnTo>
                    <a:lnTo>
                      <a:pt x="8" y="64"/>
                    </a:lnTo>
                    <a:lnTo>
                      <a:pt x="3" y="57"/>
                    </a:lnTo>
                    <a:lnTo>
                      <a:pt x="0" y="55"/>
                    </a:lnTo>
                    <a:lnTo>
                      <a:pt x="0" y="52"/>
                    </a:lnTo>
                    <a:lnTo>
                      <a:pt x="7" y="50"/>
                    </a:lnTo>
                    <a:lnTo>
                      <a:pt x="10" y="47"/>
                    </a:lnTo>
                    <a:lnTo>
                      <a:pt x="8" y="44"/>
                    </a:lnTo>
                    <a:lnTo>
                      <a:pt x="8" y="37"/>
                    </a:lnTo>
                    <a:lnTo>
                      <a:pt x="12" y="34"/>
                    </a:lnTo>
                    <a:lnTo>
                      <a:pt x="12" y="27"/>
                    </a:lnTo>
                    <a:lnTo>
                      <a:pt x="15" y="22"/>
                    </a:lnTo>
                    <a:lnTo>
                      <a:pt x="23" y="25"/>
                    </a:lnTo>
                    <a:lnTo>
                      <a:pt x="30" y="20"/>
                    </a:lnTo>
                    <a:lnTo>
                      <a:pt x="35" y="20"/>
                    </a:lnTo>
                    <a:lnTo>
                      <a:pt x="36" y="19"/>
                    </a:lnTo>
                    <a:lnTo>
                      <a:pt x="36" y="14"/>
                    </a:lnTo>
                    <a:lnTo>
                      <a:pt x="40" y="10"/>
                    </a:lnTo>
                    <a:lnTo>
                      <a:pt x="46" y="12"/>
                    </a:lnTo>
                    <a:lnTo>
                      <a:pt x="48" y="9"/>
                    </a:lnTo>
                    <a:lnTo>
                      <a:pt x="45" y="5"/>
                    </a:lnTo>
                    <a:lnTo>
                      <a:pt x="45" y="4"/>
                    </a:lnTo>
                    <a:lnTo>
                      <a:pt x="50" y="2"/>
                    </a:lnTo>
                    <a:lnTo>
                      <a:pt x="58" y="2"/>
                    </a:lnTo>
                    <a:lnTo>
                      <a:pt x="58" y="0"/>
                    </a:lnTo>
                    <a:lnTo>
                      <a:pt x="58" y="0"/>
                    </a:lnTo>
                    <a:close/>
                    <a:moveTo>
                      <a:pt x="71" y="324"/>
                    </a:moveTo>
                    <a:lnTo>
                      <a:pt x="73" y="328"/>
                    </a:lnTo>
                    <a:lnTo>
                      <a:pt x="75" y="326"/>
                    </a:lnTo>
                    <a:lnTo>
                      <a:pt x="75" y="324"/>
                    </a:lnTo>
                    <a:lnTo>
                      <a:pt x="73" y="323"/>
                    </a:lnTo>
                    <a:lnTo>
                      <a:pt x="71" y="324"/>
                    </a:lnTo>
                    <a:lnTo>
                      <a:pt x="71" y="324"/>
                    </a:lnTo>
                    <a:close/>
                    <a:moveTo>
                      <a:pt x="56" y="303"/>
                    </a:moveTo>
                    <a:lnTo>
                      <a:pt x="56" y="308"/>
                    </a:lnTo>
                    <a:lnTo>
                      <a:pt x="58" y="304"/>
                    </a:lnTo>
                    <a:lnTo>
                      <a:pt x="56" y="303"/>
                    </a:lnTo>
                    <a:lnTo>
                      <a:pt x="56" y="303"/>
                    </a:lnTo>
                    <a:lnTo>
                      <a:pt x="56" y="303"/>
                    </a:lnTo>
                    <a:close/>
                    <a:moveTo>
                      <a:pt x="38" y="291"/>
                    </a:moveTo>
                    <a:lnTo>
                      <a:pt x="38" y="294"/>
                    </a:lnTo>
                    <a:lnTo>
                      <a:pt x="38" y="296"/>
                    </a:lnTo>
                    <a:lnTo>
                      <a:pt x="38" y="301"/>
                    </a:lnTo>
                    <a:lnTo>
                      <a:pt x="41" y="296"/>
                    </a:lnTo>
                    <a:lnTo>
                      <a:pt x="41" y="291"/>
                    </a:lnTo>
                    <a:lnTo>
                      <a:pt x="41" y="291"/>
                    </a:lnTo>
                    <a:lnTo>
                      <a:pt x="38" y="291"/>
                    </a:lnTo>
                    <a:lnTo>
                      <a:pt x="38" y="291"/>
                    </a:lnTo>
                    <a:close/>
                    <a:moveTo>
                      <a:pt x="126" y="196"/>
                    </a:moveTo>
                    <a:lnTo>
                      <a:pt x="128" y="201"/>
                    </a:lnTo>
                    <a:lnTo>
                      <a:pt x="131" y="203"/>
                    </a:lnTo>
                    <a:lnTo>
                      <a:pt x="133" y="203"/>
                    </a:lnTo>
                    <a:lnTo>
                      <a:pt x="126" y="196"/>
                    </a:lnTo>
                    <a:lnTo>
                      <a:pt x="126" y="196"/>
                    </a:lnTo>
                    <a:close/>
                    <a:moveTo>
                      <a:pt x="80" y="251"/>
                    </a:moveTo>
                    <a:lnTo>
                      <a:pt x="75" y="253"/>
                    </a:lnTo>
                    <a:lnTo>
                      <a:pt x="78" y="253"/>
                    </a:lnTo>
                    <a:lnTo>
                      <a:pt x="80" y="251"/>
                    </a:lnTo>
                    <a:lnTo>
                      <a:pt x="80" y="251"/>
                    </a:lnTo>
                    <a:close/>
                    <a:moveTo>
                      <a:pt x="80" y="256"/>
                    </a:moveTo>
                    <a:lnTo>
                      <a:pt x="76" y="258"/>
                    </a:lnTo>
                    <a:lnTo>
                      <a:pt x="76" y="261"/>
                    </a:lnTo>
                    <a:lnTo>
                      <a:pt x="81" y="263"/>
                    </a:lnTo>
                    <a:lnTo>
                      <a:pt x="81" y="260"/>
                    </a:lnTo>
                    <a:lnTo>
                      <a:pt x="80" y="25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33" name="Freeform 23"/>
              <p:cNvSpPr>
                <a:spLocks noEditPoints="1"/>
              </p:cNvSpPr>
              <p:nvPr/>
            </p:nvSpPr>
            <p:spPr bwMode="auto">
              <a:xfrm>
                <a:off x="7604060" y="2928348"/>
                <a:ext cx="114516" cy="226194"/>
              </a:xfrm>
              <a:custGeom>
                <a:avLst/>
                <a:gdLst/>
                <a:ahLst/>
                <a:cxnLst>
                  <a:cxn ang="0">
                    <a:pos x="120" y="5"/>
                  </a:cxn>
                  <a:cxn ang="0">
                    <a:pos x="138" y="33"/>
                  </a:cxn>
                  <a:cxn ang="0">
                    <a:pos x="131" y="63"/>
                  </a:cxn>
                  <a:cxn ang="0">
                    <a:pos x="121" y="75"/>
                  </a:cxn>
                  <a:cxn ang="0">
                    <a:pos x="125" y="93"/>
                  </a:cxn>
                  <a:cxn ang="0">
                    <a:pos x="148" y="104"/>
                  </a:cxn>
                  <a:cxn ang="0">
                    <a:pos x="158" y="118"/>
                  </a:cxn>
                  <a:cxn ang="0">
                    <a:pos x="178" y="124"/>
                  </a:cxn>
                  <a:cxn ang="0">
                    <a:pos x="166" y="149"/>
                  </a:cxn>
                  <a:cxn ang="0">
                    <a:pos x="184" y="156"/>
                  </a:cxn>
                  <a:cxn ang="0">
                    <a:pos x="216" y="158"/>
                  </a:cxn>
                  <a:cxn ang="0">
                    <a:pos x="201" y="179"/>
                  </a:cxn>
                  <a:cxn ang="0">
                    <a:pos x="178" y="192"/>
                  </a:cxn>
                  <a:cxn ang="0">
                    <a:pos x="168" y="207"/>
                  </a:cxn>
                  <a:cxn ang="0">
                    <a:pos x="141" y="224"/>
                  </a:cxn>
                  <a:cxn ang="0">
                    <a:pos x="136" y="244"/>
                  </a:cxn>
                  <a:cxn ang="0">
                    <a:pos x="161" y="274"/>
                  </a:cxn>
                  <a:cxn ang="0">
                    <a:pos x="165" y="295"/>
                  </a:cxn>
                  <a:cxn ang="0">
                    <a:pos x="171" y="332"/>
                  </a:cxn>
                  <a:cxn ang="0">
                    <a:pos x="188" y="364"/>
                  </a:cxn>
                  <a:cxn ang="0">
                    <a:pos x="196" y="395"/>
                  </a:cxn>
                  <a:cxn ang="0">
                    <a:pos x="178" y="427"/>
                  </a:cxn>
                  <a:cxn ang="0">
                    <a:pos x="171" y="422"/>
                  </a:cxn>
                  <a:cxn ang="0">
                    <a:pos x="176" y="410"/>
                  </a:cxn>
                  <a:cxn ang="0">
                    <a:pos x="176" y="388"/>
                  </a:cxn>
                  <a:cxn ang="0">
                    <a:pos x="171" y="359"/>
                  </a:cxn>
                  <a:cxn ang="0">
                    <a:pos x="161" y="350"/>
                  </a:cxn>
                  <a:cxn ang="0">
                    <a:pos x="151" y="324"/>
                  </a:cxn>
                  <a:cxn ang="0">
                    <a:pos x="145" y="292"/>
                  </a:cxn>
                  <a:cxn ang="0">
                    <a:pos x="138" y="284"/>
                  </a:cxn>
                  <a:cxn ang="0">
                    <a:pos x="123" y="266"/>
                  </a:cxn>
                  <a:cxn ang="0">
                    <a:pos x="123" y="271"/>
                  </a:cxn>
                  <a:cxn ang="0">
                    <a:pos x="108" y="280"/>
                  </a:cxn>
                  <a:cxn ang="0">
                    <a:pos x="103" y="289"/>
                  </a:cxn>
                  <a:cxn ang="0">
                    <a:pos x="81" y="297"/>
                  </a:cxn>
                  <a:cxn ang="0">
                    <a:pos x="68" y="302"/>
                  </a:cxn>
                  <a:cxn ang="0">
                    <a:pos x="63" y="294"/>
                  </a:cxn>
                  <a:cxn ang="0">
                    <a:pos x="68" y="266"/>
                  </a:cxn>
                  <a:cxn ang="0">
                    <a:pos x="58" y="242"/>
                  </a:cxn>
                  <a:cxn ang="0">
                    <a:pos x="43" y="219"/>
                  </a:cxn>
                  <a:cxn ang="0">
                    <a:pos x="28" y="217"/>
                  </a:cxn>
                  <a:cxn ang="0">
                    <a:pos x="37" y="217"/>
                  </a:cxn>
                  <a:cxn ang="0">
                    <a:pos x="38" y="204"/>
                  </a:cxn>
                  <a:cxn ang="0">
                    <a:pos x="18" y="201"/>
                  </a:cxn>
                  <a:cxn ang="0">
                    <a:pos x="15" y="197"/>
                  </a:cxn>
                  <a:cxn ang="0">
                    <a:pos x="2" y="174"/>
                  </a:cxn>
                  <a:cxn ang="0">
                    <a:pos x="13" y="153"/>
                  </a:cxn>
                  <a:cxn ang="0">
                    <a:pos x="23" y="129"/>
                  </a:cxn>
                  <a:cxn ang="0">
                    <a:pos x="37" y="106"/>
                  </a:cxn>
                  <a:cxn ang="0">
                    <a:pos x="48" y="61"/>
                  </a:cxn>
                  <a:cxn ang="0">
                    <a:pos x="70" y="26"/>
                  </a:cxn>
                  <a:cxn ang="0">
                    <a:pos x="95" y="15"/>
                  </a:cxn>
                  <a:cxn ang="0">
                    <a:pos x="32" y="232"/>
                  </a:cxn>
                </a:cxnLst>
                <a:rect l="0" t="0" r="r" b="b"/>
                <a:pathLst>
                  <a:path w="216" h="437">
                    <a:moveTo>
                      <a:pt x="98" y="1"/>
                    </a:moveTo>
                    <a:lnTo>
                      <a:pt x="101" y="0"/>
                    </a:lnTo>
                    <a:lnTo>
                      <a:pt x="106" y="1"/>
                    </a:lnTo>
                    <a:lnTo>
                      <a:pt x="111" y="0"/>
                    </a:lnTo>
                    <a:lnTo>
                      <a:pt x="116" y="0"/>
                    </a:lnTo>
                    <a:lnTo>
                      <a:pt x="120" y="5"/>
                    </a:lnTo>
                    <a:lnTo>
                      <a:pt x="125" y="8"/>
                    </a:lnTo>
                    <a:lnTo>
                      <a:pt x="125" y="15"/>
                    </a:lnTo>
                    <a:lnTo>
                      <a:pt x="130" y="15"/>
                    </a:lnTo>
                    <a:lnTo>
                      <a:pt x="135" y="20"/>
                    </a:lnTo>
                    <a:lnTo>
                      <a:pt x="135" y="26"/>
                    </a:lnTo>
                    <a:lnTo>
                      <a:pt x="138" y="33"/>
                    </a:lnTo>
                    <a:lnTo>
                      <a:pt x="138" y="40"/>
                    </a:lnTo>
                    <a:lnTo>
                      <a:pt x="138" y="50"/>
                    </a:lnTo>
                    <a:lnTo>
                      <a:pt x="138" y="55"/>
                    </a:lnTo>
                    <a:lnTo>
                      <a:pt x="136" y="56"/>
                    </a:lnTo>
                    <a:lnTo>
                      <a:pt x="131" y="60"/>
                    </a:lnTo>
                    <a:lnTo>
                      <a:pt x="131" y="63"/>
                    </a:lnTo>
                    <a:lnTo>
                      <a:pt x="128" y="63"/>
                    </a:lnTo>
                    <a:lnTo>
                      <a:pt x="128" y="66"/>
                    </a:lnTo>
                    <a:lnTo>
                      <a:pt x="130" y="71"/>
                    </a:lnTo>
                    <a:lnTo>
                      <a:pt x="128" y="73"/>
                    </a:lnTo>
                    <a:lnTo>
                      <a:pt x="125" y="73"/>
                    </a:lnTo>
                    <a:lnTo>
                      <a:pt x="121" y="75"/>
                    </a:lnTo>
                    <a:lnTo>
                      <a:pt x="120" y="80"/>
                    </a:lnTo>
                    <a:lnTo>
                      <a:pt x="121" y="81"/>
                    </a:lnTo>
                    <a:lnTo>
                      <a:pt x="120" y="84"/>
                    </a:lnTo>
                    <a:lnTo>
                      <a:pt x="120" y="89"/>
                    </a:lnTo>
                    <a:lnTo>
                      <a:pt x="123" y="91"/>
                    </a:lnTo>
                    <a:lnTo>
                      <a:pt x="125" y="93"/>
                    </a:lnTo>
                    <a:lnTo>
                      <a:pt x="128" y="96"/>
                    </a:lnTo>
                    <a:lnTo>
                      <a:pt x="128" y="101"/>
                    </a:lnTo>
                    <a:lnTo>
                      <a:pt x="130" y="106"/>
                    </a:lnTo>
                    <a:lnTo>
                      <a:pt x="136" y="103"/>
                    </a:lnTo>
                    <a:lnTo>
                      <a:pt x="146" y="101"/>
                    </a:lnTo>
                    <a:lnTo>
                      <a:pt x="148" y="104"/>
                    </a:lnTo>
                    <a:lnTo>
                      <a:pt x="146" y="106"/>
                    </a:lnTo>
                    <a:lnTo>
                      <a:pt x="150" y="109"/>
                    </a:lnTo>
                    <a:lnTo>
                      <a:pt x="156" y="108"/>
                    </a:lnTo>
                    <a:lnTo>
                      <a:pt x="156" y="111"/>
                    </a:lnTo>
                    <a:lnTo>
                      <a:pt x="155" y="114"/>
                    </a:lnTo>
                    <a:lnTo>
                      <a:pt x="158" y="118"/>
                    </a:lnTo>
                    <a:lnTo>
                      <a:pt x="165" y="119"/>
                    </a:lnTo>
                    <a:lnTo>
                      <a:pt x="163" y="123"/>
                    </a:lnTo>
                    <a:lnTo>
                      <a:pt x="165" y="124"/>
                    </a:lnTo>
                    <a:lnTo>
                      <a:pt x="166" y="123"/>
                    </a:lnTo>
                    <a:lnTo>
                      <a:pt x="173" y="123"/>
                    </a:lnTo>
                    <a:lnTo>
                      <a:pt x="178" y="124"/>
                    </a:lnTo>
                    <a:lnTo>
                      <a:pt x="178" y="128"/>
                    </a:lnTo>
                    <a:lnTo>
                      <a:pt x="176" y="133"/>
                    </a:lnTo>
                    <a:lnTo>
                      <a:pt x="176" y="136"/>
                    </a:lnTo>
                    <a:lnTo>
                      <a:pt x="169" y="143"/>
                    </a:lnTo>
                    <a:lnTo>
                      <a:pt x="166" y="146"/>
                    </a:lnTo>
                    <a:lnTo>
                      <a:pt x="166" y="149"/>
                    </a:lnTo>
                    <a:lnTo>
                      <a:pt x="169" y="148"/>
                    </a:lnTo>
                    <a:lnTo>
                      <a:pt x="178" y="149"/>
                    </a:lnTo>
                    <a:lnTo>
                      <a:pt x="179" y="149"/>
                    </a:lnTo>
                    <a:lnTo>
                      <a:pt x="183" y="148"/>
                    </a:lnTo>
                    <a:lnTo>
                      <a:pt x="186" y="151"/>
                    </a:lnTo>
                    <a:lnTo>
                      <a:pt x="184" y="156"/>
                    </a:lnTo>
                    <a:lnTo>
                      <a:pt x="186" y="161"/>
                    </a:lnTo>
                    <a:lnTo>
                      <a:pt x="191" y="163"/>
                    </a:lnTo>
                    <a:lnTo>
                      <a:pt x="194" y="161"/>
                    </a:lnTo>
                    <a:lnTo>
                      <a:pt x="201" y="161"/>
                    </a:lnTo>
                    <a:lnTo>
                      <a:pt x="211" y="156"/>
                    </a:lnTo>
                    <a:lnTo>
                      <a:pt x="216" y="158"/>
                    </a:lnTo>
                    <a:lnTo>
                      <a:pt x="216" y="163"/>
                    </a:lnTo>
                    <a:lnTo>
                      <a:pt x="209" y="168"/>
                    </a:lnTo>
                    <a:lnTo>
                      <a:pt x="201" y="169"/>
                    </a:lnTo>
                    <a:lnTo>
                      <a:pt x="201" y="173"/>
                    </a:lnTo>
                    <a:lnTo>
                      <a:pt x="199" y="176"/>
                    </a:lnTo>
                    <a:lnTo>
                      <a:pt x="201" y="179"/>
                    </a:lnTo>
                    <a:lnTo>
                      <a:pt x="196" y="182"/>
                    </a:lnTo>
                    <a:lnTo>
                      <a:pt x="194" y="182"/>
                    </a:lnTo>
                    <a:lnTo>
                      <a:pt x="191" y="189"/>
                    </a:lnTo>
                    <a:lnTo>
                      <a:pt x="183" y="189"/>
                    </a:lnTo>
                    <a:lnTo>
                      <a:pt x="178" y="191"/>
                    </a:lnTo>
                    <a:lnTo>
                      <a:pt x="178" y="192"/>
                    </a:lnTo>
                    <a:lnTo>
                      <a:pt x="181" y="196"/>
                    </a:lnTo>
                    <a:lnTo>
                      <a:pt x="179" y="199"/>
                    </a:lnTo>
                    <a:lnTo>
                      <a:pt x="173" y="197"/>
                    </a:lnTo>
                    <a:lnTo>
                      <a:pt x="169" y="201"/>
                    </a:lnTo>
                    <a:lnTo>
                      <a:pt x="169" y="206"/>
                    </a:lnTo>
                    <a:lnTo>
                      <a:pt x="168" y="207"/>
                    </a:lnTo>
                    <a:lnTo>
                      <a:pt x="163" y="207"/>
                    </a:lnTo>
                    <a:lnTo>
                      <a:pt x="156" y="212"/>
                    </a:lnTo>
                    <a:lnTo>
                      <a:pt x="148" y="209"/>
                    </a:lnTo>
                    <a:lnTo>
                      <a:pt x="145" y="214"/>
                    </a:lnTo>
                    <a:lnTo>
                      <a:pt x="145" y="221"/>
                    </a:lnTo>
                    <a:lnTo>
                      <a:pt x="141" y="224"/>
                    </a:lnTo>
                    <a:lnTo>
                      <a:pt x="141" y="231"/>
                    </a:lnTo>
                    <a:lnTo>
                      <a:pt x="143" y="234"/>
                    </a:lnTo>
                    <a:lnTo>
                      <a:pt x="140" y="237"/>
                    </a:lnTo>
                    <a:lnTo>
                      <a:pt x="133" y="239"/>
                    </a:lnTo>
                    <a:lnTo>
                      <a:pt x="133" y="242"/>
                    </a:lnTo>
                    <a:lnTo>
                      <a:pt x="136" y="244"/>
                    </a:lnTo>
                    <a:lnTo>
                      <a:pt x="141" y="251"/>
                    </a:lnTo>
                    <a:lnTo>
                      <a:pt x="145" y="254"/>
                    </a:lnTo>
                    <a:lnTo>
                      <a:pt x="146" y="257"/>
                    </a:lnTo>
                    <a:lnTo>
                      <a:pt x="153" y="261"/>
                    </a:lnTo>
                    <a:lnTo>
                      <a:pt x="158" y="272"/>
                    </a:lnTo>
                    <a:lnTo>
                      <a:pt x="161" y="274"/>
                    </a:lnTo>
                    <a:lnTo>
                      <a:pt x="165" y="279"/>
                    </a:lnTo>
                    <a:lnTo>
                      <a:pt x="166" y="284"/>
                    </a:lnTo>
                    <a:lnTo>
                      <a:pt x="171" y="285"/>
                    </a:lnTo>
                    <a:lnTo>
                      <a:pt x="171" y="290"/>
                    </a:lnTo>
                    <a:lnTo>
                      <a:pt x="166" y="292"/>
                    </a:lnTo>
                    <a:lnTo>
                      <a:pt x="165" y="295"/>
                    </a:lnTo>
                    <a:lnTo>
                      <a:pt x="168" y="307"/>
                    </a:lnTo>
                    <a:lnTo>
                      <a:pt x="166" y="310"/>
                    </a:lnTo>
                    <a:lnTo>
                      <a:pt x="161" y="312"/>
                    </a:lnTo>
                    <a:lnTo>
                      <a:pt x="165" y="320"/>
                    </a:lnTo>
                    <a:lnTo>
                      <a:pt x="165" y="324"/>
                    </a:lnTo>
                    <a:lnTo>
                      <a:pt x="171" y="332"/>
                    </a:lnTo>
                    <a:lnTo>
                      <a:pt x="179" y="337"/>
                    </a:lnTo>
                    <a:lnTo>
                      <a:pt x="186" y="342"/>
                    </a:lnTo>
                    <a:lnTo>
                      <a:pt x="189" y="352"/>
                    </a:lnTo>
                    <a:lnTo>
                      <a:pt x="186" y="355"/>
                    </a:lnTo>
                    <a:lnTo>
                      <a:pt x="188" y="360"/>
                    </a:lnTo>
                    <a:lnTo>
                      <a:pt x="188" y="364"/>
                    </a:lnTo>
                    <a:lnTo>
                      <a:pt x="189" y="367"/>
                    </a:lnTo>
                    <a:lnTo>
                      <a:pt x="191" y="374"/>
                    </a:lnTo>
                    <a:lnTo>
                      <a:pt x="193" y="377"/>
                    </a:lnTo>
                    <a:lnTo>
                      <a:pt x="193" y="383"/>
                    </a:lnTo>
                    <a:lnTo>
                      <a:pt x="196" y="388"/>
                    </a:lnTo>
                    <a:lnTo>
                      <a:pt x="196" y="395"/>
                    </a:lnTo>
                    <a:lnTo>
                      <a:pt x="193" y="397"/>
                    </a:lnTo>
                    <a:lnTo>
                      <a:pt x="188" y="412"/>
                    </a:lnTo>
                    <a:lnTo>
                      <a:pt x="183" y="415"/>
                    </a:lnTo>
                    <a:lnTo>
                      <a:pt x="181" y="420"/>
                    </a:lnTo>
                    <a:lnTo>
                      <a:pt x="179" y="423"/>
                    </a:lnTo>
                    <a:lnTo>
                      <a:pt x="178" y="427"/>
                    </a:lnTo>
                    <a:lnTo>
                      <a:pt x="178" y="427"/>
                    </a:lnTo>
                    <a:lnTo>
                      <a:pt x="176" y="432"/>
                    </a:lnTo>
                    <a:lnTo>
                      <a:pt x="174" y="437"/>
                    </a:lnTo>
                    <a:lnTo>
                      <a:pt x="173" y="430"/>
                    </a:lnTo>
                    <a:lnTo>
                      <a:pt x="173" y="425"/>
                    </a:lnTo>
                    <a:lnTo>
                      <a:pt x="171" y="422"/>
                    </a:lnTo>
                    <a:lnTo>
                      <a:pt x="171" y="420"/>
                    </a:lnTo>
                    <a:lnTo>
                      <a:pt x="173" y="420"/>
                    </a:lnTo>
                    <a:lnTo>
                      <a:pt x="174" y="418"/>
                    </a:lnTo>
                    <a:lnTo>
                      <a:pt x="178" y="415"/>
                    </a:lnTo>
                    <a:lnTo>
                      <a:pt x="178" y="410"/>
                    </a:lnTo>
                    <a:lnTo>
                      <a:pt x="176" y="410"/>
                    </a:lnTo>
                    <a:lnTo>
                      <a:pt x="176" y="403"/>
                    </a:lnTo>
                    <a:lnTo>
                      <a:pt x="178" y="403"/>
                    </a:lnTo>
                    <a:lnTo>
                      <a:pt x="179" y="400"/>
                    </a:lnTo>
                    <a:lnTo>
                      <a:pt x="178" y="395"/>
                    </a:lnTo>
                    <a:lnTo>
                      <a:pt x="181" y="392"/>
                    </a:lnTo>
                    <a:lnTo>
                      <a:pt x="176" y="388"/>
                    </a:lnTo>
                    <a:lnTo>
                      <a:pt x="174" y="385"/>
                    </a:lnTo>
                    <a:lnTo>
                      <a:pt x="174" y="380"/>
                    </a:lnTo>
                    <a:lnTo>
                      <a:pt x="176" y="378"/>
                    </a:lnTo>
                    <a:lnTo>
                      <a:pt x="174" y="374"/>
                    </a:lnTo>
                    <a:lnTo>
                      <a:pt x="173" y="372"/>
                    </a:lnTo>
                    <a:lnTo>
                      <a:pt x="171" y="359"/>
                    </a:lnTo>
                    <a:lnTo>
                      <a:pt x="168" y="355"/>
                    </a:lnTo>
                    <a:lnTo>
                      <a:pt x="166" y="352"/>
                    </a:lnTo>
                    <a:lnTo>
                      <a:pt x="163" y="345"/>
                    </a:lnTo>
                    <a:lnTo>
                      <a:pt x="161" y="354"/>
                    </a:lnTo>
                    <a:lnTo>
                      <a:pt x="160" y="354"/>
                    </a:lnTo>
                    <a:lnTo>
                      <a:pt x="161" y="350"/>
                    </a:lnTo>
                    <a:lnTo>
                      <a:pt x="158" y="347"/>
                    </a:lnTo>
                    <a:lnTo>
                      <a:pt x="158" y="337"/>
                    </a:lnTo>
                    <a:lnTo>
                      <a:pt x="155" y="334"/>
                    </a:lnTo>
                    <a:lnTo>
                      <a:pt x="155" y="329"/>
                    </a:lnTo>
                    <a:lnTo>
                      <a:pt x="156" y="327"/>
                    </a:lnTo>
                    <a:lnTo>
                      <a:pt x="151" y="324"/>
                    </a:lnTo>
                    <a:lnTo>
                      <a:pt x="150" y="315"/>
                    </a:lnTo>
                    <a:lnTo>
                      <a:pt x="150" y="315"/>
                    </a:lnTo>
                    <a:lnTo>
                      <a:pt x="146" y="299"/>
                    </a:lnTo>
                    <a:lnTo>
                      <a:pt x="145" y="297"/>
                    </a:lnTo>
                    <a:lnTo>
                      <a:pt x="143" y="294"/>
                    </a:lnTo>
                    <a:lnTo>
                      <a:pt x="145" y="292"/>
                    </a:lnTo>
                    <a:lnTo>
                      <a:pt x="145" y="290"/>
                    </a:lnTo>
                    <a:lnTo>
                      <a:pt x="141" y="285"/>
                    </a:lnTo>
                    <a:lnTo>
                      <a:pt x="143" y="284"/>
                    </a:lnTo>
                    <a:lnTo>
                      <a:pt x="143" y="280"/>
                    </a:lnTo>
                    <a:lnTo>
                      <a:pt x="141" y="284"/>
                    </a:lnTo>
                    <a:lnTo>
                      <a:pt x="138" y="284"/>
                    </a:lnTo>
                    <a:lnTo>
                      <a:pt x="135" y="284"/>
                    </a:lnTo>
                    <a:lnTo>
                      <a:pt x="133" y="279"/>
                    </a:lnTo>
                    <a:lnTo>
                      <a:pt x="131" y="277"/>
                    </a:lnTo>
                    <a:lnTo>
                      <a:pt x="126" y="269"/>
                    </a:lnTo>
                    <a:lnTo>
                      <a:pt x="125" y="266"/>
                    </a:lnTo>
                    <a:lnTo>
                      <a:pt x="123" y="266"/>
                    </a:lnTo>
                    <a:lnTo>
                      <a:pt x="123" y="264"/>
                    </a:lnTo>
                    <a:lnTo>
                      <a:pt x="118" y="261"/>
                    </a:lnTo>
                    <a:lnTo>
                      <a:pt x="121" y="264"/>
                    </a:lnTo>
                    <a:lnTo>
                      <a:pt x="120" y="266"/>
                    </a:lnTo>
                    <a:lnTo>
                      <a:pt x="120" y="267"/>
                    </a:lnTo>
                    <a:lnTo>
                      <a:pt x="123" y="271"/>
                    </a:lnTo>
                    <a:lnTo>
                      <a:pt x="121" y="274"/>
                    </a:lnTo>
                    <a:lnTo>
                      <a:pt x="120" y="276"/>
                    </a:lnTo>
                    <a:lnTo>
                      <a:pt x="121" y="279"/>
                    </a:lnTo>
                    <a:lnTo>
                      <a:pt x="115" y="284"/>
                    </a:lnTo>
                    <a:lnTo>
                      <a:pt x="110" y="284"/>
                    </a:lnTo>
                    <a:lnTo>
                      <a:pt x="108" y="280"/>
                    </a:lnTo>
                    <a:lnTo>
                      <a:pt x="106" y="280"/>
                    </a:lnTo>
                    <a:lnTo>
                      <a:pt x="108" y="284"/>
                    </a:lnTo>
                    <a:lnTo>
                      <a:pt x="108" y="285"/>
                    </a:lnTo>
                    <a:lnTo>
                      <a:pt x="111" y="285"/>
                    </a:lnTo>
                    <a:lnTo>
                      <a:pt x="106" y="289"/>
                    </a:lnTo>
                    <a:lnTo>
                      <a:pt x="103" y="289"/>
                    </a:lnTo>
                    <a:lnTo>
                      <a:pt x="100" y="287"/>
                    </a:lnTo>
                    <a:lnTo>
                      <a:pt x="98" y="290"/>
                    </a:lnTo>
                    <a:lnTo>
                      <a:pt x="90" y="297"/>
                    </a:lnTo>
                    <a:lnTo>
                      <a:pt x="85" y="297"/>
                    </a:lnTo>
                    <a:lnTo>
                      <a:pt x="83" y="297"/>
                    </a:lnTo>
                    <a:lnTo>
                      <a:pt x="81" y="297"/>
                    </a:lnTo>
                    <a:lnTo>
                      <a:pt x="81" y="295"/>
                    </a:lnTo>
                    <a:lnTo>
                      <a:pt x="80" y="299"/>
                    </a:lnTo>
                    <a:lnTo>
                      <a:pt x="78" y="299"/>
                    </a:lnTo>
                    <a:lnTo>
                      <a:pt x="75" y="295"/>
                    </a:lnTo>
                    <a:lnTo>
                      <a:pt x="68" y="299"/>
                    </a:lnTo>
                    <a:lnTo>
                      <a:pt x="68" y="302"/>
                    </a:lnTo>
                    <a:lnTo>
                      <a:pt x="65" y="302"/>
                    </a:lnTo>
                    <a:lnTo>
                      <a:pt x="65" y="295"/>
                    </a:lnTo>
                    <a:lnTo>
                      <a:pt x="71" y="290"/>
                    </a:lnTo>
                    <a:lnTo>
                      <a:pt x="71" y="284"/>
                    </a:lnTo>
                    <a:lnTo>
                      <a:pt x="70" y="290"/>
                    </a:lnTo>
                    <a:lnTo>
                      <a:pt x="63" y="294"/>
                    </a:lnTo>
                    <a:lnTo>
                      <a:pt x="60" y="299"/>
                    </a:lnTo>
                    <a:lnTo>
                      <a:pt x="60" y="297"/>
                    </a:lnTo>
                    <a:lnTo>
                      <a:pt x="60" y="295"/>
                    </a:lnTo>
                    <a:lnTo>
                      <a:pt x="58" y="290"/>
                    </a:lnTo>
                    <a:lnTo>
                      <a:pt x="63" y="269"/>
                    </a:lnTo>
                    <a:lnTo>
                      <a:pt x="68" y="266"/>
                    </a:lnTo>
                    <a:lnTo>
                      <a:pt x="66" y="264"/>
                    </a:lnTo>
                    <a:lnTo>
                      <a:pt x="62" y="254"/>
                    </a:lnTo>
                    <a:lnTo>
                      <a:pt x="62" y="246"/>
                    </a:lnTo>
                    <a:lnTo>
                      <a:pt x="58" y="246"/>
                    </a:lnTo>
                    <a:lnTo>
                      <a:pt x="58" y="242"/>
                    </a:lnTo>
                    <a:lnTo>
                      <a:pt x="58" y="242"/>
                    </a:lnTo>
                    <a:lnTo>
                      <a:pt x="55" y="239"/>
                    </a:lnTo>
                    <a:lnTo>
                      <a:pt x="53" y="232"/>
                    </a:lnTo>
                    <a:lnTo>
                      <a:pt x="52" y="229"/>
                    </a:lnTo>
                    <a:lnTo>
                      <a:pt x="48" y="226"/>
                    </a:lnTo>
                    <a:lnTo>
                      <a:pt x="48" y="222"/>
                    </a:lnTo>
                    <a:lnTo>
                      <a:pt x="43" y="219"/>
                    </a:lnTo>
                    <a:lnTo>
                      <a:pt x="45" y="222"/>
                    </a:lnTo>
                    <a:lnTo>
                      <a:pt x="47" y="231"/>
                    </a:lnTo>
                    <a:lnTo>
                      <a:pt x="37" y="227"/>
                    </a:lnTo>
                    <a:lnTo>
                      <a:pt x="33" y="224"/>
                    </a:lnTo>
                    <a:lnTo>
                      <a:pt x="33" y="221"/>
                    </a:lnTo>
                    <a:lnTo>
                      <a:pt x="28" y="217"/>
                    </a:lnTo>
                    <a:lnTo>
                      <a:pt x="28" y="216"/>
                    </a:lnTo>
                    <a:lnTo>
                      <a:pt x="32" y="216"/>
                    </a:lnTo>
                    <a:lnTo>
                      <a:pt x="33" y="219"/>
                    </a:lnTo>
                    <a:lnTo>
                      <a:pt x="37" y="221"/>
                    </a:lnTo>
                    <a:lnTo>
                      <a:pt x="38" y="219"/>
                    </a:lnTo>
                    <a:lnTo>
                      <a:pt x="37" y="217"/>
                    </a:lnTo>
                    <a:lnTo>
                      <a:pt x="33" y="216"/>
                    </a:lnTo>
                    <a:lnTo>
                      <a:pt x="38" y="212"/>
                    </a:lnTo>
                    <a:lnTo>
                      <a:pt x="40" y="216"/>
                    </a:lnTo>
                    <a:lnTo>
                      <a:pt x="43" y="214"/>
                    </a:lnTo>
                    <a:lnTo>
                      <a:pt x="43" y="211"/>
                    </a:lnTo>
                    <a:lnTo>
                      <a:pt x="38" y="204"/>
                    </a:lnTo>
                    <a:lnTo>
                      <a:pt x="30" y="204"/>
                    </a:lnTo>
                    <a:lnTo>
                      <a:pt x="28" y="201"/>
                    </a:lnTo>
                    <a:lnTo>
                      <a:pt x="25" y="199"/>
                    </a:lnTo>
                    <a:lnTo>
                      <a:pt x="23" y="197"/>
                    </a:lnTo>
                    <a:lnTo>
                      <a:pt x="23" y="199"/>
                    </a:lnTo>
                    <a:lnTo>
                      <a:pt x="18" y="201"/>
                    </a:lnTo>
                    <a:lnTo>
                      <a:pt x="18" y="199"/>
                    </a:lnTo>
                    <a:lnTo>
                      <a:pt x="22" y="194"/>
                    </a:lnTo>
                    <a:lnTo>
                      <a:pt x="17" y="196"/>
                    </a:lnTo>
                    <a:lnTo>
                      <a:pt x="13" y="192"/>
                    </a:lnTo>
                    <a:lnTo>
                      <a:pt x="13" y="194"/>
                    </a:lnTo>
                    <a:lnTo>
                      <a:pt x="15" y="197"/>
                    </a:lnTo>
                    <a:lnTo>
                      <a:pt x="5" y="189"/>
                    </a:lnTo>
                    <a:lnTo>
                      <a:pt x="3" y="184"/>
                    </a:lnTo>
                    <a:lnTo>
                      <a:pt x="0" y="179"/>
                    </a:lnTo>
                    <a:lnTo>
                      <a:pt x="0" y="179"/>
                    </a:lnTo>
                    <a:lnTo>
                      <a:pt x="0" y="178"/>
                    </a:lnTo>
                    <a:lnTo>
                      <a:pt x="2" y="174"/>
                    </a:lnTo>
                    <a:lnTo>
                      <a:pt x="5" y="168"/>
                    </a:lnTo>
                    <a:lnTo>
                      <a:pt x="8" y="169"/>
                    </a:lnTo>
                    <a:lnTo>
                      <a:pt x="10" y="164"/>
                    </a:lnTo>
                    <a:lnTo>
                      <a:pt x="10" y="156"/>
                    </a:lnTo>
                    <a:lnTo>
                      <a:pt x="12" y="153"/>
                    </a:lnTo>
                    <a:lnTo>
                      <a:pt x="13" y="153"/>
                    </a:lnTo>
                    <a:lnTo>
                      <a:pt x="17" y="153"/>
                    </a:lnTo>
                    <a:lnTo>
                      <a:pt x="18" y="144"/>
                    </a:lnTo>
                    <a:lnTo>
                      <a:pt x="18" y="141"/>
                    </a:lnTo>
                    <a:lnTo>
                      <a:pt x="18" y="134"/>
                    </a:lnTo>
                    <a:lnTo>
                      <a:pt x="18" y="129"/>
                    </a:lnTo>
                    <a:lnTo>
                      <a:pt x="23" y="129"/>
                    </a:lnTo>
                    <a:lnTo>
                      <a:pt x="23" y="123"/>
                    </a:lnTo>
                    <a:lnTo>
                      <a:pt x="23" y="116"/>
                    </a:lnTo>
                    <a:lnTo>
                      <a:pt x="20" y="106"/>
                    </a:lnTo>
                    <a:lnTo>
                      <a:pt x="25" y="106"/>
                    </a:lnTo>
                    <a:lnTo>
                      <a:pt x="30" y="108"/>
                    </a:lnTo>
                    <a:lnTo>
                      <a:pt x="37" y="106"/>
                    </a:lnTo>
                    <a:lnTo>
                      <a:pt x="40" y="99"/>
                    </a:lnTo>
                    <a:lnTo>
                      <a:pt x="42" y="89"/>
                    </a:lnTo>
                    <a:lnTo>
                      <a:pt x="48" y="78"/>
                    </a:lnTo>
                    <a:lnTo>
                      <a:pt x="42" y="75"/>
                    </a:lnTo>
                    <a:lnTo>
                      <a:pt x="42" y="71"/>
                    </a:lnTo>
                    <a:lnTo>
                      <a:pt x="48" y="61"/>
                    </a:lnTo>
                    <a:lnTo>
                      <a:pt x="52" y="53"/>
                    </a:lnTo>
                    <a:lnTo>
                      <a:pt x="50" y="51"/>
                    </a:lnTo>
                    <a:lnTo>
                      <a:pt x="50" y="45"/>
                    </a:lnTo>
                    <a:lnTo>
                      <a:pt x="58" y="35"/>
                    </a:lnTo>
                    <a:lnTo>
                      <a:pt x="63" y="33"/>
                    </a:lnTo>
                    <a:lnTo>
                      <a:pt x="70" y="26"/>
                    </a:lnTo>
                    <a:lnTo>
                      <a:pt x="71" y="21"/>
                    </a:lnTo>
                    <a:lnTo>
                      <a:pt x="80" y="18"/>
                    </a:lnTo>
                    <a:lnTo>
                      <a:pt x="86" y="15"/>
                    </a:lnTo>
                    <a:lnTo>
                      <a:pt x="91" y="16"/>
                    </a:lnTo>
                    <a:lnTo>
                      <a:pt x="95" y="18"/>
                    </a:lnTo>
                    <a:lnTo>
                      <a:pt x="95" y="15"/>
                    </a:lnTo>
                    <a:lnTo>
                      <a:pt x="95" y="10"/>
                    </a:lnTo>
                    <a:lnTo>
                      <a:pt x="100" y="5"/>
                    </a:lnTo>
                    <a:lnTo>
                      <a:pt x="98" y="1"/>
                    </a:lnTo>
                    <a:lnTo>
                      <a:pt x="98" y="1"/>
                    </a:lnTo>
                    <a:lnTo>
                      <a:pt x="98" y="1"/>
                    </a:lnTo>
                    <a:close/>
                    <a:moveTo>
                      <a:pt x="32" y="232"/>
                    </a:moveTo>
                    <a:lnTo>
                      <a:pt x="33" y="236"/>
                    </a:lnTo>
                    <a:lnTo>
                      <a:pt x="38" y="237"/>
                    </a:lnTo>
                    <a:lnTo>
                      <a:pt x="40" y="234"/>
                    </a:lnTo>
                    <a:lnTo>
                      <a:pt x="35" y="231"/>
                    </a:lnTo>
                    <a:lnTo>
                      <a:pt x="32" y="23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34" name="Freeform 24"/>
              <p:cNvSpPr>
                <a:spLocks noEditPoints="1"/>
              </p:cNvSpPr>
              <p:nvPr/>
            </p:nvSpPr>
            <p:spPr bwMode="auto">
              <a:xfrm>
                <a:off x="7453155" y="3156617"/>
                <a:ext cx="28896" cy="46692"/>
              </a:xfrm>
              <a:custGeom>
                <a:avLst/>
                <a:gdLst/>
                <a:ahLst/>
                <a:cxnLst>
                  <a:cxn ang="0">
                    <a:pos x="0" y="38"/>
                  </a:cxn>
                  <a:cxn ang="0">
                    <a:pos x="4" y="33"/>
                  </a:cxn>
                  <a:cxn ang="0">
                    <a:pos x="2" y="35"/>
                  </a:cxn>
                  <a:cxn ang="0">
                    <a:pos x="0" y="43"/>
                  </a:cxn>
                  <a:cxn ang="0">
                    <a:pos x="9" y="7"/>
                  </a:cxn>
                  <a:cxn ang="0">
                    <a:pos x="2" y="0"/>
                  </a:cxn>
                  <a:cxn ang="0">
                    <a:pos x="12" y="0"/>
                  </a:cxn>
                  <a:cxn ang="0">
                    <a:pos x="9" y="5"/>
                  </a:cxn>
                  <a:cxn ang="0">
                    <a:pos x="9" y="7"/>
                  </a:cxn>
                  <a:cxn ang="0">
                    <a:pos x="19" y="3"/>
                  </a:cxn>
                  <a:cxn ang="0">
                    <a:pos x="25" y="8"/>
                  </a:cxn>
                  <a:cxn ang="0">
                    <a:pos x="24" y="10"/>
                  </a:cxn>
                  <a:cxn ang="0">
                    <a:pos x="17" y="8"/>
                  </a:cxn>
                  <a:cxn ang="0">
                    <a:pos x="12" y="5"/>
                  </a:cxn>
                  <a:cxn ang="0">
                    <a:pos x="14" y="3"/>
                  </a:cxn>
                  <a:cxn ang="0">
                    <a:pos x="15" y="2"/>
                  </a:cxn>
                  <a:cxn ang="0">
                    <a:pos x="10" y="10"/>
                  </a:cxn>
                  <a:cxn ang="0">
                    <a:pos x="10" y="12"/>
                  </a:cxn>
                  <a:cxn ang="0">
                    <a:pos x="10" y="13"/>
                  </a:cxn>
                  <a:cxn ang="0">
                    <a:pos x="7" y="20"/>
                  </a:cxn>
                  <a:cxn ang="0">
                    <a:pos x="4" y="18"/>
                  </a:cxn>
                  <a:cxn ang="0">
                    <a:pos x="0" y="18"/>
                  </a:cxn>
                  <a:cxn ang="0">
                    <a:pos x="4" y="22"/>
                  </a:cxn>
                  <a:cxn ang="0">
                    <a:pos x="5" y="27"/>
                  </a:cxn>
                  <a:cxn ang="0">
                    <a:pos x="4" y="35"/>
                  </a:cxn>
                  <a:cxn ang="0">
                    <a:pos x="2" y="48"/>
                  </a:cxn>
                  <a:cxn ang="0">
                    <a:pos x="4" y="56"/>
                  </a:cxn>
                  <a:cxn ang="0">
                    <a:pos x="5" y="70"/>
                  </a:cxn>
                  <a:cxn ang="0">
                    <a:pos x="14" y="88"/>
                  </a:cxn>
                  <a:cxn ang="0">
                    <a:pos x="24" y="90"/>
                  </a:cxn>
                  <a:cxn ang="0">
                    <a:pos x="40" y="86"/>
                  </a:cxn>
                  <a:cxn ang="0">
                    <a:pos x="50" y="71"/>
                  </a:cxn>
                  <a:cxn ang="0">
                    <a:pos x="52" y="65"/>
                  </a:cxn>
                  <a:cxn ang="0">
                    <a:pos x="53" y="58"/>
                  </a:cxn>
                  <a:cxn ang="0">
                    <a:pos x="52" y="51"/>
                  </a:cxn>
                  <a:cxn ang="0">
                    <a:pos x="45" y="38"/>
                  </a:cxn>
                  <a:cxn ang="0">
                    <a:pos x="37" y="33"/>
                  </a:cxn>
                  <a:cxn ang="0">
                    <a:pos x="34" y="32"/>
                  </a:cxn>
                  <a:cxn ang="0">
                    <a:pos x="37" y="27"/>
                  </a:cxn>
                  <a:cxn ang="0">
                    <a:pos x="32" y="22"/>
                  </a:cxn>
                  <a:cxn ang="0">
                    <a:pos x="29" y="17"/>
                  </a:cxn>
                  <a:cxn ang="0">
                    <a:pos x="27" y="13"/>
                  </a:cxn>
                  <a:cxn ang="0">
                    <a:pos x="19" y="12"/>
                  </a:cxn>
                  <a:cxn ang="0">
                    <a:pos x="15" y="10"/>
                  </a:cxn>
                </a:cxnLst>
                <a:rect l="0" t="0" r="r" b="b"/>
                <a:pathLst>
                  <a:path w="53" h="90">
                    <a:moveTo>
                      <a:pt x="0" y="43"/>
                    </a:moveTo>
                    <a:lnTo>
                      <a:pt x="0" y="38"/>
                    </a:lnTo>
                    <a:lnTo>
                      <a:pt x="0" y="35"/>
                    </a:lnTo>
                    <a:lnTo>
                      <a:pt x="4" y="33"/>
                    </a:lnTo>
                    <a:lnTo>
                      <a:pt x="2" y="35"/>
                    </a:lnTo>
                    <a:lnTo>
                      <a:pt x="2" y="35"/>
                    </a:lnTo>
                    <a:lnTo>
                      <a:pt x="2" y="38"/>
                    </a:lnTo>
                    <a:lnTo>
                      <a:pt x="0" y="43"/>
                    </a:lnTo>
                    <a:lnTo>
                      <a:pt x="0" y="43"/>
                    </a:lnTo>
                    <a:close/>
                    <a:moveTo>
                      <a:pt x="9" y="7"/>
                    </a:moveTo>
                    <a:lnTo>
                      <a:pt x="2" y="3"/>
                    </a:lnTo>
                    <a:lnTo>
                      <a:pt x="2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0" y="5"/>
                    </a:lnTo>
                    <a:lnTo>
                      <a:pt x="9" y="5"/>
                    </a:lnTo>
                    <a:lnTo>
                      <a:pt x="9" y="7"/>
                    </a:lnTo>
                    <a:lnTo>
                      <a:pt x="9" y="7"/>
                    </a:lnTo>
                    <a:close/>
                    <a:moveTo>
                      <a:pt x="15" y="2"/>
                    </a:moveTo>
                    <a:lnTo>
                      <a:pt x="19" y="3"/>
                    </a:lnTo>
                    <a:lnTo>
                      <a:pt x="19" y="7"/>
                    </a:lnTo>
                    <a:lnTo>
                      <a:pt x="25" y="8"/>
                    </a:lnTo>
                    <a:lnTo>
                      <a:pt x="25" y="12"/>
                    </a:lnTo>
                    <a:lnTo>
                      <a:pt x="24" y="10"/>
                    </a:lnTo>
                    <a:lnTo>
                      <a:pt x="19" y="10"/>
                    </a:lnTo>
                    <a:lnTo>
                      <a:pt x="17" y="8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5" y="3"/>
                    </a:lnTo>
                    <a:lnTo>
                      <a:pt x="14" y="3"/>
                    </a:lnTo>
                    <a:lnTo>
                      <a:pt x="15" y="2"/>
                    </a:lnTo>
                    <a:lnTo>
                      <a:pt x="15" y="2"/>
                    </a:lnTo>
                    <a:close/>
                    <a:moveTo>
                      <a:pt x="10" y="8"/>
                    </a:moveTo>
                    <a:lnTo>
                      <a:pt x="10" y="10"/>
                    </a:lnTo>
                    <a:lnTo>
                      <a:pt x="12" y="12"/>
                    </a:lnTo>
                    <a:lnTo>
                      <a:pt x="10" y="12"/>
                    </a:lnTo>
                    <a:lnTo>
                      <a:pt x="9" y="12"/>
                    </a:lnTo>
                    <a:lnTo>
                      <a:pt x="10" y="13"/>
                    </a:lnTo>
                    <a:lnTo>
                      <a:pt x="10" y="17"/>
                    </a:lnTo>
                    <a:lnTo>
                      <a:pt x="7" y="20"/>
                    </a:lnTo>
                    <a:lnTo>
                      <a:pt x="5" y="20"/>
                    </a:lnTo>
                    <a:lnTo>
                      <a:pt x="4" y="18"/>
                    </a:lnTo>
                    <a:lnTo>
                      <a:pt x="0" y="17"/>
                    </a:lnTo>
                    <a:lnTo>
                      <a:pt x="0" y="18"/>
                    </a:lnTo>
                    <a:lnTo>
                      <a:pt x="2" y="20"/>
                    </a:lnTo>
                    <a:lnTo>
                      <a:pt x="4" y="22"/>
                    </a:lnTo>
                    <a:lnTo>
                      <a:pt x="4" y="23"/>
                    </a:lnTo>
                    <a:lnTo>
                      <a:pt x="5" y="27"/>
                    </a:lnTo>
                    <a:lnTo>
                      <a:pt x="5" y="33"/>
                    </a:lnTo>
                    <a:lnTo>
                      <a:pt x="4" y="35"/>
                    </a:lnTo>
                    <a:lnTo>
                      <a:pt x="2" y="45"/>
                    </a:lnTo>
                    <a:lnTo>
                      <a:pt x="2" y="48"/>
                    </a:lnTo>
                    <a:lnTo>
                      <a:pt x="2" y="48"/>
                    </a:lnTo>
                    <a:lnTo>
                      <a:pt x="4" y="56"/>
                    </a:lnTo>
                    <a:lnTo>
                      <a:pt x="2" y="60"/>
                    </a:lnTo>
                    <a:lnTo>
                      <a:pt x="5" y="70"/>
                    </a:lnTo>
                    <a:lnTo>
                      <a:pt x="10" y="81"/>
                    </a:lnTo>
                    <a:lnTo>
                      <a:pt x="14" y="88"/>
                    </a:lnTo>
                    <a:lnTo>
                      <a:pt x="19" y="90"/>
                    </a:lnTo>
                    <a:lnTo>
                      <a:pt x="24" y="90"/>
                    </a:lnTo>
                    <a:lnTo>
                      <a:pt x="32" y="88"/>
                    </a:lnTo>
                    <a:lnTo>
                      <a:pt x="40" y="86"/>
                    </a:lnTo>
                    <a:lnTo>
                      <a:pt x="47" y="78"/>
                    </a:lnTo>
                    <a:lnTo>
                      <a:pt x="50" y="71"/>
                    </a:lnTo>
                    <a:lnTo>
                      <a:pt x="52" y="68"/>
                    </a:lnTo>
                    <a:lnTo>
                      <a:pt x="52" y="65"/>
                    </a:lnTo>
                    <a:lnTo>
                      <a:pt x="53" y="63"/>
                    </a:lnTo>
                    <a:lnTo>
                      <a:pt x="53" y="58"/>
                    </a:lnTo>
                    <a:lnTo>
                      <a:pt x="50" y="55"/>
                    </a:lnTo>
                    <a:lnTo>
                      <a:pt x="52" y="51"/>
                    </a:lnTo>
                    <a:lnTo>
                      <a:pt x="49" y="48"/>
                    </a:lnTo>
                    <a:lnTo>
                      <a:pt x="45" y="38"/>
                    </a:lnTo>
                    <a:lnTo>
                      <a:pt x="42" y="32"/>
                    </a:lnTo>
                    <a:lnTo>
                      <a:pt x="37" y="33"/>
                    </a:lnTo>
                    <a:lnTo>
                      <a:pt x="37" y="32"/>
                    </a:lnTo>
                    <a:lnTo>
                      <a:pt x="34" y="32"/>
                    </a:lnTo>
                    <a:lnTo>
                      <a:pt x="39" y="30"/>
                    </a:lnTo>
                    <a:lnTo>
                      <a:pt x="37" y="27"/>
                    </a:lnTo>
                    <a:lnTo>
                      <a:pt x="35" y="27"/>
                    </a:lnTo>
                    <a:lnTo>
                      <a:pt x="32" y="22"/>
                    </a:lnTo>
                    <a:lnTo>
                      <a:pt x="30" y="22"/>
                    </a:lnTo>
                    <a:lnTo>
                      <a:pt x="29" y="17"/>
                    </a:lnTo>
                    <a:lnTo>
                      <a:pt x="27" y="15"/>
                    </a:lnTo>
                    <a:lnTo>
                      <a:pt x="27" y="13"/>
                    </a:lnTo>
                    <a:lnTo>
                      <a:pt x="20" y="10"/>
                    </a:lnTo>
                    <a:lnTo>
                      <a:pt x="19" y="12"/>
                    </a:lnTo>
                    <a:lnTo>
                      <a:pt x="15" y="12"/>
                    </a:lnTo>
                    <a:lnTo>
                      <a:pt x="15" y="10"/>
                    </a:lnTo>
                    <a:lnTo>
                      <a:pt x="10" y="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35" name="Freeform 25"/>
              <p:cNvSpPr>
                <a:spLocks noEditPoints="1"/>
              </p:cNvSpPr>
              <p:nvPr/>
            </p:nvSpPr>
            <p:spPr bwMode="auto">
              <a:xfrm>
                <a:off x="7292618" y="2865055"/>
                <a:ext cx="363884" cy="312314"/>
              </a:xfrm>
              <a:custGeom>
                <a:avLst/>
                <a:gdLst/>
                <a:ahLst/>
                <a:cxnLst>
                  <a:cxn ang="0">
                    <a:pos x="231" y="51"/>
                  </a:cxn>
                  <a:cxn ang="0">
                    <a:pos x="267" y="69"/>
                  </a:cxn>
                  <a:cxn ang="0">
                    <a:pos x="277" y="116"/>
                  </a:cxn>
                  <a:cxn ang="0">
                    <a:pos x="353" y="144"/>
                  </a:cxn>
                  <a:cxn ang="0">
                    <a:pos x="442" y="164"/>
                  </a:cxn>
                  <a:cxn ang="0">
                    <a:pos x="476" y="132"/>
                  </a:cxn>
                  <a:cxn ang="0">
                    <a:pos x="513" y="161"/>
                  </a:cxn>
                  <a:cxn ang="0">
                    <a:pos x="546" y="136"/>
                  </a:cxn>
                  <a:cxn ang="0">
                    <a:pos x="579" y="112"/>
                  </a:cxn>
                  <a:cxn ang="0">
                    <a:pos x="633" y="98"/>
                  </a:cxn>
                  <a:cxn ang="0">
                    <a:pos x="657" y="99"/>
                  </a:cxn>
                  <a:cxn ang="0">
                    <a:pos x="679" y="122"/>
                  </a:cxn>
                  <a:cxn ang="0">
                    <a:pos x="644" y="154"/>
                  </a:cxn>
                  <a:cxn ang="0">
                    <a:pos x="621" y="220"/>
                  </a:cxn>
                  <a:cxn ang="0">
                    <a:pos x="599" y="262"/>
                  </a:cxn>
                  <a:cxn ang="0">
                    <a:pos x="588" y="274"/>
                  </a:cxn>
                  <a:cxn ang="0">
                    <a:pos x="569" y="235"/>
                  </a:cxn>
                  <a:cxn ang="0">
                    <a:pos x="554" y="242"/>
                  </a:cxn>
                  <a:cxn ang="0">
                    <a:pos x="563" y="222"/>
                  </a:cxn>
                  <a:cxn ang="0">
                    <a:pos x="558" y="196"/>
                  </a:cxn>
                  <a:cxn ang="0">
                    <a:pos x="510" y="182"/>
                  </a:cxn>
                  <a:cxn ang="0">
                    <a:pos x="491" y="172"/>
                  </a:cxn>
                  <a:cxn ang="0">
                    <a:pos x="475" y="167"/>
                  </a:cxn>
                  <a:cxn ang="0">
                    <a:pos x="483" y="196"/>
                  </a:cxn>
                  <a:cxn ang="0">
                    <a:pos x="493" y="245"/>
                  </a:cxn>
                  <a:cxn ang="0">
                    <a:pos x="498" y="285"/>
                  </a:cxn>
                  <a:cxn ang="0">
                    <a:pos x="481" y="280"/>
                  </a:cxn>
                  <a:cxn ang="0">
                    <a:pos x="475" y="280"/>
                  </a:cxn>
                  <a:cxn ang="0">
                    <a:pos x="450" y="312"/>
                  </a:cxn>
                  <a:cxn ang="0">
                    <a:pos x="420" y="328"/>
                  </a:cxn>
                  <a:cxn ang="0">
                    <a:pos x="375" y="382"/>
                  </a:cxn>
                  <a:cxn ang="0">
                    <a:pos x="329" y="418"/>
                  </a:cxn>
                  <a:cxn ang="0">
                    <a:pos x="304" y="461"/>
                  </a:cxn>
                  <a:cxn ang="0">
                    <a:pos x="299" y="553"/>
                  </a:cxn>
                  <a:cxn ang="0">
                    <a:pos x="290" y="578"/>
                  </a:cxn>
                  <a:cxn ang="0">
                    <a:pos x="259" y="596"/>
                  </a:cxn>
                  <a:cxn ang="0">
                    <a:pos x="209" y="541"/>
                  </a:cxn>
                  <a:cxn ang="0">
                    <a:pos x="176" y="488"/>
                  </a:cxn>
                  <a:cxn ang="0">
                    <a:pos x="149" y="435"/>
                  </a:cxn>
                  <a:cxn ang="0">
                    <a:pos x="126" y="370"/>
                  </a:cxn>
                  <a:cxn ang="0">
                    <a:pos x="113" y="322"/>
                  </a:cxn>
                  <a:cxn ang="0">
                    <a:pos x="108" y="287"/>
                  </a:cxn>
                  <a:cxn ang="0">
                    <a:pos x="108" y="269"/>
                  </a:cxn>
                  <a:cxn ang="0">
                    <a:pos x="86" y="303"/>
                  </a:cxn>
                  <a:cxn ang="0">
                    <a:pos x="15" y="272"/>
                  </a:cxn>
                  <a:cxn ang="0">
                    <a:pos x="35" y="272"/>
                  </a:cxn>
                  <a:cxn ang="0">
                    <a:pos x="40" y="262"/>
                  </a:cxn>
                  <a:cxn ang="0">
                    <a:pos x="0" y="242"/>
                  </a:cxn>
                  <a:cxn ang="0">
                    <a:pos x="51" y="219"/>
                  </a:cxn>
                  <a:cxn ang="0">
                    <a:pos x="48" y="191"/>
                  </a:cxn>
                  <a:cxn ang="0">
                    <a:pos x="15" y="161"/>
                  </a:cxn>
                  <a:cxn ang="0">
                    <a:pos x="56" y="136"/>
                  </a:cxn>
                  <a:cxn ang="0">
                    <a:pos x="111" y="76"/>
                  </a:cxn>
                  <a:cxn ang="0">
                    <a:pos x="134" y="28"/>
                  </a:cxn>
                  <a:cxn ang="0">
                    <a:pos x="199" y="6"/>
                  </a:cxn>
                  <a:cxn ang="0">
                    <a:pos x="493" y="284"/>
                  </a:cxn>
                  <a:cxn ang="0">
                    <a:pos x="486" y="290"/>
                  </a:cxn>
                </a:cxnLst>
                <a:rect l="0" t="0" r="r" b="b"/>
                <a:pathLst>
                  <a:path w="681" h="601">
                    <a:moveTo>
                      <a:pt x="217" y="18"/>
                    </a:moveTo>
                    <a:lnTo>
                      <a:pt x="219" y="21"/>
                    </a:lnTo>
                    <a:lnTo>
                      <a:pt x="219" y="24"/>
                    </a:lnTo>
                    <a:lnTo>
                      <a:pt x="226" y="28"/>
                    </a:lnTo>
                    <a:lnTo>
                      <a:pt x="226" y="36"/>
                    </a:lnTo>
                    <a:lnTo>
                      <a:pt x="227" y="39"/>
                    </a:lnTo>
                    <a:lnTo>
                      <a:pt x="226" y="43"/>
                    </a:lnTo>
                    <a:lnTo>
                      <a:pt x="229" y="44"/>
                    </a:lnTo>
                    <a:lnTo>
                      <a:pt x="231" y="48"/>
                    </a:lnTo>
                    <a:lnTo>
                      <a:pt x="231" y="51"/>
                    </a:lnTo>
                    <a:lnTo>
                      <a:pt x="234" y="53"/>
                    </a:lnTo>
                    <a:lnTo>
                      <a:pt x="236" y="56"/>
                    </a:lnTo>
                    <a:lnTo>
                      <a:pt x="241" y="59"/>
                    </a:lnTo>
                    <a:lnTo>
                      <a:pt x="244" y="54"/>
                    </a:lnTo>
                    <a:lnTo>
                      <a:pt x="249" y="54"/>
                    </a:lnTo>
                    <a:lnTo>
                      <a:pt x="251" y="58"/>
                    </a:lnTo>
                    <a:lnTo>
                      <a:pt x="257" y="58"/>
                    </a:lnTo>
                    <a:lnTo>
                      <a:pt x="262" y="63"/>
                    </a:lnTo>
                    <a:lnTo>
                      <a:pt x="265" y="64"/>
                    </a:lnTo>
                    <a:lnTo>
                      <a:pt x="267" y="69"/>
                    </a:lnTo>
                    <a:lnTo>
                      <a:pt x="272" y="69"/>
                    </a:lnTo>
                    <a:lnTo>
                      <a:pt x="274" y="73"/>
                    </a:lnTo>
                    <a:lnTo>
                      <a:pt x="274" y="73"/>
                    </a:lnTo>
                    <a:lnTo>
                      <a:pt x="275" y="81"/>
                    </a:lnTo>
                    <a:lnTo>
                      <a:pt x="270" y="93"/>
                    </a:lnTo>
                    <a:lnTo>
                      <a:pt x="270" y="99"/>
                    </a:lnTo>
                    <a:lnTo>
                      <a:pt x="265" y="107"/>
                    </a:lnTo>
                    <a:lnTo>
                      <a:pt x="267" y="112"/>
                    </a:lnTo>
                    <a:lnTo>
                      <a:pt x="272" y="112"/>
                    </a:lnTo>
                    <a:lnTo>
                      <a:pt x="277" y="116"/>
                    </a:lnTo>
                    <a:lnTo>
                      <a:pt x="280" y="116"/>
                    </a:lnTo>
                    <a:lnTo>
                      <a:pt x="285" y="119"/>
                    </a:lnTo>
                    <a:lnTo>
                      <a:pt x="294" y="121"/>
                    </a:lnTo>
                    <a:lnTo>
                      <a:pt x="305" y="127"/>
                    </a:lnTo>
                    <a:lnTo>
                      <a:pt x="312" y="136"/>
                    </a:lnTo>
                    <a:lnTo>
                      <a:pt x="322" y="137"/>
                    </a:lnTo>
                    <a:lnTo>
                      <a:pt x="325" y="141"/>
                    </a:lnTo>
                    <a:lnTo>
                      <a:pt x="332" y="141"/>
                    </a:lnTo>
                    <a:lnTo>
                      <a:pt x="340" y="146"/>
                    </a:lnTo>
                    <a:lnTo>
                      <a:pt x="353" y="144"/>
                    </a:lnTo>
                    <a:lnTo>
                      <a:pt x="357" y="147"/>
                    </a:lnTo>
                    <a:lnTo>
                      <a:pt x="370" y="146"/>
                    </a:lnTo>
                    <a:lnTo>
                      <a:pt x="382" y="147"/>
                    </a:lnTo>
                    <a:lnTo>
                      <a:pt x="382" y="154"/>
                    </a:lnTo>
                    <a:lnTo>
                      <a:pt x="388" y="159"/>
                    </a:lnTo>
                    <a:lnTo>
                      <a:pt x="402" y="161"/>
                    </a:lnTo>
                    <a:lnTo>
                      <a:pt x="407" y="159"/>
                    </a:lnTo>
                    <a:lnTo>
                      <a:pt x="415" y="159"/>
                    </a:lnTo>
                    <a:lnTo>
                      <a:pt x="435" y="166"/>
                    </a:lnTo>
                    <a:lnTo>
                      <a:pt x="442" y="164"/>
                    </a:lnTo>
                    <a:lnTo>
                      <a:pt x="450" y="167"/>
                    </a:lnTo>
                    <a:lnTo>
                      <a:pt x="465" y="166"/>
                    </a:lnTo>
                    <a:lnTo>
                      <a:pt x="466" y="154"/>
                    </a:lnTo>
                    <a:lnTo>
                      <a:pt x="461" y="146"/>
                    </a:lnTo>
                    <a:lnTo>
                      <a:pt x="465" y="136"/>
                    </a:lnTo>
                    <a:lnTo>
                      <a:pt x="463" y="131"/>
                    </a:lnTo>
                    <a:lnTo>
                      <a:pt x="463" y="131"/>
                    </a:lnTo>
                    <a:lnTo>
                      <a:pt x="468" y="127"/>
                    </a:lnTo>
                    <a:lnTo>
                      <a:pt x="473" y="127"/>
                    </a:lnTo>
                    <a:lnTo>
                      <a:pt x="476" y="132"/>
                    </a:lnTo>
                    <a:lnTo>
                      <a:pt x="476" y="137"/>
                    </a:lnTo>
                    <a:lnTo>
                      <a:pt x="481" y="141"/>
                    </a:lnTo>
                    <a:lnTo>
                      <a:pt x="481" y="141"/>
                    </a:lnTo>
                    <a:lnTo>
                      <a:pt x="481" y="146"/>
                    </a:lnTo>
                    <a:lnTo>
                      <a:pt x="480" y="149"/>
                    </a:lnTo>
                    <a:lnTo>
                      <a:pt x="483" y="156"/>
                    </a:lnTo>
                    <a:lnTo>
                      <a:pt x="491" y="157"/>
                    </a:lnTo>
                    <a:lnTo>
                      <a:pt x="495" y="156"/>
                    </a:lnTo>
                    <a:lnTo>
                      <a:pt x="506" y="161"/>
                    </a:lnTo>
                    <a:lnTo>
                      <a:pt x="513" y="161"/>
                    </a:lnTo>
                    <a:lnTo>
                      <a:pt x="518" y="156"/>
                    </a:lnTo>
                    <a:lnTo>
                      <a:pt x="525" y="156"/>
                    </a:lnTo>
                    <a:lnTo>
                      <a:pt x="530" y="157"/>
                    </a:lnTo>
                    <a:lnTo>
                      <a:pt x="538" y="156"/>
                    </a:lnTo>
                    <a:lnTo>
                      <a:pt x="545" y="156"/>
                    </a:lnTo>
                    <a:lnTo>
                      <a:pt x="554" y="152"/>
                    </a:lnTo>
                    <a:lnTo>
                      <a:pt x="554" y="149"/>
                    </a:lnTo>
                    <a:lnTo>
                      <a:pt x="554" y="142"/>
                    </a:lnTo>
                    <a:lnTo>
                      <a:pt x="546" y="141"/>
                    </a:lnTo>
                    <a:lnTo>
                      <a:pt x="546" y="136"/>
                    </a:lnTo>
                    <a:lnTo>
                      <a:pt x="548" y="131"/>
                    </a:lnTo>
                    <a:lnTo>
                      <a:pt x="551" y="131"/>
                    </a:lnTo>
                    <a:lnTo>
                      <a:pt x="559" y="129"/>
                    </a:lnTo>
                    <a:lnTo>
                      <a:pt x="563" y="127"/>
                    </a:lnTo>
                    <a:lnTo>
                      <a:pt x="566" y="122"/>
                    </a:lnTo>
                    <a:lnTo>
                      <a:pt x="569" y="121"/>
                    </a:lnTo>
                    <a:lnTo>
                      <a:pt x="573" y="121"/>
                    </a:lnTo>
                    <a:lnTo>
                      <a:pt x="573" y="119"/>
                    </a:lnTo>
                    <a:lnTo>
                      <a:pt x="578" y="117"/>
                    </a:lnTo>
                    <a:lnTo>
                      <a:pt x="579" y="112"/>
                    </a:lnTo>
                    <a:lnTo>
                      <a:pt x="584" y="107"/>
                    </a:lnTo>
                    <a:lnTo>
                      <a:pt x="589" y="107"/>
                    </a:lnTo>
                    <a:lnTo>
                      <a:pt x="598" y="106"/>
                    </a:lnTo>
                    <a:lnTo>
                      <a:pt x="604" y="99"/>
                    </a:lnTo>
                    <a:lnTo>
                      <a:pt x="603" y="94"/>
                    </a:lnTo>
                    <a:lnTo>
                      <a:pt x="606" y="94"/>
                    </a:lnTo>
                    <a:lnTo>
                      <a:pt x="613" y="91"/>
                    </a:lnTo>
                    <a:lnTo>
                      <a:pt x="616" y="96"/>
                    </a:lnTo>
                    <a:lnTo>
                      <a:pt x="623" y="94"/>
                    </a:lnTo>
                    <a:lnTo>
                      <a:pt x="633" y="98"/>
                    </a:lnTo>
                    <a:lnTo>
                      <a:pt x="634" y="96"/>
                    </a:lnTo>
                    <a:lnTo>
                      <a:pt x="634" y="91"/>
                    </a:lnTo>
                    <a:lnTo>
                      <a:pt x="644" y="86"/>
                    </a:lnTo>
                    <a:lnTo>
                      <a:pt x="647" y="88"/>
                    </a:lnTo>
                    <a:lnTo>
                      <a:pt x="651" y="89"/>
                    </a:lnTo>
                    <a:lnTo>
                      <a:pt x="654" y="89"/>
                    </a:lnTo>
                    <a:lnTo>
                      <a:pt x="656" y="91"/>
                    </a:lnTo>
                    <a:lnTo>
                      <a:pt x="652" y="98"/>
                    </a:lnTo>
                    <a:lnTo>
                      <a:pt x="654" y="101"/>
                    </a:lnTo>
                    <a:lnTo>
                      <a:pt x="657" y="99"/>
                    </a:lnTo>
                    <a:lnTo>
                      <a:pt x="659" y="99"/>
                    </a:lnTo>
                    <a:lnTo>
                      <a:pt x="661" y="103"/>
                    </a:lnTo>
                    <a:lnTo>
                      <a:pt x="664" y="107"/>
                    </a:lnTo>
                    <a:lnTo>
                      <a:pt x="664" y="109"/>
                    </a:lnTo>
                    <a:lnTo>
                      <a:pt x="661" y="114"/>
                    </a:lnTo>
                    <a:lnTo>
                      <a:pt x="662" y="117"/>
                    </a:lnTo>
                    <a:lnTo>
                      <a:pt x="667" y="117"/>
                    </a:lnTo>
                    <a:lnTo>
                      <a:pt x="671" y="117"/>
                    </a:lnTo>
                    <a:lnTo>
                      <a:pt x="674" y="119"/>
                    </a:lnTo>
                    <a:lnTo>
                      <a:pt x="679" y="122"/>
                    </a:lnTo>
                    <a:lnTo>
                      <a:pt x="681" y="126"/>
                    </a:lnTo>
                    <a:lnTo>
                      <a:pt x="676" y="131"/>
                    </a:lnTo>
                    <a:lnTo>
                      <a:pt x="676" y="136"/>
                    </a:lnTo>
                    <a:lnTo>
                      <a:pt x="676" y="139"/>
                    </a:lnTo>
                    <a:lnTo>
                      <a:pt x="672" y="137"/>
                    </a:lnTo>
                    <a:lnTo>
                      <a:pt x="667" y="136"/>
                    </a:lnTo>
                    <a:lnTo>
                      <a:pt x="661" y="139"/>
                    </a:lnTo>
                    <a:lnTo>
                      <a:pt x="652" y="142"/>
                    </a:lnTo>
                    <a:lnTo>
                      <a:pt x="651" y="147"/>
                    </a:lnTo>
                    <a:lnTo>
                      <a:pt x="644" y="154"/>
                    </a:lnTo>
                    <a:lnTo>
                      <a:pt x="639" y="156"/>
                    </a:lnTo>
                    <a:lnTo>
                      <a:pt x="631" y="166"/>
                    </a:lnTo>
                    <a:lnTo>
                      <a:pt x="631" y="172"/>
                    </a:lnTo>
                    <a:lnTo>
                      <a:pt x="633" y="174"/>
                    </a:lnTo>
                    <a:lnTo>
                      <a:pt x="629" y="182"/>
                    </a:lnTo>
                    <a:lnTo>
                      <a:pt x="623" y="192"/>
                    </a:lnTo>
                    <a:lnTo>
                      <a:pt x="623" y="196"/>
                    </a:lnTo>
                    <a:lnTo>
                      <a:pt x="629" y="199"/>
                    </a:lnTo>
                    <a:lnTo>
                      <a:pt x="623" y="210"/>
                    </a:lnTo>
                    <a:lnTo>
                      <a:pt x="621" y="220"/>
                    </a:lnTo>
                    <a:lnTo>
                      <a:pt x="618" y="227"/>
                    </a:lnTo>
                    <a:lnTo>
                      <a:pt x="611" y="229"/>
                    </a:lnTo>
                    <a:lnTo>
                      <a:pt x="606" y="227"/>
                    </a:lnTo>
                    <a:lnTo>
                      <a:pt x="601" y="227"/>
                    </a:lnTo>
                    <a:lnTo>
                      <a:pt x="604" y="237"/>
                    </a:lnTo>
                    <a:lnTo>
                      <a:pt x="604" y="244"/>
                    </a:lnTo>
                    <a:lnTo>
                      <a:pt x="604" y="250"/>
                    </a:lnTo>
                    <a:lnTo>
                      <a:pt x="599" y="250"/>
                    </a:lnTo>
                    <a:lnTo>
                      <a:pt x="599" y="255"/>
                    </a:lnTo>
                    <a:lnTo>
                      <a:pt x="599" y="262"/>
                    </a:lnTo>
                    <a:lnTo>
                      <a:pt x="599" y="265"/>
                    </a:lnTo>
                    <a:lnTo>
                      <a:pt x="598" y="274"/>
                    </a:lnTo>
                    <a:lnTo>
                      <a:pt x="594" y="274"/>
                    </a:lnTo>
                    <a:lnTo>
                      <a:pt x="593" y="274"/>
                    </a:lnTo>
                    <a:lnTo>
                      <a:pt x="591" y="277"/>
                    </a:lnTo>
                    <a:lnTo>
                      <a:pt x="591" y="280"/>
                    </a:lnTo>
                    <a:lnTo>
                      <a:pt x="591" y="279"/>
                    </a:lnTo>
                    <a:lnTo>
                      <a:pt x="589" y="277"/>
                    </a:lnTo>
                    <a:lnTo>
                      <a:pt x="589" y="275"/>
                    </a:lnTo>
                    <a:lnTo>
                      <a:pt x="588" y="274"/>
                    </a:lnTo>
                    <a:lnTo>
                      <a:pt x="586" y="270"/>
                    </a:lnTo>
                    <a:lnTo>
                      <a:pt x="584" y="264"/>
                    </a:lnTo>
                    <a:lnTo>
                      <a:pt x="583" y="255"/>
                    </a:lnTo>
                    <a:lnTo>
                      <a:pt x="581" y="252"/>
                    </a:lnTo>
                    <a:lnTo>
                      <a:pt x="581" y="247"/>
                    </a:lnTo>
                    <a:lnTo>
                      <a:pt x="579" y="242"/>
                    </a:lnTo>
                    <a:lnTo>
                      <a:pt x="578" y="239"/>
                    </a:lnTo>
                    <a:lnTo>
                      <a:pt x="576" y="235"/>
                    </a:lnTo>
                    <a:lnTo>
                      <a:pt x="573" y="237"/>
                    </a:lnTo>
                    <a:lnTo>
                      <a:pt x="569" y="235"/>
                    </a:lnTo>
                    <a:lnTo>
                      <a:pt x="566" y="235"/>
                    </a:lnTo>
                    <a:lnTo>
                      <a:pt x="568" y="239"/>
                    </a:lnTo>
                    <a:lnTo>
                      <a:pt x="566" y="240"/>
                    </a:lnTo>
                    <a:lnTo>
                      <a:pt x="566" y="242"/>
                    </a:lnTo>
                    <a:lnTo>
                      <a:pt x="564" y="245"/>
                    </a:lnTo>
                    <a:lnTo>
                      <a:pt x="566" y="247"/>
                    </a:lnTo>
                    <a:lnTo>
                      <a:pt x="566" y="250"/>
                    </a:lnTo>
                    <a:lnTo>
                      <a:pt x="563" y="250"/>
                    </a:lnTo>
                    <a:lnTo>
                      <a:pt x="559" y="245"/>
                    </a:lnTo>
                    <a:lnTo>
                      <a:pt x="554" y="242"/>
                    </a:lnTo>
                    <a:lnTo>
                      <a:pt x="554" y="240"/>
                    </a:lnTo>
                    <a:lnTo>
                      <a:pt x="551" y="239"/>
                    </a:lnTo>
                    <a:lnTo>
                      <a:pt x="549" y="232"/>
                    </a:lnTo>
                    <a:lnTo>
                      <a:pt x="549" y="230"/>
                    </a:lnTo>
                    <a:lnTo>
                      <a:pt x="551" y="229"/>
                    </a:lnTo>
                    <a:lnTo>
                      <a:pt x="553" y="225"/>
                    </a:lnTo>
                    <a:lnTo>
                      <a:pt x="556" y="222"/>
                    </a:lnTo>
                    <a:lnTo>
                      <a:pt x="558" y="224"/>
                    </a:lnTo>
                    <a:lnTo>
                      <a:pt x="561" y="225"/>
                    </a:lnTo>
                    <a:lnTo>
                      <a:pt x="563" y="222"/>
                    </a:lnTo>
                    <a:lnTo>
                      <a:pt x="563" y="220"/>
                    </a:lnTo>
                    <a:lnTo>
                      <a:pt x="566" y="219"/>
                    </a:lnTo>
                    <a:lnTo>
                      <a:pt x="569" y="210"/>
                    </a:lnTo>
                    <a:lnTo>
                      <a:pt x="569" y="205"/>
                    </a:lnTo>
                    <a:lnTo>
                      <a:pt x="573" y="201"/>
                    </a:lnTo>
                    <a:lnTo>
                      <a:pt x="571" y="201"/>
                    </a:lnTo>
                    <a:lnTo>
                      <a:pt x="566" y="196"/>
                    </a:lnTo>
                    <a:lnTo>
                      <a:pt x="563" y="197"/>
                    </a:lnTo>
                    <a:lnTo>
                      <a:pt x="561" y="196"/>
                    </a:lnTo>
                    <a:lnTo>
                      <a:pt x="558" y="196"/>
                    </a:lnTo>
                    <a:lnTo>
                      <a:pt x="549" y="196"/>
                    </a:lnTo>
                    <a:lnTo>
                      <a:pt x="541" y="196"/>
                    </a:lnTo>
                    <a:lnTo>
                      <a:pt x="533" y="196"/>
                    </a:lnTo>
                    <a:lnTo>
                      <a:pt x="526" y="196"/>
                    </a:lnTo>
                    <a:lnTo>
                      <a:pt x="521" y="194"/>
                    </a:lnTo>
                    <a:lnTo>
                      <a:pt x="516" y="194"/>
                    </a:lnTo>
                    <a:lnTo>
                      <a:pt x="511" y="192"/>
                    </a:lnTo>
                    <a:lnTo>
                      <a:pt x="511" y="189"/>
                    </a:lnTo>
                    <a:lnTo>
                      <a:pt x="510" y="186"/>
                    </a:lnTo>
                    <a:lnTo>
                      <a:pt x="510" y="182"/>
                    </a:lnTo>
                    <a:lnTo>
                      <a:pt x="508" y="177"/>
                    </a:lnTo>
                    <a:lnTo>
                      <a:pt x="505" y="172"/>
                    </a:lnTo>
                    <a:lnTo>
                      <a:pt x="503" y="172"/>
                    </a:lnTo>
                    <a:lnTo>
                      <a:pt x="503" y="174"/>
                    </a:lnTo>
                    <a:lnTo>
                      <a:pt x="498" y="172"/>
                    </a:lnTo>
                    <a:lnTo>
                      <a:pt x="495" y="171"/>
                    </a:lnTo>
                    <a:lnTo>
                      <a:pt x="491" y="167"/>
                    </a:lnTo>
                    <a:lnTo>
                      <a:pt x="490" y="167"/>
                    </a:lnTo>
                    <a:lnTo>
                      <a:pt x="488" y="171"/>
                    </a:lnTo>
                    <a:lnTo>
                      <a:pt x="491" y="172"/>
                    </a:lnTo>
                    <a:lnTo>
                      <a:pt x="490" y="172"/>
                    </a:lnTo>
                    <a:lnTo>
                      <a:pt x="485" y="172"/>
                    </a:lnTo>
                    <a:lnTo>
                      <a:pt x="481" y="169"/>
                    </a:lnTo>
                    <a:lnTo>
                      <a:pt x="481" y="166"/>
                    </a:lnTo>
                    <a:lnTo>
                      <a:pt x="478" y="162"/>
                    </a:lnTo>
                    <a:lnTo>
                      <a:pt x="476" y="161"/>
                    </a:lnTo>
                    <a:lnTo>
                      <a:pt x="475" y="162"/>
                    </a:lnTo>
                    <a:lnTo>
                      <a:pt x="473" y="164"/>
                    </a:lnTo>
                    <a:lnTo>
                      <a:pt x="473" y="166"/>
                    </a:lnTo>
                    <a:lnTo>
                      <a:pt x="475" y="167"/>
                    </a:lnTo>
                    <a:lnTo>
                      <a:pt x="473" y="174"/>
                    </a:lnTo>
                    <a:lnTo>
                      <a:pt x="468" y="179"/>
                    </a:lnTo>
                    <a:lnTo>
                      <a:pt x="468" y="184"/>
                    </a:lnTo>
                    <a:lnTo>
                      <a:pt x="478" y="187"/>
                    </a:lnTo>
                    <a:lnTo>
                      <a:pt x="483" y="186"/>
                    </a:lnTo>
                    <a:lnTo>
                      <a:pt x="490" y="186"/>
                    </a:lnTo>
                    <a:lnTo>
                      <a:pt x="488" y="189"/>
                    </a:lnTo>
                    <a:lnTo>
                      <a:pt x="490" y="196"/>
                    </a:lnTo>
                    <a:lnTo>
                      <a:pt x="486" y="197"/>
                    </a:lnTo>
                    <a:lnTo>
                      <a:pt x="483" y="196"/>
                    </a:lnTo>
                    <a:lnTo>
                      <a:pt x="480" y="197"/>
                    </a:lnTo>
                    <a:lnTo>
                      <a:pt x="478" y="204"/>
                    </a:lnTo>
                    <a:lnTo>
                      <a:pt x="473" y="205"/>
                    </a:lnTo>
                    <a:lnTo>
                      <a:pt x="473" y="214"/>
                    </a:lnTo>
                    <a:lnTo>
                      <a:pt x="478" y="219"/>
                    </a:lnTo>
                    <a:lnTo>
                      <a:pt x="485" y="222"/>
                    </a:lnTo>
                    <a:lnTo>
                      <a:pt x="491" y="229"/>
                    </a:lnTo>
                    <a:lnTo>
                      <a:pt x="491" y="235"/>
                    </a:lnTo>
                    <a:lnTo>
                      <a:pt x="493" y="240"/>
                    </a:lnTo>
                    <a:lnTo>
                      <a:pt x="493" y="245"/>
                    </a:lnTo>
                    <a:lnTo>
                      <a:pt x="493" y="252"/>
                    </a:lnTo>
                    <a:lnTo>
                      <a:pt x="500" y="260"/>
                    </a:lnTo>
                    <a:lnTo>
                      <a:pt x="501" y="267"/>
                    </a:lnTo>
                    <a:lnTo>
                      <a:pt x="503" y="270"/>
                    </a:lnTo>
                    <a:lnTo>
                      <a:pt x="503" y="277"/>
                    </a:lnTo>
                    <a:lnTo>
                      <a:pt x="501" y="277"/>
                    </a:lnTo>
                    <a:lnTo>
                      <a:pt x="505" y="282"/>
                    </a:lnTo>
                    <a:lnTo>
                      <a:pt x="501" y="287"/>
                    </a:lnTo>
                    <a:lnTo>
                      <a:pt x="498" y="282"/>
                    </a:lnTo>
                    <a:lnTo>
                      <a:pt x="498" y="285"/>
                    </a:lnTo>
                    <a:lnTo>
                      <a:pt x="496" y="284"/>
                    </a:lnTo>
                    <a:lnTo>
                      <a:pt x="495" y="279"/>
                    </a:lnTo>
                    <a:lnTo>
                      <a:pt x="493" y="277"/>
                    </a:lnTo>
                    <a:lnTo>
                      <a:pt x="493" y="279"/>
                    </a:lnTo>
                    <a:lnTo>
                      <a:pt x="491" y="280"/>
                    </a:lnTo>
                    <a:lnTo>
                      <a:pt x="491" y="280"/>
                    </a:lnTo>
                    <a:lnTo>
                      <a:pt x="490" y="282"/>
                    </a:lnTo>
                    <a:lnTo>
                      <a:pt x="486" y="280"/>
                    </a:lnTo>
                    <a:lnTo>
                      <a:pt x="486" y="282"/>
                    </a:lnTo>
                    <a:lnTo>
                      <a:pt x="481" y="280"/>
                    </a:lnTo>
                    <a:lnTo>
                      <a:pt x="481" y="275"/>
                    </a:lnTo>
                    <a:lnTo>
                      <a:pt x="481" y="272"/>
                    </a:lnTo>
                    <a:lnTo>
                      <a:pt x="478" y="269"/>
                    </a:lnTo>
                    <a:lnTo>
                      <a:pt x="473" y="269"/>
                    </a:lnTo>
                    <a:lnTo>
                      <a:pt x="475" y="270"/>
                    </a:lnTo>
                    <a:lnTo>
                      <a:pt x="476" y="270"/>
                    </a:lnTo>
                    <a:lnTo>
                      <a:pt x="478" y="272"/>
                    </a:lnTo>
                    <a:lnTo>
                      <a:pt x="478" y="274"/>
                    </a:lnTo>
                    <a:lnTo>
                      <a:pt x="476" y="277"/>
                    </a:lnTo>
                    <a:lnTo>
                      <a:pt x="475" y="280"/>
                    </a:lnTo>
                    <a:lnTo>
                      <a:pt x="471" y="284"/>
                    </a:lnTo>
                    <a:lnTo>
                      <a:pt x="456" y="289"/>
                    </a:lnTo>
                    <a:lnTo>
                      <a:pt x="455" y="290"/>
                    </a:lnTo>
                    <a:lnTo>
                      <a:pt x="453" y="294"/>
                    </a:lnTo>
                    <a:lnTo>
                      <a:pt x="451" y="299"/>
                    </a:lnTo>
                    <a:lnTo>
                      <a:pt x="451" y="300"/>
                    </a:lnTo>
                    <a:lnTo>
                      <a:pt x="455" y="305"/>
                    </a:lnTo>
                    <a:lnTo>
                      <a:pt x="455" y="307"/>
                    </a:lnTo>
                    <a:lnTo>
                      <a:pt x="456" y="308"/>
                    </a:lnTo>
                    <a:lnTo>
                      <a:pt x="450" y="312"/>
                    </a:lnTo>
                    <a:lnTo>
                      <a:pt x="448" y="317"/>
                    </a:lnTo>
                    <a:lnTo>
                      <a:pt x="447" y="317"/>
                    </a:lnTo>
                    <a:lnTo>
                      <a:pt x="448" y="318"/>
                    </a:lnTo>
                    <a:lnTo>
                      <a:pt x="438" y="325"/>
                    </a:lnTo>
                    <a:lnTo>
                      <a:pt x="438" y="327"/>
                    </a:lnTo>
                    <a:lnTo>
                      <a:pt x="425" y="333"/>
                    </a:lnTo>
                    <a:lnTo>
                      <a:pt x="423" y="332"/>
                    </a:lnTo>
                    <a:lnTo>
                      <a:pt x="423" y="330"/>
                    </a:lnTo>
                    <a:lnTo>
                      <a:pt x="422" y="328"/>
                    </a:lnTo>
                    <a:lnTo>
                      <a:pt x="420" y="328"/>
                    </a:lnTo>
                    <a:lnTo>
                      <a:pt x="417" y="332"/>
                    </a:lnTo>
                    <a:lnTo>
                      <a:pt x="413" y="332"/>
                    </a:lnTo>
                    <a:lnTo>
                      <a:pt x="413" y="338"/>
                    </a:lnTo>
                    <a:lnTo>
                      <a:pt x="417" y="337"/>
                    </a:lnTo>
                    <a:lnTo>
                      <a:pt x="418" y="335"/>
                    </a:lnTo>
                    <a:lnTo>
                      <a:pt x="420" y="335"/>
                    </a:lnTo>
                    <a:lnTo>
                      <a:pt x="403" y="348"/>
                    </a:lnTo>
                    <a:lnTo>
                      <a:pt x="400" y="360"/>
                    </a:lnTo>
                    <a:lnTo>
                      <a:pt x="378" y="375"/>
                    </a:lnTo>
                    <a:lnTo>
                      <a:pt x="375" y="382"/>
                    </a:lnTo>
                    <a:lnTo>
                      <a:pt x="370" y="385"/>
                    </a:lnTo>
                    <a:lnTo>
                      <a:pt x="360" y="388"/>
                    </a:lnTo>
                    <a:lnTo>
                      <a:pt x="353" y="393"/>
                    </a:lnTo>
                    <a:lnTo>
                      <a:pt x="353" y="398"/>
                    </a:lnTo>
                    <a:lnTo>
                      <a:pt x="353" y="403"/>
                    </a:lnTo>
                    <a:lnTo>
                      <a:pt x="350" y="408"/>
                    </a:lnTo>
                    <a:lnTo>
                      <a:pt x="344" y="411"/>
                    </a:lnTo>
                    <a:lnTo>
                      <a:pt x="334" y="410"/>
                    </a:lnTo>
                    <a:lnTo>
                      <a:pt x="329" y="413"/>
                    </a:lnTo>
                    <a:lnTo>
                      <a:pt x="329" y="418"/>
                    </a:lnTo>
                    <a:lnTo>
                      <a:pt x="322" y="426"/>
                    </a:lnTo>
                    <a:lnTo>
                      <a:pt x="319" y="426"/>
                    </a:lnTo>
                    <a:lnTo>
                      <a:pt x="315" y="423"/>
                    </a:lnTo>
                    <a:lnTo>
                      <a:pt x="314" y="423"/>
                    </a:lnTo>
                    <a:lnTo>
                      <a:pt x="305" y="430"/>
                    </a:lnTo>
                    <a:lnTo>
                      <a:pt x="304" y="433"/>
                    </a:lnTo>
                    <a:lnTo>
                      <a:pt x="304" y="441"/>
                    </a:lnTo>
                    <a:lnTo>
                      <a:pt x="307" y="451"/>
                    </a:lnTo>
                    <a:lnTo>
                      <a:pt x="304" y="456"/>
                    </a:lnTo>
                    <a:lnTo>
                      <a:pt x="304" y="461"/>
                    </a:lnTo>
                    <a:lnTo>
                      <a:pt x="304" y="480"/>
                    </a:lnTo>
                    <a:lnTo>
                      <a:pt x="310" y="481"/>
                    </a:lnTo>
                    <a:lnTo>
                      <a:pt x="312" y="491"/>
                    </a:lnTo>
                    <a:lnTo>
                      <a:pt x="305" y="506"/>
                    </a:lnTo>
                    <a:lnTo>
                      <a:pt x="300" y="516"/>
                    </a:lnTo>
                    <a:lnTo>
                      <a:pt x="300" y="524"/>
                    </a:lnTo>
                    <a:lnTo>
                      <a:pt x="302" y="528"/>
                    </a:lnTo>
                    <a:lnTo>
                      <a:pt x="304" y="546"/>
                    </a:lnTo>
                    <a:lnTo>
                      <a:pt x="304" y="551"/>
                    </a:lnTo>
                    <a:lnTo>
                      <a:pt x="299" y="553"/>
                    </a:lnTo>
                    <a:lnTo>
                      <a:pt x="297" y="551"/>
                    </a:lnTo>
                    <a:lnTo>
                      <a:pt x="290" y="553"/>
                    </a:lnTo>
                    <a:lnTo>
                      <a:pt x="287" y="558"/>
                    </a:lnTo>
                    <a:lnTo>
                      <a:pt x="289" y="559"/>
                    </a:lnTo>
                    <a:lnTo>
                      <a:pt x="282" y="566"/>
                    </a:lnTo>
                    <a:lnTo>
                      <a:pt x="280" y="569"/>
                    </a:lnTo>
                    <a:lnTo>
                      <a:pt x="280" y="571"/>
                    </a:lnTo>
                    <a:lnTo>
                      <a:pt x="289" y="574"/>
                    </a:lnTo>
                    <a:lnTo>
                      <a:pt x="290" y="576"/>
                    </a:lnTo>
                    <a:lnTo>
                      <a:pt x="290" y="578"/>
                    </a:lnTo>
                    <a:lnTo>
                      <a:pt x="289" y="576"/>
                    </a:lnTo>
                    <a:lnTo>
                      <a:pt x="285" y="574"/>
                    </a:lnTo>
                    <a:lnTo>
                      <a:pt x="275" y="578"/>
                    </a:lnTo>
                    <a:lnTo>
                      <a:pt x="274" y="578"/>
                    </a:lnTo>
                    <a:lnTo>
                      <a:pt x="265" y="581"/>
                    </a:lnTo>
                    <a:lnTo>
                      <a:pt x="262" y="584"/>
                    </a:lnTo>
                    <a:lnTo>
                      <a:pt x="262" y="588"/>
                    </a:lnTo>
                    <a:lnTo>
                      <a:pt x="260" y="588"/>
                    </a:lnTo>
                    <a:lnTo>
                      <a:pt x="262" y="589"/>
                    </a:lnTo>
                    <a:lnTo>
                      <a:pt x="259" y="596"/>
                    </a:lnTo>
                    <a:lnTo>
                      <a:pt x="251" y="601"/>
                    </a:lnTo>
                    <a:lnTo>
                      <a:pt x="242" y="601"/>
                    </a:lnTo>
                    <a:lnTo>
                      <a:pt x="236" y="596"/>
                    </a:lnTo>
                    <a:lnTo>
                      <a:pt x="227" y="588"/>
                    </a:lnTo>
                    <a:lnTo>
                      <a:pt x="219" y="573"/>
                    </a:lnTo>
                    <a:lnTo>
                      <a:pt x="219" y="563"/>
                    </a:lnTo>
                    <a:lnTo>
                      <a:pt x="216" y="554"/>
                    </a:lnTo>
                    <a:lnTo>
                      <a:pt x="211" y="546"/>
                    </a:lnTo>
                    <a:lnTo>
                      <a:pt x="211" y="541"/>
                    </a:lnTo>
                    <a:lnTo>
                      <a:pt x="209" y="541"/>
                    </a:lnTo>
                    <a:lnTo>
                      <a:pt x="206" y="534"/>
                    </a:lnTo>
                    <a:lnTo>
                      <a:pt x="204" y="528"/>
                    </a:lnTo>
                    <a:lnTo>
                      <a:pt x="197" y="519"/>
                    </a:lnTo>
                    <a:lnTo>
                      <a:pt x="192" y="514"/>
                    </a:lnTo>
                    <a:lnTo>
                      <a:pt x="191" y="514"/>
                    </a:lnTo>
                    <a:lnTo>
                      <a:pt x="184" y="508"/>
                    </a:lnTo>
                    <a:lnTo>
                      <a:pt x="181" y="501"/>
                    </a:lnTo>
                    <a:lnTo>
                      <a:pt x="179" y="499"/>
                    </a:lnTo>
                    <a:lnTo>
                      <a:pt x="177" y="491"/>
                    </a:lnTo>
                    <a:lnTo>
                      <a:pt x="176" y="488"/>
                    </a:lnTo>
                    <a:lnTo>
                      <a:pt x="171" y="478"/>
                    </a:lnTo>
                    <a:lnTo>
                      <a:pt x="169" y="470"/>
                    </a:lnTo>
                    <a:lnTo>
                      <a:pt x="167" y="466"/>
                    </a:lnTo>
                    <a:lnTo>
                      <a:pt x="164" y="461"/>
                    </a:lnTo>
                    <a:lnTo>
                      <a:pt x="164" y="455"/>
                    </a:lnTo>
                    <a:lnTo>
                      <a:pt x="162" y="455"/>
                    </a:lnTo>
                    <a:lnTo>
                      <a:pt x="156" y="448"/>
                    </a:lnTo>
                    <a:lnTo>
                      <a:pt x="156" y="445"/>
                    </a:lnTo>
                    <a:lnTo>
                      <a:pt x="154" y="445"/>
                    </a:lnTo>
                    <a:lnTo>
                      <a:pt x="149" y="435"/>
                    </a:lnTo>
                    <a:lnTo>
                      <a:pt x="149" y="433"/>
                    </a:lnTo>
                    <a:lnTo>
                      <a:pt x="146" y="431"/>
                    </a:lnTo>
                    <a:lnTo>
                      <a:pt x="144" y="425"/>
                    </a:lnTo>
                    <a:lnTo>
                      <a:pt x="141" y="421"/>
                    </a:lnTo>
                    <a:lnTo>
                      <a:pt x="136" y="413"/>
                    </a:lnTo>
                    <a:lnTo>
                      <a:pt x="136" y="400"/>
                    </a:lnTo>
                    <a:lnTo>
                      <a:pt x="126" y="382"/>
                    </a:lnTo>
                    <a:lnTo>
                      <a:pt x="126" y="377"/>
                    </a:lnTo>
                    <a:lnTo>
                      <a:pt x="121" y="370"/>
                    </a:lnTo>
                    <a:lnTo>
                      <a:pt x="126" y="370"/>
                    </a:lnTo>
                    <a:lnTo>
                      <a:pt x="119" y="362"/>
                    </a:lnTo>
                    <a:lnTo>
                      <a:pt x="119" y="357"/>
                    </a:lnTo>
                    <a:lnTo>
                      <a:pt x="123" y="357"/>
                    </a:lnTo>
                    <a:lnTo>
                      <a:pt x="121" y="353"/>
                    </a:lnTo>
                    <a:lnTo>
                      <a:pt x="119" y="348"/>
                    </a:lnTo>
                    <a:lnTo>
                      <a:pt x="113" y="337"/>
                    </a:lnTo>
                    <a:lnTo>
                      <a:pt x="111" y="330"/>
                    </a:lnTo>
                    <a:lnTo>
                      <a:pt x="116" y="328"/>
                    </a:lnTo>
                    <a:lnTo>
                      <a:pt x="113" y="325"/>
                    </a:lnTo>
                    <a:lnTo>
                      <a:pt x="113" y="322"/>
                    </a:lnTo>
                    <a:lnTo>
                      <a:pt x="114" y="317"/>
                    </a:lnTo>
                    <a:lnTo>
                      <a:pt x="114" y="310"/>
                    </a:lnTo>
                    <a:lnTo>
                      <a:pt x="111" y="303"/>
                    </a:lnTo>
                    <a:lnTo>
                      <a:pt x="109" y="302"/>
                    </a:lnTo>
                    <a:lnTo>
                      <a:pt x="106" y="292"/>
                    </a:lnTo>
                    <a:lnTo>
                      <a:pt x="113" y="290"/>
                    </a:lnTo>
                    <a:lnTo>
                      <a:pt x="114" y="287"/>
                    </a:lnTo>
                    <a:lnTo>
                      <a:pt x="118" y="287"/>
                    </a:lnTo>
                    <a:lnTo>
                      <a:pt x="114" y="287"/>
                    </a:lnTo>
                    <a:lnTo>
                      <a:pt x="108" y="287"/>
                    </a:lnTo>
                    <a:lnTo>
                      <a:pt x="104" y="287"/>
                    </a:lnTo>
                    <a:lnTo>
                      <a:pt x="106" y="282"/>
                    </a:lnTo>
                    <a:lnTo>
                      <a:pt x="103" y="279"/>
                    </a:lnTo>
                    <a:lnTo>
                      <a:pt x="104" y="275"/>
                    </a:lnTo>
                    <a:lnTo>
                      <a:pt x="106" y="274"/>
                    </a:lnTo>
                    <a:lnTo>
                      <a:pt x="108" y="274"/>
                    </a:lnTo>
                    <a:lnTo>
                      <a:pt x="113" y="270"/>
                    </a:lnTo>
                    <a:lnTo>
                      <a:pt x="114" y="269"/>
                    </a:lnTo>
                    <a:lnTo>
                      <a:pt x="109" y="270"/>
                    </a:lnTo>
                    <a:lnTo>
                      <a:pt x="108" y="269"/>
                    </a:lnTo>
                    <a:lnTo>
                      <a:pt x="101" y="270"/>
                    </a:lnTo>
                    <a:lnTo>
                      <a:pt x="99" y="267"/>
                    </a:lnTo>
                    <a:lnTo>
                      <a:pt x="99" y="269"/>
                    </a:lnTo>
                    <a:lnTo>
                      <a:pt x="99" y="274"/>
                    </a:lnTo>
                    <a:lnTo>
                      <a:pt x="94" y="282"/>
                    </a:lnTo>
                    <a:lnTo>
                      <a:pt x="99" y="285"/>
                    </a:lnTo>
                    <a:lnTo>
                      <a:pt x="98" y="294"/>
                    </a:lnTo>
                    <a:lnTo>
                      <a:pt x="94" y="297"/>
                    </a:lnTo>
                    <a:lnTo>
                      <a:pt x="94" y="300"/>
                    </a:lnTo>
                    <a:lnTo>
                      <a:pt x="86" y="303"/>
                    </a:lnTo>
                    <a:lnTo>
                      <a:pt x="73" y="310"/>
                    </a:lnTo>
                    <a:lnTo>
                      <a:pt x="68" y="312"/>
                    </a:lnTo>
                    <a:lnTo>
                      <a:pt x="58" y="310"/>
                    </a:lnTo>
                    <a:lnTo>
                      <a:pt x="40" y="297"/>
                    </a:lnTo>
                    <a:lnTo>
                      <a:pt x="33" y="287"/>
                    </a:lnTo>
                    <a:lnTo>
                      <a:pt x="33" y="287"/>
                    </a:lnTo>
                    <a:lnTo>
                      <a:pt x="30" y="287"/>
                    </a:lnTo>
                    <a:lnTo>
                      <a:pt x="26" y="285"/>
                    </a:lnTo>
                    <a:lnTo>
                      <a:pt x="16" y="275"/>
                    </a:lnTo>
                    <a:lnTo>
                      <a:pt x="15" y="272"/>
                    </a:lnTo>
                    <a:lnTo>
                      <a:pt x="16" y="270"/>
                    </a:lnTo>
                    <a:lnTo>
                      <a:pt x="20" y="269"/>
                    </a:lnTo>
                    <a:lnTo>
                      <a:pt x="20" y="270"/>
                    </a:lnTo>
                    <a:lnTo>
                      <a:pt x="23" y="270"/>
                    </a:lnTo>
                    <a:lnTo>
                      <a:pt x="23" y="275"/>
                    </a:lnTo>
                    <a:lnTo>
                      <a:pt x="26" y="275"/>
                    </a:lnTo>
                    <a:lnTo>
                      <a:pt x="30" y="274"/>
                    </a:lnTo>
                    <a:lnTo>
                      <a:pt x="31" y="274"/>
                    </a:lnTo>
                    <a:lnTo>
                      <a:pt x="33" y="275"/>
                    </a:lnTo>
                    <a:lnTo>
                      <a:pt x="35" y="272"/>
                    </a:lnTo>
                    <a:lnTo>
                      <a:pt x="45" y="265"/>
                    </a:lnTo>
                    <a:lnTo>
                      <a:pt x="48" y="265"/>
                    </a:lnTo>
                    <a:lnTo>
                      <a:pt x="51" y="259"/>
                    </a:lnTo>
                    <a:lnTo>
                      <a:pt x="53" y="259"/>
                    </a:lnTo>
                    <a:lnTo>
                      <a:pt x="54" y="255"/>
                    </a:lnTo>
                    <a:lnTo>
                      <a:pt x="50" y="255"/>
                    </a:lnTo>
                    <a:lnTo>
                      <a:pt x="50" y="254"/>
                    </a:lnTo>
                    <a:lnTo>
                      <a:pt x="50" y="255"/>
                    </a:lnTo>
                    <a:lnTo>
                      <a:pt x="50" y="257"/>
                    </a:lnTo>
                    <a:lnTo>
                      <a:pt x="40" y="262"/>
                    </a:lnTo>
                    <a:lnTo>
                      <a:pt x="33" y="262"/>
                    </a:lnTo>
                    <a:lnTo>
                      <a:pt x="28" y="262"/>
                    </a:lnTo>
                    <a:lnTo>
                      <a:pt x="13" y="257"/>
                    </a:lnTo>
                    <a:lnTo>
                      <a:pt x="5" y="250"/>
                    </a:lnTo>
                    <a:lnTo>
                      <a:pt x="1" y="249"/>
                    </a:lnTo>
                    <a:lnTo>
                      <a:pt x="3" y="245"/>
                    </a:lnTo>
                    <a:lnTo>
                      <a:pt x="8" y="239"/>
                    </a:lnTo>
                    <a:lnTo>
                      <a:pt x="13" y="237"/>
                    </a:lnTo>
                    <a:lnTo>
                      <a:pt x="6" y="237"/>
                    </a:lnTo>
                    <a:lnTo>
                      <a:pt x="0" y="242"/>
                    </a:lnTo>
                    <a:lnTo>
                      <a:pt x="0" y="235"/>
                    </a:lnTo>
                    <a:lnTo>
                      <a:pt x="5" y="232"/>
                    </a:lnTo>
                    <a:lnTo>
                      <a:pt x="8" y="232"/>
                    </a:lnTo>
                    <a:lnTo>
                      <a:pt x="10" y="227"/>
                    </a:lnTo>
                    <a:lnTo>
                      <a:pt x="13" y="227"/>
                    </a:lnTo>
                    <a:lnTo>
                      <a:pt x="18" y="225"/>
                    </a:lnTo>
                    <a:lnTo>
                      <a:pt x="35" y="225"/>
                    </a:lnTo>
                    <a:lnTo>
                      <a:pt x="43" y="224"/>
                    </a:lnTo>
                    <a:lnTo>
                      <a:pt x="46" y="220"/>
                    </a:lnTo>
                    <a:lnTo>
                      <a:pt x="51" y="219"/>
                    </a:lnTo>
                    <a:lnTo>
                      <a:pt x="50" y="222"/>
                    </a:lnTo>
                    <a:lnTo>
                      <a:pt x="51" y="225"/>
                    </a:lnTo>
                    <a:lnTo>
                      <a:pt x="56" y="222"/>
                    </a:lnTo>
                    <a:lnTo>
                      <a:pt x="61" y="220"/>
                    </a:lnTo>
                    <a:lnTo>
                      <a:pt x="59" y="219"/>
                    </a:lnTo>
                    <a:lnTo>
                      <a:pt x="59" y="215"/>
                    </a:lnTo>
                    <a:lnTo>
                      <a:pt x="54" y="202"/>
                    </a:lnTo>
                    <a:lnTo>
                      <a:pt x="50" y="196"/>
                    </a:lnTo>
                    <a:lnTo>
                      <a:pt x="51" y="192"/>
                    </a:lnTo>
                    <a:lnTo>
                      <a:pt x="48" y="191"/>
                    </a:lnTo>
                    <a:lnTo>
                      <a:pt x="43" y="191"/>
                    </a:lnTo>
                    <a:lnTo>
                      <a:pt x="36" y="186"/>
                    </a:lnTo>
                    <a:lnTo>
                      <a:pt x="35" y="179"/>
                    </a:lnTo>
                    <a:lnTo>
                      <a:pt x="35" y="172"/>
                    </a:lnTo>
                    <a:lnTo>
                      <a:pt x="31" y="166"/>
                    </a:lnTo>
                    <a:lnTo>
                      <a:pt x="26" y="166"/>
                    </a:lnTo>
                    <a:lnTo>
                      <a:pt x="25" y="167"/>
                    </a:lnTo>
                    <a:lnTo>
                      <a:pt x="18" y="166"/>
                    </a:lnTo>
                    <a:lnTo>
                      <a:pt x="15" y="166"/>
                    </a:lnTo>
                    <a:lnTo>
                      <a:pt x="15" y="161"/>
                    </a:lnTo>
                    <a:lnTo>
                      <a:pt x="18" y="151"/>
                    </a:lnTo>
                    <a:lnTo>
                      <a:pt x="21" y="151"/>
                    </a:lnTo>
                    <a:lnTo>
                      <a:pt x="28" y="142"/>
                    </a:lnTo>
                    <a:lnTo>
                      <a:pt x="30" y="137"/>
                    </a:lnTo>
                    <a:lnTo>
                      <a:pt x="35" y="136"/>
                    </a:lnTo>
                    <a:lnTo>
                      <a:pt x="36" y="134"/>
                    </a:lnTo>
                    <a:lnTo>
                      <a:pt x="43" y="136"/>
                    </a:lnTo>
                    <a:lnTo>
                      <a:pt x="43" y="141"/>
                    </a:lnTo>
                    <a:lnTo>
                      <a:pt x="46" y="141"/>
                    </a:lnTo>
                    <a:lnTo>
                      <a:pt x="56" y="136"/>
                    </a:lnTo>
                    <a:lnTo>
                      <a:pt x="68" y="136"/>
                    </a:lnTo>
                    <a:lnTo>
                      <a:pt x="76" y="127"/>
                    </a:lnTo>
                    <a:lnTo>
                      <a:pt x="81" y="116"/>
                    </a:lnTo>
                    <a:lnTo>
                      <a:pt x="93" y="107"/>
                    </a:lnTo>
                    <a:lnTo>
                      <a:pt x="94" y="104"/>
                    </a:lnTo>
                    <a:lnTo>
                      <a:pt x="96" y="96"/>
                    </a:lnTo>
                    <a:lnTo>
                      <a:pt x="101" y="89"/>
                    </a:lnTo>
                    <a:lnTo>
                      <a:pt x="109" y="86"/>
                    </a:lnTo>
                    <a:lnTo>
                      <a:pt x="113" y="81"/>
                    </a:lnTo>
                    <a:lnTo>
                      <a:pt x="111" y="76"/>
                    </a:lnTo>
                    <a:lnTo>
                      <a:pt x="109" y="74"/>
                    </a:lnTo>
                    <a:lnTo>
                      <a:pt x="116" y="68"/>
                    </a:lnTo>
                    <a:lnTo>
                      <a:pt x="119" y="64"/>
                    </a:lnTo>
                    <a:lnTo>
                      <a:pt x="119" y="59"/>
                    </a:lnTo>
                    <a:lnTo>
                      <a:pt x="121" y="48"/>
                    </a:lnTo>
                    <a:lnTo>
                      <a:pt x="119" y="41"/>
                    </a:lnTo>
                    <a:lnTo>
                      <a:pt x="118" y="38"/>
                    </a:lnTo>
                    <a:lnTo>
                      <a:pt x="126" y="33"/>
                    </a:lnTo>
                    <a:lnTo>
                      <a:pt x="129" y="31"/>
                    </a:lnTo>
                    <a:lnTo>
                      <a:pt x="134" y="28"/>
                    </a:lnTo>
                    <a:lnTo>
                      <a:pt x="138" y="28"/>
                    </a:lnTo>
                    <a:lnTo>
                      <a:pt x="144" y="23"/>
                    </a:lnTo>
                    <a:lnTo>
                      <a:pt x="151" y="11"/>
                    </a:lnTo>
                    <a:lnTo>
                      <a:pt x="157" y="6"/>
                    </a:lnTo>
                    <a:lnTo>
                      <a:pt x="164" y="5"/>
                    </a:lnTo>
                    <a:lnTo>
                      <a:pt x="167" y="0"/>
                    </a:lnTo>
                    <a:lnTo>
                      <a:pt x="172" y="0"/>
                    </a:lnTo>
                    <a:lnTo>
                      <a:pt x="186" y="8"/>
                    </a:lnTo>
                    <a:lnTo>
                      <a:pt x="192" y="5"/>
                    </a:lnTo>
                    <a:lnTo>
                      <a:pt x="199" y="6"/>
                    </a:lnTo>
                    <a:lnTo>
                      <a:pt x="201" y="13"/>
                    </a:lnTo>
                    <a:lnTo>
                      <a:pt x="207" y="13"/>
                    </a:lnTo>
                    <a:lnTo>
                      <a:pt x="217" y="18"/>
                    </a:lnTo>
                    <a:lnTo>
                      <a:pt x="217" y="18"/>
                    </a:lnTo>
                    <a:lnTo>
                      <a:pt x="217" y="18"/>
                    </a:lnTo>
                    <a:close/>
                    <a:moveTo>
                      <a:pt x="493" y="284"/>
                    </a:moveTo>
                    <a:lnTo>
                      <a:pt x="493" y="289"/>
                    </a:lnTo>
                    <a:lnTo>
                      <a:pt x="495" y="287"/>
                    </a:lnTo>
                    <a:lnTo>
                      <a:pt x="493" y="284"/>
                    </a:lnTo>
                    <a:lnTo>
                      <a:pt x="493" y="284"/>
                    </a:lnTo>
                    <a:close/>
                    <a:moveTo>
                      <a:pt x="490" y="282"/>
                    </a:moveTo>
                    <a:lnTo>
                      <a:pt x="486" y="284"/>
                    </a:lnTo>
                    <a:lnTo>
                      <a:pt x="488" y="287"/>
                    </a:lnTo>
                    <a:lnTo>
                      <a:pt x="490" y="287"/>
                    </a:lnTo>
                    <a:lnTo>
                      <a:pt x="490" y="285"/>
                    </a:lnTo>
                    <a:lnTo>
                      <a:pt x="490" y="282"/>
                    </a:lnTo>
                    <a:lnTo>
                      <a:pt x="490" y="282"/>
                    </a:lnTo>
                    <a:close/>
                    <a:moveTo>
                      <a:pt x="483" y="284"/>
                    </a:moveTo>
                    <a:lnTo>
                      <a:pt x="483" y="287"/>
                    </a:lnTo>
                    <a:lnTo>
                      <a:pt x="486" y="290"/>
                    </a:lnTo>
                    <a:lnTo>
                      <a:pt x="486" y="285"/>
                    </a:lnTo>
                    <a:lnTo>
                      <a:pt x="483" y="284"/>
                    </a:lnTo>
                    <a:lnTo>
                      <a:pt x="483" y="284"/>
                    </a:lnTo>
                    <a:close/>
                    <a:moveTo>
                      <a:pt x="476" y="285"/>
                    </a:moveTo>
                    <a:lnTo>
                      <a:pt x="476" y="287"/>
                    </a:lnTo>
                    <a:lnTo>
                      <a:pt x="478" y="287"/>
                    </a:lnTo>
                    <a:lnTo>
                      <a:pt x="481" y="280"/>
                    </a:lnTo>
                    <a:lnTo>
                      <a:pt x="480" y="279"/>
                    </a:lnTo>
                    <a:lnTo>
                      <a:pt x="476" y="28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36" name="Freeform 26"/>
              <p:cNvSpPr>
                <a:spLocks noEditPoints="1"/>
              </p:cNvSpPr>
              <p:nvPr/>
            </p:nvSpPr>
            <p:spPr bwMode="auto">
              <a:xfrm>
                <a:off x="7543056" y="2949099"/>
                <a:ext cx="66355" cy="75744"/>
              </a:xfrm>
              <a:custGeom>
                <a:avLst/>
                <a:gdLst/>
                <a:ahLst/>
                <a:cxnLst>
                  <a:cxn ang="0">
                    <a:pos x="121" y="129"/>
                  </a:cxn>
                  <a:cxn ang="0">
                    <a:pos x="113" y="138"/>
                  </a:cxn>
                  <a:cxn ang="0">
                    <a:pos x="115" y="144"/>
                  </a:cxn>
                  <a:cxn ang="0">
                    <a:pos x="106" y="133"/>
                  </a:cxn>
                  <a:cxn ang="0">
                    <a:pos x="105" y="124"/>
                  </a:cxn>
                  <a:cxn ang="0">
                    <a:pos x="100" y="126"/>
                  </a:cxn>
                  <a:cxn ang="0">
                    <a:pos x="101" y="114"/>
                  </a:cxn>
                  <a:cxn ang="0">
                    <a:pos x="91" y="94"/>
                  </a:cxn>
                  <a:cxn ang="0">
                    <a:pos x="86" y="94"/>
                  </a:cxn>
                  <a:cxn ang="0">
                    <a:pos x="73" y="93"/>
                  </a:cxn>
                  <a:cxn ang="0">
                    <a:pos x="65" y="83"/>
                  </a:cxn>
                  <a:cxn ang="0">
                    <a:pos x="68" y="96"/>
                  </a:cxn>
                  <a:cxn ang="0">
                    <a:pos x="68" y="104"/>
                  </a:cxn>
                  <a:cxn ang="0">
                    <a:pos x="60" y="118"/>
                  </a:cxn>
                  <a:cxn ang="0">
                    <a:pos x="60" y="111"/>
                  </a:cxn>
                  <a:cxn ang="0">
                    <a:pos x="55" y="116"/>
                  </a:cxn>
                  <a:cxn ang="0">
                    <a:pos x="55" y="103"/>
                  </a:cxn>
                  <a:cxn ang="0">
                    <a:pos x="52" y="106"/>
                  </a:cxn>
                  <a:cxn ang="0">
                    <a:pos x="53" y="114"/>
                  </a:cxn>
                  <a:cxn ang="0">
                    <a:pos x="50" y="119"/>
                  </a:cxn>
                  <a:cxn ang="0">
                    <a:pos x="43" y="121"/>
                  </a:cxn>
                  <a:cxn ang="0">
                    <a:pos x="37" y="116"/>
                  </a:cxn>
                  <a:cxn ang="0">
                    <a:pos x="33" y="106"/>
                  </a:cxn>
                  <a:cxn ang="0">
                    <a:pos x="25" y="84"/>
                  </a:cxn>
                  <a:cxn ang="0">
                    <a:pos x="23" y="68"/>
                  </a:cxn>
                  <a:cxn ang="0">
                    <a:pos x="5" y="53"/>
                  </a:cxn>
                  <a:cxn ang="0">
                    <a:pos x="12" y="36"/>
                  </a:cxn>
                  <a:cxn ang="0">
                    <a:pos x="22" y="35"/>
                  </a:cxn>
                  <a:cxn ang="0">
                    <a:pos x="15" y="25"/>
                  </a:cxn>
                  <a:cxn ang="0">
                    <a:pos x="0" y="18"/>
                  </a:cxn>
                  <a:cxn ang="0">
                    <a:pos x="5" y="5"/>
                  </a:cxn>
                  <a:cxn ang="0">
                    <a:pos x="8" y="0"/>
                  </a:cxn>
                  <a:cxn ang="0">
                    <a:pos x="13" y="8"/>
                  </a:cxn>
                  <a:cxn ang="0">
                    <a:pos x="23" y="11"/>
                  </a:cxn>
                  <a:cxn ang="0">
                    <a:pos x="23" y="6"/>
                  </a:cxn>
                  <a:cxn ang="0">
                    <a:pos x="35" y="13"/>
                  </a:cxn>
                  <a:cxn ang="0">
                    <a:pos x="40" y="16"/>
                  </a:cxn>
                  <a:cxn ang="0">
                    <a:pos x="43" y="28"/>
                  </a:cxn>
                  <a:cxn ang="0">
                    <a:pos x="53" y="33"/>
                  </a:cxn>
                  <a:cxn ang="0">
                    <a:pos x="73" y="35"/>
                  </a:cxn>
                  <a:cxn ang="0">
                    <a:pos x="93" y="35"/>
                  </a:cxn>
                  <a:cxn ang="0">
                    <a:pos x="103" y="40"/>
                  </a:cxn>
                  <a:cxn ang="0">
                    <a:pos x="101" y="49"/>
                  </a:cxn>
                  <a:cxn ang="0">
                    <a:pos x="95" y="61"/>
                  </a:cxn>
                  <a:cxn ang="0">
                    <a:pos x="88" y="61"/>
                  </a:cxn>
                  <a:cxn ang="0">
                    <a:pos x="81" y="69"/>
                  </a:cxn>
                  <a:cxn ang="0">
                    <a:pos x="86" y="79"/>
                  </a:cxn>
                  <a:cxn ang="0">
                    <a:pos x="95" y="89"/>
                  </a:cxn>
                  <a:cxn ang="0">
                    <a:pos x="96" y="84"/>
                  </a:cxn>
                  <a:cxn ang="0">
                    <a:pos x="100" y="78"/>
                  </a:cxn>
                  <a:cxn ang="0">
                    <a:pos x="105" y="76"/>
                  </a:cxn>
                  <a:cxn ang="0">
                    <a:pos x="111" y="81"/>
                  </a:cxn>
                  <a:cxn ang="0">
                    <a:pos x="115" y="94"/>
                  </a:cxn>
                  <a:cxn ang="0">
                    <a:pos x="120" y="113"/>
                  </a:cxn>
                  <a:cxn ang="0">
                    <a:pos x="123" y="118"/>
                  </a:cxn>
                  <a:cxn ang="0">
                    <a:pos x="90" y="101"/>
                  </a:cxn>
                  <a:cxn ang="0">
                    <a:pos x="88" y="106"/>
                  </a:cxn>
                  <a:cxn ang="0">
                    <a:pos x="90" y="101"/>
                  </a:cxn>
                  <a:cxn ang="0">
                    <a:pos x="80" y="108"/>
                  </a:cxn>
                  <a:cxn ang="0">
                    <a:pos x="83" y="103"/>
                  </a:cxn>
                  <a:cxn ang="0">
                    <a:pos x="78" y="99"/>
                  </a:cxn>
                  <a:cxn ang="0">
                    <a:pos x="68" y="99"/>
                  </a:cxn>
                  <a:cxn ang="0">
                    <a:pos x="77" y="108"/>
                  </a:cxn>
                </a:cxnLst>
                <a:rect l="0" t="0" r="r" b="b"/>
                <a:pathLst>
                  <a:path w="123" h="146">
                    <a:moveTo>
                      <a:pt x="123" y="119"/>
                    </a:moveTo>
                    <a:lnTo>
                      <a:pt x="123" y="124"/>
                    </a:lnTo>
                    <a:lnTo>
                      <a:pt x="121" y="129"/>
                    </a:lnTo>
                    <a:lnTo>
                      <a:pt x="118" y="128"/>
                    </a:lnTo>
                    <a:lnTo>
                      <a:pt x="115" y="134"/>
                    </a:lnTo>
                    <a:lnTo>
                      <a:pt x="113" y="138"/>
                    </a:lnTo>
                    <a:lnTo>
                      <a:pt x="113" y="139"/>
                    </a:lnTo>
                    <a:lnTo>
                      <a:pt x="113" y="139"/>
                    </a:lnTo>
                    <a:lnTo>
                      <a:pt x="115" y="144"/>
                    </a:lnTo>
                    <a:lnTo>
                      <a:pt x="113" y="146"/>
                    </a:lnTo>
                    <a:lnTo>
                      <a:pt x="110" y="138"/>
                    </a:lnTo>
                    <a:lnTo>
                      <a:pt x="106" y="133"/>
                    </a:lnTo>
                    <a:lnTo>
                      <a:pt x="103" y="129"/>
                    </a:lnTo>
                    <a:lnTo>
                      <a:pt x="105" y="128"/>
                    </a:lnTo>
                    <a:lnTo>
                      <a:pt x="105" y="124"/>
                    </a:lnTo>
                    <a:lnTo>
                      <a:pt x="105" y="126"/>
                    </a:lnTo>
                    <a:lnTo>
                      <a:pt x="101" y="128"/>
                    </a:lnTo>
                    <a:lnTo>
                      <a:pt x="100" y="126"/>
                    </a:lnTo>
                    <a:lnTo>
                      <a:pt x="101" y="119"/>
                    </a:lnTo>
                    <a:lnTo>
                      <a:pt x="100" y="119"/>
                    </a:lnTo>
                    <a:lnTo>
                      <a:pt x="101" y="114"/>
                    </a:lnTo>
                    <a:lnTo>
                      <a:pt x="101" y="111"/>
                    </a:lnTo>
                    <a:lnTo>
                      <a:pt x="98" y="109"/>
                    </a:lnTo>
                    <a:lnTo>
                      <a:pt x="91" y="94"/>
                    </a:lnTo>
                    <a:lnTo>
                      <a:pt x="88" y="94"/>
                    </a:lnTo>
                    <a:lnTo>
                      <a:pt x="88" y="96"/>
                    </a:lnTo>
                    <a:lnTo>
                      <a:pt x="86" y="94"/>
                    </a:lnTo>
                    <a:lnTo>
                      <a:pt x="83" y="98"/>
                    </a:lnTo>
                    <a:lnTo>
                      <a:pt x="75" y="93"/>
                    </a:lnTo>
                    <a:lnTo>
                      <a:pt x="73" y="93"/>
                    </a:lnTo>
                    <a:lnTo>
                      <a:pt x="70" y="93"/>
                    </a:lnTo>
                    <a:lnTo>
                      <a:pt x="67" y="88"/>
                    </a:lnTo>
                    <a:lnTo>
                      <a:pt x="65" y="83"/>
                    </a:lnTo>
                    <a:lnTo>
                      <a:pt x="65" y="89"/>
                    </a:lnTo>
                    <a:lnTo>
                      <a:pt x="68" y="94"/>
                    </a:lnTo>
                    <a:lnTo>
                      <a:pt x="68" y="96"/>
                    </a:lnTo>
                    <a:lnTo>
                      <a:pt x="63" y="98"/>
                    </a:lnTo>
                    <a:lnTo>
                      <a:pt x="67" y="99"/>
                    </a:lnTo>
                    <a:lnTo>
                      <a:pt x="68" y="104"/>
                    </a:lnTo>
                    <a:lnTo>
                      <a:pt x="68" y="109"/>
                    </a:lnTo>
                    <a:lnTo>
                      <a:pt x="63" y="111"/>
                    </a:lnTo>
                    <a:lnTo>
                      <a:pt x="60" y="118"/>
                    </a:lnTo>
                    <a:lnTo>
                      <a:pt x="57" y="116"/>
                    </a:lnTo>
                    <a:lnTo>
                      <a:pt x="58" y="113"/>
                    </a:lnTo>
                    <a:lnTo>
                      <a:pt x="60" y="111"/>
                    </a:lnTo>
                    <a:lnTo>
                      <a:pt x="62" y="109"/>
                    </a:lnTo>
                    <a:lnTo>
                      <a:pt x="58" y="111"/>
                    </a:lnTo>
                    <a:lnTo>
                      <a:pt x="55" y="116"/>
                    </a:lnTo>
                    <a:lnTo>
                      <a:pt x="52" y="111"/>
                    </a:lnTo>
                    <a:lnTo>
                      <a:pt x="55" y="104"/>
                    </a:lnTo>
                    <a:lnTo>
                      <a:pt x="55" y="103"/>
                    </a:lnTo>
                    <a:lnTo>
                      <a:pt x="53" y="101"/>
                    </a:lnTo>
                    <a:lnTo>
                      <a:pt x="53" y="103"/>
                    </a:lnTo>
                    <a:lnTo>
                      <a:pt x="52" y="106"/>
                    </a:lnTo>
                    <a:lnTo>
                      <a:pt x="52" y="109"/>
                    </a:lnTo>
                    <a:lnTo>
                      <a:pt x="50" y="109"/>
                    </a:lnTo>
                    <a:lnTo>
                      <a:pt x="53" y="114"/>
                    </a:lnTo>
                    <a:lnTo>
                      <a:pt x="52" y="119"/>
                    </a:lnTo>
                    <a:lnTo>
                      <a:pt x="50" y="121"/>
                    </a:lnTo>
                    <a:lnTo>
                      <a:pt x="50" y="119"/>
                    </a:lnTo>
                    <a:lnTo>
                      <a:pt x="47" y="118"/>
                    </a:lnTo>
                    <a:lnTo>
                      <a:pt x="43" y="118"/>
                    </a:lnTo>
                    <a:lnTo>
                      <a:pt x="43" y="121"/>
                    </a:lnTo>
                    <a:lnTo>
                      <a:pt x="40" y="121"/>
                    </a:lnTo>
                    <a:lnTo>
                      <a:pt x="40" y="119"/>
                    </a:lnTo>
                    <a:lnTo>
                      <a:pt x="37" y="116"/>
                    </a:lnTo>
                    <a:lnTo>
                      <a:pt x="35" y="116"/>
                    </a:lnTo>
                    <a:lnTo>
                      <a:pt x="35" y="109"/>
                    </a:lnTo>
                    <a:lnTo>
                      <a:pt x="33" y="106"/>
                    </a:lnTo>
                    <a:lnTo>
                      <a:pt x="32" y="99"/>
                    </a:lnTo>
                    <a:lnTo>
                      <a:pt x="25" y="91"/>
                    </a:lnTo>
                    <a:lnTo>
                      <a:pt x="25" y="84"/>
                    </a:lnTo>
                    <a:lnTo>
                      <a:pt x="25" y="79"/>
                    </a:lnTo>
                    <a:lnTo>
                      <a:pt x="23" y="74"/>
                    </a:lnTo>
                    <a:lnTo>
                      <a:pt x="23" y="68"/>
                    </a:lnTo>
                    <a:lnTo>
                      <a:pt x="17" y="61"/>
                    </a:lnTo>
                    <a:lnTo>
                      <a:pt x="10" y="58"/>
                    </a:lnTo>
                    <a:lnTo>
                      <a:pt x="5" y="53"/>
                    </a:lnTo>
                    <a:lnTo>
                      <a:pt x="5" y="44"/>
                    </a:lnTo>
                    <a:lnTo>
                      <a:pt x="10" y="43"/>
                    </a:lnTo>
                    <a:lnTo>
                      <a:pt x="12" y="36"/>
                    </a:lnTo>
                    <a:lnTo>
                      <a:pt x="15" y="35"/>
                    </a:lnTo>
                    <a:lnTo>
                      <a:pt x="18" y="36"/>
                    </a:lnTo>
                    <a:lnTo>
                      <a:pt x="22" y="35"/>
                    </a:lnTo>
                    <a:lnTo>
                      <a:pt x="20" y="28"/>
                    </a:lnTo>
                    <a:lnTo>
                      <a:pt x="22" y="25"/>
                    </a:lnTo>
                    <a:lnTo>
                      <a:pt x="15" y="25"/>
                    </a:lnTo>
                    <a:lnTo>
                      <a:pt x="10" y="26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5" y="13"/>
                    </a:lnTo>
                    <a:lnTo>
                      <a:pt x="7" y="6"/>
                    </a:lnTo>
                    <a:lnTo>
                      <a:pt x="5" y="5"/>
                    </a:lnTo>
                    <a:lnTo>
                      <a:pt x="5" y="3"/>
                    </a:lnTo>
                    <a:lnTo>
                      <a:pt x="7" y="1"/>
                    </a:lnTo>
                    <a:lnTo>
                      <a:pt x="8" y="0"/>
                    </a:lnTo>
                    <a:lnTo>
                      <a:pt x="10" y="1"/>
                    </a:lnTo>
                    <a:lnTo>
                      <a:pt x="13" y="5"/>
                    </a:lnTo>
                    <a:lnTo>
                      <a:pt x="13" y="8"/>
                    </a:lnTo>
                    <a:lnTo>
                      <a:pt x="17" y="11"/>
                    </a:lnTo>
                    <a:lnTo>
                      <a:pt x="22" y="11"/>
                    </a:lnTo>
                    <a:lnTo>
                      <a:pt x="23" y="11"/>
                    </a:lnTo>
                    <a:lnTo>
                      <a:pt x="20" y="10"/>
                    </a:lnTo>
                    <a:lnTo>
                      <a:pt x="22" y="6"/>
                    </a:lnTo>
                    <a:lnTo>
                      <a:pt x="23" y="6"/>
                    </a:lnTo>
                    <a:lnTo>
                      <a:pt x="27" y="10"/>
                    </a:lnTo>
                    <a:lnTo>
                      <a:pt x="30" y="11"/>
                    </a:lnTo>
                    <a:lnTo>
                      <a:pt x="35" y="13"/>
                    </a:lnTo>
                    <a:lnTo>
                      <a:pt x="35" y="11"/>
                    </a:lnTo>
                    <a:lnTo>
                      <a:pt x="37" y="11"/>
                    </a:lnTo>
                    <a:lnTo>
                      <a:pt x="40" y="16"/>
                    </a:lnTo>
                    <a:lnTo>
                      <a:pt x="42" y="21"/>
                    </a:lnTo>
                    <a:lnTo>
                      <a:pt x="42" y="25"/>
                    </a:lnTo>
                    <a:lnTo>
                      <a:pt x="43" y="28"/>
                    </a:lnTo>
                    <a:lnTo>
                      <a:pt x="43" y="31"/>
                    </a:lnTo>
                    <a:lnTo>
                      <a:pt x="48" y="33"/>
                    </a:lnTo>
                    <a:lnTo>
                      <a:pt x="53" y="33"/>
                    </a:lnTo>
                    <a:lnTo>
                      <a:pt x="58" y="35"/>
                    </a:lnTo>
                    <a:lnTo>
                      <a:pt x="65" y="35"/>
                    </a:lnTo>
                    <a:lnTo>
                      <a:pt x="73" y="35"/>
                    </a:lnTo>
                    <a:lnTo>
                      <a:pt x="81" y="35"/>
                    </a:lnTo>
                    <a:lnTo>
                      <a:pt x="90" y="35"/>
                    </a:lnTo>
                    <a:lnTo>
                      <a:pt x="93" y="35"/>
                    </a:lnTo>
                    <a:lnTo>
                      <a:pt x="95" y="36"/>
                    </a:lnTo>
                    <a:lnTo>
                      <a:pt x="98" y="35"/>
                    </a:lnTo>
                    <a:lnTo>
                      <a:pt x="103" y="40"/>
                    </a:lnTo>
                    <a:lnTo>
                      <a:pt x="105" y="40"/>
                    </a:lnTo>
                    <a:lnTo>
                      <a:pt x="101" y="44"/>
                    </a:lnTo>
                    <a:lnTo>
                      <a:pt x="101" y="49"/>
                    </a:lnTo>
                    <a:lnTo>
                      <a:pt x="98" y="58"/>
                    </a:lnTo>
                    <a:lnTo>
                      <a:pt x="95" y="59"/>
                    </a:lnTo>
                    <a:lnTo>
                      <a:pt x="95" y="61"/>
                    </a:lnTo>
                    <a:lnTo>
                      <a:pt x="93" y="64"/>
                    </a:lnTo>
                    <a:lnTo>
                      <a:pt x="90" y="63"/>
                    </a:lnTo>
                    <a:lnTo>
                      <a:pt x="88" y="61"/>
                    </a:lnTo>
                    <a:lnTo>
                      <a:pt x="85" y="64"/>
                    </a:lnTo>
                    <a:lnTo>
                      <a:pt x="83" y="68"/>
                    </a:lnTo>
                    <a:lnTo>
                      <a:pt x="81" y="69"/>
                    </a:lnTo>
                    <a:lnTo>
                      <a:pt x="81" y="71"/>
                    </a:lnTo>
                    <a:lnTo>
                      <a:pt x="83" y="78"/>
                    </a:lnTo>
                    <a:lnTo>
                      <a:pt x="86" y="79"/>
                    </a:lnTo>
                    <a:lnTo>
                      <a:pt x="86" y="81"/>
                    </a:lnTo>
                    <a:lnTo>
                      <a:pt x="91" y="84"/>
                    </a:lnTo>
                    <a:lnTo>
                      <a:pt x="95" y="89"/>
                    </a:lnTo>
                    <a:lnTo>
                      <a:pt x="98" y="89"/>
                    </a:lnTo>
                    <a:lnTo>
                      <a:pt x="98" y="86"/>
                    </a:lnTo>
                    <a:lnTo>
                      <a:pt x="96" y="84"/>
                    </a:lnTo>
                    <a:lnTo>
                      <a:pt x="98" y="81"/>
                    </a:lnTo>
                    <a:lnTo>
                      <a:pt x="98" y="79"/>
                    </a:lnTo>
                    <a:lnTo>
                      <a:pt x="100" y="78"/>
                    </a:lnTo>
                    <a:lnTo>
                      <a:pt x="98" y="74"/>
                    </a:lnTo>
                    <a:lnTo>
                      <a:pt x="101" y="74"/>
                    </a:lnTo>
                    <a:lnTo>
                      <a:pt x="105" y="76"/>
                    </a:lnTo>
                    <a:lnTo>
                      <a:pt x="108" y="74"/>
                    </a:lnTo>
                    <a:lnTo>
                      <a:pt x="110" y="78"/>
                    </a:lnTo>
                    <a:lnTo>
                      <a:pt x="111" y="81"/>
                    </a:lnTo>
                    <a:lnTo>
                      <a:pt x="113" y="86"/>
                    </a:lnTo>
                    <a:lnTo>
                      <a:pt x="113" y="91"/>
                    </a:lnTo>
                    <a:lnTo>
                      <a:pt x="115" y="94"/>
                    </a:lnTo>
                    <a:lnTo>
                      <a:pt x="116" y="103"/>
                    </a:lnTo>
                    <a:lnTo>
                      <a:pt x="118" y="109"/>
                    </a:lnTo>
                    <a:lnTo>
                      <a:pt x="120" y="113"/>
                    </a:lnTo>
                    <a:lnTo>
                      <a:pt x="121" y="114"/>
                    </a:lnTo>
                    <a:lnTo>
                      <a:pt x="121" y="116"/>
                    </a:lnTo>
                    <a:lnTo>
                      <a:pt x="123" y="118"/>
                    </a:lnTo>
                    <a:lnTo>
                      <a:pt x="123" y="119"/>
                    </a:lnTo>
                    <a:lnTo>
                      <a:pt x="123" y="119"/>
                    </a:lnTo>
                    <a:close/>
                    <a:moveTo>
                      <a:pt x="90" y="101"/>
                    </a:moveTo>
                    <a:lnTo>
                      <a:pt x="88" y="99"/>
                    </a:lnTo>
                    <a:lnTo>
                      <a:pt x="86" y="101"/>
                    </a:lnTo>
                    <a:lnTo>
                      <a:pt x="88" y="106"/>
                    </a:lnTo>
                    <a:lnTo>
                      <a:pt x="90" y="104"/>
                    </a:lnTo>
                    <a:lnTo>
                      <a:pt x="90" y="101"/>
                    </a:lnTo>
                    <a:lnTo>
                      <a:pt x="90" y="101"/>
                    </a:lnTo>
                    <a:close/>
                    <a:moveTo>
                      <a:pt x="78" y="99"/>
                    </a:moveTo>
                    <a:lnTo>
                      <a:pt x="80" y="104"/>
                    </a:lnTo>
                    <a:lnTo>
                      <a:pt x="80" y="108"/>
                    </a:lnTo>
                    <a:lnTo>
                      <a:pt x="81" y="111"/>
                    </a:lnTo>
                    <a:lnTo>
                      <a:pt x="85" y="106"/>
                    </a:lnTo>
                    <a:lnTo>
                      <a:pt x="83" y="103"/>
                    </a:lnTo>
                    <a:lnTo>
                      <a:pt x="78" y="98"/>
                    </a:lnTo>
                    <a:lnTo>
                      <a:pt x="78" y="98"/>
                    </a:lnTo>
                    <a:lnTo>
                      <a:pt x="78" y="99"/>
                    </a:lnTo>
                    <a:lnTo>
                      <a:pt x="78" y="99"/>
                    </a:lnTo>
                    <a:close/>
                    <a:moveTo>
                      <a:pt x="73" y="98"/>
                    </a:moveTo>
                    <a:lnTo>
                      <a:pt x="68" y="99"/>
                    </a:lnTo>
                    <a:lnTo>
                      <a:pt x="68" y="101"/>
                    </a:lnTo>
                    <a:lnTo>
                      <a:pt x="72" y="108"/>
                    </a:lnTo>
                    <a:lnTo>
                      <a:pt x="77" y="108"/>
                    </a:lnTo>
                    <a:lnTo>
                      <a:pt x="77" y="101"/>
                    </a:lnTo>
                    <a:lnTo>
                      <a:pt x="73" y="9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37" name="Freeform 27"/>
              <p:cNvSpPr>
                <a:spLocks/>
              </p:cNvSpPr>
              <p:nvPr/>
            </p:nvSpPr>
            <p:spPr bwMode="auto">
              <a:xfrm>
                <a:off x="7549478" y="2928348"/>
                <a:ext cx="39599" cy="20752"/>
              </a:xfrm>
              <a:custGeom>
                <a:avLst/>
                <a:gdLst/>
                <a:ahLst/>
                <a:cxnLst>
                  <a:cxn ang="0">
                    <a:pos x="1" y="20"/>
                  </a:cxn>
                  <a:cxn ang="0">
                    <a:pos x="6" y="16"/>
                  </a:cxn>
                  <a:cxn ang="0">
                    <a:pos x="11" y="8"/>
                  </a:cxn>
                  <a:cxn ang="0">
                    <a:pos x="23" y="1"/>
                  </a:cxn>
                  <a:cxn ang="0">
                    <a:pos x="31" y="0"/>
                  </a:cxn>
                  <a:cxn ang="0">
                    <a:pos x="33" y="3"/>
                  </a:cxn>
                  <a:cxn ang="0">
                    <a:pos x="45" y="5"/>
                  </a:cxn>
                  <a:cxn ang="0">
                    <a:pos x="50" y="6"/>
                  </a:cxn>
                  <a:cxn ang="0">
                    <a:pos x="56" y="5"/>
                  </a:cxn>
                  <a:cxn ang="0">
                    <a:pos x="63" y="5"/>
                  </a:cxn>
                  <a:cxn ang="0">
                    <a:pos x="66" y="10"/>
                  </a:cxn>
                  <a:cxn ang="0">
                    <a:pos x="68" y="10"/>
                  </a:cxn>
                  <a:cxn ang="0">
                    <a:pos x="66" y="15"/>
                  </a:cxn>
                  <a:cxn ang="0">
                    <a:pos x="66" y="20"/>
                  </a:cxn>
                  <a:cxn ang="0">
                    <a:pos x="74" y="21"/>
                  </a:cxn>
                  <a:cxn ang="0">
                    <a:pos x="74" y="28"/>
                  </a:cxn>
                  <a:cxn ang="0">
                    <a:pos x="74" y="31"/>
                  </a:cxn>
                  <a:cxn ang="0">
                    <a:pos x="65" y="35"/>
                  </a:cxn>
                  <a:cxn ang="0">
                    <a:pos x="58" y="35"/>
                  </a:cxn>
                  <a:cxn ang="0">
                    <a:pos x="50" y="36"/>
                  </a:cxn>
                  <a:cxn ang="0">
                    <a:pos x="45" y="35"/>
                  </a:cxn>
                  <a:cxn ang="0">
                    <a:pos x="38" y="35"/>
                  </a:cxn>
                  <a:cxn ang="0">
                    <a:pos x="33" y="40"/>
                  </a:cxn>
                  <a:cxn ang="0">
                    <a:pos x="26" y="40"/>
                  </a:cxn>
                  <a:cxn ang="0">
                    <a:pos x="15" y="35"/>
                  </a:cxn>
                  <a:cxn ang="0">
                    <a:pos x="11" y="36"/>
                  </a:cxn>
                  <a:cxn ang="0">
                    <a:pos x="3" y="35"/>
                  </a:cxn>
                  <a:cxn ang="0">
                    <a:pos x="0" y="28"/>
                  </a:cxn>
                  <a:cxn ang="0">
                    <a:pos x="1" y="25"/>
                  </a:cxn>
                  <a:cxn ang="0">
                    <a:pos x="1" y="20"/>
                  </a:cxn>
                </a:cxnLst>
                <a:rect l="0" t="0" r="r" b="b"/>
                <a:pathLst>
                  <a:path w="74" h="40">
                    <a:moveTo>
                      <a:pt x="1" y="20"/>
                    </a:moveTo>
                    <a:lnTo>
                      <a:pt x="6" y="16"/>
                    </a:lnTo>
                    <a:lnTo>
                      <a:pt x="11" y="8"/>
                    </a:lnTo>
                    <a:lnTo>
                      <a:pt x="23" y="1"/>
                    </a:lnTo>
                    <a:lnTo>
                      <a:pt x="31" y="0"/>
                    </a:lnTo>
                    <a:lnTo>
                      <a:pt x="33" y="3"/>
                    </a:lnTo>
                    <a:lnTo>
                      <a:pt x="45" y="5"/>
                    </a:lnTo>
                    <a:lnTo>
                      <a:pt x="50" y="6"/>
                    </a:lnTo>
                    <a:lnTo>
                      <a:pt x="56" y="5"/>
                    </a:lnTo>
                    <a:lnTo>
                      <a:pt x="63" y="5"/>
                    </a:lnTo>
                    <a:lnTo>
                      <a:pt x="66" y="10"/>
                    </a:lnTo>
                    <a:lnTo>
                      <a:pt x="68" y="10"/>
                    </a:lnTo>
                    <a:lnTo>
                      <a:pt x="66" y="15"/>
                    </a:lnTo>
                    <a:lnTo>
                      <a:pt x="66" y="20"/>
                    </a:lnTo>
                    <a:lnTo>
                      <a:pt x="74" y="21"/>
                    </a:lnTo>
                    <a:lnTo>
                      <a:pt x="74" y="28"/>
                    </a:lnTo>
                    <a:lnTo>
                      <a:pt x="74" y="31"/>
                    </a:lnTo>
                    <a:lnTo>
                      <a:pt x="65" y="35"/>
                    </a:lnTo>
                    <a:lnTo>
                      <a:pt x="58" y="35"/>
                    </a:lnTo>
                    <a:lnTo>
                      <a:pt x="50" y="36"/>
                    </a:lnTo>
                    <a:lnTo>
                      <a:pt x="45" y="35"/>
                    </a:lnTo>
                    <a:lnTo>
                      <a:pt x="38" y="35"/>
                    </a:lnTo>
                    <a:lnTo>
                      <a:pt x="33" y="40"/>
                    </a:lnTo>
                    <a:lnTo>
                      <a:pt x="26" y="40"/>
                    </a:lnTo>
                    <a:lnTo>
                      <a:pt x="15" y="35"/>
                    </a:lnTo>
                    <a:lnTo>
                      <a:pt x="11" y="36"/>
                    </a:lnTo>
                    <a:lnTo>
                      <a:pt x="3" y="35"/>
                    </a:lnTo>
                    <a:lnTo>
                      <a:pt x="0" y="28"/>
                    </a:lnTo>
                    <a:lnTo>
                      <a:pt x="1" y="25"/>
                    </a:lnTo>
                    <a:lnTo>
                      <a:pt x="1" y="2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38" name="Freeform 28"/>
              <p:cNvSpPr>
                <a:spLocks/>
              </p:cNvSpPr>
              <p:nvPr/>
            </p:nvSpPr>
            <p:spPr bwMode="auto">
              <a:xfrm>
                <a:off x="7434961" y="2902408"/>
                <a:ext cx="107025" cy="49804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9" y="7"/>
                  </a:cxn>
                  <a:cxn ang="0">
                    <a:pos x="27" y="7"/>
                  </a:cxn>
                  <a:cxn ang="0">
                    <a:pos x="35" y="3"/>
                  </a:cxn>
                  <a:cxn ang="0">
                    <a:pos x="47" y="8"/>
                  </a:cxn>
                  <a:cxn ang="0">
                    <a:pos x="57" y="12"/>
                  </a:cxn>
                  <a:cxn ang="0">
                    <a:pos x="69" y="18"/>
                  </a:cxn>
                  <a:cxn ang="0">
                    <a:pos x="77" y="23"/>
                  </a:cxn>
                  <a:cxn ang="0">
                    <a:pos x="82" y="32"/>
                  </a:cxn>
                  <a:cxn ang="0">
                    <a:pos x="85" y="25"/>
                  </a:cxn>
                  <a:cxn ang="0">
                    <a:pos x="90" y="25"/>
                  </a:cxn>
                  <a:cxn ang="0">
                    <a:pos x="100" y="27"/>
                  </a:cxn>
                  <a:cxn ang="0">
                    <a:pos x="107" y="38"/>
                  </a:cxn>
                  <a:cxn ang="0">
                    <a:pos x="120" y="36"/>
                  </a:cxn>
                  <a:cxn ang="0">
                    <a:pos x="122" y="51"/>
                  </a:cxn>
                  <a:cxn ang="0">
                    <a:pos x="133" y="53"/>
                  </a:cxn>
                  <a:cxn ang="0">
                    <a:pos x="142" y="50"/>
                  </a:cxn>
                  <a:cxn ang="0">
                    <a:pos x="155" y="46"/>
                  </a:cxn>
                  <a:cxn ang="0">
                    <a:pos x="162" y="53"/>
                  </a:cxn>
                  <a:cxn ang="0">
                    <a:pos x="173" y="61"/>
                  </a:cxn>
                  <a:cxn ang="0">
                    <a:pos x="185" y="61"/>
                  </a:cxn>
                  <a:cxn ang="0">
                    <a:pos x="193" y="60"/>
                  </a:cxn>
                  <a:cxn ang="0">
                    <a:pos x="200" y="65"/>
                  </a:cxn>
                  <a:cxn ang="0">
                    <a:pos x="201" y="83"/>
                  </a:cxn>
                  <a:cxn ang="0">
                    <a:pos x="185" y="96"/>
                  </a:cxn>
                  <a:cxn ang="0">
                    <a:pos x="170" y="95"/>
                  </a:cxn>
                  <a:cxn ang="0">
                    <a:pos x="142" y="88"/>
                  </a:cxn>
                  <a:cxn ang="0">
                    <a:pos x="123" y="88"/>
                  </a:cxn>
                  <a:cxn ang="0">
                    <a:pos x="117" y="76"/>
                  </a:cxn>
                  <a:cxn ang="0">
                    <a:pos x="92" y="76"/>
                  </a:cxn>
                  <a:cxn ang="0">
                    <a:pos x="75" y="75"/>
                  </a:cxn>
                  <a:cxn ang="0">
                    <a:pos x="60" y="70"/>
                  </a:cxn>
                  <a:cxn ang="0">
                    <a:pos x="47" y="65"/>
                  </a:cxn>
                  <a:cxn ang="0">
                    <a:pos x="29" y="50"/>
                  </a:cxn>
                  <a:cxn ang="0">
                    <a:pos x="15" y="45"/>
                  </a:cxn>
                  <a:cxn ang="0">
                    <a:pos x="7" y="41"/>
                  </a:cxn>
                  <a:cxn ang="0">
                    <a:pos x="0" y="36"/>
                  </a:cxn>
                  <a:cxn ang="0">
                    <a:pos x="5" y="22"/>
                  </a:cxn>
                  <a:cxn ang="0">
                    <a:pos x="9" y="2"/>
                  </a:cxn>
                </a:cxnLst>
                <a:rect l="0" t="0" r="r" b="b"/>
                <a:pathLst>
                  <a:path w="201" h="96">
                    <a:moveTo>
                      <a:pt x="9" y="2"/>
                    </a:moveTo>
                    <a:lnTo>
                      <a:pt x="10" y="0"/>
                    </a:lnTo>
                    <a:lnTo>
                      <a:pt x="17" y="3"/>
                    </a:lnTo>
                    <a:lnTo>
                      <a:pt x="19" y="7"/>
                    </a:lnTo>
                    <a:lnTo>
                      <a:pt x="24" y="7"/>
                    </a:lnTo>
                    <a:lnTo>
                      <a:pt x="27" y="7"/>
                    </a:lnTo>
                    <a:lnTo>
                      <a:pt x="30" y="3"/>
                    </a:lnTo>
                    <a:lnTo>
                      <a:pt x="35" y="3"/>
                    </a:lnTo>
                    <a:lnTo>
                      <a:pt x="44" y="7"/>
                    </a:lnTo>
                    <a:lnTo>
                      <a:pt x="47" y="8"/>
                    </a:lnTo>
                    <a:lnTo>
                      <a:pt x="52" y="8"/>
                    </a:lnTo>
                    <a:lnTo>
                      <a:pt x="57" y="12"/>
                    </a:lnTo>
                    <a:lnTo>
                      <a:pt x="64" y="18"/>
                    </a:lnTo>
                    <a:lnTo>
                      <a:pt x="69" y="18"/>
                    </a:lnTo>
                    <a:lnTo>
                      <a:pt x="74" y="20"/>
                    </a:lnTo>
                    <a:lnTo>
                      <a:pt x="77" y="23"/>
                    </a:lnTo>
                    <a:lnTo>
                      <a:pt x="80" y="28"/>
                    </a:lnTo>
                    <a:lnTo>
                      <a:pt x="82" y="32"/>
                    </a:lnTo>
                    <a:lnTo>
                      <a:pt x="85" y="32"/>
                    </a:lnTo>
                    <a:lnTo>
                      <a:pt x="85" y="25"/>
                    </a:lnTo>
                    <a:lnTo>
                      <a:pt x="88" y="23"/>
                    </a:lnTo>
                    <a:lnTo>
                      <a:pt x="90" y="25"/>
                    </a:lnTo>
                    <a:lnTo>
                      <a:pt x="95" y="25"/>
                    </a:lnTo>
                    <a:lnTo>
                      <a:pt x="100" y="27"/>
                    </a:lnTo>
                    <a:lnTo>
                      <a:pt x="100" y="33"/>
                    </a:lnTo>
                    <a:lnTo>
                      <a:pt x="107" y="38"/>
                    </a:lnTo>
                    <a:lnTo>
                      <a:pt x="115" y="36"/>
                    </a:lnTo>
                    <a:lnTo>
                      <a:pt x="120" y="36"/>
                    </a:lnTo>
                    <a:lnTo>
                      <a:pt x="120" y="46"/>
                    </a:lnTo>
                    <a:lnTo>
                      <a:pt x="122" y="51"/>
                    </a:lnTo>
                    <a:lnTo>
                      <a:pt x="127" y="50"/>
                    </a:lnTo>
                    <a:lnTo>
                      <a:pt x="133" y="53"/>
                    </a:lnTo>
                    <a:lnTo>
                      <a:pt x="135" y="51"/>
                    </a:lnTo>
                    <a:lnTo>
                      <a:pt x="142" y="50"/>
                    </a:lnTo>
                    <a:lnTo>
                      <a:pt x="145" y="45"/>
                    </a:lnTo>
                    <a:lnTo>
                      <a:pt x="155" y="46"/>
                    </a:lnTo>
                    <a:lnTo>
                      <a:pt x="160" y="48"/>
                    </a:lnTo>
                    <a:lnTo>
                      <a:pt x="162" y="53"/>
                    </a:lnTo>
                    <a:lnTo>
                      <a:pt x="168" y="56"/>
                    </a:lnTo>
                    <a:lnTo>
                      <a:pt x="173" y="61"/>
                    </a:lnTo>
                    <a:lnTo>
                      <a:pt x="178" y="63"/>
                    </a:lnTo>
                    <a:lnTo>
                      <a:pt x="185" y="61"/>
                    </a:lnTo>
                    <a:lnTo>
                      <a:pt x="186" y="61"/>
                    </a:lnTo>
                    <a:lnTo>
                      <a:pt x="193" y="60"/>
                    </a:lnTo>
                    <a:lnTo>
                      <a:pt x="198" y="60"/>
                    </a:lnTo>
                    <a:lnTo>
                      <a:pt x="200" y="65"/>
                    </a:lnTo>
                    <a:lnTo>
                      <a:pt x="196" y="75"/>
                    </a:lnTo>
                    <a:lnTo>
                      <a:pt x="201" y="83"/>
                    </a:lnTo>
                    <a:lnTo>
                      <a:pt x="200" y="95"/>
                    </a:lnTo>
                    <a:lnTo>
                      <a:pt x="185" y="96"/>
                    </a:lnTo>
                    <a:lnTo>
                      <a:pt x="177" y="93"/>
                    </a:lnTo>
                    <a:lnTo>
                      <a:pt x="170" y="95"/>
                    </a:lnTo>
                    <a:lnTo>
                      <a:pt x="150" y="88"/>
                    </a:lnTo>
                    <a:lnTo>
                      <a:pt x="142" y="88"/>
                    </a:lnTo>
                    <a:lnTo>
                      <a:pt x="137" y="90"/>
                    </a:lnTo>
                    <a:lnTo>
                      <a:pt x="123" y="88"/>
                    </a:lnTo>
                    <a:lnTo>
                      <a:pt x="117" y="83"/>
                    </a:lnTo>
                    <a:lnTo>
                      <a:pt x="117" y="76"/>
                    </a:lnTo>
                    <a:lnTo>
                      <a:pt x="105" y="75"/>
                    </a:lnTo>
                    <a:lnTo>
                      <a:pt x="92" y="76"/>
                    </a:lnTo>
                    <a:lnTo>
                      <a:pt x="88" y="73"/>
                    </a:lnTo>
                    <a:lnTo>
                      <a:pt x="75" y="75"/>
                    </a:lnTo>
                    <a:lnTo>
                      <a:pt x="67" y="70"/>
                    </a:lnTo>
                    <a:lnTo>
                      <a:pt x="60" y="70"/>
                    </a:lnTo>
                    <a:lnTo>
                      <a:pt x="57" y="66"/>
                    </a:lnTo>
                    <a:lnTo>
                      <a:pt x="47" y="65"/>
                    </a:lnTo>
                    <a:lnTo>
                      <a:pt x="40" y="56"/>
                    </a:lnTo>
                    <a:lnTo>
                      <a:pt x="29" y="50"/>
                    </a:lnTo>
                    <a:lnTo>
                      <a:pt x="20" y="48"/>
                    </a:lnTo>
                    <a:lnTo>
                      <a:pt x="15" y="45"/>
                    </a:lnTo>
                    <a:lnTo>
                      <a:pt x="12" y="45"/>
                    </a:lnTo>
                    <a:lnTo>
                      <a:pt x="7" y="41"/>
                    </a:lnTo>
                    <a:lnTo>
                      <a:pt x="2" y="41"/>
                    </a:lnTo>
                    <a:lnTo>
                      <a:pt x="0" y="36"/>
                    </a:lnTo>
                    <a:lnTo>
                      <a:pt x="5" y="28"/>
                    </a:lnTo>
                    <a:lnTo>
                      <a:pt x="5" y="22"/>
                    </a:lnTo>
                    <a:lnTo>
                      <a:pt x="10" y="10"/>
                    </a:lnTo>
                    <a:lnTo>
                      <a:pt x="9" y="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39" name="Freeform 29"/>
              <p:cNvSpPr>
                <a:spLocks/>
              </p:cNvSpPr>
              <p:nvPr/>
            </p:nvSpPr>
            <p:spPr bwMode="auto">
              <a:xfrm>
                <a:off x="7187734" y="2818363"/>
                <a:ext cx="180872" cy="173278"/>
              </a:xfrm>
              <a:custGeom>
                <a:avLst/>
                <a:gdLst/>
                <a:ahLst/>
                <a:cxnLst>
                  <a:cxn ang="0">
                    <a:pos x="204" y="324"/>
                  </a:cxn>
                  <a:cxn ang="0">
                    <a:pos x="231" y="317"/>
                  </a:cxn>
                  <a:cxn ang="0">
                    <a:pos x="246" y="314"/>
                  </a:cxn>
                  <a:cxn ang="0">
                    <a:pos x="255" y="311"/>
                  </a:cxn>
                  <a:cxn ang="0">
                    <a:pos x="247" y="284"/>
                  </a:cxn>
                  <a:cxn ang="0">
                    <a:pos x="231" y="271"/>
                  </a:cxn>
                  <a:cxn ang="0">
                    <a:pos x="221" y="259"/>
                  </a:cxn>
                  <a:cxn ang="0">
                    <a:pos x="214" y="243"/>
                  </a:cxn>
                  <a:cxn ang="0">
                    <a:pos x="231" y="228"/>
                  </a:cxn>
                  <a:cxn ang="0">
                    <a:pos x="242" y="233"/>
                  </a:cxn>
                  <a:cxn ang="0">
                    <a:pos x="277" y="208"/>
                  </a:cxn>
                  <a:cxn ang="0">
                    <a:pos x="297" y="181"/>
                  </a:cxn>
                  <a:cxn ang="0">
                    <a:pos x="305" y="166"/>
                  </a:cxn>
                  <a:cxn ang="0">
                    <a:pos x="317" y="140"/>
                  </a:cxn>
                  <a:cxn ang="0">
                    <a:pos x="325" y="123"/>
                  </a:cxn>
                  <a:cxn ang="0">
                    <a:pos x="337" y="111"/>
                  </a:cxn>
                  <a:cxn ang="0">
                    <a:pos x="315" y="105"/>
                  </a:cxn>
                  <a:cxn ang="0">
                    <a:pos x="287" y="85"/>
                  </a:cxn>
                  <a:cxn ang="0">
                    <a:pos x="284" y="57"/>
                  </a:cxn>
                  <a:cxn ang="0">
                    <a:pos x="284" y="40"/>
                  </a:cxn>
                  <a:cxn ang="0">
                    <a:pos x="264" y="22"/>
                  </a:cxn>
                  <a:cxn ang="0">
                    <a:pos x="250" y="13"/>
                  </a:cxn>
                  <a:cxn ang="0">
                    <a:pos x="249" y="0"/>
                  </a:cxn>
                  <a:cxn ang="0">
                    <a:pos x="224" y="15"/>
                  </a:cxn>
                  <a:cxn ang="0">
                    <a:pos x="219" y="55"/>
                  </a:cxn>
                  <a:cxn ang="0">
                    <a:pos x="211" y="75"/>
                  </a:cxn>
                  <a:cxn ang="0">
                    <a:pos x="204" y="83"/>
                  </a:cxn>
                  <a:cxn ang="0">
                    <a:pos x="194" y="97"/>
                  </a:cxn>
                  <a:cxn ang="0">
                    <a:pos x="189" y="116"/>
                  </a:cxn>
                  <a:cxn ang="0">
                    <a:pos x="179" y="130"/>
                  </a:cxn>
                  <a:cxn ang="0">
                    <a:pos x="167" y="130"/>
                  </a:cxn>
                  <a:cxn ang="0">
                    <a:pos x="156" y="141"/>
                  </a:cxn>
                  <a:cxn ang="0">
                    <a:pos x="134" y="146"/>
                  </a:cxn>
                  <a:cxn ang="0">
                    <a:pos x="124" y="158"/>
                  </a:cxn>
                  <a:cxn ang="0">
                    <a:pos x="128" y="181"/>
                  </a:cxn>
                  <a:cxn ang="0">
                    <a:pos x="101" y="190"/>
                  </a:cxn>
                  <a:cxn ang="0">
                    <a:pos x="69" y="193"/>
                  </a:cxn>
                  <a:cxn ang="0">
                    <a:pos x="0" y="188"/>
                  </a:cxn>
                  <a:cxn ang="0">
                    <a:pos x="28" y="218"/>
                  </a:cxn>
                  <a:cxn ang="0">
                    <a:pos x="43" y="224"/>
                  </a:cxn>
                  <a:cxn ang="0">
                    <a:pos x="53" y="243"/>
                  </a:cxn>
                  <a:cxn ang="0">
                    <a:pos x="66" y="259"/>
                  </a:cxn>
                  <a:cxn ang="0">
                    <a:pos x="43" y="266"/>
                  </a:cxn>
                  <a:cxn ang="0">
                    <a:pos x="30" y="281"/>
                  </a:cxn>
                  <a:cxn ang="0">
                    <a:pos x="35" y="297"/>
                  </a:cxn>
                  <a:cxn ang="0">
                    <a:pos x="48" y="297"/>
                  </a:cxn>
                  <a:cxn ang="0">
                    <a:pos x="59" y="296"/>
                  </a:cxn>
                  <a:cxn ang="0">
                    <a:pos x="71" y="296"/>
                  </a:cxn>
                  <a:cxn ang="0">
                    <a:pos x="83" y="294"/>
                  </a:cxn>
                  <a:cxn ang="0">
                    <a:pos x="91" y="296"/>
                  </a:cxn>
                  <a:cxn ang="0">
                    <a:pos x="109" y="293"/>
                  </a:cxn>
                  <a:cxn ang="0">
                    <a:pos x="123" y="289"/>
                  </a:cxn>
                  <a:cxn ang="0">
                    <a:pos x="144" y="289"/>
                  </a:cxn>
                  <a:cxn ang="0">
                    <a:pos x="151" y="302"/>
                  </a:cxn>
                  <a:cxn ang="0">
                    <a:pos x="161" y="302"/>
                  </a:cxn>
                  <a:cxn ang="0">
                    <a:pos x="169" y="321"/>
                  </a:cxn>
                  <a:cxn ang="0">
                    <a:pos x="171" y="326"/>
                  </a:cxn>
                  <a:cxn ang="0">
                    <a:pos x="192" y="332"/>
                  </a:cxn>
                </a:cxnLst>
                <a:rect l="0" t="0" r="r" b="b"/>
                <a:pathLst>
                  <a:path w="339" h="336">
                    <a:moveTo>
                      <a:pt x="196" y="334"/>
                    </a:moveTo>
                    <a:lnTo>
                      <a:pt x="196" y="327"/>
                    </a:lnTo>
                    <a:lnTo>
                      <a:pt x="201" y="324"/>
                    </a:lnTo>
                    <a:lnTo>
                      <a:pt x="204" y="324"/>
                    </a:lnTo>
                    <a:lnTo>
                      <a:pt x="206" y="319"/>
                    </a:lnTo>
                    <a:lnTo>
                      <a:pt x="209" y="319"/>
                    </a:lnTo>
                    <a:lnTo>
                      <a:pt x="214" y="317"/>
                    </a:lnTo>
                    <a:lnTo>
                      <a:pt x="231" y="317"/>
                    </a:lnTo>
                    <a:lnTo>
                      <a:pt x="239" y="316"/>
                    </a:lnTo>
                    <a:lnTo>
                      <a:pt x="242" y="312"/>
                    </a:lnTo>
                    <a:lnTo>
                      <a:pt x="247" y="311"/>
                    </a:lnTo>
                    <a:lnTo>
                      <a:pt x="246" y="314"/>
                    </a:lnTo>
                    <a:lnTo>
                      <a:pt x="247" y="317"/>
                    </a:lnTo>
                    <a:lnTo>
                      <a:pt x="252" y="314"/>
                    </a:lnTo>
                    <a:lnTo>
                      <a:pt x="257" y="312"/>
                    </a:lnTo>
                    <a:lnTo>
                      <a:pt x="255" y="311"/>
                    </a:lnTo>
                    <a:lnTo>
                      <a:pt x="255" y="307"/>
                    </a:lnTo>
                    <a:lnTo>
                      <a:pt x="250" y="294"/>
                    </a:lnTo>
                    <a:lnTo>
                      <a:pt x="246" y="288"/>
                    </a:lnTo>
                    <a:lnTo>
                      <a:pt x="247" y="284"/>
                    </a:lnTo>
                    <a:lnTo>
                      <a:pt x="244" y="283"/>
                    </a:lnTo>
                    <a:lnTo>
                      <a:pt x="239" y="283"/>
                    </a:lnTo>
                    <a:lnTo>
                      <a:pt x="232" y="278"/>
                    </a:lnTo>
                    <a:lnTo>
                      <a:pt x="231" y="271"/>
                    </a:lnTo>
                    <a:lnTo>
                      <a:pt x="231" y="264"/>
                    </a:lnTo>
                    <a:lnTo>
                      <a:pt x="227" y="258"/>
                    </a:lnTo>
                    <a:lnTo>
                      <a:pt x="222" y="258"/>
                    </a:lnTo>
                    <a:lnTo>
                      <a:pt x="221" y="259"/>
                    </a:lnTo>
                    <a:lnTo>
                      <a:pt x="214" y="258"/>
                    </a:lnTo>
                    <a:lnTo>
                      <a:pt x="211" y="258"/>
                    </a:lnTo>
                    <a:lnTo>
                      <a:pt x="211" y="253"/>
                    </a:lnTo>
                    <a:lnTo>
                      <a:pt x="214" y="243"/>
                    </a:lnTo>
                    <a:lnTo>
                      <a:pt x="217" y="243"/>
                    </a:lnTo>
                    <a:lnTo>
                      <a:pt x="224" y="234"/>
                    </a:lnTo>
                    <a:lnTo>
                      <a:pt x="226" y="229"/>
                    </a:lnTo>
                    <a:lnTo>
                      <a:pt x="231" y="228"/>
                    </a:lnTo>
                    <a:lnTo>
                      <a:pt x="232" y="226"/>
                    </a:lnTo>
                    <a:lnTo>
                      <a:pt x="239" y="228"/>
                    </a:lnTo>
                    <a:lnTo>
                      <a:pt x="239" y="233"/>
                    </a:lnTo>
                    <a:lnTo>
                      <a:pt x="242" y="233"/>
                    </a:lnTo>
                    <a:lnTo>
                      <a:pt x="252" y="228"/>
                    </a:lnTo>
                    <a:lnTo>
                      <a:pt x="264" y="228"/>
                    </a:lnTo>
                    <a:lnTo>
                      <a:pt x="272" y="219"/>
                    </a:lnTo>
                    <a:lnTo>
                      <a:pt x="277" y="208"/>
                    </a:lnTo>
                    <a:lnTo>
                      <a:pt x="289" y="199"/>
                    </a:lnTo>
                    <a:lnTo>
                      <a:pt x="290" y="196"/>
                    </a:lnTo>
                    <a:lnTo>
                      <a:pt x="292" y="188"/>
                    </a:lnTo>
                    <a:lnTo>
                      <a:pt x="297" y="181"/>
                    </a:lnTo>
                    <a:lnTo>
                      <a:pt x="305" y="178"/>
                    </a:lnTo>
                    <a:lnTo>
                      <a:pt x="309" y="173"/>
                    </a:lnTo>
                    <a:lnTo>
                      <a:pt x="307" y="168"/>
                    </a:lnTo>
                    <a:lnTo>
                      <a:pt x="305" y="166"/>
                    </a:lnTo>
                    <a:lnTo>
                      <a:pt x="312" y="160"/>
                    </a:lnTo>
                    <a:lnTo>
                      <a:pt x="315" y="156"/>
                    </a:lnTo>
                    <a:lnTo>
                      <a:pt x="315" y="151"/>
                    </a:lnTo>
                    <a:lnTo>
                      <a:pt x="317" y="140"/>
                    </a:lnTo>
                    <a:lnTo>
                      <a:pt x="315" y="133"/>
                    </a:lnTo>
                    <a:lnTo>
                      <a:pt x="314" y="130"/>
                    </a:lnTo>
                    <a:lnTo>
                      <a:pt x="322" y="125"/>
                    </a:lnTo>
                    <a:lnTo>
                      <a:pt x="325" y="123"/>
                    </a:lnTo>
                    <a:lnTo>
                      <a:pt x="330" y="120"/>
                    </a:lnTo>
                    <a:lnTo>
                      <a:pt x="334" y="120"/>
                    </a:lnTo>
                    <a:lnTo>
                      <a:pt x="339" y="115"/>
                    </a:lnTo>
                    <a:lnTo>
                      <a:pt x="337" y="111"/>
                    </a:lnTo>
                    <a:lnTo>
                      <a:pt x="332" y="110"/>
                    </a:lnTo>
                    <a:lnTo>
                      <a:pt x="325" y="111"/>
                    </a:lnTo>
                    <a:lnTo>
                      <a:pt x="319" y="110"/>
                    </a:lnTo>
                    <a:lnTo>
                      <a:pt x="315" y="105"/>
                    </a:lnTo>
                    <a:lnTo>
                      <a:pt x="307" y="101"/>
                    </a:lnTo>
                    <a:lnTo>
                      <a:pt x="297" y="100"/>
                    </a:lnTo>
                    <a:lnTo>
                      <a:pt x="289" y="92"/>
                    </a:lnTo>
                    <a:lnTo>
                      <a:pt x="287" y="85"/>
                    </a:lnTo>
                    <a:lnTo>
                      <a:pt x="284" y="70"/>
                    </a:lnTo>
                    <a:lnTo>
                      <a:pt x="279" y="65"/>
                    </a:lnTo>
                    <a:lnTo>
                      <a:pt x="279" y="58"/>
                    </a:lnTo>
                    <a:lnTo>
                      <a:pt x="284" y="57"/>
                    </a:lnTo>
                    <a:lnTo>
                      <a:pt x="284" y="52"/>
                    </a:lnTo>
                    <a:lnTo>
                      <a:pt x="290" y="47"/>
                    </a:lnTo>
                    <a:lnTo>
                      <a:pt x="290" y="42"/>
                    </a:lnTo>
                    <a:lnTo>
                      <a:pt x="284" y="40"/>
                    </a:lnTo>
                    <a:lnTo>
                      <a:pt x="282" y="37"/>
                    </a:lnTo>
                    <a:lnTo>
                      <a:pt x="275" y="32"/>
                    </a:lnTo>
                    <a:lnTo>
                      <a:pt x="269" y="27"/>
                    </a:lnTo>
                    <a:lnTo>
                      <a:pt x="264" y="22"/>
                    </a:lnTo>
                    <a:lnTo>
                      <a:pt x="259" y="23"/>
                    </a:lnTo>
                    <a:lnTo>
                      <a:pt x="255" y="25"/>
                    </a:lnTo>
                    <a:lnTo>
                      <a:pt x="252" y="22"/>
                    </a:lnTo>
                    <a:lnTo>
                      <a:pt x="250" y="13"/>
                    </a:lnTo>
                    <a:lnTo>
                      <a:pt x="264" y="5"/>
                    </a:lnTo>
                    <a:lnTo>
                      <a:pt x="262" y="2"/>
                    </a:lnTo>
                    <a:lnTo>
                      <a:pt x="254" y="3"/>
                    </a:lnTo>
                    <a:lnTo>
                      <a:pt x="249" y="0"/>
                    </a:lnTo>
                    <a:lnTo>
                      <a:pt x="241" y="5"/>
                    </a:lnTo>
                    <a:lnTo>
                      <a:pt x="236" y="8"/>
                    </a:lnTo>
                    <a:lnTo>
                      <a:pt x="229" y="8"/>
                    </a:lnTo>
                    <a:lnTo>
                      <a:pt x="224" y="15"/>
                    </a:lnTo>
                    <a:lnTo>
                      <a:pt x="221" y="18"/>
                    </a:lnTo>
                    <a:lnTo>
                      <a:pt x="231" y="32"/>
                    </a:lnTo>
                    <a:lnTo>
                      <a:pt x="231" y="42"/>
                    </a:lnTo>
                    <a:lnTo>
                      <a:pt x="219" y="55"/>
                    </a:lnTo>
                    <a:lnTo>
                      <a:pt x="226" y="60"/>
                    </a:lnTo>
                    <a:lnTo>
                      <a:pt x="226" y="67"/>
                    </a:lnTo>
                    <a:lnTo>
                      <a:pt x="219" y="75"/>
                    </a:lnTo>
                    <a:lnTo>
                      <a:pt x="211" y="75"/>
                    </a:lnTo>
                    <a:lnTo>
                      <a:pt x="201" y="72"/>
                    </a:lnTo>
                    <a:lnTo>
                      <a:pt x="196" y="75"/>
                    </a:lnTo>
                    <a:lnTo>
                      <a:pt x="197" y="82"/>
                    </a:lnTo>
                    <a:lnTo>
                      <a:pt x="204" y="83"/>
                    </a:lnTo>
                    <a:lnTo>
                      <a:pt x="206" y="90"/>
                    </a:lnTo>
                    <a:lnTo>
                      <a:pt x="206" y="93"/>
                    </a:lnTo>
                    <a:lnTo>
                      <a:pt x="199" y="97"/>
                    </a:lnTo>
                    <a:lnTo>
                      <a:pt x="194" y="97"/>
                    </a:lnTo>
                    <a:lnTo>
                      <a:pt x="192" y="100"/>
                    </a:lnTo>
                    <a:lnTo>
                      <a:pt x="191" y="108"/>
                    </a:lnTo>
                    <a:lnTo>
                      <a:pt x="189" y="113"/>
                    </a:lnTo>
                    <a:lnTo>
                      <a:pt x="189" y="116"/>
                    </a:lnTo>
                    <a:lnTo>
                      <a:pt x="187" y="118"/>
                    </a:lnTo>
                    <a:lnTo>
                      <a:pt x="189" y="128"/>
                    </a:lnTo>
                    <a:lnTo>
                      <a:pt x="184" y="135"/>
                    </a:lnTo>
                    <a:lnTo>
                      <a:pt x="179" y="130"/>
                    </a:lnTo>
                    <a:lnTo>
                      <a:pt x="177" y="130"/>
                    </a:lnTo>
                    <a:lnTo>
                      <a:pt x="176" y="131"/>
                    </a:lnTo>
                    <a:lnTo>
                      <a:pt x="171" y="131"/>
                    </a:lnTo>
                    <a:lnTo>
                      <a:pt x="167" y="130"/>
                    </a:lnTo>
                    <a:lnTo>
                      <a:pt x="162" y="130"/>
                    </a:lnTo>
                    <a:lnTo>
                      <a:pt x="161" y="133"/>
                    </a:lnTo>
                    <a:lnTo>
                      <a:pt x="151" y="140"/>
                    </a:lnTo>
                    <a:lnTo>
                      <a:pt x="156" y="141"/>
                    </a:lnTo>
                    <a:lnTo>
                      <a:pt x="152" y="143"/>
                    </a:lnTo>
                    <a:lnTo>
                      <a:pt x="144" y="148"/>
                    </a:lnTo>
                    <a:lnTo>
                      <a:pt x="141" y="146"/>
                    </a:lnTo>
                    <a:lnTo>
                      <a:pt x="134" y="146"/>
                    </a:lnTo>
                    <a:lnTo>
                      <a:pt x="133" y="150"/>
                    </a:lnTo>
                    <a:lnTo>
                      <a:pt x="133" y="153"/>
                    </a:lnTo>
                    <a:lnTo>
                      <a:pt x="128" y="155"/>
                    </a:lnTo>
                    <a:lnTo>
                      <a:pt x="124" y="158"/>
                    </a:lnTo>
                    <a:lnTo>
                      <a:pt x="124" y="165"/>
                    </a:lnTo>
                    <a:lnTo>
                      <a:pt x="126" y="171"/>
                    </a:lnTo>
                    <a:lnTo>
                      <a:pt x="126" y="176"/>
                    </a:lnTo>
                    <a:lnTo>
                      <a:pt x="128" y="181"/>
                    </a:lnTo>
                    <a:lnTo>
                      <a:pt x="128" y="185"/>
                    </a:lnTo>
                    <a:lnTo>
                      <a:pt x="118" y="188"/>
                    </a:lnTo>
                    <a:lnTo>
                      <a:pt x="109" y="188"/>
                    </a:lnTo>
                    <a:lnTo>
                      <a:pt x="101" y="190"/>
                    </a:lnTo>
                    <a:lnTo>
                      <a:pt x="88" y="190"/>
                    </a:lnTo>
                    <a:lnTo>
                      <a:pt x="79" y="191"/>
                    </a:lnTo>
                    <a:lnTo>
                      <a:pt x="78" y="195"/>
                    </a:lnTo>
                    <a:lnTo>
                      <a:pt x="69" y="193"/>
                    </a:lnTo>
                    <a:lnTo>
                      <a:pt x="61" y="196"/>
                    </a:lnTo>
                    <a:lnTo>
                      <a:pt x="33" y="196"/>
                    </a:lnTo>
                    <a:lnTo>
                      <a:pt x="0" y="188"/>
                    </a:lnTo>
                    <a:lnTo>
                      <a:pt x="0" y="188"/>
                    </a:lnTo>
                    <a:lnTo>
                      <a:pt x="13" y="203"/>
                    </a:lnTo>
                    <a:lnTo>
                      <a:pt x="15" y="208"/>
                    </a:lnTo>
                    <a:lnTo>
                      <a:pt x="21" y="214"/>
                    </a:lnTo>
                    <a:lnTo>
                      <a:pt x="28" y="218"/>
                    </a:lnTo>
                    <a:lnTo>
                      <a:pt x="30" y="219"/>
                    </a:lnTo>
                    <a:lnTo>
                      <a:pt x="38" y="219"/>
                    </a:lnTo>
                    <a:lnTo>
                      <a:pt x="43" y="221"/>
                    </a:lnTo>
                    <a:lnTo>
                      <a:pt x="43" y="224"/>
                    </a:lnTo>
                    <a:lnTo>
                      <a:pt x="50" y="224"/>
                    </a:lnTo>
                    <a:lnTo>
                      <a:pt x="50" y="231"/>
                    </a:lnTo>
                    <a:lnTo>
                      <a:pt x="51" y="238"/>
                    </a:lnTo>
                    <a:lnTo>
                      <a:pt x="53" y="243"/>
                    </a:lnTo>
                    <a:lnTo>
                      <a:pt x="53" y="246"/>
                    </a:lnTo>
                    <a:lnTo>
                      <a:pt x="59" y="246"/>
                    </a:lnTo>
                    <a:lnTo>
                      <a:pt x="66" y="251"/>
                    </a:lnTo>
                    <a:lnTo>
                      <a:pt x="66" y="259"/>
                    </a:lnTo>
                    <a:lnTo>
                      <a:pt x="63" y="263"/>
                    </a:lnTo>
                    <a:lnTo>
                      <a:pt x="56" y="259"/>
                    </a:lnTo>
                    <a:lnTo>
                      <a:pt x="45" y="263"/>
                    </a:lnTo>
                    <a:lnTo>
                      <a:pt x="43" y="266"/>
                    </a:lnTo>
                    <a:lnTo>
                      <a:pt x="35" y="268"/>
                    </a:lnTo>
                    <a:lnTo>
                      <a:pt x="33" y="273"/>
                    </a:lnTo>
                    <a:lnTo>
                      <a:pt x="35" y="276"/>
                    </a:lnTo>
                    <a:lnTo>
                      <a:pt x="30" y="281"/>
                    </a:lnTo>
                    <a:lnTo>
                      <a:pt x="33" y="286"/>
                    </a:lnTo>
                    <a:lnTo>
                      <a:pt x="31" y="294"/>
                    </a:lnTo>
                    <a:lnTo>
                      <a:pt x="31" y="297"/>
                    </a:lnTo>
                    <a:lnTo>
                      <a:pt x="35" y="297"/>
                    </a:lnTo>
                    <a:lnTo>
                      <a:pt x="35" y="301"/>
                    </a:lnTo>
                    <a:lnTo>
                      <a:pt x="36" y="301"/>
                    </a:lnTo>
                    <a:lnTo>
                      <a:pt x="43" y="297"/>
                    </a:lnTo>
                    <a:lnTo>
                      <a:pt x="48" y="297"/>
                    </a:lnTo>
                    <a:lnTo>
                      <a:pt x="50" y="299"/>
                    </a:lnTo>
                    <a:lnTo>
                      <a:pt x="51" y="297"/>
                    </a:lnTo>
                    <a:lnTo>
                      <a:pt x="54" y="296"/>
                    </a:lnTo>
                    <a:lnTo>
                      <a:pt x="59" y="296"/>
                    </a:lnTo>
                    <a:lnTo>
                      <a:pt x="63" y="296"/>
                    </a:lnTo>
                    <a:lnTo>
                      <a:pt x="66" y="296"/>
                    </a:lnTo>
                    <a:lnTo>
                      <a:pt x="69" y="296"/>
                    </a:lnTo>
                    <a:lnTo>
                      <a:pt x="71" y="296"/>
                    </a:lnTo>
                    <a:lnTo>
                      <a:pt x="73" y="294"/>
                    </a:lnTo>
                    <a:lnTo>
                      <a:pt x="74" y="291"/>
                    </a:lnTo>
                    <a:lnTo>
                      <a:pt x="79" y="294"/>
                    </a:lnTo>
                    <a:lnTo>
                      <a:pt x="83" y="294"/>
                    </a:lnTo>
                    <a:lnTo>
                      <a:pt x="83" y="293"/>
                    </a:lnTo>
                    <a:lnTo>
                      <a:pt x="86" y="293"/>
                    </a:lnTo>
                    <a:lnTo>
                      <a:pt x="88" y="296"/>
                    </a:lnTo>
                    <a:lnTo>
                      <a:pt x="91" y="296"/>
                    </a:lnTo>
                    <a:lnTo>
                      <a:pt x="94" y="297"/>
                    </a:lnTo>
                    <a:lnTo>
                      <a:pt x="98" y="297"/>
                    </a:lnTo>
                    <a:lnTo>
                      <a:pt x="104" y="293"/>
                    </a:lnTo>
                    <a:lnTo>
                      <a:pt x="109" y="293"/>
                    </a:lnTo>
                    <a:lnTo>
                      <a:pt x="114" y="294"/>
                    </a:lnTo>
                    <a:lnTo>
                      <a:pt x="118" y="291"/>
                    </a:lnTo>
                    <a:lnTo>
                      <a:pt x="121" y="291"/>
                    </a:lnTo>
                    <a:lnTo>
                      <a:pt x="123" y="289"/>
                    </a:lnTo>
                    <a:lnTo>
                      <a:pt x="124" y="291"/>
                    </a:lnTo>
                    <a:lnTo>
                      <a:pt x="131" y="293"/>
                    </a:lnTo>
                    <a:lnTo>
                      <a:pt x="138" y="289"/>
                    </a:lnTo>
                    <a:lnTo>
                      <a:pt x="144" y="289"/>
                    </a:lnTo>
                    <a:lnTo>
                      <a:pt x="149" y="294"/>
                    </a:lnTo>
                    <a:lnTo>
                      <a:pt x="151" y="297"/>
                    </a:lnTo>
                    <a:lnTo>
                      <a:pt x="151" y="302"/>
                    </a:lnTo>
                    <a:lnTo>
                      <a:pt x="151" y="302"/>
                    </a:lnTo>
                    <a:lnTo>
                      <a:pt x="149" y="302"/>
                    </a:lnTo>
                    <a:lnTo>
                      <a:pt x="149" y="304"/>
                    </a:lnTo>
                    <a:lnTo>
                      <a:pt x="154" y="304"/>
                    </a:lnTo>
                    <a:lnTo>
                      <a:pt x="161" y="302"/>
                    </a:lnTo>
                    <a:lnTo>
                      <a:pt x="161" y="306"/>
                    </a:lnTo>
                    <a:lnTo>
                      <a:pt x="166" y="312"/>
                    </a:lnTo>
                    <a:lnTo>
                      <a:pt x="167" y="319"/>
                    </a:lnTo>
                    <a:lnTo>
                      <a:pt x="169" y="321"/>
                    </a:lnTo>
                    <a:lnTo>
                      <a:pt x="169" y="324"/>
                    </a:lnTo>
                    <a:lnTo>
                      <a:pt x="166" y="324"/>
                    </a:lnTo>
                    <a:lnTo>
                      <a:pt x="167" y="326"/>
                    </a:lnTo>
                    <a:lnTo>
                      <a:pt x="171" y="326"/>
                    </a:lnTo>
                    <a:lnTo>
                      <a:pt x="172" y="329"/>
                    </a:lnTo>
                    <a:lnTo>
                      <a:pt x="176" y="329"/>
                    </a:lnTo>
                    <a:lnTo>
                      <a:pt x="182" y="329"/>
                    </a:lnTo>
                    <a:lnTo>
                      <a:pt x="192" y="332"/>
                    </a:lnTo>
                    <a:lnTo>
                      <a:pt x="191" y="336"/>
                    </a:lnTo>
                    <a:lnTo>
                      <a:pt x="196" y="33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40" name="Freeform 30"/>
              <p:cNvSpPr>
                <a:spLocks/>
              </p:cNvSpPr>
              <p:nvPr/>
            </p:nvSpPr>
            <p:spPr bwMode="auto">
              <a:xfrm>
                <a:off x="7321514" y="2809025"/>
                <a:ext cx="95252" cy="68481"/>
              </a:xfrm>
              <a:custGeom>
                <a:avLst/>
                <a:gdLst/>
                <a:ahLst/>
                <a:cxnLst>
                  <a:cxn ang="0">
                    <a:pos x="90" y="131"/>
                  </a:cxn>
                  <a:cxn ang="0">
                    <a:pos x="103" y="114"/>
                  </a:cxn>
                  <a:cxn ang="0">
                    <a:pos x="113" y="108"/>
                  </a:cxn>
                  <a:cxn ang="0">
                    <a:pos x="132" y="116"/>
                  </a:cxn>
                  <a:cxn ang="0">
                    <a:pos x="145" y="114"/>
                  </a:cxn>
                  <a:cxn ang="0">
                    <a:pos x="153" y="121"/>
                  </a:cxn>
                  <a:cxn ang="0">
                    <a:pos x="170" y="119"/>
                  </a:cxn>
                  <a:cxn ang="0">
                    <a:pos x="175" y="124"/>
                  </a:cxn>
                  <a:cxn ang="0">
                    <a:pos x="177" y="111"/>
                  </a:cxn>
                  <a:cxn ang="0">
                    <a:pos x="168" y="99"/>
                  </a:cxn>
                  <a:cxn ang="0">
                    <a:pos x="163" y="79"/>
                  </a:cxn>
                  <a:cxn ang="0">
                    <a:pos x="152" y="71"/>
                  </a:cxn>
                  <a:cxn ang="0">
                    <a:pos x="142" y="53"/>
                  </a:cxn>
                  <a:cxn ang="0">
                    <a:pos x="123" y="46"/>
                  </a:cxn>
                  <a:cxn ang="0">
                    <a:pos x="118" y="41"/>
                  </a:cxn>
                  <a:cxn ang="0">
                    <a:pos x="98" y="39"/>
                  </a:cxn>
                  <a:cxn ang="0">
                    <a:pos x="92" y="34"/>
                  </a:cxn>
                  <a:cxn ang="0">
                    <a:pos x="85" y="24"/>
                  </a:cxn>
                  <a:cxn ang="0">
                    <a:pos x="72" y="3"/>
                  </a:cxn>
                  <a:cxn ang="0">
                    <a:pos x="65" y="0"/>
                  </a:cxn>
                  <a:cxn ang="0">
                    <a:pos x="60" y="3"/>
                  </a:cxn>
                  <a:cxn ang="0">
                    <a:pos x="54" y="5"/>
                  </a:cxn>
                  <a:cxn ang="0">
                    <a:pos x="47" y="1"/>
                  </a:cxn>
                  <a:cxn ang="0">
                    <a:pos x="44" y="3"/>
                  </a:cxn>
                  <a:cxn ang="0">
                    <a:pos x="29" y="15"/>
                  </a:cxn>
                  <a:cxn ang="0">
                    <a:pos x="14" y="21"/>
                  </a:cxn>
                  <a:cxn ang="0">
                    <a:pos x="2" y="38"/>
                  </a:cxn>
                  <a:cxn ang="0">
                    <a:pos x="9" y="39"/>
                  </a:cxn>
                  <a:cxn ang="0">
                    <a:pos x="19" y="43"/>
                  </a:cxn>
                  <a:cxn ang="0">
                    <a:pos x="32" y="53"/>
                  </a:cxn>
                  <a:cxn ang="0">
                    <a:pos x="40" y="58"/>
                  </a:cxn>
                  <a:cxn ang="0">
                    <a:pos x="34" y="68"/>
                  </a:cxn>
                  <a:cxn ang="0">
                    <a:pos x="29" y="74"/>
                  </a:cxn>
                  <a:cxn ang="0">
                    <a:pos x="34" y="86"/>
                  </a:cxn>
                  <a:cxn ang="0">
                    <a:pos x="39" y="108"/>
                  </a:cxn>
                  <a:cxn ang="0">
                    <a:pos x="57" y="117"/>
                  </a:cxn>
                  <a:cxn ang="0">
                    <a:pos x="69" y="126"/>
                  </a:cxn>
                  <a:cxn ang="0">
                    <a:pos x="82" y="126"/>
                  </a:cxn>
                  <a:cxn ang="0">
                    <a:pos x="89" y="131"/>
                  </a:cxn>
                </a:cxnLst>
                <a:rect l="0" t="0" r="r" b="b"/>
                <a:pathLst>
                  <a:path w="178" h="131">
                    <a:moveTo>
                      <a:pt x="89" y="131"/>
                    </a:moveTo>
                    <a:lnTo>
                      <a:pt x="90" y="131"/>
                    </a:lnTo>
                    <a:lnTo>
                      <a:pt x="97" y="119"/>
                    </a:lnTo>
                    <a:lnTo>
                      <a:pt x="103" y="114"/>
                    </a:lnTo>
                    <a:lnTo>
                      <a:pt x="110" y="113"/>
                    </a:lnTo>
                    <a:lnTo>
                      <a:pt x="113" y="108"/>
                    </a:lnTo>
                    <a:lnTo>
                      <a:pt x="118" y="108"/>
                    </a:lnTo>
                    <a:lnTo>
                      <a:pt x="132" y="116"/>
                    </a:lnTo>
                    <a:lnTo>
                      <a:pt x="138" y="113"/>
                    </a:lnTo>
                    <a:lnTo>
                      <a:pt x="145" y="114"/>
                    </a:lnTo>
                    <a:lnTo>
                      <a:pt x="147" y="121"/>
                    </a:lnTo>
                    <a:lnTo>
                      <a:pt x="153" y="121"/>
                    </a:lnTo>
                    <a:lnTo>
                      <a:pt x="163" y="126"/>
                    </a:lnTo>
                    <a:lnTo>
                      <a:pt x="170" y="119"/>
                    </a:lnTo>
                    <a:lnTo>
                      <a:pt x="175" y="121"/>
                    </a:lnTo>
                    <a:lnTo>
                      <a:pt x="175" y="124"/>
                    </a:lnTo>
                    <a:lnTo>
                      <a:pt x="178" y="119"/>
                    </a:lnTo>
                    <a:lnTo>
                      <a:pt x="177" y="111"/>
                    </a:lnTo>
                    <a:lnTo>
                      <a:pt x="173" y="101"/>
                    </a:lnTo>
                    <a:lnTo>
                      <a:pt x="168" y="99"/>
                    </a:lnTo>
                    <a:lnTo>
                      <a:pt x="163" y="91"/>
                    </a:lnTo>
                    <a:lnTo>
                      <a:pt x="163" y="79"/>
                    </a:lnTo>
                    <a:lnTo>
                      <a:pt x="160" y="74"/>
                    </a:lnTo>
                    <a:lnTo>
                      <a:pt x="152" y="71"/>
                    </a:lnTo>
                    <a:lnTo>
                      <a:pt x="145" y="64"/>
                    </a:lnTo>
                    <a:lnTo>
                      <a:pt x="142" y="53"/>
                    </a:lnTo>
                    <a:lnTo>
                      <a:pt x="133" y="49"/>
                    </a:lnTo>
                    <a:lnTo>
                      <a:pt x="123" y="46"/>
                    </a:lnTo>
                    <a:lnTo>
                      <a:pt x="123" y="41"/>
                    </a:lnTo>
                    <a:lnTo>
                      <a:pt x="118" y="41"/>
                    </a:lnTo>
                    <a:lnTo>
                      <a:pt x="108" y="41"/>
                    </a:lnTo>
                    <a:lnTo>
                      <a:pt x="98" y="39"/>
                    </a:lnTo>
                    <a:lnTo>
                      <a:pt x="97" y="36"/>
                    </a:lnTo>
                    <a:lnTo>
                      <a:pt x="92" y="34"/>
                    </a:lnTo>
                    <a:lnTo>
                      <a:pt x="92" y="28"/>
                    </a:lnTo>
                    <a:lnTo>
                      <a:pt x="85" y="24"/>
                    </a:lnTo>
                    <a:lnTo>
                      <a:pt x="75" y="10"/>
                    </a:lnTo>
                    <a:lnTo>
                      <a:pt x="72" y="3"/>
                    </a:lnTo>
                    <a:lnTo>
                      <a:pt x="69" y="0"/>
                    </a:lnTo>
                    <a:lnTo>
                      <a:pt x="65" y="0"/>
                    </a:lnTo>
                    <a:lnTo>
                      <a:pt x="64" y="1"/>
                    </a:lnTo>
                    <a:lnTo>
                      <a:pt x="60" y="3"/>
                    </a:lnTo>
                    <a:lnTo>
                      <a:pt x="57" y="3"/>
                    </a:lnTo>
                    <a:lnTo>
                      <a:pt x="54" y="5"/>
                    </a:lnTo>
                    <a:lnTo>
                      <a:pt x="50" y="1"/>
                    </a:lnTo>
                    <a:lnTo>
                      <a:pt x="47" y="1"/>
                    </a:lnTo>
                    <a:lnTo>
                      <a:pt x="44" y="3"/>
                    </a:lnTo>
                    <a:lnTo>
                      <a:pt x="44" y="3"/>
                    </a:lnTo>
                    <a:lnTo>
                      <a:pt x="39" y="11"/>
                    </a:lnTo>
                    <a:lnTo>
                      <a:pt x="29" y="15"/>
                    </a:lnTo>
                    <a:lnTo>
                      <a:pt x="12" y="18"/>
                    </a:lnTo>
                    <a:lnTo>
                      <a:pt x="14" y="21"/>
                    </a:lnTo>
                    <a:lnTo>
                      <a:pt x="0" y="29"/>
                    </a:lnTo>
                    <a:lnTo>
                      <a:pt x="2" y="38"/>
                    </a:lnTo>
                    <a:lnTo>
                      <a:pt x="5" y="41"/>
                    </a:lnTo>
                    <a:lnTo>
                      <a:pt x="9" y="39"/>
                    </a:lnTo>
                    <a:lnTo>
                      <a:pt x="14" y="38"/>
                    </a:lnTo>
                    <a:lnTo>
                      <a:pt x="19" y="43"/>
                    </a:lnTo>
                    <a:lnTo>
                      <a:pt x="25" y="48"/>
                    </a:lnTo>
                    <a:lnTo>
                      <a:pt x="32" y="53"/>
                    </a:lnTo>
                    <a:lnTo>
                      <a:pt x="34" y="56"/>
                    </a:lnTo>
                    <a:lnTo>
                      <a:pt x="40" y="58"/>
                    </a:lnTo>
                    <a:lnTo>
                      <a:pt x="40" y="63"/>
                    </a:lnTo>
                    <a:lnTo>
                      <a:pt x="34" y="68"/>
                    </a:lnTo>
                    <a:lnTo>
                      <a:pt x="34" y="73"/>
                    </a:lnTo>
                    <a:lnTo>
                      <a:pt x="29" y="74"/>
                    </a:lnTo>
                    <a:lnTo>
                      <a:pt x="29" y="81"/>
                    </a:lnTo>
                    <a:lnTo>
                      <a:pt x="34" y="86"/>
                    </a:lnTo>
                    <a:lnTo>
                      <a:pt x="37" y="101"/>
                    </a:lnTo>
                    <a:lnTo>
                      <a:pt x="39" y="108"/>
                    </a:lnTo>
                    <a:lnTo>
                      <a:pt x="47" y="116"/>
                    </a:lnTo>
                    <a:lnTo>
                      <a:pt x="57" y="117"/>
                    </a:lnTo>
                    <a:lnTo>
                      <a:pt x="65" y="121"/>
                    </a:lnTo>
                    <a:lnTo>
                      <a:pt x="69" y="126"/>
                    </a:lnTo>
                    <a:lnTo>
                      <a:pt x="75" y="127"/>
                    </a:lnTo>
                    <a:lnTo>
                      <a:pt x="82" y="126"/>
                    </a:lnTo>
                    <a:lnTo>
                      <a:pt x="87" y="127"/>
                    </a:lnTo>
                    <a:lnTo>
                      <a:pt x="89" y="13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41" name="Freeform 31"/>
              <p:cNvSpPr>
                <a:spLocks/>
              </p:cNvSpPr>
              <p:nvPr/>
            </p:nvSpPr>
            <p:spPr bwMode="auto">
              <a:xfrm>
                <a:off x="7174891" y="2793461"/>
                <a:ext cx="172310" cy="126586"/>
              </a:xfrm>
              <a:custGeom>
                <a:avLst/>
                <a:gdLst/>
                <a:ahLst/>
                <a:cxnLst>
                  <a:cxn ang="0">
                    <a:pos x="298" y="23"/>
                  </a:cxn>
                  <a:cxn ang="0">
                    <a:pos x="311" y="23"/>
                  </a:cxn>
                  <a:cxn ang="0">
                    <a:pos x="314" y="33"/>
                  </a:cxn>
                  <a:cxn ang="0">
                    <a:pos x="303" y="45"/>
                  </a:cxn>
                  <a:cxn ang="0">
                    <a:pos x="265" y="51"/>
                  </a:cxn>
                  <a:cxn ang="0">
                    <a:pos x="248" y="61"/>
                  </a:cxn>
                  <a:cxn ang="0">
                    <a:pos x="255" y="88"/>
                  </a:cxn>
                  <a:cxn ang="0">
                    <a:pos x="250" y="113"/>
                  </a:cxn>
                  <a:cxn ang="0">
                    <a:pos x="225" y="118"/>
                  </a:cxn>
                  <a:cxn ang="0">
                    <a:pos x="228" y="129"/>
                  </a:cxn>
                  <a:cxn ang="0">
                    <a:pos x="223" y="143"/>
                  </a:cxn>
                  <a:cxn ang="0">
                    <a:pos x="215" y="154"/>
                  </a:cxn>
                  <a:cxn ang="0">
                    <a:pos x="211" y="164"/>
                  </a:cxn>
                  <a:cxn ang="0">
                    <a:pos x="203" y="176"/>
                  </a:cxn>
                  <a:cxn ang="0">
                    <a:pos x="195" y="177"/>
                  </a:cxn>
                  <a:cxn ang="0">
                    <a:pos x="185" y="179"/>
                  </a:cxn>
                  <a:cxn ang="0">
                    <a:pos x="176" y="189"/>
                  </a:cxn>
                  <a:cxn ang="0">
                    <a:pos x="158" y="192"/>
                  </a:cxn>
                  <a:cxn ang="0">
                    <a:pos x="152" y="201"/>
                  </a:cxn>
                  <a:cxn ang="0">
                    <a:pos x="150" y="217"/>
                  </a:cxn>
                  <a:cxn ang="0">
                    <a:pos x="152" y="231"/>
                  </a:cxn>
                  <a:cxn ang="0">
                    <a:pos x="125" y="236"/>
                  </a:cxn>
                  <a:cxn ang="0">
                    <a:pos x="102" y="241"/>
                  </a:cxn>
                  <a:cxn ang="0">
                    <a:pos x="57" y="242"/>
                  </a:cxn>
                  <a:cxn ang="0">
                    <a:pos x="44" y="209"/>
                  </a:cxn>
                  <a:cxn ang="0">
                    <a:pos x="39" y="186"/>
                  </a:cxn>
                  <a:cxn ang="0">
                    <a:pos x="14" y="174"/>
                  </a:cxn>
                  <a:cxn ang="0">
                    <a:pos x="5" y="149"/>
                  </a:cxn>
                  <a:cxn ang="0">
                    <a:pos x="12" y="136"/>
                  </a:cxn>
                  <a:cxn ang="0">
                    <a:pos x="2" y="121"/>
                  </a:cxn>
                  <a:cxn ang="0">
                    <a:pos x="2" y="113"/>
                  </a:cxn>
                  <a:cxn ang="0">
                    <a:pos x="12" y="104"/>
                  </a:cxn>
                  <a:cxn ang="0">
                    <a:pos x="9" y="96"/>
                  </a:cxn>
                  <a:cxn ang="0">
                    <a:pos x="10" y="84"/>
                  </a:cxn>
                  <a:cxn ang="0">
                    <a:pos x="19" y="84"/>
                  </a:cxn>
                  <a:cxn ang="0">
                    <a:pos x="29" y="84"/>
                  </a:cxn>
                  <a:cxn ang="0">
                    <a:pos x="40" y="91"/>
                  </a:cxn>
                  <a:cxn ang="0">
                    <a:pos x="52" y="89"/>
                  </a:cxn>
                  <a:cxn ang="0">
                    <a:pos x="59" y="79"/>
                  </a:cxn>
                  <a:cxn ang="0">
                    <a:pos x="75" y="71"/>
                  </a:cxn>
                  <a:cxn ang="0">
                    <a:pos x="83" y="66"/>
                  </a:cxn>
                  <a:cxn ang="0">
                    <a:pos x="90" y="49"/>
                  </a:cxn>
                  <a:cxn ang="0">
                    <a:pos x="88" y="40"/>
                  </a:cxn>
                  <a:cxn ang="0">
                    <a:pos x="100" y="36"/>
                  </a:cxn>
                  <a:cxn ang="0">
                    <a:pos x="115" y="30"/>
                  </a:cxn>
                  <a:cxn ang="0">
                    <a:pos x="127" y="33"/>
                  </a:cxn>
                  <a:cxn ang="0">
                    <a:pos x="143" y="38"/>
                  </a:cxn>
                  <a:cxn ang="0">
                    <a:pos x="155" y="35"/>
                  </a:cxn>
                  <a:cxn ang="0">
                    <a:pos x="172" y="41"/>
                  </a:cxn>
                  <a:cxn ang="0">
                    <a:pos x="181" y="35"/>
                  </a:cxn>
                  <a:cxn ang="0">
                    <a:pos x="190" y="36"/>
                  </a:cxn>
                  <a:cxn ang="0">
                    <a:pos x="196" y="31"/>
                  </a:cxn>
                  <a:cxn ang="0">
                    <a:pos x="203" y="25"/>
                  </a:cxn>
                  <a:cxn ang="0">
                    <a:pos x="211" y="26"/>
                  </a:cxn>
                  <a:cxn ang="0">
                    <a:pos x="216" y="13"/>
                  </a:cxn>
                  <a:cxn ang="0">
                    <a:pos x="221" y="0"/>
                  </a:cxn>
                  <a:cxn ang="0">
                    <a:pos x="236" y="5"/>
                  </a:cxn>
                  <a:cxn ang="0">
                    <a:pos x="236" y="18"/>
                  </a:cxn>
                  <a:cxn ang="0">
                    <a:pos x="243" y="26"/>
                  </a:cxn>
                  <a:cxn ang="0">
                    <a:pos x="246" y="45"/>
                  </a:cxn>
                  <a:cxn ang="0">
                    <a:pos x="258" y="49"/>
                  </a:cxn>
                  <a:cxn ang="0">
                    <a:pos x="271" y="41"/>
                  </a:cxn>
                  <a:cxn ang="0">
                    <a:pos x="279" y="31"/>
                  </a:cxn>
                </a:cxnLst>
                <a:rect l="0" t="0" r="r" b="b"/>
                <a:pathLst>
                  <a:path w="323" h="242">
                    <a:moveTo>
                      <a:pt x="279" y="31"/>
                    </a:moveTo>
                    <a:lnTo>
                      <a:pt x="289" y="25"/>
                    </a:lnTo>
                    <a:lnTo>
                      <a:pt x="298" y="23"/>
                    </a:lnTo>
                    <a:lnTo>
                      <a:pt x="298" y="28"/>
                    </a:lnTo>
                    <a:lnTo>
                      <a:pt x="308" y="26"/>
                    </a:lnTo>
                    <a:lnTo>
                      <a:pt x="311" y="23"/>
                    </a:lnTo>
                    <a:lnTo>
                      <a:pt x="321" y="23"/>
                    </a:lnTo>
                    <a:lnTo>
                      <a:pt x="323" y="26"/>
                    </a:lnTo>
                    <a:lnTo>
                      <a:pt x="314" y="33"/>
                    </a:lnTo>
                    <a:lnTo>
                      <a:pt x="318" y="33"/>
                    </a:lnTo>
                    <a:lnTo>
                      <a:pt x="313" y="41"/>
                    </a:lnTo>
                    <a:lnTo>
                      <a:pt x="303" y="45"/>
                    </a:lnTo>
                    <a:lnTo>
                      <a:pt x="278" y="49"/>
                    </a:lnTo>
                    <a:lnTo>
                      <a:pt x="273" y="46"/>
                    </a:lnTo>
                    <a:lnTo>
                      <a:pt x="265" y="51"/>
                    </a:lnTo>
                    <a:lnTo>
                      <a:pt x="260" y="54"/>
                    </a:lnTo>
                    <a:lnTo>
                      <a:pt x="253" y="54"/>
                    </a:lnTo>
                    <a:lnTo>
                      <a:pt x="248" y="61"/>
                    </a:lnTo>
                    <a:lnTo>
                      <a:pt x="245" y="64"/>
                    </a:lnTo>
                    <a:lnTo>
                      <a:pt x="255" y="78"/>
                    </a:lnTo>
                    <a:lnTo>
                      <a:pt x="255" y="88"/>
                    </a:lnTo>
                    <a:lnTo>
                      <a:pt x="243" y="101"/>
                    </a:lnTo>
                    <a:lnTo>
                      <a:pt x="250" y="106"/>
                    </a:lnTo>
                    <a:lnTo>
                      <a:pt x="250" y="113"/>
                    </a:lnTo>
                    <a:lnTo>
                      <a:pt x="243" y="121"/>
                    </a:lnTo>
                    <a:lnTo>
                      <a:pt x="235" y="121"/>
                    </a:lnTo>
                    <a:lnTo>
                      <a:pt x="225" y="118"/>
                    </a:lnTo>
                    <a:lnTo>
                      <a:pt x="220" y="121"/>
                    </a:lnTo>
                    <a:lnTo>
                      <a:pt x="221" y="128"/>
                    </a:lnTo>
                    <a:lnTo>
                      <a:pt x="228" y="129"/>
                    </a:lnTo>
                    <a:lnTo>
                      <a:pt x="230" y="136"/>
                    </a:lnTo>
                    <a:lnTo>
                      <a:pt x="230" y="139"/>
                    </a:lnTo>
                    <a:lnTo>
                      <a:pt x="223" y="143"/>
                    </a:lnTo>
                    <a:lnTo>
                      <a:pt x="218" y="143"/>
                    </a:lnTo>
                    <a:lnTo>
                      <a:pt x="216" y="146"/>
                    </a:lnTo>
                    <a:lnTo>
                      <a:pt x="215" y="154"/>
                    </a:lnTo>
                    <a:lnTo>
                      <a:pt x="213" y="159"/>
                    </a:lnTo>
                    <a:lnTo>
                      <a:pt x="213" y="162"/>
                    </a:lnTo>
                    <a:lnTo>
                      <a:pt x="211" y="164"/>
                    </a:lnTo>
                    <a:lnTo>
                      <a:pt x="213" y="174"/>
                    </a:lnTo>
                    <a:lnTo>
                      <a:pt x="208" y="181"/>
                    </a:lnTo>
                    <a:lnTo>
                      <a:pt x="203" y="176"/>
                    </a:lnTo>
                    <a:lnTo>
                      <a:pt x="201" y="176"/>
                    </a:lnTo>
                    <a:lnTo>
                      <a:pt x="200" y="177"/>
                    </a:lnTo>
                    <a:lnTo>
                      <a:pt x="195" y="177"/>
                    </a:lnTo>
                    <a:lnTo>
                      <a:pt x="191" y="176"/>
                    </a:lnTo>
                    <a:lnTo>
                      <a:pt x="186" y="176"/>
                    </a:lnTo>
                    <a:lnTo>
                      <a:pt x="185" y="179"/>
                    </a:lnTo>
                    <a:lnTo>
                      <a:pt x="175" y="186"/>
                    </a:lnTo>
                    <a:lnTo>
                      <a:pt x="180" y="187"/>
                    </a:lnTo>
                    <a:lnTo>
                      <a:pt x="176" y="189"/>
                    </a:lnTo>
                    <a:lnTo>
                      <a:pt x="168" y="194"/>
                    </a:lnTo>
                    <a:lnTo>
                      <a:pt x="165" y="192"/>
                    </a:lnTo>
                    <a:lnTo>
                      <a:pt x="158" y="192"/>
                    </a:lnTo>
                    <a:lnTo>
                      <a:pt x="157" y="196"/>
                    </a:lnTo>
                    <a:lnTo>
                      <a:pt x="157" y="199"/>
                    </a:lnTo>
                    <a:lnTo>
                      <a:pt x="152" y="201"/>
                    </a:lnTo>
                    <a:lnTo>
                      <a:pt x="148" y="204"/>
                    </a:lnTo>
                    <a:lnTo>
                      <a:pt x="148" y="211"/>
                    </a:lnTo>
                    <a:lnTo>
                      <a:pt x="150" y="217"/>
                    </a:lnTo>
                    <a:lnTo>
                      <a:pt x="150" y="222"/>
                    </a:lnTo>
                    <a:lnTo>
                      <a:pt x="152" y="227"/>
                    </a:lnTo>
                    <a:lnTo>
                      <a:pt x="152" y="231"/>
                    </a:lnTo>
                    <a:lnTo>
                      <a:pt x="142" y="234"/>
                    </a:lnTo>
                    <a:lnTo>
                      <a:pt x="133" y="234"/>
                    </a:lnTo>
                    <a:lnTo>
                      <a:pt x="125" y="236"/>
                    </a:lnTo>
                    <a:lnTo>
                      <a:pt x="112" y="236"/>
                    </a:lnTo>
                    <a:lnTo>
                      <a:pt x="103" y="237"/>
                    </a:lnTo>
                    <a:lnTo>
                      <a:pt x="102" y="241"/>
                    </a:lnTo>
                    <a:lnTo>
                      <a:pt x="93" y="239"/>
                    </a:lnTo>
                    <a:lnTo>
                      <a:pt x="85" y="242"/>
                    </a:lnTo>
                    <a:lnTo>
                      <a:pt x="57" y="242"/>
                    </a:lnTo>
                    <a:lnTo>
                      <a:pt x="24" y="234"/>
                    </a:lnTo>
                    <a:lnTo>
                      <a:pt x="42" y="211"/>
                    </a:lnTo>
                    <a:lnTo>
                      <a:pt x="44" y="209"/>
                    </a:lnTo>
                    <a:lnTo>
                      <a:pt x="42" y="201"/>
                    </a:lnTo>
                    <a:lnTo>
                      <a:pt x="42" y="194"/>
                    </a:lnTo>
                    <a:lnTo>
                      <a:pt x="39" y="186"/>
                    </a:lnTo>
                    <a:lnTo>
                      <a:pt x="17" y="186"/>
                    </a:lnTo>
                    <a:lnTo>
                      <a:pt x="17" y="177"/>
                    </a:lnTo>
                    <a:lnTo>
                      <a:pt x="14" y="174"/>
                    </a:lnTo>
                    <a:lnTo>
                      <a:pt x="15" y="171"/>
                    </a:lnTo>
                    <a:lnTo>
                      <a:pt x="12" y="161"/>
                    </a:lnTo>
                    <a:lnTo>
                      <a:pt x="5" y="149"/>
                    </a:lnTo>
                    <a:lnTo>
                      <a:pt x="7" y="144"/>
                    </a:lnTo>
                    <a:lnTo>
                      <a:pt x="15" y="136"/>
                    </a:lnTo>
                    <a:lnTo>
                      <a:pt x="12" y="136"/>
                    </a:lnTo>
                    <a:lnTo>
                      <a:pt x="4" y="134"/>
                    </a:lnTo>
                    <a:lnTo>
                      <a:pt x="4" y="129"/>
                    </a:lnTo>
                    <a:lnTo>
                      <a:pt x="2" y="121"/>
                    </a:lnTo>
                    <a:lnTo>
                      <a:pt x="2" y="121"/>
                    </a:lnTo>
                    <a:lnTo>
                      <a:pt x="5" y="114"/>
                    </a:lnTo>
                    <a:lnTo>
                      <a:pt x="2" y="113"/>
                    </a:lnTo>
                    <a:lnTo>
                      <a:pt x="0" y="109"/>
                    </a:lnTo>
                    <a:lnTo>
                      <a:pt x="5" y="108"/>
                    </a:lnTo>
                    <a:lnTo>
                      <a:pt x="12" y="104"/>
                    </a:lnTo>
                    <a:lnTo>
                      <a:pt x="10" y="101"/>
                    </a:lnTo>
                    <a:lnTo>
                      <a:pt x="12" y="99"/>
                    </a:lnTo>
                    <a:lnTo>
                      <a:pt x="9" y="96"/>
                    </a:lnTo>
                    <a:lnTo>
                      <a:pt x="10" y="93"/>
                    </a:lnTo>
                    <a:lnTo>
                      <a:pt x="10" y="89"/>
                    </a:lnTo>
                    <a:lnTo>
                      <a:pt x="10" y="84"/>
                    </a:lnTo>
                    <a:lnTo>
                      <a:pt x="10" y="83"/>
                    </a:lnTo>
                    <a:lnTo>
                      <a:pt x="12" y="83"/>
                    </a:lnTo>
                    <a:lnTo>
                      <a:pt x="19" y="84"/>
                    </a:lnTo>
                    <a:lnTo>
                      <a:pt x="22" y="86"/>
                    </a:lnTo>
                    <a:lnTo>
                      <a:pt x="25" y="86"/>
                    </a:lnTo>
                    <a:lnTo>
                      <a:pt x="29" y="84"/>
                    </a:lnTo>
                    <a:lnTo>
                      <a:pt x="34" y="84"/>
                    </a:lnTo>
                    <a:lnTo>
                      <a:pt x="39" y="88"/>
                    </a:lnTo>
                    <a:lnTo>
                      <a:pt x="40" y="91"/>
                    </a:lnTo>
                    <a:lnTo>
                      <a:pt x="42" y="93"/>
                    </a:lnTo>
                    <a:lnTo>
                      <a:pt x="45" y="89"/>
                    </a:lnTo>
                    <a:lnTo>
                      <a:pt x="52" y="89"/>
                    </a:lnTo>
                    <a:lnTo>
                      <a:pt x="55" y="86"/>
                    </a:lnTo>
                    <a:lnTo>
                      <a:pt x="55" y="83"/>
                    </a:lnTo>
                    <a:lnTo>
                      <a:pt x="59" y="79"/>
                    </a:lnTo>
                    <a:lnTo>
                      <a:pt x="59" y="78"/>
                    </a:lnTo>
                    <a:lnTo>
                      <a:pt x="65" y="73"/>
                    </a:lnTo>
                    <a:lnTo>
                      <a:pt x="75" y="71"/>
                    </a:lnTo>
                    <a:lnTo>
                      <a:pt x="75" y="69"/>
                    </a:lnTo>
                    <a:lnTo>
                      <a:pt x="80" y="66"/>
                    </a:lnTo>
                    <a:lnTo>
                      <a:pt x="83" y="66"/>
                    </a:lnTo>
                    <a:lnTo>
                      <a:pt x="85" y="59"/>
                    </a:lnTo>
                    <a:lnTo>
                      <a:pt x="85" y="54"/>
                    </a:lnTo>
                    <a:lnTo>
                      <a:pt x="90" y="49"/>
                    </a:lnTo>
                    <a:lnTo>
                      <a:pt x="90" y="45"/>
                    </a:lnTo>
                    <a:lnTo>
                      <a:pt x="88" y="43"/>
                    </a:lnTo>
                    <a:lnTo>
                      <a:pt x="88" y="40"/>
                    </a:lnTo>
                    <a:lnTo>
                      <a:pt x="92" y="40"/>
                    </a:lnTo>
                    <a:lnTo>
                      <a:pt x="93" y="38"/>
                    </a:lnTo>
                    <a:lnTo>
                      <a:pt x="100" y="36"/>
                    </a:lnTo>
                    <a:lnTo>
                      <a:pt x="102" y="36"/>
                    </a:lnTo>
                    <a:lnTo>
                      <a:pt x="110" y="31"/>
                    </a:lnTo>
                    <a:lnTo>
                      <a:pt x="115" y="30"/>
                    </a:lnTo>
                    <a:lnTo>
                      <a:pt x="120" y="33"/>
                    </a:lnTo>
                    <a:lnTo>
                      <a:pt x="125" y="31"/>
                    </a:lnTo>
                    <a:lnTo>
                      <a:pt x="127" y="33"/>
                    </a:lnTo>
                    <a:lnTo>
                      <a:pt x="135" y="31"/>
                    </a:lnTo>
                    <a:lnTo>
                      <a:pt x="140" y="33"/>
                    </a:lnTo>
                    <a:lnTo>
                      <a:pt x="143" y="38"/>
                    </a:lnTo>
                    <a:lnTo>
                      <a:pt x="147" y="38"/>
                    </a:lnTo>
                    <a:lnTo>
                      <a:pt x="150" y="35"/>
                    </a:lnTo>
                    <a:lnTo>
                      <a:pt x="155" y="35"/>
                    </a:lnTo>
                    <a:lnTo>
                      <a:pt x="160" y="41"/>
                    </a:lnTo>
                    <a:lnTo>
                      <a:pt x="163" y="41"/>
                    </a:lnTo>
                    <a:lnTo>
                      <a:pt x="172" y="41"/>
                    </a:lnTo>
                    <a:lnTo>
                      <a:pt x="176" y="38"/>
                    </a:lnTo>
                    <a:lnTo>
                      <a:pt x="180" y="35"/>
                    </a:lnTo>
                    <a:lnTo>
                      <a:pt x="181" y="35"/>
                    </a:lnTo>
                    <a:lnTo>
                      <a:pt x="185" y="31"/>
                    </a:lnTo>
                    <a:lnTo>
                      <a:pt x="186" y="33"/>
                    </a:lnTo>
                    <a:lnTo>
                      <a:pt x="190" y="36"/>
                    </a:lnTo>
                    <a:lnTo>
                      <a:pt x="198" y="36"/>
                    </a:lnTo>
                    <a:lnTo>
                      <a:pt x="198" y="33"/>
                    </a:lnTo>
                    <a:lnTo>
                      <a:pt x="196" y="31"/>
                    </a:lnTo>
                    <a:lnTo>
                      <a:pt x="196" y="28"/>
                    </a:lnTo>
                    <a:lnTo>
                      <a:pt x="201" y="26"/>
                    </a:lnTo>
                    <a:lnTo>
                      <a:pt x="203" y="25"/>
                    </a:lnTo>
                    <a:lnTo>
                      <a:pt x="206" y="25"/>
                    </a:lnTo>
                    <a:lnTo>
                      <a:pt x="206" y="26"/>
                    </a:lnTo>
                    <a:lnTo>
                      <a:pt x="211" y="26"/>
                    </a:lnTo>
                    <a:lnTo>
                      <a:pt x="215" y="21"/>
                    </a:lnTo>
                    <a:lnTo>
                      <a:pt x="213" y="16"/>
                    </a:lnTo>
                    <a:lnTo>
                      <a:pt x="216" y="13"/>
                    </a:lnTo>
                    <a:lnTo>
                      <a:pt x="218" y="10"/>
                    </a:lnTo>
                    <a:lnTo>
                      <a:pt x="220" y="5"/>
                    </a:lnTo>
                    <a:lnTo>
                      <a:pt x="221" y="0"/>
                    </a:lnTo>
                    <a:lnTo>
                      <a:pt x="228" y="0"/>
                    </a:lnTo>
                    <a:lnTo>
                      <a:pt x="231" y="3"/>
                    </a:lnTo>
                    <a:lnTo>
                      <a:pt x="236" y="5"/>
                    </a:lnTo>
                    <a:lnTo>
                      <a:pt x="236" y="8"/>
                    </a:lnTo>
                    <a:lnTo>
                      <a:pt x="235" y="13"/>
                    </a:lnTo>
                    <a:lnTo>
                      <a:pt x="236" y="18"/>
                    </a:lnTo>
                    <a:lnTo>
                      <a:pt x="241" y="18"/>
                    </a:lnTo>
                    <a:lnTo>
                      <a:pt x="243" y="21"/>
                    </a:lnTo>
                    <a:lnTo>
                      <a:pt x="243" y="26"/>
                    </a:lnTo>
                    <a:lnTo>
                      <a:pt x="243" y="31"/>
                    </a:lnTo>
                    <a:lnTo>
                      <a:pt x="243" y="40"/>
                    </a:lnTo>
                    <a:lnTo>
                      <a:pt x="246" y="45"/>
                    </a:lnTo>
                    <a:lnTo>
                      <a:pt x="246" y="48"/>
                    </a:lnTo>
                    <a:lnTo>
                      <a:pt x="251" y="49"/>
                    </a:lnTo>
                    <a:lnTo>
                      <a:pt x="258" y="49"/>
                    </a:lnTo>
                    <a:lnTo>
                      <a:pt x="261" y="46"/>
                    </a:lnTo>
                    <a:lnTo>
                      <a:pt x="263" y="45"/>
                    </a:lnTo>
                    <a:lnTo>
                      <a:pt x="271" y="41"/>
                    </a:lnTo>
                    <a:lnTo>
                      <a:pt x="274" y="38"/>
                    </a:lnTo>
                    <a:lnTo>
                      <a:pt x="276" y="33"/>
                    </a:lnTo>
                    <a:lnTo>
                      <a:pt x="279" y="3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42" name="Freeform 70"/>
              <p:cNvSpPr>
                <a:spLocks noEditPoints="1"/>
              </p:cNvSpPr>
              <p:nvPr/>
            </p:nvSpPr>
            <p:spPr bwMode="auto">
              <a:xfrm>
                <a:off x="6964051" y="2754033"/>
                <a:ext cx="70636" cy="51879"/>
              </a:xfrm>
              <a:custGeom>
                <a:avLst/>
                <a:gdLst/>
                <a:ahLst/>
                <a:cxnLst>
                  <a:cxn ang="0">
                    <a:pos x="2" y="17"/>
                  </a:cxn>
                  <a:cxn ang="0">
                    <a:pos x="25" y="20"/>
                  </a:cxn>
                  <a:cxn ang="0">
                    <a:pos x="42" y="25"/>
                  </a:cxn>
                  <a:cxn ang="0">
                    <a:pos x="40" y="12"/>
                  </a:cxn>
                  <a:cxn ang="0">
                    <a:pos x="37" y="2"/>
                  </a:cxn>
                  <a:cxn ang="0">
                    <a:pos x="55" y="10"/>
                  </a:cxn>
                  <a:cxn ang="0">
                    <a:pos x="68" y="17"/>
                  </a:cxn>
                  <a:cxn ang="0">
                    <a:pos x="78" y="9"/>
                  </a:cxn>
                  <a:cxn ang="0">
                    <a:pos x="91" y="4"/>
                  </a:cxn>
                  <a:cxn ang="0">
                    <a:pos x="100" y="17"/>
                  </a:cxn>
                  <a:cxn ang="0">
                    <a:pos x="111" y="28"/>
                  </a:cxn>
                  <a:cxn ang="0">
                    <a:pos x="116" y="35"/>
                  </a:cxn>
                  <a:cxn ang="0">
                    <a:pos x="130" y="37"/>
                  </a:cxn>
                  <a:cxn ang="0">
                    <a:pos x="130" y="42"/>
                  </a:cxn>
                  <a:cxn ang="0">
                    <a:pos x="120" y="43"/>
                  </a:cxn>
                  <a:cxn ang="0">
                    <a:pos x="113" y="55"/>
                  </a:cxn>
                  <a:cxn ang="0">
                    <a:pos x="111" y="62"/>
                  </a:cxn>
                  <a:cxn ang="0">
                    <a:pos x="113" y="68"/>
                  </a:cxn>
                  <a:cxn ang="0">
                    <a:pos x="110" y="73"/>
                  </a:cxn>
                  <a:cxn ang="0">
                    <a:pos x="108" y="83"/>
                  </a:cxn>
                  <a:cxn ang="0">
                    <a:pos x="108" y="77"/>
                  </a:cxn>
                  <a:cxn ang="0">
                    <a:pos x="103" y="75"/>
                  </a:cxn>
                  <a:cxn ang="0">
                    <a:pos x="103" y="85"/>
                  </a:cxn>
                  <a:cxn ang="0">
                    <a:pos x="105" y="90"/>
                  </a:cxn>
                  <a:cxn ang="0">
                    <a:pos x="103" y="100"/>
                  </a:cxn>
                  <a:cxn ang="0">
                    <a:pos x="96" y="97"/>
                  </a:cxn>
                  <a:cxn ang="0">
                    <a:pos x="85" y="87"/>
                  </a:cxn>
                  <a:cxn ang="0">
                    <a:pos x="86" y="78"/>
                  </a:cxn>
                  <a:cxn ang="0">
                    <a:pos x="88" y="73"/>
                  </a:cxn>
                  <a:cxn ang="0">
                    <a:pos x="83" y="67"/>
                  </a:cxn>
                  <a:cxn ang="0">
                    <a:pos x="80" y="65"/>
                  </a:cxn>
                  <a:cxn ang="0">
                    <a:pos x="73" y="68"/>
                  </a:cxn>
                  <a:cxn ang="0">
                    <a:pos x="67" y="73"/>
                  </a:cxn>
                  <a:cxn ang="0">
                    <a:pos x="60" y="80"/>
                  </a:cxn>
                  <a:cxn ang="0">
                    <a:pos x="55" y="82"/>
                  </a:cxn>
                  <a:cxn ang="0">
                    <a:pos x="50" y="87"/>
                  </a:cxn>
                  <a:cxn ang="0">
                    <a:pos x="48" y="85"/>
                  </a:cxn>
                  <a:cxn ang="0">
                    <a:pos x="50" y="78"/>
                  </a:cxn>
                  <a:cxn ang="0">
                    <a:pos x="52" y="72"/>
                  </a:cxn>
                  <a:cxn ang="0">
                    <a:pos x="38" y="67"/>
                  </a:cxn>
                  <a:cxn ang="0">
                    <a:pos x="25" y="53"/>
                  </a:cxn>
                  <a:cxn ang="0">
                    <a:pos x="28" y="47"/>
                  </a:cxn>
                  <a:cxn ang="0">
                    <a:pos x="18" y="35"/>
                  </a:cxn>
                  <a:cxn ang="0">
                    <a:pos x="15" y="25"/>
                  </a:cxn>
                  <a:cxn ang="0">
                    <a:pos x="2" y="20"/>
                  </a:cxn>
                  <a:cxn ang="0">
                    <a:pos x="42" y="85"/>
                  </a:cxn>
                  <a:cxn ang="0">
                    <a:pos x="25" y="70"/>
                  </a:cxn>
                  <a:cxn ang="0">
                    <a:pos x="17" y="62"/>
                  </a:cxn>
                  <a:cxn ang="0">
                    <a:pos x="8" y="58"/>
                  </a:cxn>
                  <a:cxn ang="0">
                    <a:pos x="0" y="62"/>
                  </a:cxn>
                  <a:cxn ang="0">
                    <a:pos x="2" y="63"/>
                  </a:cxn>
                  <a:cxn ang="0">
                    <a:pos x="8" y="67"/>
                  </a:cxn>
                  <a:cxn ang="0">
                    <a:pos x="10" y="73"/>
                  </a:cxn>
                  <a:cxn ang="0">
                    <a:pos x="22" y="83"/>
                  </a:cxn>
                  <a:cxn ang="0">
                    <a:pos x="33" y="85"/>
                  </a:cxn>
                  <a:cxn ang="0">
                    <a:pos x="42" y="85"/>
                  </a:cxn>
                </a:cxnLst>
                <a:rect l="0" t="0" r="r" b="b"/>
                <a:pathLst>
                  <a:path w="133" h="100">
                    <a:moveTo>
                      <a:pt x="2" y="20"/>
                    </a:moveTo>
                    <a:lnTo>
                      <a:pt x="2" y="17"/>
                    </a:lnTo>
                    <a:lnTo>
                      <a:pt x="10" y="14"/>
                    </a:lnTo>
                    <a:lnTo>
                      <a:pt x="25" y="20"/>
                    </a:lnTo>
                    <a:lnTo>
                      <a:pt x="33" y="20"/>
                    </a:lnTo>
                    <a:lnTo>
                      <a:pt x="42" y="25"/>
                    </a:lnTo>
                    <a:lnTo>
                      <a:pt x="43" y="17"/>
                    </a:lnTo>
                    <a:lnTo>
                      <a:pt x="40" y="12"/>
                    </a:lnTo>
                    <a:lnTo>
                      <a:pt x="33" y="9"/>
                    </a:lnTo>
                    <a:lnTo>
                      <a:pt x="37" y="2"/>
                    </a:lnTo>
                    <a:lnTo>
                      <a:pt x="43" y="2"/>
                    </a:lnTo>
                    <a:lnTo>
                      <a:pt x="55" y="10"/>
                    </a:lnTo>
                    <a:lnTo>
                      <a:pt x="58" y="15"/>
                    </a:lnTo>
                    <a:lnTo>
                      <a:pt x="68" y="17"/>
                    </a:lnTo>
                    <a:lnTo>
                      <a:pt x="72" y="12"/>
                    </a:lnTo>
                    <a:lnTo>
                      <a:pt x="78" y="9"/>
                    </a:lnTo>
                    <a:lnTo>
                      <a:pt x="86" y="0"/>
                    </a:lnTo>
                    <a:lnTo>
                      <a:pt x="91" y="4"/>
                    </a:lnTo>
                    <a:lnTo>
                      <a:pt x="98" y="12"/>
                    </a:lnTo>
                    <a:lnTo>
                      <a:pt x="100" y="17"/>
                    </a:lnTo>
                    <a:lnTo>
                      <a:pt x="103" y="22"/>
                    </a:lnTo>
                    <a:lnTo>
                      <a:pt x="111" y="28"/>
                    </a:lnTo>
                    <a:lnTo>
                      <a:pt x="111" y="32"/>
                    </a:lnTo>
                    <a:lnTo>
                      <a:pt x="116" y="35"/>
                    </a:lnTo>
                    <a:lnTo>
                      <a:pt x="123" y="35"/>
                    </a:lnTo>
                    <a:lnTo>
                      <a:pt x="130" y="37"/>
                    </a:lnTo>
                    <a:lnTo>
                      <a:pt x="133" y="42"/>
                    </a:lnTo>
                    <a:lnTo>
                      <a:pt x="130" y="42"/>
                    </a:lnTo>
                    <a:lnTo>
                      <a:pt x="126" y="43"/>
                    </a:lnTo>
                    <a:lnTo>
                      <a:pt x="120" y="43"/>
                    </a:lnTo>
                    <a:lnTo>
                      <a:pt x="111" y="48"/>
                    </a:lnTo>
                    <a:lnTo>
                      <a:pt x="113" y="55"/>
                    </a:lnTo>
                    <a:lnTo>
                      <a:pt x="113" y="60"/>
                    </a:lnTo>
                    <a:lnTo>
                      <a:pt x="111" y="62"/>
                    </a:lnTo>
                    <a:lnTo>
                      <a:pt x="111" y="67"/>
                    </a:lnTo>
                    <a:lnTo>
                      <a:pt x="113" y="68"/>
                    </a:lnTo>
                    <a:lnTo>
                      <a:pt x="113" y="72"/>
                    </a:lnTo>
                    <a:lnTo>
                      <a:pt x="110" y="73"/>
                    </a:lnTo>
                    <a:lnTo>
                      <a:pt x="110" y="82"/>
                    </a:lnTo>
                    <a:lnTo>
                      <a:pt x="108" y="83"/>
                    </a:lnTo>
                    <a:lnTo>
                      <a:pt x="106" y="82"/>
                    </a:lnTo>
                    <a:lnTo>
                      <a:pt x="108" y="77"/>
                    </a:lnTo>
                    <a:lnTo>
                      <a:pt x="105" y="73"/>
                    </a:lnTo>
                    <a:lnTo>
                      <a:pt x="103" y="75"/>
                    </a:lnTo>
                    <a:lnTo>
                      <a:pt x="101" y="78"/>
                    </a:lnTo>
                    <a:lnTo>
                      <a:pt x="103" y="85"/>
                    </a:lnTo>
                    <a:lnTo>
                      <a:pt x="103" y="88"/>
                    </a:lnTo>
                    <a:lnTo>
                      <a:pt x="105" y="90"/>
                    </a:lnTo>
                    <a:lnTo>
                      <a:pt x="105" y="98"/>
                    </a:lnTo>
                    <a:lnTo>
                      <a:pt x="103" y="100"/>
                    </a:lnTo>
                    <a:lnTo>
                      <a:pt x="98" y="98"/>
                    </a:lnTo>
                    <a:lnTo>
                      <a:pt x="96" y="97"/>
                    </a:lnTo>
                    <a:lnTo>
                      <a:pt x="93" y="93"/>
                    </a:lnTo>
                    <a:lnTo>
                      <a:pt x="85" y="87"/>
                    </a:lnTo>
                    <a:lnTo>
                      <a:pt x="93" y="82"/>
                    </a:lnTo>
                    <a:lnTo>
                      <a:pt x="86" y="78"/>
                    </a:lnTo>
                    <a:lnTo>
                      <a:pt x="85" y="77"/>
                    </a:lnTo>
                    <a:lnTo>
                      <a:pt x="88" y="73"/>
                    </a:lnTo>
                    <a:lnTo>
                      <a:pt x="85" y="70"/>
                    </a:lnTo>
                    <a:lnTo>
                      <a:pt x="83" y="67"/>
                    </a:lnTo>
                    <a:lnTo>
                      <a:pt x="81" y="67"/>
                    </a:lnTo>
                    <a:lnTo>
                      <a:pt x="80" y="65"/>
                    </a:lnTo>
                    <a:lnTo>
                      <a:pt x="78" y="65"/>
                    </a:lnTo>
                    <a:lnTo>
                      <a:pt x="73" y="68"/>
                    </a:lnTo>
                    <a:lnTo>
                      <a:pt x="70" y="70"/>
                    </a:lnTo>
                    <a:lnTo>
                      <a:pt x="67" y="73"/>
                    </a:lnTo>
                    <a:lnTo>
                      <a:pt x="63" y="73"/>
                    </a:lnTo>
                    <a:lnTo>
                      <a:pt x="60" y="80"/>
                    </a:lnTo>
                    <a:lnTo>
                      <a:pt x="57" y="80"/>
                    </a:lnTo>
                    <a:lnTo>
                      <a:pt x="55" y="82"/>
                    </a:lnTo>
                    <a:lnTo>
                      <a:pt x="55" y="83"/>
                    </a:lnTo>
                    <a:lnTo>
                      <a:pt x="50" y="87"/>
                    </a:lnTo>
                    <a:lnTo>
                      <a:pt x="47" y="85"/>
                    </a:lnTo>
                    <a:lnTo>
                      <a:pt x="48" y="85"/>
                    </a:lnTo>
                    <a:lnTo>
                      <a:pt x="48" y="80"/>
                    </a:lnTo>
                    <a:lnTo>
                      <a:pt x="50" y="78"/>
                    </a:lnTo>
                    <a:lnTo>
                      <a:pt x="45" y="72"/>
                    </a:lnTo>
                    <a:lnTo>
                      <a:pt x="52" y="72"/>
                    </a:lnTo>
                    <a:lnTo>
                      <a:pt x="47" y="67"/>
                    </a:lnTo>
                    <a:lnTo>
                      <a:pt x="38" y="67"/>
                    </a:lnTo>
                    <a:lnTo>
                      <a:pt x="28" y="60"/>
                    </a:lnTo>
                    <a:lnTo>
                      <a:pt x="25" y="53"/>
                    </a:lnTo>
                    <a:lnTo>
                      <a:pt x="28" y="52"/>
                    </a:lnTo>
                    <a:lnTo>
                      <a:pt x="28" y="47"/>
                    </a:lnTo>
                    <a:lnTo>
                      <a:pt x="18" y="38"/>
                    </a:lnTo>
                    <a:lnTo>
                      <a:pt x="18" y="35"/>
                    </a:lnTo>
                    <a:lnTo>
                      <a:pt x="20" y="30"/>
                    </a:lnTo>
                    <a:lnTo>
                      <a:pt x="15" y="25"/>
                    </a:lnTo>
                    <a:lnTo>
                      <a:pt x="5" y="25"/>
                    </a:lnTo>
                    <a:lnTo>
                      <a:pt x="2" y="20"/>
                    </a:lnTo>
                    <a:lnTo>
                      <a:pt x="2" y="20"/>
                    </a:lnTo>
                    <a:close/>
                    <a:moveTo>
                      <a:pt x="42" y="85"/>
                    </a:moveTo>
                    <a:lnTo>
                      <a:pt x="32" y="72"/>
                    </a:lnTo>
                    <a:lnTo>
                      <a:pt x="25" y="70"/>
                    </a:lnTo>
                    <a:lnTo>
                      <a:pt x="22" y="62"/>
                    </a:lnTo>
                    <a:lnTo>
                      <a:pt x="17" y="62"/>
                    </a:lnTo>
                    <a:lnTo>
                      <a:pt x="15" y="65"/>
                    </a:lnTo>
                    <a:lnTo>
                      <a:pt x="8" y="58"/>
                    </a:lnTo>
                    <a:lnTo>
                      <a:pt x="3" y="62"/>
                    </a:lnTo>
                    <a:lnTo>
                      <a:pt x="0" y="62"/>
                    </a:lnTo>
                    <a:lnTo>
                      <a:pt x="0" y="63"/>
                    </a:lnTo>
                    <a:lnTo>
                      <a:pt x="2" y="63"/>
                    </a:lnTo>
                    <a:lnTo>
                      <a:pt x="5" y="67"/>
                    </a:lnTo>
                    <a:lnTo>
                      <a:pt x="8" y="67"/>
                    </a:lnTo>
                    <a:lnTo>
                      <a:pt x="10" y="70"/>
                    </a:lnTo>
                    <a:lnTo>
                      <a:pt x="10" y="73"/>
                    </a:lnTo>
                    <a:lnTo>
                      <a:pt x="20" y="78"/>
                    </a:lnTo>
                    <a:lnTo>
                      <a:pt x="22" y="83"/>
                    </a:lnTo>
                    <a:lnTo>
                      <a:pt x="27" y="85"/>
                    </a:lnTo>
                    <a:lnTo>
                      <a:pt x="33" y="85"/>
                    </a:lnTo>
                    <a:lnTo>
                      <a:pt x="40" y="90"/>
                    </a:lnTo>
                    <a:lnTo>
                      <a:pt x="42" y="8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43" name="Freeform 71"/>
              <p:cNvSpPr>
                <a:spLocks/>
              </p:cNvSpPr>
              <p:nvPr/>
            </p:nvSpPr>
            <p:spPr bwMode="auto">
              <a:xfrm>
                <a:off x="6957630" y="2787236"/>
                <a:ext cx="265422" cy="186766"/>
              </a:xfrm>
              <a:custGeom>
                <a:avLst/>
                <a:gdLst/>
                <a:ahLst/>
                <a:cxnLst>
                  <a:cxn ang="0">
                    <a:pos x="22" y="7"/>
                  </a:cxn>
                  <a:cxn ang="0">
                    <a:pos x="45" y="22"/>
                  </a:cxn>
                  <a:cxn ang="0">
                    <a:pos x="62" y="24"/>
                  </a:cxn>
                  <a:cxn ang="0">
                    <a:pos x="75" y="10"/>
                  </a:cxn>
                  <a:cxn ang="0">
                    <a:pos x="92" y="2"/>
                  </a:cxn>
                  <a:cxn ang="0">
                    <a:pos x="97" y="14"/>
                  </a:cxn>
                  <a:cxn ang="0">
                    <a:pos x="108" y="34"/>
                  </a:cxn>
                  <a:cxn ang="0">
                    <a:pos x="120" y="40"/>
                  </a:cxn>
                  <a:cxn ang="0">
                    <a:pos x="130" y="59"/>
                  </a:cxn>
                  <a:cxn ang="0">
                    <a:pos x="153" y="60"/>
                  </a:cxn>
                  <a:cxn ang="0">
                    <a:pos x="191" y="78"/>
                  </a:cxn>
                  <a:cxn ang="0">
                    <a:pos x="246" y="75"/>
                  </a:cxn>
                  <a:cxn ang="0">
                    <a:pos x="258" y="55"/>
                  </a:cxn>
                  <a:cxn ang="0">
                    <a:pos x="288" y="37"/>
                  </a:cxn>
                  <a:cxn ang="0">
                    <a:pos x="314" y="34"/>
                  </a:cxn>
                  <a:cxn ang="0">
                    <a:pos x="353" y="47"/>
                  </a:cxn>
                  <a:cxn ang="0">
                    <a:pos x="376" y="59"/>
                  </a:cxn>
                  <a:cxn ang="0">
                    <a:pos x="416" y="82"/>
                  </a:cxn>
                  <a:cxn ang="0">
                    <a:pos x="417" y="103"/>
                  </a:cxn>
                  <a:cxn ang="0">
                    <a:pos x="419" y="118"/>
                  </a:cxn>
                  <a:cxn ang="0">
                    <a:pos x="409" y="135"/>
                  </a:cxn>
                  <a:cxn ang="0">
                    <a:pos x="422" y="150"/>
                  </a:cxn>
                  <a:cxn ang="0">
                    <a:pos x="421" y="188"/>
                  </a:cxn>
                  <a:cxn ang="0">
                    <a:pos x="449" y="215"/>
                  </a:cxn>
                  <a:cxn ang="0">
                    <a:pos x="446" y="268"/>
                  </a:cxn>
                  <a:cxn ang="0">
                    <a:pos x="474" y="281"/>
                  </a:cxn>
                  <a:cxn ang="0">
                    <a:pos x="484" y="303"/>
                  </a:cxn>
                  <a:cxn ang="0">
                    <a:pos x="494" y="323"/>
                  </a:cxn>
                  <a:cxn ang="0">
                    <a:pos x="464" y="333"/>
                  </a:cxn>
                  <a:cxn ang="0">
                    <a:pos x="462" y="357"/>
                  </a:cxn>
                  <a:cxn ang="0">
                    <a:pos x="442" y="356"/>
                  </a:cxn>
                  <a:cxn ang="0">
                    <a:pos x="431" y="354"/>
                  </a:cxn>
                  <a:cxn ang="0">
                    <a:pos x="392" y="351"/>
                  </a:cxn>
                  <a:cxn ang="0">
                    <a:pos x="369" y="346"/>
                  </a:cxn>
                  <a:cxn ang="0">
                    <a:pos x="348" y="329"/>
                  </a:cxn>
                  <a:cxn ang="0">
                    <a:pos x="338" y="311"/>
                  </a:cxn>
                  <a:cxn ang="0">
                    <a:pos x="313" y="314"/>
                  </a:cxn>
                  <a:cxn ang="0">
                    <a:pos x="276" y="321"/>
                  </a:cxn>
                  <a:cxn ang="0">
                    <a:pos x="251" y="314"/>
                  </a:cxn>
                  <a:cxn ang="0">
                    <a:pos x="236" y="301"/>
                  </a:cxn>
                  <a:cxn ang="0">
                    <a:pos x="210" y="296"/>
                  </a:cxn>
                  <a:cxn ang="0">
                    <a:pos x="190" y="273"/>
                  </a:cxn>
                  <a:cxn ang="0">
                    <a:pos x="188" y="268"/>
                  </a:cxn>
                  <a:cxn ang="0">
                    <a:pos x="170" y="240"/>
                  </a:cxn>
                  <a:cxn ang="0">
                    <a:pos x="153" y="241"/>
                  </a:cxn>
                  <a:cxn ang="0">
                    <a:pos x="145" y="236"/>
                  </a:cxn>
                  <a:cxn ang="0">
                    <a:pos x="140" y="245"/>
                  </a:cxn>
                  <a:cxn ang="0">
                    <a:pos x="127" y="236"/>
                  </a:cxn>
                  <a:cxn ang="0">
                    <a:pos x="112" y="208"/>
                  </a:cxn>
                  <a:cxn ang="0">
                    <a:pos x="100" y="181"/>
                  </a:cxn>
                  <a:cxn ang="0">
                    <a:pos x="69" y="171"/>
                  </a:cxn>
                  <a:cxn ang="0">
                    <a:pos x="64" y="155"/>
                  </a:cxn>
                  <a:cxn ang="0">
                    <a:pos x="54" y="145"/>
                  </a:cxn>
                  <a:cxn ang="0">
                    <a:pos x="57" y="123"/>
                  </a:cxn>
                  <a:cxn ang="0">
                    <a:pos x="62" y="107"/>
                  </a:cxn>
                  <a:cxn ang="0">
                    <a:pos x="65" y="102"/>
                  </a:cxn>
                  <a:cxn ang="0">
                    <a:pos x="40" y="95"/>
                  </a:cxn>
                  <a:cxn ang="0">
                    <a:pos x="29" y="77"/>
                  </a:cxn>
                  <a:cxn ang="0">
                    <a:pos x="20" y="62"/>
                  </a:cxn>
                  <a:cxn ang="0">
                    <a:pos x="12" y="37"/>
                  </a:cxn>
                  <a:cxn ang="0">
                    <a:pos x="4" y="14"/>
                  </a:cxn>
                  <a:cxn ang="0">
                    <a:pos x="12" y="0"/>
                  </a:cxn>
                </a:cxnLst>
                <a:rect l="0" t="0" r="r" b="b"/>
                <a:pathLst>
                  <a:path w="497" h="361">
                    <a:moveTo>
                      <a:pt x="12" y="0"/>
                    </a:moveTo>
                    <a:lnTo>
                      <a:pt x="14" y="0"/>
                    </a:lnTo>
                    <a:lnTo>
                      <a:pt x="17" y="4"/>
                    </a:lnTo>
                    <a:lnTo>
                      <a:pt x="20" y="4"/>
                    </a:lnTo>
                    <a:lnTo>
                      <a:pt x="22" y="7"/>
                    </a:lnTo>
                    <a:lnTo>
                      <a:pt x="22" y="10"/>
                    </a:lnTo>
                    <a:lnTo>
                      <a:pt x="32" y="15"/>
                    </a:lnTo>
                    <a:lnTo>
                      <a:pt x="34" y="20"/>
                    </a:lnTo>
                    <a:lnTo>
                      <a:pt x="39" y="22"/>
                    </a:lnTo>
                    <a:lnTo>
                      <a:pt x="45" y="22"/>
                    </a:lnTo>
                    <a:lnTo>
                      <a:pt x="52" y="27"/>
                    </a:lnTo>
                    <a:lnTo>
                      <a:pt x="54" y="22"/>
                    </a:lnTo>
                    <a:lnTo>
                      <a:pt x="54" y="22"/>
                    </a:lnTo>
                    <a:lnTo>
                      <a:pt x="59" y="22"/>
                    </a:lnTo>
                    <a:lnTo>
                      <a:pt x="62" y="24"/>
                    </a:lnTo>
                    <a:lnTo>
                      <a:pt x="67" y="20"/>
                    </a:lnTo>
                    <a:lnTo>
                      <a:pt x="67" y="19"/>
                    </a:lnTo>
                    <a:lnTo>
                      <a:pt x="69" y="17"/>
                    </a:lnTo>
                    <a:lnTo>
                      <a:pt x="72" y="17"/>
                    </a:lnTo>
                    <a:lnTo>
                      <a:pt x="75" y="10"/>
                    </a:lnTo>
                    <a:lnTo>
                      <a:pt x="79" y="10"/>
                    </a:lnTo>
                    <a:lnTo>
                      <a:pt x="82" y="7"/>
                    </a:lnTo>
                    <a:lnTo>
                      <a:pt x="85" y="5"/>
                    </a:lnTo>
                    <a:lnTo>
                      <a:pt x="90" y="2"/>
                    </a:lnTo>
                    <a:lnTo>
                      <a:pt x="92" y="2"/>
                    </a:lnTo>
                    <a:lnTo>
                      <a:pt x="93" y="4"/>
                    </a:lnTo>
                    <a:lnTo>
                      <a:pt x="95" y="4"/>
                    </a:lnTo>
                    <a:lnTo>
                      <a:pt x="97" y="7"/>
                    </a:lnTo>
                    <a:lnTo>
                      <a:pt x="100" y="10"/>
                    </a:lnTo>
                    <a:lnTo>
                      <a:pt x="97" y="14"/>
                    </a:lnTo>
                    <a:lnTo>
                      <a:pt x="98" y="15"/>
                    </a:lnTo>
                    <a:lnTo>
                      <a:pt x="105" y="19"/>
                    </a:lnTo>
                    <a:lnTo>
                      <a:pt x="97" y="24"/>
                    </a:lnTo>
                    <a:lnTo>
                      <a:pt x="105" y="30"/>
                    </a:lnTo>
                    <a:lnTo>
                      <a:pt x="108" y="34"/>
                    </a:lnTo>
                    <a:lnTo>
                      <a:pt x="110" y="35"/>
                    </a:lnTo>
                    <a:lnTo>
                      <a:pt x="115" y="37"/>
                    </a:lnTo>
                    <a:lnTo>
                      <a:pt x="117" y="35"/>
                    </a:lnTo>
                    <a:lnTo>
                      <a:pt x="117" y="37"/>
                    </a:lnTo>
                    <a:lnTo>
                      <a:pt x="120" y="40"/>
                    </a:lnTo>
                    <a:lnTo>
                      <a:pt x="120" y="45"/>
                    </a:lnTo>
                    <a:lnTo>
                      <a:pt x="120" y="52"/>
                    </a:lnTo>
                    <a:lnTo>
                      <a:pt x="122" y="54"/>
                    </a:lnTo>
                    <a:lnTo>
                      <a:pt x="125" y="54"/>
                    </a:lnTo>
                    <a:lnTo>
                      <a:pt x="130" y="59"/>
                    </a:lnTo>
                    <a:lnTo>
                      <a:pt x="135" y="59"/>
                    </a:lnTo>
                    <a:lnTo>
                      <a:pt x="140" y="60"/>
                    </a:lnTo>
                    <a:lnTo>
                      <a:pt x="145" y="57"/>
                    </a:lnTo>
                    <a:lnTo>
                      <a:pt x="150" y="60"/>
                    </a:lnTo>
                    <a:lnTo>
                      <a:pt x="153" y="60"/>
                    </a:lnTo>
                    <a:lnTo>
                      <a:pt x="155" y="65"/>
                    </a:lnTo>
                    <a:lnTo>
                      <a:pt x="160" y="70"/>
                    </a:lnTo>
                    <a:lnTo>
                      <a:pt x="172" y="73"/>
                    </a:lnTo>
                    <a:lnTo>
                      <a:pt x="177" y="75"/>
                    </a:lnTo>
                    <a:lnTo>
                      <a:pt x="191" y="78"/>
                    </a:lnTo>
                    <a:lnTo>
                      <a:pt x="198" y="78"/>
                    </a:lnTo>
                    <a:lnTo>
                      <a:pt x="215" y="75"/>
                    </a:lnTo>
                    <a:lnTo>
                      <a:pt x="226" y="73"/>
                    </a:lnTo>
                    <a:lnTo>
                      <a:pt x="241" y="73"/>
                    </a:lnTo>
                    <a:lnTo>
                      <a:pt x="246" y="75"/>
                    </a:lnTo>
                    <a:lnTo>
                      <a:pt x="248" y="70"/>
                    </a:lnTo>
                    <a:lnTo>
                      <a:pt x="245" y="65"/>
                    </a:lnTo>
                    <a:lnTo>
                      <a:pt x="241" y="59"/>
                    </a:lnTo>
                    <a:lnTo>
                      <a:pt x="246" y="57"/>
                    </a:lnTo>
                    <a:lnTo>
                      <a:pt x="258" y="55"/>
                    </a:lnTo>
                    <a:lnTo>
                      <a:pt x="261" y="50"/>
                    </a:lnTo>
                    <a:lnTo>
                      <a:pt x="265" y="45"/>
                    </a:lnTo>
                    <a:lnTo>
                      <a:pt x="268" y="45"/>
                    </a:lnTo>
                    <a:lnTo>
                      <a:pt x="278" y="39"/>
                    </a:lnTo>
                    <a:lnTo>
                      <a:pt x="288" y="37"/>
                    </a:lnTo>
                    <a:lnTo>
                      <a:pt x="298" y="39"/>
                    </a:lnTo>
                    <a:lnTo>
                      <a:pt x="299" y="34"/>
                    </a:lnTo>
                    <a:lnTo>
                      <a:pt x="304" y="32"/>
                    </a:lnTo>
                    <a:lnTo>
                      <a:pt x="309" y="34"/>
                    </a:lnTo>
                    <a:lnTo>
                      <a:pt x="314" y="34"/>
                    </a:lnTo>
                    <a:lnTo>
                      <a:pt x="323" y="40"/>
                    </a:lnTo>
                    <a:lnTo>
                      <a:pt x="331" y="42"/>
                    </a:lnTo>
                    <a:lnTo>
                      <a:pt x="344" y="50"/>
                    </a:lnTo>
                    <a:lnTo>
                      <a:pt x="349" y="49"/>
                    </a:lnTo>
                    <a:lnTo>
                      <a:pt x="353" y="47"/>
                    </a:lnTo>
                    <a:lnTo>
                      <a:pt x="363" y="50"/>
                    </a:lnTo>
                    <a:lnTo>
                      <a:pt x="368" y="52"/>
                    </a:lnTo>
                    <a:lnTo>
                      <a:pt x="369" y="59"/>
                    </a:lnTo>
                    <a:lnTo>
                      <a:pt x="371" y="60"/>
                    </a:lnTo>
                    <a:lnTo>
                      <a:pt x="376" y="59"/>
                    </a:lnTo>
                    <a:lnTo>
                      <a:pt x="384" y="60"/>
                    </a:lnTo>
                    <a:lnTo>
                      <a:pt x="394" y="72"/>
                    </a:lnTo>
                    <a:lnTo>
                      <a:pt x="406" y="73"/>
                    </a:lnTo>
                    <a:lnTo>
                      <a:pt x="411" y="75"/>
                    </a:lnTo>
                    <a:lnTo>
                      <a:pt x="416" y="82"/>
                    </a:lnTo>
                    <a:lnTo>
                      <a:pt x="414" y="85"/>
                    </a:lnTo>
                    <a:lnTo>
                      <a:pt x="416" y="90"/>
                    </a:lnTo>
                    <a:lnTo>
                      <a:pt x="416" y="93"/>
                    </a:lnTo>
                    <a:lnTo>
                      <a:pt x="417" y="98"/>
                    </a:lnTo>
                    <a:lnTo>
                      <a:pt x="417" y="103"/>
                    </a:lnTo>
                    <a:lnTo>
                      <a:pt x="417" y="107"/>
                    </a:lnTo>
                    <a:lnTo>
                      <a:pt x="416" y="110"/>
                    </a:lnTo>
                    <a:lnTo>
                      <a:pt x="419" y="113"/>
                    </a:lnTo>
                    <a:lnTo>
                      <a:pt x="417" y="115"/>
                    </a:lnTo>
                    <a:lnTo>
                      <a:pt x="419" y="118"/>
                    </a:lnTo>
                    <a:lnTo>
                      <a:pt x="412" y="122"/>
                    </a:lnTo>
                    <a:lnTo>
                      <a:pt x="407" y="123"/>
                    </a:lnTo>
                    <a:lnTo>
                      <a:pt x="409" y="127"/>
                    </a:lnTo>
                    <a:lnTo>
                      <a:pt x="412" y="128"/>
                    </a:lnTo>
                    <a:lnTo>
                      <a:pt x="409" y="135"/>
                    </a:lnTo>
                    <a:lnTo>
                      <a:pt x="409" y="135"/>
                    </a:lnTo>
                    <a:lnTo>
                      <a:pt x="411" y="143"/>
                    </a:lnTo>
                    <a:lnTo>
                      <a:pt x="411" y="148"/>
                    </a:lnTo>
                    <a:lnTo>
                      <a:pt x="419" y="150"/>
                    </a:lnTo>
                    <a:lnTo>
                      <a:pt x="422" y="150"/>
                    </a:lnTo>
                    <a:lnTo>
                      <a:pt x="414" y="158"/>
                    </a:lnTo>
                    <a:lnTo>
                      <a:pt x="412" y="163"/>
                    </a:lnTo>
                    <a:lnTo>
                      <a:pt x="419" y="175"/>
                    </a:lnTo>
                    <a:lnTo>
                      <a:pt x="422" y="185"/>
                    </a:lnTo>
                    <a:lnTo>
                      <a:pt x="421" y="188"/>
                    </a:lnTo>
                    <a:lnTo>
                      <a:pt x="424" y="191"/>
                    </a:lnTo>
                    <a:lnTo>
                      <a:pt x="424" y="200"/>
                    </a:lnTo>
                    <a:lnTo>
                      <a:pt x="446" y="200"/>
                    </a:lnTo>
                    <a:lnTo>
                      <a:pt x="449" y="208"/>
                    </a:lnTo>
                    <a:lnTo>
                      <a:pt x="449" y="215"/>
                    </a:lnTo>
                    <a:lnTo>
                      <a:pt x="451" y="223"/>
                    </a:lnTo>
                    <a:lnTo>
                      <a:pt x="449" y="225"/>
                    </a:lnTo>
                    <a:lnTo>
                      <a:pt x="431" y="248"/>
                    </a:lnTo>
                    <a:lnTo>
                      <a:pt x="444" y="263"/>
                    </a:lnTo>
                    <a:lnTo>
                      <a:pt x="446" y="268"/>
                    </a:lnTo>
                    <a:lnTo>
                      <a:pt x="452" y="274"/>
                    </a:lnTo>
                    <a:lnTo>
                      <a:pt x="459" y="278"/>
                    </a:lnTo>
                    <a:lnTo>
                      <a:pt x="461" y="279"/>
                    </a:lnTo>
                    <a:lnTo>
                      <a:pt x="469" y="279"/>
                    </a:lnTo>
                    <a:lnTo>
                      <a:pt x="474" y="281"/>
                    </a:lnTo>
                    <a:lnTo>
                      <a:pt x="474" y="284"/>
                    </a:lnTo>
                    <a:lnTo>
                      <a:pt x="481" y="284"/>
                    </a:lnTo>
                    <a:lnTo>
                      <a:pt x="481" y="291"/>
                    </a:lnTo>
                    <a:lnTo>
                      <a:pt x="482" y="298"/>
                    </a:lnTo>
                    <a:lnTo>
                      <a:pt x="484" y="303"/>
                    </a:lnTo>
                    <a:lnTo>
                      <a:pt x="484" y="306"/>
                    </a:lnTo>
                    <a:lnTo>
                      <a:pt x="490" y="306"/>
                    </a:lnTo>
                    <a:lnTo>
                      <a:pt x="497" y="311"/>
                    </a:lnTo>
                    <a:lnTo>
                      <a:pt x="497" y="319"/>
                    </a:lnTo>
                    <a:lnTo>
                      <a:pt x="494" y="323"/>
                    </a:lnTo>
                    <a:lnTo>
                      <a:pt x="487" y="319"/>
                    </a:lnTo>
                    <a:lnTo>
                      <a:pt x="476" y="323"/>
                    </a:lnTo>
                    <a:lnTo>
                      <a:pt x="474" y="326"/>
                    </a:lnTo>
                    <a:lnTo>
                      <a:pt x="466" y="328"/>
                    </a:lnTo>
                    <a:lnTo>
                      <a:pt x="464" y="333"/>
                    </a:lnTo>
                    <a:lnTo>
                      <a:pt x="466" y="336"/>
                    </a:lnTo>
                    <a:lnTo>
                      <a:pt x="461" y="341"/>
                    </a:lnTo>
                    <a:lnTo>
                      <a:pt x="464" y="346"/>
                    </a:lnTo>
                    <a:lnTo>
                      <a:pt x="462" y="354"/>
                    </a:lnTo>
                    <a:lnTo>
                      <a:pt x="462" y="357"/>
                    </a:lnTo>
                    <a:lnTo>
                      <a:pt x="461" y="357"/>
                    </a:lnTo>
                    <a:lnTo>
                      <a:pt x="461" y="359"/>
                    </a:lnTo>
                    <a:lnTo>
                      <a:pt x="456" y="361"/>
                    </a:lnTo>
                    <a:lnTo>
                      <a:pt x="449" y="357"/>
                    </a:lnTo>
                    <a:lnTo>
                      <a:pt x="442" y="356"/>
                    </a:lnTo>
                    <a:lnTo>
                      <a:pt x="439" y="353"/>
                    </a:lnTo>
                    <a:lnTo>
                      <a:pt x="437" y="353"/>
                    </a:lnTo>
                    <a:lnTo>
                      <a:pt x="436" y="356"/>
                    </a:lnTo>
                    <a:lnTo>
                      <a:pt x="434" y="357"/>
                    </a:lnTo>
                    <a:lnTo>
                      <a:pt x="431" y="354"/>
                    </a:lnTo>
                    <a:lnTo>
                      <a:pt x="429" y="354"/>
                    </a:lnTo>
                    <a:lnTo>
                      <a:pt x="424" y="354"/>
                    </a:lnTo>
                    <a:lnTo>
                      <a:pt x="414" y="353"/>
                    </a:lnTo>
                    <a:lnTo>
                      <a:pt x="406" y="351"/>
                    </a:lnTo>
                    <a:lnTo>
                      <a:pt x="392" y="351"/>
                    </a:lnTo>
                    <a:lnTo>
                      <a:pt x="386" y="346"/>
                    </a:lnTo>
                    <a:lnTo>
                      <a:pt x="384" y="346"/>
                    </a:lnTo>
                    <a:lnTo>
                      <a:pt x="379" y="349"/>
                    </a:lnTo>
                    <a:lnTo>
                      <a:pt x="374" y="346"/>
                    </a:lnTo>
                    <a:lnTo>
                      <a:pt x="369" y="346"/>
                    </a:lnTo>
                    <a:lnTo>
                      <a:pt x="356" y="348"/>
                    </a:lnTo>
                    <a:lnTo>
                      <a:pt x="354" y="344"/>
                    </a:lnTo>
                    <a:lnTo>
                      <a:pt x="353" y="343"/>
                    </a:lnTo>
                    <a:lnTo>
                      <a:pt x="353" y="338"/>
                    </a:lnTo>
                    <a:lnTo>
                      <a:pt x="348" y="329"/>
                    </a:lnTo>
                    <a:lnTo>
                      <a:pt x="344" y="321"/>
                    </a:lnTo>
                    <a:lnTo>
                      <a:pt x="339" y="316"/>
                    </a:lnTo>
                    <a:lnTo>
                      <a:pt x="339" y="313"/>
                    </a:lnTo>
                    <a:lnTo>
                      <a:pt x="338" y="313"/>
                    </a:lnTo>
                    <a:lnTo>
                      <a:pt x="338" y="311"/>
                    </a:lnTo>
                    <a:lnTo>
                      <a:pt x="329" y="311"/>
                    </a:lnTo>
                    <a:lnTo>
                      <a:pt x="324" y="313"/>
                    </a:lnTo>
                    <a:lnTo>
                      <a:pt x="318" y="316"/>
                    </a:lnTo>
                    <a:lnTo>
                      <a:pt x="313" y="316"/>
                    </a:lnTo>
                    <a:lnTo>
                      <a:pt x="313" y="314"/>
                    </a:lnTo>
                    <a:lnTo>
                      <a:pt x="313" y="318"/>
                    </a:lnTo>
                    <a:lnTo>
                      <a:pt x="303" y="323"/>
                    </a:lnTo>
                    <a:lnTo>
                      <a:pt x="293" y="329"/>
                    </a:lnTo>
                    <a:lnTo>
                      <a:pt x="284" y="323"/>
                    </a:lnTo>
                    <a:lnTo>
                      <a:pt x="276" y="321"/>
                    </a:lnTo>
                    <a:lnTo>
                      <a:pt x="270" y="323"/>
                    </a:lnTo>
                    <a:lnTo>
                      <a:pt x="268" y="323"/>
                    </a:lnTo>
                    <a:lnTo>
                      <a:pt x="260" y="316"/>
                    </a:lnTo>
                    <a:lnTo>
                      <a:pt x="255" y="316"/>
                    </a:lnTo>
                    <a:lnTo>
                      <a:pt x="251" y="314"/>
                    </a:lnTo>
                    <a:lnTo>
                      <a:pt x="246" y="313"/>
                    </a:lnTo>
                    <a:lnTo>
                      <a:pt x="238" y="306"/>
                    </a:lnTo>
                    <a:lnTo>
                      <a:pt x="241" y="303"/>
                    </a:lnTo>
                    <a:lnTo>
                      <a:pt x="241" y="301"/>
                    </a:lnTo>
                    <a:lnTo>
                      <a:pt x="236" y="301"/>
                    </a:lnTo>
                    <a:lnTo>
                      <a:pt x="235" y="299"/>
                    </a:lnTo>
                    <a:lnTo>
                      <a:pt x="228" y="299"/>
                    </a:lnTo>
                    <a:lnTo>
                      <a:pt x="225" y="296"/>
                    </a:lnTo>
                    <a:lnTo>
                      <a:pt x="218" y="294"/>
                    </a:lnTo>
                    <a:lnTo>
                      <a:pt x="210" y="296"/>
                    </a:lnTo>
                    <a:lnTo>
                      <a:pt x="205" y="293"/>
                    </a:lnTo>
                    <a:lnTo>
                      <a:pt x="198" y="278"/>
                    </a:lnTo>
                    <a:lnTo>
                      <a:pt x="196" y="274"/>
                    </a:lnTo>
                    <a:lnTo>
                      <a:pt x="195" y="276"/>
                    </a:lnTo>
                    <a:lnTo>
                      <a:pt x="190" y="273"/>
                    </a:lnTo>
                    <a:lnTo>
                      <a:pt x="191" y="271"/>
                    </a:lnTo>
                    <a:lnTo>
                      <a:pt x="193" y="273"/>
                    </a:lnTo>
                    <a:lnTo>
                      <a:pt x="195" y="273"/>
                    </a:lnTo>
                    <a:lnTo>
                      <a:pt x="191" y="268"/>
                    </a:lnTo>
                    <a:lnTo>
                      <a:pt x="188" y="268"/>
                    </a:lnTo>
                    <a:lnTo>
                      <a:pt x="186" y="268"/>
                    </a:lnTo>
                    <a:lnTo>
                      <a:pt x="185" y="259"/>
                    </a:lnTo>
                    <a:lnTo>
                      <a:pt x="177" y="251"/>
                    </a:lnTo>
                    <a:lnTo>
                      <a:pt x="177" y="246"/>
                    </a:lnTo>
                    <a:lnTo>
                      <a:pt x="170" y="240"/>
                    </a:lnTo>
                    <a:lnTo>
                      <a:pt x="168" y="240"/>
                    </a:lnTo>
                    <a:lnTo>
                      <a:pt x="160" y="245"/>
                    </a:lnTo>
                    <a:lnTo>
                      <a:pt x="158" y="245"/>
                    </a:lnTo>
                    <a:lnTo>
                      <a:pt x="157" y="241"/>
                    </a:lnTo>
                    <a:lnTo>
                      <a:pt x="153" y="241"/>
                    </a:lnTo>
                    <a:lnTo>
                      <a:pt x="148" y="240"/>
                    </a:lnTo>
                    <a:lnTo>
                      <a:pt x="148" y="236"/>
                    </a:lnTo>
                    <a:lnTo>
                      <a:pt x="150" y="235"/>
                    </a:lnTo>
                    <a:lnTo>
                      <a:pt x="148" y="236"/>
                    </a:lnTo>
                    <a:lnTo>
                      <a:pt x="145" y="236"/>
                    </a:lnTo>
                    <a:lnTo>
                      <a:pt x="142" y="235"/>
                    </a:lnTo>
                    <a:lnTo>
                      <a:pt x="147" y="238"/>
                    </a:lnTo>
                    <a:lnTo>
                      <a:pt x="145" y="243"/>
                    </a:lnTo>
                    <a:lnTo>
                      <a:pt x="143" y="245"/>
                    </a:lnTo>
                    <a:lnTo>
                      <a:pt x="140" y="245"/>
                    </a:lnTo>
                    <a:lnTo>
                      <a:pt x="137" y="240"/>
                    </a:lnTo>
                    <a:lnTo>
                      <a:pt x="137" y="240"/>
                    </a:lnTo>
                    <a:lnTo>
                      <a:pt x="135" y="240"/>
                    </a:lnTo>
                    <a:lnTo>
                      <a:pt x="133" y="238"/>
                    </a:lnTo>
                    <a:lnTo>
                      <a:pt x="127" y="236"/>
                    </a:lnTo>
                    <a:lnTo>
                      <a:pt x="123" y="235"/>
                    </a:lnTo>
                    <a:lnTo>
                      <a:pt x="122" y="220"/>
                    </a:lnTo>
                    <a:lnTo>
                      <a:pt x="113" y="220"/>
                    </a:lnTo>
                    <a:lnTo>
                      <a:pt x="112" y="215"/>
                    </a:lnTo>
                    <a:lnTo>
                      <a:pt x="112" y="208"/>
                    </a:lnTo>
                    <a:lnTo>
                      <a:pt x="117" y="203"/>
                    </a:lnTo>
                    <a:lnTo>
                      <a:pt x="112" y="195"/>
                    </a:lnTo>
                    <a:lnTo>
                      <a:pt x="108" y="191"/>
                    </a:lnTo>
                    <a:lnTo>
                      <a:pt x="103" y="185"/>
                    </a:lnTo>
                    <a:lnTo>
                      <a:pt x="100" y="181"/>
                    </a:lnTo>
                    <a:lnTo>
                      <a:pt x="98" y="183"/>
                    </a:lnTo>
                    <a:lnTo>
                      <a:pt x="80" y="173"/>
                    </a:lnTo>
                    <a:lnTo>
                      <a:pt x="75" y="173"/>
                    </a:lnTo>
                    <a:lnTo>
                      <a:pt x="74" y="175"/>
                    </a:lnTo>
                    <a:lnTo>
                      <a:pt x="69" y="171"/>
                    </a:lnTo>
                    <a:lnTo>
                      <a:pt x="69" y="168"/>
                    </a:lnTo>
                    <a:lnTo>
                      <a:pt x="67" y="166"/>
                    </a:lnTo>
                    <a:lnTo>
                      <a:pt x="70" y="161"/>
                    </a:lnTo>
                    <a:lnTo>
                      <a:pt x="64" y="158"/>
                    </a:lnTo>
                    <a:lnTo>
                      <a:pt x="64" y="155"/>
                    </a:lnTo>
                    <a:lnTo>
                      <a:pt x="59" y="153"/>
                    </a:lnTo>
                    <a:lnTo>
                      <a:pt x="55" y="152"/>
                    </a:lnTo>
                    <a:lnTo>
                      <a:pt x="52" y="150"/>
                    </a:lnTo>
                    <a:lnTo>
                      <a:pt x="52" y="148"/>
                    </a:lnTo>
                    <a:lnTo>
                      <a:pt x="54" y="145"/>
                    </a:lnTo>
                    <a:lnTo>
                      <a:pt x="52" y="143"/>
                    </a:lnTo>
                    <a:lnTo>
                      <a:pt x="54" y="140"/>
                    </a:lnTo>
                    <a:lnTo>
                      <a:pt x="54" y="132"/>
                    </a:lnTo>
                    <a:lnTo>
                      <a:pt x="57" y="130"/>
                    </a:lnTo>
                    <a:lnTo>
                      <a:pt x="57" y="123"/>
                    </a:lnTo>
                    <a:lnTo>
                      <a:pt x="60" y="123"/>
                    </a:lnTo>
                    <a:lnTo>
                      <a:pt x="64" y="122"/>
                    </a:lnTo>
                    <a:lnTo>
                      <a:pt x="64" y="115"/>
                    </a:lnTo>
                    <a:lnTo>
                      <a:pt x="62" y="113"/>
                    </a:lnTo>
                    <a:lnTo>
                      <a:pt x="62" y="107"/>
                    </a:lnTo>
                    <a:lnTo>
                      <a:pt x="64" y="107"/>
                    </a:lnTo>
                    <a:lnTo>
                      <a:pt x="69" y="105"/>
                    </a:lnTo>
                    <a:lnTo>
                      <a:pt x="70" y="105"/>
                    </a:lnTo>
                    <a:lnTo>
                      <a:pt x="69" y="103"/>
                    </a:lnTo>
                    <a:lnTo>
                      <a:pt x="65" y="102"/>
                    </a:lnTo>
                    <a:lnTo>
                      <a:pt x="60" y="102"/>
                    </a:lnTo>
                    <a:lnTo>
                      <a:pt x="55" y="102"/>
                    </a:lnTo>
                    <a:lnTo>
                      <a:pt x="49" y="97"/>
                    </a:lnTo>
                    <a:lnTo>
                      <a:pt x="44" y="97"/>
                    </a:lnTo>
                    <a:lnTo>
                      <a:pt x="40" y="95"/>
                    </a:lnTo>
                    <a:lnTo>
                      <a:pt x="37" y="90"/>
                    </a:lnTo>
                    <a:lnTo>
                      <a:pt x="35" y="85"/>
                    </a:lnTo>
                    <a:lnTo>
                      <a:pt x="32" y="85"/>
                    </a:lnTo>
                    <a:lnTo>
                      <a:pt x="29" y="80"/>
                    </a:lnTo>
                    <a:lnTo>
                      <a:pt x="29" y="77"/>
                    </a:lnTo>
                    <a:lnTo>
                      <a:pt x="27" y="72"/>
                    </a:lnTo>
                    <a:lnTo>
                      <a:pt x="22" y="72"/>
                    </a:lnTo>
                    <a:lnTo>
                      <a:pt x="22" y="72"/>
                    </a:lnTo>
                    <a:lnTo>
                      <a:pt x="24" y="67"/>
                    </a:lnTo>
                    <a:lnTo>
                      <a:pt x="20" y="62"/>
                    </a:lnTo>
                    <a:lnTo>
                      <a:pt x="15" y="54"/>
                    </a:lnTo>
                    <a:lnTo>
                      <a:pt x="9" y="52"/>
                    </a:lnTo>
                    <a:lnTo>
                      <a:pt x="10" y="49"/>
                    </a:lnTo>
                    <a:lnTo>
                      <a:pt x="9" y="44"/>
                    </a:lnTo>
                    <a:lnTo>
                      <a:pt x="12" y="37"/>
                    </a:lnTo>
                    <a:lnTo>
                      <a:pt x="10" y="34"/>
                    </a:lnTo>
                    <a:lnTo>
                      <a:pt x="5" y="34"/>
                    </a:lnTo>
                    <a:lnTo>
                      <a:pt x="5" y="27"/>
                    </a:lnTo>
                    <a:lnTo>
                      <a:pt x="5" y="22"/>
                    </a:lnTo>
                    <a:lnTo>
                      <a:pt x="4" y="14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7" y="7"/>
                    </a:lnTo>
                    <a:lnTo>
                      <a:pt x="10" y="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44" name="Freeform 74"/>
              <p:cNvSpPr>
                <a:spLocks/>
              </p:cNvSpPr>
              <p:nvPr/>
            </p:nvSpPr>
            <p:spPr bwMode="auto">
              <a:xfrm>
                <a:off x="6903048" y="2820439"/>
                <a:ext cx="126289" cy="104797"/>
              </a:xfrm>
              <a:custGeom>
                <a:avLst/>
                <a:gdLst/>
                <a:ahLst/>
                <a:cxnLst>
                  <a:cxn ang="0">
                    <a:pos x="234" y="173"/>
                  </a:cxn>
                  <a:cxn ang="0">
                    <a:pos x="224" y="170"/>
                  </a:cxn>
                  <a:cxn ang="0">
                    <a:pos x="214" y="155"/>
                  </a:cxn>
                  <a:cxn ang="0">
                    <a:pos x="213" y="143"/>
                  </a:cxn>
                  <a:cxn ang="0">
                    <a:pos x="213" y="130"/>
                  </a:cxn>
                  <a:cxn ang="0">
                    <a:pos x="204" y="120"/>
                  </a:cxn>
                  <a:cxn ang="0">
                    <a:pos x="199" y="118"/>
                  </a:cxn>
                  <a:cxn ang="0">
                    <a:pos x="176" y="108"/>
                  </a:cxn>
                  <a:cxn ang="0">
                    <a:pos x="170" y="106"/>
                  </a:cxn>
                  <a:cxn ang="0">
                    <a:pos x="168" y="101"/>
                  </a:cxn>
                  <a:cxn ang="0">
                    <a:pos x="165" y="93"/>
                  </a:cxn>
                  <a:cxn ang="0">
                    <a:pos x="160" y="88"/>
                  </a:cxn>
                  <a:cxn ang="0">
                    <a:pos x="153" y="85"/>
                  </a:cxn>
                  <a:cxn ang="0">
                    <a:pos x="155" y="80"/>
                  </a:cxn>
                  <a:cxn ang="0">
                    <a:pos x="155" y="75"/>
                  </a:cxn>
                  <a:cxn ang="0">
                    <a:pos x="158" y="65"/>
                  </a:cxn>
                  <a:cxn ang="0">
                    <a:pos x="161" y="58"/>
                  </a:cxn>
                  <a:cxn ang="0">
                    <a:pos x="165" y="50"/>
                  </a:cxn>
                  <a:cxn ang="0">
                    <a:pos x="163" y="42"/>
                  </a:cxn>
                  <a:cxn ang="0">
                    <a:pos x="170" y="40"/>
                  </a:cxn>
                  <a:cxn ang="0">
                    <a:pos x="170" y="38"/>
                  </a:cxn>
                  <a:cxn ang="0">
                    <a:pos x="161" y="37"/>
                  </a:cxn>
                  <a:cxn ang="0">
                    <a:pos x="150" y="32"/>
                  </a:cxn>
                  <a:cxn ang="0">
                    <a:pos x="141" y="30"/>
                  </a:cxn>
                  <a:cxn ang="0">
                    <a:pos x="136" y="20"/>
                  </a:cxn>
                  <a:cxn ang="0">
                    <a:pos x="130" y="15"/>
                  </a:cxn>
                  <a:cxn ang="0">
                    <a:pos x="128" y="7"/>
                  </a:cxn>
                  <a:cxn ang="0">
                    <a:pos x="118" y="7"/>
                  </a:cxn>
                  <a:cxn ang="0">
                    <a:pos x="113" y="2"/>
                  </a:cxn>
                  <a:cxn ang="0">
                    <a:pos x="105" y="2"/>
                  </a:cxn>
                  <a:cxn ang="0">
                    <a:pos x="86" y="0"/>
                  </a:cxn>
                  <a:cxn ang="0">
                    <a:pos x="78" y="2"/>
                  </a:cxn>
                  <a:cxn ang="0">
                    <a:pos x="72" y="7"/>
                  </a:cxn>
                  <a:cxn ang="0">
                    <a:pos x="67" y="12"/>
                  </a:cxn>
                  <a:cxn ang="0">
                    <a:pos x="52" y="17"/>
                  </a:cxn>
                  <a:cxn ang="0">
                    <a:pos x="47" y="32"/>
                  </a:cxn>
                  <a:cxn ang="0">
                    <a:pos x="52" y="47"/>
                  </a:cxn>
                  <a:cxn ang="0">
                    <a:pos x="48" y="58"/>
                  </a:cxn>
                  <a:cxn ang="0">
                    <a:pos x="45" y="68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33" y="131"/>
                  </a:cxn>
                  <a:cxn ang="0">
                    <a:pos x="193" y="203"/>
                  </a:cxn>
                  <a:cxn ang="0">
                    <a:pos x="203" y="183"/>
                  </a:cxn>
                  <a:cxn ang="0">
                    <a:pos x="223" y="181"/>
                  </a:cxn>
                  <a:cxn ang="0">
                    <a:pos x="231" y="181"/>
                  </a:cxn>
                  <a:cxn ang="0">
                    <a:pos x="236" y="175"/>
                  </a:cxn>
                </a:cxnLst>
                <a:rect l="0" t="0" r="r" b="b"/>
                <a:pathLst>
                  <a:path w="236" h="203">
                    <a:moveTo>
                      <a:pt x="236" y="175"/>
                    </a:moveTo>
                    <a:lnTo>
                      <a:pt x="234" y="173"/>
                    </a:lnTo>
                    <a:lnTo>
                      <a:pt x="228" y="171"/>
                    </a:lnTo>
                    <a:lnTo>
                      <a:pt x="224" y="170"/>
                    </a:lnTo>
                    <a:lnTo>
                      <a:pt x="223" y="155"/>
                    </a:lnTo>
                    <a:lnTo>
                      <a:pt x="214" y="155"/>
                    </a:lnTo>
                    <a:lnTo>
                      <a:pt x="213" y="150"/>
                    </a:lnTo>
                    <a:lnTo>
                      <a:pt x="213" y="143"/>
                    </a:lnTo>
                    <a:lnTo>
                      <a:pt x="218" y="138"/>
                    </a:lnTo>
                    <a:lnTo>
                      <a:pt x="213" y="130"/>
                    </a:lnTo>
                    <a:lnTo>
                      <a:pt x="209" y="126"/>
                    </a:lnTo>
                    <a:lnTo>
                      <a:pt x="204" y="120"/>
                    </a:lnTo>
                    <a:lnTo>
                      <a:pt x="201" y="116"/>
                    </a:lnTo>
                    <a:lnTo>
                      <a:pt x="199" y="118"/>
                    </a:lnTo>
                    <a:lnTo>
                      <a:pt x="181" y="108"/>
                    </a:lnTo>
                    <a:lnTo>
                      <a:pt x="176" y="108"/>
                    </a:lnTo>
                    <a:lnTo>
                      <a:pt x="175" y="110"/>
                    </a:lnTo>
                    <a:lnTo>
                      <a:pt x="170" y="106"/>
                    </a:lnTo>
                    <a:lnTo>
                      <a:pt x="170" y="103"/>
                    </a:lnTo>
                    <a:lnTo>
                      <a:pt x="168" y="101"/>
                    </a:lnTo>
                    <a:lnTo>
                      <a:pt x="171" y="96"/>
                    </a:lnTo>
                    <a:lnTo>
                      <a:pt x="165" y="93"/>
                    </a:lnTo>
                    <a:lnTo>
                      <a:pt x="165" y="90"/>
                    </a:lnTo>
                    <a:lnTo>
                      <a:pt x="160" y="88"/>
                    </a:lnTo>
                    <a:lnTo>
                      <a:pt x="156" y="87"/>
                    </a:lnTo>
                    <a:lnTo>
                      <a:pt x="153" y="85"/>
                    </a:lnTo>
                    <a:lnTo>
                      <a:pt x="153" y="83"/>
                    </a:lnTo>
                    <a:lnTo>
                      <a:pt x="155" y="80"/>
                    </a:lnTo>
                    <a:lnTo>
                      <a:pt x="153" y="78"/>
                    </a:lnTo>
                    <a:lnTo>
                      <a:pt x="155" y="75"/>
                    </a:lnTo>
                    <a:lnTo>
                      <a:pt x="155" y="67"/>
                    </a:lnTo>
                    <a:lnTo>
                      <a:pt x="158" y="65"/>
                    </a:lnTo>
                    <a:lnTo>
                      <a:pt x="158" y="58"/>
                    </a:lnTo>
                    <a:lnTo>
                      <a:pt x="161" y="58"/>
                    </a:lnTo>
                    <a:lnTo>
                      <a:pt x="165" y="57"/>
                    </a:lnTo>
                    <a:lnTo>
                      <a:pt x="165" y="50"/>
                    </a:lnTo>
                    <a:lnTo>
                      <a:pt x="163" y="48"/>
                    </a:lnTo>
                    <a:lnTo>
                      <a:pt x="163" y="42"/>
                    </a:lnTo>
                    <a:lnTo>
                      <a:pt x="165" y="42"/>
                    </a:lnTo>
                    <a:lnTo>
                      <a:pt x="170" y="40"/>
                    </a:lnTo>
                    <a:lnTo>
                      <a:pt x="171" y="40"/>
                    </a:lnTo>
                    <a:lnTo>
                      <a:pt x="170" y="38"/>
                    </a:lnTo>
                    <a:lnTo>
                      <a:pt x="166" y="37"/>
                    </a:lnTo>
                    <a:lnTo>
                      <a:pt x="161" y="37"/>
                    </a:lnTo>
                    <a:lnTo>
                      <a:pt x="156" y="37"/>
                    </a:lnTo>
                    <a:lnTo>
                      <a:pt x="150" y="32"/>
                    </a:lnTo>
                    <a:lnTo>
                      <a:pt x="145" y="32"/>
                    </a:lnTo>
                    <a:lnTo>
                      <a:pt x="141" y="30"/>
                    </a:lnTo>
                    <a:lnTo>
                      <a:pt x="138" y="25"/>
                    </a:lnTo>
                    <a:lnTo>
                      <a:pt x="136" y="20"/>
                    </a:lnTo>
                    <a:lnTo>
                      <a:pt x="133" y="20"/>
                    </a:lnTo>
                    <a:lnTo>
                      <a:pt x="130" y="15"/>
                    </a:lnTo>
                    <a:lnTo>
                      <a:pt x="130" y="12"/>
                    </a:lnTo>
                    <a:lnTo>
                      <a:pt x="128" y="7"/>
                    </a:lnTo>
                    <a:lnTo>
                      <a:pt x="123" y="7"/>
                    </a:lnTo>
                    <a:lnTo>
                      <a:pt x="118" y="7"/>
                    </a:lnTo>
                    <a:lnTo>
                      <a:pt x="113" y="5"/>
                    </a:lnTo>
                    <a:lnTo>
                      <a:pt x="113" y="2"/>
                    </a:lnTo>
                    <a:lnTo>
                      <a:pt x="110" y="0"/>
                    </a:lnTo>
                    <a:lnTo>
                      <a:pt x="105" y="2"/>
                    </a:lnTo>
                    <a:lnTo>
                      <a:pt x="96" y="0"/>
                    </a:lnTo>
                    <a:lnTo>
                      <a:pt x="86" y="0"/>
                    </a:lnTo>
                    <a:lnTo>
                      <a:pt x="83" y="2"/>
                    </a:lnTo>
                    <a:lnTo>
                      <a:pt x="78" y="2"/>
                    </a:lnTo>
                    <a:lnTo>
                      <a:pt x="72" y="7"/>
                    </a:lnTo>
                    <a:lnTo>
                      <a:pt x="72" y="7"/>
                    </a:lnTo>
                    <a:lnTo>
                      <a:pt x="68" y="12"/>
                    </a:lnTo>
                    <a:lnTo>
                      <a:pt x="67" y="12"/>
                    </a:lnTo>
                    <a:lnTo>
                      <a:pt x="62" y="15"/>
                    </a:lnTo>
                    <a:lnTo>
                      <a:pt x="52" y="17"/>
                    </a:lnTo>
                    <a:lnTo>
                      <a:pt x="48" y="25"/>
                    </a:lnTo>
                    <a:lnTo>
                      <a:pt x="47" y="32"/>
                    </a:lnTo>
                    <a:lnTo>
                      <a:pt x="52" y="40"/>
                    </a:lnTo>
                    <a:lnTo>
                      <a:pt x="52" y="47"/>
                    </a:lnTo>
                    <a:lnTo>
                      <a:pt x="48" y="55"/>
                    </a:lnTo>
                    <a:lnTo>
                      <a:pt x="48" y="58"/>
                    </a:lnTo>
                    <a:lnTo>
                      <a:pt x="48" y="63"/>
                    </a:lnTo>
                    <a:lnTo>
                      <a:pt x="45" y="68"/>
                    </a:lnTo>
                    <a:lnTo>
                      <a:pt x="43" y="72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2" y="128"/>
                    </a:lnTo>
                    <a:lnTo>
                      <a:pt x="33" y="131"/>
                    </a:lnTo>
                    <a:lnTo>
                      <a:pt x="146" y="203"/>
                    </a:lnTo>
                    <a:lnTo>
                      <a:pt x="193" y="203"/>
                    </a:lnTo>
                    <a:lnTo>
                      <a:pt x="198" y="194"/>
                    </a:lnTo>
                    <a:lnTo>
                      <a:pt x="203" y="183"/>
                    </a:lnTo>
                    <a:lnTo>
                      <a:pt x="214" y="178"/>
                    </a:lnTo>
                    <a:lnTo>
                      <a:pt x="223" y="181"/>
                    </a:lnTo>
                    <a:lnTo>
                      <a:pt x="228" y="180"/>
                    </a:lnTo>
                    <a:lnTo>
                      <a:pt x="231" y="181"/>
                    </a:lnTo>
                    <a:lnTo>
                      <a:pt x="233" y="176"/>
                    </a:lnTo>
                    <a:lnTo>
                      <a:pt x="236" y="17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45" name="Freeform 75"/>
              <p:cNvSpPr>
                <a:spLocks/>
              </p:cNvSpPr>
              <p:nvPr/>
            </p:nvSpPr>
            <p:spPr bwMode="auto">
              <a:xfrm>
                <a:off x="7005792" y="2912784"/>
                <a:ext cx="22475" cy="20752"/>
              </a:xfrm>
              <a:custGeom>
                <a:avLst/>
                <a:gdLst/>
                <a:ahLst/>
                <a:cxnLst>
                  <a:cxn ang="0">
                    <a:pos x="0" y="25"/>
                  </a:cxn>
                  <a:cxn ang="0">
                    <a:pos x="5" y="16"/>
                  </a:cxn>
                  <a:cxn ang="0">
                    <a:pos x="10" y="5"/>
                  </a:cxn>
                  <a:cxn ang="0">
                    <a:pos x="21" y="0"/>
                  </a:cxn>
                  <a:cxn ang="0">
                    <a:pos x="30" y="3"/>
                  </a:cxn>
                  <a:cxn ang="0">
                    <a:pos x="35" y="2"/>
                  </a:cxn>
                  <a:cxn ang="0">
                    <a:pos x="38" y="3"/>
                  </a:cxn>
                  <a:cxn ang="0">
                    <a:pos x="36" y="3"/>
                  </a:cxn>
                  <a:cxn ang="0">
                    <a:pos x="40" y="13"/>
                  </a:cxn>
                  <a:cxn ang="0">
                    <a:pos x="25" y="16"/>
                  </a:cxn>
                  <a:cxn ang="0">
                    <a:pos x="35" y="21"/>
                  </a:cxn>
                  <a:cxn ang="0">
                    <a:pos x="36" y="20"/>
                  </a:cxn>
                  <a:cxn ang="0">
                    <a:pos x="38" y="23"/>
                  </a:cxn>
                  <a:cxn ang="0">
                    <a:pos x="38" y="26"/>
                  </a:cxn>
                  <a:cxn ang="0">
                    <a:pos x="40" y="30"/>
                  </a:cxn>
                  <a:cxn ang="0">
                    <a:pos x="40" y="30"/>
                  </a:cxn>
                  <a:cxn ang="0">
                    <a:pos x="38" y="30"/>
                  </a:cxn>
                  <a:cxn ang="0">
                    <a:pos x="41" y="33"/>
                  </a:cxn>
                  <a:cxn ang="0">
                    <a:pos x="26" y="40"/>
                  </a:cxn>
                  <a:cxn ang="0">
                    <a:pos x="25" y="31"/>
                  </a:cxn>
                  <a:cxn ang="0">
                    <a:pos x="3" y="25"/>
                  </a:cxn>
                  <a:cxn ang="0">
                    <a:pos x="0" y="25"/>
                  </a:cxn>
                </a:cxnLst>
                <a:rect l="0" t="0" r="r" b="b"/>
                <a:pathLst>
                  <a:path w="41" h="40">
                    <a:moveTo>
                      <a:pt x="0" y="25"/>
                    </a:moveTo>
                    <a:lnTo>
                      <a:pt x="5" y="16"/>
                    </a:lnTo>
                    <a:lnTo>
                      <a:pt x="10" y="5"/>
                    </a:lnTo>
                    <a:lnTo>
                      <a:pt x="21" y="0"/>
                    </a:lnTo>
                    <a:lnTo>
                      <a:pt x="30" y="3"/>
                    </a:lnTo>
                    <a:lnTo>
                      <a:pt x="35" y="2"/>
                    </a:lnTo>
                    <a:lnTo>
                      <a:pt x="38" y="3"/>
                    </a:lnTo>
                    <a:lnTo>
                      <a:pt x="36" y="3"/>
                    </a:lnTo>
                    <a:lnTo>
                      <a:pt x="40" y="13"/>
                    </a:lnTo>
                    <a:lnTo>
                      <a:pt x="25" y="16"/>
                    </a:lnTo>
                    <a:lnTo>
                      <a:pt x="35" y="21"/>
                    </a:lnTo>
                    <a:lnTo>
                      <a:pt x="36" y="20"/>
                    </a:lnTo>
                    <a:lnTo>
                      <a:pt x="38" y="23"/>
                    </a:lnTo>
                    <a:lnTo>
                      <a:pt x="38" y="26"/>
                    </a:lnTo>
                    <a:lnTo>
                      <a:pt x="40" y="30"/>
                    </a:lnTo>
                    <a:lnTo>
                      <a:pt x="40" y="30"/>
                    </a:lnTo>
                    <a:lnTo>
                      <a:pt x="38" y="30"/>
                    </a:lnTo>
                    <a:lnTo>
                      <a:pt x="41" y="33"/>
                    </a:lnTo>
                    <a:lnTo>
                      <a:pt x="26" y="40"/>
                    </a:lnTo>
                    <a:lnTo>
                      <a:pt x="25" y="31"/>
                    </a:lnTo>
                    <a:lnTo>
                      <a:pt x="3" y="25"/>
                    </a:lnTo>
                    <a:lnTo>
                      <a:pt x="0" y="2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46" name="Freeform 76"/>
              <p:cNvSpPr>
                <a:spLocks/>
              </p:cNvSpPr>
              <p:nvPr/>
            </p:nvSpPr>
            <p:spPr bwMode="auto">
              <a:xfrm>
                <a:off x="6817428" y="2844303"/>
                <a:ext cx="29967" cy="14526"/>
              </a:xfrm>
              <a:custGeom>
                <a:avLst/>
                <a:gdLst/>
                <a:ahLst/>
                <a:cxnLst>
                  <a:cxn ang="0">
                    <a:pos x="8" y="26"/>
                  </a:cxn>
                  <a:cxn ang="0">
                    <a:pos x="3" y="23"/>
                  </a:cxn>
                  <a:cxn ang="0">
                    <a:pos x="0" y="20"/>
                  </a:cxn>
                  <a:cxn ang="0">
                    <a:pos x="0" y="15"/>
                  </a:cxn>
                  <a:cxn ang="0">
                    <a:pos x="3" y="13"/>
                  </a:cxn>
                  <a:cxn ang="0">
                    <a:pos x="6" y="10"/>
                  </a:cxn>
                  <a:cxn ang="0">
                    <a:pos x="10" y="11"/>
                  </a:cxn>
                  <a:cxn ang="0">
                    <a:pos x="13" y="11"/>
                  </a:cxn>
                  <a:cxn ang="0">
                    <a:pos x="15" y="8"/>
                  </a:cxn>
                  <a:cxn ang="0">
                    <a:pos x="15" y="5"/>
                  </a:cxn>
                  <a:cxn ang="0">
                    <a:pos x="20" y="5"/>
                  </a:cxn>
                  <a:cxn ang="0">
                    <a:pos x="25" y="8"/>
                  </a:cxn>
                  <a:cxn ang="0">
                    <a:pos x="31" y="8"/>
                  </a:cxn>
                  <a:cxn ang="0">
                    <a:pos x="41" y="3"/>
                  </a:cxn>
                  <a:cxn ang="0">
                    <a:pos x="49" y="0"/>
                  </a:cxn>
                  <a:cxn ang="0">
                    <a:pos x="53" y="0"/>
                  </a:cxn>
                  <a:cxn ang="0">
                    <a:pos x="54" y="0"/>
                  </a:cxn>
                  <a:cxn ang="0">
                    <a:pos x="51" y="1"/>
                  </a:cxn>
                  <a:cxn ang="0">
                    <a:pos x="46" y="5"/>
                  </a:cxn>
                  <a:cxn ang="0">
                    <a:pos x="40" y="11"/>
                  </a:cxn>
                  <a:cxn ang="0">
                    <a:pos x="41" y="15"/>
                  </a:cxn>
                  <a:cxn ang="0">
                    <a:pos x="41" y="20"/>
                  </a:cxn>
                  <a:cxn ang="0">
                    <a:pos x="35" y="18"/>
                  </a:cxn>
                  <a:cxn ang="0">
                    <a:pos x="31" y="20"/>
                  </a:cxn>
                  <a:cxn ang="0">
                    <a:pos x="26" y="25"/>
                  </a:cxn>
                  <a:cxn ang="0">
                    <a:pos x="21" y="25"/>
                  </a:cxn>
                  <a:cxn ang="0">
                    <a:pos x="18" y="28"/>
                  </a:cxn>
                  <a:cxn ang="0">
                    <a:pos x="15" y="26"/>
                  </a:cxn>
                  <a:cxn ang="0">
                    <a:pos x="8" y="26"/>
                  </a:cxn>
                </a:cxnLst>
                <a:rect l="0" t="0" r="r" b="b"/>
                <a:pathLst>
                  <a:path w="54" h="28">
                    <a:moveTo>
                      <a:pt x="8" y="26"/>
                    </a:moveTo>
                    <a:lnTo>
                      <a:pt x="3" y="23"/>
                    </a:lnTo>
                    <a:lnTo>
                      <a:pt x="0" y="20"/>
                    </a:lnTo>
                    <a:lnTo>
                      <a:pt x="0" y="15"/>
                    </a:lnTo>
                    <a:lnTo>
                      <a:pt x="3" y="13"/>
                    </a:lnTo>
                    <a:lnTo>
                      <a:pt x="6" y="10"/>
                    </a:lnTo>
                    <a:lnTo>
                      <a:pt x="10" y="11"/>
                    </a:lnTo>
                    <a:lnTo>
                      <a:pt x="13" y="11"/>
                    </a:lnTo>
                    <a:lnTo>
                      <a:pt x="15" y="8"/>
                    </a:lnTo>
                    <a:lnTo>
                      <a:pt x="15" y="5"/>
                    </a:lnTo>
                    <a:lnTo>
                      <a:pt x="20" y="5"/>
                    </a:lnTo>
                    <a:lnTo>
                      <a:pt x="25" y="8"/>
                    </a:lnTo>
                    <a:lnTo>
                      <a:pt x="31" y="8"/>
                    </a:lnTo>
                    <a:lnTo>
                      <a:pt x="41" y="3"/>
                    </a:lnTo>
                    <a:lnTo>
                      <a:pt x="49" y="0"/>
                    </a:lnTo>
                    <a:lnTo>
                      <a:pt x="53" y="0"/>
                    </a:lnTo>
                    <a:lnTo>
                      <a:pt x="54" y="0"/>
                    </a:lnTo>
                    <a:lnTo>
                      <a:pt x="51" y="1"/>
                    </a:lnTo>
                    <a:lnTo>
                      <a:pt x="46" y="5"/>
                    </a:lnTo>
                    <a:lnTo>
                      <a:pt x="40" y="11"/>
                    </a:lnTo>
                    <a:lnTo>
                      <a:pt x="41" y="15"/>
                    </a:lnTo>
                    <a:lnTo>
                      <a:pt x="41" y="20"/>
                    </a:lnTo>
                    <a:lnTo>
                      <a:pt x="35" y="18"/>
                    </a:lnTo>
                    <a:lnTo>
                      <a:pt x="31" y="20"/>
                    </a:lnTo>
                    <a:lnTo>
                      <a:pt x="26" y="25"/>
                    </a:lnTo>
                    <a:lnTo>
                      <a:pt x="21" y="25"/>
                    </a:lnTo>
                    <a:lnTo>
                      <a:pt x="18" y="28"/>
                    </a:lnTo>
                    <a:lnTo>
                      <a:pt x="15" y="26"/>
                    </a:lnTo>
                    <a:lnTo>
                      <a:pt x="8" y="2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47" name="Freeform 77"/>
              <p:cNvSpPr>
                <a:spLocks/>
              </p:cNvSpPr>
              <p:nvPr/>
            </p:nvSpPr>
            <p:spPr bwMode="auto">
              <a:xfrm>
                <a:off x="6860238" y="2823552"/>
                <a:ext cx="81339" cy="63293"/>
              </a:xfrm>
              <a:custGeom>
                <a:avLst/>
                <a:gdLst/>
                <a:ahLst/>
                <a:cxnLst>
                  <a:cxn ang="0">
                    <a:pos x="123" y="67"/>
                  </a:cxn>
                  <a:cxn ang="0">
                    <a:pos x="128" y="58"/>
                  </a:cxn>
                  <a:cxn ang="0">
                    <a:pos x="128" y="50"/>
                  </a:cxn>
                  <a:cxn ang="0">
                    <a:pos x="132" y="35"/>
                  </a:cxn>
                  <a:cxn ang="0">
                    <a:pos x="128" y="20"/>
                  </a:cxn>
                  <a:cxn ang="0">
                    <a:pos x="142" y="10"/>
                  </a:cxn>
                  <a:cxn ang="0">
                    <a:pos x="148" y="7"/>
                  </a:cxn>
                  <a:cxn ang="0">
                    <a:pos x="150" y="0"/>
                  </a:cxn>
                  <a:cxn ang="0">
                    <a:pos x="133" y="3"/>
                  </a:cxn>
                  <a:cxn ang="0">
                    <a:pos x="117" y="3"/>
                  </a:cxn>
                  <a:cxn ang="0">
                    <a:pos x="102" y="5"/>
                  </a:cxn>
                  <a:cxn ang="0">
                    <a:pos x="92" y="10"/>
                  </a:cxn>
                  <a:cxn ang="0">
                    <a:pos x="78" y="12"/>
                  </a:cxn>
                  <a:cxn ang="0">
                    <a:pos x="68" y="8"/>
                  </a:cxn>
                  <a:cxn ang="0">
                    <a:pos x="52" y="8"/>
                  </a:cxn>
                  <a:cxn ang="0">
                    <a:pos x="45" y="10"/>
                  </a:cxn>
                  <a:cxn ang="0">
                    <a:pos x="30" y="13"/>
                  </a:cxn>
                  <a:cxn ang="0">
                    <a:pos x="22" y="17"/>
                  </a:cxn>
                  <a:cxn ang="0">
                    <a:pos x="19" y="27"/>
                  </a:cxn>
                  <a:cxn ang="0">
                    <a:pos x="14" y="32"/>
                  </a:cxn>
                  <a:cxn ang="0">
                    <a:pos x="4" y="32"/>
                  </a:cxn>
                  <a:cxn ang="0">
                    <a:pos x="0" y="33"/>
                  </a:cxn>
                  <a:cxn ang="0">
                    <a:pos x="5" y="48"/>
                  </a:cxn>
                  <a:cxn ang="0">
                    <a:pos x="5" y="58"/>
                  </a:cxn>
                  <a:cxn ang="0">
                    <a:pos x="15" y="67"/>
                  </a:cxn>
                  <a:cxn ang="0">
                    <a:pos x="22" y="73"/>
                  </a:cxn>
                  <a:cxn ang="0">
                    <a:pos x="24" y="83"/>
                  </a:cxn>
                  <a:cxn ang="0">
                    <a:pos x="19" y="85"/>
                  </a:cxn>
                  <a:cxn ang="0">
                    <a:pos x="12" y="93"/>
                  </a:cxn>
                  <a:cxn ang="0">
                    <a:pos x="7" y="98"/>
                  </a:cxn>
                  <a:cxn ang="0">
                    <a:pos x="12" y="103"/>
                  </a:cxn>
                  <a:cxn ang="0">
                    <a:pos x="12" y="113"/>
                  </a:cxn>
                  <a:cxn ang="0">
                    <a:pos x="22" y="116"/>
                  </a:cxn>
                  <a:cxn ang="0">
                    <a:pos x="29" y="120"/>
                  </a:cxn>
                  <a:cxn ang="0">
                    <a:pos x="80" y="95"/>
                  </a:cxn>
                </a:cxnLst>
                <a:rect l="0" t="0" r="r" b="b"/>
                <a:pathLst>
                  <a:path w="152" h="123">
                    <a:moveTo>
                      <a:pt x="80" y="95"/>
                    </a:moveTo>
                    <a:lnTo>
                      <a:pt x="123" y="67"/>
                    </a:lnTo>
                    <a:lnTo>
                      <a:pt x="125" y="63"/>
                    </a:lnTo>
                    <a:lnTo>
                      <a:pt x="128" y="58"/>
                    </a:lnTo>
                    <a:lnTo>
                      <a:pt x="128" y="53"/>
                    </a:lnTo>
                    <a:lnTo>
                      <a:pt x="128" y="50"/>
                    </a:lnTo>
                    <a:lnTo>
                      <a:pt x="132" y="42"/>
                    </a:lnTo>
                    <a:lnTo>
                      <a:pt x="132" y="35"/>
                    </a:lnTo>
                    <a:lnTo>
                      <a:pt x="127" y="27"/>
                    </a:lnTo>
                    <a:lnTo>
                      <a:pt x="128" y="20"/>
                    </a:lnTo>
                    <a:lnTo>
                      <a:pt x="132" y="12"/>
                    </a:lnTo>
                    <a:lnTo>
                      <a:pt x="142" y="10"/>
                    </a:lnTo>
                    <a:lnTo>
                      <a:pt x="147" y="7"/>
                    </a:lnTo>
                    <a:lnTo>
                      <a:pt x="148" y="7"/>
                    </a:lnTo>
                    <a:lnTo>
                      <a:pt x="152" y="2"/>
                    </a:lnTo>
                    <a:lnTo>
                      <a:pt x="150" y="0"/>
                    </a:lnTo>
                    <a:lnTo>
                      <a:pt x="142" y="0"/>
                    </a:lnTo>
                    <a:lnTo>
                      <a:pt x="133" y="3"/>
                    </a:lnTo>
                    <a:lnTo>
                      <a:pt x="120" y="2"/>
                    </a:lnTo>
                    <a:lnTo>
                      <a:pt x="117" y="3"/>
                    </a:lnTo>
                    <a:lnTo>
                      <a:pt x="110" y="3"/>
                    </a:lnTo>
                    <a:lnTo>
                      <a:pt x="102" y="5"/>
                    </a:lnTo>
                    <a:lnTo>
                      <a:pt x="97" y="8"/>
                    </a:lnTo>
                    <a:lnTo>
                      <a:pt x="92" y="10"/>
                    </a:lnTo>
                    <a:lnTo>
                      <a:pt x="90" y="12"/>
                    </a:lnTo>
                    <a:lnTo>
                      <a:pt x="78" y="12"/>
                    </a:lnTo>
                    <a:lnTo>
                      <a:pt x="72" y="10"/>
                    </a:lnTo>
                    <a:lnTo>
                      <a:pt x="68" y="8"/>
                    </a:lnTo>
                    <a:lnTo>
                      <a:pt x="65" y="7"/>
                    </a:lnTo>
                    <a:lnTo>
                      <a:pt x="52" y="8"/>
                    </a:lnTo>
                    <a:lnTo>
                      <a:pt x="49" y="10"/>
                    </a:lnTo>
                    <a:lnTo>
                      <a:pt x="45" y="10"/>
                    </a:lnTo>
                    <a:lnTo>
                      <a:pt x="34" y="15"/>
                    </a:lnTo>
                    <a:lnTo>
                      <a:pt x="30" y="13"/>
                    </a:lnTo>
                    <a:lnTo>
                      <a:pt x="22" y="12"/>
                    </a:lnTo>
                    <a:lnTo>
                      <a:pt x="22" y="17"/>
                    </a:lnTo>
                    <a:lnTo>
                      <a:pt x="20" y="23"/>
                    </a:lnTo>
                    <a:lnTo>
                      <a:pt x="19" y="27"/>
                    </a:lnTo>
                    <a:lnTo>
                      <a:pt x="19" y="30"/>
                    </a:lnTo>
                    <a:lnTo>
                      <a:pt x="14" y="32"/>
                    </a:lnTo>
                    <a:lnTo>
                      <a:pt x="9" y="33"/>
                    </a:lnTo>
                    <a:lnTo>
                      <a:pt x="4" y="32"/>
                    </a:lnTo>
                    <a:lnTo>
                      <a:pt x="4" y="33"/>
                    </a:lnTo>
                    <a:lnTo>
                      <a:pt x="0" y="33"/>
                    </a:lnTo>
                    <a:lnTo>
                      <a:pt x="2" y="40"/>
                    </a:lnTo>
                    <a:lnTo>
                      <a:pt x="5" y="48"/>
                    </a:lnTo>
                    <a:lnTo>
                      <a:pt x="7" y="53"/>
                    </a:lnTo>
                    <a:lnTo>
                      <a:pt x="5" y="58"/>
                    </a:lnTo>
                    <a:lnTo>
                      <a:pt x="5" y="67"/>
                    </a:lnTo>
                    <a:lnTo>
                      <a:pt x="15" y="67"/>
                    </a:lnTo>
                    <a:lnTo>
                      <a:pt x="19" y="72"/>
                    </a:lnTo>
                    <a:lnTo>
                      <a:pt x="22" y="73"/>
                    </a:lnTo>
                    <a:lnTo>
                      <a:pt x="22" y="80"/>
                    </a:lnTo>
                    <a:lnTo>
                      <a:pt x="24" y="83"/>
                    </a:lnTo>
                    <a:lnTo>
                      <a:pt x="20" y="85"/>
                    </a:lnTo>
                    <a:lnTo>
                      <a:pt x="19" y="85"/>
                    </a:lnTo>
                    <a:lnTo>
                      <a:pt x="14" y="87"/>
                    </a:lnTo>
                    <a:lnTo>
                      <a:pt x="12" y="93"/>
                    </a:lnTo>
                    <a:lnTo>
                      <a:pt x="9" y="98"/>
                    </a:lnTo>
                    <a:lnTo>
                      <a:pt x="7" y="98"/>
                    </a:lnTo>
                    <a:lnTo>
                      <a:pt x="9" y="100"/>
                    </a:lnTo>
                    <a:lnTo>
                      <a:pt x="12" y="103"/>
                    </a:lnTo>
                    <a:lnTo>
                      <a:pt x="14" y="110"/>
                    </a:lnTo>
                    <a:lnTo>
                      <a:pt x="12" y="113"/>
                    </a:lnTo>
                    <a:lnTo>
                      <a:pt x="14" y="113"/>
                    </a:lnTo>
                    <a:lnTo>
                      <a:pt x="22" y="116"/>
                    </a:lnTo>
                    <a:lnTo>
                      <a:pt x="27" y="120"/>
                    </a:lnTo>
                    <a:lnTo>
                      <a:pt x="29" y="120"/>
                    </a:lnTo>
                    <a:lnTo>
                      <a:pt x="32" y="123"/>
                    </a:lnTo>
                    <a:lnTo>
                      <a:pt x="80" y="95"/>
                    </a:lnTo>
                    <a:lnTo>
                      <a:pt x="80" y="9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48" name="Freeform 78"/>
              <p:cNvSpPr>
                <a:spLocks/>
              </p:cNvSpPr>
              <p:nvPr/>
            </p:nvSpPr>
            <p:spPr bwMode="auto">
              <a:xfrm>
                <a:off x="6844184" y="2874393"/>
                <a:ext cx="20334" cy="49804"/>
              </a:xfrm>
              <a:custGeom>
                <a:avLst/>
                <a:gdLst/>
                <a:ahLst/>
                <a:cxnLst>
                  <a:cxn ang="0">
                    <a:pos x="24" y="96"/>
                  </a:cxn>
                  <a:cxn ang="0">
                    <a:pos x="27" y="91"/>
                  </a:cxn>
                  <a:cxn ang="0">
                    <a:pos x="27" y="91"/>
                  </a:cxn>
                  <a:cxn ang="0">
                    <a:pos x="27" y="88"/>
                  </a:cxn>
                  <a:cxn ang="0">
                    <a:pos x="29" y="87"/>
                  </a:cxn>
                  <a:cxn ang="0">
                    <a:pos x="29" y="82"/>
                  </a:cxn>
                  <a:cxn ang="0">
                    <a:pos x="30" y="77"/>
                  </a:cxn>
                  <a:cxn ang="0">
                    <a:pos x="30" y="70"/>
                  </a:cxn>
                  <a:cxn ang="0">
                    <a:pos x="32" y="68"/>
                  </a:cxn>
                  <a:cxn ang="0">
                    <a:pos x="32" y="63"/>
                  </a:cxn>
                  <a:cxn ang="0">
                    <a:pos x="34" y="58"/>
                  </a:cxn>
                  <a:cxn ang="0">
                    <a:pos x="32" y="55"/>
                  </a:cxn>
                  <a:cxn ang="0">
                    <a:pos x="34" y="47"/>
                  </a:cxn>
                  <a:cxn ang="0">
                    <a:pos x="32" y="47"/>
                  </a:cxn>
                  <a:cxn ang="0">
                    <a:pos x="29" y="47"/>
                  </a:cxn>
                  <a:cxn ang="0">
                    <a:pos x="25" y="48"/>
                  </a:cxn>
                  <a:cxn ang="0">
                    <a:pos x="22" y="47"/>
                  </a:cxn>
                  <a:cxn ang="0">
                    <a:pos x="24" y="40"/>
                  </a:cxn>
                  <a:cxn ang="0">
                    <a:pos x="24" y="30"/>
                  </a:cxn>
                  <a:cxn ang="0">
                    <a:pos x="22" y="27"/>
                  </a:cxn>
                  <a:cxn ang="0">
                    <a:pos x="24" y="22"/>
                  </a:cxn>
                  <a:cxn ang="0">
                    <a:pos x="29" y="22"/>
                  </a:cxn>
                  <a:cxn ang="0">
                    <a:pos x="30" y="25"/>
                  </a:cxn>
                  <a:cxn ang="0">
                    <a:pos x="32" y="25"/>
                  </a:cxn>
                  <a:cxn ang="0">
                    <a:pos x="35" y="22"/>
                  </a:cxn>
                  <a:cxn ang="0">
                    <a:pos x="35" y="20"/>
                  </a:cxn>
                  <a:cxn ang="0">
                    <a:pos x="35" y="20"/>
                  </a:cxn>
                  <a:cxn ang="0">
                    <a:pos x="35" y="18"/>
                  </a:cxn>
                  <a:cxn ang="0">
                    <a:pos x="34" y="15"/>
                  </a:cxn>
                  <a:cxn ang="0">
                    <a:pos x="35" y="8"/>
                  </a:cxn>
                  <a:cxn ang="0">
                    <a:pos x="35" y="2"/>
                  </a:cxn>
                  <a:cxn ang="0">
                    <a:pos x="37" y="0"/>
                  </a:cxn>
                  <a:cxn ang="0">
                    <a:pos x="35" y="0"/>
                  </a:cxn>
                  <a:cxn ang="0">
                    <a:pos x="32" y="5"/>
                  </a:cxn>
                  <a:cxn ang="0">
                    <a:pos x="25" y="5"/>
                  </a:cxn>
                  <a:cxn ang="0">
                    <a:pos x="22" y="3"/>
                  </a:cxn>
                  <a:cxn ang="0">
                    <a:pos x="17" y="10"/>
                  </a:cxn>
                  <a:cxn ang="0">
                    <a:pos x="15" y="25"/>
                  </a:cxn>
                  <a:cxn ang="0">
                    <a:pos x="7" y="38"/>
                  </a:cxn>
                  <a:cxn ang="0">
                    <a:pos x="0" y="47"/>
                  </a:cxn>
                  <a:cxn ang="0">
                    <a:pos x="4" y="48"/>
                  </a:cxn>
                  <a:cxn ang="0">
                    <a:pos x="7" y="55"/>
                  </a:cxn>
                  <a:cxn ang="0">
                    <a:pos x="10" y="63"/>
                  </a:cxn>
                  <a:cxn ang="0">
                    <a:pos x="17" y="72"/>
                  </a:cxn>
                  <a:cxn ang="0">
                    <a:pos x="22" y="83"/>
                  </a:cxn>
                  <a:cxn ang="0">
                    <a:pos x="20" y="88"/>
                  </a:cxn>
                  <a:cxn ang="0">
                    <a:pos x="24" y="96"/>
                  </a:cxn>
                </a:cxnLst>
                <a:rect l="0" t="0" r="r" b="b"/>
                <a:pathLst>
                  <a:path w="37" h="96">
                    <a:moveTo>
                      <a:pt x="24" y="96"/>
                    </a:moveTo>
                    <a:lnTo>
                      <a:pt x="27" y="91"/>
                    </a:lnTo>
                    <a:lnTo>
                      <a:pt x="27" y="91"/>
                    </a:lnTo>
                    <a:lnTo>
                      <a:pt x="27" y="88"/>
                    </a:lnTo>
                    <a:lnTo>
                      <a:pt x="29" y="87"/>
                    </a:lnTo>
                    <a:lnTo>
                      <a:pt x="29" y="82"/>
                    </a:lnTo>
                    <a:lnTo>
                      <a:pt x="30" y="77"/>
                    </a:lnTo>
                    <a:lnTo>
                      <a:pt x="30" y="70"/>
                    </a:lnTo>
                    <a:lnTo>
                      <a:pt x="32" y="68"/>
                    </a:lnTo>
                    <a:lnTo>
                      <a:pt x="32" y="63"/>
                    </a:lnTo>
                    <a:lnTo>
                      <a:pt x="34" y="58"/>
                    </a:lnTo>
                    <a:lnTo>
                      <a:pt x="32" y="55"/>
                    </a:lnTo>
                    <a:lnTo>
                      <a:pt x="34" y="47"/>
                    </a:lnTo>
                    <a:lnTo>
                      <a:pt x="32" y="47"/>
                    </a:lnTo>
                    <a:lnTo>
                      <a:pt x="29" y="47"/>
                    </a:lnTo>
                    <a:lnTo>
                      <a:pt x="25" y="48"/>
                    </a:lnTo>
                    <a:lnTo>
                      <a:pt x="22" y="47"/>
                    </a:lnTo>
                    <a:lnTo>
                      <a:pt x="24" y="40"/>
                    </a:lnTo>
                    <a:lnTo>
                      <a:pt x="24" y="30"/>
                    </a:lnTo>
                    <a:lnTo>
                      <a:pt x="22" y="27"/>
                    </a:lnTo>
                    <a:lnTo>
                      <a:pt x="24" y="22"/>
                    </a:lnTo>
                    <a:lnTo>
                      <a:pt x="29" y="22"/>
                    </a:lnTo>
                    <a:lnTo>
                      <a:pt x="30" y="25"/>
                    </a:lnTo>
                    <a:lnTo>
                      <a:pt x="32" y="25"/>
                    </a:lnTo>
                    <a:lnTo>
                      <a:pt x="35" y="22"/>
                    </a:lnTo>
                    <a:lnTo>
                      <a:pt x="35" y="20"/>
                    </a:lnTo>
                    <a:lnTo>
                      <a:pt x="35" y="20"/>
                    </a:lnTo>
                    <a:lnTo>
                      <a:pt x="35" y="18"/>
                    </a:lnTo>
                    <a:lnTo>
                      <a:pt x="34" y="15"/>
                    </a:lnTo>
                    <a:lnTo>
                      <a:pt x="35" y="8"/>
                    </a:lnTo>
                    <a:lnTo>
                      <a:pt x="35" y="2"/>
                    </a:lnTo>
                    <a:lnTo>
                      <a:pt x="37" y="0"/>
                    </a:lnTo>
                    <a:lnTo>
                      <a:pt x="35" y="0"/>
                    </a:lnTo>
                    <a:lnTo>
                      <a:pt x="32" y="5"/>
                    </a:lnTo>
                    <a:lnTo>
                      <a:pt x="25" y="5"/>
                    </a:lnTo>
                    <a:lnTo>
                      <a:pt x="22" y="3"/>
                    </a:lnTo>
                    <a:lnTo>
                      <a:pt x="17" y="10"/>
                    </a:lnTo>
                    <a:lnTo>
                      <a:pt x="15" y="25"/>
                    </a:lnTo>
                    <a:lnTo>
                      <a:pt x="7" y="38"/>
                    </a:lnTo>
                    <a:lnTo>
                      <a:pt x="0" y="47"/>
                    </a:lnTo>
                    <a:lnTo>
                      <a:pt x="4" y="48"/>
                    </a:lnTo>
                    <a:lnTo>
                      <a:pt x="7" y="55"/>
                    </a:lnTo>
                    <a:lnTo>
                      <a:pt x="10" y="63"/>
                    </a:lnTo>
                    <a:lnTo>
                      <a:pt x="17" y="72"/>
                    </a:lnTo>
                    <a:lnTo>
                      <a:pt x="22" y="83"/>
                    </a:lnTo>
                    <a:lnTo>
                      <a:pt x="20" y="88"/>
                    </a:lnTo>
                    <a:lnTo>
                      <a:pt x="24" y="9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49" name="Freeform 79"/>
              <p:cNvSpPr>
                <a:spLocks/>
              </p:cNvSpPr>
              <p:nvPr/>
            </p:nvSpPr>
            <p:spPr bwMode="auto">
              <a:xfrm>
                <a:off x="6862378" y="2874393"/>
                <a:ext cx="5351" cy="10376"/>
              </a:xfrm>
              <a:custGeom>
                <a:avLst/>
                <a:gdLst/>
                <a:ahLst/>
                <a:cxnLst>
                  <a:cxn ang="0">
                    <a:pos x="1" y="20"/>
                  </a:cxn>
                  <a:cxn ang="0">
                    <a:pos x="1" y="18"/>
                  </a:cxn>
                  <a:cxn ang="0">
                    <a:pos x="0" y="15"/>
                  </a:cxn>
                  <a:cxn ang="0">
                    <a:pos x="1" y="8"/>
                  </a:cxn>
                  <a:cxn ang="0">
                    <a:pos x="1" y="2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5" y="2"/>
                  </a:cxn>
                  <a:cxn ang="0">
                    <a:pos x="8" y="5"/>
                  </a:cxn>
                  <a:cxn ang="0">
                    <a:pos x="10" y="12"/>
                  </a:cxn>
                  <a:cxn ang="0">
                    <a:pos x="8" y="15"/>
                  </a:cxn>
                  <a:cxn ang="0">
                    <a:pos x="8" y="15"/>
                  </a:cxn>
                  <a:cxn ang="0">
                    <a:pos x="5" y="18"/>
                  </a:cxn>
                  <a:cxn ang="0">
                    <a:pos x="3" y="20"/>
                  </a:cxn>
                  <a:cxn ang="0">
                    <a:pos x="1" y="20"/>
                  </a:cxn>
                </a:cxnLst>
                <a:rect l="0" t="0" r="r" b="b"/>
                <a:pathLst>
                  <a:path w="10" h="20">
                    <a:moveTo>
                      <a:pt x="1" y="20"/>
                    </a:moveTo>
                    <a:lnTo>
                      <a:pt x="1" y="18"/>
                    </a:lnTo>
                    <a:lnTo>
                      <a:pt x="0" y="15"/>
                    </a:lnTo>
                    <a:lnTo>
                      <a:pt x="1" y="8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5" y="2"/>
                    </a:lnTo>
                    <a:lnTo>
                      <a:pt x="8" y="5"/>
                    </a:lnTo>
                    <a:lnTo>
                      <a:pt x="10" y="12"/>
                    </a:lnTo>
                    <a:lnTo>
                      <a:pt x="8" y="15"/>
                    </a:lnTo>
                    <a:lnTo>
                      <a:pt x="8" y="15"/>
                    </a:lnTo>
                    <a:lnTo>
                      <a:pt x="5" y="18"/>
                    </a:lnTo>
                    <a:lnTo>
                      <a:pt x="3" y="20"/>
                    </a:lnTo>
                    <a:lnTo>
                      <a:pt x="1" y="2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50" name="Freeform 80"/>
              <p:cNvSpPr>
                <a:spLocks/>
              </p:cNvSpPr>
              <p:nvPr/>
            </p:nvSpPr>
            <p:spPr bwMode="auto">
              <a:xfrm>
                <a:off x="6855957" y="2884769"/>
                <a:ext cx="7491" cy="14526"/>
              </a:xfrm>
              <a:custGeom>
                <a:avLst/>
                <a:gdLst/>
                <a:ahLst/>
                <a:cxnLst>
                  <a:cxn ang="0">
                    <a:pos x="10" y="25"/>
                  </a:cxn>
                  <a:cxn ang="0">
                    <a:pos x="7" y="25"/>
                  </a:cxn>
                  <a:cxn ang="0">
                    <a:pos x="3" y="26"/>
                  </a:cxn>
                  <a:cxn ang="0">
                    <a:pos x="0" y="25"/>
                  </a:cxn>
                  <a:cxn ang="0">
                    <a:pos x="2" y="18"/>
                  </a:cxn>
                  <a:cxn ang="0">
                    <a:pos x="2" y="8"/>
                  </a:cxn>
                  <a:cxn ang="0">
                    <a:pos x="0" y="5"/>
                  </a:cxn>
                  <a:cxn ang="0">
                    <a:pos x="2" y="0"/>
                  </a:cxn>
                  <a:cxn ang="0">
                    <a:pos x="7" y="0"/>
                  </a:cxn>
                  <a:cxn ang="0">
                    <a:pos x="8" y="3"/>
                  </a:cxn>
                  <a:cxn ang="0">
                    <a:pos x="10" y="3"/>
                  </a:cxn>
                  <a:cxn ang="0">
                    <a:pos x="13" y="0"/>
                  </a:cxn>
                  <a:cxn ang="0">
                    <a:pos x="13" y="1"/>
                  </a:cxn>
                  <a:cxn ang="0">
                    <a:pos x="13" y="5"/>
                  </a:cxn>
                  <a:cxn ang="0">
                    <a:pos x="13" y="6"/>
                  </a:cxn>
                  <a:cxn ang="0">
                    <a:pos x="12" y="13"/>
                  </a:cxn>
                  <a:cxn ang="0">
                    <a:pos x="12" y="16"/>
                  </a:cxn>
                  <a:cxn ang="0">
                    <a:pos x="12" y="25"/>
                  </a:cxn>
                  <a:cxn ang="0">
                    <a:pos x="10" y="25"/>
                  </a:cxn>
                </a:cxnLst>
                <a:rect l="0" t="0" r="r" b="b"/>
                <a:pathLst>
                  <a:path w="13" h="26">
                    <a:moveTo>
                      <a:pt x="10" y="25"/>
                    </a:moveTo>
                    <a:lnTo>
                      <a:pt x="7" y="25"/>
                    </a:lnTo>
                    <a:lnTo>
                      <a:pt x="3" y="26"/>
                    </a:lnTo>
                    <a:lnTo>
                      <a:pt x="0" y="25"/>
                    </a:lnTo>
                    <a:lnTo>
                      <a:pt x="2" y="18"/>
                    </a:lnTo>
                    <a:lnTo>
                      <a:pt x="2" y="8"/>
                    </a:lnTo>
                    <a:lnTo>
                      <a:pt x="0" y="5"/>
                    </a:lnTo>
                    <a:lnTo>
                      <a:pt x="2" y="0"/>
                    </a:lnTo>
                    <a:lnTo>
                      <a:pt x="7" y="0"/>
                    </a:lnTo>
                    <a:lnTo>
                      <a:pt x="8" y="3"/>
                    </a:lnTo>
                    <a:lnTo>
                      <a:pt x="10" y="3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3" y="5"/>
                    </a:lnTo>
                    <a:lnTo>
                      <a:pt x="13" y="6"/>
                    </a:lnTo>
                    <a:lnTo>
                      <a:pt x="12" y="13"/>
                    </a:lnTo>
                    <a:lnTo>
                      <a:pt x="12" y="16"/>
                    </a:lnTo>
                    <a:lnTo>
                      <a:pt x="12" y="25"/>
                    </a:lnTo>
                    <a:lnTo>
                      <a:pt x="10" y="2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51" name="Freeform 81"/>
              <p:cNvSpPr>
                <a:spLocks/>
              </p:cNvSpPr>
              <p:nvPr/>
            </p:nvSpPr>
            <p:spPr bwMode="auto">
              <a:xfrm>
                <a:off x="6855957" y="2857792"/>
                <a:ext cx="17124" cy="18677"/>
              </a:xfrm>
              <a:custGeom>
                <a:avLst/>
                <a:gdLst/>
                <a:ahLst/>
                <a:cxnLst>
                  <a:cxn ang="0">
                    <a:pos x="0" y="34"/>
                  </a:cxn>
                  <a:cxn ang="0">
                    <a:pos x="3" y="36"/>
                  </a:cxn>
                  <a:cxn ang="0">
                    <a:pos x="10" y="36"/>
                  </a:cxn>
                  <a:cxn ang="0">
                    <a:pos x="13" y="31"/>
                  </a:cxn>
                  <a:cxn ang="0">
                    <a:pos x="17" y="31"/>
                  </a:cxn>
                  <a:cxn ang="0">
                    <a:pos x="20" y="26"/>
                  </a:cxn>
                  <a:cxn ang="0">
                    <a:pos x="22" y="20"/>
                  </a:cxn>
                  <a:cxn ang="0">
                    <a:pos x="27" y="18"/>
                  </a:cxn>
                  <a:cxn ang="0">
                    <a:pos x="28" y="18"/>
                  </a:cxn>
                  <a:cxn ang="0">
                    <a:pos x="32" y="16"/>
                  </a:cxn>
                  <a:cxn ang="0">
                    <a:pos x="30" y="13"/>
                  </a:cxn>
                  <a:cxn ang="0">
                    <a:pos x="30" y="6"/>
                  </a:cxn>
                  <a:cxn ang="0">
                    <a:pos x="27" y="5"/>
                  </a:cxn>
                  <a:cxn ang="0">
                    <a:pos x="23" y="0"/>
                  </a:cxn>
                  <a:cxn ang="0">
                    <a:pos x="13" y="0"/>
                  </a:cxn>
                  <a:cxn ang="0">
                    <a:pos x="13" y="1"/>
                  </a:cxn>
                  <a:cxn ang="0">
                    <a:pos x="10" y="1"/>
                  </a:cxn>
                  <a:cxn ang="0">
                    <a:pos x="8" y="18"/>
                  </a:cxn>
                  <a:cxn ang="0">
                    <a:pos x="5" y="23"/>
                  </a:cxn>
                  <a:cxn ang="0">
                    <a:pos x="0" y="28"/>
                  </a:cxn>
                  <a:cxn ang="0">
                    <a:pos x="0" y="34"/>
                  </a:cxn>
                  <a:cxn ang="0">
                    <a:pos x="0" y="34"/>
                  </a:cxn>
                </a:cxnLst>
                <a:rect l="0" t="0" r="r" b="b"/>
                <a:pathLst>
                  <a:path w="32" h="36">
                    <a:moveTo>
                      <a:pt x="0" y="34"/>
                    </a:moveTo>
                    <a:lnTo>
                      <a:pt x="3" y="36"/>
                    </a:lnTo>
                    <a:lnTo>
                      <a:pt x="10" y="36"/>
                    </a:lnTo>
                    <a:lnTo>
                      <a:pt x="13" y="31"/>
                    </a:lnTo>
                    <a:lnTo>
                      <a:pt x="17" y="31"/>
                    </a:lnTo>
                    <a:lnTo>
                      <a:pt x="20" y="26"/>
                    </a:lnTo>
                    <a:lnTo>
                      <a:pt x="22" y="20"/>
                    </a:lnTo>
                    <a:lnTo>
                      <a:pt x="27" y="18"/>
                    </a:lnTo>
                    <a:lnTo>
                      <a:pt x="28" y="18"/>
                    </a:lnTo>
                    <a:lnTo>
                      <a:pt x="32" y="16"/>
                    </a:lnTo>
                    <a:lnTo>
                      <a:pt x="30" y="13"/>
                    </a:lnTo>
                    <a:lnTo>
                      <a:pt x="30" y="6"/>
                    </a:lnTo>
                    <a:lnTo>
                      <a:pt x="27" y="5"/>
                    </a:lnTo>
                    <a:lnTo>
                      <a:pt x="23" y="0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0" y="1"/>
                    </a:lnTo>
                    <a:lnTo>
                      <a:pt x="8" y="18"/>
                    </a:lnTo>
                    <a:lnTo>
                      <a:pt x="5" y="23"/>
                    </a:lnTo>
                    <a:lnTo>
                      <a:pt x="0" y="28"/>
                    </a:lnTo>
                    <a:lnTo>
                      <a:pt x="0" y="34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52" name="Freeform 82"/>
              <p:cNvSpPr>
                <a:spLocks/>
              </p:cNvSpPr>
              <p:nvPr/>
            </p:nvSpPr>
            <p:spPr bwMode="auto">
              <a:xfrm>
                <a:off x="6857027" y="2872318"/>
                <a:ext cx="52442" cy="57068"/>
              </a:xfrm>
              <a:custGeom>
                <a:avLst/>
                <a:gdLst/>
                <a:ahLst/>
                <a:cxnLst>
                  <a:cxn ang="0">
                    <a:pos x="3" y="94"/>
                  </a:cxn>
                  <a:cxn ang="0">
                    <a:pos x="3" y="94"/>
                  </a:cxn>
                  <a:cxn ang="0">
                    <a:pos x="3" y="91"/>
                  </a:cxn>
                  <a:cxn ang="0">
                    <a:pos x="5" y="90"/>
                  </a:cxn>
                  <a:cxn ang="0">
                    <a:pos x="5" y="85"/>
                  </a:cxn>
                  <a:cxn ang="0">
                    <a:pos x="6" y="80"/>
                  </a:cxn>
                  <a:cxn ang="0">
                    <a:pos x="6" y="73"/>
                  </a:cxn>
                  <a:cxn ang="0">
                    <a:pos x="8" y="71"/>
                  </a:cxn>
                  <a:cxn ang="0">
                    <a:pos x="8" y="66"/>
                  </a:cxn>
                  <a:cxn ang="0">
                    <a:pos x="10" y="61"/>
                  </a:cxn>
                  <a:cxn ang="0">
                    <a:pos x="8" y="58"/>
                  </a:cxn>
                  <a:cxn ang="0">
                    <a:pos x="10" y="41"/>
                  </a:cxn>
                  <a:cxn ang="0">
                    <a:pos x="10" y="38"/>
                  </a:cxn>
                  <a:cxn ang="0">
                    <a:pos x="11" y="31"/>
                  </a:cxn>
                  <a:cxn ang="0">
                    <a:pos x="11" y="30"/>
                  </a:cxn>
                  <a:cxn ang="0">
                    <a:pos x="11" y="26"/>
                  </a:cxn>
                  <a:cxn ang="0">
                    <a:pos x="11" y="23"/>
                  </a:cxn>
                  <a:cxn ang="0">
                    <a:pos x="13" y="23"/>
                  </a:cxn>
                  <a:cxn ang="0">
                    <a:pos x="15" y="21"/>
                  </a:cxn>
                  <a:cxn ang="0">
                    <a:pos x="18" y="18"/>
                  </a:cxn>
                  <a:cxn ang="0">
                    <a:pos x="20" y="18"/>
                  </a:cxn>
                  <a:cxn ang="0">
                    <a:pos x="28" y="21"/>
                  </a:cxn>
                  <a:cxn ang="0">
                    <a:pos x="33" y="25"/>
                  </a:cxn>
                  <a:cxn ang="0">
                    <a:pos x="35" y="25"/>
                  </a:cxn>
                  <a:cxn ang="0">
                    <a:pos x="38" y="28"/>
                  </a:cxn>
                  <a:cxn ang="0">
                    <a:pos x="86" y="0"/>
                  </a:cxn>
                  <a:cxn ang="0">
                    <a:pos x="98" y="28"/>
                  </a:cxn>
                  <a:cxn ang="0">
                    <a:pos x="96" y="28"/>
                  </a:cxn>
                  <a:cxn ang="0">
                    <a:pos x="88" y="36"/>
                  </a:cxn>
                  <a:cxn ang="0">
                    <a:pos x="53" y="46"/>
                  </a:cxn>
                  <a:cxn ang="0">
                    <a:pos x="79" y="75"/>
                  </a:cxn>
                  <a:cxn ang="0">
                    <a:pos x="70" y="85"/>
                  </a:cxn>
                  <a:cxn ang="0">
                    <a:pos x="68" y="91"/>
                  </a:cxn>
                  <a:cxn ang="0">
                    <a:pos x="50" y="94"/>
                  </a:cxn>
                  <a:cxn ang="0">
                    <a:pos x="33" y="109"/>
                  </a:cxn>
                  <a:cxn ang="0">
                    <a:pos x="8" y="103"/>
                  </a:cxn>
                  <a:cxn ang="0">
                    <a:pos x="0" y="103"/>
                  </a:cxn>
                  <a:cxn ang="0">
                    <a:pos x="1" y="103"/>
                  </a:cxn>
                  <a:cxn ang="0">
                    <a:pos x="3" y="96"/>
                  </a:cxn>
                  <a:cxn ang="0">
                    <a:pos x="3" y="94"/>
                  </a:cxn>
                  <a:cxn ang="0">
                    <a:pos x="3" y="94"/>
                  </a:cxn>
                </a:cxnLst>
                <a:rect l="0" t="0" r="r" b="b"/>
                <a:pathLst>
                  <a:path w="98" h="109">
                    <a:moveTo>
                      <a:pt x="3" y="94"/>
                    </a:moveTo>
                    <a:lnTo>
                      <a:pt x="3" y="94"/>
                    </a:lnTo>
                    <a:lnTo>
                      <a:pt x="3" y="91"/>
                    </a:lnTo>
                    <a:lnTo>
                      <a:pt x="5" y="90"/>
                    </a:lnTo>
                    <a:lnTo>
                      <a:pt x="5" y="85"/>
                    </a:lnTo>
                    <a:lnTo>
                      <a:pt x="6" y="80"/>
                    </a:lnTo>
                    <a:lnTo>
                      <a:pt x="6" y="73"/>
                    </a:lnTo>
                    <a:lnTo>
                      <a:pt x="8" y="71"/>
                    </a:lnTo>
                    <a:lnTo>
                      <a:pt x="8" y="66"/>
                    </a:lnTo>
                    <a:lnTo>
                      <a:pt x="10" y="61"/>
                    </a:lnTo>
                    <a:lnTo>
                      <a:pt x="8" y="58"/>
                    </a:lnTo>
                    <a:lnTo>
                      <a:pt x="10" y="41"/>
                    </a:lnTo>
                    <a:lnTo>
                      <a:pt x="10" y="38"/>
                    </a:lnTo>
                    <a:lnTo>
                      <a:pt x="11" y="31"/>
                    </a:lnTo>
                    <a:lnTo>
                      <a:pt x="11" y="30"/>
                    </a:lnTo>
                    <a:lnTo>
                      <a:pt x="11" y="26"/>
                    </a:lnTo>
                    <a:lnTo>
                      <a:pt x="11" y="23"/>
                    </a:lnTo>
                    <a:lnTo>
                      <a:pt x="13" y="23"/>
                    </a:lnTo>
                    <a:lnTo>
                      <a:pt x="15" y="21"/>
                    </a:lnTo>
                    <a:lnTo>
                      <a:pt x="18" y="18"/>
                    </a:lnTo>
                    <a:lnTo>
                      <a:pt x="20" y="18"/>
                    </a:lnTo>
                    <a:lnTo>
                      <a:pt x="28" y="21"/>
                    </a:lnTo>
                    <a:lnTo>
                      <a:pt x="33" y="25"/>
                    </a:lnTo>
                    <a:lnTo>
                      <a:pt x="35" y="25"/>
                    </a:lnTo>
                    <a:lnTo>
                      <a:pt x="38" y="28"/>
                    </a:lnTo>
                    <a:lnTo>
                      <a:pt x="86" y="0"/>
                    </a:lnTo>
                    <a:lnTo>
                      <a:pt x="98" y="28"/>
                    </a:lnTo>
                    <a:lnTo>
                      <a:pt x="96" y="28"/>
                    </a:lnTo>
                    <a:lnTo>
                      <a:pt x="88" y="36"/>
                    </a:lnTo>
                    <a:lnTo>
                      <a:pt x="53" y="46"/>
                    </a:lnTo>
                    <a:lnTo>
                      <a:pt x="79" y="75"/>
                    </a:lnTo>
                    <a:lnTo>
                      <a:pt x="70" y="85"/>
                    </a:lnTo>
                    <a:lnTo>
                      <a:pt x="68" y="91"/>
                    </a:lnTo>
                    <a:lnTo>
                      <a:pt x="50" y="94"/>
                    </a:lnTo>
                    <a:lnTo>
                      <a:pt x="33" y="109"/>
                    </a:lnTo>
                    <a:lnTo>
                      <a:pt x="8" y="103"/>
                    </a:lnTo>
                    <a:lnTo>
                      <a:pt x="0" y="103"/>
                    </a:lnTo>
                    <a:lnTo>
                      <a:pt x="1" y="103"/>
                    </a:lnTo>
                    <a:lnTo>
                      <a:pt x="3" y="96"/>
                    </a:lnTo>
                    <a:lnTo>
                      <a:pt x="3" y="94"/>
                    </a:lnTo>
                    <a:lnTo>
                      <a:pt x="3" y="9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53" name="Freeform 83"/>
              <p:cNvSpPr>
                <a:spLocks/>
              </p:cNvSpPr>
              <p:nvPr/>
            </p:nvSpPr>
            <p:spPr bwMode="auto">
              <a:xfrm>
                <a:off x="6855957" y="2886844"/>
                <a:ext cx="269703" cy="200255"/>
              </a:xfrm>
              <a:custGeom>
                <a:avLst/>
                <a:gdLst/>
                <a:ahLst/>
                <a:cxnLst>
                  <a:cxn ang="0">
                    <a:pos x="306" y="81"/>
                  </a:cxn>
                  <a:cxn ang="0">
                    <a:pos x="121" y="3"/>
                  </a:cxn>
                  <a:cxn ang="0">
                    <a:pos x="55" y="18"/>
                  </a:cxn>
                  <a:cxn ang="0">
                    <a:pos x="70" y="63"/>
                  </a:cxn>
                  <a:cxn ang="0">
                    <a:pos x="10" y="75"/>
                  </a:cxn>
                  <a:cxn ang="0">
                    <a:pos x="2" y="93"/>
                  </a:cxn>
                  <a:cxn ang="0">
                    <a:pos x="3" y="100"/>
                  </a:cxn>
                  <a:cxn ang="0">
                    <a:pos x="13" y="103"/>
                  </a:cxn>
                  <a:cxn ang="0">
                    <a:pos x="23" y="118"/>
                  </a:cxn>
                  <a:cxn ang="0">
                    <a:pos x="32" y="128"/>
                  </a:cxn>
                  <a:cxn ang="0">
                    <a:pos x="42" y="143"/>
                  </a:cxn>
                  <a:cxn ang="0">
                    <a:pos x="48" y="153"/>
                  </a:cxn>
                  <a:cxn ang="0">
                    <a:pos x="62" y="168"/>
                  </a:cxn>
                  <a:cxn ang="0">
                    <a:pos x="65" y="179"/>
                  </a:cxn>
                  <a:cxn ang="0">
                    <a:pos x="70" y="189"/>
                  </a:cxn>
                  <a:cxn ang="0">
                    <a:pos x="81" y="193"/>
                  </a:cxn>
                  <a:cxn ang="0">
                    <a:pos x="98" y="206"/>
                  </a:cxn>
                  <a:cxn ang="0">
                    <a:pos x="103" y="214"/>
                  </a:cxn>
                  <a:cxn ang="0">
                    <a:pos x="111" y="233"/>
                  </a:cxn>
                  <a:cxn ang="0">
                    <a:pos x="108" y="244"/>
                  </a:cxn>
                  <a:cxn ang="0">
                    <a:pos x="113" y="262"/>
                  </a:cxn>
                  <a:cxn ang="0">
                    <a:pos x="131" y="282"/>
                  </a:cxn>
                  <a:cxn ang="0">
                    <a:pos x="143" y="287"/>
                  </a:cxn>
                  <a:cxn ang="0">
                    <a:pos x="153" y="297"/>
                  </a:cxn>
                  <a:cxn ang="0">
                    <a:pos x="161" y="302"/>
                  </a:cxn>
                  <a:cxn ang="0">
                    <a:pos x="173" y="329"/>
                  </a:cxn>
                  <a:cxn ang="0">
                    <a:pos x="196" y="356"/>
                  </a:cxn>
                  <a:cxn ang="0">
                    <a:pos x="211" y="369"/>
                  </a:cxn>
                  <a:cxn ang="0">
                    <a:pos x="224" y="362"/>
                  </a:cxn>
                  <a:cxn ang="0">
                    <a:pos x="229" y="342"/>
                  </a:cxn>
                  <a:cxn ang="0">
                    <a:pos x="273" y="356"/>
                  </a:cxn>
                  <a:cxn ang="0">
                    <a:pos x="339" y="331"/>
                  </a:cxn>
                  <a:cxn ang="0">
                    <a:pos x="498" y="223"/>
                  </a:cxn>
                  <a:cxn ang="0">
                    <a:pos x="419" y="219"/>
                  </a:cxn>
                  <a:cxn ang="0">
                    <a:pos x="409" y="188"/>
                  </a:cxn>
                  <a:cxn ang="0">
                    <a:pos x="404" y="184"/>
                  </a:cxn>
                  <a:cxn ang="0">
                    <a:pos x="402" y="181"/>
                  </a:cxn>
                  <a:cxn ang="0">
                    <a:pos x="390" y="176"/>
                  </a:cxn>
                  <a:cxn ang="0">
                    <a:pos x="384" y="169"/>
                  </a:cxn>
                  <a:cxn ang="0">
                    <a:pos x="367" y="145"/>
                  </a:cxn>
                  <a:cxn ang="0">
                    <a:pos x="366" y="133"/>
                  </a:cxn>
                  <a:cxn ang="0">
                    <a:pos x="361" y="126"/>
                  </a:cxn>
                  <a:cxn ang="0">
                    <a:pos x="346" y="111"/>
                  </a:cxn>
                  <a:cxn ang="0">
                    <a:pos x="351" y="111"/>
                  </a:cxn>
                  <a:cxn ang="0">
                    <a:pos x="336" y="106"/>
                  </a:cxn>
                  <a:cxn ang="0">
                    <a:pos x="326" y="88"/>
                  </a:cxn>
                  <a:cxn ang="0">
                    <a:pos x="322" y="83"/>
                  </a:cxn>
                </a:cxnLst>
                <a:rect l="0" t="0" r="r" b="b"/>
                <a:pathLst>
                  <a:path w="503" h="385">
                    <a:moveTo>
                      <a:pt x="322" y="83"/>
                    </a:moveTo>
                    <a:lnTo>
                      <a:pt x="307" y="90"/>
                    </a:lnTo>
                    <a:lnTo>
                      <a:pt x="306" y="81"/>
                    </a:lnTo>
                    <a:lnTo>
                      <a:pt x="284" y="75"/>
                    </a:lnTo>
                    <a:lnTo>
                      <a:pt x="234" y="75"/>
                    </a:lnTo>
                    <a:lnTo>
                      <a:pt x="121" y="3"/>
                    </a:lnTo>
                    <a:lnTo>
                      <a:pt x="98" y="0"/>
                    </a:lnTo>
                    <a:lnTo>
                      <a:pt x="90" y="8"/>
                    </a:lnTo>
                    <a:lnTo>
                      <a:pt x="55" y="18"/>
                    </a:lnTo>
                    <a:lnTo>
                      <a:pt x="81" y="47"/>
                    </a:lnTo>
                    <a:lnTo>
                      <a:pt x="72" y="57"/>
                    </a:lnTo>
                    <a:lnTo>
                      <a:pt x="70" y="63"/>
                    </a:lnTo>
                    <a:lnTo>
                      <a:pt x="52" y="66"/>
                    </a:lnTo>
                    <a:lnTo>
                      <a:pt x="35" y="81"/>
                    </a:lnTo>
                    <a:lnTo>
                      <a:pt x="10" y="75"/>
                    </a:lnTo>
                    <a:lnTo>
                      <a:pt x="2" y="75"/>
                    </a:lnTo>
                    <a:lnTo>
                      <a:pt x="2" y="83"/>
                    </a:lnTo>
                    <a:lnTo>
                      <a:pt x="2" y="93"/>
                    </a:lnTo>
                    <a:lnTo>
                      <a:pt x="0" y="98"/>
                    </a:lnTo>
                    <a:lnTo>
                      <a:pt x="0" y="101"/>
                    </a:lnTo>
                    <a:lnTo>
                      <a:pt x="3" y="100"/>
                    </a:lnTo>
                    <a:lnTo>
                      <a:pt x="5" y="101"/>
                    </a:lnTo>
                    <a:lnTo>
                      <a:pt x="8" y="100"/>
                    </a:lnTo>
                    <a:lnTo>
                      <a:pt x="13" y="103"/>
                    </a:lnTo>
                    <a:lnTo>
                      <a:pt x="12" y="103"/>
                    </a:lnTo>
                    <a:lnTo>
                      <a:pt x="23" y="115"/>
                    </a:lnTo>
                    <a:lnTo>
                      <a:pt x="23" y="118"/>
                    </a:lnTo>
                    <a:lnTo>
                      <a:pt x="27" y="120"/>
                    </a:lnTo>
                    <a:lnTo>
                      <a:pt x="27" y="125"/>
                    </a:lnTo>
                    <a:lnTo>
                      <a:pt x="32" y="128"/>
                    </a:lnTo>
                    <a:lnTo>
                      <a:pt x="35" y="128"/>
                    </a:lnTo>
                    <a:lnTo>
                      <a:pt x="42" y="140"/>
                    </a:lnTo>
                    <a:lnTo>
                      <a:pt x="42" y="143"/>
                    </a:lnTo>
                    <a:lnTo>
                      <a:pt x="43" y="146"/>
                    </a:lnTo>
                    <a:lnTo>
                      <a:pt x="48" y="148"/>
                    </a:lnTo>
                    <a:lnTo>
                      <a:pt x="48" y="153"/>
                    </a:lnTo>
                    <a:lnTo>
                      <a:pt x="52" y="156"/>
                    </a:lnTo>
                    <a:lnTo>
                      <a:pt x="57" y="158"/>
                    </a:lnTo>
                    <a:lnTo>
                      <a:pt x="62" y="168"/>
                    </a:lnTo>
                    <a:lnTo>
                      <a:pt x="65" y="171"/>
                    </a:lnTo>
                    <a:lnTo>
                      <a:pt x="67" y="178"/>
                    </a:lnTo>
                    <a:lnTo>
                      <a:pt x="65" y="179"/>
                    </a:lnTo>
                    <a:lnTo>
                      <a:pt x="65" y="183"/>
                    </a:lnTo>
                    <a:lnTo>
                      <a:pt x="70" y="186"/>
                    </a:lnTo>
                    <a:lnTo>
                      <a:pt x="70" y="189"/>
                    </a:lnTo>
                    <a:lnTo>
                      <a:pt x="73" y="193"/>
                    </a:lnTo>
                    <a:lnTo>
                      <a:pt x="76" y="189"/>
                    </a:lnTo>
                    <a:lnTo>
                      <a:pt x="81" y="193"/>
                    </a:lnTo>
                    <a:lnTo>
                      <a:pt x="90" y="196"/>
                    </a:lnTo>
                    <a:lnTo>
                      <a:pt x="96" y="201"/>
                    </a:lnTo>
                    <a:lnTo>
                      <a:pt x="98" y="206"/>
                    </a:lnTo>
                    <a:lnTo>
                      <a:pt x="100" y="206"/>
                    </a:lnTo>
                    <a:lnTo>
                      <a:pt x="100" y="211"/>
                    </a:lnTo>
                    <a:lnTo>
                      <a:pt x="103" y="214"/>
                    </a:lnTo>
                    <a:lnTo>
                      <a:pt x="105" y="221"/>
                    </a:lnTo>
                    <a:lnTo>
                      <a:pt x="110" y="224"/>
                    </a:lnTo>
                    <a:lnTo>
                      <a:pt x="111" y="233"/>
                    </a:lnTo>
                    <a:lnTo>
                      <a:pt x="111" y="234"/>
                    </a:lnTo>
                    <a:lnTo>
                      <a:pt x="110" y="243"/>
                    </a:lnTo>
                    <a:lnTo>
                      <a:pt x="108" y="244"/>
                    </a:lnTo>
                    <a:lnTo>
                      <a:pt x="110" y="248"/>
                    </a:lnTo>
                    <a:lnTo>
                      <a:pt x="113" y="254"/>
                    </a:lnTo>
                    <a:lnTo>
                      <a:pt x="113" y="262"/>
                    </a:lnTo>
                    <a:lnTo>
                      <a:pt x="118" y="267"/>
                    </a:lnTo>
                    <a:lnTo>
                      <a:pt x="118" y="269"/>
                    </a:lnTo>
                    <a:lnTo>
                      <a:pt x="131" y="282"/>
                    </a:lnTo>
                    <a:lnTo>
                      <a:pt x="135" y="284"/>
                    </a:lnTo>
                    <a:lnTo>
                      <a:pt x="140" y="284"/>
                    </a:lnTo>
                    <a:lnTo>
                      <a:pt x="143" y="287"/>
                    </a:lnTo>
                    <a:lnTo>
                      <a:pt x="146" y="287"/>
                    </a:lnTo>
                    <a:lnTo>
                      <a:pt x="153" y="294"/>
                    </a:lnTo>
                    <a:lnTo>
                      <a:pt x="153" y="297"/>
                    </a:lnTo>
                    <a:lnTo>
                      <a:pt x="160" y="297"/>
                    </a:lnTo>
                    <a:lnTo>
                      <a:pt x="158" y="301"/>
                    </a:lnTo>
                    <a:lnTo>
                      <a:pt x="161" y="302"/>
                    </a:lnTo>
                    <a:lnTo>
                      <a:pt x="168" y="321"/>
                    </a:lnTo>
                    <a:lnTo>
                      <a:pt x="173" y="324"/>
                    </a:lnTo>
                    <a:lnTo>
                      <a:pt x="173" y="329"/>
                    </a:lnTo>
                    <a:lnTo>
                      <a:pt x="191" y="346"/>
                    </a:lnTo>
                    <a:lnTo>
                      <a:pt x="194" y="346"/>
                    </a:lnTo>
                    <a:lnTo>
                      <a:pt x="196" y="356"/>
                    </a:lnTo>
                    <a:lnTo>
                      <a:pt x="203" y="357"/>
                    </a:lnTo>
                    <a:lnTo>
                      <a:pt x="208" y="369"/>
                    </a:lnTo>
                    <a:lnTo>
                      <a:pt x="211" y="369"/>
                    </a:lnTo>
                    <a:lnTo>
                      <a:pt x="216" y="370"/>
                    </a:lnTo>
                    <a:lnTo>
                      <a:pt x="218" y="365"/>
                    </a:lnTo>
                    <a:lnTo>
                      <a:pt x="224" y="362"/>
                    </a:lnTo>
                    <a:lnTo>
                      <a:pt x="219" y="356"/>
                    </a:lnTo>
                    <a:lnTo>
                      <a:pt x="223" y="344"/>
                    </a:lnTo>
                    <a:lnTo>
                      <a:pt x="229" y="342"/>
                    </a:lnTo>
                    <a:lnTo>
                      <a:pt x="238" y="347"/>
                    </a:lnTo>
                    <a:lnTo>
                      <a:pt x="253" y="347"/>
                    </a:lnTo>
                    <a:lnTo>
                      <a:pt x="273" y="356"/>
                    </a:lnTo>
                    <a:lnTo>
                      <a:pt x="294" y="365"/>
                    </a:lnTo>
                    <a:lnTo>
                      <a:pt x="296" y="385"/>
                    </a:lnTo>
                    <a:lnTo>
                      <a:pt x="339" y="331"/>
                    </a:lnTo>
                    <a:lnTo>
                      <a:pt x="500" y="287"/>
                    </a:lnTo>
                    <a:lnTo>
                      <a:pt x="503" y="239"/>
                    </a:lnTo>
                    <a:lnTo>
                      <a:pt x="498" y="223"/>
                    </a:lnTo>
                    <a:lnTo>
                      <a:pt x="498" y="223"/>
                    </a:lnTo>
                    <a:lnTo>
                      <a:pt x="490" y="229"/>
                    </a:lnTo>
                    <a:lnTo>
                      <a:pt x="419" y="219"/>
                    </a:lnTo>
                    <a:lnTo>
                      <a:pt x="414" y="203"/>
                    </a:lnTo>
                    <a:lnTo>
                      <a:pt x="409" y="196"/>
                    </a:lnTo>
                    <a:lnTo>
                      <a:pt x="409" y="188"/>
                    </a:lnTo>
                    <a:lnTo>
                      <a:pt x="409" y="188"/>
                    </a:lnTo>
                    <a:lnTo>
                      <a:pt x="407" y="189"/>
                    </a:lnTo>
                    <a:lnTo>
                      <a:pt x="404" y="184"/>
                    </a:lnTo>
                    <a:lnTo>
                      <a:pt x="405" y="183"/>
                    </a:lnTo>
                    <a:lnTo>
                      <a:pt x="407" y="181"/>
                    </a:lnTo>
                    <a:lnTo>
                      <a:pt x="402" y="181"/>
                    </a:lnTo>
                    <a:lnTo>
                      <a:pt x="402" y="179"/>
                    </a:lnTo>
                    <a:lnTo>
                      <a:pt x="399" y="179"/>
                    </a:lnTo>
                    <a:lnTo>
                      <a:pt x="390" y="176"/>
                    </a:lnTo>
                    <a:lnTo>
                      <a:pt x="389" y="174"/>
                    </a:lnTo>
                    <a:lnTo>
                      <a:pt x="389" y="174"/>
                    </a:lnTo>
                    <a:lnTo>
                      <a:pt x="384" y="169"/>
                    </a:lnTo>
                    <a:lnTo>
                      <a:pt x="382" y="164"/>
                    </a:lnTo>
                    <a:lnTo>
                      <a:pt x="371" y="150"/>
                    </a:lnTo>
                    <a:lnTo>
                      <a:pt x="367" y="145"/>
                    </a:lnTo>
                    <a:lnTo>
                      <a:pt x="371" y="145"/>
                    </a:lnTo>
                    <a:lnTo>
                      <a:pt x="371" y="143"/>
                    </a:lnTo>
                    <a:lnTo>
                      <a:pt x="366" y="133"/>
                    </a:lnTo>
                    <a:lnTo>
                      <a:pt x="366" y="130"/>
                    </a:lnTo>
                    <a:lnTo>
                      <a:pt x="362" y="126"/>
                    </a:lnTo>
                    <a:lnTo>
                      <a:pt x="361" y="126"/>
                    </a:lnTo>
                    <a:lnTo>
                      <a:pt x="352" y="115"/>
                    </a:lnTo>
                    <a:lnTo>
                      <a:pt x="349" y="115"/>
                    </a:lnTo>
                    <a:lnTo>
                      <a:pt x="346" y="111"/>
                    </a:lnTo>
                    <a:lnTo>
                      <a:pt x="347" y="110"/>
                    </a:lnTo>
                    <a:lnTo>
                      <a:pt x="349" y="110"/>
                    </a:lnTo>
                    <a:lnTo>
                      <a:pt x="351" y="111"/>
                    </a:lnTo>
                    <a:lnTo>
                      <a:pt x="349" y="108"/>
                    </a:lnTo>
                    <a:lnTo>
                      <a:pt x="344" y="108"/>
                    </a:lnTo>
                    <a:lnTo>
                      <a:pt x="336" y="106"/>
                    </a:lnTo>
                    <a:lnTo>
                      <a:pt x="331" y="95"/>
                    </a:lnTo>
                    <a:lnTo>
                      <a:pt x="329" y="90"/>
                    </a:lnTo>
                    <a:lnTo>
                      <a:pt x="326" y="88"/>
                    </a:lnTo>
                    <a:lnTo>
                      <a:pt x="326" y="85"/>
                    </a:lnTo>
                    <a:lnTo>
                      <a:pt x="324" y="85"/>
                    </a:lnTo>
                    <a:lnTo>
                      <a:pt x="322" y="8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54" name="Freeform 84"/>
              <p:cNvSpPr>
                <a:spLocks/>
              </p:cNvSpPr>
              <p:nvPr/>
            </p:nvSpPr>
            <p:spPr bwMode="auto">
              <a:xfrm>
                <a:off x="7063585" y="2960513"/>
                <a:ext cx="10702" cy="19715"/>
              </a:xfrm>
              <a:custGeom>
                <a:avLst/>
                <a:gdLst/>
                <a:ahLst/>
                <a:cxnLst>
                  <a:cxn ang="0">
                    <a:pos x="15" y="36"/>
                  </a:cxn>
                  <a:cxn ang="0">
                    <a:pos x="12" y="36"/>
                  </a:cxn>
                  <a:cxn ang="0">
                    <a:pos x="3" y="33"/>
                  </a:cxn>
                  <a:cxn ang="0">
                    <a:pos x="2" y="31"/>
                  </a:cxn>
                  <a:cxn ang="0">
                    <a:pos x="3" y="30"/>
                  </a:cxn>
                  <a:cxn ang="0">
                    <a:pos x="3" y="26"/>
                  </a:cxn>
                  <a:cxn ang="0">
                    <a:pos x="2" y="23"/>
                  </a:cxn>
                  <a:cxn ang="0">
                    <a:pos x="0" y="21"/>
                  </a:cxn>
                  <a:cxn ang="0">
                    <a:pos x="2" y="15"/>
                  </a:cxn>
                  <a:cxn ang="0">
                    <a:pos x="3" y="15"/>
                  </a:cxn>
                  <a:cxn ang="0">
                    <a:pos x="5" y="15"/>
                  </a:cxn>
                  <a:cxn ang="0">
                    <a:pos x="3" y="8"/>
                  </a:cxn>
                  <a:cxn ang="0">
                    <a:pos x="5" y="8"/>
                  </a:cxn>
                  <a:cxn ang="0">
                    <a:pos x="3" y="5"/>
                  </a:cxn>
                  <a:cxn ang="0">
                    <a:pos x="5" y="3"/>
                  </a:cxn>
                  <a:cxn ang="0">
                    <a:pos x="5" y="2"/>
                  </a:cxn>
                  <a:cxn ang="0">
                    <a:pos x="7" y="2"/>
                  </a:cxn>
                  <a:cxn ang="0">
                    <a:pos x="8" y="0"/>
                  </a:cxn>
                  <a:cxn ang="0">
                    <a:pos x="10" y="0"/>
                  </a:cxn>
                  <a:cxn ang="0">
                    <a:pos x="13" y="3"/>
                  </a:cxn>
                  <a:cxn ang="0">
                    <a:pos x="15" y="5"/>
                  </a:cxn>
                  <a:cxn ang="0">
                    <a:pos x="17" y="5"/>
                  </a:cxn>
                  <a:cxn ang="0">
                    <a:pos x="17" y="7"/>
                  </a:cxn>
                  <a:cxn ang="0">
                    <a:pos x="15" y="13"/>
                  </a:cxn>
                  <a:cxn ang="0">
                    <a:pos x="15" y="13"/>
                  </a:cxn>
                  <a:cxn ang="0">
                    <a:pos x="15" y="21"/>
                  </a:cxn>
                  <a:cxn ang="0">
                    <a:pos x="17" y="21"/>
                  </a:cxn>
                  <a:cxn ang="0">
                    <a:pos x="20" y="25"/>
                  </a:cxn>
                  <a:cxn ang="0">
                    <a:pos x="18" y="36"/>
                  </a:cxn>
                  <a:cxn ang="0">
                    <a:pos x="15" y="36"/>
                  </a:cxn>
                  <a:cxn ang="0">
                    <a:pos x="15" y="36"/>
                  </a:cxn>
                </a:cxnLst>
                <a:rect l="0" t="0" r="r" b="b"/>
                <a:pathLst>
                  <a:path w="20" h="36">
                    <a:moveTo>
                      <a:pt x="15" y="36"/>
                    </a:moveTo>
                    <a:lnTo>
                      <a:pt x="12" y="36"/>
                    </a:lnTo>
                    <a:lnTo>
                      <a:pt x="3" y="33"/>
                    </a:lnTo>
                    <a:lnTo>
                      <a:pt x="2" y="31"/>
                    </a:lnTo>
                    <a:lnTo>
                      <a:pt x="3" y="30"/>
                    </a:lnTo>
                    <a:lnTo>
                      <a:pt x="3" y="26"/>
                    </a:lnTo>
                    <a:lnTo>
                      <a:pt x="2" y="23"/>
                    </a:lnTo>
                    <a:lnTo>
                      <a:pt x="0" y="21"/>
                    </a:lnTo>
                    <a:lnTo>
                      <a:pt x="2" y="15"/>
                    </a:lnTo>
                    <a:lnTo>
                      <a:pt x="3" y="15"/>
                    </a:lnTo>
                    <a:lnTo>
                      <a:pt x="5" y="15"/>
                    </a:lnTo>
                    <a:lnTo>
                      <a:pt x="3" y="8"/>
                    </a:lnTo>
                    <a:lnTo>
                      <a:pt x="5" y="8"/>
                    </a:lnTo>
                    <a:lnTo>
                      <a:pt x="3" y="5"/>
                    </a:lnTo>
                    <a:lnTo>
                      <a:pt x="5" y="3"/>
                    </a:lnTo>
                    <a:lnTo>
                      <a:pt x="5" y="2"/>
                    </a:lnTo>
                    <a:lnTo>
                      <a:pt x="7" y="2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13" y="3"/>
                    </a:lnTo>
                    <a:lnTo>
                      <a:pt x="15" y="5"/>
                    </a:lnTo>
                    <a:lnTo>
                      <a:pt x="17" y="5"/>
                    </a:lnTo>
                    <a:lnTo>
                      <a:pt x="17" y="7"/>
                    </a:lnTo>
                    <a:lnTo>
                      <a:pt x="15" y="13"/>
                    </a:lnTo>
                    <a:lnTo>
                      <a:pt x="15" y="13"/>
                    </a:lnTo>
                    <a:lnTo>
                      <a:pt x="15" y="21"/>
                    </a:lnTo>
                    <a:lnTo>
                      <a:pt x="17" y="21"/>
                    </a:lnTo>
                    <a:lnTo>
                      <a:pt x="20" y="25"/>
                    </a:lnTo>
                    <a:lnTo>
                      <a:pt x="18" y="36"/>
                    </a:lnTo>
                    <a:lnTo>
                      <a:pt x="15" y="36"/>
                    </a:lnTo>
                    <a:lnTo>
                      <a:pt x="15" y="3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55" name="Freeform 85"/>
              <p:cNvSpPr>
                <a:spLocks/>
              </p:cNvSpPr>
              <p:nvPr/>
            </p:nvSpPr>
            <p:spPr bwMode="auto">
              <a:xfrm>
                <a:off x="7074287" y="2962588"/>
                <a:ext cx="62074" cy="43579"/>
              </a:xfrm>
              <a:custGeom>
                <a:avLst/>
                <a:gdLst/>
                <a:ahLst/>
                <a:cxnLst>
                  <a:cxn ang="0">
                    <a:pos x="0" y="42"/>
                  </a:cxn>
                  <a:cxn ang="0">
                    <a:pos x="0" y="50"/>
                  </a:cxn>
                  <a:cxn ang="0">
                    <a:pos x="5" y="57"/>
                  </a:cxn>
                  <a:cxn ang="0">
                    <a:pos x="10" y="73"/>
                  </a:cxn>
                  <a:cxn ang="0">
                    <a:pos x="81" y="83"/>
                  </a:cxn>
                  <a:cxn ang="0">
                    <a:pos x="89" y="77"/>
                  </a:cxn>
                  <a:cxn ang="0">
                    <a:pos x="109" y="18"/>
                  </a:cxn>
                  <a:cxn ang="0">
                    <a:pos x="114" y="18"/>
                  </a:cxn>
                  <a:cxn ang="0">
                    <a:pos x="114" y="12"/>
                  </a:cxn>
                  <a:cxn ang="0">
                    <a:pos x="113" y="9"/>
                  </a:cxn>
                  <a:cxn ang="0">
                    <a:pos x="111" y="10"/>
                  </a:cxn>
                  <a:cxn ang="0">
                    <a:pos x="109" y="9"/>
                  </a:cxn>
                  <a:cxn ang="0">
                    <a:pos x="109" y="9"/>
                  </a:cxn>
                  <a:cxn ang="0">
                    <a:pos x="108" y="9"/>
                  </a:cxn>
                  <a:cxn ang="0">
                    <a:pos x="106" y="0"/>
                  </a:cxn>
                  <a:cxn ang="0">
                    <a:pos x="104" y="0"/>
                  </a:cxn>
                  <a:cxn ang="0">
                    <a:pos x="104" y="4"/>
                  </a:cxn>
                  <a:cxn ang="0">
                    <a:pos x="103" y="5"/>
                  </a:cxn>
                  <a:cxn ang="0">
                    <a:pos x="88" y="14"/>
                  </a:cxn>
                  <a:cxn ang="0">
                    <a:pos x="88" y="18"/>
                  </a:cxn>
                  <a:cxn ang="0">
                    <a:pos x="73" y="30"/>
                  </a:cxn>
                  <a:cxn ang="0">
                    <a:pos x="71" y="33"/>
                  </a:cxn>
                  <a:cxn ang="0">
                    <a:pos x="73" y="33"/>
                  </a:cxn>
                  <a:cxn ang="0">
                    <a:pos x="74" y="37"/>
                  </a:cxn>
                  <a:cxn ang="0">
                    <a:pos x="68" y="42"/>
                  </a:cxn>
                  <a:cxn ang="0">
                    <a:pos x="66" y="40"/>
                  </a:cxn>
                  <a:cxn ang="0">
                    <a:pos x="64" y="40"/>
                  </a:cxn>
                  <a:cxn ang="0">
                    <a:pos x="61" y="40"/>
                  </a:cxn>
                  <a:cxn ang="0">
                    <a:pos x="61" y="45"/>
                  </a:cxn>
                  <a:cxn ang="0">
                    <a:pos x="60" y="45"/>
                  </a:cxn>
                  <a:cxn ang="0">
                    <a:pos x="60" y="47"/>
                  </a:cxn>
                  <a:cxn ang="0">
                    <a:pos x="51" y="48"/>
                  </a:cxn>
                  <a:cxn ang="0">
                    <a:pos x="46" y="48"/>
                  </a:cxn>
                  <a:cxn ang="0">
                    <a:pos x="45" y="45"/>
                  </a:cxn>
                  <a:cxn ang="0">
                    <a:pos x="40" y="47"/>
                  </a:cxn>
                  <a:cxn ang="0">
                    <a:pos x="38" y="45"/>
                  </a:cxn>
                  <a:cxn ang="0">
                    <a:pos x="35" y="45"/>
                  </a:cxn>
                  <a:cxn ang="0">
                    <a:pos x="26" y="43"/>
                  </a:cxn>
                  <a:cxn ang="0">
                    <a:pos x="16" y="52"/>
                  </a:cxn>
                  <a:cxn ang="0">
                    <a:pos x="11" y="50"/>
                  </a:cxn>
                  <a:cxn ang="0">
                    <a:pos x="8" y="50"/>
                  </a:cxn>
                  <a:cxn ang="0">
                    <a:pos x="5" y="52"/>
                  </a:cxn>
                  <a:cxn ang="0">
                    <a:pos x="3" y="42"/>
                  </a:cxn>
                  <a:cxn ang="0">
                    <a:pos x="1" y="43"/>
                  </a:cxn>
                  <a:cxn ang="0">
                    <a:pos x="0" y="42"/>
                  </a:cxn>
                </a:cxnLst>
                <a:rect l="0" t="0" r="r" b="b"/>
                <a:pathLst>
                  <a:path w="114" h="83">
                    <a:moveTo>
                      <a:pt x="0" y="42"/>
                    </a:moveTo>
                    <a:lnTo>
                      <a:pt x="0" y="50"/>
                    </a:lnTo>
                    <a:lnTo>
                      <a:pt x="5" y="57"/>
                    </a:lnTo>
                    <a:lnTo>
                      <a:pt x="10" y="73"/>
                    </a:lnTo>
                    <a:lnTo>
                      <a:pt x="81" y="83"/>
                    </a:lnTo>
                    <a:lnTo>
                      <a:pt x="89" y="77"/>
                    </a:lnTo>
                    <a:lnTo>
                      <a:pt x="109" y="18"/>
                    </a:lnTo>
                    <a:lnTo>
                      <a:pt x="114" y="18"/>
                    </a:lnTo>
                    <a:lnTo>
                      <a:pt x="114" y="12"/>
                    </a:lnTo>
                    <a:lnTo>
                      <a:pt x="113" y="9"/>
                    </a:lnTo>
                    <a:lnTo>
                      <a:pt x="111" y="10"/>
                    </a:lnTo>
                    <a:lnTo>
                      <a:pt x="109" y="9"/>
                    </a:lnTo>
                    <a:lnTo>
                      <a:pt x="109" y="9"/>
                    </a:lnTo>
                    <a:lnTo>
                      <a:pt x="108" y="9"/>
                    </a:lnTo>
                    <a:lnTo>
                      <a:pt x="106" y="0"/>
                    </a:lnTo>
                    <a:lnTo>
                      <a:pt x="104" y="0"/>
                    </a:lnTo>
                    <a:lnTo>
                      <a:pt x="104" y="4"/>
                    </a:lnTo>
                    <a:lnTo>
                      <a:pt x="103" y="5"/>
                    </a:lnTo>
                    <a:lnTo>
                      <a:pt x="88" y="14"/>
                    </a:lnTo>
                    <a:lnTo>
                      <a:pt x="88" y="18"/>
                    </a:lnTo>
                    <a:lnTo>
                      <a:pt x="73" y="30"/>
                    </a:lnTo>
                    <a:lnTo>
                      <a:pt x="71" y="33"/>
                    </a:lnTo>
                    <a:lnTo>
                      <a:pt x="73" y="33"/>
                    </a:lnTo>
                    <a:lnTo>
                      <a:pt x="74" y="37"/>
                    </a:lnTo>
                    <a:lnTo>
                      <a:pt x="68" y="42"/>
                    </a:lnTo>
                    <a:lnTo>
                      <a:pt x="66" y="40"/>
                    </a:lnTo>
                    <a:lnTo>
                      <a:pt x="64" y="40"/>
                    </a:lnTo>
                    <a:lnTo>
                      <a:pt x="61" y="40"/>
                    </a:lnTo>
                    <a:lnTo>
                      <a:pt x="61" y="45"/>
                    </a:lnTo>
                    <a:lnTo>
                      <a:pt x="60" y="45"/>
                    </a:lnTo>
                    <a:lnTo>
                      <a:pt x="60" y="47"/>
                    </a:lnTo>
                    <a:lnTo>
                      <a:pt x="51" y="48"/>
                    </a:lnTo>
                    <a:lnTo>
                      <a:pt x="46" y="48"/>
                    </a:lnTo>
                    <a:lnTo>
                      <a:pt x="45" y="45"/>
                    </a:lnTo>
                    <a:lnTo>
                      <a:pt x="40" y="47"/>
                    </a:lnTo>
                    <a:lnTo>
                      <a:pt x="38" y="45"/>
                    </a:lnTo>
                    <a:lnTo>
                      <a:pt x="35" y="45"/>
                    </a:lnTo>
                    <a:lnTo>
                      <a:pt x="26" y="43"/>
                    </a:lnTo>
                    <a:lnTo>
                      <a:pt x="16" y="52"/>
                    </a:lnTo>
                    <a:lnTo>
                      <a:pt x="11" y="50"/>
                    </a:lnTo>
                    <a:lnTo>
                      <a:pt x="8" y="50"/>
                    </a:lnTo>
                    <a:lnTo>
                      <a:pt x="5" y="52"/>
                    </a:lnTo>
                    <a:lnTo>
                      <a:pt x="3" y="42"/>
                    </a:lnTo>
                    <a:lnTo>
                      <a:pt x="1" y="43"/>
                    </a:lnTo>
                    <a:lnTo>
                      <a:pt x="0" y="4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56" name="Freeform 86"/>
              <p:cNvSpPr>
                <a:spLocks noEditPoints="1"/>
              </p:cNvSpPr>
              <p:nvPr/>
            </p:nvSpPr>
            <p:spPr bwMode="auto">
              <a:xfrm>
                <a:off x="7086060" y="2956363"/>
                <a:ext cx="97392" cy="121398"/>
              </a:xfrm>
              <a:custGeom>
                <a:avLst/>
                <a:gdLst/>
                <a:ahLst/>
                <a:cxnLst>
                  <a:cxn ang="0">
                    <a:pos x="70" y="152"/>
                  </a:cxn>
                  <a:cxn ang="0">
                    <a:pos x="68" y="88"/>
                  </a:cxn>
                  <a:cxn ang="0">
                    <a:pos x="93" y="29"/>
                  </a:cxn>
                  <a:cxn ang="0">
                    <a:pos x="103" y="51"/>
                  </a:cxn>
                  <a:cxn ang="0">
                    <a:pos x="117" y="64"/>
                  </a:cxn>
                  <a:cxn ang="0">
                    <a:pos x="127" y="64"/>
                  </a:cxn>
                  <a:cxn ang="0">
                    <a:pos x="141" y="66"/>
                  </a:cxn>
                  <a:cxn ang="0">
                    <a:pos x="151" y="64"/>
                  </a:cxn>
                  <a:cxn ang="0">
                    <a:pos x="160" y="79"/>
                  </a:cxn>
                  <a:cxn ang="0">
                    <a:pos x="166" y="86"/>
                  </a:cxn>
                  <a:cxn ang="0">
                    <a:pos x="180" y="93"/>
                  </a:cxn>
                  <a:cxn ang="0">
                    <a:pos x="181" y="99"/>
                  </a:cxn>
                  <a:cxn ang="0">
                    <a:pos x="178" y="108"/>
                  </a:cxn>
                  <a:cxn ang="0">
                    <a:pos x="168" y="123"/>
                  </a:cxn>
                  <a:cxn ang="0">
                    <a:pos x="160" y="132"/>
                  </a:cxn>
                  <a:cxn ang="0">
                    <a:pos x="155" y="144"/>
                  </a:cxn>
                  <a:cxn ang="0">
                    <a:pos x="148" y="142"/>
                  </a:cxn>
                  <a:cxn ang="0">
                    <a:pos x="150" y="137"/>
                  </a:cxn>
                  <a:cxn ang="0">
                    <a:pos x="146" y="139"/>
                  </a:cxn>
                  <a:cxn ang="0">
                    <a:pos x="141" y="144"/>
                  </a:cxn>
                  <a:cxn ang="0">
                    <a:pos x="141" y="147"/>
                  </a:cxn>
                  <a:cxn ang="0">
                    <a:pos x="137" y="157"/>
                  </a:cxn>
                  <a:cxn ang="0">
                    <a:pos x="137" y="161"/>
                  </a:cxn>
                  <a:cxn ang="0">
                    <a:pos x="137" y="166"/>
                  </a:cxn>
                  <a:cxn ang="0">
                    <a:pos x="141" y="176"/>
                  </a:cxn>
                  <a:cxn ang="0">
                    <a:pos x="130" y="179"/>
                  </a:cxn>
                  <a:cxn ang="0">
                    <a:pos x="123" y="179"/>
                  </a:cxn>
                  <a:cxn ang="0">
                    <a:pos x="108" y="189"/>
                  </a:cxn>
                  <a:cxn ang="0">
                    <a:pos x="107" y="197"/>
                  </a:cxn>
                  <a:cxn ang="0">
                    <a:pos x="100" y="201"/>
                  </a:cxn>
                  <a:cxn ang="0">
                    <a:pos x="85" y="202"/>
                  </a:cxn>
                  <a:cxn ang="0">
                    <a:pos x="80" y="207"/>
                  </a:cxn>
                  <a:cxn ang="0">
                    <a:pos x="80" y="212"/>
                  </a:cxn>
                  <a:cxn ang="0">
                    <a:pos x="82" y="216"/>
                  </a:cxn>
                  <a:cxn ang="0">
                    <a:pos x="80" y="217"/>
                  </a:cxn>
                  <a:cxn ang="0">
                    <a:pos x="72" y="225"/>
                  </a:cxn>
                  <a:cxn ang="0">
                    <a:pos x="63" y="224"/>
                  </a:cxn>
                  <a:cxn ang="0">
                    <a:pos x="50" y="227"/>
                  </a:cxn>
                  <a:cxn ang="0">
                    <a:pos x="42" y="232"/>
                  </a:cxn>
                  <a:cxn ang="0">
                    <a:pos x="35" y="230"/>
                  </a:cxn>
                  <a:cxn ang="0">
                    <a:pos x="19" y="217"/>
                  </a:cxn>
                  <a:cxn ang="0">
                    <a:pos x="0" y="182"/>
                  </a:cxn>
                  <a:cxn ang="0">
                    <a:pos x="2" y="171"/>
                  </a:cxn>
                  <a:cxn ang="0">
                    <a:pos x="88" y="16"/>
                  </a:cxn>
                  <a:cxn ang="0">
                    <a:pos x="92" y="6"/>
                  </a:cxn>
                  <a:cxn ang="0">
                    <a:pos x="92" y="5"/>
                  </a:cxn>
                  <a:cxn ang="0">
                    <a:pos x="92" y="1"/>
                  </a:cxn>
                  <a:cxn ang="0">
                    <a:pos x="92" y="0"/>
                  </a:cxn>
                  <a:cxn ang="0">
                    <a:pos x="87" y="1"/>
                  </a:cxn>
                  <a:cxn ang="0">
                    <a:pos x="85" y="8"/>
                  </a:cxn>
                  <a:cxn ang="0">
                    <a:pos x="83" y="8"/>
                  </a:cxn>
                  <a:cxn ang="0">
                    <a:pos x="85" y="11"/>
                  </a:cxn>
                  <a:cxn ang="0">
                    <a:pos x="88" y="20"/>
                  </a:cxn>
                </a:cxnLst>
                <a:rect l="0" t="0" r="r" b="b"/>
                <a:pathLst>
                  <a:path w="181" h="232">
                    <a:moveTo>
                      <a:pt x="2" y="171"/>
                    </a:moveTo>
                    <a:lnTo>
                      <a:pt x="70" y="152"/>
                    </a:lnTo>
                    <a:lnTo>
                      <a:pt x="73" y="104"/>
                    </a:lnTo>
                    <a:lnTo>
                      <a:pt x="68" y="88"/>
                    </a:lnTo>
                    <a:lnTo>
                      <a:pt x="88" y="29"/>
                    </a:lnTo>
                    <a:lnTo>
                      <a:pt x="93" y="29"/>
                    </a:lnTo>
                    <a:lnTo>
                      <a:pt x="95" y="41"/>
                    </a:lnTo>
                    <a:lnTo>
                      <a:pt x="103" y="51"/>
                    </a:lnTo>
                    <a:lnTo>
                      <a:pt x="103" y="54"/>
                    </a:lnTo>
                    <a:lnTo>
                      <a:pt x="117" y="64"/>
                    </a:lnTo>
                    <a:lnTo>
                      <a:pt x="123" y="66"/>
                    </a:lnTo>
                    <a:lnTo>
                      <a:pt x="127" y="64"/>
                    </a:lnTo>
                    <a:lnTo>
                      <a:pt x="132" y="64"/>
                    </a:lnTo>
                    <a:lnTo>
                      <a:pt x="141" y="66"/>
                    </a:lnTo>
                    <a:lnTo>
                      <a:pt x="148" y="64"/>
                    </a:lnTo>
                    <a:lnTo>
                      <a:pt x="151" y="64"/>
                    </a:lnTo>
                    <a:lnTo>
                      <a:pt x="158" y="73"/>
                    </a:lnTo>
                    <a:lnTo>
                      <a:pt x="160" y="79"/>
                    </a:lnTo>
                    <a:lnTo>
                      <a:pt x="163" y="83"/>
                    </a:lnTo>
                    <a:lnTo>
                      <a:pt x="166" y="86"/>
                    </a:lnTo>
                    <a:lnTo>
                      <a:pt x="175" y="93"/>
                    </a:lnTo>
                    <a:lnTo>
                      <a:pt x="180" y="93"/>
                    </a:lnTo>
                    <a:lnTo>
                      <a:pt x="181" y="94"/>
                    </a:lnTo>
                    <a:lnTo>
                      <a:pt x="181" y="99"/>
                    </a:lnTo>
                    <a:lnTo>
                      <a:pt x="178" y="104"/>
                    </a:lnTo>
                    <a:lnTo>
                      <a:pt x="178" y="108"/>
                    </a:lnTo>
                    <a:lnTo>
                      <a:pt x="178" y="111"/>
                    </a:lnTo>
                    <a:lnTo>
                      <a:pt x="168" y="123"/>
                    </a:lnTo>
                    <a:lnTo>
                      <a:pt x="163" y="127"/>
                    </a:lnTo>
                    <a:lnTo>
                      <a:pt x="160" y="132"/>
                    </a:lnTo>
                    <a:lnTo>
                      <a:pt x="156" y="136"/>
                    </a:lnTo>
                    <a:lnTo>
                      <a:pt x="155" y="144"/>
                    </a:lnTo>
                    <a:lnTo>
                      <a:pt x="151" y="142"/>
                    </a:lnTo>
                    <a:lnTo>
                      <a:pt x="148" y="142"/>
                    </a:lnTo>
                    <a:lnTo>
                      <a:pt x="150" y="139"/>
                    </a:lnTo>
                    <a:lnTo>
                      <a:pt x="150" y="137"/>
                    </a:lnTo>
                    <a:lnTo>
                      <a:pt x="148" y="137"/>
                    </a:lnTo>
                    <a:lnTo>
                      <a:pt x="146" y="139"/>
                    </a:lnTo>
                    <a:lnTo>
                      <a:pt x="143" y="142"/>
                    </a:lnTo>
                    <a:lnTo>
                      <a:pt x="141" y="144"/>
                    </a:lnTo>
                    <a:lnTo>
                      <a:pt x="143" y="146"/>
                    </a:lnTo>
                    <a:lnTo>
                      <a:pt x="141" y="147"/>
                    </a:lnTo>
                    <a:lnTo>
                      <a:pt x="137" y="154"/>
                    </a:lnTo>
                    <a:lnTo>
                      <a:pt x="137" y="157"/>
                    </a:lnTo>
                    <a:lnTo>
                      <a:pt x="135" y="161"/>
                    </a:lnTo>
                    <a:lnTo>
                      <a:pt x="137" y="161"/>
                    </a:lnTo>
                    <a:lnTo>
                      <a:pt x="138" y="166"/>
                    </a:lnTo>
                    <a:lnTo>
                      <a:pt x="137" y="166"/>
                    </a:lnTo>
                    <a:lnTo>
                      <a:pt x="140" y="174"/>
                    </a:lnTo>
                    <a:lnTo>
                      <a:pt x="141" y="176"/>
                    </a:lnTo>
                    <a:lnTo>
                      <a:pt x="141" y="177"/>
                    </a:lnTo>
                    <a:lnTo>
                      <a:pt x="130" y="179"/>
                    </a:lnTo>
                    <a:lnTo>
                      <a:pt x="127" y="181"/>
                    </a:lnTo>
                    <a:lnTo>
                      <a:pt x="123" y="179"/>
                    </a:lnTo>
                    <a:lnTo>
                      <a:pt x="118" y="179"/>
                    </a:lnTo>
                    <a:lnTo>
                      <a:pt x="108" y="189"/>
                    </a:lnTo>
                    <a:lnTo>
                      <a:pt x="108" y="196"/>
                    </a:lnTo>
                    <a:lnTo>
                      <a:pt x="107" y="197"/>
                    </a:lnTo>
                    <a:lnTo>
                      <a:pt x="102" y="202"/>
                    </a:lnTo>
                    <a:lnTo>
                      <a:pt x="100" y="201"/>
                    </a:lnTo>
                    <a:lnTo>
                      <a:pt x="93" y="202"/>
                    </a:lnTo>
                    <a:lnTo>
                      <a:pt x="85" y="202"/>
                    </a:lnTo>
                    <a:lnTo>
                      <a:pt x="83" y="204"/>
                    </a:lnTo>
                    <a:lnTo>
                      <a:pt x="80" y="207"/>
                    </a:lnTo>
                    <a:lnTo>
                      <a:pt x="80" y="209"/>
                    </a:lnTo>
                    <a:lnTo>
                      <a:pt x="80" y="212"/>
                    </a:lnTo>
                    <a:lnTo>
                      <a:pt x="82" y="212"/>
                    </a:lnTo>
                    <a:lnTo>
                      <a:pt x="82" y="216"/>
                    </a:lnTo>
                    <a:lnTo>
                      <a:pt x="80" y="216"/>
                    </a:lnTo>
                    <a:lnTo>
                      <a:pt x="80" y="217"/>
                    </a:lnTo>
                    <a:lnTo>
                      <a:pt x="75" y="224"/>
                    </a:lnTo>
                    <a:lnTo>
                      <a:pt x="72" y="225"/>
                    </a:lnTo>
                    <a:lnTo>
                      <a:pt x="68" y="222"/>
                    </a:lnTo>
                    <a:lnTo>
                      <a:pt x="63" y="224"/>
                    </a:lnTo>
                    <a:lnTo>
                      <a:pt x="58" y="224"/>
                    </a:lnTo>
                    <a:lnTo>
                      <a:pt x="50" y="227"/>
                    </a:lnTo>
                    <a:lnTo>
                      <a:pt x="45" y="227"/>
                    </a:lnTo>
                    <a:lnTo>
                      <a:pt x="42" y="232"/>
                    </a:lnTo>
                    <a:lnTo>
                      <a:pt x="37" y="232"/>
                    </a:lnTo>
                    <a:lnTo>
                      <a:pt x="35" y="230"/>
                    </a:lnTo>
                    <a:lnTo>
                      <a:pt x="32" y="232"/>
                    </a:lnTo>
                    <a:lnTo>
                      <a:pt x="19" y="217"/>
                    </a:lnTo>
                    <a:lnTo>
                      <a:pt x="22" y="207"/>
                    </a:lnTo>
                    <a:lnTo>
                      <a:pt x="0" y="182"/>
                    </a:lnTo>
                    <a:lnTo>
                      <a:pt x="2" y="171"/>
                    </a:lnTo>
                    <a:lnTo>
                      <a:pt x="2" y="171"/>
                    </a:lnTo>
                    <a:close/>
                    <a:moveTo>
                      <a:pt x="88" y="20"/>
                    </a:moveTo>
                    <a:lnTo>
                      <a:pt x="88" y="16"/>
                    </a:lnTo>
                    <a:lnTo>
                      <a:pt x="90" y="13"/>
                    </a:lnTo>
                    <a:lnTo>
                      <a:pt x="92" y="6"/>
                    </a:lnTo>
                    <a:lnTo>
                      <a:pt x="90" y="6"/>
                    </a:lnTo>
                    <a:lnTo>
                      <a:pt x="92" y="5"/>
                    </a:lnTo>
                    <a:lnTo>
                      <a:pt x="90" y="3"/>
                    </a:lnTo>
                    <a:lnTo>
                      <a:pt x="92" y="1"/>
                    </a:lnTo>
                    <a:lnTo>
                      <a:pt x="92" y="1"/>
                    </a:lnTo>
                    <a:lnTo>
                      <a:pt x="92" y="0"/>
                    </a:lnTo>
                    <a:lnTo>
                      <a:pt x="90" y="1"/>
                    </a:lnTo>
                    <a:lnTo>
                      <a:pt x="87" y="1"/>
                    </a:lnTo>
                    <a:lnTo>
                      <a:pt x="87" y="6"/>
                    </a:lnTo>
                    <a:lnTo>
                      <a:pt x="85" y="8"/>
                    </a:lnTo>
                    <a:lnTo>
                      <a:pt x="83" y="6"/>
                    </a:lnTo>
                    <a:lnTo>
                      <a:pt x="83" y="8"/>
                    </a:lnTo>
                    <a:lnTo>
                      <a:pt x="83" y="11"/>
                    </a:lnTo>
                    <a:lnTo>
                      <a:pt x="85" y="11"/>
                    </a:lnTo>
                    <a:lnTo>
                      <a:pt x="87" y="20"/>
                    </a:lnTo>
                    <a:lnTo>
                      <a:pt x="88" y="2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57" name="Freeform 87"/>
              <p:cNvSpPr>
                <a:spLocks noEditPoints="1"/>
              </p:cNvSpPr>
              <p:nvPr/>
            </p:nvSpPr>
            <p:spPr bwMode="auto">
              <a:xfrm>
                <a:off x="6965122" y="3045595"/>
                <a:ext cx="157326" cy="85082"/>
              </a:xfrm>
              <a:custGeom>
                <a:avLst/>
                <a:gdLst/>
                <a:ahLst/>
                <a:cxnLst>
                  <a:cxn ang="0">
                    <a:pos x="7" y="63"/>
                  </a:cxn>
                  <a:cxn ang="0">
                    <a:pos x="14" y="59"/>
                  </a:cxn>
                  <a:cxn ang="0">
                    <a:pos x="15" y="50"/>
                  </a:cxn>
                  <a:cxn ang="0">
                    <a:pos x="25" y="36"/>
                  </a:cxn>
                  <a:cxn ang="0">
                    <a:pos x="49" y="41"/>
                  </a:cxn>
                  <a:cxn ang="0">
                    <a:pos x="90" y="59"/>
                  </a:cxn>
                  <a:cxn ang="0">
                    <a:pos x="135" y="25"/>
                  </a:cxn>
                  <a:cxn ang="0">
                    <a:pos x="226" y="11"/>
                  </a:cxn>
                  <a:cxn ang="0">
                    <a:pos x="245" y="46"/>
                  </a:cxn>
                  <a:cxn ang="0">
                    <a:pos x="253" y="61"/>
                  </a:cxn>
                  <a:cxn ang="0">
                    <a:pos x="236" y="73"/>
                  </a:cxn>
                  <a:cxn ang="0">
                    <a:pos x="236" y="79"/>
                  </a:cxn>
                  <a:cxn ang="0">
                    <a:pos x="238" y="84"/>
                  </a:cxn>
                  <a:cxn ang="0">
                    <a:pos x="221" y="89"/>
                  </a:cxn>
                  <a:cxn ang="0">
                    <a:pos x="198" y="96"/>
                  </a:cxn>
                  <a:cxn ang="0">
                    <a:pos x="168" y="106"/>
                  </a:cxn>
                  <a:cxn ang="0">
                    <a:pos x="162" y="108"/>
                  </a:cxn>
                  <a:cxn ang="0">
                    <a:pos x="150" y="121"/>
                  </a:cxn>
                  <a:cxn ang="0">
                    <a:pos x="145" y="119"/>
                  </a:cxn>
                  <a:cxn ang="0">
                    <a:pos x="138" y="123"/>
                  </a:cxn>
                  <a:cxn ang="0">
                    <a:pos x="132" y="119"/>
                  </a:cxn>
                  <a:cxn ang="0">
                    <a:pos x="123" y="129"/>
                  </a:cxn>
                  <a:cxn ang="0">
                    <a:pos x="110" y="131"/>
                  </a:cxn>
                  <a:cxn ang="0">
                    <a:pos x="93" y="134"/>
                  </a:cxn>
                  <a:cxn ang="0">
                    <a:pos x="85" y="133"/>
                  </a:cxn>
                  <a:cxn ang="0">
                    <a:pos x="82" y="133"/>
                  </a:cxn>
                  <a:cxn ang="0">
                    <a:pos x="72" y="136"/>
                  </a:cxn>
                  <a:cxn ang="0">
                    <a:pos x="67" y="143"/>
                  </a:cxn>
                  <a:cxn ang="0">
                    <a:pos x="57" y="149"/>
                  </a:cxn>
                  <a:cxn ang="0">
                    <a:pos x="50" y="148"/>
                  </a:cxn>
                  <a:cxn ang="0">
                    <a:pos x="42" y="152"/>
                  </a:cxn>
                  <a:cxn ang="0">
                    <a:pos x="34" y="151"/>
                  </a:cxn>
                  <a:cxn ang="0">
                    <a:pos x="27" y="149"/>
                  </a:cxn>
                  <a:cxn ang="0">
                    <a:pos x="20" y="138"/>
                  </a:cxn>
                  <a:cxn ang="0">
                    <a:pos x="20" y="131"/>
                  </a:cxn>
                  <a:cxn ang="0">
                    <a:pos x="14" y="119"/>
                  </a:cxn>
                  <a:cxn ang="0">
                    <a:pos x="5" y="93"/>
                  </a:cxn>
                  <a:cxn ang="0">
                    <a:pos x="2" y="89"/>
                  </a:cxn>
                  <a:cxn ang="0">
                    <a:pos x="4" y="86"/>
                  </a:cxn>
                  <a:cxn ang="0">
                    <a:pos x="7" y="84"/>
                  </a:cxn>
                  <a:cxn ang="0">
                    <a:pos x="5" y="66"/>
                  </a:cxn>
                  <a:cxn ang="0">
                    <a:pos x="4" y="63"/>
                  </a:cxn>
                  <a:cxn ang="0">
                    <a:pos x="241" y="161"/>
                  </a:cxn>
                  <a:cxn ang="0">
                    <a:pos x="241" y="164"/>
                  </a:cxn>
                  <a:cxn ang="0">
                    <a:pos x="236" y="162"/>
                  </a:cxn>
                  <a:cxn ang="0">
                    <a:pos x="268" y="154"/>
                  </a:cxn>
                  <a:cxn ang="0">
                    <a:pos x="271" y="149"/>
                  </a:cxn>
                  <a:cxn ang="0">
                    <a:pos x="276" y="152"/>
                  </a:cxn>
                  <a:cxn ang="0">
                    <a:pos x="283" y="151"/>
                  </a:cxn>
                  <a:cxn ang="0">
                    <a:pos x="291" y="152"/>
                  </a:cxn>
                  <a:cxn ang="0">
                    <a:pos x="294" y="154"/>
                  </a:cxn>
                  <a:cxn ang="0">
                    <a:pos x="289" y="157"/>
                  </a:cxn>
                  <a:cxn ang="0">
                    <a:pos x="276" y="161"/>
                  </a:cxn>
                  <a:cxn ang="0">
                    <a:pos x="269" y="157"/>
                  </a:cxn>
                </a:cxnLst>
                <a:rect l="0" t="0" r="r" b="b"/>
                <a:pathLst>
                  <a:path w="294" h="164">
                    <a:moveTo>
                      <a:pt x="4" y="63"/>
                    </a:moveTo>
                    <a:lnTo>
                      <a:pt x="7" y="63"/>
                    </a:lnTo>
                    <a:lnTo>
                      <a:pt x="12" y="64"/>
                    </a:lnTo>
                    <a:lnTo>
                      <a:pt x="14" y="59"/>
                    </a:lnTo>
                    <a:lnTo>
                      <a:pt x="20" y="56"/>
                    </a:lnTo>
                    <a:lnTo>
                      <a:pt x="15" y="50"/>
                    </a:lnTo>
                    <a:lnTo>
                      <a:pt x="19" y="38"/>
                    </a:lnTo>
                    <a:lnTo>
                      <a:pt x="25" y="36"/>
                    </a:lnTo>
                    <a:lnTo>
                      <a:pt x="34" y="41"/>
                    </a:lnTo>
                    <a:lnTo>
                      <a:pt x="49" y="41"/>
                    </a:lnTo>
                    <a:lnTo>
                      <a:pt x="69" y="50"/>
                    </a:lnTo>
                    <a:lnTo>
                      <a:pt x="90" y="59"/>
                    </a:lnTo>
                    <a:lnTo>
                      <a:pt x="92" y="79"/>
                    </a:lnTo>
                    <a:lnTo>
                      <a:pt x="135" y="25"/>
                    </a:lnTo>
                    <a:lnTo>
                      <a:pt x="228" y="0"/>
                    </a:lnTo>
                    <a:lnTo>
                      <a:pt x="226" y="11"/>
                    </a:lnTo>
                    <a:lnTo>
                      <a:pt x="248" y="36"/>
                    </a:lnTo>
                    <a:lnTo>
                      <a:pt x="245" y="46"/>
                    </a:lnTo>
                    <a:lnTo>
                      <a:pt x="258" y="61"/>
                    </a:lnTo>
                    <a:lnTo>
                      <a:pt x="253" y="61"/>
                    </a:lnTo>
                    <a:lnTo>
                      <a:pt x="245" y="64"/>
                    </a:lnTo>
                    <a:lnTo>
                      <a:pt x="236" y="73"/>
                    </a:lnTo>
                    <a:lnTo>
                      <a:pt x="235" y="78"/>
                    </a:lnTo>
                    <a:lnTo>
                      <a:pt x="236" y="79"/>
                    </a:lnTo>
                    <a:lnTo>
                      <a:pt x="236" y="81"/>
                    </a:lnTo>
                    <a:lnTo>
                      <a:pt x="238" y="84"/>
                    </a:lnTo>
                    <a:lnTo>
                      <a:pt x="226" y="86"/>
                    </a:lnTo>
                    <a:lnTo>
                      <a:pt x="221" y="89"/>
                    </a:lnTo>
                    <a:lnTo>
                      <a:pt x="213" y="94"/>
                    </a:lnTo>
                    <a:lnTo>
                      <a:pt x="198" y="96"/>
                    </a:lnTo>
                    <a:lnTo>
                      <a:pt x="195" y="99"/>
                    </a:lnTo>
                    <a:lnTo>
                      <a:pt x="168" y="106"/>
                    </a:lnTo>
                    <a:lnTo>
                      <a:pt x="167" y="106"/>
                    </a:lnTo>
                    <a:lnTo>
                      <a:pt x="162" y="108"/>
                    </a:lnTo>
                    <a:lnTo>
                      <a:pt x="157" y="116"/>
                    </a:lnTo>
                    <a:lnTo>
                      <a:pt x="150" y="121"/>
                    </a:lnTo>
                    <a:lnTo>
                      <a:pt x="147" y="121"/>
                    </a:lnTo>
                    <a:lnTo>
                      <a:pt x="145" y="119"/>
                    </a:lnTo>
                    <a:lnTo>
                      <a:pt x="142" y="121"/>
                    </a:lnTo>
                    <a:lnTo>
                      <a:pt x="138" y="123"/>
                    </a:lnTo>
                    <a:lnTo>
                      <a:pt x="135" y="119"/>
                    </a:lnTo>
                    <a:lnTo>
                      <a:pt x="132" y="119"/>
                    </a:lnTo>
                    <a:lnTo>
                      <a:pt x="123" y="126"/>
                    </a:lnTo>
                    <a:lnTo>
                      <a:pt x="123" y="129"/>
                    </a:lnTo>
                    <a:lnTo>
                      <a:pt x="120" y="131"/>
                    </a:lnTo>
                    <a:lnTo>
                      <a:pt x="110" y="131"/>
                    </a:lnTo>
                    <a:lnTo>
                      <a:pt x="98" y="136"/>
                    </a:lnTo>
                    <a:lnTo>
                      <a:pt x="93" y="134"/>
                    </a:lnTo>
                    <a:lnTo>
                      <a:pt x="93" y="133"/>
                    </a:lnTo>
                    <a:lnTo>
                      <a:pt x="85" y="133"/>
                    </a:lnTo>
                    <a:lnTo>
                      <a:pt x="85" y="133"/>
                    </a:lnTo>
                    <a:lnTo>
                      <a:pt x="82" y="133"/>
                    </a:lnTo>
                    <a:lnTo>
                      <a:pt x="78" y="133"/>
                    </a:lnTo>
                    <a:lnTo>
                      <a:pt x="72" y="136"/>
                    </a:lnTo>
                    <a:lnTo>
                      <a:pt x="69" y="143"/>
                    </a:lnTo>
                    <a:lnTo>
                      <a:pt x="67" y="143"/>
                    </a:lnTo>
                    <a:lnTo>
                      <a:pt x="62" y="148"/>
                    </a:lnTo>
                    <a:lnTo>
                      <a:pt x="57" y="149"/>
                    </a:lnTo>
                    <a:lnTo>
                      <a:pt x="55" y="148"/>
                    </a:lnTo>
                    <a:lnTo>
                      <a:pt x="50" y="148"/>
                    </a:lnTo>
                    <a:lnTo>
                      <a:pt x="45" y="151"/>
                    </a:lnTo>
                    <a:lnTo>
                      <a:pt x="42" y="152"/>
                    </a:lnTo>
                    <a:lnTo>
                      <a:pt x="35" y="151"/>
                    </a:lnTo>
                    <a:lnTo>
                      <a:pt x="34" y="151"/>
                    </a:lnTo>
                    <a:lnTo>
                      <a:pt x="29" y="152"/>
                    </a:lnTo>
                    <a:lnTo>
                      <a:pt x="27" y="149"/>
                    </a:lnTo>
                    <a:lnTo>
                      <a:pt x="25" y="143"/>
                    </a:lnTo>
                    <a:lnTo>
                      <a:pt x="20" y="138"/>
                    </a:lnTo>
                    <a:lnTo>
                      <a:pt x="17" y="133"/>
                    </a:lnTo>
                    <a:lnTo>
                      <a:pt x="20" y="131"/>
                    </a:lnTo>
                    <a:lnTo>
                      <a:pt x="20" y="124"/>
                    </a:lnTo>
                    <a:lnTo>
                      <a:pt x="14" y="119"/>
                    </a:lnTo>
                    <a:lnTo>
                      <a:pt x="10" y="99"/>
                    </a:lnTo>
                    <a:lnTo>
                      <a:pt x="5" y="93"/>
                    </a:lnTo>
                    <a:lnTo>
                      <a:pt x="4" y="89"/>
                    </a:lnTo>
                    <a:lnTo>
                      <a:pt x="2" y="89"/>
                    </a:lnTo>
                    <a:lnTo>
                      <a:pt x="0" y="86"/>
                    </a:lnTo>
                    <a:lnTo>
                      <a:pt x="4" y="86"/>
                    </a:lnTo>
                    <a:lnTo>
                      <a:pt x="4" y="84"/>
                    </a:lnTo>
                    <a:lnTo>
                      <a:pt x="7" y="84"/>
                    </a:lnTo>
                    <a:lnTo>
                      <a:pt x="7" y="78"/>
                    </a:lnTo>
                    <a:lnTo>
                      <a:pt x="5" y="66"/>
                    </a:lnTo>
                    <a:lnTo>
                      <a:pt x="4" y="63"/>
                    </a:lnTo>
                    <a:lnTo>
                      <a:pt x="4" y="63"/>
                    </a:lnTo>
                    <a:close/>
                    <a:moveTo>
                      <a:pt x="236" y="162"/>
                    </a:moveTo>
                    <a:lnTo>
                      <a:pt x="241" y="161"/>
                    </a:lnTo>
                    <a:lnTo>
                      <a:pt x="248" y="164"/>
                    </a:lnTo>
                    <a:lnTo>
                      <a:pt x="241" y="164"/>
                    </a:lnTo>
                    <a:lnTo>
                      <a:pt x="236" y="162"/>
                    </a:lnTo>
                    <a:lnTo>
                      <a:pt x="236" y="162"/>
                    </a:lnTo>
                    <a:close/>
                    <a:moveTo>
                      <a:pt x="266" y="156"/>
                    </a:moveTo>
                    <a:lnTo>
                      <a:pt x="268" y="154"/>
                    </a:lnTo>
                    <a:lnTo>
                      <a:pt x="269" y="151"/>
                    </a:lnTo>
                    <a:lnTo>
                      <a:pt x="271" y="149"/>
                    </a:lnTo>
                    <a:lnTo>
                      <a:pt x="274" y="149"/>
                    </a:lnTo>
                    <a:lnTo>
                      <a:pt x="276" y="152"/>
                    </a:lnTo>
                    <a:lnTo>
                      <a:pt x="279" y="152"/>
                    </a:lnTo>
                    <a:lnTo>
                      <a:pt x="283" y="151"/>
                    </a:lnTo>
                    <a:lnTo>
                      <a:pt x="288" y="151"/>
                    </a:lnTo>
                    <a:lnTo>
                      <a:pt x="291" y="152"/>
                    </a:lnTo>
                    <a:lnTo>
                      <a:pt x="294" y="152"/>
                    </a:lnTo>
                    <a:lnTo>
                      <a:pt x="294" y="154"/>
                    </a:lnTo>
                    <a:lnTo>
                      <a:pt x="293" y="156"/>
                    </a:lnTo>
                    <a:lnTo>
                      <a:pt x="289" y="157"/>
                    </a:lnTo>
                    <a:lnTo>
                      <a:pt x="284" y="159"/>
                    </a:lnTo>
                    <a:lnTo>
                      <a:pt x="276" y="161"/>
                    </a:lnTo>
                    <a:lnTo>
                      <a:pt x="271" y="159"/>
                    </a:lnTo>
                    <a:lnTo>
                      <a:pt x="269" y="157"/>
                    </a:lnTo>
                    <a:lnTo>
                      <a:pt x="266" y="15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58" name="Freeform 94"/>
              <p:cNvSpPr>
                <a:spLocks/>
              </p:cNvSpPr>
              <p:nvPr/>
            </p:nvSpPr>
            <p:spPr bwMode="auto">
              <a:xfrm>
                <a:off x="7819180" y="3028994"/>
                <a:ext cx="29967" cy="23865"/>
              </a:xfrm>
              <a:custGeom>
                <a:avLst/>
                <a:gdLst/>
                <a:ahLst/>
                <a:cxnLst>
                  <a:cxn ang="0">
                    <a:pos x="50" y="2"/>
                  </a:cxn>
                  <a:cxn ang="0">
                    <a:pos x="45" y="0"/>
                  </a:cxn>
                  <a:cxn ang="0">
                    <a:pos x="42" y="2"/>
                  </a:cxn>
                  <a:cxn ang="0">
                    <a:pos x="42" y="2"/>
                  </a:cxn>
                  <a:cxn ang="0">
                    <a:pos x="38" y="0"/>
                  </a:cxn>
                  <a:cxn ang="0">
                    <a:pos x="33" y="0"/>
                  </a:cxn>
                  <a:cxn ang="0">
                    <a:pos x="32" y="0"/>
                  </a:cxn>
                  <a:cxn ang="0">
                    <a:pos x="28" y="2"/>
                  </a:cxn>
                  <a:cxn ang="0">
                    <a:pos x="23" y="2"/>
                  </a:cxn>
                  <a:cxn ang="0">
                    <a:pos x="18" y="5"/>
                  </a:cxn>
                  <a:cxn ang="0">
                    <a:pos x="15" y="5"/>
                  </a:cxn>
                  <a:cxn ang="0">
                    <a:pos x="13" y="8"/>
                  </a:cxn>
                  <a:cxn ang="0">
                    <a:pos x="5" y="13"/>
                  </a:cxn>
                  <a:cxn ang="0">
                    <a:pos x="0" y="18"/>
                  </a:cxn>
                  <a:cxn ang="0">
                    <a:pos x="2" y="23"/>
                  </a:cxn>
                  <a:cxn ang="0">
                    <a:pos x="2" y="32"/>
                  </a:cxn>
                  <a:cxn ang="0">
                    <a:pos x="5" y="35"/>
                  </a:cxn>
                  <a:cxn ang="0">
                    <a:pos x="5" y="38"/>
                  </a:cxn>
                  <a:cxn ang="0">
                    <a:pos x="8" y="42"/>
                  </a:cxn>
                  <a:cxn ang="0">
                    <a:pos x="13" y="42"/>
                  </a:cxn>
                  <a:cxn ang="0">
                    <a:pos x="17" y="43"/>
                  </a:cxn>
                  <a:cxn ang="0">
                    <a:pos x="20" y="43"/>
                  </a:cxn>
                  <a:cxn ang="0">
                    <a:pos x="25" y="47"/>
                  </a:cxn>
                  <a:cxn ang="0">
                    <a:pos x="28" y="45"/>
                  </a:cxn>
                  <a:cxn ang="0">
                    <a:pos x="30" y="40"/>
                  </a:cxn>
                  <a:cxn ang="0">
                    <a:pos x="33" y="40"/>
                  </a:cxn>
                  <a:cxn ang="0">
                    <a:pos x="37" y="42"/>
                  </a:cxn>
                  <a:cxn ang="0">
                    <a:pos x="40" y="37"/>
                  </a:cxn>
                  <a:cxn ang="0">
                    <a:pos x="40" y="35"/>
                  </a:cxn>
                  <a:cxn ang="0">
                    <a:pos x="45" y="33"/>
                  </a:cxn>
                  <a:cxn ang="0">
                    <a:pos x="48" y="32"/>
                  </a:cxn>
                  <a:cxn ang="0">
                    <a:pos x="48" y="27"/>
                  </a:cxn>
                  <a:cxn ang="0">
                    <a:pos x="50" y="20"/>
                  </a:cxn>
                  <a:cxn ang="0">
                    <a:pos x="53" y="18"/>
                  </a:cxn>
                  <a:cxn ang="0">
                    <a:pos x="53" y="15"/>
                  </a:cxn>
                  <a:cxn ang="0">
                    <a:pos x="57" y="10"/>
                  </a:cxn>
                  <a:cxn ang="0">
                    <a:pos x="55" y="5"/>
                  </a:cxn>
                  <a:cxn ang="0">
                    <a:pos x="50" y="2"/>
                  </a:cxn>
                </a:cxnLst>
                <a:rect l="0" t="0" r="r" b="b"/>
                <a:pathLst>
                  <a:path w="57" h="47">
                    <a:moveTo>
                      <a:pt x="50" y="2"/>
                    </a:moveTo>
                    <a:lnTo>
                      <a:pt x="45" y="0"/>
                    </a:lnTo>
                    <a:lnTo>
                      <a:pt x="42" y="2"/>
                    </a:lnTo>
                    <a:lnTo>
                      <a:pt x="42" y="2"/>
                    </a:lnTo>
                    <a:lnTo>
                      <a:pt x="38" y="0"/>
                    </a:lnTo>
                    <a:lnTo>
                      <a:pt x="33" y="0"/>
                    </a:lnTo>
                    <a:lnTo>
                      <a:pt x="32" y="0"/>
                    </a:lnTo>
                    <a:lnTo>
                      <a:pt x="28" y="2"/>
                    </a:lnTo>
                    <a:lnTo>
                      <a:pt x="23" y="2"/>
                    </a:lnTo>
                    <a:lnTo>
                      <a:pt x="18" y="5"/>
                    </a:lnTo>
                    <a:lnTo>
                      <a:pt x="15" y="5"/>
                    </a:lnTo>
                    <a:lnTo>
                      <a:pt x="13" y="8"/>
                    </a:lnTo>
                    <a:lnTo>
                      <a:pt x="5" y="13"/>
                    </a:lnTo>
                    <a:lnTo>
                      <a:pt x="0" y="18"/>
                    </a:lnTo>
                    <a:lnTo>
                      <a:pt x="2" y="23"/>
                    </a:lnTo>
                    <a:lnTo>
                      <a:pt x="2" y="32"/>
                    </a:lnTo>
                    <a:lnTo>
                      <a:pt x="5" y="35"/>
                    </a:lnTo>
                    <a:lnTo>
                      <a:pt x="5" y="38"/>
                    </a:lnTo>
                    <a:lnTo>
                      <a:pt x="8" y="42"/>
                    </a:lnTo>
                    <a:lnTo>
                      <a:pt x="13" y="42"/>
                    </a:lnTo>
                    <a:lnTo>
                      <a:pt x="17" y="43"/>
                    </a:lnTo>
                    <a:lnTo>
                      <a:pt x="20" y="43"/>
                    </a:lnTo>
                    <a:lnTo>
                      <a:pt x="25" y="47"/>
                    </a:lnTo>
                    <a:lnTo>
                      <a:pt x="28" y="45"/>
                    </a:lnTo>
                    <a:lnTo>
                      <a:pt x="30" y="40"/>
                    </a:lnTo>
                    <a:lnTo>
                      <a:pt x="33" y="40"/>
                    </a:lnTo>
                    <a:lnTo>
                      <a:pt x="37" y="42"/>
                    </a:lnTo>
                    <a:lnTo>
                      <a:pt x="40" y="37"/>
                    </a:lnTo>
                    <a:lnTo>
                      <a:pt x="40" y="35"/>
                    </a:lnTo>
                    <a:lnTo>
                      <a:pt x="45" y="33"/>
                    </a:lnTo>
                    <a:lnTo>
                      <a:pt x="48" y="32"/>
                    </a:lnTo>
                    <a:lnTo>
                      <a:pt x="48" y="27"/>
                    </a:lnTo>
                    <a:lnTo>
                      <a:pt x="50" y="20"/>
                    </a:lnTo>
                    <a:lnTo>
                      <a:pt x="53" y="18"/>
                    </a:lnTo>
                    <a:lnTo>
                      <a:pt x="53" y="15"/>
                    </a:lnTo>
                    <a:lnTo>
                      <a:pt x="57" y="10"/>
                    </a:lnTo>
                    <a:lnTo>
                      <a:pt x="55" y="5"/>
                    </a:lnTo>
                    <a:lnTo>
                      <a:pt x="50" y="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59" name="Freeform 95"/>
              <p:cNvSpPr>
                <a:spLocks/>
              </p:cNvSpPr>
              <p:nvPr/>
            </p:nvSpPr>
            <p:spPr bwMode="auto">
              <a:xfrm>
                <a:off x="7250878" y="2506050"/>
                <a:ext cx="795194" cy="520869"/>
              </a:xfrm>
              <a:custGeom>
                <a:avLst/>
                <a:gdLst/>
                <a:ahLst/>
                <a:cxnLst>
                  <a:cxn ang="0">
                    <a:pos x="1435" y="174"/>
                  </a:cxn>
                  <a:cxn ang="0">
                    <a:pos x="1385" y="158"/>
                  </a:cxn>
                  <a:cxn ang="0">
                    <a:pos x="1343" y="129"/>
                  </a:cxn>
                  <a:cxn ang="0">
                    <a:pos x="1287" y="114"/>
                  </a:cxn>
                  <a:cxn ang="0">
                    <a:pos x="1242" y="50"/>
                  </a:cxn>
                  <a:cxn ang="0">
                    <a:pos x="1206" y="13"/>
                  </a:cxn>
                  <a:cxn ang="0">
                    <a:pos x="1141" y="2"/>
                  </a:cxn>
                  <a:cxn ang="0">
                    <a:pos x="1081" y="40"/>
                  </a:cxn>
                  <a:cxn ang="0">
                    <a:pos x="1096" y="101"/>
                  </a:cxn>
                  <a:cxn ang="0">
                    <a:pos x="1049" y="148"/>
                  </a:cxn>
                  <a:cxn ang="0">
                    <a:pos x="1147" y="237"/>
                  </a:cxn>
                  <a:cxn ang="0">
                    <a:pos x="1083" y="284"/>
                  </a:cxn>
                  <a:cxn ang="0">
                    <a:pos x="980" y="335"/>
                  </a:cxn>
                  <a:cxn ang="0">
                    <a:pos x="853" y="430"/>
                  </a:cxn>
                  <a:cxn ang="0">
                    <a:pos x="646" y="408"/>
                  </a:cxn>
                  <a:cxn ang="0">
                    <a:pos x="551" y="340"/>
                  </a:cxn>
                  <a:cxn ang="0">
                    <a:pos x="480" y="274"/>
                  </a:cxn>
                  <a:cxn ang="0">
                    <a:pos x="415" y="246"/>
                  </a:cxn>
                  <a:cxn ang="0">
                    <a:pos x="367" y="249"/>
                  </a:cxn>
                  <a:cxn ang="0">
                    <a:pos x="304" y="335"/>
                  </a:cxn>
                  <a:cxn ang="0">
                    <a:pos x="267" y="372"/>
                  </a:cxn>
                  <a:cxn ang="0">
                    <a:pos x="202" y="420"/>
                  </a:cxn>
                  <a:cxn ang="0">
                    <a:pos x="66" y="440"/>
                  </a:cxn>
                  <a:cxn ang="0">
                    <a:pos x="43" y="492"/>
                  </a:cxn>
                  <a:cxn ang="0">
                    <a:pos x="21" y="568"/>
                  </a:cxn>
                  <a:cxn ang="0">
                    <a:pos x="71" y="571"/>
                  </a:cxn>
                  <a:cxn ang="0">
                    <a:pos x="132" y="593"/>
                  </a:cxn>
                  <a:cxn ang="0">
                    <a:pos x="217" y="609"/>
                  </a:cxn>
                  <a:cxn ang="0">
                    <a:pos x="295" y="711"/>
                  </a:cxn>
                  <a:cxn ang="0">
                    <a:pos x="352" y="766"/>
                  </a:cxn>
                  <a:cxn ang="0">
                    <a:pos x="443" y="791"/>
                  </a:cxn>
                  <a:cxn ang="0">
                    <a:pos x="546" y="820"/>
                  </a:cxn>
                  <a:cxn ang="0">
                    <a:pos x="651" y="812"/>
                  </a:cxn>
                  <a:cxn ang="0">
                    <a:pos x="737" y="792"/>
                  </a:cxn>
                  <a:cxn ang="0">
                    <a:pos x="797" y="869"/>
                  </a:cxn>
                  <a:cxn ang="0">
                    <a:pos x="809" y="923"/>
                  </a:cxn>
                  <a:cxn ang="0">
                    <a:pos x="845" y="975"/>
                  </a:cxn>
                  <a:cxn ang="0">
                    <a:pos x="900" y="953"/>
                  </a:cxn>
                  <a:cxn ang="0">
                    <a:pos x="978" y="933"/>
                  </a:cxn>
                  <a:cxn ang="0">
                    <a:pos x="1048" y="973"/>
                  </a:cxn>
                  <a:cxn ang="0">
                    <a:pos x="1089" y="1003"/>
                  </a:cxn>
                  <a:cxn ang="0">
                    <a:pos x="1104" y="980"/>
                  </a:cxn>
                  <a:cxn ang="0">
                    <a:pos x="1166" y="947"/>
                  </a:cxn>
                  <a:cxn ang="0">
                    <a:pos x="1214" y="943"/>
                  </a:cxn>
                  <a:cxn ang="0">
                    <a:pos x="1259" y="913"/>
                  </a:cxn>
                  <a:cxn ang="0">
                    <a:pos x="1289" y="885"/>
                  </a:cxn>
                  <a:cxn ang="0">
                    <a:pos x="1299" y="864"/>
                  </a:cxn>
                  <a:cxn ang="0">
                    <a:pos x="1310" y="830"/>
                  </a:cxn>
                  <a:cxn ang="0">
                    <a:pos x="1337" y="792"/>
                  </a:cxn>
                  <a:cxn ang="0">
                    <a:pos x="1342" y="756"/>
                  </a:cxn>
                  <a:cxn ang="0">
                    <a:pos x="1290" y="739"/>
                  </a:cxn>
                  <a:cxn ang="0">
                    <a:pos x="1257" y="688"/>
                  </a:cxn>
                  <a:cxn ang="0">
                    <a:pos x="1315" y="683"/>
                  </a:cxn>
                  <a:cxn ang="0">
                    <a:pos x="1250" y="586"/>
                  </a:cxn>
                  <a:cxn ang="0">
                    <a:pos x="1310" y="548"/>
                  </a:cxn>
                  <a:cxn ang="0">
                    <a:pos x="1249" y="526"/>
                  </a:cxn>
                  <a:cxn ang="0">
                    <a:pos x="1184" y="511"/>
                  </a:cxn>
                  <a:cxn ang="0">
                    <a:pos x="1234" y="448"/>
                  </a:cxn>
                  <a:cxn ang="0">
                    <a:pos x="1265" y="473"/>
                  </a:cxn>
                  <a:cxn ang="0">
                    <a:pos x="1287" y="473"/>
                  </a:cxn>
                  <a:cxn ang="0">
                    <a:pos x="1451" y="344"/>
                  </a:cxn>
                  <a:cxn ang="0">
                    <a:pos x="1451" y="266"/>
                  </a:cxn>
                  <a:cxn ang="0">
                    <a:pos x="1485" y="229"/>
                  </a:cxn>
                </a:cxnLst>
                <a:rect l="0" t="0" r="r" b="b"/>
                <a:pathLst>
                  <a:path w="1486" h="1005">
                    <a:moveTo>
                      <a:pt x="1483" y="176"/>
                    </a:moveTo>
                    <a:lnTo>
                      <a:pt x="1481" y="174"/>
                    </a:lnTo>
                    <a:lnTo>
                      <a:pt x="1481" y="171"/>
                    </a:lnTo>
                    <a:lnTo>
                      <a:pt x="1476" y="166"/>
                    </a:lnTo>
                    <a:lnTo>
                      <a:pt x="1476" y="164"/>
                    </a:lnTo>
                    <a:lnTo>
                      <a:pt x="1478" y="163"/>
                    </a:lnTo>
                    <a:lnTo>
                      <a:pt x="1476" y="158"/>
                    </a:lnTo>
                    <a:lnTo>
                      <a:pt x="1475" y="156"/>
                    </a:lnTo>
                    <a:lnTo>
                      <a:pt x="1470" y="156"/>
                    </a:lnTo>
                    <a:lnTo>
                      <a:pt x="1468" y="154"/>
                    </a:lnTo>
                    <a:lnTo>
                      <a:pt x="1463" y="153"/>
                    </a:lnTo>
                    <a:lnTo>
                      <a:pt x="1461" y="154"/>
                    </a:lnTo>
                    <a:lnTo>
                      <a:pt x="1456" y="154"/>
                    </a:lnTo>
                    <a:lnTo>
                      <a:pt x="1455" y="158"/>
                    </a:lnTo>
                    <a:lnTo>
                      <a:pt x="1453" y="161"/>
                    </a:lnTo>
                    <a:lnTo>
                      <a:pt x="1451" y="161"/>
                    </a:lnTo>
                    <a:lnTo>
                      <a:pt x="1448" y="161"/>
                    </a:lnTo>
                    <a:lnTo>
                      <a:pt x="1448" y="166"/>
                    </a:lnTo>
                    <a:lnTo>
                      <a:pt x="1443" y="166"/>
                    </a:lnTo>
                    <a:lnTo>
                      <a:pt x="1440" y="166"/>
                    </a:lnTo>
                    <a:lnTo>
                      <a:pt x="1438" y="169"/>
                    </a:lnTo>
                    <a:lnTo>
                      <a:pt x="1438" y="173"/>
                    </a:lnTo>
                    <a:lnTo>
                      <a:pt x="1435" y="174"/>
                    </a:lnTo>
                    <a:lnTo>
                      <a:pt x="1433" y="179"/>
                    </a:lnTo>
                    <a:lnTo>
                      <a:pt x="1433" y="181"/>
                    </a:lnTo>
                    <a:lnTo>
                      <a:pt x="1431" y="183"/>
                    </a:lnTo>
                    <a:lnTo>
                      <a:pt x="1428" y="184"/>
                    </a:lnTo>
                    <a:lnTo>
                      <a:pt x="1421" y="186"/>
                    </a:lnTo>
                    <a:lnTo>
                      <a:pt x="1420" y="186"/>
                    </a:lnTo>
                    <a:lnTo>
                      <a:pt x="1415" y="186"/>
                    </a:lnTo>
                    <a:lnTo>
                      <a:pt x="1413" y="188"/>
                    </a:lnTo>
                    <a:lnTo>
                      <a:pt x="1412" y="189"/>
                    </a:lnTo>
                    <a:lnTo>
                      <a:pt x="1410" y="186"/>
                    </a:lnTo>
                    <a:lnTo>
                      <a:pt x="1407" y="183"/>
                    </a:lnTo>
                    <a:lnTo>
                      <a:pt x="1403" y="183"/>
                    </a:lnTo>
                    <a:lnTo>
                      <a:pt x="1400" y="184"/>
                    </a:lnTo>
                    <a:lnTo>
                      <a:pt x="1397" y="186"/>
                    </a:lnTo>
                    <a:lnTo>
                      <a:pt x="1395" y="184"/>
                    </a:lnTo>
                    <a:lnTo>
                      <a:pt x="1392" y="179"/>
                    </a:lnTo>
                    <a:lnTo>
                      <a:pt x="1390" y="178"/>
                    </a:lnTo>
                    <a:lnTo>
                      <a:pt x="1385" y="173"/>
                    </a:lnTo>
                    <a:lnTo>
                      <a:pt x="1385" y="169"/>
                    </a:lnTo>
                    <a:lnTo>
                      <a:pt x="1387" y="168"/>
                    </a:lnTo>
                    <a:lnTo>
                      <a:pt x="1387" y="164"/>
                    </a:lnTo>
                    <a:lnTo>
                      <a:pt x="1385" y="161"/>
                    </a:lnTo>
                    <a:lnTo>
                      <a:pt x="1385" y="158"/>
                    </a:lnTo>
                    <a:lnTo>
                      <a:pt x="1380" y="158"/>
                    </a:lnTo>
                    <a:lnTo>
                      <a:pt x="1380" y="154"/>
                    </a:lnTo>
                    <a:lnTo>
                      <a:pt x="1380" y="151"/>
                    </a:lnTo>
                    <a:lnTo>
                      <a:pt x="1382" y="149"/>
                    </a:lnTo>
                    <a:lnTo>
                      <a:pt x="1383" y="146"/>
                    </a:lnTo>
                    <a:lnTo>
                      <a:pt x="1380" y="146"/>
                    </a:lnTo>
                    <a:lnTo>
                      <a:pt x="1378" y="146"/>
                    </a:lnTo>
                    <a:lnTo>
                      <a:pt x="1377" y="148"/>
                    </a:lnTo>
                    <a:lnTo>
                      <a:pt x="1373" y="148"/>
                    </a:lnTo>
                    <a:lnTo>
                      <a:pt x="1370" y="148"/>
                    </a:lnTo>
                    <a:lnTo>
                      <a:pt x="1367" y="148"/>
                    </a:lnTo>
                    <a:lnTo>
                      <a:pt x="1365" y="146"/>
                    </a:lnTo>
                    <a:lnTo>
                      <a:pt x="1363" y="146"/>
                    </a:lnTo>
                    <a:lnTo>
                      <a:pt x="1362" y="144"/>
                    </a:lnTo>
                    <a:lnTo>
                      <a:pt x="1357" y="143"/>
                    </a:lnTo>
                    <a:lnTo>
                      <a:pt x="1355" y="141"/>
                    </a:lnTo>
                    <a:lnTo>
                      <a:pt x="1353" y="138"/>
                    </a:lnTo>
                    <a:lnTo>
                      <a:pt x="1352" y="138"/>
                    </a:lnTo>
                    <a:lnTo>
                      <a:pt x="1350" y="136"/>
                    </a:lnTo>
                    <a:lnTo>
                      <a:pt x="1348" y="134"/>
                    </a:lnTo>
                    <a:lnTo>
                      <a:pt x="1347" y="134"/>
                    </a:lnTo>
                    <a:lnTo>
                      <a:pt x="1343" y="131"/>
                    </a:lnTo>
                    <a:lnTo>
                      <a:pt x="1343" y="129"/>
                    </a:lnTo>
                    <a:lnTo>
                      <a:pt x="1342" y="128"/>
                    </a:lnTo>
                    <a:lnTo>
                      <a:pt x="1338" y="128"/>
                    </a:lnTo>
                    <a:lnTo>
                      <a:pt x="1337" y="131"/>
                    </a:lnTo>
                    <a:lnTo>
                      <a:pt x="1335" y="129"/>
                    </a:lnTo>
                    <a:lnTo>
                      <a:pt x="1332" y="131"/>
                    </a:lnTo>
                    <a:lnTo>
                      <a:pt x="1332" y="133"/>
                    </a:lnTo>
                    <a:lnTo>
                      <a:pt x="1328" y="131"/>
                    </a:lnTo>
                    <a:lnTo>
                      <a:pt x="1327" y="129"/>
                    </a:lnTo>
                    <a:lnTo>
                      <a:pt x="1325" y="128"/>
                    </a:lnTo>
                    <a:lnTo>
                      <a:pt x="1320" y="128"/>
                    </a:lnTo>
                    <a:lnTo>
                      <a:pt x="1319" y="126"/>
                    </a:lnTo>
                    <a:lnTo>
                      <a:pt x="1320" y="124"/>
                    </a:lnTo>
                    <a:lnTo>
                      <a:pt x="1320" y="123"/>
                    </a:lnTo>
                    <a:lnTo>
                      <a:pt x="1317" y="123"/>
                    </a:lnTo>
                    <a:lnTo>
                      <a:pt x="1314" y="124"/>
                    </a:lnTo>
                    <a:lnTo>
                      <a:pt x="1309" y="124"/>
                    </a:lnTo>
                    <a:lnTo>
                      <a:pt x="1307" y="124"/>
                    </a:lnTo>
                    <a:lnTo>
                      <a:pt x="1305" y="124"/>
                    </a:lnTo>
                    <a:lnTo>
                      <a:pt x="1302" y="124"/>
                    </a:lnTo>
                    <a:lnTo>
                      <a:pt x="1299" y="124"/>
                    </a:lnTo>
                    <a:lnTo>
                      <a:pt x="1297" y="121"/>
                    </a:lnTo>
                    <a:lnTo>
                      <a:pt x="1294" y="119"/>
                    </a:lnTo>
                    <a:lnTo>
                      <a:pt x="1287" y="114"/>
                    </a:lnTo>
                    <a:lnTo>
                      <a:pt x="1285" y="111"/>
                    </a:lnTo>
                    <a:lnTo>
                      <a:pt x="1285" y="108"/>
                    </a:lnTo>
                    <a:lnTo>
                      <a:pt x="1285" y="105"/>
                    </a:lnTo>
                    <a:lnTo>
                      <a:pt x="1282" y="103"/>
                    </a:lnTo>
                    <a:lnTo>
                      <a:pt x="1279" y="103"/>
                    </a:lnTo>
                    <a:lnTo>
                      <a:pt x="1279" y="98"/>
                    </a:lnTo>
                    <a:lnTo>
                      <a:pt x="1277" y="96"/>
                    </a:lnTo>
                    <a:lnTo>
                      <a:pt x="1277" y="91"/>
                    </a:lnTo>
                    <a:lnTo>
                      <a:pt x="1275" y="88"/>
                    </a:lnTo>
                    <a:lnTo>
                      <a:pt x="1265" y="83"/>
                    </a:lnTo>
                    <a:lnTo>
                      <a:pt x="1262" y="78"/>
                    </a:lnTo>
                    <a:lnTo>
                      <a:pt x="1260" y="75"/>
                    </a:lnTo>
                    <a:lnTo>
                      <a:pt x="1259" y="71"/>
                    </a:lnTo>
                    <a:lnTo>
                      <a:pt x="1255" y="73"/>
                    </a:lnTo>
                    <a:lnTo>
                      <a:pt x="1255" y="71"/>
                    </a:lnTo>
                    <a:lnTo>
                      <a:pt x="1255" y="70"/>
                    </a:lnTo>
                    <a:lnTo>
                      <a:pt x="1255" y="66"/>
                    </a:lnTo>
                    <a:lnTo>
                      <a:pt x="1252" y="65"/>
                    </a:lnTo>
                    <a:lnTo>
                      <a:pt x="1250" y="61"/>
                    </a:lnTo>
                    <a:lnTo>
                      <a:pt x="1249" y="60"/>
                    </a:lnTo>
                    <a:lnTo>
                      <a:pt x="1247" y="56"/>
                    </a:lnTo>
                    <a:lnTo>
                      <a:pt x="1244" y="53"/>
                    </a:lnTo>
                    <a:lnTo>
                      <a:pt x="1242" y="50"/>
                    </a:lnTo>
                    <a:lnTo>
                      <a:pt x="1237" y="46"/>
                    </a:lnTo>
                    <a:lnTo>
                      <a:pt x="1237" y="45"/>
                    </a:lnTo>
                    <a:lnTo>
                      <a:pt x="1239" y="41"/>
                    </a:lnTo>
                    <a:lnTo>
                      <a:pt x="1237" y="40"/>
                    </a:lnTo>
                    <a:lnTo>
                      <a:pt x="1230" y="40"/>
                    </a:lnTo>
                    <a:lnTo>
                      <a:pt x="1230" y="38"/>
                    </a:lnTo>
                    <a:lnTo>
                      <a:pt x="1230" y="35"/>
                    </a:lnTo>
                    <a:lnTo>
                      <a:pt x="1229" y="33"/>
                    </a:lnTo>
                    <a:lnTo>
                      <a:pt x="1229" y="30"/>
                    </a:lnTo>
                    <a:lnTo>
                      <a:pt x="1227" y="26"/>
                    </a:lnTo>
                    <a:lnTo>
                      <a:pt x="1224" y="26"/>
                    </a:lnTo>
                    <a:lnTo>
                      <a:pt x="1224" y="25"/>
                    </a:lnTo>
                    <a:lnTo>
                      <a:pt x="1222" y="23"/>
                    </a:lnTo>
                    <a:lnTo>
                      <a:pt x="1221" y="23"/>
                    </a:lnTo>
                    <a:lnTo>
                      <a:pt x="1217" y="21"/>
                    </a:lnTo>
                    <a:lnTo>
                      <a:pt x="1216" y="20"/>
                    </a:lnTo>
                    <a:lnTo>
                      <a:pt x="1217" y="18"/>
                    </a:lnTo>
                    <a:lnTo>
                      <a:pt x="1216" y="16"/>
                    </a:lnTo>
                    <a:lnTo>
                      <a:pt x="1212" y="15"/>
                    </a:lnTo>
                    <a:lnTo>
                      <a:pt x="1211" y="16"/>
                    </a:lnTo>
                    <a:lnTo>
                      <a:pt x="1209" y="15"/>
                    </a:lnTo>
                    <a:lnTo>
                      <a:pt x="1206" y="15"/>
                    </a:lnTo>
                    <a:lnTo>
                      <a:pt x="1206" y="13"/>
                    </a:lnTo>
                    <a:lnTo>
                      <a:pt x="1206" y="12"/>
                    </a:lnTo>
                    <a:lnTo>
                      <a:pt x="1204" y="8"/>
                    </a:lnTo>
                    <a:lnTo>
                      <a:pt x="1201" y="8"/>
                    </a:lnTo>
                    <a:lnTo>
                      <a:pt x="1199" y="8"/>
                    </a:lnTo>
                    <a:lnTo>
                      <a:pt x="1197" y="5"/>
                    </a:lnTo>
                    <a:lnTo>
                      <a:pt x="1194" y="7"/>
                    </a:lnTo>
                    <a:lnTo>
                      <a:pt x="1191" y="7"/>
                    </a:lnTo>
                    <a:lnTo>
                      <a:pt x="1189" y="5"/>
                    </a:lnTo>
                    <a:lnTo>
                      <a:pt x="1187" y="7"/>
                    </a:lnTo>
                    <a:lnTo>
                      <a:pt x="1187" y="10"/>
                    </a:lnTo>
                    <a:lnTo>
                      <a:pt x="1186" y="10"/>
                    </a:lnTo>
                    <a:lnTo>
                      <a:pt x="1181" y="8"/>
                    </a:lnTo>
                    <a:lnTo>
                      <a:pt x="1179" y="7"/>
                    </a:lnTo>
                    <a:lnTo>
                      <a:pt x="1176" y="8"/>
                    </a:lnTo>
                    <a:lnTo>
                      <a:pt x="1171" y="8"/>
                    </a:lnTo>
                    <a:lnTo>
                      <a:pt x="1169" y="7"/>
                    </a:lnTo>
                    <a:lnTo>
                      <a:pt x="1167" y="3"/>
                    </a:lnTo>
                    <a:lnTo>
                      <a:pt x="1159" y="3"/>
                    </a:lnTo>
                    <a:lnTo>
                      <a:pt x="1156" y="0"/>
                    </a:lnTo>
                    <a:lnTo>
                      <a:pt x="1152" y="0"/>
                    </a:lnTo>
                    <a:lnTo>
                      <a:pt x="1149" y="0"/>
                    </a:lnTo>
                    <a:lnTo>
                      <a:pt x="1147" y="0"/>
                    </a:lnTo>
                    <a:lnTo>
                      <a:pt x="1141" y="2"/>
                    </a:lnTo>
                    <a:lnTo>
                      <a:pt x="1139" y="5"/>
                    </a:lnTo>
                    <a:lnTo>
                      <a:pt x="1137" y="5"/>
                    </a:lnTo>
                    <a:lnTo>
                      <a:pt x="1136" y="7"/>
                    </a:lnTo>
                    <a:lnTo>
                      <a:pt x="1131" y="7"/>
                    </a:lnTo>
                    <a:lnTo>
                      <a:pt x="1127" y="7"/>
                    </a:lnTo>
                    <a:lnTo>
                      <a:pt x="1122" y="5"/>
                    </a:lnTo>
                    <a:lnTo>
                      <a:pt x="1119" y="8"/>
                    </a:lnTo>
                    <a:lnTo>
                      <a:pt x="1116" y="8"/>
                    </a:lnTo>
                    <a:lnTo>
                      <a:pt x="1113" y="12"/>
                    </a:lnTo>
                    <a:lnTo>
                      <a:pt x="1109" y="13"/>
                    </a:lnTo>
                    <a:lnTo>
                      <a:pt x="1106" y="13"/>
                    </a:lnTo>
                    <a:lnTo>
                      <a:pt x="1106" y="13"/>
                    </a:lnTo>
                    <a:lnTo>
                      <a:pt x="1103" y="13"/>
                    </a:lnTo>
                    <a:lnTo>
                      <a:pt x="1099" y="15"/>
                    </a:lnTo>
                    <a:lnTo>
                      <a:pt x="1093" y="15"/>
                    </a:lnTo>
                    <a:lnTo>
                      <a:pt x="1091" y="18"/>
                    </a:lnTo>
                    <a:lnTo>
                      <a:pt x="1091" y="20"/>
                    </a:lnTo>
                    <a:lnTo>
                      <a:pt x="1086" y="25"/>
                    </a:lnTo>
                    <a:lnTo>
                      <a:pt x="1086" y="28"/>
                    </a:lnTo>
                    <a:lnTo>
                      <a:pt x="1083" y="30"/>
                    </a:lnTo>
                    <a:lnTo>
                      <a:pt x="1083" y="33"/>
                    </a:lnTo>
                    <a:lnTo>
                      <a:pt x="1081" y="35"/>
                    </a:lnTo>
                    <a:lnTo>
                      <a:pt x="1081" y="40"/>
                    </a:lnTo>
                    <a:lnTo>
                      <a:pt x="1083" y="41"/>
                    </a:lnTo>
                    <a:lnTo>
                      <a:pt x="1086" y="41"/>
                    </a:lnTo>
                    <a:lnTo>
                      <a:pt x="1091" y="38"/>
                    </a:lnTo>
                    <a:lnTo>
                      <a:pt x="1094" y="38"/>
                    </a:lnTo>
                    <a:lnTo>
                      <a:pt x="1098" y="38"/>
                    </a:lnTo>
                    <a:lnTo>
                      <a:pt x="1101" y="43"/>
                    </a:lnTo>
                    <a:lnTo>
                      <a:pt x="1103" y="48"/>
                    </a:lnTo>
                    <a:lnTo>
                      <a:pt x="1106" y="50"/>
                    </a:lnTo>
                    <a:lnTo>
                      <a:pt x="1106" y="53"/>
                    </a:lnTo>
                    <a:lnTo>
                      <a:pt x="1108" y="56"/>
                    </a:lnTo>
                    <a:lnTo>
                      <a:pt x="1108" y="61"/>
                    </a:lnTo>
                    <a:lnTo>
                      <a:pt x="1104" y="63"/>
                    </a:lnTo>
                    <a:lnTo>
                      <a:pt x="1101" y="68"/>
                    </a:lnTo>
                    <a:lnTo>
                      <a:pt x="1099" y="73"/>
                    </a:lnTo>
                    <a:lnTo>
                      <a:pt x="1098" y="75"/>
                    </a:lnTo>
                    <a:lnTo>
                      <a:pt x="1094" y="80"/>
                    </a:lnTo>
                    <a:lnTo>
                      <a:pt x="1094" y="83"/>
                    </a:lnTo>
                    <a:lnTo>
                      <a:pt x="1096" y="86"/>
                    </a:lnTo>
                    <a:lnTo>
                      <a:pt x="1096" y="88"/>
                    </a:lnTo>
                    <a:lnTo>
                      <a:pt x="1096" y="93"/>
                    </a:lnTo>
                    <a:lnTo>
                      <a:pt x="1099" y="96"/>
                    </a:lnTo>
                    <a:lnTo>
                      <a:pt x="1099" y="100"/>
                    </a:lnTo>
                    <a:lnTo>
                      <a:pt x="1096" y="101"/>
                    </a:lnTo>
                    <a:lnTo>
                      <a:pt x="1094" y="105"/>
                    </a:lnTo>
                    <a:lnTo>
                      <a:pt x="1096" y="108"/>
                    </a:lnTo>
                    <a:lnTo>
                      <a:pt x="1096" y="114"/>
                    </a:lnTo>
                    <a:lnTo>
                      <a:pt x="1096" y="116"/>
                    </a:lnTo>
                    <a:lnTo>
                      <a:pt x="1096" y="123"/>
                    </a:lnTo>
                    <a:lnTo>
                      <a:pt x="1098" y="123"/>
                    </a:lnTo>
                    <a:lnTo>
                      <a:pt x="1099" y="124"/>
                    </a:lnTo>
                    <a:lnTo>
                      <a:pt x="1103" y="123"/>
                    </a:lnTo>
                    <a:lnTo>
                      <a:pt x="1104" y="124"/>
                    </a:lnTo>
                    <a:lnTo>
                      <a:pt x="1104" y="128"/>
                    </a:lnTo>
                    <a:lnTo>
                      <a:pt x="1103" y="133"/>
                    </a:lnTo>
                    <a:lnTo>
                      <a:pt x="1099" y="136"/>
                    </a:lnTo>
                    <a:lnTo>
                      <a:pt x="1091" y="138"/>
                    </a:lnTo>
                    <a:lnTo>
                      <a:pt x="1086" y="141"/>
                    </a:lnTo>
                    <a:lnTo>
                      <a:pt x="1074" y="151"/>
                    </a:lnTo>
                    <a:lnTo>
                      <a:pt x="1071" y="151"/>
                    </a:lnTo>
                    <a:lnTo>
                      <a:pt x="1068" y="148"/>
                    </a:lnTo>
                    <a:lnTo>
                      <a:pt x="1061" y="148"/>
                    </a:lnTo>
                    <a:lnTo>
                      <a:pt x="1056" y="148"/>
                    </a:lnTo>
                    <a:lnTo>
                      <a:pt x="1056" y="146"/>
                    </a:lnTo>
                    <a:lnTo>
                      <a:pt x="1051" y="146"/>
                    </a:lnTo>
                    <a:lnTo>
                      <a:pt x="1049" y="148"/>
                    </a:lnTo>
                    <a:lnTo>
                      <a:pt x="1049" y="148"/>
                    </a:lnTo>
                    <a:lnTo>
                      <a:pt x="1044" y="181"/>
                    </a:lnTo>
                    <a:lnTo>
                      <a:pt x="1046" y="189"/>
                    </a:lnTo>
                    <a:lnTo>
                      <a:pt x="1043" y="194"/>
                    </a:lnTo>
                    <a:lnTo>
                      <a:pt x="1044" y="199"/>
                    </a:lnTo>
                    <a:lnTo>
                      <a:pt x="1041" y="209"/>
                    </a:lnTo>
                    <a:lnTo>
                      <a:pt x="1044" y="216"/>
                    </a:lnTo>
                    <a:lnTo>
                      <a:pt x="1056" y="221"/>
                    </a:lnTo>
                    <a:lnTo>
                      <a:pt x="1064" y="216"/>
                    </a:lnTo>
                    <a:lnTo>
                      <a:pt x="1074" y="216"/>
                    </a:lnTo>
                    <a:lnTo>
                      <a:pt x="1084" y="217"/>
                    </a:lnTo>
                    <a:lnTo>
                      <a:pt x="1089" y="221"/>
                    </a:lnTo>
                    <a:lnTo>
                      <a:pt x="1094" y="212"/>
                    </a:lnTo>
                    <a:lnTo>
                      <a:pt x="1094" y="209"/>
                    </a:lnTo>
                    <a:lnTo>
                      <a:pt x="1094" y="204"/>
                    </a:lnTo>
                    <a:lnTo>
                      <a:pt x="1101" y="203"/>
                    </a:lnTo>
                    <a:lnTo>
                      <a:pt x="1104" y="201"/>
                    </a:lnTo>
                    <a:lnTo>
                      <a:pt x="1114" y="203"/>
                    </a:lnTo>
                    <a:lnTo>
                      <a:pt x="1121" y="209"/>
                    </a:lnTo>
                    <a:lnTo>
                      <a:pt x="1129" y="217"/>
                    </a:lnTo>
                    <a:lnTo>
                      <a:pt x="1136" y="226"/>
                    </a:lnTo>
                    <a:lnTo>
                      <a:pt x="1146" y="231"/>
                    </a:lnTo>
                    <a:lnTo>
                      <a:pt x="1146" y="234"/>
                    </a:lnTo>
                    <a:lnTo>
                      <a:pt x="1147" y="237"/>
                    </a:lnTo>
                    <a:lnTo>
                      <a:pt x="1147" y="242"/>
                    </a:lnTo>
                    <a:lnTo>
                      <a:pt x="1146" y="244"/>
                    </a:lnTo>
                    <a:lnTo>
                      <a:pt x="1146" y="247"/>
                    </a:lnTo>
                    <a:lnTo>
                      <a:pt x="1144" y="249"/>
                    </a:lnTo>
                    <a:lnTo>
                      <a:pt x="1139" y="249"/>
                    </a:lnTo>
                    <a:lnTo>
                      <a:pt x="1137" y="247"/>
                    </a:lnTo>
                    <a:lnTo>
                      <a:pt x="1132" y="247"/>
                    </a:lnTo>
                    <a:lnTo>
                      <a:pt x="1129" y="249"/>
                    </a:lnTo>
                    <a:lnTo>
                      <a:pt x="1122" y="247"/>
                    </a:lnTo>
                    <a:lnTo>
                      <a:pt x="1119" y="247"/>
                    </a:lnTo>
                    <a:lnTo>
                      <a:pt x="1114" y="252"/>
                    </a:lnTo>
                    <a:lnTo>
                      <a:pt x="1108" y="257"/>
                    </a:lnTo>
                    <a:lnTo>
                      <a:pt x="1104" y="261"/>
                    </a:lnTo>
                    <a:lnTo>
                      <a:pt x="1099" y="257"/>
                    </a:lnTo>
                    <a:lnTo>
                      <a:pt x="1098" y="257"/>
                    </a:lnTo>
                    <a:lnTo>
                      <a:pt x="1098" y="262"/>
                    </a:lnTo>
                    <a:lnTo>
                      <a:pt x="1096" y="264"/>
                    </a:lnTo>
                    <a:lnTo>
                      <a:pt x="1093" y="264"/>
                    </a:lnTo>
                    <a:lnTo>
                      <a:pt x="1089" y="264"/>
                    </a:lnTo>
                    <a:lnTo>
                      <a:pt x="1088" y="267"/>
                    </a:lnTo>
                    <a:lnTo>
                      <a:pt x="1084" y="272"/>
                    </a:lnTo>
                    <a:lnTo>
                      <a:pt x="1083" y="279"/>
                    </a:lnTo>
                    <a:lnTo>
                      <a:pt x="1083" y="284"/>
                    </a:lnTo>
                    <a:lnTo>
                      <a:pt x="1081" y="287"/>
                    </a:lnTo>
                    <a:lnTo>
                      <a:pt x="1074" y="287"/>
                    </a:lnTo>
                    <a:lnTo>
                      <a:pt x="1064" y="294"/>
                    </a:lnTo>
                    <a:lnTo>
                      <a:pt x="1059" y="294"/>
                    </a:lnTo>
                    <a:lnTo>
                      <a:pt x="1053" y="294"/>
                    </a:lnTo>
                    <a:lnTo>
                      <a:pt x="1049" y="296"/>
                    </a:lnTo>
                    <a:lnTo>
                      <a:pt x="1046" y="304"/>
                    </a:lnTo>
                    <a:lnTo>
                      <a:pt x="1041" y="307"/>
                    </a:lnTo>
                    <a:lnTo>
                      <a:pt x="1036" y="310"/>
                    </a:lnTo>
                    <a:lnTo>
                      <a:pt x="1033" y="314"/>
                    </a:lnTo>
                    <a:lnTo>
                      <a:pt x="1031" y="317"/>
                    </a:lnTo>
                    <a:lnTo>
                      <a:pt x="1028" y="317"/>
                    </a:lnTo>
                    <a:lnTo>
                      <a:pt x="1023" y="315"/>
                    </a:lnTo>
                    <a:lnTo>
                      <a:pt x="1018" y="314"/>
                    </a:lnTo>
                    <a:lnTo>
                      <a:pt x="1010" y="312"/>
                    </a:lnTo>
                    <a:lnTo>
                      <a:pt x="1005" y="307"/>
                    </a:lnTo>
                    <a:lnTo>
                      <a:pt x="998" y="307"/>
                    </a:lnTo>
                    <a:lnTo>
                      <a:pt x="988" y="309"/>
                    </a:lnTo>
                    <a:lnTo>
                      <a:pt x="983" y="314"/>
                    </a:lnTo>
                    <a:lnTo>
                      <a:pt x="980" y="317"/>
                    </a:lnTo>
                    <a:lnTo>
                      <a:pt x="980" y="327"/>
                    </a:lnTo>
                    <a:lnTo>
                      <a:pt x="980" y="332"/>
                    </a:lnTo>
                    <a:lnTo>
                      <a:pt x="980" y="335"/>
                    </a:lnTo>
                    <a:lnTo>
                      <a:pt x="990" y="342"/>
                    </a:lnTo>
                    <a:lnTo>
                      <a:pt x="1000" y="347"/>
                    </a:lnTo>
                    <a:lnTo>
                      <a:pt x="1000" y="350"/>
                    </a:lnTo>
                    <a:lnTo>
                      <a:pt x="998" y="354"/>
                    </a:lnTo>
                    <a:lnTo>
                      <a:pt x="995" y="359"/>
                    </a:lnTo>
                    <a:lnTo>
                      <a:pt x="985" y="369"/>
                    </a:lnTo>
                    <a:lnTo>
                      <a:pt x="978" y="379"/>
                    </a:lnTo>
                    <a:lnTo>
                      <a:pt x="975" y="385"/>
                    </a:lnTo>
                    <a:lnTo>
                      <a:pt x="970" y="385"/>
                    </a:lnTo>
                    <a:lnTo>
                      <a:pt x="963" y="389"/>
                    </a:lnTo>
                    <a:lnTo>
                      <a:pt x="956" y="389"/>
                    </a:lnTo>
                    <a:lnTo>
                      <a:pt x="950" y="392"/>
                    </a:lnTo>
                    <a:lnTo>
                      <a:pt x="943" y="397"/>
                    </a:lnTo>
                    <a:lnTo>
                      <a:pt x="936" y="397"/>
                    </a:lnTo>
                    <a:lnTo>
                      <a:pt x="926" y="399"/>
                    </a:lnTo>
                    <a:lnTo>
                      <a:pt x="920" y="400"/>
                    </a:lnTo>
                    <a:lnTo>
                      <a:pt x="912" y="402"/>
                    </a:lnTo>
                    <a:lnTo>
                      <a:pt x="895" y="407"/>
                    </a:lnTo>
                    <a:lnTo>
                      <a:pt x="882" y="412"/>
                    </a:lnTo>
                    <a:lnTo>
                      <a:pt x="875" y="418"/>
                    </a:lnTo>
                    <a:lnTo>
                      <a:pt x="863" y="427"/>
                    </a:lnTo>
                    <a:lnTo>
                      <a:pt x="860" y="430"/>
                    </a:lnTo>
                    <a:lnTo>
                      <a:pt x="853" y="430"/>
                    </a:lnTo>
                    <a:lnTo>
                      <a:pt x="847" y="427"/>
                    </a:lnTo>
                    <a:lnTo>
                      <a:pt x="847" y="425"/>
                    </a:lnTo>
                    <a:lnTo>
                      <a:pt x="845" y="422"/>
                    </a:lnTo>
                    <a:lnTo>
                      <a:pt x="835" y="425"/>
                    </a:lnTo>
                    <a:lnTo>
                      <a:pt x="827" y="425"/>
                    </a:lnTo>
                    <a:lnTo>
                      <a:pt x="819" y="422"/>
                    </a:lnTo>
                    <a:lnTo>
                      <a:pt x="812" y="422"/>
                    </a:lnTo>
                    <a:lnTo>
                      <a:pt x="797" y="415"/>
                    </a:lnTo>
                    <a:lnTo>
                      <a:pt x="780" y="410"/>
                    </a:lnTo>
                    <a:lnTo>
                      <a:pt x="774" y="402"/>
                    </a:lnTo>
                    <a:lnTo>
                      <a:pt x="767" y="402"/>
                    </a:lnTo>
                    <a:lnTo>
                      <a:pt x="749" y="400"/>
                    </a:lnTo>
                    <a:lnTo>
                      <a:pt x="734" y="400"/>
                    </a:lnTo>
                    <a:lnTo>
                      <a:pt x="730" y="400"/>
                    </a:lnTo>
                    <a:lnTo>
                      <a:pt x="727" y="402"/>
                    </a:lnTo>
                    <a:lnTo>
                      <a:pt x="727" y="404"/>
                    </a:lnTo>
                    <a:lnTo>
                      <a:pt x="719" y="407"/>
                    </a:lnTo>
                    <a:lnTo>
                      <a:pt x="707" y="407"/>
                    </a:lnTo>
                    <a:lnTo>
                      <a:pt x="687" y="407"/>
                    </a:lnTo>
                    <a:lnTo>
                      <a:pt x="672" y="407"/>
                    </a:lnTo>
                    <a:lnTo>
                      <a:pt x="661" y="407"/>
                    </a:lnTo>
                    <a:lnTo>
                      <a:pt x="651" y="407"/>
                    </a:lnTo>
                    <a:lnTo>
                      <a:pt x="646" y="408"/>
                    </a:lnTo>
                    <a:lnTo>
                      <a:pt x="642" y="407"/>
                    </a:lnTo>
                    <a:lnTo>
                      <a:pt x="637" y="397"/>
                    </a:lnTo>
                    <a:lnTo>
                      <a:pt x="634" y="392"/>
                    </a:lnTo>
                    <a:lnTo>
                      <a:pt x="629" y="385"/>
                    </a:lnTo>
                    <a:lnTo>
                      <a:pt x="626" y="380"/>
                    </a:lnTo>
                    <a:lnTo>
                      <a:pt x="623" y="375"/>
                    </a:lnTo>
                    <a:lnTo>
                      <a:pt x="623" y="372"/>
                    </a:lnTo>
                    <a:lnTo>
                      <a:pt x="619" y="369"/>
                    </a:lnTo>
                    <a:lnTo>
                      <a:pt x="616" y="367"/>
                    </a:lnTo>
                    <a:lnTo>
                      <a:pt x="613" y="367"/>
                    </a:lnTo>
                    <a:lnTo>
                      <a:pt x="613" y="364"/>
                    </a:lnTo>
                    <a:lnTo>
                      <a:pt x="611" y="360"/>
                    </a:lnTo>
                    <a:lnTo>
                      <a:pt x="609" y="360"/>
                    </a:lnTo>
                    <a:lnTo>
                      <a:pt x="608" y="360"/>
                    </a:lnTo>
                    <a:lnTo>
                      <a:pt x="601" y="360"/>
                    </a:lnTo>
                    <a:lnTo>
                      <a:pt x="594" y="357"/>
                    </a:lnTo>
                    <a:lnTo>
                      <a:pt x="586" y="352"/>
                    </a:lnTo>
                    <a:lnTo>
                      <a:pt x="583" y="350"/>
                    </a:lnTo>
                    <a:lnTo>
                      <a:pt x="581" y="350"/>
                    </a:lnTo>
                    <a:lnTo>
                      <a:pt x="576" y="350"/>
                    </a:lnTo>
                    <a:lnTo>
                      <a:pt x="574" y="347"/>
                    </a:lnTo>
                    <a:lnTo>
                      <a:pt x="566" y="344"/>
                    </a:lnTo>
                    <a:lnTo>
                      <a:pt x="551" y="340"/>
                    </a:lnTo>
                    <a:lnTo>
                      <a:pt x="549" y="340"/>
                    </a:lnTo>
                    <a:lnTo>
                      <a:pt x="546" y="342"/>
                    </a:lnTo>
                    <a:lnTo>
                      <a:pt x="539" y="342"/>
                    </a:lnTo>
                    <a:lnTo>
                      <a:pt x="529" y="342"/>
                    </a:lnTo>
                    <a:lnTo>
                      <a:pt x="506" y="339"/>
                    </a:lnTo>
                    <a:lnTo>
                      <a:pt x="501" y="335"/>
                    </a:lnTo>
                    <a:lnTo>
                      <a:pt x="495" y="329"/>
                    </a:lnTo>
                    <a:lnTo>
                      <a:pt x="495" y="324"/>
                    </a:lnTo>
                    <a:lnTo>
                      <a:pt x="495" y="320"/>
                    </a:lnTo>
                    <a:lnTo>
                      <a:pt x="496" y="319"/>
                    </a:lnTo>
                    <a:lnTo>
                      <a:pt x="500" y="317"/>
                    </a:lnTo>
                    <a:lnTo>
                      <a:pt x="501" y="312"/>
                    </a:lnTo>
                    <a:lnTo>
                      <a:pt x="498" y="309"/>
                    </a:lnTo>
                    <a:lnTo>
                      <a:pt x="496" y="304"/>
                    </a:lnTo>
                    <a:lnTo>
                      <a:pt x="498" y="302"/>
                    </a:lnTo>
                    <a:lnTo>
                      <a:pt x="498" y="297"/>
                    </a:lnTo>
                    <a:lnTo>
                      <a:pt x="496" y="294"/>
                    </a:lnTo>
                    <a:lnTo>
                      <a:pt x="493" y="289"/>
                    </a:lnTo>
                    <a:lnTo>
                      <a:pt x="490" y="287"/>
                    </a:lnTo>
                    <a:lnTo>
                      <a:pt x="485" y="286"/>
                    </a:lnTo>
                    <a:lnTo>
                      <a:pt x="483" y="281"/>
                    </a:lnTo>
                    <a:lnTo>
                      <a:pt x="481" y="279"/>
                    </a:lnTo>
                    <a:lnTo>
                      <a:pt x="480" y="274"/>
                    </a:lnTo>
                    <a:lnTo>
                      <a:pt x="480" y="271"/>
                    </a:lnTo>
                    <a:lnTo>
                      <a:pt x="476" y="267"/>
                    </a:lnTo>
                    <a:lnTo>
                      <a:pt x="473" y="264"/>
                    </a:lnTo>
                    <a:lnTo>
                      <a:pt x="470" y="264"/>
                    </a:lnTo>
                    <a:lnTo>
                      <a:pt x="466" y="261"/>
                    </a:lnTo>
                    <a:lnTo>
                      <a:pt x="463" y="259"/>
                    </a:lnTo>
                    <a:lnTo>
                      <a:pt x="460" y="259"/>
                    </a:lnTo>
                    <a:lnTo>
                      <a:pt x="456" y="262"/>
                    </a:lnTo>
                    <a:lnTo>
                      <a:pt x="455" y="262"/>
                    </a:lnTo>
                    <a:lnTo>
                      <a:pt x="451" y="262"/>
                    </a:lnTo>
                    <a:lnTo>
                      <a:pt x="448" y="257"/>
                    </a:lnTo>
                    <a:lnTo>
                      <a:pt x="446" y="256"/>
                    </a:lnTo>
                    <a:lnTo>
                      <a:pt x="441" y="256"/>
                    </a:lnTo>
                    <a:lnTo>
                      <a:pt x="438" y="259"/>
                    </a:lnTo>
                    <a:lnTo>
                      <a:pt x="435" y="261"/>
                    </a:lnTo>
                    <a:lnTo>
                      <a:pt x="435" y="262"/>
                    </a:lnTo>
                    <a:lnTo>
                      <a:pt x="433" y="262"/>
                    </a:lnTo>
                    <a:lnTo>
                      <a:pt x="428" y="261"/>
                    </a:lnTo>
                    <a:lnTo>
                      <a:pt x="427" y="257"/>
                    </a:lnTo>
                    <a:lnTo>
                      <a:pt x="427" y="256"/>
                    </a:lnTo>
                    <a:lnTo>
                      <a:pt x="423" y="251"/>
                    </a:lnTo>
                    <a:lnTo>
                      <a:pt x="418" y="249"/>
                    </a:lnTo>
                    <a:lnTo>
                      <a:pt x="415" y="246"/>
                    </a:lnTo>
                    <a:lnTo>
                      <a:pt x="412" y="244"/>
                    </a:lnTo>
                    <a:lnTo>
                      <a:pt x="410" y="242"/>
                    </a:lnTo>
                    <a:lnTo>
                      <a:pt x="408" y="239"/>
                    </a:lnTo>
                    <a:lnTo>
                      <a:pt x="408" y="236"/>
                    </a:lnTo>
                    <a:lnTo>
                      <a:pt x="407" y="234"/>
                    </a:lnTo>
                    <a:lnTo>
                      <a:pt x="405" y="234"/>
                    </a:lnTo>
                    <a:lnTo>
                      <a:pt x="405" y="236"/>
                    </a:lnTo>
                    <a:lnTo>
                      <a:pt x="403" y="236"/>
                    </a:lnTo>
                    <a:lnTo>
                      <a:pt x="402" y="232"/>
                    </a:lnTo>
                    <a:lnTo>
                      <a:pt x="400" y="232"/>
                    </a:lnTo>
                    <a:lnTo>
                      <a:pt x="400" y="227"/>
                    </a:lnTo>
                    <a:lnTo>
                      <a:pt x="400" y="224"/>
                    </a:lnTo>
                    <a:lnTo>
                      <a:pt x="398" y="224"/>
                    </a:lnTo>
                    <a:lnTo>
                      <a:pt x="393" y="222"/>
                    </a:lnTo>
                    <a:lnTo>
                      <a:pt x="390" y="222"/>
                    </a:lnTo>
                    <a:lnTo>
                      <a:pt x="392" y="224"/>
                    </a:lnTo>
                    <a:lnTo>
                      <a:pt x="387" y="227"/>
                    </a:lnTo>
                    <a:lnTo>
                      <a:pt x="383" y="229"/>
                    </a:lnTo>
                    <a:lnTo>
                      <a:pt x="377" y="236"/>
                    </a:lnTo>
                    <a:lnTo>
                      <a:pt x="377" y="239"/>
                    </a:lnTo>
                    <a:lnTo>
                      <a:pt x="377" y="242"/>
                    </a:lnTo>
                    <a:lnTo>
                      <a:pt x="375" y="247"/>
                    </a:lnTo>
                    <a:lnTo>
                      <a:pt x="367" y="249"/>
                    </a:lnTo>
                    <a:lnTo>
                      <a:pt x="363" y="252"/>
                    </a:lnTo>
                    <a:lnTo>
                      <a:pt x="362" y="257"/>
                    </a:lnTo>
                    <a:lnTo>
                      <a:pt x="362" y="266"/>
                    </a:lnTo>
                    <a:lnTo>
                      <a:pt x="367" y="276"/>
                    </a:lnTo>
                    <a:lnTo>
                      <a:pt x="372" y="281"/>
                    </a:lnTo>
                    <a:lnTo>
                      <a:pt x="372" y="284"/>
                    </a:lnTo>
                    <a:lnTo>
                      <a:pt x="365" y="289"/>
                    </a:lnTo>
                    <a:lnTo>
                      <a:pt x="360" y="291"/>
                    </a:lnTo>
                    <a:lnTo>
                      <a:pt x="355" y="296"/>
                    </a:lnTo>
                    <a:lnTo>
                      <a:pt x="352" y="297"/>
                    </a:lnTo>
                    <a:lnTo>
                      <a:pt x="350" y="296"/>
                    </a:lnTo>
                    <a:lnTo>
                      <a:pt x="348" y="294"/>
                    </a:lnTo>
                    <a:lnTo>
                      <a:pt x="345" y="294"/>
                    </a:lnTo>
                    <a:lnTo>
                      <a:pt x="335" y="296"/>
                    </a:lnTo>
                    <a:lnTo>
                      <a:pt x="329" y="296"/>
                    </a:lnTo>
                    <a:lnTo>
                      <a:pt x="319" y="292"/>
                    </a:lnTo>
                    <a:lnTo>
                      <a:pt x="314" y="291"/>
                    </a:lnTo>
                    <a:lnTo>
                      <a:pt x="310" y="292"/>
                    </a:lnTo>
                    <a:lnTo>
                      <a:pt x="309" y="302"/>
                    </a:lnTo>
                    <a:lnTo>
                      <a:pt x="307" y="307"/>
                    </a:lnTo>
                    <a:lnTo>
                      <a:pt x="305" y="312"/>
                    </a:lnTo>
                    <a:lnTo>
                      <a:pt x="304" y="325"/>
                    </a:lnTo>
                    <a:lnTo>
                      <a:pt x="304" y="335"/>
                    </a:lnTo>
                    <a:lnTo>
                      <a:pt x="302" y="339"/>
                    </a:lnTo>
                    <a:lnTo>
                      <a:pt x="305" y="340"/>
                    </a:lnTo>
                    <a:lnTo>
                      <a:pt x="310" y="342"/>
                    </a:lnTo>
                    <a:lnTo>
                      <a:pt x="309" y="347"/>
                    </a:lnTo>
                    <a:lnTo>
                      <a:pt x="309" y="350"/>
                    </a:lnTo>
                    <a:lnTo>
                      <a:pt x="305" y="350"/>
                    </a:lnTo>
                    <a:lnTo>
                      <a:pt x="302" y="352"/>
                    </a:lnTo>
                    <a:lnTo>
                      <a:pt x="299" y="352"/>
                    </a:lnTo>
                    <a:lnTo>
                      <a:pt x="295" y="350"/>
                    </a:lnTo>
                    <a:lnTo>
                      <a:pt x="292" y="350"/>
                    </a:lnTo>
                    <a:lnTo>
                      <a:pt x="287" y="352"/>
                    </a:lnTo>
                    <a:lnTo>
                      <a:pt x="275" y="354"/>
                    </a:lnTo>
                    <a:lnTo>
                      <a:pt x="269" y="357"/>
                    </a:lnTo>
                    <a:lnTo>
                      <a:pt x="265" y="357"/>
                    </a:lnTo>
                    <a:lnTo>
                      <a:pt x="262" y="355"/>
                    </a:lnTo>
                    <a:lnTo>
                      <a:pt x="259" y="357"/>
                    </a:lnTo>
                    <a:lnTo>
                      <a:pt x="254" y="360"/>
                    </a:lnTo>
                    <a:lnTo>
                      <a:pt x="254" y="364"/>
                    </a:lnTo>
                    <a:lnTo>
                      <a:pt x="257" y="367"/>
                    </a:lnTo>
                    <a:lnTo>
                      <a:pt x="264" y="367"/>
                    </a:lnTo>
                    <a:lnTo>
                      <a:pt x="270" y="367"/>
                    </a:lnTo>
                    <a:lnTo>
                      <a:pt x="270" y="369"/>
                    </a:lnTo>
                    <a:lnTo>
                      <a:pt x="267" y="372"/>
                    </a:lnTo>
                    <a:lnTo>
                      <a:pt x="269" y="379"/>
                    </a:lnTo>
                    <a:lnTo>
                      <a:pt x="269" y="382"/>
                    </a:lnTo>
                    <a:lnTo>
                      <a:pt x="272" y="385"/>
                    </a:lnTo>
                    <a:lnTo>
                      <a:pt x="272" y="389"/>
                    </a:lnTo>
                    <a:lnTo>
                      <a:pt x="277" y="395"/>
                    </a:lnTo>
                    <a:lnTo>
                      <a:pt x="277" y="400"/>
                    </a:lnTo>
                    <a:lnTo>
                      <a:pt x="284" y="404"/>
                    </a:lnTo>
                    <a:lnTo>
                      <a:pt x="285" y="412"/>
                    </a:lnTo>
                    <a:lnTo>
                      <a:pt x="282" y="413"/>
                    </a:lnTo>
                    <a:lnTo>
                      <a:pt x="280" y="418"/>
                    </a:lnTo>
                    <a:lnTo>
                      <a:pt x="285" y="422"/>
                    </a:lnTo>
                    <a:lnTo>
                      <a:pt x="282" y="423"/>
                    </a:lnTo>
                    <a:lnTo>
                      <a:pt x="282" y="427"/>
                    </a:lnTo>
                    <a:lnTo>
                      <a:pt x="277" y="428"/>
                    </a:lnTo>
                    <a:lnTo>
                      <a:pt x="277" y="435"/>
                    </a:lnTo>
                    <a:lnTo>
                      <a:pt x="272" y="437"/>
                    </a:lnTo>
                    <a:lnTo>
                      <a:pt x="262" y="435"/>
                    </a:lnTo>
                    <a:lnTo>
                      <a:pt x="252" y="423"/>
                    </a:lnTo>
                    <a:lnTo>
                      <a:pt x="247" y="425"/>
                    </a:lnTo>
                    <a:lnTo>
                      <a:pt x="237" y="422"/>
                    </a:lnTo>
                    <a:lnTo>
                      <a:pt x="222" y="420"/>
                    </a:lnTo>
                    <a:lnTo>
                      <a:pt x="216" y="423"/>
                    </a:lnTo>
                    <a:lnTo>
                      <a:pt x="202" y="420"/>
                    </a:lnTo>
                    <a:lnTo>
                      <a:pt x="191" y="422"/>
                    </a:lnTo>
                    <a:lnTo>
                      <a:pt x="186" y="423"/>
                    </a:lnTo>
                    <a:lnTo>
                      <a:pt x="179" y="422"/>
                    </a:lnTo>
                    <a:lnTo>
                      <a:pt x="176" y="425"/>
                    </a:lnTo>
                    <a:lnTo>
                      <a:pt x="171" y="427"/>
                    </a:lnTo>
                    <a:lnTo>
                      <a:pt x="157" y="425"/>
                    </a:lnTo>
                    <a:lnTo>
                      <a:pt x="147" y="423"/>
                    </a:lnTo>
                    <a:lnTo>
                      <a:pt x="142" y="420"/>
                    </a:lnTo>
                    <a:lnTo>
                      <a:pt x="134" y="420"/>
                    </a:lnTo>
                    <a:lnTo>
                      <a:pt x="132" y="422"/>
                    </a:lnTo>
                    <a:lnTo>
                      <a:pt x="126" y="422"/>
                    </a:lnTo>
                    <a:lnTo>
                      <a:pt x="123" y="420"/>
                    </a:lnTo>
                    <a:lnTo>
                      <a:pt x="119" y="422"/>
                    </a:lnTo>
                    <a:lnTo>
                      <a:pt x="119" y="427"/>
                    </a:lnTo>
                    <a:lnTo>
                      <a:pt x="121" y="432"/>
                    </a:lnTo>
                    <a:lnTo>
                      <a:pt x="121" y="437"/>
                    </a:lnTo>
                    <a:lnTo>
                      <a:pt x="114" y="438"/>
                    </a:lnTo>
                    <a:lnTo>
                      <a:pt x="99" y="438"/>
                    </a:lnTo>
                    <a:lnTo>
                      <a:pt x="81" y="437"/>
                    </a:lnTo>
                    <a:lnTo>
                      <a:pt x="76" y="435"/>
                    </a:lnTo>
                    <a:lnTo>
                      <a:pt x="69" y="433"/>
                    </a:lnTo>
                    <a:lnTo>
                      <a:pt x="64" y="438"/>
                    </a:lnTo>
                    <a:lnTo>
                      <a:pt x="66" y="440"/>
                    </a:lnTo>
                    <a:lnTo>
                      <a:pt x="61" y="443"/>
                    </a:lnTo>
                    <a:lnTo>
                      <a:pt x="59" y="445"/>
                    </a:lnTo>
                    <a:lnTo>
                      <a:pt x="63" y="447"/>
                    </a:lnTo>
                    <a:lnTo>
                      <a:pt x="63" y="450"/>
                    </a:lnTo>
                    <a:lnTo>
                      <a:pt x="54" y="462"/>
                    </a:lnTo>
                    <a:lnTo>
                      <a:pt x="51" y="467"/>
                    </a:lnTo>
                    <a:lnTo>
                      <a:pt x="56" y="470"/>
                    </a:lnTo>
                    <a:lnTo>
                      <a:pt x="66" y="472"/>
                    </a:lnTo>
                    <a:lnTo>
                      <a:pt x="71" y="477"/>
                    </a:lnTo>
                    <a:lnTo>
                      <a:pt x="76" y="477"/>
                    </a:lnTo>
                    <a:lnTo>
                      <a:pt x="79" y="473"/>
                    </a:lnTo>
                    <a:lnTo>
                      <a:pt x="81" y="467"/>
                    </a:lnTo>
                    <a:lnTo>
                      <a:pt x="83" y="468"/>
                    </a:lnTo>
                    <a:lnTo>
                      <a:pt x="96" y="477"/>
                    </a:lnTo>
                    <a:lnTo>
                      <a:pt x="96" y="480"/>
                    </a:lnTo>
                    <a:lnTo>
                      <a:pt x="89" y="488"/>
                    </a:lnTo>
                    <a:lnTo>
                      <a:pt x="81" y="487"/>
                    </a:lnTo>
                    <a:lnTo>
                      <a:pt x="69" y="488"/>
                    </a:lnTo>
                    <a:lnTo>
                      <a:pt x="68" y="485"/>
                    </a:lnTo>
                    <a:lnTo>
                      <a:pt x="63" y="482"/>
                    </a:lnTo>
                    <a:lnTo>
                      <a:pt x="54" y="488"/>
                    </a:lnTo>
                    <a:lnTo>
                      <a:pt x="49" y="488"/>
                    </a:lnTo>
                    <a:lnTo>
                      <a:pt x="43" y="492"/>
                    </a:lnTo>
                    <a:lnTo>
                      <a:pt x="38" y="493"/>
                    </a:lnTo>
                    <a:lnTo>
                      <a:pt x="36" y="500"/>
                    </a:lnTo>
                    <a:lnTo>
                      <a:pt x="44" y="503"/>
                    </a:lnTo>
                    <a:lnTo>
                      <a:pt x="44" y="506"/>
                    </a:lnTo>
                    <a:lnTo>
                      <a:pt x="36" y="510"/>
                    </a:lnTo>
                    <a:lnTo>
                      <a:pt x="26" y="511"/>
                    </a:lnTo>
                    <a:lnTo>
                      <a:pt x="28" y="513"/>
                    </a:lnTo>
                    <a:lnTo>
                      <a:pt x="30" y="518"/>
                    </a:lnTo>
                    <a:lnTo>
                      <a:pt x="20" y="520"/>
                    </a:lnTo>
                    <a:lnTo>
                      <a:pt x="20" y="525"/>
                    </a:lnTo>
                    <a:lnTo>
                      <a:pt x="15" y="526"/>
                    </a:lnTo>
                    <a:lnTo>
                      <a:pt x="5" y="525"/>
                    </a:lnTo>
                    <a:lnTo>
                      <a:pt x="0" y="528"/>
                    </a:lnTo>
                    <a:lnTo>
                      <a:pt x="0" y="535"/>
                    </a:lnTo>
                    <a:lnTo>
                      <a:pt x="5" y="543"/>
                    </a:lnTo>
                    <a:lnTo>
                      <a:pt x="10" y="541"/>
                    </a:lnTo>
                    <a:lnTo>
                      <a:pt x="16" y="541"/>
                    </a:lnTo>
                    <a:lnTo>
                      <a:pt x="18" y="546"/>
                    </a:lnTo>
                    <a:lnTo>
                      <a:pt x="15" y="551"/>
                    </a:lnTo>
                    <a:lnTo>
                      <a:pt x="18" y="556"/>
                    </a:lnTo>
                    <a:lnTo>
                      <a:pt x="23" y="558"/>
                    </a:lnTo>
                    <a:lnTo>
                      <a:pt x="23" y="565"/>
                    </a:lnTo>
                    <a:lnTo>
                      <a:pt x="21" y="568"/>
                    </a:lnTo>
                    <a:lnTo>
                      <a:pt x="16" y="578"/>
                    </a:lnTo>
                    <a:lnTo>
                      <a:pt x="15" y="591"/>
                    </a:lnTo>
                    <a:lnTo>
                      <a:pt x="13" y="590"/>
                    </a:lnTo>
                    <a:lnTo>
                      <a:pt x="18" y="596"/>
                    </a:lnTo>
                    <a:lnTo>
                      <a:pt x="21" y="596"/>
                    </a:lnTo>
                    <a:lnTo>
                      <a:pt x="30" y="595"/>
                    </a:lnTo>
                    <a:lnTo>
                      <a:pt x="34" y="593"/>
                    </a:lnTo>
                    <a:lnTo>
                      <a:pt x="38" y="590"/>
                    </a:lnTo>
                    <a:lnTo>
                      <a:pt x="39" y="588"/>
                    </a:lnTo>
                    <a:lnTo>
                      <a:pt x="43" y="586"/>
                    </a:lnTo>
                    <a:lnTo>
                      <a:pt x="44" y="588"/>
                    </a:lnTo>
                    <a:lnTo>
                      <a:pt x="48" y="591"/>
                    </a:lnTo>
                    <a:lnTo>
                      <a:pt x="56" y="591"/>
                    </a:lnTo>
                    <a:lnTo>
                      <a:pt x="56" y="588"/>
                    </a:lnTo>
                    <a:lnTo>
                      <a:pt x="54" y="586"/>
                    </a:lnTo>
                    <a:lnTo>
                      <a:pt x="54" y="583"/>
                    </a:lnTo>
                    <a:lnTo>
                      <a:pt x="59" y="581"/>
                    </a:lnTo>
                    <a:lnTo>
                      <a:pt x="61" y="580"/>
                    </a:lnTo>
                    <a:lnTo>
                      <a:pt x="64" y="580"/>
                    </a:lnTo>
                    <a:lnTo>
                      <a:pt x="64" y="581"/>
                    </a:lnTo>
                    <a:lnTo>
                      <a:pt x="69" y="581"/>
                    </a:lnTo>
                    <a:lnTo>
                      <a:pt x="73" y="576"/>
                    </a:lnTo>
                    <a:lnTo>
                      <a:pt x="71" y="571"/>
                    </a:lnTo>
                    <a:lnTo>
                      <a:pt x="74" y="568"/>
                    </a:lnTo>
                    <a:lnTo>
                      <a:pt x="76" y="565"/>
                    </a:lnTo>
                    <a:lnTo>
                      <a:pt x="78" y="560"/>
                    </a:lnTo>
                    <a:lnTo>
                      <a:pt x="79" y="555"/>
                    </a:lnTo>
                    <a:lnTo>
                      <a:pt x="86" y="555"/>
                    </a:lnTo>
                    <a:lnTo>
                      <a:pt x="89" y="558"/>
                    </a:lnTo>
                    <a:lnTo>
                      <a:pt x="94" y="560"/>
                    </a:lnTo>
                    <a:lnTo>
                      <a:pt x="94" y="563"/>
                    </a:lnTo>
                    <a:lnTo>
                      <a:pt x="93" y="568"/>
                    </a:lnTo>
                    <a:lnTo>
                      <a:pt x="94" y="573"/>
                    </a:lnTo>
                    <a:lnTo>
                      <a:pt x="99" y="573"/>
                    </a:lnTo>
                    <a:lnTo>
                      <a:pt x="101" y="576"/>
                    </a:lnTo>
                    <a:lnTo>
                      <a:pt x="101" y="581"/>
                    </a:lnTo>
                    <a:lnTo>
                      <a:pt x="101" y="586"/>
                    </a:lnTo>
                    <a:lnTo>
                      <a:pt x="101" y="595"/>
                    </a:lnTo>
                    <a:lnTo>
                      <a:pt x="104" y="600"/>
                    </a:lnTo>
                    <a:lnTo>
                      <a:pt x="104" y="603"/>
                    </a:lnTo>
                    <a:lnTo>
                      <a:pt x="109" y="604"/>
                    </a:lnTo>
                    <a:lnTo>
                      <a:pt x="116" y="604"/>
                    </a:lnTo>
                    <a:lnTo>
                      <a:pt x="119" y="601"/>
                    </a:lnTo>
                    <a:lnTo>
                      <a:pt x="121" y="600"/>
                    </a:lnTo>
                    <a:lnTo>
                      <a:pt x="129" y="595"/>
                    </a:lnTo>
                    <a:lnTo>
                      <a:pt x="132" y="593"/>
                    </a:lnTo>
                    <a:lnTo>
                      <a:pt x="134" y="588"/>
                    </a:lnTo>
                    <a:lnTo>
                      <a:pt x="137" y="586"/>
                    </a:lnTo>
                    <a:lnTo>
                      <a:pt x="147" y="580"/>
                    </a:lnTo>
                    <a:lnTo>
                      <a:pt x="156" y="578"/>
                    </a:lnTo>
                    <a:lnTo>
                      <a:pt x="156" y="583"/>
                    </a:lnTo>
                    <a:lnTo>
                      <a:pt x="166" y="581"/>
                    </a:lnTo>
                    <a:lnTo>
                      <a:pt x="169" y="578"/>
                    </a:lnTo>
                    <a:lnTo>
                      <a:pt x="179" y="578"/>
                    </a:lnTo>
                    <a:lnTo>
                      <a:pt x="181" y="581"/>
                    </a:lnTo>
                    <a:lnTo>
                      <a:pt x="172" y="588"/>
                    </a:lnTo>
                    <a:lnTo>
                      <a:pt x="176" y="588"/>
                    </a:lnTo>
                    <a:lnTo>
                      <a:pt x="176" y="588"/>
                    </a:lnTo>
                    <a:lnTo>
                      <a:pt x="179" y="586"/>
                    </a:lnTo>
                    <a:lnTo>
                      <a:pt x="182" y="586"/>
                    </a:lnTo>
                    <a:lnTo>
                      <a:pt x="186" y="590"/>
                    </a:lnTo>
                    <a:lnTo>
                      <a:pt x="189" y="588"/>
                    </a:lnTo>
                    <a:lnTo>
                      <a:pt x="192" y="588"/>
                    </a:lnTo>
                    <a:lnTo>
                      <a:pt x="196" y="586"/>
                    </a:lnTo>
                    <a:lnTo>
                      <a:pt x="197" y="585"/>
                    </a:lnTo>
                    <a:lnTo>
                      <a:pt x="201" y="585"/>
                    </a:lnTo>
                    <a:lnTo>
                      <a:pt x="204" y="588"/>
                    </a:lnTo>
                    <a:lnTo>
                      <a:pt x="207" y="595"/>
                    </a:lnTo>
                    <a:lnTo>
                      <a:pt x="217" y="609"/>
                    </a:lnTo>
                    <a:lnTo>
                      <a:pt x="224" y="613"/>
                    </a:lnTo>
                    <a:lnTo>
                      <a:pt x="224" y="619"/>
                    </a:lnTo>
                    <a:lnTo>
                      <a:pt x="229" y="621"/>
                    </a:lnTo>
                    <a:lnTo>
                      <a:pt x="230" y="624"/>
                    </a:lnTo>
                    <a:lnTo>
                      <a:pt x="240" y="626"/>
                    </a:lnTo>
                    <a:lnTo>
                      <a:pt x="250" y="626"/>
                    </a:lnTo>
                    <a:lnTo>
                      <a:pt x="255" y="626"/>
                    </a:lnTo>
                    <a:lnTo>
                      <a:pt x="255" y="631"/>
                    </a:lnTo>
                    <a:lnTo>
                      <a:pt x="265" y="634"/>
                    </a:lnTo>
                    <a:lnTo>
                      <a:pt x="274" y="638"/>
                    </a:lnTo>
                    <a:lnTo>
                      <a:pt x="277" y="649"/>
                    </a:lnTo>
                    <a:lnTo>
                      <a:pt x="284" y="656"/>
                    </a:lnTo>
                    <a:lnTo>
                      <a:pt x="292" y="659"/>
                    </a:lnTo>
                    <a:lnTo>
                      <a:pt x="295" y="664"/>
                    </a:lnTo>
                    <a:lnTo>
                      <a:pt x="295" y="676"/>
                    </a:lnTo>
                    <a:lnTo>
                      <a:pt x="300" y="684"/>
                    </a:lnTo>
                    <a:lnTo>
                      <a:pt x="305" y="686"/>
                    </a:lnTo>
                    <a:lnTo>
                      <a:pt x="309" y="696"/>
                    </a:lnTo>
                    <a:lnTo>
                      <a:pt x="310" y="704"/>
                    </a:lnTo>
                    <a:lnTo>
                      <a:pt x="307" y="709"/>
                    </a:lnTo>
                    <a:lnTo>
                      <a:pt x="307" y="706"/>
                    </a:lnTo>
                    <a:lnTo>
                      <a:pt x="302" y="704"/>
                    </a:lnTo>
                    <a:lnTo>
                      <a:pt x="295" y="711"/>
                    </a:lnTo>
                    <a:lnTo>
                      <a:pt x="295" y="711"/>
                    </a:lnTo>
                    <a:lnTo>
                      <a:pt x="297" y="714"/>
                    </a:lnTo>
                    <a:lnTo>
                      <a:pt x="297" y="717"/>
                    </a:lnTo>
                    <a:lnTo>
                      <a:pt x="304" y="721"/>
                    </a:lnTo>
                    <a:lnTo>
                      <a:pt x="304" y="729"/>
                    </a:lnTo>
                    <a:lnTo>
                      <a:pt x="305" y="732"/>
                    </a:lnTo>
                    <a:lnTo>
                      <a:pt x="304" y="736"/>
                    </a:lnTo>
                    <a:lnTo>
                      <a:pt x="307" y="737"/>
                    </a:lnTo>
                    <a:lnTo>
                      <a:pt x="309" y="741"/>
                    </a:lnTo>
                    <a:lnTo>
                      <a:pt x="309" y="744"/>
                    </a:lnTo>
                    <a:lnTo>
                      <a:pt x="312" y="744"/>
                    </a:lnTo>
                    <a:lnTo>
                      <a:pt x="314" y="749"/>
                    </a:lnTo>
                    <a:lnTo>
                      <a:pt x="319" y="752"/>
                    </a:lnTo>
                    <a:lnTo>
                      <a:pt x="322" y="747"/>
                    </a:lnTo>
                    <a:lnTo>
                      <a:pt x="327" y="747"/>
                    </a:lnTo>
                    <a:lnTo>
                      <a:pt x="329" y="751"/>
                    </a:lnTo>
                    <a:lnTo>
                      <a:pt x="335" y="751"/>
                    </a:lnTo>
                    <a:lnTo>
                      <a:pt x="340" y="756"/>
                    </a:lnTo>
                    <a:lnTo>
                      <a:pt x="343" y="757"/>
                    </a:lnTo>
                    <a:lnTo>
                      <a:pt x="345" y="762"/>
                    </a:lnTo>
                    <a:lnTo>
                      <a:pt x="350" y="762"/>
                    </a:lnTo>
                    <a:lnTo>
                      <a:pt x="352" y="766"/>
                    </a:lnTo>
                    <a:lnTo>
                      <a:pt x="352" y="766"/>
                    </a:lnTo>
                    <a:lnTo>
                      <a:pt x="353" y="764"/>
                    </a:lnTo>
                    <a:lnTo>
                      <a:pt x="360" y="767"/>
                    </a:lnTo>
                    <a:lnTo>
                      <a:pt x="362" y="771"/>
                    </a:lnTo>
                    <a:lnTo>
                      <a:pt x="367" y="771"/>
                    </a:lnTo>
                    <a:lnTo>
                      <a:pt x="370" y="771"/>
                    </a:lnTo>
                    <a:lnTo>
                      <a:pt x="373" y="767"/>
                    </a:lnTo>
                    <a:lnTo>
                      <a:pt x="378" y="767"/>
                    </a:lnTo>
                    <a:lnTo>
                      <a:pt x="387" y="771"/>
                    </a:lnTo>
                    <a:lnTo>
                      <a:pt x="390" y="772"/>
                    </a:lnTo>
                    <a:lnTo>
                      <a:pt x="395" y="772"/>
                    </a:lnTo>
                    <a:lnTo>
                      <a:pt x="400" y="774"/>
                    </a:lnTo>
                    <a:lnTo>
                      <a:pt x="407" y="782"/>
                    </a:lnTo>
                    <a:lnTo>
                      <a:pt x="412" y="782"/>
                    </a:lnTo>
                    <a:lnTo>
                      <a:pt x="417" y="784"/>
                    </a:lnTo>
                    <a:lnTo>
                      <a:pt x="420" y="787"/>
                    </a:lnTo>
                    <a:lnTo>
                      <a:pt x="423" y="792"/>
                    </a:lnTo>
                    <a:lnTo>
                      <a:pt x="425" y="796"/>
                    </a:lnTo>
                    <a:lnTo>
                      <a:pt x="428" y="796"/>
                    </a:lnTo>
                    <a:lnTo>
                      <a:pt x="428" y="789"/>
                    </a:lnTo>
                    <a:lnTo>
                      <a:pt x="431" y="786"/>
                    </a:lnTo>
                    <a:lnTo>
                      <a:pt x="433" y="789"/>
                    </a:lnTo>
                    <a:lnTo>
                      <a:pt x="438" y="789"/>
                    </a:lnTo>
                    <a:lnTo>
                      <a:pt x="443" y="791"/>
                    </a:lnTo>
                    <a:lnTo>
                      <a:pt x="443" y="797"/>
                    </a:lnTo>
                    <a:lnTo>
                      <a:pt x="450" y="802"/>
                    </a:lnTo>
                    <a:lnTo>
                      <a:pt x="458" y="800"/>
                    </a:lnTo>
                    <a:lnTo>
                      <a:pt x="463" y="800"/>
                    </a:lnTo>
                    <a:lnTo>
                      <a:pt x="463" y="810"/>
                    </a:lnTo>
                    <a:lnTo>
                      <a:pt x="465" y="815"/>
                    </a:lnTo>
                    <a:lnTo>
                      <a:pt x="470" y="814"/>
                    </a:lnTo>
                    <a:lnTo>
                      <a:pt x="476" y="817"/>
                    </a:lnTo>
                    <a:lnTo>
                      <a:pt x="478" y="814"/>
                    </a:lnTo>
                    <a:lnTo>
                      <a:pt x="485" y="814"/>
                    </a:lnTo>
                    <a:lnTo>
                      <a:pt x="488" y="809"/>
                    </a:lnTo>
                    <a:lnTo>
                      <a:pt x="498" y="810"/>
                    </a:lnTo>
                    <a:lnTo>
                      <a:pt x="503" y="812"/>
                    </a:lnTo>
                    <a:lnTo>
                      <a:pt x="505" y="817"/>
                    </a:lnTo>
                    <a:lnTo>
                      <a:pt x="511" y="820"/>
                    </a:lnTo>
                    <a:lnTo>
                      <a:pt x="516" y="825"/>
                    </a:lnTo>
                    <a:lnTo>
                      <a:pt x="521" y="827"/>
                    </a:lnTo>
                    <a:lnTo>
                      <a:pt x="528" y="825"/>
                    </a:lnTo>
                    <a:lnTo>
                      <a:pt x="529" y="825"/>
                    </a:lnTo>
                    <a:lnTo>
                      <a:pt x="536" y="824"/>
                    </a:lnTo>
                    <a:lnTo>
                      <a:pt x="541" y="824"/>
                    </a:lnTo>
                    <a:lnTo>
                      <a:pt x="541" y="824"/>
                    </a:lnTo>
                    <a:lnTo>
                      <a:pt x="546" y="820"/>
                    </a:lnTo>
                    <a:lnTo>
                      <a:pt x="551" y="820"/>
                    </a:lnTo>
                    <a:lnTo>
                      <a:pt x="554" y="824"/>
                    </a:lnTo>
                    <a:lnTo>
                      <a:pt x="554" y="830"/>
                    </a:lnTo>
                    <a:lnTo>
                      <a:pt x="559" y="834"/>
                    </a:lnTo>
                    <a:lnTo>
                      <a:pt x="559" y="834"/>
                    </a:lnTo>
                    <a:lnTo>
                      <a:pt x="564" y="830"/>
                    </a:lnTo>
                    <a:lnTo>
                      <a:pt x="569" y="822"/>
                    </a:lnTo>
                    <a:lnTo>
                      <a:pt x="581" y="815"/>
                    </a:lnTo>
                    <a:lnTo>
                      <a:pt x="589" y="814"/>
                    </a:lnTo>
                    <a:lnTo>
                      <a:pt x="591" y="817"/>
                    </a:lnTo>
                    <a:lnTo>
                      <a:pt x="603" y="819"/>
                    </a:lnTo>
                    <a:lnTo>
                      <a:pt x="608" y="820"/>
                    </a:lnTo>
                    <a:lnTo>
                      <a:pt x="614" y="819"/>
                    </a:lnTo>
                    <a:lnTo>
                      <a:pt x="621" y="819"/>
                    </a:lnTo>
                    <a:lnTo>
                      <a:pt x="624" y="824"/>
                    </a:lnTo>
                    <a:lnTo>
                      <a:pt x="626" y="824"/>
                    </a:lnTo>
                    <a:lnTo>
                      <a:pt x="629" y="824"/>
                    </a:lnTo>
                    <a:lnTo>
                      <a:pt x="637" y="820"/>
                    </a:lnTo>
                    <a:lnTo>
                      <a:pt x="641" y="820"/>
                    </a:lnTo>
                    <a:lnTo>
                      <a:pt x="644" y="815"/>
                    </a:lnTo>
                    <a:lnTo>
                      <a:pt x="647" y="814"/>
                    </a:lnTo>
                    <a:lnTo>
                      <a:pt x="651" y="814"/>
                    </a:lnTo>
                    <a:lnTo>
                      <a:pt x="651" y="812"/>
                    </a:lnTo>
                    <a:lnTo>
                      <a:pt x="656" y="810"/>
                    </a:lnTo>
                    <a:lnTo>
                      <a:pt x="657" y="805"/>
                    </a:lnTo>
                    <a:lnTo>
                      <a:pt x="662" y="800"/>
                    </a:lnTo>
                    <a:lnTo>
                      <a:pt x="667" y="800"/>
                    </a:lnTo>
                    <a:lnTo>
                      <a:pt x="676" y="799"/>
                    </a:lnTo>
                    <a:lnTo>
                      <a:pt x="682" y="792"/>
                    </a:lnTo>
                    <a:lnTo>
                      <a:pt x="681" y="787"/>
                    </a:lnTo>
                    <a:lnTo>
                      <a:pt x="684" y="787"/>
                    </a:lnTo>
                    <a:lnTo>
                      <a:pt x="691" y="784"/>
                    </a:lnTo>
                    <a:lnTo>
                      <a:pt x="694" y="789"/>
                    </a:lnTo>
                    <a:lnTo>
                      <a:pt x="701" y="787"/>
                    </a:lnTo>
                    <a:lnTo>
                      <a:pt x="711" y="791"/>
                    </a:lnTo>
                    <a:lnTo>
                      <a:pt x="712" y="789"/>
                    </a:lnTo>
                    <a:lnTo>
                      <a:pt x="712" y="784"/>
                    </a:lnTo>
                    <a:lnTo>
                      <a:pt x="722" y="779"/>
                    </a:lnTo>
                    <a:lnTo>
                      <a:pt x="725" y="779"/>
                    </a:lnTo>
                    <a:lnTo>
                      <a:pt x="729" y="782"/>
                    </a:lnTo>
                    <a:lnTo>
                      <a:pt x="732" y="782"/>
                    </a:lnTo>
                    <a:lnTo>
                      <a:pt x="734" y="784"/>
                    </a:lnTo>
                    <a:lnTo>
                      <a:pt x="730" y="791"/>
                    </a:lnTo>
                    <a:lnTo>
                      <a:pt x="732" y="794"/>
                    </a:lnTo>
                    <a:lnTo>
                      <a:pt x="735" y="792"/>
                    </a:lnTo>
                    <a:lnTo>
                      <a:pt x="737" y="792"/>
                    </a:lnTo>
                    <a:lnTo>
                      <a:pt x="739" y="796"/>
                    </a:lnTo>
                    <a:lnTo>
                      <a:pt x="742" y="799"/>
                    </a:lnTo>
                    <a:lnTo>
                      <a:pt x="742" y="802"/>
                    </a:lnTo>
                    <a:lnTo>
                      <a:pt x="739" y="807"/>
                    </a:lnTo>
                    <a:lnTo>
                      <a:pt x="740" y="810"/>
                    </a:lnTo>
                    <a:lnTo>
                      <a:pt x="745" y="810"/>
                    </a:lnTo>
                    <a:lnTo>
                      <a:pt x="749" y="810"/>
                    </a:lnTo>
                    <a:lnTo>
                      <a:pt x="752" y="812"/>
                    </a:lnTo>
                    <a:lnTo>
                      <a:pt x="757" y="815"/>
                    </a:lnTo>
                    <a:lnTo>
                      <a:pt x="760" y="814"/>
                    </a:lnTo>
                    <a:lnTo>
                      <a:pt x="765" y="815"/>
                    </a:lnTo>
                    <a:lnTo>
                      <a:pt x="770" y="814"/>
                    </a:lnTo>
                    <a:lnTo>
                      <a:pt x="775" y="814"/>
                    </a:lnTo>
                    <a:lnTo>
                      <a:pt x="779" y="819"/>
                    </a:lnTo>
                    <a:lnTo>
                      <a:pt x="784" y="822"/>
                    </a:lnTo>
                    <a:lnTo>
                      <a:pt x="784" y="829"/>
                    </a:lnTo>
                    <a:lnTo>
                      <a:pt x="789" y="829"/>
                    </a:lnTo>
                    <a:lnTo>
                      <a:pt x="794" y="834"/>
                    </a:lnTo>
                    <a:lnTo>
                      <a:pt x="794" y="840"/>
                    </a:lnTo>
                    <a:lnTo>
                      <a:pt x="797" y="847"/>
                    </a:lnTo>
                    <a:lnTo>
                      <a:pt x="797" y="854"/>
                    </a:lnTo>
                    <a:lnTo>
                      <a:pt x="797" y="864"/>
                    </a:lnTo>
                    <a:lnTo>
                      <a:pt x="797" y="869"/>
                    </a:lnTo>
                    <a:lnTo>
                      <a:pt x="795" y="870"/>
                    </a:lnTo>
                    <a:lnTo>
                      <a:pt x="790" y="872"/>
                    </a:lnTo>
                    <a:lnTo>
                      <a:pt x="790" y="877"/>
                    </a:lnTo>
                    <a:lnTo>
                      <a:pt x="787" y="877"/>
                    </a:lnTo>
                    <a:lnTo>
                      <a:pt x="787" y="880"/>
                    </a:lnTo>
                    <a:lnTo>
                      <a:pt x="789" y="885"/>
                    </a:lnTo>
                    <a:lnTo>
                      <a:pt x="787" y="887"/>
                    </a:lnTo>
                    <a:lnTo>
                      <a:pt x="784" y="887"/>
                    </a:lnTo>
                    <a:lnTo>
                      <a:pt x="780" y="889"/>
                    </a:lnTo>
                    <a:lnTo>
                      <a:pt x="779" y="894"/>
                    </a:lnTo>
                    <a:lnTo>
                      <a:pt x="780" y="895"/>
                    </a:lnTo>
                    <a:lnTo>
                      <a:pt x="779" y="898"/>
                    </a:lnTo>
                    <a:lnTo>
                      <a:pt x="779" y="903"/>
                    </a:lnTo>
                    <a:lnTo>
                      <a:pt x="782" y="905"/>
                    </a:lnTo>
                    <a:lnTo>
                      <a:pt x="784" y="907"/>
                    </a:lnTo>
                    <a:lnTo>
                      <a:pt x="787" y="910"/>
                    </a:lnTo>
                    <a:lnTo>
                      <a:pt x="787" y="915"/>
                    </a:lnTo>
                    <a:lnTo>
                      <a:pt x="789" y="920"/>
                    </a:lnTo>
                    <a:lnTo>
                      <a:pt x="795" y="917"/>
                    </a:lnTo>
                    <a:lnTo>
                      <a:pt x="805" y="915"/>
                    </a:lnTo>
                    <a:lnTo>
                      <a:pt x="807" y="918"/>
                    </a:lnTo>
                    <a:lnTo>
                      <a:pt x="805" y="920"/>
                    </a:lnTo>
                    <a:lnTo>
                      <a:pt x="809" y="923"/>
                    </a:lnTo>
                    <a:lnTo>
                      <a:pt x="815" y="922"/>
                    </a:lnTo>
                    <a:lnTo>
                      <a:pt x="815" y="925"/>
                    </a:lnTo>
                    <a:lnTo>
                      <a:pt x="814" y="928"/>
                    </a:lnTo>
                    <a:lnTo>
                      <a:pt x="817" y="932"/>
                    </a:lnTo>
                    <a:lnTo>
                      <a:pt x="824" y="933"/>
                    </a:lnTo>
                    <a:lnTo>
                      <a:pt x="822" y="935"/>
                    </a:lnTo>
                    <a:lnTo>
                      <a:pt x="824" y="938"/>
                    </a:lnTo>
                    <a:lnTo>
                      <a:pt x="825" y="937"/>
                    </a:lnTo>
                    <a:lnTo>
                      <a:pt x="832" y="937"/>
                    </a:lnTo>
                    <a:lnTo>
                      <a:pt x="837" y="938"/>
                    </a:lnTo>
                    <a:lnTo>
                      <a:pt x="837" y="942"/>
                    </a:lnTo>
                    <a:lnTo>
                      <a:pt x="835" y="947"/>
                    </a:lnTo>
                    <a:lnTo>
                      <a:pt x="835" y="948"/>
                    </a:lnTo>
                    <a:lnTo>
                      <a:pt x="828" y="957"/>
                    </a:lnTo>
                    <a:lnTo>
                      <a:pt x="825" y="960"/>
                    </a:lnTo>
                    <a:lnTo>
                      <a:pt x="825" y="963"/>
                    </a:lnTo>
                    <a:lnTo>
                      <a:pt x="828" y="962"/>
                    </a:lnTo>
                    <a:lnTo>
                      <a:pt x="837" y="963"/>
                    </a:lnTo>
                    <a:lnTo>
                      <a:pt x="838" y="963"/>
                    </a:lnTo>
                    <a:lnTo>
                      <a:pt x="842" y="962"/>
                    </a:lnTo>
                    <a:lnTo>
                      <a:pt x="845" y="965"/>
                    </a:lnTo>
                    <a:lnTo>
                      <a:pt x="843" y="970"/>
                    </a:lnTo>
                    <a:lnTo>
                      <a:pt x="845" y="975"/>
                    </a:lnTo>
                    <a:lnTo>
                      <a:pt x="850" y="977"/>
                    </a:lnTo>
                    <a:lnTo>
                      <a:pt x="853" y="975"/>
                    </a:lnTo>
                    <a:lnTo>
                      <a:pt x="860" y="975"/>
                    </a:lnTo>
                    <a:lnTo>
                      <a:pt x="870" y="970"/>
                    </a:lnTo>
                    <a:lnTo>
                      <a:pt x="875" y="972"/>
                    </a:lnTo>
                    <a:lnTo>
                      <a:pt x="875" y="975"/>
                    </a:lnTo>
                    <a:lnTo>
                      <a:pt x="868" y="982"/>
                    </a:lnTo>
                    <a:lnTo>
                      <a:pt x="872" y="977"/>
                    </a:lnTo>
                    <a:lnTo>
                      <a:pt x="875" y="980"/>
                    </a:lnTo>
                    <a:lnTo>
                      <a:pt x="878" y="983"/>
                    </a:lnTo>
                    <a:lnTo>
                      <a:pt x="883" y="982"/>
                    </a:lnTo>
                    <a:lnTo>
                      <a:pt x="888" y="982"/>
                    </a:lnTo>
                    <a:lnTo>
                      <a:pt x="887" y="977"/>
                    </a:lnTo>
                    <a:lnTo>
                      <a:pt x="887" y="972"/>
                    </a:lnTo>
                    <a:lnTo>
                      <a:pt x="885" y="967"/>
                    </a:lnTo>
                    <a:lnTo>
                      <a:pt x="885" y="960"/>
                    </a:lnTo>
                    <a:lnTo>
                      <a:pt x="888" y="957"/>
                    </a:lnTo>
                    <a:lnTo>
                      <a:pt x="888" y="955"/>
                    </a:lnTo>
                    <a:lnTo>
                      <a:pt x="897" y="953"/>
                    </a:lnTo>
                    <a:lnTo>
                      <a:pt x="898" y="957"/>
                    </a:lnTo>
                    <a:lnTo>
                      <a:pt x="897" y="955"/>
                    </a:lnTo>
                    <a:lnTo>
                      <a:pt x="898" y="953"/>
                    </a:lnTo>
                    <a:lnTo>
                      <a:pt x="900" y="953"/>
                    </a:lnTo>
                    <a:lnTo>
                      <a:pt x="902" y="950"/>
                    </a:lnTo>
                    <a:lnTo>
                      <a:pt x="905" y="948"/>
                    </a:lnTo>
                    <a:lnTo>
                      <a:pt x="910" y="947"/>
                    </a:lnTo>
                    <a:lnTo>
                      <a:pt x="913" y="947"/>
                    </a:lnTo>
                    <a:lnTo>
                      <a:pt x="912" y="950"/>
                    </a:lnTo>
                    <a:lnTo>
                      <a:pt x="915" y="952"/>
                    </a:lnTo>
                    <a:lnTo>
                      <a:pt x="918" y="952"/>
                    </a:lnTo>
                    <a:lnTo>
                      <a:pt x="918" y="948"/>
                    </a:lnTo>
                    <a:lnTo>
                      <a:pt x="922" y="945"/>
                    </a:lnTo>
                    <a:lnTo>
                      <a:pt x="926" y="950"/>
                    </a:lnTo>
                    <a:lnTo>
                      <a:pt x="930" y="947"/>
                    </a:lnTo>
                    <a:lnTo>
                      <a:pt x="933" y="947"/>
                    </a:lnTo>
                    <a:lnTo>
                      <a:pt x="933" y="950"/>
                    </a:lnTo>
                    <a:lnTo>
                      <a:pt x="940" y="947"/>
                    </a:lnTo>
                    <a:lnTo>
                      <a:pt x="940" y="943"/>
                    </a:lnTo>
                    <a:lnTo>
                      <a:pt x="946" y="942"/>
                    </a:lnTo>
                    <a:lnTo>
                      <a:pt x="951" y="945"/>
                    </a:lnTo>
                    <a:lnTo>
                      <a:pt x="958" y="943"/>
                    </a:lnTo>
                    <a:lnTo>
                      <a:pt x="958" y="935"/>
                    </a:lnTo>
                    <a:lnTo>
                      <a:pt x="963" y="933"/>
                    </a:lnTo>
                    <a:lnTo>
                      <a:pt x="970" y="933"/>
                    </a:lnTo>
                    <a:lnTo>
                      <a:pt x="973" y="930"/>
                    </a:lnTo>
                    <a:lnTo>
                      <a:pt x="978" y="933"/>
                    </a:lnTo>
                    <a:lnTo>
                      <a:pt x="978" y="937"/>
                    </a:lnTo>
                    <a:lnTo>
                      <a:pt x="983" y="938"/>
                    </a:lnTo>
                    <a:lnTo>
                      <a:pt x="986" y="940"/>
                    </a:lnTo>
                    <a:lnTo>
                      <a:pt x="996" y="940"/>
                    </a:lnTo>
                    <a:lnTo>
                      <a:pt x="998" y="943"/>
                    </a:lnTo>
                    <a:lnTo>
                      <a:pt x="1005" y="940"/>
                    </a:lnTo>
                    <a:lnTo>
                      <a:pt x="1010" y="943"/>
                    </a:lnTo>
                    <a:lnTo>
                      <a:pt x="1008" y="947"/>
                    </a:lnTo>
                    <a:lnTo>
                      <a:pt x="1005" y="948"/>
                    </a:lnTo>
                    <a:lnTo>
                      <a:pt x="1003" y="957"/>
                    </a:lnTo>
                    <a:lnTo>
                      <a:pt x="1005" y="957"/>
                    </a:lnTo>
                    <a:lnTo>
                      <a:pt x="1006" y="962"/>
                    </a:lnTo>
                    <a:lnTo>
                      <a:pt x="1016" y="965"/>
                    </a:lnTo>
                    <a:lnTo>
                      <a:pt x="1018" y="968"/>
                    </a:lnTo>
                    <a:lnTo>
                      <a:pt x="1023" y="970"/>
                    </a:lnTo>
                    <a:lnTo>
                      <a:pt x="1028" y="972"/>
                    </a:lnTo>
                    <a:lnTo>
                      <a:pt x="1033" y="970"/>
                    </a:lnTo>
                    <a:lnTo>
                      <a:pt x="1034" y="972"/>
                    </a:lnTo>
                    <a:lnTo>
                      <a:pt x="1038" y="972"/>
                    </a:lnTo>
                    <a:lnTo>
                      <a:pt x="1041" y="973"/>
                    </a:lnTo>
                    <a:lnTo>
                      <a:pt x="1043" y="973"/>
                    </a:lnTo>
                    <a:lnTo>
                      <a:pt x="1044" y="973"/>
                    </a:lnTo>
                    <a:lnTo>
                      <a:pt x="1048" y="973"/>
                    </a:lnTo>
                    <a:lnTo>
                      <a:pt x="1051" y="972"/>
                    </a:lnTo>
                    <a:lnTo>
                      <a:pt x="1051" y="970"/>
                    </a:lnTo>
                    <a:lnTo>
                      <a:pt x="1053" y="965"/>
                    </a:lnTo>
                    <a:lnTo>
                      <a:pt x="1054" y="970"/>
                    </a:lnTo>
                    <a:lnTo>
                      <a:pt x="1059" y="973"/>
                    </a:lnTo>
                    <a:lnTo>
                      <a:pt x="1061" y="973"/>
                    </a:lnTo>
                    <a:lnTo>
                      <a:pt x="1068" y="978"/>
                    </a:lnTo>
                    <a:lnTo>
                      <a:pt x="1071" y="977"/>
                    </a:lnTo>
                    <a:lnTo>
                      <a:pt x="1074" y="977"/>
                    </a:lnTo>
                    <a:lnTo>
                      <a:pt x="1076" y="973"/>
                    </a:lnTo>
                    <a:lnTo>
                      <a:pt x="1079" y="977"/>
                    </a:lnTo>
                    <a:lnTo>
                      <a:pt x="1083" y="975"/>
                    </a:lnTo>
                    <a:lnTo>
                      <a:pt x="1086" y="977"/>
                    </a:lnTo>
                    <a:lnTo>
                      <a:pt x="1086" y="978"/>
                    </a:lnTo>
                    <a:lnTo>
                      <a:pt x="1083" y="978"/>
                    </a:lnTo>
                    <a:lnTo>
                      <a:pt x="1081" y="982"/>
                    </a:lnTo>
                    <a:lnTo>
                      <a:pt x="1078" y="985"/>
                    </a:lnTo>
                    <a:lnTo>
                      <a:pt x="1078" y="988"/>
                    </a:lnTo>
                    <a:lnTo>
                      <a:pt x="1084" y="995"/>
                    </a:lnTo>
                    <a:lnTo>
                      <a:pt x="1088" y="998"/>
                    </a:lnTo>
                    <a:lnTo>
                      <a:pt x="1088" y="1000"/>
                    </a:lnTo>
                    <a:lnTo>
                      <a:pt x="1088" y="1005"/>
                    </a:lnTo>
                    <a:lnTo>
                      <a:pt x="1089" y="1003"/>
                    </a:lnTo>
                    <a:lnTo>
                      <a:pt x="1091" y="1000"/>
                    </a:lnTo>
                    <a:lnTo>
                      <a:pt x="1096" y="1001"/>
                    </a:lnTo>
                    <a:lnTo>
                      <a:pt x="1096" y="1003"/>
                    </a:lnTo>
                    <a:lnTo>
                      <a:pt x="1099" y="1003"/>
                    </a:lnTo>
                    <a:lnTo>
                      <a:pt x="1103" y="998"/>
                    </a:lnTo>
                    <a:lnTo>
                      <a:pt x="1103" y="995"/>
                    </a:lnTo>
                    <a:lnTo>
                      <a:pt x="1099" y="995"/>
                    </a:lnTo>
                    <a:lnTo>
                      <a:pt x="1099" y="995"/>
                    </a:lnTo>
                    <a:lnTo>
                      <a:pt x="1098" y="990"/>
                    </a:lnTo>
                    <a:lnTo>
                      <a:pt x="1094" y="990"/>
                    </a:lnTo>
                    <a:lnTo>
                      <a:pt x="1093" y="985"/>
                    </a:lnTo>
                    <a:lnTo>
                      <a:pt x="1094" y="983"/>
                    </a:lnTo>
                    <a:lnTo>
                      <a:pt x="1098" y="982"/>
                    </a:lnTo>
                    <a:lnTo>
                      <a:pt x="1098" y="978"/>
                    </a:lnTo>
                    <a:lnTo>
                      <a:pt x="1098" y="977"/>
                    </a:lnTo>
                    <a:lnTo>
                      <a:pt x="1099" y="977"/>
                    </a:lnTo>
                    <a:lnTo>
                      <a:pt x="1101" y="975"/>
                    </a:lnTo>
                    <a:lnTo>
                      <a:pt x="1101" y="975"/>
                    </a:lnTo>
                    <a:lnTo>
                      <a:pt x="1101" y="977"/>
                    </a:lnTo>
                    <a:lnTo>
                      <a:pt x="1103" y="977"/>
                    </a:lnTo>
                    <a:lnTo>
                      <a:pt x="1103" y="978"/>
                    </a:lnTo>
                    <a:lnTo>
                      <a:pt x="1103" y="978"/>
                    </a:lnTo>
                    <a:lnTo>
                      <a:pt x="1104" y="980"/>
                    </a:lnTo>
                    <a:lnTo>
                      <a:pt x="1104" y="980"/>
                    </a:lnTo>
                    <a:lnTo>
                      <a:pt x="1104" y="980"/>
                    </a:lnTo>
                    <a:lnTo>
                      <a:pt x="1108" y="978"/>
                    </a:lnTo>
                    <a:lnTo>
                      <a:pt x="1113" y="978"/>
                    </a:lnTo>
                    <a:lnTo>
                      <a:pt x="1114" y="975"/>
                    </a:lnTo>
                    <a:lnTo>
                      <a:pt x="1118" y="975"/>
                    </a:lnTo>
                    <a:lnTo>
                      <a:pt x="1122" y="975"/>
                    </a:lnTo>
                    <a:lnTo>
                      <a:pt x="1127" y="972"/>
                    </a:lnTo>
                    <a:lnTo>
                      <a:pt x="1126" y="968"/>
                    </a:lnTo>
                    <a:lnTo>
                      <a:pt x="1129" y="968"/>
                    </a:lnTo>
                    <a:lnTo>
                      <a:pt x="1134" y="968"/>
                    </a:lnTo>
                    <a:lnTo>
                      <a:pt x="1139" y="970"/>
                    </a:lnTo>
                    <a:lnTo>
                      <a:pt x="1142" y="968"/>
                    </a:lnTo>
                    <a:lnTo>
                      <a:pt x="1147" y="967"/>
                    </a:lnTo>
                    <a:lnTo>
                      <a:pt x="1152" y="962"/>
                    </a:lnTo>
                    <a:lnTo>
                      <a:pt x="1156" y="958"/>
                    </a:lnTo>
                    <a:lnTo>
                      <a:pt x="1156" y="957"/>
                    </a:lnTo>
                    <a:lnTo>
                      <a:pt x="1157" y="957"/>
                    </a:lnTo>
                    <a:lnTo>
                      <a:pt x="1159" y="958"/>
                    </a:lnTo>
                    <a:lnTo>
                      <a:pt x="1161" y="957"/>
                    </a:lnTo>
                    <a:lnTo>
                      <a:pt x="1164" y="953"/>
                    </a:lnTo>
                    <a:lnTo>
                      <a:pt x="1167" y="952"/>
                    </a:lnTo>
                    <a:lnTo>
                      <a:pt x="1166" y="947"/>
                    </a:lnTo>
                    <a:lnTo>
                      <a:pt x="1166" y="943"/>
                    </a:lnTo>
                    <a:lnTo>
                      <a:pt x="1166" y="940"/>
                    </a:lnTo>
                    <a:lnTo>
                      <a:pt x="1164" y="937"/>
                    </a:lnTo>
                    <a:lnTo>
                      <a:pt x="1167" y="940"/>
                    </a:lnTo>
                    <a:lnTo>
                      <a:pt x="1172" y="942"/>
                    </a:lnTo>
                    <a:lnTo>
                      <a:pt x="1174" y="945"/>
                    </a:lnTo>
                    <a:lnTo>
                      <a:pt x="1179" y="950"/>
                    </a:lnTo>
                    <a:lnTo>
                      <a:pt x="1182" y="948"/>
                    </a:lnTo>
                    <a:lnTo>
                      <a:pt x="1179" y="952"/>
                    </a:lnTo>
                    <a:lnTo>
                      <a:pt x="1176" y="953"/>
                    </a:lnTo>
                    <a:lnTo>
                      <a:pt x="1177" y="955"/>
                    </a:lnTo>
                    <a:lnTo>
                      <a:pt x="1186" y="952"/>
                    </a:lnTo>
                    <a:lnTo>
                      <a:pt x="1186" y="947"/>
                    </a:lnTo>
                    <a:lnTo>
                      <a:pt x="1191" y="945"/>
                    </a:lnTo>
                    <a:lnTo>
                      <a:pt x="1192" y="943"/>
                    </a:lnTo>
                    <a:lnTo>
                      <a:pt x="1196" y="945"/>
                    </a:lnTo>
                    <a:lnTo>
                      <a:pt x="1201" y="945"/>
                    </a:lnTo>
                    <a:lnTo>
                      <a:pt x="1201" y="942"/>
                    </a:lnTo>
                    <a:lnTo>
                      <a:pt x="1204" y="942"/>
                    </a:lnTo>
                    <a:lnTo>
                      <a:pt x="1206" y="938"/>
                    </a:lnTo>
                    <a:lnTo>
                      <a:pt x="1207" y="942"/>
                    </a:lnTo>
                    <a:lnTo>
                      <a:pt x="1211" y="945"/>
                    </a:lnTo>
                    <a:lnTo>
                      <a:pt x="1214" y="943"/>
                    </a:lnTo>
                    <a:lnTo>
                      <a:pt x="1214" y="940"/>
                    </a:lnTo>
                    <a:lnTo>
                      <a:pt x="1217" y="940"/>
                    </a:lnTo>
                    <a:lnTo>
                      <a:pt x="1217" y="940"/>
                    </a:lnTo>
                    <a:lnTo>
                      <a:pt x="1221" y="940"/>
                    </a:lnTo>
                    <a:lnTo>
                      <a:pt x="1222" y="938"/>
                    </a:lnTo>
                    <a:lnTo>
                      <a:pt x="1227" y="938"/>
                    </a:lnTo>
                    <a:lnTo>
                      <a:pt x="1230" y="935"/>
                    </a:lnTo>
                    <a:lnTo>
                      <a:pt x="1232" y="933"/>
                    </a:lnTo>
                    <a:lnTo>
                      <a:pt x="1232" y="937"/>
                    </a:lnTo>
                    <a:lnTo>
                      <a:pt x="1234" y="933"/>
                    </a:lnTo>
                    <a:lnTo>
                      <a:pt x="1237" y="935"/>
                    </a:lnTo>
                    <a:lnTo>
                      <a:pt x="1240" y="933"/>
                    </a:lnTo>
                    <a:lnTo>
                      <a:pt x="1239" y="930"/>
                    </a:lnTo>
                    <a:lnTo>
                      <a:pt x="1240" y="927"/>
                    </a:lnTo>
                    <a:lnTo>
                      <a:pt x="1242" y="923"/>
                    </a:lnTo>
                    <a:lnTo>
                      <a:pt x="1240" y="918"/>
                    </a:lnTo>
                    <a:lnTo>
                      <a:pt x="1244" y="918"/>
                    </a:lnTo>
                    <a:lnTo>
                      <a:pt x="1245" y="917"/>
                    </a:lnTo>
                    <a:lnTo>
                      <a:pt x="1250" y="917"/>
                    </a:lnTo>
                    <a:lnTo>
                      <a:pt x="1252" y="918"/>
                    </a:lnTo>
                    <a:lnTo>
                      <a:pt x="1255" y="918"/>
                    </a:lnTo>
                    <a:lnTo>
                      <a:pt x="1257" y="913"/>
                    </a:lnTo>
                    <a:lnTo>
                      <a:pt x="1259" y="913"/>
                    </a:lnTo>
                    <a:lnTo>
                      <a:pt x="1260" y="910"/>
                    </a:lnTo>
                    <a:lnTo>
                      <a:pt x="1262" y="908"/>
                    </a:lnTo>
                    <a:lnTo>
                      <a:pt x="1262" y="912"/>
                    </a:lnTo>
                    <a:lnTo>
                      <a:pt x="1264" y="910"/>
                    </a:lnTo>
                    <a:lnTo>
                      <a:pt x="1267" y="907"/>
                    </a:lnTo>
                    <a:lnTo>
                      <a:pt x="1270" y="908"/>
                    </a:lnTo>
                    <a:lnTo>
                      <a:pt x="1270" y="905"/>
                    </a:lnTo>
                    <a:lnTo>
                      <a:pt x="1274" y="905"/>
                    </a:lnTo>
                    <a:lnTo>
                      <a:pt x="1275" y="900"/>
                    </a:lnTo>
                    <a:lnTo>
                      <a:pt x="1270" y="900"/>
                    </a:lnTo>
                    <a:lnTo>
                      <a:pt x="1267" y="902"/>
                    </a:lnTo>
                    <a:lnTo>
                      <a:pt x="1262" y="897"/>
                    </a:lnTo>
                    <a:lnTo>
                      <a:pt x="1269" y="897"/>
                    </a:lnTo>
                    <a:lnTo>
                      <a:pt x="1274" y="892"/>
                    </a:lnTo>
                    <a:lnTo>
                      <a:pt x="1275" y="894"/>
                    </a:lnTo>
                    <a:lnTo>
                      <a:pt x="1277" y="892"/>
                    </a:lnTo>
                    <a:lnTo>
                      <a:pt x="1284" y="895"/>
                    </a:lnTo>
                    <a:lnTo>
                      <a:pt x="1285" y="890"/>
                    </a:lnTo>
                    <a:lnTo>
                      <a:pt x="1282" y="890"/>
                    </a:lnTo>
                    <a:lnTo>
                      <a:pt x="1280" y="887"/>
                    </a:lnTo>
                    <a:lnTo>
                      <a:pt x="1280" y="885"/>
                    </a:lnTo>
                    <a:lnTo>
                      <a:pt x="1285" y="887"/>
                    </a:lnTo>
                    <a:lnTo>
                      <a:pt x="1289" y="885"/>
                    </a:lnTo>
                    <a:lnTo>
                      <a:pt x="1289" y="884"/>
                    </a:lnTo>
                    <a:lnTo>
                      <a:pt x="1285" y="884"/>
                    </a:lnTo>
                    <a:lnTo>
                      <a:pt x="1284" y="880"/>
                    </a:lnTo>
                    <a:lnTo>
                      <a:pt x="1282" y="877"/>
                    </a:lnTo>
                    <a:lnTo>
                      <a:pt x="1285" y="877"/>
                    </a:lnTo>
                    <a:lnTo>
                      <a:pt x="1287" y="879"/>
                    </a:lnTo>
                    <a:lnTo>
                      <a:pt x="1289" y="879"/>
                    </a:lnTo>
                    <a:lnTo>
                      <a:pt x="1290" y="882"/>
                    </a:lnTo>
                    <a:lnTo>
                      <a:pt x="1290" y="877"/>
                    </a:lnTo>
                    <a:lnTo>
                      <a:pt x="1287" y="875"/>
                    </a:lnTo>
                    <a:lnTo>
                      <a:pt x="1287" y="872"/>
                    </a:lnTo>
                    <a:lnTo>
                      <a:pt x="1290" y="872"/>
                    </a:lnTo>
                    <a:lnTo>
                      <a:pt x="1292" y="869"/>
                    </a:lnTo>
                    <a:lnTo>
                      <a:pt x="1295" y="872"/>
                    </a:lnTo>
                    <a:lnTo>
                      <a:pt x="1295" y="875"/>
                    </a:lnTo>
                    <a:lnTo>
                      <a:pt x="1297" y="875"/>
                    </a:lnTo>
                    <a:lnTo>
                      <a:pt x="1300" y="879"/>
                    </a:lnTo>
                    <a:lnTo>
                      <a:pt x="1300" y="874"/>
                    </a:lnTo>
                    <a:lnTo>
                      <a:pt x="1299" y="870"/>
                    </a:lnTo>
                    <a:lnTo>
                      <a:pt x="1297" y="870"/>
                    </a:lnTo>
                    <a:lnTo>
                      <a:pt x="1295" y="867"/>
                    </a:lnTo>
                    <a:lnTo>
                      <a:pt x="1299" y="867"/>
                    </a:lnTo>
                    <a:lnTo>
                      <a:pt x="1299" y="864"/>
                    </a:lnTo>
                    <a:lnTo>
                      <a:pt x="1295" y="862"/>
                    </a:lnTo>
                    <a:lnTo>
                      <a:pt x="1300" y="859"/>
                    </a:lnTo>
                    <a:lnTo>
                      <a:pt x="1299" y="855"/>
                    </a:lnTo>
                    <a:lnTo>
                      <a:pt x="1294" y="855"/>
                    </a:lnTo>
                    <a:lnTo>
                      <a:pt x="1292" y="857"/>
                    </a:lnTo>
                    <a:lnTo>
                      <a:pt x="1294" y="854"/>
                    </a:lnTo>
                    <a:lnTo>
                      <a:pt x="1299" y="850"/>
                    </a:lnTo>
                    <a:lnTo>
                      <a:pt x="1307" y="849"/>
                    </a:lnTo>
                    <a:lnTo>
                      <a:pt x="1304" y="845"/>
                    </a:lnTo>
                    <a:lnTo>
                      <a:pt x="1300" y="849"/>
                    </a:lnTo>
                    <a:lnTo>
                      <a:pt x="1295" y="844"/>
                    </a:lnTo>
                    <a:lnTo>
                      <a:pt x="1300" y="844"/>
                    </a:lnTo>
                    <a:lnTo>
                      <a:pt x="1297" y="839"/>
                    </a:lnTo>
                    <a:lnTo>
                      <a:pt x="1294" y="839"/>
                    </a:lnTo>
                    <a:lnTo>
                      <a:pt x="1295" y="837"/>
                    </a:lnTo>
                    <a:lnTo>
                      <a:pt x="1294" y="835"/>
                    </a:lnTo>
                    <a:lnTo>
                      <a:pt x="1297" y="835"/>
                    </a:lnTo>
                    <a:lnTo>
                      <a:pt x="1297" y="832"/>
                    </a:lnTo>
                    <a:lnTo>
                      <a:pt x="1299" y="832"/>
                    </a:lnTo>
                    <a:lnTo>
                      <a:pt x="1302" y="832"/>
                    </a:lnTo>
                    <a:lnTo>
                      <a:pt x="1302" y="835"/>
                    </a:lnTo>
                    <a:lnTo>
                      <a:pt x="1305" y="835"/>
                    </a:lnTo>
                    <a:lnTo>
                      <a:pt x="1310" y="830"/>
                    </a:lnTo>
                    <a:lnTo>
                      <a:pt x="1310" y="827"/>
                    </a:lnTo>
                    <a:lnTo>
                      <a:pt x="1317" y="827"/>
                    </a:lnTo>
                    <a:lnTo>
                      <a:pt x="1314" y="824"/>
                    </a:lnTo>
                    <a:lnTo>
                      <a:pt x="1309" y="824"/>
                    </a:lnTo>
                    <a:lnTo>
                      <a:pt x="1310" y="820"/>
                    </a:lnTo>
                    <a:lnTo>
                      <a:pt x="1314" y="824"/>
                    </a:lnTo>
                    <a:lnTo>
                      <a:pt x="1319" y="822"/>
                    </a:lnTo>
                    <a:lnTo>
                      <a:pt x="1317" y="817"/>
                    </a:lnTo>
                    <a:lnTo>
                      <a:pt x="1319" y="815"/>
                    </a:lnTo>
                    <a:lnTo>
                      <a:pt x="1317" y="814"/>
                    </a:lnTo>
                    <a:lnTo>
                      <a:pt x="1317" y="810"/>
                    </a:lnTo>
                    <a:lnTo>
                      <a:pt x="1320" y="809"/>
                    </a:lnTo>
                    <a:lnTo>
                      <a:pt x="1319" y="805"/>
                    </a:lnTo>
                    <a:lnTo>
                      <a:pt x="1319" y="804"/>
                    </a:lnTo>
                    <a:lnTo>
                      <a:pt x="1314" y="802"/>
                    </a:lnTo>
                    <a:lnTo>
                      <a:pt x="1320" y="804"/>
                    </a:lnTo>
                    <a:lnTo>
                      <a:pt x="1323" y="802"/>
                    </a:lnTo>
                    <a:lnTo>
                      <a:pt x="1327" y="794"/>
                    </a:lnTo>
                    <a:lnTo>
                      <a:pt x="1330" y="794"/>
                    </a:lnTo>
                    <a:lnTo>
                      <a:pt x="1332" y="797"/>
                    </a:lnTo>
                    <a:lnTo>
                      <a:pt x="1333" y="799"/>
                    </a:lnTo>
                    <a:lnTo>
                      <a:pt x="1333" y="794"/>
                    </a:lnTo>
                    <a:lnTo>
                      <a:pt x="1337" y="792"/>
                    </a:lnTo>
                    <a:lnTo>
                      <a:pt x="1335" y="787"/>
                    </a:lnTo>
                    <a:lnTo>
                      <a:pt x="1330" y="787"/>
                    </a:lnTo>
                    <a:lnTo>
                      <a:pt x="1328" y="786"/>
                    </a:lnTo>
                    <a:lnTo>
                      <a:pt x="1330" y="784"/>
                    </a:lnTo>
                    <a:lnTo>
                      <a:pt x="1333" y="786"/>
                    </a:lnTo>
                    <a:lnTo>
                      <a:pt x="1335" y="782"/>
                    </a:lnTo>
                    <a:lnTo>
                      <a:pt x="1333" y="781"/>
                    </a:lnTo>
                    <a:lnTo>
                      <a:pt x="1330" y="779"/>
                    </a:lnTo>
                    <a:lnTo>
                      <a:pt x="1333" y="776"/>
                    </a:lnTo>
                    <a:lnTo>
                      <a:pt x="1335" y="777"/>
                    </a:lnTo>
                    <a:lnTo>
                      <a:pt x="1337" y="774"/>
                    </a:lnTo>
                    <a:lnTo>
                      <a:pt x="1333" y="772"/>
                    </a:lnTo>
                    <a:lnTo>
                      <a:pt x="1325" y="772"/>
                    </a:lnTo>
                    <a:lnTo>
                      <a:pt x="1327" y="771"/>
                    </a:lnTo>
                    <a:lnTo>
                      <a:pt x="1332" y="767"/>
                    </a:lnTo>
                    <a:lnTo>
                      <a:pt x="1335" y="767"/>
                    </a:lnTo>
                    <a:lnTo>
                      <a:pt x="1337" y="767"/>
                    </a:lnTo>
                    <a:lnTo>
                      <a:pt x="1338" y="764"/>
                    </a:lnTo>
                    <a:lnTo>
                      <a:pt x="1342" y="766"/>
                    </a:lnTo>
                    <a:lnTo>
                      <a:pt x="1342" y="767"/>
                    </a:lnTo>
                    <a:lnTo>
                      <a:pt x="1345" y="766"/>
                    </a:lnTo>
                    <a:lnTo>
                      <a:pt x="1343" y="762"/>
                    </a:lnTo>
                    <a:lnTo>
                      <a:pt x="1342" y="756"/>
                    </a:lnTo>
                    <a:lnTo>
                      <a:pt x="1340" y="756"/>
                    </a:lnTo>
                    <a:lnTo>
                      <a:pt x="1337" y="757"/>
                    </a:lnTo>
                    <a:lnTo>
                      <a:pt x="1337" y="759"/>
                    </a:lnTo>
                    <a:lnTo>
                      <a:pt x="1337" y="761"/>
                    </a:lnTo>
                    <a:lnTo>
                      <a:pt x="1332" y="759"/>
                    </a:lnTo>
                    <a:lnTo>
                      <a:pt x="1327" y="764"/>
                    </a:lnTo>
                    <a:lnTo>
                      <a:pt x="1323" y="764"/>
                    </a:lnTo>
                    <a:lnTo>
                      <a:pt x="1323" y="761"/>
                    </a:lnTo>
                    <a:lnTo>
                      <a:pt x="1330" y="759"/>
                    </a:lnTo>
                    <a:lnTo>
                      <a:pt x="1340" y="749"/>
                    </a:lnTo>
                    <a:lnTo>
                      <a:pt x="1340" y="749"/>
                    </a:lnTo>
                    <a:lnTo>
                      <a:pt x="1335" y="749"/>
                    </a:lnTo>
                    <a:lnTo>
                      <a:pt x="1333" y="746"/>
                    </a:lnTo>
                    <a:lnTo>
                      <a:pt x="1332" y="747"/>
                    </a:lnTo>
                    <a:lnTo>
                      <a:pt x="1323" y="739"/>
                    </a:lnTo>
                    <a:lnTo>
                      <a:pt x="1319" y="737"/>
                    </a:lnTo>
                    <a:lnTo>
                      <a:pt x="1310" y="744"/>
                    </a:lnTo>
                    <a:lnTo>
                      <a:pt x="1307" y="742"/>
                    </a:lnTo>
                    <a:lnTo>
                      <a:pt x="1302" y="736"/>
                    </a:lnTo>
                    <a:lnTo>
                      <a:pt x="1297" y="737"/>
                    </a:lnTo>
                    <a:lnTo>
                      <a:pt x="1292" y="741"/>
                    </a:lnTo>
                    <a:lnTo>
                      <a:pt x="1290" y="744"/>
                    </a:lnTo>
                    <a:lnTo>
                      <a:pt x="1290" y="739"/>
                    </a:lnTo>
                    <a:lnTo>
                      <a:pt x="1297" y="736"/>
                    </a:lnTo>
                    <a:lnTo>
                      <a:pt x="1300" y="736"/>
                    </a:lnTo>
                    <a:lnTo>
                      <a:pt x="1302" y="734"/>
                    </a:lnTo>
                    <a:lnTo>
                      <a:pt x="1309" y="736"/>
                    </a:lnTo>
                    <a:lnTo>
                      <a:pt x="1314" y="734"/>
                    </a:lnTo>
                    <a:lnTo>
                      <a:pt x="1314" y="731"/>
                    </a:lnTo>
                    <a:lnTo>
                      <a:pt x="1315" y="729"/>
                    </a:lnTo>
                    <a:lnTo>
                      <a:pt x="1319" y="729"/>
                    </a:lnTo>
                    <a:lnTo>
                      <a:pt x="1323" y="722"/>
                    </a:lnTo>
                    <a:lnTo>
                      <a:pt x="1330" y="722"/>
                    </a:lnTo>
                    <a:lnTo>
                      <a:pt x="1330" y="719"/>
                    </a:lnTo>
                    <a:lnTo>
                      <a:pt x="1325" y="711"/>
                    </a:lnTo>
                    <a:lnTo>
                      <a:pt x="1312" y="704"/>
                    </a:lnTo>
                    <a:lnTo>
                      <a:pt x="1305" y="699"/>
                    </a:lnTo>
                    <a:lnTo>
                      <a:pt x="1295" y="691"/>
                    </a:lnTo>
                    <a:lnTo>
                      <a:pt x="1290" y="691"/>
                    </a:lnTo>
                    <a:lnTo>
                      <a:pt x="1282" y="696"/>
                    </a:lnTo>
                    <a:lnTo>
                      <a:pt x="1279" y="694"/>
                    </a:lnTo>
                    <a:lnTo>
                      <a:pt x="1272" y="689"/>
                    </a:lnTo>
                    <a:lnTo>
                      <a:pt x="1272" y="688"/>
                    </a:lnTo>
                    <a:lnTo>
                      <a:pt x="1269" y="686"/>
                    </a:lnTo>
                    <a:lnTo>
                      <a:pt x="1264" y="688"/>
                    </a:lnTo>
                    <a:lnTo>
                      <a:pt x="1257" y="688"/>
                    </a:lnTo>
                    <a:lnTo>
                      <a:pt x="1252" y="689"/>
                    </a:lnTo>
                    <a:lnTo>
                      <a:pt x="1245" y="698"/>
                    </a:lnTo>
                    <a:lnTo>
                      <a:pt x="1252" y="688"/>
                    </a:lnTo>
                    <a:lnTo>
                      <a:pt x="1255" y="684"/>
                    </a:lnTo>
                    <a:lnTo>
                      <a:pt x="1259" y="686"/>
                    </a:lnTo>
                    <a:lnTo>
                      <a:pt x="1262" y="686"/>
                    </a:lnTo>
                    <a:lnTo>
                      <a:pt x="1264" y="684"/>
                    </a:lnTo>
                    <a:lnTo>
                      <a:pt x="1267" y="686"/>
                    </a:lnTo>
                    <a:lnTo>
                      <a:pt x="1274" y="683"/>
                    </a:lnTo>
                    <a:lnTo>
                      <a:pt x="1275" y="689"/>
                    </a:lnTo>
                    <a:lnTo>
                      <a:pt x="1279" y="693"/>
                    </a:lnTo>
                    <a:lnTo>
                      <a:pt x="1284" y="693"/>
                    </a:lnTo>
                    <a:lnTo>
                      <a:pt x="1287" y="689"/>
                    </a:lnTo>
                    <a:lnTo>
                      <a:pt x="1295" y="689"/>
                    </a:lnTo>
                    <a:lnTo>
                      <a:pt x="1300" y="693"/>
                    </a:lnTo>
                    <a:lnTo>
                      <a:pt x="1304" y="693"/>
                    </a:lnTo>
                    <a:lnTo>
                      <a:pt x="1309" y="698"/>
                    </a:lnTo>
                    <a:lnTo>
                      <a:pt x="1315" y="694"/>
                    </a:lnTo>
                    <a:lnTo>
                      <a:pt x="1325" y="698"/>
                    </a:lnTo>
                    <a:lnTo>
                      <a:pt x="1328" y="696"/>
                    </a:lnTo>
                    <a:lnTo>
                      <a:pt x="1325" y="689"/>
                    </a:lnTo>
                    <a:lnTo>
                      <a:pt x="1322" y="688"/>
                    </a:lnTo>
                    <a:lnTo>
                      <a:pt x="1315" y="683"/>
                    </a:lnTo>
                    <a:lnTo>
                      <a:pt x="1315" y="681"/>
                    </a:lnTo>
                    <a:lnTo>
                      <a:pt x="1314" y="678"/>
                    </a:lnTo>
                    <a:lnTo>
                      <a:pt x="1309" y="679"/>
                    </a:lnTo>
                    <a:lnTo>
                      <a:pt x="1304" y="678"/>
                    </a:lnTo>
                    <a:lnTo>
                      <a:pt x="1297" y="669"/>
                    </a:lnTo>
                    <a:lnTo>
                      <a:pt x="1297" y="663"/>
                    </a:lnTo>
                    <a:lnTo>
                      <a:pt x="1289" y="656"/>
                    </a:lnTo>
                    <a:lnTo>
                      <a:pt x="1287" y="649"/>
                    </a:lnTo>
                    <a:lnTo>
                      <a:pt x="1282" y="648"/>
                    </a:lnTo>
                    <a:lnTo>
                      <a:pt x="1285" y="643"/>
                    </a:lnTo>
                    <a:lnTo>
                      <a:pt x="1284" y="643"/>
                    </a:lnTo>
                    <a:lnTo>
                      <a:pt x="1275" y="629"/>
                    </a:lnTo>
                    <a:lnTo>
                      <a:pt x="1262" y="623"/>
                    </a:lnTo>
                    <a:lnTo>
                      <a:pt x="1259" y="624"/>
                    </a:lnTo>
                    <a:lnTo>
                      <a:pt x="1259" y="621"/>
                    </a:lnTo>
                    <a:lnTo>
                      <a:pt x="1247" y="616"/>
                    </a:lnTo>
                    <a:lnTo>
                      <a:pt x="1245" y="616"/>
                    </a:lnTo>
                    <a:lnTo>
                      <a:pt x="1245" y="606"/>
                    </a:lnTo>
                    <a:lnTo>
                      <a:pt x="1247" y="598"/>
                    </a:lnTo>
                    <a:lnTo>
                      <a:pt x="1245" y="593"/>
                    </a:lnTo>
                    <a:lnTo>
                      <a:pt x="1245" y="586"/>
                    </a:lnTo>
                    <a:lnTo>
                      <a:pt x="1247" y="588"/>
                    </a:lnTo>
                    <a:lnTo>
                      <a:pt x="1250" y="586"/>
                    </a:lnTo>
                    <a:lnTo>
                      <a:pt x="1255" y="580"/>
                    </a:lnTo>
                    <a:lnTo>
                      <a:pt x="1259" y="581"/>
                    </a:lnTo>
                    <a:lnTo>
                      <a:pt x="1262" y="576"/>
                    </a:lnTo>
                    <a:lnTo>
                      <a:pt x="1257" y="575"/>
                    </a:lnTo>
                    <a:lnTo>
                      <a:pt x="1255" y="571"/>
                    </a:lnTo>
                    <a:lnTo>
                      <a:pt x="1259" y="568"/>
                    </a:lnTo>
                    <a:lnTo>
                      <a:pt x="1267" y="568"/>
                    </a:lnTo>
                    <a:lnTo>
                      <a:pt x="1267" y="563"/>
                    </a:lnTo>
                    <a:lnTo>
                      <a:pt x="1274" y="563"/>
                    </a:lnTo>
                    <a:lnTo>
                      <a:pt x="1272" y="560"/>
                    </a:lnTo>
                    <a:lnTo>
                      <a:pt x="1267" y="556"/>
                    </a:lnTo>
                    <a:lnTo>
                      <a:pt x="1272" y="555"/>
                    </a:lnTo>
                    <a:lnTo>
                      <a:pt x="1277" y="558"/>
                    </a:lnTo>
                    <a:lnTo>
                      <a:pt x="1277" y="556"/>
                    </a:lnTo>
                    <a:lnTo>
                      <a:pt x="1282" y="556"/>
                    </a:lnTo>
                    <a:lnTo>
                      <a:pt x="1287" y="553"/>
                    </a:lnTo>
                    <a:lnTo>
                      <a:pt x="1289" y="553"/>
                    </a:lnTo>
                    <a:lnTo>
                      <a:pt x="1295" y="546"/>
                    </a:lnTo>
                    <a:lnTo>
                      <a:pt x="1297" y="550"/>
                    </a:lnTo>
                    <a:lnTo>
                      <a:pt x="1299" y="546"/>
                    </a:lnTo>
                    <a:lnTo>
                      <a:pt x="1299" y="548"/>
                    </a:lnTo>
                    <a:lnTo>
                      <a:pt x="1305" y="553"/>
                    </a:lnTo>
                    <a:lnTo>
                      <a:pt x="1310" y="548"/>
                    </a:lnTo>
                    <a:lnTo>
                      <a:pt x="1310" y="546"/>
                    </a:lnTo>
                    <a:lnTo>
                      <a:pt x="1307" y="545"/>
                    </a:lnTo>
                    <a:lnTo>
                      <a:pt x="1307" y="540"/>
                    </a:lnTo>
                    <a:lnTo>
                      <a:pt x="1310" y="540"/>
                    </a:lnTo>
                    <a:lnTo>
                      <a:pt x="1312" y="540"/>
                    </a:lnTo>
                    <a:lnTo>
                      <a:pt x="1309" y="535"/>
                    </a:lnTo>
                    <a:lnTo>
                      <a:pt x="1309" y="531"/>
                    </a:lnTo>
                    <a:lnTo>
                      <a:pt x="1314" y="530"/>
                    </a:lnTo>
                    <a:lnTo>
                      <a:pt x="1310" y="528"/>
                    </a:lnTo>
                    <a:lnTo>
                      <a:pt x="1305" y="530"/>
                    </a:lnTo>
                    <a:lnTo>
                      <a:pt x="1299" y="530"/>
                    </a:lnTo>
                    <a:lnTo>
                      <a:pt x="1299" y="528"/>
                    </a:lnTo>
                    <a:lnTo>
                      <a:pt x="1294" y="528"/>
                    </a:lnTo>
                    <a:lnTo>
                      <a:pt x="1292" y="530"/>
                    </a:lnTo>
                    <a:lnTo>
                      <a:pt x="1275" y="530"/>
                    </a:lnTo>
                    <a:lnTo>
                      <a:pt x="1274" y="528"/>
                    </a:lnTo>
                    <a:lnTo>
                      <a:pt x="1270" y="526"/>
                    </a:lnTo>
                    <a:lnTo>
                      <a:pt x="1267" y="523"/>
                    </a:lnTo>
                    <a:lnTo>
                      <a:pt x="1264" y="521"/>
                    </a:lnTo>
                    <a:lnTo>
                      <a:pt x="1264" y="520"/>
                    </a:lnTo>
                    <a:lnTo>
                      <a:pt x="1252" y="525"/>
                    </a:lnTo>
                    <a:lnTo>
                      <a:pt x="1245" y="525"/>
                    </a:lnTo>
                    <a:lnTo>
                      <a:pt x="1249" y="526"/>
                    </a:lnTo>
                    <a:lnTo>
                      <a:pt x="1249" y="530"/>
                    </a:lnTo>
                    <a:lnTo>
                      <a:pt x="1245" y="533"/>
                    </a:lnTo>
                    <a:lnTo>
                      <a:pt x="1239" y="535"/>
                    </a:lnTo>
                    <a:lnTo>
                      <a:pt x="1239" y="536"/>
                    </a:lnTo>
                    <a:lnTo>
                      <a:pt x="1242" y="538"/>
                    </a:lnTo>
                    <a:lnTo>
                      <a:pt x="1239" y="543"/>
                    </a:lnTo>
                    <a:lnTo>
                      <a:pt x="1237" y="545"/>
                    </a:lnTo>
                    <a:lnTo>
                      <a:pt x="1232" y="543"/>
                    </a:lnTo>
                    <a:lnTo>
                      <a:pt x="1227" y="545"/>
                    </a:lnTo>
                    <a:lnTo>
                      <a:pt x="1221" y="545"/>
                    </a:lnTo>
                    <a:lnTo>
                      <a:pt x="1214" y="533"/>
                    </a:lnTo>
                    <a:lnTo>
                      <a:pt x="1214" y="528"/>
                    </a:lnTo>
                    <a:lnTo>
                      <a:pt x="1214" y="523"/>
                    </a:lnTo>
                    <a:lnTo>
                      <a:pt x="1207" y="523"/>
                    </a:lnTo>
                    <a:lnTo>
                      <a:pt x="1204" y="525"/>
                    </a:lnTo>
                    <a:lnTo>
                      <a:pt x="1204" y="523"/>
                    </a:lnTo>
                    <a:lnTo>
                      <a:pt x="1201" y="523"/>
                    </a:lnTo>
                    <a:lnTo>
                      <a:pt x="1199" y="525"/>
                    </a:lnTo>
                    <a:lnTo>
                      <a:pt x="1197" y="523"/>
                    </a:lnTo>
                    <a:lnTo>
                      <a:pt x="1197" y="525"/>
                    </a:lnTo>
                    <a:lnTo>
                      <a:pt x="1194" y="520"/>
                    </a:lnTo>
                    <a:lnTo>
                      <a:pt x="1192" y="516"/>
                    </a:lnTo>
                    <a:lnTo>
                      <a:pt x="1184" y="511"/>
                    </a:lnTo>
                    <a:lnTo>
                      <a:pt x="1179" y="510"/>
                    </a:lnTo>
                    <a:lnTo>
                      <a:pt x="1179" y="505"/>
                    </a:lnTo>
                    <a:lnTo>
                      <a:pt x="1177" y="500"/>
                    </a:lnTo>
                    <a:lnTo>
                      <a:pt x="1179" y="498"/>
                    </a:lnTo>
                    <a:lnTo>
                      <a:pt x="1179" y="495"/>
                    </a:lnTo>
                    <a:lnTo>
                      <a:pt x="1179" y="493"/>
                    </a:lnTo>
                    <a:lnTo>
                      <a:pt x="1181" y="488"/>
                    </a:lnTo>
                    <a:lnTo>
                      <a:pt x="1182" y="487"/>
                    </a:lnTo>
                    <a:lnTo>
                      <a:pt x="1184" y="485"/>
                    </a:lnTo>
                    <a:lnTo>
                      <a:pt x="1192" y="487"/>
                    </a:lnTo>
                    <a:lnTo>
                      <a:pt x="1201" y="487"/>
                    </a:lnTo>
                    <a:lnTo>
                      <a:pt x="1207" y="487"/>
                    </a:lnTo>
                    <a:lnTo>
                      <a:pt x="1209" y="482"/>
                    </a:lnTo>
                    <a:lnTo>
                      <a:pt x="1207" y="480"/>
                    </a:lnTo>
                    <a:lnTo>
                      <a:pt x="1211" y="480"/>
                    </a:lnTo>
                    <a:lnTo>
                      <a:pt x="1211" y="475"/>
                    </a:lnTo>
                    <a:lnTo>
                      <a:pt x="1209" y="473"/>
                    </a:lnTo>
                    <a:lnTo>
                      <a:pt x="1211" y="472"/>
                    </a:lnTo>
                    <a:lnTo>
                      <a:pt x="1212" y="460"/>
                    </a:lnTo>
                    <a:lnTo>
                      <a:pt x="1222" y="455"/>
                    </a:lnTo>
                    <a:lnTo>
                      <a:pt x="1227" y="455"/>
                    </a:lnTo>
                    <a:lnTo>
                      <a:pt x="1230" y="450"/>
                    </a:lnTo>
                    <a:lnTo>
                      <a:pt x="1234" y="448"/>
                    </a:lnTo>
                    <a:lnTo>
                      <a:pt x="1234" y="440"/>
                    </a:lnTo>
                    <a:lnTo>
                      <a:pt x="1239" y="435"/>
                    </a:lnTo>
                    <a:lnTo>
                      <a:pt x="1239" y="430"/>
                    </a:lnTo>
                    <a:lnTo>
                      <a:pt x="1242" y="430"/>
                    </a:lnTo>
                    <a:lnTo>
                      <a:pt x="1245" y="425"/>
                    </a:lnTo>
                    <a:lnTo>
                      <a:pt x="1250" y="425"/>
                    </a:lnTo>
                    <a:lnTo>
                      <a:pt x="1252" y="425"/>
                    </a:lnTo>
                    <a:lnTo>
                      <a:pt x="1257" y="425"/>
                    </a:lnTo>
                    <a:lnTo>
                      <a:pt x="1259" y="422"/>
                    </a:lnTo>
                    <a:lnTo>
                      <a:pt x="1265" y="430"/>
                    </a:lnTo>
                    <a:lnTo>
                      <a:pt x="1277" y="435"/>
                    </a:lnTo>
                    <a:lnTo>
                      <a:pt x="1277" y="438"/>
                    </a:lnTo>
                    <a:lnTo>
                      <a:pt x="1274" y="440"/>
                    </a:lnTo>
                    <a:lnTo>
                      <a:pt x="1274" y="443"/>
                    </a:lnTo>
                    <a:lnTo>
                      <a:pt x="1269" y="450"/>
                    </a:lnTo>
                    <a:lnTo>
                      <a:pt x="1267" y="455"/>
                    </a:lnTo>
                    <a:lnTo>
                      <a:pt x="1262" y="455"/>
                    </a:lnTo>
                    <a:lnTo>
                      <a:pt x="1264" y="457"/>
                    </a:lnTo>
                    <a:lnTo>
                      <a:pt x="1262" y="463"/>
                    </a:lnTo>
                    <a:lnTo>
                      <a:pt x="1267" y="467"/>
                    </a:lnTo>
                    <a:lnTo>
                      <a:pt x="1267" y="470"/>
                    </a:lnTo>
                    <a:lnTo>
                      <a:pt x="1265" y="472"/>
                    </a:lnTo>
                    <a:lnTo>
                      <a:pt x="1265" y="473"/>
                    </a:lnTo>
                    <a:lnTo>
                      <a:pt x="1267" y="477"/>
                    </a:lnTo>
                    <a:lnTo>
                      <a:pt x="1272" y="475"/>
                    </a:lnTo>
                    <a:lnTo>
                      <a:pt x="1279" y="470"/>
                    </a:lnTo>
                    <a:lnTo>
                      <a:pt x="1277" y="475"/>
                    </a:lnTo>
                    <a:lnTo>
                      <a:pt x="1272" y="477"/>
                    </a:lnTo>
                    <a:lnTo>
                      <a:pt x="1272" y="480"/>
                    </a:lnTo>
                    <a:lnTo>
                      <a:pt x="1275" y="480"/>
                    </a:lnTo>
                    <a:lnTo>
                      <a:pt x="1274" y="482"/>
                    </a:lnTo>
                    <a:lnTo>
                      <a:pt x="1272" y="483"/>
                    </a:lnTo>
                    <a:lnTo>
                      <a:pt x="1267" y="483"/>
                    </a:lnTo>
                    <a:lnTo>
                      <a:pt x="1264" y="487"/>
                    </a:lnTo>
                    <a:lnTo>
                      <a:pt x="1260" y="487"/>
                    </a:lnTo>
                    <a:lnTo>
                      <a:pt x="1259" y="490"/>
                    </a:lnTo>
                    <a:lnTo>
                      <a:pt x="1262" y="492"/>
                    </a:lnTo>
                    <a:lnTo>
                      <a:pt x="1264" y="495"/>
                    </a:lnTo>
                    <a:lnTo>
                      <a:pt x="1265" y="495"/>
                    </a:lnTo>
                    <a:lnTo>
                      <a:pt x="1269" y="492"/>
                    </a:lnTo>
                    <a:lnTo>
                      <a:pt x="1272" y="492"/>
                    </a:lnTo>
                    <a:lnTo>
                      <a:pt x="1275" y="487"/>
                    </a:lnTo>
                    <a:lnTo>
                      <a:pt x="1282" y="483"/>
                    </a:lnTo>
                    <a:lnTo>
                      <a:pt x="1284" y="482"/>
                    </a:lnTo>
                    <a:lnTo>
                      <a:pt x="1282" y="478"/>
                    </a:lnTo>
                    <a:lnTo>
                      <a:pt x="1287" y="473"/>
                    </a:lnTo>
                    <a:lnTo>
                      <a:pt x="1299" y="467"/>
                    </a:lnTo>
                    <a:lnTo>
                      <a:pt x="1300" y="467"/>
                    </a:lnTo>
                    <a:lnTo>
                      <a:pt x="1302" y="462"/>
                    </a:lnTo>
                    <a:lnTo>
                      <a:pt x="1307" y="462"/>
                    </a:lnTo>
                    <a:lnTo>
                      <a:pt x="1314" y="458"/>
                    </a:lnTo>
                    <a:lnTo>
                      <a:pt x="1317" y="460"/>
                    </a:lnTo>
                    <a:lnTo>
                      <a:pt x="1319" y="458"/>
                    </a:lnTo>
                    <a:lnTo>
                      <a:pt x="1325" y="458"/>
                    </a:lnTo>
                    <a:lnTo>
                      <a:pt x="1332" y="452"/>
                    </a:lnTo>
                    <a:lnTo>
                      <a:pt x="1333" y="455"/>
                    </a:lnTo>
                    <a:lnTo>
                      <a:pt x="1333" y="455"/>
                    </a:lnTo>
                    <a:lnTo>
                      <a:pt x="1345" y="450"/>
                    </a:lnTo>
                    <a:lnTo>
                      <a:pt x="1417" y="405"/>
                    </a:lnTo>
                    <a:lnTo>
                      <a:pt x="1423" y="372"/>
                    </a:lnTo>
                    <a:lnTo>
                      <a:pt x="1443" y="357"/>
                    </a:lnTo>
                    <a:lnTo>
                      <a:pt x="1445" y="355"/>
                    </a:lnTo>
                    <a:lnTo>
                      <a:pt x="1445" y="352"/>
                    </a:lnTo>
                    <a:lnTo>
                      <a:pt x="1443" y="350"/>
                    </a:lnTo>
                    <a:lnTo>
                      <a:pt x="1441" y="347"/>
                    </a:lnTo>
                    <a:lnTo>
                      <a:pt x="1441" y="345"/>
                    </a:lnTo>
                    <a:lnTo>
                      <a:pt x="1445" y="344"/>
                    </a:lnTo>
                    <a:lnTo>
                      <a:pt x="1451" y="345"/>
                    </a:lnTo>
                    <a:lnTo>
                      <a:pt x="1451" y="344"/>
                    </a:lnTo>
                    <a:lnTo>
                      <a:pt x="1453" y="340"/>
                    </a:lnTo>
                    <a:lnTo>
                      <a:pt x="1451" y="339"/>
                    </a:lnTo>
                    <a:lnTo>
                      <a:pt x="1451" y="335"/>
                    </a:lnTo>
                    <a:lnTo>
                      <a:pt x="1453" y="334"/>
                    </a:lnTo>
                    <a:lnTo>
                      <a:pt x="1453" y="329"/>
                    </a:lnTo>
                    <a:lnTo>
                      <a:pt x="1453" y="325"/>
                    </a:lnTo>
                    <a:lnTo>
                      <a:pt x="1450" y="324"/>
                    </a:lnTo>
                    <a:lnTo>
                      <a:pt x="1450" y="315"/>
                    </a:lnTo>
                    <a:lnTo>
                      <a:pt x="1450" y="312"/>
                    </a:lnTo>
                    <a:lnTo>
                      <a:pt x="1448" y="307"/>
                    </a:lnTo>
                    <a:lnTo>
                      <a:pt x="1448" y="304"/>
                    </a:lnTo>
                    <a:lnTo>
                      <a:pt x="1446" y="299"/>
                    </a:lnTo>
                    <a:lnTo>
                      <a:pt x="1445" y="297"/>
                    </a:lnTo>
                    <a:lnTo>
                      <a:pt x="1443" y="294"/>
                    </a:lnTo>
                    <a:lnTo>
                      <a:pt x="1436" y="286"/>
                    </a:lnTo>
                    <a:lnTo>
                      <a:pt x="1435" y="282"/>
                    </a:lnTo>
                    <a:lnTo>
                      <a:pt x="1436" y="281"/>
                    </a:lnTo>
                    <a:lnTo>
                      <a:pt x="1440" y="279"/>
                    </a:lnTo>
                    <a:lnTo>
                      <a:pt x="1443" y="277"/>
                    </a:lnTo>
                    <a:lnTo>
                      <a:pt x="1445" y="276"/>
                    </a:lnTo>
                    <a:lnTo>
                      <a:pt x="1446" y="272"/>
                    </a:lnTo>
                    <a:lnTo>
                      <a:pt x="1450" y="266"/>
                    </a:lnTo>
                    <a:lnTo>
                      <a:pt x="1451" y="266"/>
                    </a:lnTo>
                    <a:lnTo>
                      <a:pt x="1456" y="267"/>
                    </a:lnTo>
                    <a:lnTo>
                      <a:pt x="1460" y="267"/>
                    </a:lnTo>
                    <a:lnTo>
                      <a:pt x="1475" y="271"/>
                    </a:lnTo>
                    <a:lnTo>
                      <a:pt x="1476" y="271"/>
                    </a:lnTo>
                    <a:lnTo>
                      <a:pt x="1480" y="271"/>
                    </a:lnTo>
                    <a:lnTo>
                      <a:pt x="1481" y="269"/>
                    </a:lnTo>
                    <a:lnTo>
                      <a:pt x="1481" y="266"/>
                    </a:lnTo>
                    <a:lnTo>
                      <a:pt x="1480" y="262"/>
                    </a:lnTo>
                    <a:lnTo>
                      <a:pt x="1480" y="261"/>
                    </a:lnTo>
                    <a:lnTo>
                      <a:pt x="1480" y="259"/>
                    </a:lnTo>
                    <a:lnTo>
                      <a:pt x="1480" y="257"/>
                    </a:lnTo>
                    <a:lnTo>
                      <a:pt x="1478" y="254"/>
                    </a:lnTo>
                    <a:lnTo>
                      <a:pt x="1480" y="251"/>
                    </a:lnTo>
                    <a:lnTo>
                      <a:pt x="1481" y="249"/>
                    </a:lnTo>
                    <a:lnTo>
                      <a:pt x="1481" y="246"/>
                    </a:lnTo>
                    <a:lnTo>
                      <a:pt x="1480" y="242"/>
                    </a:lnTo>
                    <a:lnTo>
                      <a:pt x="1481" y="241"/>
                    </a:lnTo>
                    <a:lnTo>
                      <a:pt x="1483" y="241"/>
                    </a:lnTo>
                    <a:lnTo>
                      <a:pt x="1483" y="237"/>
                    </a:lnTo>
                    <a:lnTo>
                      <a:pt x="1483" y="236"/>
                    </a:lnTo>
                    <a:lnTo>
                      <a:pt x="1481" y="232"/>
                    </a:lnTo>
                    <a:lnTo>
                      <a:pt x="1481" y="231"/>
                    </a:lnTo>
                    <a:lnTo>
                      <a:pt x="1485" y="229"/>
                    </a:lnTo>
                    <a:lnTo>
                      <a:pt x="1485" y="227"/>
                    </a:lnTo>
                    <a:lnTo>
                      <a:pt x="1483" y="224"/>
                    </a:lnTo>
                    <a:lnTo>
                      <a:pt x="1481" y="221"/>
                    </a:lnTo>
                    <a:lnTo>
                      <a:pt x="1481" y="214"/>
                    </a:lnTo>
                    <a:lnTo>
                      <a:pt x="1483" y="214"/>
                    </a:lnTo>
                    <a:lnTo>
                      <a:pt x="1483" y="214"/>
                    </a:lnTo>
                    <a:lnTo>
                      <a:pt x="1483" y="212"/>
                    </a:lnTo>
                    <a:lnTo>
                      <a:pt x="1483" y="211"/>
                    </a:lnTo>
                    <a:lnTo>
                      <a:pt x="1483" y="208"/>
                    </a:lnTo>
                    <a:lnTo>
                      <a:pt x="1480" y="206"/>
                    </a:lnTo>
                    <a:lnTo>
                      <a:pt x="1480" y="204"/>
                    </a:lnTo>
                    <a:lnTo>
                      <a:pt x="1480" y="201"/>
                    </a:lnTo>
                    <a:lnTo>
                      <a:pt x="1481" y="198"/>
                    </a:lnTo>
                    <a:lnTo>
                      <a:pt x="1480" y="196"/>
                    </a:lnTo>
                    <a:lnTo>
                      <a:pt x="1478" y="194"/>
                    </a:lnTo>
                    <a:lnTo>
                      <a:pt x="1478" y="193"/>
                    </a:lnTo>
                    <a:lnTo>
                      <a:pt x="1481" y="188"/>
                    </a:lnTo>
                    <a:lnTo>
                      <a:pt x="1485" y="188"/>
                    </a:lnTo>
                    <a:lnTo>
                      <a:pt x="1485" y="186"/>
                    </a:lnTo>
                    <a:lnTo>
                      <a:pt x="1486" y="183"/>
                    </a:lnTo>
                    <a:lnTo>
                      <a:pt x="1486" y="178"/>
                    </a:lnTo>
                    <a:lnTo>
                      <a:pt x="1483" y="17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60" name="Freeform 96"/>
              <p:cNvSpPr>
                <a:spLocks/>
              </p:cNvSpPr>
              <p:nvPr/>
            </p:nvSpPr>
            <p:spPr bwMode="auto">
              <a:xfrm>
                <a:off x="7958313" y="2956363"/>
                <a:ext cx="23545" cy="48767"/>
              </a:xfrm>
              <a:custGeom>
                <a:avLst/>
                <a:gdLst/>
                <a:ahLst/>
                <a:cxnLst>
                  <a:cxn ang="0">
                    <a:pos x="38" y="6"/>
                  </a:cxn>
                  <a:cxn ang="0">
                    <a:pos x="36" y="6"/>
                  </a:cxn>
                  <a:cxn ang="0">
                    <a:pos x="35" y="1"/>
                  </a:cxn>
                  <a:cxn ang="0">
                    <a:pos x="30" y="0"/>
                  </a:cxn>
                  <a:cxn ang="0">
                    <a:pos x="26" y="1"/>
                  </a:cxn>
                  <a:cxn ang="0">
                    <a:pos x="26" y="5"/>
                  </a:cxn>
                  <a:cxn ang="0">
                    <a:pos x="21" y="6"/>
                  </a:cxn>
                  <a:cxn ang="0">
                    <a:pos x="16" y="11"/>
                  </a:cxn>
                  <a:cxn ang="0">
                    <a:pos x="11" y="20"/>
                  </a:cxn>
                  <a:cxn ang="0">
                    <a:pos x="13" y="21"/>
                  </a:cxn>
                  <a:cxn ang="0">
                    <a:pos x="11" y="25"/>
                  </a:cxn>
                  <a:cxn ang="0">
                    <a:pos x="10" y="26"/>
                  </a:cxn>
                  <a:cxn ang="0">
                    <a:pos x="5" y="34"/>
                  </a:cxn>
                  <a:cxn ang="0">
                    <a:pos x="1" y="43"/>
                  </a:cxn>
                  <a:cxn ang="0">
                    <a:pos x="0" y="44"/>
                  </a:cxn>
                  <a:cxn ang="0">
                    <a:pos x="1" y="46"/>
                  </a:cxn>
                  <a:cxn ang="0">
                    <a:pos x="1" y="54"/>
                  </a:cxn>
                  <a:cxn ang="0">
                    <a:pos x="3" y="63"/>
                  </a:cxn>
                  <a:cxn ang="0">
                    <a:pos x="5" y="64"/>
                  </a:cxn>
                  <a:cxn ang="0">
                    <a:pos x="6" y="68"/>
                  </a:cxn>
                  <a:cxn ang="0">
                    <a:pos x="5" y="68"/>
                  </a:cxn>
                  <a:cxn ang="0">
                    <a:pos x="5" y="71"/>
                  </a:cxn>
                  <a:cxn ang="0">
                    <a:pos x="8" y="74"/>
                  </a:cxn>
                  <a:cxn ang="0">
                    <a:pos x="10" y="74"/>
                  </a:cxn>
                  <a:cxn ang="0">
                    <a:pos x="11" y="78"/>
                  </a:cxn>
                  <a:cxn ang="0">
                    <a:pos x="18" y="79"/>
                  </a:cxn>
                  <a:cxn ang="0">
                    <a:pos x="21" y="84"/>
                  </a:cxn>
                  <a:cxn ang="0">
                    <a:pos x="21" y="89"/>
                  </a:cxn>
                  <a:cxn ang="0">
                    <a:pos x="21" y="93"/>
                  </a:cxn>
                  <a:cxn ang="0">
                    <a:pos x="25" y="91"/>
                  </a:cxn>
                  <a:cxn ang="0">
                    <a:pos x="28" y="93"/>
                  </a:cxn>
                  <a:cxn ang="0">
                    <a:pos x="26" y="88"/>
                  </a:cxn>
                  <a:cxn ang="0">
                    <a:pos x="28" y="83"/>
                  </a:cxn>
                  <a:cxn ang="0">
                    <a:pos x="26" y="76"/>
                  </a:cxn>
                  <a:cxn ang="0">
                    <a:pos x="30" y="73"/>
                  </a:cxn>
                  <a:cxn ang="0">
                    <a:pos x="36" y="63"/>
                  </a:cxn>
                  <a:cxn ang="0">
                    <a:pos x="36" y="58"/>
                  </a:cxn>
                  <a:cxn ang="0">
                    <a:pos x="38" y="56"/>
                  </a:cxn>
                  <a:cxn ang="0">
                    <a:pos x="35" y="56"/>
                  </a:cxn>
                  <a:cxn ang="0">
                    <a:pos x="36" y="48"/>
                  </a:cxn>
                  <a:cxn ang="0">
                    <a:pos x="38" y="41"/>
                  </a:cxn>
                  <a:cxn ang="0">
                    <a:pos x="36" y="34"/>
                  </a:cxn>
                  <a:cxn ang="0">
                    <a:pos x="40" y="31"/>
                  </a:cxn>
                  <a:cxn ang="0">
                    <a:pos x="40" y="20"/>
                  </a:cxn>
                  <a:cxn ang="0">
                    <a:pos x="41" y="13"/>
                  </a:cxn>
                  <a:cxn ang="0">
                    <a:pos x="43" y="13"/>
                  </a:cxn>
                  <a:cxn ang="0">
                    <a:pos x="43" y="10"/>
                  </a:cxn>
                  <a:cxn ang="0">
                    <a:pos x="38" y="6"/>
                  </a:cxn>
                </a:cxnLst>
                <a:rect l="0" t="0" r="r" b="b"/>
                <a:pathLst>
                  <a:path w="43" h="93">
                    <a:moveTo>
                      <a:pt x="38" y="6"/>
                    </a:moveTo>
                    <a:lnTo>
                      <a:pt x="36" y="6"/>
                    </a:lnTo>
                    <a:lnTo>
                      <a:pt x="35" y="1"/>
                    </a:lnTo>
                    <a:lnTo>
                      <a:pt x="30" y="0"/>
                    </a:lnTo>
                    <a:lnTo>
                      <a:pt x="26" y="1"/>
                    </a:lnTo>
                    <a:lnTo>
                      <a:pt x="26" y="5"/>
                    </a:lnTo>
                    <a:lnTo>
                      <a:pt x="21" y="6"/>
                    </a:lnTo>
                    <a:lnTo>
                      <a:pt x="16" y="11"/>
                    </a:lnTo>
                    <a:lnTo>
                      <a:pt x="11" y="20"/>
                    </a:lnTo>
                    <a:lnTo>
                      <a:pt x="13" y="21"/>
                    </a:lnTo>
                    <a:lnTo>
                      <a:pt x="11" y="25"/>
                    </a:lnTo>
                    <a:lnTo>
                      <a:pt x="10" y="26"/>
                    </a:lnTo>
                    <a:lnTo>
                      <a:pt x="5" y="34"/>
                    </a:lnTo>
                    <a:lnTo>
                      <a:pt x="1" y="43"/>
                    </a:lnTo>
                    <a:lnTo>
                      <a:pt x="0" y="44"/>
                    </a:lnTo>
                    <a:lnTo>
                      <a:pt x="1" y="46"/>
                    </a:lnTo>
                    <a:lnTo>
                      <a:pt x="1" y="54"/>
                    </a:lnTo>
                    <a:lnTo>
                      <a:pt x="3" y="63"/>
                    </a:lnTo>
                    <a:lnTo>
                      <a:pt x="5" y="64"/>
                    </a:lnTo>
                    <a:lnTo>
                      <a:pt x="6" y="68"/>
                    </a:lnTo>
                    <a:lnTo>
                      <a:pt x="5" y="68"/>
                    </a:lnTo>
                    <a:lnTo>
                      <a:pt x="5" y="71"/>
                    </a:lnTo>
                    <a:lnTo>
                      <a:pt x="8" y="74"/>
                    </a:lnTo>
                    <a:lnTo>
                      <a:pt x="10" y="74"/>
                    </a:lnTo>
                    <a:lnTo>
                      <a:pt x="11" y="78"/>
                    </a:lnTo>
                    <a:lnTo>
                      <a:pt x="18" y="79"/>
                    </a:lnTo>
                    <a:lnTo>
                      <a:pt x="21" y="84"/>
                    </a:lnTo>
                    <a:lnTo>
                      <a:pt x="21" y="89"/>
                    </a:lnTo>
                    <a:lnTo>
                      <a:pt x="21" y="93"/>
                    </a:lnTo>
                    <a:lnTo>
                      <a:pt x="25" y="91"/>
                    </a:lnTo>
                    <a:lnTo>
                      <a:pt x="28" y="93"/>
                    </a:lnTo>
                    <a:lnTo>
                      <a:pt x="26" y="88"/>
                    </a:lnTo>
                    <a:lnTo>
                      <a:pt x="28" y="83"/>
                    </a:lnTo>
                    <a:lnTo>
                      <a:pt x="26" y="76"/>
                    </a:lnTo>
                    <a:lnTo>
                      <a:pt x="30" y="73"/>
                    </a:lnTo>
                    <a:lnTo>
                      <a:pt x="36" y="63"/>
                    </a:lnTo>
                    <a:lnTo>
                      <a:pt x="36" y="58"/>
                    </a:lnTo>
                    <a:lnTo>
                      <a:pt x="38" y="56"/>
                    </a:lnTo>
                    <a:lnTo>
                      <a:pt x="35" y="56"/>
                    </a:lnTo>
                    <a:lnTo>
                      <a:pt x="36" y="48"/>
                    </a:lnTo>
                    <a:lnTo>
                      <a:pt x="38" y="41"/>
                    </a:lnTo>
                    <a:lnTo>
                      <a:pt x="36" y="34"/>
                    </a:lnTo>
                    <a:lnTo>
                      <a:pt x="40" y="31"/>
                    </a:lnTo>
                    <a:lnTo>
                      <a:pt x="40" y="20"/>
                    </a:lnTo>
                    <a:lnTo>
                      <a:pt x="41" y="13"/>
                    </a:lnTo>
                    <a:lnTo>
                      <a:pt x="43" y="13"/>
                    </a:lnTo>
                    <a:lnTo>
                      <a:pt x="43" y="10"/>
                    </a:lnTo>
                    <a:lnTo>
                      <a:pt x="38" y="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6193473" y="2824589"/>
              <a:ext cx="889376" cy="858085"/>
              <a:chOff x="6193473" y="2824589"/>
              <a:chExt cx="889376" cy="858085"/>
            </a:xfrm>
            <a:grpFill/>
          </p:grpSpPr>
          <p:sp>
            <p:nvSpPr>
              <p:cNvPr id="165" name="Freeform 88"/>
              <p:cNvSpPr>
                <a:spLocks/>
              </p:cNvSpPr>
              <p:nvPr/>
            </p:nvSpPr>
            <p:spPr bwMode="auto">
              <a:xfrm>
                <a:off x="6727527" y="2895145"/>
                <a:ext cx="162678" cy="120360"/>
              </a:xfrm>
              <a:custGeom>
                <a:avLst/>
                <a:gdLst/>
                <a:ahLst/>
                <a:cxnLst>
                  <a:cxn ang="0">
                    <a:pos x="241" y="41"/>
                  </a:cxn>
                  <a:cxn ang="0">
                    <a:pos x="226" y="13"/>
                  </a:cxn>
                  <a:cxn ang="0">
                    <a:pos x="216" y="8"/>
                  </a:cxn>
                  <a:cxn ang="0">
                    <a:pos x="183" y="11"/>
                  </a:cxn>
                  <a:cxn ang="0">
                    <a:pos x="176" y="15"/>
                  </a:cxn>
                  <a:cxn ang="0">
                    <a:pos x="166" y="10"/>
                  </a:cxn>
                  <a:cxn ang="0">
                    <a:pos x="166" y="3"/>
                  </a:cxn>
                  <a:cxn ang="0">
                    <a:pos x="150" y="1"/>
                  </a:cxn>
                  <a:cxn ang="0">
                    <a:pos x="151" y="5"/>
                  </a:cxn>
                  <a:cxn ang="0">
                    <a:pos x="138" y="6"/>
                  </a:cxn>
                  <a:cxn ang="0">
                    <a:pos x="141" y="3"/>
                  </a:cxn>
                  <a:cxn ang="0">
                    <a:pos x="133" y="3"/>
                  </a:cxn>
                  <a:cxn ang="0">
                    <a:pos x="120" y="10"/>
                  </a:cxn>
                  <a:cxn ang="0">
                    <a:pos x="108" y="18"/>
                  </a:cxn>
                  <a:cxn ang="0">
                    <a:pos x="85" y="11"/>
                  </a:cxn>
                  <a:cxn ang="0">
                    <a:pos x="68" y="8"/>
                  </a:cxn>
                  <a:cxn ang="0">
                    <a:pos x="50" y="5"/>
                  </a:cxn>
                  <a:cxn ang="0">
                    <a:pos x="10" y="0"/>
                  </a:cxn>
                  <a:cxn ang="0">
                    <a:pos x="5" y="5"/>
                  </a:cxn>
                  <a:cxn ang="0">
                    <a:pos x="7" y="25"/>
                  </a:cxn>
                  <a:cxn ang="0">
                    <a:pos x="4" y="45"/>
                  </a:cxn>
                  <a:cxn ang="0">
                    <a:pos x="304" y="227"/>
                  </a:cxn>
                  <a:cxn ang="0">
                    <a:pos x="294" y="221"/>
                  </a:cxn>
                  <a:cxn ang="0">
                    <a:pos x="284" y="211"/>
                  </a:cxn>
                  <a:cxn ang="0">
                    <a:pos x="269" y="207"/>
                  </a:cxn>
                  <a:cxn ang="0">
                    <a:pos x="266" y="187"/>
                  </a:cxn>
                  <a:cxn ang="0">
                    <a:pos x="266" y="184"/>
                  </a:cxn>
                  <a:cxn ang="0">
                    <a:pos x="269" y="182"/>
                  </a:cxn>
                  <a:cxn ang="0">
                    <a:pos x="263" y="176"/>
                  </a:cxn>
                  <a:cxn ang="0">
                    <a:pos x="249" y="154"/>
                  </a:cxn>
                  <a:cxn ang="0">
                    <a:pos x="228" y="126"/>
                  </a:cxn>
                  <a:cxn ang="0">
                    <a:pos x="224" y="109"/>
                  </a:cxn>
                  <a:cxn ang="0">
                    <a:pos x="215" y="96"/>
                  </a:cxn>
                  <a:cxn ang="0">
                    <a:pos x="213" y="86"/>
                  </a:cxn>
                  <a:cxn ang="0">
                    <a:pos x="188" y="63"/>
                  </a:cxn>
                  <a:cxn ang="0">
                    <a:pos x="185" y="48"/>
                  </a:cxn>
                  <a:cxn ang="0">
                    <a:pos x="186" y="45"/>
                  </a:cxn>
                  <a:cxn ang="0">
                    <a:pos x="191" y="53"/>
                  </a:cxn>
                  <a:cxn ang="0">
                    <a:pos x="201" y="68"/>
                  </a:cxn>
                  <a:cxn ang="0">
                    <a:pos x="211" y="78"/>
                  </a:cxn>
                  <a:cxn ang="0">
                    <a:pos x="231" y="94"/>
                  </a:cxn>
                  <a:cxn ang="0">
                    <a:pos x="236" y="81"/>
                  </a:cxn>
                  <a:cxn ang="0">
                    <a:pos x="238" y="68"/>
                  </a:cxn>
                </a:cxnLst>
                <a:rect l="0" t="0" r="r" b="b"/>
                <a:pathLst>
                  <a:path w="304" h="231">
                    <a:moveTo>
                      <a:pt x="243" y="54"/>
                    </a:moveTo>
                    <a:lnTo>
                      <a:pt x="239" y="46"/>
                    </a:lnTo>
                    <a:lnTo>
                      <a:pt x="241" y="41"/>
                    </a:lnTo>
                    <a:lnTo>
                      <a:pt x="236" y="30"/>
                    </a:lnTo>
                    <a:lnTo>
                      <a:pt x="229" y="21"/>
                    </a:lnTo>
                    <a:lnTo>
                      <a:pt x="226" y="13"/>
                    </a:lnTo>
                    <a:lnTo>
                      <a:pt x="223" y="6"/>
                    </a:lnTo>
                    <a:lnTo>
                      <a:pt x="219" y="5"/>
                    </a:lnTo>
                    <a:lnTo>
                      <a:pt x="216" y="8"/>
                    </a:lnTo>
                    <a:lnTo>
                      <a:pt x="210" y="11"/>
                    </a:lnTo>
                    <a:lnTo>
                      <a:pt x="195" y="8"/>
                    </a:lnTo>
                    <a:lnTo>
                      <a:pt x="183" y="11"/>
                    </a:lnTo>
                    <a:lnTo>
                      <a:pt x="173" y="6"/>
                    </a:lnTo>
                    <a:lnTo>
                      <a:pt x="173" y="10"/>
                    </a:lnTo>
                    <a:lnTo>
                      <a:pt x="176" y="15"/>
                    </a:lnTo>
                    <a:lnTo>
                      <a:pt x="175" y="18"/>
                    </a:lnTo>
                    <a:lnTo>
                      <a:pt x="171" y="13"/>
                    </a:lnTo>
                    <a:lnTo>
                      <a:pt x="166" y="10"/>
                    </a:lnTo>
                    <a:lnTo>
                      <a:pt x="166" y="6"/>
                    </a:lnTo>
                    <a:lnTo>
                      <a:pt x="168" y="5"/>
                    </a:lnTo>
                    <a:lnTo>
                      <a:pt x="166" y="3"/>
                    </a:lnTo>
                    <a:lnTo>
                      <a:pt x="163" y="5"/>
                    </a:lnTo>
                    <a:lnTo>
                      <a:pt x="158" y="3"/>
                    </a:lnTo>
                    <a:lnTo>
                      <a:pt x="150" y="1"/>
                    </a:lnTo>
                    <a:lnTo>
                      <a:pt x="148" y="1"/>
                    </a:lnTo>
                    <a:lnTo>
                      <a:pt x="151" y="3"/>
                    </a:lnTo>
                    <a:lnTo>
                      <a:pt x="151" y="5"/>
                    </a:lnTo>
                    <a:lnTo>
                      <a:pt x="148" y="5"/>
                    </a:lnTo>
                    <a:lnTo>
                      <a:pt x="143" y="5"/>
                    </a:lnTo>
                    <a:lnTo>
                      <a:pt x="138" y="6"/>
                    </a:lnTo>
                    <a:lnTo>
                      <a:pt x="136" y="5"/>
                    </a:lnTo>
                    <a:lnTo>
                      <a:pt x="136" y="3"/>
                    </a:lnTo>
                    <a:lnTo>
                      <a:pt x="141" y="3"/>
                    </a:lnTo>
                    <a:lnTo>
                      <a:pt x="145" y="1"/>
                    </a:lnTo>
                    <a:lnTo>
                      <a:pt x="140" y="1"/>
                    </a:lnTo>
                    <a:lnTo>
                      <a:pt x="133" y="3"/>
                    </a:lnTo>
                    <a:lnTo>
                      <a:pt x="130" y="5"/>
                    </a:lnTo>
                    <a:lnTo>
                      <a:pt x="123" y="8"/>
                    </a:lnTo>
                    <a:lnTo>
                      <a:pt x="120" y="10"/>
                    </a:lnTo>
                    <a:lnTo>
                      <a:pt x="115" y="11"/>
                    </a:lnTo>
                    <a:lnTo>
                      <a:pt x="108" y="15"/>
                    </a:lnTo>
                    <a:lnTo>
                      <a:pt x="108" y="18"/>
                    </a:lnTo>
                    <a:lnTo>
                      <a:pt x="100" y="18"/>
                    </a:lnTo>
                    <a:lnTo>
                      <a:pt x="92" y="13"/>
                    </a:lnTo>
                    <a:lnTo>
                      <a:pt x="85" y="11"/>
                    </a:lnTo>
                    <a:lnTo>
                      <a:pt x="77" y="13"/>
                    </a:lnTo>
                    <a:lnTo>
                      <a:pt x="70" y="8"/>
                    </a:lnTo>
                    <a:lnTo>
                      <a:pt x="68" y="8"/>
                    </a:lnTo>
                    <a:lnTo>
                      <a:pt x="65" y="10"/>
                    </a:lnTo>
                    <a:lnTo>
                      <a:pt x="58" y="6"/>
                    </a:lnTo>
                    <a:lnTo>
                      <a:pt x="50" y="5"/>
                    </a:lnTo>
                    <a:lnTo>
                      <a:pt x="32" y="3"/>
                    </a:lnTo>
                    <a:lnTo>
                      <a:pt x="2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7" y="1"/>
                    </a:lnTo>
                    <a:lnTo>
                      <a:pt x="5" y="5"/>
                    </a:lnTo>
                    <a:lnTo>
                      <a:pt x="4" y="15"/>
                    </a:lnTo>
                    <a:lnTo>
                      <a:pt x="7" y="20"/>
                    </a:lnTo>
                    <a:lnTo>
                      <a:pt x="7" y="25"/>
                    </a:lnTo>
                    <a:lnTo>
                      <a:pt x="4" y="33"/>
                    </a:lnTo>
                    <a:lnTo>
                      <a:pt x="0" y="40"/>
                    </a:lnTo>
                    <a:lnTo>
                      <a:pt x="4" y="45"/>
                    </a:lnTo>
                    <a:lnTo>
                      <a:pt x="5" y="56"/>
                    </a:lnTo>
                    <a:lnTo>
                      <a:pt x="14" y="231"/>
                    </a:lnTo>
                    <a:lnTo>
                      <a:pt x="304" y="227"/>
                    </a:lnTo>
                    <a:lnTo>
                      <a:pt x="304" y="227"/>
                    </a:lnTo>
                    <a:lnTo>
                      <a:pt x="299" y="226"/>
                    </a:lnTo>
                    <a:lnTo>
                      <a:pt x="294" y="221"/>
                    </a:lnTo>
                    <a:lnTo>
                      <a:pt x="293" y="217"/>
                    </a:lnTo>
                    <a:lnTo>
                      <a:pt x="288" y="217"/>
                    </a:lnTo>
                    <a:lnTo>
                      <a:pt x="284" y="211"/>
                    </a:lnTo>
                    <a:lnTo>
                      <a:pt x="281" y="212"/>
                    </a:lnTo>
                    <a:lnTo>
                      <a:pt x="276" y="212"/>
                    </a:lnTo>
                    <a:lnTo>
                      <a:pt x="269" y="207"/>
                    </a:lnTo>
                    <a:lnTo>
                      <a:pt x="266" y="196"/>
                    </a:lnTo>
                    <a:lnTo>
                      <a:pt x="266" y="192"/>
                    </a:lnTo>
                    <a:lnTo>
                      <a:pt x="266" y="187"/>
                    </a:lnTo>
                    <a:lnTo>
                      <a:pt x="264" y="184"/>
                    </a:lnTo>
                    <a:lnTo>
                      <a:pt x="264" y="182"/>
                    </a:lnTo>
                    <a:lnTo>
                      <a:pt x="266" y="184"/>
                    </a:lnTo>
                    <a:lnTo>
                      <a:pt x="274" y="184"/>
                    </a:lnTo>
                    <a:lnTo>
                      <a:pt x="271" y="182"/>
                    </a:lnTo>
                    <a:lnTo>
                      <a:pt x="269" y="182"/>
                    </a:lnTo>
                    <a:lnTo>
                      <a:pt x="264" y="176"/>
                    </a:lnTo>
                    <a:lnTo>
                      <a:pt x="263" y="176"/>
                    </a:lnTo>
                    <a:lnTo>
                      <a:pt x="263" y="176"/>
                    </a:lnTo>
                    <a:lnTo>
                      <a:pt x="261" y="174"/>
                    </a:lnTo>
                    <a:lnTo>
                      <a:pt x="258" y="167"/>
                    </a:lnTo>
                    <a:lnTo>
                      <a:pt x="249" y="154"/>
                    </a:lnTo>
                    <a:lnTo>
                      <a:pt x="244" y="152"/>
                    </a:lnTo>
                    <a:lnTo>
                      <a:pt x="243" y="146"/>
                    </a:lnTo>
                    <a:lnTo>
                      <a:pt x="228" y="126"/>
                    </a:lnTo>
                    <a:lnTo>
                      <a:pt x="228" y="121"/>
                    </a:lnTo>
                    <a:lnTo>
                      <a:pt x="226" y="118"/>
                    </a:lnTo>
                    <a:lnTo>
                      <a:pt x="224" y="109"/>
                    </a:lnTo>
                    <a:lnTo>
                      <a:pt x="223" y="106"/>
                    </a:lnTo>
                    <a:lnTo>
                      <a:pt x="223" y="104"/>
                    </a:lnTo>
                    <a:lnTo>
                      <a:pt x="215" y="96"/>
                    </a:lnTo>
                    <a:lnTo>
                      <a:pt x="215" y="93"/>
                    </a:lnTo>
                    <a:lnTo>
                      <a:pt x="215" y="89"/>
                    </a:lnTo>
                    <a:lnTo>
                      <a:pt x="213" y="86"/>
                    </a:lnTo>
                    <a:lnTo>
                      <a:pt x="198" y="74"/>
                    </a:lnTo>
                    <a:lnTo>
                      <a:pt x="198" y="71"/>
                    </a:lnTo>
                    <a:lnTo>
                      <a:pt x="188" y="63"/>
                    </a:lnTo>
                    <a:lnTo>
                      <a:pt x="188" y="58"/>
                    </a:lnTo>
                    <a:lnTo>
                      <a:pt x="183" y="51"/>
                    </a:lnTo>
                    <a:lnTo>
                      <a:pt x="185" y="48"/>
                    </a:lnTo>
                    <a:lnTo>
                      <a:pt x="183" y="45"/>
                    </a:lnTo>
                    <a:lnTo>
                      <a:pt x="185" y="45"/>
                    </a:lnTo>
                    <a:lnTo>
                      <a:pt x="186" y="45"/>
                    </a:lnTo>
                    <a:lnTo>
                      <a:pt x="188" y="45"/>
                    </a:lnTo>
                    <a:lnTo>
                      <a:pt x="190" y="51"/>
                    </a:lnTo>
                    <a:lnTo>
                      <a:pt x="191" y="53"/>
                    </a:lnTo>
                    <a:lnTo>
                      <a:pt x="193" y="56"/>
                    </a:lnTo>
                    <a:lnTo>
                      <a:pt x="201" y="63"/>
                    </a:lnTo>
                    <a:lnTo>
                      <a:pt x="201" y="68"/>
                    </a:lnTo>
                    <a:lnTo>
                      <a:pt x="205" y="71"/>
                    </a:lnTo>
                    <a:lnTo>
                      <a:pt x="211" y="74"/>
                    </a:lnTo>
                    <a:lnTo>
                      <a:pt x="211" y="78"/>
                    </a:lnTo>
                    <a:lnTo>
                      <a:pt x="223" y="89"/>
                    </a:lnTo>
                    <a:lnTo>
                      <a:pt x="229" y="93"/>
                    </a:lnTo>
                    <a:lnTo>
                      <a:pt x="231" y="94"/>
                    </a:lnTo>
                    <a:lnTo>
                      <a:pt x="231" y="91"/>
                    </a:lnTo>
                    <a:lnTo>
                      <a:pt x="234" y="88"/>
                    </a:lnTo>
                    <a:lnTo>
                      <a:pt x="236" y="81"/>
                    </a:lnTo>
                    <a:lnTo>
                      <a:pt x="234" y="79"/>
                    </a:lnTo>
                    <a:lnTo>
                      <a:pt x="238" y="73"/>
                    </a:lnTo>
                    <a:lnTo>
                      <a:pt x="238" y="68"/>
                    </a:lnTo>
                    <a:lnTo>
                      <a:pt x="241" y="56"/>
                    </a:lnTo>
                    <a:lnTo>
                      <a:pt x="243" y="5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66" name="Freeform 89"/>
              <p:cNvSpPr>
                <a:spLocks/>
              </p:cNvSpPr>
              <p:nvPr/>
            </p:nvSpPr>
            <p:spPr bwMode="auto">
              <a:xfrm>
                <a:off x="6697560" y="3013430"/>
                <a:ext cx="215120" cy="216856"/>
              </a:xfrm>
              <a:custGeom>
                <a:avLst/>
                <a:gdLst/>
                <a:ahLst/>
                <a:cxnLst>
                  <a:cxn ang="0">
                    <a:pos x="359" y="7"/>
                  </a:cxn>
                  <a:cxn ang="0">
                    <a:pos x="363" y="17"/>
                  </a:cxn>
                  <a:cxn ang="0">
                    <a:pos x="363" y="20"/>
                  </a:cxn>
                  <a:cxn ang="0">
                    <a:pos x="368" y="58"/>
                  </a:cxn>
                  <a:cxn ang="0">
                    <a:pos x="391" y="87"/>
                  </a:cxn>
                  <a:cxn ang="0">
                    <a:pos x="399" y="97"/>
                  </a:cxn>
                  <a:cxn ang="0">
                    <a:pos x="381" y="103"/>
                  </a:cxn>
                  <a:cxn ang="0">
                    <a:pos x="369" y="112"/>
                  </a:cxn>
                  <a:cxn ang="0">
                    <a:pos x="369" y="125"/>
                  </a:cxn>
                  <a:cxn ang="0">
                    <a:pos x="358" y="155"/>
                  </a:cxn>
                  <a:cxn ang="0">
                    <a:pos x="359" y="176"/>
                  </a:cxn>
                  <a:cxn ang="0">
                    <a:pos x="346" y="210"/>
                  </a:cxn>
                  <a:cxn ang="0">
                    <a:pos x="333" y="226"/>
                  </a:cxn>
                  <a:cxn ang="0">
                    <a:pos x="314" y="253"/>
                  </a:cxn>
                  <a:cxn ang="0">
                    <a:pos x="308" y="273"/>
                  </a:cxn>
                  <a:cxn ang="0">
                    <a:pos x="299" y="306"/>
                  </a:cxn>
                  <a:cxn ang="0">
                    <a:pos x="281" y="306"/>
                  </a:cxn>
                  <a:cxn ang="0">
                    <a:pos x="281" y="321"/>
                  </a:cxn>
                  <a:cxn ang="0">
                    <a:pos x="301" y="332"/>
                  </a:cxn>
                  <a:cxn ang="0">
                    <a:pos x="316" y="344"/>
                  </a:cxn>
                  <a:cxn ang="0">
                    <a:pos x="329" y="366"/>
                  </a:cxn>
                  <a:cxn ang="0">
                    <a:pos x="309" y="394"/>
                  </a:cxn>
                  <a:cxn ang="0">
                    <a:pos x="296" y="404"/>
                  </a:cxn>
                  <a:cxn ang="0">
                    <a:pos x="268" y="410"/>
                  </a:cxn>
                  <a:cxn ang="0">
                    <a:pos x="256" y="417"/>
                  </a:cxn>
                  <a:cxn ang="0">
                    <a:pos x="240" y="412"/>
                  </a:cxn>
                  <a:cxn ang="0">
                    <a:pos x="226" y="415"/>
                  </a:cxn>
                  <a:cxn ang="0">
                    <a:pos x="216" y="414"/>
                  </a:cxn>
                  <a:cxn ang="0">
                    <a:pos x="203" y="401"/>
                  </a:cxn>
                  <a:cxn ang="0">
                    <a:pos x="190" y="389"/>
                  </a:cxn>
                  <a:cxn ang="0">
                    <a:pos x="176" y="394"/>
                  </a:cxn>
                  <a:cxn ang="0">
                    <a:pos x="160" y="399"/>
                  </a:cxn>
                  <a:cxn ang="0">
                    <a:pos x="142" y="387"/>
                  </a:cxn>
                  <a:cxn ang="0">
                    <a:pos x="135" y="377"/>
                  </a:cxn>
                  <a:cxn ang="0">
                    <a:pos x="120" y="362"/>
                  </a:cxn>
                  <a:cxn ang="0">
                    <a:pos x="108" y="351"/>
                  </a:cxn>
                  <a:cxn ang="0">
                    <a:pos x="93" y="336"/>
                  </a:cxn>
                  <a:cxn ang="0">
                    <a:pos x="85" y="329"/>
                  </a:cxn>
                  <a:cxn ang="0">
                    <a:pos x="78" y="317"/>
                  </a:cxn>
                  <a:cxn ang="0">
                    <a:pos x="60" y="308"/>
                  </a:cxn>
                  <a:cxn ang="0">
                    <a:pos x="49" y="301"/>
                  </a:cxn>
                  <a:cxn ang="0">
                    <a:pos x="42" y="286"/>
                  </a:cxn>
                  <a:cxn ang="0">
                    <a:pos x="30" y="259"/>
                  </a:cxn>
                  <a:cxn ang="0">
                    <a:pos x="24" y="246"/>
                  </a:cxn>
                  <a:cxn ang="0">
                    <a:pos x="14" y="231"/>
                  </a:cxn>
                  <a:cxn ang="0">
                    <a:pos x="14" y="214"/>
                  </a:cxn>
                  <a:cxn ang="0">
                    <a:pos x="0" y="208"/>
                  </a:cxn>
                  <a:cxn ang="0">
                    <a:pos x="7" y="186"/>
                  </a:cxn>
                  <a:cxn ang="0">
                    <a:pos x="15" y="170"/>
                  </a:cxn>
                  <a:cxn ang="0">
                    <a:pos x="27" y="146"/>
                  </a:cxn>
                  <a:cxn ang="0">
                    <a:pos x="50" y="143"/>
                  </a:cxn>
                  <a:cxn ang="0">
                    <a:pos x="69" y="4"/>
                  </a:cxn>
                </a:cxnLst>
                <a:rect l="0" t="0" r="r" b="b"/>
                <a:pathLst>
                  <a:path w="402" h="417">
                    <a:moveTo>
                      <a:pt x="69" y="4"/>
                    </a:moveTo>
                    <a:lnTo>
                      <a:pt x="359" y="0"/>
                    </a:lnTo>
                    <a:lnTo>
                      <a:pt x="358" y="4"/>
                    </a:lnTo>
                    <a:lnTo>
                      <a:pt x="358" y="5"/>
                    </a:lnTo>
                    <a:lnTo>
                      <a:pt x="359" y="7"/>
                    </a:lnTo>
                    <a:lnTo>
                      <a:pt x="359" y="7"/>
                    </a:lnTo>
                    <a:lnTo>
                      <a:pt x="359" y="9"/>
                    </a:lnTo>
                    <a:lnTo>
                      <a:pt x="359" y="10"/>
                    </a:lnTo>
                    <a:lnTo>
                      <a:pt x="361" y="10"/>
                    </a:lnTo>
                    <a:lnTo>
                      <a:pt x="363" y="17"/>
                    </a:lnTo>
                    <a:lnTo>
                      <a:pt x="366" y="22"/>
                    </a:lnTo>
                    <a:lnTo>
                      <a:pt x="366" y="23"/>
                    </a:lnTo>
                    <a:lnTo>
                      <a:pt x="366" y="23"/>
                    </a:lnTo>
                    <a:lnTo>
                      <a:pt x="364" y="22"/>
                    </a:lnTo>
                    <a:lnTo>
                      <a:pt x="363" y="20"/>
                    </a:lnTo>
                    <a:lnTo>
                      <a:pt x="363" y="22"/>
                    </a:lnTo>
                    <a:lnTo>
                      <a:pt x="363" y="25"/>
                    </a:lnTo>
                    <a:lnTo>
                      <a:pt x="369" y="40"/>
                    </a:lnTo>
                    <a:lnTo>
                      <a:pt x="369" y="50"/>
                    </a:lnTo>
                    <a:lnTo>
                      <a:pt x="368" y="58"/>
                    </a:lnTo>
                    <a:lnTo>
                      <a:pt x="371" y="67"/>
                    </a:lnTo>
                    <a:lnTo>
                      <a:pt x="376" y="75"/>
                    </a:lnTo>
                    <a:lnTo>
                      <a:pt x="381" y="75"/>
                    </a:lnTo>
                    <a:lnTo>
                      <a:pt x="391" y="82"/>
                    </a:lnTo>
                    <a:lnTo>
                      <a:pt x="391" y="87"/>
                    </a:lnTo>
                    <a:lnTo>
                      <a:pt x="396" y="87"/>
                    </a:lnTo>
                    <a:lnTo>
                      <a:pt x="401" y="88"/>
                    </a:lnTo>
                    <a:lnTo>
                      <a:pt x="401" y="92"/>
                    </a:lnTo>
                    <a:lnTo>
                      <a:pt x="402" y="92"/>
                    </a:lnTo>
                    <a:lnTo>
                      <a:pt x="399" y="97"/>
                    </a:lnTo>
                    <a:lnTo>
                      <a:pt x="396" y="98"/>
                    </a:lnTo>
                    <a:lnTo>
                      <a:pt x="391" y="98"/>
                    </a:lnTo>
                    <a:lnTo>
                      <a:pt x="389" y="102"/>
                    </a:lnTo>
                    <a:lnTo>
                      <a:pt x="384" y="102"/>
                    </a:lnTo>
                    <a:lnTo>
                      <a:pt x="381" y="103"/>
                    </a:lnTo>
                    <a:lnTo>
                      <a:pt x="376" y="105"/>
                    </a:lnTo>
                    <a:lnTo>
                      <a:pt x="376" y="107"/>
                    </a:lnTo>
                    <a:lnTo>
                      <a:pt x="377" y="108"/>
                    </a:lnTo>
                    <a:lnTo>
                      <a:pt x="376" y="112"/>
                    </a:lnTo>
                    <a:lnTo>
                      <a:pt x="369" y="112"/>
                    </a:lnTo>
                    <a:lnTo>
                      <a:pt x="368" y="113"/>
                    </a:lnTo>
                    <a:lnTo>
                      <a:pt x="368" y="116"/>
                    </a:lnTo>
                    <a:lnTo>
                      <a:pt x="364" y="121"/>
                    </a:lnTo>
                    <a:lnTo>
                      <a:pt x="368" y="123"/>
                    </a:lnTo>
                    <a:lnTo>
                      <a:pt x="369" y="125"/>
                    </a:lnTo>
                    <a:lnTo>
                      <a:pt x="366" y="128"/>
                    </a:lnTo>
                    <a:lnTo>
                      <a:pt x="364" y="135"/>
                    </a:lnTo>
                    <a:lnTo>
                      <a:pt x="363" y="145"/>
                    </a:lnTo>
                    <a:lnTo>
                      <a:pt x="358" y="151"/>
                    </a:lnTo>
                    <a:lnTo>
                      <a:pt x="358" y="155"/>
                    </a:lnTo>
                    <a:lnTo>
                      <a:pt x="356" y="156"/>
                    </a:lnTo>
                    <a:lnTo>
                      <a:pt x="354" y="161"/>
                    </a:lnTo>
                    <a:lnTo>
                      <a:pt x="358" y="171"/>
                    </a:lnTo>
                    <a:lnTo>
                      <a:pt x="359" y="176"/>
                    </a:lnTo>
                    <a:lnTo>
                      <a:pt x="359" y="176"/>
                    </a:lnTo>
                    <a:lnTo>
                      <a:pt x="359" y="178"/>
                    </a:lnTo>
                    <a:lnTo>
                      <a:pt x="356" y="185"/>
                    </a:lnTo>
                    <a:lnTo>
                      <a:pt x="356" y="191"/>
                    </a:lnTo>
                    <a:lnTo>
                      <a:pt x="349" y="203"/>
                    </a:lnTo>
                    <a:lnTo>
                      <a:pt x="346" y="210"/>
                    </a:lnTo>
                    <a:lnTo>
                      <a:pt x="344" y="210"/>
                    </a:lnTo>
                    <a:lnTo>
                      <a:pt x="339" y="210"/>
                    </a:lnTo>
                    <a:lnTo>
                      <a:pt x="339" y="213"/>
                    </a:lnTo>
                    <a:lnTo>
                      <a:pt x="334" y="223"/>
                    </a:lnTo>
                    <a:lnTo>
                      <a:pt x="333" y="226"/>
                    </a:lnTo>
                    <a:lnTo>
                      <a:pt x="326" y="229"/>
                    </a:lnTo>
                    <a:lnTo>
                      <a:pt x="323" y="238"/>
                    </a:lnTo>
                    <a:lnTo>
                      <a:pt x="319" y="253"/>
                    </a:lnTo>
                    <a:lnTo>
                      <a:pt x="316" y="253"/>
                    </a:lnTo>
                    <a:lnTo>
                      <a:pt x="314" y="253"/>
                    </a:lnTo>
                    <a:lnTo>
                      <a:pt x="313" y="256"/>
                    </a:lnTo>
                    <a:lnTo>
                      <a:pt x="308" y="261"/>
                    </a:lnTo>
                    <a:lnTo>
                      <a:pt x="306" y="266"/>
                    </a:lnTo>
                    <a:lnTo>
                      <a:pt x="308" y="268"/>
                    </a:lnTo>
                    <a:lnTo>
                      <a:pt x="308" y="273"/>
                    </a:lnTo>
                    <a:lnTo>
                      <a:pt x="304" y="279"/>
                    </a:lnTo>
                    <a:lnTo>
                      <a:pt x="303" y="284"/>
                    </a:lnTo>
                    <a:lnTo>
                      <a:pt x="303" y="294"/>
                    </a:lnTo>
                    <a:lnTo>
                      <a:pt x="303" y="304"/>
                    </a:lnTo>
                    <a:lnTo>
                      <a:pt x="299" y="306"/>
                    </a:lnTo>
                    <a:lnTo>
                      <a:pt x="298" y="309"/>
                    </a:lnTo>
                    <a:lnTo>
                      <a:pt x="294" y="308"/>
                    </a:lnTo>
                    <a:lnTo>
                      <a:pt x="291" y="306"/>
                    </a:lnTo>
                    <a:lnTo>
                      <a:pt x="288" y="308"/>
                    </a:lnTo>
                    <a:lnTo>
                      <a:pt x="281" y="306"/>
                    </a:lnTo>
                    <a:lnTo>
                      <a:pt x="281" y="311"/>
                    </a:lnTo>
                    <a:lnTo>
                      <a:pt x="279" y="312"/>
                    </a:lnTo>
                    <a:lnTo>
                      <a:pt x="276" y="317"/>
                    </a:lnTo>
                    <a:lnTo>
                      <a:pt x="278" y="321"/>
                    </a:lnTo>
                    <a:lnTo>
                      <a:pt x="281" y="321"/>
                    </a:lnTo>
                    <a:lnTo>
                      <a:pt x="291" y="321"/>
                    </a:lnTo>
                    <a:lnTo>
                      <a:pt x="294" y="324"/>
                    </a:lnTo>
                    <a:lnTo>
                      <a:pt x="298" y="327"/>
                    </a:lnTo>
                    <a:lnTo>
                      <a:pt x="299" y="331"/>
                    </a:lnTo>
                    <a:lnTo>
                      <a:pt x="301" y="332"/>
                    </a:lnTo>
                    <a:lnTo>
                      <a:pt x="306" y="339"/>
                    </a:lnTo>
                    <a:lnTo>
                      <a:pt x="309" y="341"/>
                    </a:lnTo>
                    <a:lnTo>
                      <a:pt x="309" y="342"/>
                    </a:lnTo>
                    <a:lnTo>
                      <a:pt x="311" y="344"/>
                    </a:lnTo>
                    <a:lnTo>
                      <a:pt x="316" y="344"/>
                    </a:lnTo>
                    <a:lnTo>
                      <a:pt x="319" y="347"/>
                    </a:lnTo>
                    <a:lnTo>
                      <a:pt x="321" y="352"/>
                    </a:lnTo>
                    <a:lnTo>
                      <a:pt x="324" y="356"/>
                    </a:lnTo>
                    <a:lnTo>
                      <a:pt x="326" y="364"/>
                    </a:lnTo>
                    <a:lnTo>
                      <a:pt x="329" y="366"/>
                    </a:lnTo>
                    <a:lnTo>
                      <a:pt x="329" y="374"/>
                    </a:lnTo>
                    <a:lnTo>
                      <a:pt x="323" y="382"/>
                    </a:lnTo>
                    <a:lnTo>
                      <a:pt x="316" y="391"/>
                    </a:lnTo>
                    <a:lnTo>
                      <a:pt x="314" y="389"/>
                    </a:lnTo>
                    <a:lnTo>
                      <a:pt x="309" y="394"/>
                    </a:lnTo>
                    <a:lnTo>
                      <a:pt x="306" y="396"/>
                    </a:lnTo>
                    <a:lnTo>
                      <a:pt x="304" y="397"/>
                    </a:lnTo>
                    <a:lnTo>
                      <a:pt x="303" y="401"/>
                    </a:lnTo>
                    <a:lnTo>
                      <a:pt x="303" y="401"/>
                    </a:lnTo>
                    <a:lnTo>
                      <a:pt x="296" y="404"/>
                    </a:lnTo>
                    <a:lnTo>
                      <a:pt x="293" y="407"/>
                    </a:lnTo>
                    <a:lnTo>
                      <a:pt x="288" y="409"/>
                    </a:lnTo>
                    <a:lnTo>
                      <a:pt x="283" y="409"/>
                    </a:lnTo>
                    <a:lnTo>
                      <a:pt x="274" y="409"/>
                    </a:lnTo>
                    <a:lnTo>
                      <a:pt x="268" y="410"/>
                    </a:lnTo>
                    <a:lnTo>
                      <a:pt x="265" y="410"/>
                    </a:lnTo>
                    <a:lnTo>
                      <a:pt x="263" y="412"/>
                    </a:lnTo>
                    <a:lnTo>
                      <a:pt x="260" y="410"/>
                    </a:lnTo>
                    <a:lnTo>
                      <a:pt x="256" y="414"/>
                    </a:lnTo>
                    <a:lnTo>
                      <a:pt x="256" y="417"/>
                    </a:lnTo>
                    <a:lnTo>
                      <a:pt x="255" y="417"/>
                    </a:lnTo>
                    <a:lnTo>
                      <a:pt x="248" y="415"/>
                    </a:lnTo>
                    <a:lnTo>
                      <a:pt x="248" y="412"/>
                    </a:lnTo>
                    <a:lnTo>
                      <a:pt x="243" y="410"/>
                    </a:lnTo>
                    <a:lnTo>
                      <a:pt x="240" y="412"/>
                    </a:lnTo>
                    <a:lnTo>
                      <a:pt x="233" y="410"/>
                    </a:lnTo>
                    <a:lnTo>
                      <a:pt x="228" y="409"/>
                    </a:lnTo>
                    <a:lnTo>
                      <a:pt x="226" y="410"/>
                    </a:lnTo>
                    <a:lnTo>
                      <a:pt x="225" y="414"/>
                    </a:lnTo>
                    <a:lnTo>
                      <a:pt x="226" y="415"/>
                    </a:lnTo>
                    <a:lnTo>
                      <a:pt x="226" y="417"/>
                    </a:lnTo>
                    <a:lnTo>
                      <a:pt x="225" y="415"/>
                    </a:lnTo>
                    <a:lnTo>
                      <a:pt x="218" y="415"/>
                    </a:lnTo>
                    <a:lnTo>
                      <a:pt x="218" y="415"/>
                    </a:lnTo>
                    <a:lnTo>
                      <a:pt x="216" y="414"/>
                    </a:lnTo>
                    <a:lnTo>
                      <a:pt x="216" y="410"/>
                    </a:lnTo>
                    <a:lnTo>
                      <a:pt x="215" y="409"/>
                    </a:lnTo>
                    <a:lnTo>
                      <a:pt x="213" y="404"/>
                    </a:lnTo>
                    <a:lnTo>
                      <a:pt x="210" y="402"/>
                    </a:lnTo>
                    <a:lnTo>
                      <a:pt x="203" y="401"/>
                    </a:lnTo>
                    <a:lnTo>
                      <a:pt x="201" y="399"/>
                    </a:lnTo>
                    <a:lnTo>
                      <a:pt x="200" y="396"/>
                    </a:lnTo>
                    <a:lnTo>
                      <a:pt x="196" y="391"/>
                    </a:lnTo>
                    <a:lnTo>
                      <a:pt x="195" y="389"/>
                    </a:lnTo>
                    <a:lnTo>
                      <a:pt x="190" y="389"/>
                    </a:lnTo>
                    <a:lnTo>
                      <a:pt x="186" y="392"/>
                    </a:lnTo>
                    <a:lnTo>
                      <a:pt x="185" y="394"/>
                    </a:lnTo>
                    <a:lnTo>
                      <a:pt x="180" y="396"/>
                    </a:lnTo>
                    <a:lnTo>
                      <a:pt x="176" y="396"/>
                    </a:lnTo>
                    <a:lnTo>
                      <a:pt x="176" y="394"/>
                    </a:lnTo>
                    <a:lnTo>
                      <a:pt x="173" y="394"/>
                    </a:lnTo>
                    <a:lnTo>
                      <a:pt x="168" y="394"/>
                    </a:lnTo>
                    <a:lnTo>
                      <a:pt x="165" y="396"/>
                    </a:lnTo>
                    <a:lnTo>
                      <a:pt x="163" y="399"/>
                    </a:lnTo>
                    <a:lnTo>
                      <a:pt x="160" y="399"/>
                    </a:lnTo>
                    <a:lnTo>
                      <a:pt x="155" y="397"/>
                    </a:lnTo>
                    <a:lnTo>
                      <a:pt x="150" y="394"/>
                    </a:lnTo>
                    <a:lnTo>
                      <a:pt x="148" y="391"/>
                    </a:lnTo>
                    <a:lnTo>
                      <a:pt x="145" y="391"/>
                    </a:lnTo>
                    <a:lnTo>
                      <a:pt x="142" y="387"/>
                    </a:lnTo>
                    <a:lnTo>
                      <a:pt x="142" y="384"/>
                    </a:lnTo>
                    <a:lnTo>
                      <a:pt x="140" y="384"/>
                    </a:lnTo>
                    <a:lnTo>
                      <a:pt x="140" y="382"/>
                    </a:lnTo>
                    <a:lnTo>
                      <a:pt x="138" y="381"/>
                    </a:lnTo>
                    <a:lnTo>
                      <a:pt x="135" y="377"/>
                    </a:lnTo>
                    <a:lnTo>
                      <a:pt x="132" y="376"/>
                    </a:lnTo>
                    <a:lnTo>
                      <a:pt x="132" y="369"/>
                    </a:lnTo>
                    <a:lnTo>
                      <a:pt x="132" y="367"/>
                    </a:lnTo>
                    <a:lnTo>
                      <a:pt x="128" y="364"/>
                    </a:lnTo>
                    <a:lnTo>
                      <a:pt x="120" y="362"/>
                    </a:lnTo>
                    <a:lnTo>
                      <a:pt x="118" y="361"/>
                    </a:lnTo>
                    <a:lnTo>
                      <a:pt x="118" y="356"/>
                    </a:lnTo>
                    <a:lnTo>
                      <a:pt x="117" y="354"/>
                    </a:lnTo>
                    <a:lnTo>
                      <a:pt x="112" y="352"/>
                    </a:lnTo>
                    <a:lnTo>
                      <a:pt x="108" y="351"/>
                    </a:lnTo>
                    <a:lnTo>
                      <a:pt x="108" y="344"/>
                    </a:lnTo>
                    <a:lnTo>
                      <a:pt x="107" y="342"/>
                    </a:lnTo>
                    <a:lnTo>
                      <a:pt x="98" y="337"/>
                    </a:lnTo>
                    <a:lnTo>
                      <a:pt x="97" y="337"/>
                    </a:lnTo>
                    <a:lnTo>
                      <a:pt x="93" y="336"/>
                    </a:lnTo>
                    <a:lnTo>
                      <a:pt x="92" y="337"/>
                    </a:lnTo>
                    <a:lnTo>
                      <a:pt x="87" y="336"/>
                    </a:lnTo>
                    <a:lnTo>
                      <a:pt x="82" y="332"/>
                    </a:lnTo>
                    <a:lnTo>
                      <a:pt x="83" y="331"/>
                    </a:lnTo>
                    <a:lnTo>
                      <a:pt x="85" y="329"/>
                    </a:lnTo>
                    <a:lnTo>
                      <a:pt x="88" y="326"/>
                    </a:lnTo>
                    <a:lnTo>
                      <a:pt x="88" y="322"/>
                    </a:lnTo>
                    <a:lnTo>
                      <a:pt x="87" y="321"/>
                    </a:lnTo>
                    <a:lnTo>
                      <a:pt x="83" y="321"/>
                    </a:lnTo>
                    <a:lnTo>
                      <a:pt x="78" y="317"/>
                    </a:lnTo>
                    <a:lnTo>
                      <a:pt x="77" y="316"/>
                    </a:lnTo>
                    <a:lnTo>
                      <a:pt x="73" y="312"/>
                    </a:lnTo>
                    <a:lnTo>
                      <a:pt x="69" y="312"/>
                    </a:lnTo>
                    <a:lnTo>
                      <a:pt x="64" y="311"/>
                    </a:lnTo>
                    <a:lnTo>
                      <a:pt x="60" y="308"/>
                    </a:lnTo>
                    <a:lnTo>
                      <a:pt x="59" y="304"/>
                    </a:lnTo>
                    <a:lnTo>
                      <a:pt x="60" y="301"/>
                    </a:lnTo>
                    <a:lnTo>
                      <a:pt x="59" y="299"/>
                    </a:lnTo>
                    <a:lnTo>
                      <a:pt x="50" y="299"/>
                    </a:lnTo>
                    <a:lnTo>
                      <a:pt x="49" y="301"/>
                    </a:lnTo>
                    <a:lnTo>
                      <a:pt x="44" y="301"/>
                    </a:lnTo>
                    <a:lnTo>
                      <a:pt x="40" y="298"/>
                    </a:lnTo>
                    <a:lnTo>
                      <a:pt x="39" y="291"/>
                    </a:lnTo>
                    <a:lnTo>
                      <a:pt x="40" y="288"/>
                    </a:lnTo>
                    <a:lnTo>
                      <a:pt x="42" y="286"/>
                    </a:lnTo>
                    <a:lnTo>
                      <a:pt x="44" y="281"/>
                    </a:lnTo>
                    <a:lnTo>
                      <a:pt x="42" y="278"/>
                    </a:lnTo>
                    <a:lnTo>
                      <a:pt x="37" y="269"/>
                    </a:lnTo>
                    <a:lnTo>
                      <a:pt x="32" y="261"/>
                    </a:lnTo>
                    <a:lnTo>
                      <a:pt x="30" y="259"/>
                    </a:lnTo>
                    <a:lnTo>
                      <a:pt x="25" y="254"/>
                    </a:lnTo>
                    <a:lnTo>
                      <a:pt x="27" y="253"/>
                    </a:lnTo>
                    <a:lnTo>
                      <a:pt x="27" y="251"/>
                    </a:lnTo>
                    <a:lnTo>
                      <a:pt x="24" y="248"/>
                    </a:lnTo>
                    <a:lnTo>
                      <a:pt x="24" y="246"/>
                    </a:lnTo>
                    <a:lnTo>
                      <a:pt x="24" y="244"/>
                    </a:lnTo>
                    <a:lnTo>
                      <a:pt x="27" y="241"/>
                    </a:lnTo>
                    <a:lnTo>
                      <a:pt x="24" y="238"/>
                    </a:lnTo>
                    <a:lnTo>
                      <a:pt x="15" y="234"/>
                    </a:lnTo>
                    <a:lnTo>
                      <a:pt x="14" y="231"/>
                    </a:lnTo>
                    <a:lnTo>
                      <a:pt x="14" y="226"/>
                    </a:lnTo>
                    <a:lnTo>
                      <a:pt x="12" y="221"/>
                    </a:lnTo>
                    <a:lnTo>
                      <a:pt x="14" y="219"/>
                    </a:lnTo>
                    <a:lnTo>
                      <a:pt x="10" y="216"/>
                    </a:lnTo>
                    <a:lnTo>
                      <a:pt x="14" y="214"/>
                    </a:lnTo>
                    <a:lnTo>
                      <a:pt x="14" y="211"/>
                    </a:lnTo>
                    <a:lnTo>
                      <a:pt x="10" y="211"/>
                    </a:lnTo>
                    <a:lnTo>
                      <a:pt x="4" y="214"/>
                    </a:lnTo>
                    <a:lnTo>
                      <a:pt x="0" y="213"/>
                    </a:lnTo>
                    <a:lnTo>
                      <a:pt x="0" y="208"/>
                    </a:lnTo>
                    <a:lnTo>
                      <a:pt x="9" y="200"/>
                    </a:lnTo>
                    <a:lnTo>
                      <a:pt x="12" y="196"/>
                    </a:lnTo>
                    <a:lnTo>
                      <a:pt x="10" y="191"/>
                    </a:lnTo>
                    <a:lnTo>
                      <a:pt x="7" y="190"/>
                    </a:lnTo>
                    <a:lnTo>
                      <a:pt x="7" y="186"/>
                    </a:lnTo>
                    <a:lnTo>
                      <a:pt x="12" y="185"/>
                    </a:lnTo>
                    <a:lnTo>
                      <a:pt x="15" y="180"/>
                    </a:lnTo>
                    <a:lnTo>
                      <a:pt x="12" y="176"/>
                    </a:lnTo>
                    <a:lnTo>
                      <a:pt x="12" y="173"/>
                    </a:lnTo>
                    <a:lnTo>
                      <a:pt x="15" y="170"/>
                    </a:lnTo>
                    <a:lnTo>
                      <a:pt x="19" y="170"/>
                    </a:lnTo>
                    <a:lnTo>
                      <a:pt x="27" y="161"/>
                    </a:lnTo>
                    <a:lnTo>
                      <a:pt x="29" y="155"/>
                    </a:lnTo>
                    <a:lnTo>
                      <a:pt x="27" y="153"/>
                    </a:lnTo>
                    <a:lnTo>
                      <a:pt x="27" y="146"/>
                    </a:lnTo>
                    <a:lnTo>
                      <a:pt x="32" y="145"/>
                    </a:lnTo>
                    <a:lnTo>
                      <a:pt x="37" y="145"/>
                    </a:lnTo>
                    <a:lnTo>
                      <a:pt x="42" y="146"/>
                    </a:lnTo>
                    <a:lnTo>
                      <a:pt x="45" y="143"/>
                    </a:lnTo>
                    <a:lnTo>
                      <a:pt x="50" y="143"/>
                    </a:lnTo>
                    <a:lnTo>
                      <a:pt x="49" y="57"/>
                    </a:lnTo>
                    <a:lnTo>
                      <a:pt x="49" y="55"/>
                    </a:lnTo>
                    <a:lnTo>
                      <a:pt x="49" y="48"/>
                    </a:lnTo>
                    <a:lnTo>
                      <a:pt x="72" y="45"/>
                    </a:lnTo>
                    <a:lnTo>
                      <a:pt x="69" y="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67" name="Freeform 90"/>
              <p:cNvSpPr>
                <a:spLocks/>
              </p:cNvSpPr>
              <p:nvPr/>
            </p:nvSpPr>
            <p:spPr bwMode="auto">
              <a:xfrm>
                <a:off x="6845254" y="3098512"/>
                <a:ext cx="196926" cy="130736"/>
              </a:xfrm>
              <a:custGeom>
                <a:avLst/>
                <a:gdLst/>
                <a:ahLst/>
                <a:cxnLst>
                  <a:cxn ang="0">
                    <a:pos x="50" y="201"/>
                  </a:cxn>
                  <a:cxn ang="0">
                    <a:pos x="43" y="184"/>
                  </a:cxn>
                  <a:cxn ang="0">
                    <a:pos x="33" y="179"/>
                  </a:cxn>
                  <a:cxn ang="0">
                    <a:pos x="25" y="169"/>
                  </a:cxn>
                  <a:cxn ang="0">
                    <a:pos x="18" y="161"/>
                  </a:cxn>
                  <a:cxn ang="0">
                    <a:pos x="2" y="158"/>
                  </a:cxn>
                  <a:cxn ang="0">
                    <a:pos x="5" y="148"/>
                  </a:cxn>
                  <a:cxn ang="0">
                    <a:pos x="15" y="143"/>
                  </a:cxn>
                  <a:cxn ang="0">
                    <a:pos x="23" y="143"/>
                  </a:cxn>
                  <a:cxn ang="0">
                    <a:pos x="27" y="121"/>
                  </a:cxn>
                  <a:cxn ang="0">
                    <a:pos x="32" y="105"/>
                  </a:cxn>
                  <a:cxn ang="0">
                    <a:pos x="37" y="93"/>
                  </a:cxn>
                  <a:cxn ang="0">
                    <a:pos x="43" y="90"/>
                  </a:cxn>
                  <a:cxn ang="0">
                    <a:pos x="57" y="63"/>
                  </a:cxn>
                  <a:cxn ang="0">
                    <a:pos x="63" y="47"/>
                  </a:cxn>
                  <a:cxn ang="0">
                    <a:pos x="73" y="40"/>
                  </a:cxn>
                  <a:cxn ang="0">
                    <a:pos x="83" y="15"/>
                  </a:cxn>
                  <a:cxn ang="0">
                    <a:pos x="92" y="15"/>
                  </a:cxn>
                  <a:cxn ang="0">
                    <a:pos x="105" y="0"/>
                  </a:cxn>
                  <a:cxn ang="0">
                    <a:pos x="118" y="7"/>
                  </a:cxn>
                  <a:cxn ang="0">
                    <a:pos x="131" y="2"/>
                  </a:cxn>
                  <a:cxn ang="0">
                    <a:pos x="141" y="3"/>
                  </a:cxn>
                  <a:cxn ang="0">
                    <a:pos x="153" y="7"/>
                  </a:cxn>
                  <a:cxn ang="0">
                    <a:pos x="166" y="12"/>
                  </a:cxn>
                  <a:cxn ang="0">
                    <a:pos x="185" y="23"/>
                  </a:cxn>
                  <a:cxn ang="0">
                    <a:pos x="191" y="28"/>
                  </a:cxn>
                  <a:cxn ang="0">
                    <a:pos x="208" y="38"/>
                  </a:cxn>
                  <a:cxn ang="0">
                    <a:pos x="214" y="50"/>
                  </a:cxn>
                  <a:cxn ang="0">
                    <a:pos x="219" y="60"/>
                  </a:cxn>
                  <a:cxn ang="0">
                    <a:pos x="218" y="75"/>
                  </a:cxn>
                  <a:cxn ang="0">
                    <a:pos x="211" y="88"/>
                  </a:cxn>
                  <a:cxn ang="0">
                    <a:pos x="228" y="86"/>
                  </a:cxn>
                  <a:cxn ang="0">
                    <a:pos x="238" y="90"/>
                  </a:cxn>
                  <a:cxn ang="0">
                    <a:pos x="249" y="113"/>
                  </a:cxn>
                  <a:cxn ang="0">
                    <a:pos x="261" y="128"/>
                  </a:cxn>
                  <a:cxn ang="0">
                    <a:pos x="369" y="151"/>
                  </a:cxn>
                  <a:cxn ang="0">
                    <a:pos x="264" y="219"/>
                  </a:cxn>
                  <a:cxn ang="0">
                    <a:pos x="249" y="226"/>
                  </a:cxn>
                  <a:cxn ang="0">
                    <a:pos x="236" y="236"/>
                  </a:cxn>
                  <a:cxn ang="0">
                    <a:pos x="218" y="243"/>
                  </a:cxn>
                  <a:cxn ang="0">
                    <a:pos x="203" y="244"/>
                  </a:cxn>
                  <a:cxn ang="0">
                    <a:pos x="193" y="236"/>
                  </a:cxn>
                  <a:cxn ang="0">
                    <a:pos x="175" y="239"/>
                  </a:cxn>
                  <a:cxn ang="0">
                    <a:pos x="161" y="252"/>
                  </a:cxn>
                  <a:cxn ang="0">
                    <a:pos x="148" y="251"/>
                  </a:cxn>
                  <a:cxn ang="0">
                    <a:pos x="128" y="251"/>
                  </a:cxn>
                  <a:cxn ang="0">
                    <a:pos x="113" y="241"/>
                  </a:cxn>
                  <a:cxn ang="0">
                    <a:pos x="87" y="231"/>
                  </a:cxn>
                  <a:cxn ang="0">
                    <a:pos x="72" y="231"/>
                  </a:cxn>
                  <a:cxn ang="0">
                    <a:pos x="63" y="213"/>
                  </a:cxn>
                  <a:cxn ang="0">
                    <a:pos x="53" y="211"/>
                  </a:cxn>
                </a:cxnLst>
                <a:rect l="0" t="0" r="r" b="b"/>
                <a:pathLst>
                  <a:path w="369" h="252">
                    <a:moveTo>
                      <a:pt x="53" y="211"/>
                    </a:moveTo>
                    <a:lnTo>
                      <a:pt x="53" y="203"/>
                    </a:lnTo>
                    <a:lnTo>
                      <a:pt x="50" y="201"/>
                    </a:lnTo>
                    <a:lnTo>
                      <a:pt x="48" y="193"/>
                    </a:lnTo>
                    <a:lnTo>
                      <a:pt x="45" y="189"/>
                    </a:lnTo>
                    <a:lnTo>
                      <a:pt x="43" y="184"/>
                    </a:lnTo>
                    <a:lnTo>
                      <a:pt x="40" y="181"/>
                    </a:lnTo>
                    <a:lnTo>
                      <a:pt x="35" y="181"/>
                    </a:lnTo>
                    <a:lnTo>
                      <a:pt x="33" y="179"/>
                    </a:lnTo>
                    <a:lnTo>
                      <a:pt x="33" y="178"/>
                    </a:lnTo>
                    <a:lnTo>
                      <a:pt x="30" y="176"/>
                    </a:lnTo>
                    <a:lnTo>
                      <a:pt x="25" y="169"/>
                    </a:lnTo>
                    <a:lnTo>
                      <a:pt x="23" y="168"/>
                    </a:lnTo>
                    <a:lnTo>
                      <a:pt x="22" y="164"/>
                    </a:lnTo>
                    <a:lnTo>
                      <a:pt x="18" y="161"/>
                    </a:lnTo>
                    <a:lnTo>
                      <a:pt x="15" y="158"/>
                    </a:lnTo>
                    <a:lnTo>
                      <a:pt x="5" y="158"/>
                    </a:lnTo>
                    <a:lnTo>
                      <a:pt x="2" y="158"/>
                    </a:lnTo>
                    <a:lnTo>
                      <a:pt x="0" y="154"/>
                    </a:lnTo>
                    <a:lnTo>
                      <a:pt x="3" y="149"/>
                    </a:lnTo>
                    <a:lnTo>
                      <a:pt x="5" y="148"/>
                    </a:lnTo>
                    <a:lnTo>
                      <a:pt x="5" y="143"/>
                    </a:lnTo>
                    <a:lnTo>
                      <a:pt x="12" y="145"/>
                    </a:lnTo>
                    <a:lnTo>
                      <a:pt x="15" y="143"/>
                    </a:lnTo>
                    <a:lnTo>
                      <a:pt x="18" y="145"/>
                    </a:lnTo>
                    <a:lnTo>
                      <a:pt x="22" y="146"/>
                    </a:lnTo>
                    <a:lnTo>
                      <a:pt x="23" y="143"/>
                    </a:lnTo>
                    <a:lnTo>
                      <a:pt x="27" y="141"/>
                    </a:lnTo>
                    <a:lnTo>
                      <a:pt x="27" y="131"/>
                    </a:lnTo>
                    <a:lnTo>
                      <a:pt x="27" y="121"/>
                    </a:lnTo>
                    <a:lnTo>
                      <a:pt x="28" y="116"/>
                    </a:lnTo>
                    <a:lnTo>
                      <a:pt x="32" y="110"/>
                    </a:lnTo>
                    <a:lnTo>
                      <a:pt x="32" y="105"/>
                    </a:lnTo>
                    <a:lnTo>
                      <a:pt x="30" y="103"/>
                    </a:lnTo>
                    <a:lnTo>
                      <a:pt x="32" y="98"/>
                    </a:lnTo>
                    <a:lnTo>
                      <a:pt x="37" y="93"/>
                    </a:lnTo>
                    <a:lnTo>
                      <a:pt x="38" y="90"/>
                    </a:lnTo>
                    <a:lnTo>
                      <a:pt x="40" y="90"/>
                    </a:lnTo>
                    <a:lnTo>
                      <a:pt x="43" y="90"/>
                    </a:lnTo>
                    <a:lnTo>
                      <a:pt x="47" y="75"/>
                    </a:lnTo>
                    <a:lnTo>
                      <a:pt x="50" y="66"/>
                    </a:lnTo>
                    <a:lnTo>
                      <a:pt x="57" y="63"/>
                    </a:lnTo>
                    <a:lnTo>
                      <a:pt x="58" y="60"/>
                    </a:lnTo>
                    <a:lnTo>
                      <a:pt x="63" y="50"/>
                    </a:lnTo>
                    <a:lnTo>
                      <a:pt x="63" y="47"/>
                    </a:lnTo>
                    <a:lnTo>
                      <a:pt x="68" y="47"/>
                    </a:lnTo>
                    <a:lnTo>
                      <a:pt x="70" y="47"/>
                    </a:lnTo>
                    <a:lnTo>
                      <a:pt x="73" y="40"/>
                    </a:lnTo>
                    <a:lnTo>
                      <a:pt x="80" y="28"/>
                    </a:lnTo>
                    <a:lnTo>
                      <a:pt x="80" y="22"/>
                    </a:lnTo>
                    <a:lnTo>
                      <a:pt x="83" y="15"/>
                    </a:lnTo>
                    <a:lnTo>
                      <a:pt x="83" y="13"/>
                    </a:lnTo>
                    <a:lnTo>
                      <a:pt x="87" y="15"/>
                    </a:lnTo>
                    <a:lnTo>
                      <a:pt x="92" y="15"/>
                    </a:lnTo>
                    <a:lnTo>
                      <a:pt x="93" y="12"/>
                    </a:lnTo>
                    <a:lnTo>
                      <a:pt x="98" y="12"/>
                    </a:lnTo>
                    <a:lnTo>
                      <a:pt x="105" y="0"/>
                    </a:lnTo>
                    <a:lnTo>
                      <a:pt x="106" y="2"/>
                    </a:lnTo>
                    <a:lnTo>
                      <a:pt x="108" y="3"/>
                    </a:lnTo>
                    <a:lnTo>
                      <a:pt x="118" y="7"/>
                    </a:lnTo>
                    <a:lnTo>
                      <a:pt x="123" y="7"/>
                    </a:lnTo>
                    <a:lnTo>
                      <a:pt x="126" y="3"/>
                    </a:lnTo>
                    <a:lnTo>
                      <a:pt x="131" y="2"/>
                    </a:lnTo>
                    <a:lnTo>
                      <a:pt x="135" y="5"/>
                    </a:lnTo>
                    <a:lnTo>
                      <a:pt x="136" y="3"/>
                    </a:lnTo>
                    <a:lnTo>
                      <a:pt x="141" y="3"/>
                    </a:lnTo>
                    <a:lnTo>
                      <a:pt x="148" y="8"/>
                    </a:lnTo>
                    <a:lnTo>
                      <a:pt x="150" y="8"/>
                    </a:lnTo>
                    <a:lnTo>
                      <a:pt x="153" y="7"/>
                    </a:lnTo>
                    <a:lnTo>
                      <a:pt x="158" y="8"/>
                    </a:lnTo>
                    <a:lnTo>
                      <a:pt x="163" y="12"/>
                    </a:lnTo>
                    <a:lnTo>
                      <a:pt x="166" y="12"/>
                    </a:lnTo>
                    <a:lnTo>
                      <a:pt x="175" y="20"/>
                    </a:lnTo>
                    <a:lnTo>
                      <a:pt x="176" y="23"/>
                    </a:lnTo>
                    <a:lnTo>
                      <a:pt x="185" y="23"/>
                    </a:lnTo>
                    <a:lnTo>
                      <a:pt x="185" y="25"/>
                    </a:lnTo>
                    <a:lnTo>
                      <a:pt x="190" y="25"/>
                    </a:lnTo>
                    <a:lnTo>
                      <a:pt x="191" y="28"/>
                    </a:lnTo>
                    <a:lnTo>
                      <a:pt x="196" y="32"/>
                    </a:lnTo>
                    <a:lnTo>
                      <a:pt x="203" y="37"/>
                    </a:lnTo>
                    <a:lnTo>
                      <a:pt x="208" y="38"/>
                    </a:lnTo>
                    <a:lnTo>
                      <a:pt x="213" y="43"/>
                    </a:lnTo>
                    <a:lnTo>
                      <a:pt x="213" y="48"/>
                    </a:lnTo>
                    <a:lnTo>
                      <a:pt x="214" y="50"/>
                    </a:lnTo>
                    <a:lnTo>
                      <a:pt x="218" y="51"/>
                    </a:lnTo>
                    <a:lnTo>
                      <a:pt x="224" y="58"/>
                    </a:lnTo>
                    <a:lnTo>
                      <a:pt x="219" y="60"/>
                    </a:lnTo>
                    <a:lnTo>
                      <a:pt x="218" y="65"/>
                    </a:lnTo>
                    <a:lnTo>
                      <a:pt x="216" y="70"/>
                    </a:lnTo>
                    <a:lnTo>
                      <a:pt x="218" y="75"/>
                    </a:lnTo>
                    <a:lnTo>
                      <a:pt x="214" y="78"/>
                    </a:lnTo>
                    <a:lnTo>
                      <a:pt x="214" y="83"/>
                    </a:lnTo>
                    <a:lnTo>
                      <a:pt x="211" y="88"/>
                    </a:lnTo>
                    <a:lnTo>
                      <a:pt x="213" y="90"/>
                    </a:lnTo>
                    <a:lnTo>
                      <a:pt x="223" y="90"/>
                    </a:lnTo>
                    <a:lnTo>
                      <a:pt x="228" y="86"/>
                    </a:lnTo>
                    <a:lnTo>
                      <a:pt x="234" y="85"/>
                    </a:lnTo>
                    <a:lnTo>
                      <a:pt x="239" y="88"/>
                    </a:lnTo>
                    <a:lnTo>
                      <a:pt x="238" y="90"/>
                    </a:lnTo>
                    <a:lnTo>
                      <a:pt x="239" y="98"/>
                    </a:lnTo>
                    <a:lnTo>
                      <a:pt x="243" y="110"/>
                    </a:lnTo>
                    <a:lnTo>
                      <a:pt x="249" y="113"/>
                    </a:lnTo>
                    <a:lnTo>
                      <a:pt x="248" y="120"/>
                    </a:lnTo>
                    <a:lnTo>
                      <a:pt x="251" y="126"/>
                    </a:lnTo>
                    <a:lnTo>
                      <a:pt x="261" y="128"/>
                    </a:lnTo>
                    <a:lnTo>
                      <a:pt x="266" y="133"/>
                    </a:lnTo>
                    <a:lnTo>
                      <a:pt x="337" y="153"/>
                    </a:lnTo>
                    <a:lnTo>
                      <a:pt x="369" y="151"/>
                    </a:lnTo>
                    <a:lnTo>
                      <a:pt x="294" y="219"/>
                    </a:lnTo>
                    <a:lnTo>
                      <a:pt x="279" y="219"/>
                    </a:lnTo>
                    <a:lnTo>
                      <a:pt x="264" y="219"/>
                    </a:lnTo>
                    <a:lnTo>
                      <a:pt x="259" y="223"/>
                    </a:lnTo>
                    <a:lnTo>
                      <a:pt x="254" y="223"/>
                    </a:lnTo>
                    <a:lnTo>
                      <a:pt x="249" y="226"/>
                    </a:lnTo>
                    <a:lnTo>
                      <a:pt x="246" y="231"/>
                    </a:lnTo>
                    <a:lnTo>
                      <a:pt x="243" y="233"/>
                    </a:lnTo>
                    <a:lnTo>
                      <a:pt x="236" y="236"/>
                    </a:lnTo>
                    <a:lnTo>
                      <a:pt x="228" y="236"/>
                    </a:lnTo>
                    <a:lnTo>
                      <a:pt x="221" y="241"/>
                    </a:lnTo>
                    <a:lnTo>
                      <a:pt x="218" y="243"/>
                    </a:lnTo>
                    <a:lnTo>
                      <a:pt x="218" y="244"/>
                    </a:lnTo>
                    <a:lnTo>
                      <a:pt x="211" y="244"/>
                    </a:lnTo>
                    <a:lnTo>
                      <a:pt x="203" y="244"/>
                    </a:lnTo>
                    <a:lnTo>
                      <a:pt x="198" y="243"/>
                    </a:lnTo>
                    <a:lnTo>
                      <a:pt x="196" y="238"/>
                    </a:lnTo>
                    <a:lnTo>
                      <a:pt x="193" y="236"/>
                    </a:lnTo>
                    <a:lnTo>
                      <a:pt x="181" y="238"/>
                    </a:lnTo>
                    <a:lnTo>
                      <a:pt x="178" y="239"/>
                    </a:lnTo>
                    <a:lnTo>
                      <a:pt x="175" y="239"/>
                    </a:lnTo>
                    <a:lnTo>
                      <a:pt x="170" y="241"/>
                    </a:lnTo>
                    <a:lnTo>
                      <a:pt x="166" y="244"/>
                    </a:lnTo>
                    <a:lnTo>
                      <a:pt x="161" y="252"/>
                    </a:lnTo>
                    <a:lnTo>
                      <a:pt x="156" y="252"/>
                    </a:lnTo>
                    <a:lnTo>
                      <a:pt x="153" y="252"/>
                    </a:lnTo>
                    <a:lnTo>
                      <a:pt x="148" y="251"/>
                    </a:lnTo>
                    <a:lnTo>
                      <a:pt x="141" y="252"/>
                    </a:lnTo>
                    <a:lnTo>
                      <a:pt x="136" y="251"/>
                    </a:lnTo>
                    <a:lnTo>
                      <a:pt x="128" y="251"/>
                    </a:lnTo>
                    <a:lnTo>
                      <a:pt x="123" y="249"/>
                    </a:lnTo>
                    <a:lnTo>
                      <a:pt x="120" y="244"/>
                    </a:lnTo>
                    <a:lnTo>
                      <a:pt x="113" y="241"/>
                    </a:lnTo>
                    <a:lnTo>
                      <a:pt x="103" y="233"/>
                    </a:lnTo>
                    <a:lnTo>
                      <a:pt x="100" y="229"/>
                    </a:lnTo>
                    <a:lnTo>
                      <a:pt x="87" y="231"/>
                    </a:lnTo>
                    <a:lnTo>
                      <a:pt x="82" y="229"/>
                    </a:lnTo>
                    <a:lnTo>
                      <a:pt x="77" y="231"/>
                    </a:lnTo>
                    <a:lnTo>
                      <a:pt x="72" y="231"/>
                    </a:lnTo>
                    <a:lnTo>
                      <a:pt x="67" y="226"/>
                    </a:lnTo>
                    <a:lnTo>
                      <a:pt x="67" y="213"/>
                    </a:lnTo>
                    <a:lnTo>
                      <a:pt x="63" y="213"/>
                    </a:lnTo>
                    <a:lnTo>
                      <a:pt x="58" y="213"/>
                    </a:lnTo>
                    <a:lnTo>
                      <a:pt x="57" y="209"/>
                    </a:lnTo>
                    <a:lnTo>
                      <a:pt x="53" y="21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68" name="Freeform 91"/>
              <p:cNvSpPr>
                <a:spLocks/>
              </p:cNvSpPr>
              <p:nvPr/>
            </p:nvSpPr>
            <p:spPr bwMode="auto">
              <a:xfrm>
                <a:off x="6886994" y="3061159"/>
                <a:ext cx="87760" cy="67444"/>
              </a:xfrm>
              <a:custGeom>
                <a:avLst/>
                <a:gdLst/>
                <a:ahLst/>
                <a:cxnLst>
                  <a:cxn ang="0">
                    <a:pos x="140" y="122"/>
                  </a:cxn>
                  <a:cxn ang="0">
                    <a:pos x="135" y="119"/>
                  </a:cxn>
                  <a:cxn ang="0">
                    <a:pos x="130" y="109"/>
                  </a:cxn>
                  <a:cxn ang="0">
                    <a:pos x="118" y="103"/>
                  </a:cxn>
                  <a:cxn ang="0">
                    <a:pos x="112" y="96"/>
                  </a:cxn>
                  <a:cxn ang="0">
                    <a:pos x="107" y="94"/>
                  </a:cxn>
                  <a:cxn ang="0">
                    <a:pos x="97" y="91"/>
                  </a:cxn>
                  <a:cxn ang="0">
                    <a:pos x="85" y="83"/>
                  </a:cxn>
                  <a:cxn ang="0">
                    <a:pos x="75" y="78"/>
                  </a:cxn>
                  <a:cxn ang="0">
                    <a:pos x="70" y="79"/>
                  </a:cxn>
                  <a:cxn ang="0">
                    <a:pos x="58" y="74"/>
                  </a:cxn>
                  <a:cxn ang="0">
                    <a:pos x="53" y="73"/>
                  </a:cxn>
                  <a:cxn ang="0">
                    <a:pos x="45" y="78"/>
                  </a:cxn>
                  <a:cxn ang="0">
                    <a:pos x="30" y="74"/>
                  </a:cxn>
                  <a:cxn ang="0">
                    <a:pos x="27" y="71"/>
                  </a:cxn>
                  <a:cxn ang="0">
                    <a:pos x="15" y="83"/>
                  </a:cxn>
                  <a:cxn ang="0">
                    <a:pos x="9" y="86"/>
                  </a:cxn>
                  <a:cxn ang="0">
                    <a:pos x="4" y="79"/>
                  </a:cxn>
                  <a:cxn ang="0">
                    <a:pos x="2" y="64"/>
                  </a:cxn>
                  <a:cxn ang="0">
                    <a:pos x="4" y="59"/>
                  </a:cxn>
                  <a:cxn ang="0">
                    <a:pos x="10" y="43"/>
                  </a:cxn>
                  <a:cxn ang="0">
                    <a:pos x="15" y="33"/>
                  </a:cxn>
                  <a:cxn ang="0">
                    <a:pos x="10" y="29"/>
                  </a:cxn>
                  <a:cxn ang="0">
                    <a:pos x="14" y="21"/>
                  </a:cxn>
                  <a:cxn ang="0">
                    <a:pos x="22" y="20"/>
                  </a:cxn>
                  <a:cxn ang="0">
                    <a:pos x="22" y="15"/>
                  </a:cxn>
                  <a:cxn ang="0">
                    <a:pos x="27" y="11"/>
                  </a:cxn>
                  <a:cxn ang="0">
                    <a:pos x="35" y="10"/>
                  </a:cxn>
                  <a:cxn ang="0">
                    <a:pos x="42" y="6"/>
                  </a:cxn>
                  <a:cxn ang="0">
                    <a:pos x="48" y="0"/>
                  </a:cxn>
                  <a:cxn ang="0">
                    <a:pos x="55" y="5"/>
                  </a:cxn>
                  <a:cxn ang="0">
                    <a:pos x="68" y="44"/>
                  </a:cxn>
                  <a:cxn ang="0">
                    <a:pos x="70" y="51"/>
                  </a:cxn>
                  <a:cxn ang="0">
                    <a:pos x="73" y="54"/>
                  </a:cxn>
                  <a:cxn ang="0">
                    <a:pos x="77" y="66"/>
                  </a:cxn>
                  <a:cxn ang="0">
                    <a:pos x="82" y="61"/>
                  </a:cxn>
                  <a:cxn ang="0">
                    <a:pos x="80" y="56"/>
                  </a:cxn>
                  <a:cxn ang="0">
                    <a:pos x="87" y="61"/>
                  </a:cxn>
                  <a:cxn ang="0">
                    <a:pos x="90" y="68"/>
                  </a:cxn>
                  <a:cxn ang="0">
                    <a:pos x="95" y="69"/>
                  </a:cxn>
                  <a:cxn ang="0">
                    <a:pos x="100" y="69"/>
                  </a:cxn>
                  <a:cxn ang="0">
                    <a:pos x="107" y="73"/>
                  </a:cxn>
                  <a:cxn ang="0">
                    <a:pos x="116" y="78"/>
                  </a:cxn>
                  <a:cxn ang="0">
                    <a:pos x="126" y="88"/>
                  </a:cxn>
                  <a:cxn ang="0">
                    <a:pos x="135" y="96"/>
                  </a:cxn>
                  <a:cxn ang="0">
                    <a:pos x="140" y="99"/>
                  </a:cxn>
                  <a:cxn ang="0">
                    <a:pos x="141" y="99"/>
                  </a:cxn>
                  <a:cxn ang="0">
                    <a:pos x="148" y="109"/>
                  </a:cxn>
                  <a:cxn ang="0">
                    <a:pos x="151" y="114"/>
                  </a:cxn>
                  <a:cxn ang="0">
                    <a:pos x="156" y="119"/>
                  </a:cxn>
                  <a:cxn ang="0">
                    <a:pos x="160" y="119"/>
                  </a:cxn>
                  <a:cxn ang="0">
                    <a:pos x="163" y="121"/>
                  </a:cxn>
                  <a:cxn ang="0">
                    <a:pos x="155" y="126"/>
                  </a:cxn>
                  <a:cxn ang="0">
                    <a:pos x="146" y="129"/>
                  </a:cxn>
                </a:cxnLst>
                <a:rect l="0" t="0" r="r" b="b"/>
                <a:pathLst>
                  <a:path w="163" h="129">
                    <a:moveTo>
                      <a:pt x="146" y="129"/>
                    </a:moveTo>
                    <a:lnTo>
                      <a:pt x="140" y="122"/>
                    </a:lnTo>
                    <a:lnTo>
                      <a:pt x="136" y="121"/>
                    </a:lnTo>
                    <a:lnTo>
                      <a:pt x="135" y="119"/>
                    </a:lnTo>
                    <a:lnTo>
                      <a:pt x="135" y="114"/>
                    </a:lnTo>
                    <a:lnTo>
                      <a:pt x="130" y="109"/>
                    </a:lnTo>
                    <a:lnTo>
                      <a:pt x="125" y="108"/>
                    </a:lnTo>
                    <a:lnTo>
                      <a:pt x="118" y="103"/>
                    </a:lnTo>
                    <a:lnTo>
                      <a:pt x="113" y="99"/>
                    </a:lnTo>
                    <a:lnTo>
                      <a:pt x="112" y="96"/>
                    </a:lnTo>
                    <a:lnTo>
                      <a:pt x="107" y="96"/>
                    </a:lnTo>
                    <a:lnTo>
                      <a:pt x="107" y="94"/>
                    </a:lnTo>
                    <a:lnTo>
                      <a:pt x="98" y="94"/>
                    </a:lnTo>
                    <a:lnTo>
                      <a:pt x="97" y="91"/>
                    </a:lnTo>
                    <a:lnTo>
                      <a:pt x="88" y="83"/>
                    </a:lnTo>
                    <a:lnTo>
                      <a:pt x="85" y="83"/>
                    </a:lnTo>
                    <a:lnTo>
                      <a:pt x="80" y="79"/>
                    </a:lnTo>
                    <a:lnTo>
                      <a:pt x="75" y="78"/>
                    </a:lnTo>
                    <a:lnTo>
                      <a:pt x="72" y="79"/>
                    </a:lnTo>
                    <a:lnTo>
                      <a:pt x="70" y="79"/>
                    </a:lnTo>
                    <a:lnTo>
                      <a:pt x="63" y="74"/>
                    </a:lnTo>
                    <a:lnTo>
                      <a:pt x="58" y="74"/>
                    </a:lnTo>
                    <a:lnTo>
                      <a:pt x="57" y="76"/>
                    </a:lnTo>
                    <a:lnTo>
                      <a:pt x="53" y="73"/>
                    </a:lnTo>
                    <a:lnTo>
                      <a:pt x="48" y="74"/>
                    </a:lnTo>
                    <a:lnTo>
                      <a:pt x="45" y="78"/>
                    </a:lnTo>
                    <a:lnTo>
                      <a:pt x="40" y="78"/>
                    </a:lnTo>
                    <a:lnTo>
                      <a:pt x="30" y="74"/>
                    </a:lnTo>
                    <a:lnTo>
                      <a:pt x="28" y="73"/>
                    </a:lnTo>
                    <a:lnTo>
                      <a:pt x="27" y="71"/>
                    </a:lnTo>
                    <a:lnTo>
                      <a:pt x="20" y="83"/>
                    </a:lnTo>
                    <a:lnTo>
                      <a:pt x="15" y="83"/>
                    </a:lnTo>
                    <a:lnTo>
                      <a:pt x="14" y="86"/>
                    </a:lnTo>
                    <a:lnTo>
                      <a:pt x="9" y="86"/>
                    </a:lnTo>
                    <a:lnTo>
                      <a:pt x="5" y="84"/>
                    </a:lnTo>
                    <a:lnTo>
                      <a:pt x="4" y="79"/>
                    </a:lnTo>
                    <a:lnTo>
                      <a:pt x="0" y="69"/>
                    </a:lnTo>
                    <a:lnTo>
                      <a:pt x="2" y="64"/>
                    </a:lnTo>
                    <a:lnTo>
                      <a:pt x="4" y="63"/>
                    </a:lnTo>
                    <a:lnTo>
                      <a:pt x="4" y="59"/>
                    </a:lnTo>
                    <a:lnTo>
                      <a:pt x="9" y="53"/>
                    </a:lnTo>
                    <a:lnTo>
                      <a:pt x="10" y="43"/>
                    </a:lnTo>
                    <a:lnTo>
                      <a:pt x="12" y="36"/>
                    </a:lnTo>
                    <a:lnTo>
                      <a:pt x="15" y="33"/>
                    </a:lnTo>
                    <a:lnTo>
                      <a:pt x="14" y="31"/>
                    </a:lnTo>
                    <a:lnTo>
                      <a:pt x="10" y="29"/>
                    </a:lnTo>
                    <a:lnTo>
                      <a:pt x="14" y="24"/>
                    </a:lnTo>
                    <a:lnTo>
                      <a:pt x="14" y="21"/>
                    </a:lnTo>
                    <a:lnTo>
                      <a:pt x="15" y="20"/>
                    </a:lnTo>
                    <a:lnTo>
                      <a:pt x="22" y="20"/>
                    </a:lnTo>
                    <a:lnTo>
                      <a:pt x="23" y="16"/>
                    </a:lnTo>
                    <a:lnTo>
                      <a:pt x="22" y="15"/>
                    </a:lnTo>
                    <a:lnTo>
                      <a:pt x="22" y="13"/>
                    </a:lnTo>
                    <a:lnTo>
                      <a:pt x="27" y="11"/>
                    </a:lnTo>
                    <a:lnTo>
                      <a:pt x="30" y="10"/>
                    </a:lnTo>
                    <a:lnTo>
                      <a:pt x="35" y="10"/>
                    </a:lnTo>
                    <a:lnTo>
                      <a:pt x="37" y="6"/>
                    </a:lnTo>
                    <a:lnTo>
                      <a:pt x="42" y="6"/>
                    </a:lnTo>
                    <a:lnTo>
                      <a:pt x="45" y="5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55" y="5"/>
                    </a:lnTo>
                    <a:lnTo>
                      <a:pt x="65" y="29"/>
                    </a:lnTo>
                    <a:lnTo>
                      <a:pt x="68" y="44"/>
                    </a:lnTo>
                    <a:lnTo>
                      <a:pt x="70" y="44"/>
                    </a:lnTo>
                    <a:lnTo>
                      <a:pt x="70" y="51"/>
                    </a:lnTo>
                    <a:lnTo>
                      <a:pt x="70" y="53"/>
                    </a:lnTo>
                    <a:lnTo>
                      <a:pt x="73" y="54"/>
                    </a:lnTo>
                    <a:lnTo>
                      <a:pt x="77" y="59"/>
                    </a:lnTo>
                    <a:lnTo>
                      <a:pt x="77" y="66"/>
                    </a:lnTo>
                    <a:lnTo>
                      <a:pt x="82" y="66"/>
                    </a:lnTo>
                    <a:lnTo>
                      <a:pt x="82" y="61"/>
                    </a:lnTo>
                    <a:lnTo>
                      <a:pt x="80" y="61"/>
                    </a:lnTo>
                    <a:lnTo>
                      <a:pt x="80" y="56"/>
                    </a:lnTo>
                    <a:lnTo>
                      <a:pt x="82" y="56"/>
                    </a:lnTo>
                    <a:lnTo>
                      <a:pt x="87" y="61"/>
                    </a:lnTo>
                    <a:lnTo>
                      <a:pt x="85" y="63"/>
                    </a:lnTo>
                    <a:lnTo>
                      <a:pt x="90" y="68"/>
                    </a:lnTo>
                    <a:lnTo>
                      <a:pt x="92" y="71"/>
                    </a:lnTo>
                    <a:lnTo>
                      <a:pt x="95" y="69"/>
                    </a:lnTo>
                    <a:lnTo>
                      <a:pt x="98" y="69"/>
                    </a:lnTo>
                    <a:lnTo>
                      <a:pt x="100" y="69"/>
                    </a:lnTo>
                    <a:lnTo>
                      <a:pt x="103" y="69"/>
                    </a:lnTo>
                    <a:lnTo>
                      <a:pt x="107" y="73"/>
                    </a:lnTo>
                    <a:lnTo>
                      <a:pt x="110" y="76"/>
                    </a:lnTo>
                    <a:lnTo>
                      <a:pt x="116" y="78"/>
                    </a:lnTo>
                    <a:lnTo>
                      <a:pt x="118" y="79"/>
                    </a:lnTo>
                    <a:lnTo>
                      <a:pt x="126" y="88"/>
                    </a:lnTo>
                    <a:lnTo>
                      <a:pt x="130" y="93"/>
                    </a:lnTo>
                    <a:lnTo>
                      <a:pt x="135" y="96"/>
                    </a:lnTo>
                    <a:lnTo>
                      <a:pt x="138" y="99"/>
                    </a:lnTo>
                    <a:lnTo>
                      <a:pt x="140" y="99"/>
                    </a:lnTo>
                    <a:lnTo>
                      <a:pt x="140" y="98"/>
                    </a:lnTo>
                    <a:lnTo>
                      <a:pt x="141" y="99"/>
                    </a:lnTo>
                    <a:lnTo>
                      <a:pt x="146" y="109"/>
                    </a:lnTo>
                    <a:lnTo>
                      <a:pt x="148" y="109"/>
                    </a:lnTo>
                    <a:lnTo>
                      <a:pt x="151" y="114"/>
                    </a:lnTo>
                    <a:lnTo>
                      <a:pt x="151" y="114"/>
                    </a:lnTo>
                    <a:lnTo>
                      <a:pt x="153" y="119"/>
                    </a:lnTo>
                    <a:lnTo>
                      <a:pt x="156" y="119"/>
                    </a:lnTo>
                    <a:lnTo>
                      <a:pt x="158" y="121"/>
                    </a:lnTo>
                    <a:lnTo>
                      <a:pt x="160" y="119"/>
                    </a:lnTo>
                    <a:lnTo>
                      <a:pt x="161" y="121"/>
                    </a:lnTo>
                    <a:lnTo>
                      <a:pt x="163" y="121"/>
                    </a:lnTo>
                    <a:lnTo>
                      <a:pt x="158" y="126"/>
                    </a:lnTo>
                    <a:lnTo>
                      <a:pt x="155" y="126"/>
                    </a:lnTo>
                    <a:lnTo>
                      <a:pt x="151" y="127"/>
                    </a:lnTo>
                    <a:lnTo>
                      <a:pt x="146" y="12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69" name="Freeform 92"/>
              <p:cNvSpPr>
                <a:spLocks/>
              </p:cNvSpPr>
              <p:nvPr/>
            </p:nvSpPr>
            <p:spPr bwMode="auto">
              <a:xfrm>
                <a:off x="6958701" y="3123414"/>
                <a:ext cx="19264" cy="20752"/>
              </a:xfrm>
              <a:custGeom>
                <a:avLst/>
                <a:gdLst/>
                <a:ahLst/>
                <a:cxnLst>
                  <a:cxn ang="0">
                    <a:pos x="28" y="38"/>
                  </a:cxn>
                  <a:cxn ang="0">
                    <a:pos x="23" y="35"/>
                  </a:cxn>
                  <a:cxn ang="0">
                    <a:pos x="17" y="36"/>
                  </a:cxn>
                  <a:cxn ang="0">
                    <a:pos x="12" y="40"/>
                  </a:cxn>
                  <a:cxn ang="0">
                    <a:pos x="2" y="40"/>
                  </a:cxn>
                  <a:cxn ang="0">
                    <a:pos x="0" y="38"/>
                  </a:cxn>
                  <a:cxn ang="0">
                    <a:pos x="3" y="33"/>
                  </a:cxn>
                  <a:cxn ang="0">
                    <a:pos x="3" y="28"/>
                  </a:cxn>
                  <a:cxn ang="0">
                    <a:pos x="7" y="25"/>
                  </a:cxn>
                  <a:cxn ang="0">
                    <a:pos x="5" y="20"/>
                  </a:cxn>
                  <a:cxn ang="0">
                    <a:pos x="7" y="15"/>
                  </a:cxn>
                  <a:cxn ang="0">
                    <a:pos x="8" y="10"/>
                  </a:cxn>
                  <a:cxn ang="0">
                    <a:pos x="18" y="6"/>
                  </a:cxn>
                  <a:cxn ang="0">
                    <a:pos x="22" y="5"/>
                  </a:cxn>
                  <a:cxn ang="0">
                    <a:pos x="25" y="5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30" y="1"/>
                  </a:cxn>
                  <a:cxn ang="0">
                    <a:pos x="35" y="6"/>
                  </a:cxn>
                  <a:cxn ang="0">
                    <a:pos x="37" y="6"/>
                  </a:cxn>
                  <a:cxn ang="0">
                    <a:pos x="37" y="8"/>
                  </a:cxn>
                  <a:cxn ang="0">
                    <a:pos x="37" y="15"/>
                  </a:cxn>
                  <a:cxn ang="0">
                    <a:pos x="35" y="16"/>
                  </a:cxn>
                  <a:cxn ang="0">
                    <a:pos x="30" y="21"/>
                  </a:cxn>
                  <a:cxn ang="0">
                    <a:pos x="27" y="21"/>
                  </a:cxn>
                  <a:cxn ang="0">
                    <a:pos x="23" y="25"/>
                  </a:cxn>
                  <a:cxn ang="0">
                    <a:pos x="18" y="25"/>
                  </a:cxn>
                  <a:cxn ang="0">
                    <a:pos x="22" y="26"/>
                  </a:cxn>
                  <a:cxn ang="0">
                    <a:pos x="23" y="28"/>
                  </a:cxn>
                  <a:cxn ang="0">
                    <a:pos x="27" y="26"/>
                  </a:cxn>
                  <a:cxn ang="0">
                    <a:pos x="33" y="26"/>
                  </a:cxn>
                  <a:cxn ang="0">
                    <a:pos x="33" y="28"/>
                  </a:cxn>
                  <a:cxn ang="0">
                    <a:pos x="28" y="36"/>
                  </a:cxn>
                  <a:cxn ang="0">
                    <a:pos x="28" y="38"/>
                  </a:cxn>
                </a:cxnLst>
                <a:rect l="0" t="0" r="r" b="b"/>
                <a:pathLst>
                  <a:path w="37" h="40">
                    <a:moveTo>
                      <a:pt x="28" y="38"/>
                    </a:moveTo>
                    <a:lnTo>
                      <a:pt x="23" y="35"/>
                    </a:lnTo>
                    <a:lnTo>
                      <a:pt x="17" y="36"/>
                    </a:lnTo>
                    <a:lnTo>
                      <a:pt x="12" y="40"/>
                    </a:lnTo>
                    <a:lnTo>
                      <a:pt x="2" y="40"/>
                    </a:lnTo>
                    <a:lnTo>
                      <a:pt x="0" y="38"/>
                    </a:lnTo>
                    <a:lnTo>
                      <a:pt x="3" y="33"/>
                    </a:lnTo>
                    <a:lnTo>
                      <a:pt x="3" y="28"/>
                    </a:lnTo>
                    <a:lnTo>
                      <a:pt x="7" y="25"/>
                    </a:lnTo>
                    <a:lnTo>
                      <a:pt x="5" y="20"/>
                    </a:lnTo>
                    <a:lnTo>
                      <a:pt x="7" y="15"/>
                    </a:lnTo>
                    <a:lnTo>
                      <a:pt x="8" y="10"/>
                    </a:lnTo>
                    <a:lnTo>
                      <a:pt x="18" y="6"/>
                    </a:lnTo>
                    <a:lnTo>
                      <a:pt x="22" y="5"/>
                    </a:lnTo>
                    <a:lnTo>
                      <a:pt x="25" y="5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1"/>
                    </a:lnTo>
                    <a:lnTo>
                      <a:pt x="35" y="6"/>
                    </a:lnTo>
                    <a:lnTo>
                      <a:pt x="37" y="6"/>
                    </a:lnTo>
                    <a:lnTo>
                      <a:pt x="37" y="8"/>
                    </a:lnTo>
                    <a:lnTo>
                      <a:pt x="37" y="15"/>
                    </a:lnTo>
                    <a:lnTo>
                      <a:pt x="35" y="16"/>
                    </a:lnTo>
                    <a:lnTo>
                      <a:pt x="30" y="21"/>
                    </a:lnTo>
                    <a:lnTo>
                      <a:pt x="27" y="21"/>
                    </a:lnTo>
                    <a:lnTo>
                      <a:pt x="23" y="25"/>
                    </a:lnTo>
                    <a:lnTo>
                      <a:pt x="18" y="25"/>
                    </a:lnTo>
                    <a:lnTo>
                      <a:pt x="22" y="26"/>
                    </a:lnTo>
                    <a:lnTo>
                      <a:pt x="23" y="28"/>
                    </a:lnTo>
                    <a:lnTo>
                      <a:pt x="27" y="26"/>
                    </a:lnTo>
                    <a:lnTo>
                      <a:pt x="33" y="26"/>
                    </a:lnTo>
                    <a:lnTo>
                      <a:pt x="33" y="28"/>
                    </a:lnTo>
                    <a:lnTo>
                      <a:pt x="28" y="36"/>
                    </a:lnTo>
                    <a:lnTo>
                      <a:pt x="28" y="3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70" name="Freeform 93"/>
              <p:cNvSpPr>
                <a:spLocks/>
              </p:cNvSpPr>
              <p:nvPr/>
            </p:nvSpPr>
            <p:spPr bwMode="auto">
              <a:xfrm>
                <a:off x="6949068" y="3132753"/>
                <a:ext cx="133781" cy="153563"/>
              </a:xfrm>
              <a:custGeom>
                <a:avLst/>
                <a:gdLst/>
                <a:ahLst/>
                <a:cxnLst>
                  <a:cxn ang="0">
                    <a:pos x="27" y="175"/>
                  </a:cxn>
                  <a:cxn ang="0">
                    <a:pos x="49" y="167"/>
                  </a:cxn>
                  <a:cxn ang="0">
                    <a:pos x="60" y="157"/>
                  </a:cxn>
                  <a:cxn ang="0">
                    <a:pos x="85" y="153"/>
                  </a:cxn>
                  <a:cxn ang="0">
                    <a:pos x="143" y="87"/>
                  </a:cxn>
                  <a:cxn ang="0">
                    <a:pos x="57" y="60"/>
                  </a:cxn>
                  <a:cxn ang="0">
                    <a:pos x="49" y="44"/>
                  </a:cxn>
                  <a:cxn ang="0">
                    <a:pos x="45" y="20"/>
                  </a:cxn>
                  <a:cxn ang="0">
                    <a:pos x="54" y="14"/>
                  </a:cxn>
                  <a:cxn ang="0">
                    <a:pos x="74" y="32"/>
                  </a:cxn>
                  <a:cxn ang="0">
                    <a:pos x="92" y="39"/>
                  </a:cxn>
                  <a:cxn ang="0">
                    <a:pos x="103" y="32"/>
                  </a:cxn>
                  <a:cxn ang="0">
                    <a:pos x="117" y="27"/>
                  </a:cxn>
                  <a:cxn ang="0">
                    <a:pos x="130" y="29"/>
                  </a:cxn>
                  <a:cxn ang="0">
                    <a:pos x="157" y="19"/>
                  </a:cxn>
                  <a:cxn ang="0">
                    <a:pos x="172" y="20"/>
                  </a:cxn>
                  <a:cxn ang="0">
                    <a:pos x="188" y="17"/>
                  </a:cxn>
                  <a:cxn ang="0">
                    <a:pos x="206" y="12"/>
                  </a:cxn>
                  <a:cxn ang="0">
                    <a:pos x="216" y="12"/>
                  </a:cxn>
                  <a:cxn ang="0">
                    <a:pos x="230" y="7"/>
                  </a:cxn>
                  <a:cxn ang="0">
                    <a:pos x="233" y="0"/>
                  </a:cxn>
                  <a:cxn ang="0">
                    <a:pos x="238" y="2"/>
                  </a:cxn>
                  <a:cxn ang="0">
                    <a:pos x="248" y="4"/>
                  </a:cxn>
                  <a:cxn ang="0">
                    <a:pos x="245" y="15"/>
                  </a:cxn>
                  <a:cxn ang="0">
                    <a:pos x="246" y="19"/>
                  </a:cxn>
                  <a:cxn ang="0">
                    <a:pos x="243" y="27"/>
                  </a:cxn>
                  <a:cxn ang="0">
                    <a:pos x="243" y="37"/>
                  </a:cxn>
                  <a:cxn ang="0">
                    <a:pos x="248" y="35"/>
                  </a:cxn>
                  <a:cxn ang="0">
                    <a:pos x="248" y="39"/>
                  </a:cxn>
                  <a:cxn ang="0">
                    <a:pos x="238" y="44"/>
                  </a:cxn>
                  <a:cxn ang="0">
                    <a:pos x="238" y="54"/>
                  </a:cxn>
                  <a:cxn ang="0">
                    <a:pos x="225" y="82"/>
                  </a:cxn>
                  <a:cxn ang="0">
                    <a:pos x="213" y="90"/>
                  </a:cxn>
                  <a:cxn ang="0">
                    <a:pos x="213" y="98"/>
                  </a:cxn>
                  <a:cxn ang="0">
                    <a:pos x="190" y="140"/>
                  </a:cxn>
                  <a:cxn ang="0">
                    <a:pos x="172" y="168"/>
                  </a:cxn>
                  <a:cxn ang="0">
                    <a:pos x="123" y="211"/>
                  </a:cxn>
                  <a:cxn ang="0">
                    <a:pos x="97" y="226"/>
                  </a:cxn>
                  <a:cxn ang="0">
                    <a:pos x="69" y="248"/>
                  </a:cxn>
                  <a:cxn ang="0">
                    <a:pos x="50" y="266"/>
                  </a:cxn>
                  <a:cxn ang="0">
                    <a:pos x="39" y="276"/>
                  </a:cxn>
                  <a:cxn ang="0">
                    <a:pos x="0" y="283"/>
                  </a:cxn>
                  <a:cxn ang="0">
                    <a:pos x="24" y="178"/>
                  </a:cxn>
                </a:cxnLst>
                <a:rect l="0" t="0" r="r" b="b"/>
                <a:pathLst>
                  <a:path w="250" h="298">
                    <a:moveTo>
                      <a:pt x="24" y="178"/>
                    </a:moveTo>
                    <a:lnTo>
                      <a:pt x="24" y="177"/>
                    </a:lnTo>
                    <a:lnTo>
                      <a:pt x="27" y="175"/>
                    </a:lnTo>
                    <a:lnTo>
                      <a:pt x="34" y="170"/>
                    </a:lnTo>
                    <a:lnTo>
                      <a:pt x="42" y="170"/>
                    </a:lnTo>
                    <a:lnTo>
                      <a:pt x="49" y="167"/>
                    </a:lnTo>
                    <a:lnTo>
                      <a:pt x="52" y="165"/>
                    </a:lnTo>
                    <a:lnTo>
                      <a:pt x="55" y="160"/>
                    </a:lnTo>
                    <a:lnTo>
                      <a:pt x="60" y="157"/>
                    </a:lnTo>
                    <a:lnTo>
                      <a:pt x="65" y="157"/>
                    </a:lnTo>
                    <a:lnTo>
                      <a:pt x="70" y="153"/>
                    </a:lnTo>
                    <a:lnTo>
                      <a:pt x="85" y="153"/>
                    </a:lnTo>
                    <a:lnTo>
                      <a:pt x="100" y="153"/>
                    </a:lnTo>
                    <a:lnTo>
                      <a:pt x="175" y="85"/>
                    </a:lnTo>
                    <a:lnTo>
                      <a:pt x="143" y="87"/>
                    </a:lnTo>
                    <a:lnTo>
                      <a:pt x="72" y="67"/>
                    </a:lnTo>
                    <a:lnTo>
                      <a:pt x="67" y="62"/>
                    </a:lnTo>
                    <a:lnTo>
                      <a:pt x="57" y="60"/>
                    </a:lnTo>
                    <a:lnTo>
                      <a:pt x="54" y="54"/>
                    </a:lnTo>
                    <a:lnTo>
                      <a:pt x="55" y="47"/>
                    </a:lnTo>
                    <a:lnTo>
                      <a:pt x="49" y="44"/>
                    </a:lnTo>
                    <a:lnTo>
                      <a:pt x="45" y="32"/>
                    </a:lnTo>
                    <a:lnTo>
                      <a:pt x="44" y="24"/>
                    </a:lnTo>
                    <a:lnTo>
                      <a:pt x="45" y="20"/>
                    </a:lnTo>
                    <a:lnTo>
                      <a:pt x="50" y="12"/>
                    </a:lnTo>
                    <a:lnTo>
                      <a:pt x="52" y="14"/>
                    </a:lnTo>
                    <a:lnTo>
                      <a:pt x="54" y="14"/>
                    </a:lnTo>
                    <a:lnTo>
                      <a:pt x="69" y="29"/>
                    </a:lnTo>
                    <a:lnTo>
                      <a:pt x="70" y="32"/>
                    </a:lnTo>
                    <a:lnTo>
                      <a:pt x="74" y="32"/>
                    </a:lnTo>
                    <a:lnTo>
                      <a:pt x="79" y="37"/>
                    </a:lnTo>
                    <a:lnTo>
                      <a:pt x="85" y="39"/>
                    </a:lnTo>
                    <a:lnTo>
                      <a:pt x="92" y="39"/>
                    </a:lnTo>
                    <a:lnTo>
                      <a:pt x="94" y="35"/>
                    </a:lnTo>
                    <a:lnTo>
                      <a:pt x="100" y="32"/>
                    </a:lnTo>
                    <a:lnTo>
                      <a:pt x="103" y="32"/>
                    </a:lnTo>
                    <a:lnTo>
                      <a:pt x="112" y="27"/>
                    </a:lnTo>
                    <a:lnTo>
                      <a:pt x="115" y="27"/>
                    </a:lnTo>
                    <a:lnTo>
                      <a:pt x="117" y="27"/>
                    </a:lnTo>
                    <a:lnTo>
                      <a:pt x="123" y="27"/>
                    </a:lnTo>
                    <a:lnTo>
                      <a:pt x="125" y="27"/>
                    </a:lnTo>
                    <a:lnTo>
                      <a:pt x="130" y="29"/>
                    </a:lnTo>
                    <a:lnTo>
                      <a:pt x="137" y="29"/>
                    </a:lnTo>
                    <a:lnTo>
                      <a:pt x="152" y="20"/>
                    </a:lnTo>
                    <a:lnTo>
                      <a:pt x="157" y="19"/>
                    </a:lnTo>
                    <a:lnTo>
                      <a:pt x="162" y="20"/>
                    </a:lnTo>
                    <a:lnTo>
                      <a:pt x="165" y="20"/>
                    </a:lnTo>
                    <a:lnTo>
                      <a:pt x="172" y="20"/>
                    </a:lnTo>
                    <a:lnTo>
                      <a:pt x="178" y="17"/>
                    </a:lnTo>
                    <a:lnTo>
                      <a:pt x="185" y="17"/>
                    </a:lnTo>
                    <a:lnTo>
                      <a:pt x="188" y="17"/>
                    </a:lnTo>
                    <a:lnTo>
                      <a:pt x="190" y="17"/>
                    </a:lnTo>
                    <a:lnTo>
                      <a:pt x="201" y="15"/>
                    </a:lnTo>
                    <a:lnTo>
                      <a:pt x="206" y="12"/>
                    </a:lnTo>
                    <a:lnTo>
                      <a:pt x="213" y="12"/>
                    </a:lnTo>
                    <a:lnTo>
                      <a:pt x="216" y="14"/>
                    </a:lnTo>
                    <a:lnTo>
                      <a:pt x="216" y="12"/>
                    </a:lnTo>
                    <a:lnTo>
                      <a:pt x="225" y="10"/>
                    </a:lnTo>
                    <a:lnTo>
                      <a:pt x="228" y="7"/>
                    </a:lnTo>
                    <a:lnTo>
                      <a:pt x="230" y="7"/>
                    </a:lnTo>
                    <a:lnTo>
                      <a:pt x="231" y="4"/>
                    </a:lnTo>
                    <a:lnTo>
                      <a:pt x="230" y="4"/>
                    </a:lnTo>
                    <a:lnTo>
                      <a:pt x="233" y="0"/>
                    </a:lnTo>
                    <a:lnTo>
                      <a:pt x="235" y="0"/>
                    </a:lnTo>
                    <a:lnTo>
                      <a:pt x="235" y="0"/>
                    </a:lnTo>
                    <a:lnTo>
                      <a:pt x="238" y="2"/>
                    </a:lnTo>
                    <a:lnTo>
                      <a:pt x="245" y="4"/>
                    </a:lnTo>
                    <a:lnTo>
                      <a:pt x="246" y="4"/>
                    </a:lnTo>
                    <a:lnTo>
                      <a:pt x="248" y="4"/>
                    </a:lnTo>
                    <a:lnTo>
                      <a:pt x="246" y="7"/>
                    </a:lnTo>
                    <a:lnTo>
                      <a:pt x="245" y="12"/>
                    </a:lnTo>
                    <a:lnTo>
                      <a:pt x="245" y="15"/>
                    </a:lnTo>
                    <a:lnTo>
                      <a:pt x="243" y="17"/>
                    </a:lnTo>
                    <a:lnTo>
                      <a:pt x="243" y="19"/>
                    </a:lnTo>
                    <a:lnTo>
                      <a:pt x="246" y="19"/>
                    </a:lnTo>
                    <a:lnTo>
                      <a:pt x="246" y="20"/>
                    </a:lnTo>
                    <a:lnTo>
                      <a:pt x="245" y="22"/>
                    </a:lnTo>
                    <a:lnTo>
                      <a:pt x="243" y="27"/>
                    </a:lnTo>
                    <a:lnTo>
                      <a:pt x="245" y="29"/>
                    </a:lnTo>
                    <a:lnTo>
                      <a:pt x="245" y="34"/>
                    </a:lnTo>
                    <a:lnTo>
                      <a:pt x="243" y="37"/>
                    </a:lnTo>
                    <a:lnTo>
                      <a:pt x="246" y="37"/>
                    </a:lnTo>
                    <a:lnTo>
                      <a:pt x="246" y="35"/>
                    </a:lnTo>
                    <a:lnTo>
                      <a:pt x="248" y="35"/>
                    </a:lnTo>
                    <a:lnTo>
                      <a:pt x="250" y="39"/>
                    </a:lnTo>
                    <a:lnTo>
                      <a:pt x="248" y="39"/>
                    </a:lnTo>
                    <a:lnTo>
                      <a:pt x="248" y="39"/>
                    </a:lnTo>
                    <a:lnTo>
                      <a:pt x="245" y="39"/>
                    </a:lnTo>
                    <a:lnTo>
                      <a:pt x="241" y="39"/>
                    </a:lnTo>
                    <a:lnTo>
                      <a:pt x="238" y="44"/>
                    </a:lnTo>
                    <a:lnTo>
                      <a:pt x="240" y="47"/>
                    </a:lnTo>
                    <a:lnTo>
                      <a:pt x="240" y="52"/>
                    </a:lnTo>
                    <a:lnTo>
                      <a:pt x="238" y="54"/>
                    </a:lnTo>
                    <a:lnTo>
                      <a:pt x="238" y="60"/>
                    </a:lnTo>
                    <a:lnTo>
                      <a:pt x="230" y="70"/>
                    </a:lnTo>
                    <a:lnTo>
                      <a:pt x="225" y="82"/>
                    </a:lnTo>
                    <a:lnTo>
                      <a:pt x="221" y="85"/>
                    </a:lnTo>
                    <a:lnTo>
                      <a:pt x="218" y="85"/>
                    </a:lnTo>
                    <a:lnTo>
                      <a:pt x="213" y="90"/>
                    </a:lnTo>
                    <a:lnTo>
                      <a:pt x="213" y="93"/>
                    </a:lnTo>
                    <a:lnTo>
                      <a:pt x="215" y="97"/>
                    </a:lnTo>
                    <a:lnTo>
                      <a:pt x="213" y="98"/>
                    </a:lnTo>
                    <a:lnTo>
                      <a:pt x="198" y="122"/>
                    </a:lnTo>
                    <a:lnTo>
                      <a:pt x="198" y="128"/>
                    </a:lnTo>
                    <a:lnTo>
                      <a:pt x="190" y="140"/>
                    </a:lnTo>
                    <a:lnTo>
                      <a:pt x="188" y="143"/>
                    </a:lnTo>
                    <a:lnTo>
                      <a:pt x="172" y="163"/>
                    </a:lnTo>
                    <a:lnTo>
                      <a:pt x="172" y="168"/>
                    </a:lnTo>
                    <a:lnTo>
                      <a:pt x="163" y="175"/>
                    </a:lnTo>
                    <a:lnTo>
                      <a:pt x="150" y="190"/>
                    </a:lnTo>
                    <a:lnTo>
                      <a:pt x="123" y="211"/>
                    </a:lnTo>
                    <a:lnTo>
                      <a:pt x="112" y="220"/>
                    </a:lnTo>
                    <a:lnTo>
                      <a:pt x="103" y="221"/>
                    </a:lnTo>
                    <a:lnTo>
                      <a:pt x="97" y="226"/>
                    </a:lnTo>
                    <a:lnTo>
                      <a:pt x="89" y="231"/>
                    </a:lnTo>
                    <a:lnTo>
                      <a:pt x="72" y="248"/>
                    </a:lnTo>
                    <a:lnTo>
                      <a:pt x="69" y="248"/>
                    </a:lnTo>
                    <a:lnTo>
                      <a:pt x="55" y="261"/>
                    </a:lnTo>
                    <a:lnTo>
                      <a:pt x="52" y="263"/>
                    </a:lnTo>
                    <a:lnTo>
                      <a:pt x="50" y="266"/>
                    </a:lnTo>
                    <a:lnTo>
                      <a:pt x="45" y="268"/>
                    </a:lnTo>
                    <a:lnTo>
                      <a:pt x="40" y="271"/>
                    </a:lnTo>
                    <a:lnTo>
                      <a:pt x="39" y="276"/>
                    </a:lnTo>
                    <a:lnTo>
                      <a:pt x="19" y="296"/>
                    </a:lnTo>
                    <a:lnTo>
                      <a:pt x="19" y="298"/>
                    </a:lnTo>
                    <a:lnTo>
                      <a:pt x="0" y="283"/>
                    </a:lnTo>
                    <a:lnTo>
                      <a:pt x="2" y="196"/>
                    </a:lnTo>
                    <a:lnTo>
                      <a:pt x="24" y="178"/>
                    </a:lnTo>
                    <a:lnTo>
                      <a:pt x="24" y="17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71" name="Freeform 97"/>
              <p:cNvSpPr>
                <a:spLocks noEditPoints="1"/>
              </p:cNvSpPr>
              <p:nvPr/>
            </p:nvSpPr>
            <p:spPr bwMode="auto">
              <a:xfrm>
                <a:off x="6825990" y="3206421"/>
                <a:ext cx="135921" cy="115173"/>
              </a:xfrm>
              <a:custGeom>
                <a:avLst/>
                <a:gdLst/>
                <a:ahLst/>
                <a:cxnLst>
                  <a:cxn ang="0">
                    <a:pos x="64" y="25"/>
                  </a:cxn>
                  <a:cxn ang="0">
                    <a:pos x="69" y="22"/>
                  </a:cxn>
                  <a:cxn ang="0">
                    <a:pos x="76" y="19"/>
                  </a:cxn>
                  <a:cxn ang="0">
                    <a:pos x="93" y="0"/>
                  </a:cxn>
                  <a:cxn ang="0">
                    <a:pos x="99" y="4"/>
                  </a:cxn>
                  <a:cxn ang="0">
                    <a:pos x="103" y="17"/>
                  </a:cxn>
                  <a:cxn ang="0">
                    <a:pos x="113" y="22"/>
                  </a:cxn>
                  <a:cxn ang="0">
                    <a:pos x="123" y="22"/>
                  </a:cxn>
                  <a:cxn ang="0">
                    <a:pos x="139" y="24"/>
                  </a:cxn>
                  <a:cxn ang="0">
                    <a:pos x="156" y="35"/>
                  </a:cxn>
                  <a:cxn ang="0">
                    <a:pos x="164" y="42"/>
                  </a:cxn>
                  <a:cxn ang="0">
                    <a:pos x="177" y="43"/>
                  </a:cxn>
                  <a:cxn ang="0">
                    <a:pos x="189" y="43"/>
                  </a:cxn>
                  <a:cxn ang="0">
                    <a:pos x="197" y="43"/>
                  </a:cxn>
                  <a:cxn ang="0">
                    <a:pos x="206" y="32"/>
                  </a:cxn>
                  <a:cxn ang="0">
                    <a:pos x="214" y="30"/>
                  </a:cxn>
                  <a:cxn ang="0">
                    <a:pos x="229" y="27"/>
                  </a:cxn>
                  <a:cxn ang="0">
                    <a:pos x="234" y="34"/>
                  </a:cxn>
                  <a:cxn ang="0">
                    <a:pos x="247" y="35"/>
                  </a:cxn>
                  <a:cxn ang="0">
                    <a:pos x="232" y="53"/>
                  </a:cxn>
                  <a:cxn ang="0">
                    <a:pos x="249" y="155"/>
                  </a:cxn>
                  <a:cxn ang="0">
                    <a:pos x="240" y="165"/>
                  </a:cxn>
                  <a:cxn ang="0">
                    <a:pos x="235" y="168"/>
                  </a:cxn>
                  <a:cxn ang="0">
                    <a:pos x="229" y="173"/>
                  </a:cxn>
                  <a:cxn ang="0">
                    <a:pos x="217" y="178"/>
                  </a:cxn>
                  <a:cxn ang="0">
                    <a:pos x="214" y="181"/>
                  </a:cxn>
                  <a:cxn ang="0">
                    <a:pos x="209" y="186"/>
                  </a:cxn>
                  <a:cxn ang="0">
                    <a:pos x="207" y="193"/>
                  </a:cxn>
                  <a:cxn ang="0">
                    <a:pos x="204" y="203"/>
                  </a:cxn>
                  <a:cxn ang="0">
                    <a:pos x="191" y="221"/>
                  </a:cxn>
                  <a:cxn ang="0">
                    <a:pos x="184" y="223"/>
                  </a:cxn>
                  <a:cxn ang="0">
                    <a:pos x="151" y="201"/>
                  </a:cxn>
                  <a:cxn ang="0">
                    <a:pos x="152" y="196"/>
                  </a:cxn>
                  <a:cxn ang="0">
                    <a:pos x="58" y="143"/>
                  </a:cxn>
                  <a:cxn ang="0">
                    <a:pos x="58" y="122"/>
                  </a:cxn>
                  <a:cxn ang="0">
                    <a:pos x="63" y="112"/>
                  </a:cxn>
                  <a:cxn ang="0">
                    <a:pos x="69" y="103"/>
                  </a:cxn>
                  <a:cxn ang="0">
                    <a:pos x="74" y="97"/>
                  </a:cxn>
                  <a:cxn ang="0">
                    <a:pos x="83" y="95"/>
                  </a:cxn>
                  <a:cxn ang="0">
                    <a:pos x="84" y="87"/>
                  </a:cxn>
                  <a:cxn ang="0">
                    <a:pos x="91" y="77"/>
                  </a:cxn>
                  <a:cxn ang="0">
                    <a:pos x="86" y="68"/>
                  </a:cxn>
                  <a:cxn ang="0">
                    <a:pos x="84" y="63"/>
                  </a:cxn>
                  <a:cxn ang="0">
                    <a:pos x="79" y="57"/>
                  </a:cxn>
                  <a:cxn ang="0">
                    <a:pos x="73" y="47"/>
                  </a:cxn>
                  <a:cxn ang="0">
                    <a:pos x="68" y="42"/>
                  </a:cxn>
                  <a:cxn ang="0">
                    <a:pos x="66" y="37"/>
                  </a:cxn>
                  <a:cxn ang="0">
                    <a:pos x="63" y="29"/>
                  </a:cxn>
                  <a:cxn ang="0">
                    <a:pos x="63" y="29"/>
                  </a:cxn>
                  <a:cxn ang="0">
                    <a:pos x="0" y="145"/>
                  </a:cxn>
                  <a:cxn ang="0">
                    <a:pos x="18" y="145"/>
                  </a:cxn>
                  <a:cxn ang="0">
                    <a:pos x="0" y="145"/>
                  </a:cxn>
                </a:cxnLst>
                <a:rect l="0" t="0" r="r" b="b"/>
                <a:pathLst>
                  <a:path w="254" h="223">
                    <a:moveTo>
                      <a:pt x="63" y="29"/>
                    </a:moveTo>
                    <a:lnTo>
                      <a:pt x="64" y="25"/>
                    </a:lnTo>
                    <a:lnTo>
                      <a:pt x="66" y="24"/>
                    </a:lnTo>
                    <a:lnTo>
                      <a:pt x="69" y="22"/>
                    </a:lnTo>
                    <a:lnTo>
                      <a:pt x="74" y="17"/>
                    </a:lnTo>
                    <a:lnTo>
                      <a:pt x="76" y="19"/>
                    </a:lnTo>
                    <a:lnTo>
                      <a:pt x="83" y="10"/>
                    </a:lnTo>
                    <a:lnTo>
                      <a:pt x="93" y="0"/>
                    </a:lnTo>
                    <a:lnTo>
                      <a:pt x="94" y="4"/>
                    </a:lnTo>
                    <a:lnTo>
                      <a:pt x="99" y="4"/>
                    </a:lnTo>
                    <a:lnTo>
                      <a:pt x="103" y="4"/>
                    </a:lnTo>
                    <a:lnTo>
                      <a:pt x="103" y="17"/>
                    </a:lnTo>
                    <a:lnTo>
                      <a:pt x="108" y="22"/>
                    </a:lnTo>
                    <a:lnTo>
                      <a:pt x="113" y="22"/>
                    </a:lnTo>
                    <a:lnTo>
                      <a:pt x="118" y="20"/>
                    </a:lnTo>
                    <a:lnTo>
                      <a:pt x="123" y="22"/>
                    </a:lnTo>
                    <a:lnTo>
                      <a:pt x="136" y="20"/>
                    </a:lnTo>
                    <a:lnTo>
                      <a:pt x="139" y="24"/>
                    </a:lnTo>
                    <a:lnTo>
                      <a:pt x="149" y="32"/>
                    </a:lnTo>
                    <a:lnTo>
                      <a:pt x="156" y="35"/>
                    </a:lnTo>
                    <a:lnTo>
                      <a:pt x="159" y="40"/>
                    </a:lnTo>
                    <a:lnTo>
                      <a:pt x="164" y="42"/>
                    </a:lnTo>
                    <a:lnTo>
                      <a:pt x="172" y="42"/>
                    </a:lnTo>
                    <a:lnTo>
                      <a:pt x="177" y="43"/>
                    </a:lnTo>
                    <a:lnTo>
                      <a:pt x="184" y="42"/>
                    </a:lnTo>
                    <a:lnTo>
                      <a:pt x="189" y="43"/>
                    </a:lnTo>
                    <a:lnTo>
                      <a:pt x="192" y="43"/>
                    </a:lnTo>
                    <a:lnTo>
                      <a:pt x="197" y="43"/>
                    </a:lnTo>
                    <a:lnTo>
                      <a:pt x="202" y="35"/>
                    </a:lnTo>
                    <a:lnTo>
                      <a:pt x="206" y="32"/>
                    </a:lnTo>
                    <a:lnTo>
                      <a:pt x="211" y="30"/>
                    </a:lnTo>
                    <a:lnTo>
                      <a:pt x="214" y="30"/>
                    </a:lnTo>
                    <a:lnTo>
                      <a:pt x="217" y="29"/>
                    </a:lnTo>
                    <a:lnTo>
                      <a:pt x="229" y="27"/>
                    </a:lnTo>
                    <a:lnTo>
                      <a:pt x="232" y="29"/>
                    </a:lnTo>
                    <a:lnTo>
                      <a:pt x="234" y="34"/>
                    </a:lnTo>
                    <a:lnTo>
                      <a:pt x="239" y="35"/>
                    </a:lnTo>
                    <a:lnTo>
                      <a:pt x="247" y="35"/>
                    </a:lnTo>
                    <a:lnTo>
                      <a:pt x="254" y="35"/>
                    </a:lnTo>
                    <a:lnTo>
                      <a:pt x="232" y="53"/>
                    </a:lnTo>
                    <a:lnTo>
                      <a:pt x="230" y="140"/>
                    </a:lnTo>
                    <a:lnTo>
                      <a:pt x="249" y="155"/>
                    </a:lnTo>
                    <a:lnTo>
                      <a:pt x="247" y="156"/>
                    </a:lnTo>
                    <a:lnTo>
                      <a:pt x="240" y="165"/>
                    </a:lnTo>
                    <a:lnTo>
                      <a:pt x="237" y="165"/>
                    </a:lnTo>
                    <a:lnTo>
                      <a:pt x="235" y="168"/>
                    </a:lnTo>
                    <a:lnTo>
                      <a:pt x="237" y="170"/>
                    </a:lnTo>
                    <a:lnTo>
                      <a:pt x="229" y="173"/>
                    </a:lnTo>
                    <a:lnTo>
                      <a:pt x="224" y="178"/>
                    </a:lnTo>
                    <a:lnTo>
                      <a:pt x="217" y="178"/>
                    </a:lnTo>
                    <a:lnTo>
                      <a:pt x="214" y="180"/>
                    </a:lnTo>
                    <a:lnTo>
                      <a:pt x="214" y="181"/>
                    </a:lnTo>
                    <a:lnTo>
                      <a:pt x="211" y="185"/>
                    </a:lnTo>
                    <a:lnTo>
                      <a:pt x="209" y="186"/>
                    </a:lnTo>
                    <a:lnTo>
                      <a:pt x="211" y="188"/>
                    </a:lnTo>
                    <a:lnTo>
                      <a:pt x="207" y="193"/>
                    </a:lnTo>
                    <a:lnTo>
                      <a:pt x="204" y="198"/>
                    </a:lnTo>
                    <a:lnTo>
                      <a:pt x="204" y="203"/>
                    </a:lnTo>
                    <a:lnTo>
                      <a:pt x="199" y="210"/>
                    </a:lnTo>
                    <a:lnTo>
                      <a:pt x="191" y="221"/>
                    </a:lnTo>
                    <a:lnTo>
                      <a:pt x="186" y="223"/>
                    </a:lnTo>
                    <a:lnTo>
                      <a:pt x="184" y="223"/>
                    </a:lnTo>
                    <a:lnTo>
                      <a:pt x="154" y="205"/>
                    </a:lnTo>
                    <a:lnTo>
                      <a:pt x="151" y="201"/>
                    </a:lnTo>
                    <a:lnTo>
                      <a:pt x="151" y="200"/>
                    </a:lnTo>
                    <a:lnTo>
                      <a:pt x="152" y="196"/>
                    </a:lnTo>
                    <a:lnTo>
                      <a:pt x="147" y="190"/>
                    </a:lnTo>
                    <a:lnTo>
                      <a:pt x="58" y="143"/>
                    </a:lnTo>
                    <a:lnTo>
                      <a:pt x="51" y="143"/>
                    </a:lnTo>
                    <a:lnTo>
                      <a:pt x="58" y="122"/>
                    </a:lnTo>
                    <a:lnTo>
                      <a:pt x="58" y="115"/>
                    </a:lnTo>
                    <a:lnTo>
                      <a:pt x="63" y="112"/>
                    </a:lnTo>
                    <a:lnTo>
                      <a:pt x="66" y="107"/>
                    </a:lnTo>
                    <a:lnTo>
                      <a:pt x="69" y="103"/>
                    </a:lnTo>
                    <a:lnTo>
                      <a:pt x="71" y="100"/>
                    </a:lnTo>
                    <a:lnTo>
                      <a:pt x="74" y="97"/>
                    </a:lnTo>
                    <a:lnTo>
                      <a:pt x="74" y="95"/>
                    </a:lnTo>
                    <a:lnTo>
                      <a:pt x="83" y="95"/>
                    </a:lnTo>
                    <a:lnTo>
                      <a:pt x="84" y="90"/>
                    </a:lnTo>
                    <a:lnTo>
                      <a:pt x="84" y="87"/>
                    </a:lnTo>
                    <a:lnTo>
                      <a:pt x="89" y="80"/>
                    </a:lnTo>
                    <a:lnTo>
                      <a:pt x="91" y="77"/>
                    </a:lnTo>
                    <a:lnTo>
                      <a:pt x="89" y="72"/>
                    </a:lnTo>
                    <a:lnTo>
                      <a:pt x="86" y="68"/>
                    </a:lnTo>
                    <a:lnTo>
                      <a:pt x="88" y="67"/>
                    </a:lnTo>
                    <a:lnTo>
                      <a:pt x="84" y="63"/>
                    </a:lnTo>
                    <a:lnTo>
                      <a:pt x="81" y="63"/>
                    </a:lnTo>
                    <a:lnTo>
                      <a:pt x="79" y="57"/>
                    </a:lnTo>
                    <a:lnTo>
                      <a:pt x="73" y="52"/>
                    </a:lnTo>
                    <a:lnTo>
                      <a:pt x="73" y="47"/>
                    </a:lnTo>
                    <a:lnTo>
                      <a:pt x="71" y="42"/>
                    </a:lnTo>
                    <a:lnTo>
                      <a:pt x="68" y="42"/>
                    </a:lnTo>
                    <a:lnTo>
                      <a:pt x="69" y="37"/>
                    </a:lnTo>
                    <a:lnTo>
                      <a:pt x="66" y="37"/>
                    </a:lnTo>
                    <a:lnTo>
                      <a:pt x="64" y="30"/>
                    </a:lnTo>
                    <a:lnTo>
                      <a:pt x="63" y="29"/>
                    </a:lnTo>
                    <a:lnTo>
                      <a:pt x="63" y="29"/>
                    </a:lnTo>
                    <a:lnTo>
                      <a:pt x="63" y="29"/>
                    </a:lnTo>
                    <a:lnTo>
                      <a:pt x="63" y="29"/>
                    </a:lnTo>
                    <a:close/>
                    <a:moveTo>
                      <a:pt x="0" y="145"/>
                    </a:moveTo>
                    <a:lnTo>
                      <a:pt x="8" y="145"/>
                    </a:lnTo>
                    <a:lnTo>
                      <a:pt x="18" y="145"/>
                    </a:lnTo>
                    <a:lnTo>
                      <a:pt x="0" y="145"/>
                    </a:lnTo>
                    <a:lnTo>
                      <a:pt x="0" y="14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72" name="Freeform 98"/>
              <p:cNvSpPr>
                <a:spLocks/>
              </p:cNvSpPr>
              <p:nvPr/>
            </p:nvSpPr>
            <p:spPr bwMode="auto">
              <a:xfrm>
                <a:off x="6799233" y="3220948"/>
                <a:ext cx="74917" cy="65368"/>
              </a:xfrm>
              <a:custGeom>
                <a:avLst/>
                <a:gdLst/>
                <a:ahLst/>
                <a:cxnLst>
                  <a:cxn ang="0">
                    <a:pos x="108" y="86"/>
                  </a:cxn>
                  <a:cxn ang="0">
                    <a:pos x="116" y="78"/>
                  </a:cxn>
                  <a:cxn ang="0">
                    <a:pos x="121" y="71"/>
                  </a:cxn>
                  <a:cxn ang="0">
                    <a:pos x="124" y="66"/>
                  </a:cxn>
                  <a:cxn ang="0">
                    <a:pos x="134" y="61"/>
                  </a:cxn>
                  <a:cxn ang="0">
                    <a:pos x="139" y="51"/>
                  </a:cxn>
                  <a:cxn ang="0">
                    <a:pos x="139" y="43"/>
                  </a:cxn>
                  <a:cxn ang="0">
                    <a:pos x="138" y="38"/>
                  </a:cxn>
                  <a:cxn ang="0">
                    <a:pos x="131" y="34"/>
                  </a:cxn>
                  <a:cxn ang="0">
                    <a:pos x="123" y="23"/>
                  </a:cxn>
                  <a:cxn ang="0">
                    <a:pos x="121" y="13"/>
                  </a:cxn>
                  <a:cxn ang="0">
                    <a:pos x="119" y="8"/>
                  </a:cxn>
                  <a:cxn ang="0">
                    <a:pos x="114" y="1"/>
                  </a:cxn>
                  <a:cxn ang="0">
                    <a:pos x="106" y="3"/>
                  </a:cxn>
                  <a:cxn ang="0">
                    <a:pos x="98" y="8"/>
                  </a:cxn>
                  <a:cxn ang="0">
                    <a:pos x="84" y="8"/>
                  </a:cxn>
                  <a:cxn ang="0">
                    <a:pos x="75" y="9"/>
                  </a:cxn>
                  <a:cxn ang="0">
                    <a:pos x="70" y="9"/>
                  </a:cxn>
                  <a:cxn ang="0">
                    <a:pos x="66" y="16"/>
                  </a:cxn>
                  <a:cxn ang="0">
                    <a:pos x="58" y="14"/>
                  </a:cxn>
                  <a:cxn ang="0">
                    <a:pos x="53" y="9"/>
                  </a:cxn>
                  <a:cxn ang="0">
                    <a:pos x="43" y="9"/>
                  </a:cxn>
                  <a:cxn ang="0">
                    <a:pos x="36" y="9"/>
                  </a:cxn>
                  <a:cxn ang="0">
                    <a:pos x="36" y="14"/>
                  </a:cxn>
                  <a:cxn ang="0">
                    <a:pos x="36" y="16"/>
                  </a:cxn>
                  <a:cxn ang="0">
                    <a:pos x="33" y="23"/>
                  </a:cxn>
                  <a:cxn ang="0">
                    <a:pos x="31" y="36"/>
                  </a:cxn>
                  <a:cxn ang="0">
                    <a:pos x="33" y="43"/>
                  </a:cxn>
                  <a:cxn ang="0">
                    <a:pos x="38" y="49"/>
                  </a:cxn>
                  <a:cxn ang="0">
                    <a:pos x="25" y="68"/>
                  </a:cxn>
                  <a:cxn ang="0">
                    <a:pos x="15" y="78"/>
                  </a:cxn>
                  <a:cxn ang="0">
                    <a:pos x="3" y="96"/>
                  </a:cxn>
                  <a:cxn ang="0">
                    <a:pos x="3" y="111"/>
                  </a:cxn>
                  <a:cxn ang="0">
                    <a:pos x="0" y="122"/>
                  </a:cxn>
                  <a:cxn ang="0">
                    <a:pos x="0" y="124"/>
                  </a:cxn>
                  <a:cxn ang="0">
                    <a:pos x="8" y="121"/>
                  </a:cxn>
                  <a:cxn ang="0">
                    <a:pos x="13" y="124"/>
                  </a:cxn>
                  <a:cxn ang="0">
                    <a:pos x="18" y="122"/>
                  </a:cxn>
                  <a:cxn ang="0">
                    <a:pos x="23" y="119"/>
                  </a:cxn>
                  <a:cxn ang="0">
                    <a:pos x="25" y="117"/>
                  </a:cxn>
                  <a:cxn ang="0">
                    <a:pos x="28" y="116"/>
                  </a:cxn>
                  <a:cxn ang="0">
                    <a:pos x="50" y="116"/>
                  </a:cxn>
                  <a:cxn ang="0">
                    <a:pos x="101" y="114"/>
                  </a:cxn>
                </a:cxnLst>
                <a:rect l="0" t="0" r="r" b="b"/>
                <a:pathLst>
                  <a:path w="141" h="124">
                    <a:moveTo>
                      <a:pt x="108" y="93"/>
                    </a:moveTo>
                    <a:lnTo>
                      <a:pt x="108" y="86"/>
                    </a:lnTo>
                    <a:lnTo>
                      <a:pt x="113" y="83"/>
                    </a:lnTo>
                    <a:lnTo>
                      <a:pt x="116" y="78"/>
                    </a:lnTo>
                    <a:lnTo>
                      <a:pt x="119" y="74"/>
                    </a:lnTo>
                    <a:lnTo>
                      <a:pt x="121" y="71"/>
                    </a:lnTo>
                    <a:lnTo>
                      <a:pt x="124" y="68"/>
                    </a:lnTo>
                    <a:lnTo>
                      <a:pt x="124" y="66"/>
                    </a:lnTo>
                    <a:lnTo>
                      <a:pt x="133" y="66"/>
                    </a:lnTo>
                    <a:lnTo>
                      <a:pt x="134" y="61"/>
                    </a:lnTo>
                    <a:lnTo>
                      <a:pt x="134" y="58"/>
                    </a:lnTo>
                    <a:lnTo>
                      <a:pt x="139" y="51"/>
                    </a:lnTo>
                    <a:lnTo>
                      <a:pt x="141" y="48"/>
                    </a:lnTo>
                    <a:lnTo>
                      <a:pt x="139" y="43"/>
                    </a:lnTo>
                    <a:lnTo>
                      <a:pt x="136" y="39"/>
                    </a:lnTo>
                    <a:lnTo>
                      <a:pt x="138" y="38"/>
                    </a:lnTo>
                    <a:lnTo>
                      <a:pt x="134" y="34"/>
                    </a:lnTo>
                    <a:lnTo>
                      <a:pt x="131" y="34"/>
                    </a:lnTo>
                    <a:lnTo>
                      <a:pt x="129" y="28"/>
                    </a:lnTo>
                    <a:lnTo>
                      <a:pt x="123" y="23"/>
                    </a:lnTo>
                    <a:lnTo>
                      <a:pt x="123" y="18"/>
                    </a:lnTo>
                    <a:lnTo>
                      <a:pt x="121" y="13"/>
                    </a:lnTo>
                    <a:lnTo>
                      <a:pt x="118" y="13"/>
                    </a:lnTo>
                    <a:lnTo>
                      <a:pt x="119" y="8"/>
                    </a:lnTo>
                    <a:lnTo>
                      <a:pt x="116" y="8"/>
                    </a:lnTo>
                    <a:lnTo>
                      <a:pt x="114" y="1"/>
                    </a:lnTo>
                    <a:lnTo>
                      <a:pt x="113" y="0"/>
                    </a:lnTo>
                    <a:lnTo>
                      <a:pt x="106" y="3"/>
                    </a:lnTo>
                    <a:lnTo>
                      <a:pt x="103" y="6"/>
                    </a:lnTo>
                    <a:lnTo>
                      <a:pt x="98" y="8"/>
                    </a:lnTo>
                    <a:lnTo>
                      <a:pt x="93" y="8"/>
                    </a:lnTo>
                    <a:lnTo>
                      <a:pt x="84" y="8"/>
                    </a:lnTo>
                    <a:lnTo>
                      <a:pt x="78" y="9"/>
                    </a:lnTo>
                    <a:lnTo>
                      <a:pt x="75" y="9"/>
                    </a:lnTo>
                    <a:lnTo>
                      <a:pt x="73" y="11"/>
                    </a:lnTo>
                    <a:lnTo>
                      <a:pt x="70" y="9"/>
                    </a:lnTo>
                    <a:lnTo>
                      <a:pt x="66" y="13"/>
                    </a:lnTo>
                    <a:lnTo>
                      <a:pt x="66" y="16"/>
                    </a:lnTo>
                    <a:lnTo>
                      <a:pt x="65" y="16"/>
                    </a:lnTo>
                    <a:lnTo>
                      <a:pt x="58" y="14"/>
                    </a:lnTo>
                    <a:lnTo>
                      <a:pt x="58" y="11"/>
                    </a:lnTo>
                    <a:lnTo>
                      <a:pt x="53" y="9"/>
                    </a:lnTo>
                    <a:lnTo>
                      <a:pt x="50" y="11"/>
                    </a:lnTo>
                    <a:lnTo>
                      <a:pt x="43" y="9"/>
                    </a:lnTo>
                    <a:lnTo>
                      <a:pt x="38" y="8"/>
                    </a:lnTo>
                    <a:lnTo>
                      <a:pt x="36" y="9"/>
                    </a:lnTo>
                    <a:lnTo>
                      <a:pt x="35" y="13"/>
                    </a:lnTo>
                    <a:lnTo>
                      <a:pt x="36" y="14"/>
                    </a:lnTo>
                    <a:lnTo>
                      <a:pt x="36" y="16"/>
                    </a:lnTo>
                    <a:lnTo>
                      <a:pt x="36" y="16"/>
                    </a:lnTo>
                    <a:lnTo>
                      <a:pt x="35" y="19"/>
                    </a:lnTo>
                    <a:lnTo>
                      <a:pt x="33" y="23"/>
                    </a:lnTo>
                    <a:lnTo>
                      <a:pt x="33" y="28"/>
                    </a:lnTo>
                    <a:lnTo>
                      <a:pt x="31" y="36"/>
                    </a:lnTo>
                    <a:lnTo>
                      <a:pt x="31" y="41"/>
                    </a:lnTo>
                    <a:lnTo>
                      <a:pt x="33" y="43"/>
                    </a:lnTo>
                    <a:lnTo>
                      <a:pt x="36" y="46"/>
                    </a:lnTo>
                    <a:lnTo>
                      <a:pt x="38" y="49"/>
                    </a:lnTo>
                    <a:lnTo>
                      <a:pt x="36" y="53"/>
                    </a:lnTo>
                    <a:lnTo>
                      <a:pt x="25" y="68"/>
                    </a:lnTo>
                    <a:lnTo>
                      <a:pt x="16" y="74"/>
                    </a:lnTo>
                    <a:lnTo>
                      <a:pt x="15" y="78"/>
                    </a:lnTo>
                    <a:lnTo>
                      <a:pt x="5" y="94"/>
                    </a:lnTo>
                    <a:lnTo>
                      <a:pt x="3" y="96"/>
                    </a:lnTo>
                    <a:lnTo>
                      <a:pt x="3" y="103"/>
                    </a:lnTo>
                    <a:lnTo>
                      <a:pt x="3" y="111"/>
                    </a:lnTo>
                    <a:lnTo>
                      <a:pt x="0" y="117"/>
                    </a:lnTo>
                    <a:lnTo>
                      <a:pt x="0" y="12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5" y="124"/>
                    </a:lnTo>
                    <a:lnTo>
                      <a:pt x="8" y="121"/>
                    </a:lnTo>
                    <a:lnTo>
                      <a:pt x="11" y="122"/>
                    </a:lnTo>
                    <a:lnTo>
                      <a:pt x="13" y="124"/>
                    </a:lnTo>
                    <a:lnTo>
                      <a:pt x="16" y="124"/>
                    </a:lnTo>
                    <a:lnTo>
                      <a:pt x="18" y="122"/>
                    </a:lnTo>
                    <a:lnTo>
                      <a:pt x="18" y="119"/>
                    </a:lnTo>
                    <a:lnTo>
                      <a:pt x="23" y="119"/>
                    </a:lnTo>
                    <a:lnTo>
                      <a:pt x="23" y="119"/>
                    </a:lnTo>
                    <a:lnTo>
                      <a:pt x="25" y="117"/>
                    </a:lnTo>
                    <a:lnTo>
                      <a:pt x="26" y="117"/>
                    </a:lnTo>
                    <a:lnTo>
                      <a:pt x="28" y="116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68" y="116"/>
                    </a:lnTo>
                    <a:lnTo>
                      <a:pt x="101" y="114"/>
                    </a:lnTo>
                    <a:lnTo>
                      <a:pt x="108" y="9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73" name="Freeform 99"/>
              <p:cNvSpPr>
                <a:spLocks/>
              </p:cNvSpPr>
              <p:nvPr/>
            </p:nvSpPr>
            <p:spPr bwMode="auto">
              <a:xfrm>
                <a:off x="6603378" y="3142091"/>
                <a:ext cx="169099" cy="99608"/>
              </a:xfrm>
              <a:custGeom>
                <a:avLst/>
                <a:gdLst/>
                <a:ahLst/>
                <a:cxnLst>
                  <a:cxn ang="0">
                    <a:pos x="201" y="6"/>
                  </a:cxn>
                  <a:cxn ang="0">
                    <a:pos x="218" y="30"/>
                  </a:cxn>
                  <a:cxn ang="0">
                    <a:pos x="215" y="43"/>
                  </a:cxn>
                  <a:cxn ang="0">
                    <a:pos x="226" y="51"/>
                  </a:cxn>
                  <a:cxn ang="0">
                    <a:pos x="236" y="60"/>
                  </a:cxn>
                  <a:cxn ang="0">
                    <a:pos x="253" y="68"/>
                  </a:cxn>
                  <a:cxn ang="0">
                    <a:pos x="264" y="74"/>
                  </a:cxn>
                  <a:cxn ang="0">
                    <a:pos x="258" y="84"/>
                  </a:cxn>
                  <a:cxn ang="0">
                    <a:pos x="273" y="89"/>
                  </a:cxn>
                  <a:cxn ang="0">
                    <a:pos x="284" y="103"/>
                  </a:cxn>
                  <a:cxn ang="0">
                    <a:pos x="294" y="113"/>
                  </a:cxn>
                  <a:cxn ang="0">
                    <a:pos x="308" y="121"/>
                  </a:cxn>
                  <a:cxn ang="0">
                    <a:pos x="316" y="134"/>
                  </a:cxn>
                  <a:cxn ang="0">
                    <a:pos x="306" y="133"/>
                  </a:cxn>
                  <a:cxn ang="0">
                    <a:pos x="284" y="133"/>
                  </a:cxn>
                  <a:cxn ang="0">
                    <a:pos x="271" y="131"/>
                  </a:cxn>
                  <a:cxn ang="0">
                    <a:pos x="266" y="133"/>
                  </a:cxn>
                  <a:cxn ang="0">
                    <a:pos x="249" y="138"/>
                  </a:cxn>
                  <a:cxn ang="0">
                    <a:pos x="243" y="136"/>
                  </a:cxn>
                  <a:cxn ang="0">
                    <a:pos x="225" y="139"/>
                  </a:cxn>
                  <a:cxn ang="0">
                    <a:pos x="206" y="141"/>
                  </a:cxn>
                  <a:cxn ang="0">
                    <a:pos x="190" y="148"/>
                  </a:cxn>
                  <a:cxn ang="0">
                    <a:pos x="186" y="154"/>
                  </a:cxn>
                  <a:cxn ang="0">
                    <a:pos x="171" y="151"/>
                  </a:cxn>
                  <a:cxn ang="0">
                    <a:pos x="153" y="149"/>
                  </a:cxn>
                  <a:cxn ang="0">
                    <a:pos x="137" y="143"/>
                  </a:cxn>
                  <a:cxn ang="0">
                    <a:pos x="122" y="134"/>
                  </a:cxn>
                  <a:cxn ang="0">
                    <a:pos x="110" y="138"/>
                  </a:cxn>
                  <a:cxn ang="0">
                    <a:pos x="105" y="148"/>
                  </a:cxn>
                  <a:cxn ang="0">
                    <a:pos x="103" y="156"/>
                  </a:cxn>
                  <a:cxn ang="0">
                    <a:pos x="98" y="166"/>
                  </a:cxn>
                  <a:cxn ang="0">
                    <a:pos x="87" y="162"/>
                  </a:cxn>
                  <a:cxn ang="0">
                    <a:pos x="65" y="167"/>
                  </a:cxn>
                  <a:cxn ang="0">
                    <a:pos x="42" y="192"/>
                  </a:cxn>
                  <a:cxn ang="0">
                    <a:pos x="40" y="182"/>
                  </a:cxn>
                  <a:cxn ang="0">
                    <a:pos x="20" y="161"/>
                  </a:cxn>
                  <a:cxn ang="0">
                    <a:pos x="5" y="146"/>
                  </a:cxn>
                  <a:cxn ang="0">
                    <a:pos x="4" y="123"/>
                  </a:cxn>
                  <a:cxn ang="0">
                    <a:pos x="5" y="108"/>
                  </a:cxn>
                  <a:cxn ang="0">
                    <a:pos x="20" y="84"/>
                  </a:cxn>
                  <a:cxn ang="0">
                    <a:pos x="30" y="78"/>
                  </a:cxn>
                  <a:cxn ang="0">
                    <a:pos x="47" y="81"/>
                  </a:cxn>
                  <a:cxn ang="0">
                    <a:pos x="55" y="73"/>
                  </a:cxn>
                  <a:cxn ang="0">
                    <a:pos x="68" y="74"/>
                  </a:cxn>
                  <a:cxn ang="0">
                    <a:pos x="103" y="64"/>
                  </a:cxn>
                  <a:cxn ang="0">
                    <a:pos x="110" y="55"/>
                  </a:cxn>
                  <a:cxn ang="0">
                    <a:pos x="113" y="45"/>
                  </a:cxn>
                  <a:cxn ang="0">
                    <a:pos x="135" y="46"/>
                  </a:cxn>
                  <a:cxn ang="0">
                    <a:pos x="155" y="36"/>
                  </a:cxn>
                  <a:cxn ang="0">
                    <a:pos x="158" y="25"/>
                  </a:cxn>
                  <a:cxn ang="0">
                    <a:pos x="170" y="15"/>
                  </a:cxn>
                  <a:cxn ang="0">
                    <a:pos x="180" y="5"/>
                  </a:cxn>
                  <a:cxn ang="0">
                    <a:pos x="200" y="1"/>
                  </a:cxn>
                </a:cxnLst>
                <a:rect l="0" t="0" r="r" b="b"/>
                <a:pathLst>
                  <a:path w="316" h="192">
                    <a:moveTo>
                      <a:pt x="200" y="0"/>
                    </a:moveTo>
                    <a:lnTo>
                      <a:pt x="203" y="3"/>
                    </a:lnTo>
                    <a:lnTo>
                      <a:pt x="203" y="5"/>
                    </a:lnTo>
                    <a:lnTo>
                      <a:pt x="201" y="6"/>
                    </a:lnTo>
                    <a:lnTo>
                      <a:pt x="206" y="11"/>
                    </a:lnTo>
                    <a:lnTo>
                      <a:pt x="208" y="13"/>
                    </a:lnTo>
                    <a:lnTo>
                      <a:pt x="213" y="21"/>
                    </a:lnTo>
                    <a:lnTo>
                      <a:pt x="218" y="30"/>
                    </a:lnTo>
                    <a:lnTo>
                      <a:pt x="220" y="33"/>
                    </a:lnTo>
                    <a:lnTo>
                      <a:pt x="218" y="38"/>
                    </a:lnTo>
                    <a:lnTo>
                      <a:pt x="216" y="40"/>
                    </a:lnTo>
                    <a:lnTo>
                      <a:pt x="215" y="43"/>
                    </a:lnTo>
                    <a:lnTo>
                      <a:pt x="216" y="50"/>
                    </a:lnTo>
                    <a:lnTo>
                      <a:pt x="220" y="53"/>
                    </a:lnTo>
                    <a:lnTo>
                      <a:pt x="225" y="53"/>
                    </a:lnTo>
                    <a:lnTo>
                      <a:pt x="226" y="51"/>
                    </a:lnTo>
                    <a:lnTo>
                      <a:pt x="235" y="51"/>
                    </a:lnTo>
                    <a:lnTo>
                      <a:pt x="236" y="53"/>
                    </a:lnTo>
                    <a:lnTo>
                      <a:pt x="235" y="56"/>
                    </a:lnTo>
                    <a:lnTo>
                      <a:pt x="236" y="60"/>
                    </a:lnTo>
                    <a:lnTo>
                      <a:pt x="240" y="63"/>
                    </a:lnTo>
                    <a:lnTo>
                      <a:pt x="245" y="64"/>
                    </a:lnTo>
                    <a:lnTo>
                      <a:pt x="249" y="64"/>
                    </a:lnTo>
                    <a:lnTo>
                      <a:pt x="253" y="68"/>
                    </a:lnTo>
                    <a:lnTo>
                      <a:pt x="254" y="69"/>
                    </a:lnTo>
                    <a:lnTo>
                      <a:pt x="259" y="73"/>
                    </a:lnTo>
                    <a:lnTo>
                      <a:pt x="263" y="73"/>
                    </a:lnTo>
                    <a:lnTo>
                      <a:pt x="264" y="74"/>
                    </a:lnTo>
                    <a:lnTo>
                      <a:pt x="264" y="78"/>
                    </a:lnTo>
                    <a:lnTo>
                      <a:pt x="261" y="81"/>
                    </a:lnTo>
                    <a:lnTo>
                      <a:pt x="259" y="83"/>
                    </a:lnTo>
                    <a:lnTo>
                      <a:pt x="258" y="84"/>
                    </a:lnTo>
                    <a:lnTo>
                      <a:pt x="263" y="88"/>
                    </a:lnTo>
                    <a:lnTo>
                      <a:pt x="268" y="89"/>
                    </a:lnTo>
                    <a:lnTo>
                      <a:pt x="269" y="88"/>
                    </a:lnTo>
                    <a:lnTo>
                      <a:pt x="273" y="89"/>
                    </a:lnTo>
                    <a:lnTo>
                      <a:pt x="274" y="89"/>
                    </a:lnTo>
                    <a:lnTo>
                      <a:pt x="283" y="94"/>
                    </a:lnTo>
                    <a:lnTo>
                      <a:pt x="284" y="96"/>
                    </a:lnTo>
                    <a:lnTo>
                      <a:pt x="284" y="103"/>
                    </a:lnTo>
                    <a:lnTo>
                      <a:pt x="288" y="104"/>
                    </a:lnTo>
                    <a:lnTo>
                      <a:pt x="293" y="106"/>
                    </a:lnTo>
                    <a:lnTo>
                      <a:pt x="294" y="108"/>
                    </a:lnTo>
                    <a:lnTo>
                      <a:pt x="294" y="113"/>
                    </a:lnTo>
                    <a:lnTo>
                      <a:pt x="296" y="114"/>
                    </a:lnTo>
                    <a:lnTo>
                      <a:pt x="304" y="116"/>
                    </a:lnTo>
                    <a:lnTo>
                      <a:pt x="308" y="119"/>
                    </a:lnTo>
                    <a:lnTo>
                      <a:pt x="308" y="121"/>
                    </a:lnTo>
                    <a:lnTo>
                      <a:pt x="308" y="128"/>
                    </a:lnTo>
                    <a:lnTo>
                      <a:pt x="311" y="129"/>
                    </a:lnTo>
                    <a:lnTo>
                      <a:pt x="314" y="133"/>
                    </a:lnTo>
                    <a:lnTo>
                      <a:pt x="316" y="134"/>
                    </a:lnTo>
                    <a:lnTo>
                      <a:pt x="316" y="136"/>
                    </a:lnTo>
                    <a:lnTo>
                      <a:pt x="316" y="136"/>
                    </a:lnTo>
                    <a:lnTo>
                      <a:pt x="311" y="133"/>
                    </a:lnTo>
                    <a:lnTo>
                      <a:pt x="306" y="133"/>
                    </a:lnTo>
                    <a:lnTo>
                      <a:pt x="298" y="136"/>
                    </a:lnTo>
                    <a:lnTo>
                      <a:pt x="298" y="134"/>
                    </a:lnTo>
                    <a:lnTo>
                      <a:pt x="288" y="134"/>
                    </a:lnTo>
                    <a:lnTo>
                      <a:pt x="284" y="133"/>
                    </a:lnTo>
                    <a:lnTo>
                      <a:pt x="281" y="133"/>
                    </a:lnTo>
                    <a:lnTo>
                      <a:pt x="278" y="131"/>
                    </a:lnTo>
                    <a:lnTo>
                      <a:pt x="276" y="131"/>
                    </a:lnTo>
                    <a:lnTo>
                      <a:pt x="271" y="131"/>
                    </a:lnTo>
                    <a:lnTo>
                      <a:pt x="268" y="128"/>
                    </a:lnTo>
                    <a:lnTo>
                      <a:pt x="264" y="129"/>
                    </a:lnTo>
                    <a:lnTo>
                      <a:pt x="264" y="131"/>
                    </a:lnTo>
                    <a:lnTo>
                      <a:pt x="266" y="133"/>
                    </a:lnTo>
                    <a:lnTo>
                      <a:pt x="263" y="136"/>
                    </a:lnTo>
                    <a:lnTo>
                      <a:pt x="259" y="136"/>
                    </a:lnTo>
                    <a:lnTo>
                      <a:pt x="256" y="138"/>
                    </a:lnTo>
                    <a:lnTo>
                      <a:pt x="249" y="138"/>
                    </a:lnTo>
                    <a:lnTo>
                      <a:pt x="248" y="139"/>
                    </a:lnTo>
                    <a:lnTo>
                      <a:pt x="245" y="139"/>
                    </a:lnTo>
                    <a:lnTo>
                      <a:pt x="245" y="136"/>
                    </a:lnTo>
                    <a:lnTo>
                      <a:pt x="243" y="136"/>
                    </a:lnTo>
                    <a:lnTo>
                      <a:pt x="241" y="134"/>
                    </a:lnTo>
                    <a:lnTo>
                      <a:pt x="238" y="134"/>
                    </a:lnTo>
                    <a:lnTo>
                      <a:pt x="228" y="138"/>
                    </a:lnTo>
                    <a:lnTo>
                      <a:pt x="225" y="139"/>
                    </a:lnTo>
                    <a:lnTo>
                      <a:pt x="223" y="141"/>
                    </a:lnTo>
                    <a:lnTo>
                      <a:pt x="213" y="143"/>
                    </a:lnTo>
                    <a:lnTo>
                      <a:pt x="210" y="144"/>
                    </a:lnTo>
                    <a:lnTo>
                      <a:pt x="206" y="141"/>
                    </a:lnTo>
                    <a:lnTo>
                      <a:pt x="201" y="141"/>
                    </a:lnTo>
                    <a:lnTo>
                      <a:pt x="198" y="141"/>
                    </a:lnTo>
                    <a:lnTo>
                      <a:pt x="193" y="144"/>
                    </a:lnTo>
                    <a:lnTo>
                      <a:pt x="190" y="148"/>
                    </a:lnTo>
                    <a:lnTo>
                      <a:pt x="190" y="151"/>
                    </a:lnTo>
                    <a:lnTo>
                      <a:pt x="193" y="153"/>
                    </a:lnTo>
                    <a:lnTo>
                      <a:pt x="191" y="154"/>
                    </a:lnTo>
                    <a:lnTo>
                      <a:pt x="186" y="154"/>
                    </a:lnTo>
                    <a:lnTo>
                      <a:pt x="185" y="154"/>
                    </a:lnTo>
                    <a:lnTo>
                      <a:pt x="178" y="153"/>
                    </a:lnTo>
                    <a:lnTo>
                      <a:pt x="175" y="151"/>
                    </a:lnTo>
                    <a:lnTo>
                      <a:pt x="171" y="151"/>
                    </a:lnTo>
                    <a:lnTo>
                      <a:pt x="168" y="153"/>
                    </a:lnTo>
                    <a:lnTo>
                      <a:pt x="165" y="153"/>
                    </a:lnTo>
                    <a:lnTo>
                      <a:pt x="158" y="151"/>
                    </a:lnTo>
                    <a:lnTo>
                      <a:pt x="153" y="149"/>
                    </a:lnTo>
                    <a:lnTo>
                      <a:pt x="148" y="149"/>
                    </a:lnTo>
                    <a:lnTo>
                      <a:pt x="147" y="148"/>
                    </a:lnTo>
                    <a:lnTo>
                      <a:pt x="140" y="143"/>
                    </a:lnTo>
                    <a:lnTo>
                      <a:pt x="137" y="143"/>
                    </a:lnTo>
                    <a:lnTo>
                      <a:pt x="130" y="136"/>
                    </a:lnTo>
                    <a:lnTo>
                      <a:pt x="127" y="136"/>
                    </a:lnTo>
                    <a:lnTo>
                      <a:pt x="123" y="134"/>
                    </a:lnTo>
                    <a:lnTo>
                      <a:pt x="122" y="134"/>
                    </a:lnTo>
                    <a:lnTo>
                      <a:pt x="120" y="136"/>
                    </a:lnTo>
                    <a:lnTo>
                      <a:pt x="117" y="136"/>
                    </a:lnTo>
                    <a:lnTo>
                      <a:pt x="112" y="138"/>
                    </a:lnTo>
                    <a:lnTo>
                      <a:pt x="110" y="138"/>
                    </a:lnTo>
                    <a:lnTo>
                      <a:pt x="108" y="139"/>
                    </a:lnTo>
                    <a:lnTo>
                      <a:pt x="107" y="143"/>
                    </a:lnTo>
                    <a:lnTo>
                      <a:pt x="105" y="146"/>
                    </a:lnTo>
                    <a:lnTo>
                      <a:pt x="105" y="148"/>
                    </a:lnTo>
                    <a:lnTo>
                      <a:pt x="103" y="149"/>
                    </a:lnTo>
                    <a:lnTo>
                      <a:pt x="100" y="149"/>
                    </a:lnTo>
                    <a:lnTo>
                      <a:pt x="100" y="153"/>
                    </a:lnTo>
                    <a:lnTo>
                      <a:pt x="103" y="156"/>
                    </a:lnTo>
                    <a:lnTo>
                      <a:pt x="102" y="159"/>
                    </a:lnTo>
                    <a:lnTo>
                      <a:pt x="100" y="161"/>
                    </a:lnTo>
                    <a:lnTo>
                      <a:pt x="100" y="166"/>
                    </a:lnTo>
                    <a:lnTo>
                      <a:pt x="98" y="166"/>
                    </a:lnTo>
                    <a:lnTo>
                      <a:pt x="95" y="166"/>
                    </a:lnTo>
                    <a:lnTo>
                      <a:pt x="92" y="164"/>
                    </a:lnTo>
                    <a:lnTo>
                      <a:pt x="90" y="162"/>
                    </a:lnTo>
                    <a:lnTo>
                      <a:pt x="87" y="162"/>
                    </a:lnTo>
                    <a:lnTo>
                      <a:pt x="82" y="162"/>
                    </a:lnTo>
                    <a:lnTo>
                      <a:pt x="80" y="164"/>
                    </a:lnTo>
                    <a:lnTo>
                      <a:pt x="75" y="164"/>
                    </a:lnTo>
                    <a:lnTo>
                      <a:pt x="65" y="167"/>
                    </a:lnTo>
                    <a:lnTo>
                      <a:pt x="63" y="171"/>
                    </a:lnTo>
                    <a:lnTo>
                      <a:pt x="58" y="171"/>
                    </a:lnTo>
                    <a:lnTo>
                      <a:pt x="53" y="176"/>
                    </a:lnTo>
                    <a:lnTo>
                      <a:pt x="42" y="192"/>
                    </a:lnTo>
                    <a:lnTo>
                      <a:pt x="42" y="192"/>
                    </a:lnTo>
                    <a:lnTo>
                      <a:pt x="40" y="191"/>
                    </a:lnTo>
                    <a:lnTo>
                      <a:pt x="40" y="187"/>
                    </a:lnTo>
                    <a:lnTo>
                      <a:pt x="40" y="182"/>
                    </a:lnTo>
                    <a:lnTo>
                      <a:pt x="32" y="177"/>
                    </a:lnTo>
                    <a:lnTo>
                      <a:pt x="29" y="174"/>
                    </a:lnTo>
                    <a:lnTo>
                      <a:pt x="25" y="167"/>
                    </a:lnTo>
                    <a:lnTo>
                      <a:pt x="20" y="161"/>
                    </a:lnTo>
                    <a:lnTo>
                      <a:pt x="19" y="156"/>
                    </a:lnTo>
                    <a:lnTo>
                      <a:pt x="14" y="151"/>
                    </a:lnTo>
                    <a:lnTo>
                      <a:pt x="7" y="148"/>
                    </a:lnTo>
                    <a:lnTo>
                      <a:pt x="5" y="146"/>
                    </a:lnTo>
                    <a:lnTo>
                      <a:pt x="5" y="138"/>
                    </a:lnTo>
                    <a:lnTo>
                      <a:pt x="4" y="133"/>
                    </a:lnTo>
                    <a:lnTo>
                      <a:pt x="2" y="128"/>
                    </a:lnTo>
                    <a:lnTo>
                      <a:pt x="4" y="123"/>
                    </a:lnTo>
                    <a:lnTo>
                      <a:pt x="2" y="116"/>
                    </a:lnTo>
                    <a:lnTo>
                      <a:pt x="0" y="111"/>
                    </a:lnTo>
                    <a:lnTo>
                      <a:pt x="4" y="108"/>
                    </a:lnTo>
                    <a:lnTo>
                      <a:pt x="5" y="108"/>
                    </a:lnTo>
                    <a:lnTo>
                      <a:pt x="10" y="101"/>
                    </a:lnTo>
                    <a:lnTo>
                      <a:pt x="14" y="96"/>
                    </a:lnTo>
                    <a:lnTo>
                      <a:pt x="17" y="89"/>
                    </a:lnTo>
                    <a:lnTo>
                      <a:pt x="20" y="84"/>
                    </a:lnTo>
                    <a:lnTo>
                      <a:pt x="24" y="83"/>
                    </a:lnTo>
                    <a:lnTo>
                      <a:pt x="29" y="78"/>
                    </a:lnTo>
                    <a:lnTo>
                      <a:pt x="29" y="76"/>
                    </a:lnTo>
                    <a:lnTo>
                      <a:pt x="30" y="78"/>
                    </a:lnTo>
                    <a:lnTo>
                      <a:pt x="32" y="83"/>
                    </a:lnTo>
                    <a:lnTo>
                      <a:pt x="35" y="83"/>
                    </a:lnTo>
                    <a:lnTo>
                      <a:pt x="40" y="83"/>
                    </a:lnTo>
                    <a:lnTo>
                      <a:pt x="47" y="81"/>
                    </a:lnTo>
                    <a:lnTo>
                      <a:pt x="50" y="76"/>
                    </a:lnTo>
                    <a:lnTo>
                      <a:pt x="50" y="73"/>
                    </a:lnTo>
                    <a:lnTo>
                      <a:pt x="52" y="69"/>
                    </a:lnTo>
                    <a:lnTo>
                      <a:pt x="55" y="73"/>
                    </a:lnTo>
                    <a:lnTo>
                      <a:pt x="57" y="78"/>
                    </a:lnTo>
                    <a:lnTo>
                      <a:pt x="58" y="79"/>
                    </a:lnTo>
                    <a:lnTo>
                      <a:pt x="63" y="78"/>
                    </a:lnTo>
                    <a:lnTo>
                      <a:pt x="68" y="74"/>
                    </a:lnTo>
                    <a:lnTo>
                      <a:pt x="77" y="71"/>
                    </a:lnTo>
                    <a:lnTo>
                      <a:pt x="82" y="68"/>
                    </a:lnTo>
                    <a:lnTo>
                      <a:pt x="97" y="64"/>
                    </a:lnTo>
                    <a:lnTo>
                      <a:pt x="103" y="64"/>
                    </a:lnTo>
                    <a:lnTo>
                      <a:pt x="107" y="61"/>
                    </a:lnTo>
                    <a:lnTo>
                      <a:pt x="113" y="58"/>
                    </a:lnTo>
                    <a:lnTo>
                      <a:pt x="112" y="55"/>
                    </a:lnTo>
                    <a:lnTo>
                      <a:pt x="110" y="55"/>
                    </a:lnTo>
                    <a:lnTo>
                      <a:pt x="105" y="50"/>
                    </a:lnTo>
                    <a:lnTo>
                      <a:pt x="105" y="46"/>
                    </a:lnTo>
                    <a:lnTo>
                      <a:pt x="108" y="45"/>
                    </a:lnTo>
                    <a:lnTo>
                      <a:pt x="113" y="45"/>
                    </a:lnTo>
                    <a:lnTo>
                      <a:pt x="118" y="45"/>
                    </a:lnTo>
                    <a:lnTo>
                      <a:pt x="122" y="46"/>
                    </a:lnTo>
                    <a:lnTo>
                      <a:pt x="128" y="46"/>
                    </a:lnTo>
                    <a:lnTo>
                      <a:pt x="135" y="46"/>
                    </a:lnTo>
                    <a:lnTo>
                      <a:pt x="145" y="45"/>
                    </a:lnTo>
                    <a:lnTo>
                      <a:pt x="150" y="41"/>
                    </a:lnTo>
                    <a:lnTo>
                      <a:pt x="153" y="40"/>
                    </a:lnTo>
                    <a:lnTo>
                      <a:pt x="155" y="36"/>
                    </a:lnTo>
                    <a:lnTo>
                      <a:pt x="153" y="33"/>
                    </a:lnTo>
                    <a:lnTo>
                      <a:pt x="155" y="30"/>
                    </a:lnTo>
                    <a:lnTo>
                      <a:pt x="158" y="28"/>
                    </a:lnTo>
                    <a:lnTo>
                      <a:pt x="158" y="25"/>
                    </a:lnTo>
                    <a:lnTo>
                      <a:pt x="161" y="21"/>
                    </a:lnTo>
                    <a:lnTo>
                      <a:pt x="163" y="21"/>
                    </a:lnTo>
                    <a:lnTo>
                      <a:pt x="165" y="21"/>
                    </a:lnTo>
                    <a:lnTo>
                      <a:pt x="170" y="15"/>
                    </a:lnTo>
                    <a:lnTo>
                      <a:pt x="173" y="15"/>
                    </a:lnTo>
                    <a:lnTo>
                      <a:pt x="173" y="11"/>
                    </a:lnTo>
                    <a:lnTo>
                      <a:pt x="173" y="8"/>
                    </a:lnTo>
                    <a:lnTo>
                      <a:pt x="180" y="5"/>
                    </a:lnTo>
                    <a:lnTo>
                      <a:pt x="185" y="3"/>
                    </a:lnTo>
                    <a:lnTo>
                      <a:pt x="190" y="3"/>
                    </a:lnTo>
                    <a:lnTo>
                      <a:pt x="193" y="5"/>
                    </a:lnTo>
                    <a:lnTo>
                      <a:pt x="200" y="1"/>
                    </a:lnTo>
                    <a:lnTo>
                      <a:pt x="20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74" name="Freeform 100"/>
              <p:cNvSpPr>
                <a:spLocks/>
              </p:cNvSpPr>
              <p:nvPr/>
            </p:nvSpPr>
            <p:spPr bwMode="auto">
              <a:xfrm>
                <a:off x="6533812" y="2878543"/>
                <a:ext cx="202277" cy="163939"/>
              </a:xfrm>
              <a:custGeom>
                <a:avLst/>
                <a:gdLst/>
                <a:ahLst/>
                <a:cxnLst>
                  <a:cxn ang="0">
                    <a:pos x="354" y="309"/>
                  </a:cxn>
                  <a:cxn ang="0">
                    <a:pos x="365" y="90"/>
                  </a:cxn>
                  <a:cxn ang="0">
                    <a:pos x="360" y="74"/>
                  </a:cxn>
                  <a:cxn ang="0">
                    <a:pos x="367" y="59"/>
                  </a:cxn>
                  <a:cxn ang="0">
                    <a:pos x="364" y="49"/>
                  </a:cxn>
                  <a:cxn ang="0">
                    <a:pos x="367" y="35"/>
                  </a:cxn>
                  <a:cxn ang="0">
                    <a:pos x="362" y="25"/>
                  </a:cxn>
                  <a:cxn ang="0">
                    <a:pos x="354" y="25"/>
                  </a:cxn>
                  <a:cxn ang="0">
                    <a:pos x="334" y="20"/>
                  </a:cxn>
                  <a:cxn ang="0">
                    <a:pos x="319" y="19"/>
                  </a:cxn>
                  <a:cxn ang="0">
                    <a:pos x="319" y="15"/>
                  </a:cxn>
                  <a:cxn ang="0">
                    <a:pos x="307" y="7"/>
                  </a:cxn>
                  <a:cxn ang="0">
                    <a:pos x="294" y="5"/>
                  </a:cxn>
                  <a:cxn ang="0">
                    <a:pos x="289" y="7"/>
                  </a:cxn>
                  <a:cxn ang="0">
                    <a:pos x="282" y="4"/>
                  </a:cxn>
                  <a:cxn ang="0">
                    <a:pos x="264" y="9"/>
                  </a:cxn>
                  <a:cxn ang="0">
                    <a:pos x="247" y="19"/>
                  </a:cxn>
                  <a:cxn ang="0">
                    <a:pos x="242" y="27"/>
                  </a:cxn>
                  <a:cxn ang="0">
                    <a:pos x="246" y="44"/>
                  </a:cxn>
                  <a:cxn ang="0">
                    <a:pos x="247" y="57"/>
                  </a:cxn>
                  <a:cxn ang="0">
                    <a:pos x="241" y="65"/>
                  </a:cxn>
                  <a:cxn ang="0">
                    <a:pos x="227" y="74"/>
                  </a:cxn>
                  <a:cxn ang="0">
                    <a:pos x="207" y="62"/>
                  </a:cxn>
                  <a:cxn ang="0">
                    <a:pos x="187" y="52"/>
                  </a:cxn>
                  <a:cxn ang="0">
                    <a:pos x="163" y="44"/>
                  </a:cxn>
                  <a:cxn ang="0">
                    <a:pos x="151" y="45"/>
                  </a:cxn>
                  <a:cxn ang="0">
                    <a:pos x="134" y="29"/>
                  </a:cxn>
                  <a:cxn ang="0">
                    <a:pos x="129" y="15"/>
                  </a:cxn>
                  <a:cxn ang="0">
                    <a:pos x="104" y="9"/>
                  </a:cxn>
                  <a:cxn ang="0">
                    <a:pos x="84" y="5"/>
                  </a:cxn>
                  <a:cxn ang="0">
                    <a:pos x="55" y="5"/>
                  </a:cxn>
                  <a:cxn ang="0">
                    <a:pos x="45" y="0"/>
                  </a:cxn>
                  <a:cxn ang="0">
                    <a:pos x="46" y="10"/>
                  </a:cxn>
                  <a:cxn ang="0">
                    <a:pos x="43" y="20"/>
                  </a:cxn>
                  <a:cxn ang="0">
                    <a:pos x="28" y="30"/>
                  </a:cxn>
                  <a:cxn ang="0">
                    <a:pos x="18" y="35"/>
                  </a:cxn>
                  <a:cxn ang="0">
                    <a:pos x="15" y="40"/>
                  </a:cxn>
                  <a:cxn ang="0">
                    <a:pos x="16" y="50"/>
                  </a:cxn>
                  <a:cxn ang="0">
                    <a:pos x="15" y="57"/>
                  </a:cxn>
                  <a:cxn ang="0">
                    <a:pos x="15" y="60"/>
                  </a:cxn>
                  <a:cxn ang="0">
                    <a:pos x="8" y="67"/>
                  </a:cxn>
                  <a:cxn ang="0">
                    <a:pos x="3" y="69"/>
                  </a:cxn>
                  <a:cxn ang="0">
                    <a:pos x="1" y="70"/>
                  </a:cxn>
                  <a:cxn ang="0">
                    <a:pos x="3" y="79"/>
                  </a:cxn>
                  <a:cxn ang="0">
                    <a:pos x="6" y="98"/>
                  </a:cxn>
                  <a:cxn ang="0">
                    <a:pos x="6" y="108"/>
                  </a:cxn>
                  <a:cxn ang="0">
                    <a:pos x="11" y="127"/>
                  </a:cxn>
                  <a:cxn ang="0">
                    <a:pos x="8" y="140"/>
                  </a:cxn>
                  <a:cxn ang="0">
                    <a:pos x="11" y="153"/>
                  </a:cxn>
                  <a:cxn ang="0">
                    <a:pos x="3" y="160"/>
                  </a:cxn>
                  <a:cxn ang="0">
                    <a:pos x="0" y="163"/>
                  </a:cxn>
                  <a:cxn ang="0">
                    <a:pos x="10" y="173"/>
                  </a:cxn>
                  <a:cxn ang="0">
                    <a:pos x="15" y="183"/>
                  </a:cxn>
                  <a:cxn ang="0">
                    <a:pos x="16" y="191"/>
                  </a:cxn>
                  <a:cxn ang="0">
                    <a:pos x="20" y="201"/>
                  </a:cxn>
                  <a:cxn ang="0">
                    <a:pos x="23" y="208"/>
                  </a:cxn>
                  <a:cxn ang="0">
                    <a:pos x="41" y="208"/>
                  </a:cxn>
                  <a:cxn ang="0">
                    <a:pos x="50" y="215"/>
                  </a:cxn>
                  <a:cxn ang="0">
                    <a:pos x="56" y="226"/>
                  </a:cxn>
                  <a:cxn ang="0">
                    <a:pos x="63" y="231"/>
                  </a:cxn>
                  <a:cxn ang="0">
                    <a:pos x="109" y="246"/>
                  </a:cxn>
                  <a:cxn ang="0">
                    <a:pos x="354" y="316"/>
                  </a:cxn>
                  <a:cxn ang="0">
                    <a:pos x="354" y="316"/>
                  </a:cxn>
                </a:cxnLst>
                <a:rect l="0" t="0" r="r" b="b"/>
                <a:pathLst>
                  <a:path w="377" h="318">
                    <a:moveTo>
                      <a:pt x="354" y="316"/>
                    </a:moveTo>
                    <a:lnTo>
                      <a:pt x="354" y="309"/>
                    </a:lnTo>
                    <a:lnTo>
                      <a:pt x="377" y="306"/>
                    </a:lnTo>
                    <a:lnTo>
                      <a:pt x="365" y="90"/>
                    </a:lnTo>
                    <a:lnTo>
                      <a:pt x="364" y="79"/>
                    </a:lnTo>
                    <a:lnTo>
                      <a:pt x="360" y="74"/>
                    </a:lnTo>
                    <a:lnTo>
                      <a:pt x="364" y="67"/>
                    </a:lnTo>
                    <a:lnTo>
                      <a:pt x="367" y="59"/>
                    </a:lnTo>
                    <a:lnTo>
                      <a:pt x="367" y="54"/>
                    </a:lnTo>
                    <a:lnTo>
                      <a:pt x="364" y="49"/>
                    </a:lnTo>
                    <a:lnTo>
                      <a:pt x="365" y="39"/>
                    </a:lnTo>
                    <a:lnTo>
                      <a:pt x="367" y="35"/>
                    </a:lnTo>
                    <a:lnTo>
                      <a:pt x="365" y="29"/>
                    </a:lnTo>
                    <a:lnTo>
                      <a:pt x="362" y="25"/>
                    </a:lnTo>
                    <a:lnTo>
                      <a:pt x="357" y="25"/>
                    </a:lnTo>
                    <a:lnTo>
                      <a:pt x="354" y="25"/>
                    </a:lnTo>
                    <a:lnTo>
                      <a:pt x="337" y="24"/>
                    </a:lnTo>
                    <a:lnTo>
                      <a:pt x="334" y="20"/>
                    </a:lnTo>
                    <a:lnTo>
                      <a:pt x="327" y="20"/>
                    </a:lnTo>
                    <a:lnTo>
                      <a:pt x="319" y="19"/>
                    </a:lnTo>
                    <a:lnTo>
                      <a:pt x="317" y="15"/>
                    </a:lnTo>
                    <a:lnTo>
                      <a:pt x="319" y="15"/>
                    </a:lnTo>
                    <a:lnTo>
                      <a:pt x="319" y="12"/>
                    </a:lnTo>
                    <a:lnTo>
                      <a:pt x="307" y="7"/>
                    </a:lnTo>
                    <a:lnTo>
                      <a:pt x="302" y="7"/>
                    </a:lnTo>
                    <a:lnTo>
                      <a:pt x="294" y="5"/>
                    </a:lnTo>
                    <a:lnTo>
                      <a:pt x="292" y="4"/>
                    </a:lnTo>
                    <a:lnTo>
                      <a:pt x="289" y="7"/>
                    </a:lnTo>
                    <a:lnTo>
                      <a:pt x="284" y="4"/>
                    </a:lnTo>
                    <a:lnTo>
                      <a:pt x="282" y="4"/>
                    </a:lnTo>
                    <a:lnTo>
                      <a:pt x="276" y="7"/>
                    </a:lnTo>
                    <a:lnTo>
                      <a:pt x="264" y="9"/>
                    </a:lnTo>
                    <a:lnTo>
                      <a:pt x="252" y="14"/>
                    </a:lnTo>
                    <a:lnTo>
                      <a:pt x="247" y="19"/>
                    </a:lnTo>
                    <a:lnTo>
                      <a:pt x="246" y="24"/>
                    </a:lnTo>
                    <a:lnTo>
                      <a:pt x="242" y="27"/>
                    </a:lnTo>
                    <a:lnTo>
                      <a:pt x="242" y="37"/>
                    </a:lnTo>
                    <a:lnTo>
                      <a:pt x="246" y="44"/>
                    </a:lnTo>
                    <a:lnTo>
                      <a:pt x="249" y="52"/>
                    </a:lnTo>
                    <a:lnTo>
                      <a:pt x="247" y="57"/>
                    </a:lnTo>
                    <a:lnTo>
                      <a:pt x="241" y="64"/>
                    </a:lnTo>
                    <a:lnTo>
                      <a:pt x="241" y="65"/>
                    </a:lnTo>
                    <a:lnTo>
                      <a:pt x="232" y="72"/>
                    </a:lnTo>
                    <a:lnTo>
                      <a:pt x="227" y="74"/>
                    </a:lnTo>
                    <a:lnTo>
                      <a:pt x="216" y="70"/>
                    </a:lnTo>
                    <a:lnTo>
                      <a:pt x="207" y="62"/>
                    </a:lnTo>
                    <a:lnTo>
                      <a:pt x="199" y="57"/>
                    </a:lnTo>
                    <a:lnTo>
                      <a:pt x="187" y="52"/>
                    </a:lnTo>
                    <a:lnTo>
                      <a:pt x="171" y="45"/>
                    </a:lnTo>
                    <a:lnTo>
                      <a:pt x="163" y="44"/>
                    </a:lnTo>
                    <a:lnTo>
                      <a:pt x="159" y="45"/>
                    </a:lnTo>
                    <a:lnTo>
                      <a:pt x="151" y="45"/>
                    </a:lnTo>
                    <a:lnTo>
                      <a:pt x="143" y="42"/>
                    </a:lnTo>
                    <a:lnTo>
                      <a:pt x="134" y="29"/>
                    </a:lnTo>
                    <a:lnTo>
                      <a:pt x="134" y="22"/>
                    </a:lnTo>
                    <a:lnTo>
                      <a:pt x="129" y="15"/>
                    </a:lnTo>
                    <a:lnTo>
                      <a:pt x="113" y="12"/>
                    </a:lnTo>
                    <a:lnTo>
                      <a:pt x="104" y="9"/>
                    </a:lnTo>
                    <a:lnTo>
                      <a:pt x="91" y="7"/>
                    </a:lnTo>
                    <a:lnTo>
                      <a:pt x="84" y="5"/>
                    </a:lnTo>
                    <a:lnTo>
                      <a:pt x="68" y="7"/>
                    </a:lnTo>
                    <a:lnTo>
                      <a:pt x="55" y="5"/>
                    </a:lnTo>
                    <a:lnTo>
                      <a:pt x="51" y="2"/>
                    </a:lnTo>
                    <a:lnTo>
                      <a:pt x="45" y="0"/>
                    </a:lnTo>
                    <a:lnTo>
                      <a:pt x="45" y="2"/>
                    </a:lnTo>
                    <a:lnTo>
                      <a:pt x="46" y="10"/>
                    </a:lnTo>
                    <a:lnTo>
                      <a:pt x="48" y="12"/>
                    </a:lnTo>
                    <a:lnTo>
                      <a:pt x="43" y="20"/>
                    </a:lnTo>
                    <a:lnTo>
                      <a:pt x="28" y="29"/>
                    </a:lnTo>
                    <a:lnTo>
                      <a:pt x="28" y="30"/>
                    </a:lnTo>
                    <a:lnTo>
                      <a:pt x="25" y="35"/>
                    </a:lnTo>
                    <a:lnTo>
                      <a:pt x="18" y="35"/>
                    </a:lnTo>
                    <a:lnTo>
                      <a:pt x="15" y="39"/>
                    </a:lnTo>
                    <a:lnTo>
                      <a:pt x="15" y="40"/>
                    </a:lnTo>
                    <a:lnTo>
                      <a:pt x="15" y="44"/>
                    </a:lnTo>
                    <a:lnTo>
                      <a:pt x="16" y="50"/>
                    </a:lnTo>
                    <a:lnTo>
                      <a:pt x="16" y="55"/>
                    </a:lnTo>
                    <a:lnTo>
                      <a:pt x="15" y="57"/>
                    </a:lnTo>
                    <a:lnTo>
                      <a:pt x="16" y="59"/>
                    </a:lnTo>
                    <a:lnTo>
                      <a:pt x="15" y="60"/>
                    </a:lnTo>
                    <a:lnTo>
                      <a:pt x="11" y="65"/>
                    </a:lnTo>
                    <a:lnTo>
                      <a:pt x="8" y="67"/>
                    </a:lnTo>
                    <a:lnTo>
                      <a:pt x="6" y="69"/>
                    </a:lnTo>
                    <a:lnTo>
                      <a:pt x="3" y="69"/>
                    </a:lnTo>
                    <a:lnTo>
                      <a:pt x="3" y="69"/>
                    </a:lnTo>
                    <a:lnTo>
                      <a:pt x="1" y="70"/>
                    </a:lnTo>
                    <a:lnTo>
                      <a:pt x="1" y="77"/>
                    </a:lnTo>
                    <a:lnTo>
                      <a:pt x="3" y="79"/>
                    </a:lnTo>
                    <a:lnTo>
                      <a:pt x="6" y="83"/>
                    </a:lnTo>
                    <a:lnTo>
                      <a:pt x="6" y="98"/>
                    </a:lnTo>
                    <a:lnTo>
                      <a:pt x="8" y="107"/>
                    </a:lnTo>
                    <a:lnTo>
                      <a:pt x="6" y="108"/>
                    </a:lnTo>
                    <a:lnTo>
                      <a:pt x="8" y="120"/>
                    </a:lnTo>
                    <a:lnTo>
                      <a:pt x="11" y="127"/>
                    </a:lnTo>
                    <a:lnTo>
                      <a:pt x="8" y="138"/>
                    </a:lnTo>
                    <a:lnTo>
                      <a:pt x="8" y="140"/>
                    </a:lnTo>
                    <a:lnTo>
                      <a:pt x="10" y="145"/>
                    </a:lnTo>
                    <a:lnTo>
                      <a:pt x="11" y="153"/>
                    </a:lnTo>
                    <a:lnTo>
                      <a:pt x="10" y="157"/>
                    </a:lnTo>
                    <a:lnTo>
                      <a:pt x="3" y="160"/>
                    </a:lnTo>
                    <a:lnTo>
                      <a:pt x="1" y="162"/>
                    </a:lnTo>
                    <a:lnTo>
                      <a:pt x="0" y="163"/>
                    </a:lnTo>
                    <a:lnTo>
                      <a:pt x="3" y="167"/>
                    </a:lnTo>
                    <a:lnTo>
                      <a:pt x="10" y="173"/>
                    </a:lnTo>
                    <a:lnTo>
                      <a:pt x="13" y="183"/>
                    </a:lnTo>
                    <a:lnTo>
                      <a:pt x="15" y="183"/>
                    </a:lnTo>
                    <a:lnTo>
                      <a:pt x="16" y="190"/>
                    </a:lnTo>
                    <a:lnTo>
                      <a:pt x="16" y="191"/>
                    </a:lnTo>
                    <a:lnTo>
                      <a:pt x="16" y="198"/>
                    </a:lnTo>
                    <a:lnTo>
                      <a:pt x="20" y="201"/>
                    </a:lnTo>
                    <a:lnTo>
                      <a:pt x="20" y="205"/>
                    </a:lnTo>
                    <a:lnTo>
                      <a:pt x="23" y="208"/>
                    </a:lnTo>
                    <a:lnTo>
                      <a:pt x="33" y="208"/>
                    </a:lnTo>
                    <a:lnTo>
                      <a:pt x="41" y="208"/>
                    </a:lnTo>
                    <a:lnTo>
                      <a:pt x="46" y="210"/>
                    </a:lnTo>
                    <a:lnTo>
                      <a:pt x="50" y="215"/>
                    </a:lnTo>
                    <a:lnTo>
                      <a:pt x="55" y="225"/>
                    </a:lnTo>
                    <a:lnTo>
                      <a:pt x="56" y="226"/>
                    </a:lnTo>
                    <a:lnTo>
                      <a:pt x="60" y="230"/>
                    </a:lnTo>
                    <a:lnTo>
                      <a:pt x="63" y="231"/>
                    </a:lnTo>
                    <a:lnTo>
                      <a:pt x="104" y="241"/>
                    </a:lnTo>
                    <a:lnTo>
                      <a:pt x="109" y="246"/>
                    </a:lnTo>
                    <a:lnTo>
                      <a:pt x="158" y="226"/>
                    </a:lnTo>
                    <a:lnTo>
                      <a:pt x="354" y="316"/>
                    </a:lnTo>
                    <a:lnTo>
                      <a:pt x="354" y="318"/>
                    </a:lnTo>
                    <a:lnTo>
                      <a:pt x="354" y="31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75" name="Freeform 101"/>
              <p:cNvSpPr>
                <a:spLocks noEditPoints="1"/>
              </p:cNvSpPr>
              <p:nvPr/>
            </p:nvSpPr>
            <p:spPr bwMode="auto">
              <a:xfrm>
                <a:off x="6509196" y="2824589"/>
                <a:ext cx="50301" cy="89233"/>
              </a:xfrm>
              <a:custGeom>
                <a:avLst/>
                <a:gdLst/>
                <a:ahLst/>
                <a:cxnLst>
                  <a:cxn ang="0">
                    <a:pos x="53" y="172"/>
                  </a:cxn>
                  <a:cxn ang="0">
                    <a:pos x="58" y="168"/>
                  </a:cxn>
                  <a:cxn ang="0">
                    <a:pos x="63" y="162"/>
                  </a:cxn>
                  <a:cxn ang="0">
                    <a:pos x="63" y="158"/>
                  </a:cxn>
                  <a:cxn ang="0">
                    <a:pos x="62" y="147"/>
                  </a:cxn>
                  <a:cxn ang="0">
                    <a:pos x="62" y="142"/>
                  </a:cxn>
                  <a:cxn ang="0">
                    <a:pos x="72" y="138"/>
                  </a:cxn>
                  <a:cxn ang="0">
                    <a:pos x="75" y="132"/>
                  </a:cxn>
                  <a:cxn ang="0">
                    <a:pos x="95" y="115"/>
                  </a:cxn>
                  <a:cxn ang="0">
                    <a:pos x="92" y="105"/>
                  </a:cxn>
                  <a:cxn ang="0">
                    <a:pos x="90" y="103"/>
                  </a:cxn>
                  <a:cxn ang="0">
                    <a:pos x="82" y="97"/>
                  </a:cxn>
                  <a:cxn ang="0">
                    <a:pos x="78" y="92"/>
                  </a:cxn>
                  <a:cxn ang="0">
                    <a:pos x="77" y="95"/>
                  </a:cxn>
                  <a:cxn ang="0">
                    <a:pos x="72" y="95"/>
                  </a:cxn>
                  <a:cxn ang="0">
                    <a:pos x="67" y="92"/>
                  </a:cxn>
                  <a:cxn ang="0">
                    <a:pos x="55" y="80"/>
                  </a:cxn>
                  <a:cxn ang="0">
                    <a:pos x="70" y="67"/>
                  </a:cxn>
                  <a:cxn ang="0">
                    <a:pos x="78" y="59"/>
                  </a:cxn>
                  <a:cxn ang="0">
                    <a:pos x="78" y="54"/>
                  </a:cxn>
                  <a:cxn ang="0">
                    <a:pos x="77" y="49"/>
                  </a:cxn>
                  <a:cxn ang="0">
                    <a:pos x="70" y="40"/>
                  </a:cxn>
                  <a:cxn ang="0">
                    <a:pos x="65" y="27"/>
                  </a:cxn>
                  <a:cxn ang="0">
                    <a:pos x="72" y="19"/>
                  </a:cxn>
                  <a:cxn ang="0">
                    <a:pos x="75" y="9"/>
                  </a:cxn>
                  <a:cxn ang="0">
                    <a:pos x="65" y="14"/>
                  </a:cxn>
                  <a:cxn ang="0">
                    <a:pos x="60" y="15"/>
                  </a:cxn>
                  <a:cxn ang="0">
                    <a:pos x="53" y="7"/>
                  </a:cxn>
                  <a:cxn ang="0">
                    <a:pos x="50" y="0"/>
                  </a:cxn>
                  <a:cxn ang="0">
                    <a:pos x="45" y="4"/>
                  </a:cxn>
                  <a:cxn ang="0">
                    <a:pos x="37" y="2"/>
                  </a:cxn>
                  <a:cxn ang="0">
                    <a:pos x="22" y="12"/>
                  </a:cxn>
                  <a:cxn ang="0">
                    <a:pos x="20" y="15"/>
                  </a:cxn>
                  <a:cxn ang="0">
                    <a:pos x="20" y="24"/>
                  </a:cxn>
                  <a:cxn ang="0">
                    <a:pos x="17" y="40"/>
                  </a:cxn>
                  <a:cxn ang="0">
                    <a:pos x="22" y="50"/>
                  </a:cxn>
                  <a:cxn ang="0">
                    <a:pos x="20" y="54"/>
                  </a:cxn>
                  <a:cxn ang="0">
                    <a:pos x="20" y="59"/>
                  </a:cxn>
                  <a:cxn ang="0">
                    <a:pos x="17" y="69"/>
                  </a:cxn>
                  <a:cxn ang="0">
                    <a:pos x="12" y="74"/>
                  </a:cxn>
                  <a:cxn ang="0">
                    <a:pos x="4" y="80"/>
                  </a:cxn>
                  <a:cxn ang="0">
                    <a:pos x="2" y="92"/>
                  </a:cxn>
                  <a:cxn ang="0">
                    <a:pos x="4" y="100"/>
                  </a:cxn>
                  <a:cxn ang="0">
                    <a:pos x="9" y="105"/>
                  </a:cxn>
                  <a:cxn ang="0">
                    <a:pos x="17" y="117"/>
                  </a:cxn>
                  <a:cxn ang="0">
                    <a:pos x="25" y="120"/>
                  </a:cxn>
                  <a:cxn ang="0">
                    <a:pos x="35" y="127"/>
                  </a:cxn>
                  <a:cxn ang="0">
                    <a:pos x="50" y="172"/>
                  </a:cxn>
                  <a:cxn ang="0">
                    <a:pos x="73" y="87"/>
                  </a:cxn>
                  <a:cxn ang="0">
                    <a:pos x="78" y="88"/>
                  </a:cxn>
                  <a:cxn ang="0">
                    <a:pos x="72" y="88"/>
                  </a:cxn>
                </a:cxnLst>
                <a:rect l="0" t="0" r="r" b="b"/>
                <a:pathLst>
                  <a:path w="95" h="172">
                    <a:moveTo>
                      <a:pt x="50" y="172"/>
                    </a:moveTo>
                    <a:lnTo>
                      <a:pt x="53" y="172"/>
                    </a:lnTo>
                    <a:lnTo>
                      <a:pt x="55" y="170"/>
                    </a:lnTo>
                    <a:lnTo>
                      <a:pt x="58" y="168"/>
                    </a:lnTo>
                    <a:lnTo>
                      <a:pt x="62" y="163"/>
                    </a:lnTo>
                    <a:lnTo>
                      <a:pt x="63" y="162"/>
                    </a:lnTo>
                    <a:lnTo>
                      <a:pt x="62" y="160"/>
                    </a:lnTo>
                    <a:lnTo>
                      <a:pt x="63" y="158"/>
                    </a:lnTo>
                    <a:lnTo>
                      <a:pt x="63" y="153"/>
                    </a:lnTo>
                    <a:lnTo>
                      <a:pt x="62" y="147"/>
                    </a:lnTo>
                    <a:lnTo>
                      <a:pt x="62" y="143"/>
                    </a:lnTo>
                    <a:lnTo>
                      <a:pt x="62" y="142"/>
                    </a:lnTo>
                    <a:lnTo>
                      <a:pt x="65" y="138"/>
                    </a:lnTo>
                    <a:lnTo>
                      <a:pt x="72" y="138"/>
                    </a:lnTo>
                    <a:lnTo>
                      <a:pt x="75" y="133"/>
                    </a:lnTo>
                    <a:lnTo>
                      <a:pt x="75" y="132"/>
                    </a:lnTo>
                    <a:lnTo>
                      <a:pt x="90" y="123"/>
                    </a:lnTo>
                    <a:lnTo>
                      <a:pt x="95" y="115"/>
                    </a:lnTo>
                    <a:lnTo>
                      <a:pt x="93" y="113"/>
                    </a:lnTo>
                    <a:lnTo>
                      <a:pt x="92" y="105"/>
                    </a:lnTo>
                    <a:lnTo>
                      <a:pt x="92" y="103"/>
                    </a:lnTo>
                    <a:lnTo>
                      <a:pt x="90" y="103"/>
                    </a:lnTo>
                    <a:lnTo>
                      <a:pt x="82" y="98"/>
                    </a:lnTo>
                    <a:lnTo>
                      <a:pt x="82" y="97"/>
                    </a:lnTo>
                    <a:lnTo>
                      <a:pt x="82" y="93"/>
                    </a:lnTo>
                    <a:lnTo>
                      <a:pt x="78" y="92"/>
                    </a:lnTo>
                    <a:lnTo>
                      <a:pt x="77" y="93"/>
                    </a:lnTo>
                    <a:lnTo>
                      <a:pt x="77" y="95"/>
                    </a:lnTo>
                    <a:lnTo>
                      <a:pt x="75" y="95"/>
                    </a:lnTo>
                    <a:lnTo>
                      <a:pt x="72" y="95"/>
                    </a:lnTo>
                    <a:lnTo>
                      <a:pt x="70" y="92"/>
                    </a:lnTo>
                    <a:lnTo>
                      <a:pt x="67" y="92"/>
                    </a:lnTo>
                    <a:lnTo>
                      <a:pt x="58" y="87"/>
                    </a:lnTo>
                    <a:lnTo>
                      <a:pt x="55" y="80"/>
                    </a:lnTo>
                    <a:lnTo>
                      <a:pt x="58" y="74"/>
                    </a:lnTo>
                    <a:lnTo>
                      <a:pt x="70" y="67"/>
                    </a:lnTo>
                    <a:lnTo>
                      <a:pt x="77" y="60"/>
                    </a:lnTo>
                    <a:lnTo>
                      <a:pt x="78" y="59"/>
                    </a:lnTo>
                    <a:lnTo>
                      <a:pt x="77" y="55"/>
                    </a:lnTo>
                    <a:lnTo>
                      <a:pt x="78" y="54"/>
                    </a:lnTo>
                    <a:lnTo>
                      <a:pt x="78" y="50"/>
                    </a:lnTo>
                    <a:lnTo>
                      <a:pt x="77" y="49"/>
                    </a:lnTo>
                    <a:lnTo>
                      <a:pt x="77" y="42"/>
                    </a:lnTo>
                    <a:lnTo>
                      <a:pt x="70" y="40"/>
                    </a:lnTo>
                    <a:lnTo>
                      <a:pt x="63" y="32"/>
                    </a:lnTo>
                    <a:lnTo>
                      <a:pt x="65" y="27"/>
                    </a:lnTo>
                    <a:lnTo>
                      <a:pt x="70" y="24"/>
                    </a:lnTo>
                    <a:lnTo>
                      <a:pt x="72" y="19"/>
                    </a:lnTo>
                    <a:lnTo>
                      <a:pt x="75" y="12"/>
                    </a:lnTo>
                    <a:lnTo>
                      <a:pt x="75" y="9"/>
                    </a:lnTo>
                    <a:lnTo>
                      <a:pt x="73" y="7"/>
                    </a:lnTo>
                    <a:lnTo>
                      <a:pt x="65" y="14"/>
                    </a:lnTo>
                    <a:lnTo>
                      <a:pt x="62" y="17"/>
                    </a:lnTo>
                    <a:lnTo>
                      <a:pt x="60" y="15"/>
                    </a:lnTo>
                    <a:lnTo>
                      <a:pt x="55" y="7"/>
                    </a:lnTo>
                    <a:lnTo>
                      <a:pt x="53" y="7"/>
                    </a:lnTo>
                    <a:lnTo>
                      <a:pt x="53" y="4"/>
                    </a:lnTo>
                    <a:lnTo>
                      <a:pt x="50" y="0"/>
                    </a:lnTo>
                    <a:lnTo>
                      <a:pt x="45" y="2"/>
                    </a:lnTo>
                    <a:lnTo>
                      <a:pt x="45" y="4"/>
                    </a:lnTo>
                    <a:lnTo>
                      <a:pt x="43" y="2"/>
                    </a:lnTo>
                    <a:lnTo>
                      <a:pt x="37" y="2"/>
                    </a:lnTo>
                    <a:lnTo>
                      <a:pt x="27" y="7"/>
                    </a:lnTo>
                    <a:lnTo>
                      <a:pt x="22" y="12"/>
                    </a:lnTo>
                    <a:lnTo>
                      <a:pt x="22" y="12"/>
                    </a:lnTo>
                    <a:lnTo>
                      <a:pt x="20" y="15"/>
                    </a:lnTo>
                    <a:lnTo>
                      <a:pt x="22" y="17"/>
                    </a:lnTo>
                    <a:lnTo>
                      <a:pt x="20" y="24"/>
                    </a:lnTo>
                    <a:lnTo>
                      <a:pt x="20" y="30"/>
                    </a:lnTo>
                    <a:lnTo>
                      <a:pt x="17" y="40"/>
                    </a:lnTo>
                    <a:lnTo>
                      <a:pt x="19" y="47"/>
                    </a:lnTo>
                    <a:lnTo>
                      <a:pt x="22" y="50"/>
                    </a:lnTo>
                    <a:lnTo>
                      <a:pt x="22" y="52"/>
                    </a:lnTo>
                    <a:lnTo>
                      <a:pt x="20" y="54"/>
                    </a:lnTo>
                    <a:lnTo>
                      <a:pt x="17" y="57"/>
                    </a:lnTo>
                    <a:lnTo>
                      <a:pt x="20" y="59"/>
                    </a:lnTo>
                    <a:lnTo>
                      <a:pt x="19" y="62"/>
                    </a:lnTo>
                    <a:lnTo>
                      <a:pt x="17" y="69"/>
                    </a:lnTo>
                    <a:lnTo>
                      <a:pt x="14" y="70"/>
                    </a:lnTo>
                    <a:lnTo>
                      <a:pt x="12" y="74"/>
                    </a:lnTo>
                    <a:lnTo>
                      <a:pt x="9" y="75"/>
                    </a:lnTo>
                    <a:lnTo>
                      <a:pt x="4" y="80"/>
                    </a:lnTo>
                    <a:lnTo>
                      <a:pt x="0" y="92"/>
                    </a:lnTo>
                    <a:lnTo>
                      <a:pt x="2" y="92"/>
                    </a:lnTo>
                    <a:lnTo>
                      <a:pt x="5" y="98"/>
                    </a:lnTo>
                    <a:lnTo>
                      <a:pt x="4" y="100"/>
                    </a:lnTo>
                    <a:lnTo>
                      <a:pt x="7" y="105"/>
                    </a:lnTo>
                    <a:lnTo>
                      <a:pt x="9" y="105"/>
                    </a:lnTo>
                    <a:lnTo>
                      <a:pt x="15" y="110"/>
                    </a:lnTo>
                    <a:lnTo>
                      <a:pt x="17" y="117"/>
                    </a:lnTo>
                    <a:lnTo>
                      <a:pt x="24" y="118"/>
                    </a:lnTo>
                    <a:lnTo>
                      <a:pt x="25" y="120"/>
                    </a:lnTo>
                    <a:lnTo>
                      <a:pt x="28" y="122"/>
                    </a:lnTo>
                    <a:lnTo>
                      <a:pt x="35" y="127"/>
                    </a:lnTo>
                    <a:lnTo>
                      <a:pt x="50" y="172"/>
                    </a:lnTo>
                    <a:lnTo>
                      <a:pt x="50" y="172"/>
                    </a:lnTo>
                    <a:close/>
                    <a:moveTo>
                      <a:pt x="72" y="88"/>
                    </a:moveTo>
                    <a:lnTo>
                      <a:pt x="73" y="87"/>
                    </a:lnTo>
                    <a:lnTo>
                      <a:pt x="77" y="87"/>
                    </a:lnTo>
                    <a:lnTo>
                      <a:pt x="78" y="88"/>
                    </a:lnTo>
                    <a:lnTo>
                      <a:pt x="75" y="90"/>
                    </a:lnTo>
                    <a:lnTo>
                      <a:pt x="72" y="8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76" name="Freeform 102"/>
              <p:cNvSpPr>
                <a:spLocks/>
              </p:cNvSpPr>
              <p:nvPr/>
            </p:nvSpPr>
            <p:spPr bwMode="auto">
              <a:xfrm>
                <a:off x="6307989" y="2828739"/>
                <a:ext cx="260070" cy="219969"/>
              </a:xfrm>
              <a:custGeom>
                <a:avLst/>
                <a:gdLst/>
                <a:ahLst/>
                <a:cxnLst>
                  <a:cxn ang="0">
                    <a:pos x="480" y="322"/>
                  </a:cxn>
                  <a:cxn ang="0">
                    <a:pos x="470" y="306"/>
                  </a:cxn>
                  <a:cxn ang="0">
                    <a:pos x="447" y="304"/>
                  </a:cxn>
                  <a:cxn ang="0">
                    <a:pos x="440" y="294"/>
                  </a:cxn>
                  <a:cxn ang="0">
                    <a:pos x="439" y="279"/>
                  </a:cxn>
                  <a:cxn ang="0">
                    <a:pos x="427" y="263"/>
                  </a:cxn>
                  <a:cxn ang="0">
                    <a:pos x="427" y="256"/>
                  </a:cxn>
                  <a:cxn ang="0">
                    <a:pos x="434" y="241"/>
                  </a:cxn>
                  <a:cxn ang="0">
                    <a:pos x="435" y="223"/>
                  </a:cxn>
                  <a:cxn ang="0">
                    <a:pos x="432" y="203"/>
                  </a:cxn>
                  <a:cxn ang="0">
                    <a:pos x="427" y="175"/>
                  </a:cxn>
                  <a:cxn ang="0">
                    <a:pos x="427" y="165"/>
                  </a:cxn>
                  <a:cxn ang="0">
                    <a:pos x="402" y="113"/>
                  </a:cxn>
                  <a:cxn ang="0">
                    <a:pos x="392" y="103"/>
                  </a:cxn>
                  <a:cxn ang="0">
                    <a:pos x="381" y="93"/>
                  </a:cxn>
                  <a:cxn ang="0">
                    <a:pos x="377" y="85"/>
                  </a:cxn>
                  <a:cxn ang="0">
                    <a:pos x="389" y="67"/>
                  </a:cxn>
                  <a:cxn ang="0">
                    <a:pos x="396" y="55"/>
                  </a:cxn>
                  <a:cxn ang="0">
                    <a:pos x="397" y="47"/>
                  </a:cxn>
                  <a:cxn ang="0">
                    <a:pos x="396" y="40"/>
                  </a:cxn>
                  <a:cxn ang="0">
                    <a:pos x="397" y="17"/>
                  </a:cxn>
                  <a:cxn ang="0">
                    <a:pos x="399" y="5"/>
                  </a:cxn>
                  <a:cxn ang="0">
                    <a:pos x="387" y="3"/>
                  </a:cxn>
                  <a:cxn ang="0">
                    <a:pos x="364" y="0"/>
                  </a:cxn>
                  <a:cxn ang="0">
                    <a:pos x="352" y="5"/>
                  </a:cxn>
                  <a:cxn ang="0">
                    <a:pos x="342" y="0"/>
                  </a:cxn>
                  <a:cxn ang="0">
                    <a:pos x="334" y="8"/>
                  </a:cxn>
                  <a:cxn ang="0">
                    <a:pos x="322" y="10"/>
                  </a:cxn>
                  <a:cxn ang="0">
                    <a:pos x="307" y="5"/>
                  </a:cxn>
                  <a:cxn ang="0">
                    <a:pos x="293" y="5"/>
                  </a:cxn>
                  <a:cxn ang="0">
                    <a:pos x="283" y="5"/>
                  </a:cxn>
                  <a:cxn ang="0">
                    <a:pos x="271" y="7"/>
                  </a:cxn>
                  <a:cxn ang="0">
                    <a:pos x="256" y="10"/>
                  </a:cxn>
                  <a:cxn ang="0">
                    <a:pos x="236" y="12"/>
                  </a:cxn>
                  <a:cxn ang="0">
                    <a:pos x="214" y="20"/>
                  </a:cxn>
                  <a:cxn ang="0">
                    <a:pos x="205" y="30"/>
                  </a:cxn>
                  <a:cxn ang="0">
                    <a:pos x="198" y="28"/>
                  </a:cxn>
                  <a:cxn ang="0">
                    <a:pos x="186" y="33"/>
                  </a:cxn>
                  <a:cxn ang="0">
                    <a:pos x="176" y="40"/>
                  </a:cxn>
                  <a:cxn ang="0">
                    <a:pos x="158" y="48"/>
                  </a:cxn>
                  <a:cxn ang="0">
                    <a:pos x="165" y="57"/>
                  </a:cxn>
                  <a:cxn ang="0">
                    <a:pos x="166" y="68"/>
                  </a:cxn>
                  <a:cxn ang="0">
                    <a:pos x="168" y="96"/>
                  </a:cxn>
                  <a:cxn ang="0">
                    <a:pos x="176" y="108"/>
                  </a:cxn>
                  <a:cxn ang="0">
                    <a:pos x="185" y="111"/>
                  </a:cxn>
                  <a:cxn ang="0">
                    <a:pos x="178" y="123"/>
                  </a:cxn>
                  <a:cxn ang="0">
                    <a:pos x="138" y="133"/>
                  </a:cxn>
                  <a:cxn ang="0">
                    <a:pos x="131" y="150"/>
                  </a:cxn>
                  <a:cxn ang="0">
                    <a:pos x="87" y="178"/>
                  </a:cxn>
                  <a:cxn ang="0">
                    <a:pos x="48" y="189"/>
                  </a:cxn>
                  <a:cxn ang="0">
                    <a:pos x="23" y="193"/>
                  </a:cxn>
                  <a:cxn ang="0">
                    <a:pos x="0" y="211"/>
                  </a:cxn>
                  <a:cxn ang="0">
                    <a:pos x="0" y="236"/>
                  </a:cxn>
                  <a:cxn ang="0">
                    <a:pos x="88" y="289"/>
                  </a:cxn>
                  <a:cxn ang="0">
                    <a:pos x="249" y="394"/>
                  </a:cxn>
                  <a:cxn ang="0">
                    <a:pos x="271" y="400"/>
                  </a:cxn>
                  <a:cxn ang="0">
                    <a:pos x="286" y="410"/>
                  </a:cxn>
                  <a:cxn ang="0">
                    <a:pos x="284" y="424"/>
                  </a:cxn>
                  <a:cxn ang="0">
                    <a:pos x="311" y="422"/>
                  </a:cxn>
                  <a:cxn ang="0">
                    <a:pos x="347" y="414"/>
                  </a:cxn>
                  <a:cxn ang="0">
                    <a:pos x="487" y="327"/>
                  </a:cxn>
                </a:cxnLst>
                <a:rect l="0" t="0" r="r" b="b"/>
                <a:pathLst>
                  <a:path w="487" h="425">
                    <a:moveTo>
                      <a:pt x="487" y="327"/>
                    </a:moveTo>
                    <a:lnTo>
                      <a:pt x="484" y="326"/>
                    </a:lnTo>
                    <a:lnTo>
                      <a:pt x="480" y="322"/>
                    </a:lnTo>
                    <a:lnTo>
                      <a:pt x="479" y="321"/>
                    </a:lnTo>
                    <a:lnTo>
                      <a:pt x="474" y="311"/>
                    </a:lnTo>
                    <a:lnTo>
                      <a:pt x="470" y="306"/>
                    </a:lnTo>
                    <a:lnTo>
                      <a:pt x="465" y="304"/>
                    </a:lnTo>
                    <a:lnTo>
                      <a:pt x="457" y="304"/>
                    </a:lnTo>
                    <a:lnTo>
                      <a:pt x="447" y="304"/>
                    </a:lnTo>
                    <a:lnTo>
                      <a:pt x="444" y="301"/>
                    </a:lnTo>
                    <a:lnTo>
                      <a:pt x="444" y="297"/>
                    </a:lnTo>
                    <a:lnTo>
                      <a:pt x="440" y="294"/>
                    </a:lnTo>
                    <a:lnTo>
                      <a:pt x="440" y="287"/>
                    </a:lnTo>
                    <a:lnTo>
                      <a:pt x="440" y="286"/>
                    </a:lnTo>
                    <a:lnTo>
                      <a:pt x="439" y="279"/>
                    </a:lnTo>
                    <a:lnTo>
                      <a:pt x="437" y="279"/>
                    </a:lnTo>
                    <a:lnTo>
                      <a:pt x="434" y="269"/>
                    </a:lnTo>
                    <a:lnTo>
                      <a:pt x="427" y="263"/>
                    </a:lnTo>
                    <a:lnTo>
                      <a:pt x="424" y="259"/>
                    </a:lnTo>
                    <a:lnTo>
                      <a:pt x="425" y="258"/>
                    </a:lnTo>
                    <a:lnTo>
                      <a:pt x="427" y="256"/>
                    </a:lnTo>
                    <a:lnTo>
                      <a:pt x="434" y="253"/>
                    </a:lnTo>
                    <a:lnTo>
                      <a:pt x="435" y="249"/>
                    </a:lnTo>
                    <a:lnTo>
                      <a:pt x="434" y="241"/>
                    </a:lnTo>
                    <a:lnTo>
                      <a:pt x="432" y="236"/>
                    </a:lnTo>
                    <a:lnTo>
                      <a:pt x="432" y="234"/>
                    </a:lnTo>
                    <a:lnTo>
                      <a:pt x="435" y="223"/>
                    </a:lnTo>
                    <a:lnTo>
                      <a:pt x="432" y="216"/>
                    </a:lnTo>
                    <a:lnTo>
                      <a:pt x="430" y="204"/>
                    </a:lnTo>
                    <a:lnTo>
                      <a:pt x="432" y="203"/>
                    </a:lnTo>
                    <a:lnTo>
                      <a:pt x="430" y="194"/>
                    </a:lnTo>
                    <a:lnTo>
                      <a:pt x="430" y="179"/>
                    </a:lnTo>
                    <a:lnTo>
                      <a:pt x="427" y="175"/>
                    </a:lnTo>
                    <a:lnTo>
                      <a:pt x="425" y="173"/>
                    </a:lnTo>
                    <a:lnTo>
                      <a:pt x="425" y="166"/>
                    </a:lnTo>
                    <a:lnTo>
                      <a:pt x="427" y="165"/>
                    </a:lnTo>
                    <a:lnTo>
                      <a:pt x="412" y="120"/>
                    </a:lnTo>
                    <a:lnTo>
                      <a:pt x="405" y="115"/>
                    </a:lnTo>
                    <a:lnTo>
                      <a:pt x="402" y="113"/>
                    </a:lnTo>
                    <a:lnTo>
                      <a:pt x="401" y="111"/>
                    </a:lnTo>
                    <a:lnTo>
                      <a:pt x="394" y="110"/>
                    </a:lnTo>
                    <a:lnTo>
                      <a:pt x="392" y="103"/>
                    </a:lnTo>
                    <a:lnTo>
                      <a:pt x="386" y="98"/>
                    </a:lnTo>
                    <a:lnTo>
                      <a:pt x="384" y="98"/>
                    </a:lnTo>
                    <a:lnTo>
                      <a:pt x="381" y="93"/>
                    </a:lnTo>
                    <a:lnTo>
                      <a:pt x="382" y="91"/>
                    </a:lnTo>
                    <a:lnTo>
                      <a:pt x="379" y="85"/>
                    </a:lnTo>
                    <a:lnTo>
                      <a:pt x="377" y="85"/>
                    </a:lnTo>
                    <a:lnTo>
                      <a:pt x="381" y="73"/>
                    </a:lnTo>
                    <a:lnTo>
                      <a:pt x="386" y="68"/>
                    </a:lnTo>
                    <a:lnTo>
                      <a:pt x="389" y="67"/>
                    </a:lnTo>
                    <a:lnTo>
                      <a:pt x="391" y="63"/>
                    </a:lnTo>
                    <a:lnTo>
                      <a:pt x="394" y="62"/>
                    </a:lnTo>
                    <a:lnTo>
                      <a:pt x="396" y="55"/>
                    </a:lnTo>
                    <a:lnTo>
                      <a:pt x="397" y="52"/>
                    </a:lnTo>
                    <a:lnTo>
                      <a:pt x="394" y="50"/>
                    </a:lnTo>
                    <a:lnTo>
                      <a:pt x="397" y="47"/>
                    </a:lnTo>
                    <a:lnTo>
                      <a:pt x="399" y="45"/>
                    </a:lnTo>
                    <a:lnTo>
                      <a:pt x="399" y="43"/>
                    </a:lnTo>
                    <a:lnTo>
                      <a:pt x="396" y="40"/>
                    </a:lnTo>
                    <a:lnTo>
                      <a:pt x="394" y="33"/>
                    </a:lnTo>
                    <a:lnTo>
                      <a:pt x="397" y="23"/>
                    </a:lnTo>
                    <a:lnTo>
                      <a:pt x="397" y="17"/>
                    </a:lnTo>
                    <a:lnTo>
                      <a:pt x="399" y="10"/>
                    </a:lnTo>
                    <a:lnTo>
                      <a:pt x="397" y="8"/>
                    </a:lnTo>
                    <a:lnTo>
                      <a:pt x="399" y="5"/>
                    </a:lnTo>
                    <a:lnTo>
                      <a:pt x="397" y="3"/>
                    </a:lnTo>
                    <a:lnTo>
                      <a:pt x="391" y="5"/>
                    </a:lnTo>
                    <a:lnTo>
                      <a:pt x="387" y="3"/>
                    </a:lnTo>
                    <a:lnTo>
                      <a:pt x="377" y="7"/>
                    </a:lnTo>
                    <a:lnTo>
                      <a:pt x="371" y="2"/>
                    </a:lnTo>
                    <a:lnTo>
                      <a:pt x="364" y="0"/>
                    </a:lnTo>
                    <a:lnTo>
                      <a:pt x="364" y="2"/>
                    </a:lnTo>
                    <a:lnTo>
                      <a:pt x="361" y="7"/>
                    </a:lnTo>
                    <a:lnTo>
                      <a:pt x="352" y="5"/>
                    </a:lnTo>
                    <a:lnTo>
                      <a:pt x="351" y="2"/>
                    </a:lnTo>
                    <a:lnTo>
                      <a:pt x="347" y="0"/>
                    </a:lnTo>
                    <a:lnTo>
                      <a:pt x="342" y="0"/>
                    </a:lnTo>
                    <a:lnTo>
                      <a:pt x="342" y="3"/>
                    </a:lnTo>
                    <a:lnTo>
                      <a:pt x="337" y="5"/>
                    </a:lnTo>
                    <a:lnTo>
                      <a:pt x="334" y="8"/>
                    </a:lnTo>
                    <a:lnTo>
                      <a:pt x="331" y="7"/>
                    </a:lnTo>
                    <a:lnTo>
                      <a:pt x="327" y="7"/>
                    </a:lnTo>
                    <a:lnTo>
                      <a:pt x="322" y="10"/>
                    </a:lnTo>
                    <a:lnTo>
                      <a:pt x="317" y="10"/>
                    </a:lnTo>
                    <a:lnTo>
                      <a:pt x="314" y="5"/>
                    </a:lnTo>
                    <a:lnTo>
                      <a:pt x="307" y="5"/>
                    </a:lnTo>
                    <a:lnTo>
                      <a:pt x="304" y="5"/>
                    </a:lnTo>
                    <a:lnTo>
                      <a:pt x="298" y="5"/>
                    </a:lnTo>
                    <a:lnTo>
                      <a:pt x="293" y="5"/>
                    </a:lnTo>
                    <a:lnTo>
                      <a:pt x="291" y="5"/>
                    </a:lnTo>
                    <a:lnTo>
                      <a:pt x="286" y="3"/>
                    </a:lnTo>
                    <a:lnTo>
                      <a:pt x="283" y="5"/>
                    </a:lnTo>
                    <a:lnTo>
                      <a:pt x="281" y="8"/>
                    </a:lnTo>
                    <a:lnTo>
                      <a:pt x="276" y="8"/>
                    </a:lnTo>
                    <a:lnTo>
                      <a:pt x="271" y="7"/>
                    </a:lnTo>
                    <a:lnTo>
                      <a:pt x="264" y="13"/>
                    </a:lnTo>
                    <a:lnTo>
                      <a:pt x="261" y="13"/>
                    </a:lnTo>
                    <a:lnTo>
                      <a:pt x="256" y="10"/>
                    </a:lnTo>
                    <a:lnTo>
                      <a:pt x="251" y="12"/>
                    </a:lnTo>
                    <a:lnTo>
                      <a:pt x="241" y="12"/>
                    </a:lnTo>
                    <a:lnTo>
                      <a:pt x="236" y="12"/>
                    </a:lnTo>
                    <a:lnTo>
                      <a:pt x="224" y="20"/>
                    </a:lnTo>
                    <a:lnTo>
                      <a:pt x="218" y="20"/>
                    </a:lnTo>
                    <a:lnTo>
                      <a:pt x="214" y="20"/>
                    </a:lnTo>
                    <a:lnTo>
                      <a:pt x="208" y="23"/>
                    </a:lnTo>
                    <a:lnTo>
                      <a:pt x="208" y="27"/>
                    </a:lnTo>
                    <a:lnTo>
                      <a:pt x="205" y="30"/>
                    </a:lnTo>
                    <a:lnTo>
                      <a:pt x="203" y="30"/>
                    </a:lnTo>
                    <a:lnTo>
                      <a:pt x="201" y="28"/>
                    </a:lnTo>
                    <a:lnTo>
                      <a:pt x="198" y="28"/>
                    </a:lnTo>
                    <a:lnTo>
                      <a:pt x="195" y="30"/>
                    </a:lnTo>
                    <a:lnTo>
                      <a:pt x="193" y="33"/>
                    </a:lnTo>
                    <a:lnTo>
                      <a:pt x="186" y="33"/>
                    </a:lnTo>
                    <a:lnTo>
                      <a:pt x="181" y="35"/>
                    </a:lnTo>
                    <a:lnTo>
                      <a:pt x="178" y="38"/>
                    </a:lnTo>
                    <a:lnTo>
                      <a:pt x="176" y="40"/>
                    </a:lnTo>
                    <a:lnTo>
                      <a:pt x="173" y="45"/>
                    </a:lnTo>
                    <a:lnTo>
                      <a:pt x="165" y="47"/>
                    </a:lnTo>
                    <a:lnTo>
                      <a:pt x="158" y="48"/>
                    </a:lnTo>
                    <a:lnTo>
                      <a:pt x="160" y="50"/>
                    </a:lnTo>
                    <a:lnTo>
                      <a:pt x="161" y="53"/>
                    </a:lnTo>
                    <a:lnTo>
                      <a:pt x="165" y="57"/>
                    </a:lnTo>
                    <a:lnTo>
                      <a:pt x="165" y="60"/>
                    </a:lnTo>
                    <a:lnTo>
                      <a:pt x="165" y="62"/>
                    </a:lnTo>
                    <a:lnTo>
                      <a:pt x="166" y="68"/>
                    </a:lnTo>
                    <a:lnTo>
                      <a:pt x="166" y="77"/>
                    </a:lnTo>
                    <a:lnTo>
                      <a:pt x="166" y="80"/>
                    </a:lnTo>
                    <a:lnTo>
                      <a:pt x="168" y="96"/>
                    </a:lnTo>
                    <a:lnTo>
                      <a:pt x="171" y="103"/>
                    </a:lnTo>
                    <a:lnTo>
                      <a:pt x="173" y="108"/>
                    </a:lnTo>
                    <a:lnTo>
                      <a:pt x="176" y="108"/>
                    </a:lnTo>
                    <a:lnTo>
                      <a:pt x="180" y="110"/>
                    </a:lnTo>
                    <a:lnTo>
                      <a:pt x="181" y="110"/>
                    </a:lnTo>
                    <a:lnTo>
                      <a:pt x="185" y="111"/>
                    </a:lnTo>
                    <a:lnTo>
                      <a:pt x="181" y="118"/>
                    </a:lnTo>
                    <a:lnTo>
                      <a:pt x="181" y="120"/>
                    </a:lnTo>
                    <a:lnTo>
                      <a:pt x="178" y="123"/>
                    </a:lnTo>
                    <a:lnTo>
                      <a:pt x="150" y="123"/>
                    </a:lnTo>
                    <a:lnTo>
                      <a:pt x="145" y="125"/>
                    </a:lnTo>
                    <a:lnTo>
                      <a:pt x="138" y="133"/>
                    </a:lnTo>
                    <a:lnTo>
                      <a:pt x="133" y="136"/>
                    </a:lnTo>
                    <a:lnTo>
                      <a:pt x="131" y="141"/>
                    </a:lnTo>
                    <a:lnTo>
                      <a:pt x="131" y="150"/>
                    </a:lnTo>
                    <a:lnTo>
                      <a:pt x="130" y="153"/>
                    </a:lnTo>
                    <a:lnTo>
                      <a:pt x="113" y="163"/>
                    </a:lnTo>
                    <a:lnTo>
                      <a:pt x="87" y="178"/>
                    </a:lnTo>
                    <a:lnTo>
                      <a:pt x="67" y="188"/>
                    </a:lnTo>
                    <a:lnTo>
                      <a:pt x="57" y="189"/>
                    </a:lnTo>
                    <a:lnTo>
                      <a:pt x="48" y="189"/>
                    </a:lnTo>
                    <a:lnTo>
                      <a:pt x="43" y="191"/>
                    </a:lnTo>
                    <a:lnTo>
                      <a:pt x="37" y="191"/>
                    </a:lnTo>
                    <a:lnTo>
                      <a:pt x="23" y="193"/>
                    </a:lnTo>
                    <a:lnTo>
                      <a:pt x="17" y="198"/>
                    </a:lnTo>
                    <a:lnTo>
                      <a:pt x="12" y="203"/>
                    </a:lnTo>
                    <a:lnTo>
                      <a:pt x="0" y="211"/>
                    </a:lnTo>
                    <a:lnTo>
                      <a:pt x="0" y="229"/>
                    </a:lnTo>
                    <a:lnTo>
                      <a:pt x="0" y="229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88" y="289"/>
                    </a:lnTo>
                    <a:lnTo>
                      <a:pt x="88" y="289"/>
                    </a:lnTo>
                    <a:lnTo>
                      <a:pt x="246" y="384"/>
                    </a:lnTo>
                    <a:lnTo>
                      <a:pt x="249" y="394"/>
                    </a:lnTo>
                    <a:lnTo>
                      <a:pt x="254" y="399"/>
                    </a:lnTo>
                    <a:lnTo>
                      <a:pt x="264" y="399"/>
                    </a:lnTo>
                    <a:lnTo>
                      <a:pt x="271" y="400"/>
                    </a:lnTo>
                    <a:lnTo>
                      <a:pt x="274" y="405"/>
                    </a:lnTo>
                    <a:lnTo>
                      <a:pt x="281" y="407"/>
                    </a:lnTo>
                    <a:lnTo>
                      <a:pt x="286" y="410"/>
                    </a:lnTo>
                    <a:lnTo>
                      <a:pt x="286" y="414"/>
                    </a:lnTo>
                    <a:lnTo>
                      <a:pt x="283" y="420"/>
                    </a:lnTo>
                    <a:lnTo>
                      <a:pt x="284" y="424"/>
                    </a:lnTo>
                    <a:lnTo>
                      <a:pt x="291" y="425"/>
                    </a:lnTo>
                    <a:lnTo>
                      <a:pt x="301" y="424"/>
                    </a:lnTo>
                    <a:lnTo>
                      <a:pt x="311" y="422"/>
                    </a:lnTo>
                    <a:lnTo>
                      <a:pt x="311" y="422"/>
                    </a:lnTo>
                    <a:lnTo>
                      <a:pt x="311" y="422"/>
                    </a:lnTo>
                    <a:lnTo>
                      <a:pt x="347" y="414"/>
                    </a:lnTo>
                    <a:lnTo>
                      <a:pt x="377" y="389"/>
                    </a:lnTo>
                    <a:lnTo>
                      <a:pt x="487" y="327"/>
                    </a:lnTo>
                    <a:lnTo>
                      <a:pt x="487" y="327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77" name="Freeform 103"/>
              <p:cNvSpPr>
                <a:spLocks/>
              </p:cNvSpPr>
              <p:nvPr/>
            </p:nvSpPr>
            <p:spPr bwMode="auto">
              <a:xfrm>
                <a:off x="6255547" y="2843265"/>
                <a:ext cx="150905" cy="103759"/>
              </a:xfrm>
              <a:custGeom>
                <a:avLst/>
                <a:gdLst/>
                <a:ahLst/>
                <a:cxnLst>
                  <a:cxn ang="0">
                    <a:pos x="98" y="183"/>
                  </a:cxn>
                  <a:cxn ang="0">
                    <a:pos x="115" y="170"/>
                  </a:cxn>
                  <a:cxn ang="0">
                    <a:pos x="135" y="163"/>
                  </a:cxn>
                  <a:cxn ang="0">
                    <a:pos x="146" y="161"/>
                  </a:cxn>
                  <a:cxn ang="0">
                    <a:pos x="165" y="160"/>
                  </a:cxn>
                  <a:cxn ang="0">
                    <a:pos x="211" y="135"/>
                  </a:cxn>
                  <a:cxn ang="0">
                    <a:pos x="229" y="122"/>
                  </a:cxn>
                  <a:cxn ang="0">
                    <a:pos x="231" y="108"/>
                  </a:cxn>
                  <a:cxn ang="0">
                    <a:pos x="243" y="97"/>
                  </a:cxn>
                  <a:cxn ang="0">
                    <a:pos x="276" y="95"/>
                  </a:cxn>
                  <a:cxn ang="0">
                    <a:pos x="279" y="90"/>
                  </a:cxn>
                  <a:cxn ang="0">
                    <a:pos x="279" y="82"/>
                  </a:cxn>
                  <a:cxn ang="0">
                    <a:pos x="274" y="80"/>
                  </a:cxn>
                  <a:cxn ang="0">
                    <a:pos x="269" y="75"/>
                  </a:cxn>
                  <a:cxn ang="0">
                    <a:pos x="264" y="52"/>
                  </a:cxn>
                  <a:cxn ang="0">
                    <a:pos x="264" y="40"/>
                  </a:cxn>
                  <a:cxn ang="0">
                    <a:pos x="263" y="32"/>
                  </a:cxn>
                  <a:cxn ang="0">
                    <a:pos x="259" y="25"/>
                  </a:cxn>
                  <a:cxn ang="0">
                    <a:pos x="256" y="20"/>
                  </a:cxn>
                  <a:cxn ang="0">
                    <a:pos x="239" y="19"/>
                  </a:cxn>
                  <a:cxn ang="0">
                    <a:pos x="234" y="12"/>
                  </a:cxn>
                  <a:cxn ang="0">
                    <a:pos x="233" y="12"/>
                  </a:cxn>
                  <a:cxn ang="0">
                    <a:pos x="221" y="17"/>
                  </a:cxn>
                  <a:cxn ang="0">
                    <a:pos x="209" y="15"/>
                  </a:cxn>
                  <a:cxn ang="0">
                    <a:pos x="196" y="19"/>
                  </a:cxn>
                  <a:cxn ang="0">
                    <a:pos x="185" y="10"/>
                  </a:cxn>
                  <a:cxn ang="0">
                    <a:pos x="181" y="5"/>
                  </a:cxn>
                  <a:cxn ang="0">
                    <a:pos x="181" y="2"/>
                  </a:cxn>
                  <a:cxn ang="0">
                    <a:pos x="176" y="2"/>
                  </a:cxn>
                  <a:cxn ang="0">
                    <a:pos x="170" y="4"/>
                  </a:cxn>
                  <a:cxn ang="0">
                    <a:pos x="165" y="20"/>
                  </a:cxn>
                  <a:cxn ang="0">
                    <a:pos x="158" y="35"/>
                  </a:cxn>
                  <a:cxn ang="0">
                    <a:pos x="143" y="50"/>
                  </a:cxn>
                  <a:cxn ang="0">
                    <a:pos x="136" y="53"/>
                  </a:cxn>
                  <a:cxn ang="0">
                    <a:pos x="120" y="62"/>
                  </a:cxn>
                  <a:cxn ang="0">
                    <a:pos x="108" y="68"/>
                  </a:cxn>
                  <a:cxn ang="0">
                    <a:pos x="98" y="75"/>
                  </a:cxn>
                  <a:cxn ang="0">
                    <a:pos x="92" y="90"/>
                  </a:cxn>
                  <a:cxn ang="0">
                    <a:pos x="82" y="103"/>
                  </a:cxn>
                  <a:cxn ang="0">
                    <a:pos x="75" y="118"/>
                  </a:cxn>
                  <a:cxn ang="0">
                    <a:pos x="75" y="135"/>
                  </a:cxn>
                  <a:cxn ang="0">
                    <a:pos x="80" y="140"/>
                  </a:cxn>
                  <a:cxn ang="0">
                    <a:pos x="63" y="161"/>
                  </a:cxn>
                  <a:cxn ang="0">
                    <a:pos x="55" y="175"/>
                  </a:cxn>
                  <a:cxn ang="0">
                    <a:pos x="30" y="188"/>
                  </a:cxn>
                  <a:cxn ang="0">
                    <a:pos x="0" y="200"/>
                  </a:cxn>
                  <a:cxn ang="0">
                    <a:pos x="98" y="201"/>
                  </a:cxn>
                </a:cxnLst>
                <a:rect l="0" t="0" r="r" b="b"/>
                <a:pathLst>
                  <a:path w="283" h="201">
                    <a:moveTo>
                      <a:pt x="98" y="201"/>
                    </a:moveTo>
                    <a:lnTo>
                      <a:pt x="98" y="183"/>
                    </a:lnTo>
                    <a:lnTo>
                      <a:pt x="110" y="175"/>
                    </a:lnTo>
                    <a:lnTo>
                      <a:pt x="115" y="170"/>
                    </a:lnTo>
                    <a:lnTo>
                      <a:pt x="121" y="165"/>
                    </a:lnTo>
                    <a:lnTo>
                      <a:pt x="135" y="163"/>
                    </a:lnTo>
                    <a:lnTo>
                      <a:pt x="141" y="163"/>
                    </a:lnTo>
                    <a:lnTo>
                      <a:pt x="146" y="161"/>
                    </a:lnTo>
                    <a:lnTo>
                      <a:pt x="155" y="161"/>
                    </a:lnTo>
                    <a:lnTo>
                      <a:pt x="165" y="160"/>
                    </a:lnTo>
                    <a:lnTo>
                      <a:pt x="185" y="150"/>
                    </a:lnTo>
                    <a:lnTo>
                      <a:pt x="211" y="135"/>
                    </a:lnTo>
                    <a:lnTo>
                      <a:pt x="228" y="125"/>
                    </a:lnTo>
                    <a:lnTo>
                      <a:pt x="229" y="122"/>
                    </a:lnTo>
                    <a:lnTo>
                      <a:pt x="229" y="113"/>
                    </a:lnTo>
                    <a:lnTo>
                      <a:pt x="231" y="108"/>
                    </a:lnTo>
                    <a:lnTo>
                      <a:pt x="236" y="105"/>
                    </a:lnTo>
                    <a:lnTo>
                      <a:pt x="243" y="97"/>
                    </a:lnTo>
                    <a:lnTo>
                      <a:pt x="248" y="95"/>
                    </a:lnTo>
                    <a:lnTo>
                      <a:pt x="276" y="95"/>
                    </a:lnTo>
                    <a:lnTo>
                      <a:pt x="279" y="92"/>
                    </a:lnTo>
                    <a:lnTo>
                      <a:pt x="279" y="90"/>
                    </a:lnTo>
                    <a:lnTo>
                      <a:pt x="283" y="83"/>
                    </a:lnTo>
                    <a:lnTo>
                      <a:pt x="279" y="82"/>
                    </a:lnTo>
                    <a:lnTo>
                      <a:pt x="278" y="82"/>
                    </a:lnTo>
                    <a:lnTo>
                      <a:pt x="274" y="80"/>
                    </a:lnTo>
                    <a:lnTo>
                      <a:pt x="271" y="80"/>
                    </a:lnTo>
                    <a:lnTo>
                      <a:pt x="269" y="75"/>
                    </a:lnTo>
                    <a:lnTo>
                      <a:pt x="266" y="68"/>
                    </a:lnTo>
                    <a:lnTo>
                      <a:pt x="264" y="52"/>
                    </a:lnTo>
                    <a:lnTo>
                      <a:pt x="264" y="49"/>
                    </a:lnTo>
                    <a:lnTo>
                      <a:pt x="264" y="40"/>
                    </a:lnTo>
                    <a:lnTo>
                      <a:pt x="263" y="34"/>
                    </a:lnTo>
                    <a:lnTo>
                      <a:pt x="263" y="32"/>
                    </a:lnTo>
                    <a:lnTo>
                      <a:pt x="263" y="29"/>
                    </a:lnTo>
                    <a:lnTo>
                      <a:pt x="259" y="25"/>
                    </a:lnTo>
                    <a:lnTo>
                      <a:pt x="258" y="22"/>
                    </a:lnTo>
                    <a:lnTo>
                      <a:pt x="256" y="20"/>
                    </a:lnTo>
                    <a:lnTo>
                      <a:pt x="253" y="20"/>
                    </a:lnTo>
                    <a:lnTo>
                      <a:pt x="239" y="19"/>
                    </a:lnTo>
                    <a:lnTo>
                      <a:pt x="236" y="15"/>
                    </a:lnTo>
                    <a:lnTo>
                      <a:pt x="234" y="12"/>
                    </a:lnTo>
                    <a:lnTo>
                      <a:pt x="233" y="12"/>
                    </a:lnTo>
                    <a:lnTo>
                      <a:pt x="233" y="12"/>
                    </a:lnTo>
                    <a:lnTo>
                      <a:pt x="228" y="15"/>
                    </a:lnTo>
                    <a:lnTo>
                      <a:pt x="221" y="17"/>
                    </a:lnTo>
                    <a:lnTo>
                      <a:pt x="213" y="15"/>
                    </a:lnTo>
                    <a:lnTo>
                      <a:pt x="209" y="15"/>
                    </a:lnTo>
                    <a:lnTo>
                      <a:pt x="205" y="17"/>
                    </a:lnTo>
                    <a:lnTo>
                      <a:pt x="196" y="19"/>
                    </a:lnTo>
                    <a:lnTo>
                      <a:pt x="191" y="17"/>
                    </a:lnTo>
                    <a:lnTo>
                      <a:pt x="185" y="10"/>
                    </a:lnTo>
                    <a:lnTo>
                      <a:pt x="181" y="9"/>
                    </a:lnTo>
                    <a:lnTo>
                      <a:pt x="181" y="5"/>
                    </a:lnTo>
                    <a:lnTo>
                      <a:pt x="181" y="4"/>
                    </a:lnTo>
                    <a:lnTo>
                      <a:pt x="181" y="2"/>
                    </a:lnTo>
                    <a:lnTo>
                      <a:pt x="180" y="0"/>
                    </a:lnTo>
                    <a:lnTo>
                      <a:pt x="176" y="2"/>
                    </a:lnTo>
                    <a:lnTo>
                      <a:pt x="173" y="4"/>
                    </a:lnTo>
                    <a:lnTo>
                      <a:pt x="170" y="4"/>
                    </a:lnTo>
                    <a:lnTo>
                      <a:pt x="165" y="7"/>
                    </a:lnTo>
                    <a:lnTo>
                      <a:pt x="165" y="20"/>
                    </a:lnTo>
                    <a:lnTo>
                      <a:pt x="160" y="25"/>
                    </a:lnTo>
                    <a:lnTo>
                      <a:pt x="158" y="35"/>
                    </a:lnTo>
                    <a:lnTo>
                      <a:pt x="155" y="40"/>
                    </a:lnTo>
                    <a:lnTo>
                      <a:pt x="143" y="50"/>
                    </a:lnTo>
                    <a:lnTo>
                      <a:pt x="141" y="50"/>
                    </a:lnTo>
                    <a:lnTo>
                      <a:pt x="136" y="53"/>
                    </a:lnTo>
                    <a:lnTo>
                      <a:pt x="126" y="55"/>
                    </a:lnTo>
                    <a:lnTo>
                      <a:pt x="120" y="62"/>
                    </a:lnTo>
                    <a:lnTo>
                      <a:pt x="118" y="62"/>
                    </a:lnTo>
                    <a:lnTo>
                      <a:pt x="108" y="68"/>
                    </a:lnTo>
                    <a:lnTo>
                      <a:pt x="102" y="70"/>
                    </a:lnTo>
                    <a:lnTo>
                      <a:pt x="98" y="75"/>
                    </a:lnTo>
                    <a:lnTo>
                      <a:pt x="88" y="82"/>
                    </a:lnTo>
                    <a:lnTo>
                      <a:pt x="92" y="90"/>
                    </a:lnTo>
                    <a:lnTo>
                      <a:pt x="92" y="95"/>
                    </a:lnTo>
                    <a:lnTo>
                      <a:pt x="82" y="103"/>
                    </a:lnTo>
                    <a:lnTo>
                      <a:pt x="75" y="115"/>
                    </a:lnTo>
                    <a:lnTo>
                      <a:pt x="75" y="118"/>
                    </a:lnTo>
                    <a:lnTo>
                      <a:pt x="78" y="127"/>
                    </a:lnTo>
                    <a:lnTo>
                      <a:pt x="75" y="135"/>
                    </a:lnTo>
                    <a:lnTo>
                      <a:pt x="78" y="137"/>
                    </a:lnTo>
                    <a:lnTo>
                      <a:pt x="80" y="140"/>
                    </a:lnTo>
                    <a:lnTo>
                      <a:pt x="78" y="147"/>
                    </a:lnTo>
                    <a:lnTo>
                      <a:pt x="63" y="161"/>
                    </a:lnTo>
                    <a:lnTo>
                      <a:pt x="62" y="168"/>
                    </a:lnTo>
                    <a:lnTo>
                      <a:pt x="55" y="175"/>
                    </a:lnTo>
                    <a:lnTo>
                      <a:pt x="47" y="175"/>
                    </a:lnTo>
                    <a:lnTo>
                      <a:pt x="30" y="188"/>
                    </a:lnTo>
                    <a:lnTo>
                      <a:pt x="7" y="193"/>
                    </a:lnTo>
                    <a:lnTo>
                      <a:pt x="0" y="200"/>
                    </a:lnTo>
                    <a:lnTo>
                      <a:pt x="98" y="201"/>
                    </a:lnTo>
                    <a:lnTo>
                      <a:pt x="98" y="201"/>
                    </a:lnTo>
                    <a:lnTo>
                      <a:pt x="98" y="20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78" name="Freeform 104"/>
              <p:cNvSpPr>
                <a:spLocks/>
              </p:cNvSpPr>
              <p:nvPr/>
            </p:nvSpPr>
            <p:spPr bwMode="auto">
              <a:xfrm>
                <a:off x="6202035" y="2945987"/>
                <a:ext cx="105954" cy="75744"/>
              </a:xfrm>
              <a:custGeom>
                <a:avLst/>
                <a:gdLst/>
                <a:ahLst/>
                <a:cxnLst>
                  <a:cxn ang="0">
                    <a:pos x="197" y="8"/>
                  </a:cxn>
                  <a:cxn ang="0">
                    <a:pos x="197" y="1"/>
                  </a:cxn>
                  <a:cxn ang="0">
                    <a:pos x="99" y="0"/>
                  </a:cxn>
                  <a:cxn ang="0">
                    <a:pos x="91" y="11"/>
                  </a:cxn>
                  <a:cxn ang="0">
                    <a:pos x="91" y="21"/>
                  </a:cxn>
                  <a:cxn ang="0">
                    <a:pos x="86" y="21"/>
                  </a:cxn>
                  <a:cxn ang="0">
                    <a:pos x="69" y="28"/>
                  </a:cxn>
                  <a:cxn ang="0">
                    <a:pos x="68" y="33"/>
                  </a:cxn>
                  <a:cxn ang="0">
                    <a:pos x="61" y="36"/>
                  </a:cxn>
                  <a:cxn ang="0">
                    <a:pos x="63" y="41"/>
                  </a:cxn>
                  <a:cxn ang="0">
                    <a:pos x="48" y="61"/>
                  </a:cxn>
                  <a:cxn ang="0">
                    <a:pos x="48" y="68"/>
                  </a:cxn>
                  <a:cxn ang="0">
                    <a:pos x="36" y="78"/>
                  </a:cxn>
                  <a:cxn ang="0">
                    <a:pos x="33" y="79"/>
                  </a:cxn>
                  <a:cxn ang="0">
                    <a:pos x="26" y="91"/>
                  </a:cxn>
                  <a:cxn ang="0">
                    <a:pos x="26" y="94"/>
                  </a:cxn>
                  <a:cxn ang="0">
                    <a:pos x="18" y="106"/>
                  </a:cxn>
                  <a:cxn ang="0">
                    <a:pos x="16" y="108"/>
                  </a:cxn>
                  <a:cxn ang="0">
                    <a:pos x="19" y="109"/>
                  </a:cxn>
                  <a:cxn ang="0">
                    <a:pos x="16" y="111"/>
                  </a:cxn>
                  <a:cxn ang="0">
                    <a:pos x="8" y="124"/>
                  </a:cxn>
                  <a:cxn ang="0">
                    <a:pos x="5" y="124"/>
                  </a:cxn>
                  <a:cxn ang="0">
                    <a:pos x="1" y="128"/>
                  </a:cxn>
                  <a:cxn ang="0">
                    <a:pos x="1" y="134"/>
                  </a:cxn>
                  <a:cxn ang="0">
                    <a:pos x="0" y="138"/>
                  </a:cxn>
                  <a:cxn ang="0">
                    <a:pos x="0" y="146"/>
                  </a:cxn>
                  <a:cxn ang="0">
                    <a:pos x="96" y="144"/>
                  </a:cxn>
                  <a:cxn ang="0">
                    <a:pos x="96" y="104"/>
                  </a:cxn>
                  <a:cxn ang="0">
                    <a:pos x="99" y="99"/>
                  </a:cxn>
                  <a:cxn ang="0">
                    <a:pos x="104" y="96"/>
                  </a:cxn>
                  <a:cxn ang="0">
                    <a:pos x="109" y="94"/>
                  </a:cxn>
                  <a:cxn ang="0">
                    <a:pos x="119" y="94"/>
                  </a:cxn>
                  <a:cxn ang="0">
                    <a:pos x="119" y="36"/>
                  </a:cxn>
                  <a:cxn ang="0">
                    <a:pos x="196" y="38"/>
                  </a:cxn>
                  <a:cxn ang="0">
                    <a:pos x="197" y="8"/>
                  </a:cxn>
                  <a:cxn ang="0">
                    <a:pos x="197" y="8"/>
                  </a:cxn>
                </a:cxnLst>
                <a:rect l="0" t="0" r="r" b="b"/>
                <a:pathLst>
                  <a:path w="197" h="146">
                    <a:moveTo>
                      <a:pt x="197" y="8"/>
                    </a:moveTo>
                    <a:lnTo>
                      <a:pt x="197" y="1"/>
                    </a:lnTo>
                    <a:lnTo>
                      <a:pt x="99" y="0"/>
                    </a:lnTo>
                    <a:lnTo>
                      <a:pt x="91" y="11"/>
                    </a:lnTo>
                    <a:lnTo>
                      <a:pt x="91" y="21"/>
                    </a:lnTo>
                    <a:lnTo>
                      <a:pt x="86" y="21"/>
                    </a:lnTo>
                    <a:lnTo>
                      <a:pt x="69" y="28"/>
                    </a:lnTo>
                    <a:lnTo>
                      <a:pt x="68" y="33"/>
                    </a:lnTo>
                    <a:lnTo>
                      <a:pt x="61" y="36"/>
                    </a:lnTo>
                    <a:lnTo>
                      <a:pt x="63" y="41"/>
                    </a:lnTo>
                    <a:lnTo>
                      <a:pt x="48" y="61"/>
                    </a:lnTo>
                    <a:lnTo>
                      <a:pt x="48" y="68"/>
                    </a:lnTo>
                    <a:lnTo>
                      <a:pt x="36" y="78"/>
                    </a:lnTo>
                    <a:lnTo>
                      <a:pt x="33" y="79"/>
                    </a:lnTo>
                    <a:lnTo>
                      <a:pt x="26" y="91"/>
                    </a:lnTo>
                    <a:lnTo>
                      <a:pt x="26" y="94"/>
                    </a:lnTo>
                    <a:lnTo>
                      <a:pt x="18" y="106"/>
                    </a:lnTo>
                    <a:lnTo>
                      <a:pt x="16" y="108"/>
                    </a:lnTo>
                    <a:lnTo>
                      <a:pt x="19" y="109"/>
                    </a:lnTo>
                    <a:lnTo>
                      <a:pt x="16" y="111"/>
                    </a:lnTo>
                    <a:lnTo>
                      <a:pt x="8" y="124"/>
                    </a:lnTo>
                    <a:lnTo>
                      <a:pt x="5" y="124"/>
                    </a:lnTo>
                    <a:lnTo>
                      <a:pt x="1" y="128"/>
                    </a:lnTo>
                    <a:lnTo>
                      <a:pt x="1" y="134"/>
                    </a:lnTo>
                    <a:lnTo>
                      <a:pt x="0" y="138"/>
                    </a:lnTo>
                    <a:lnTo>
                      <a:pt x="0" y="146"/>
                    </a:lnTo>
                    <a:lnTo>
                      <a:pt x="96" y="144"/>
                    </a:lnTo>
                    <a:lnTo>
                      <a:pt x="96" y="104"/>
                    </a:lnTo>
                    <a:lnTo>
                      <a:pt x="99" y="99"/>
                    </a:lnTo>
                    <a:lnTo>
                      <a:pt x="104" y="96"/>
                    </a:lnTo>
                    <a:lnTo>
                      <a:pt x="109" y="94"/>
                    </a:lnTo>
                    <a:lnTo>
                      <a:pt x="119" y="94"/>
                    </a:lnTo>
                    <a:lnTo>
                      <a:pt x="119" y="36"/>
                    </a:lnTo>
                    <a:lnTo>
                      <a:pt x="196" y="38"/>
                    </a:lnTo>
                    <a:lnTo>
                      <a:pt x="197" y="8"/>
                    </a:lnTo>
                    <a:lnTo>
                      <a:pt x="197" y="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79" name="Freeform 105"/>
              <p:cNvSpPr>
                <a:spLocks/>
              </p:cNvSpPr>
              <p:nvPr/>
            </p:nvSpPr>
            <p:spPr bwMode="auto">
              <a:xfrm>
                <a:off x="6200965" y="2950137"/>
                <a:ext cx="154116" cy="148375"/>
              </a:xfrm>
              <a:custGeom>
                <a:avLst/>
                <a:gdLst/>
                <a:ahLst/>
                <a:cxnLst>
                  <a:cxn ang="0">
                    <a:pos x="98" y="136"/>
                  </a:cxn>
                  <a:cxn ang="0">
                    <a:pos x="101" y="91"/>
                  </a:cxn>
                  <a:cxn ang="0">
                    <a:pos x="111" y="86"/>
                  </a:cxn>
                  <a:cxn ang="0">
                    <a:pos x="121" y="28"/>
                  </a:cxn>
                  <a:cxn ang="0">
                    <a:pos x="199" y="0"/>
                  </a:cxn>
                  <a:cxn ang="0">
                    <a:pos x="287" y="53"/>
                  </a:cxn>
                  <a:cxn ang="0">
                    <a:pos x="257" y="53"/>
                  </a:cxn>
                  <a:cxn ang="0">
                    <a:pos x="284" y="251"/>
                  </a:cxn>
                  <a:cxn ang="0">
                    <a:pos x="189" y="271"/>
                  </a:cxn>
                  <a:cxn ang="0">
                    <a:pos x="184" y="266"/>
                  </a:cxn>
                  <a:cxn ang="0">
                    <a:pos x="178" y="271"/>
                  </a:cxn>
                  <a:cxn ang="0">
                    <a:pos x="174" y="261"/>
                  </a:cxn>
                  <a:cxn ang="0">
                    <a:pos x="156" y="264"/>
                  </a:cxn>
                  <a:cxn ang="0">
                    <a:pos x="148" y="274"/>
                  </a:cxn>
                  <a:cxn ang="0">
                    <a:pos x="143" y="261"/>
                  </a:cxn>
                  <a:cxn ang="0">
                    <a:pos x="129" y="262"/>
                  </a:cxn>
                  <a:cxn ang="0">
                    <a:pos x="129" y="274"/>
                  </a:cxn>
                  <a:cxn ang="0">
                    <a:pos x="119" y="281"/>
                  </a:cxn>
                  <a:cxn ang="0">
                    <a:pos x="114" y="284"/>
                  </a:cxn>
                  <a:cxn ang="0">
                    <a:pos x="106" y="277"/>
                  </a:cxn>
                  <a:cxn ang="0">
                    <a:pos x="101" y="271"/>
                  </a:cxn>
                  <a:cxn ang="0">
                    <a:pos x="95" y="266"/>
                  </a:cxn>
                  <a:cxn ang="0">
                    <a:pos x="90" y="256"/>
                  </a:cxn>
                  <a:cxn ang="0">
                    <a:pos x="83" y="254"/>
                  </a:cxn>
                  <a:cxn ang="0">
                    <a:pos x="78" y="256"/>
                  </a:cxn>
                  <a:cxn ang="0">
                    <a:pos x="75" y="252"/>
                  </a:cxn>
                  <a:cxn ang="0">
                    <a:pos x="63" y="244"/>
                  </a:cxn>
                  <a:cxn ang="0">
                    <a:pos x="46" y="241"/>
                  </a:cxn>
                  <a:cxn ang="0">
                    <a:pos x="21" y="247"/>
                  </a:cxn>
                  <a:cxn ang="0">
                    <a:pos x="13" y="252"/>
                  </a:cxn>
                  <a:cxn ang="0">
                    <a:pos x="10" y="246"/>
                  </a:cxn>
                  <a:cxn ang="0">
                    <a:pos x="20" y="224"/>
                  </a:cxn>
                  <a:cxn ang="0">
                    <a:pos x="16" y="186"/>
                  </a:cxn>
                  <a:cxn ang="0">
                    <a:pos x="13" y="174"/>
                  </a:cxn>
                  <a:cxn ang="0">
                    <a:pos x="18" y="168"/>
                  </a:cxn>
                  <a:cxn ang="0">
                    <a:pos x="18" y="159"/>
                  </a:cxn>
                  <a:cxn ang="0">
                    <a:pos x="10" y="153"/>
                  </a:cxn>
                  <a:cxn ang="0">
                    <a:pos x="5" y="146"/>
                  </a:cxn>
                  <a:cxn ang="0">
                    <a:pos x="0" y="143"/>
                  </a:cxn>
                  <a:cxn ang="0">
                    <a:pos x="2" y="138"/>
                  </a:cxn>
                </a:cxnLst>
                <a:rect l="0" t="0" r="r" b="b"/>
                <a:pathLst>
                  <a:path w="287" h="284">
                    <a:moveTo>
                      <a:pt x="2" y="138"/>
                    </a:moveTo>
                    <a:lnTo>
                      <a:pt x="98" y="136"/>
                    </a:lnTo>
                    <a:lnTo>
                      <a:pt x="98" y="96"/>
                    </a:lnTo>
                    <a:lnTo>
                      <a:pt x="101" y="91"/>
                    </a:lnTo>
                    <a:lnTo>
                      <a:pt x="106" y="88"/>
                    </a:lnTo>
                    <a:lnTo>
                      <a:pt x="111" y="86"/>
                    </a:lnTo>
                    <a:lnTo>
                      <a:pt x="121" y="86"/>
                    </a:lnTo>
                    <a:lnTo>
                      <a:pt x="121" y="28"/>
                    </a:lnTo>
                    <a:lnTo>
                      <a:pt x="198" y="30"/>
                    </a:lnTo>
                    <a:lnTo>
                      <a:pt x="199" y="0"/>
                    </a:lnTo>
                    <a:lnTo>
                      <a:pt x="287" y="53"/>
                    </a:lnTo>
                    <a:lnTo>
                      <a:pt x="287" y="53"/>
                    </a:lnTo>
                    <a:lnTo>
                      <a:pt x="287" y="53"/>
                    </a:lnTo>
                    <a:lnTo>
                      <a:pt x="257" y="53"/>
                    </a:lnTo>
                    <a:lnTo>
                      <a:pt x="276" y="246"/>
                    </a:lnTo>
                    <a:lnTo>
                      <a:pt x="284" y="251"/>
                    </a:lnTo>
                    <a:lnTo>
                      <a:pt x="276" y="271"/>
                    </a:lnTo>
                    <a:lnTo>
                      <a:pt x="189" y="271"/>
                    </a:lnTo>
                    <a:lnTo>
                      <a:pt x="188" y="269"/>
                    </a:lnTo>
                    <a:lnTo>
                      <a:pt x="184" y="266"/>
                    </a:lnTo>
                    <a:lnTo>
                      <a:pt x="181" y="266"/>
                    </a:lnTo>
                    <a:lnTo>
                      <a:pt x="178" y="271"/>
                    </a:lnTo>
                    <a:lnTo>
                      <a:pt x="174" y="267"/>
                    </a:lnTo>
                    <a:lnTo>
                      <a:pt x="174" y="261"/>
                    </a:lnTo>
                    <a:lnTo>
                      <a:pt x="168" y="259"/>
                    </a:lnTo>
                    <a:lnTo>
                      <a:pt x="156" y="264"/>
                    </a:lnTo>
                    <a:lnTo>
                      <a:pt x="149" y="274"/>
                    </a:lnTo>
                    <a:lnTo>
                      <a:pt x="148" y="274"/>
                    </a:lnTo>
                    <a:lnTo>
                      <a:pt x="143" y="266"/>
                    </a:lnTo>
                    <a:lnTo>
                      <a:pt x="143" y="261"/>
                    </a:lnTo>
                    <a:lnTo>
                      <a:pt x="138" y="261"/>
                    </a:lnTo>
                    <a:lnTo>
                      <a:pt x="129" y="262"/>
                    </a:lnTo>
                    <a:lnTo>
                      <a:pt x="129" y="271"/>
                    </a:lnTo>
                    <a:lnTo>
                      <a:pt x="129" y="274"/>
                    </a:lnTo>
                    <a:lnTo>
                      <a:pt x="128" y="281"/>
                    </a:lnTo>
                    <a:lnTo>
                      <a:pt x="119" y="281"/>
                    </a:lnTo>
                    <a:lnTo>
                      <a:pt x="114" y="284"/>
                    </a:lnTo>
                    <a:lnTo>
                      <a:pt x="114" y="284"/>
                    </a:lnTo>
                    <a:lnTo>
                      <a:pt x="113" y="281"/>
                    </a:lnTo>
                    <a:lnTo>
                      <a:pt x="106" y="277"/>
                    </a:lnTo>
                    <a:lnTo>
                      <a:pt x="101" y="276"/>
                    </a:lnTo>
                    <a:lnTo>
                      <a:pt x="101" y="271"/>
                    </a:lnTo>
                    <a:lnTo>
                      <a:pt x="95" y="271"/>
                    </a:lnTo>
                    <a:lnTo>
                      <a:pt x="95" y="266"/>
                    </a:lnTo>
                    <a:lnTo>
                      <a:pt x="90" y="261"/>
                    </a:lnTo>
                    <a:lnTo>
                      <a:pt x="90" y="256"/>
                    </a:lnTo>
                    <a:lnTo>
                      <a:pt x="88" y="254"/>
                    </a:lnTo>
                    <a:lnTo>
                      <a:pt x="83" y="254"/>
                    </a:lnTo>
                    <a:lnTo>
                      <a:pt x="81" y="254"/>
                    </a:lnTo>
                    <a:lnTo>
                      <a:pt x="78" y="256"/>
                    </a:lnTo>
                    <a:lnTo>
                      <a:pt x="75" y="254"/>
                    </a:lnTo>
                    <a:lnTo>
                      <a:pt x="75" y="252"/>
                    </a:lnTo>
                    <a:lnTo>
                      <a:pt x="70" y="246"/>
                    </a:lnTo>
                    <a:lnTo>
                      <a:pt x="63" y="244"/>
                    </a:lnTo>
                    <a:lnTo>
                      <a:pt x="51" y="241"/>
                    </a:lnTo>
                    <a:lnTo>
                      <a:pt x="46" y="241"/>
                    </a:lnTo>
                    <a:lnTo>
                      <a:pt x="35" y="246"/>
                    </a:lnTo>
                    <a:lnTo>
                      <a:pt x="21" y="247"/>
                    </a:lnTo>
                    <a:lnTo>
                      <a:pt x="16" y="252"/>
                    </a:lnTo>
                    <a:lnTo>
                      <a:pt x="13" y="252"/>
                    </a:lnTo>
                    <a:lnTo>
                      <a:pt x="8" y="254"/>
                    </a:lnTo>
                    <a:lnTo>
                      <a:pt x="10" y="246"/>
                    </a:lnTo>
                    <a:lnTo>
                      <a:pt x="15" y="233"/>
                    </a:lnTo>
                    <a:lnTo>
                      <a:pt x="20" y="224"/>
                    </a:lnTo>
                    <a:lnTo>
                      <a:pt x="21" y="209"/>
                    </a:lnTo>
                    <a:lnTo>
                      <a:pt x="16" y="186"/>
                    </a:lnTo>
                    <a:lnTo>
                      <a:pt x="10" y="176"/>
                    </a:lnTo>
                    <a:lnTo>
                      <a:pt x="13" y="174"/>
                    </a:lnTo>
                    <a:lnTo>
                      <a:pt x="16" y="174"/>
                    </a:lnTo>
                    <a:lnTo>
                      <a:pt x="18" y="168"/>
                    </a:lnTo>
                    <a:lnTo>
                      <a:pt x="16" y="163"/>
                    </a:lnTo>
                    <a:lnTo>
                      <a:pt x="18" y="159"/>
                    </a:lnTo>
                    <a:lnTo>
                      <a:pt x="11" y="151"/>
                    </a:lnTo>
                    <a:lnTo>
                      <a:pt x="10" y="153"/>
                    </a:lnTo>
                    <a:lnTo>
                      <a:pt x="7" y="151"/>
                    </a:lnTo>
                    <a:lnTo>
                      <a:pt x="5" y="146"/>
                    </a:lnTo>
                    <a:lnTo>
                      <a:pt x="0" y="151"/>
                    </a:lnTo>
                    <a:lnTo>
                      <a:pt x="0" y="143"/>
                    </a:lnTo>
                    <a:lnTo>
                      <a:pt x="2" y="138"/>
                    </a:lnTo>
                    <a:lnTo>
                      <a:pt x="2" y="13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80" name="Freeform 106"/>
              <p:cNvSpPr>
                <a:spLocks/>
              </p:cNvSpPr>
              <p:nvPr/>
            </p:nvSpPr>
            <p:spPr bwMode="auto">
              <a:xfrm>
                <a:off x="6261968" y="2978152"/>
                <a:ext cx="211909" cy="172240"/>
              </a:xfrm>
              <a:custGeom>
                <a:avLst/>
                <a:gdLst/>
                <a:ahLst/>
                <a:cxnLst>
                  <a:cxn ang="0">
                    <a:pos x="14" y="228"/>
                  </a:cxn>
                  <a:cxn ang="0">
                    <a:pos x="15" y="209"/>
                  </a:cxn>
                  <a:cxn ang="0">
                    <a:pos x="29" y="213"/>
                  </a:cxn>
                  <a:cxn ang="0">
                    <a:pos x="42" y="211"/>
                  </a:cxn>
                  <a:cxn ang="0">
                    <a:pos x="60" y="214"/>
                  </a:cxn>
                  <a:cxn ang="0">
                    <a:pos x="70" y="213"/>
                  </a:cxn>
                  <a:cxn ang="0">
                    <a:pos x="162" y="218"/>
                  </a:cxn>
                  <a:cxn ang="0">
                    <a:pos x="143" y="0"/>
                  </a:cxn>
                  <a:cxn ang="0">
                    <a:pos x="334" y="105"/>
                  </a:cxn>
                  <a:cxn ang="0">
                    <a:pos x="356" y="111"/>
                  </a:cxn>
                  <a:cxn ang="0">
                    <a:pos x="371" y="121"/>
                  </a:cxn>
                  <a:cxn ang="0">
                    <a:pos x="369" y="135"/>
                  </a:cxn>
                  <a:cxn ang="0">
                    <a:pos x="396" y="133"/>
                  </a:cxn>
                  <a:cxn ang="0">
                    <a:pos x="392" y="194"/>
                  </a:cxn>
                  <a:cxn ang="0">
                    <a:pos x="386" y="209"/>
                  </a:cxn>
                  <a:cxn ang="0">
                    <a:pos x="359" y="219"/>
                  </a:cxn>
                  <a:cxn ang="0">
                    <a:pos x="338" y="223"/>
                  </a:cxn>
                  <a:cxn ang="0">
                    <a:pos x="309" y="228"/>
                  </a:cxn>
                  <a:cxn ang="0">
                    <a:pos x="301" y="226"/>
                  </a:cxn>
                  <a:cxn ang="0">
                    <a:pos x="283" y="224"/>
                  </a:cxn>
                  <a:cxn ang="0">
                    <a:pos x="258" y="234"/>
                  </a:cxn>
                  <a:cxn ang="0">
                    <a:pos x="225" y="256"/>
                  </a:cxn>
                  <a:cxn ang="0">
                    <a:pos x="201" y="259"/>
                  </a:cxn>
                  <a:cxn ang="0">
                    <a:pos x="192" y="271"/>
                  </a:cxn>
                  <a:cxn ang="0">
                    <a:pos x="180" y="292"/>
                  </a:cxn>
                  <a:cxn ang="0">
                    <a:pos x="172" y="304"/>
                  </a:cxn>
                  <a:cxn ang="0">
                    <a:pos x="167" y="316"/>
                  </a:cxn>
                  <a:cxn ang="0">
                    <a:pos x="165" y="326"/>
                  </a:cxn>
                  <a:cxn ang="0">
                    <a:pos x="150" y="327"/>
                  </a:cxn>
                  <a:cxn ang="0">
                    <a:pos x="137" y="326"/>
                  </a:cxn>
                  <a:cxn ang="0">
                    <a:pos x="125" y="329"/>
                  </a:cxn>
                  <a:cxn ang="0">
                    <a:pos x="110" y="331"/>
                  </a:cxn>
                  <a:cxn ang="0">
                    <a:pos x="100" y="326"/>
                  </a:cxn>
                  <a:cxn ang="0">
                    <a:pos x="98" y="316"/>
                  </a:cxn>
                  <a:cxn ang="0">
                    <a:pos x="89" y="319"/>
                  </a:cxn>
                  <a:cxn ang="0">
                    <a:pos x="95" y="306"/>
                  </a:cxn>
                  <a:cxn ang="0">
                    <a:pos x="89" y="296"/>
                  </a:cxn>
                  <a:cxn ang="0">
                    <a:pos x="80" y="286"/>
                  </a:cxn>
                  <a:cxn ang="0">
                    <a:pos x="69" y="286"/>
                  </a:cxn>
                  <a:cxn ang="0">
                    <a:pos x="55" y="292"/>
                  </a:cxn>
                  <a:cxn ang="0">
                    <a:pos x="39" y="292"/>
                  </a:cxn>
                  <a:cxn ang="0">
                    <a:pos x="27" y="292"/>
                  </a:cxn>
                  <a:cxn ang="0">
                    <a:pos x="29" y="286"/>
                  </a:cxn>
                  <a:cxn ang="0">
                    <a:pos x="24" y="276"/>
                  </a:cxn>
                  <a:cxn ang="0">
                    <a:pos x="20" y="268"/>
                  </a:cxn>
                  <a:cxn ang="0">
                    <a:pos x="12" y="263"/>
                  </a:cxn>
                  <a:cxn ang="0">
                    <a:pos x="2" y="249"/>
                  </a:cxn>
                  <a:cxn ang="0">
                    <a:pos x="4" y="234"/>
                  </a:cxn>
                </a:cxnLst>
                <a:rect l="0" t="0" r="r" b="b"/>
                <a:pathLst>
                  <a:path w="396" h="332">
                    <a:moveTo>
                      <a:pt x="0" y="231"/>
                    </a:moveTo>
                    <a:lnTo>
                      <a:pt x="5" y="228"/>
                    </a:lnTo>
                    <a:lnTo>
                      <a:pt x="14" y="228"/>
                    </a:lnTo>
                    <a:lnTo>
                      <a:pt x="15" y="221"/>
                    </a:lnTo>
                    <a:lnTo>
                      <a:pt x="15" y="218"/>
                    </a:lnTo>
                    <a:lnTo>
                      <a:pt x="15" y="209"/>
                    </a:lnTo>
                    <a:lnTo>
                      <a:pt x="24" y="208"/>
                    </a:lnTo>
                    <a:lnTo>
                      <a:pt x="29" y="208"/>
                    </a:lnTo>
                    <a:lnTo>
                      <a:pt x="29" y="213"/>
                    </a:lnTo>
                    <a:lnTo>
                      <a:pt x="34" y="221"/>
                    </a:lnTo>
                    <a:lnTo>
                      <a:pt x="35" y="221"/>
                    </a:lnTo>
                    <a:lnTo>
                      <a:pt x="42" y="211"/>
                    </a:lnTo>
                    <a:lnTo>
                      <a:pt x="54" y="206"/>
                    </a:lnTo>
                    <a:lnTo>
                      <a:pt x="60" y="208"/>
                    </a:lnTo>
                    <a:lnTo>
                      <a:pt x="60" y="214"/>
                    </a:lnTo>
                    <a:lnTo>
                      <a:pt x="64" y="218"/>
                    </a:lnTo>
                    <a:lnTo>
                      <a:pt x="67" y="213"/>
                    </a:lnTo>
                    <a:lnTo>
                      <a:pt x="70" y="213"/>
                    </a:lnTo>
                    <a:lnTo>
                      <a:pt x="74" y="216"/>
                    </a:lnTo>
                    <a:lnTo>
                      <a:pt x="75" y="218"/>
                    </a:lnTo>
                    <a:lnTo>
                      <a:pt x="162" y="218"/>
                    </a:lnTo>
                    <a:lnTo>
                      <a:pt x="170" y="198"/>
                    </a:lnTo>
                    <a:lnTo>
                      <a:pt x="162" y="193"/>
                    </a:lnTo>
                    <a:lnTo>
                      <a:pt x="143" y="0"/>
                    </a:lnTo>
                    <a:lnTo>
                      <a:pt x="173" y="0"/>
                    </a:lnTo>
                    <a:lnTo>
                      <a:pt x="331" y="95"/>
                    </a:lnTo>
                    <a:lnTo>
                      <a:pt x="334" y="105"/>
                    </a:lnTo>
                    <a:lnTo>
                      <a:pt x="339" y="110"/>
                    </a:lnTo>
                    <a:lnTo>
                      <a:pt x="349" y="110"/>
                    </a:lnTo>
                    <a:lnTo>
                      <a:pt x="356" y="111"/>
                    </a:lnTo>
                    <a:lnTo>
                      <a:pt x="359" y="116"/>
                    </a:lnTo>
                    <a:lnTo>
                      <a:pt x="366" y="118"/>
                    </a:lnTo>
                    <a:lnTo>
                      <a:pt x="371" y="121"/>
                    </a:lnTo>
                    <a:lnTo>
                      <a:pt x="371" y="125"/>
                    </a:lnTo>
                    <a:lnTo>
                      <a:pt x="368" y="131"/>
                    </a:lnTo>
                    <a:lnTo>
                      <a:pt x="369" y="135"/>
                    </a:lnTo>
                    <a:lnTo>
                      <a:pt x="376" y="136"/>
                    </a:lnTo>
                    <a:lnTo>
                      <a:pt x="386" y="135"/>
                    </a:lnTo>
                    <a:lnTo>
                      <a:pt x="396" y="133"/>
                    </a:lnTo>
                    <a:lnTo>
                      <a:pt x="396" y="133"/>
                    </a:lnTo>
                    <a:lnTo>
                      <a:pt x="394" y="175"/>
                    </a:lnTo>
                    <a:lnTo>
                      <a:pt x="392" y="194"/>
                    </a:lnTo>
                    <a:lnTo>
                      <a:pt x="389" y="198"/>
                    </a:lnTo>
                    <a:lnTo>
                      <a:pt x="388" y="204"/>
                    </a:lnTo>
                    <a:lnTo>
                      <a:pt x="386" y="209"/>
                    </a:lnTo>
                    <a:lnTo>
                      <a:pt x="374" y="216"/>
                    </a:lnTo>
                    <a:lnTo>
                      <a:pt x="368" y="219"/>
                    </a:lnTo>
                    <a:lnTo>
                      <a:pt x="359" y="219"/>
                    </a:lnTo>
                    <a:lnTo>
                      <a:pt x="353" y="223"/>
                    </a:lnTo>
                    <a:lnTo>
                      <a:pt x="348" y="223"/>
                    </a:lnTo>
                    <a:lnTo>
                      <a:pt x="338" y="223"/>
                    </a:lnTo>
                    <a:lnTo>
                      <a:pt x="331" y="226"/>
                    </a:lnTo>
                    <a:lnTo>
                      <a:pt x="326" y="226"/>
                    </a:lnTo>
                    <a:lnTo>
                      <a:pt x="309" y="228"/>
                    </a:lnTo>
                    <a:lnTo>
                      <a:pt x="303" y="226"/>
                    </a:lnTo>
                    <a:lnTo>
                      <a:pt x="303" y="228"/>
                    </a:lnTo>
                    <a:lnTo>
                      <a:pt x="301" y="226"/>
                    </a:lnTo>
                    <a:lnTo>
                      <a:pt x="296" y="226"/>
                    </a:lnTo>
                    <a:lnTo>
                      <a:pt x="290" y="223"/>
                    </a:lnTo>
                    <a:lnTo>
                      <a:pt x="283" y="224"/>
                    </a:lnTo>
                    <a:lnTo>
                      <a:pt x="271" y="226"/>
                    </a:lnTo>
                    <a:lnTo>
                      <a:pt x="265" y="229"/>
                    </a:lnTo>
                    <a:lnTo>
                      <a:pt x="258" y="234"/>
                    </a:lnTo>
                    <a:lnTo>
                      <a:pt x="240" y="243"/>
                    </a:lnTo>
                    <a:lnTo>
                      <a:pt x="226" y="251"/>
                    </a:lnTo>
                    <a:lnTo>
                      <a:pt x="225" y="256"/>
                    </a:lnTo>
                    <a:lnTo>
                      <a:pt x="211" y="259"/>
                    </a:lnTo>
                    <a:lnTo>
                      <a:pt x="210" y="259"/>
                    </a:lnTo>
                    <a:lnTo>
                      <a:pt x="201" y="259"/>
                    </a:lnTo>
                    <a:lnTo>
                      <a:pt x="201" y="261"/>
                    </a:lnTo>
                    <a:lnTo>
                      <a:pt x="198" y="263"/>
                    </a:lnTo>
                    <a:lnTo>
                      <a:pt x="192" y="271"/>
                    </a:lnTo>
                    <a:lnTo>
                      <a:pt x="192" y="274"/>
                    </a:lnTo>
                    <a:lnTo>
                      <a:pt x="187" y="281"/>
                    </a:lnTo>
                    <a:lnTo>
                      <a:pt x="180" y="292"/>
                    </a:lnTo>
                    <a:lnTo>
                      <a:pt x="173" y="296"/>
                    </a:lnTo>
                    <a:lnTo>
                      <a:pt x="170" y="299"/>
                    </a:lnTo>
                    <a:lnTo>
                      <a:pt x="172" y="304"/>
                    </a:lnTo>
                    <a:lnTo>
                      <a:pt x="172" y="311"/>
                    </a:lnTo>
                    <a:lnTo>
                      <a:pt x="167" y="311"/>
                    </a:lnTo>
                    <a:lnTo>
                      <a:pt x="167" y="316"/>
                    </a:lnTo>
                    <a:lnTo>
                      <a:pt x="168" y="319"/>
                    </a:lnTo>
                    <a:lnTo>
                      <a:pt x="167" y="324"/>
                    </a:lnTo>
                    <a:lnTo>
                      <a:pt x="165" y="326"/>
                    </a:lnTo>
                    <a:lnTo>
                      <a:pt x="160" y="332"/>
                    </a:lnTo>
                    <a:lnTo>
                      <a:pt x="152" y="329"/>
                    </a:lnTo>
                    <a:lnTo>
                      <a:pt x="150" y="327"/>
                    </a:lnTo>
                    <a:lnTo>
                      <a:pt x="152" y="326"/>
                    </a:lnTo>
                    <a:lnTo>
                      <a:pt x="145" y="326"/>
                    </a:lnTo>
                    <a:lnTo>
                      <a:pt x="137" y="326"/>
                    </a:lnTo>
                    <a:lnTo>
                      <a:pt x="137" y="329"/>
                    </a:lnTo>
                    <a:lnTo>
                      <a:pt x="135" y="331"/>
                    </a:lnTo>
                    <a:lnTo>
                      <a:pt x="125" y="329"/>
                    </a:lnTo>
                    <a:lnTo>
                      <a:pt x="120" y="327"/>
                    </a:lnTo>
                    <a:lnTo>
                      <a:pt x="117" y="327"/>
                    </a:lnTo>
                    <a:lnTo>
                      <a:pt x="110" y="331"/>
                    </a:lnTo>
                    <a:lnTo>
                      <a:pt x="108" y="327"/>
                    </a:lnTo>
                    <a:lnTo>
                      <a:pt x="107" y="326"/>
                    </a:lnTo>
                    <a:lnTo>
                      <a:pt x="100" y="326"/>
                    </a:lnTo>
                    <a:lnTo>
                      <a:pt x="100" y="322"/>
                    </a:lnTo>
                    <a:lnTo>
                      <a:pt x="98" y="319"/>
                    </a:lnTo>
                    <a:lnTo>
                      <a:pt x="98" y="316"/>
                    </a:lnTo>
                    <a:lnTo>
                      <a:pt x="95" y="316"/>
                    </a:lnTo>
                    <a:lnTo>
                      <a:pt x="93" y="319"/>
                    </a:lnTo>
                    <a:lnTo>
                      <a:pt x="89" y="319"/>
                    </a:lnTo>
                    <a:lnTo>
                      <a:pt x="92" y="314"/>
                    </a:lnTo>
                    <a:lnTo>
                      <a:pt x="95" y="307"/>
                    </a:lnTo>
                    <a:lnTo>
                      <a:pt x="95" y="306"/>
                    </a:lnTo>
                    <a:lnTo>
                      <a:pt x="90" y="304"/>
                    </a:lnTo>
                    <a:lnTo>
                      <a:pt x="87" y="302"/>
                    </a:lnTo>
                    <a:lnTo>
                      <a:pt x="89" y="296"/>
                    </a:lnTo>
                    <a:lnTo>
                      <a:pt x="87" y="292"/>
                    </a:lnTo>
                    <a:lnTo>
                      <a:pt x="82" y="287"/>
                    </a:lnTo>
                    <a:lnTo>
                      <a:pt x="80" y="286"/>
                    </a:lnTo>
                    <a:lnTo>
                      <a:pt x="77" y="287"/>
                    </a:lnTo>
                    <a:lnTo>
                      <a:pt x="74" y="289"/>
                    </a:lnTo>
                    <a:lnTo>
                      <a:pt x="69" y="286"/>
                    </a:lnTo>
                    <a:lnTo>
                      <a:pt x="64" y="286"/>
                    </a:lnTo>
                    <a:lnTo>
                      <a:pt x="59" y="292"/>
                    </a:lnTo>
                    <a:lnTo>
                      <a:pt x="55" y="292"/>
                    </a:lnTo>
                    <a:lnTo>
                      <a:pt x="50" y="296"/>
                    </a:lnTo>
                    <a:lnTo>
                      <a:pt x="44" y="296"/>
                    </a:lnTo>
                    <a:lnTo>
                      <a:pt x="39" y="292"/>
                    </a:lnTo>
                    <a:lnTo>
                      <a:pt x="35" y="291"/>
                    </a:lnTo>
                    <a:lnTo>
                      <a:pt x="30" y="292"/>
                    </a:lnTo>
                    <a:lnTo>
                      <a:pt x="27" y="292"/>
                    </a:lnTo>
                    <a:lnTo>
                      <a:pt x="27" y="292"/>
                    </a:lnTo>
                    <a:lnTo>
                      <a:pt x="29" y="289"/>
                    </a:lnTo>
                    <a:lnTo>
                      <a:pt x="29" y="286"/>
                    </a:lnTo>
                    <a:lnTo>
                      <a:pt x="22" y="282"/>
                    </a:lnTo>
                    <a:lnTo>
                      <a:pt x="22" y="279"/>
                    </a:lnTo>
                    <a:lnTo>
                      <a:pt x="24" y="276"/>
                    </a:lnTo>
                    <a:lnTo>
                      <a:pt x="24" y="274"/>
                    </a:lnTo>
                    <a:lnTo>
                      <a:pt x="20" y="271"/>
                    </a:lnTo>
                    <a:lnTo>
                      <a:pt x="20" y="268"/>
                    </a:lnTo>
                    <a:lnTo>
                      <a:pt x="17" y="266"/>
                    </a:lnTo>
                    <a:lnTo>
                      <a:pt x="14" y="266"/>
                    </a:lnTo>
                    <a:lnTo>
                      <a:pt x="12" y="263"/>
                    </a:lnTo>
                    <a:lnTo>
                      <a:pt x="9" y="258"/>
                    </a:lnTo>
                    <a:lnTo>
                      <a:pt x="2" y="253"/>
                    </a:lnTo>
                    <a:lnTo>
                      <a:pt x="2" y="249"/>
                    </a:lnTo>
                    <a:lnTo>
                      <a:pt x="5" y="241"/>
                    </a:lnTo>
                    <a:lnTo>
                      <a:pt x="4" y="238"/>
                    </a:lnTo>
                    <a:lnTo>
                      <a:pt x="4" y="234"/>
                    </a:lnTo>
                    <a:lnTo>
                      <a:pt x="0" y="23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81" name="Freeform 107"/>
              <p:cNvSpPr>
                <a:spLocks/>
              </p:cNvSpPr>
              <p:nvPr/>
            </p:nvSpPr>
            <p:spPr bwMode="auto">
              <a:xfrm>
                <a:off x="6350799" y="3093325"/>
                <a:ext cx="98463" cy="63293"/>
              </a:xfrm>
              <a:custGeom>
                <a:avLst/>
                <a:gdLst/>
                <a:ahLst/>
                <a:cxnLst>
                  <a:cxn ang="0">
                    <a:pos x="1" y="96"/>
                  </a:cxn>
                  <a:cxn ang="0">
                    <a:pos x="0" y="88"/>
                  </a:cxn>
                  <a:cxn ang="0">
                    <a:pos x="5" y="81"/>
                  </a:cxn>
                  <a:cxn ang="0">
                    <a:pos x="6" y="73"/>
                  </a:cxn>
                  <a:cxn ang="0">
                    <a:pos x="20" y="58"/>
                  </a:cxn>
                  <a:cxn ang="0">
                    <a:pos x="25" y="48"/>
                  </a:cxn>
                  <a:cxn ang="0">
                    <a:pos x="34" y="38"/>
                  </a:cxn>
                  <a:cxn ang="0">
                    <a:pos x="43" y="36"/>
                  </a:cxn>
                  <a:cxn ang="0">
                    <a:pos x="58" y="33"/>
                  </a:cxn>
                  <a:cxn ang="0">
                    <a:pos x="73" y="20"/>
                  </a:cxn>
                  <a:cxn ang="0">
                    <a:pos x="98" y="6"/>
                  </a:cxn>
                  <a:cxn ang="0">
                    <a:pos x="116" y="1"/>
                  </a:cxn>
                  <a:cxn ang="0">
                    <a:pos x="129" y="3"/>
                  </a:cxn>
                  <a:cxn ang="0">
                    <a:pos x="136" y="5"/>
                  </a:cxn>
                  <a:cxn ang="0">
                    <a:pos x="134" y="11"/>
                  </a:cxn>
                  <a:cxn ang="0">
                    <a:pos x="131" y="23"/>
                  </a:cxn>
                  <a:cxn ang="0">
                    <a:pos x="154" y="46"/>
                  </a:cxn>
                  <a:cxn ang="0">
                    <a:pos x="172" y="46"/>
                  </a:cxn>
                  <a:cxn ang="0">
                    <a:pos x="176" y="50"/>
                  </a:cxn>
                  <a:cxn ang="0">
                    <a:pos x="179" y="56"/>
                  </a:cxn>
                  <a:cxn ang="0">
                    <a:pos x="181" y="66"/>
                  </a:cxn>
                  <a:cxn ang="0">
                    <a:pos x="182" y="69"/>
                  </a:cxn>
                  <a:cxn ang="0">
                    <a:pos x="174" y="74"/>
                  </a:cxn>
                  <a:cxn ang="0">
                    <a:pos x="162" y="78"/>
                  </a:cxn>
                  <a:cxn ang="0">
                    <a:pos x="159" y="84"/>
                  </a:cxn>
                  <a:cxn ang="0">
                    <a:pos x="156" y="91"/>
                  </a:cxn>
                  <a:cxn ang="0">
                    <a:pos x="149" y="94"/>
                  </a:cxn>
                  <a:cxn ang="0">
                    <a:pos x="121" y="89"/>
                  </a:cxn>
                  <a:cxn ang="0">
                    <a:pos x="119" y="88"/>
                  </a:cxn>
                  <a:cxn ang="0">
                    <a:pos x="108" y="91"/>
                  </a:cxn>
                  <a:cxn ang="0">
                    <a:pos x="86" y="93"/>
                  </a:cxn>
                  <a:cxn ang="0">
                    <a:pos x="66" y="93"/>
                  </a:cxn>
                  <a:cxn ang="0">
                    <a:pos x="58" y="98"/>
                  </a:cxn>
                  <a:cxn ang="0">
                    <a:pos x="61" y="108"/>
                  </a:cxn>
                  <a:cxn ang="0">
                    <a:pos x="64" y="119"/>
                  </a:cxn>
                  <a:cxn ang="0">
                    <a:pos x="56" y="118"/>
                  </a:cxn>
                  <a:cxn ang="0">
                    <a:pos x="48" y="119"/>
                  </a:cxn>
                  <a:cxn ang="0">
                    <a:pos x="34" y="118"/>
                  </a:cxn>
                  <a:cxn ang="0">
                    <a:pos x="28" y="111"/>
                  </a:cxn>
                  <a:cxn ang="0">
                    <a:pos x="21" y="109"/>
                  </a:cxn>
                  <a:cxn ang="0">
                    <a:pos x="8" y="106"/>
                  </a:cxn>
                  <a:cxn ang="0">
                    <a:pos x="0" y="101"/>
                  </a:cxn>
                </a:cxnLst>
                <a:rect l="0" t="0" r="r" b="b"/>
                <a:pathLst>
                  <a:path w="182" h="121">
                    <a:moveTo>
                      <a:pt x="0" y="101"/>
                    </a:moveTo>
                    <a:lnTo>
                      <a:pt x="1" y="96"/>
                    </a:lnTo>
                    <a:lnTo>
                      <a:pt x="0" y="93"/>
                    </a:lnTo>
                    <a:lnTo>
                      <a:pt x="0" y="88"/>
                    </a:lnTo>
                    <a:lnTo>
                      <a:pt x="5" y="88"/>
                    </a:lnTo>
                    <a:lnTo>
                      <a:pt x="5" y="81"/>
                    </a:lnTo>
                    <a:lnTo>
                      <a:pt x="3" y="76"/>
                    </a:lnTo>
                    <a:lnTo>
                      <a:pt x="6" y="73"/>
                    </a:lnTo>
                    <a:lnTo>
                      <a:pt x="13" y="69"/>
                    </a:lnTo>
                    <a:lnTo>
                      <a:pt x="20" y="58"/>
                    </a:lnTo>
                    <a:lnTo>
                      <a:pt x="25" y="51"/>
                    </a:lnTo>
                    <a:lnTo>
                      <a:pt x="25" y="48"/>
                    </a:lnTo>
                    <a:lnTo>
                      <a:pt x="31" y="40"/>
                    </a:lnTo>
                    <a:lnTo>
                      <a:pt x="34" y="38"/>
                    </a:lnTo>
                    <a:lnTo>
                      <a:pt x="34" y="36"/>
                    </a:lnTo>
                    <a:lnTo>
                      <a:pt x="43" y="36"/>
                    </a:lnTo>
                    <a:lnTo>
                      <a:pt x="44" y="36"/>
                    </a:lnTo>
                    <a:lnTo>
                      <a:pt x="58" y="33"/>
                    </a:lnTo>
                    <a:lnTo>
                      <a:pt x="59" y="28"/>
                    </a:lnTo>
                    <a:lnTo>
                      <a:pt x="73" y="20"/>
                    </a:lnTo>
                    <a:lnTo>
                      <a:pt x="91" y="11"/>
                    </a:lnTo>
                    <a:lnTo>
                      <a:pt x="98" y="6"/>
                    </a:lnTo>
                    <a:lnTo>
                      <a:pt x="104" y="3"/>
                    </a:lnTo>
                    <a:lnTo>
                      <a:pt x="116" y="1"/>
                    </a:lnTo>
                    <a:lnTo>
                      <a:pt x="123" y="0"/>
                    </a:lnTo>
                    <a:lnTo>
                      <a:pt x="129" y="3"/>
                    </a:lnTo>
                    <a:lnTo>
                      <a:pt x="134" y="3"/>
                    </a:lnTo>
                    <a:lnTo>
                      <a:pt x="136" y="5"/>
                    </a:lnTo>
                    <a:lnTo>
                      <a:pt x="134" y="6"/>
                    </a:lnTo>
                    <a:lnTo>
                      <a:pt x="134" y="11"/>
                    </a:lnTo>
                    <a:lnTo>
                      <a:pt x="131" y="16"/>
                    </a:lnTo>
                    <a:lnTo>
                      <a:pt x="131" y="23"/>
                    </a:lnTo>
                    <a:lnTo>
                      <a:pt x="154" y="36"/>
                    </a:lnTo>
                    <a:lnTo>
                      <a:pt x="154" y="46"/>
                    </a:lnTo>
                    <a:lnTo>
                      <a:pt x="162" y="51"/>
                    </a:lnTo>
                    <a:lnTo>
                      <a:pt x="172" y="46"/>
                    </a:lnTo>
                    <a:lnTo>
                      <a:pt x="176" y="48"/>
                    </a:lnTo>
                    <a:lnTo>
                      <a:pt x="176" y="50"/>
                    </a:lnTo>
                    <a:lnTo>
                      <a:pt x="179" y="53"/>
                    </a:lnTo>
                    <a:lnTo>
                      <a:pt x="179" y="56"/>
                    </a:lnTo>
                    <a:lnTo>
                      <a:pt x="176" y="59"/>
                    </a:lnTo>
                    <a:lnTo>
                      <a:pt x="181" y="66"/>
                    </a:lnTo>
                    <a:lnTo>
                      <a:pt x="182" y="66"/>
                    </a:lnTo>
                    <a:lnTo>
                      <a:pt x="182" y="69"/>
                    </a:lnTo>
                    <a:lnTo>
                      <a:pt x="177" y="74"/>
                    </a:lnTo>
                    <a:lnTo>
                      <a:pt x="174" y="74"/>
                    </a:lnTo>
                    <a:lnTo>
                      <a:pt x="166" y="79"/>
                    </a:lnTo>
                    <a:lnTo>
                      <a:pt x="162" y="78"/>
                    </a:lnTo>
                    <a:lnTo>
                      <a:pt x="157" y="79"/>
                    </a:lnTo>
                    <a:lnTo>
                      <a:pt x="159" y="84"/>
                    </a:lnTo>
                    <a:lnTo>
                      <a:pt x="154" y="86"/>
                    </a:lnTo>
                    <a:lnTo>
                      <a:pt x="156" y="91"/>
                    </a:lnTo>
                    <a:lnTo>
                      <a:pt x="149" y="93"/>
                    </a:lnTo>
                    <a:lnTo>
                      <a:pt x="149" y="94"/>
                    </a:lnTo>
                    <a:lnTo>
                      <a:pt x="123" y="88"/>
                    </a:lnTo>
                    <a:lnTo>
                      <a:pt x="121" y="89"/>
                    </a:lnTo>
                    <a:lnTo>
                      <a:pt x="121" y="89"/>
                    </a:lnTo>
                    <a:lnTo>
                      <a:pt x="119" y="88"/>
                    </a:lnTo>
                    <a:lnTo>
                      <a:pt x="114" y="91"/>
                    </a:lnTo>
                    <a:lnTo>
                      <a:pt x="108" y="91"/>
                    </a:lnTo>
                    <a:lnTo>
                      <a:pt x="99" y="93"/>
                    </a:lnTo>
                    <a:lnTo>
                      <a:pt x="86" y="93"/>
                    </a:lnTo>
                    <a:lnTo>
                      <a:pt x="84" y="93"/>
                    </a:lnTo>
                    <a:lnTo>
                      <a:pt x="66" y="93"/>
                    </a:lnTo>
                    <a:lnTo>
                      <a:pt x="58" y="93"/>
                    </a:lnTo>
                    <a:lnTo>
                      <a:pt x="58" y="98"/>
                    </a:lnTo>
                    <a:lnTo>
                      <a:pt x="59" y="106"/>
                    </a:lnTo>
                    <a:lnTo>
                      <a:pt x="61" y="108"/>
                    </a:lnTo>
                    <a:lnTo>
                      <a:pt x="64" y="113"/>
                    </a:lnTo>
                    <a:lnTo>
                      <a:pt x="64" y="119"/>
                    </a:lnTo>
                    <a:lnTo>
                      <a:pt x="59" y="119"/>
                    </a:lnTo>
                    <a:lnTo>
                      <a:pt x="56" y="118"/>
                    </a:lnTo>
                    <a:lnTo>
                      <a:pt x="53" y="116"/>
                    </a:lnTo>
                    <a:lnTo>
                      <a:pt x="48" y="119"/>
                    </a:lnTo>
                    <a:lnTo>
                      <a:pt x="43" y="121"/>
                    </a:lnTo>
                    <a:lnTo>
                      <a:pt x="34" y="118"/>
                    </a:lnTo>
                    <a:lnTo>
                      <a:pt x="33" y="114"/>
                    </a:lnTo>
                    <a:lnTo>
                      <a:pt x="28" y="111"/>
                    </a:lnTo>
                    <a:lnTo>
                      <a:pt x="23" y="111"/>
                    </a:lnTo>
                    <a:lnTo>
                      <a:pt x="21" y="109"/>
                    </a:lnTo>
                    <a:lnTo>
                      <a:pt x="18" y="109"/>
                    </a:lnTo>
                    <a:lnTo>
                      <a:pt x="8" y="106"/>
                    </a:lnTo>
                    <a:lnTo>
                      <a:pt x="1" y="101"/>
                    </a:lnTo>
                    <a:lnTo>
                      <a:pt x="0" y="10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82" name="Freeform 108"/>
              <p:cNvSpPr>
                <a:spLocks/>
              </p:cNvSpPr>
              <p:nvPr/>
            </p:nvSpPr>
            <p:spPr bwMode="auto">
              <a:xfrm>
                <a:off x="6193473" y="3075685"/>
                <a:ext cx="83479" cy="53955"/>
              </a:xfrm>
              <a:custGeom>
                <a:avLst/>
                <a:gdLst/>
                <a:ahLst/>
                <a:cxnLst>
                  <a:cxn ang="0">
                    <a:pos x="26" y="11"/>
                  </a:cxn>
                  <a:cxn ang="0">
                    <a:pos x="34" y="6"/>
                  </a:cxn>
                  <a:cxn ang="0">
                    <a:pos x="59" y="0"/>
                  </a:cxn>
                  <a:cxn ang="0">
                    <a:pos x="76" y="3"/>
                  </a:cxn>
                  <a:cxn ang="0">
                    <a:pos x="88" y="11"/>
                  </a:cxn>
                  <a:cxn ang="0">
                    <a:pos x="91" y="15"/>
                  </a:cxn>
                  <a:cxn ang="0">
                    <a:pos x="96" y="13"/>
                  </a:cxn>
                  <a:cxn ang="0">
                    <a:pos x="103" y="15"/>
                  </a:cxn>
                  <a:cxn ang="0">
                    <a:pos x="108" y="25"/>
                  </a:cxn>
                  <a:cxn ang="0">
                    <a:pos x="114" y="30"/>
                  </a:cxn>
                  <a:cxn ang="0">
                    <a:pos x="119" y="36"/>
                  </a:cxn>
                  <a:cxn ang="0">
                    <a:pos x="127" y="43"/>
                  </a:cxn>
                  <a:cxn ang="0">
                    <a:pos x="131" y="50"/>
                  </a:cxn>
                  <a:cxn ang="0">
                    <a:pos x="129" y="61"/>
                  </a:cxn>
                  <a:cxn ang="0">
                    <a:pos x="136" y="70"/>
                  </a:cxn>
                  <a:cxn ang="0">
                    <a:pos x="141" y="78"/>
                  </a:cxn>
                  <a:cxn ang="0">
                    <a:pos x="147" y="80"/>
                  </a:cxn>
                  <a:cxn ang="0">
                    <a:pos x="151" y="86"/>
                  </a:cxn>
                  <a:cxn ang="0">
                    <a:pos x="149" y="91"/>
                  </a:cxn>
                  <a:cxn ang="0">
                    <a:pos x="156" y="98"/>
                  </a:cxn>
                  <a:cxn ang="0">
                    <a:pos x="154" y="104"/>
                  </a:cxn>
                  <a:cxn ang="0">
                    <a:pos x="149" y="99"/>
                  </a:cxn>
                  <a:cxn ang="0">
                    <a:pos x="142" y="98"/>
                  </a:cxn>
                  <a:cxn ang="0">
                    <a:pos x="131" y="96"/>
                  </a:cxn>
                  <a:cxn ang="0">
                    <a:pos x="119" y="94"/>
                  </a:cxn>
                  <a:cxn ang="0">
                    <a:pos x="94" y="90"/>
                  </a:cxn>
                  <a:cxn ang="0">
                    <a:pos x="89" y="91"/>
                  </a:cxn>
                  <a:cxn ang="0">
                    <a:pos x="61" y="88"/>
                  </a:cxn>
                  <a:cxn ang="0">
                    <a:pos x="48" y="98"/>
                  </a:cxn>
                  <a:cxn ang="0">
                    <a:pos x="23" y="99"/>
                  </a:cxn>
                  <a:cxn ang="0">
                    <a:pos x="18" y="93"/>
                  </a:cxn>
                  <a:cxn ang="0">
                    <a:pos x="20" y="93"/>
                  </a:cxn>
                  <a:cxn ang="0">
                    <a:pos x="28" y="91"/>
                  </a:cxn>
                  <a:cxn ang="0">
                    <a:pos x="15" y="91"/>
                  </a:cxn>
                  <a:cxn ang="0">
                    <a:pos x="15" y="86"/>
                  </a:cxn>
                  <a:cxn ang="0">
                    <a:pos x="18" y="80"/>
                  </a:cxn>
                  <a:cxn ang="0">
                    <a:pos x="36" y="75"/>
                  </a:cxn>
                  <a:cxn ang="0">
                    <a:pos x="46" y="71"/>
                  </a:cxn>
                  <a:cxn ang="0">
                    <a:pos x="51" y="73"/>
                  </a:cxn>
                  <a:cxn ang="0">
                    <a:pos x="58" y="70"/>
                  </a:cxn>
                  <a:cxn ang="0">
                    <a:pos x="68" y="73"/>
                  </a:cxn>
                  <a:cxn ang="0">
                    <a:pos x="83" y="78"/>
                  </a:cxn>
                  <a:cxn ang="0">
                    <a:pos x="89" y="75"/>
                  </a:cxn>
                  <a:cxn ang="0">
                    <a:pos x="86" y="73"/>
                  </a:cxn>
                  <a:cxn ang="0">
                    <a:pos x="71" y="66"/>
                  </a:cxn>
                  <a:cxn ang="0">
                    <a:pos x="56" y="63"/>
                  </a:cxn>
                  <a:cxn ang="0">
                    <a:pos x="46" y="63"/>
                  </a:cxn>
                  <a:cxn ang="0">
                    <a:pos x="33" y="70"/>
                  </a:cxn>
                  <a:cxn ang="0">
                    <a:pos x="20" y="71"/>
                  </a:cxn>
                  <a:cxn ang="0">
                    <a:pos x="21" y="66"/>
                  </a:cxn>
                  <a:cxn ang="0">
                    <a:pos x="18" y="63"/>
                  </a:cxn>
                  <a:cxn ang="0">
                    <a:pos x="13" y="58"/>
                  </a:cxn>
                  <a:cxn ang="0">
                    <a:pos x="0" y="43"/>
                  </a:cxn>
                  <a:cxn ang="0">
                    <a:pos x="21" y="21"/>
                  </a:cxn>
                </a:cxnLst>
                <a:rect l="0" t="0" r="r" b="b"/>
                <a:pathLst>
                  <a:path w="156" h="104">
                    <a:moveTo>
                      <a:pt x="21" y="13"/>
                    </a:moveTo>
                    <a:lnTo>
                      <a:pt x="26" y="11"/>
                    </a:lnTo>
                    <a:lnTo>
                      <a:pt x="29" y="11"/>
                    </a:lnTo>
                    <a:lnTo>
                      <a:pt x="34" y="6"/>
                    </a:lnTo>
                    <a:lnTo>
                      <a:pt x="48" y="5"/>
                    </a:lnTo>
                    <a:lnTo>
                      <a:pt x="59" y="0"/>
                    </a:lnTo>
                    <a:lnTo>
                      <a:pt x="64" y="0"/>
                    </a:lnTo>
                    <a:lnTo>
                      <a:pt x="76" y="3"/>
                    </a:lnTo>
                    <a:lnTo>
                      <a:pt x="83" y="5"/>
                    </a:lnTo>
                    <a:lnTo>
                      <a:pt x="88" y="11"/>
                    </a:lnTo>
                    <a:lnTo>
                      <a:pt x="88" y="13"/>
                    </a:lnTo>
                    <a:lnTo>
                      <a:pt x="91" y="15"/>
                    </a:lnTo>
                    <a:lnTo>
                      <a:pt x="94" y="13"/>
                    </a:lnTo>
                    <a:lnTo>
                      <a:pt x="96" y="13"/>
                    </a:lnTo>
                    <a:lnTo>
                      <a:pt x="101" y="13"/>
                    </a:lnTo>
                    <a:lnTo>
                      <a:pt x="103" y="15"/>
                    </a:lnTo>
                    <a:lnTo>
                      <a:pt x="103" y="20"/>
                    </a:lnTo>
                    <a:lnTo>
                      <a:pt x="108" y="25"/>
                    </a:lnTo>
                    <a:lnTo>
                      <a:pt x="108" y="30"/>
                    </a:lnTo>
                    <a:lnTo>
                      <a:pt x="114" y="30"/>
                    </a:lnTo>
                    <a:lnTo>
                      <a:pt x="114" y="35"/>
                    </a:lnTo>
                    <a:lnTo>
                      <a:pt x="119" y="36"/>
                    </a:lnTo>
                    <a:lnTo>
                      <a:pt x="126" y="40"/>
                    </a:lnTo>
                    <a:lnTo>
                      <a:pt x="127" y="43"/>
                    </a:lnTo>
                    <a:lnTo>
                      <a:pt x="131" y="46"/>
                    </a:lnTo>
                    <a:lnTo>
                      <a:pt x="131" y="50"/>
                    </a:lnTo>
                    <a:lnTo>
                      <a:pt x="132" y="53"/>
                    </a:lnTo>
                    <a:lnTo>
                      <a:pt x="129" y="61"/>
                    </a:lnTo>
                    <a:lnTo>
                      <a:pt x="129" y="65"/>
                    </a:lnTo>
                    <a:lnTo>
                      <a:pt x="136" y="70"/>
                    </a:lnTo>
                    <a:lnTo>
                      <a:pt x="139" y="75"/>
                    </a:lnTo>
                    <a:lnTo>
                      <a:pt x="141" y="78"/>
                    </a:lnTo>
                    <a:lnTo>
                      <a:pt x="144" y="78"/>
                    </a:lnTo>
                    <a:lnTo>
                      <a:pt x="147" y="80"/>
                    </a:lnTo>
                    <a:lnTo>
                      <a:pt x="147" y="83"/>
                    </a:lnTo>
                    <a:lnTo>
                      <a:pt x="151" y="86"/>
                    </a:lnTo>
                    <a:lnTo>
                      <a:pt x="151" y="88"/>
                    </a:lnTo>
                    <a:lnTo>
                      <a:pt x="149" y="91"/>
                    </a:lnTo>
                    <a:lnTo>
                      <a:pt x="149" y="94"/>
                    </a:lnTo>
                    <a:lnTo>
                      <a:pt x="156" y="98"/>
                    </a:lnTo>
                    <a:lnTo>
                      <a:pt x="156" y="101"/>
                    </a:lnTo>
                    <a:lnTo>
                      <a:pt x="154" y="104"/>
                    </a:lnTo>
                    <a:lnTo>
                      <a:pt x="154" y="99"/>
                    </a:lnTo>
                    <a:lnTo>
                      <a:pt x="149" y="99"/>
                    </a:lnTo>
                    <a:lnTo>
                      <a:pt x="147" y="98"/>
                    </a:lnTo>
                    <a:lnTo>
                      <a:pt x="142" y="98"/>
                    </a:lnTo>
                    <a:lnTo>
                      <a:pt x="137" y="99"/>
                    </a:lnTo>
                    <a:lnTo>
                      <a:pt x="131" y="96"/>
                    </a:lnTo>
                    <a:lnTo>
                      <a:pt x="122" y="96"/>
                    </a:lnTo>
                    <a:lnTo>
                      <a:pt x="119" y="94"/>
                    </a:lnTo>
                    <a:lnTo>
                      <a:pt x="109" y="90"/>
                    </a:lnTo>
                    <a:lnTo>
                      <a:pt x="94" y="90"/>
                    </a:lnTo>
                    <a:lnTo>
                      <a:pt x="89" y="90"/>
                    </a:lnTo>
                    <a:lnTo>
                      <a:pt x="89" y="91"/>
                    </a:lnTo>
                    <a:lnTo>
                      <a:pt x="83" y="90"/>
                    </a:lnTo>
                    <a:lnTo>
                      <a:pt x="61" y="88"/>
                    </a:lnTo>
                    <a:lnTo>
                      <a:pt x="53" y="91"/>
                    </a:lnTo>
                    <a:lnTo>
                      <a:pt x="48" y="98"/>
                    </a:lnTo>
                    <a:lnTo>
                      <a:pt x="31" y="96"/>
                    </a:lnTo>
                    <a:lnTo>
                      <a:pt x="23" y="99"/>
                    </a:lnTo>
                    <a:lnTo>
                      <a:pt x="18" y="98"/>
                    </a:lnTo>
                    <a:lnTo>
                      <a:pt x="18" y="93"/>
                    </a:lnTo>
                    <a:lnTo>
                      <a:pt x="16" y="93"/>
                    </a:lnTo>
                    <a:lnTo>
                      <a:pt x="20" y="93"/>
                    </a:lnTo>
                    <a:lnTo>
                      <a:pt x="23" y="94"/>
                    </a:lnTo>
                    <a:lnTo>
                      <a:pt x="28" y="91"/>
                    </a:lnTo>
                    <a:lnTo>
                      <a:pt x="20" y="88"/>
                    </a:lnTo>
                    <a:lnTo>
                      <a:pt x="15" y="91"/>
                    </a:lnTo>
                    <a:lnTo>
                      <a:pt x="13" y="90"/>
                    </a:lnTo>
                    <a:lnTo>
                      <a:pt x="15" y="86"/>
                    </a:lnTo>
                    <a:lnTo>
                      <a:pt x="15" y="81"/>
                    </a:lnTo>
                    <a:lnTo>
                      <a:pt x="18" y="80"/>
                    </a:lnTo>
                    <a:lnTo>
                      <a:pt x="33" y="80"/>
                    </a:lnTo>
                    <a:lnTo>
                      <a:pt x="36" y="75"/>
                    </a:lnTo>
                    <a:lnTo>
                      <a:pt x="41" y="75"/>
                    </a:lnTo>
                    <a:lnTo>
                      <a:pt x="46" y="71"/>
                    </a:lnTo>
                    <a:lnTo>
                      <a:pt x="49" y="71"/>
                    </a:lnTo>
                    <a:lnTo>
                      <a:pt x="51" y="73"/>
                    </a:lnTo>
                    <a:lnTo>
                      <a:pt x="54" y="70"/>
                    </a:lnTo>
                    <a:lnTo>
                      <a:pt x="58" y="70"/>
                    </a:lnTo>
                    <a:lnTo>
                      <a:pt x="63" y="73"/>
                    </a:lnTo>
                    <a:lnTo>
                      <a:pt x="68" y="73"/>
                    </a:lnTo>
                    <a:lnTo>
                      <a:pt x="74" y="75"/>
                    </a:lnTo>
                    <a:lnTo>
                      <a:pt x="83" y="78"/>
                    </a:lnTo>
                    <a:lnTo>
                      <a:pt x="88" y="78"/>
                    </a:lnTo>
                    <a:lnTo>
                      <a:pt x="89" y="75"/>
                    </a:lnTo>
                    <a:lnTo>
                      <a:pt x="88" y="73"/>
                    </a:lnTo>
                    <a:lnTo>
                      <a:pt x="86" y="73"/>
                    </a:lnTo>
                    <a:lnTo>
                      <a:pt x="74" y="66"/>
                    </a:lnTo>
                    <a:lnTo>
                      <a:pt x="71" y="66"/>
                    </a:lnTo>
                    <a:lnTo>
                      <a:pt x="63" y="63"/>
                    </a:lnTo>
                    <a:lnTo>
                      <a:pt x="56" y="63"/>
                    </a:lnTo>
                    <a:lnTo>
                      <a:pt x="53" y="61"/>
                    </a:lnTo>
                    <a:lnTo>
                      <a:pt x="46" y="63"/>
                    </a:lnTo>
                    <a:lnTo>
                      <a:pt x="38" y="70"/>
                    </a:lnTo>
                    <a:lnTo>
                      <a:pt x="33" y="70"/>
                    </a:lnTo>
                    <a:lnTo>
                      <a:pt x="29" y="71"/>
                    </a:lnTo>
                    <a:lnTo>
                      <a:pt x="20" y="71"/>
                    </a:lnTo>
                    <a:lnTo>
                      <a:pt x="18" y="70"/>
                    </a:lnTo>
                    <a:lnTo>
                      <a:pt x="21" y="66"/>
                    </a:lnTo>
                    <a:lnTo>
                      <a:pt x="16" y="63"/>
                    </a:lnTo>
                    <a:lnTo>
                      <a:pt x="18" y="63"/>
                    </a:lnTo>
                    <a:lnTo>
                      <a:pt x="18" y="58"/>
                    </a:lnTo>
                    <a:lnTo>
                      <a:pt x="13" y="58"/>
                    </a:lnTo>
                    <a:lnTo>
                      <a:pt x="8" y="50"/>
                    </a:lnTo>
                    <a:lnTo>
                      <a:pt x="0" y="43"/>
                    </a:lnTo>
                    <a:lnTo>
                      <a:pt x="15" y="31"/>
                    </a:lnTo>
                    <a:lnTo>
                      <a:pt x="21" y="21"/>
                    </a:lnTo>
                    <a:lnTo>
                      <a:pt x="21" y="1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83" name="Freeform 110"/>
              <p:cNvSpPr>
                <a:spLocks/>
              </p:cNvSpPr>
              <p:nvPr/>
            </p:nvSpPr>
            <p:spPr bwMode="auto">
              <a:xfrm>
                <a:off x="6203105" y="3121339"/>
                <a:ext cx="39599" cy="2179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5" y="11"/>
                  </a:cxn>
                  <a:cxn ang="0">
                    <a:pos x="13" y="8"/>
                  </a:cxn>
                  <a:cxn ang="0">
                    <a:pos x="30" y="10"/>
                  </a:cxn>
                  <a:cxn ang="0">
                    <a:pos x="35" y="3"/>
                  </a:cxn>
                  <a:cxn ang="0">
                    <a:pos x="43" y="0"/>
                  </a:cxn>
                  <a:cxn ang="0">
                    <a:pos x="65" y="2"/>
                  </a:cxn>
                  <a:cxn ang="0">
                    <a:pos x="71" y="3"/>
                  </a:cxn>
                  <a:cxn ang="0">
                    <a:pos x="71" y="10"/>
                  </a:cxn>
                  <a:cxn ang="0">
                    <a:pos x="71" y="13"/>
                  </a:cxn>
                  <a:cxn ang="0">
                    <a:pos x="71" y="20"/>
                  </a:cxn>
                  <a:cxn ang="0">
                    <a:pos x="73" y="23"/>
                  </a:cxn>
                  <a:cxn ang="0">
                    <a:pos x="73" y="26"/>
                  </a:cxn>
                  <a:cxn ang="0">
                    <a:pos x="70" y="30"/>
                  </a:cxn>
                  <a:cxn ang="0">
                    <a:pos x="61" y="30"/>
                  </a:cxn>
                  <a:cxn ang="0">
                    <a:pos x="55" y="35"/>
                  </a:cxn>
                  <a:cxn ang="0">
                    <a:pos x="50" y="35"/>
                  </a:cxn>
                  <a:cxn ang="0">
                    <a:pos x="46" y="40"/>
                  </a:cxn>
                  <a:cxn ang="0">
                    <a:pos x="41" y="41"/>
                  </a:cxn>
                  <a:cxn ang="0">
                    <a:pos x="40" y="40"/>
                  </a:cxn>
                  <a:cxn ang="0">
                    <a:pos x="40" y="36"/>
                  </a:cxn>
                  <a:cxn ang="0">
                    <a:pos x="30" y="38"/>
                  </a:cxn>
                  <a:cxn ang="0">
                    <a:pos x="35" y="31"/>
                  </a:cxn>
                  <a:cxn ang="0">
                    <a:pos x="33" y="31"/>
                  </a:cxn>
                  <a:cxn ang="0">
                    <a:pos x="35" y="30"/>
                  </a:cxn>
                  <a:cxn ang="0">
                    <a:pos x="31" y="28"/>
                  </a:cxn>
                  <a:cxn ang="0">
                    <a:pos x="28" y="28"/>
                  </a:cxn>
                  <a:cxn ang="0">
                    <a:pos x="26" y="25"/>
                  </a:cxn>
                  <a:cxn ang="0">
                    <a:pos x="38" y="25"/>
                  </a:cxn>
                  <a:cxn ang="0">
                    <a:pos x="41" y="25"/>
                  </a:cxn>
                  <a:cxn ang="0">
                    <a:pos x="35" y="21"/>
                  </a:cxn>
                  <a:cxn ang="0">
                    <a:pos x="28" y="21"/>
                  </a:cxn>
                  <a:cxn ang="0">
                    <a:pos x="21" y="23"/>
                  </a:cxn>
                  <a:cxn ang="0">
                    <a:pos x="20" y="23"/>
                  </a:cxn>
                  <a:cxn ang="0">
                    <a:pos x="18" y="21"/>
                  </a:cxn>
                  <a:cxn ang="0">
                    <a:pos x="13" y="21"/>
                  </a:cxn>
                  <a:cxn ang="0">
                    <a:pos x="8" y="16"/>
                  </a:cxn>
                  <a:cxn ang="0">
                    <a:pos x="13" y="13"/>
                  </a:cxn>
                  <a:cxn ang="0">
                    <a:pos x="10" y="13"/>
                  </a:cxn>
                  <a:cxn ang="0">
                    <a:pos x="2" y="13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73" h="41">
                    <a:moveTo>
                      <a:pt x="0" y="10"/>
                    </a:moveTo>
                    <a:lnTo>
                      <a:pt x="5" y="11"/>
                    </a:lnTo>
                    <a:lnTo>
                      <a:pt x="13" y="8"/>
                    </a:lnTo>
                    <a:lnTo>
                      <a:pt x="30" y="10"/>
                    </a:lnTo>
                    <a:lnTo>
                      <a:pt x="35" y="3"/>
                    </a:lnTo>
                    <a:lnTo>
                      <a:pt x="43" y="0"/>
                    </a:lnTo>
                    <a:lnTo>
                      <a:pt x="65" y="2"/>
                    </a:lnTo>
                    <a:lnTo>
                      <a:pt x="71" y="3"/>
                    </a:lnTo>
                    <a:lnTo>
                      <a:pt x="71" y="10"/>
                    </a:lnTo>
                    <a:lnTo>
                      <a:pt x="71" y="13"/>
                    </a:lnTo>
                    <a:lnTo>
                      <a:pt x="71" y="20"/>
                    </a:lnTo>
                    <a:lnTo>
                      <a:pt x="73" y="23"/>
                    </a:lnTo>
                    <a:lnTo>
                      <a:pt x="73" y="26"/>
                    </a:lnTo>
                    <a:lnTo>
                      <a:pt x="70" y="30"/>
                    </a:lnTo>
                    <a:lnTo>
                      <a:pt x="61" y="30"/>
                    </a:lnTo>
                    <a:lnTo>
                      <a:pt x="55" y="35"/>
                    </a:lnTo>
                    <a:lnTo>
                      <a:pt x="50" y="35"/>
                    </a:lnTo>
                    <a:lnTo>
                      <a:pt x="46" y="40"/>
                    </a:lnTo>
                    <a:lnTo>
                      <a:pt x="41" y="41"/>
                    </a:lnTo>
                    <a:lnTo>
                      <a:pt x="40" y="40"/>
                    </a:lnTo>
                    <a:lnTo>
                      <a:pt x="40" y="36"/>
                    </a:lnTo>
                    <a:lnTo>
                      <a:pt x="30" y="38"/>
                    </a:lnTo>
                    <a:lnTo>
                      <a:pt x="35" y="31"/>
                    </a:lnTo>
                    <a:lnTo>
                      <a:pt x="33" y="31"/>
                    </a:lnTo>
                    <a:lnTo>
                      <a:pt x="35" y="30"/>
                    </a:lnTo>
                    <a:lnTo>
                      <a:pt x="31" y="28"/>
                    </a:lnTo>
                    <a:lnTo>
                      <a:pt x="28" y="28"/>
                    </a:lnTo>
                    <a:lnTo>
                      <a:pt x="26" y="25"/>
                    </a:lnTo>
                    <a:lnTo>
                      <a:pt x="38" y="25"/>
                    </a:lnTo>
                    <a:lnTo>
                      <a:pt x="41" y="25"/>
                    </a:lnTo>
                    <a:lnTo>
                      <a:pt x="35" y="21"/>
                    </a:lnTo>
                    <a:lnTo>
                      <a:pt x="28" y="21"/>
                    </a:lnTo>
                    <a:lnTo>
                      <a:pt x="21" y="23"/>
                    </a:lnTo>
                    <a:lnTo>
                      <a:pt x="20" y="23"/>
                    </a:lnTo>
                    <a:lnTo>
                      <a:pt x="18" y="21"/>
                    </a:lnTo>
                    <a:lnTo>
                      <a:pt x="13" y="21"/>
                    </a:lnTo>
                    <a:lnTo>
                      <a:pt x="8" y="16"/>
                    </a:lnTo>
                    <a:lnTo>
                      <a:pt x="13" y="13"/>
                    </a:lnTo>
                    <a:lnTo>
                      <a:pt x="10" y="13"/>
                    </a:lnTo>
                    <a:lnTo>
                      <a:pt x="2" y="13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84" name="Freeform 111"/>
              <p:cNvSpPr>
                <a:spLocks/>
              </p:cNvSpPr>
              <p:nvPr/>
            </p:nvSpPr>
            <p:spPr bwMode="auto">
              <a:xfrm>
                <a:off x="6228791" y="3122377"/>
                <a:ext cx="92041" cy="78857"/>
              </a:xfrm>
              <a:custGeom>
                <a:avLst/>
                <a:gdLst/>
                <a:ahLst/>
                <a:cxnLst>
                  <a:cxn ang="0">
                    <a:pos x="4" y="33"/>
                  </a:cxn>
                  <a:cxn ang="0">
                    <a:pos x="15" y="28"/>
                  </a:cxn>
                  <a:cxn ang="0">
                    <a:pos x="27" y="24"/>
                  </a:cxn>
                  <a:cxn ang="0">
                    <a:pos x="25" y="18"/>
                  </a:cxn>
                  <a:cxn ang="0">
                    <a:pos x="25" y="8"/>
                  </a:cxn>
                  <a:cxn ang="0">
                    <a:pos x="30" y="0"/>
                  </a:cxn>
                  <a:cxn ang="0">
                    <a:pos x="55" y="4"/>
                  </a:cxn>
                  <a:cxn ang="0">
                    <a:pos x="67" y="6"/>
                  </a:cxn>
                  <a:cxn ang="0">
                    <a:pos x="78" y="8"/>
                  </a:cxn>
                  <a:cxn ang="0">
                    <a:pos x="85" y="9"/>
                  </a:cxn>
                  <a:cxn ang="0">
                    <a:pos x="90" y="14"/>
                  </a:cxn>
                  <a:cxn ang="0">
                    <a:pos x="98" y="13"/>
                  </a:cxn>
                  <a:cxn ang="0">
                    <a:pos x="107" y="18"/>
                  </a:cxn>
                  <a:cxn ang="0">
                    <a:pos x="118" y="14"/>
                  </a:cxn>
                  <a:cxn ang="0">
                    <a:pos x="127" y="8"/>
                  </a:cxn>
                  <a:cxn ang="0">
                    <a:pos x="137" y="11"/>
                  </a:cxn>
                  <a:cxn ang="0">
                    <a:pos x="143" y="8"/>
                  </a:cxn>
                  <a:cxn ang="0">
                    <a:pos x="150" y="14"/>
                  </a:cxn>
                  <a:cxn ang="0">
                    <a:pos x="150" y="24"/>
                  </a:cxn>
                  <a:cxn ang="0">
                    <a:pos x="158" y="28"/>
                  </a:cxn>
                  <a:cxn ang="0">
                    <a:pos x="155" y="36"/>
                  </a:cxn>
                  <a:cxn ang="0">
                    <a:pos x="156" y="41"/>
                  </a:cxn>
                  <a:cxn ang="0">
                    <a:pos x="161" y="38"/>
                  </a:cxn>
                  <a:cxn ang="0">
                    <a:pos x="163" y="44"/>
                  </a:cxn>
                  <a:cxn ang="0">
                    <a:pos x="170" y="48"/>
                  </a:cxn>
                  <a:cxn ang="0">
                    <a:pos x="173" y="53"/>
                  </a:cxn>
                  <a:cxn ang="0">
                    <a:pos x="161" y="56"/>
                  </a:cxn>
                  <a:cxn ang="0">
                    <a:pos x="163" y="63"/>
                  </a:cxn>
                  <a:cxn ang="0">
                    <a:pos x="163" y="76"/>
                  </a:cxn>
                  <a:cxn ang="0">
                    <a:pos x="166" y="84"/>
                  </a:cxn>
                  <a:cxn ang="0">
                    <a:pos x="168" y="93"/>
                  </a:cxn>
                  <a:cxn ang="0">
                    <a:pos x="161" y="93"/>
                  </a:cxn>
                  <a:cxn ang="0">
                    <a:pos x="166" y="101"/>
                  </a:cxn>
                  <a:cxn ang="0">
                    <a:pos x="168" y="107"/>
                  </a:cxn>
                  <a:cxn ang="0">
                    <a:pos x="156" y="121"/>
                  </a:cxn>
                  <a:cxn ang="0">
                    <a:pos x="156" y="127"/>
                  </a:cxn>
                  <a:cxn ang="0">
                    <a:pos x="150" y="139"/>
                  </a:cxn>
                  <a:cxn ang="0">
                    <a:pos x="113" y="152"/>
                  </a:cxn>
                  <a:cxn ang="0">
                    <a:pos x="100" y="147"/>
                  </a:cxn>
                  <a:cxn ang="0">
                    <a:pos x="90" y="137"/>
                  </a:cxn>
                  <a:cxn ang="0">
                    <a:pos x="92" y="134"/>
                  </a:cxn>
                  <a:cxn ang="0">
                    <a:pos x="103" y="99"/>
                  </a:cxn>
                  <a:cxn ang="0">
                    <a:pos x="102" y="94"/>
                  </a:cxn>
                  <a:cxn ang="0">
                    <a:pos x="105" y="89"/>
                  </a:cxn>
                  <a:cxn ang="0">
                    <a:pos x="100" y="81"/>
                  </a:cxn>
                  <a:cxn ang="0">
                    <a:pos x="95" y="68"/>
                  </a:cxn>
                  <a:cxn ang="0">
                    <a:pos x="90" y="59"/>
                  </a:cxn>
                  <a:cxn ang="0">
                    <a:pos x="62" y="61"/>
                  </a:cxn>
                  <a:cxn ang="0">
                    <a:pos x="52" y="71"/>
                  </a:cxn>
                  <a:cxn ang="0">
                    <a:pos x="45" y="78"/>
                  </a:cxn>
                  <a:cxn ang="0">
                    <a:pos x="37" y="74"/>
                  </a:cxn>
                  <a:cxn ang="0">
                    <a:pos x="29" y="64"/>
                  </a:cxn>
                  <a:cxn ang="0">
                    <a:pos x="22" y="63"/>
                  </a:cxn>
                  <a:cxn ang="0">
                    <a:pos x="24" y="58"/>
                  </a:cxn>
                  <a:cxn ang="0">
                    <a:pos x="17" y="59"/>
                  </a:cxn>
                  <a:cxn ang="0">
                    <a:pos x="9" y="58"/>
                  </a:cxn>
                  <a:cxn ang="0">
                    <a:pos x="5" y="43"/>
                  </a:cxn>
                  <a:cxn ang="0">
                    <a:pos x="0" y="38"/>
                  </a:cxn>
                </a:cxnLst>
                <a:rect l="0" t="0" r="r" b="b"/>
                <a:pathLst>
                  <a:path w="173" h="152">
                    <a:moveTo>
                      <a:pt x="0" y="38"/>
                    </a:moveTo>
                    <a:lnTo>
                      <a:pt x="4" y="33"/>
                    </a:lnTo>
                    <a:lnTo>
                      <a:pt x="9" y="33"/>
                    </a:lnTo>
                    <a:lnTo>
                      <a:pt x="15" y="28"/>
                    </a:lnTo>
                    <a:lnTo>
                      <a:pt x="24" y="28"/>
                    </a:lnTo>
                    <a:lnTo>
                      <a:pt x="27" y="24"/>
                    </a:lnTo>
                    <a:lnTo>
                      <a:pt x="27" y="21"/>
                    </a:lnTo>
                    <a:lnTo>
                      <a:pt x="25" y="18"/>
                    </a:lnTo>
                    <a:lnTo>
                      <a:pt x="25" y="11"/>
                    </a:lnTo>
                    <a:lnTo>
                      <a:pt x="25" y="8"/>
                    </a:lnTo>
                    <a:lnTo>
                      <a:pt x="25" y="0"/>
                    </a:lnTo>
                    <a:lnTo>
                      <a:pt x="30" y="0"/>
                    </a:lnTo>
                    <a:lnTo>
                      <a:pt x="45" y="0"/>
                    </a:lnTo>
                    <a:lnTo>
                      <a:pt x="55" y="4"/>
                    </a:lnTo>
                    <a:lnTo>
                      <a:pt x="58" y="6"/>
                    </a:lnTo>
                    <a:lnTo>
                      <a:pt x="67" y="6"/>
                    </a:lnTo>
                    <a:lnTo>
                      <a:pt x="73" y="9"/>
                    </a:lnTo>
                    <a:lnTo>
                      <a:pt x="78" y="8"/>
                    </a:lnTo>
                    <a:lnTo>
                      <a:pt x="83" y="8"/>
                    </a:lnTo>
                    <a:lnTo>
                      <a:pt x="85" y="9"/>
                    </a:lnTo>
                    <a:lnTo>
                      <a:pt x="90" y="9"/>
                    </a:lnTo>
                    <a:lnTo>
                      <a:pt x="90" y="14"/>
                    </a:lnTo>
                    <a:lnTo>
                      <a:pt x="93" y="14"/>
                    </a:lnTo>
                    <a:lnTo>
                      <a:pt x="98" y="13"/>
                    </a:lnTo>
                    <a:lnTo>
                      <a:pt x="102" y="14"/>
                    </a:lnTo>
                    <a:lnTo>
                      <a:pt x="107" y="18"/>
                    </a:lnTo>
                    <a:lnTo>
                      <a:pt x="113" y="18"/>
                    </a:lnTo>
                    <a:lnTo>
                      <a:pt x="118" y="14"/>
                    </a:lnTo>
                    <a:lnTo>
                      <a:pt x="122" y="14"/>
                    </a:lnTo>
                    <a:lnTo>
                      <a:pt x="127" y="8"/>
                    </a:lnTo>
                    <a:lnTo>
                      <a:pt x="132" y="8"/>
                    </a:lnTo>
                    <a:lnTo>
                      <a:pt x="137" y="11"/>
                    </a:lnTo>
                    <a:lnTo>
                      <a:pt x="140" y="9"/>
                    </a:lnTo>
                    <a:lnTo>
                      <a:pt x="143" y="8"/>
                    </a:lnTo>
                    <a:lnTo>
                      <a:pt x="145" y="9"/>
                    </a:lnTo>
                    <a:lnTo>
                      <a:pt x="150" y="14"/>
                    </a:lnTo>
                    <a:lnTo>
                      <a:pt x="152" y="18"/>
                    </a:lnTo>
                    <a:lnTo>
                      <a:pt x="150" y="24"/>
                    </a:lnTo>
                    <a:lnTo>
                      <a:pt x="153" y="26"/>
                    </a:lnTo>
                    <a:lnTo>
                      <a:pt x="158" y="28"/>
                    </a:lnTo>
                    <a:lnTo>
                      <a:pt x="158" y="29"/>
                    </a:lnTo>
                    <a:lnTo>
                      <a:pt x="155" y="36"/>
                    </a:lnTo>
                    <a:lnTo>
                      <a:pt x="152" y="41"/>
                    </a:lnTo>
                    <a:lnTo>
                      <a:pt x="156" y="41"/>
                    </a:lnTo>
                    <a:lnTo>
                      <a:pt x="158" y="38"/>
                    </a:lnTo>
                    <a:lnTo>
                      <a:pt x="161" y="38"/>
                    </a:lnTo>
                    <a:lnTo>
                      <a:pt x="161" y="41"/>
                    </a:lnTo>
                    <a:lnTo>
                      <a:pt x="163" y="44"/>
                    </a:lnTo>
                    <a:lnTo>
                      <a:pt x="163" y="48"/>
                    </a:lnTo>
                    <a:lnTo>
                      <a:pt x="170" y="48"/>
                    </a:lnTo>
                    <a:lnTo>
                      <a:pt x="171" y="49"/>
                    </a:lnTo>
                    <a:lnTo>
                      <a:pt x="173" y="53"/>
                    </a:lnTo>
                    <a:lnTo>
                      <a:pt x="170" y="54"/>
                    </a:lnTo>
                    <a:lnTo>
                      <a:pt x="161" y="56"/>
                    </a:lnTo>
                    <a:lnTo>
                      <a:pt x="161" y="61"/>
                    </a:lnTo>
                    <a:lnTo>
                      <a:pt x="163" y="63"/>
                    </a:lnTo>
                    <a:lnTo>
                      <a:pt x="165" y="73"/>
                    </a:lnTo>
                    <a:lnTo>
                      <a:pt x="163" y="76"/>
                    </a:lnTo>
                    <a:lnTo>
                      <a:pt x="163" y="83"/>
                    </a:lnTo>
                    <a:lnTo>
                      <a:pt x="166" y="84"/>
                    </a:lnTo>
                    <a:lnTo>
                      <a:pt x="170" y="89"/>
                    </a:lnTo>
                    <a:lnTo>
                      <a:pt x="168" y="93"/>
                    </a:lnTo>
                    <a:lnTo>
                      <a:pt x="165" y="91"/>
                    </a:lnTo>
                    <a:lnTo>
                      <a:pt x="161" y="93"/>
                    </a:lnTo>
                    <a:lnTo>
                      <a:pt x="161" y="96"/>
                    </a:lnTo>
                    <a:lnTo>
                      <a:pt x="166" y="101"/>
                    </a:lnTo>
                    <a:lnTo>
                      <a:pt x="168" y="102"/>
                    </a:lnTo>
                    <a:lnTo>
                      <a:pt x="168" y="107"/>
                    </a:lnTo>
                    <a:lnTo>
                      <a:pt x="161" y="121"/>
                    </a:lnTo>
                    <a:lnTo>
                      <a:pt x="156" y="121"/>
                    </a:lnTo>
                    <a:lnTo>
                      <a:pt x="155" y="124"/>
                    </a:lnTo>
                    <a:lnTo>
                      <a:pt x="156" y="127"/>
                    </a:lnTo>
                    <a:lnTo>
                      <a:pt x="153" y="136"/>
                    </a:lnTo>
                    <a:lnTo>
                      <a:pt x="150" y="139"/>
                    </a:lnTo>
                    <a:lnTo>
                      <a:pt x="150" y="142"/>
                    </a:lnTo>
                    <a:lnTo>
                      <a:pt x="113" y="152"/>
                    </a:lnTo>
                    <a:lnTo>
                      <a:pt x="105" y="147"/>
                    </a:lnTo>
                    <a:lnTo>
                      <a:pt x="100" y="147"/>
                    </a:lnTo>
                    <a:lnTo>
                      <a:pt x="95" y="139"/>
                    </a:lnTo>
                    <a:lnTo>
                      <a:pt x="90" y="137"/>
                    </a:lnTo>
                    <a:lnTo>
                      <a:pt x="92" y="134"/>
                    </a:lnTo>
                    <a:lnTo>
                      <a:pt x="92" y="134"/>
                    </a:lnTo>
                    <a:lnTo>
                      <a:pt x="102" y="127"/>
                    </a:lnTo>
                    <a:lnTo>
                      <a:pt x="103" y="99"/>
                    </a:lnTo>
                    <a:lnTo>
                      <a:pt x="105" y="96"/>
                    </a:lnTo>
                    <a:lnTo>
                      <a:pt x="102" y="94"/>
                    </a:lnTo>
                    <a:lnTo>
                      <a:pt x="102" y="91"/>
                    </a:lnTo>
                    <a:lnTo>
                      <a:pt x="105" y="89"/>
                    </a:lnTo>
                    <a:lnTo>
                      <a:pt x="105" y="86"/>
                    </a:lnTo>
                    <a:lnTo>
                      <a:pt x="100" y="81"/>
                    </a:lnTo>
                    <a:lnTo>
                      <a:pt x="102" y="78"/>
                    </a:lnTo>
                    <a:lnTo>
                      <a:pt x="95" y="68"/>
                    </a:lnTo>
                    <a:lnTo>
                      <a:pt x="93" y="64"/>
                    </a:lnTo>
                    <a:lnTo>
                      <a:pt x="90" y="59"/>
                    </a:lnTo>
                    <a:lnTo>
                      <a:pt x="68" y="59"/>
                    </a:lnTo>
                    <a:lnTo>
                      <a:pt x="62" y="61"/>
                    </a:lnTo>
                    <a:lnTo>
                      <a:pt x="58" y="64"/>
                    </a:lnTo>
                    <a:lnTo>
                      <a:pt x="52" y="71"/>
                    </a:lnTo>
                    <a:lnTo>
                      <a:pt x="52" y="73"/>
                    </a:lnTo>
                    <a:lnTo>
                      <a:pt x="45" y="78"/>
                    </a:lnTo>
                    <a:lnTo>
                      <a:pt x="40" y="78"/>
                    </a:lnTo>
                    <a:lnTo>
                      <a:pt x="37" y="74"/>
                    </a:lnTo>
                    <a:lnTo>
                      <a:pt x="30" y="71"/>
                    </a:lnTo>
                    <a:lnTo>
                      <a:pt x="29" y="64"/>
                    </a:lnTo>
                    <a:lnTo>
                      <a:pt x="24" y="64"/>
                    </a:lnTo>
                    <a:lnTo>
                      <a:pt x="22" y="63"/>
                    </a:lnTo>
                    <a:lnTo>
                      <a:pt x="22" y="59"/>
                    </a:lnTo>
                    <a:lnTo>
                      <a:pt x="24" y="58"/>
                    </a:lnTo>
                    <a:lnTo>
                      <a:pt x="20" y="56"/>
                    </a:lnTo>
                    <a:lnTo>
                      <a:pt x="17" y="59"/>
                    </a:lnTo>
                    <a:lnTo>
                      <a:pt x="14" y="58"/>
                    </a:lnTo>
                    <a:lnTo>
                      <a:pt x="9" y="58"/>
                    </a:lnTo>
                    <a:lnTo>
                      <a:pt x="2" y="49"/>
                    </a:lnTo>
                    <a:lnTo>
                      <a:pt x="5" y="43"/>
                    </a:lnTo>
                    <a:lnTo>
                      <a:pt x="0" y="38"/>
                    </a:lnTo>
                    <a:lnTo>
                      <a:pt x="0" y="3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85" name="Freeform 112"/>
              <p:cNvSpPr>
                <a:spLocks noEditPoints="1"/>
              </p:cNvSpPr>
              <p:nvPr/>
            </p:nvSpPr>
            <p:spPr bwMode="auto">
              <a:xfrm>
                <a:off x="6249125" y="3153505"/>
                <a:ext cx="35318" cy="38391"/>
              </a:xfrm>
              <a:custGeom>
                <a:avLst/>
                <a:gdLst/>
                <a:ahLst/>
                <a:cxnLst>
                  <a:cxn ang="0">
                    <a:pos x="18" y="63"/>
                  </a:cxn>
                  <a:cxn ang="0">
                    <a:pos x="16" y="60"/>
                  </a:cxn>
                  <a:cxn ang="0">
                    <a:pos x="15" y="58"/>
                  </a:cxn>
                  <a:cxn ang="0">
                    <a:pos x="13" y="58"/>
                  </a:cxn>
                  <a:cxn ang="0">
                    <a:pos x="11" y="60"/>
                  </a:cxn>
                  <a:cxn ang="0">
                    <a:pos x="13" y="62"/>
                  </a:cxn>
                  <a:cxn ang="0">
                    <a:pos x="15" y="63"/>
                  </a:cxn>
                  <a:cxn ang="0">
                    <a:pos x="18" y="63"/>
                  </a:cxn>
                  <a:cxn ang="0">
                    <a:pos x="18" y="63"/>
                  </a:cxn>
                  <a:cxn ang="0">
                    <a:pos x="1" y="19"/>
                  </a:cxn>
                  <a:cxn ang="0">
                    <a:pos x="6" y="19"/>
                  </a:cxn>
                  <a:cxn ang="0">
                    <a:pos x="13" y="14"/>
                  </a:cxn>
                  <a:cxn ang="0">
                    <a:pos x="13" y="12"/>
                  </a:cxn>
                  <a:cxn ang="0">
                    <a:pos x="19" y="5"/>
                  </a:cxn>
                  <a:cxn ang="0">
                    <a:pos x="23" y="2"/>
                  </a:cxn>
                  <a:cxn ang="0">
                    <a:pos x="29" y="0"/>
                  </a:cxn>
                  <a:cxn ang="0">
                    <a:pos x="51" y="0"/>
                  </a:cxn>
                  <a:cxn ang="0">
                    <a:pos x="54" y="5"/>
                  </a:cxn>
                  <a:cxn ang="0">
                    <a:pos x="56" y="9"/>
                  </a:cxn>
                  <a:cxn ang="0">
                    <a:pos x="63" y="19"/>
                  </a:cxn>
                  <a:cxn ang="0">
                    <a:pos x="61" y="22"/>
                  </a:cxn>
                  <a:cxn ang="0">
                    <a:pos x="66" y="27"/>
                  </a:cxn>
                  <a:cxn ang="0">
                    <a:pos x="66" y="30"/>
                  </a:cxn>
                  <a:cxn ang="0">
                    <a:pos x="63" y="32"/>
                  </a:cxn>
                  <a:cxn ang="0">
                    <a:pos x="63" y="35"/>
                  </a:cxn>
                  <a:cxn ang="0">
                    <a:pos x="66" y="37"/>
                  </a:cxn>
                  <a:cxn ang="0">
                    <a:pos x="64" y="40"/>
                  </a:cxn>
                  <a:cxn ang="0">
                    <a:pos x="63" y="68"/>
                  </a:cxn>
                  <a:cxn ang="0">
                    <a:pos x="53" y="75"/>
                  </a:cxn>
                  <a:cxn ang="0">
                    <a:pos x="49" y="73"/>
                  </a:cxn>
                  <a:cxn ang="0">
                    <a:pos x="41" y="73"/>
                  </a:cxn>
                  <a:cxn ang="0">
                    <a:pos x="28" y="67"/>
                  </a:cxn>
                  <a:cxn ang="0">
                    <a:pos x="21" y="67"/>
                  </a:cxn>
                  <a:cxn ang="0">
                    <a:pos x="23" y="63"/>
                  </a:cxn>
                  <a:cxn ang="0">
                    <a:pos x="19" y="60"/>
                  </a:cxn>
                  <a:cxn ang="0">
                    <a:pos x="16" y="57"/>
                  </a:cxn>
                  <a:cxn ang="0">
                    <a:pos x="19" y="53"/>
                  </a:cxn>
                  <a:cxn ang="0">
                    <a:pos x="18" y="52"/>
                  </a:cxn>
                  <a:cxn ang="0">
                    <a:pos x="15" y="53"/>
                  </a:cxn>
                  <a:cxn ang="0">
                    <a:pos x="8" y="48"/>
                  </a:cxn>
                  <a:cxn ang="0">
                    <a:pos x="8" y="43"/>
                  </a:cxn>
                  <a:cxn ang="0">
                    <a:pos x="6" y="37"/>
                  </a:cxn>
                  <a:cxn ang="0">
                    <a:pos x="1" y="37"/>
                  </a:cxn>
                  <a:cxn ang="0">
                    <a:pos x="0" y="34"/>
                  </a:cxn>
                  <a:cxn ang="0">
                    <a:pos x="3" y="27"/>
                  </a:cxn>
                  <a:cxn ang="0">
                    <a:pos x="0" y="25"/>
                  </a:cxn>
                  <a:cxn ang="0">
                    <a:pos x="0" y="22"/>
                  </a:cxn>
                  <a:cxn ang="0">
                    <a:pos x="3" y="19"/>
                  </a:cxn>
                  <a:cxn ang="0">
                    <a:pos x="1" y="19"/>
                  </a:cxn>
                </a:cxnLst>
                <a:rect l="0" t="0" r="r" b="b"/>
                <a:pathLst>
                  <a:path w="66" h="75">
                    <a:moveTo>
                      <a:pt x="18" y="63"/>
                    </a:moveTo>
                    <a:lnTo>
                      <a:pt x="16" y="60"/>
                    </a:lnTo>
                    <a:lnTo>
                      <a:pt x="15" y="58"/>
                    </a:lnTo>
                    <a:lnTo>
                      <a:pt x="13" y="58"/>
                    </a:lnTo>
                    <a:lnTo>
                      <a:pt x="11" y="60"/>
                    </a:lnTo>
                    <a:lnTo>
                      <a:pt x="13" y="62"/>
                    </a:lnTo>
                    <a:lnTo>
                      <a:pt x="15" y="63"/>
                    </a:lnTo>
                    <a:lnTo>
                      <a:pt x="18" y="63"/>
                    </a:lnTo>
                    <a:lnTo>
                      <a:pt x="18" y="63"/>
                    </a:lnTo>
                    <a:close/>
                    <a:moveTo>
                      <a:pt x="1" y="19"/>
                    </a:moveTo>
                    <a:lnTo>
                      <a:pt x="6" y="19"/>
                    </a:lnTo>
                    <a:lnTo>
                      <a:pt x="13" y="14"/>
                    </a:lnTo>
                    <a:lnTo>
                      <a:pt x="13" y="12"/>
                    </a:lnTo>
                    <a:lnTo>
                      <a:pt x="19" y="5"/>
                    </a:lnTo>
                    <a:lnTo>
                      <a:pt x="23" y="2"/>
                    </a:lnTo>
                    <a:lnTo>
                      <a:pt x="29" y="0"/>
                    </a:lnTo>
                    <a:lnTo>
                      <a:pt x="51" y="0"/>
                    </a:lnTo>
                    <a:lnTo>
                      <a:pt x="54" y="5"/>
                    </a:lnTo>
                    <a:lnTo>
                      <a:pt x="56" y="9"/>
                    </a:lnTo>
                    <a:lnTo>
                      <a:pt x="63" y="19"/>
                    </a:lnTo>
                    <a:lnTo>
                      <a:pt x="61" y="22"/>
                    </a:lnTo>
                    <a:lnTo>
                      <a:pt x="66" y="27"/>
                    </a:lnTo>
                    <a:lnTo>
                      <a:pt x="66" y="30"/>
                    </a:lnTo>
                    <a:lnTo>
                      <a:pt x="63" y="32"/>
                    </a:lnTo>
                    <a:lnTo>
                      <a:pt x="63" y="35"/>
                    </a:lnTo>
                    <a:lnTo>
                      <a:pt x="66" y="37"/>
                    </a:lnTo>
                    <a:lnTo>
                      <a:pt x="64" y="40"/>
                    </a:lnTo>
                    <a:lnTo>
                      <a:pt x="63" y="68"/>
                    </a:lnTo>
                    <a:lnTo>
                      <a:pt x="53" y="75"/>
                    </a:lnTo>
                    <a:lnTo>
                      <a:pt x="49" y="73"/>
                    </a:lnTo>
                    <a:lnTo>
                      <a:pt x="41" y="73"/>
                    </a:lnTo>
                    <a:lnTo>
                      <a:pt x="28" y="67"/>
                    </a:lnTo>
                    <a:lnTo>
                      <a:pt x="21" y="67"/>
                    </a:lnTo>
                    <a:lnTo>
                      <a:pt x="23" y="63"/>
                    </a:lnTo>
                    <a:lnTo>
                      <a:pt x="19" y="60"/>
                    </a:lnTo>
                    <a:lnTo>
                      <a:pt x="16" y="57"/>
                    </a:lnTo>
                    <a:lnTo>
                      <a:pt x="19" y="53"/>
                    </a:lnTo>
                    <a:lnTo>
                      <a:pt x="18" y="52"/>
                    </a:lnTo>
                    <a:lnTo>
                      <a:pt x="15" y="53"/>
                    </a:lnTo>
                    <a:lnTo>
                      <a:pt x="8" y="48"/>
                    </a:lnTo>
                    <a:lnTo>
                      <a:pt x="8" y="43"/>
                    </a:lnTo>
                    <a:lnTo>
                      <a:pt x="6" y="37"/>
                    </a:lnTo>
                    <a:lnTo>
                      <a:pt x="1" y="37"/>
                    </a:lnTo>
                    <a:lnTo>
                      <a:pt x="0" y="34"/>
                    </a:lnTo>
                    <a:lnTo>
                      <a:pt x="3" y="27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3" y="19"/>
                    </a:lnTo>
                    <a:lnTo>
                      <a:pt x="1" y="1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86" name="Freeform 113"/>
              <p:cNvSpPr>
                <a:spLocks/>
              </p:cNvSpPr>
              <p:nvPr/>
            </p:nvSpPr>
            <p:spPr bwMode="auto">
              <a:xfrm>
                <a:off x="6271601" y="3170106"/>
                <a:ext cx="52442" cy="49804"/>
              </a:xfrm>
              <a:custGeom>
                <a:avLst/>
                <a:gdLst/>
                <a:ahLst/>
                <a:cxnLst>
                  <a:cxn ang="0">
                    <a:pos x="0" y="39"/>
                  </a:cxn>
                  <a:cxn ang="0">
                    <a:pos x="1" y="36"/>
                  </a:cxn>
                  <a:cxn ang="0">
                    <a:pos x="3" y="31"/>
                  </a:cxn>
                  <a:cxn ang="0">
                    <a:pos x="10" y="28"/>
                  </a:cxn>
                  <a:cxn ang="0">
                    <a:pos x="15" y="23"/>
                  </a:cxn>
                  <a:cxn ang="0">
                    <a:pos x="15" y="19"/>
                  </a:cxn>
                  <a:cxn ang="0">
                    <a:pos x="16" y="13"/>
                  </a:cxn>
                  <a:cxn ang="0">
                    <a:pos x="20" y="11"/>
                  </a:cxn>
                  <a:cxn ang="0">
                    <a:pos x="20" y="9"/>
                  </a:cxn>
                  <a:cxn ang="0">
                    <a:pos x="21" y="5"/>
                  </a:cxn>
                  <a:cxn ang="0">
                    <a:pos x="28" y="1"/>
                  </a:cxn>
                  <a:cxn ang="0">
                    <a:pos x="30" y="3"/>
                  </a:cxn>
                  <a:cxn ang="0">
                    <a:pos x="40" y="0"/>
                  </a:cxn>
                  <a:cxn ang="0">
                    <a:pos x="45" y="1"/>
                  </a:cxn>
                  <a:cxn ang="0">
                    <a:pos x="48" y="6"/>
                  </a:cxn>
                  <a:cxn ang="0">
                    <a:pos x="51" y="9"/>
                  </a:cxn>
                  <a:cxn ang="0">
                    <a:pos x="51" y="18"/>
                  </a:cxn>
                  <a:cxn ang="0">
                    <a:pos x="51" y="23"/>
                  </a:cxn>
                  <a:cxn ang="0">
                    <a:pos x="56" y="28"/>
                  </a:cxn>
                  <a:cxn ang="0">
                    <a:pos x="60" y="28"/>
                  </a:cxn>
                  <a:cxn ang="0">
                    <a:pos x="66" y="23"/>
                  </a:cxn>
                  <a:cxn ang="0">
                    <a:pos x="70" y="23"/>
                  </a:cxn>
                  <a:cxn ang="0">
                    <a:pos x="73" y="26"/>
                  </a:cxn>
                  <a:cxn ang="0">
                    <a:pos x="74" y="29"/>
                  </a:cxn>
                  <a:cxn ang="0">
                    <a:pos x="73" y="31"/>
                  </a:cxn>
                  <a:cxn ang="0">
                    <a:pos x="74" y="34"/>
                  </a:cxn>
                  <a:cxn ang="0">
                    <a:pos x="71" y="43"/>
                  </a:cxn>
                  <a:cxn ang="0">
                    <a:pos x="68" y="46"/>
                  </a:cxn>
                  <a:cxn ang="0">
                    <a:pos x="70" y="51"/>
                  </a:cxn>
                  <a:cxn ang="0">
                    <a:pos x="73" y="53"/>
                  </a:cxn>
                  <a:cxn ang="0">
                    <a:pos x="74" y="51"/>
                  </a:cxn>
                  <a:cxn ang="0">
                    <a:pos x="79" y="51"/>
                  </a:cxn>
                  <a:cxn ang="0">
                    <a:pos x="81" y="54"/>
                  </a:cxn>
                  <a:cxn ang="0">
                    <a:pos x="84" y="54"/>
                  </a:cxn>
                  <a:cxn ang="0">
                    <a:pos x="88" y="54"/>
                  </a:cxn>
                  <a:cxn ang="0">
                    <a:pos x="89" y="59"/>
                  </a:cxn>
                  <a:cxn ang="0">
                    <a:pos x="93" y="61"/>
                  </a:cxn>
                  <a:cxn ang="0">
                    <a:pos x="96" y="61"/>
                  </a:cxn>
                  <a:cxn ang="0">
                    <a:pos x="98" y="66"/>
                  </a:cxn>
                  <a:cxn ang="0">
                    <a:pos x="94" y="68"/>
                  </a:cxn>
                  <a:cxn ang="0">
                    <a:pos x="96" y="71"/>
                  </a:cxn>
                  <a:cxn ang="0">
                    <a:pos x="94" y="74"/>
                  </a:cxn>
                  <a:cxn ang="0">
                    <a:pos x="93" y="78"/>
                  </a:cxn>
                  <a:cxn ang="0">
                    <a:pos x="94" y="81"/>
                  </a:cxn>
                  <a:cxn ang="0">
                    <a:pos x="93" y="86"/>
                  </a:cxn>
                  <a:cxn ang="0">
                    <a:pos x="94" y="89"/>
                  </a:cxn>
                  <a:cxn ang="0">
                    <a:pos x="94" y="94"/>
                  </a:cxn>
                  <a:cxn ang="0">
                    <a:pos x="71" y="88"/>
                  </a:cxn>
                  <a:cxn ang="0">
                    <a:pos x="53" y="74"/>
                  </a:cxn>
                  <a:cxn ang="0">
                    <a:pos x="48" y="74"/>
                  </a:cxn>
                  <a:cxn ang="0">
                    <a:pos x="33" y="61"/>
                  </a:cxn>
                  <a:cxn ang="0">
                    <a:pos x="23" y="54"/>
                  </a:cxn>
                  <a:cxn ang="0">
                    <a:pos x="18" y="54"/>
                  </a:cxn>
                  <a:cxn ang="0">
                    <a:pos x="13" y="46"/>
                  </a:cxn>
                  <a:cxn ang="0">
                    <a:pos x="8" y="44"/>
                  </a:cxn>
                  <a:cxn ang="0">
                    <a:pos x="10" y="41"/>
                  </a:cxn>
                  <a:cxn ang="0">
                    <a:pos x="6" y="39"/>
                  </a:cxn>
                  <a:cxn ang="0">
                    <a:pos x="0" y="39"/>
                  </a:cxn>
                </a:cxnLst>
                <a:rect l="0" t="0" r="r" b="b"/>
                <a:pathLst>
                  <a:path w="98" h="94">
                    <a:moveTo>
                      <a:pt x="0" y="39"/>
                    </a:moveTo>
                    <a:lnTo>
                      <a:pt x="1" y="36"/>
                    </a:lnTo>
                    <a:lnTo>
                      <a:pt x="3" y="31"/>
                    </a:lnTo>
                    <a:lnTo>
                      <a:pt x="10" y="28"/>
                    </a:lnTo>
                    <a:lnTo>
                      <a:pt x="15" y="23"/>
                    </a:lnTo>
                    <a:lnTo>
                      <a:pt x="15" y="19"/>
                    </a:lnTo>
                    <a:lnTo>
                      <a:pt x="16" y="13"/>
                    </a:lnTo>
                    <a:lnTo>
                      <a:pt x="20" y="11"/>
                    </a:lnTo>
                    <a:lnTo>
                      <a:pt x="20" y="9"/>
                    </a:lnTo>
                    <a:lnTo>
                      <a:pt x="21" y="5"/>
                    </a:lnTo>
                    <a:lnTo>
                      <a:pt x="28" y="1"/>
                    </a:lnTo>
                    <a:lnTo>
                      <a:pt x="30" y="3"/>
                    </a:lnTo>
                    <a:lnTo>
                      <a:pt x="40" y="0"/>
                    </a:lnTo>
                    <a:lnTo>
                      <a:pt x="45" y="1"/>
                    </a:lnTo>
                    <a:lnTo>
                      <a:pt x="48" y="6"/>
                    </a:lnTo>
                    <a:lnTo>
                      <a:pt x="51" y="9"/>
                    </a:lnTo>
                    <a:lnTo>
                      <a:pt x="51" y="18"/>
                    </a:lnTo>
                    <a:lnTo>
                      <a:pt x="51" y="23"/>
                    </a:lnTo>
                    <a:lnTo>
                      <a:pt x="56" y="28"/>
                    </a:lnTo>
                    <a:lnTo>
                      <a:pt x="60" y="28"/>
                    </a:lnTo>
                    <a:lnTo>
                      <a:pt x="66" y="23"/>
                    </a:lnTo>
                    <a:lnTo>
                      <a:pt x="70" y="23"/>
                    </a:lnTo>
                    <a:lnTo>
                      <a:pt x="73" y="26"/>
                    </a:lnTo>
                    <a:lnTo>
                      <a:pt x="74" y="29"/>
                    </a:lnTo>
                    <a:lnTo>
                      <a:pt x="73" y="31"/>
                    </a:lnTo>
                    <a:lnTo>
                      <a:pt x="74" y="34"/>
                    </a:lnTo>
                    <a:lnTo>
                      <a:pt x="71" y="43"/>
                    </a:lnTo>
                    <a:lnTo>
                      <a:pt x="68" y="46"/>
                    </a:lnTo>
                    <a:lnTo>
                      <a:pt x="70" y="51"/>
                    </a:lnTo>
                    <a:lnTo>
                      <a:pt x="73" y="53"/>
                    </a:lnTo>
                    <a:lnTo>
                      <a:pt x="74" y="51"/>
                    </a:lnTo>
                    <a:lnTo>
                      <a:pt x="79" y="51"/>
                    </a:lnTo>
                    <a:lnTo>
                      <a:pt x="81" y="54"/>
                    </a:lnTo>
                    <a:lnTo>
                      <a:pt x="84" y="54"/>
                    </a:lnTo>
                    <a:lnTo>
                      <a:pt x="88" y="54"/>
                    </a:lnTo>
                    <a:lnTo>
                      <a:pt x="89" y="59"/>
                    </a:lnTo>
                    <a:lnTo>
                      <a:pt x="93" y="61"/>
                    </a:lnTo>
                    <a:lnTo>
                      <a:pt x="96" y="61"/>
                    </a:lnTo>
                    <a:lnTo>
                      <a:pt x="98" y="66"/>
                    </a:lnTo>
                    <a:lnTo>
                      <a:pt x="94" y="68"/>
                    </a:lnTo>
                    <a:lnTo>
                      <a:pt x="96" y="71"/>
                    </a:lnTo>
                    <a:lnTo>
                      <a:pt x="94" y="74"/>
                    </a:lnTo>
                    <a:lnTo>
                      <a:pt x="93" y="78"/>
                    </a:lnTo>
                    <a:lnTo>
                      <a:pt x="94" y="81"/>
                    </a:lnTo>
                    <a:lnTo>
                      <a:pt x="93" y="86"/>
                    </a:lnTo>
                    <a:lnTo>
                      <a:pt x="94" y="89"/>
                    </a:lnTo>
                    <a:lnTo>
                      <a:pt x="94" y="94"/>
                    </a:lnTo>
                    <a:lnTo>
                      <a:pt x="71" y="88"/>
                    </a:lnTo>
                    <a:lnTo>
                      <a:pt x="53" y="74"/>
                    </a:lnTo>
                    <a:lnTo>
                      <a:pt x="48" y="74"/>
                    </a:lnTo>
                    <a:lnTo>
                      <a:pt x="33" y="61"/>
                    </a:lnTo>
                    <a:lnTo>
                      <a:pt x="23" y="54"/>
                    </a:lnTo>
                    <a:lnTo>
                      <a:pt x="18" y="54"/>
                    </a:lnTo>
                    <a:lnTo>
                      <a:pt x="13" y="46"/>
                    </a:lnTo>
                    <a:lnTo>
                      <a:pt x="8" y="44"/>
                    </a:lnTo>
                    <a:lnTo>
                      <a:pt x="10" y="41"/>
                    </a:lnTo>
                    <a:lnTo>
                      <a:pt x="6" y="39"/>
                    </a:lnTo>
                    <a:lnTo>
                      <a:pt x="0" y="3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87" name="Freeform 114"/>
              <p:cNvSpPr>
                <a:spLocks/>
              </p:cNvSpPr>
              <p:nvPr/>
            </p:nvSpPr>
            <p:spPr bwMode="auto">
              <a:xfrm>
                <a:off x="6307989" y="3146241"/>
                <a:ext cx="81339" cy="73669"/>
              </a:xfrm>
              <a:custGeom>
                <a:avLst/>
                <a:gdLst/>
                <a:ahLst/>
                <a:cxnLst>
                  <a:cxn ang="0">
                    <a:pos x="26" y="136"/>
                  </a:cxn>
                  <a:cxn ang="0">
                    <a:pos x="26" y="128"/>
                  </a:cxn>
                  <a:cxn ang="0">
                    <a:pos x="26" y="121"/>
                  </a:cxn>
                  <a:cxn ang="0">
                    <a:pos x="26" y="115"/>
                  </a:cxn>
                  <a:cxn ang="0">
                    <a:pos x="28" y="108"/>
                  </a:cxn>
                  <a:cxn ang="0">
                    <a:pos x="21" y="106"/>
                  </a:cxn>
                  <a:cxn ang="0">
                    <a:pos x="16" y="101"/>
                  </a:cxn>
                  <a:cxn ang="0">
                    <a:pos x="11" y="98"/>
                  </a:cxn>
                  <a:cxn ang="0">
                    <a:pos x="5" y="100"/>
                  </a:cxn>
                  <a:cxn ang="0">
                    <a:pos x="0" y="93"/>
                  </a:cxn>
                  <a:cxn ang="0">
                    <a:pos x="6" y="81"/>
                  </a:cxn>
                  <a:cxn ang="0">
                    <a:pos x="6" y="75"/>
                  </a:cxn>
                  <a:cxn ang="0">
                    <a:pos x="18" y="61"/>
                  </a:cxn>
                  <a:cxn ang="0">
                    <a:pos x="16" y="55"/>
                  </a:cxn>
                  <a:cxn ang="0">
                    <a:pos x="11" y="47"/>
                  </a:cxn>
                  <a:cxn ang="0">
                    <a:pos x="18" y="47"/>
                  </a:cxn>
                  <a:cxn ang="0">
                    <a:pos x="16" y="38"/>
                  </a:cxn>
                  <a:cxn ang="0">
                    <a:pos x="13" y="30"/>
                  </a:cxn>
                  <a:cxn ang="0">
                    <a:pos x="13" y="17"/>
                  </a:cxn>
                  <a:cxn ang="0">
                    <a:pos x="11" y="10"/>
                  </a:cxn>
                  <a:cxn ang="0">
                    <a:pos x="30" y="3"/>
                  </a:cxn>
                  <a:cxn ang="0">
                    <a:pos x="38" y="5"/>
                  </a:cxn>
                  <a:cxn ang="0">
                    <a:pos x="50" y="5"/>
                  </a:cxn>
                  <a:cxn ang="0">
                    <a:pos x="58" y="2"/>
                  </a:cxn>
                  <a:cxn ang="0">
                    <a:pos x="63" y="3"/>
                  </a:cxn>
                  <a:cxn ang="0">
                    <a:pos x="73" y="8"/>
                  </a:cxn>
                  <a:cxn ang="0">
                    <a:pos x="81" y="0"/>
                  </a:cxn>
                  <a:cxn ang="0">
                    <a:pos x="98" y="8"/>
                  </a:cxn>
                  <a:cxn ang="0">
                    <a:pos x="103" y="10"/>
                  </a:cxn>
                  <a:cxn ang="0">
                    <a:pos x="113" y="13"/>
                  </a:cxn>
                  <a:cxn ang="0">
                    <a:pos x="123" y="20"/>
                  </a:cxn>
                  <a:cxn ang="0">
                    <a:pos x="133" y="15"/>
                  </a:cxn>
                  <a:cxn ang="0">
                    <a:pos x="139" y="18"/>
                  </a:cxn>
                  <a:cxn ang="0">
                    <a:pos x="144" y="20"/>
                  </a:cxn>
                  <a:cxn ang="0">
                    <a:pos x="144" y="32"/>
                  </a:cxn>
                  <a:cxn ang="0">
                    <a:pos x="149" y="38"/>
                  </a:cxn>
                  <a:cxn ang="0">
                    <a:pos x="149" y="50"/>
                  </a:cxn>
                  <a:cxn ang="0">
                    <a:pos x="144" y="56"/>
                  </a:cxn>
                  <a:cxn ang="0">
                    <a:pos x="136" y="71"/>
                  </a:cxn>
                  <a:cxn ang="0">
                    <a:pos x="134" y="80"/>
                  </a:cxn>
                  <a:cxn ang="0">
                    <a:pos x="133" y="91"/>
                  </a:cxn>
                  <a:cxn ang="0">
                    <a:pos x="129" y="95"/>
                  </a:cxn>
                  <a:cxn ang="0">
                    <a:pos x="136" y="106"/>
                  </a:cxn>
                  <a:cxn ang="0">
                    <a:pos x="143" y="113"/>
                  </a:cxn>
                  <a:cxn ang="0">
                    <a:pos x="144" y="123"/>
                  </a:cxn>
                  <a:cxn ang="0">
                    <a:pos x="136" y="123"/>
                  </a:cxn>
                  <a:cxn ang="0">
                    <a:pos x="131" y="120"/>
                  </a:cxn>
                  <a:cxn ang="0">
                    <a:pos x="126" y="126"/>
                  </a:cxn>
                  <a:cxn ang="0">
                    <a:pos x="103" y="125"/>
                  </a:cxn>
                  <a:cxn ang="0">
                    <a:pos x="61" y="126"/>
                  </a:cxn>
                  <a:cxn ang="0">
                    <a:pos x="45" y="133"/>
                  </a:cxn>
                  <a:cxn ang="0">
                    <a:pos x="38" y="136"/>
                  </a:cxn>
                  <a:cxn ang="0">
                    <a:pos x="26" y="141"/>
                  </a:cxn>
                </a:cxnLst>
                <a:rect l="0" t="0" r="r" b="b"/>
                <a:pathLst>
                  <a:path w="151" h="143">
                    <a:moveTo>
                      <a:pt x="26" y="141"/>
                    </a:moveTo>
                    <a:lnTo>
                      <a:pt x="26" y="136"/>
                    </a:lnTo>
                    <a:lnTo>
                      <a:pt x="25" y="133"/>
                    </a:lnTo>
                    <a:lnTo>
                      <a:pt x="26" y="128"/>
                    </a:lnTo>
                    <a:lnTo>
                      <a:pt x="25" y="125"/>
                    </a:lnTo>
                    <a:lnTo>
                      <a:pt x="26" y="121"/>
                    </a:lnTo>
                    <a:lnTo>
                      <a:pt x="28" y="118"/>
                    </a:lnTo>
                    <a:lnTo>
                      <a:pt x="26" y="115"/>
                    </a:lnTo>
                    <a:lnTo>
                      <a:pt x="30" y="113"/>
                    </a:lnTo>
                    <a:lnTo>
                      <a:pt x="28" y="108"/>
                    </a:lnTo>
                    <a:lnTo>
                      <a:pt x="25" y="108"/>
                    </a:lnTo>
                    <a:lnTo>
                      <a:pt x="21" y="106"/>
                    </a:lnTo>
                    <a:lnTo>
                      <a:pt x="20" y="101"/>
                    </a:lnTo>
                    <a:lnTo>
                      <a:pt x="16" y="101"/>
                    </a:lnTo>
                    <a:lnTo>
                      <a:pt x="13" y="101"/>
                    </a:lnTo>
                    <a:lnTo>
                      <a:pt x="11" y="98"/>
                    </a:lnTo>
                    <a:lnTo>
                      <a:pt x="6" y="98"/>
                    </a:lnTo>
                    <a:lnTo>
                      <a:pt x="5" y="100"/>
                    </a:lnTo>
                    <a:lnTo>
                      <a:pt x="2" y="98"/>
                    </a:lnTo>
                    <a:lnTo>
                      <a:pt x="0" y="93"/>
                    </a:lnTo>
                    <a:lnTo>
                      <a:pt x="3" y="90"/>
                    </a:lnTo>
                    <a:lnTo>
                      <a:pt x="6" y="81"/>
                    </a:lnTo>
                    <a:lnTo>
                      <a:pt x="5" y="78"/>
                    </a:lnTo>
                    <a:lnTo>
                      <a:pt x="6" y="75"/>
                    </a:lnTo>
                    <a:lnTo>
                      <a:pt x="11" y="75"/>
                    </a:lnTo>
                    <a:lnTo>
                      <a:pt x="18" y="61"/>
                    </a:lnTo>
                    <a:lnTo>
                      <a:pt x="18" y="56"/>
                    </a:lnTo>
                    <a:lnTo>
                      <a:pt x="16" y="55"/>
                    </a:lnTo>
                    <a:lnTo>
                      <a:pt x="11" y="50"/>
                    </a:lnTo>
                    <a:lnTo>
                      <a:pt x="11" y="47"/>
                    </a:lnTo>
                    <a:lnTo>
                      <a:pt x="15" y="45"/>
                    </a:lnTo>
                    <a:lnTo>
                      <a:pt x="18" y="47"/>
                    </a:lnTo>
                    <a:lnTo>
                      <a:pt x="20" y="43"/>
                    </a:lnTo>
                    <a:lnTo>
                      <a:pt x="16" y="38"/>
                    </a:lnTo>
                    <a:lnTo>
                      <a:pt x="13" y="37"/>
                    </a:lnTo>
                    <a:lnTo>
                      <a:pt x="13" y="30"/>
                    </a:lnTo>
                    <a:lnTo>
                      <a:pt x="15" y="27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11" y="10"/>
                    </a:lnTo>
                    <a:lnTo>
                      <a:pt x="20" y="8"/>
                    </a:lnTo>
                    <a:lnTo>
                      <a:pt x="30" y="3"/>
                    </a:lnTo>
                    <a:lnTo>
                      <a:pt x="33" y="3"/>
                    </a:lnTo>
                    <a:lnTo>
                      <a:pt x="38" y="5"/>
                    </a:lnTo>
                    <a:lnTo>
                      <a:pt x="48" y="7"/>
                    </a:lnTo>
                    <a:lnTo>
                      <a:pt x="50" y="5"/>
                    </a:lnTo>
                    <a:lnTo>
                      <a:pt x="50" y="2"/>
                    </a:lnTo>
                    <a:lnTo>
                      <a:pt x="58" y="2"/>
                    </a:lnTo>
                    <a:lnTo>
                      <a:pt x="65" y="2"/>
                    </a:lnTo>
                    <a:lnTo>
                      <a:pt x="63" y="3"/>
                    </a:lnTo>
                    <a:lnTo>
                      <a:pt x="65" y="5"/>
                    </a:lnTo>
                    <a:lnTo>
                      <a:pt x="73" y="8"/>
                    </a:lnTo>
                    <a:lnTo>
                      <a:pt x="78" y="2"/>
                    </a:lnTo>
                    <a:lnTo>
                      <a:pt x="81" y="0"/>
                    </a:lnTo>
                    <a:lnTo>
                      <a:pt x="88" y="5"/>
                    </a:lnTo>
                    <a:lnTo>
                      <a:pt x="98" y="8"/>
                    </a:lnTo>
                    <a:lnTo>
                      <a:pt x="101" y="8"/>
                    </a:lnTo>
                    <a:lnTo>
                      <a:pt x="103" y="10"/>
                    </a:lnTo>
                    <a:lnTo>
                      <a:pt x="108" y="10"/>
                    </a:lnTo>
                    <a:lnTo>
                      <a:pt x="113" y="13"/>
                    </a:lnTo>
                    <a:lnTo>
                      <a:pt x="114" y="17"/>
                    </a:lnTo>
                    <a:lnTo>
                      <a:pt x="123" y="20"/>
                    </a:lnTo>
                    <a:lnTo>
                      <a:pt x="128" y="18"/>
                    </a:lnTo>
                    <a:lnTo>
                      <a:pt x="133" y="15"/>
                    </a:lnTo>
                    <a:lnTo>
                      <a:pt x="136" y="17"/>
                    </a:lnTo>
                    <a:lnTo>
                      <a:pt x="139" y="18"/>
                    </a:lnTo>
                    <a:lnTo>
                      <a:pt x="144" y="18"/>
                    </a:lnTo>
                    <a:lnTo>
                      <a:pt x="144" y="20"/>
                    </a:lnTo>
                    <a:lnTo>
                      <a:pt x="143" y="27"/>
                    </a:lnTo>
                    <a:lnTo>
                      <a:pt x="144" y="32"/>
                    </a:lnTo>
                    <a:lnTo>
                      <a:pt x="144" y="37"/>
                    </a:lnTo>
                    <a:lnTo>
                      <a:pt x="149" y="38"/>
                    </a:lnTo>
                    <a:lnTo>
                      <a:pt x="151" y="45"/>
                    </a:lnTo>
                    <a:lnTo>
                      <a:pt x="149" y="50"/>
                    </a:lnTo>
                    <a:lnTo>
                      <a:pt x="149" y="53"/>
                    </a:lnTo>
                    <a:lnTo>
                      <a:pt x="144" y="56"/>
                    </a:lnTo>
                    <a:lnTo>
                      <a:pt x="136" y="66"/>
                    </a:lnTo>
                    <a:lnTo>
                      <a:pt x="136" y="71"/>
                    </a:lnTo>
                    <a:lnTo>
                      <a:pt x="134" y="75"/>
                    </a:lnTo>
                    <a:lnTo>
                      <a:pt x="134" y="80"/>
                    </a:lnTo>
                    <a:lnTo>
                      <a:pt x="133" y="83"/>
                    </a:lnTo>
                    <a:lnTo>
                      <a:pt x="133" y="91"/>
                    </a:lnTo>
                    <a:lnTo>
                      <a:pt x="129" y="93"/>
                    </a:lnTo>
                    <a:lnTo>
                      <a:pt x="129" y="95"/>
                    </a:lnTo>
                    <a:lnTo>
                      <a:pt x="133" y="98"/>
                    </a:lnTo>
                    <a:lnTo>
                      <a:pt x="136" y="106"/>
                    </a:lnTo>
                    <a:lnTo>
                      <a:pt x="138" y="111"/>
                    </a:lnTo>
                    <a:lnTo>
                      <a:pt x="143" y="113"/>
                    </a:lnTo>
                    <a:lnTo>
                      <a:pt x="144" y="116"/>
                    </a:lnTo>
                    <a:lnTo>
                      <a:pt x="144" y="123"/>
                    </a:lnTo>
                    <a:lnTo>
                      <a:pt x="141" y="123"/>
                    </a:lnTo>
                    <a:lnTo>
                      <a:pt x="136" y="123"/>
                    </a:lnTo>
                    <a:lnTo>
                      <a:pt x="136" y="125"/>
                    </a:lnTo>
                    <a:lnTo>
                      <a:pt x="131" y="120"/>
                    </a:lnTo>
                    <a:lnTo>
                      <a:pt x="128" y="121"/>
                    </a:lnTo>
                    <a:lnTo>
                      <a:pt x="126" y="126"/>
                    </a:lnTo>
                    <a:lnTo>
                      <a:pt x="114" y="121"/>
                    </a:lnTo>
                    <a:lnTo>
                      <a:pt x="103" y="125"/>
                    </a:lnTo>
                    <a:lnTo>
                      <a:pt x="71" y="125"/>
                    </a:lnTo>
                    <a:lnTo>
                      <a:pt x="61" y="126"/>
                    </a:lnTo>
                    <a:lnTo>
                      <a:pt x="61" y="128"/>
                    </a:lnTo>
                    <a:lnTo>
                      <a:pt x="45" y="133"/>
                    </a:lnTo>
                    <a:lnTo>
                      <a:pt x="43" y="136"/>
                    </a:lnTo>
                    <a:lnTo>
                      <a:pt x="38" y="136"/>
                    </a:lnTo>
                    <a:lnTo>
                      <a:pt x="30" y="143"/>
                    </a:lnTo>
                    <a:lnTo>
                      <a:pt x="26" y="14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88" name="Freeform 115"/>
              <p:cNvSpPr>
                <a:spLocks/>
              </p:cNvSpPr>
              <p:nvPr/>
            </p:nvSpPr>
            <p:spPr bwMode="auto">
              <a:xfrm>
                <a:off x="6377555" y="3138978"/>
                <a:ext cx="55653" cy="75744"/>
              </a:xfrm>
              <a:custGeom>
                <a:avLst/>
                <a:gdLst/>
                <a:ahLst/>
                <a:cxnLst>
                  <a:cxn ang="0">
                    <a:pos x="7" y="136"/>
                  </a:cxn>
                  <a:cxn ang="0">
                    <a:pos x="15" y="136"/>
                  </a:cxn>
                  <a:cxn ang="0">
                    <a:pos x="14" y="126"/>
                  </a:cxn>
                  <a:cxn ang="0">
                    <a:pos x="7" y="119"/>
                  </a:cxn>
                  <a:cxn ang="0">
                    <a:pos x="0" y="108"/>
                  </a:cxn>
                  <a:cxn ang="0">
                    <a:pos x="4" y="104"/>
                  </a:cxn>
                  <a:cxn ang="0">
                    <a:pos x="5" y="93"/>
                  </a:cxn>
                  <a:cxn ang="0">
                    <a:pos x="7" y="84"/>
                  </a:cxn>
                  <a:cxn ang="0">
                    <a:pos x="15" y="69"/>
                  </a:cxn>
                  <a:cxn ang="0">
                    <a:pos x="20" y="63"/>
                  </a:cxn>
                  <a:cxn ang="0">
                    <a:pos x="20" y="51"/>
                  </a:cxn>
                  <a:cxn ang="0">
                    <a:pos x="15" y="45"/>
                  </a:cxn>
                  <a:cxn ang="0">
                    <a:pos x="15" y="33"/>
                  </a:cxn>
                  <a:cxn ang="0">
                    <a:pos x="12" y="20"/>
                  </a:cxn>
                  <a:cxn ang="0">
                    <a:pos x="9" y="10"/>
                  </a:cxn>
                  <a:cxn ang="0">
                    <a:pos x="17" y="5"/>
                  </a:cxn>
                  <a:cxn ang="0">
                    <a:pos x="37" y="5"/>
                  </a:cxn>
                  <a:cxn ang="0">
                    <a:pos x="59" y="3"/>
                  </a:cxn>
                  <a:cxn ang="0">
                    <a:pos x="70" y="0"/>
                  </a:cxn>
                  <a:cxn ang="0">
                    <a:pos x="74" y="6"/>
                  </a:cxn>
                  <a:cxn ang="0">
                    <a:pos x="77" y="11"/>
                  </a:cxn>
                  <a:cxn ang="0">
                    <a:pos x="85" y="20"/>
                  </a:cxn>
                  <a:cxn ang="0">
                    <a:pos x="88" y="28"/>
                  </a:cxn>
                  <a:cxn ang="0">
                    <a:pos x="90" y="38"/>
                  </a:cxn>
                  <a:cxn ang="0">
                    <a:pos x="93" y="46"/>
                  </a:cxn>
                  <a:cxn ang="0">
                    <a:pos x="92" y="53"/>
                  </a:cxn>
                  <a:cxn ang="0">
                    <a:pos x="93" y="58"/>
                  </a:cxn>
                  <a:cxn ang="0">
                    <a:pos x="93" y="65"/>
                  </a:cxn>
                  <a:cxn ang="0">
                    <a:pos x="95" y="74"/>
                  </a:cxn>
                  <a:cxn ang="0">
                    <a:pos x="93" y="93"/>
                  </a:cxn>
                  <a:cxn ang="0">
                    <a:pos x="92" y="101"/>
                  </a:cxn>
                  <a:cxn ang="0">
                    <a:pos x="95" y="113"/>
                  </a:cxn>
                  <a:cxn ang="0">
                    <a:pos x="100" y="116"/>
                  </a:cxn>
                  <a:cxn ang="0">
                    <a:pos x="90" y="121"/>
                  </a:cxn>
                  <a:cxn ang="0">
                    <a:pos x="65" y="136"/>
                  </a:cxn>
                  <a:cxn ang="0">
                    <a:pos x="30" y="146"/>
                  </a:cxn>
                  <a:cxn ang="0">
                    <a:pos x="7" y="141"/>
                  </a:cxn>
                </a:cxnLst>
                <a:rect l="0" t="0" r="r" b="b"/>
                <a:pathLst>
                  <a:path w="103" h="146">
                    <a:moveTo>
                      <a:pt x="7" y="138"/>
                    </a:moveTo>
                    <a:lnTo>
                      <a:pt x="7" y="136"/>
                    </a:lnTo>
                    <a:lnTo>
                      <a:pt x="12" y="136"/>
                    </a:lnTo>
                    <a:lnTo>
                      <a:pt x="15" y="136"/>
                    </a:lnTo>
                    <a:lnTo>
                      <a:pt x="15" y="129"/>
                    </a:lnTo>
                    <a:lnTo>
                      <a:pt x="14" y="126"/>
                    </a:lnTo>
                    <a:lnTo>
                      <a:pt x="9" y="124"/>
                    </a:lnTo>
                    <a:lnTo>
                      <a:pt x="7" y="119"/>
                    </a:lnTo>
                    <a:lnTo>
                      <a:pt x="4" y="111"/>
                    </a:lnTo>
                    <a:lnTo>
                      <a:pt x="0" y="108"/>
                    </a:lnTo>
                    <a:lnTo>
                      <a:pt x="0" y="106"/>
                    </a:lnTo>
                    <a:lnTo>
                      <a:pt x="4" y="104"/>
                    </a:lnTo>
                    <a:lnTo>
                      <a:pt x="4" y="96"/>
                    </a:lnTo>
                    <a:lnTo>
                      <a:pt x="5" y="93"/>
                    </a:lnTo>
                    <a:lnTo>
                      <a:pt x="5" y="88"/>
                    </a:lnTo>
                    <a:lnTo>
                      <a:pt x="7" y="84"/>
                    </a:lnTo>
                    <a:lnTo>
                      <a:pt x="7" y="79"/>
                    </a:lnTo>
                    <a:lnTo>
                      <a:pt x="15" y="69"/>
                    </a:lnTo>
                    <a:lnTo>
                      <a:pt x="20" y="66"/>
                    </a:lnTo>
                    <a:lnTo>
                      <a:pt x="20" y="63"/>
                    </a:lnTo>
                    <a:lnTo>
                      <a:pt x="22" y="58"/>
                    </a:lnTo>
                    <a:lnTo>
                      <a:pt x="20" y="51"/>
                    </a:lnTo>
                    <a:lnTo>
                      <a:pt x="15" y="50"/>
                    </a:lnTo>
                    <a:lnTo>
                      <a:pt x="15" y="45"/>
                    </a:lnTo>
                    <a:lnTo>
                      <a:pt x="14" y="40"/>
                    </a:lnTo>
                    <a:lnTo>
                      <a:pt x="15" y="33"/>
                    </a:lnTo>
                    <a:lnTo>
                      <a:pt x="15" y="25"/>
                    </a:lnTo>
                    <a:lnTo>
                      <a:pt x="12" y="20"/>
                    </a:lnTo>
                    <a:lnTo>
                      <a:pt x="10" y="18"/>
                    </a:lnTo>
                    <a:lnTo>
                      <a:pt x="9" y="10"/>
                    </a:lnTo>
                    <a:lnTo>
                      <a:pt x="9" y="5"/>
                    </a:lnTo>
                    <a:lnTo>
                      <a:pt x="17" y="5"/>
                    </a:lnTo>
                    <a:lnTo>
                      <a:pt x="35" y="5"/>
                    </a:lnTo>
                    <a:lnTo>
                      <a:pt x="37" y="5"/>
                    </a:lnTo>
                    <a:lnTo>
                      <a:pt x="50" y="5"/>
                    </a:lnTo>
                    <a:lnTo>
                      <a:pt x="59" y="3"/>
                    </a:lnTo>
                    <a:lnTo>
                      <a:pt x="65" y="3"/>
                    </a:lnTo>
                    <a:lnTo>
                      <a:pt x="70" y="0"/>
                    </a:lnTo>
                    <a:lnTo>
                      <a:pt x="72" y="1"/>
                    </a:lnTo>
                    <a:lnTo>
                      <a:pt x="74" y="6"/>
                    </a:lnTo>
                    <a:lnTo>
                      <a:pt x="77" y="8"/>
                    </a:lnTo>
                    <a:lnTo>
                      <a:pt x="77" y="11"/>
                    </a:lnTo>
                    <a:lnTo>
                      <a:pt x="82" y="16"/>
                    </a:lnTo>
                    <a:lnTo>
                      <a:pt x="85" y="20"/>
                    </a:lnTo>
                    <a:lnTo>
                      <a:pt x="90" y="23"/>
                    </a:lnTo>
                    <a:lnTo>
                      <a:pt x="88" y="28"/>
                    </a:lnTo>
                    <a:lnTo>
                      <a:pt x="88" y="36"/>
                    </a:lnTo>
                    <a:lnTo>
                      <a:pt x="90" y="38"/>
                    </a:lnTo>
                    <a:lnTo>
                      <a:pt x="93" y="38"/>
                    </a:lnTo>
                    <a:lnTo>
                      <a:pt x="93" y="46"/>
                    </a:lnTo>
                    <a:lnTo>
                      <a:pt x="92" y="50"/>
                    </a:lnTo>
                    <a:lnTo>
                      <a:pt x="92" y="53"/>
                    </a:lnTo>
                    <a:lnTo>
                      <a:pt x="93" y="55"/>
                    </a:lnTo>
                    <a:lnTo>
                      <a:pt x="93" y="58"/>
                    </a:lnTo>
                    <a:lnTo>
                      <a:pt x="92" y="61"/>
                    </a:lnTo>
                    <a:lnTo>
                      <a:pt x="93" y="65"/>
                    </a:lnTo>
                    <a:lnTo>
                      <a:pt x="93" y="71"/>
                    </a:lnTo>
                    <a:lnTo>
                      <a:pt x="95" y="74"/>
                    </a:lnTo>
                    <a:lnTo>
                      <a:pt x="95" y="88"/>
                    </a:lnTo>
                    <a:lnTo>
                      <a:pt x="93" y="93"/>
                    </a:lnTo>
                    <a:lnTo>
                      <a:pt x="93" y="96"/>
                    </a:lnTo>
                    <a:lnTo>
                      <a:pt x="92" y="101"/>
                    </a:lnTo>
                    <a:lnTo>
                      <a:pt x="93" y="106"/>
                    </a:lnTo>
                    <a:lnTo>
                      <a:pt x="95" y="113"/>
                    </a:lnTo>
                    <a:lnTo>
                      <a:pt x="98" y="113"/>
                    </a:lnTo>
                    <a:lnTo>
                      <a:pt x="100" y="116"/>
                    </a:lnTo>
                    <a:lnTo>
                      <a:pt x="103" y="119"/>
                    </a:lnTo>
                    <a:lnTo>
                      <a:pt x="90" y="121"/>
                    </a:lnTo>
                    <a:lnTo>
                      <a:pt x="78" y="126"/>
                    </a:lnTo>
                    <a:lnTo>
                      <a:pt x="65" y="136"/>
                    </a:lnTo>
                    <a:lnTo>
                      <a:pt x="50" y="136"/>
                    </a:lnTo>
                    <a:lnTo>
                      <a:pt x="30" y="146"/>
                    </a:lnTo>
                    <a:lnTo>
                      <a:pt x="20" y="143"/>
                    </a:lnTo>
                    <a:lnTo>
                      <a:pt x="7" y="141"/>
                    </a:lnTo>
                    <a:lnTo>
                      <a:pt x="7" y="13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89" name="Freeform 116"/>
              <p:cNvSpPr>
                <a:spLocks/>
              </p:cNvSpPr>
              <p:nvPr/>
            </p:nvSpPr>
            <p:spPr bwMode="auto">
              <a:xfrm>
                <a:off x="6416084" y="3138978"/>
                <a:ext cx="26756" cy="62255"/>
              </a:xfrm>
              <a:custGeom>
                <a:avLst/>
                <a:gdLst/>
                <a:ahLst/>
                <a:cxnLst>
                  <a:cxn ang="0">
                    <a:pos x="28" y="6"/>
                  </a:cxn>
                  <a:cxn ang="0">
                    <a:pos x="2" y="0"/>
                  </a:cxn>
                  <a:cxn ang="0">
                    <a:pos x="0" y="1"/>
                  </a:cxn>
                  <a:cxn ang="0">
                    <a:pos x="2" y="6"/>
                  </a:cxn>
                  <a:cxn ang="0">
                    <a:pos x="5" y="8"/>
                  </a:cxn>
                  <a:cxn ang="0">
                    <a:pos x="5" y="11"/>
                  </a:cxn>
                  <a:cxn ang="0">
                    <a:pos x="10" y="16"/>
                  </a:cxn>
                  <a:cxn ang="0">
                    <a:pos x="13" y="20"/>
                  </a:cxn>
                  <a:cxn ang="0">
                    <a:pos x="18" y="23"/>
                  </a:cxn>
                  <a:cxn ang="0">
                    <a:pos x="16" y="28"/>
                  </a:cxn>
                  <a:cxn ang="0">
                    <a:pos x="16" y="36"/>
                  </a:cxn>
                  <a:cxn ang="0">
                    <a:pos x="18" y="38"/>
                  </a:cxn>
                  <a:cxn ang="0">
                    <a:pos x="21" y="38"/>
                  </a:cxn>
                  <a:cxn ang="0">
                    <a:pos x="21" y="46"/>
                  </a:cxn>
                  <a:cxn ang="0">
                    <a:pos x="20" y="50"/>
                  </a:cxn>
                  <a:cxn ang="0">
                    <a:pos x="20" y="53"/>
                  </a:cxn>
                  <a:cxn ang="0">
                    <a:pos x="21" y="55"/>
                  </a:cxn>
                  <a:cxn ang="0">
                    <a:pos x="21" y="58"/>
                  </a:cxn>
                  <a:cxn ang="0">
                    <a:pos x="20" y="61"/>
                  </a:cxn>
                  <a:cxn ang="0">
                    <a:pos x="21" y="65"/>
                  </a:cxn>
                  <a:cxn ang="0">
                    <a:pos x="21" y="71"/>
                  </a:cxn>
                  <a:cxn ang="0">
                    <a:pos x="23" y="74"/>
                  </a:cxn>
                  <a:cxn ang="0">
                    <a:pos x="23" y="88"/>
                  </a:cxn>
                  <a:cxn ang="0">
                    <a:pos x="21" y="93"/>
                  </a:cxn>
                  <a:cxn ang="0">
                    <a:pos x="21" y="96"/>
                  </a:cxn>
                  <a:cxn ang="0">
                    <a:pos x="20" y="101"/>
                  </a:cxn>
                  <a:cxn ang="0">
                    <a:pos x="21" y="106"/>
                  </a:cxn>
                  <a:cxn ang="0">
                    <a:pos x="23" y="113"/>
                  </a:cxn>
                  <a:cxn ang="0">
                    <a:pos x="26" y="113"/>
                  </a:cxn>
                  <a:cxn ang="0">
                    <a:pos x="28" y="116"/>
                  </a:cxn>
                  <a:cxn ang="0">
                    <a:pos x="31" y="119"/>
                  </a:cxn>
                  <a:cxn ang="0">
                    <a:pos x="33" y="119"/>
                  </a:cxn>
                  <a:cxn ang="0">
                    <a:pos x="46" y="111"/>
                  </a:cxn>
                  <a:cxn ang="0">
                    <a:pos x="48" y="113"/>
                  </a:cxn>
                  <a:cxn ang="0">
                    <a:pos x="50" y="108"/>
                  </a:cxn>
                  <a:cxn ang="0">
                    <a:pos x="46" y="103"/>
                  </a:cxn>
                  <a:cxn ang="0">
                    <a:pos x="46" y="96"/>
                  </a:cxn>
                  <a:cxn ang="0">
                    <a:pos x="45" y="91"/>
                  </a:cxn>
                  <a:cxn ang="0">
                    <a:pos x="45" y="65"/>
                  </a:cxn>
                  <a:cxn ang="0">
                    <a:pos x="45" y="61"/>
                  </a:cxn>
                  <a:cxn ang="0">
                    <a:pos x="48" y="58"/>
                  </a:cxn>
                  <a:cxn ang="0">
                    <a:pos x="48" y="53"/>
                  </a:cxn>
                  <a:cxn ang="0">
                    <a:pos x="46" y="50"/>
                  </a:cxn>
                  <a:cxn ang="0">
                    <a:pos x="46" y="43"/>
                  </a:cxn>
                  <a:cxn ang="0">
                    <a:pos x="45" y="35"/>
                  </a:cxn>
                  <a:cxn ang="0">
                    <a:pos x="40" y="23"/>
                  </a:cxn>
                  <a:cxn ang="0">
                    <a:pos x="36" y="21"/>
                  </a:cxn>
                  <a:cxn ang="0">
                    <a:pos x="33" y="18"/>
                  </a:cxn>
                  <a:cxn ang="0">
                    <a:pos x="28" y="16"/>
                  </a:cxn>
                  <a:cxn ang="0">
                    <a:pos x="26" y="10"/>
                  </a:cxn>
                  <a:cxn ang="0">
                    <a:pos x="28" y="6"/>
                  </a:cxn>
                </a:cxnLst>
                <a:rect l="0" t="0" r="r" b="b"/>
                <a:pathLst>
                  <a:path w="50" h="119">
                    <a:moveTo>
                      <a:pt x="28" y="6"/>
                    </a:moveTo>
                    <a:lnTo>
                      <a:pt x="2" y="0"/>
                    </a:lnTo>
                    <a:lnTo>
                      <a:pt x="0" y="1"/>
                    </a:lnTo>
                    <a:lnTo>
                      <a:pt x="2" y="6"/>
                    </a:lnTo>
                    <a:lnTo>
                      <a:pt x="5" y="8"/>
                    </a:lnTo>
                    <a:lnTo>
                      <a:pt x="5" y="11"/>
                    </a:lnTo>
                    <a:lnTo>
                      <a:pt x="10" y="16"/>
                    </a:lnTo>
                    <a:lnTo>
                      <a:pt x="13" y="20"/>
                    </a:lnTo>
                    <a:lnTo>
                      <a:pt x="18" y="23"/>
                    </a:lnTo>
                    <a:lnTo>
                      <a:pt x="16" y="28"/>
                    </a:lnTo>
                    <a:lnTo>
                      <a:pt x="16" y="36"/>
                    </a:lnTo>
                    <a:lnTo>
                      <a:pt x="18" y="38"/>
                    </a:lnTo>
                    <a:lnTo>
                      <a:pt x="21" y="38"/>
                    </a:lnTo>
                    <a:lnTo>
                      <a:pt x="21" y="46"/>
                    </a:lnTo>
                    <a:lnTo>
                      <a:pt x="20" y="50"/>
                    </a:lnTo>
                    <a:lnTo>
                      <a:pt x="20" y="53"/>
                    </a:lnTo>
                    <a:lnTo>
                      <a:pt x="21" y="55"/>
                    </a:lnTo>
                    <a:lnTo>
                      <a:pt x="21" y="58"/>
                    </a:lnTo>
                    <a:lnTo>
                      <a:pt x="20" y="61"/>
                    </a:lnTo>
                    <a:lnTo>
                      <a:pt x="21" y="65"/>
                    </a:lnTo>
                    <a:lnTo>
                      <a:pt x="21" y="71"/>
                    </a:lnTo>
                    <a:lnTo>
                      <a:pt x="23" y="74"/>
                    </a:lnTo>
                    <a:lnTo>
                      <a:pt x="23" y="88"/>
                    </a:lnTo>
                    <a:lnTo>
                      <a:pt x="21" y="93"/>
                    </a:lnTo>
                    <a:lnTo>
                      <a:pt x="21" y="96"/>
                    </a:lnTo>
                    <a:lnTo>
                      <a:pt x="20" y="101"/>
                    </a:lnTo>
                    <a:lnTo>
                      <a:pt x="21" y="106"/>
                    </a:lnTo>
                    <a:lnTo>
                      <a:pt x="23" y="113"/>
                    </a:lnTo>
                    <a:lnTo>
                      <a:pt x="26" y="113"/>
                    </a:lnTo>
                    <a:lnTo>
                      <a:pt x="28" y="116"/>
                    </a:lnTo>
                    <a:lnTo>
                      <a:pt x="31" y="119"/>
                    </a:lnTo>
                    <a:lnTo>
                      <a:pt x="33" y="119"/>
                    </a:lnTo>
                    <a:lnTo>
                      <a:pt x="46" y="111"/>
                    </a:lnTo>
                    <a:lnTo>
                      <a:pt x="48" y="113"/>
                    </a:lnTo>
                    <a:lnTo>
                      <a:pt x="50" y="108"/>
                    </a:lnTo>
                    <a:lnTo>
                      <a:pt x="46" y="103"/>
                    </a:lnTo>
                    <a:lnTo>
                      <a:pt x="46" y="96"/>
                    </a:lnTo>
                    <a:lnTo>
                      <a:pt x="45" y="91"/>
                    </a:lnTo>
                    <a:lnTo>
                      <a:pt x="45" y="65"/>
                    </a:lnTo>
                    <a:lnTo>
                      <a:pt x="45" y="61"/>
                    </a:lnTo>
                    <a:lnTo>
                      <a:pt x="48" y="58"/>
                    </a:lnTo>
                    <a:lnTo>
                      <a:pt x="48" y="53"/>
                    </a:lnTo>
                    <a:lnTo>
                      <a:pt x="46" y="50"/>
                    </a:lnTo>
                    <a:lnTo>
                      <a:pt x="46" y="43"/>
                    </a:lnTo>
                    <a:lnTo>
                      <a:pt x="45" y="35"/>
                    </a:lnTo>
                    <a:lnTo>
                      <a:pt x="40" y="23"/>
                    </a:lnTo>
                    <a:lnTo>
                      <a:pt x="36" y="21"/>
                    </a:lnTo>
                    <a:lnTo>
                      <a:pt x="33" y="18"/>
                    </a:lnTo>
                    <a:lnTo>
                      <a:pt x="28" y="16"/>
                    </a:lnTo>
                    <a:lnTo>
                      <a:pt x="26" y="10"/>
                    </a:lnTo>
                    <a:lnTo>
                      <a:pt x="28" y="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90" name="Freeform 117"/>
              <p:cNvSpPr>
                <a:spLocks/>
              </p:cNvSpPr>
              <p:nvPr/>
            </p:nvSpPr>
            <p:spPr bwMode="auto">
              <a:xfrm>
                <a:off x="6429998" y="3123414"/>
                <a:ext cx="40669" cy="74706"/>
              </a:xfrm>
              <a:custGeom>
                <a:avLst/>
                <a:gdLst/>
                <a:ahLst/>
                <a:cxnLst>
                  <a:cxn ang="0">
                    <a:pos x="35" y="11"/>
                  </a:cxn>
                  <a:cxn ang="0">
                    <a:pos x="27" y="16"/>
                  </a:cxn>
                  <a:cxn ang="0">
                    <a:pos x="15" y="20"/>
                  </a:cxn>
                  <a:cxn ang="0">
                    <a:pos x="12" y="26"/>
                  </a:cxn>
                  <a:cxn ang="0">
                    <a:pos x="9" y="33"/>
                  </a:cxn>
                  <a:cxn ang="0">
                    <a:pos x="0" y="40"/>
                  </a:cxn>
                  <a:cxn ang="0">
                    <a:pos x="7" y="48"/>
                  </a:cxn>
                  <a:cxn ang="0">
                    <a:pos x="14" y="53"/>
                  </a:cxn>
                  <a:cxn ang="0">
                    <a:pos x="20" y="73"/>
                  </a:cxn>
                  <a:cxn ang="0">
                    <a:pos x="22" y="83"/>
                  </a:cxn>
                  <a:cxn ang="0">
                    <a:pos x="19" y="91"/>
                  </a:cxn>
                  <a:cxn ang="0">
                    <a:pos x="19" y="121"/>
                  </a:cxn>
                  <a:cxn ang="0">
                    <a:pos x="20" y="133"/>
                  </a:cxn>
                  <a:cxn ang="0">
                    <a:pos x="22" y="143"/>
                  </a:cxn>
                  <a:cxn ang="0">
                    <a:pos x="49" y="138"/>
                  </a:cxn>
                  <a:cxn ang="0">
                    <a:pos x="49" y="134"/>
                  </a:cxn>
                  <a:cxn ang="0">
                    <a:pos x="49" y="119"/>
                  </a:cxn>
                  <a:cxn ang="0">
                    <a:pos x="47" y="106"/>
                  </a:cxn>
                  <a:cxn ang="0">
                    <a:pos x="49" y="101"/>
                  </a:cxn>
                  <a:cxn ang="0">
                    <a:pos x="47" y="98"/>
                  </a:cxn>
                  <a:cxn ang="0">
                    <a:pos x="47" y="93"/>
                  </a:cxn>
                  <a:cxn ang="0">
                    <a:pos x="47" y="85"/>
                  </a:cxn>
                  <a:cxn ang="0">
                    <a:pos x="49" y="78"/>
                  </a:cxn>
                  <a:cxn ang="0">
                    <a:pos x="55" y="76"/>
                  </a:cxn>
                  <a:cxn ang="0">
                    <a:pos x="60" y="71"/>
                  </a:cxn>
                  <a:cxn ang="0">
                    <a:pos x="65" y="61"/>
                  </a:cxn>
                  <a:cxn ang="0">
                    <a:pos x="72" y="60"/>
                  </a:cxn>
                  <a:cxn ang="0">
                    <a:pos x="67" y="53"/>
                  </a:cxn>
                  <a:cxn ang="0">
                    <a:pos x="70" y="48"/>
                  </a:cxn>
                  <a:cxn ang="0">
                    <a:pos x="77" y="45"/>
                  </a:cxn>
                  <a:cxn ang="0">
                    <a:pos x="74" y="31"/>
                  </a:cxn>
                  <a:cxn ang="0">
                    <a:pos x="65" y="23"/>
                  </a:cxn>
                  <a:cxn ang="0">
                    <a:pos x="67" y="18"/>
                  </a:cxn>
                  <a:cxn ang="0">
                    <a:pos x="57" y="11"/>
                  </a:cxn>
                  <a:cxn ang="0">
                    <a:pos x="44" y="0"/>
                  </a:cxn>
                  <a:cxn ang="0">
                    <a:pos x="44" y="6"/>
                  </a:cxn>
                  <a:cxn ang="0">
                    <a:pos x="35" y="8"/>
                  </a:cxn>
                </a:cxnLst>
                <a:rect l="0" t="0" r="r" b="b"/>
                <a:pathLst>
                  <a:path w="77" h="143">
                    <a:moveTo>
                      <a:pt x="35" y="8"/>
                    </a:moveTo>
                    <a:lnTo>
                      <a:pt x="35" y="11"/>
                    </a:lnTo>
                    <a:lnTo>
                      <a:pt x="30" y="16"/>
                    </a:lnTo>
                    <a:lnTo>
                      <a:pt x="27" y="16"/>
                    </a:lnTo>
                    <a:lnTo>
                      <a:pt x="19" y="21"/>
                    </a:lnTo>
                    <a:lnTo>
                      <a:pt x="15" y="20"/>
                    </a:lnTo>
                    <a:lnTo>
                      <a:pt x="10" y="21"/>
                    </a:lnTo>
                    <a:lnTo>
                      <a:pt x="12" y="26"/>
                    </a:lnTo>
                    <a:lnTo>
                      <a:pt x="7" y="28"/>
                    </a:lnTo>
                    <a:lnTo>
                      <a:pt x="9" y="33"/>
                    </a:lnTo>
                    <a:lnTo>
                      <a:pt x="2" y="35"/>
                    </a:lnTo>
                    <a:lnTo>
                      <a:pt x="0" y="40"/>
                    </a:lnTo>
                    <a:lnTo>
                      <a:pt x="2" y="46"/>
                    </a:lnTo>
                    <a:lnTo>
                      <a:pt x="7" y="48"/>
                    </a:lnTo>
                    <a:lnTo>
                      <a:pt x="10" y="51"/>
                    </a:lnTo>
                    <a:lnTo>
                      <a:pt x="14" y="53"/>
                    </a:lnTo>
                    <a:lnTo>
                      <a:pt x="19" y="65"/>
                    </a:lnTo>
                    <a:lnTo>
                      <a:pt x="20" y="73"/>
                    </a:lnTo>
                    <a:lnTo>
                      <a:pt x="20" y="80"/>
                    </a:lnTo>
                    <a:lnTo>
                      <a:pt x="22" y="83"/>
                    </a:lnTo>
                    <a:lnTo>
                      <a:pt x="22" y="88"/>
                    </a:lnTo>
                    <a:lnTo>
                      <a:pt x="19" y="91"/>
                    </a:lnTo>
                    <a:lnTo>
                      <a:pt x="19" y="95"/>
                    </a:lnTo>
                    <a:lnTo>
                      <a:pt x="19" y="121"/>
                    </a:lnTo>
                    <a:lnTo>
                      <a:pt x="20" y="126"/>
                    </a:lnTo>
                    <a:lnTo>
                      <a:pt x="20" y="133"/>
                    </a:lnTo>
                    <a:lnTo>
                      <a:pt x="24" y="138"/>
                    </a:lnTo>
                    <a:lnTo>
                      <a:pt x="22" y="143"/>
                    </a:lnTo>
                    <a:lnTo>
                      <a:pt x="30" y="143"/>
                    </a:lnTo>
                    <a:lnTo>
                      <a:pt x="49" y="138"/>
                    </a:lnTo>
                    <a:lnTo>
                      <a:pt x="49" y="138"/>
                    </a:lnTo>
                    <a:lnTo>
                      <a:pt x="49" y="134"/>
                    </a:lnTo>
                    <a:lnTo>
                      <a:pt x="49" y="123"/>
                    </a:lnTo>
                    <a:lnTo>
                      <a:pt x="49" y="119"/>
                    </a:lnTo>
                    <a:lnTo>
                      <a:pt x="49" y="116"/>
                    </a:lnTo>
                    <a:lnTo>
                      <a:pt x="47" y="106"/>
                    </a:lnTo>
                    <a:lnTo>
                      <a:pt x="49" y="103"/>
                    </a:lnTo>
                    <a:lnTo>
                      <a:pt x="49" y="101"/>
                    </a:lnTo>
                    <a:lnTo>
                      <a:pt x="47" y="99"/>
                    </a:lnTo>
                    <a:lnTo>
                      <a:pt x="47" y="98"/>
                    </a:lnTo>
                    <a:lnTo>
                      <a:pt x="47" y="95"/>
                    </a:lnTo>
                    <a:lnTo>
                      <a:pt x="47" y="93"/>
                    </a:lnTo>
                    <a:lnTo>
                      <a:pt x="47" y="88"/>
                    </a:lnTo>
                    <a:lnTo>
                      <a:pt x="47" y="85"/>
                    </a:lnTo>
                    <a:lnTo>
                      <a:pt x="47" y="81"/>
                    </a:lnTo>
                    <a:lnTo>
                      <a:pt x="49" y="78"/>
                    </a:lnTo>
                    <a:lnTo>
                      <a:pt x="54" y="76"/>
                    </a:lnTo>
                    <a:lnTo>
                      <a:pt x="55" y="76"/>
                    </a:lnTo>
                    <a:lnTo>
                      <a:pt x="59" y="75"/>
                    </a:lnTo>
                    <a:lnTo>
                      <a:pt x="60" y="71"/>
                    </a:lnTo>
                    <a:lnTo>
                      <a:pt x="64" y="65"/>
                    </a:lnTo>
                    <a:lnTo>
                      <a:pt x="65" y="61"/>
                    </a:lnTo>
                    <a:lnTo>
                      <a:pt x="69" y="60"/>
                    </a:lnTo>
                    <a:lnTo>
                      <a:pt x="72" y="60"/>
                    </a:lnTo>
                    <a:lnTo>
                      <a:pt x="74" y="58"/>
                    </a:lnTo>
                    <a:lnTo>
                      <a:pt x="67" y="53"/>
                    </a:lnTo>
                    <a:lnTo>
                      <a:pt x="69" y="50"/>
                    </a:lnTo>
                    <a:lnTo>
                      <a:pt x="70" y="48"/>
                    </a:lnTo>
                    <a:lnTo>
                      <a:pt x="75" y="48"/>
                    </a:lnTo>
                    <a:lnTo>
                      <a:pt x="77" y="45"/>
                    </a:lnTo>
                    <a:lnTo>
                      <a:pt x="74" y="36"/>
                    </a:lnTo>
                    <a:lnTo>
                      <a:pt x="74" y="31"/>
                    </a:lnTo>
                    <a:lnTo>
                      <a:pt x="67" y="26"/>
                    </a:lnTo>
                    <a:lnTo>
                      <a:pt x="65" y="23"/>
                    </a:lnTo>
                    <a:lnTo>
                      <a:pt x="67" y="18"/>
                    </a:lnTo>
                    <a:lnTo>
                      <a:pt x="67" y="18"/>
                    </a:lnTo>
                    <a:lnTo>
                      <a:pt x="62" y="11"/>
                    </a:lnTo>
                    <a:lnTo>
                      <a:pt x="57" y="11"/>
                    </a:lnTo>
                    <a:lnTo>
                      <a:pt x="52" y="5"/>
                    </a:lnTo>
                    <a:lnTo>
                      <a:pt x="44" y="0"/>
                    </a:lnTo>
                    <a:lnTo>
                      <a:pt x="42" y="3"/>
                    </a:lnTo>
                    <a:lnTo>
                      <a:pt x="44" y="6"/>
                    </a:lnTo>
                    <a:lnTo>
                      <a:pt x="39" y="8"/>
                    </a:lnTo>
                    <a:lnTo>
                      <a:pt x="35" y="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91" name="Freeform 118"/>
              <p:cNvSpPr>
                <a:spLocks noEditPoints="1"/>
              </p:cNvSpPr>
              <p:nvPr/>
            </p:nvSpPr>
            <p:spPr bwMode="auto">
              <a:xfrm>
                <a:off x="6572341" y="2995791"/>
                <a:ext cx="151975" cy="188841"/>
              </a:xfrm>
              <a:custGeom>
                <a:avLst/>
                <a:gdLst/>
                <a:ahLst/>
                <a:cxnLst>
                  <a:cxn ang="0">
                    <a:pos x="283" y="90"/>
                  </a:cxn>
                  <a:cxn ang="0">
                    <a:pos x="276" y="181"/>
                  </a:cxn>
                  <a:cxn ang="0">
                    <a:pos x="261" y="181"/>
                  </a:cxn>
                  <a:cxn ang="0">
                    <a:pos x="261" y="196"/>
                  </a:cxn>
                  <a:cxn ang="0">
                    <a:pos x="246" y="208"/>
                  </a:cxn>
                  <a:cxn ang="0">
                    <a:pos x="246" y="220"/>
                  </a:cxn>
                  <a:cxn ang="0">
                    <a:pos x="244" y="226"/>
                  </a:cxn>
                  <a:cxn ang="0">
                    <a:pos x="234" y="243"/>
                  </a:cxn>
                  <a:cxn ang="0">
                    <a:pos x="244" y="246"/>
                  </a:cxn>
                  <a:cxn ang="0">
                    <a:pos x="244" y="251"/>
                  </a:cxn>
                  <a:cxn ang="0">
                    <a:pos x="248" y="261"/>
                  </a:cxn>
                  <a:cxn ang="0">
                    <a:pos x="258" y="273"/>
                  </a:cxn>
                  <a:cxn ang="0">
                    <a:pos x="258" y="281"/>
                  </a:cxn>
                  <a:cxn ang="0">
                    <a:pos x="248" y="286"/>
                  </a:cxn>
                  <a:cxn ang="0">
                    <a:pos x="231" y="291"/>
                  </a:cxn>
                  <a:cxn ang="0">
                    <a:pos x="228" y="298"/>
                  </a:cxn>
                  <a:cxn ang="0">
                    <a:pos x="219" y="304"/>
                  </a:cxn>
                  <a:cxn ang="0">
                    <a:pos x="213" y="313"/>
                  </a:cxn>
                  <a:cxn ang="0">
                    <a:pos x="211" y="323"/>
                  </a:cxn>
                  <a:cxn ang="0">
                    <a:pos x="193" y="329"/>
                  </a:cxn>
                  <a:cxn ang="0">
                    <a:pos x="176" y="328"/>
                  </a:cxn>
                  <a:cxn ang="0">
                    <a:pos x="163" y="329"/>
                  </a:cxn>
                  <a:cxn ang="0">
                    <a:pos x="170" y="338"/>
                  </a:cxn>
                  <a:cxn ang="0">
                    <a:pos x="161" y="347"/>
                  </a:cxn>
                  <a:cxn ang="0">
                    <a:pos x="135" y="354"/>
                  </a:cxn>
                  <a:cxn ang="0">
                    <a:pos x="116" y="362"/>
                  </a:cxn>
                  <a:cxn ang="0">
                    <a:pos x="110" y="352"/>
                  </a:cxn>
                  <a:cxn ang="0">
                    <a:pos x="105" y="364"/>
                  </a:cxn>
                  <a:cxn ang="0">
                    <a:pos x="90" y="366"/>
                  </a:cxn>
                  <a:cxn ang="0">
                    <a:pos x="85" y="356"/>
                  </a:cxn>
                  <a:cxn ang="0">
                    <a:pos x="73" y="341"/>
                  </a:cxn>
                  <a:cxn ang="0">
                    <a:pos x="52" y="324"/>
                  </a:cxn>
                  <a:cxn ang="0">
                    <a:pos x="48" y="318"/>
                  </a:cxn>
                  <a:cxn ang="0">
                    <a:pos x="50" y="308"/>
                  </a:cxn>
                  <a:cxn ang="0">
                    <a:pos x="60" y="308"/>
                  </a:cxn>
                  <a:cxn ang="0">
                    <a:pos x="72" y="308"/>
                  </a:cxn>
                  <a:cxn ang="0">
                    <a:pos x="83" y="311"/>
                  </a:cxn>
                  <a:cxn ang="0">
                    <a:pos x="77" y="303"/>
                  </a:cxn>
                  <a:cxn ang="0">
                    <a:pos x="67" y="291"/>
                  </a:cxn>
                  <a:cxn ang="0">
                    <a:pos x="72" y="278"/>
                  </a:cxn>
                  <a:cxn ang="0">
                    <a:pos x="70" y="271"/>
                  </a:cxn>
                  <a:cxn ang="0">
                    <a:pos x="67" y="258"/>
                  </a:cxn>
                  <a:cxn ang="0">
                    <a:pos x="58" y="246"/>
                  </a:cxn>
                  <a:cxn ang="0">
                    <a:pos x="42" y="235"/>
                  </a:cxn>
                  <a:cxn ang="0">
                    <a:pos x="32" y="198"/>
                  </a:cxn>
                  <a:cxn ang="0">
                    <a:pos x="37" y="195"/>
                  </a:cxn>
                  <a:cxn ang="0">
                    <a:pos x="77" y="123"/>
                  </a:cxn>
                  <a:cxn ang="0">
                    <a:pos x="88" y="70"/>
                  </a:cxn>
                  <a:cxn ang="0">
                    <a:pos x="73" y="45"/>
                  </a:cxn>
                  <a:cxn ang="0">
                    <a:pos x="60" y="12"/>
                  </a:cxn>
                  <a:cxn ang="0">
                    <a:pos x="4" y="241"/>
                  </a:cxn>
                </a:cxnLst>
                <a:rect l="0" t="0" r="r" b="b"/>
                <a:pathLst>
                  <a:path w="284" h="366">
                    <a:moveTo>
                      <a:pt x="60" y="12"/>
                    </a:moveTo>
                    <a:lnTo>
                      <a:pt x="87" y="0"/>
                    </a:lnTo>
                    <a:lnTo>
                      <a:pt x="283" y="90"/>
                    </a:lnTo>
                    <a:lnTo>
                      <a:pt x="284" y="178"/>
                    </a:lnTo>
                    <a:lnTo>
                      <a:pt x="279" y="178"/>
                    </a:lnTo>
                    <a:lnTo>
                      <a:pt x="276" y="181"/>
                    </a:lnTo>
                    <a:lnTo>
                      <a:pt x="271" y="180"/>
                    </a:lnTo>
                    <a:lnTo>
                      <a:pt x="266" y="180"/>
                    </a:lnTo>
                    <a:lnTo>
                      <a:pt x="261" y="181"/>
                    </a:lnTo>
                    <a:lnTo>
                      <a:pt x="261" y="188"/>
                    </a:lnTo>
                    <a:lnTo>
                      <a:pt x="263" y="190"/>
                    </a:lnTo>
                    <a:lnTo>
                      <a:pt x="261" y="196"/>
                    </a:lnTo>
                    <a:lnTo>
                      <a:pt x="253" y="205"/>
                    </a:lnTo>
                    <a:lnTo>
                      <a:pt x="249" y="205"/>
                    </a:lnTo>
                    <a:lnTo>
                      <a:pt x="246" y="208"/>
                    </a:lnTo>
                    <a:lnTo>
                      <a:pt x="246" y="211"/>
                    </a:lnTo>
                    <a:lnTo>
                      <a:pt x="249" y="215"/>
                    </a:lnTo>
                    <a:lnTo>
                      <a:pt x="246" y="220"/>
                    </a:lnTo>
                    <a:lnTo>
                      <a:pt x="241" y="221"/>
                    </a:lnTo>
                    <a:lnTo>
                      <a:pt x="241" y="225"/>
                    </a:lnTo>
                    <a:lnTo>
                      <a:pt x="244" y="226"/>
                    </a:lnTo>
                    <a:lnTo>
                      <a:pt x="246" y="231"/>
                    </a:lnTo>
                    <a:lnTo>
                      <a:pt x="243" y="235"/>
                    </a:lnTo>
                    <a:lnTo>
                      <a:pt x="234" y="243"/>
                    </a:lnTo>
                    <a:lnTo>
                      <a:pt x="234" y="248"/>
                    </a:lnTo>
                    <a:lnTo>
                      <a:pt x="238" y="249"/>
                    </a:lnTo>
                    <a:lnTo>
                      <a:pt x="244" y="246"/>
                    </a:lnTo>
                    <a:lnTo>
                      <a:pt x="248" y="246"/>
                    </a:lnTo>
                    <a:lnTo>
                      <a:pt x="248" y="249"/>
                    </a:lnTo>
                    <a:lnTo>
                      <a:pt x="244" y="251"/>
                    </a:lnTo>
                    <a:lnTo>
                      <a:pt x="248" y="254"/>
                    </a:lnTo>
                    <a:lnTo>
                      <a:pt x="246" y="256"/>
                    </a:lnTo>
                    <a:lnTo>
                      <a:pt x="248" y="261"/>
                    </a:lnTo>
                    <a:lnTo>
                      <a:pt x="248" y="266"/>
                    </a:lnTo>
                    <a:lnTo>
                      <a:pt x="249" y="269"/>
                    </a:lnTo>
                    <a:lnTo>
                      <a:pt x="258" y="273"/>
                    </a:lnTo>
                    <a:lnTo>
                      <a:pt x="261" y="276"/>
                    </a:lnTo>
                    <a:lnTo>
                      <a:pt x="258" y="279"/>
                    </a:lnTo>
                    <a:lnTo>
                      <a:pt x="258" y="281"/>
                    </a:lnTo>
                    <a:lnTo>
                      <a:pt x="258" y="284"/>
                    </a:lnTo>
                    <a:lnTo>
                      <a:pt x="251" y="288"/>
                    </a:lnTo>
                    <a:lnTo>
                      <a:pt x="248" y="286"/>
                    </a:lnTo>
                    <a:lnTo>
                      <a:pt x="243" y="286"/>
                    </a:lnTo>
                    <a:lnTo>
                      <a:pt x="238" y="288"/>
                    </a:lnTo>
                    <a:lnTo>
                      <a:pt x="231" y="291"/>
                    </a:lnTo>
                    <a:lnTo>
                      <a:pt x="231" y="294"/>
                    </a:lnTo>
                    <a:lnTo>
                      <a:pt x="231" y="298"/>
                    </a:lnTo>
                    <a:lnTo>
                      <a:pt x="228" y="298"/>
                    </a:lnTo>
                    <a:lnTo>
                      <a:pt x="223" y="304"/>
                    </a:lnTo>
                    <a:lnTo>
                      <a:pt x="221" y="304"/>
                    </a:lnTo>
                    <a:lnTo>
                      <a:pt x="219" y="304"/>
                    </a:lnTo>
                    <a:lnTo>
                      <a:pt x="216" y="308"/>
                    </a:lnTo>
                    <a:lnTo>
                      <a:pt x="216" y="311"/>
                    </a:lnTo>
                    <a:lnTo>
                      <a:pt x="213" y="313"/>
                    </a:lnTo>
                    <a:lnTo>
                      <a:pt x="211" y="316"/>
                    </a:lnTo>
                    <a:lnTo>
                      <a:pt x="213" y="319"/>
                    </a:lnTo>
                    <a:lnTo>
                      <a:pt x="211" y="323"/>
                    </a:lnTo>
                    <a:lnTo>
                      <a:pt x="208" y="324"/>
                    </a:lnTo>
                    <a:lnTo>
                      <a:pt x="203" y="328"/>
                    </a:lnTo>
                    <a:lnTo>
                      <a:pt x="193" y="329"/>
                    </a:lnTo>
                    <a:lnTo>
                      <a:pt x="186" y="329"/>
                    </a:lnTo>
                    <a:lnTo>
                      <a:pt x="180" y="329"/>
                    </a:lnTo>
                    <a:lnTo>
                      <a:pt x="176" y="328"/>
                    </a:lnTo>
                    <a:lnTo>
                      <a:pt x="171" y="328"/>
                    </a:lnTo>
                    <a:lnTo>
                      <a:pt x="166" y="328"/>
                    </a:lnTo>
                    <a:lnTo>
                      <a:pt x="163" y="329"/>
                    </a:lnTo>
                    <a:lnTo>
                      <a:pt x="163" y="333"/>
                    </a:lnTo>
                    <a:lnTo>
                      <a:pt x="168" y="338"/>
                    </a:lnTo>
                    <a:lnTo>
                      <a:pt x="170" y="338"/>
                    </a:lnTo>
                    <a:lnTo>
                      <a:pt x="171" y="341"/>
                    </a:lnTo>
                    <a:lnTo>
                      <a:pt x="165" y="344"/>
                    </a:lnTo>
                    <a:lnTo>
                      <a:pt x="161" y="347"/>
                    </a:lnTo>
                    <a:lnTo>
                      <a:pt x="155" y="347"/>
                    </a:lnTo>
                    <a:lnTo>
                      <a:pt x="140" y="351"/>
                    </a:lnTo>
                    <a:lnTo>
                      <a:pt x="135" y="354"/>
                    </a:lnTo>
                    <a:lnTo>
                      <a:pt x="126" y="357"/>
                    </a:lnTo>
                    <a:lnTo>
                      <a:pt x="121" y="361"/>
                    </a:lnTo>
                    <a:lnTo>
                      <a:pt x="116" y="362"/>
                    </a:lnTo>
                    <a:lnTo>
                      <a:pt x="115" y="361"/>
                    </a:lnTo>
                    <a:lnTo>
                      <a:pt x="113" y="356"/>
                    </a:lnTo>
                    <a:lnTo>
                      <a:pt x="110" y="352"/>
                    </a:lnTo>
                    <a:lnTo>
                      <a:pt x="108" y="356"/>
                    </a:lnTo>
                    <a:lnTo>
                      <a:pt x="108" y="359"/>
                    </a:lnTo>
                    <a:lnTo>
                      <a:pt x="105" y="364"/>
                    </a:lnTo>
                    <a:lnTo>
                      <a:pt x="98" y="366"/>
                    </a:lnTo>
                    <a:lnTo>
                      <a:pt x="93" y="366"/>
                    </a:lnTo>
                    <a:lnTo>
                      <a:pt x="90" y="366"/>
                    </a:lnTo>
                    <a:lnTo>
                      <a:pt x="88" y="361"/>
                    </a:lnTo>
                    <a:lnTo>
                      <a:pt x="87" y="359"/>
                    </a:lnTo>
                    <a:lnTo>
                      <a:pt x="85" y="356"/>
                    </a:lnTo>
                    <a:lnTo>
                      <a:pt x="82" y="349"/>
                    </a:lnTo>
                    <a:lnTo>
                      <a:pt x="78" y="344"/>
                    </a:lnTo>
                    <a:lnTo>
                      <a:pt x="73" y="341"/>
                    </a:lnTo>
                    <a:lnTo>
                      <a:pt x="65" y="333"/>
                    </a:lnTo>
                    <a:lnTo>
                      <a:pt x="57" y="326"/>
                    </a:lnTo>
                    <a:lnTo>
                      <a:pt x="52" y="324"/>
                    </a:lnTo>
                    <a:lnTo>
                      <a:pt x="52" y="321"/>
                    </a:lnTo>
                    <a:lnTo>
                      <a:pt x="50" y="319"/>
                    </a:lnTo>
                    <a:lnTo>
                      <a:pt x="48" y="318"/>
                    </a:lnTo>
                    <a:lnTo>
                      <a:pt x="48" y="314"/>
                    </a:lnTo>
                    <a:lnTo>
                      <a:pt x="50" y="311"/>
                    </a:lnTo>
                    <a:lnTo>
                      <a:pt x="50" y="308"/>
                    </a:lnTo>
                    <a:lnTo>
                      <a:pt x="53" y="308"/>
                    </a:lnTo>
                    <a:lnTo>
                      <a:pt x="58" y="308"/>
                    </a:lnTo>
                    <a:lnTo>
                      <a:pt x="60" y="308"/>
                    </a:lnTo>
                    <a:lnTo>
                      <a:pt x="65" y="308"/>
                    </a:lnTo>
                    <a:lnTo>
                      <a:pt x="68" y="308"/>
                    </a:lnTo>
                    <a:lnTo>
                      <a:pt x="72" y="308"/>
                    </a:lnTo>
                    <a:lnTo>
                      <a:pt x="77" y="308"/>
                    </a:lnTo>
                    <a:lnTo>
                      <a:pt x="80" y="309"/>
                    </a:lnTo>
                    <a:lnTo>
                      <a:pt x="83" y="311"/>
                    </a:lnTo>
                    <a:lnTo>
                      <a:pt x="85" y="309"/>
                    </a:lnTo>
                    <a:lnTo>
                      <a:pt x="83" y="308"/>
                    </a:lnTo>
                    <a:lnTo>
                      <a:pt x="77" y="303"/>
                    </a:lnTo>
                    <a:lnTo>
                      <a:pt x="75" y="298"/>
                    </a:lnTo>
                    <a:lnTo>
                      <a:pt x="72" y="296"/>
                    </a:lnTo>
                    <a:lnTo>
                      <a:pt x="67" y="291"/>
                    </a:lnTo>
                    <a:lnTo>
                      <a:pt x="67" y="286"/>
                    </a:lnTo>
                    <a:lnTo>
                      <a:pt x="70" y="284"/>
                    </a:lnTo>
                    <a:lnTo>
                      <a:pt x="72" y="278"/>
                    </a:lnTo>
                    <a:lnTo>
                      <a:pt x="68" y="276"/>
                    </a:lnTo>
                    <a:lnTo>
                      <a:pt x="70" y="273"/>
                    </a:lnTo>
                    <a:lnTo>
                      <a:pt x="70" y="271"/>
                    </a:lnTo>
                    <a:lnTo>
                      <a:pt x="70" y="268"/>
                    </a:lnTo>
                    <a:lnTo>
                      <a:pt x="68" y="263"/>
                    </a:lnTo>
                    <a:lnTo>
                      <a:pt x="67" y="258"/>
                    </a:lnTo>
                    <a:lnTo>
                      <a:pt x="65" y="256"/>
                    </a:lnTo>
                    <a:lnTo>
                      <a:pt x="63" y="249"/>
                    </a:lnTo>
                    <a:lnTo>
                      <a:pt x="58" y="246"/>
                    </a:lnTo>
                    <a:lnTo>
                      <a:pt x="47" y="240"/>
                    </a:lnTo>
                    <a:lnTo>
                      <a:pt x="45" y="240"/>
                    </a:lnTo>
                    <a:lnTo>
                      <a:pt x="42" y="235"/>
                    </a:lnTo>
                    <a:lnTo>
                      <a:pt x="37" y="228"/>
                    </a:lnTo>
                    <a:lnTo>
                      <a:pt x="33" y="226"/>
                    </a:lnTo>
                    <a:lnTo>
                      <a:pt x="32" y="198"/>
                    </a:lnTo>
                    <a:lnTo>
                      <a:pt x="32" y="196"/>
                    </a:lnTo>
                    <a:lnTo>
                      <a:pt x="35" y="196"/>
                    </a:lnTo>
                    <a:lnTo>
                      <a:pt x="37" y="195"/>
                    </a:lnTo>
                    <a:lnTo>
                      <a:pt x="38" y="193"/>
                    </a:lnTo>
                    <a:lnTo>
                      <a:pt x="78" y="155"/>
                    </a:lnTo>
                    <a:lnTo>
                      <a:pt x="77" y="123"/>
                    </a:lnTo>
                    <a:lnTo>
                      <a:pt x="83" y="82"/>
                    </a:lnTo>
                    <a:lnTo>
                      <a:pt x="88" y="78"/>
                    </a:lnTo>
                    <a:lnTo>
                      <a:pt x="88" y="70"/>
                    </a:lnTo>
                    <a:lnTo>
                      <a:pt x="72" y="53"/>
                    </a:lnTo>
                    <a:lnTo>
                      <a:pt x="73" y="50"/>
                    </a:lnTo>
                    <a:lnTo>
                      <a:pt x="73" y="45"/>
                    </a:lnTo>
                    <a:lnTo>
                      <a:pt x="62" y="14"/>
                    </a:lnTo>
                    <a:lnTo>
                      <a:pt x="60" y="12"/>
                    </a:lnTo>
                    <a:lnTo>
                      <a:pt x="60" y="12"/>
                    </a:lnTo>
                    <a:close/>
                    <a:moveTo>
                      <a:pt x="9" y="236"/>
                    </a:moveTo>
                    <a:lnTo>
                      <a:pt x="7" y="240"/>
                    </a:lnTo>
                    <a:lnTo>
                      <a:pt x="4" y="241"/>
                    </a:lnTo>
                    <a:lnTo>
                      <a:pt x="0" y="240"/>
                    </a:lnTo>
                    <a:lnTo>
                      <a:pt x="9" y="23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92" name="Freeform 119"/>
              <p:cNvSpPr>
                <a:spLocks/>
              </p:cNvSpPr>
              <p:nvPr/>
            </p:nvSpPr>
            <p:spPr bwMode="auto">
              <a:xfrm>
                <a:off x="6421436" y="2997866"/>
                <a:ext cx="197996" cy="135924"/>
              </a:xfrm>
              <a:custGeom>
                <a:avLst/>
                <a:gdLst/>
                <a:ahLst/>
                <a:cxnLst>
                  <a:cxn ang="0">
                    <a:pos x="78" y="254"/>
                  </a:cxn>
                  <a:cxn ang="0">
                    <a:pos x="68" y="248"/>
                  </a:cxn>
                  <a:cxn ang="0">
                    <a:pos x="58" y="246"/>
                  </a:cxn>
                  <a:cxn ang="0">
                    <a:pos x="55" y="251"/>
                  </a:cxn>
                  <a:cxn ang="0">
                    <a:pos x="45" y="244"/>
                  </a:cxn>
                  <a:cxn ang="0">
                    <a:pos x="48" y="238"/>
                  </a:cxn>
                  <a:cxn ang="0">
                    <a:pos x="45" y="233"/>
                  </a:cxn>
                  <a:cxn ang="0">
                    <a:pos x="31" y="236"/>
                  </a:cxn>
                  <a:cxn ang="0">
                    <a:pos x="23" y="221"/>
                  </a:cxn>
                  <a:cxn ang="0">
                    <a:pos x="0" y="201"/>
                  </a:cxn>
                  <a:cxn ang="0">
                    <a:pos x="3" y="191"/>
                  </a:cxn>
                  <a:cxn ang="0">
                    <a:pos x="11" y="190"/>
                  </a:cxn>
                  <a:cxn ang="0">
                    <a:pos x="33" y="188"/>
                  </a:cxn>
                  <a:cxn ang="0">
                    <a:pos x="50" y="185"/>
                  </a:cxn>
                  <a:cxn ang="0">
                    <a:pos x="61" y="181"/>
                  </a:cxn>
                  <a:cxn ang="0">
                    <a:pos x="76" y="178"/>
                  </a:cxn>
                  <a:cxn ang="0">
                    <a:pos x="90" y="166"/>
                  </a:cxn>
                  <a:cxn ang="0">
                    <a:pos x="94" y="156"/>
                  </a:cxn>
                  <a:cxn ang="0">
                    <a:pos x="98" y="95"/>
                  </a:cxn>
                  <a:cxn ang="0">
                    <a:pos x="164" y="62"/>
                  </a:cxn>
                  <a:cxn ang="0">
                    <a:pos x="315" y="10"/>
                  </a:cxn>
                  <a:cxn ang="0">
                    <a:pos x="342" y="7"/>
                  </a:cxn>
                  <a:cxn ang="0">
                    <a:pos x="355" y="40"/>
                  </a:cxn>
                  <a:cxn ang="0">
                    <a:pos x="354" y="48"/>
                  </a:cxn>
                  <a:cxn ang="0">
                    <a:pos x="370" y="73"/>
                  </a:cxn>
                  <a:cxn ang="0">
                    <a:pos x="359" y="118"/>
                  </a:cxn>
                  <a:cxn ang="0">
                    <a:pos x="320" y="188"/>
                  </a:cxn>
                  <a:cxn ang="0">
                    <a:pos x="317" y="191"/>
                  </a:cxn>
                  <a:cxn ang="0">
                    <a:pos x="314" y="193"/>
                  </a:cxn>
                  <a:cxn ang="0">
                    <a:pos x="310" y="220"/>
                  </a:cxn>
                  <a:cxn ang="0">
                    <a:pos x="307" y="226"/>
                  </a:cxn>
                  <a:cxn ang="0">
                    <a:pos x="300" y="226"/>
                  </a:cxn>
                  <a:cxn ang="0">
                    <a:pos x="295" y="230"/>
                  </a:cxn>
                  <a:cxn ang="0">
                    <a:pos x="291" y="231"/>
                  </a:cxn>
                  <a:cxn ang="0">
                    <a:pos x="281" y="233"/>
                  </a:cxn>
                  <a:cxn ang="0">
                    <a:pos x="266" y="230"/>
                  </a:cxn>
                  <a:cxn ang="0">
                    <a:pos x="249" y="230"/>
                  </a:cxn>
                  <a:cxn ang="0">
                    <a:pos x="232" y="231"/>
                  </a:cxn>
                  <a:cxn ang="0">
                    <a:pos x="219" y="243"/>
                  </a:cxn>
                  <a:cxn ang="0">
                    <a:pos x="206" y="238"/>
                  </a:cxn>
                  <a:cxn ang="0">
                    <a:pos x="192" y="233"/>
                  </a:cxn>
                  <a:cxn ang="0">
                    <a:pos x="188" y="230"/>
                  </a:cxn>
                  <a:cxn ang="0">
                    <a:pos x="179" y="226"/>
                  </a:cxn>
                  <a:cxn ang="0">
                    <a:pos x="171" y="230"/>
                  </a:cxn>
                  <a:cxn ang="0">
                    <a:pos x="164" y="231"/>
                  </a:cxn>
                  <a:cxn ang="0">
                    <a:pos x="159" y="235"/>
                  </a:cxn>
                  <a:cxn ang="0">
                    <a:pos x="149" y="225"/>
                  </a:cxn>
                  <a:cxn ang="0">
                    <a:pos x="139" y="220"/>
                  </a:cxn>
                  <a:cxn ang="0">
                    <a:pos x="133" y="218"/>
                  </a:cxn>
                  <a:cxn ang="0">
                    <a:pos x="124" y="216"/>
                  </a:cxn>
                  <a:cxn ang="0">
                    <a:pos x="118" y="218"/>
                  </a:cxn>
                  <a:cxn ang="0">
                    <a:pos x="108" y="218"/>
                  </a:cxn>
                  <a:cxn ang="0">
                    <a:pos x="99" y="218"/>
                  </a:cxn>
                  <a:cxn ang="0">
                    <a:pos x="94" y="221"/>
                  </a:cxn>
                  <a:cxn ang="0">
                    <a:pos x="90" y="226"/>
                  </a:cxn>
                  <a:cxn ang="0">
                    <a:pos x="90" y="230"/>
                  </a:cxn>
                  <a:cxn ang="0">
                    <a:pos x="90" y="236"/>
                  </a:cxn>
                  <a:cxn ang="0">
                    <a:pos x="91" y="241"/>
                  </a:cxn>
                  <a:cxn ang="0">
                    <a:pos x="81" y="246"/>
                  </a:cxn>
                  <a:cxn ang="0">
                    <a:pos x="81" y="249"/>
                  </a:cxn>
                  <a:cxn ang="0">
                    <a:pos x="86" y="256"/>
                  </a:cxn>
                  <a:cxn ang="0">
                    <a:pos x="83" y="261"/>
                  </a:cxn>
                </a:cxnLst>
                <a:rect l="0" t="0" r="r" b="b"/>
                <a:pathLst>
                  <a:path w="370" h="261">
                    <a:moveTo>
                      <a:pt x="83" y="261"/>
                    </a:moveTo>
                    <a:lnTo>
                      <a:pt x="78" y="254"/>
                    </a:lnTo>
                    <a:lnTo>
                      <a:pt x="73" y="254"/>
                    </a:lnTo>
                    <a:lnTo>
                      <a:pt x="68" y="248"/>
                    </a:lnTo>
                    <a:lnTo>
                      <a:pt x="60" y="243"/>
                    </a:lnTo>
                    <a:lnTo>
                      <a:pt x="58" y="246"/>
                    </a:lnTo>
                    <a:lnTo>
                      <a:pt x="60" y="249"/>
                    </a:lnTo>
                    <a:lnTo>
                      <a:pt x="55" y="251"/>
                    </a:lnTo>
                    <a:lnTo>
                      <a:pt x="50" y="251"/>
                    </a:lnTo>
                    <a:lnTo>
                      <a:pt x="45" y="244"/>
                    </a:lnTo>
                    <a:lnTo>
                      <a:pt x="48" y="241"/>
                    </a:lnTo>
                    <a:lnTo>
                      <a:pt x="48" y="238"/>
                    </a:lnTo>
                    <a:lnTo>
                      <a:pt x="45" y="235"/>
                    </a:lnTo>
                    <a:lnTo>
                      <a:pt x="45" y="233"/>
                    </a:lnTo>
                    <a:lnTo>
                      <a:pt x="41" y="231"/>
                    </a:lnTo>
                    <a:lnTo>
                      <a:pt x="31" y="236"/>
                    </a:lnTo>
                    <a:lnTo>
                      <a:pt x="23" y="231"/>
                    </a:lnTo>
                    <a:lnTo>
                      <a:pt x="23" y="221"/>
                    </a:lnTo>
                    <a:lnTo>
                      <a:pt x="0" y="208"/>
                    </a:lnTo>
                    <a:lnTo>
                      <a:pt x="0" y="201"/>
                    </a:lnTo>
                    <a:lnTo>
                      <a:pt x="3" y="196"/>
                    </a:lnTo>
                    <a:lnTo>
                      <a:pt x="3" y="191"/>
                    </a:lnTo>
                    <a:lnTo>
                      <a:pt x="5" y="188"/>
                    </a:lnTo>
                    <a:lnTo>
                      <a:pt x="11" y="190"/>
                    </a:lnTo>
                    <a:lnTo>
                      <a:pt x="28" y="188"/>
                    </a:lnTo>
                    <a:lnTo>
                      <a:pt x="33" y="188"/>
                    </a:lnTo>
                    <a:lnTo>
                      <a:pt x="40" y="185"/>
                    </a:lnTo>
                    <a:lnTo>
                      <a:pt x="50" y="185"/>
                    </a:lnTo>
                    <a:lnTo>
                      <a:pt x="55" y="185"/>
                    </a:lnTo>
                    <a:lnTo>
                      <a:pt x="61" y="181"/>
                    </a:lnTo>
                    <a:lnTo>
                      <a:pt x="70" y="181"/>
                    </a:lnTo>
                    <a:lnTo>
                      <a:pt x="76" y="178"/>
                    </a:lnTo>
                    <a:lnTo>
                      <a:pt x="88" y="171"/>
                    </a:lnTo>
                    <a:lnTo>
                      <a:pt x="90" y="166"/>
                    </a:lnTo>
                    <a:lnTo>
                      <a:pt x="91" y="160"/>
                    </a:lnTo>
                    <a:lnTo>
                      <a:pt x="94" y="156"/>
                    </a:lnTo>
                    <a:lnTo>
                      <a:pt x="96" y="137"/>
                    </a:lnTo>
                    <a:lnTo>
                      <a:pt x="98" y="95"/>
                    </a:lnTo>
                    <a:lnTo>
                      <a:pt x="134" y="87"/>
                    </a:lnTo>
                    <a:lnTo>
                      <a:pt x="164" y="62"/>
                    </a:lnTo>
                    <a:lnTo>
                      <a:pt x="274" y="0"/>
                    </a:lnTo>
                    <a:lnTo>
                      <a:pt x="315" y="10"/>
                    </a:lnTo>
                    <a:lnTo>
                      <a:pt x="320" y="15"/>
                    </a:lnTo>
                    <a:lnTo>
                      <a:pt x="342" y="7"/>
                    </a:lnTo>
                    <a:lnTo>
                      <a:pt x="344" y="9"/>
                    </a:lnTo>
                    <a:lnTo>
                      <a:pt x="355" y="40"/>
                    </a:lnTo>
                    <a:lnTo>
                      <a:pt x="355" y="45"/>
                    </a:lnTo>
                    <a:lnTo>
                      <a:pt x="354" y="48"/>
                    </a:lnTo>
                    <a:lnTo>
                      <a:pt x="370" y="65"/>
                    </a:lnTo>
                    <a:lnTo>
                      <a:pt x="370" y="73"/>
                    </a:lnTo>
                    <a:lnTo>
                      <a:pt x="365" y="77"/>
                    </a:lnTo>
                    <a:lnTo>
                      <a:pt x="359" y="118"/>
                    </a:lnTo>
                    <a:lnTo>
                      <a:pt x="360" y="150"/>
                    </a:lnTo>
                    <a:lnTo>
                      <a:pt x="320" y="188"/>
                    </a:lnTo>
                    <a:lnTo>
                      <a:pt x="319" y="190"/>
                    </a:lnTo>
                    <a:lnTo>
                      <a:pt x="317" y="191"/>
                    </a:lnTo>
                    <a:lnTo>
                      <a:pt x="314" y="191"/>
                    </a:lnTo>
                    <a:lnTo>
                      <a:pt x="314" y="193"/>
                    </a:lnTo>
                    <a:lnTo>
                      <a:pt x="315" y="221"/>
                    </a:lnTo>
                    <a:lnTo>
                      <a:pt x="310" y="220"/>
                    </a:lnTo>
                    <a:lnTo>
                      <a:pt x="307" y="223"/>
                    </a:lnTo>
                    <a:lnTo>
                      <a:pt x="307" y="226"/>
                    </a:lnTo>
                    <a:lnTo>
                      <a:pt x="304" y="228"/>
                    </a:lnTo>
                    <a:lnTo>
                      <a:pt x="300" y="226"/>
                    </a:lnTo>
                    <a:lnTo>
                      <a:pt x="297" y="226"/>
                    </a:lnTo>
                    <a:lnTo>
                      <a:pt x="295" y="230"/>
                    </a:lnTo>
                    <a:lnTo>
                      <a:pt x="291" y="231"/>
                    </a:lnTo>
                    <a:lnTo>
                      <a:pt x="291" y="231"/>
                    </a:lnTo>
                    <a:lnTo>
                      <a:pt x="282" y="235"/>
                    </a:lnTo>
                    <a:lnTo>
                      <a:pt x="281" y="233"/>
                    </a:lnTo>
                    <a:lnTo>
                      <a:pt x="274" y="233"/>
                    </a:lnTo>
                    <a:lnTo>
                      <a:pt x="266" y="230"/>
                    </a:lnTo>
                    <a:lnTo>
                      <a:pt x="254" y="228"/>
                    </a:lnTo>
                    <a:lnTo>
                      <a:pt x="249" y="230"/>
                    </a:lnTo>
                    <a:lnTo>
                      <a:pt x="237" y="230"/>
                    </a:lnTo>
                    <a:lnTo>
                      <a:pt x="232" y="231"/>
                    </a:lnTo>
                    <a:lnTo>
                      <a:pt x="226" y="238"/>
                    </a:lnTo>
                    <a:lnTo>
                      <a:pt x="219" y="243"/>
                    </a:lnTo>
                    <a:lnTo>
                      <a:pt x="216" y="241"/>
                    </a:lnTo>
                    <a:lnTo>
                      <a:pt x="206" y="238"/>
                    </a:lnTo>
                    <a:lnTo>
                      <a:pt x="201" y="238"/>
                    </a:lnTo>
                    <a:lnTo>
                      <a:pt x="192" y="233"/>
                    </a:lnTo>
                    <a:lnTo>
                      <a:pt x="188" y="231"/>
                    </a:lnTo>
                    <a:lnTo>
                      <a:pt x="188" y="230"/>
                    </a:lnTo>
                    <a:lnTo>
                      <a:pt x="183" y="226"/>
                    </a:lnTo>
                    <a:lnTo>
                      <a:pt x="179" y="226"/>
                    </a:lnTo>
                    <a:lnTo>
                      <a:pt x="179" y="228"/>
                    </a:lnTo>
                    <a:lnTo>
                      <a:pt x="171" y="230"/>
                    </a:lnTo>
                    <a:lnTo>
                      <a:pt x="168" y="231"/>
                    </a:lnTo>
                    <a:lnTo>
                      <a:pt x="164" y="231"/>
                    </a:lnTo>
                    <a:lnTo>
                      <a:pt x="163" y="235"/>
                    </a:lnTo>
                    <a:lnTo>
                      <a:pt x="159" y="235"/>
                    </a:lnTo>
                    <a:lnTo>
                      <a:pt x="154" y="231"/>
                    </a:lnTo>
                    <a:lnTo>
                      <a:pt x="149" y="225"/>
                    </a:lnTo>
                    <a:lnTo>
                      <a:pt x="148" y="223"/>
                    </a:lnTo>
                    <a:lnTo>
                      <a:pt x="139" y="220"/>
                    </a:lnTo>
                    <a:lnTo>
                      <a:pt x="136" y="220"/>
                    </a:lnTo>
                    <a:lnTo>
                      <a:pt x="133" y="218"/>
                    </a:lnTo>
                    <a:lnTo>
                      <a:pt x="126" y="216"/>
                    </a:lnTo>
                    <a:lnTo>
                      <a:pt x="124" y="216"/>
                    </a:lnTo>
                    <a:lnTo>
                      <a:pt x="119" y="216"/>
                    </a:lnTo>
                    <a:lnTo>
                      <a:pt x="118" y="218"/>
                    </a:lnTo>
                    <a:lnTo>
                      <a:pt x="109" y="218"/>
                    </a:lnTo>
                    <a:lnTo>
                      <a:pt x="108" y="218"/>
                    </a:lnTo>
                    <a:lnTo>
                      <a:pt x="104" y="218"/>
                    </a:lnTo>
                    <a:lnTo>
                      <a:pt x="99" y="218"/>
                    </a:lnTo>
                    <a:lnTo>
                      <a:pt x="98" y="220"/>
                    </a:lnTo>
                    <a:lnTo>
                      <a:pt x="94" y="221"/>
                    </a:lnTo>
                    <a:lnTo>
                      <a:pt x="90" y="225"/>
                    </a:lnTo>
                    <a:lnTo>
                      <a:pt x="90" y="226"/>
                    </a:lnTo>
                    <a:lnTo>
                      <a:pt x="90" y="230"/>
                    </a:lnTo>
                    <a:lnTo>
                      <a:pt x="90" y="230"/>
                    </a:lnTo>
                    <a:lnTo>
                      <a:pt x="88" y="231"/>
                    </a:lnTo>
                    <a:lnTo>
                      <a:pt x="90" y="236"/>
                    </a:lnTo>
                    <a:lnTo>
                      <a:pt x="91" y="238"/>
                    </a:lnTo>
                    <a:lnTo>
                      <a:pt x="91" y="241"/>
                    </a:lnTo>
                    <a:lnTo>
                      <a:pt x="86" y="241"/>
                    </a:lnTo>
                    <a:lnTo>
                      <a:pt x="81" y="246"/>
                    </a:lnTo>
                    <a:lnTo>
                      <a:pt x="83" y="248"/>
                    </a:lnTo>
                    <a:lnTo>
                      <a:pt x="81" y="249"/>
                    </a:lnTo>
                    <a:lnTo>
                      <a:pt x="85" y="256"/>
                    </a:lnTo>
                    <a:lnTo>
                      <a:pt x="86" y="256"/>
                    </a:lnTo>
                    <a:lnTo>
                      <a:pt x="88" y="259"/>
                    </a:lnTo>
                    <a:lnTo>
                      <a:pt x="83" y="26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93" name="Freeform 120"/>
              <p:cNvSpPr>
                <a:spLocks/>
              </p:cNvSpPr>
              <p:nvPr/>
            </p:nvSpPr>
            <p:spPr bwMode="auto">
              <a:xfrm>
                <a:off x="6454613" y="3109926"/>
                <a:ext cx="148764" cy="111022"/>
              </a:xfrm>
              <a:custGeom>
                <a:avLst/>
                <a:gdLst/>
                <a:ahLst/>
                <a:cxnLst>
                  <a:cxn ang="0">
                    <a:pos x="261" y="14"/>
                  </a:cxn>
                  <a:cxn ang="0">
                    <a:pos x="244" y="7"/>
                  </a:cxn>
                  <a:cxn ang="0">
                    <a:pos x="237" y="10"/>
                  </a:cxn>
                  <a:cxn ang="0">
                    <a:pos x="228" y="15"/>
                  </a:cxn>
                  <a:cxn ang="0">
                    <a:pos x="218" y="17"/>
                  </a:cxn>
                  <a:cxn ang="0">
                    <a:pos x="191" y="12"/>
                  </a:cxn>
                  <a:cxn ang="0">
                    <a:pos x="169" y="15"/>
                  </a:cxn>
                  <a:cxn ang="0">
                    <a:pos x="153" y="25"/>
                  </a:cxn>
                  <a:cxn ang="0">
                    <a:pos x="129" y="17"/>
                  </a:cxn>
                  <a:cxn ang="0">
                    <a:pos x="120" y="10"/>
                  </a:cxn>
                  <a:cxn ang="0">
                    <a:pos x="108" y="14"/>
                  </a:cxn>
                  <a:cxn ang="0">
                    <a:pos x="100" y="19"/>
                  </a:cxn>
                  <a:cxn ang="0">
                    <a:pos x="86" y="9"/>
                  </a:cxn>
                  <a:cxn ang="0">
                    <a:pos x="73" y="4"/>
                  </a:cxn>
                  <a:cxn ang="0">
                    <a:pos x="61" y="0"/>
                  </a:cxn>
                  <a:cxn ang="0">
                    <a:pos x="46" y="2"/>
                  </a:cxn>
                  <a:cxn ang="0">
                    <a:pos x="36" y="2"/>
                  </a:cxn>
                  <a:cxn ang="0">
                    <a:pos x="27" y="9"/>
                  </a:cxn>
                  <a:cxn ang="0">
                    <a:pos x="27" y="14"/>
                  </a:cxn>
                  <a:cxn ang="0">
                    <a:pos x="28" y="22"/>
                  </a:cxn>
                  <a:cxn ang="0">
                    <a:pos x="18" y="30"/>
                  </a:cxn>
                  <a:cxn ang="0">
                    <a:pos x="22" y="40"/>
                  </a:cxn>
                  <a:cxn ang="0">
                    <a:pos x="20" y="45"/>
                  </a:cxn>
                  <a:cxn ang="0">
                    <a:pos x="27" y="58"/>
                  </a:cxn>
                  <a:cxn ang="0">
                    <a:pos x="28" y="75"/>
                  </a:cxn>
                  <a:cxn ang="0">
                    <a:pos x="20" y="80"/>
                  </a:cxn>
                  <a:cxn ang="0">
                    <a:pos x="22" y="87"/>
                  </a:cxn>
                  <a:cxn ang="0">
                    <a:pos x="13" y="98"/>
                  </a:cxn>
                  <a:cxn ang="0">
                    <a:pos x="7" y="103"/>
                  </a:cxn>
                  <a:cxn ang="0">
                    <a:pos x="0" y="112"/>
                  </a:cxn>
                  <a:cxn ang="0">
                    <a:pos x="0" y="122"/>
                  </a:cxn>
                  <a:cxn ang="0">
                    <a:pos x="2" y="128"/>
                  </a:cxn>
                  <a:cxn ang="0">
                    <a:pos x="2" y="143"/>
                  </a:cxn>
                  <a:cxn ang="0">
                    <a:pos x="2" y="161"/>
                  </a:cxn>
                  <a:cxn ang="0">
                    <a:pos x="18" y="165"/>
                  </a:cxn>
                  <a:cxn ang="0">
                    <a:pos x="53" y="191"/>
                  </a:cxn>
                  <a:cxn ang="0">
                    <a:pos x="58" y="208"/>
                  </a:cxn>
                  <a:cxn ang="0">
                    <a:pos x="96" y="215"/>
                  </a:cxn>
                  <a:cxn ang="0">
                    <a:pos x="116" y="210"/>
                  </a:cxn>
                  <a:cxn ang="0">
                    <a:pos x="128" y="203"/>
                  </a:cxn>
                  <a:cxn ang="0">
                    <a:pos x="134" y="206"/>
                  </a:cxn>
                  <a:cxn ang="0">
                    <a:pos x="144" y="191"/>
                  </a:cxn>
                  <a:cxn ang="0">
                    <a:pos x="146" y="180"/>
                  </a:cxn>
                  <a:cxn ang="0">
                    <a:pos x="154" y="171"/>
                  </a:cxn>
                  <a:cxn ang="0">
                    <a:pos x="163" y="160"/>
                  </a:cxn>
                  <a:cxn ang="0">
                    <a:pos x="171" y="155"/>
                  </a:cxn>
                  <a:cxn ang="0">
                    <a:pos x="181" y="156"/>
                  </a:cxn>
                  <a:cxn ang="0">
                    <a:pos x="193" y="166"/>
                  </a:cxn>
                  <a:cxn ang="0">
                    <a:pos x="204" y="160"/>
                  </a:cxn>
                  <a:cxn ang="0">
                    <a:pos x="209" y="155"/>
                  </a:cxn>
                  <a:cxn ang="0">
                    <a:pos x="214" y="141"/>
                  </a:cxn>
                  <a:cxn ang="0">
                    <a:pos x="221" y="128"/>
                  </a:cxn>
                  <a:cxn ang="0">
                    <a:pos x="236" y="117"/>
                  </a:cxn>
                  <a:cxn ang="0">
                    <a:pos x="236" y="102"/>
                  </a:cxn>
                  <a:cxn ang="0">
                    <a:pos x="251" y="92"/>
                  </a:cxn>
                  <a:cxn ang="0">
                    <a:pos x="251" y="78"/>
                  </a:cxn>
                  <a:cxn ang="0">
                    <a:pos x="261" y="65"/>
                  </a:cxn>
                  <a:cxn ang="0">
                    <a:pos x="269" y="60"/>
                  </a:cxn>
                  <a:cxn ang="0">
                    <a:pos x="277" y="52"/>
                  </a:cxn>
                  <a:cxn ang="0">
                    <a:pos x="274" y="40"/>
                  </a:cxn>
                  <a:cxn ang="0">
                    <a:pos x="267" y="28"/>
                  </a:cxn>
                  <a:cxn ang="0">
                    <a:pos x="266" y="19"/>
                  </a:cxn>
                </a:cxnLst>
                <a:rect l="0" t="0" r="r" b="b"/>
                <a:pathLst>
                  <a:path w="277" h="215">
                    <a:moveTo>
                      <a:pt x="266" y="19"/>
                    </a:moveTo>
                    <a:lnTo>
                      <a:pt x="264" y="19"/>
                    </a:lnTo>
                    <a:lnTo>
                      <a:pt x="261" y="14"/>
                    </a:lnTo>
                    <a:lnTo>
                      <a:pt x="256" y="7"/>
                    </a:lnTo>
                    <a:lnTo>
                      <a:pt x="247" y="4"/>
                    </a:lnTo>
                    <a:lnTo>
                      <a:pt x="244" y="7"/>
                    </a:lnTo>
                    <a:lnTo>
                      <a:pt x="244" y="10"/>
                    </a:lnTo>
                    <a:lnTo>
                      <a:pt x="241" y="12"/>
                    </a:lnTo>
                    <a:lnTo>
                      <a:pt x="237" y="10"/>
                    </a:lnTo>
                    <a:lnTo>
                      <a:pt x="234" y="10"/>
                    </a:lnTo>
                    <a:lnTo>
                      <a:pt x="232" y="14"/>
                    </a:lnTo>
                    <a:lnTo>
                      <a:pt x="228" y="15"/>
                    </a:lnTo>
                    <a:lnTo>
                      <a:pt x="226" y="19"/>
                    </a:lnTo>
                    <a:lnTo>
                      <a:pt x="223" y="20"/>
                    </a:lnTo>
                    <a:lnTo>
                      <a:pt x="218" y="17"/>
                    </a:lnTo>
                    <a:lnTo>
                      <a:pt x="211" y="17"/>
                    </a:lnTo>
                    <a:lnTo>
                      <a:pt x="203" y="14"/>
                    </a:lnTo>
                    <a:lnTo>
                      <a:pt x="191" y="12"/>
                    </a:lnTo>
                    <a:lnTo>
                      <a:pt x="186" y="14"/>
                    </a:lnTo>
                    <a:lnTo>
                      <a:pt x="174" y="14"/>
                    </a:lnTo>
                    <a:lnTo>
                      <a:pt x="169" y="15"/>
                    </a:lnTo>
                    <a:lnTo>
                      <a:pt x="163" y="22"/>
                    </a:lnTo>
                    <a:lnTo>
                      <a:pt x="156" y="27"/>
                    </a:lnTo>
                    <a:lnTo>
                      <a:pt x="153" y="25"/>
                    </a:lnTo>
                    <a:lnTo>
                      <a:pt x="143" y="22"/>
                    </a:lnTo>
                    <a:lnTo>
                      <a:pt x="138" y="22"/>
                    </a:lnTo>
                    <a:lnTo>
                      <a:pt x="129" y="17"/>
                    </a:lnTo>
                    <a:lnTo>
                      <a:pt x="125" y="15"/>
                    </a:lnTo>
                    <a:lnTo>
                      <a:pt x="125" y="14"/>
                    </a:lnTo>
                    <a:lnTo>
                      <a:pt x="120" y="10"/>
                    </a:lnTo>
                    <a:lnTo>
                      <a:pt x="116" y="10"/>
                    </a:lnTo>
                    <a:lnTo>
                      <a:pt x="116" y="12"/>
                    </a:lnTo>
                    <a:lnTo>
                      <a:pt x="108" y="14"/>
                    </a:lnTo>
                    <a:lnTo>
                      <a:pt x="105" y="15"/>
                    </a:lnTo>
                    <a:lnTo>
                      <a:pt x="101" y="15"/>
                    </a:lnTo>
                    <a:lnTo>
                      <a:pt x="100" y="19"/>
                    </a:lnTo>
                    <a:lnTo>
                      <a:pt x="96" y="19"/>
                    </a:lnTo>
                    <a:lnTo>
                      <a:pt x="91" y="15"/>
                    </a:lnTo>
                    <a:lnTo>
                      <a:pt x="86" y="9"/>
                    </a:lnTo>
                    <a:lnTo>
                      <a:pt x="85" y="7"/>
                    </a:lnTo>
                    <a:lnTo>
                      <a:pt x="76" y="4"/>
                    </a:lnTo>
                    <a:lnTo>
                      <a:pt x="73" y="4"/>
                    </a:lnTo>
                    <a:lnTo>
                      <a:pt x="70" y="2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56" y="0"/>
                    </a:lnTo>
                    <a:lnTo>
                      <a:pt x="55" y="2"/>
                    </a:lnTo>
                    <a:lnTo>
                      <a:pt x="46" y="2"/>
                    </a:lnTo>
                    <a:lnTo>
                      <a:pt x="45" y="2"/>
                    </a:lnTo>
                    <a:lnTo>
                      <a:pt x="41" y="2"/>
                    </a:lnTo>
                    <a:lnTo>
                      <a:pt x="36" y="2"/>
                    </a:lnTo>
                    <a:lnTo>
                      <a:pt x="35" y="4"/>
                    </a:lnTo>
                    <a:lnTo>
                      <a:pt x="31" y="5"/>
                    </a:lnTo>
                    <a:lnTo>
                      <a:pt x="27" y="9"/>
                    </a:lnTo>
                    <a:lnTo>
                      <a:pt x="27" y="10"/>
                    </a:lnTo>
                    <a:lnTo>
                      <a:pt x="27" y="14"/>
                    </a:lnTo>
                    <a:lnTo>
                      <a:pt x="27" y="14"/>
                    </a:lnTo>
                    <a:lnTo>
                      <a:pt x="25" y="15"/>
                    </a:lnTo>
                    <a:lnTo>
                      <a:pt x="27" y="20"/>
                    </a:lnTo>
                    <a:lnTo>
                      <a:pt x="28" y="22"/>
                    </a:lnTo>
                    <a:lnTo>
                      <a:pt x="28" y="25"/>
                    </a:lnTo>
                    <a:lnTo>
                      <a:pt x="23" y="25"/>
                    </a:lnTo>
                    <a:lnTo>
                      <a:pt x="18" y="30"/>
                    </a:lnTo>
                    <a:lnTo>
                      <a:pt x="20" y="32"/>
                    </a:lnTo>
                    <a:lnTo>
                      <a:pt x="18" y="33"/>
                    </a:lnTo>
                    <a:lnTo>
                      <a:pt x="22" y="40"/>
                    </a:lnTo>
                    <a:lnTo>
                      <a:pt x="23" y="40"/>
                    </a:lnTo>
                    <a:lnTo>
                      <a:pt x="25" y="43"/>
                    </a:lnTo>
                    <a:lnTo>
                      <a:pt x="20" y="45"/>
                    </a:lnTo>
                    <a:lnTo>
                      <a:pt x="18" y="50"/>
                    </a:lnTo>
                    <a:lnTo>
                      <a:pt x="20" y="53"/>
                    </a:lnTo>
                    <a:lnTo>
                      <a:pt x="27" y="58"/>
                    </a:lnTo>
                    <a:lnTo>
                      <a:pt x="27" y="63"/>
                    </a:lnTo>
                    <a:lnTo>
                      <a:pt x="30" y="72"/>
                    </a:lnTo>
                    <a:lnTo>
                      <a:pt x="28" y="75"/>
                    </a:lnTo>
                    <a:lnTo>
                      <a:pt x="23" y="75"/>
                    </a:lnTo>
                    <a:lnTo>
                      <a:pt x="22" y="77"/>
                    </a:lnTo>
                    <a:lnTo>
                      <a:pt x="20" y="80"/>
                    </a:lnTo>
                    <a:lnTo>
                      <a:pt x="27" y="85"/>
                    </a:lnTo>
                    <a:lnTo>
                      <a:pt x="25" y="87"/>
                    </a:lnTo>
                    <a:lnTo>
                      <a:pt x="22" y="87"/>
                    </a:lnTo>
                    <a:lnTo>
                      <a:pt x="18" y="88"/>
                    </a:lnTo>
                    <a:lnTo>
                      <a:pt x="17" y="92"/>
                    </a:lnTo>
                    <a:lnTo>
                      <a:pt x="13" y="98"/>
                    </a:lnTo>
                    <a:lnTo>
                      <a:pt x="12" y="102"/>
                    </a:lnTo>
                    <a:lnTo>
                      <a:pt x="8" y="103"/>
                    </a:lnTo>
                    <a:lnTo>
                      <a:pt x="7" y="103"/>
                    </a:lnTo>
                    <a:lnTo>
                      <a:pt x="2" y="105"/>
                    </a:lnTo>
                    <a:lnTo>
                      <a:pt x="0" y="108"/>
                    </a:lnTo>
                    <a:lnTo>
                      <a:pt x="0" y="112"/>
                    </a:lnTo>
                    <a:lnTo>
                      <a:pt x="0" y="115"/>
                    </a:lnTo>
                    <a:lnTo>
                      <a:pt x="0" y="120"/>
                    </a:lnTo>
                    <a:lnTo>
                      <a:pt x="0" y="122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2" y="128"/>
                    </a:lnTo>
                    <a:lnTo>
                      <a:pt x="2" y="130"/>
                    </a:lnTo>
                    <a:lnTo>
                      <a:pt x="0" y="133"/>
                    </a:lnTo>
                    <a:lnTo>
                      <a:pt x="2" y="143"/>
                    </a:lnTo>
                    <a:lnTo>
                      <a:pt x="2" y="146"/>
                    </a:lnTo>
                    <a:lnTo>
                      <a:pt x="2" y="150"/>
                    </a:lnTo>
                    <a:lnTo>
                      <a:pt x="2" y="161"/>
                    </a:lnTo>
                    <a:lnTo>
                      <a:pt x="2" y="165"/>
                    </a:lnTo>
                    <a:lnTo>
                      <a:pt x="12" y="166"/>
                    </a:lnTo>
                    <a:lnTo>
                      <a:pt x="18" y="165"/>
                    </a:lnTo>
                    <a:lnTo>
                      <a:pt x="36" y="173"/>
                    </a:lnTo>
                    <a:lnTo>
                      <a:pt x="46" y="181"/>
                    </a:lnTo>
                    <a:lnTo>
                      <a:pt x="53" y="191"/>
                    </a:lnTo>
                    <a:lnTo>
                      <a:pt x="53" y="200"/>
                    </a:lnTo>
                    <a:lnTo>
                      <a:pt x="56" y="200"/>
                    </a:lnTo>
                    <a:lnTo>
                      <a:pt x="58" y="208"/>
                    </a:lnTo>
                    <a:lnTo>
                      <a:pt x="65" y="213"/>
                    </a:lnTo>
                    <a:lnTo>
                      <a:pt x="73" y="215"/>
                    </a:lnTo>
                    <a:lnTo>
                      <a:pt x="96" y="215"/>
                    </a:lnTo>
                    <a:lnTo>
                      <a:pt x="101" y="211"/>
                    </a:lnTo>
                    <a:lnTo>
                      <a:pt x="105" y="213"/>
                    </a:lnTo>
                    <a:lnTo>
                      <a:pt x="116" y="210"/>
                    </a:lnTo>
                    <a:lnTo>
                      <a:pt x="120" y="211"/>
                    </a:lnTo>
                    <a:lnTo>
                      <a:pt x="126" y="210"/>
                    </a:lnTo>
                    <a:lnTo>
                      <a:pt x="128" y="203"/>
                    </a:lnTo>
                    <a:lnTo>
                      <a:pt x="133" y="208"/>
                    </a:lnTo>
                    <a:lnTo>
                      <a:pt x="134" y="206"/>
                    </a:lnTo>
                    <a:lnTo>
                      <a:pt x="134" y="206"/>
                    </a:lnTo>
                    <a:lnTo>
                      <a:pt x="134" y="205"/>
                    </a:lnTo>
                    <a:lnTo>
                      <a:pt x="141" y="198"/>
                    </a:lnTo>
                    <a:lnTo>
                      <a:pt x="144" y="191"/>
                    </a:lnTo>
                    <a:lnTo>
                      <a:pt x="143" y="186"/>
                    </a:lnTo>
                    <a:lnTo>
                      <a:pt x="143" y="181"/>
                    </a:lnTo>
                    <a:lnTo>
                      <a:pt x="146" y="180"/>
                    </a:lnTo>
                    <a:lnTo>
                      <a:pt x="146" y="176"/>
                    </a:lnTo>
                    <a:lnTo>
                      <a:pt x="149" y="173"/>
                    </a:lnTo>
                    <a:lnTo>
                      <a:pt x="154" y="171"/>
                    </a:lnTo>
                    <a:lnTo>
                      <a:pt x="156" y="170"/>
                    </a:lnTo>
                    <a:lnTo>
                      <a:pt x="163" y="165"/>
                    </a:lnTo>
                    <a:lnTo>
                      <a:pt x="163" y="160"/>
                    </a:lnTo>
                    <a:lnTo>
                      <a:pt x="164" y="158"/>
                    </a:lnTo>
                    <a:lnTo>
                      <a:pt x="169" y="156"/>
                    </a:lnTo>
                    <a:lnTo>
                      <a:pt x="171" y="155"/>
                    </a:lnTo>
                    <a:lnTo>
                      <a:pt x="173" y="155"/>
                    </a:lnTo>
                    <a:lnTo>
                      <a:pt x="179" y="158"/>
                    </a:lnTo>
                    <a:lnTo>
                      <a:pt x="181" y="156"/>
                    </a:lnTo>
                    <a:lnTo>
                      <a:pt x="186" y="160"/>
                    </a:lnTo>
                    <a:lnTo>
                      <a:pt x="189" y="163"/>
                    </a:lnTo>
                    <a:lnTo>
                      <a:pt x="193" y="166"/>
                    </a:lnTo>
                    <a:lnTo>
                      <a:pt x="196" y="168"/>
                    </a:lnTo>
                    <a:lnTo>
                      <a:pt x="201" y="165"/>
                    </a:lnTo>
                    <a:lnTo>
                      <a:pt x="204" y="160"/>
                    </a:lnTo>
                    <a:lnTo>
                      <a:pt x="204" y="158"/>
                    </a:lnTo>
                    <a:lnTo>
                      <a:pt x="206" y="155"/>
                    </a:lnTo>
                    <a:lnTo>
                      <a:pt x="209" y="155"/>
                    </a:lnTo>
                    <a:lnTo>
                      <a:pt x="213" y="150"/>
                    </a:lnTo>
                    <a:lnTo>
                      <a:pt x="213" y="146"/>
                    </a:lnTo>
                    <a:lnTo>
                      <a:pt x="214" y="141"/>
                    </a:lnTo>
                    <a:lnTo>
                      <a:pt x="223" y="135"/>
                    </a:lnTo>
                    <a:lnTo>
                      <a:pt x="223" y="131"/>
                    </a:lnTo>
                    <a:lnTo>
                      <a:pt x="221" y="128"/>
                    </a:lnTo>
                    <a:lnTo>
                      <a:pt x="224" y="125"/>
                    </a:lnTo>
                    <a:lnTo>
                      <a:pt x="231" y="120"/>
                    </a:lnTo>
                    <a:lnTo>
                      <a:pt x="236" y="117"/>
                    </a:lnTo>
                    <a:lnTo>
                      <a:pt x="236" y="112"/>
                    </a:lnTo>
                    <a:lnTo>
                      <a:pt x="237" y="108"/>
                    </a:lnTo>
                    <a:lnTo>
                      <a:pt x="236" y="102"/>
                    </a:lnTo>
                    <a:lnTo>
                      <a:pt x="239" y="98"/>
                    </a:lnTo>
                    <a:lnTo>
                      <a:pt x="246" y="97"/>
                    </a:lnTo>
                    <a:lnTo>
                      <a:pt x="251" y="92"/>
                    </a:lnTo>
                    <a:lnTo>
                      <a:pt x="251" y="87"/>
                    </a:lnTo>
                    <a:lnTo>
                      <a:pt x="251" y="82"/>
                    </a:lnTo>
                    <a:lnTo>
                      <a:pt x="251" y="78"/>
                    </a:lnTo>
                    <a:lnTo>
                      <a:pt x="254" y="73"/>
                    </a:lnTo>
                    <a:lnTo>
                      <a:pt x="257" y="67"/>
                    </a:lnTo>
                    <a:lnTo>
                      <a:pt x="261" y="65"/>
                    </a:lnTo>
                    <a:lnTo>
                      <a:pt x="261" y="63"/>
                    </a:lnTo>
                    <a:lnTo>
                      <a:pt x="266" y="60"/>
                    </a:lnTo>
                    <a:lnTo>
                      <a:pt x="269" y="60"/>
                    </a:lnTo>
                    <a:lnTo>
                      <a:pt x="271" y="57"/>
                    </a:lnTo>
                    <a:lnTo>
                      <a:pt x="277" y="53"/>
                    </a:lnTo>
                    <a:lnTo>
                      <a:pt x="277" y="52"/>
                    </a:lnTo>
                    <a:lnTo>
                      <a:pt x="276" y="45"/>
                    </a:lnTo>
                    <a:lnTo>
                      <a:pt x="276" y="43"/>
                    </a:lnTo>
                    <a:lnTo>
                      <a:pt x="274" y="40"/>
                    </a:lnTo>
                    <a:lnTo>
                      <a:pt x="269" y="38"/>
                    </a:lnTo>
                    <a:lnTo>
                      <a:pt x="267" y="35"/>
                    </a:lnTo>
                    <a:lnTo>
                      <a:pt x="267" y="28"/>
                    </a:lnTo>
                    <a:lnTo>
                      <a:pt x="267" y="25"/>
                    </a:lnTo>
                    <a:lnTo>
                      <a:pt x="266" y="19"/>
                    </a:lnTo>
                    <a:lnTo>
                      <a:pt x="266" y="1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94" name="Freeform 121"/>
              <p:cNvSpPr>
                <a:spLocks/>
              </p:cNvSpPr>
              <p:nvPr/>
            </p:nvSpPr>
            <p:spPr bwMode="auto">
              <a:xfrm>
                <a:off x="6498494" y="3265564"/>
                <a:ext cx="4281" cy="4150"/>
              </a:xfrm>
              <a:custGeom>
                <a:avLst/>
                <a:gdLst/>
                <a:ahLst/>
                <a:cxnLst>
                  <a:cxn ang="0">
                    <a:pos x="2" y="7"/>
                  </a:cxn>
                  <a:cxn ang="0">
                    <a:pos x="0" y="3"/>
                  </a:cxn>
                  <a:cxn ang="0">
                    <a:pos x="4" y="0"/>
                  </a:cxn>
                  <a:cxn ang="0">
                    <a:pos x="9" y="2"/>
                  </a:cxn>
                  <a:cxn ang="0">
                    <a:pos x="7" y="5"/>
                  </a:cxn>
                  <a:cxn ang="0">
                    <a:pos x="4" y="7"/>
                  </a:cxn>
                  <a:cxn ang="0">
                    <a:pos x="2" y="7"/>
                  </a:cxn>
                </a:cxnLst>
                <a:rect l="0" t="0" r="r" b="b"/>
                <a:pathLst>
                  <a:path w="9" h="7">
                    <a:moveTo>
                      <a:pt x="2" y="7"/>
                    </a:moveTo>
                    <a:lnTo>
                      <a:pt x="0" y="3"/>
                    </a:lnTo>
                    <a:lnTo>
                      <a:pt x="4" y="0"/>
                    </a:lnTo>
                    <a:lnTo>
                      <a:pt x="9" y="2"/>
                    </a:lnTo>
                    <a:lnTo>
                      <a:pt x="7" y="5"/>
                    </a:lnTo>
                    <a:lnTo>
                      <a:pt x="4" y="7"/>
                    </a:lnTo>
                    <a:lnTo>
                      <a:pt x="2" y="7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95" name="Freeform 122"/>
              <p:cNvSpPr>
                <a:spLocks/>
              </p:cNvSpPr>
              <p:nvPr/>
            </p:nvSpPr>
            <p:spPr bwMode="auto">
              <a:xfrm>
                <a:off x="6523109" y="3225098"/>
                <a:ext cx="7491" cy="9339"/>
              </a:xfrm>
              <a:custGeom>
                <a:avLst/>
                <a:gdLst/>
                <a:ahLst/>
                <a:cxnLst>
                  <a:cxn ang="0">
                    <a:pos x="0" y="13"/>
                  </a:cxn>
                  <a:cxn ang="0">
                    <a:pos x="0" y="10"/>
                  </a:cxn>
                  <a:cxn ang="0">
                    <a:pos x="3" y="10"/>
                  </a:cxn>
                  <a:cxn ang="0">
                    <a:pos x="5" y="5"/>
                  </a:cxn>
                  <a:cxn ang="0">
                    <a:pos x="10" y="0"/>
                  </a:cxn>
                  <a:cxn ang="0">
                    <a:pos x="11" y="1"/>
                  </a:cxn>
                  <a:cxn ang="0">
                    <a:pos x="13" y="8"/>
                  </a:cxn>
                  <a:cxn ang="0">
                    <a:pos x="10" y="16"/>
                  </a:cxn>
                  <a:cxn ang="0">
                    <a:pos x="5" y="16"/>
                  </a:cxn>
                  <a:cxn ang="0">
                    <a:pos x="0" y="13"/>
                  </a:cxn>
                </a:cxnLst>
                <a:rect l="0" t="0" r="r" b="b"/>
                <a:pathLst>
                  <a:path w="13" h="16">
                    <a:moveTo>
                      <a:pt x="0" y="13"/>
                    </a:moveTo>
                    <a:lnTo>
                      <a:pt x="0" y="10"/>
                    </a:lnTo>
                    <a:lnTo>
                      <a:pt x="3" y="10"/>
                    </a:lnTo>
                    <a:lnTo>
                      <a:pt x="5" y="5"/>
                    </a:lnTo>
                    <a:lnTo>
                      <a:pt x="10" y="0"/>
                    </a:lnTo>
                    <a:lnTo>
                      <a:pt x="11" y="1"/>
                    </a:lnTo>
                    <a:lnTo>
                      <a:pt x="13" y="8"/>
                    </a:lnTo>
                    <a:lnTo>
                      <a:pt x="10" y="16"/>
                    </a:lnTo>
                    <a:lnTo>
                      <a:pt x="5" y="16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96" name="Freeform 123"/>
              <p:cNvSpPr>
                <a:spLocks/>
              </p:cNvSpPr>
              <p:nvPr/>
            </p:nvSpPr>
            <p:spPr bwMode="auto">
              <a:xfrm>
                <a:off x="6527390" y="3119264"/>
                <a:ext cx="98463" cy="130736"/>
              </a:xfrm>
              <a:custGeom>
                <a:avLst/>
                <a:gdLst/>
                <a:ahLst/>
                <a:cxnLst>
                  <a:cxn ang="0">
                    <a:pos x="7" y="179"/>
                  </a:cxn>
                  <a:cxn ang="0">
                    <a:pos x="9" y="162"/>
                  </a:cxn>
                  <a:cxn ang="0">
                    <a:pos x="15" y="154"/>
                  </a:cxn>
                  <a:cxn ang="0">
                    <a:pos x="29" y="146"/>
                  </a:cxn>
                  <a:cxn ang="0">
                    <a:pos x="35" y="137"/>
                  </a:cxn>
                  <a:cxn ang="0">
                    <a:pos x="45" y="139"/>
                  </a:cxn>
                  <a:cxn ang="0">
                    <a:pos x="55" y="144"/>
                  </a:cxn>
                  <a:cxn ang="0">
                    <a:pos x="67" y="146"/>
                  </a:cxn>
                  <a:cxn ang="0">
                    <a:pos x="72" y="136"/>
                  </a:cxn>
                  <a:cxn ang="0">
                    <a:pos x="79" y="127"/>
                  </a:cxn>
                  <a:cxn ang="0">
                    <a:pos x="89" y="112"/>
                  </a:cxn>
                  <a:cxn ang="0">
                    <a:pos x="97" y="101"/>
                  </a:cxn>
                  <a:cxn ang="0">
                    <a:pos x="103" y="89"/>
                  </a:cxn>
                  <a:cxn ang="0">
                    <a:pos x="112" y="78"/>
                  </a:cxn>
                  <a:cxn ang="0">
                    <a:pos x="117" y="63"/>
                  </a:cxn>
                  <a:cxn ang="0">
                    <a:pos x="123" y="48"/>
                  </a:cxn>
                  <a:cxn ang="0">
                    <a:pos x="132" y="41"/>
                  </a:cxn>
                  <a:cxn ang="0">
                    <a:pos x="143" y="34"/>
                  </a:cxn>
                  <a:cxn ang="0">
                    <a:pos x="142" y="24"/>
                  </a:cxn>
                  <a:cxn ang="0">
                    <a:pos x="133" y="16"/>
                  </a:cxn>
                  <a:cxn ang="0">
                    <a:pos x="132" y="0"/>
                  </a:cxn>
                  <a:cxn ang="0">
                    <a:pos x="150" y="16"/>
                  </a:cxn>
                  <a:cxn ang="0">
                    <a:pos x="155" y="28"/>
                  </a:cxn>
                  <a:cxn ang="0">
                    <a:pos x="153" y="36"/>
                  </a:cxn>
                  <a:cxn ang="0">
                    <a:pos x="152" y="46"/>
                  </a:cxn>
                  <a:cxn ang="0">
                    <a:pos x="160" y="58"/>
                  </a:cxn>
                  <a:cxn ang="0">
                    <a:pos x="170" y="69"/>
                  </a:cxn>
                  <a:cxn ang="0">
                    <a:pos x="162" y="68"/>
                  </a:cxn>
                  <a:cxn ang="0">
                    <a:pos x="150" y="68"/>
                  </a:cxn>
                  <a:cxn ang="0">
                    <a:pos x="138" y="68"/>
                  </a:cxn>
                  <a:cxn ang="0">
                    <a:pos x="133" y="74"/>
                  </a:cxn>
                  <a:cxn ang="0">
                    <a:pos x="137" y="81"/>
                  </a:cxn>
                  <a:cxn ang="0">
                    <a:pos x="150" y="93"/>
                  </a:cxn>
                  <a:cxn ang="0">
                    <a:pos x="167" y="109"/>
                  </a:cxn>
                  <a:cxn ang="0">
                    <a:pos x="167" y="126"/>
                  </a:cxn>
                  <a:cxn ang="0">
                    <a:pos x="157" y="139"/>
                  </a:cxn>
                  <a:cxn ang="0">
                    <a:pos x="147" y="151"/>
                  </a:cxn>
                  <a:cxn ang="0">
                    <a:pos x="147" y="166"/>
                  </a:cxn>
                  <a:cxn ang="0">
                    <a:pos x="148" y="181"/>
                  </a:cxn>
                  <a:cxn ang="0">
                    <a:pos x="157" y="194"/>
                  </a:cxn>
                  <a:cxn ang="0">
                    <a:pos x="168" y="210"/>
                  </a:cxn>
                  <a:cxn ang="0">
                    <a:pos x="183" y="225"/>
                  </a:cxn>
                  <a:cxn ang="0">
                    <a:pos x="185" y="235"/>
                  </a:cxn>
                  <a:cxn ang="0">
                    <a:pos x="183" y="239"/>
                  </a:cxn>
                  <a:cxn ang="0">
                    <a:pos x="182" y="249"/>
                  </a:cxn>
                  <a:cxn ang="0">
                    <a:pos x="178" y="249"/>
                  </a:cxn>
                  <a:cxn ang="0">
                    <a:pos x="172" y="249"/>
                  </a:cxn>
                  <a:cxn ang="0">
                    <a:pos x="162" y="247"/>
                  </a:cxn>
                  <a:cxn ang="0">
                    <a:pos x="157" y="249"/>
                  </a:cxn>
                  <a:cxn ang="0">
                    <a:pos x="148" y="247"/>
                  </a:cxn>
                  <a:cxn ang="0">
                    <a:pos x="143" y="245"/>
                  </a:cxn>
                  <a:cxn ang="0">
                    <a:pos x="108" y="242"/>
                  </a:cxn>
                  <a:cxn ang="0">
                    <a:pos x="98" y="242"/>
                  </a:cxn>
                  <a:cxn ang="0">
                    <a:pos x="90" y="242"/>
                  </a:cxn>
                  <a:cxn ang="0">
                    <a:pos x="79" y="240"/>
                  </a:cxn>
                  <a:cxn ang="0">
                    <a:pos x="67" y="242"/>
                  </a:cxn>
                  <a:cxn ang="0">
                    <a:pos x="65" y="244"/>
                  </a:cxn>
                  <a:cxn ang="0">
                    <a:pos x="32" y="242"/>
                  </a:cxn>
                  <a:cxn ang="0">
                    <a:pos x="29" y="237"/>
                  </a:cxn>
                  <a:cxn ang="0">
                    <a:pos x="27" y="215"/>
                  </a:cxn>
                  <a:cxn ang="0">
                    <a:pos x="25" y="201"/>
                  </a:cxn>
                  <a:cxn ang="0">
                    <a:pos x="10" y="201"/>
                  </a:cxn>
                  <a:cxn ang="0">
                    <a:pos x="0" y="187"/>
                  </a:cxn>
                </a:cxnLst>
                <a:rect l="0" t="0" r="r" b="b"/>
                <a:pathLst>
                  <a:path w="185" h="250">
                    <a:moveTo>
                      <a:pt x="0" y="187"/>
                    </a:moveTo>
                    <a:lnTo>
                      <a:pt x="0" y="186"/>
                    </a:lnTo>
                    <a:lnTo>
                      <a:pt x="7" y="179"/>
                    </a:lnTo>
                    <a:lnTo>
                      <a:pt x="10" y="172"/>
                    </a:lnTo>
                    <a:lnTo>
                      <a:pt x="9" y="167"/>
                    </a:lnTo>
                    <a:lnTo>
                      <a:pt x="9" y="162"/>
                    </a:lnTo>
                    <a:lnTo>
                      <a:pt x="12" y="161"/>
                    </a:lnTo>
                    <a:lnTo>
                      <a:pt x="12" y="157"/>
                    </a:lnTo>
                    <a:lnTo>
                      <a:pt x="15" y="154"/>
                    </a:lnTo>
                    <a:lnTo>
                      <a:pt x="20" y="152"/>
                    </a:lnTo>
                    <a:lnTo>
                      <a:pt x="22" y="151"/>
                    </a:lnTo>
                    <a:lnTo>
                      <a:pt x="29" y="146"/>
                    </a:lnTo>
                    <a:lnTo>
                      <a:pt x="29" y="141"/>
                    </a:lnTo>
                    <a:lnTo>
                      <a:pt x="30" y="139"/>
                    </a:lnTo>
                    <a:lnTo>
                      <a:pt x="35" y="137"/>
                    </a:lnTo>
                    <a:lnTo>
                      <a:pt x="37" y="136"/>
                    </a:lnTo>
                    <a:lnTo>
                      <a:pt x="39" y="136"/>
                    </a:lnTo>
                    <a:lnTo>
                      <a:pt x="45" y="139"/>
                    </a:lnTo>
                    <a:lnTo>
                      <a:pt x="47" y="137"/>
                    </a:lnTo>
                    <a:lnTo>
                      <a:pt x="52" y="141"/>
                    </a:lnTo>
                    <a:lnTo>
                      <a:pt x="55" y="144"/>
                    </a:lnTo>
                    <a:lnTo>
                      <a:pt x="59" y="147"/>
                    </a:lnTo>
                    <a:lnTo>
                      <a:pt x="62" y="149"/>
                    </a:lnTo>
                    <a:lnTo>
                      <a:pt x="67" y="146"/>
                    </a:lnTo>
                    <a:lnTo>
                      <a:pt x="70" y="141"/>
                    </a:lnTo>
                    <a:lnTo>
                      <a:pt x="70" y="139"/>
                    </a:lnTo>
                    <a:lnTo>
                      <a:pt x="72" y="136"/>
                    </a:lnTo>
                    <a:lnTo>
                      <a:pt x="75" y="136"/>
                    </a:lnTo>
                    <a:lnTo>
                      <a:pt x="79" y="131"/>
                    </a:lnTo>
                    <a:lnTo>
                      <a:pt x="79" y="127"/>
                    </a:lnTo>
                    <a:lnTo>
                      <a:pt x="80" y="122"/>
                    </a:lnTo>
                    <a:lnTo>
                      <a:pt x="89" y="116"/>
                    </a:lnTo>
                    <a:lnTo>
                      <a:pt x="89" y="112"/>
                    </a:lnTo>
                    <a:lnTo>
                      <a:pt x="87" y="109"/>
                    </a:lnTo>
                    <a:lnTo>
                      <a:pt x="90" y="106"/>
                    </a:lnTo>
                    <a:lnTo>
                      <a:pt x="97" y="101"/>
                    </a:lnTo>
                    <a:lnTo>
                      <a:pt x="102" y="98"/>
                    </a:lnTo>
                    <a:lnTo>
                      <a:pt x="102" y="93"/>
                    </a:lnTo>
                    <a:lnTo>
                      <a:pt x="103" y="89"/>
                    </a:lnTo>
                    <a:lnTo>
                      <a:pt x="102" y="83"/>
                    </a:lnTo>
                    <a:lnTo>
                      <a:pt x="105" y="79"/>
                    </a:lnTo>
                    <a:lnTo>
                      <a:pt x="112" y="78"/>
                    </a:lnTo>
                    <a:lnTo>
                      <a:pt x="117" y="73"/>
                    </a:lnTo>
                    <a:lnTo>
                      <a:pt x="117" y="68"/>
                    </a:lnTo>
                    <a:lnTo>
                      <a:pt x="117" y="63"/>
                    </a:lnTo>
                    <a:lnTo>
                      <a:pt x="117" y="59"/>
                    </a:lnTo>
                    <a:lnTo>
                      <a:pt x="120" y="54"/>
                    </a:lnTo>
                    <a:lnTo>
                      <a:pt x="123" y="48"/>
                    </a:lnTo>
                    <a:lnTo>
                      <a:pt x="127" y="46"/>
                    </a:lnTo>
                    <a:lnTo>
                      <a:pt x="127" y="44"/>
                    </a:lnTo>
                    <a:lnTo>
                      <a:pt x="132" y="41"/>
                    </a:lnTo>
                    <a:lnTo>
                      <a:pt x="135" y="41"/>
                    </a:lnTo>
                    <a:lnTo>
                      <a:pt x="137" y="38"/>
                    </a:lnTo>
                    <a:lnTo>
                      <a:pt x="143" y="34"/>
                    </a:lnTo>
                    <a:lnTo>
                      <a:pt x="143" y="33"/>
                    </a:lnTo>
                    <a:lnTo>
                      <a:pt x="142" y="26"/>
                    </a:lnTo>
                    <a:lnTo>
                      <a:pt x="142" y="24"/>
                    </a:lnTo>
                    <a:lnTo>
                      <a:pt x="140" y="21"/>
                    </a:lnTo>
                    <a:lnTo>
                      <a:pt x="135" y="19"/>
                    </a:lnTo>
                    <a:lnTo>
                      <a:pt x="133" y="16"/>
                    </a:lnTo>
                    <a:lnTo>
                      <a:pt x="133" y="9"/>
                    </a:lnTo>
                    <a:lnTo>
                      <a:pt x="133" y="6"/>
                    </a:lnTo>
                    <a:lnTo>
                      <a:pt x="132" y="0"/>
                    </a:lnTo>
                    <a:lnTo>
                      <a:pt x="143" y="6"/>
                    </a:lnTo>
                    <a:lnTo>
                      <a:pt x="148" y="9"/>
                    </a:lnTo>
                    <a:lnTo>
                      <a:pt x="150" y="16"/>
                    </a:lnTo>
                    <a:lnTo>
                      <a:pt x="152" y="18"/>
                    </a:lnTo>
                    <a:lnTo>
                      <a:pt x="153" y="23"/>
                    </a:lnTo>
                    <a:lnTo>
                      <a:pt x="155" y="28"/>
                    </a:lnTo>
                    <a:lnTo>
                      <a:pt x="155" y="31"/>
                    </a:lnTo>
                    <a:lnTo>
                      <a:pt x="155" y="33"/>
                    </a:lnTo>
                    <a:lnTo>
                      <a:pt x="153" y="36"/>
                    </a:lnTo>
                    <a:lnTo>
                      <a:pt x="157" y="38"/>
                    </a:lnTo>
                    <a:lnTo>
                      <a:pt x="155" y="44"/>
                    </a:lnTo>
                    <a:lnTo>
                      <a:pt x="152" y="46"/>
                    </a:lnTo>
                    <a:lnTo>
                      <a:pt x="152" y="51"/>
                    </a:lnTo>
                    <a:lnTo>
                      <a:pt x="157" y="56"/>
                    </a:lnTo>
                    <a:lnTo>
                      <a:pt x="160" y="58"/>
                    </a:lnTo>
                    <a:lnTo>
                      <a:pt x="162" y="63"/>
                    </a:lnTo>
                    <a:lnTo>
                      <a:pt x="168" y="68"/>
                    </a:lnTo>
                    <a:lnTo>
                      <a:pt x="170" y="69"/>
                    </a:lnTo>
                    <a:lnTo>
                      <a:pt x="168" y="71"/>
                    </a:lnTo>
                    <a:lnTo>
                      <a:pt x="165" y="69"/>
                    </a:lnTo>
                    <a:lnTo>
                      <a:pt x="162" y="68"/>
                    </a:lnTo>
                    <a:lnTo>
                      <a:pt x="157" y="68"/>
                    </a:lnTo>
                    <a:lnTo>
                      <a:pt x="153" y="68"/>
                    </a:lnTo>
                    <a:lnTo>
                      <a:pt x="150" y="68"/>
                    </a:lnTo>
                    <a:lnTo>
                      <a:pt x="145" y="68"/>
                    </a:lnTo>
                    <a:lnTo>
                      <a:pt x="143" y="68"/>
                    </a:lnTo>
                    <a:lnTo>
                      <a:pt x="138" y="68"/>
                    </a:lnTo>
                    <a:lnTo>
                      <a:pt x="135" y="68"/>
                    </a:lnTo>
                    <a:lnTo>
                      <a:pt x="135" y="71"/>
                    </a:lnTo>
                    <a:lnTo>
                      <a:pt x="133" y="74"/>
                    </a:lnTo>
                    <a:lnTo>
                      <a:pt x="133" y="78"/>
                    </a:lnTo>
                    <a:lnTo>
                      <a:pt x="135" y="79"/>
                    </a:lnTo>
                    <a:lnTo>
                      <a:pt x="137" y="81"/>
                    </a:lnTo>
                    <a:lnTo>
                      <a:pt x="137" y="84"/>
                    </a:lnTo>
                    <a:lnTo>
                      <a:pt x="142" y="86"/>
                    </a:lnTo>
                    <a:lnTo>
                      <a:pt x="150" y="93"/>
                    </a:lnTo>
                    <a:lnTo>
                      <a:pt x="158" y="101"/>
                    </a:lnTo>
                    <a:lnTo>
                      <a:pt x="163" y="104"/>
                    </a:lnTo>
                    <a:lnTo>
                      <a:pt x="167" y="109"/>
                    </a:lnTo>
                    <a:lnTo>
                      <a:pt x="170" y="116"/>
                    </a:lnTo>
                    <a:lnTo>
                      <a:pt x="172" y="121"/>
                    </a:lnTo>
                    <a:lnTo>
                      <a:pt x="167" y="126"/>
                    </a:lnTo>
                    <a:lnTo>
                      <a:pt x="163" y="127"/>
                    </a:lnTo>
                    <a:lnTo>
                      <a:pt x="160" y="132"/>
                    </a:lnTo>
                    <a:lnTo>
                      <a:pt x="157" y="139"/>
                    </a:lnTo>
                    <a:lnTo>
                      <a:pt x="153" y="144"/>
                    </a:lnTo>
                    <a:lnTo>
                      <a:pt x="148" y="151"/>
                    </a:lnTo>
                    <a:lnTo>
                      <a:pt x="147" y="151"/>
                    </a:lnTo>
                    <a:lnTo>
                      <a:pt x="143" y="154"/>
                    </a:lnTo>
                    <a:lnTo>
                      <a:pt x="145" y="159"/>
                    </a:lnTo>
                    <a:lnTo>
                      <a:pt x="147" y="166"/>
                    </a:lnTo>
                    <a:lnTo>
                      <a:pt x="145" y="171"/>
                    </a:lnTo>
                    <a:lnTo>
                      <a:pt x="147" y="176"/>
                    </a:lnTo>
                    <a:lnTo>
                      <a:pt x="148" y="181"/>
                    </a:lnTo>
                    <a:lnTo>
                      <a:pt x="148" y="189"/>
                    </a:lnTo>
                    <a:lnTo>
                      <a:pt x="150" y="191"/>
                    </a:lnTo>
                    <a:lnTo>
                      <a:pt x="157" y="194"/>
                    </a:lnTo>
                    <a:lnTo>
                      <a:pt x="162" y="199"/>
                    </a:lnTo>
                    <a:lnTo>
                      <a:pt x="163" y="204"/>
                    </a:lnTo>
                    <a:lnTo>
                      <a:pt x="168" y="210"/>
                    </a:lnTo>
                    <a:lnTo>
                      <a:pt x="172" y="217"/>
                    </a:lnTo>
                    <a:lnTo>
                      <a:pt x="175" y="220"/>
                    </a:lnTo>
                    <a:lnTo>
                      <a:pt x="183" y="225"/>
                    </a:lnTo>
                    <a:lnTo>
                      <a:pt x="183" y="230"/>
                    </a:lnTo>
                    <a:lnTo>
                      <a:pt x="183" y="234"/>
                    </a:lnTo>
                    <a:lnTo>
                      <a:pt x="185" y="235"/>
                    </a:lnTo>
                    <a:lnTo>
                      <a:pt x="185" y="235"/>
                    </a:lnTo>
                    <a:lnTo>
                      <a:pt x="185" y="237"/>
                    </a:lnTo>
                    <a:lnTo>
                      <a:pt x="183" y="239"/>
                    </a:lnTo>
                    <a:lnTo>
                      <a:pt x="180" y="244"/>
                    </a:lnTo>
                    <a:lnTo>
                      <a:pt x="180" y="245"/>
                    </a:lnTo>
                    <a:lnTo>
                      <a:pt x="182" y="249"/>
                    </a:lnTo>
                    <a:lnTo>
                      <a:pt x="182" y="250"/>
                    </a:lnTo>
                    <a:lnTo>
                      <a:pt x="178" y="250"/>
                    </a:lnTo>
                    <a:lnTo>
                      <a:pt x="178" y="249"/>
                    </a:lnTo>
                    <a:lnTo>
                      <a:pt x="175" y="250"/>
                    </a:lnTo>
                    <a:lnTo>
                      <a:pt x="173" y="249"/>
                    </a:lnTo>
                    <a:lnTo>
                      <a:pt x="172" y="249"/>
                    </a:lnTo>
                    <a:lnTo>
                      <a:pt x="167" y="249"/>
                    </a:lnTo>
                    <a:lnTo>
                      <a:pt x="165" y="249"/>
                    </a:lnTo>
                    <a:lnTo>
                      <a:pt x="162" y="247"/>
                    </a:lnTo>
                    <a:lnTo>
                      <a:pt x="158" y="247"/>
                    </a:lnTo>
                    <a:lnTo>
                      <a:pt x="158" y="247"/>
                    </a:lnTo>
                    <a:lnTo>
                      <a:pt x="157" y="249"/>
                    </a:lnTo>
                    <a:lnTo>
                      <a:pt x="155" y="247"/>
                    </a:lnTo>
                    <a:lnTo>
                      <a:pt x="152" y="245"/>
                    </a:lnTo>
                    <a:lnTo>
                      <a:pt x="148" y="247"/>
                    </a:lnTo>
                    <a:lnTo>
                      <a:pt x="147" y="244"/>
                    </a:lnTo>
                    <a:lnTo>
                      <a:pt x="145" y="244"/>
                    </a:lnTo>
                    <a:lnTo>
                      <a:pt x="143" y="245"/>
                    </a:lnTo>
                    <a:lnTo>
                      <a:pt x="140" y="244"/>
                    </a:lnTo>
                    <a:lnTo>
                      <a:pt x="110" y="244"/>
                    </a:lnTo>
                    <a:lnTo>
                      <a:pt x="108" y="242"/>
                    </a:lnTo>
                    <a:lnTo>
                      <a:pt x="107" y="242"/>
                    </a:lnTo>
                    <a:lnTo>
                      <a:pt x="105" y="242"/>
                    </a:lnTo>
                    <a:lnTo>
                      <a:pt x="98" y="242"/>
                    </a:lnTo>
                    <a:lnTo>
                      <a:pt x="98" y="240"/>
                    </a:lnTo>
                    <a:lnTo>
                      <a:pt x="95" y="240"/>
                    </a:lnTo>
                    <a:lnTo>
                      <a:pt x="90" y="242"/>
                    </a:lnTo>
                    <a:lnTo>
                      <a:pt x="89" y="240"/>
                    </a:lnTo>
                    <a:lnTo>
                      <a:pt x="82" y="240"/>
                    </a:lnTo>
                    <a:lnTo>
                      <a:pt x="79" y="240"/>
                    </a:lnTo>
                    <a:lnTo>
                      <a:pt x="72" y="240"/>
                    </a:lnTo>
                    <a:lnTo>
                      <a:pt x="70" y="242"/>
                    </a:lnTo>
                    <a:lnTo>
                      <a:pt x="67" y="242"/>
                    </a:lnTo>
                    <a:lnTo>
                      <a:pt x="65" y="242"/>
                    </a:lnTo>
                    <a:lnTo>
                      <a:pt x="65" y="244"/>
                    </a:lnTo>
                    <a:lnTo>
                      <a:pt x="65" y="244"/>
                    </a:lnTo>
                    <a:lnTo>
                      <a:pt x="35" y="244"/>
                    </a:lnTo>
                    <a:lnTo>
                      <a:pt x="34" y="242"/>
                    </a:lnTo>
                    <a:lnTo>
                      <a:pt x="32" y="242"/>
                    </a:lnTo>
                    <a:lnTo>
                      <a:pt x="29" y="244"/>
                    </a:lnTo>
                    <a:lnTo>
                      <a:pt x="32" y="240"/>
                    </a:lnTo>
                    <a:lnTo>
                      <a:pt x="29" y="237"/>
                    </a:lnTo>
                    <a:lnTo>
                      <a:pt x="32" y="229"/>
                    </a:lnTo>
                    <a:lnTo>
                      <a:pt x="30" y="220"/>
                    </a:lnTo>
                    <a:lnTo>
                      <a:pt x="27" y="215"/>
                    </a:lnTo>
                    <a:lnTo>
                      <a:pt x="27" y="209"/>
                    </a:lnTo>
                    <a:lnTo>
                      <a:pt x="29" y="205"/>
                    </a:lnTo>
                    <a:lnTo>
                      <a:pt x="25" y="201"/>
                    </a:lnTo>
                    <a:lnTo>
                      <a:pt x="17" y="204"/>
                    </a:lnTo>
                    <a:lnTo>
                      <a:pt x="15" y="201"/>
                    </a:lnTo>
                    <a:lnTo>
                      <a:pt x="10" y="201"/>
                    </a:lnTo>
                    <a:lnTo>
                      <a:pt x="9" y="187"/>
                    </a:lnTo>
                    <a:lnTo>
                      <a:pt x="4" y="189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97" name="Freeform 124"/>
              <p:cNvSpPr>
                <a:spLocks/>
              </p:cNvSpPr>
              <p:nvPr/>
            </p:nvSpPr>
            <p:spPr bwMode="auto">
              <a:xfrm>
                <a:off x="6528461" y="3244812"/>
                <a:ext cx="73847" cy="70556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8" y="2"/>
                  </a:cxn>
                  <a:cxn ang="0">
                    <a:pos x="77" y="0"/>
                  </a:cxn>
                  <a:cxn ang="0">
                    <a:pos x="87" y="0"/>
                  </a:cxn>
                  <a:cxn ang="0">
                    <a:pos x="93" y="0"/>
                  </a:cxn>
                  <a:cxn ang="0">
                    <a:pos x="96" y="2"/>
                  </a:cxn>
                  <a:cxn ang="0">
                    <a:pos x="105" y="2"/>
                  </a:cxn>
                  <a:cxn ang="0">
                    <a:pos x="108" y="4"/>
                  </a:cxn>
                  <a:cxn ang="0">
                    <a:pos x="106" y="7"/>
                  </a:cxn>
                  <a:cxn ang="0">
                    <a:pos x="108" y="17"/>
                  </a:cxn>
                  <a:cxn ang="0">
                    <a:pos x="108" y="24"/>
                  </a:cxn>
                  <a:cxn ang="0">
                    <a:pos x="115" y="24"/>
                  </a:cxn>
                  <a:cxn ang="0">
                    <a:pos x="123" y="22"/>
                  </a:cxn>
                  <a:cxn ang="0">
                    <a:pos x="136" y="20"/>
                  </a:cxn>
                  <a:cxn ang="0">
                    <a:pos x="138" y="29"/>
                  </a:cxn>
                  <a:cxn ang="0">
                    <a:pos x="138" y="34"/>
                  </a:cxn>
                  <a:cxn ang="0">
                    <a:pos x="133" y="39"/>
                  </a:cxn>
                  <a:cxn ang="0">
                    <a:pos x="128" y="45"/>
                  </a:cxn>
                  <a:cxn ang="0">
                    <a:pos x="130" y="49"/>
                  </a:cxn>
                  <a:cxn ang="0">
                    <a:pos x="128" y="50"/>
                  </a:cxn>
                  <a:cxn ang="0">
                    <a:pos x="125" y="54"/>
                  </a:cxn>
                  <a:cxn ang="0">
                    <a:pos x="128" y="57"/>
                  </a:cxn>
                  <a:cxn ang="0">
                    <a:pos x="131" y="60"/>
                  </a:cxn>
                  <a:cxn ang="0">
                    <a:pos x="136" y="65"/>
                  </a:cxn>
                  <a:cxn ang="0">
                    <a:pos x="138" y="72"/>
                  </a:cxn>
                  <a:cxn ang="0">
                    <a:pos x="130" y="97"/>
                  </a:cxn>
                  <a:cxn ang="0">
                    <a:pos x="131" y="105"/>
                  </a:cxn>
                  <a:cxn ang="0">
                    <a:pos x="126" y="102"/>
                  </a:cxn>
                  <a:cxn ang="0">
                    <a:pos x="116" y="100"/>
                  </a:cxn>
                  <a:cxn ang="0">
                    <a:pos x="111" y="102"/>
                  </a:cxn>
                  <a:cxn ang="0">
                    <a:pos x="101" y="98"/>
                  </a:cxn>
                  <a:cxn ang="0">
                    <a:pos x="93" y="90"/>
                  </a:cxn>
                  <a:cxn ang="0">
                    <a:pos x="92" y="98"/>
                  </a:cxn>
                  <a:cxn ang="0">
                    <a:pos x="83" y="102"/>
                  </a:cxn>
                  <a:cxn ang="0">
                    <a:pos x="78" y="103"/>
                  </a:cxn>
                  <a:cxn ang="0">
                    <a:pos x="70" y="103"/>
                  </a:cxn>
                  <a:cxn ang="0">
                    <a:pos x="63" y="107"/>
                  </a:cxn>
                  <a:cxn ang="0">
                    <a:pos x="65" y="113"/>
                  </a:cxn>
                  <a:cxn ang="0">
                    <a:pos x="72" y="112"/>
                  </a:cxn>
                  <a:cxn ang="0">
                    <a:pos x="78" y="117"/>
                  </a:cxn>
                  <a:cxn ang="0">
                    <a:pos x="78" y="130"/>
                  </a:cxn>
                  <a:cxn ang="0">
                    <a:pos x="70" y="125"/>
                  </a:cxn>
                  <a:cxn ang="0">
                    <a:pos x="63" y="128"/>
                  </a:cxn>
                  <a:cxn ang="0">
                    <a:pos x="62" y="132"/>
                  </a:cxn>
                  <a:cxn ang="0">
                    <a:pos x="57" y="137"/>
                  </a:cxn>
                  <a:cxn ang="0">
                    <a:pos x="52" y="130"/>
                  </a:cxn>
                  <a:cxn ang="0">
                    <a:pos x="40" y="122"/>
                  </a:cxn>
                  <a:cxn ang="0">
                    <a:pos x="23" y="108"/>
                  </a:cxn>
                  <a:cxn ang="0">
                    <a:pos x="18" y="102"/>
                  </a:cxn>
                  <a:cxn ang="0">
                    <a:pos x="13" y="93"/>
                  </a:cxn>
                  <a:cxn ang="0">
                    <a:pos x="8" y="82"/>
                  </a:cxn>
                  <a:cxn ang="0">
                    <a:pos x="5" y="77"/>
                  </a:cxn>
                  <a:cxn ang="0">
                    <a:pos x="0" y="65"/>
                  </a:cxn>
                  <a:cxn ang="0">
                    <a:pos x="12" y="63"/>
                  </a:cxn>
                  <a:cxn ang="0">
                    <a:pos x="13" y="45"/>
                  </a:cxn>
                  <a:cxn ang="0">
                    <a:pos x="27" y="45"/>
                  </a:cxn>
                  <a:cxn ang="0">
                    <a:pos x="13" y="37"/>
                  </a:cxn>
                  <a:cxn ang="0">
                    <a:pos x="20" y="30"/>
                  </a:cxn>
                  <a:cxn ang="0">
                    <a:pos x="25" y="29"/>
                  </a:cxn>
                  <a:cxn ang="0">
                    <a:pos x="30" y="29"/>
                  </a:cxn>
                  <a:cxn ang="0">
                    <a:pos x="63" y="4"/>
                  </a:cxn>
                </a:cxnLst>
                <a:rect l="0" t="0" r="r" b="b"/>
                <a:pathLst>
                  <a:path w="138" h="137">
                    <a:moveTo>
                      <a:pt x="63" y="4"/>
                    </a:moveTo>
                    <a:lnTo>
                      <a:pt x="63" y="2"/>
                    </a:lnTo>
                    <a:lnTo>
                      <a:pt x="65" y="2"/>
                    </a:lnTo>
                    <a:lnTo>
                      <a:pt x="68" y="2"/>
                    </a:lnTo>
                    <a:lnTo>
                      <a:pt x="70" y="0"/>
                    </a:lnTo>
                    <a:lnTo>
                      <a:pt x="77" y="0"/>
                    </a:lnTo>
                    <a:lnTo>
                      <a:pt x="80" y="0"/>
                    </a:lnTo>
                    <a:lnTo>
                      <a:pt x="87" y="0"/>
                    </a:lnTo>
                    <a:lnTo>
                      <a:pt x="88" y="2"/>
                    </a:lnTo>
                    <a:lnTo>
                      <a:pt x="93" y="0"/>
                    </a:lnTo>
                    <a:lnTo>
                      <a:pt x="96" y="0"/>
                    </a:lnTo>
                    <a:lnTo>
                      <a:pt x="96" y="2"/>
                    </a:lnTo>
                    <a:lnTo>
                      <a:pt x="103" y="2"/>
                    </a:lnTo>
                    <a:lnTo>
                      <a:pt x="105" y="2"/>
                    </a:lnTo>
                    <a:lnTo>
                      <a:pt x="106" y="2"/>
                    </a:lnTo>
                    <a:lnTo>
                      <a:pt x="108" y="4"/>
                    </a:lnTo>
                    <a:lnTo>
                      <a:pt x="108" y="4"/>
                    </a:lnTo>
                    <a:lnTo>
                      <a:pt x="106" y="7"/>
                    </a:lnTo>
                    <a:lnTo>
                      <a:pt x="108" y="12"/>
                    </a:lnTo>
                    <a:lnTo>
                      <a:pt x="108" y="17"/>
                    </a:lnTo>
                    <a:lnTo>
                      <a:pt x="108" y="20"/>
                    </a:lnTo>
                    <a:lnTo>
                      <a:pt x="108" y="24"/>
                    </a:lnTo>
                    <a:lnTo>
                      <a:pt x="110" y="25"/>
                    </a:lnTo>
                    <a:lnTo>
                      <a:pt x="115" y="24"/>
                    </a:lnTo>
                    <a:lnTo>
                      <a:pt x="118" y="24"/>
                    </a:lnTo>
                    <a:lnTo>
                      <a:pt x="123" y="22"/>
                    </a:lnTo>
                    <a:lnTo>
                      <a:pt x="128" y="20"/>
                    </a:lnTo>
                    <a:lnTo>
                      <a:pt x="136" y="20"/>
                    </a:lnTo>
                    <a:lnTo>
                      <a:pt x="138" y="22"/>
                    </a:lnTo>
                    <a:lnTo>
                      <a:pt x="138" y="29"/>
                    </a:lnTo>
                    <a:lnTo>
                      <a:pt x="136" y="32"/>
                    </a:lnTo>
                    <a:lnTo>
                      <a:pt x="138" y="34"/>
                    </a:lnTo>
                    <a:lnTo>
                      <a:pt x="138" y="39"/>
                    </a:lnTo>
                    <a:lnTo>
                      <a:pt x="133" y="39"/>
                    </a:lnTo>
                    <a:lnTo>
                      <a:pt x="128" y="42"/>
                    </a:lnTo>
                    <a:lnTo>
                      <a:pt x="128" y="45"/>
                    </a:lnTo>
                    <a:lnTo>
                      <a:pt x="130" y="45"/>
                    </a:lnTo>
                    <a:lnTo>
                      <a:pt x="130" y="49"/>
                    </a:lnTo>
                    <a:lnTo>
                      <a:pt x="130" y="49"/>
                    </a:lnTo>
                    <a:lnTo>
                      <a:pt x="128" y="50"/>
                    </a:lnTo>
                    <a:lnTo>
                      <a:pt x="125" y="52"/>
                    </a:lnTo>
                    <a:lnTo>
                      <a:pt x="125" y="54"/>
                    </a:lnTo>
                    <a:lnTo>
                      <a:pt x="126" y="55"/>
                    </a:lnTo>
                    <a:lnTo>
                      <a:pt x="128" y="57"/>
                    </a:lnTo>
                    <a:lnTo>
                      <a:pt x="130" y="59"/>
                    </a:lnTo>
                    <a:lnTo>
                      <a:pt x="131" y="60"/>
                    </a:lnTo>
                    <a:lnTo>
                      <a:pt x="135" y="63"/>
                    </a:lnTo>
                    <a:lnTo>
                      <a:pt x="136" y="65"/>
                    </a:lnTo>
                    <a:lnTo>
                      <a:pt x="138" y="67"/>
                    </a:lnTo>
                    <a:lnTo>
                      <a:pt x="138" y="72"/>
                    </a:lnTo>
                    <a:lnTo>
                      <a:pt x="136" y="80"/>
                    </a:lnTo>
                    <a:lnTo>
                      <a:pt x="130" y="97"/>
                    </a:lnTo>
                    <a:lnTo>
                      <a:pt x="131" y="100"/>
                    </a:lnTo>
                    <a:lnTo>
                      <a:pt x="131" y="105"/>
                    </a:lnTo>
                    <a:lnTo>
                      <a:pt x="128" y="105"/>
                    </a:lnTo>
                    <a:lnTo>
                      <a:pt x="126" y="102"/>
                    </a:lnTo>
                    <a:lnTo>
                      <a:pt x="123" y="100"/>
                    </a:lnTo>
                    <a:lnTo>
                      <a:pt x="116" y="100"/>
                    </a:lnTo>
                    <a:lnTo>
                      <a:pt x="115" y="102"/>
                    </a:lnTo>
                    <a:lnTo>
                      <a:pt x="111" y="102"/>
                    </a:lnTo>
                    <a:lnTo>
                      <a:pt x="105" y="103"/>
                    </a:lnTo>
                    <a:lnTo>
                      <a:pt x="101" y="98"/>
                    </a:lnTo>
                    <a:lnTo>
                      <a:pt x="98" y="90"/>
                    </a:lnTo>
                    <a:lnTo>
                      <a:pt x="93" y="90"/>
                    </a:lnTo>
                    <a:lnTo>
                      <a:pt x="92" y="92"/>
                    </a:lnTo>
                    <a:lnTo>
                      <a:pt x="92" y="98"/>
                    </a:lnTo>
                    <a:lnTo>
                      <a:pt x="92" y="102"/>
                    </a:lnTo>
                    <a:lnTo>
                      <a:pt x="83" y="102"/>
                    </a:lnTo>
                    <a:lnTo>
                      <a:pt x="78" y="102"/>
                    </a:lnTo>
                    <a:lnTo>
                      <a:pt x="78" y="103"/>
                    </a:lnTo>
                    <a:lnTo>
                      <a:pt x="75" y="105"/>
                    </a:lnTo>
                    <a:lnTo>
                      <a:pt x="70" y="103"/>
                    </a:lnTo>
                    <a:lnTo>
                      <a:pt x="65" y="103"/>
                    </a:lnTo>
                    <a:lnTo>
                      <a:pt x="63" y="107"/>
                    </a:lnTo>
                    <a:lnTo>
                      <a:pt x="65" y="108"/>
                    </a:lnTo>
                    <a:lnTo>
                      <a:pt x="65" y="113"/>
                    </a:lnTo>
                    <a:lnTo>
                      <a:pt x="68" y="112"/>
                    </a:lnTo>
                    <a:lnTo>
                      <a:pt x="72" y="112"/>
                    </a:lnTo>
                    <a:lnTo>
                      <a:pt x="75" y="113"/>
                    </a:lnTo>
                    <a:lnTo>
                      <a:pt x="78" y="117"/>
                    </a:lnTo>
                    <a:lnTo>
                      <a:pt x="78" y="127"/>
                    </a:lnTo>
                    <a:lnTo>
                      <a:pt x="78" y="130"/>
                    </a:lnTo>
                    <a:lnTo>
                      <a:pt x="72" y="125"/>
                    </a:lnTo>
                    <a:lnTo>
                      <a:pt x="70" y="125"/>
                    </a:lnTo>
                    <a:lnTo>
                      <a:pt x="68" y="128"/>
                    </a:lnTo>
                    <a:lnTo>
                      <a:pt x="63" y="128"/>
                    </a:lnTo>
                    <a:lnTo>
                      <a:pt x="62" y="130"/>
                    </a:lnTo>
                    <a:lnTo>
                      <a:pt x="62" y="132"/>
                    </a:lnTo>
                    <a:lnTo>
                      <a:pt x="58" y="137"/>
                    </a:lnTo>
                    <a:lnTo>
                      <a:pt x="57" y="137"/>
                    </a:lnTo>
                    <a:lnTo>
                      <a:pt x="53" y="135"/>
                    </a:lnTo>
                    <a:lnTo>
                      <a:pt x="52" y="130"/>
                    </a:lnTo>
                    <a:lnTo>
                      <a:pt x="43" y="127"/>
                    </a:lnTo>
                    <a:lnTo>
                      <a:pt x="40" y="122"/>
                    </a:lnTo>
                    <a:lnTo>
                      <a:pt x="30" y="113"/>
                    </a:lnTo>
                    <a:lnTo>
                      <a:pt x="23" y="108"/>
                    </a:lnTo>
                    <a:lnTo>
                      <a:pt x="25" y="107"/>
                    </a:lnTo>
                    <a:lnTo>
                      <a:pt x="18" y="102"/>
                    </a:lnTo>
                    <a:lnTo>
                      <a:pt x="17" y="97"/>
                    </a:lnTo>
                    <a:lnTo>
                      <a:pt x="13" y="93"/>
                    </a:lnTo>
                    <a:lnTo>
                      <a:pt x="13" y="87"/>
                    </a:lnTo>
                    <a:lnTo>
                      <a:pt x="8" y="82"/>
                    </a:lnTo>
                    <a:lnTo>
                      <a:pt x="8" y="78"/>
                    </a:lnTo>
                    <a:lnTo>
                      <a:pt x="5" y="77"/>
                    </a:lnTo>
                    <a:lnTo>
                      <a:pt x="0" y="67"/>
                    </a:lnTo>
                    <a:lnTo>
                      <a:pt x="0" y="65"/>
                    </a:lnTo>
                    <a:lnTo>
                      <a:pt x="7" y="67"/>
                    </a:lnTo>
                    <a:lnTo>
                      <a:pt x="12" y="63"/>
                    </a:lnTo>
                    <a:lnTo>
                      <a:pt x="12" y="50"/>
                    </a:lnTo>
                    <a:lnTo>
                      <a:pt x="13" y="45"/>
                    </a:lnTo>
                    <a:lnTo>
                      <a:pt x="15" y="47"/>
                    </a:lnTo>
                    <a:lnTo>
                      <a:pt x="27" y="45"/>
                    </a:lnTo>
                    <a:lnTo>
                      <a:pt x="18" y="44"/>
                    </a:lnTo>
                    <a:lnTo>
                      <a:pt x="13" y="37"/>
                    </a:lnTo>
                    <a:lnTo>
                      <a:pt x="18" y="35"/>
                    </a:lnTo>
                    <a:lnTo>
                      <a:pt x="20" y="30"/>
                    </a:lnTo>
                    <a:lnTo>
                      <a:pt x="22" y="30"/>
                    </a:lnTo>
                    <a:lnTo>
                      <a:pt x="25" y="29"/>
                    </a:lnTo>
                    <a:lnTo>
                      <a:pt x="28" y="29"/>
                    </a:lnTo>
                    <a:lnTo>
                      <a:pt x="30" y="29"/>
                    </a:lnTo>
                    <a:lnTo>
                      <a:pt x="63" y="30"/>
                    </a:lnTo>
                    <a:lnTo>
                      <a:pt x="63" y="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98" name="Freeform 125"/>
              <p:cNvSpPr>
                <a:spLocks/>
              </p:cNvSpPr>
              <p:nvPr/>
            </p:nvSpPr>
            <p:spPr bwMode="auto">
              <a:xfrm>
                <a:off x="6534882" y="3245850"/>
                <a:ext cx="26756" cy="14526"/>
              </a:xfrm>
              <a:custGeom>
                <a:avLst/>
                <a:gdLst/>
                <a:ahLst/>
                <a:cxnLst>
                  <a:cxn ang="0">
                    <a:pos x="7" y="28"/>
                  </a:cxn>
                  <a:cxn ang="0">
                    <a:pos x="9" y="28"/>
                  </a:cxn>
                  <a:cxn ang="0">
                    <a:pos x="12" y="27"/>
                  </a:cxn>
                  <a:cxn ang="0">
                    <a:pos x="15" y="27"/>
                  </a:cxn>
                  <a:cxn ang="0">
                    <a:pos x="17" y="27"/>
                  </a:cxn>
                  <a:cxn ang="0">
                    <a:pos x="50" y="28"/>
                  </a:cxn>
                  <a:cxn ang="0">
                    <a:pos x="50" y="2"/>
                  </a:cxn>
                  <a:cxn ang="0">
                    <a:pos x="20" y="2"/>
                  </a:cxn>
                  <a:cxn ang="0">
                    <a:pos x="19" y="0"/>
                  </a:cxn>
                  <a:cxn ang="0">
                    <a:pos x="17" y="0"/>
                  </a:cxn>
                  <a:cxn ang="0">
                    <a:pos x="14" y="2"/>
                  </a:cxn>
                  <a:cxn ang="0">
                    <a:pos x="12" y="2"/>
                  </a:cxn>
                  <a:cxn ang="0">
                    <a:pos x="14" y="7"/>
                  </a:cxn>
                  <a:cxn ang="0">
                    <a:pos x="7" y="13"/>
                  </a:cxn>
                  <a:cxn ang="0">
                    <a:pos x="0" y="25"/>
                  </a:cxn>
                  <a:cxn ang="0">
                    <a:pos x="7" y="27"/>
                  </a:cxn>
                  <a:cxn ang="0">
                    <a:pos x="7" y="28"/>
                  </a:cxn>
                </a:cxnLst>
                <a:rect l="0" t="0" r="r" b="b"/>
                <a:pathLst>
                  <a:path w="50" h="28">
                    <a:moveTo>
                      <a:pt x="7" y="28"/>
                    </a:moveTo>
                    <a:lnTo>
                      <a:pt x="9" y="28"/>
                    </a:lnTo>
                    <a:lnTo>
                      <a:pt x="12" y="27"/>
                    </a:lnTo>
                    <a:lnTo>
                      <a:pt x="15" y="27"/>
                    </a:lnTo>
                    <a:lnTo>
                      <a:pt x="17" y="27"/>
                    </a:lnTo>
                    <a:lnTo>
                      <a:pt x="50" y="28"/>
                    </a:lnTo>
                    <a:lnTo>
                      <a:pt x="50" y="2"/>
                    </a:lnTo>
                    <a:lnTo>
                      <a:pt x="20" y="2"/>
                    </a:lnTo>
                    <a:lnTo>
                      <a:pt x="19" y="0"/>
                    </a:lnTo>
                    <a:lnTo>
                      <a:pt x="17" y="0"/>
                    </a:lnTo>
                    <a:lnTo>
                      <a:pt x="14" y="2"/>
                    </a:lnTo>
                    <a:lnTo>
                      <a:pt x="12" y="2"/>
                    </a:lnTo>
                    <a:lnTo>
                      <a:pt x="14" y="7"/>
                    </a:lnTo>
                    <a:lnTo>
                      <a:pt x="7" y="13"/>
                    </a:lnTo>
                    <a:lnTo>
                      <a:pt x="0" y="25"/>
                    </a:lnTo>
                    <a:lnTo>
                      <a:pt x="7" y="27"/>
                    </a:lnTo>
                    <a:lnTo>
                      <a:pt x="7" y="2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99" name="Freeform 126"/>
              <p:cNvSpPr>
                <a:spLocks/>
              </p:cNvSpPr>
              <p:nvPr/>
            </p:nvSpPr>
            <p:spPr bwMode="auto">
              <a:xfrm>
                <a:off x="6559498" y="3226136"/>
                <a:ext cx="99533" cy="102722"/>
              </a:xfrm>
              <a:custGeom>
                <a:avLst/>
                <a:gdLst/>
                <a:ahLst/>
                <a:cxnLst>
                  <a:cxn ang="0">
                    <a:pos x="4" y="165"/>
                  </a:cxn>
                  <a:cxn ang="0">
                    <a:pos x="12" y="160"/>
                  </a:cxn>
                  <a:cxn ang="0">
                    <a:pos x="20" y="162"/>
                  </a:cxn>
                  <a:cxn ang="0">
                    <a:pos x="14" y="147"/>
                  </a:cxn>
                  <a:cxn ang="0">
                    <a:pos x="7" y="143"/>
                  </a:cxn>
                  <a:cxn ang="0">
                    <a:pos x="12" y="138"/>
                  </a:cxn>
                  <a:cxn ang="0">
                    <a:pos x="20" y="137"/>
                  </a:cxn>
                  <a:cxn ang="0">
                    <a:pos x="34" y="133"/>
                  </a:cxn>
                  <a:cxn ang="0">
                    <a:pos x="40" y="125"/>
                  </a:cxn>
                  <a:cxn ang="0">
                    <a:pos x="53" y="137"/>
                  </a:cxn>
                  <a:cxn ang="0">
                    <a:pos x="65" y="135"/>
                  </a:cxn>
                  <a:cxn ang="0">
                    <a:pos x="73" y="140"/>
                  </a:cxn>
                  <a:cxn ang="0">
                    <a:pos x="78" y="115"/>
                  </a:cxn>
                  <a:cxn ang="0">
                    <a:pos x="78" y="100"/>
                  </a:cxn>
                  <a:cxn ang="0">
                    <a:pos x="72" y="94"/>
                  </a:cxn>
                  <a:cxn ang="0">
                    <a:pos x="67" y="89"/>
                  </a:cxn>
                  <a:cxn ang="0">
                    <a:pos x="72" y="84"/>
                  </a:cxn>
                  <a:cxn ang="0">
                    <a:pos x="70" y="80"/>
                  </a:cxn>
                  <a:cxn ang="0">
                    <a:pos x="80" y="74"/>
                  </a:cxn>
                  <a:cxn ang="0">
                    <a:pos x="80" y="64"/>
                  </a:cxn>
                  <a:cxn ang="0">
                    <a:pos x="70" y="55"/>
                  </a:cxn>
                  <a:cxn ang="0">
                    <a:pos x="57" y="59"/>
                  </a:cxn>
                  <a:cxn ang="0">
                    <a:pos x="50" y="55"/>
                  </a:cxn>
                  <a:cxn ang="0">
                    <a:pos x="48" y="42"/>
                  </a:cxn>
                  <a:cxn ang="0">
                    <a:pos x="83" y="40"/>
                  </a:cxn>
                  <a:cxn ang="0">
                    <a:pos x="88" y="42"/>
                  </a:cxn>
                  <a:cxn ang="0">
                    <a:pos x="97" y="44"/>
                  </a:cxn>
                  <a:cxn ang="0">
                    <a:pos x="102" y="42"/>
                  </a:cxn>
                  <a:cxn ang="0">
                    <a:pos x="112" y="44"/>
                  </a:cxn>
                  <a:cxn ang="0">
                    <a:pos x="118" y="44"/>
                  </a:cxn>
                  <a:cxn ang="0">
                    <a:pos x="122" y="44"/>
                  </a:cxn>
                  <a:cxn ang="0">
                    <a:pos x="123" y="34"/>
                  </a:cxn>
                  <a:cxn ang="0">
                    <a:pos x="141" y="9"/>
                  </a:cxn>
                  <a:cxn ang="0">
                    <a:pos x="158" y="2"/>
                  </a:cxn>
                  <a:cxn ang="0">
                    <a:pos x="170" y="0"/>
                  </a:cxn>
                  <a:cxn ang="0">
                    <a:pos x="178" y="4"/>
                  </a:cxn>
                  <a:cxn ang="0">
                    <a:pos x="183" y="4"/>
                  </a:cxn>
                  <a:cxn ang="0">
                    <a:pos x="181" y="20"/>
                  </a:cxn>
                  <a:cxn ang="0">
                    <a:pos x="171" y="44"/>
                  </a:cxn>
                  <a:cxn ang="0">
                    <a:pos x="166" y="57"/>
                  </a:cxn>
                  <a:cxn ang="0">
                    <a:pos x="165" y="74"/>
                  </a:cxn>
                  <a:cxn ang="0">
                    <a:pos x="161" y="82"/>
                  </a:cxn>
                  <a:cxn ang="0">
                    <a:pos x="151" y="108"/>
                  </a:cxn>
                  <a:cxn ang="0">
                    <a:pos x="140" y="112"/>
                  </a:cxn>
                  <a:cxn ang="0">
                    <a:pos x="130" y="125"/>
                  </a:cxn>
                  <a:cxn ang="0">
                    <a:pos x="120" y="142"/>
                  </a:cxn>
                  <a:cxn ang="0">
                    <a:pos x="120" y="162"/>
                  </a:cxn>
                  <a:cxn ang="0">
                    <a:pos x="112" y="173"/>
                  </a:cxn>
                  <a:cxn ang="0">
                    <a:pos x="97" y="187"/>
                  </a:cxn>
                  <a:cxn ang="0">
                    <a:pos x="82" y="192"/>
                  </a:cxn>
                  <a:cxn ang="0">
                    <a:pos x="82" y="182"/>
                  </a:cxn>
                  <a:cxn ang="0">
                    <a:pos x="68" y="185"/>
                  </a:cxn>
                  <a:cxn ang="0">
                    <a:pos x="62" y="190"/>
                  </a:cxn>
                  <a:cxn ang="0">
                    <a:pos x="55" y="190"/>
                  </a:cxn>
                  <a:cxn ang="0">
                    <a:pos x="47" y="190"/>
                  </a:cxn>
                  <a:cxn ang="0">
                    <a:pos x="43" y="183"/>
                  </a:cxn>
                  <a:cxn ang="0">
                    <a:pos x="35" y="185"/>
                  </a:cxn>
                  <a:cxn ang="0">
                    <a:pos x="27" y="192"/>
                  </a:cxn>
                  <a:cxn ang="0">
                    <a:pos x="20" y="198"/>
                  </a:cxn>
                  <a:cxn ang="0">
                    <a:pos x="14" y="187"/>
                  </a:cxn>
                  <a:cxn ang="0">
                    <a:pos x="5" y="177"/>
                  </a:cxn>
                </a:cxnLst>
                <a:rect l="0" t="0" r="r" b="b"/>
                <a:pathLst>
                  <a:path w="186" h="198">
                    <a:moveTo>
                      <a:pt x="0" y="172"/>
                    </a:moveTo>
                    <a:lnTo>
                      <a:pt x="4" y="167"/>
                    </a:lnTo>
                    <a:lnTo>
                      <a:pt x="4" y="165"/>
                    </a:lnTo>
                    <a:lnTo>
                      <a:pt x="5" y="163"/>
                    </a:lnTo>
                    <a:lnTo>
                      <a:pt x="10" y="163"/>
                    </a:lnTo>
                    <a:lnTo>
                      <a:pt x="12" y="160"/>
                    </a:lnTo>
                    <a:lnTo>
                      <a:pt x="14" y="160"/>
                    </a:lnTo>
                    <a:lnTo>
                      <a:pt x="20" y="165"/>
                    </a:lnTo>
                    <a:lnTo>
                      <a:pt x="20" y="162"/>
                    </a:lnTo>
                    <a:lnTo>
                      <a:pt x="20" y="152"/>
                    </a:lnTo>
                    <a:lnTo>
                      <a:pt x="17" y="148"/>
                    </a:lnTo>
                    <a:lnTo>
                      <a:pt x="14" y="147"/>
                    </a:lnTo>
                    <a:lnTo>
                      <a:pt x="10" y="147"/>
                    </a:lnTo>
                    <a:lnTo>
                      <a:pt x="7" y="148"/>
                    </a:lnTo>
                    <a:lnTo>
                      <a:pt x="7" y="143"/>
                    </a:lnTo>
                    <a:lnTo>
                      <a:pt x="5" y="142"/>
                    </a:lnTo>
                    <a:lnTo>
                      <a:pt x="7" y="138"/>
                    </a:lnTo>
                    <a:lnTo>
                      <a:pt x="12" y="138"/>
                    </a:lnTo>
                    <a:lnTo>
                      <a:pt x="17" y="140"/>
                    </a:lnTo>
                    <a:lnTo>
                      <a:pt x="20" y="138"/>
                    </a:lnTo>
                    <a:lnTo>
                      <a:pt x="20" y="137"/>
                    </a:lnTo>
                    <a:lnTo>
                      <a:pt x="25" y="137"/>
                    </a:lnTo>
                    <a:lnTo>
                      <a:pt x="34" y="137"/>
                    </a:lnTo>
                    <a:lnTo>
                      <a:pt x="34" y="133"/>
                    </a:lnTo>
                    <a:lnTo>
                      <a:pt x="34" y="127"/>
                    </a:lnTo>
                    <a:lnTo>
                      <a:pt x="35" y="125"/>
                    </a:lnTo>
                    <a:lnTo>
                      <a:pt x="40" y="125"/>
                    </a:lnTo>
                    <a:lnTo>
                      <a:pt x="43" y="133"/>
                    </a:lnTo>
                    <a:lnTo>
                      <a:pt x="47" y="138"/>
                    </a:lnTo>
                    <a:lnTo>
                      <a:pt x="53" y="137"/>
                    </a:lnTo>
                    <a:lnTo>
                      <a:pt x="57" y="137"/>
                    </a:lnTo>
                    <a:lnTo>
                      <a:pt x="58" y="135"/>
                    </a:lnTo>
                    <a:lnTo>
                      <a:pt x="65" y="135"/>
                    </a:lnTo>
                    <a:lnTo>
                      <a:pt x="68" y="137"/>
                    </a:lnTo>
                    <a:lnTo>
                      <a:pt x="70" y="140"/>
                    </a:lnTo>
                    <a:lnTo>
                      <a:pt x="73" y="140"/>
                    </a:lnTo>
                    <a:lnTo>
                      <a:pt x="73" y="135"/>
                    </a:lnTo>
                    <a:lnTo>
                      <a:pt x="72" y="132"/>
                    </a:lnTo>
                    <a:lnTo>
                      <a:pt x="78" y="115"/>
                    </a:lnTo>
                    <a:lnTo>
                      <a:pt x="80" y="107"/>
                    </a:lnTo>
                    <a:lnTo>
                      <a:pt x="80" y="102"/>
                    </a:lnTo>
                    <a:lnTo>
                      <a:pt x="78" y="100"/>
                    </a:lnTo>
                    <a:lnTo>
                      <a:pt x="77" y="98"/>
                    </a:lnTo>
                    <a:lnTo>
                      <a:pt x="73" y="95"/>
                    </a:lnTo>
                    <a:lnTo>
                      <a:pt x="72" y="94"/>
                    </a:lnTo>
                    <a:lnTo>
                      <a:pt x="70" y="92"/>
                    </a:lnTo>
                    <a:lnTo>
                      <a:pt x="68" y="90"/>
                    </a:lnTo>
                    <a:lnTo>
                      <a:pt x="67" y="89"/>
                    </a:lnTo>
                    <a:lnTo>
                      <a:pt x="67" y="87"/>
                    </a:lnTo>
                    <a:lnTo>
                      <a:pt x="70" y="85"/>
                    </a:lnTo>
                    <a:lnTo>
                      <a:pt x="72" y="84"/>
                    </a:lnTo>
                    <a:lnTo>
                      <a:pt x="72" y="84"/>
                    </a:lnTo>
                    <a:lnTo>
                      <a:pt x="72" y="80"/>
                    </a:lnTo>
                    <a:lnTo>
                      <a:pt x="70" y="80"/>
                    </a:lnTo>
                    <a:lnTo>
                      <a:pt x="70" y="77"/>
                    </a:lnTo>
                    <a:lnTo>
                      <a:pt x="75" y="74"/>
                    </a:lnTo>
                    <a:lnTo>
                      <a:pt x="80" y="74"/>
                    </a:lnTo>
                    <a:lnTo>
                      <a:pt x="80" y="69"/>
                    </a:lnTo>
                    <a:lnTo>
                      <a:pt x="78" y="67"/>
                    </a:lnTo>
                    <a:lnTo>
                      <a:pt x="80" y="64"/>
                    </a:lnTo>
                    <a:lnTo>
                      <a:pt x="80" y="57"/>
                    </a:lnTo>
                    <a:lnTo>
                      <a:pt x="78" y="55"/>
                    </a:lnTo>
                    <a:lnTo>
                      <a:pt x="70" y="55"/>
                    </a:lnTo>
                    <a:lnTo>
                      <a:pt x="65" y="57"/>
                    </a:lnTo>
                    <a:lnTo>
                      <a:pt x="60" y="59"/>
                    </a:lnTo>
                    <a:lnTo>
                      <a:pt x="57" y="59"/>
                    </a:lnTo>
                    <a:lnTo>
                      <a:pt x="52" y="60"/>
                    </a:lnTo>
                    <a:lnTo>
                      <a:pt x="50" y="59"/>
                    </a:lnTo>
                    <a:lnTo>
                      <a:pt x="50" y="55"/>
                    </a:lnTo>
                    <a:lnTo>
                      <a:pt x="50" y="52"/>
                    </a:lnTo>
                    <a:lnTo>
                      <a:pt x="50" y="47"/>
                    </a:lnTo>
                    <a:lnTo>
                      <a:pt x="48" y="42"/>
                    </a:lnTo>
                    <a:lnTo>
                      <a:pt x="50" y="39"/>
                    </a:lnTo>
                    <a:lnTo>
                      <a:pt x="80" y="39"/>
                    </a:lnTo>
                    <a:lnTo>
                      <a:pt x="83" y="40"/>
                    </a:lnTo>
                    <a:lnTo>
                      <a:pt x="85" y="39"/>
                    </a:lnTo>
                    <a:lnTo>
                      <a:pt x="87" y="39"/>
                    </a:lnTo>
                    <a:lnTo>
                      <a:pt x="88" y="42"/>
                    </a:lnTo>
                    <a:lnTo>
                      <a:pt x="92" y="40"/>
                    </a:lnTo>
                    <a:lnTo>
                      <a:pt x="95" y="42"/>
                    </a:lnTo>
                    <a:lnTo>
                      <a:pt x="97" y="44"/>
                    </a:lnTo>
                    <a:lnTo>
                      <a:pt x="98" y="42"/>
                    </a:lnTo>
                    <a:lnTo>
                      <a:pt x="98" y="42"/>
                    </a:lnTo>
                    <a:lnTo>
                      <a:pt x="102" y="42"/>
                    </a:lnTo>
                    <a:lnTo>
                      <a:pt x="105" y="44"/>
                    </a:lnTo>
                    <a:lnTo>
                      <a:pt x="107" y="44"/>
                    </a:lnTo>
                    <a:lnTo>
                      <a:pt x="112" y="44"/>
                    </a:lnTo>
                    <a:lnTo>
                      <a:pt x="113" y="44"/>
                    </a:lnTo>
                    <a:lnTo>
                      <a:pt x="115" y="45"/>
                    </a:lnTo>
                    <a:lnTo>
                      <a:pt x="118" y="44"/>
                    </a:lnTo>
                    <a:lnTo>
                      <a:pt x="118" y="45"/>
                    </a:lnTo>
                    <a:lnTo>
                      <a:pt x="122" y="45"/>
                    </a:lnTo>
                    <a:lnTo>
                      <a:pt x="122" y="44"/>
                    </a:lnTo>
                    <a:lnTo>
                      <a:pt x="120" y="40"/>
                    </a:lnTo>
                    <a:lnTo>
                      <a:pt x="120" y="39"/>
                    </a:lnTo>
                    <a:lnTo>
                      <a:pt x="123" y="34"/>
                    </a:lnTo>
                    <a:lnTo>
                      <a:pt x="125" y="32"/>
                    </a:lnTo>
                    <a:lnTo>
                      <a:pt x="136" y="14"/>
                    </a:lnTo>
                    <a:lnTo>
                      <a:pt x="141" y="9"/>
                    </a:lnTo>
                    <a:lnTo>
                      <a:pt x="146" y="9"/>
                    </a:lnTo>
                    <a:lnTo>
                      <a:pt x="148" y="5"/>
                    </a:lnTo>
                    <a:lnTo>
                      <a:pt x="158" y="2"/>
                    </a:lnTo>
                    <a:lnTo>
                      <a:pt x="163" y="2"/>
                    </a:lnTo>
                    <a:lnTo>
                      <a:pt x="165" y="0"/>
                    </a:lnTo>
                    <a:lnTo>
                      <a:pt x="170" y="0"/>
                    </a:lnTo>
                    <a:lnTo>
                      <a:pt x="173" y="0"/>
                    </a:lnTo>
                    <a:lnTo>
                      <a:pt x="175" y="2"/>
                    </a:lnTo>
                    <a:lnTo>
                      <a:pt x="178" y="4"/>
                    </a:lnTo>
                    <a:lnTo>
                      <a:pt x="181" y="4"/>
                    </a:lnTo>
                    <a:lnTo>
                      <a:pt x="183" y="4"/>
                    </a:lnTo>
                    <a:lnTo>
                      <a:pt x="183" y="4"/>
                    </a:lnTo>
                    <a:lnTo>
                      <a:pt x="186" y="9"/>
                    </a:lnTo>
                    <a:lnTo>
                      <a:pt x="186" y="17"/>
                    </a:lnTo>
                    <a:lnTo>
                      <a:pt x="181" y="20"/>
                    </a:lnTo>
                    <a:lnTo>
                      <a:pt x="180" y="24"/>
                    </a:lnTo>
                    <a:lnTo>
                      <a:pt x="170" y="35"/>
                    </a:lnTo>
                    <a:lnTo>
                      <a:pt x="171" y="44"/>
                    </a:lnTo>
                    <a:lnTo>
                      <a:pt x="170" y="49"/>
                    </a:lnTo>
                    <a:lnTo>
                      <a:pt x="170" y="54"/>
                    </a:lnTo>
                    <a:lnTo>
                      <a:pt x="166" y="57"/>
                    </a:lnTo>
                    <a:lnTo>
                      <a:pt x="166" y="64"/>
                    </a:lnTo>
                    <a:lnTo>
                      <a:pt x="166" y="67"/>
                    </a:lnTo>
                    <a:lnTo>
                      <a:pt x="165" y="74"/>
                    </a:lnTo>
                    <a:lnTo>
                      <a:pt x="166" y="74"/>
                    </a:lnTo>
                    <a:lnTo>
                      <a:pt x="165" y="80"/>
                    </a:lnTo>
                    <a:lnTo>
                      <a:pt x="161" y="82"/>
                    </a:lnTo>
                    <a:lnTo>
                      <a:pt x="160" y="89"/>
                    </a:lnTo>
                    <a:lnTo>
                      <a:pt x="160" y="97"/>
                    </a:lnTo>
                    <a:lnTo>
                      <a:pt x="151" y="108"/>
                    </a:lnTo>
                    <a:lnTo>
                      <a:pt x="146" y="108"/>
                    </a:lnTo>
                    <a:lnTo>
                      <a:pt x="143" y="112"/>
                    </a:lnTo>
                    <a:lnTo>
                      <a:pt x="140" y="112"/>
                    </a:lnTo>
                    <a:lnTo>
                      <a:pt x="135" y="115"/>
                    </a:lnTo>
                    <a:lnTo>
                      <a:pt x="130" y="120"/>
                    </a:lnTo>
                    <a:lnTo>
                      <a:pt x="130" y="125"/>
                    </a:lnTo>
                    <a:lnTo>
                      <a:pt x="122" y="132"/>
                    </a:lnTo>
                    <a:lnTo>
                      <a:pt x="120" y="137"/>
                    </a:lnTo>
                    <a:lnTo>
                      <a:pt x="120" y="142"/>
                    </a:lnTo>
                    <a:lnTo>
                      <a:pt x="122" y="143"/>
                    </a:lnTo>
                    <a:lnTo>
                      <a:pt x="122" y="157"/>
                    </a:lnTo>
                    <a:lnTo>
                      <a:pt x="120" y="162"/>
                    </a:lnTo>
                    <a:lnTo>
                      <a:pt x="120" y="167"/>
                    </a:lnTo>
                    <a:lnTo>
                      <a:pt x="115" y="172"/>
                    </a:lnTo>
                    <a:lnTo>
                      <a:pt x="112" y="173"/>
                    </a:lnTo>
                    <a:lnTo>
                      <a:pt x="108" y="175"/>
                    </a:lnTo>
                    <a:lnTo>
                      <a:pt x="107" y="178"/>
                    </a:lnTo>
                    <a:lnTo>
                      <a:pt x="97" y="187"/>
                    </a:lnTo>
                    <a:lnTo>
                      <a:pt x="92" y="192"/>
                    </a:lnTo>
                    <a:lnTo>
                      <a:pt x="87" y="195"/>
                    </a:lnTo>
                    <a:lnTo>
                      <a:pt x="82" y="192"/>
                    </a:lnTo>
                    <a:lnTo>
                      <a:pt x="80" y="188"/>
                    </a:lnTo>
                    <a:lnTo>
                      <a:pt x="78" y="187"/>
                    </a:lnTo>
                    <a:lnTo>
                      <a:pt x="82" y="182"/>
                    </a:lnTo>
                    <a:lnTo>
                      <a:pt x="82" y="180"/>
                    </a:lnTo>
                    <a:lnTo>
                      <a:pt x="73" y="182"/>
                    </a:lnTo>
                    <a:lnTo>
                      <a:pt x="68" y="185"/>
                    </a:lnTo>
                    <a:lnTo>
                      <a:pt x="65" y="185"/>
                    </a:lnTo>
                    <a:lnTo>
                      <a:pt x="62" y="185"/>
                    </a:lnTo>
                    <a:lnTo>
                      <a:pt x="62" y="190"/>
                    </a:lnTo>
                    <a:lnTo>
                      <a:pt x="60" y="193"/>
                    </a:lnTo>
                    <a:lnTo>
                      <a:pt x="55" y="193"/>
                    </a:lnTo>
                    <a:lnTo>
                      <a:pt x="55" y="190"/>
                    </a:lnTo>
                    <a:lnTo>
                      <a:pt x="53" y="188"/>
                    </a:lnTo>
                    <a:lnTo>
                      <a:pt x="50" y="190"/>
                    </a:lnTo>
                    <a:lnTo>
                      <a:pt x="47" y="190"/>
                    </a:lnTo>
                    <a:lnTo>
                      <a:pt x="47" y="190"/>
                    </a:lnTo>
                    <a:lnTo>
                      <a:pt x="47" y="187"/>
                    </a:lnTo>
                    <a:lnTo>
                      <a:pt x="43" y="183"/>
                    </a:lnTo>
                    <a:lnTo>
                      <a:pt x="42" y="182"/>
                    </a:lnTo>
                    <a:lnTo>
                      <a:pt x="40" y="182"/>
                    </a:lnTo>
                    <a:lnTo>
                      <a:pt x="35" y="185"/>
                    </a:lnTo>
                    <a:lnTo>
                      <a:pt x="32" y="185"/>
                    </a:lnTo>
                    <a:lnTo>
                      <a:pt x="30" y="190"/>
                    </a:lnTo>
                    <a:lnTo>
                      <a:pt x="27" y="192"/>
                    </a:lnTo>
                    <a:lnTo>
                      <a:pt x="25" y="192"/>
                    </a:lnTo>
                    <a:lnTo>
                      <a:pt x="22" y="196"/>
                    </a:lnTo>
                    <a:lnTo>
                      <a:pt x="20" y="198"/>
                    </a:lnTo>
                    <a:lnTo>
                      <a:pt x="17" y="195"/>
                    </a:lnTo>
                    <a:lnTo>
                      <a:pt x="17" y="192"/>
                    </a:lnTo>
                    <a:lnTo>
                      <a:pt x="14" y="187"/>
                    </a:lnTo>
                    <a:lnTo>
                      <a:pt x="14" y="183"/>
                    </a:lnTo>
                    <a:lnTo>
                      <a:pt x="7" y="178"/>
                    </a:lnTo>
                    <a:lnTo>
                      <a:pt x="5" y="177"/>
                    </a:lnTo>
                    <a:lnTo>
                      <a:pt x="0" y="17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00" name="Freeform 127"/>
              <p:cNvSpPr>
                <a:spLocks/>
              </p:cNvSpPr>
              <p:nvPr/>
            </p:nvSpPr>
            <p:spPr bwMode="auto">
              <a:xfrm>
                <a:off x="6570200" y="3320556"/>
                <a:ext cx="13913" cy="16601"/>
              </a:xfrm>
              <a:custGeom>
                <a:avLst/>
                <a:gdLst/>
                <a:ahLst/>
                <a:cxnLst>
                  <a:cxn ang="0">
                    <a:pos x="27" y="8"/>
                  </a:cxn>
                  <a:cxn ang="0">
                    <a:pos x="27" y="5"/>
                  </a:cxn>
                  <a:cxn ang="0">
                    <a:pos x="23" y="1"/>
                  </a:cxn>
                  <a:cxn ang="0">
                    <a:pos x="22" y="0"/>
                  </a:cxn>
                  <a:cxn ang="0">
                    <a:pos x="20" y="0"/>
                  </a:cxn>
                  <a:cxn ang="0">
                    <a:pos x="15" y="3"/>
                  </a:cxn>
                  <a:cxn ang="0">
                    <a:pos x="12" y="3"/>
                  </a:cxn>
                  <a:cxn ang="0">
                    <a:pos x="10" y="8"/>
                  </a:cxn>
                  <a:cxn ang="0">
                    <a:pos x="7" y="10"/>
                  </a:cxn>
                  <a:cxn ang="0">
                    <a:pos x="5" y="10"/>
                  </a:cxn>
                  <a:cxn ang="0">
                    <a:pos x="2" y="14"/>
                  </a:cxn>
                  <a:cxn ang="0">
                    <a:pos x="0" y="16"/>
                  </a:cxn>
                  <a:cxn ang="0">
                    <a:pos x="4" y="19"/>
                  </a:cxn>
                  <a:cxn ang="0">
                    <a:pos x="5" y="24"/>
                  </a:cxn>
                  <a:cxn ang="0">
                    <a:pos x="2" y="29"/>
                  </a:cxn>
                  <a:cxn ang="0">
                    <a:pos x="4" y="33"/>
                  </a:cxn>
                  <a:cxn ang="0">
                    <a:pos x="9" y="29"/>
                  </a:cxn>
                  <a:cxn ang="0">
                    <a:pos x="12" y="29"/>
                  </a:cxn>
                  <a:cxn ang="0">
                    <a:pos x="15" y="26"/>
                  </a:cxn>
                  <a:cxn ang="0">
                    <a:pos x="15" y="18"/>
                  </a:cxn>
                  <a:cxn ang="0">
                    <a:pos x="17" y="16"/>
                  </a:cxn>
                  <a:cxn ang="0">
                    <a:pos x="22" y="13"/>
                  </a:cxn>
                  <a:cxn ang="0">
                    <a:pos x="27" y="8"/>
                  </a:cxn>
                </a:cxnLst>
                <a:rect l="0" t="0" r="r" b="b"/>
                <a:pathLst>
                  <a:path w="27" h="33">
                    <a:moveTo>
                      <a:pt x="27" y="8"/>
                    </a:moveTo>
                    <a:lnTo>
                      <a:pt x="27" y="5"/>
                    </a:lnTo>
                    <a:lnTo>
                      <a:pt x="23" y="1"/>
                    </a:lnTo>
                    <a:lnTo>
                      <a:pt x="22" y="0"/>
                    </a:lnTo>
                    <a:lnTo>
                      <a:pt x="20" y="0"/>
                    </a:lnTo>
                    <a:lnTo>
                      <a:pt x="15" y="3"/>
                    </a:lnTo>
                    <a:lnTo>
                      <a:pt x="12" y="3"/>
                    </a:lnTo>
                    <a:lnTo>
                      <a:pt x="10" y="8"/>
                    </a:lnTo>
                    <a:lnTo>
                      <a:pt x="7" y="10"/>
                    </a:lnTo>
                    <a:lnTo>
                      <a:pt x="5" y="10"/>
                    </a:lnTo>
                    <a:lnTo>
                      <a:pt x="2" y="14"/>
                    </a:lnTo>
                    <a:lnTo>
                      <a:pt x="0" y="16"/>
                    </a:lnTo>
                    <a:lnTo>
                      <a:pt x="4" y="19"/>
                    </a:lnTo>
                    <a:lnTo>
                      <a:pt x="5" y="24"/>
                    </a:lnTo>
                    <a:lnTo>
                      <a:pt x="2" y="29"/>
                    </a:lnTo>
                    <a:lnTo>
                      <a:pt x="4" y="33"/>
                    </a:lnTo>
                    <a:lnTo>
                      <a:pt x="9" y="29"/>
                    </a:lnTo>
                    <a:lnTo>
                      <a:pt x="12" y="29"/>
                    </a:lnTo>
                    <a:lnTo>
                      <a:pt x="15" y="26"/>
                    </a:lnTo>
                    <a:lnTo>
                      <a:pt x="15" y="18"/>
                    </a:lnTo>
                    <a:lnTo>
                      <a:pt x="17" y="16"/>
                    </a:lnTo>
                    <a:lnTo>
                      <a:pt x="22" y="13"/>
                    </a:lnTo>
                    <a:lnTo>
                      <a:pt x="27" y="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01" name="Freeform 128"/>
              <p:cNvSpPr>
                <a:spLocks/>
              </p:cNvSpPr>
              <p:nvPr/>
            </p:nvSpPr>
            <p:spPr bwMode="auto">
              <a:xfrm>
                <a:off x="6796023" y="3281128"/>
                <a:ext cx="144483" cy="129699"/>
              </a:xfrm>
              <a:custGeom>
                <a:avLst/>
                <a:gdLst/>
                <a:ahLst/>
                <a:cxnLst>
                  <a:cxn ang="0">
                    <a:pos x="33" y="3"/>
                  </a:cxn>
                  <a:cxn ang="0">
                    <a:pos x="115" y="0"/>
                  </a:cxn>
                  <a:cxn ang="0">
                    <a:pos x="208" y="57"/>
                  </a:cxn>
                  <a:cxn ang="0">
                    <a:pos x="241" y="80"/>
                  </a:cxn>
                  <a:cxn ang="0">
                    <a:pos x="241" y="85"/>
                  </a:cxn>
                  <a:cxn ang="0">
                    <a:pos x="231" y="111"/>
                  </a:cxn>
                  <a:cxn ang="0">
                    <a:pos x="243" y="126"/>
                  </a:cxn>
                  <a:cxn ang="0">
                    <a:pos x="248" y="136"/>
                  </a:cxn>
                  <a:cxn ang="0">
                    <a:pos x="241" y="143"/>
                  </a:cxn>
                  <a:cxn ang="0">
                    <a:pos x="244" y="160"/>
                  </a:cxn>
                  <a:cxn ang="0">
                    <a:pos x="244" y="173"/>
                  </a:cxn>
                  <a:cxn ang="0">
                    <a:pos x="246" y="180"/>
                  </a:cxn>
                  <a:cxn ang="0">
                    <a:pos x="249" y="188"/>
                  </a:cxn>
                  <a:cxn ang="0">
                    <a:pos x="259" y="206"/>
                  </a:cxn>
                  <a:cxn ang="0">
                    <a:pos x="271" y="213"/>
                  </a:cxn>
                  <a:cxn ang="0">
                    <a:pos x="268" y="216"/>
                  </a:cxn>
                  <a:cxn ang="0">
                    <a:pos x="258" y="221"/>
                  </a:cxn>
                  <a:cxn ang="0">
                    <a:pos x="243" y="224"/>
                  </a:cxn>
                  <a:cxn ang="0">
                    <a:pos x="234" y="226"/>
                  </a:cxn>
                  <a:cxn ang="0">
                    <a:pos x="218" y="231"/>
                  </a:cxn>
                  <a:cxn ang="0">
                    <a:pos x="208" y="229"/>
                  </a:cxn>
                  <a:cxn ang="0">
                    <a:pos x="204" y="236"/>
                  </a:cxn>
                  <a:cxn ang="0">
                    <a:pos x="191" y="236"/>
                  </a:cxn>
                  <a:cxn ang="0">
                    <a:pos x="185" y="234"/>
                  </a:cxn>
                  <a:cxn ang="0">
                    <a:pos x="175" y="239"/>
                  </a:cxn>
                  <a:cxn ang="0">
                    <a:pos x="166" y="236"/>
                  </a:cxn>
                  <a:cxn ang="0">
                    <a:pos x="156" y="234"/>
                  </a:cxn>
                  <a:cxn ang="0">
                    <a:pos x="151" y="234"/>
                  </a:cxn>
                  <a:cxn ang="0">
                    <a:pos x="120" y="251"/>
                  </a:cxn>
                  <a:cxn ang="0">
                    <a:pos x="111" y="198"/>
                  </a:cxn>
                  <a:cxn ang="0">
                    <a:pos x="105" y="193"/>
                  </a:cxn>
                  <a:cxn ang="0">
                    <a:pos x="98" y="189"/>
                  </a:cxn>
                  <a:cxn ang="0">
                    <a:pos x="93" y="189"/>
                  </a:cxn>
                  <a:cxn ang="0">
                    <a:pos x="88" y="188"/>
                  </a:cxn>
                  <a:cxn ang="0">
                    <a:pos x="82" y="183"/>
                  </a:cxn>
                  <a:cxn ang="0">
                    <a:pos x="75" y="176"/>
                  </a:cxn>
                  <a:cxn ang="0">
                    <a:pos x="57" y="173"/>
                  </a:cxn>
                  <a:cxn ang="0">
                    <a:pos x="50" y="166"/>
                  </a:cxn>
                  <a:cxn ang="0">
                    <a:pos x="40" y="166"/>
                  </a:cxn>
                  <a:cxn ang="0">
                    <a:pos x="8" y="123"/>
                  </a:cxn>
                  <a:cxn ang="0">
                    <a:pos x="12" y="80"/>
                  </a:cxn>
                  <a:cxn ang="0">
                    <a:pos x="30" y="65"/>
                  </a:cxn>
                  <a:cxn ang="0">
                    <a:pos x="40" y="57"/>
                  </a:cxn>
                  <a:cxn ang="0">
                    <a:pos x="37" y="47"/>
                  </a:cxn>
                  <a:cxn ang="0">
                    <a:pos x="32" y="40"/>
                  </a:cxn>
                  <a:cxn ang="0">
                    <a:pos x="32" y="37"/>
                  </a:cxn>
                  <a:cxn ang="0">
                    <a:pos x="38" y="33"/>
                  </a:cxn>
                  <a:cxn ang="0">
                    <a:pos x="40" y="23"/>
                  </a:cxn>
                  <a:cxn ang="0">
                    <a:pos x="37" y="12"/>
                  </a:cxn>
                </a:cxnLst>
                <a:rect l="0" t="0" r="r" b="b"/>
                <a:pathLst>
                  <a:path w="271" h="251">
                    <a:moveTo>
                      <a:pt x="30" y="5"/>
                    </a:moveTo>
                    <a:lnTo>
                      <a:pt x="32" y="3"/>
                    </a:lnTo>
                    <a:lnTo>
                      <a:pt x="33" y="3"/>
                    </a:lnTo>
                    <a:lnTo>
                      <a:pt x="35" y="2"/>
                    </a:lnTo>
                    <a:lnTo>
                      <a:pt x="65" y="2"/>
                    </a:lnTo>
                    <a:lnTo>
                      <a:pt x="115" y="0"/>
                    </a:lnTo>
                    <a:lnTo>
                      <a:pt x="204" y="47"/>
                    </a:lnTo>
                    <a:lnTo>
                      <a:pt x="209" y="53"/>
                    </a:lnTo>
                    <a:lnTo>
                      <a:pt x="208" y="57"/>
                    </a:lnTo>
                    <a:lnTo>
                      <a:pt x="208" y="58"/>
                    </a:lnTo>
                    <a:lnTo>
                      <a:pt x="211" y="62"/>
                    </a:lnTo>
                    <a:lnTo>
                      <a:pt x="241" y="80"/>
                    </a:lnTo>
                    <a:lnTo>
                      <a:pt x="239" y="80"/>
                    </a:lnTo>
                    <a:lnTo>
                      <a:pt x="241" y="82"/>
                    </a:lnTo>
                    <a:lnTo>
                      <a:pt x="241" y="85"/>
                    </a:lnTo>
                    <a:lnTo>
                      <a:pt x="239" y="87"/>
                    </a:lnTo>
                    <a:lnTo>
                      <a:pt x="234" y="101"/>
                    </a:lnTo>
                    <a:lnTo>
                      <a:pt x="231" y="111"/>
                    </a:lnTo>
                    <a:lnTo>
                      <a:pt x="231" y="116"/>
                    </a:lnTo>
                    <a:lnTo>
                      <a:pt x="238" y="121"/>
                    </a:lnTo>
                    <a:lnTo>
                      <a:pt x="243" y="126"/>
                    </a:lnTo>
                    <a:lnTo>
                      <a:pt x="246" y="126"/>
                    </a:lnTo>
                    <a:lnTo>
                      <a:pt x="249" y="135"/>
                    </a:lnTo>
                    <a:lnTo>
                      <a:pt x="248" y="136"/>
                    </a:lnTo>
                    <a:lnTo>
                      <a:pt x="246" y="136"/>
                    </a:lnTo>
                    <a:lnTo>
                      <a:pt x="243" y="138"/>
                    </a:lnTo>
                    <a:lnTo>
                      <a:pt x="241" y="143"/>
                    </a:lnTo>
                    <a:lnTo>
                      <a:pt x="241" y="151"/>
                    </a:lnTo>
                    <a:lnTo>
                      <a:pt x="246" y="155"/>
                    </a:lnTo>
                    <a:lnTo>
                      <a:pt x="244" y="160"/>
                    </a:lnTo>
                    <a:lnTo>
                      <a:pt x="241" y="161"/>
                    </a:lnTo>
                    <a:lnTo>
                      <a:pt x="243" y="166"/>
                    </a:lnTo>
                    <a:lnTo>
                      <a:pt x="244" y="173"/>
                    </a:lnTo>
                    <a:lnTo>
                      <a:pt x="244" y="173"/>
                    </a:lnTo>
                    <a:lnTo>
                      <a:pt x="244" y="176"/>
                    </a:lnTo>
                    <a:lnTo>
                      <a:pt x="246" y="180"/>
                    </a:lnTo>
                    <a:lnTo>
                      <a:pt x="249" y="183"/>
                    </a:lnTo>
                    <a:lnTo>
                      <a:pt x="246" y="186"/>
                    </a:lnTo>
                    <a:lnTo>
                      <a:pt x="249" y="188"/>
                    </a:lnTo>
                    <a:lnTo>
                      <a:pt x="251" y="194"/>
                    </a:lnTo>
                    <a:lnTo>
                      <a:pt x="251" y="198"/>
                    </a:lnTo>
                    <a:lnTo>
                      <a:pt x="259" y="206"/>
                    </a:lnTo>
                    <a:lnTo>
                      <a:pt x="266" y="206"/>
                    </a:lnTo>
                    <a:lnTo>
                      <a:pt x="271" y="211"/>
                    </a:lnTo>
                    <a:lnTo>
                      <a:pt x="271" y="213"/>
                    </a:lnTo>
                    <a:lnTo>
                      <a:pt x="271" y="213"/>
                    </a:lnTo>
                    <a:lnTo>
                      <a:pt x="271" y="213"/>
                    </a:lnTo>
                    <a:lnTo>
                      <a:pt x="268" y="216"/>
                    </a:lnTo>
                    <a:lnTo>
                      <a:pt x="264" y="214"/>
                    </a:lnTo>
                    <a:lnTo>
                      <a:pt x="261" y="218"/>
                    </a:lnTo>
                    <a:lnTo>
                      <a:pt x="258" y="221"/>
                    </a:lnTo>
                    <a:lnTo>
                      <a:pt x="253" y="221"/>
                    </a:lnTo>
                    <a:lnTo>
                      <a:pt x="249" y="224"/>
                    </a:lnTo>
                    <a:lnTo>
                      <a:pt x="243" y="224"/>
                    </a:lnTo>
                    <a:lnTo>
                      <a:pt x="241" y="226"/>
                    </a:lnTo>
                    <a:lnTo>
                      <a:pt x="238" y="228"/>
                    </a:lnTo>
                    <a:lnTo>
                      <a:pt x="234" y="226"/>
                    </a:lnTo>
                    <a:lnTo>
                      <a:pt x="224" y="229"/>
                    </a:lnTo>
                    <a:lnTo>
                      <a:pt x="223" y="231"/>
                    </a:lnTo>
                    <a:lnTo>
                      <a:pt x="218" y="231"/>
                    </a:lnTo>
                    <a:lnTo>
                      <a:pt x="216" y="229"/>
                    </a:lnTo>
                    <a:lnTo>
                      <a:pt x="211" y="229"/>
                    </a:lnTo>
                    <a:lnTo>
                      <a:pt x="208" y="229"/>
                    </a:lnTo>
                    <a:lnTo>
                      <a:pt x="206" y="229"/>
                    </a:lnTo>
                    <a:lnTo>
                      <a:pt x="208" y="233"/>
                    </a:lnTo>
                    <a:lnTo>
                      <a:pt x="204" y="236"/>
                    </a:lnTo>
                    <a:lnTo>
                      <a:pt x="198" y="236"/>
                    </a:lnTo>
                    <a:lnTo>
                      <a:pt x="193" y="238"/>
                    </a:lnTo>
                    <a:lnTo>
                      <a:pt x="191" y="236"/>
                    </a:lnTo>
                    <a:lnTo>
                      <a:pt x="188" y="236"/>
                    </a:lnTo>
                    <a:lnTo>
                      <a:pt x="186" y="234"/>
                    </a:lnTo>
                    <a:lnTo>
                      <a:pt x="185" y="234"/>
                    </a:lnTo>
                    <a:lnTo>
                      <a:pt x="183" y="234"/>
                    </a:lnTo>
                    <a:lnTo>
                      <a:pt x="180" y="236"/>
                    </a:lnTo>
                    <a:lnTo>
                      <a:pt x="175" y="239"/>
                    </a:lnTo>
                    <a:lnTo>
                      <a:pt x="168" y="241"/>
                    </a:lnTo>
                    <a:lnTo>
                      <a:pt x="168" y="239"/>
                    </a:lnTo>
                    <a:lnTo>
                      <a:pt x="166" y="236"/>
                    </a:lnTo>
                    <a:lnTo>
                      <a:pt x="163" y="236"/>
                    </a:lnTo>
                    <a:lnTo>
                      <a:pt x="160" y="234"/>
                    </a:lnTo>
                    <a:lnTo>
                      <a:pt x="156" y="234"/>
                    </a:lnTo>
                    <a:lnTo>
                      <a:pt x="156" y="231"/>
                    </a:lnTo>
                    <a:lnTo>
                      <a:pt x="153" y="233"/>
                    </a:lnTo>
                    <a:lnTo>
                      <a:pt x="151" y="234"/>
                    </a:lnTo>
                    <a:lnTo>
                      <a:pt x="148" y="234"/>
                    </a:lnTo>
                    <a:lnTo>
                      <a:pt x="125" y="234"/>
                    </a:lnTo>
                    <a:lnTo>
                      <a:pt x="120" y="251"/>
                    </a:lnTo>
                    <a:lnTo>
                      <a:pt x="120" y="214"/>
                    </a:lnTo>
                    <a:lnTo>
                      <a:pt x="118" y="206"/>
                    </a:lnTo>
                    <a:lnTo>
                      <a:pt x="111" y="198"/>
                    </a:lnTo>
                    <a:lnTo>
                      <a:pt x="108" y="194"/>
                    </a:lnTo>
                    <a:lnTo>
                      <a:pt x="105" y="193"/>
                    </a:lnTo>
                    <a:lnTo>
                      <a:pt x="105" y="193"/>
                    </a:lnTo>
                    <a:lnTo>
                      <a:pt x="103" y="191"/>
                    </a:lnTo>
                    <a:lnTo>
                      <a:pt x="101" y="191"/>
                    </a:lnTo>
                    <a:lnTo>
                      <a:pt x="98" y="189"/>
                    </a:lnTo>
                    <a:lnTo>
                      <a:pt x="96" y="191"/>
                    </a:lnTo>
                    <a:lnTo>
                      <a:pt x="95" y="189"/>
                    </a:lnTo>
                    <a:lnTo>
                      <a:pt x="93" y="189"/>
                    </a:lnTo>
                    <a:lnTo>
                      <a:pt x="91" y="186"/>
                    </a:lnTo>
                    <a:lnTo>
                      <a:pt x="88" y="186"/>
                    </a:lnTo>
                    <a:lnTo>
                      <a:pt x="88" y="188"/>
                    </a:lnTo>
                    <a:lnTo>
                      <a:pt x="88" y="188"/>
                    </a:lnTo>
                    <a:lnTo>
                      <a:pt x="85" y="188"/>
                    </a:lnTo>
                    <a:lnTo>
                      <a:pt x="82" y="183"/>
                    </a:lnTo>
                    <a:lnTo>
                      <a:pt x="80" y="180"/>
                    </a:lnTo>
                    <a:lnTo>
                      <a:pt x="77" y="180"/>
                    </a:lnTo>
                    <a:lnTo>
                      <a:pt x="75" y="176"/>
                    </a:lnTo>
                    <a:lnTo>
                      <a:pt x="72" y="176"/>
                    </a:lnTo>
                    <a:lnTo>
                      <a:pt x="62" y="173"/>
                    </a:lnTo>
                    <a:lnTo>
                      <a:pt x="57" y="173"/>
                    </a:lnTo>
                    <a:lnTo>
                      <a:pt x="53" y="171"/>
                    </a:lnTo>
                    <a:lnTo>
                      <a:pt x="53" y="170"/>
                    </a:lnTo>
                    <a:lnTo>
                      <a:pt x="50" y="166"/>
                    </a:lnTo>
                    <a:lnTo>
                      <a:pt x="47" y="166"/>
                    </a:lnTo>
                    <a:lnTo>
                      <a:pt x="43" y="166"/>
                    </a:lnTo>
                    <a:lnTo>
                      <a:pt x="40" y="166"/>
                    </a:lnTo>
                    <a:lnTo>
                      <a:pt x="32" y="163"/>
                    </a:lnTo>
                    <a:lnTo>
                      <a:pt x="25" y="145"/>
                    </a:lnTo>
                    <a:lnTo>
                      <a:pt x="8" y="123"/>
                    </a:lnTo>
                    <a:lnTo>
                      <a:pt x="3" y="98"/>
                    </a:lnTo>
                    <a:lnTo>
                      <a:pt x="0" y="80"/>
                    </a:lnTo>
                    <a:lnTo>
                      <a:pt x="12" y="80"/>
                    </a:lnTo>
                    <a:lnTo>
                      <a:pt x="20" y="78"/>
                    </a:lnTo>
                    <a:lnTo>
                      <a:pt x="25" y="72"/>
                    </a:lnTo>
                    <a:lnTo>
                      <a:pt x="30" y="65"/>
                    </a:lnTo>
                    <a:lnTo>
                      <a:pt x="33" y="63"/>
                    </a:lnTo>
                    <a:lnTo>
                      <a:pt x="37" y="60"/>
                    </a:lnTo>
                    <a:lnTo>
                      <a:pt x="40" y="57"/>
                    </a:lnTo>
                    <a:lnTo>
                      <a:pt x="42" y="53"/>
                    </a:lnTo>
                    <a:lnTo>
                      <a:pt x="40" y="47"/>
                    </a:lnTo>
                    <a:lnTo>
                      <a:pt x="37" y="47"/>
                    </a:lnTo>
                    <a:lnTo>
                      <a:pt x="35" y="43"/>
                    </a:lnTo>
                    <a:lnTo>
                      <a:pt x="32" y="42"/>
                    </a:lnTo>
                    <a:lnTo>
                      <a:pt x="32" y="40"/>
                    </a:lnTo>
                    <a:lnTo>
                      <a:pt x="32" y="37"/>
                    </a:lnTo>
                    <a:lnTo>
                      <a:pt x="32" y="35"/>
                    </a:lnTo>
                    <a:lnTo>
                      <a:pt x="32" y="37"/>
                    </a:lnTo>
                    <a:lnTo>
                      <a:pt x="35" y="37"/>
                    </a:lnTo>
                    <a:lnTo>
                      <a:pt x="37" y="35"/>
                    </a:lnTo>
                    <a:lnTo>
                      <a:pt x="38" y="33"/>
                    </a:lnTo>
                    <a:lnTo>
                      <a:pt x="40" y="30"/>
                    </a:lnTo>
                    <a:lnTo>
                      <a:pt x="42" y="28"/>
                    </a:lnTo>
                    <a:lnTo>
                      <a:pt x="40" y="23"/>
                    </a:lnTo>
                    <a:lnTo>
                      <a:pt x="38" y="17"/>
                    </a:lnTo>
                    <a:lnTo>
                      <a:pt x="37" y="13"/>
                    </a:lnTo>
                    <a:lnTo>
                      <a:pt x="37" y="12"/>
                    </a:lnTo>
                    <a:lnTo>
                      <a:pt x="33" y="10"/>
                    </a:lnTo>
                    <a:lnTo>
                      <a:pt x="30" y="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02" name="Freeform 129"/>
              <p:cNvSpPr>
                <a:spLocks/>
              </p:cNvSpPr>
              <p:nvPr/>
            </p:nvSpPr>
            <p:spPr bwMode="auto">
              <a:xfrm>
                <a:off x="6790671" y="3283203"/>
                <a:ext cx="26756" cy="18677"/>
              </a:xfrm>
              <a:custGeom>
                <a:avLst/>
                <a:gdLst/>
                <a:ahLst/>
                <a:cxnLst>
                  <a:cxn ang="0">
                    <a:pos x="15" y="5"/>
                  </a:cxn>
                  <a:cxn ang="0">
                    <a:pos x="15" y="5"/>
                  </a:cxn>
                  <a:cxn ang="0">
                    <a:pos x="20" y="5"/>
                  </a:cxn>
                  <a:cxn ang="0">
                    <a:pos x="23" y="2"/>
                  </a:cxn>
                  <a:cxn ang="0">
                    <a:pos x="26" y="3"/>
                  </a:cxn>
                  <a:cxn ang="0">
                    <a:pos x="28" y="5"/>
                  </a:cxn>
                  <a:cxn ang="0">
                    <a:pos x="31" y="5"/>
                  </a:cxn>
                  <a:cxn ang="0">
                    <a:pos x="33" y="3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1" y="5"/>
                  </a:cxn>
                  <a:cxn ang="0">
                    <a:pos x="45" y="7"/>
                  </a:cxn>
                  <a:cxn ang="0">
                    <a:pos x="45" y="8"/>
                  </a:cxn>
                  <a:cxn ang="0">
                    <a:pos x="46" y="12"/>
                  </a:cxn>
                  <a:cxn ang="0">
                    <a:pos x="48" y="18"/>
                  </a:cxn>
                  <a:cxn ang="0">
                    <a:pos x="50" y="23"/>
                  </a:cxn>
                  <a:cxn ang="0">
                    <a:pos x="48" y="25"/>
                  </a:cxn>
                  <a:cxn ang="0">
                    <a:pos x="46" y="28"/>
                  </a:cxn>
                  <a:cxn ang="0">
                    <a:pos x="45" y="30"/>
                  </a:cxn>
                  <a:cxn ang="0">
                    <a:pos x="43" y="32"/>
                  </a:cxn>
                  <a:cxn ang="0">
                    <a:pos x="40" y="32"/>
                  </a:cxn>
                  <a:cxn ang="0">
                    <a:pos x="40" y="30"/>
                  </a:cxn>
                  <a:cxn ang="0">
                    <a:pos x="40" y="28"/>
                  </a:cxn>
                  <a:cxn ang="0">
                    <a:pos x="36" y="28"/>
                  </a:cxn>
                  <a:cxn ang="0">
                    <a:pos x="35" y="25"/>
                  </a:cxn>
                  <a:cxn ang="0">
                    <a:pos x="31" y="23"/>
                  </a:cxn>
                  <a:cxn ang="0">
                    <a:pos x="30" y="22"/>
                  </a:cxn>
                  <a:cxn ang="0">
                    <a:pos x="28" y="22"/>
                  </a:cxn>
                  <a:cxn ang="0">
                    <a:pos x="28" y="27"/>
                  </a:cxn>
                  <a:cxn ang="0">
                    <a:pos x="25" y="33"/>
                  </a:cxn>
                  <a:cxn ang="0">
                    <a:pos x="25" y="35"/>
                  </a:cxn>
                  <a:cxn ang="0">
                    <a:pos x="20" y="37"/>
                  </a:cxn>
                  <a:cxn ang="0">
                    <a:pos x="18" y="35"/>
                  </a:cxn>
                  <a:cxn ang="0">
                    <a:pos x="16" y="35"/>
                  </a:cxn>
                  <a:cxn ang="0">
                    <a:pos x="15" y="37"/>
                  </a:cxn>
                  <a:cxn ang="0">
                    <a:pos x="11" y="35"/>
                  </a:cxn>
                  <a:cxn ang="0">
                    <a:pos x="10" y="32"/>
                  </a:cxn>
                  <a:cxn ang="0">
                    <a:pos x="6" y="30"/>
                  </a:cxn>
                  <a:cxn ang="0">
                    <a:pos x="3" y="30"/>
                  </a:cxn>
                  <a:cxn ang="0">
                    <a:pos x="0" y="32"/>
                  </a:cxn>
                  <a:cxn ang="0">
                    <a:pos x="1" y="27"/>
                  </a:cxn>
                  <a:cxn ang="0">
                    <a:pos x="5" y="13"/>
                  </a:cxn>
                  <a:cxn ang="0">
                    <a:pos x="8" y="10"/>
                  </a:cxn>
                  <a:cxn ang="0">
                    <a:pos x="15" y="5"/>
                  </a:cxn>
                </a:cxnLst>
                <a:rect l="0" t="0" r="r" b="b"/>
                <a:pathLst>
                  <a:path w="50" h="37">
                    <a:moveTo>
                      <a:pt x="15" y="5"/>
                    </a:moveTo>
                    <a:lnTo>
                      <a:pt x="15" y="5"/>
                    </a:lnTo>
                    <a:lnTo>
                      <a:pt x="20" y="5"/>
                    </a:lnTo>
                    <a:lnTo>
                      <a:pt x="23" y="2"/>
                    </a:lnTo>
                    <a:lnTo>
                      <a:pt x="26" y="3"/>
                    </a:lnTo>
                    <a:lnTo>
                      <a:pt x="28" y="5"/>
                    </a:lnTo>
                    <a:lnTo>
                      <a:pt x="31" y="5"/>
                    </a:lnTo>
                    <a:lnTo>
                      <a:pt x="33" y="3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1" y="5"/>
                    </a:lnTo>
                    <a:lnTo>
                      <a:pt x="45" y="7"/>
                    </a:lnTo>
                    <a:lnTo>
                      <a:pt x="45" y="8"/>
                    </a:lnTo>
                    <a:lnTo>
                      <a:pt x="46" y="12"/>
                    </a:lnTo>
                    <a:lnTo>
                      <a:pt x="48" y="18"/>
                    </a:lnTo>
                    <a:lnTo>
                      <a:pt x="50" y="23"/>
                    </a:lnTo>
                    <a:lnTo>
                      <a:pt x="48" y="25"/>
                    </a:lnTo>
                    <a:lnTo>
                      <a:pt x="46" y="28"/>
                    </a:lnTo>
                    <a:lnTo>
                      <a:pt x="45" y="30"/>
                    </a:lnTo>
                    <a:lnTo>
                      <a:pt x="43" y="32"/>
                    </a:lnTo>
                    <a:lnTo>
                      <a:pt x="40" y="32"/>
                    </a:lnTo>
                    <a:lnTo>
                      <a:pt x="40" y="30"/>
                    </a:lnTo>
                    <a:lnTo>
                      <a:pt x="40" y="28"/>
                    </a:lnTo>
                    <a:lnTo>
                      <a:pt x="36" y="28"/>
                    </a:lnTo>
                    <a:lnTo>
                      <a:pt x="35" y="25"/>
                    </a:lnTo>
                    <a:lnTo>
                      <a:pt x="31" y="23"/>
                    </a:lnTo>
                    <a:lnTo>
                      <a:pt x="30" y="22"/>
                    </a:lnTo>
                    <a:lnTo>
                      <a:pt x="28" y="22"/>
                    </a:lnTo>
                    <a:lnTo>
                      <a:pt x="28" y="27"/>
                    </a:lnTo>
                    <a:lnTo>
                      <a:pt x="25" y="33"/>
                    </a:lnTo>
                    <a:lnTo>
                      <a:pt x="25" y="35"/>
                    </a:lnTo>
                    <a:lnTo>
                      <a:pt x="20" y="37"/>
                    </a:lnTo>
                    <a:lnTo>
                      <a:pt x="18" y="35"/>
                    </a:lnTo>
                    <a:lnTo>
                      <a:pt x="16" y="35"/>
                    </a:lnTo>
                    <a:lnTo>
                      <a:pt x="15" y="37"/>
                    </a:lnTo>
                    <a:lnTo>
                      <a:pt x="11" y="35"/>
                    </a:lnTo>
                    <a:lnTo>
                      <a:pt x="10" y="32"/>
                    </a:lnTo>
                    <a:lnTo>
                      <a:pt x="6" y="30"/>
                    </a:lnTo>
                    <a:lnTo>
                      <a:pt x="3" y="30"/>
                    </a:lnTo>
                    <a:lnTo>
                      <a:pt x="0" y="32"/>
                    </a:lnTo>
                    <a:lnTo>
                      <a:pt x="1" y="27"/>
                    </a:lnTo>
                    <a:lnTo>
                      <a:pt x="5" y="13"/>
                    </a:lnTo>
                    <a:lnTo>
                      <a:pt x="8" y="10"/>
                    </a:lnTo>
                    <a:lnTo>
                      <a:pt x="15" y="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03" name="Freeform 130"/>
              <p:cNvSpPr>
                <a:spLocks/>
              </p:cNvSpPr>
              <p:nvPr/>
            </p:nvSpPr>
            <p:spPr bwMode="auto">
              <a:xfrm>
                <a:off x="6790671" y="3294617"/>
                <a:ext cx="26756" cy="26977"/>
              </a:xfrm>
              <a:custGeom>
                <a:avLst/>
                <a:gdLst/>
                <a:ahLst/>
                <a:cxnLst>
                  <a:cxn ang="0">
                    <a:pos x="8" y="53"/>
                  </a:cxn>
                  <a:cxn ang="0">
                    <a:pos x="20" y="53"/>
                  </a:cxn>
                  <a:cxn ang="0">
                    <a:pos x="28" y="51"/>
                  </a:cxn>
                  <a:cxn ang="0">
                    <a:pos x="33" y="45"/>
                  </a:cxn>
                  <a:cxn ang="0">
                    <a:pos x="38" y="38"/>
                  </a:cxn>
                  <a:cxn ang="0">
                    <a:pos x="41" y="36"/>
                  </a:cxn>
                  <a:cxn ang="0">
                    <a:pos x="45" y="33"/>
                  </a:cxn>
                  <a:cxn ang="0">
                    <a:pos x="48" y="30"/>
                  </a:cxn>
                  <a:cxn ang="0">
                    <a:pos x="50" y="26"/>
                  </a:cxn>
                  <a:cxn ang="0">
                    <a:pos x="48" y="20"/>
                  </a:cxn>
                  <a:cxn ang="0">
                    <a:pos x="45" y="20"/>
                  </a:cxn>
                  <a:cxn ang="0">
                    <a:pos x="43" y="16"/>
                  </a:cxn>
                  <a:cxn ang="0">
                    <a:pos x="40" y="15"/>
                  </a:cxn>
                  <a:cxn ang="0">
                    <a:pos x="40" y="13"/>
                  </a:cxn>
                  <a:cxn ang="0">
                    <a:pos x="40" y="10"/>
                  </a:cxn>
                  <a:cxn ang="0">
                    <a:pos x="40" y="6"/>
                  </a:cxn>
                  <a:cxn ang="0">
                    <a:pos x="36" y="6"/>
                  </a:cxn>
                  <a:cxn ang="0">
                    <a:pos x="35" y="3"/>
                  </a:cxn>
                  <a:cxn ang="0">
                    <a:pos x="31" y="1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8" y="5"/>
                  </a:cxn>
                  <a:cxn ang="0">
                    <a:pos x="25" y="11"/>
                  </a:cxn>
                  <a:cxn ang="0">
                    <a:pos x="25" y="13"/>
                  </a:cxn>
                  <a:cxn ang="0">
                    <a:pos x="20" y="15"/>
                  </a:cxn>
                  <a:cxn ang="0">
                    <a:pos x="18" y="13"/>
                  </a:cxn>
                  <a:cxn ang="0">
                    <a:pos x="16" y="13"/>
                  </a:cxn>
                  <a:cxn ang="0">
                    <a:pos x="15" y="15"/>
                  </a:cxn>
                  <a:cxn ang="0">
                    <a:pos x="11" y="13"/>
                  </a:cxn>
                  <a:cxn ang="0">
                    <a:pos x="10" y="10"/>
                  </a:cxn>
                  <a:cxn ang="0">
                    <a:pos x="6" y="8"/>
                  </a:cxn>
                  <a:cxn ang="0">
                    <a:pos x="3" y="8"/>
                  </a:cxn>
                  <a:cxn ang="0">
                    <a:pos x="0" y="10"/>
                  </a:cxn>
                  <a:cxn ang="0">
                    <a:pos x="0" y="11"/>
                  </a:cxn>
                  <a:cxn ang="0">
                    <a:pos x="3" y="16"/>
                  </a:cxn>
                  <a:cxn ang="0">
                    <a:pos x="3" y="21"/>
                  </a:cxn>
                  <a:cxn ang="0">
                    <a:pos x="3" y="26"/>
                  </a:cxn>
                  <a:cxn ang="0">
                    <a:pos x="8" y="53"/>
                  </a:cxn>
                </a:cxnLst>
                <a:rect l="0" t="0" r="r" b="b"/>
                <a:pathLst>
                  <a:path w="50" h="53">
                    <a:moveTo>
                      <a:pt x="8" y="53"/>
                    </a:moveTo>
                    <a:lnTo>
                      <a:pt x="20" y="53"/>
                    </a:lnTo>
                    <a:lnTo>
                      <a:pt x="28" y="51"/>
                    </a:lnTo>
                    <a:lnTo>
                      <a:pt x="33" y="45"/>
                    </a:lnTo>
                    <a:lnTo>
                      <a:pt x="38" y="38"/>
                    </a:lnTo>
                    <a:lnTo>
                      <a:pt x="41" y="36"/>
                    </a:lnTo>
                    <a:lnTo>
                      <a:pt x="45" y="33"/>
                    </a:lnTo>
                    <a:lnTo>
                      <a:pt x="48" y="30"/>
                    </a:lnTo>
                    <a:lnTo>
                      <a:pt x="50" y="26"/>
                    </a:lnTo>
                    <a:lnTo>
                      <a:pt x="48" y="20"/>
                    </a:lnTo>
                    <a:lnTo>
                      <a:pt x="45" y="20"/>
                    </a:lnTo>
                    <a:lnTo>
                      <a:pt x="43" y="16"/>
                    </a:lnTo>
                    <a:lnTo>
                      <a:pt x="40" y="15"/>
                    </a:lnTo>
                    <a:lnTo>
                      <a:pt x="40" y="13"/>
                    </a:lnTo>
                    <a:lnTo>
                      <a:pt x="40" y="10"/>
                    </a:lnTo>
                    <a:lnTo>
                      <a:pt x="40" y="6"/>
                    </a:lnTo>
                    <a:lnTo>
                      <a:pt x="36" y="6"/>
                    </a:lnTo>
                    <a:lnTo>
                      <a:pt x="35" y="3"/>
                    </a:lnTo>
                    <a:lnTo>
                      <a:pt x="31" y="1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25" y="11"/>
                    </a:lnTo>
                    <a:lnTo>
                      <a:pt x="25" y="13"/>
                    </a:lnTo>
                    <a:lnTo>
                      <a:pt x="20" y="15"/>
                    </a:lnTo>
                    <a:lnTo>
                      <a:pt x="18" y="13"/>
                    </a:lnTo>
                    <a:lnTo>
                      <a:pt x="16" y="13"/>
                    </a:lnTo>
                    <a:lnTo>
                      <a:pt x="15" y="15"/>
                    </a:lnTo>
                    <a:lnTo>
                      <a:pt x="11" y="13"/>
                    </a:lnTo>
                    <a:lnTo>
                      <a:pt x="10" y="10"/>
                    </a:lnTo>
                    <a:lnTo>
                      <a:pt x="6" y="8"/>
                    </a:lnTo>
                    <a:lnTo>
                      <a:pt x="3" y="8"/>
                    </a:lnTo>
                    <a:lnTo>
                      <a:pt x="0" y="10"/>
                    </a:lnTo>
                    <a:lnTo>
                      <a:pt x="0" y="11"/>
                    </a:lnTo>
                    <a:lnTo>
                      <a:pt x="3" y="16"/>
                    </a:lnTo>
                    <a:lnTo>
                      <a:pt x="3" y="21"/>
                    </a:lnTo>
                    <a:lnTo>
                      <a:pt x="3" y="26"/>
                    </a:lnTo>
                    <a:lnTo>
                      <a:pt x="8" y="5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04" name="Freeform 131"/>
              <p:cNvSpPr>
                <a:spLocks/>
              </p:cNvSpPr>
              <p:nvPr/>
            </p:nvSpPr>
            <p:spPr bwMode="auto">
              <a:xfrm>
                <a:off x="6571271" y="3208496"/>
                <a:ext cx="248298" cy="215818"/>
              </a:xfrm>
              <a:custGeom>
                <a:avLst/>
                <a:gdLst/>
                <a:ahLst/>
                <a:cxnLst>
                  <a:cxn ang="0">
                    <a:pos x="13" y="232"/>
                  </a:cxn>
                  <a:cxn ang="0">
                    <a:pos x="31" y="227"/>
                  </a:cxn>
                  <a:cxn ang="0">
                    <a:pos x="49" y="216"/>
                  </a:cxn>
                  <a:cxn ang="0">
                    <a:pos x="63" y="229"/>
                  </a:cxn>
                  <a:cxn ang="0">
                    <a:pos x="91" y="206"/>
                  </a:cxn>
                  <a:cxn ang="0">
                    <a:pos x="96" y="171"/>
                  </a:cxn>
                  <a:cxn ang="0">
                    <a:pos x="119" y="146"/>
                  </a:cxn>
                  <a:cxn ang="0">
                    <a:pos x="141" y="114"/>
                  </a:cxn>
                  <a:cxn ang="0">
                    <a:pos x="146" y="88"/>
                  </a:cxn>
                  <a:cxn ang="0">
                    <a:pos x="162" y="51"/>
                  </a:cxn>
                  <a:cxn ang="0">
                    <a:pos x="159" y="25"/>
                  </a:cxn>
                  <a:cxn ang="0">
                    <a:pos x="167" y="11"/>
                  </a:cxn>
                  <a:cxn ang="0">
                    <a:pos x="182" y="6"/>
                  </a:cxn>
                  <a:cxn ang="0">
                    <a:pos x="207" y="21"/>
                  </a:cxn>
                  <a:cxn ang="0">
                    <a:pos x="234" y="23"/>
                  </a:cxn>
                  <a:cxn ang="0">
                    <a:pos x="249" y="23"/>
                  </a:cxn>
                  <a:cxn ang="0">
                    <a:pos x="269" y="16"/>
                  </a:cxn>
                  <a:cxn ang="0">
                    <a:pos x="300" y="6"/>
                  </a:cxn>
                  <a:cxn ang="0">
                    <a:pos x="315" y="10"/>
                  </a:cxn>
                  <a:cxn ang="0">
                    <a:pos x="327" y="0"/>
                  </a:cxn>
                  <a:cxn ang="0">
                    <a:pos x="347" y="6"/>
                  </a:cxn>
                  <a:cxn ang="0">
                    <a:pos x="377" y="8"/>
                  </a:cxn>
                  <a:cxn ang="0">
                    <a:pos x="395" y="23"/>
                  </a:cxn>
                  <a:cxn ang="0">
                    <a:pos x="411" y="20"/>
                  </a:cxn>
                  <a:cxn ang="0">
                    <a:pos x="431" y="15"/>
                  </a:cxn>
                  <a:cxn ang="0">
                    <a:pos x="450" y="33"/>
                  </a:cxn>
                  <a:cxn ang="0">
                    <a:pos x="461" y="41"/>
                  </a:cxn>
                  <a:cxn ang="0">
                    <a:pos x="458" y="68"/>
                  </a:cxn>
                  <a:cxn ang="0">
                    <a:pos x="440" y="103"/>
                  </a:cxn>
                  <a:cxn ang="0">
                    <a:pos x="425" y="147"/>
                  </a:cxn>
                  <a:cxn ang="0">
                    <a:pos x="413" y="187"/>
                  </a:cxn>
                  <a:cxn ang="0">
                    <a:pos x="446" y="300"/>
                  </a:cxn>
                  <a:cxn ang="0">
                    <a:pos x="403" y="337"/>
                  </a:cxn>
                  <a:cxn ang="0">
                    <a:pos x="400" y="352"/>
                  </a:cxn>
                  <a:cxn ang="0">
                    <a:pos x="395" y="380"/>
                  </a:cxn>
                  <a:cxn ang="0">
                    <a:pos x="418" y="395"/>
                  </a:cxn>
                  <a:cxn ang="0">
                    <a:pos x="425" y="417"/>
                  </a:cxn>
                  <a:cxn ang="0">
                    <a:pos x="408" y="417"/>
                  </a:cxn>
                  <a:cxn ang="0">
                    <a:pos x="375" y="392"/>
                  </a:cxn>
                  <a:cxn ang="0">
                    <a:pos x="360" y="377"/>
                  </a:cxn>
                  <a:cxn ang="0">
                    <a:pos x="343" y="385"/>
                  </a:cxn>
                  <a:cxn ang="0">
                    <a:pos x="318" y="378"/>
                  </a:cxn>
                  <a:cxn ang="0">
                    <a:pos x="308" y="368"/>
                  </a:cxn>
                  <a:cxn ang="0">
                    <a:pos x="295" y="372"/>
                  </a:cxn>
                  <a:cxn ang="0">
                    <a:pos x="285" y="363"/>
                  </a:cxn>
                  <a:cxn ang="0">
                    <a:pos x="265" y="368"/>
                  </a:cxn>
                  <a:cxn ang="0">
                    <a:pos x="247" y="367"/>
                  </a:cxn>
                  <a:cxn ang="0">
                    <a:pos x="244" y="360"/>
                  </a:cxn>
                  <a:cxn ang="0">
                    <a:pos x="240" y="343"/>
                  </a:cxn>
                  <a:cxn ang="0">
                    <a:pos x="235" y="332"/>
                  </a:cxn>
                  <a:cxn ang="0">
                    <a:pos x="234" y="310"/>
                  </a:cxn>
                  <a:cxn ang="0">
                    <a:pos x="232" y="294"/>
                  </a:cxn>
                  <a:cxn ang="0">
                    <a:pos x="206" y="277"/>
                  </a:cxn>
                  <a:cxn ang="0">
                    <a:pos x="174" y="280"/>
                  </a:cxn>
                  <a:cxn ang="0">
                    <a:pos x="151" y="297"/>
                  </a:cxn>
                  <a:cxn ang="0">
                    <a:pos x="124" y="289"/>
                  </a:cxn>
                  <a:cxn ang="0">
                    <a:pos x="114" y="270"/>
                  </a:cxn>
                  <a:cxn ang="0">
                    <a:pos x="109" y="254"/>
                  </a:cxn>
                  <a:cxn ang="0">
                    <a:pos x="53" y="249"/>
                  </a:cxn>
                  <a:cxn ang="0">
                    <a:pos x="24" y="249"/>
                  </a:cxn>
                  <a:cxn ang="0">
                    <a:pos x="11" y="252"/>
                  </a:cxn>
                </a:cxnLst>
                <a:rect l="0" t="0" r="r" b="b"/>
                <a:pathLst>
                  <a:path w="463" h="417">
                    <a:moveTo>
                      <a:pt x="0" y="249"/>
                    </a:moveTo>
                    <a:lnTo>
                      <a:pt x="5" y="245"/>
                    </a:lnTo>
                    <a:lnTo>
                      <a:pt x="8" y="245"/>
                    </a:lnTo>
                    <a:lnTo>
                      <a:pt x="11" y="242"/>
                    </a:lnTo>
                    <a:lnTo>
                      <a:pt x="11" y="234"/>
                    </a:lnTo>
                    <a:lnTo>
                      <a:pt x="13" y="232"/>
                    </a:lnTo>
                    <a:lnTo>
                      <a:pt x="18" y="229"/>
                    </a:lnTo>
                    <a:lnTo>
                      <a:pt x="23" y="224"/>
                    </a:lnTo>
                    <a:lnTo>
                      <a:pt x="26" y="224"/>
                    </a:lnTo>
                    <a:lnTo>
                      <a:pt x="29" y="222"/>
                    </a:lnTo>
                    <a:lnTo>
                      <a:pt x="31" y="224"/>
                    </a:lnTo>
                    <a:lnTo>
                      <a:pt x="31" y="227"/>
                    </a:lnTo>
                    <a:lnTo>
                      <a:pt x="36" y="227"/>
                    </a:lnTo>
                    <a:lnTo>
                      <a:pt x="38" y="224"/>
                    </a:lnTo>
                    <a:lnTo>
                      <a:pt x="38" y="219"/>
                    </a:lnTo>
                    <a:lnTo>
                      <a:pt x="41" y="219"/>
                    </a:lnTo>
                    <a:lnTo>
                      <a:pt x="44" y="219"/>
                    </a:lnTo>
                    <a:lnTo>
                      <a:pt x="49" y="216"/>
                    </a:lnTo>
                    <a:lnTo>
                      <a:pt x="58" y="214"/>
                    </a:lnTo>
                    <a:lnTo>
                      <a:pt x="58" y="216"/>
                    </a:lnTo>
                    <a:lnTo>
                      <a:pt x="54" y="221"/>
                    </a:lnTo>
                    <a:lnTo>
                      <a:pt x="56" y="222"/>
                    </a:lnTo>
                    <a:lnTo>
                      <a:pt x="58" y="226"/>
                    </a:lnTo>
                    <a:lnTo>
                      <a:pt x="63" y="229"/>
                    </a:lnTo>
                    <a:lnTo>
                      <a:pt x="68" y="226"/>
                    </a:lnTo>
                    <a:lnTo>
                      <a:pt x="73" y="221"/>
                    </a:lnTo>
                    <a:lnTo>
                      <a:pt x="83" y="212"/>
                    </a:lnTo>
                    <a:lnTo>
                      <a:pt x="84" y="209"/>
                    </a:lnTo>
                    <a:lnTo>
                      <a:pt x="88" y="207"/>
                    </a:lnTo>
                    <a:lnTo>
                      <a:pt x="91" y="206"/>
                    </a:lnTo>
                    <a:lnTo>
                      <a:pt x="96" y="201"/>
                    </a:lnTo>
                    <a:lnTo>
                      <a:pt x="96" y="196"/>
                    </a:lnTo>
                    <a:lnTo>
                      <a:pt x="98" y="191"/>
                    </a:lnTo>
                    <a:lnTo>
                      <a:pt x="98" y="177"/>
                    </a:lnTo>
                    <a:lnTo>
                      <a:pt x="96" y="176"/>
                    </a:lnTo>
                    <a:lnTo>
                      <a:pt x="96" y="171"/>
                    </a:lnTo>
                    <a:lnTo>
                      <a:pt x="98" y="166"/>
                    </a:lnTo>
                    <a:lnTo>
                      <a:pt x="106" y="159"/>
                    </a:lnTo>
                    <a:lnTo>
                      <a:pt x="106" y="154"/>
                    </a:lnTo>
                    <a:lnTo>
                      <a:pt x="111" y="149"/>
                    </a:lnTo>
                    <a:lnTo>
                      <a:pt x="116" y="146"/>
                    </a:lnTo>
                    <a:lnTo>
                      <a:pt x="119" y="146"/>
                    </a:lnTo>
                    <a:lnTo>
                      <a:pt x="122" y="142"/>
                    </a:lnTo>
                    <a:lnTo>
                      <a:pt x="127" y="142"/>
                    </a:lnTo>
                    <a:lnTo>
                      <a:pt x="136" y="131"/>
                    </a:lnTo>
                    <a:lnTo>
                      <a:pt x="136" y="123"/>
                    </a:lnTo>
                    <a:lnTo>
                      <a:pt x="137" y="116"/>
                    </a:lnTo>
                    <a:lnTo>
                      <a:pt x="141" y="114"/>
                    </a:lnTo>
                    <a:lnTo>
                      <a:pt x="142" y="108"/>
                    </a:lnTo>
                    <a:lnTo>
                      <a:pt x="141" y="108"/>
                    </a:lnTo>
                    <a:lnTo>
                      <a:pt x="142" y="101"/>
                    </a:lnTo>
                    <a:lnTo>
                      <a:pt x="142" y="98"/>
                    </a:lnTo>
                    <a:lnTo>
                      <a:pt x="142" y="91"/>
                    </a:lnTo>
                    <a:lnTo>
                      <a:pt x="146" y="88"/>
                    </a:lnTo>
                    <a:lnTo>
                      <a:pt x="146" y="83"/>
                    </a:lnTo>
                    <a:lnTo>
                      <a:pt x="147" y="78"/>
                    </a:lnTo>
                    <a:lnTo>
                      <a:pt x="146" y="69"/>
                    </a:lnTo>
                    <a:lnTo>
                      <a:pt x="156" y="58"/>
                    </a:lnTo>
                    <a:lnTo>
                      <a:pt x="157" y="54"/>
                    </a:lnTo>
                    <a:lnTo>
                      <a:pt x="162" y="51"/>
                    </a:lnTo>
                    <a:lnTo>
                      <a:pt x="162" y="43"/>
                    </a:lnTo>
                    <a:lnTo>
                      <a:pt x="159" y="38"/>
                    </a:lnTo>
                    <a:lnTo>
                      <a:pt x="159" y="33"/>
                    </a:lnTo>
                    <a:lnTo>
                      <a:pt x="161" y="31"/>
                    </a:lnTo>
                    <a:lnTo>
                      <a:pt x="162" y="28"/>
                    </a:lnTo>
                    <a:lnTo>
                      <a:pt x="159" y="25"/>
                    </a:lnTo>
                    <a:lnTo>
                      <a:pt x="159" y="21"/>
                    </a:lnTo>
                    <a:lnTo>
                      <a:pt x="162" y="21"/>
                    </a:lnTo>
                    <a:lnTo>
                      <a:pt x="164" y="20"/>
                    </a:lnTo>
                    <a:lnTo>
                      <a:pt x="164" y="18"/>
                    </a:lnTo>
                    <a:lnTo>
                      <a:pt x="166" y="15"/>
                    </a:lnTo>
                    <a:lnTo>
                      <a:pt x="167" y="11"/>
                    </a:lnTo>
                    <a:lnTo>
                      <a:pt x="169" y="10"/>
                    </a:lnTo>
                    <a:lnTo>
                      <a:pt x="171" y="10"/>
                    </a:lnTo>
                    <a:lnTo>
                      <a:pt x="176" y="8"/>
                    </a:lnTo>
                    <a:lnTo>
                      <a:pt x="179" y="8"/>
                    </a:lnTo>
                    <a:lnTo>
                      <a:pt x="181" y="6"/>
                    </a:lnTo>
                    <a:lnTo>
                      <a:pt x="182" y="6"/>
                    </a:lnTo>
                    <a:lnTo>
                      <a:pt x="186" y="8"/>
                    </a:lnTo>
                    <a:lnTo>
                      <a:pt x="189" y="8"/>
                    </a:lnTo>
                    <a:lnTo>
                      <a:pt x="196" y="15"/>
                    </a:lnTo>
                    <a:lnTo>
                      <a:pt x="199" y="15"/>
                    </a:lnTo>
                    <a:lnTo>
                      <a:pt x="206" y="20"/>
                    </a:lnTo>
                    <a:lnTo>
                      <a:pt x="207" y="21"/>
                    </a:lnTo>
                    <a:lnTo>
                      <a:pt x="212" y="21"/>
                    </a:lnTo>
                    <a:lnTo>
                      <a:pt x="217" y="23"/>
                    </a:lnTo>
                    <a:lnTo>
                      <a:pt x="224" y="25"/>
                    </a:lnTo>
                    <a:lnTo>
                      <a:pt x="227" y="25"/>
                    </a:lnTo>
                    <a:lnTo>
                      <a:pt x="230" y="23"/>
                    </a:lnTo>
                    <a:lnTo>
                      <a:pt x="234" y="23"/>
                    </a:lnTo>
                    <a:lnTo>
                      <a:pt x="237" y="25"/>
                    </a:lnTo>
                    <a:lnTo>
                      <a:pt x="244" y="26"/>
                    </a:lnTo>
                    <a:lnTo>
                      <a:pt x="245" y="26"/>
                    </a:lnTo>
                    <a:lnTo>
                      <a:pt x="250" y="26"/>
                    </a:lnTo>
                    <a:lnTo>
                      <a:pt x="252" y="25"/>
                    </a:lnTo>
                    <a:lnTo>
                      <a:pt x="249" y="23"/>
                    </a:lnTo>
                    <a:lnTo>
                      <a:pt x="249" y="20"/>
                    </a:lnTo>
                    <a:lnTo>
                      <a:pt x="252" y="16"/>
                    </a:lnTo>
                    <a:lnTo>
                      <a:pt x="257" y="13"/>
                    </a:lnTo>
                    <a:lnTo>
                      <a:pt x="260" y="13"/>
                    </a:lnTo>
                    <a:lnTo>
                      <a:pt x="265" y="13"/>
                    </a:lnTo>
                    <a:lnTo>
                      <a:pt x="269" y="16"/>
                    </a:lnTo>
                    <a:lnTo>
                      <a:pt x="272" y="15"/>
                    </a:lnTo>
                    <a:lnTo>
                      <a:pt x="282" y="13"/>
                    </a:lnTo>
                    <a:lnTo>
                      <a:pt x="284" y="11"/>
                    </a:lnTo>
                    <a:lnTo>
                      <a:pt x="287" y="10"/>
                    </a:lnTo>
                    <a:lnTo>
                      <a:pt x="297" y="6"/>
                    </a:lnTo>
                    <a:lnTo>
                      <a:pt x="300" y="6"/>
                    </a:lnTo>
                    <a:lnTo>
                      <a:pt x="302" y="8"/>
                    </a:lnTo>
                    <a:lnTo>
                      <a:pt x="304" y="8"/>
                    </a:lnTo>
                    <a:lnTo>
                      <a:pt x="304" y="11"/>
                    </a:lnTo>
                    <a:lnTo>
                      <a:pt x="307" y="11"/>
                    </a:lnTo>
                    <a:lnTo>
                      <a:pt x="308" y="10"/>
                    </a:lnTo>
                    <a:lnTo>
                      <a:pt x="315" y="10"/>
                    </a:lnTo>
                    <a:lnTo>
                      <a:pt x="318" y="8"/>
                    </a:lnTo>
                    <a:lnTo>
                      <a:pt x="322" y="8"/>
                    </a:lnTo>
                    <a:lnTo>
                      <a:pt x="325" y="5"/>
                    </a:lnTo>
                    <a:lnTo>
                      <a:pt x="323" y="3"/>
                    </a:lnTo>
                    <a:lnTo>
                      <a:pt x="323" y="1"/>
                    </a:lnTo>
                    <a:lnTo>
                      <a:pt x="327" y="0"/>
                    </a:lnTo>
                    <a:lnTo>
                      <a:pt x="330" y="3"/>
                    </a:lnTo>
                    <a:lnTo>
                      <a:pt x="335" y="3"/>
                    </a:lnTo>
                    <a:lnTo>
                      <a:pt x="337" y="3"/>
                    </a:lnTo>
                    <a:lnTo>
                      <a:pt x="340" y="5"/>
                    </a:lnTo>
                    <a:lnTo>
                      <a:pt x="343" y="5"/>
                    </a:lnTo>
                    <a:lnTo>
                      <a:pt x="347" y="6"/>
                    </a:lnTo>
                    <a:lnTo>
                      <a:pt x="357" y="6"/>
                    </a:lnTo>
                    <a:lnTo>
                      <a:pt x="357" y="8"/>
                    </a:lnTo>
                    <a:lnTo>
                      <a:pt x="365" y="5"/>
                    </a:lnTo>
                    <a:lnTo>
                      <a:pt x="370" y="5"/>
                    </a:lnTo>
                    <a:lnTo>
                      <a:pt x="375" y="8"/>
                    </a:lnTo>
                    <a:lnTo>
                      <a:pt x="377" y="8"/>
                    </a:lnTo>
                    <a:lnTo>
                      <a:pt x="377" y="11"/>
                    </a:lnTo>
                    <a:lnTo>
                      <a:pt x="380" y="15"/>
                    </a:lnTo>
                    <a:lnTo>
                      <a:pt x="383" y="15"/>
                    </a:lnTo>
                    <a:lnTo>
                      <a:pt x="385" y="18"/>
                    </a:lnTo>
                    <a:lnTo>
                      <a:pt x="390" y="21"/>
                    </a:lnTo>
                    <a:lnTo>
                      <a:pt x="395" y="23"/>
                    </a:lnTo>
                    <a:lnTo>
                      <a:pt x="398" y="23"/>
                    </a:lnTo>
                    <a:lnTo>
                      <a:pt x="400" y="20"/>
                    </a:lnTo>
                    <a:lnTo>
                      <a:pt x="403" y="18"/>
                    </a:lnTo>
                    <a:lnTo>
                      <a:pt x="408" y="18"/>
                    </a:lnTo>
                    <a:lnTo>
                      <a:pt x="411" y="18"/>
                    </a:lnTo>
                    <a:lnTo>
                      <a:pt x="411" y="20"/>
                    </a:lnTo>
                    <a:lnTo>
                      <a:pt x="415" y="20"/>
                    </a:lnTo>
                    <a:lnTo>
                      <a:pt x="420" y="18"/>
                    </a:lnTo>
                    <a:lnTo>
                      <a:pt x="421" y="16"/>
                    </a:lnTo>
                    <a:lnTo>
                      <a:pt x="425" y="13"/>
                    </a:lnTo>
                    <a:lnTo>
                      <a:pt x="430" y="13"/>
                    </a:lnTo>
                    <a:lnTo>
                      <a:pt x="431" y="15"/>
                    </a:lnTo>
                    <a:lnTo>
                      <a:pt x="435" y="20"/>
                    </a:lnTo>
                    <a:lnTo>
                      <a:pt x="436" y="23"/>
                    </a:lnTo>
                    <a:lnTo>
                      <a:pt x="438" y="25"/>
                    </a:lnTo>
                    <a:lnTo>
                      <a:pt x="445" y="26"/>
                    </a:lnTo>
                    <a:lnTo>
                      <a:pt x="448" y="28"/>
                    </a:lnTo>
                    <a:lnTo>
                      <a:pt x="450" y="33"/>
                    </a:lnTo>
                    <a:lnTo>
                      <a:pt x="451" y="34"/>
                    </a:lnTo>
                    <a:lnTo>
                      <a:pt x="451" y="38"/>
                    </a:lnTo>
                    <a:lnTo>
                      <a:pt x="453" y="39"/>
                    </a:lnTo>
                    <a:lnTo>
                      <a:pt x="453" y="39"/>
                    </a:lnTo>
                    <a:lnTo>
                      <a:pt x="460" y="39"/>
                    </a:lnTo>
                    <a:lnTo>
                      <a:pt x="461" y="41"/>
                    </a:lnTo>
                    <a:lnTo>
                      <a:pt x="460" y="44"/>
                    </a:lnTo>
                    <a:lnTo>
                      <a:pt x="458" y="48"/>
                    </a:lnTo>
                    <a:lnTo>
                      <a:pt x="458" y="53"/>
                    </a:lnTo>
                    <a:lnTo>
                      <a:pt x="456" y="61"/>
                    </a:lnTo>
                    <a:lnTo>
                      <a:pt x="456" y="66"/>
                    </a:lnTo>
                    <a:lnTo>
                      <a:pt x="458" y="68"/>
                    </a:lnTo>
                    <a:lnTo>
                      <a:pt x="461" y="71"/>
                    </a:lnTo>
                    <a:lnTo>
                      <a:pt x="463" y="74"/>
                    </a:lnTo>
                    <a:lnTo>
                      <a:pt x="461" y="78"/>
                    </a:lnTo>
                    <a:lnTo>
                      <a:pt x="450" y="93"/>
                    </a:lnTo>
                    <a:lnTo>
                      <a:pt x="441" y="99"/>
                    </a:lnTo>
                    <a:lnTo>
                      <a:pt x="440" y="103"/>
                    </a:lnTo>
                    <a:lnTo>
                      <a:pt x="430" y="119"/>
                    </a:lnTo>
                    <a:lnTo>
                      <a:pt x="428" y="121"/>
                    </a:lnTo>
                    <a:lnTo>
                      <a:pt x="428" y="128"/>
                    </a:lnTo>
                    <a:lnTo>
                      <a:pt x="428" y="136"/>
                    </a:lnTo>
                    <a:lnTo>
                      <a:pt x="425" y="142"/>
                    </a:lnTo>
                    <a:lnTo>
                      <a:pt x="425" y="147"/>
                    </a:lnTo>
                    <a:lnTo>
                      <a:pt x="418" y="154"/>
                    </a:lnTo>
                    <a:lnTo>
                      <a:pt x="415" y="157"/>
                    </a:lnTo>
                    <a:lnTo>
                      <a:pt x="411" y="171"/>
                    </a:lnTo>
                    <a:lnTo>
                      <a:pt x="410" y="177"/>
                    </a:lnTo>
                    <a:lnTo>
                      <a:pt x="413" y="182"/>
                    </a:lnTo>
                    <a:lnTo>
                      <a:pt x="413" y="187"/>
                    </a:lnTo>
                    <a:lnTo>
                      <a:pt x="413" y="192"/>
                    </a:lnTo>
                    <a:lnTo>
                      <a:pt x="421" y="237"/>
                    </a:lnTo>
                    <a:lnTo>
                      <a:pt x="426" y="262"/>
                    </a:lnTo>
                    <a:lnTo>
                      <a:pt x="443" y="284"/>
                    </a:lnTo>
                    <a:lnTo>
                      <a:pt x="450" y="302"/>
                    </a:lnTo>
                    <a:lnTo>
                      <a:pt x="446" y="300"/>
                    </a:lnTo>
                    <a:lnTo>
                      <a:pt x="407" y="309"/>
                    </a:lnTo>
                    <a:lnTo>
                      <a:pt x="397" y="325"/>
                    </a:lnTo>
                    <a:lnTo>
                      <a:pt x="398" y="330"/>
                    </a:lnTo>
                    <a:lnTo>
                      <a:pt x="402" y="332"/>
                    </a:lnTo>
                    <a:lnTo>
                      <a:pt x="403" y="333"/>
                    </a:lnTo>
                    <a:lnTo>
                      <a:pt x="403" y="337"/>
                    </a:lnTo>
                    <a:lnTo>
                      <a:pt x="402" y="337"/>
                    </a:lnTo>
                    <a:lnTo>
                      <a:pt x="402" y="340"/>
                    </a:lnTo>
                    <a:lnTo>
                      <a:pt x="402" y="343"/>
                    </a:lnTo>
                    <a:lnTo>
                      <a:pt x="402" y="347"/>
                    </a:lnTo>
                    <a:lnTo>
                      <a:pt x="402" y="352"/>
                    </a:lnTo>
                    <a:lnTo>
                      <a:pt x="400" y="352"/>
                    </a:lnTo>
                    <a:lnTo>
                      <a:pt x="400" y="353"/>
                    </a:lnTo>
                    <a:lnTo>
                      <a:pt x="398" y="357"/>
                    </a:lnTo>
                    <a:lnTo>
                      <a:pt x="393" y="360"/>
                    </a:lnTo>
                    <a:lnTo>
                      <a:pt x="393" y="363"/>
                    </a:lnTo>
                    <a:lnTo>
                      <a:pt x="393" y="375"/>
                    </a:lnTo>
                    <a:lnTo>
                      <a:pt x="395" y="380"/>
                    </a:lnTo>
                    <a:lnTo>
                      <a:pt x="397" y="383"/>
                    </a:lnTo>
                    <a:lnTo>
                      <a:pt x="403" y="390"/>
                    </a:lnTo>
                    <a:lnTo>
                      <a:pt x="405" y="393"/>
                    </a:lnTo>
                    <a:lnTo>
                      <a:pt x="408" y="395"/>
                    </a:lnTo>
                    <a:lnTo>
                      <a:pt x="418" y="395"/>
                    </a:lnTo>
                    <a:lnTo>
                      <a:pt x="418" y="395"/>
                    </a:lnTo>
                    <a:lnTo>
                      <a:pt x="416" y="393"/>
                    </a:lnTo>
                    <a:lnTo>
                      <a:pt x="416" y="390"/>
                    </a:lnTo>
                    <a:lnTo>
                      <a:pt x="421" y="390"/>
                    </a:lnTo>
                    <a:lnTo>
                      <a:pt x="425" y="390"/>
                    </a:lnTo>
                    <a:lnTo>
                      <a:pt x="426" y="413"/>
                    </a:lnTo>
                    <a:lnTo>
                      <a:pt x="425" y="417"/>
                    </a:lnTo>
                    <a:lnTo>
                      <a:pt x="421" y="415"/>
                    </a:lnTo>
                    <a:lnTo>
                      <a:pt x="421" y="413"/>
                    </a:lnTo>
                    <a:lnTo>
                      <a:pt x="418" y="413"/>
                    </a:lnTo>
                    <a:lnTo>
                      <a:pt x="415" y="415"/>
                    </a:lnTo>
                    <a:lnTo>
                      <a:pt x="411" y="417"/>
                    </a:lnTo>
                    <a:lnTo>
                      <a:pt x="408" y="417"/>
                    </a:lnTo>
                    <a:lnTo>
                      <a:pt x="403" y="412"/>
                    </a:lnTo>
                    <a:lnTo>
                      <a:pt x="398" y="407"/>
                    </a:lnTo>
                    <a:lnTo>
                      <a:pt x="393" y="403"/>
                    </a:lnTo>
                    <a:lnTo>
                      <a:pt x="388" y="397"/>
                    </a:lnTo>
                    <a:lnTo>
                      <a:pt x="383" y="393"/>
                    </a:lnTo>
                    <a:lnTo>
                      <a:pt x="375" y="392"/>
                    </a:lnTo>
                    <a:lnTo>
                      <a:pt x="368" y="388"/>
                    </a:lnTo>
                    <a:lnTo>
                      <a:pt x="368" y="385"/>
                    </a:lnTo>
                    <a:lnTo>
                      <a:pt x="365" y="382"/>
                    </a:lnTo>
                    <a:lnTo>
                      <a:pt x="365" y="375"/>
                    </a:lnTo>
                    <a:lnTo>
                      <a:pt x="363" y="375"/>
                    </a:lnTo>
                    <a:lnTo>
                      <a:pt x="360" y="377"/>
                    </a:lnTo>
                    <a:lnTo>
                      <a:pt x="357" y="377"/>
                    </a:lnTo>
                    <a:lnTo>
                      <a:pt x="355" y="382"/>
                    </a:lnTo>
                    <a:lnTo>
                      <a:pt x="355" y="385"/>
                    </a:lnTo>
                    <a:lnTo>
                      <a:pt x="347" y="387"/>
                    </a:lnTo>
                    <a:lnTo>
                      <a:pt x="343" y="387"/>
                    </a:lnTo>
                    <a:lnTo>
                      <a:pt x="343" y="385"/>
                    </a:lnTo>
                    <a:lnTo>
                      <a:pt x="337" y="385"/>
                    </a:lnTo>
                    <a:lnTo>
                      <a:pt x="333" y="383"/>
                    </a:lnTo>
                    <a:lnTo>
                      <a:pt x="327" y="380"/>
                    </a:lnTo>
                    <a:lnTo>
                      <a:pt x="325" y="380"/>
                    </a:lnTo>
                    <a:lnTo>
                      <a:pt x="320" y="378"/>
                    </a:lnTo>
                    <a:lnTo>
                      <a:pt x="318" y="378"/>
                    </a:lnTo>
                    <a:lnTo>
                      <a:pt x="318" y="377"/>
                    </a:lnTo>
                    <a:lnTo>
                      <a:pt x="318" y="373"/>
                    </a:lnTo>
                    <a:lnTo>
                      <a:pt x="317" y="372"/>
                    </a:lnTo>
                    <a:lnTo>
                      <a:pt x="317" y="367"/>
                    </a:lnTo>
                    <a:lnTo>
                      <a:pt x="315" y="367"/>
                    </a:lnTo>
                    <a:lnTo>
                      <a:pt x="308" y="368"/>
                    </a:lnTo>
                    <a:lnTo>
                      <a:pt x="307" y="370"/>
                    </a:lnTo>
                    <a:lnTo>
                      <a:pt x="304" y="370"/>
                    </a:lnTo>
                    <a:lnTo>
                      <a:pt x="300" y="372"/>
                    </a:lnTo>
                    <a:lnTo>
                      <a:pt x="297" y="373"/>
                    </a:lnTo>
                    <a:lnTo>
                      <a:pt x="295" y="373"/>
                    </a:lnTo>
                    <a:lnTo>
                      <a:pt x="295" y="372"/>
                    </a:lnTo>
                    <a:lnTo>
                      <a:pt x="295" y="367"/>
                    </a:lnTo>
                    <a:lnTo>
                      <a:pt x="294" y="367"/>
                    </a:lnTo>
                    <a:lnTo>
                      <a:pt x="290" y="365"/>
                    </a:lnTo>
                    <a:lnTo>
                      <a:pt x="287" y="365"/>
                    </a:lnTo>
                    <a:lnTo>
                      <a:pt x="285" y="363"/>
                    </a:lnTo>
                    <a:lnTo>
                      <a:pt x="285" y="363"/>
                    </a:lnTo>
                    <a:lnTo>
                      <a:pt x="280" y="363"/>
                    </a:lnTo>
                    <a:lnTo>
                      <a:pt x="277" y="365"/>
                    </a:lnTo>
                    <a:lnTo>
                      <a:pt x="272" y="367"/>
                    </a:lnTo>
                    <a:lnTo>
                      <a:pt x="270" y="368"/>
                    </a:lnTo>
                    <a:lnTo>
                      <a:pt x="267" y="368"/>
                    </a:lnTo>
                    <a:lnTo>
                      <a:pt x="265" y="368"/>
                    </a:lnTo>
                    <a:lnTo>
                      <a:pt x="259" y="368"/>
                    </a:lnTo>
                    <a:lnTo>
                      <a:pt x="257" y="367"/>
                    </a:lnTo>
                    <a:lnTo>
                      <a:pt x="254" y="365"/>
                    </a:lnTo>
                    <a:lnTo>
                      <a:pt x="250" y="365"/>
                    </a:lnTo>
                    <a:lnTo>
                      <a:pt x="249" y="365"/>
                    </a:lnTo>
                    <a:lnTo>
                      <a:pt x="247" y="367"/>
                    </a:lnTo>
                    <a:lnTo>
                      <a:pt x="245" y="368"/>
                    </a:lnTo>
                    <a:lnTo>
                      <a:pt x="244" y="368"/>
                    </a:lnTo>
                    <a:lnTo>
                      <a:pt x="242" y="367"/>
                    </a:lnTo>
                    <a:lnTo>
                      <a:pt x="242" y="362"/>
                    </a:lnTo>
                    <a:lnTo>
                      <a:pt x="244" y="360"/>
                    </a:lnTo>
                    <a:lnTo>
                      <a:pt x="244" y="360"/>
                    </a:lnTo>
                    <a:lnTo>
                      <a:pt x="245" y="357"/>
                    </a:lnTo>
                    <a:lnTo>
                      <a:pt x="242" y="353"/>
                    </a:lnTo>
                    <a:lnTo>
                      <a:pt x="242" y="350"/>
                    </a:lnTo>
                    <a:lnTo>
                      <a:pt x="242" y="348"/>
                    </a:lnTo>
                    <a:lnTo>
                      <a:pt x="242" y="347"/>
                    </a:lnTo>
                    <a:lnTo>
                      <a:pt x="240" y="343"/>
                    </a:lnTo>
                    <a:lnTo>
                      <a:pt x="240" y="340"/>
                    </a:lnTo>
                    <a:lnTo>
                      <a:pt x="240" y="338"/>
                    </a:lnTo>
                    <a:lnTo>
                      <a:pt x="240" y="335"/>
                    </a:lnTo>
                    <a:lnTo>
                      <a:pt x="239" y="335"/>
                    </a:lnTo>
                    <a:lnTo>
                      <a:pt x="237" y="332"/>
                    </a:lnTo>
                    <a:lnTo>
                      <a:pt x="235" y="332"/>
                    </a:lnTo>
                    <a:lnTo>
                      <a:pt x="235" y="328"/>
                    </a:lnTo>
                    <a:lnTo>
                      <a:pt x="234" y="327"/>
                    </a:lnTo>
                    <a:lnTo>
                      <a:pt x="234" y="324"/>
                    </a:lnTo>
                    <a:lnTo>
                      <a:pt x="232" y="322"/>
                    </a:lnTo>
                    <a:lnTo>
                      <a:pt x="234" y="319"/>
                    </a:lnTo>
                    <a:lnTo>
                      <a:pt x="234" y="310"/>
                    </a:lnTo>
                    <a:lnTo>
                      <a:pt x="232" y="307"/>
                    </a:lnTo>
                    <a:lnTo>
                      <a:pt x="232" y="305"/>
                    </a:lnTo>
                    <a:lnTo>
                      <a:pt x="234" y="304"/>
                    </a:lnTo>
                    <a:lnTo>
                      <a:pt x="234" y="300"/>
                    </a:lnTo>
                    <a:lnTo>
                      <a:pt x="230" y="297"/>
                    </a:lnTo>
                    <a:lnTo>
                      <a:pt x="232" y="294"/>
                    </a:lnTo>
                    <a:lnTo>
                      <a:pt x="234" y="290"/>
                    </a:lnTo>
                    <a:lnTo>
                      <a:pt x="234" y="287"/>
                    </a:lnTo>
                    <a:lnTo>
                      <a:pt x="234" y="284"/>
                    </a:lnTo>
                    <a:lnTo>
                      <a:pt x="234" y="280"/>
                    </a:lnTo>
                    <a:lnTo>
                      <a:pt x="206" y="279"/>
                    </a:lnTo>
                    <a:lnTo>
                      <a:pt x="206" y="277"/>
                    </a:lnTo>
                    <a:lnTo>
                      <a:pt x="206" y="275"/>
                    </a:lnTo>
                    <a:lnTo>
                      <a:pt x="207" y="272"/>
                    </a:lnTo>
                    <a:lnTo>
                      <a:pt x="199" y="272"/>
                    </a:lnTo>
                    <a:lnTo>
                      <a:pt x="199" y="274"/>
                    </a:lnTo>
                    <a:lnTo>
                      <a:pt x="176" y="274"/>
                    </a:lnTo>
                    <a:lnTo>
                      <a:pt x="174" y="280"/>
                    </a:lnTo>
                    <a:lnTo>
                      <a:pt x="172" y="284"/>
                    </a:lnTo>
                    <a:lnTo>
                      <a:pt x="171" y="285"/>
                    </a:lnTo>
                    <a:lnTo>
                      <a:pt x="172" y="289"/>
                    </a:lnTo>
                    <a:lnTo>
                      <a:pt x="172" y="295"/>
                    </a:lnTo>
                    <a:lnTo>
                      <a:pt x="154" y="295"/>
                    </a:lnTo>
                    <a:lnTo>
                      <a:pt x="151" y="297"/>
                    </a:lnTo>
                    <a:lnTo>
                      <a:pt x="142" y="297"/>
                    </a:lnTo>
                    <a:lnTo>
                      <a:pt x="139" y="297"/>
                    </a:lnTo>
                    <a:lnTo>
                      <a:pt x="134" y="297"/>
                    </a:lnTo>
                    <a:lnTo>
                      <a:pt x="129" y="297"/>
                    </a:lnTo>
                    <a:lnTo>
                      <a:pt x="126" y="295"/>
                    </a:lnTo>
                    <a:lnTo>
                      <a:pt x="124" y="289"/>
                    </a:lnTo>
                    <a:lnTo>
                      <a:pt x="121" y="284"/>
                    </a:lnTo>
                    <a:lnTo>
                      <a:pt x="119" y="282"/>
                    </a:lnTo>
                    <a:lnTo>
                      <a:pt x="117" y="280"/>
                    </a:lnTo>
                    <a:lnTo>
                      <a:pt x="117" y="277"/>
                    </a:lnTo>
                    <a:lnTo>
                      <a:pt x="116" y="275"/>
                    </a:lnTo>
                    <a:lnTo>
                      <a:pt x="114" y="270"/>
                    </a:lnTo>
                    <a:lnTo>
                      <a:pt x="112" y="267"/>
                    </a:lnTo>
                    <a:lnTo>
                      <a:pt x="112" y="264"/>
                    </a:lnTo>
                    <a:lnTo>
                      <a:pt x="112" y="260"/>
                    </a:lnTo>
                    <a:lnTo>
                      <a:pt x="112" y="259"/>
                    </a:lnTo>
                    <a:lnTo>
                      <a:pt x="111" y="255"/>
                    </a:lnTo>
                    <a:lnTo>
                      <a:pt x="109" y="254"/>
                    </a:lnTo>
                    <a:lnTo>
                      <a:pt x="111" y="252"/>
                    </a:lnTo>
                    <a:lnTo>
                      <a:pt x="111" y="249"/>
                    </a:lnTo>
                    <a:lnTo>
                      <a:pt x="86" y="249"/>
                    </a:lnTo>
                    <a:lnTo>
                      <a:pt x="68" y="249"/>
                    </a:lnTo>
                    <a:lnTo>
                      <a:pt x="59" y="250"/>
                    </a:lnTo>
                    <a:lnTo>
                      <a:pt x="53" y="249"/>
                    </a:lnTo>
                    <a:lnTo>
                      <a:pt x="48" y="249"/>
                    </a:lnTo>
                    <a:lnTo>
                      <a:pt x="41" y="249"/>
                    </a:lnTo>
                    <a:lnTo>
                      <a:pt x="36" y="250"/>
                    </a:lnTo>
                    <a:lnTo>
                      <a:pt x="31" y="250"/>
                    </a:lnTo>
                    <a:lnTo>
                      <a:pt x="28" y="249"/>
                    </a:lnTo>
                    <a:lnTo>
                      <a:pt x="24" y="249"/>
                    </a:lnTo>
                    <a:lnTo>
                      <a:pt x="19" y="250"/>
                    </a:lnTo>
                    <a:lnTo>
                      <a:pt x="16" y="250"/>
                    </a:lnTo>
                    <a:lnTo>
                      <a:pt x="14" y="252"/>
                    </a:lnTo>
                    <a:lnTo>
                      <a:pt x="13" y="252"/>
                    </a:lnTo>
                    <a:lnTo>
                      <a:pt x="11" y="252"/>
                    </a:lnTo>
                    <a:lnTo>
                      <a:pt x="11" y="252"/>
                    </a:lnTo>
                    <a:lnTo>
                      <a:pt x="11" y="252"/>
                    </a:lnTo>
                    <a:lnTo>
                      <a:pt x="11" y="252"/>
                    </a:lnTo>
                    <a:lnTo>
                      <a:pt x="8" y="250"/>
                    </a:lnTo>
                    <a:lnTo>
                      <a:pt x="1" y="250"/>
                    </a:lnTo>
                    <a:lnTo>
                      <a:pt x="0" y="24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05" name="Freeform 132"/>
              <p:cNvSpPr>
                <a:spLocks/>
              </p:cNvSpPr>
              <p:nvPr/>
            </p:nvSpPr>
            <p:spPr bwMode="auto">
              <a:xfrm>
                <a:off x="6837762" y="3377624"/>
                <a:ext cx="41739" cy="9130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13" y="3"/>
                  </a:cxn>
                  <a:cxn ang="0">
                    <a:pos x="16" y="5"/>
                  </a:cxn>
                  <a:cxn ang="0">
                    <a:pos x="21" y="5"/>
                  </a:cxn>
                  <a:cxn ang="0">
                    <a:pos x="25" y="7"/>
                  </a:cxn>
                  <a:cxn ang="0">
                    <a:pos x="28" y="8"/>
                  </a:cxn>
                  <a:cxn ang="0">
                    <a:pos x="38" y="20"/>
                  </a:cxn>
                  <a:cxn ang="0">
                    <a:pos x="40" y="65"/>
                  </a:cxn>
                  <a:cxn ang="0">
                    <a:pos x="43" y="88"/>
                  </a:cxn>
                  <a:cxn ang="0">
                    <a:pos x="53" y="95"/>
                  </a:cxn>
                  <a:cxn ang="0">
                    <a:pos x="58" y="98"/>
                  </a:cxn>
                  <a:cxn ang="0">
                    <a:pos x="68" y="110"/>
                  </a:cxn>
                  <a:cxn ang="0">
                    <a:pos x="75" y="121"/>
                  </a:cxn>
                  <a:cxn ang="0">
                    <a:pos x="76" y="126"/>
                  </a:cxn>
                  <a:cxn ang="0">
                    <a:pos x="73" y="130"/>
                  </a:cxn>
                  <a:cxn ang="0">
                    <a:pos x="70" y="131"/>
                  </a:cxn>
                  <a:cxn ang="0">
                    <a:pos x="70" y="135"/>
                  </a:cxn>
                  <a:cxn ang="0">
                    <a:pos x="73" y="146"/>
                  </a:cxn>
                  <a:cxn ang="0">
                    <a:pos x="68" y="151"/>
                  </a:cxn>
                  <a:cxn ang="0">
                    <a:pos x="60" y="160"/>
                  </a:cxn>
                  <a:cxn ang="0">
                    <a:pos x="56" y="166"/>
                  </a:cxn>
                  <a:cxn ang="0">
                    <a:pos x="58" y="176"/>
                  </a:cxn>
                  <a:cxn ang="0">
                    <a:pos x="51" y="175"/>
                  </a:cxn>
                  <a:cxn ang="0">
                    <a:pos x="50" y="168"/>
                  </a:cxn>
                  <a:cxn ang="0">
                    <a:pos x="45" y="165"/>
                  </a:cxn>
                  <a:cxn ang="0">
                    <a:pos x="36" y="156"/>
                  </a:cxn>
                  <a:cxn ang="0">
                    <a:pos x="33" y="148"/>
                  </a:cxn>
                  <a:cxn ang="0">
                    <a:pos x="36" y="140"/>
                  </a:cxn>
                  <a:cxn ang="0">
                    <a:pos x="41" y="130"/>
                  </a:cxn>
                  <a:cxn ang="0">
                    <a:pos x="43" y="118"/>
                  </a:cxn>
                  <a:cxn ang="0">
                    <a:pos x="35" y="115"/>
                  </a:cxn>
                  <a:cxn ang="0">
                    <a:pos x="26" y="116"/>
                  </a:cxn>
                  <a:cxn ang="0">
                    <a:pos x="21" y="116"/>
                  </a:cxn>
                  <a:cxn ang="0">
                    <a:pos x="18" y="113"/>
                  </a:cxn>
                  <a:cxn ang="0">
                    <a:pos x="15" y="108"/>
                  </a:cxn>
                  <a:cxn ang="0">
                    <a:pos x="7" y="106"/>
                  </a:cxn>
                  <a:cxn ang="0">
                    <a:pos x="5" y="101"/>
                  </a:cxn>
                  <a:cxn ang="0">
                    <a:pos x="0" y="95"/>
                  </a:cxn>
                  <a:cxn ang="0">
                    <a:pos x="7" y="90"/>
                  </a:cxn>
                  <a:cxn ang="0">
                    <a:pos x="7" y="85"/>
                  </a:cxn>
                  <a:cxn ang="0">
                    <a:pos x="7" y="80"/>
                  </a:cxn>
                  <a:cxn ang="0">
                    <a:pos x="13" y="75"/>
                  </a:cxn>
                  <a:cxn ang="0">
                    <a:pos x="16" y="70"/>
                  </a:cxn>
                  <a:cxn ang="0">
                    <a:pos x="20" y="68"/>
                  </a:cxn>
                  <a:cxn ang="0">
                    <a:pos x="16" y="65"/>
                  </a:cxn>
                  <a:cxn ang="0">
                    <a:pos x="16" y="62"/>
                  </a:cxn>
                  <a:cxn ang="0">
                    <a:pos x="15" y="55"/>
                  </a:cxn>
                  <a:cxn ang="0">
                    <a:pos x="16" y="50"/>
                  </a:cxn>
                  <a:cxn ang="0">
                    <a:pos x="15" y="43"/>
                  </a:cxn>
                  <a:cxn ang="0">
                    <a:pos x="20" y="33"/>
                  </a:cxn>
                  <a:cxn ang="0">
                    <a:pos x="21" y="32"/>
                  </a:cxn>
                  <a:cxn ang="0">
                    <a:pos x="20" y="23"/>
                  </a:cxn>
                  <a:cxn ang="0">
                    <a:pos x="15" y="18"/>
                  </a:cxn>
                  <a:cxn ang="0">
                    <a:pos x="18" y="12"/>
                  </a:cxn>
                  <a:cxn ang="0">
                    <a:pos x="11" y="8"/>
                  </a:cxn>
                  <a:cxn ang="0">
                    <a:pos x="8" y="5"/>
                  </a:cxn>
                </a:cxnLst>
                <a:rect l="0" t="0" r="r" b="b"/>
                <a:pathLst>
                  <a:path w="76" h="178">
                    <a:moveTo>
                      <a:pt x="8" y="2"/>
                    </a:moveTo>
                    <a:lnTo>
                      <a:pt x="8" y="0"/>
                    </a:lnTo>
                    <a:lnTo>
                      <a:pt x="11" y="0"/>
                    </a:lnTo>
                    <a:lnTo>
                      <a:pt x="13" y="3"/>
                    </a:lnTo>
                    <a:lnTo>
                      <a:pt x="15" y="3"/>
                    </a:lnTo>
                    <a:lnTo>
                      <a:pt x="16" y="5"/>
                    </a:lnTo>
                    <a:lnTo>
                      <a:pt x="18" y="3"/>
                    </a:lnTo>
                    <a:lnTo>
                      <a:pt x="21" y="5"/>
                    </a:lnTo>
                    <a:lnTo>
                      <a:pt x="23" y="5"/>
                    </a:lnTo>
                    <a:lnTo>
                      <a:pt x="25" y="7"/>
                    </a:lnTo>
                    <a:lnTo>
                      <a:pt x="25" y="7"/>
                    </a:lnTo>
                    <a:lnTo>
                      <a:pt x="28" y="8"/>
                    </a:lnTo>
                    <a:lnTo>
                      <a:pt x="31" y="12"/>
                    </a:lnTo>
                    <a:lnTo>
                      <a:pt x="38" y="20"/>
                    </a:lnTo>
                    <a:lnTo>
                      <a:pt x="40" y="28"/>
                    </a:lnTo>
                    <a:lnTo>
                      <a:pt x="40" y="65"/>
                    </a:lnTo>
                    <a:lnTo>
                      <a:pt x="38" y="68"/>
                    </a:lnTo>
                    <a:lnTo>
                      <a:pt x="43" y="88"/>
                    </a:lnTo>
                    <a:lnTo>
                      <a:pt x="50" y="93"/>
                    </a:lnTo>
                    <a:lnTo>
                      <a:pt x="53" y="95"/>
                    </a:lnTo>
                    <a:lnTo>
                      <a:pt x="55" y="98"/>
                    </a:lnTo>
                    <a:lnTo>
                      <a:pt x="58" y="98"/>
                    </a:lnTo>
                    <a:lnTo>
                      <a:pt x="66" y="105"/>
                    </a:lnTo>
                    <a:lnTo>
                      <a:pt x="68" y="110"/>
                    </a:lnTo>
                    <a:lnTo>
                      <a:pt x="73" y="116"/>
                    </a:lnTo>
                    <a:lnTo>
                      <a:pt x="75" y="121"/>
                    </a:lnTo>
                    <a:lnTo>
                      <a:pt x="76" y="125"/>
                    </a:lnTo>
                    <a:lnTo>
                      <a:pt x="76" y="126"/>
                    </a:lnTo>
                    <a:lnTo>
                      <a:pt x="75" y="128"/>
                    </a:lnTo>
                    <a:lnTo>
                      <a:pt x="73" y="130"/>
                    </a:lnTo>
                    <a:lnTo>
                      <a:pt x="70" y="130"/>
                    </a:lnTo>
                    <a:lnTo>
                      <a:pt x="70" y="131"/>
                    </a:lnTo>
                    <a:lnTo>
                      <a:pt x="71" y="133"/>
                    </a:lnTo>
                    <a:lnTo>
                      <a:pt x="70" y="135"/>
                    </a:lnTo>
                    <a:lnTo>
                      <a:pt x="73" y="138"/>
                    </a:lnTo>
                    <a:lnTo>
                      <a:pt x="73" y="146"/>
                    </a:lnTo>
                    <a:lnTo>
                      <a:pt x="71" y="150"/>
                    </a:lnTo>
                    <a:lnTo>
                      <a:pt x="68" y="151"/>
                    </a:lnTo>
                    <a:lnTo>
                      <a:pt x="63" y="153"/>
                    </a:lnTo>
                    <a:lnTo>
                      <a:pt x="60" y="160"/>
                    </a:lnTo>
                    <a:lnTo>
                      <a:pt x="60" y="163"/>
                    </a:lnTo>
                    <a:lnTo>
                      <a:pt x="56" y="166"/>
                    </a:lnTo>
                    <a:lnTo>
                      <a:pt x="58" y="173"/>
                    </a:lnTo>
                    <a:lnTo>
                      <a:pt x="58" y="176"/>
                    </a:lnTo>
                    <a:lnTo>
                      <a:pt x="53" y="178"/>
                    </a:lnTo>
                    <a:lnTo>
                      <a:pt x="51" y="175"/>
                    </a:lnTo>
                    <a:lnTo>
                      <a:pt x="53" y="171"/>
                    </a:lnTo>
                    <a:lnTo>
                      <a:pt x="50" y="168"/>
                    </a:lnTo>
                    <a:lnTo>
                      <a:pt x="48" y="166"/>
                    </a:lnTo>
                    <a:lnTo>
                      <a:pt x="45" y="165"/>
                    </a:lnTo>
                    <a:lnTo>
                      <a:pt x="40" y="160"/>
                    </a:lnTo>
                    <a:lnTo>
                      <a:pt x="36" y="156"/>
                    </a:lnTo>
                    <a:lnTo>
                      <a:pt x="35" y="153"/>
                    </a:lnTo>
                    <a:lnTo>
                      <a:pt x="33" y="148"/>
                    </a:lnTo>
                    <a:lnTo>
                      <a:pt x="33" y="145"/>
                    </a:lnTo>
                    <a:lnTo>
                      <a:pt x="36" y="140"/>
                    </a:lnTo>
                    <a:lnTo>
                      <a:pt x="36" y="135"/>
                    </a:lnTo>
                    <a:lnTo>
                      <a:pt x="41" y="130"/>
                    </a:lnTo>
                    <a:lnTo>
                      <a:pt x="43" y="125"/>
                    </a:lnTo>
                    <a:lnTo>
                      <a:pt x="43" y="118"/>
                    </a:lnTo>
                    <a:lnTo>
                      <a:pt x="40" y="115"/>
                    </a:lnTo>
                    <a:lnTo>
                      <a:pt x="35" y="115"/>
                    </a:lnTo>
                    <a:lnTo>
                      <a:pt x="30" y="115"/>
                    </a:lnTo>
                    <a:lnTo>
                      <a:pt x="26" y="116"/>
                    </a:lnTo>
                    <a:lnTo>
                      <a:pt x="23" y="116"/>
                    </a:lnTo>
                    <a:lnTo>
                      <a:pt x="21" y="116"/>
                    </a:lnTo>
                    <a:lnTo>
                      <a:pt x="18" y="115"/>
                    </a:lnTo>
                    <a:lnTo>
                      <a:pt x="18" y="113"/>
                    </a:lnTo>
                    <a:lnTo>
                      <a:pt x="15" y="110"/>
                    </a:lnTo>
                    <a:lnTo>
                      <a:pt x="15" y="108"/>
                    </a:lnTo>
                    <a:lnTo>
                      <a:pt x="13" y="106"/>
                    </a:lnTo>
                    <a:lnTo>
                      <a:pt x="7" y="106"/>
                    </a:lnTo>
                    <a:lnTo>
                      <a:pt x="7" y="105"/>
                    </a:lnTo>
                    <a:lnTo>
                      <a:pt x="5" y="101"/>
                    </a:lnTo>
                    <a:lnTo>
                      <a:pt x="0" y="97"/>
                    </a:lnTo>
                    <a:lnTo>
                      <a:pt x="0" y="95"/>
                    </a:lnTo>
                    <a:lnTo>
                      <a:pt x="3" y="93"/>
                    </a:lnTo>
                    <a:lnTo>
                      <a:pt x="7" y="90"/>
                    </a:lnTo>
                    <a:lnTo>
                      <a:pt x="7" y="87"/>
                    </a:lnTo>
                    <a:lnTo>
                      <a:pt x="7" y="85"/>
                    </a:lnTo>
                    <a:lnTo>
                      <a:pt x="7" y="83"/>
                    </a:lnTo>
                    <a:lnTo>
                      <a:pt x="7" y="80"/>
                    </a:lnTo>
                    <a:lnTo>
                      <a:pt x="7" y="78"/>
                    </a:lnTo>
                    <a:lnTo>
                      <a:pt x="13" y="75"/>
                    </a:lnTo>
                    <a:lnTo>
                      <a:pt x="16" y="73"/>
                    </a:lnTo>
                    <a:lnTo>
                      <a:pt x="16" y="70"/>
                    </a:lnTo>
                    <a:lnTo>
                      <a:pt x="20" y="70"/>
                    </a:lnTo>
                    <a:lnTo>
                      <a:pt x="20" y="68"/>
                    </a:lnTo>
                    <a:lnTo>
                      <a:pt x="16" y="67"/>
                    </a:lnTo>
                    <a:lnTo>
                      <a:pt x="16" y="65"/>
                    </a:lnTo>
                    <a:lnTo>
                      <a:pt x="15" y="62"/>
                    </a:lnTo>
                    <a:lnTo>
                      <a:pt x="16" y="62"/>
                    </a:lnTo>
                    <a:lnTo>
                      <a:pt x="16" y="58"/>
                    </a:lnTo>
                    <a:lnTo>
                      <a:pt x="15" y="55"/>
                    </a:lnTo>
                    <a:lnTo>
                      <a:pt x="16" y="53"/>
                    </a:lnTo>
                    <a:lnTo>
                      <a:pt x="16" y="50"/>
                    </a:lnTo>
                    <a:lnTo>
                      <a:pt x="16" y="47"/>
                    </a:lnTo>
                    <a:lnTo>
                      <a:pt x="15" y="43"/>
                    </a:lnTo>
                    <a:lnTo>
                      <a:pt x="15" y="38"/>
                    </a:lnTo>
                    <a:lnTo>
                      <a:pt x="20" y="33"/>
                    </a:lnTo>
                    <a:lnTo>
                      <a:pt x="20" y="33"/>
                    </a:lnTo>
                    <a:lnTo>
                      <a:pt x="21" y="32"/>
                    </a:lnTo>
                    <a:lnTo>
                      <a:pt x="21" y="27"/>
                    </a:lnTo>
                    <a:lnTo>
                      <a:pt x="20" y="23"/>
                    </a:lnTo>
                    <a:lnTo>
                      <a:pt x="16" y="20"/>
                    </a:lnTo>
                    <a:lnTo>
                      <a:pt x="15" y="18"/>
                    </a:lnTo>
                    <a:lnTo>
                      <a:pt x="18" y="13"/>
                    </a:lnTo>
                    <a:lnTo>
                      <a:pt x="18" y="12"/>
                    </a:lnTo>
                    <a:lnTo>
                      <a:pt x="15" y="10"/>
                    </a:lnTo>
                    <a:lnTo>
                      <a:pt x="11" y="8"/>
                    </a:lnTo>
                    <a:lnTo>
                      <a:pt x="10" y="5"/>
                    </a:lnTo>
                    <a:lnTo>
                      <a:pt x="8" y="5"/>
                    </a:lnTo>
                    <a:lnTo>
                      <a:pt x="8" y="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06" name="Freeform 133"/>
              <p:cNvSpPr>
                <a:spLocks/>
              </p:cNvSpPr>
              <p:nvPr/>
            </p:nvSpPr>
            <p:spPr bwMode="auto">
              <a:xfrm>
                <a:off x="6696489" y="3364135"/>
                <a:ext cx="153045" cy="114135"/>
              </a:xfrm>
              <a:custGeom>
                <a:avLst/>
                <a:gdLst/>
                <a:ahLst/>
                <a:cxnLst>
                  <a:cxn ang="0">
                    <a:pos x="62" y="67"/>
                  </a:cxn>
                  <a:cxn ang="0">
                    <a:pos x="65" y="73"/>
                  </a:cxn>
                  <a:cxn ang="0">
                    <a:pos x="76" y="68"/>
                  </a:cxn>
                  <a:cxn ang="0">
                    <a:pos x="86" y="73"/>
                  </a:cxn>
                  <a:cxn ang="0">
                    <a:pos x="93" y="80"/>
                  </a:cxn>
                  <a:cxn ang="0">
                    <a:pos x="111" y="85"/>
                  </a:cxn>
                  <a:cxn ang="0">
                    <a:pos x="123" y="82"/>
                  </a:cxn>
                  <a:cxn ang="0">
                    <a:pos x="133" y="75"/>
                  </a:cxn>
                  <a:cxn ang="0">
                    <a:pos x="143" y="92"/>
                  </a:cxn>
                  <a:cxn ang="0">
                    <a:pos x="166" y="107"/>
                  </a:cxn>
                  <a:cxn ang="0">
                    <a:pos x="183" y="115"/>
                  </a:cxn>
                  <a:cxn ang="0">
                    <a:pos x="193" y="117"/>
                  </a:cxn>
                  <a:cxn ang="0">
                    <a:pos x="184" y="90"/>
                  </a:cxn>
                  <a:cxn ang="0">
                    <a:pos x="176" y="95"/>
                  </a:cxn>
                  <a:cxn ang="0">
                    <a:pos x="163" y="80"/>
                  </a:cxn>
                  <a:cxn ang="0">
                    <a:pos x="166" y="57"/>
                  </a:cxn>
                  <a:cxn ang="0">
                    <a:pos x="170" y="47"/>
                  </a:cxn>
                  <a:cxn ang="0">
                    <a:pos x="171" y="37"/>
                  </a:cxn>
                  <a:cxn ang="0">
                    <a:pos x="165" y="25"/>
                  </a:cxn>
                  <a:cxn ang="0">
                    <a:pos x="229" y="5"/>
                  </a:cxn>
                  <a:cxn ang="0">
                    <a:pos x="239" y="10"/>
                  </a:cxn>
                  <a:cxn ang="0">
                    <a:pos x="261" y="15"/>
                  </a:cxn>
                  <a:cxn ang="0">
                    <a:pos x="271" y="27"/>
                  </a:cxn>
                  <a:cxn ang="0">
                    <a:pos x="277" y="33"/>
                  </a:cxn>
                  <a:cxn ang="0">
                    <a:pos x="281" y="43"/>
                  </a:cxn>
                  <a:cxn ang="0">
                    <a:pos x="287" y="57"/>
                  </a:cxn>
                  <a:cxn ang="0">
                    <a:pos x="281" y="68"/>
                  </a:cxn>
                  <a:cxn ang="0">
                    <a:pos x="281" y="80"/>
                  </a:cxn>
                  <a:cxn ang="0">
                    <a:pos x="282" y="90"/>
                  </a:cxn>
                  <a:cxn ang="0">
                    <a:pos x="282" y="95"/>
                  </a:cxn>
                  <a:cxn ang="0">
                    <a:pos x="273" y="105"/>
                  </a:cxn>
                  <a:cxn ang="0">
                    <a:pos x="273" y="115"/>
                  </a:cxn>
                  <a:cxn ang="0">
                    <a:pos x="271" y="126"/>
                  </a:cxn>
                  <a:cxn ang="0">
                    <a:pos x="266" y="135"/>
                  </a:cxn>
                  <a:cxn ang="0">
                    <a:pos x="216" y="150"/>
                  </a:cxn>
                  <a:cxn ang="0">
                    <a:pos x="208" y="166"/>
                  </a:cxn>
                  <a:cxn ang="0">
                    <a:pos x="196" y="166"/>
                  </a:cxn>
                  <a:cxn ang="0">
                    <a:pos x="181" y="168"/>
                  </a:cxn>
                  <a:cxn ang="0">
                    <a:pos x="170" y="178"/>
                  </a:cxn>
                  <a:cxn ang="0">
                    <a:pos x="166" y="185"/>
                  </a:cxn>
                  <a:cxn ang="0">
                    <a:pos x="125" y="218"/>
                  </a:cxn>
                  <a:cxn ang="0">
                    <a:pos x="110" y="216"/>
                  </a:cxn>
                  <a:cxn ang="0">
                    <a:pos x="100" y="216"/>
                  </a:cxn>
                  <a:cxn ang="0">
                    <a:pos x="85" y="215"/>
                  </a:cxn>
                  <a:cxn ang="0">
                    <a:pos x="73" y="210"/>
                  </a:cxn>
                  <a:cxn ang="0">
                    <a:pos x="67" y="208"/>
                  </a:cxn>
                  <a:cxn ang="0">
                    <a:pos x="33" y="213"/>
                  </a:cxn>
                  <a:cxn ang="0">
                    <a:pos x="25" y="203"/>
                  </a:cxn>
                  <a:cxn ang="0">
                    <a:pos x="10" y="191"/>
                  </a:cxn>
                  <a:cxn ang="0">
                    <a:pos x="0" y="180"/>
                  </a:cxn>
                  <a:cxn ang="0">
                    <a:pos x="53" y="98"/>
                  </a:cxn>
                  <a:cxn ang="0">
                    <a:pos x="53" y="85"/>
                  </a:cxn>
                  <a:cxn ang="0">
                    <a:pos x="53" y="65"/>
                  </a:cxn>
                </a:cxnLst>
                <a:rect l="0" t="0" r="r" b="b"/>
                <a:pathLst>
                  <a:path w="287" h="220">
                    <a:moveTo>
                      <a:pt x="53" y="63"/>
                    </a:moveTo>
                    <a:lnTo>
                      <a:pt x="55" y="65"/>
                    </a:lnTo>
                    <a:lnTo>
                      <a:pt x="58" y="65"/>
                    </a:lnTo>
                    <a:lnTo>
                      <a:pt x="62" y="67"/>
                    </a:lnTo>
                    <a:lnTo>
                      <a:pt x="63" y="67"/>
                    </a:lnTo>
                    <a:lnTo>
                      <a:pt x="63" y="72"/>
                    </a:lnTo>
                    <a:lnTo>
                      <a:pt x="63" y="73"/>
                    </a:lnTo>
                    <a:lnTo>
                      <a:pt x="65" y="73"/>
                    </a:lnTo>
                    <a:lnTo>
                      <a:pt x="68" y="72"/>
                    </a:lnTo>
                    <a:lnTo>
                      <a:pt x="72" y="70"/>
                    </a:lnTo>
                    <a:lnTo>
                      <a:pt x="75" y="70"/>
                    </a:lnTo>
                    <a:lnTo>
                      <a:pt x="76" y="68"/>
                    </a:lnTo>
                    <a:lnTo>
                      <a:pt x="83" y="67"/>
                    </a:lnTo>
                    <a:lnTo>
                      <a:pt x="85" y="67"/>
                    </a:lnTo>
                    <a:lnTo>
                      <a:pt x="85" y="72"/>
                    </a:lnTo>
                    <a:lnTo>
                      <a:pt x="86" y="73"/>
                    </a:lnTo>
                    <a:lnTo>
                      <a:pt x="86" y="77"/>
                    </a:lnTo>
                    <a:lnTo>
                      <a:pt x="86" y="78"/>
                    </a:lnTo>
                    <a:lnTo>
                      <a:pt x="88" y="78"/>
                    </a:lnTo>
                    <a:lnTo>
                      <a:pt x="93" y="80"/>
                    </a:lnTo>
                    <a:lnTo>
                      <a:pt x="95" y="80"/>
                    </a:lnTo>
                    <a:lnTo>
                      <a:pt x="101" y="83"/>
                    </a:lnTo>
                    <a:lnTo>
                      <a:pt x="105" y="85"/>
                    </a:lnTo>
                    <a:lnTo>
                      <a:pt x="111" y="85"/>
                    </a:lnTo>
                    <a:lnTo>
                      <a:pt x="111" y="87"/>
                    </a:lnTo>
                    <a:lnTo>
                      <a:pt x="115" y="87"/>
                    </a:lnTo>
                    <a:lnTo>
                      <a:pt x="123" y="85"/>
                    </a:lnTo>
                    <a:lnTo>
                      <a:pt x="123" y="82"/>
                    </a:lnTo>
                    <a:lnTo>
                      <a:pt x="125" y="77"/>
                    </a:lnTo>
                    <a:lnTo>
                      <a:pt x="128" y="77"/>
                    </a:lnTo>
                    <a:lnTo>
                      <a:pt x="131" y="75"/>
                    </a:lnTo>
                    <a:lnTo>
                      <a:pt x="133" y="75"/>
                    </a:lnTo>
                    <a:lnTo>
                      <a:pt x="133" y="82"/>
                    </a:lnTo>
                    <a:lnTo>
                      <a:pt x="136" y="85"/>
                    </a:lnTo>
                    <a:lnTo>
                      <a:pt x="136" y="88"/>
                    </a:lnTo>
                    <a:lnTo>
                      <a:pt x="143" y="92"/>
                    </a:lnTo>
                    <a:lnTo>
                      <a:pt x="151" y="93"/>
                    </a:lnTo>
                    <a:lnTo>
                      <a:pt x="156" y="97"/>
                    </a:lnTo>
                    <a:lnTo>
                      <a:pt x="161" y="103"/>
                    </a:lnTo>
                    <a:lnTo>
                      <a:pt x="166" y="107"/>
                    </a:lnTo>
                    <a:lnTo>
                      <a:pt x="171" y="112"/>
                    </a:lnTo>
                    <a:lnTo>
                      <a:pt x="176" y="117"/>
                    </a:lnTo>
                    <a:lnTo>
                      <a:pt x="179" y="117"/>
                    </a:lnTo>
                    <a:lnTo>
                      <a:pt x="183" y="115"/>
                    </a:lnTo>
                    <a:lnTo>
                      <a:pt x="186" y="113"/>
                    </a:lnTo>
                    <a:lnTo>
                      <a:pt x="189" y="113"/>
                    </a:lnTo>
                    <a:lnTo>
                      <a:pt x="189" y="115"/>
                    </a:lnTo>
                    <a:lnTo>
                      <a:pt x="193" y="117"/>
                    </a:lnTo>
                    <a:lnTo>
                      <a:pt x="194" y="113"/>
                    </a:lnTo>
                    <a:lnTo>
                      <a:pt x="193" y="90"/>
                    </a:lnTo>
                    <a:lnTo>
                      <a:pt x="189" y="90"/>
                    </a:lnTo>
                    <a:lnTo>
                      <a:pt x="184" y="90"/>
                    </a:lnTo>
                    <a:lnTo>
                      <a:pt x="184" y="93"/>
                    </a:lnTo>
                    <a:lnTo>
                      <a:pt x="186" y="95"/>
                    </a:lnTo>
                    <a:lnTo>
                      <a:pt x="186" y="95"/>
                    </a:lnTo>
                    <a:lnTo>
                      <a:pt x="176" y="95"/>
                    </a:lnTo>
                    <a:lnTo>
                      <a:pt x="173" y="93"/>
                    </a:lnTo>
                    <a:lnTo>
                      <a:pt x="171" y="90"/>
                    </a:lnTo>
                    <a:lnTo>
                      <a:pt x="165" y="83"/>
                    </a:lnTo>
                    <a:lnTo>
                      <a:pt x="163" y="80"/>
                    </a:lnTo>
                    <a:lnTo>
                      <a:pt x="161" y="75"/>
                    </a:lnTo>
                    <a:lnTo>
                      <a:pt x="161" y="63"/>
                    </a:lnTo>
                    <a:lnTo>
                      <a:pt x="161" y="60"/>
                    </a:lnTo>
                    <a:lnTo>
                      <a:pt x="166" y="57"/>
                    </a:lnTo>
                    <a:lnTo>
                      <a:pt x="168" y="53"/>
                    </a:lnTo>
                    <a:lnTo>
                      <a:pt x="168" y="52"/>
                    </a:lnTo>
                    <a:lnTo>
                      <a:pt x="170" y="52"/>
                    </a:lnTo>
                    <a:lnTo>
                      <a:pt x="170" y="47"/>
                    </a:lnTo>
                    <a:lnTo>
                      <a:pt x="170" y="43"/>
                    </a:lnTo>
                    <a:lnTo>
                      <a:pt x="170" y="40"/>
                    </a:lnTo>
                    <a:lnTo>
                      <a:pt x="170" y="37"/>
                    </a:lnTo>
                    <a:lnTo>
                      <a:pt x="171" y="37"/>
                    </a:lnTo>
                    <a:lnTo>
                      <a:pt x="171" y="33"/>
                    </a:lnTo>
                    <a:lnTo>
                      <a:pt x="170" y="32"/>
                    </a:lnTo>
                    <a:lnTo>
                      <a:pt x="166" y="30"/>
                    </a:lnTo>
                    <a:lnTo>
                      <a:pt x="165" y="25"/>
                    </a:lnTo>
                    <a:lnTo>
                      <a:pt x="175" y="9"/>
                    </a:lnTo>
                    <a:lnTo>
                      <a:pt x="214" y="0"/>
                    </a:lnTo>
                    <a:lnTo>
                      <a:pt x="226" y="5"/>
                    </a:lnTo>
                    <a:lnTo>
                      <a:pt x="229" y="5"/>
                    </a:lnTo>
                    <a:lnTo>
                      <a:pt x="233" y="5"/>
                    </a:lnTo>
                    <a:lnTo>
                      <a:pt x="236" y="5"/>
                    </a:lnTo>
                    <a:lnTo>
                      <a:pt x="239" y="9"/>
                    </a:lnTo>
                    <a:lnTo>
                      <a:pt x="239" y="10"/>
                    </a:lnTo>
                    <a:lnTo>
                      <a:pt x="243" y="12"/>
                    </a:lnTo>
                    <a:lnTo>
                      <a:pt x="248" y="12"/>
                    </a:lnTo>
                    <a:lnTo>
                      <a:pt x="258" y="15"/>
                    </a:lnTo>
                    <a:lnTo>
                      <a:pt x="261" y="15"/>
                    </a:lnTo>
                    <a:lnTo>
                      <a:pt x="263" y="19"/>
                    </a:lnTo>
                    <a:lnTo>
                      <a:pt x="266" y="19"/>
                    </a:lnTo>
                    <a:lnTo>
                      <a:pt x="268" y="22"/>
                    </a:lnTo>
                    <a:lnTo>
                      <a:pt x="271" y="27"/>
                    </a:lnTo>
                    <a:lnTo>
                      <a:pt x="274" y="27"/>
                    </a:lnTo>
                    <a:lnTo>
                      <a:pt x="274" y="30"/>
                    </a:lnTo>
                    <a:lnTo>
                      <a:pt x="276" y="30"/>
                    </a:lnTo>
                    <a:lnTo>
                      <a:pt x="277" y="33"/>
                    </a:lnTo>
                    <a:lnTo>
                      <a:pt x="281" y="35"/>
                    </a:lnTo>
                    <a:lnTo>
                      <a:pt x="284" y="37"/>
                    </a:lnTo>
                    <a:lnTo>
                      <a:pt x="284" y="38"/>
                    </a:lnTo>
                    <a:lnTo>
                      <a:pt x="281" y="43"/>
                    </a:lnTo>
                    <a:lnTo>
                      <a:pt x="282" y="45"/>
                    </a:lnTo>
                    <a:lnTo>
                      <a:pt x="286" y="48"/>
                    </a:lnTo>
                    <a:lnTo>
                      <a:pt x="287" y="52"/>
                    </a:lnTo>
                    <a:lnTo>
                      <a:pt x="287" y="57"/>
                    </a:lnTo>
                    <a:lnTo>
                      <a:pt x="286" y="58"/>
                    </a:lnTo>
                    <a:lnTo>
                      <a:pt x="286" y="58"/>
                    </a:lnTo>
                    <a:lnTo>
                      <a:pt x="281" y="63"/>
                    </a:lnTo>
                    <a:lnTo>
                      <a:pt x="281" y="68"/>
                    </a:lnTo>
                    <a:lnTo>
                      <a:pt x="282" y="72"/>
                    </a:lnTo>
                    <a:lnTo>
                      <a:pt x="282" y="75"/>
                    </a:lnTo>
                    <a:lnTo>
                      <a:pt x="282" y="78"/>
                    </a:lnTo>
                    <a:lnTo>
                      <a:pt x="281" y="80"/>
                    </a:lnTo>
                    <a:lnTo>
                      <a:pt x="282" y="83"/>
                    </a:lnTo>
                    <a:lnTo>
                      <a:pt x="282" y="87"/>
                    </a:lnTo>
                    <a:lnTo>
                      <a:pt x="281" y="87"/>
                    </a:lnTo>
                    <a:lnTo>
                      <a:pt x="282" y="90"/>
                    </a:lnTo>
                    <a:lnTo>
                      <a:pt x="282" y="92"/>
                    </a:lnTo>
                    <a:lnTo>
                      <a:pt x="286" y="93"/>
                    </a:lnTo>
                    <a:lnTo>
                      <a:pt x="286" y="95"/>
                    </a:lnTo>
                    <a:lnTo>
                      <a:pt x="282" y="95"/>
                    </a:lnTo>
                    <a:lnTo>
                      <a:pt x="282" y="98"/>
                    </a:lnTo>
                    <a:lnTo>
                      <a:pt x="279" y="100"/>
                    </a:lnTo>
                    <a:lnTo>
                      <a:pt x="273" y="103"/>
                    </a:lnTo>
                    <a:lnTo>
                      <a:pt x="273" y="105"/>
                    </a:lnTo>
                    <a:lnTo>
                      <a:pt x="273" y="108"/>
                    </a:lnTo>
                    <a:lnTo>
                      <a:pt x="273" y="110"/>
                    </a:lnTo>
                    <a:lnTo>
                      <a:pt x="273" y="112"/>
                    </a:lnTo>
                    <a:lnTo>
                      <a:pt x="273" y="115"/>
                    </a:lnTo>
                    <a:lnTo>
                      <a:pt x="269" y="118"/>
                    </a:lnTo>
                    <a:lnTo>
                      <a:pt x="266" y="120"/>
                    </a:lnTo>
                    <a:lnTo>
                      <a:pt x="266" y="122"/>
                    </a:lnTo>
                    <a:lnTo>
                      <a:pt x="271" y="126"/>
                    </a:lnTo>
                    <a:lnTo>
                      <a:pt x="273" y="130"/>
                    </a:lnTo>
                    <a:lnTo>
                      <a:pt x="273" y="131"/>
                    </a:lnTo>
                    <a:lnTo>
                      <a:pt x="273" y="131"/>
                    </a:lnTo>
                    <a:lnTo>
                      <a:pt x="266" y="135"/>
                    </a:lnTo>
                    <a:lnTo>
                      <a:pt x="251" y="140"/>
                    </a:lnTo>
                    <a:lnTo>
                      <a:pt x="246" y="140"/>
                    </a:lnTo>
                    <a:lnTo>
                      <a:pt x="221" y="150"/>
                    </a:lnTo>
                    <a:lnTo>
                      <a:pt x="216" y="150"/>
                    </a:lnTo>
                    <a:lnTo>
                      <a:pt x="208" y="155"/>
                    </a:lnTo>
                    <a:lnTo>
                      <a:pt x="206" y="158"/>
                    </a:lnTo>
                    <a:lnTo>
                      <a:pt x="208" y="165"/>
                    </a:lnTo>
                    <a:lnTo>
                      <a:pt x="208" y="166"/>
                    </a:lnTo>
                    <a:lnTo>
                      <a:pt x="206" y="166"/>
                    </a:lnTo>
                    <a:lnTo>
                      <a:pt x="204" y="166"/>
                    </a:lnTo>
                    <a:lnTo>
                      <a:pt x="199" y="166"/>
                    </a:lnTo>
                    <a:lnTo>
                      <a:pt x="196" y="166"/>
                    </a:lnTo>
                    <a:lnTo>
                      <a:pt x="196" y="165"/>
                    </a:lnTo>
                    <a:lnTo>
                      <a:pt x="189" y="165"/>
                    </a:lnTo>
                    <a:lnTo>
                      <a:pt x="184" y="166"/>
                    </a:lnTo>
                    <a:lnTo>
                      <a:pt x="181" y="168"/>
                    </a:lnTo>
                    <a:lnTo>
                      <a:pt x="178" y="170"/>
                    </a:lnTo>
                    <a:lnTo>
                      <a:pt x="170" y="173"/>
                    </a:lnTo>
                    <a:lnTo>
                      <a:pt x="168" y="176"/>
                    </a:lnTo>
                    <a:lnTo>
                      <a:pt x="170" y="178"/>
                    </a:lnTo>
                    <a:lnTo>
                      <a:pt x="168" y="180"/>
                    </a:lnTo>
                    <a:lnTo>
                      <a:pt x="168" y="181"/>
                    </a:lnTo>
                    <a:lnTo>
                      <a:pt x="168" y="183"/>
                    </a:lnTo>
                    <a:lnTo>
                      <a:pt x="166" y="185"/>
                    </a:lnTo>
                    <a:lnTo>
                      <a:pt x="158" y="188"/>
                    </a:lnTo>
                    <a:lnTo>
                      <a:pt x="143" y="196"/>
                    </a:lnTo>
                    <a:lnTo>
                      <a:pt x="131" y="210"/>
                    </a:lnTo>
                    <a:lnTo>
                      <a:pt x="125" y="218"/>
                    </a:lnTo>
                    <a:lnTo>
                      <a:pt x="118" y="220"/>
                    </a:lnTo>
                    <a:lnTo>
                      <a:pt x="113" y="220"/>
                    </a:lnTo>
                    <a:lnTo>
                      <a:pt x="110" y="216"/>
                    </a:lnTo>
                    <a:lnTo>
                      <a:pt x="110" y="216"/>
                    </a:lnTo>
                    <a:lnTo>
                      <a:pt x="108" y="216"/>
                    </a:lnTo>
                    <a:lnTo>
                      <a:pt x="106" y="216"/>
                    </a:lnTo>
                    <a:lnTo>
                      <a:pt x="105" y="215"/>
                    </a:lnTo>
                    <a:lnTo>
                      <a:pt x="100" y="216"/>
                    </a:lnTo>
                    <a:lnTo>
                      <a:pt x="95" y="218"/>
                    </a:lnTo>
                    <a:lnTo>
                      <a:pt x="93" y="218"/>
                    </a:lnTo>
                    <a:lnTo>
                      <a:pt x="90" y="216"/>
                    </a:lnTo>
                    <a:lnTo>
                      <a:pt x="85" y="215"/>
                    </a:lnTo>
                    <a:lnTo>
                      <a:pt x="80" y="215"/>
                    </a:lnTo>
                    <a:lnTo>
                      <a:pt x="78" y="213"/>
                    </a:lnTo>
                    <a:lnTo>
                      <a:pt x="73" y="210"/>
                    </a:lnTo>
                    <a:lnTo>
                      <a:pt x="73" y="210"/>
                    </a:lnTo>
                    <a:lnTo>
                      <a:pt x="72" y="208"/>
                    </a:lnTo>
                    <a:lnTo>
                      <a:pt x="68" y="210"/>
                    </a:lnTo>
                    <a:lnTo>
                      <a:pt x="67" y="208"/>
                    </a:lnTo>
                    <a:lnTo>
                      <a:pt x="67" y="208"/>
                    </a:lnTo>
                    <a:lnTo>
                      <a:pt x="65" y="206"/>
                    </a:lnTo>
                    <a:lnTo>
                      <a:pt x="60" y="208"/>
                    </a:lnTo>
                    <a:lnTo>
                      <a:pt x="57" y="208"/>
                    </a:lnTo>
                    <a:lnTo>
                      <a:pt x="33" y="213"/>
                    </a:lnTo>
                    <a:lnTo>
                      <a:pt x="32" y="210"/>
                    </a:lnTo>
                    <a:lnTo>
                      <a:pt x="30" y="208"/>
                    </a:lnTo>
                    <a:lnTo>
                      <a:pt x="27" y="205"/>
                    </a:lnTo>
                    <a:lnTo>
                      <a:pt x="25" y="203"/>
                    </a:lnTo>
                    <a:lnTo>
                      <a:pt x="22" y="201"/>
                    </a:lnTo>
                    <a:lnTo>
                      <a:pt x="18" y="198"/>
                    </a:lnTo>
                    <a:lnTo>
                      <a:pt x="13" y="193"/>
                    </a:lnTo>
                    <a:lnTo>
                      <a:pt x="10" y="191"/>
                    </a:lnTo>
                    <a:lnTo>
                      <a:pt x="8" y="190"/>
                    </a:lnTo>
                    <a:lnTo>
                      <a:pt x="5" y="186"/>
                    </a:lnTo>
                    <a:lnTo>
                      <a:pt x="2" y="183"/>
                    </a:lnTo>
                    <a:lnTo>
                      <a:pt x="0" y="180"/>
                    </a:lnTo>
                    <a:lnTo>
                      <a:pt x="2" y="108"/>
                    </a:lnTo>
                    <a:lnTo>
                      <a:pt x="55" y="108"/>
                    </a:lnTo>
                    <a:lnTo>
                      <a:pt x="53" y="105"/>
                    </a:lnTo>
                    <a:lnTo>
                      <a:pt x="53" y="98"/>
                    </a:lnTo>
                    <a:lnTo>
                      <a:pt x="55" y="97"/>
                    </a:lnTo>
                    <a:lnTo>
                      <a:pt x="55" y="93"/>
                    </a:lnTo>
                    <a:lnTo>
                      <a:pt x="53" y="90"/>
                    </a:lnTo>
                    <a:lnTo>
                      <a:pt x="53" y="85"/>
                    </a:lnTo>
                    <a:lnTo>
                      <a:pt x="53" y="77"/>
                    </a:lnTo>
                    <a:lnTo>
                      <a:pt x="52" y="68"/>
                    </a:lnTo>
                    <a:lnTo>
                      <a:pt x="53" y="67"/>
                    </a:lnTo>
                    <a:lnTo>
                      <a:pt x="53" y="65"/>
                    </a:lnTo>
                    <a:lnTo>
                      <a:pt x="53" y="6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07" name="Freeform 134"/>
              <p:cNvSpPr>
                <a:spLocks/>
              </p:cNvSpPr>
              <p:nvPr/>
            </p:nvSpPr>
            <p:spPr bwMode="auto">
              <a:xfrm>
                <a:off x="6562709" y="3337157"/>
                <a:ext cx="162678" cy="142150"/>
              </a:xfrm>
              <a:custGeom>
                <a:avLst/>
                <a:gdLst/>
                <a:ahLst/>
                <a:cxnLst>
                  <a:cxn ang="0">
                    <a:pos x="276" y="256"/>
                  </a:cxn>
                  <a:cxn ang="0">
                    <a:pos x="262" y="244"/>
                  </a:cxn>
                  <a:cxn ang="0">
                    <a:pos x="251" y="234"/>
                  </a:cxn>
                  <a:cxn ang="0">
                    <a:pos x="302" y="156"/>
                  </a:cxn>
                  <a:cxn ang="0">
                    <a:pos x="302" y="141"/>
                  </a:cxn>
                  <a:cxn ang="0">
                    <a:pos x="302" y="118"/>
                  </a:cxn>
                  <a:cxn ang="0">
                    <a:pos x="294" y="116"/>
                  </a:cxn>
                  <a:cxn ang="0">
                    <a:pos x="282" y="119"/>
                  </a:cxn>
                  <a:cxn ang="0">
                    <a:pos x="267" y="116"/>
                  </a:cxn>
                  <a:cxn ang="0">
                    <a:pos x="261" y="119"/>
                  </a:cxn>
                  <a:cxn ang="0">
                    <a:pos x="261" y="111"/>
                  </a:cxn>
                  <a:cxn ang="0">
                    <a:pos x="259" y="99"/>
                  </a:cxn>
                  <a:cxn ang="0">
                    <a:pos x="257" y="89"/>
                  </a:cxn>
                  <a:cxn ang="0">
                    <a:pos x="252" y="83"/>
                  </a:cxn>
                  <a:cxn ang="0">
                    <a:pos x="249" y="73"/>
                  </a:cxn>
                  <a:cxn ang="0">
                    <a:pos x="249" y="56"/>
                  </a:cxn>
                  <a:cxn ang="0">
                    <a:pos x="249" y="45"/>
                  </a:cxn>
                  <a:cxn ang="0">
                    <a:pos x="251" y="31"/>
                  </a:cxn>
                  <a:cxn ang="0">
                    <a:pos x="224" y="23"/>
                  </a:cxn>
                  <a:cxn ang="0">
                    <a:pos x="191" y="31"/>
                  </a:cxn>
                  <a:cxn ang="0">
                    <a:pos x="189" y="46"/>
                  </a:cxn>
                  <a:cxn ang="0">
                    <a:pos x="156" y="48"/>
                  </a:cxn>
                  <a:cxn ang="0">
                    <a:pos x="141" y="40"/>
                  </a:cxn>
                  <a:cxn ang="0">
                    <a:pos x="134" y="28"/>
                  </a:cxn>
                  <a:cxn ang="0">
                    <a:pos x="129" y="15"/>
                  </a:cxn>
                  <a:cxn ang="0">
                    <a:pos x="126" y="5"/>
                  </a:cxn>
                  <a:cxn ang="0">
                    <a:pos x="85" y="0"/>
                  </a:cxn>
                  <a:cxn ang="0">
                    <a:pos x="58" y="0"/>
                  </a:cxn>
                  <a:cxn ang="0">
                    <a:pos x="41" y="0"/>
                  </a:cxn>
                  <a:cxn ang="0">
                    <a:pos x="30" y="3"/>
                  </a:cxn>
                  <a:cxn ang="0">
                    <a:pos x="20" y="8"/>
                  </a:cxn>
                  <a:cxn ang="0">
                    <a:pos x="36" y="45"/>
                  </a:cxn>
                  <a:cxn ang="0">
                    <a:pos x="40" y="73"/>
                  </a:cxn>
                  <a:cxn ang="0">
                    <a:pos x="53" y="106"/>
                  </a:cxn>
                  <a:cxn ang="0">
                    <a:pos x="46" y="148"/>
                  </a:cxn>
                  <a:cxn ang="0">
                    <a:pos x="18" y="171"/>
                  </a:cxn>
                  <a:cxn ang="0">
                    <a:pos x="10" y="204"/>
                  </a:cxn>
                  <a:cxn ang="0">
                    <a:pos x="2" y="236"/>
                  </a:cxn>
                  <a:cxn ang="0">
                    <a:pos x="0" y="256"/>
                  </a:cxn>
                  <a:cxn ang="0">
                    <a:pos x="8" y="252"/>
                  </a:cxn>
                  <a:cxn ang="0">
                    <a:pos x="22" y="254"/>
                  </a:cxn>
                  <a:cxn ang="0">
                    <a:pos x="36" y="247"/>
                  </a:cxn>
                  <a:cxn ang="0">
                    <a:pos x="43" y="247"/>
                  </a:cxn>
                  <a:cxn ang="0">
                    <a:pos x="48" y="252"/>
                  </a:cxn>
                  <a:cxn ang="0">
                    <a:pos x="63" y="257"/>
                  </a:cxn>
                  <a:cxn ang="0">
                    <a:pos x="161" y="256"/>
                  </a:cxn>
                  <a:cxn ang="0">
                    <a:pos x="171" y="264"/>
                  </a:cxn>
                  <a:cxn ang="0">
                    <a:pos x="184" y="267"/>
                  </a:cxn>
                  <a:cxn ang="0">
                    <a:pos x="201" y="267"/>
                  </a:cxn>
                  <a:cxn ang="0">
                    <a:pos x="209" y="264"/>
                  </a:cxn>
                  <a:cxn ang="0">
                    <a:pos x="226" y="271"/>
                  </a:cxn>
                  <a:cxn ang="0">
                    <a:pos x="232" y="269"/>
                  </a:cxn>
                  <a:cxn ang="0">
                    <a:pos x="239" y="271"/>
                  </a:cxn>
                  <a:cxn ang="0">
                    <a:pos x="282" y="264"/>
                  </a:cxn>
                </a:cxnLst>
                <a:rect l="0" t="0" r="r" b="b"/>
                <a:pathLst>
                  <a:path w="304" h="272">
                    <a:moveTo>
                      <a:pt x="282" y="264"/>
                    </a:moveTo>
                    <a:lnTo>
                      <a:pt x="281" y="261"/>
                    </a:lnTo>
                    <a:lnTo>
                      <a:pt x="279" y="259"/>
                    </a:lnTo>
                    <a:lnTo>
                      <a:pt x="276" y="256"/>
                    </a:lnTo>
                    <a:lnTo>
                      <a:pt x="274" y="254"/>
                    </a:lnTo>
                    <a:lnTo>
                      <a:pt x="271" y="252"/>
                    </a:lnTo>
                    <a:lnTo>
                      <a:pt x="267" y="249"/>
                    </a:lnTo>
                    <a:lnTo>
                      <a:pt x="262" y="244"/>
                    </a:lnTo>
                    <a:lnTo>
                      <a:pt x="259" y="242"/>
                    </a:lnTo>
                    <a:lnTo>
                      <a:pt x="257" y="241"/>
                    </a:lnTo>
                    <a:lnTo>
                      <a:pt x="254" y="237"/>
                    </a:lnTo>
                    <a:lnTo>
                      <a:pt x="251" y="234"/>
                    </a:lnTo>
                    <a:lnTo>
                      <a:pt x="249" y="231"/>
                    </a:lnTo>
                    <a:lnTo>
                      <a:pt x="251" y="159"/>
                    </a:lnTo>
                    <a:lnTo>
                      <a:pt x="304" y="159"/>
                    </a:lnTo>
                    <a:lnTo>
                      <a:pt x="302" y="156"/>
                    </a:lnTo>
                    <a:lnTo>
                      <a:pt x="302" y="149"/>
                    </a:lnTo>
                    <a:lnTo>
                      <a:pt x="304" y="148"/>
                    </a:lnTo>
                    <a:lnTo>
                      <a:pt x="304" y="144"/>
                    </a:lnTo>
                    <a:lnTo>
                      <a:pt x="302" y="141"/>
                    </a:lnTo>
                    <a:lnTo>
                      <a:pt x="302" y="136"/>
                    </a:lnTo>
                    <a:lnTo>
                      <a:pt x="302" y="128"/>
                    </a:lnTo>
                    <a:lnTo>
                      <a:pt x="301" y="119"/>
                    </a:lnTo>
                    <a:lnTo>
                      <a:pt x="302" y="118"/>
                    </a:lnTo>
                    <a:lnTo>
                      <a:pt x="302" y="116"/>
                    </a:lnTo>
                    <a:lnTo>
                      <a:pt x="302" y="114"/>
                    </a:lnTo>
                    <a:lnTo>
                      <a:pt x="297" y="114"/>
                    </a:lnTo>
                    <a:lnTo>
                      <a:pt x="294" y="116"/>
                    </a:lnTo>
                    <a:lnTo>
                      <a:pt x="289" y="118"/>
                    </a:lnTo>
                    <a:lnTo>
                      <a:pt x="287" y="119"/>
                    </a:lnTo>
                    <a:lnTo>
                      <a:pt x="284" y="119"/>
                    </a:lnTo>
                    <a:lnTo>
                      <a:pt x="282" y="119"/>
                    </a:lnTo>
                    <a:lnTo>
                      <a:pt x="276" y="119"/>
                    </a:lnTo>
                    <a:lnTo>
                      <a:pt x="274" y="118"/>
                    </a:lnTo>
                    <a:lnTo>
                      <a:pt x="271" y="116"/>
                    </a:lnTo>
                    <a:lnTo>
                      <a:pt x="267" y="116"/>
                    </a:lnTo>
                    <a:lnTo>
                      <a:pt x="266" y="116"/>
                    </a:lnTo>
                    <a:lnTo>
                      <a:pt x="264" y="118"/>
                    </a:lnTo>
                    <a:lnTo>
                      <a:pt x="262" y="119"/>
                    </a:lnTo>
                    <a:lnTo>
                      <a:pt x="261" y="119"/>
                    </a:lnTo>
                    <a:lnTo>
                      <a:pt x="259" y="118"/>
                    </a:lnTo>
                    <a:lnTo>
                      <a:pt x="259" y="113"/>
                    </a:lnTo>
                    <a:lnTo>
                      <a:pt x="261" y="111"/>
                    </a:lnTo>
                    <a:lnTo>
                      <a:pt x="261" y="111"/>
                    </a:lnTo>
                    <a:lnTo>
                      <a:pt x="262" y="108"/>
                    </a:lnTo>
                    <a:lnTo>
                      <a:pt x="259" y="104"/>
                    </a:lnTo>
                    <a:lnTo>
                      <a:pt x="259" y="101"/>
                    </a:lnTo>
                    <a:lnTo>
                      <a:pt x="259" y="99"/>
                    </a:lnTo>
                    <a:lnTo>
                      <a:pt x="259" y="98"/>
                    </a:lnTo>
                    <a:lnTo>
                      <a:pt x="257" y="94"/>
                    </a:lnTo>
                    <a:lnTo>
                      <a:pt x="257" y="91"/>
                    </a:lnTo>
                    <a:lnTo>
                      <a:pt x="257" y="89"/>
                    </a:lnTo>
                    <a:lnTo>
                      <a:pt x="257" y="86"/>
                    </a:lnTo>
                    <a:lnTo>
                      <a:pt x="256" y="86"/>
                    </a:lnTo>
                    <a:lnTo>
                      <a:pt x="254" y="83"/>
                    </a:lnTo>
                    <a:lnTo>
                      <a:pt x="252" y="83"/>
                    </a:lnTo>
                    <a:lnTo>
                      <a:pt x="252" y="79"/>
                    </a:lnTo>
                    <a:lnTo>
                      <a:pt x="251" y="78"/>
                    </a:lnTo>
                    <a:lnTo>
                      <a:pt x="251" y="75"/>
                    </a:lnTo>
                    <a:lnTo>
                      <a:pt x="249" y="73"/>
                    </a:lnTo>
                    <a:lnTo>
                      <a:pt x="251" y="70"/>
                    </a:lnTo>
                    <a:lnTo>
                      <a:pt x="251" y="61"/>
                    </a:lnTo>
                    <a:lnTo>
                      <a:pt x="249" y="58"/>
                    </a:lnTo>
                    <a:lnTo>
                      <a:pt x="249" y="56"/>
                    </a:lnTo>
                    <a:lnTo>
                      <a:pt x="251" y="55"/>
                    </a:lnTo>
                    <a:lnTo>
                      <a:pt x="251" y="51"/>
                    </a:lnTo>
                    <a:lnTo>
                      <a:pt x="247" y="48"/>
                    </a:lnTo>
                    <a:lnTo>
                      <a:pt x="249" y="45"/>
                    </a:lnTo>
                    <a:lnTo>
                      <a:pt x="251" y="41"/>
                    </a:lnTo>
                    <a:lnTo>
                      <a:pt x="251" y="38"/>
                    </a:lnTo>
                    <a:lnTo>
                      <a:pt x="251" y="35"/>
                    </a:lnTo>
                    <a:lnTo>
                      <a:pt x="251" y="31"/>
                    </a:lnTo>
                    <a:lnTo>
                      <a:pt x="223" y="30"/>
                    </a:lnTo>
                    <a:lnTo>
                      <a:pt x="223" y="28"/>
                    </a:lnTo>
                    <a:lnTo>
                      <a:pt x="223" y="26"/>
                    </a:lnTo>
                    <a:lnTo>
                      <a:pt x="224" y="23"/>
                    </a:lnTo>
                    <a:lnTo>
                      <a:pt x="216" y="23"/>
                    </a:lnTo>
                    <a:lnTo>
                      <a:pt x="216" y="25"/>
                    </a:lnTo>
                    <a:lnTo>
                      <a:pt x="193" y="25"/>
                    </a:lnTo>
                    <a:lnTo>
                      <a:pt x="191" y="31"/>
                    </a:lnTo>
                    <a:lnTo>
                      <a:pt x="189" y="35"/>
                    </a:lnTo>
                    <a:lnTo>
                      <a:pt x="188" y="36"/>
                    </a:lnTo>
                    <a:lnTo>
                      <a:pt x="189" y="40"/>
                    </a:lnTo>
                    <a:lnTo>
                      <a:pt x="189" y="46"/>
                    </a:lnTo>
                    <a:lnTo>
                      <a:pt x="171" y="46"/>
                    </a:lnTo>
                    <a:lnTo>
                      <a:pt x="168" y="48"/>
                    </a:lnTo>
                    <a:lnTo>
                      <a:pt x="159" y="48"/>
                    </a:lnTo>
                    <a:lnTo>
                      <a:pt x="156" y="48"/>
                    </a:lnTo>
                    <a:lnTo>
                      <a:pt x="151" y="48"/>
                    </a:lnTo>
                    <a:lnTo>
                      <a:pt x="146" y="48"/>
                    </a:lnTo>
                    <a:lnTo>
                      <a:pt x="143" y="46"/>
                    </a:lnTo>
                    <a:lnTo>
                      <a:pt x="141" y="40"/>
                    </a:lnTo>
                    <a:lnTo>
                      <a:pt x="138" y="35"/>
                    </a:lnTo>
                    <a:lnTo>
                      <a:pt x="136" y="33"/>
                    </a:lnTo>
                    <a:lnTo>
                      <a:pt x="134" y="31"/>
                    </a:lnTo>
                    <a:lnTo>
                      <a:pt x="134" y="28"/>
                    </a:lnTo>
                    <a:lnTo>
                      <a:pt x="133" y="26"/>
                    </a:lnTo>
                    <a:lnTo>
                      <a:pt x="131" y="21"/>
                    </a:lnTo>
                    <a:lnTo>
                      <a:pt x="129" y="18"/>
                    </a:lnTo>
                    <a:lnTo>
                      <a:pt x="129" y="15"/>
                    </a:lnTo>
                    <a:lnTo>
                      <a:pt x="129" y="11"/>
                    </a:lnTo>
                    <a:lnTo>
                      <a:pt x="129" y="10"/>
                    </a:lnTo>
                    <a:lnTo>
                      <a:pt x="128" y="6"/>
                    </a:lnTo>
                    <a:lnTo>
                      <a:pt x="126" y="5"/>
                    </a:lnTo>
                    <a:lnTo>
                      <a:pt x="128" y="3"/>
                    </a:lnTo>
                    <a:lnTo>
                      <a:pt x="128" y="0"/>
                    </a:lnTo>
                    <a:lnTo>
                      <a:pt x="103" y="0"/>
                    </a:lnTo>
                    <a:lnTo>
                      <a:pt x="85" y="0"/>
                    </a:lnTo>
                    <a:lnTo>
                      <a:pt x="76" y="1"/>
                    </a:lnTo>
                    <a:lnTo>
                      <a:pt x="70" y="0"/>
                    </a:lnTo>
                    <a:lnTo>
                      <a:pt x="65" y="0"/>
                    </a:lnTo>
                    <a:lnTo>
                      <a:pt x="58" y="0"/>
                    </a:lnTo>
                    <a:lnTo>
                      <a:pt x="53" y="1"/>
                    </a:lnTo>
                    <a:lnTo>
                      <a:pt x="48" y="1"/>
                    </a:lnTo>
                    <a:lnTo>
                      <a:pt x="45" y="0"/>
                    </a:lnTo>
                    <a:lnTo>
                      <a:pt x="41" y="0"/>
                    </a:lnTo>
                    <a:lnTo>
                      <a:pt x="36" y="1"/>
                    </a:lnTo>
                    <a:lnTo>
                      <a:pt x="33" y="1"/>
                    </a:lnTo>
                    <a:lnTo>
                      <a:pt x="31" y="3"/>
                    </a:lnTo>
                    <a:lnTo>
                      <a:pt x="30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20" y="8"/>
                    </a:lnTo>
                    <a:lnTo>
                      <a:pt x="23" y="10"/>
                    </a:lnTo>
                    <a:lnTo>
                      <a:pt x="23" y="13"/>
                    </a:lnTo>
                    <a:lnTo>
                      <a:pt x="36" y="26"/>
                    </a:lnTo>
                    <a:lnTo>
                      <a:pt x="36" y="45"/>
                    </a:lnTo>
                    <a:lnTo>
                      <a:pt x="45" y="53"/>
                    </a:lnTo>
                    <a:lnTo>
                      <a:pt x="43" y="61"/>
                    </a:lnTo>
                    <a:lnTo>
                      <a:pt x="35" y="71"/>
                    </a:lnTo>
                    <a:lnTo>
                      <a:pt x="40" y="73"/>
                    </a:lnTo>
                    <a:lnTo>
                      <a:pt x="40" y="81"/>
                    </a:lnTo>
                    <a:lnTo>
                      <a:pt x="43" y="86"/>
                    </a:lnTo>
                    <a:lnTo>
                      <a:pt x="43" y="91"/>
                    </a:lnTo>
                    <a:lnTo>
                      <a:pt x="53" y="106"/>
                    </a:lnTo>
                    <a:lnTo>
                      <a:pt x="53" y="109"/>
                    </a:lnTo>
                    <a:lnTo>
                      <a:pt x="55" y="113"/>
                    </a:lnTo>
                    <a:lnTo>
                      <a:pt x="55" y="131"/>
                    </a:lnTo>
                    <a:lnTo>
                      <a:pt x="46" y="148"/>
                    </a:lnTo>
                    <a:lnTo>
                      <a:pt x="43" y="148"/>
                    </a:lnTo>
                    <a:lnTo>
                      <a:pt x="31" y="154"/>
                    </a:lnTo>
                    <a:lnTo>
                      <a:pt x="31" y="161"/>
                    </a:lnTo>
                    <a:lnTo>
                      <a:pt x="18" y="171"/>
                    </a:lnTo>
                    <a:lnTo>
                      <a:pt x="18" y="177"/>
                    </a:lnTo>
                    <a:lnTo>
                      <a:pt x="17" y="179"/>
                    </a:lnTo>
                    <a:lnTo>
                      <a:pt x="17" y="197"/>
                    </a:lnTo>
                    <a:lnTo>
                      <a:pt x="10" y="204"/>
                    </a:lnTo>
                    <a:lnTo>
                      <a:pt x="8" y="212"/>
                    </a:lnTo>
                    <a:lnTo>
                      <a:pt x="2" y="221"/>
                    </a:lnTo>
                    <a:lnTo>
                      <a:pt x="2" y="227"/>
                    </a:lnTo>
                    <a:lnTo>
                      <a:pt x="2" y="236"/>
                    </a:lnTo>
                    <a:lnTo>
                      <a:pt x="2" y="246"/>
                    </a:lnTo>
                    <a:lnTo>
                      <a:pt x="0" y="252"/>
                    </a:lnTo>
                    <a:lnTo>
                      <a:pt x="0" y="256"/>
                    </a:lnTo>
                    <a:lnTo>
                      <a:pt x="0" y="256"/>
                    </a:lnTo>
                    <a:lnTo>
                      <a:pt x="5" y="256"/>
                    </a:lnTo>
                    <a:lnTo>
                      <a:pt x="5" y="257"/>
                    </a:lnTo>
                    <a:lnTo>
                      <a:pt x="8" y="256"/>
                    </a:lnTo>
                    <a:lnTo>
                      <a:pt x="8" y="252"/>
                    </a:lnTo>
                    <a:lnTo>
                      <a:pt x="10" y="252"/>
                    </a:lnTo>
                    <a:lnTo>
                      <a:pt x="17" y="254"/>
                    </a:lnTo>
                    <a:lnTo>
                      <a:pt x="20" y="256"/>
                    </a:lnTo>
                    <a:lnTo>
                      <a:pt x="22" y="254"/>
                    </a:lnTo>
                    <a:lnTo>
                      <a:pt x="22" y="251"/>
                    </a:lnTo>
                    <a:lnTo>
                      <a:pt x="28" y="246"/>
                    </a:lnTo>
                    <a:lnTo>
                      <a:pt x="31" y="246"/>
                    </a:lnTo>
                    <a:lnTo>
                      <a:pt x="36" y="247"/>
                    </a:lnTo>
                    <a:lnTo>
                      <a:pt x="36" y="247"/>
                    </a:lnTo>
                    <a:lnTo>
                      <a:pt x="38" y="247"/>
                    </a:lnTo>
                    <a:lnTo>
                      <a:pt x="40" y="246"/>
                    </a:lnTo>
                    <a:lnTo>
                      <a:pt x="43" y="247"/>
                    </a:lnTo>
                    <a:lnTo>
                      <a:pt x="43" y="249"/>
                    </a:lnTo>
                    <a:lnTo>
                      <a:pt x="46" y="251"/>
                    </a:lnTo>
                    <a:lnTo>
                      <a:pt x="46" y="252"/>
                    </a:lnTo>
                    <a:lnTo>
                      <a:pt x="48" y="252"/>
                    </a:lnTo>
                    <a:lnTo>
                      <a:pt x="53" y="257"/>
                    </a:lnTo>
                    <a:lnTo>
                      <a:pt x="58" y="259"/>
                    </a:lnTo>
                    <a:lnTo>
                      <a:pt x="61" y="257"/>
                    </a:lnTo>
                    <a:lnTo>
                      <a:pt x="63" y="257"/>
                    </a:lnTo>
                    <a:lnTo>
                      <a:pt x="66" y="256"/>
                    </a:lnTo>
                    <a:lnTo>
                      <a:pt x="70" y="256"/>
                    </a:lnTo>
                    <a:lnTo>
                      <a:pt x="70" y="256"/>
                    </a:lnTo>
                    <a:lnTo>
                      <a:pt x="161" y="256"/>
                    </a:lnTo>
                    <a:lnTo>
                      <a:pt x="163" y="257"/>
                    </a:lnTo>
                    <a:lnTo>
                      <a:pt x="164" y="261"/>
                    </a:lnTo>
                    <a:lnTo>
                      <a:pt x="168" y="262"/>
                    </a:lnTo>
                    <a:lnTo>
                      <a:pt x="171" y="264"/>
                    </a:lnTo>
                    <a:lnTo>
                      <a:pt x="178" y="266"/>
                    </a:lnTo>
                    <a:lnTo>
                      <a:pt x="181" y="266"/>
                    </a:lnTo>
                    <a:lnTo>
                      <a:pt x="183" y="266"/>
                    </a:lnTo>
                    <a:lnTo>
                      <a:pt x="184" y="267"/>
                    </a:lnTo>
                    <a:lnTo>
                      <a:pt x="188" y="269"/>
                    </a:lnTo>
                    <a:lnTo>
                      <a:pt x="191" y="267"/>
                    </a:lnTo>
                    <a:lnTo>
                      <a:pt x="194" y="266"/>
                    </a:lnTo>
                    <a:lnTo>
                      <a:pt x="201" y="267"/>
                    </a:lnTo>
                    <a:lnTo>
                      <a:pt x="204" y="267"/>
                    </a:lnTo>
                    <a:lnTo>
                      <a:pt x="204" y="264"/>
                    </a:lnTo>
                    <a:lnTo>
                      <a:pt x="206" y="264"/>
                    </a:lnTo>
                    <a:lnTo>
                      <a:pt x="209" y="264"/>
                    </a:lnTo>
                    <a:lnTo>
                      <a:pt x="214" y="269"/>
                    </a:lnTo>
                    <a:lnTo>
                      <a:pt x="219" y="271"/>
                    </a:lnTo>
                    <a:lnTo>
                      <a:pt x="224" y="271"/>
                    </a:lnTo>
                    <a:lnTo>
                      <a:pt x="226" y="271"/>
                    </a:lnTo>
                    <a:lnTo>
                      <a:pt x="226" y="269"/>
                    </a:lnTo>
                    <a:lnTo>
                      <a:pt x="227" y="267"/>
                    </a:lnTo>
                    <a:lnTo>
                      <a:pt x="231" y="269"/>
                    </a:lnTo>
                    <a:lnTo>
                      <a:pt x="232" y="269"/>
                    </a:lnTo>
                    <a:lnTo>
                      <a:pt x="234" y="269"/>
                    </a:lnTo>
                    <a:lnTo>
                      <a:pt x="236" y="271"/>
                    </a:lnTo>
                    <a:lnTo>
                      <a:pt x="237" y="271"/>
                    </a:lnTo>
                    <a:lnTo>
                      <a:pt x="239" y="271"/>
                    </a:lnTo>
                    <a:lnTo>
                      <a:pt x="241" y="272"/>
                    </a:lnTo>
                    <a:lnTo>
                      <a:pt x="242" y="271"/>
                    </a:lnTo>
                    <a:lnTo>
                      <a:pt x="244" y="271"/>
                    </a:lnTo>
                    <a:lnTo>
                      <a:pt x="282" y="26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08" name="Freeform 135"/>
              <p:cNvSpPr>
                <a:spLocks/>
              </p:cNvSpPr>
              <p:nvPr/>
            </p:nvSpPr>
            <p:spPr bwMode="auto">
              <a:xfrm>
                <a:off x="6738229" y="3449217"/>
                <a:ext cx="100603" cy="80932"/>
              </a:xfrm>
              <a:custGeom>
                <a:avLst/>
                <a:gdLst/>
                <a:ahLst/>
                <a:cxnLst>
                  <a:cxn ang="0">
                    <a:pos x="7" y="50"/>
                  </a:cxn>
                  <a:cxn ang="0">
                    <a:pos x="17" y="53"/>
                  </a:cxn>
                  <a:cxn ang="0">
                    <a:pos x="28" y="51"/>
                  </a:cxn>
                  <a:cxn ang="0">
                    <a:pos x="32" y="51"/>
                  </a:cxn>
                  <a:cxn ang="0">
                    <a:pos x="47" y="53"/>
                  </a:cxn>
                  <a:cxn ang="0">
                    <a:pos x="80" y="23"/>
                  </a:cxn>
                  <a:cxn ang="0">
                    <a:pos x="90" y="16"/>
                  </a:cxn>
                  <a:cxn ang="0">
                    <a:pos x="90" y="11"/>
                  </a:cxn>
                  <a:cxn ang="0">
                    <a:pos x="103" y="3"/>
                  </a:cxn>
                  <a:cxn ang="0">
                    <a:pos x="118" y="0"/>
                  </a:cxn>
                  <a:cxn ang="0">
                    <a:pos x="126" y="1"/>
                  </a:cxn>
                  <a:cxn ang="0">
                    <a:pos x="130" y="10"/>
                  </a:cxn>
                  <a:cxn ang="0">
                    <a:pos x="143" y="13"/>
                  </a:cxn>
                  <a:cxn ang="0">
                    <a:pos x="155" y="11"/>
                  </a:cxn>
                  <a:cxn ang="0">
                    <a:pos x="170" y="20"/>
                  </a:cxn>
                  <a:cxn ang="0">
                    <a:pos x="185" y="26"/>
                  </a:cxn>
                  <a:cxn ang="0">
                    <a:pos x="188" y="35"/>
                  </a:cxn>
                  <a:cxn ang="0">
                    <a:pos x="188" y="43"/>
                  </a:cxn>
                  <a:cxn ang="0">
                    <a:pos x="185" y="56"/>
                  </a:cxn>
                  <a:cxn ang="0">
                    <a:pos x="188" y="61"/>
                  </a:cxn>
                  <a:cxn ang="0">
                    <a:pos x="183" y="71"/>
                  </a:cxn>
                  <a:cxn ang="0">
                    <a:pos x="180" y="79"/>
                  </a:cxn>
                  <a:cxn ang="0">
                    <a:pos x="183" y="88"/>
                  </a:cxn>
                  <a:cxn ang="0">
                    <a:pos x="186" y="96"/>
                  </a:cxn>
                  <a:cxn ang="0">
                    <a:pos x="176" y="106"/>
                  </a:cxn>
                  <a:cxn ang="0">
                    <a:pos x="175" y="113"/>
                  </a:cxn>
                  <a:cxn ang="0">
                    <a:pos x="171" y="124"/>
                  </a:cxn>
                  <a:cxn ang="0">
                    <a:pos x="140" y="154"/>
                  </a:cxn>
                  <a:cxn ang="0">
                    <a:pos x="121" y="154"/>
                  </a:cxn>
                  <a:cxn ang="0">
                    <a:pos x="111" y="151"/>
                  </a:cxn>
                  <a:cxn ang="0">
                    <a:pos x="97" y="148"/>
                  </a:cxn>
                  <a:cxn ang="0">
                    <a:pos x="92" y="141"/>
                  </a:cxn>
                  <a:cxn ang="0">
                    <a:pos x="82" y="138"/>
                  </a:cxn>
                  <a:cxn ang="0">
                    <a:pos x="70" y="136"/>
                  </a:cxn>
                  <a:cxn ang="0">
                    <a:pos x="57" y="128"/>
                  </a:cxn>
                  <a:cxn ang="0">
                    <a:pos x="55" y="116"/>
                  </a:cxn>
                  <a:cxn ang="0">
                    <a:pos x="47" y="109"/>
                  </a:cxn>
                  <a:cxn ang="0">
                    <a:pos x="47" y="104"/>
                  </a:cxn>
                  <a:cxn ang="0">
                    <a:pos x="37" y="98"/>
                  </a:cxn>
                  <a:cxn ang="0">
                    <a:pos x="23" y="83"/>
                  </a:cxn>
                  <a:cxn ang="0">
                    <a:pos x="18" y="78"/>
                  </a:cxn>
                  <a:cxn ang="0">
                    <a:pos x="13" y="68"/>
                  </a:cxn>
                  <a:cxn ang="0">
                    <a:pos x="8" y="63"/>
                  </a:cxn>
                  <a:cxn ang="0">
                    <a:pos x="0" y="56"/>
                  </a:cxn>
                  <a:cxn ang="0">
                    <a:pos x="0" y="51"/>
                  </a:cxn>
                  <a:cxn ang="0">
                    <a:pos x="0" y="48"/>
                  </a:cxn>
                </a:cxnLst>
                <a:rect l="0" t="0" r="r" b="b"/>
                <a:pathLst>
                  <a:path w="190" h="156">
                    <a:moveTo>
                      <a:pt x="0" y="48"/>
                    </a:moveTo>
                    <a:lnTo>
                      <a:pt x="2" y="50"/>
                    </a:lnTo>
                    <a:lnTo>
                      <a:pt x="7" y="50"/>
                    </a:lnTo>
                    <a:lnTo>
                      <a:pt x="12" y="51"/>
                    </a:lnTo>
                    <a:lnTo>
                      <a:pt x="15" y="53"/>
                    </a:lnTo>
                    <a:lnTo>
                      <a:pt x="17" y="53"/>
                    </a:lnTo>
                    <a:lnTo>
                      <a:pt x="22" y="51"/>
                    </a:lnTo>
                    <a:lnTo>
                      <a:pt x="27" y="50"/>
                    </a:lnTo>
                    <a:lnTo>
                      <a:pt x="28" y="51"/>
                    </a:lnTo>
                    <a:lnTo>
                      <a:pt x="30" y="51"/>
                    </a:lnTo>
                    <a:lnTo>
                      <a:pt x="32" y="51"/>
                    </a:lnTo>
                    <a:lnTo>
                      <a:pt x="32" y="51"/>
                    </a:lnTo>
                    <a:lnTo>
                      <a:pt x="35" y="55"/>
                    </a:lnTo>
                    <a:lnTo>
                      <a:pt x="40" y="55"/>
                    </a:lnTo>
                    <a:lnTo>
                      <a:pt x="47" y="53"/>
                    </a:lnTo>
                    <a:lnTo>
                      <a:pt x="53" y="45"/>
                    </a:lnTo>
                    <a:lnTo>
                      <a:pt x="65" y="31"/>
                    </a:lnTo>
                    <a:lnTo>
                      <a:pt x="80" y="23"/>
                    </a:lnTo>
                    <a:lnTo>
                      <a:pt x="88" y="20"/>
                    </a:lnTo>
                    <a:lnTo>
                      <a:pt x="90" y="18"/>
                    </a:lnTo>
                    <a:lnTo>
                      <a:pt x="90" y="16"/>
                    </a:lnTo>
                    <a:lnTo>
                      <a:pt x="90" y="15"/>
                    </a:lnTo>
                    <a:lnTo>
                      <a:pt x="92" y="13"/>
                    </a:lnTo>
                    <a:lnTo>
                      <a:pt x="90" y="11"/>
                    </a:lnTo>
                    <a:lnTo>
                      <a:pt x="92" y="8"/>
                    </a:lnTo>
                    <a:lnTo>
                      <a:pt x="100" y="5"/>
                    </a:lnTo>
                    <a:lnTo>
                      <a:pt x="103" y="3"/>
                    </a:lnTo>
                    <a:lnTo>
                      <a:pt x="106" y="1"/>
                    </a:lnTo>
                    <a:lnTo>
                      <a:pt x="111" y="0"/>
                    </a:lnTo>
                    <a:lnTo>
                      <a:pt x="118" y="0"/>
                    </a:lnTo>
                    <a:lnTo>
                      <a:pt x="118" y="1"/>
                    </a:lnTo>
                    <a:lnTo>
                      <a:pt x="121" y="1"/>
                    </a:lnTo>
                    <a:lnTo>
                      <a:pt x="126" y="1"/>
                    </a:lnTo>
                    <a:lnTo>
                      <a:pt x="128" y="1"/>
                    </a:lnTo>
                    <a:lnTo>
                      <a:pt x="130" y="1"/>
                    </a:lnTo>
                    <a:lnTo>
                      <a:pt x="130" y="10"/>
                    </a:lnTo>
                    <a:lnTo>
                      <a:pt x="138" y="10"/>
                    </a:lnTo>
                    <a:lnTo>
                      <a:pt x="141" y="10"/>
                    </a:lnTo>
                    <a:lnTo>
                      <a:pt x="143" y="13"/>
                    </a:lnTo>
                    <a:lnTo>
                      <a:pt x="146" y="11"/>
                    </a:lnTo>
                    <a:lnTo>
                      <a:pt x="148" y="10"/>
                    </a:lnTo>
                    <a:lnTo>
                      <a:pt x="155" y="11"/>
                    </a:lnTo>
                    <a:lnTo>
                      <a:pt x="161" y="15"/>
                    </a:lnTo>
                    <a:lnTo>
                      <a:pt x="165" y="20"/>
                    </a:lnTo>
                    <a:lnTo>
                      <a:pt x="170" y="20"/>
                    </a:lnTo>
                    <a:lnTo>
                      <a:pt x="176" y="21"/>
                    </a:lnTo>
                    <a:lnTo>
                      <a:pt x="181" y="25"/>
                    </a:lnTo>
                    <a:lnTo>
                      <a:pt x="185" y="26"/>
                    </a:lnTo>
                    <a:lnTo>
                      <a:pt x="190" y="28"/>
                    </a:lnTo>
                    <a:lnTo>
                      <a:pt x="190" y="31"/>
                    </a:lnTo>
                    <a:lnTo>
                      <a:pt x="188" y="35"/>
                    </a:lnTo>
                    <a:lnTo>
                      <a:pt x="188" y="38"/>
                    </a:lnTo>
                    <a:lnTo>
                      <a:pt x="188" y="41"/>
                    </a:lnTo>
                    <a:lnTo>
                      <a:pt x="188" y="43"/>
                    </a:lnTo>
                    <a:lnTo>
                      <a:pt x="188" y="46"/>
                    </a:lnTo>
                    <a:lnTo>
                      <a:pt x="186" y="50"/>
                    </a:lnTo>
                    <a:lnTo>
                      <a:pt x="185" y="56"/>
                    </a:lnTo>
                    <a:lnTo>
                      <a:pt x="183" y="60"/>
                    </a:lnTo>
                    <a:lnTo>
                      <a:pt x="185" y="61"/>
                    </a:lnTo>
                    <a:lnTo>
                      <a:pt x="188" y="61"/>
                    </a:lnTo>
                    <a:lnTo>
                      <a:pt x="186" y="64"/>
                    </a:lnTo>
                    <a:lnTo>
                      <a:pt x="183" y="66"/>
                    </a:lnTo>
                    <a:lnTo>
                      <a:pt x="183" y="71"/>
                    </a:lnTo>
                    <a:lnTo>
                      <a:pt x="183" y="74"/>
                    </a:lnTo>
                    <a:lnTo>
                      <a:pt x="180" y="76"/>
                    </a:lnTo>
                    <a:lnTo>
                      <a:pt x="180" y="79"/>
                    </a:lnTo>
                    <a:lnTo>
                      <a:pt x="185" y="81"/>
                    </a:lnTo>
                    <a:lnTo>
                      <a:pt x="185" y="86"/>
                    </a:lnTo>
                    <a:lnTo>
                      <a:pt x="183" y="88"/>
                    </a:lnTo>
                    <a:lnTo>
                      <a:pt x="183" y="91"/>
                    </a:lnTo>
                    <a:lnTo>
                      <a:pt x="185" y="93"/>
                    </a:lnTo>
                    <a:lnTo>
                      <a:pt x="186" y="96"/>
                    </a:lnTo>
                    <a:lnTo>
                      <a:pt x="183" y="101"/>
                    </a:lnTo>
                    <a:lnTo>
                      <a:pt x="178" y="104"/>
                    </a:lnTo>
                    <a:lnTo>
                      <a:pt x="176" y="106"/>
                    </a:lnTo>
                    <a:lnTo>
                      <a:pt x="173" y="106"/>
                    </a:lnTo>
                    <a:lnTo>
                      <a:pt x="173" y="109"/>
                    </a:lnTo>
                    <a:lnTo>
                      <a:pt x="175" y="113"/>
                    </a:lnTo>
                    <a:lnTo>
                      <a:pt x="173" y="116"/>
                    </a:lnTo>
                    <a:lnTo>
                      <a:pt x="173" y="123"/>
                    </a:lnTo>
                    <a:lnTo>
                      <a:pt x="171" y="124"/>
                    </a:lnTo>
                    <a:lnTo>
                      <a:pt x="171" y="133"/>
                    </a:lnTo>
                    <a:lnTo>
                      <a:pt x="145" y="156"/>
                    </a:lnTo>
                    <a:lnTo>
                      <a:pt x="140" y="154"/>
                    </a:lnTo>
                    <a:lnTo>
                      <a:pt x="131" y="153"/>
                    </a:lnTo>
                    <a:lnTo>
                      <a:pt x="125" y="153"/>
                    </a:lnTo>
                    <a:lnTo>
                      <a:pt x="121" y="154"/>
                    </a:lnTo>
                    <a:lnTo>
                      <a:pt x="120" y="153"/>
                    </a:lnTo>
                    <a:lnTo>
                      <a:pt x="115" y="151"/>
                    </a:lnTo>
                    <a:lnTo>
                      <a:pt x="111" y="151"/>
                    </a:lnTo>
                    <a:lnTo>
                      <a:pt x="110" y="148"/>
                    </a:lnTo>
                    <a:lnTo>
                      <a:pt x="103" y="148"/>
                    </a:lnTo>
                    <a:lnTo>
                      <a:pt x="97" y="148"/>
                    </a:lnTo>
                    <a:lnTo>
                      <a:pt x="93" y="146"/>
                    </a:lnTo>
                    <a:lnTo>
                      <a:pt x="92" y="144"/>
                    </a:lnTo>
                    <a:lnTo>
                      <a:pt x="92" y="141"/>
                    </a:lnTo>
                    <a:lnTo>
                      <a:pt x="90" y="139"/>
                    </a:lnTo>
                    <a:lnTo>
                      <a:pt x="87" y="139"/>
                    </a:lnTo>
                    <a:lnTo>
                      <a:pt x="82" y="138"/>
                    </a:lnTo>
                    <a:lnTo>
                      <a:pt x="78" y="138"/>
                    </a:lnTo>
                    <a:lnTo>
                      <a:pt x="73" y="134"/>
                    </a:lnTo>
                    <a:lnTo>
                      <a:pt x="70" y="136"/>
                    </a:lnTo>
                    <a:lnTo>
                      <a:pt x="65" y="134"/>
                    </a:lnTo>
                    <a:lnTo>
                      <a:pt x="62" y="131"/>
                    </a:lnTo>
                    <a:lnTo>
                      <a:pt x="57" y="128"/>
                    </a:lnTo>
                    <a:lnTo>
                      <a:pt x="55" y="124"/>
                    </a:lnTo>
                    <a:lnTo>
                      <a:pt x="55" y="121"/>
                    </a:lnTo>
                    <a:lnTo>
                      <a:pt x="55" y="116"/>
                    </a:lnTo>
                    <a:lnTo>
                      <a:pt x="55" y="113"/>
                    </a:lnTo>
                    <a:lnTo>
                      <a:pt x="52" y="111"/>
                    </a:lnTo>
                    <a:lnTo>
                      <a:pt x="47" y="109"/>
                    </a:lnTo>
                    <a:lnTo>
                      <a:pt x="47" y="108"/>
                    </a:lnTo>
                    <a:lnTo>
                      <a:pt x="47" y="106"/>
                    </a:lnTo>
                    <a:lnTo>
                      <a:pt x="47" y="104"/>
                    </a:lnTo>
                    <a:lnTo>
                      <a:pt x="43" y="103"/>
                    </a:lnTo>
                    <a:lnTo>
                      <a:pt x="42" y="101"/>
                    </a:lnTo>
                    <a:lnTo>
                      <a:pt x="37" y="98"/>
                    </a:lnTo>
                    <a:lnTo>
                      <a:pt x="32" y="94"/>
                    </a:lnTo>
                    <a:lnTo>
                      <a:pt x="25" y="86"/>
                    </a:lnTo>
                    <a:lnTo>
                      <a:pt x="23" y="83"/>
                    </a:lnTo>
                    <a:lnTo>
                      <a:pt x="22" y="83"/>
                    </a:lnTo>
                    <a:lnTo>
                      <a:pt x="20" y="81"/>
                    </a:lnTo>
                    <a:lnTo>
                      <a:pt x="18" y="78"/>
                    </a:lnTo>
                    <a:lnTo>
                      <a:pt x="17" y="76"/>
                    </a:lnTo>
                    <a:lnTo>
                      <a:pt x="15" y="71"/>
                    </a:lnTo>
                    <a:lnTo>
                      <a:pt x="13" y="68"/>
                    </a:lnTo>
                    <a:lnTo>
                      <a:pt x="12" y="68"/>
                    </a:lnTo>
                    <a:lnTo>
                      <a:pt x="10" y="64"/>
                    </a:lnTo>
                    <a:lnTo>
                      <a:pt x="8" y="63"/>
                    </a:lnTo>
                    <a:lnTo>
                      <a:pt x="5" y="61"/>
                    </a:lnTo>
                    <a:lnTo>
                      <a:pt x="3" y="60"/>
                    </a:lnTo>
                    <a:lnTo>
                      <a:pt x="0" y="56"/>
                    </a:lnTo>
                    <a:lnTo>
                      <a:pt x="0" y="55"/>
                    </a:lnTo>
                    <a:lnTo>
                      <a:pt x="0" y="53"/>
                    </a:lnTo>
                    <a:lnTo>
                      <a:pt x="0" y="51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4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09" name="Freeform 136"/>
              <p:cNvSpPr>
                <a:spLocks/>
              </p:cNvSpPr>
              <p:nvPr/>
            </p:nvSpPr>
            <p:spPr bwMode="auto">
              <a:xfrm>
                <a:off x="6667593" y="3474119"/>
                <a:ext cx="122008" cy="106872"/>
              </a:xfrm>
              <a:custGeom>
                <a:avLst/>
                <a:gdLst/>
                <a:ahLst/>
                <a:cxnLst>
                  <a:cxn ang="0">
                    <a:pos x="131" y="5"/>
                  </a:cxn>
                  <a:cxn ang="0">
                    <a:pos x="134" y="12"/>
                  </a:cxn>
                  <a:cxn ang="0">
                    <a:pos x="141" y="16"/>
                  </a:cxn>
                  <a:cxn ang="0">
                    <a:pos x="146" y="23"/>
                  </a:cxn>
                  <a:cxn ang="0">
                    <a:pos x="151" y="33"/>
                  </a:cxn>
                  <a:cxn ang="0">
                    <a:pos x="156" y="38"/>
                  </a:cxn>
                  <a:cxn ang="0">
                    <a:pos x="173" y="53"/>
                  </a:cxn>
                  <a:cxn ang="0">
                    <a:pos x="178" y="58"/>
                  </a:cxn>
                  <a:cxn ang="0">
                    <a:pos x="183" y="63"/>
                  </a:cxn>
                  <a:cxn ang="0">
                    <a:pos x="186" y="73"/>
                  </a:cxn>
                  <a:cxn ang="0">
                    <a:pos x="193" y="83"/>
                  </a:cxn>
                  <a:cxn ang="0">
                    <a:pos x="204" y="86"/>
                  </a:cxn>
                  <a:cxn ang="0">
                    <a:pos x="218" y="91"/>
                  </a:cxn>
                  <a:cxn ang="0">
                    <a:pos x="223" y="96"/>
                  </a:cxn>
                  <a:cxn ang="0">
                    <a:pos x="224" y="101"/>
                  </a:cxn>
                  <a:cxn ang="0">
                    <a:pos x="214" y="105"/>
                  </a:cxn>
                  <a:cxn ang="0">
                    <a:pos x="211" y="111"/>
                  </a:cxn>
                  <a:cxn ang="0">
                    <a:pos x="201" y="114"/>
                  </a:cxn>
                  <a:cxn ang="0">
                    <a:pos x="189" y="118"/>
                  </a:cxn>
                  <a:cxn ang="0">
                    <a:pos x="183" y="123"/>
                  </a:cxn>
                  <a:cxn ang="0">
                    <a:pos x="174" y="128"/>
                  </a:cxn>
                  <a:cxn ang="0">
                    <a:pos x="164" y="141"/>
                  </a:cxn>
                  <a:cxn ang="0">
                    <a:pos x="163" y="148"/>
                  </a:cxn>
                  <a:cxn ang="0">
                    <a:pos x="154" y="153"/>
                  </a:cxn>
                  <a:cxn ang="0">
                    <a:pos x="149" y="159"/>
                  </a:cxn>
                  <a:cxn ang="0">
                    <a:pos x="138" y="161"/>
                  </a:cxn>
                  <a:cxn ang="0">
                    <a:pos x="134" y="173"/>
                  </a:cxn>
                  <a:cxn ang="0">
                    <a:pos x="134" y="183"/>
                  </a:cxn>
                  <a:cxn ang="0">
                    <a:pos x="125" y="181"/>
                  </a:cxn>
                  <a:cxn ang="0">
                    <a:pos x="110" y="183"/>
                  </a:cxn>
                  <a:cxn ang="0">
                    <a:pos x="93" y="178"/>
                  </a:cxn>
                  <a:cxn ang="0">
                    <a:pos x="80" y="174"/>
                  </a:cxn>
                  <a:cxn ang="0">
                    <a:pos x="63" y="189"/>
                  </a:cxn>
                  <a:cxn ang="0">
                    <a:pos x="48" y="198"/>
                  </a:cxn>
                  <a:cxn ang="0">
                    <a:pos x="35" y="204"/>
                  </a:cxn>
                  <a:cxn ang="0">
                    <a:pos x="20" y="204"/>
                  </a:cxn>
                  <a:cxn ang="0">
                    <a:pos x="17" y="194"/>
                  </a:cxn>
                  <a:cxn ang="0">
                    <a:pos x="8" y="169"/>
                  </a:cxn>
                  <a:cxn ang="0">
                    <a:pos x="0" y="164"/>
                  </a:cxn>
                  <a:cxn ang="0">
                    <a:pos x="25" y="95"/>
                  </a:cxn>
                  <a:cxn ang="0">
                    <a:pos x="71" y="12"/>
                  </a:cxn>
                  <a:cxn ang="0">
                    <a:pos x="83" y="10"/>
                  </a:cxn>
                  <a:cxn ang="0">
                    <a:pos x="88" y="15"/>
                  </a:cxn>
                  <a:cxn ang="0">
                    <a:pos x="88" y="20"/>
                  </a:cxn>
                  <a:cxn ang="0">
                    <a:pos x="105" y="5"/>
                  </a:cxn>
                  <a:cxn ang="0">
                    <a:pos x="115" y="7"/>
                  </a:cxn>
                  <a:cxn ang="0">
                    <a:pos x="131" y="0"/>
                  </a:cxn>
                </a:cxnLst>
                <a:rect l="0" t="0" r="r" b="b"/>
                <a:pathLst>
                  <a:path w="228" h="206">
                    <a:moveTo>
                      <a:pt x="131" y="0"/>
                    </a:moveTo>
                    <a:lnTo>
                      <a:pt x="131" y="3"/>
                    </a:lnTo>
                    <a:lnTo>
                      <a:pt x="131" y="5"/>
                    </a:lnTo>
                    <a:lnTo>
                      <a:pt x="131" y="7"/>
                    </a:lnTo>
                    <a:lnTo>
                      <a:pt x="131" y="8"/>
                    </a:lnTo>
                    <a:lnTo>
                      <a:pt x="134" y="12"/>
                    </a:lnTo>
                    <a:lnTo>
                      <a:pt x="136" y="13"/>
                    </a:lnTo>
                    <a:lnTo>
                      <a:pt x="139" y="15"/>
                    </a:lnTo>
                    <a:lnTo>
                      <a:pt x="141" y="16"/>
                    </a:lnTo>
                    <a:lnTo>
                      <a:pt x="143" y="20"/>
                    </a:lnTo>
                    <a:lnTo>
                      <a:pt x="144" y="20"/>
                    </a:lnTo>
                    <a:lnTo>
                      <a:pt x="146" y="23"/>
                    </a:lnTo>
                    <a:lnTo>
                      <a:pt x="148" y="28"/>
                    </a:lnTo>
                    <a:lnTo>
                      <a:pt x="149" y="30"/>
                    </a:lnTo>
                    <a:lnTo>
                      <a:pt x="151" y="33"/>
                    </a:lnTo>
                    <a:lnTo>
                      <a:pt x="153" y="35"/>
                    </a:lnTo>
                    <a:lnTo>
                      <a:pt x="154" y="35"/>
                    </a:lnTo>
                    <a:lnTo>
                      <a:pt x="156" y="38"/>
                    </a:lnTo>
                    <a:lnTo>
                      <a:pt x="163" y="46"/>
                    </a:lnTo>
                    <a:lnTo>
                      <a:pt x="168" y="50"/>
                    </a:lnTo>
                    <a:lnTo>
                      <a:pt x="173" y="53"/>
                    </a:lnTo>
                    <a:lnTo>
                      <a:pt x="174" y="55"/>
                    </a:lnTo>
                    <a:lnTo>
                      <a:pt x="178" y="56"/>
                    </a:lnTo>
                    <a:lnTo>
                      <a:pt x="178" y="58"/>
                    </a:lnTo>
                    <a:lnTo>
                      <a:pt x="178" y="60"/>
                    </a:lnTo>
                    <a:lnTo>
                      <a:pt x="178" y="61"/>
                    </a:lnTo>
                    <a:lnTo>
                      <a:pt x="183" y="63"/>
                    </a:lnTo>
                    <a:lnTo>
                      <a:pt x="186" y="65"/>
                    </a:lnTo>
                    <a:lnTo>
                      <a:pt x="186" y="68"/>
                    </a:lnTo>
                    <a:lnTo>
                      <a:pt x="186" y="73"/>
                    </a:lnTo>
                    <a:lnTo>
                      <a:pt x="186" y="76"/>
                    </a:lnTo>
                    <a:lnTo>
                      <a:pt x="188" y="80"/>
                    </a:lnTo>
                    <a:lnTo>
                      <a:pt x="193" y="83"/>
                    </a:lnTo>
                    <a:lnTo>
                      <a:pt x="196" y="86"/>
                    </a:lnTo>
                    <a:lnTo>
                      <a:pt x="201" y="88"/>
                    </a:lnTo>
                    <a:lnTo>
                      <a:pt x="204" y="86"/>
                    </a:lnTo>
                    <a:lnTo>
                      <a:pt x="209" y="90"/>
                    </a:lnTo>
                    <a:lnTo>
                      <a:pt x="213" y="90"/>
                    </a:lnTo>
                    <a:lnTo>
                      <a:pt x="218" y="91"/>
                    </a:lnTo>
                    <a:lnTo>
                      <a:pt x="221" y="91"/>
                    </a:lnTo>
                    <a:lnTo>
                      <a:pt x="223" y="93"/>
                    </a:lnTo>
                    <a:lnTo>
                      <a:pt x="223" y="96"/>
                    </a:lnTo>
                    <a:lnTo>
                      <a:pt x="224" y="98"/>
                    </a:lnTo>
                    <a:lnTo>
                      <a:pt x="228" y="100"/>
                    </a:lnTo>
                    <a:lnTo>
                      <a:pt x="224" y="101"/>
                    </a:lnTo>
                    <a:lnTo>
                      <a:pt x="221" y="101"/>
                    </a:lnTo>
                    <a:lnTo>
                      <a:pt x="218" y="103"/>
                    </a:lnTo>
                    <a:lnTo>
                      <a:pt x="214" y="105"/>
                    </a:lnTo>
                    <a:lnTo>
                      <a:pt x="216" y="106"/>
                    </a:lnTo>
                    <a:lnTo>
                      <a:pt x="214" y="110"/>
                    </a:lnTo>
                    <a:lnTo>
                      <a:pt x="211" y="111"/>
                    </a:lnTo>
                    <a:lnTo>
                      <a:pt x="208" y="113"/>
                    </a:lnTo>
                    <a:lnTo>
                      <a:pt x="203" y="113"/>
                    </a:lnTo>
                    <a:lnTo>
                      <a:pt x="201" y="114"/>
                    </a:lnTo>
                    <a:lnTo>
                      <a:pt x="199" y="113"/>
                    </a:lnTo>
                    <a:lnTo>
                      <a:pt x="194" y="113"/>
                    </a:lnTo>
                    <a:lnTo>
                      <a:pt x="189" y="118"/>
                    </a:lnTo>
                    <a:lnTo>
                      <a:pt x="186" y="119"/>
                    </a:lnTo>
                    <a:lnTo>
                      <a:pt x="184" y="121"/>
                    </a:lnTo>
                    <a:lnTo>
                      <a:pt x="183" y="123"/>
                    </a:lnTo>
                    <a:lnTo>
                      <a:pt x="179" y="124"/>
                    </a:lnTo>
                    <a:lnTo>
                      <a:pt x="178" y="126"/>
                    </a:lnTo>
                    <a:lnTo>
                      <a:pt x="174" y="128"/>
                    </a:lnTo>
                    <a:lnTo>
                      <a:pt x="171" y="129"/>
                    </a:lnTo>
                    <a:lnTo>
                      <a:pt x="164" y="136"/>
                    </a:lnTo>
                    <a:lnTo>
                      <a:pt x="164" y="141"/>
                    </a:lnTo>
                    <a:lnTo>
                      <a:pt x="166" y="144"/>
                    </a:lnTo>
                    <a:lnTo>
                      <a:pt x="166" y="148"/>
                    </a:lnTo>
                    <a:lnTo>
                      <a:pt x="163" y="148"/>
                    </a:lnTo>
                    <a:lnTo>
                      <a:pt x="161" y="149"/>
                    </a:lnTo>
                    <a:lnTo>
                      <a:pt x="158" y="149"/>
                    </a:lnTo>
                    <a:lnTo>
                      <a:pt x="154" y="153"/>
                    </a:lnTo>
                    <a:lnTo>
                      <a:pt x="153" y="156"/>
                    </a:lnTo>
                    <a:lnTo>
                      <a:pt x="151" y="156"/>
                    </a:lnTo>
                    <a:lnTo>
                      <a:pt x="149" y="159"/>
                    </a:lnTo>
                    <a:lnTo>
                      <a:pt x="146" y="159"/>
                    </a:lnTo>
                    <a:lnTo>
                      <a:pt x="143" y="161"/>
                    </a:lnTo>
                    <a:lnTo>
                      <a:pt x="138" y="161"/>
                    </a:lnTo>
                    <a:lnTo>
                      <a:pt x="136" y="166"/>
                    </a:lnTo>
                    <a:lnTo>
                      <a:pt x="136" y="171"/>
                    </a:lnTo>
                    <a:lnTo>
                      <a:pt x="134" y="173"/>
                    </a:lnTo>
                    <a:lnTo>
                      <a:pt x="134" y="176"/>
                    </a:lnTo>
                    <a:lnTo>
                      <a:pt x="133" y="179"/>
                    </a:lnTo>
                    <a:lnTo>
                      <a:pt x="134" y="183"/>
                    </a:lnTo>
                    <a:lnTo>
                      <a:pt x="129" y="184"/>
                    </a:lnTo>
                    <a:lnTo>
                      <a:pt x="126" y="184"/>
                    </a:lnTo>
                    <a:lnTo>
                      <a:pt x="125" y="181"/>
                    </a:lnTo>
                    <a:lnTo>
                      <a:pt x="121" y="183"/>
                    </a:lnTo>
                    <a:lnTo>
                      <a:pt x="115" y="183"/>
                    </a:lnTo>
                    <a:lnTo>
                      <a:pt x="110" y="183"/>
                    </a:lnTo>
                    <a:lnTo>
                      <a:pt x="105" y="183"/>
                    </a:lnTo>
                    <a:lnTo>
                      <a:pt x="101" y="183"/>
                    </a:lnTo>
                    <a:lnTo>
                      <a:pt x="93" y="178"/>
                    </a:lnTo>
                    <a:lnTo>
                      <a:pt x="90" y="178"/>
                    </a:lnTo>
                    <a:lnTo>
                      <a:pt x="88" y="174"/>
                    </a:lnTo>
                    <a:lnTo>
                      <a:pt x="80" y="174"/>
                    </a:lnTo>
                    <a:lnTo>
                      <a:pt x="73" y="174"/>
                    </a:lnTo>
                    <a:lnTo>
                      <a:pt x="66" y="179"/>
                    </a:lnTo>
                    <a:lnTo>
                      <a:pt x="63" y="189"/>
                    </a:lnTo>
                    <a:lnTo>
                      <a:pt x="58" y="193"/>
                    </a:lnTo>
                    <a:lnTo>
                      <a:pt x="50" y="196"/>
                    </a:lnTo>
                    <a:lnTo>
                      <a:pt x="48" y="198"/>
                    </a:lnTo>
                    <a:lnTo>
                      <a:pt x="45" y="201"/>
                    </a:lnTo>
                    <a:lnTo>
                      <a:pt x="40" y="203"/>
                    </a:lnTo>
                    <a:lnTo>
                      <a:pt x="35" y="204"/>
                    </a:lnTo>
                    <a:lnTo>
                      <a:pt x="30" y="204"/>
                    </a:lnTo>
                    <a:lnTo>
                      <a:pt x="25" y="206"/>
                    </a:lnTo>
                    <a:lnTo>
                      <a:pt x="20" y="204"/>
                    </a:lnTo>
                    <a:lnTo>
                      <a:pt x="13" y="206"/>
                    </a:lnTo>
                    <a:lnTo>
                      <a:pt x="13" y="201"/>
                    </a:lnTo>
                    <a:lnTo>
                      <a:pt x="17" y="194"/>
                    </a:lnTo>
                    <a:lnTo>
                      <a:pt x="17" y="188"/>
                    </a:lnTo>
                    <a:lnTo>
                      <a:pt x="10" y="176"/>
                    </a:lnTo>
                    <a:lnTo>
                      <a:pt x="8" y="169"/>
                    </a:lnTo>
                    <a:lnTo>
                      <a:pt x="0" y="164"/>
                    </a:lnTo>
                    <a:lnTo>
                      <a:pt x="0" y="164"/>
                    </a:lnTo>
                    <a:lnTo>
                      <a:pt x="0" y="164"/>
                    </a:lnTo>
                    <a:lnTo>
                      <a:pt x="0" y="164"/>
                    </a:lnTo>
                    <a:lnTo>
                      <a:pt x="3" y="95"/>
                    </a:lnTo>
                    <a:lnTo>
                      <a:pt x="25" y="95"/>
                    </a:lnTo>
                    <a:lnTo>
                      <a:pt x="30" y="16"/>
                    </a:lnTo>
                    <a:lnTo>
                      <a:pt x="48" y="16"/>
                    </a:lnTo>
                    <a:lnTo>
                      <a:pt x="71" y="12"/>
                    </a:lnTo>
                    <a:lnTo>
                      <a:pt x="78" y="10"/>
                    </a:lnTo>
                    <a:lnTo>
                      <a:pt x="81" y="10"/>
                    </a:lnTo>
                    <a:lnTo>
                      <a:pt x="83" y="10"/>
                    </a:lnTo>
                    <a:lnTo>
                      <a:pt x="85" y="10"/>
                    </a:lnTo>
                    <a:lnTo>
                      <a:pt x="86" y="13"/>
                    </a:lnTo>
                    <a:lnTo>
                      <a:pt x="88" y="15"/>
                    </a:lnTo>
                    <a:lnTo>
                      <a:pt x="86" y="16"/>
                    </a:lnTo>
                    <a:lnTo>
                      <a:pt x="86" y="20"/>
                    </a:lnTo>
                    <a:lnTo>
                      <a:pt x="88" y="20"/>
                    </a:lnTo>
                    <a:lnTo>
                      <a:pt x="96" y="15"/>
                    </a:lnTo>
                    <a:lnTo>
                      <a:pt x="100" y="10"/>
                    </a:lnTo>
                    <a:lnTo>
                      <a:pt x="105" y="5"/>
                    </a:lnTo>
                    <a:lnTo>
                      <a:pt x="110" y="5"/>
                    </a:lnTo>
                    <a:lnTo>
                      <a:pt x="111" y="7"/>
                    </a:lnTo>
                    <a:lnTo>
                      <a:pt x="115" y="7"/>
                    </a:lnTo>
                    <a:lnTo>
                      <a:pt x="118" y="5"/>
                    </a:lnTo>
                    <a:lnTo>
                      <a:pt x="126" y="2"/>
                    </a:lnTo>
                    <a:lnTo>
                      <a:pt x="131" y="0"/>
                    </a:lnTo>
                    <a:lnTo>
                      <a:pt x="131" y="0"/>
                    </a:lnTo>
                    <a:lnTo>
                      <a:pt x="131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10" name="Freeform 137"/>
              <p:cNvSpPr>
                <a:spLocks/>
              </p:cNvSpPr>
              <p:nvPr/>
            </p:nvSpPr>
            <p:spPr bwMode="auto">
              <a:xfrm>
                <a:off x="6562709" y="3464781"/>
                <a:ext cx="175521" cy="144225"/>
              </a:xfrm>
              <a:custGeom>
                <a:avLst/>
                <a:gdLst/>
                <a:ahLst/>
                <a:cxnLst>
                  <a:cxn ang="0">
                    <a:pos x="199" y="113"/>
                  </a:cxn>
                  <a:cxn ang="0">
                    <a:pos x="244" y="34"/>
                  </a:cxn>
                  <a:cxn ang="0">
                    <a:pos x="277" y="28"/>
                  </a:cxn>
                  <a:cxn ang="0">
                    <a:pos x="282" y="31"/>
                  </a:cxn>
                  <a:cxn ang="0">
                    <a:pos x="282" y="38"/>
                  </a:cxn>
                  <a:cxn ang="0">
                    <a:pos x="296" y="28"/>
                  </a:cxn>
                  <a:cxn ang="0">
                    <a:pos x="307" y="25"/>
                  </a:cxn>
                  <a:cxn ang="0">
                    <a:pos x="322" y="20"/>
                  </a:cxn>
                  <a:cxn ang="0">
                    <a:pos x="322" y="15"/>
                  </a:cxn>
                  <a:cxn ang="0">
                    <a:pos x="316" y="13"/>
                  </a:cxn>
                  <a:cxn ang="0">
                    <a:pos x="309" y="13"/>
                  </a:cxn>
                  <a:cxn ang="0">
                    <a:pos x="242" y="25"/>
                  </a:cxn>
                  <a:cxn ang="0">
                    <a:pos x="237" y="25"/>
                  </a:cxn>
                  <a:cxn ang="0">
                    <a:pos x="232" y="23"/>
                  </a:cxn>
                  <a:cxn ang="0">
                    <a:pos x="226" y="23"/>
                  </a:cxn>
                  <a:cxn ang="0">
                    <a:pos x="219" y="25"/>
                  </a:cxn>
                  <a:cxn ang="0">
                    <a:pos x="206" y="18"/>
                  </a:cxn>
                  <a:cxn ang="0">
                    <a:pos x="201" y="21"/>
                  </a:cxn>
                  <a:cxn ang="0">
                    <a:pos x="188" y="23"/>
                  </a:cxn>
                  <a:cxn ang="0">
                    <a:pos x="181" y="20"/>
                  </a:cxn>
                  <a:cxn ang="0">
                    <a:pos x="168" y="16"/>
                  </a:cxn>
                  <a:cxn ang="0">
                    <a:pos x="161" y="10"/>
                  </a:cxn>
                  <a:cxn ang="0">
                    <a:pos x="66" y="10"/>
                  </a:cxn>
                  <a:cxn ang="0">
                    <a:pos x="58" y="13"/>
                  </a:cxn>
                  <a:cxn ang="0">
                    <a:pos x="46" y="6"/>
                  </a:cxn>
                  <a:cxn ang="0">
                    <a:pos x="43" y="1"/>
                  </a:cxn>
                  <a:cxn ang="0">
                    <a:pos x="36" y="1"/>
                  </a:cxn>
                  <a:cxn ang="0">
                    <a:pos x="28" y="0"/>
                  </a:cxn>
                  <a:cxn ang="0">
                    <a:pos x="20" y="10"/>
                  </a:cxn>
                  <a:cxn ang="0">
                    <a:pos x="8" y="6"/>
                  </a:cxn>
                  <a:cxn ang="0">
                    <a:pos x="5" y="10"/>
                  </a:cxn>
                  <a:cxn ang="0">
                    <a:pos x="2" y="28"/>
                  </a:cxn>
                  <a:cxn ang="0">
                    <a:pos x="36" y="78"/>
                  </a:cxn>
                  <a:cxn ang="0">
                    <a:pos x="50" y="109"/>
                  </a:cxn>
                  <a:cxn ang="0">
                    <a:pos x="60" y="136"/>
                  </a:cxn>
                  <a:cxn ang="0">
                    <a:pos x="71" y="181"/>
                  </a:cxn>
                  <a:cxn ang="0">
                    <a:pos x="68" y="199"/>
                  </a:cxn>
                  <a:cxn ang="0">
                    <a:pos x="76" y="216"/>
                  </a:cxn>
                  <a:cxn ang="0">
                    <a:pos x="76" y="226"/>
                  </a:cxn>
                  <a:cxn ang="0">
                    <a:pos x="85" y="242"/>
                  </a:cxn>
                  <a:cxn ang="0">
                    <a:pos x="98" y="262"/>
                  </a:cxn>
                  <a:cxn ang="0">
                    <a:pos x="115" y="264"/>
                  </a:cxn>
                  <a:cxn ang="0">
                    <a:pos x="116" y="255"/>
                  </a:cxn>
                  <a:cxn ang="0">
                    <a:pos x="129" y="259"/>
                  </a:cxn>
                  <a:cxn ang="0">
                    <a:pos x="139" y="272"/>
                  </a:cxn>
                  <a:cxn ang="0">
                    <a:pos x="151" y="274"/>
                  </a:cxn>
                  <a:cxn ang="0">
                    <a:pos x="159" y="274"/>
                  </a:cxn>
                  <a:cxn ang="0">
                    <a:pos x="168" y="277"/>
                  </a:cxn>
                  <a:cxn ang="0">
                    <a:pos x="174" y="269"/>
                  </a:cxn>
                  <a:cxn ang="0">
                    <a:pos x="189" y="262"/>
                  </a:cxn>
                  <a:cxn ang="0">
                    <a:pos x="196" y="182"/>
                  </a:cxn>
                </a:cxnLst>
                <a:rect l="0" t="0" r="r" b="b"/>
                <a:pathLst>
                  <a:path w="327" h="277">
                    <a:moveTo>
                      <a:pt x="196" y="182"/>
                    </a:moveTo>
                    <a:lnTo>
                      <a:pt x="196" y="182"/>
                    </a:lnTo>
                    <a:lnTo>
                      <a:pt x="199" y="113"/>
                    </a:lnTo>
                    <a:lnTo>
                      <a:pt x="221" y="113"/>
                    </a:lnTo>
                    <a:lnTo>
                      <a:pt x="226" y="34"/>
                    </a:lnTo>
                    <a:lnTo>
                      <a:pt x="244" y="34"/>
                    </a:lnTo>
                    <a:lnTo>
                      <a:pt x="267" y="30"/>
                    </a:lnTo>
                    <a:lnTo>
                      <a:pt x="274" y="28"/>
                    </a:lnTo>
                    <a:lnTo>
                      <a:pt x="277" y="28"/>
                    </a:lnTo>
                    <a:lnTo>
                      <a:pt x="279" y="28"/>
                    </a:lnTo>
                    <a:lnTo>
                      <a:pt x="281" y="28"/>
                    </a:lnTo>
                    <a:lnTo>
                      <a:pt x="282" y="31"/>
                    </a:lnTo>
                    <a:lnTo>
                      <a:pt x="284" y="33"/>
                    </a:lnTo>
                    <a:lnTo>
                      <a:pt x="282" y="34"/>
                    </a:lnTo>
                    <a:lnTo>
                      <a:pt x="282" y="38"/>
                    </a:lnTo>
                    <a:lnTo>
                      <a:pt x="284" y="38"/>
                    </a:lnTo>
                    <a:lnTo>
                      <a:pt x="292" y="33"/>
                    </a:lnTo>
                    <a:lnTo>
                      <a:pt x="296" y="28"/>
                    </a:lnTo>
                    <a:lnTo>
                      <a:pt x="301" y="23"/>
                    </a:lnTo>
                    <a:lnTo>
                      <a:pt x="306" y="23"/>
                    </a:lnTo>
                    <a:lnTo>
                      <a:pt x="307" y="25"/>
                    </a:lnTo>
                    <a:lnTo>
                      <a:pt x="311" y="25"/>
                    </a:lnTo>
                    <a:lnTo>
                      <a:pt x="314" y="23"/>
                    </a:lnTo>
                    <a:lnTo>
                      <a:pt x="322" y="20"/>
                    </a:lnTo>
                    <a:lnTo>
                      <a:pt x="327" y="18"/>
                    </a:lnTo>
                    <a:lnTo>
                      <a:pt x="322" y="15"/>
                    </a:lnTo>
                    <a:lnTo>
                      <a:pt x="322" y="15"/>
                    </a:lnTo>
                    <a:lnTo>
                      <a:pt x="321" y="13"/>
                    </a:lnTo>
                    <a:lnTo>
                      <a:pt x="317" y="15"/>
                    </a:lnTo>
                    <a:lnTo>
                      <a:pt x="316" y="13"/>
                    </a:lnTo>
                    <a:lnTo>
                      <a:pt x="316" y="13"/>
                    </a:lnTo>
                    <a:lnTo>
                      <a:pt x="314" y="11"/>
                    </a:lnTo>
                    <a:lnTo>
                      <a:pt x="309" y="13"/>
                    </a:lnTo>
                    <a:lnTo>
                      <a:pt x="306" y="13"/>
                    </a:lnTo>
                    <a:lnTo>
                      <a:pt x="244" y="25"/>
                    </a:lnTo>
                    <a:lnTo>
                      <a:pt x="242" y="25"/>
                    </a:lnTo>
                    <a:lnTo>
                      <a:pt x="241" y="26"/>
                    </a:lnTo>
                    <a:lnTo>
                      <a:pt x="239" y="25"/>
                    </a:lnTo>
                    <a:lnTo>
                      <a:pt x="237" y="25"/>
                    </a:lnTo>
                    <a:lnTo>
                      <a:pt x="236" y="25"/>
                    </a:lnTo>
                    <a:lnTo>
                      <a:pt x="234" y="23"/>
                    </a:lnTo>
                    <a:lnTo>
                      <a:pt x="232" y="23"/>
                    </a:lnTo>
                    <a:lnTo>
                      <a:pt x="231" y="23"/>
                    </a:lnTo>
                    <a:lnTo>
                      <a:pt x="227" y="21"/>
                    </a:lnTo>
                    <a:lnTo>
                      <a:pt x="226" y="23"/>
                    </a:lnTo>
                    <a:lnTo>
                      <a:pt x="226" y="25"/>
                    </a:lnTo>
                    <a:lnTo>
                      <a:pt x="224" y="25"/>
                    </a:lnTo>
                    <a:lnTo>
                      <a:pt x="219" y="25"/>
                    </a:lnTo>
                    <a:lnTo>
                      <a:pt x="214" y="23"/>
                    </a:lnTo>
                    <a:lnTo>
                      <a:pt x="209" y="18"/>
                    </a:lnTo>
                    <a:lnTo>
                      <a:pt x="206" y="18"/>
                    </a:lnTo>
                    <a:lnTo>
                      <a:pt x="204" y="18"/>
                    </a:lnTo>
                    <a:lnTo>
                      <a:pt x="204" y="21"/>
                    </a:lnTo>
                    <a:lnTo>
                      <a:pt x="201" y="21"/>
                    </a:lnTo>
                    <a:lnTo>
                      <a:pt x="194" y="20"/>
                    </a:lnTo>
                    <a:lnTo>
                      <a:pt x="191" y="21"/>
                    </a:lnTo>
                    <a:lnTo>
                      <a:pt x="188" y="23"/>
                    </a:lnTo>
                    <a:lnTo>
                      <a:pt x="184" y="21"/>
                    </a:lnTo>
                    <a:lnTo>
                      <a:pt x="183" y="20"/>
                    </a:lnTo>
                    <a:lnTo>
                      <a:pt x="181" y="20"/>
                    </a:lnTo>
                    <a:lnTo>
                      <a:pt x="178" y="20"/>
                    </a:lnTo>
                    <a:lnTo>
                      <a:pt x="171" y="18"/>
                    </a:lnTo>
                    <a:lnTo>
                      <a:pt x="168" y="16"/>
                    </a:lnTo>
                    <a:lnTo>
                      <a:pt x="164" y="15"/>
                    </a:lnTo>
                    <a:lnTo>
                      <a:pt x="163" y="11"/>
                    </a:lnTo>
                    <a:lnTo>
                      <a:pt x="161" y="10"/>
                    </a:lnTo>
                    <a:lnTo>
                      <a:pt x="70" y="10"/>
                    </a:lnTo>
                    <a:lnTo>
                      <a:pt x="70" y="10"/>
                    </a:lnTo>
                    <a:lnTo>
                      <a:pt x="66" y="10"/>
                    </a:lnTo>
                    <a:lnTo>
                      <a:pt x="63" y="11"/>
                    </a:lnTo>
                    <a:lnTo>
                      <a:pt x="61" y="11"/>
                    </a:lnTo>
                    <a:lnTo>
                      <a:pt x="58" y="13"/>
                    </a:lnTo>
                    <a:lnTo>
                      <a:pt x="53" y="11"/>
                    </a:lnTo>
                    <a:lnTo>
                      <a:pt x="48" y="6"/>
                    </a:lnTo>
                    <a:lnTo>
                      <a:pt x="46" y="6"/>
                    </a:lnTo>
                    <a:lnTo>
                      <a:pt x="46" y="5"/>
                    </a:lnTo>
                    <a:lnTo>
                      <a:pt x="43" y="3"/>
                    </a:lnTo>
                    <a:lnTo>
                      <a:pt x="43" y="1"/>
                    </a:lnTo>
                    <a:lnTo>
                      <a:pt x="40" y="0"/>
                    </a:lnTo>
                    <a:lnTo>
                      <a:pt x="38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1" y="0"/>
                    </a:lnTo>
                    <a:lnTo>
                      <a:pt x="28" y="0"/>
                    </a:lnTo>
                    <a:lnTo>
                      <a:pt x="22" y="5"/>
                    </a:lnTo>
                    <a:lnTo>
                      <a:pt x="22" y="8"/>
                    </a:lnTo>
                    <a:lnTo>
                      <a:pt x="20" y="10"/>
                    </a:lnTo>
                    <a:lnTo>
                      <a:pt x="17" y="8"/>
                    </a:lnTo>
                    <a:lnTo>
                      <a:pt x="10" y="6"/>
                    </a:lnTo>
                    <a:lnTo>
                      <a:pt x="8" y="6"/>
                    </a:lnTo>
                    <a:lnTo>
                      <a:pt x="8" y="10"/>
                    </a:lnTo>
                    <a:lnTo>
                      <a:pt x="5" y="11"/>
                    </a:lnTo>
                    <a:lnTo>
                      <a:pt x="5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8"/>
                    </a:lnTo>
                    <a:lnTo>
                      <a:pt x="17" y="41"/>
                    </a:lnTo>
                    <a:lnTo>
                      <a:pt x="23" y="53"/>
                    </a:lnTo>
                    <a:lnTo>
                      <a:pt x="36" y="78"/>
                    </a:lnTo>
                    <a:lnTo>
                      <a:pt x="38" y="86"/>
                    </a:lnTo>
                    <a:lnTo>
                      <a:pt x="50" y="103"/>
                    </a:lnTo>
                    <a:lnTo>
                      <a:pt x="50" y="109"/>
                    </a:lnTo>
                    <a:lnTo>
                      <a:pt x="63" y="126"/>
                    </a:lnTo>
                    <a:lnTo>
                      <a:pt x="63" y="134"/>
                    </a:lnTo>
                    <a:lnTo>
                      <a:pt x="60" y="136"/>
                    </a:lnTo>
                    <a:lnTo>
                      <a:pt x="63" y="147"/>
                    </a:lnTo>
                    <a:lnTo>
                      <a:pt x="63" y="164"/>
                    </a:lnTo>
                    <a:lnTo>
                      <a:pt x="71" y="181"/>
                    </a:lnTo>
                    <a:lnTo>
                      <a:pt x="70" y="191"/>
                    </a:lnTo>
                    <a:lnTo>
                      <a:pt x="71" y="196"/>
                    </a:lnTo>
                    <a:lnTo>
                      <a:pt x="68" y="199"/>
                    </a:lnTo>
                    <a:lnTo>
                      <a:pt x="71" y="202"/>
                    </a:lnTo>
                    <a:lnTo>
                      <a:pt x="73" y="214"/>
                    </a:lnTo>
                    <a:lnTo>
                      <a:pt x="76" y="216"/>
                    </a:lnTo>
                    <a:lnTo>
                      <a:pt x="80" y="219"/>
                    </a:lnTo>
                    <a:lnTo>
                      <a:pt x="76" y="221"/>
                    </a:lnTo>
                    <a:lnTo>
                      <a:pt x="76" y="226"/>
                    </a:lnTo>
                    <a:lnTo>
                      <a:pt x="80" y="229"/>
                    </a:lnTo>
                    <a:lnTo>
                      <a:pt x="81" y="237"/>
                    </a:lnTo>
                    <a:lnTo>
                      <a:pt x="85" y="242"/>
                    </a:lnTo>
                    <a:lnTo>
                      <a:pt x="91" y="254"/>
                    </a:lnTo>
                    <a:lnTo>
                      <a:pt x="96" y="259"/>
                    </a:lnTo>
                    <a:lnTo>
                      <a:pt x="98" y="262"/>
                    </a:lnTo>
                    <a:lnTo>
                      <a:pt x="106" y="267"/>
                    </a:lnTo>
                    <a:lnTo>
                      <a:pt x="110" y="265"/>
                    </a:lnTo>
                    <a:lnTo>
                      <a:pt x="115" y="264"/>
                    </a:lnTo>
                    <a:lnTo>
                      <a:pt x="115" y="260"/>
                    </a:lnTo>
                    <a:lnTo>
                      <a:pt x="113" y="260"/>
                    </a:lnTo>
                    <a:lnTo>
                      <a:pt x="116" y="255"/>
                    </a:lnTo>
                    <a:lnTo>
                      <a:pt x="121" y="254"/>
                    </a:lnTo>
                    <a:lnTo>
                      <a:pt x="125" y="259"/>
                    </a:lnTo>
                    <a:lnTo>
                      <a:pt x="129" y="259"/>
                    </a:lnTo>
                    <a:lnTo>
                      <a:pt x="128" y="264"/>
                    </a:lnTo>
                    <a:lnTo>
                      <a:pt x="131" y="270"/>
                    </a:lnTo>
                    <a:lnTo>
                      <a:pt x="139" y="272"/>
                    </a:lnTo>
                    <a:lnTo>
                      <a:pt x="144" y="274"/>
                    </a:lnTo>
                    <a:lnTo>
                      <a:pt x="148" y="274"/>
                    </a:lnTo>
                    <a:lnTo>
                      <a:pt x="151" y="274"/>
                    </a:lnTo>
                    <a:lnTo>
                      <a:pt x="154" y="275"/>
                    </a:lnTo>
                    <a:lnTo>
                      <a:pt x="156" y="274"/>
                    </a:lnTo>
                    <a:lnTo>
                      <a:pt x="159" y="274"/>
                    </a:lnTo>
                    <a:lnTo>
                      <a:pt x="163" y="275"/>
                    </a:lnTo>
                    <a:lnTo>
                      <a:pt x="166" y="275"/>
                    </a:lnTo>
                    <a:lnTo>
                      <a:pt x="168" y="277"/>
                    </a:lnTo>
                    <a:lnTo>
                      <a:pt x="169" y="272"/>
                    </a:lnTo>
                    <a:lnTo>
                      <a:pt x="171" y="270"/>
                    </a:lnTo>
                    <a:lnTo>
                      <a:pt x="174" y="269"/>
                    </a:lnTo>
                    <a:lnTo>
                      <a:pt x="176" y="264"/>
                    </a:lnTo>
                    <a:lnTo>
                      <a:pt x="183" y="262"/>
                    </a:lnTo>
                    <a:lnTo>
                      <a:pt x="189" y="262"/>
                    </a:lnTo>
                    <a:lnTo>
                      <a:pt x="193" y="262"/>
                    </a:lnTo>
                    <a:lnTo>
                      <a:pt x="196" y="182"/>
                    </a:lnTo>
                    <a:lnTo>
                      <a:pt x="196" y="18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11" name="Freeform 138"/>
              <p:cNvSpPr>
                <a:spLocks noEditPoints="1"/>
              </p:cNvSpPr>
              <p:nvPr/>
            </p:nvSpPr>
            <p:spPr bwMode="auto">
              <a:xfrm>
                <a:off x="6966192" y="3407713"/>
                <a:ext cx="98463" cy="161864"/>
              </a:xfrm>
              <a:custGeom>
                <a:avLst/>
                <a:gdLst/>
                <a:ahLst/>
                <a:cxnLst>
                  <a:cxn ang="0">
                    <a:pos x="53" y="306"/>
                  </a:cxn>
                  <a:cxn ang="0">
                    <a:pos x="85" y="299"/>
                  </a:cxn>
                  <a:cxn ang="0">
                    <a:pos x="98" y="282"/>
                  </a:cxn>
                  <a:cxn ang="0">
                    <a:pos x="101" y="267"/>
                  </a:cxn>
                  <a:cxn ang="0">
                    <a:pos x="108" y="257"/>
                  </a:cxn>
                  <a:cxn ang="0">
                    <a:pos x="121" y="224"/>
                  </a:cxn>
                  <a:cxn ang="0">
                    <a:pos x="141" y="181"/>
                  </a:cxn>
                  <a:cxn ang="0">
                    <a:pos x="153" y="154"/>
                  </a:cxn>
                  <a:cxn ang="0">
                    <a:pos x="161" y="125"/>
                  </a:cxn>
                  <a:cxn ang="0">
                    <a:pos x="165" y="106"/>
                  </a:cxn>
                  <a:cxn ang="0">
                    <a:pos x="168" y="91"/>
                  </a:cxn>
                  <a:cxn ang="0">
                    <a:pos x="168" y="78"/>
                  </a:cxn>
                  <a:cxn ang="0">
                    <a:pos x="178" y="90"/>
                  </a:cxn>
                  <a:cxn ang="0">
                    <a:pos x="183" y="78"/>
                  </a:cxn>
                  <a:cxn ang="0">
                    <a:pos x="178" y="63"/>
                  </a:cxn>
                  <a:cxn ang="0">
                    <a:pos x="179" y="48"/>
                  </a:cxn>
                  <a:cxn ang="0">
                    <a:pos x="173" y="18"/>
                  </a:cxn>
                  <a:cxn ang="0">
                    <a:pos x="163" y="8"/>
                  </a:cxn>
                  <a:cxn ang="0">
                    <a:pos x="158" y="8"/>
                  </a:cxn>
                  <a:cxn ang="0">
                    <a:pos x="151" y="13"/>
                  </a:cxn>
                  <a:cxn ang="0">
                    <a:pos x="150" y="23"/>
                  </a:cxn>
                  <a:cxn ang="0">
                    <a:pos x="140" y="38"/>
                  </a:cxn>
                  <a:cxn ang="0">
                    <a:pos x="133" y="37"/>
                  </a:cxn>
                  <a:cxn ang="0">
                    <a:pos x="131" y="48"/>
                  </a:cxn>
                  <a:cxn ang="0">
                    <a:pos x="123" y="51"/>
                  </a:cxn>
                  <a:cxn ang="0">
                    <a:pos x="128" y="63"/>
                  </a:cxn>
                  <a:cxn ang="0">
                    <a:pos x="115" y="70"/>
                  </a:cxn>
                  <a:cxn ang="0">
                    <a:pos x="110" y="65"/>
                  </a:cxn>
                  <a:cxn ang="0">
                    <a:pos x="108" y="75"/>
                  </a:cxn>
                  <a:cxn ang="0">
                    <a:pos x="103" y="81"/>
                  </a:cxn>
                  <a:cxn ang="0">
                    <a:pos x="101" y="73"/>
                  </a:cxn>
                  <a:cxn ang="0">
                    <a:pos x="90" y="91"/>
                  </a:cxn>
                  <a:cxn ang="0">
                    <a:pos x="83" y="83"/>
                  </a:cxn>
                  <a:cxn ang="0">
                    <a:pos x="68" y="86"/>
                  </a:cxn>
                  <a:cxn ang="0">
                    <a:pos x="65" y="90"/>
                  </a:cxn>
                  <a:cxn ang="0">
                    <a:pos x="48" y="96"/>
                  </a:cxn>
                  <a:cxn ang="0">
                    <a:pos x="37" y="98"/>
                  </a:cxn>
                  <a:cxn ang="0">
                    <a:pos x="23" y="123"/>
                  </a:cxn>
                  <a:cxn ang="0">
                    <a:pos x="27" y="140"/>
                  </a:cxn>
                  <a:cxn ang="0">
                    <a:pos x="37" y="164"/>
                  </a:cxn>
                  <a:cxn ang="0">
                    <a:pos x="32" y="181"/>
                  </a:cxn>
                  <a:cxn ang="0">
                    <a:pos x="22" y="194"/>
                  </a:cxn>
                  <a:cxn ang="0">
                    <a:pos x="7" y="211"/>
                  </a:cxn>
                  <a:cxn ang="0">
                    <a:pos x="2" y="231"/>
                  </a:cxn>
                  <a:cxn ang="0">
                    <a:pos x="7" y="251"/>
                  </a:cxn>
                  <a:cxn ang="0">
                    <a:pos x="12" y="259"/>
                  </a:cxn>
                  <a:cxn ang="0">
                    <a:pos x="7" y="274"/>
                  </a:cxn>
                  <a:cxn ang="0">
                    <a:pos x="10" y="289"/>
                  </a:cxn>
                  <a:cxn ang="0">
                    <a:pos x="22" y="301"/>
                  </a:cxn>
                  <a:cxn ang="0">
                    <a:pos x="35" y="307"/>
                  </a:cxn>
                  <a:cxn ang="0">
                    <a:pos x="38" y="311"/>
                  </a:cxn>
                  <a:cxn ang="0">
                    <a:pos x="146" y="18"/>
                  </a:cxn>
                  <a:cxn ang="0">
                    <a:pos x="143" y="28"/>
                  </a:cxn>
                  <a:cxn ang="0">
                    <a:pos x="143" y="30"/>
                  </a:cxn>
                  <a:cxn ang="0">
                    <a:pos x="140" y="30"/>
                  </a:cxn>
                  <a:cxn ang="0">
                    <a:pos x="135" y="28"/>
                  </a:cxn>
                  <a:cxn ang="0">
                    <a:pos x="168" y="110"/>
                  </a:cxn>
                  <a:cxn ang="0">
                    <a:pos x="171" y="110"/>
                  </a:cxn>
                </a:cxnLst>
                <a:rect l="0" t="0" r="r" b="b"/>
                <a:pathLst>
                  <a:path w="184" h="311">
                    <a:moveTo>
                      <a:pt x="38" y="311"/>
                    </a:moveTo>
                    <a:lnTo>
                      <a:pt x="42" y="309"/>
                    </a:lnTo>
                    <a:lnTo>
                      <a:pt x="47" y="309"/>
                    </a:lnTo>
                    <a:lnTo>
                      <a:pt x="53" y="306"/>
                    </a:lnTo>
                    <a:lnTo>
                      <a:pt x="57" y="302"/>
                    </a:lnTo>
                    <a:lnTo>
                      <a:pt x="71" y="301"/>
                    </a:lnTo>
                    <a:lnTo>
                      <a:pt x="76" y="301"/>
                    </a:lnTo>
                    <a:lnTo>
                      <a:pt x="85" y="299"/>
                    </a:lnTo>
                    <a:lnTo>
                      <a:pt x="86" y="294"/>
                    </a:lnTo>
                    <a:lnTo>
                      <a:pt x="91" y="294"/>
                    </a:lnTo>
                    <a:lnTo>
                      <a:pt x="93" y="287"/>
                    </a:lnTo>
                    <a:lnTo>
                      <a:pt x="98" y="282"/>
                    </a:lnTo>
                    <a:lnTo>
                      <a:pt x="98" y="277"/>
                    </a:lnTo>
                    <a:lnTo>
                      <a:pt x="103" y="276"/>
                    </a:lnTo>
                    <a:lnTo>
                      <a:pt x="101" y="269"/>
                    </a:lnTo>
                    <a:lnTo>
                      <a:pt x="101" y="267"/>
                    </a:lnTo>
                    <a:lnTo>
                      <a:pt x="105" y="266"/>
                    </a:lnTo>
                    <a:lnTo>
                      <a:pt x="106" y="257"/>
                    </a:lnTo>
                    <a:lnTo>
                      <a:pt x="106" y="257"/>
                    </a:lnTo>
                    <a:lnTo>
                      <a:pt x="108" y="257"/>
                    </a:lnTo>
                    <a:lnTo>
                      <a:pt x="111" y="251"/>
                    </a:lnTo>
                    <a:lnTo>
                      <a:pt x="115" y="236"/>
                    </a:lnTo>
                    <a:lnTo>
                      <a:pt x="118" y="228"/>
                    </a:lnTo>
                    <a:lnTo>
                      <a:pt x="121" y="224"/>
                    </a:lnTo>
                    <a:lnTo>
                      <a:pt x="123" y="216"/>
                    </a:lnTo>
                    <a:lnTo>
                      <a:pt x="130" y="204"/>
                    </a:lnTo>
                    <a:lnTo>
                      <a:pt x="136" y="188"/>
                    </a:lnTo>
                    <a:lnTo>
                      <a:pt x="141" y="181"/>
                    </a:lnTo>
                    <a:lnTo>
                      <a:pt x="141" y="173"/>
                    </a:lnTo>
                    <a:lnTo>
                      <a:pt x="146" y="164"/>
                    </a:lnTo>
                    <a:lnTo>
                      <a:pt x="146" y="161"/>
                    </a:lnTo>
                    <a:lnTo>
                      <a:pt x="153" y="154"/>
                    </a:lnTo>
                    <a:lnTo>
                      <a:pt x="155" y="141"/>
                    </a:lnTo>
                    <a:lnTo>
                      <a:pt x="158" y="133"/>
                    </a:lnTo>
                    <a:lnTo>
                      <a:pt x="160" y="131"/>
                    </a:lnTo>
                    <a:lnTo>
                      <a:pt x="161" y="125"/>
                    </a:lnTo>
                    <a:lnTo>
                      <a:pt x="158" y="121"/>
                    </a:lnTo>
                    <a:lnTo>
                      <a:pt x="160" y="115"/>
                    </a:lnTo>
                    <a:lnTo>
                      <a:pt x="165" y="110"/>
                    </a:lnTo>
                    <a:lnTo>
                      <a:pt x="165" y="106"/>
                    </a:lnTo>
                    <a:lnTo>
                      <a:pt x="168" y="103"/>
                    </a:lnTo>
                    <a:lnTo>
                      <a:pt x="166" y="96"/>
                    </a:lnTo>
                    <a:lnTo>
                      <a:pt x="165" y="95"/>
                    </a:lnTo>
                    <a:lnTo>
                      <a:pt x="168" y="91"/>
                    </a:lnTo>
                    <a:lnTo>
                      <a:pt x="166" y="86"/>
                    </a:lnTo>
                    <a:lnTo>
                      <a:pt x="165" y="85"/>
                    </a:lnTo>
                    <a:lnTo>
                      <a:pt x="165" y="80"/>
                    </a:lnTo>
                    <a:lnTo>
                      <a:pt x="168" y="78"/>
                    </a:lnTo>
                    <a:lnTo>
                      <a:pt x="171" y="80"/>
                    </a:lnTo>
                    <a:lnTo>
                      <a:pt x="171" y="85"/>
                    </a:lnTo>
                    <a:lnTo>
                      <a:pt x="176" y="90"/>
                    </a:lnTo>
                    <a:lnTo>
                      <a:pt x="178" y="90"/>
                    </a:lnTo>
                    <a:lnTo>
                      <a:pt x="179" y="88"/>
                    </a:lnTo>
                    <a:lnTo>
                      <a:pt x="181" y="83"/>
                    </a:lnTo>
                    <a:lnTo>
                      <a:pt x="181" y="81"/>
                    </a:lnTo>
                    <a:lnTo>
                      <a:pt x="183" y="78"/>
                    </a:lnTo>
                    <a:lnTo>
                      <a:pt x="184" y="76"/>
                    </a:lnTo>
                    <a:lnTo>
                      <a:pt x="184" y="73"/>
                    </a:lnTo>
                    <a:lnTo>
                      <a:pt x="179" y="66"/>
                    </a:lnTo>
                    <a:lnTo>
                      <a:pt x="178" y="63"/>
                    </a:lnTo>
                    <a:lnTo>
                      <a:pt x="179" y="60"/>
                    </a:lnTo>
                    <a:lnTo>
                      <a:pt x="179" y="56"/>
                    </a:lnTo>
                    <a:lnTo>
                      <a:pt x="178" y="50"/>
                    </a:lnTo>
                    <a:lnTo>
                      <a:pt x="179" y="48"/>
                    </a:lnTo>
                    <a:lnTo>
                      <a:pt x="179" y="37"/>
                    </a:lnTo>
                    <a:lnTo>
                      <a:pt x="176" y="32"/>
                    </a:lnTo>
                    <a:lnTo>
                      <a:pt x="174" y="22"/>
                    </a:lnTo>
                    <a:lnTo>
                      <a:pt x="173" y="18"/>
                    </a:lnTo>
                    <a:lnTo>
                      <a:pt x="171" y="20"/>
                    </a:lnTo>
                    <a:lnTo>
                      <a:pt x="168" y="15"/>
                    </a:lnTo>
                    <a:lnTo>
                      <a:pt x="166" y="10"/>
                    </a:lnTo>
                    <a:lnTo>
                      <a:pt x="163" y="8"/>
                    </a:lnTo>
                    <a:lnTo>
                      <a:pt x="165" y="5"/>
                    </a:lnTo>
                    <a:lnTo>
                      <a:pt x="163" y="0"/>
                    </a:lnTo>
                    <a:lnTo>
                      <a:pt x="158" y="5"/>
                    </a:lnTo>
                    <a:lnTo>
                      <a:pt x="158" y="8"/>
                    </a:lnTo>
                    <a:lnTo>
                      <a:pt x="155" y="10"/>
                    </a:lnTo>
                    <a:lnTo>
                      <a:pt x="150" y="8"/>
                    </a:lnTo>
                    <a:lnTo>
                      <a:pt x="148" y="8"/>
                    </a:lnTo>
                    <a:lnTo>
                      <a:pt x="151" y="13"/>
                    </a:lnTo>
                    <a:lnTo>
                      <a:pt x="151" y="15"/>
                    </a:lnTo>
                    <a:lnTo>
                      <a:pt x="155" y="18"/>
                    </a:lnTo>
                    <a:lnTo>
                      <a:pt x="155" y="20"/>
                    </a:lnTo>
                    <a:lnTo>
                      <a:pt x="150" y="23"/>
                    </a:lnTo>
                    <a:lnTo>
                      <a:pt x="150" y="30"/>
                    </a:lnTo>
                    <a:lnTo>
                      <a:pt x="146" y="35"/>
                    </a:lnTo>
                    <a:lnTo>
                      <a:pt x="143" y="33"/>
                    </a:lnTo>
                    <a:lnTo>
                      <a:pt x="140" y="38"/>
                    </a:lnTo>
                    <a:lnTo>
                      <a:pt x="140" y="41"/>
                    </a:lnTo>
                    <a:lnTo>
                      <a:pt x="136" y="43"/>
                    </a:lnTo>
                    <a:lnTo>
                      <a:pt x="133" y="41"/>
                    </a:lnTo>
                    <a:lnTo>
                      <a:pt x="133" y="37"/>
                    </a:lnTo>
                    <a:lnTo>
                      <a:pt x="131" y="37"/>
                    </a:lnTo>
                    <a:lnTo>
                      <a:pt x="128" y="38"/>
                    </a:lnTo>
                    <a:lnTo>
                      <a:pt x="126" y="45"/>
                    </a:lnTo>
                    <a:lnTo>
                      <a:pt x="131" y="48"/>
                    </a:lnTo>
                    <a:lnTo>
                      <a:pt x="133" y="50"/>
                    </a:lnTo>
                    <a:lnTo>
                      <a:pt x="131" y="51"/>
                    </a:lnTo>
                    <a:lnTo>
                      <a:pt x="128" y="51"/>
                    </a:lnTo>
                    <a:lnTo>
                      <a:pt x="123" y="51"/>
                    </a:lnTo>
                    <a:lnTo>
                      <a:pt x="125" y="56"/>
                    </a:lnTo>
                    <a:lnTo>
                      <a:pt x="130" y="58"/>
                    </a:lnTo>
                    <a:lnTo>
                      <a:pt x="130" y="60"/>
                    </a:lnTo>
                    <a:lnTo>
                      <a:pt x="128" y="63"/>
                    </a:lnTo>
                    <a:lnTo>
                      <a:pt x="126" y="60"/>
                    </a:lnTo>
                    <a:lnTo>
                      <a:pt x="121" y="61"/>
                    </a:lnTo>
                    <a:lnTo>
                      <a:pt x="121" y="65"/>
                    </a:lnTo>
                    <a:lnTo>
                      <a:pt x="115" y="70"/>
                    </a:lnTo>
                    <a:lnTo>
                      <a:pt x="115" y="65"/>
                    </a:lnTo>
                    <a:lnTo>
                      <a:pt x="115" y="63"/>
                    </a:lnTo>
                    <a:lnTo>
                      <a:pt x="113" y="60"/>
                    </a:lnTo>
                    <a:lnTo>
                      <a:pt x="110" y="65"/>
                    </a:lnTo>
                    <a:lnTo>
                      <a:pt x="111" y="66"/>
                    </a:lnTo>
                    <a:lnTo>
                      <a:pt x="111" y="68"/>
                    </a:lnTo>
                    <a:lnTo>
                      <a:pt x="105" y="70"/>
                    </a:lnTo>
                    <a:lnTo>
                      <a:pt x="108" y="75"/>
                    </a:lnTo>
                    <a:lnTo>
                      <a:pt x="111" y="76"/>
                    </a:lnTo>
                    <a:lnTo>
                      <a:pt x="110" y="78"/>
                    </a:lnTo>
                    <a:lnTo>
                      <a:pt x="108" y="78"/>
                    </a:lnTo>
                    <a:lnTo>
                      <a:pt x="103" y="81"/>
                    </a:lnTo>
                    <a:lnTo>
                      <a:pt x="103" y="78"/>
                    </a:lnTo>
                    <a:lnTo>
                      <a:pt x="101" y="78"/>
                    </a:lnTo>
                    <a:lnTo>
                      <a:pt x="103" y="75"/>
                    </a:lnTo>
                    <a:lnTo>
                      <a:pt x="101" y="73"/>
                    </a:lnTo>
                    <a:lnTo>
                      <a:pt x="91" y="80"/>
                    </a:lnTo>
                    <a:lnTo>
                      <a:pt x="91" y="86"/>
                    </a:lnTo>
                    <a:lnTo>
                      <a:pt x="91" y="88"/>
                    </a:lnTo>
                    <a:lnTo>
                      <a:pt x="90" y="91"/>
                    </a:lnTo>
                    <a:lnTo>
                      <a:pt x="88" y="90"/>
                    </a:lnTo>
                    <a:lnTo>
                      <a:pt x="85" y="88"/>
                    </a:lnTo>
                    <a:lnTo>
                      <a:pt x="85" y="83"/>
                    </a:lnTo>
                    <a:lnTo>
                      <a:pt x="83" y="83"/>
                    </a:lnTo>
                    <a:lnTo>
                      <a:pt x="78" y="88"/>
                    </a:lnTo>
                    <a:lnTo>
                      <a:pt x="71" y="85"/>
                    </a:lnTo>
                    <a:lnTo>
                      <a:pt x="70" y="86"/>
                    </a:lnTo>
                    <a:lnTo>
                      <a:pt x="68" y="86"/>
                    </a:lnTo>
                    <a:lnTo>
                      <a:pt x="68" y="93"/>
                    </a:lnTo>
                    <a:lnTo>
                      <a:pt x="67" y="91"/>
                    </a:lnTo>
                    <a:lnTo>
                      <a:pt x="65" y="93"/>
                    </a:lnTo>
                    <a:lnTo>
                      <a:pt x="65" y="90"/>
                    </a:lnTo>
                    <a:lnTo>
                      <a:pt x="63" y="88"/>
                    </a:lnTo>
                    <a:lnTo>
                      <a:pt x="60" y="91"/>
                    </a:lnTo>
                    <a:lnTo>
                      <a:pt x="58" y="88"/>
                    </a:lnTo>
                    <a:lnTo>
                      <a:pt x="48" y="96"/>
                    </a:lnTo>
                    <a:lnTo>
                      <a:pt x="45" y="96"/>
                    </a:lnTo>
                    <a:lnTo>
                      <a:pt x="43" y="95"/>
                    </a:lnTo>
                    <a:lnTo>
                      <a:pt x="38" y="95"/>
                    </a:lnTo>
                    <a:lnTo>
                      <a:pt x="37" y="98"/>
                    </a:lnTo>
                    <a:lnTo>
                      <a:pt x="37" y="105"/>
                    </a:lnTo>
                    <a:lnTo>
                      <a:pt x="30" y="115"/>
                    </a:lnTo>
                    <a:lnTo>
                      <a:pt x="30" y="116"/>
                    </a:lnTo>
                    <a:lnTo>
                      <a:pt x="23" y="123"/>
                    </a:lnTo>
                    <a:lnTo>
                      <a:pt x="23" y="126"/>
                    </a:lnTo>
                    <a:lnTo>
                      <a:pt x="27" y="130"/>
                    </a:lnTo>
                    <a:lnTo>
                      <a:pt x="23" y="133"/>
                    </a:lnTo>
                    <a:lnTo>
                      <a:pt x="27" y="140"/>
                    </a:lnTo>
                    <a:lnTo>
                      <a:pt x="27" y="144"/>
                    </a:lnTo>
                    <a:lnTo>
                      <a:pt x="33" y="156"/>
                    </a:lnTo>
                    <a:lnTo>
                      <a:pt x="32" y="159"/>
                    </a:lnTo>
                    <a:lnTo>
                      <a:pt x="37" y="164"/>
                    </a:lnTo>
                    <a:lnTo>
                      <a:pt x="37" y="166"/>
                    </a:lnTo>
                    <a:lnTo>
                      <a:pt x="33" y="169"/>
                    </a:lnTo>
                    <a:lnTo>
                      <a:pt x="35" y="171"/>
                    </a:lnTo>
                    <a:lnTo>
                      <a:pt x="32" y="181"/>
                    </a:lnTo>
                    <a:lnTo>
                      <a:pt x="27" y="184"/>
                    </a:lnTo>
                    <a:lnTo>
                      <a:pt x="27" y="191"/>
                    </a:lnTo>
                    <a:lnTo>
                      <a:pt x="23" y="191"/>
                    </a:lnTo>
                    <a:lnTo>
                      <a:pt x="22" y="194"/>
                    </a:lnTo>
                    <a:lnTo>
                      <a:pt x="17" y="198"/>
                    </a:lnTo>
                    <a:lnTo>
                      <a:pt x="17" y="206"/>
                    </a:lnTo>
                    <a:lnTo>
                      <a:pt x="13" y="209"/>
                    </a:lnTo>
                    <a:lnTo>
                      <a:pt x="7" y="211"/>
                    </a:lnTo>
                    <a:lnTo>
                      <a:pt x="5" y="213"/>
                    </a:lnTo>
                    <a:lnTo>
                      <a:pt x="5" y="219"/>
                    </a:lnTo>
                    <a:lnTo>
                      <a:pt x="0" y="224"/>
                    </a:lnTo>
                    <a:lnTo>
                      <a:pt x="2" y="231"/>
                    </a:lnTo>
                    <a:lnTo>
                      <a:pt x="0" y="234"/>
                    </a:lnTo>
                    <a:lnTo>
                      <a:pt x="0" y="236"/>
                    </a:lnTo>
                    <a:lnTo>
                      <a:pt x="0" y="242"/>
                    </a:lnTo>
                    <a:lnTo>
                      <a:pt x="7" y="251"/>
                    </a:lnTo>
                    <a:lnTo>
                      <a:pt x="7" y="256"/>
                    </a:lnTo>
                    <a:lnTo>
                      <a:pt x="7" y="257"/>
                    </a:lnTo>
                    <a:lnTo>
                      <a:pt x="10" y="259"/>
                    </a:lnTo>
                    <a:lnTo>
                      <a:pt x="12" y="259"/>
                    </a:lnTo>
                    <a:lnTo>
                      <a:pt x="10" y="261"/>
                    </a:lnTo>
                    <a:lnTo>
                      <a:pt x="5" y="262"/>
                    </a:lnTo>
                    <a:lnTo>
                      <a:pt x="5" y="266"/>
                    </a:lnTo>
                    <a:lnTo>
                      <a:pt x="7" y="274"/>
                    </a:lnTo>
                    <a:lnTo>
                      <a:pt x="5" y="282"/>
                    </a:lnTo>
                    <a:lnTo>
                      <a:pt x="7" y="284"/>
                    </a:lnTo>
                    <a:lnTo>
                      <a:pt x="8" y="287"/>
                    </a:lnTo>
                    <a:lnTo>
                      <a:pt x="10" y="289"/>
                    </a:lnTo>
                    <a:lnTo>
                      <a:pt x="13" y="294"/>
                    </a:lnTo>
                    <a:lnTo>
                      <a:pt x="17" y="296"/>
                    </a:lnTo>
                    <a:lnTo>
                      <a:pt x="18" y="297"/>
                    </a:lnTo>
                    <a:lnTo>
                      <a:pt x="22" y="301"/>
                    </a:lnTo>
                    <a:lnTo>
                      <a:pt x="25" y="301"/>
                    </a:lnTo>
                    <a:lnTo>
                      <a:pt x="27" y="302"/>
                    </a:lnTo>
                    <a:lnTo>
                      <a:pt x="30" y="302"/>
                    </a:lnTo>
                    <a:lnTo>
                      <a:pt x="35" y="307"/>
                    </a:lnTo>
                    <a:lnTo>
                      <a:pt x="37" y="307"/>
                    </a:lnTo>
                    <a:lnTo>
                      <a:pt x="37" y="311"/>
                    </a:lnTo>
                    <a:lnTo>
                      <a:pt x="38" y="311"/>
                    </a:lnTo>
                    <a:lnTo>
                      <a:pt x="38" y="311"/>
                    </a:lnTo>
                    <a:close/>
                    <a:moveTo>
                      <a:pt x="145" y="22"/>
                    </a:moveTo>
                    <a:lnTo>
                      <a:pt x="143" y="20"/>
                    </a:lnTo>
                    <a:lnTo>
                      <a:pt x="146" y="17"/>
                    </a:lnTo>
                    <a:lnTo>
                      <a:pt x="146" y="18"/>
                    </a:lnTo>
                    <a:lnTo>
                      <a:pt x="145" y="22"/>
                    </a:lnTo>
                    <a:lnTo>
                      <a:pt x="145" y="22"/>
                    </a:lnTo>
                    <a:close/>
                    <a:moveTo>
                      <a:pt x="143" y="30"/>
                    </a:moveTo>
                    <a:lnTo>
                      <a:pt x="143" y="28"/>
                    </a:lnTo>
                    <a:lnTo>
                      <a:pt x="145" y="30"/>
                    </a:lnTo>
                    <a:lnTo>
                      <a:pt x="143" y="32"/>
                    </a:lnTo>
                    <a:lnTo>
                      <a:pt x="143" y="30"/>
                    </a:lnTo>
                    <a:lnTo>
                      <a:pt x="143" y="30"/>
                    </a:lnTo>
                    <a:close/>
                    <a:moveTo>
                      <a:pt x="135" y="28"/>
                    </a:moveTo>
                    <a:lnTo>
                      <a:pt x="136" y="27"/>
                    </a:lnTo>
                    <a:lnTo>
                      <a:pt x="136" y="28"/>
                    </a:lnTo>
                    <a:lnTo>
                      <a:pt x="140" y="30"/>
                    </a:lnTo>
                    <a:lnTo>
                      <a:pt x="138" y="33"/>
                    </a:lnTo>
                    <a:lnTo>
                      <a:pt x="136" y="32"/>
                    </a:lnTo>
                    <a:lnTo>
                      <a:pt x="133" y="32"/>
                    </a:lnTo>
                    <a:lnTo>
                      <a:pt x="135" y="28"/>
                    </a:lnTo>
                    <a:lnTo>
                      <a:pt x="135" y="28"/>
                    </a:lnTo>
                    <a:close/>
                    <a:moveTo>
                      <a:pt x="168" y="116"/>
                    </a:moveTo>
                    <a:lnTo>
                      <a:pt x="168" y="113"/>
                    </a:lnTo>
                    <a:lnTo>
                      <a:pt x="168" y="110"/>
                    </a:lnTo>
                    <a:lnTo>
                      <a:pt x="169" y="108"/>
                    </a:lnTo>
                    <a:lnTo>
                      <a:pt x="171" y="108"/>
                    </a:lnTo>
                    <a:lnTo>
                      <a:pt x="173" y="105"/>
                    </a:lnTo>
                    <a:lnTo>
                      <a:pt x="171" y="110"/>
                    </a:lnTo>
                    <a:lnTo>
                      <a:pt x="169" y="111"/>
                    </a:lnTo>
                    <a:lnTo>
                      <a:pt x="168" y="11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12" name="Freeform 139"/>
              <p:cNvSpPr>
                <a:spLocks/>
              </p:cNvSpPr>
              <p:nvPr/>
            </p:nvSpPr>
            <p:spPr bwMode="auto">
              <a:xfrm>
                <a:off x="6806725" y="3391112"/>
                <a:ext cx="134851" cy="190916"/>
              </a:xfrm>
              <a:custGeom>
                <a:avLst/>
                <a:gdLst/>
                <a:ahLst/>
                <a:cxnLst>
                  <a:cxn ang="0">
                    <a:pos x="45" y="229"/>
                  </a:cxn>
                  <a:cxn ang="0">
                    <a:pos x="50" y="217"/>
                  </a:cxn>
                  <a:cxn ang="0">
                    <a:pos x="55" y="201"/>
                  </a:cxn>
                  <a:cxn ang="0">
                    <a:pos x="55" y="187"/>
                  </a:cxn>
                  <a:cxn ang="0">
                    <a:pos x="57" y="174"/>
                  </a:cxn>
                  <a:cxn ang="0">
                    <a:pos x="60" y="156"/>
                  </a:cxn>
                  <a:cxn ang="0">
                    <a:pos x="62" y="141"/>
                  </a:cxn>
                  <a:cxn ang="0">
                    <a:pos x="37" y="133"/>
                  </a:cxn>
                  <a:cxn ang="0">
                    <a:pos x="15" y="126"/>
                  </a:cxn>
                  <a:cxn ang="0">
                    <a:pos x="0" y="106"/>
                  </a:cxn>
                  <a:cxn ang="0">
                    <a:pos x="45" y="88"/>
                  </a:cxn>
                  <a:cxn ang="0">
                    <a:pos x="75" y="83"/>
                  </a:cxn>
                  <a:cxn ang="0">
                    <a:pos x="86" y="89"/>
                  </a:cxn>
                  <a:cxn ang="0">
                    <a:pos x="103" y="98"/>
                  </a:cxn>
                  <a:cxn ang="0">
                    <a:pos x="93" y="121"/>
                  </a:cxn>
                  <a:cxn ang="0">
                    <a:pos x="108" y="139"/>
                  </a:cxn>
                  <a:cxn ang="0">
                    <a:pos x="118" y="149"/>
                  </a:cxn>
                  <a:cxn ang="0">
                    <a:pos x="123" y="126"/>
                  </a:cxn>
                  <a:cxn ang="0">
                    <a:pos x="130" y="108"/>
                  </a:cxn>
                  <a:cxn ang="0">
                    <a:pos x="135" y="101"/>
                  </a:cxn>
                  <a:cxn ang="0">
                    <a:pos x="128" y="83"/>
                  </a:cxn>
                  <a:cxn ang="0">
                    <a:pos x="110" y="66"/>
                  </a:cxn>
                  <a:cxn ang="0">
                    <a:pos x="131" y="21"/>
                  </a:cxn>
                  <a:cxn ang="0">
                    <a:pos x="143" y="23"/>
                  </a:cxn>
                  <a:cxn ang="0">
                    <a:pos x="160" y="23"/>
                  </a:cxn>
                  <a:cxn ang="0">
                    <a:pos x="171" y="23"/>
                  </a:cxn>
                  <a:cxn ang="0">
                    <a:pos x="186" y="16"/>
                  </a:cxn>
                  <a:cxn ang="0">
                    <a:pos x="203" y="18"/>
                  </a:cxn>
                  <a:cxn ang="0">
                    <a:pos x="223" y="11"/>
                  </a:cxn>
                  <a:cxn ang="0">
                    <a:pos x="244" y="1"/>
                  </a:cxn>
                  <a:cxn ang="0">
                    <a:pos x="253" y="6"/>
                  </a:cxn>
                  <a:cxn ang="0">
                    <a:pos x="248" y="20"/>
                  </a:cxn>
                  <a:cxn ang="0">
                    <a:pos x="248" y="36"/>
                  </a:cxn>
                  <a:cxn ang="0">
                    <a:pos x="248" y="58"/>
                  </a:cxn>
                  <a:cxn ang="0">
                    <a:pos x="243" y="81"/>
                  </a:cxn>
                  <a:cxn ang="0">
                    <a:pos x="251" y="93"/>
                  </a:cxn>
                  <a:cxn ang="0">
                    <a:pos x="244" y="101"/>
                  </a:cxn>
                  <a:cxn ang="0">
                    <a:pos x="244" y="108"/>
                  </a:cxn>
                  <a:cxn ang="0">
                    <a:pos x="229" y="128"/>
                  </a:cxn>
                  <a:cxn ang="0">
                    <a:pos x="206" y="144"/>
                  </a:cxn>
                  <a:cxn ang="0">
                    <a:pos x="168" y="161"/>
                  </a:cxn>
                  <a:cxn ang="0">
                    <a:pos x="155" y="166"/>
                  </a:cxn>
                  <a:cxn ang="0">
                    <a:pos x="141" y="182"/>
                  </a:cxn>
                  <a:cxn ang="0">
                    <a:pos x="118" y="196"/>
                  </a:cxn>
                  <a:cxn ang="0">
                    <a:pos x="101" y="204"/>
                  </a:cxn>
                  <a:cxn ang="0">
                    <a:pos x="98" y="214"/>
                  </a:cxn>
                  <a:cxn ang="0">
                    <a:pos x="101" y="236"/>
                  </a:cxn>
                  <a:cxn ang="0">
                    <a:pos x="108" y="264"/>
                  </a:cxn>
                  <a:cxn ang="0">
                    <a:pos x="115" y="264"/>
                  </a:cxn>
                  <a:cxn ang="0">
                    <a:pos x="113" y="279"/>
                  </a:cxn>
                  <a:cxn ang="0">
                    <a:pos x="106" y="295"/>
                  </a:cxn>
                  <a:cxn ang="0">
                    <a:pos x="108" y="310"/>
                  </a:cxn>
                  <a:cxn ang="0">
                    <a:pos x="48" y="337"/>
                  </a:cxn>
                  <a:cxn ang="0">
                    <a:pos x="37" y="349"/>
                  </a:cxn>
                  <a:cxn ang="0">
                    <a:pos x="45" y="357"/>
                  </a:cxn>
                  <a:cxn ang="0">
                    <a:pos x="45" y="365"/>
                  </a:cxn>
                  <a:cxn ang="0">
                    <a:pos x="28" y="365"/>
                  </a:cxn>
                  <a:cxn ang="0">
                    <a:pos x="25" y="352"/>
                  </a:cxn>
                  <a:cxn ang="0">
                    <a:pos x="25" y="329"/>
                  </a:cxn>
                  <a:cxn ang="0">
                    <a:pos x="22" y="297"/>
                  </a:cxn>
                  <a:cxn ang="0">
                    <a:pos x="17" y="269"/>
                  </a:cxn>
                </a:cxnLst>
                <a:rect l="0" t="0" r="r" b="b"/>
                <a:pathLst>
                  <a:path w="253" h="369">
                    <a:moveTo>
                      <a:pt x="17" y="269"/>
                    </a:moveTo>
                    <a:lnTo>
                      <a:pt x="43" y="246"/>
                    </a:lnTo>
                    <a:lnTo>
                      <a:pt x="43" y="237"/>
                    </a:lnTo>
                    <a:lnTo>
                      <a:pt x="45" y="236"/>
                    </a:lnTo>
                    <a:lnTo>
                      <a:pt x="45" y="229"/>
                    </a:lnTo>
                    <a:lnTo>
                      <a:pt x="47" y="226"/>
                    </a:lnTo>
                    <a:lnTo>
                      <a:pt x="45" y="222"/>
                    </a:lnTo>
                    <a:lnTo>
                      <a:pt x="45" y="219"/>
                    </a:lnTo>
                    <a:lnTo>
                      <a:pt x="48" y="219"/>
                    </a:lnTo>
                    <a:lnTo>
                      <a:pt x="50" y="217"/>
                    </a:lnTo>
                    <a:lnTo>
                      <a:pt x="55" y="214"/>
                    </a:lnTo>
                    <a:lnTo>
                      <a:pt x="58" y="209"/>
                    </a:lnTo>
                    <a:lnTo>
                      <a:pt x="57" y="206"/>
                    </a:lnTo>
                    <a:lnTo>
                      <a:pt x="55" y="204"/>
                    </a:lnTo>
                    <a:lnTo>
                      <a:pt x="55" y="201"/>
                    </a:lnTo>
                    <a:lnTo>
                      <a:pt x="57" y="199"/>
                    </a:lnTo>
                    <a:lnTo>
                      <a:pt x="57" y="194"/>
                    </a:lnTo>
                    <a:lnTo>
                      <a:pt x="52" y="192"/>
                    </a:lnTo>
                    <a:lnTo>
                      <a:pt x="52" y="189"/>
                    </a:lnTo>
                    <a:lnTo>
                      <a:pt x="55" y="187"/>
                    </a:lnTo>
                    <a:lnTo>
                      <a:pt x="55" y="184"/>
                    </a:lnTo>
                    <a:lnTo>
                      <a:pt x="55" y="179"/>
                    </a:lnTo>
                    <a:lnTo>
                      <a:pt x="58" y="177"/>
                    </a:lnTo>
                    <a:lnTo>
                      <a:pt x="60" y="174"/>
                    </a:lnTo>
                    <a:lnTo>
                      <a:pt x="57" y="174"/>
                    </a:lnTo>
                    <a:lnTo>
                      <a:pt x="55" y="173"/>
                    </a:lnTo>
                    <a:lnTo>
                      <a:pt x="57" y="169"/>
                    </a:lnTo>
                    <a:lnTo>
                      <a:pt x="58" y="163"/>
                    </a:lnTo>
                    <a:lnTo>
                      <a:pt x="60" y="159"/>
                    </a:lnTo>
                    <a:lnTo>
                      <a:pt x="60" y="156"/>
                    </a:lnTo>
                    <a:lnTo>
                      <a:pt x="60" y="154"/>
                    </a:lnTo>
                    <a:lnTo>
                      <a:pt x="60" y="151"/>
                    </a:lnTo>
                    <a:lnTo>
                      <a:pt x="60" y="148"/>
                    </a:lnTo>
                    <a:lnTo>
                      <a:pt x="62" y="144"/>
                    </a:lnTo>
                    <a:lnTo>
                      <a:pt x="62" y="141"/>
                    </a:lnTo>
                    <a:lnTo>
                      <a:pt x="57" y="139"/>
                    </a:lnTo>
                    <a:lnTo>
                      <a:pt x="53" y="138"/>
                    </a:lnTo>
                    <a:lnTo>
                      <a:pt x="48" y="134"/>
                    </a:lnTo>
                    <a:lnTo>
                      <a:pt x="42" y="133"/>
                    </a:lnTo>
                    <a:lnTo>
                      <a:pt x="37" y="133"/>
                    </a:lnTo>
                    <a:lnTo>
                      <a:pt x="33" y="128"/>
                    </a:lnTo>
                    <a:lnTo>
                      <a:pt x="27" y="124"/>
                    </a:lnTo>
                    <a:lnTo>
                      <a:pt x="20" y="123"/>
                    </a:lnTo>
                    <a:lnTo>
                      <a:pt x="18" y="124"/>
                    </a:lnTo>
                    <a:lnTo>
                      <a:pt x="15" y="126"/>
                    </a:lnTo>
                    <a:lnTo>
                      <a:pt x="13" y="123"/>
                    </a:lnTo>
                    <a:lnTo>
                      <a:pt x="10" y="123"/>
                    </a:lnTo>
                    <a:lnTo>
                      <a:pt x="2" y="123"/>
                    </a:lnTo>
                    <a:lnTo>
                      <a:pt x="2" y="113"/>
                    </a:lnTo>
                    <a:lnTo>
                      <a:pt x="0" y="106"/>
                    </a:lnTo>
                    <a:lnTo>
                      <a:pt x="2" y="103"/>
                    </a:lnTo>
                    <a:lnTo>
                      <a:pt x="10" y="98"/>
                    </a:lnTo>
                    <a:lnTo>
                      <a:pt x="15" y="98"/>
                    </a:lnTo>
                    <a:lnTo>
                      <a:pt x="40" y="88"/>
                    </a:lnTo>
                    <a:lnTo>
                      <a:pt x="45" y="88"/>
                    </a:lnTo>
                    <a:lnTo>
                      <a:pt x="60" y="83"/>
                    </a:lnTo>
                    <a:lnTo>
                      <a:pt x="67" y="79"/>
                    </a:lnTo>
                    <a:lnTo>
                      <a:pt x="73" y="79"/>
                    </a:lnTo>
                    <a:lnTo>
                      <a:pt x="75" y="81"/>
                    </a:lnTo>
                    <a:lnTo>
                      <a:pt x="75" y="83"/>
                    </a:lnTo>
                    <a:lnTo>
                      <a:pt x="78" y="86"/>
                    </a:lnTo>
                    <a:lnTo>
                      <a:pt x="78" y="88"/>
                    </a:lnTo>
                    <a:lnTo>
                      <a:pt x="81" y="89"/>
                    </a:lnTo>
                    <a:lnTo>
                      <a:pt x="83" y="89"/>
                    </a:lnTo>
                    <a:lnTo>
                      <a:pt x="86" y="89"/>
                    </a:lnTo>
                    <a:lnTo>
                      <a:pt x="90" y="88"/>
                    </a:lnTo>
                    <a:lnTo>
                      <a:pt x="95" y="88"/>
                    </a:lnTo>
                    <a:lnTo>
                      <a:pt x="100" y="88"/>
                    </a:lnTo>
                    <a:lnTo>
                      <a:pt x="103" y="91"/>
                    </a:lnTo>
                    <a:lnTo>
                      <a:pt x="103" y="98"/>
                    </a:lnTo>
                    <a:lnTo>
                      <a:pt x="101" y="103"/>
                    </a:lnTo>
                    <a:lnTo>
                      <a:pt x="96" y="108"/>
                    </a:lnTo>
                    <a:lnTo>
                      <a:pt x="96" y="113"/>
                    </a:lnTo>
                    <a:lnTo>
                      <a:pt x="93" y="118"/>
                    </a:lnTo>
                    <a:lnTo>
                      <a:pt x="93" y="121"/>
                    </a:lnTo>
                    <a:lnTo>
                      <a:pt x="95" y="126"/>
                    </a:lnTo>
                    <a:lnTo>
                      <a:pt x="96" y="129"/>
                    </a:lnTo>
                    <a:lnTo>
                      <a:pt x="100" y="133"/>
                    </a:lnTo>
                    <a:lnTo>
                      <a:pt x="105" y="138"/>
                    </a:lnTo>
                    <a:lnTo>
                      <a:pt x="108" y="139"/>
                    </a:lnTo>
                    <a:lnTo>
                      <a:pt x="110" y="141"/>
                    </a:lnTo>
                    <a:lnTo>
                      <a:pt x="113" y="144"/>
                    </a:lnTo>
                    <a:lnTo>
                      <a:pt x="111" y="148"/>
                    </a:lnTo>
                    <a:lnTo>
                      <a:pt x="113" y="151"/>
                    </a:lnTo>
                    <a:lnTo>
                      <a:pt x="118" y="149"/>
                    </a:lnTo>
                    <a:lnTo>
                      <a:pt x="118" y="146"/>
                    </a:lnTo>
                    <a:lnTo>
                      <a:pt x="116" y="139"/>
                    </a:lnTo>
                    <a:lnTo>
                      <a:pt x="120" y="136"/>
                    </a:lnTo>
                    <a:lnTo>
                      <a:pt x="120" y="133"/>
                    </a:lnTo>
                    <a:lnTo>
                      <a:pt x="123" y="126"/>
                    </a:lnTo>
                    <a:lnTo>
                      <a:pt x="128" y="124"/>
                    </a:lnTo>
                    <a:lnTo>
                      <a:pt x="131" y="123"/>
                    </a:lnTo>
                    <a:lnTo>
                      <a:pt x="133" y="119"/>
                    </a:lnTo>
                    <a:lnTo>
                      <a:pt x="133" y="111"/>
                    </a:lnTo>
                    <a:lnTo>
                      <a:pt x="130" y="108"/>
                    </a:lnTo>
                    <a:lnTo>
                      <a:pt x="131" y="106"/>
                    </a:lnTo>
                    <a:lnTo>
                      <a:pt x="130" y="104"/>
                    </a:lnTo>
                    <a:lnTo>
                      <a:pt x="130" y="103"/>
                    </a:lnTo>
                    <a:lnTo>
                      <a:pt x="133" y="103"/>
                    </a:lnTo>
                    <a:lnTo>
                      <a:pt x="135" y="101"/>
                    </a:lnTo>
                    <a:lnTo>
                      <a:pt x="136" y="99"/>
                    </a:lnTo>
                    <a:lnTo>
                      <a:pt x="136" y="98"/>
                    </a:lnTo>
                    <a:lnTo>
                      <a:pt x="135" y="94"/>
                    </a:lnTo>
                    <a:lnTo>
                      <a:pt x="133" y="89"/>
                    </a:lnTo>
                    <a:lnTo>
                      <a:pt x="128" y="83"/>
                    </a:lnTo>
                    <a:lnTo>
                      <a:pt x="126" y="78"/>
                    </a:lnTo>
                    <a:lnTo>
                      <a:pt x="118" y="71"/>
                    </a:lnTo>
                    <a:lnTo>
                      <a:pt x="115" y="71"/>
                    </a:lnTo>
                    <a:lnTo>
                      <a:pt x="113" y="68"/>
                    </a:lnTo>
                    <a:lnTo>
                      <a:pt x="110" y="66"/>
                    </a:lnTo>
                    <a:lnTo>
                      <a:pt x="103" y="61"/>
                    </a:lnTo>
                    <a:lnTo>
                      <a:pt x="98" y="41"/>
                    </a:lnTo>
                    <a:lnTo>
                      <a:pt x="105" y="21"/>
                    </a:lnTo>
                    <a:lnTo>
                      <a:pt x="128" y="21"/>
                    </a:lnTo>
                    <a:lnTo>
                      <a:pt x="131" y="21"/>
                    </a:lnTo>
                    <a:lnTo>
                      <a:pt x="133" y="20"/>
                    </a:lnTo>
                    <a:lnTo>
                      <a:pt x="136" y="18"/>
                    </a:lnTo>
                    <a:lnTo>
                      <a:pt x="136" y="21"/>
                    </a:lnTo>
                    <a:lnTo>
                      <a:pt x="140" y="21"/>
                    </a:lnTo>
                    <a:lnTo>
                      <a:pt x="143" y="23"/>
                    </a:lnTo>
                    <a:lnTo>
                      <a:pt x="146" y="23"/>
                    </a:lnTo>
                    <a:lnTo>
                      <a:pt x="148" y="26"/>
                    </a:lnTo>
                    <a:lnTo>
                      <a:pt x="148" y="28"/>
                    </a:lnTo>
                    <a:lnTo>
                      <a:pt x="155" y="26"/>
                    </a:lnTo>
                    <a:lnTo>
                      <a:pt x="160" y="23"/>
                    </a:lnTo>
                    <a:lnTo>
                      <a:pt x="163" y="21"/>
                    </a:lnTo>
                    <a:lnTo>
                      <a:pt x="165" y="21"/>
                    </a:lnTo>
                    <a:lnTo>
                      <a:pt x="166" y="21"/>
                    </a:lnTo>
                    <a:lnTo>
                      <a:pt x="168" y="23"/>
                    </a:lnTo>
                    <a:lnTo>
                      <a:pt x="171" y="23"/>
                    </a:lnTo>
                    <a:lnTo>
                      <a:pt x="173" y="25"/>
                    </a:lnTo>
                    <a:lnTo>
                      <a:pt x="178" y="23"/>
                    </a:lnTo>
                    <a:lnTo>
                      <a:pt x="184" y="23"/>
                    </a:lnTo>
                    <a:lnTo>
                      <a:pt x="188" y="20"/>
                    </a:lnTo>
                    <a:lnTo>
                      <a:pt x="186" y="16"/>
                    </a:lnTo>
                    <a:lnTo>
                      <a:pt x="188" y="16"/>
                    </a:lnTo>
                    <a:lnTo>
                      <a:pt x="191" y="16"/>
                    </a:lnTo>
                    <a:lnTo>
                      <a:pt x="196" y="16"/>
                    </a:lnTo>
                    <a:lnTo>
                      <a:pt x="198" y="18"/>
                    </a:lnTo>
                    <a:lnTo>
                      <a:pt x="203" y="18"/>
                    </a:lnTo>
                    <a:lnTo>
                      <a:pt x="204" y="16"/>
                    </a:lnTo>
                    <a:lnTo>
                      <a:pt x="214" y="13"/>
                    </a:lnTo>
                    <a:lnTo>
                      <a:pt x="218" y="15"/>
                    </a:lnTo>
                    <a:lnTo>
                      <a:pt x="221" y="13"/>
                    </a:lnTo>
                    <a:lnTo>
                      <a:pt x="223" y="11"/>
                    </a:lnTo>
                    <a:lnTo>
                      <a:pt x="229" y="11"/>
                    </a:lnTo>
                    <a:lnTo>
                      <a:pt x="233" y="8"/>
                    </a:lnTo>
                    <a:lnTo>
                      <a:pt x="238" y="8"/>
                    </a:lnTo>
                    <a:lnTo>
                      <a:pt x="241" y="5"/>
                    </a:lnTo>
                    <a:lnTo>
                      <a:pt x="244" y="1"/>
                    </a:lnTo>
                    <a:lnTo>
                      <a:pt x="248" y="3"/>
                    </a:lnTo>
                    <a:lnTo>
                      <a:pt x="251" y="0"/>
                    </a:lnTo>
                    <a:lnTo>
                      <a:pt x="251" y="0"/>
                    </a:lnTo>
                    <a:lnTo>
                      <a:pt x="253" y="1"/>
                    </a:lnTo>
                    <a:lnTo>
                      <a:pt x="253" y="6"/>
                    </a:lnTo>
                    <a:lnTo>
                      <a:pt x="251" y="8"/>
                    </a:lnTo>
                    <a:lnTo>
                      <a:pt x="253" y="10"/>
                    </a:lnTo>
                    <a:lnTo>
                      <a:pt x="248" y="16"/>
                    </a:lnTo>
                    <a:lnTo>
                      <a:pt x="246" y="18"/>
                    </a:lnTo>
                    <a:lnTo>
                      <a:pt x="248" y="20"/>
                    </a:lnTo>
                    <a:lnTo>
                      <a:pt x="248" y="21"/>
                    </a:lnTo>
                    <a:lnTo>
                      <a:pt x="246" y="23"/>
                    </a:lnTo>
                    <a:lnTo>
                      <a:pt x="248" y="31"/>
                    </a:lnTo>
                    <a:lnTo>
                      <a:pt x="249" y="36"/>
                    </a:lnTo>
                    <a:lnTo>
                      <a:pt x="248" y="36"/>
                    </a:lnTo>
                    <a:lnTo>
                      <a:pt x="248" y="43"/>
                    </a:lnTo>
                    <a:lnTo>
                      <a:pt x="249" y="45"/>
                    </a:lnTo>
                    <a:lnTo>
                      <a:pt x="249" y="50"/>
                    </a:lnTo>
                    <a:lnTo>
                      <a:pt x="248" y="51"/>
                    </a:lnTo>
                    <a:lnTo>
                      <a:pt x="248" y="58"/>
                    </a:lnTo>
                    <a:lnTo>
                      <a:pt x="246" y="68"/>
                    </a:lnTo>
                    <a:lnTo>
                      <a:pt x="246" y="68"/>
                    </a:lnTo>
                    <a:lnTo>
                      <a:pt x="248" y="70"/>
                    </a:lnTo>
                    <a:lnTo>
                      <a:pt x="248" y="79"/>
                    </a:lnTo>
                    <a:lnTo>
                      <a:pt x="243" y="81"/>
                    </a:lnTo>
                    <a:lnTo>
                      <a:pt x="243" y="81"/>
                    </a:lnTo>
                    <a:lnTo>
                      <a:pt x="244" y="83"/>
                    </a:lnTo>
                    <a:lnTo>
                      <a:pt x="249" y="83"/>
                    </a:lnTo>
                    <a:lnTo>
                      <a:pt x="251" y="84"/>
                    </a:lnTo>
                    <a:lnTo>
                      <a:pt x="251" y="93"/>
                    </a:lnTo>
                    <a:lnTo>
                      <a:pt x="249" y="96"/>
                    </a:lnTo>
                    <a:lnTo>
                      <a:pt x="246" y="98"/>
                    </a:lnTo>
                    <a:lnTo>
                      <a:pt x="248" y="99"/>
                    </a:lnTo>
                    <a:lnTo>
                      <a:pt x="248" y="101"/>
                    </a:lnTo>
                    <a:lnTo>
                      <a:pt x="244" y="101"/>
                    </a:lnTo>
                    <a:lnTo>
                      <a:pt x="241" y="104"/>
                    </a:lnTo>
                    <a:lnTo>
                      <a:pt x="243" y="106"/>
                    </a:lnTo>
                    <a:lnTo>
                      <a:pt x="243" y="104"/>
                    </a:lnTo>
                    <a:lnTo>
                      <a:pt x="246" y="104"/>
                    </a:lnTo>
                    <a:lnTo>
                      <a:pt x="244" y="108"/>
                    </a:lnTo>
                    <a:lnTo>
                      <a:pt x="243" y="113"/>
                    </a:lnTo>
                    <a:lnTo>
                      <a:pt x="241" y="113"/>
                    </a:lnTo>
                    <a:lnTo>
                      <a:pt x="234" y="119"/>
                    </a:lnTo>
                    <a:lnTo>
                      <a:pt x="234" y="121"/>
                    </a:lnTo>
                    <a:lnTo>
                      <a:pt x="229" y="128"/>
                    </a:lnTo>
                    <a:lnTo>
                      <a:pt x="226" y="128"/>
                    </a:lnTo>
                    <a:lnTo>
                      <a:pt x="226" y="133"/>
                    </a:lnTo>
                    <a:lnTo>
                      <a:pt x="211" y="141"/>
                    </a:lnTo>
                    <a:lnTo>
                      <a:pt x="208" y="141"/>
                    </a:lnTo>
                    <a:lnTo>
                      <a:pt x="206" y="144"/>
                    </a:lnTo>
                    <a:lnTo>
                      <a:pt x="191" y="151"/>
                    </a:lnTo>
                    <a:lnTo>
                      <a:pt x="184" y="151"/>
                    </a:lnTo>
                    <a:lnTo>
                      <a:pt x="184" y="151"/>
                    </a:lnTo>
                    <a:lnTo>
                      <a:pt x="178" y="154"/>
                    </a:lnTo>
                    <a:lnTo>
                      <a:pt x="168" y="161"/>
                    </a:lnTo>
                    <a:lnTo>
                      <a:pt x="166" y="159"/>
                    </a:lnTo>
                    <a:lnTo>
                      <a:pt x="166" y="161"/>
                    </a:lnTo>
                    <a:lnTo>
                      <a:pt x="160" y="168"/>
                    </a:lnTo>
                    <a:lnTo>
                      <a:pt x="156" y="169"/>
                    </a:lnTo>
                    <a:lnTo>
                      <a:pt x="155" y="166"/>
                    </a:lnTo>
                    <a:lnTo>
                      <a:pt x="155" y="171"/>
                    </a:lnTo>
                    <a:lnTo>
                      <a:pt x="151" y="173"/>
                    </a:lnTo>
                    <a:lnTo>
                      <a:pt x="151" y="176"/>
                    </a:lnTo>
                    <a:lnTo>
                      <a:pt x="141" y="181"/>
                    </a:lnTo>
                    <a:lnTo>
                      <a:pt x="141" y="182"/>
                    </a:lnTo>
                    <a:lnTo>
                      <a:pt x="138" y="184"/>
                    </a:lnTo>
                    <a:lnTo>
                      <a:pt x="136" y="186"/>
                    </a:lnTo>
                    <a:lnTo>
                      <a:pt x="136" y="189"/>
                    </a:lnTo>
                    <a:lnTo>
                      <a:pt x="130" y="189"/>
                    </a:lnTo>
                    <a:lnTo>
                      <a:pt x="118" y="196"/>
                    </a:lnTo>
                    <a:lnTo>
                      <a:pt x="118" y="201"/>
                    </a:lnTo>
                    <a:lnTo>
                      <a:pt x="113" y="204"/>
                    </a:lnTo>
                    <a:lnTo>
                      <a:pt x="108" y="204"/>
                    </a:lnTo>
                    <a:lnTo>
                      <a:pt x="105" y="207"/>
                    </a:lnTo>
                    <a:lnTo>
                      <a:pt x="101" y="204"/>
                    </a:lnTo>
                    <a:lnTo>
                      <a:pt x="98" y="204"/>
                    </a:lnTo>
                    <a:lnTo>
                      <a:pt x="98" y="207"/>
                    </a:lnTo>
                    <a:lnTo>
                      <a:pt x="101" y="209"/>
                    </a:lnTo>
                    <a:lnTo>
                      <a:pt x="101" y="212"/>
                    </a:lnTo>
                    <a:lnTo>
                      <a:pt x="98" y="214"/>
                    </a:lnTo>
                    <a:lnTo>
                      <a:pt x="100" y="217"/>
                    </a:lnTo>
                    <a:lnTo>
                      <a:pt x="96" y="221"/>
                    </a:lnTo>
                    <a:lnTo>
                      <a:pt x="103" y="231"/>
                    </a:lnTo>
                    <a:lnTo>
                      <a:pt x="105" y="232"/>
                    </a:lnTo>
                    <a:lnTo>
                      <a:pt x="101" y="236"/>
                    </a:lnTo>
                    <a:lnTo>
                      <a:pt x="103" y="236"/>
                    </a:lnTo>
                    <a:lnTo>
                      <a:pt x="106" y="241"/>
                    </a:lnTo>
                    <a:lnTo>
                      <a:pt x="106" y="246"/>
                    </a:lnTo>
                    <a:lnTo>
                      <a:pt x="110" y="251"/>
                    </a:lnTo>
                    <a:lnTo>
                      <a:pt x="108" y="264"/>
                    </a:lnTo>
                    <a:lnTo>
                      <a:pt x="110" y="269"/>
                    </a:lnTo>
                    <a:lnTo>
                      <a:pt x="111" y="269"/>
                    </a:lnTo>
                    <a:lnTo>
                      <a:pt x="111" y="264"/>
                    </a:lnTo>
                    <a:lnTo>
                      <a:pt x="113" y="259"/>
                    </a:lnTo>
                    <a:lnTo>
                      <a:pt x="115" y="264"/>
                    </a:lnTo>
                    <a:lnTo>
                      <a:pt x="115" y="264"/>
                    </a:lnTo>
                    <a:lnTo>
                      <a:pt x="115" y="269"/>
                    </a:lnTo>
                    <a:lnTo>
                      <a:pt x="113" y="272"/>
                    </a:lnTo>
                    <a:lnTo>
                      <a:pt x="113" y="277"/>
                    </a:lnTo>
                    <a:lnTo>
                      <a:pt x="113" y="279"/>
                    </a:lnTo>
                    <a:lnTo>
                      <a:pt x="111" y="285"/>
                    </a:lnTo>
                    <a:lnTo>
                      <a:pt x="111" y="289"/>
                    </a:lnTo>
                    <a:lnTo>
                      <a:pt x="108" y="292"/>
                    </a:lnTo>
                    <a:lnTo>
                      <a:pt x="108" y="295"/>
                    </a:lnTo>
                    <a:lnTo>
                      <a:pt x="106" y="295"/>
                    </a:lnTo>
                    <a:lnTo>
                      <a:pt x="108" y="300"/>
                    </a:lnTo>
                    <a:lnTo>
                      <a:pt x="111" y="299"/>
                    </a:lnTo>
                    <a:lnTo>
                      <a:pt x="113" y="300"/>
                    </a:lnTo>
                    <a:lnTo>
                      <a:pt x="110" y="305"/>
                    </a:lnTo>
                    <a:lnTo>
                      <a:pt x="108" y="310"/>
                    </a:lnTo>
                    <a:lnTo>
                      <a:pt x="98" y="319"/>
                    </a:lnTo>
                    <a:lnTo>
                      <a:pt x="83" y="325"/>
                    </a:lnTo>
                    <a:lnTo>
                      <a:pt x="62" y="329"/>
                    </a:lnTo>
                    <a:lnTo>
                      <a:pt x="53" y="335"/>
                    </a:lnTo>
                    <a:lnTo>
                      <a:pt x="48" y="337"/>
                    </a:lnTo>
                    <a:lnTo>
                      <a:pt x="45" y="340"/>
                    </a:lnTo>
                    <a:lnTo>
                      <a:pt x="43" y="342"/>
                    </a:lnTo>
                    <a:lnTo>
                      <a:pt x="42" y="347"/>
                    </a:lnTo>
                    <a:lnTo>
                      <a:pt x="38" y="347"/>
                    </a:lnTo>
                    <a:lnTo>
                      <a:pt x="37" y="349"/>
                    </a:lnTo>
                    <a:lnTo>
                      <a:pt x="37" y="350"/>
                    </a:lnTo>
                    <a:lnTo>
                      <a:pt x="40" y="354"/>
                    </a:lnTo>
                    <a:lnTo>
                      <a:pt x="40" y="359"/>
                    </a:lnTo>
                    <a:lnTo>
                      <a:pt x="42" y="355"/>
                    </a:lnTo>
                    <a:lnTo>
                      <a:pt x="45" y="357"/>
                    </a:lnTo>
                    <a:lnTo>
                      <a:pt x="47" y="354"/>
                    </a:lnTo>
                    <a:lnTo>
                      <a:pt x="48" y="352"/>
                    </a:lnTo>
                    <a:lnTo>
                      <a:pt x="48" y="355"/>
                    </a:lnTo>
                    <a:lnTo>
                      <a:pt x="47" y="360"/>
                    </a:lnTo>
                    <a:lnTo>
                      <a:pt x="45" y="365"/>
                    </a:lnTo>
                    <a:lnTo>
                      <a:pt x="45" y="369"/>
                    </a:lnTo>
                    <a:lnTo>
                      <a:pt x="40" y="369"/>
                    </a:lnTo>
                    <a:lnTo>
                      <a:pt x="32" y="367"/>
                    </a:lnTo>
                    <a:lnTo>
                      <a:pt x="28" y="367"/>
                    </a:lnTo>
                    <a:lnTo>
                      <a:pt x="28" y="365"/>
                    </a:lnTo>
                    <a:lnTo>
                      <a:pt x="30" y="362"/>
                    </a:lnTo>
                    <a:lnTo>
                      <a:pt x="30" y="359"/>
                    </a:lnTo>
                    <a:lnTo>
                      <a:pt x="30" y="357"/>
                    </a:lnTo>
                    <a:lnTo>
                      <a:pt x="28" y="354"/>
                    </a:lnTo>
                    <a:lnTo>
                      <a:pt x="25" y="352"/>
                    </a:lnTo>
                    <a:lnTo>
                      <a:pt x="23" y="350"/>
                    </a:lnTo>
                    <a:lnTo>
                      <a:pt x="23" y="350"/>
                    </a:lnTo>
                    <a:lnTo>
                      <a:pt x="23" y="342"/>
                    </a:lnTo>
                    <a:lnTo>
                      <a:pt x="23" y="335"/>
                    </a:lnTo>
                    <a:lnTo>
                      <a:pt x="25" y="329"/>
                    </a:lnTo>
                    <a:lnTo>
                      <a:pt x="25" y="312"/>
                    </a:lnTo>
                    <a:lnTo>
                      <a:pt x="23" y="307"/>
                    </a:lnTo>
                    <a:lnTo>
                      <a:pt x="22" y="302"/>
                    </a:lnTo>
                    <a:lnTo>
                      <a:pt x="22" y="299"/>
                    </a:lnTo>
                    <a:lnTo>
                      <a:pt x="22" y="297"/>
                    </a:lnTo>
                    <a:lnTo>
                      <a:pt x="22" y="287"/>
                    </a:lnTo>
                    <a:lnTo>
                      <a:pt x="20" y="282"/>
                    </a:lnTo>
                    <a:lnTo>
                      <a:pt x="18" y="275"/>
                    </a:lnTo>
                    <a:lnTo>
                      <a:pt x="17" y="271"/>
                    </a:lnTo>
                    <a:lnTo>
                      <a:pt x="17" y="26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13" name="Freeform 140"/>
              <p:cNvSpPr>
                <a:spLocks/>
              </p:cNvSpPr>
              <p:nvPr/>
            </p:nvSpPr>
            <p:spPr bwMode="auto">
              <a:xfrm>
                <a:off x="6803514" y="3568540"/>
                <a:ext cx="18194" cy="17639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28" y="8"/>
                  </a:cxn>
                  <a:cxn ang="0">
                    <a:pos x="30" y="10"/>
                  </a:cxn>
                  <a:cxn ang="0">
                    <a:pos x="33" y="12"/>
                  </a:cxn>
                  <a:cxn ang="0">
                    <a:pos x="35" y="15"/>
                  </a:cxn>
                  <a:cxn ang="0">
                    <a:pos x="35" y="17"/>
                  </a:cxn>
                  <a:cxn ang="0">
                    <a:pos x="35" y="20"/>
                  </a:cxn>
                  <a:cxn ang="0">
                    <a:pos x="33" y="23"/>
                  </a:cxn>
                  <a:cxn ang="0">
                    <a:pos x="33" y="25"/>
                  </a:cxn>
                  <a:cxn ang="0">
                    <a:pos x="32" y="25"/>
                  </a:cxn>
                  <a:cxn ang="0">
                    <a:pos x="30" y="27"/>
                  </a:cxn>
                  <a:cxn ang="0">
                    <a:pos x="30" y="30"/>
                  </a:cxn>
                  <a:cxn ang="0">
                    <a:pos x="28" y="33"/>
                  </a:cxn>
                  <a:cxn ang="0">
                    <a:pos x="25" y="35"/>
                  </a:cxn>
                  <a:cxn ang="0">
                    <a:pos x="15" y="35"/>
                  </a:cxn>
                  <a:cxn ang="0">
                    <a:pos x="7" y="30"/>
                  </a:cxn>
                  <a:cxn ang="0">
                    <a:pos x="5" y="27"/>
                  </a:cxn>
                  <a:cxn ang="0">
                    <a:pos x="2" y="23"/>
                  </a:cxn>
                  <a:cxn ang="0">
                    <a:pos x="0" y="22"/>
                  </a:cxn>
                  <a:cxn ang="0">
                    <a:pos x="3" y="17"/>
                  </a:cxn>
                  <a:cxn ang="0">
                    <a:pos x="8" y="7"/>
                  </a:cxn>
                  <a:cxn ang="0">
                    <a:pos x="10" y="2"/>
                  </a:cxn>
                  <a:cxn ang="0">
                    <a:pos x="13" y="0"/>
                  </a:cxn>
                  <a:cxn ang="0">
                    <a:pos x="20" y="3"/>
                  </a:cxn>
                  <a:cxn ang="0">
                    <a:pos x="23" y="7"/>
                  </a:cxn>
                  <a:cxn ang="0">
                    <a:pos x="28" y="8"/>
                  </a:cxn>
                  <a:cxn ang="0">
                    <a:pos x="28" y="8"/>
                  </a:cxn>
                </a:cxnLst>
                <a:rect l="0" t="0" r="r" b="b"/>
                <a:pathLst>
                  <a:path w="35" h="35">
                    <a:moveTo>
                      <a:pt x="28" y="8"/>
                    </a:moveTo>
                    <a:lnTo>
                      <a:pt x="28" y="8"/>
                    </a:lnTo>
                    <a:lnTo>
                      <a:pt x="30" y="10"/>
                    </a:lnTo>
                    <a:lnTo>
                      <a:pt x="33" y="12"/>
                    </a:lnTo>
                    <a:lnTo>
                      <a:pt x="35" y="15"/>
                    </a:lnTo>
                    <a:lnTo>
                      <a:pt x="35" y="17"/>
                    </a:lnTo>
                    <a:lnTo>
                      <a:pt x="35" y="20"/>
                    </a:lnTo>
                    <a:lnTo>
                      <a:pt x="33" y="23"/>
                    </a:lnTo>
                    <a:lnTo>
                      <a:pt x="33" y="25"/>
                    </a:lnTo>
                    <a:lnTo>
                      <a:pt x="32" y="25"/>
                    </a:lnTo>
                    <a:lnTo>
                      <a:pt x="30" y="27"/>
                    </a:lnTo>
                    <a:lnTo>
                      <a:pt x="30" y="30"/>
                    </a:lnTo>
                    <a:lnTo>
                      <a:pt x="28" y="33"/>
                    </a:lnTo>
                    <a:lnTo>
                      <a:pt x="25" y="35"/>
                    </a:lnTo>
                    <a:lnTo>
                      <a:pt x="15" y="35"/>
                    </a:lnTo>
                    <a:lnTo>
                      <a:pt x="7" y="30"/>
                    </a:lnTo>
                    <a:lnTo>
                      <a:pt x="5" y="27"/>
                    </a:lnTo>
                    <a:lnTo>
                      <a:pt x="2" y="23"/>
                    </a:lnTo>
                    <a:lnTo>
                      <a:pt x="0" y="22"/>
                    </a:lnTo>
                    <a:lnTo>
                      <a:pt x="3" y="17"/>
                    </a:lnTo>
                    <a:lnTo>
                      <a:pt x="8" y="7"/>
                    </a:lnTo>
                    <a:lnTo>
                      <a:pt x="10" y="2"/>
                    </a:lnTo>
                    <a:lnTo>
                      <a:pt x="13" y="0"/>
                    </a:lnTo>
                    <a:lnTo>
                      <a:pt x="20" y="3"/>
                    </a:lnTo>
                    <a:lnTo>
                      <a:pt x="23" y="7"/>
                    </a:lnTo>
                    <a:lnTo>
                      <a:pt x="28" y="8"/>
                    </a:lnTo>
                    <a:lnTo>
                      <a:pt x="28" y="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14" name="Freeform 141"/>
              <p:cNvSpPr>
                <a:spLocks noEditPoints="1"/>
              </p:cNvSpPr>
              <p:nvPr/>
            </p:nvSpPr>
            <p:spPr bwMode="auto">
              <a:xfrm>
                <a:off x="6619431" y="3525998"/>
                <a:ext cx="210839" cy="156676"/>
              </a:xfrm>
              <a:custGeom>
                <a:avLst/>
                <a:gdLst/>
                <a:ahLst/>
                <a:cxnLst>
                  <a:cxn ang="0">
                    <a:pos x="7" y="142"/>
                  </a:cxn>
                  <a:cxn ang="0">
                    <a:pos x="22" y="146"/>
                  </a:cxn>
                  <a:cxn ang="0">
                    <a:pos x="45" y="156"/>
                  </a:cxn>
                  <a:cxn ang="0">
                    <a:pos x="60" y="157"/>
                  </a:cxn>
                  <a:cxn ang="0">
                    <a:pos x="70" y="146"/>
                  </a:cxn>
                  <a:cxn ang="0">
                    <a:pos x="98" y="69"/>
                  </a:cxn>
                  <a:cxn ang="0">
                    <a:pos x="103" y="106"/>
                  </a:cxn>
                  <a:cxn ang="0">
                    <a:pos x="130" y="103"/>
                  </a:cxn>
                  <a:cxn ang="0">
                    <a:pos x="153" y="89"/>
                  </a:cxn>
                  <a:cxn ang="0">
                    <a:pos x="180" y="78"/>
                  </a:cxn>
                  <a:cxn ang="0">
                    <a:pos x="205" y="83"/>
                  </a:cxn>
                  <a:cxn ang="0">
                    <a:pos x="224" y="83"/>
                  </a:cxn>
                  <a:cxn ang="0">
                    <a:pos x="226" y="66"/>
                  </a:cxn>
                  <a:cxn ang="0">
                    <a:pos x="241" y="56"/>
                  </a:cxn>
                  <a:cxn ang="0">
                    <a:pos x="253" y="48"/>
                  </a:cxn>
                  <a:cxn ang="0">
                    <a:pos x="261" y="29"/>
                  </a:cxn>
                  <a:cxn ang="0">
                    <a:pos x="274" y="21"/>
                  </a:cxn>
                  <a:cxn ang="0">
                    <a:pos x="291" y="14"/>
                  </a:cxn>
                  <a:cxn ang="0">
                    <a:pos x="306" y="6"/>
                  </a:cxn>
                  <a:cxn ang="0">
                    <a:pos x="324" y="0"/>
                  </a:cxn>
                  <a:cxn ang="0">
                    <a:pos x="342" y="6"/>
                  </a:cxn>
                  <a:cxn ang="0">
                    <a:pos x="367" y="14"/>
                  </a:cxn>
                  <a:cxn ang="0">
                    <a:pos x="371" y="41"/>
                  </a:cxn>
                  <a:cxn ang="0">
                    <a:pos x="372" y="81"/>
                  </a:cxn>
                  <a:cxn ang="0">
                    <a:pos x="354" y="83"/>
                  </a:cxn>
                  <a:cxn ang="0">
                    <a:pos x="349" y="108"/>
                  </a:cxn>
                  <a:cxn ang="0">
                    <a:pos x="374" y="111"/>
                  </a:cxn>
                  <a:cxn ang="0">
                    <a:pos x="394" y="108"/>
                  </a:cxn>
                  <a:cxn ang="0">
                    <a:pos x="387" y="126"/>
                  </a:cxn>
                  <a:cxn ang="0">
                    <a:pos x="371" y="156"/>
                  </a:cxn>
                  <a:cxn ang="0">
                    <a:pos x="354" y="166"/>
                  </a:cxn>
                  <a:cxn ang="0">
                    <a:pos x="339" y="184"/>
                  </a:cxn>
                  <a:cxn ang="0">
                    <a:pos x="313" y="219"/>
                  </a:cxn>
                  <a:cxn ang="0">
                    <a:pos x="276" y="249"/>
                  </a:cxn>
                  <a:cxn ang="0">
                    <a:pos x="246" y="269"/>
                  </a:cxn>
                  <a:cxn ang="0">
                    <a:pos x="223" y="274"/>
                  </a:cxn>
                  <a:cxn ang="0">
                    <a:pos x="210" y="284"/>
                  </a:cxn>
                  <a:cxn ang="0">
                    <a:pos x="191" y="287"/>
                  </a:cxn>
                  <a:cxn ang="0">
                    <a:pos x="156" y="284"/>
                  </a:cxn>
                  <a:cxn ang="0">
                    <a:pos x="130" y="285"/>
                  </a:cxn>
                  <a:cxn ang="0">
                    <a:pos x="118" y="292"/>
                  </a:cxn>
                  <a:cxn ang="0">
                    <a:pos x="95" y="294"/>
                  </a:cxn>
                  <a:cxn ang="0">
                    <a:pos x="75" y="300"/>
                  </a:cxn>
                  <a:cxn ang="0">
                    <a:pos x="53" y="290"/>
                  </a:cxn>
                  <a:cxn ang="0">
                    <a:pos x="43" y="284"/>
                  </a:cxn>
                  <a:cxn ang="0">
                    <a:pos x="37" y="280"/>
                  </a:cxn>
                  <a:cxn ang="0">
                    <a:pos x="27" y="254"/>
                  </a:cxn>
                  <a:cxn ang="0">
                    <a:pos x="37" y="245"/>
                  </a:cxn>
                  <a:cxn ang="0">
                    <a:pos x="30" y="214"/>
                  </a:cxn>
                  <a:cxn ang="0">
                    <a:pos x="10" y="161"/>
                  </a:cxn>
                  <a:cxn ang="0">
                    <a:pos x="259" y="191"/>
                  </a:cxn>
                  <a:cxn ang="0">
                    <a:pos x="276" y="197"/>
                  </a:cxn>
                  <a:cxn ang="0">
                    <a:pos x="291" y="186"/>
                  </a:cxn>
                  <a:cxn ang="0">
                    <a:pos x="298" y="176"/>
                  </a:cxn>
                  <a:cxn ang="0">
                    <a:pos x="298" y="154"/>
                  </a:cxn>
                  <a:cxn ang="0">
                    <a:pos x="283" y="151"/>
                  </a:cxn>
                  <a:cxn ang="0">
                    <a:pos x="263" y="162"/>
                  </a:cxn>
                  <a:cxn ang="0">
                    <a:pos x="254" y="182"/>
                  </a:cxn>
                </a:cxnLst>
                <a:rect l="0" t="0" r="r" b="b"/>
                <a:pathLst>
                  <a:path w="394" h="302">
                    <a:moveTo>
                      <a:pt x="0" y="149"/>
                    </a:moveTo>
                    <a:lnTo>
                      <a:pt x="4" y="147"/>
                    </a:lnTo>
                    <a:lnTo>
                      <a:pt x="9" y="146"/>
                    </a:lnTo>
                    <a:lnTo>
                      <a:pt x="9" y="142"/>
                    </a:lnTo>
                    <a:lnTo>
                      <a:pt x="7" y="142"/>
                    </a:lnTo>
                    <a:lnTo>
                      <a:pt x="10" y="137"/>
                    </a:lnTo>
                    <a:lnTo>
                      <a:pt x="15" y="136"/>
                    </a:lnTo>
                    <a:lnTo>
                      <a:pt x="19" y="141"/>
                    </a:lnTo>
                    <a:lnTo>
                      <a:pt x="23" y="141"/>
                    </a:lnTo>
                    <a:lnTo>
                      <a:pt x="22" y="146"/>
                    </a:lnTo>
                    <a:lnTo>
                      <a:pt x="25" y="152"/>
                    </a:lnTo>
                    <a:lnTo>
                      <a:pt x="33" y="154"/>
                    </a:lnTo>
                    <a:lnTo>
                      <a:pt x="38" y="156"/>
                    </a:lnTo>
                    <a:lnTo>
                      <a:pt x="42" y="156"/>
                    </a:lnTo>
                    <a:lnTo>
                      <a:pt x="45" y="156"/>
                    </a:lnTo>
                    <a:lnTo>
                      <a:pt x="48" y="157"/>
                    </a:lnTo>
                    <a:lnTo>
                      <a:pt x="50" y="156"/>
                    </a:lnTo>
                    <a:lnTo>
                      <a:pt x="53" y="156"/>
                    </a:lnTo>
                    <a:lnTo>
                      <a:pt x="57" y="157"/>
                    </a:lnTo>
                    <a:lnTo>
                      <a:pt x="60" y="157"/>
                    </a:lnTo>
                    <a:lnTo>
                      <a:pt x="62" y="159"/>
                    </a:lnTo>
                    <a:lnTo>
                      <a:pt x="63" y="154"/>
                    </a:lnTo>
                    <a:lnTo>
                      <a:pt x="65" y="152"/>
                    </a:lnTo>
                    <a:lnTo>
                      <a:pt x="68" y="151"/>
                    </a:lnTo>
                    <a:lnTo>
                      <a:pt x="70" y="146"/>
                    </a:lnTo>
                    <a:lnTo>
                      <a:pt x="77" y="144"/>
                    </a:lnTo>
                    <a:lnTo>
                      <a:pt x="83" y="144"/>
                    </a:lnTo>
                    <a:lnTo>
                      <a:pt x="87" y="144"/>
                    </a:lnTo>
                    <a:lnTo>
                      <a:pt x="90" y="64"/>
                    </a:lnTo>
                    <a:lnTo>
                      <a:pt x="98" y="69"/>
                    </a:lnTo>
                    <a:lnTo>
                      <a:pt x="100" y="76"/>
                    </a:lnTo>
                    <a:lnTo>
                      <a:pt x="107" y="88"/>
                    </a:lnTo>
                    <a:lnTo>
                      <a:pt x="107" y="94"/>
                    </a:lnTo>
                    <a:lnTo>
                      <a:pt x="103" y="101"/>
                    </a:lnTo>
                    <a:lnTo>
                      <a:pt x="103" y="106"/>
                    </a:lnTo>
                    <a:lnTo>
                      <a:pt x="110" y="104"/>
                    </a:lnTo>
                    <a:lnTo>
                      <a:pt x="115" y="106"/>
                    </a:lnTo>
                    <a:lnTo>
                      <a:pt x="120" y="104"/>
                    </a:lnTo>
                    <a:lnTo>
                      <a:pt x="125" y="104"/>
                    </a:lnTo>
                    <a:lnTo>
                      <a:pt x="130" y="103"/>
                    </a:lnTo>
                    <a:lnTo>
                      <a:pt x="135" y="101"/>
                    </a:lnTo>
                    <a:lnTo>
                      <a:pt x="138" y="98"/>
                    </a:lnTo>
                    <a:lnTo>
                      <a:pt x="140" y="96"/>
                    </a:lnTo>
                    <a:lnTo>
                      <a:pt x="148" y="93"/>
                    </a:lnTo>
                    <a:lnTo>
                      <a:pt x="153" y="89"/>
                    </a:lnTo>
                    <a:lnTo>
                      <a:pt x="156" y="79"/>
                    </a:lnTo>
                    <a:lnTo>
                      <a:pt x="163" y="74"/>
                    </a:lnTo>
                    <a:lnTo>
                      <a:pt x="170" y="74"/>
                    </a:lnTo>
                    <a:lnTo>
                      <a:pt x="178" y="74"/>
                    </a:lnTo>
                    <a:lnTo>
                      <a:pt x="180" y="78"/>
                    </a:lnTo>
                    <a:lnTo>
                      <a:pt x="183" y="78"/>
                    </a:lnTo>
                    <a:lnTo>
                      <a:pt x="191" y="83"/>
                    </a:lnTo>
                    <a:lnTo>
                      <a:pt x="195" y="83"/>
                    </a:lnTo>
                    <a:lnTo>
                      <a:pt x="200" y="83"/>
                    </a:lnTo>
                    <a:lnTo>
                      <a:pt x="205" y="83"/>
                    </a:lnTo>
                    <a:lnTo>
                      <a:pt x="211" y="83"/>
                    </a:lnTo>
                    <a:lnTo>
                      <a:pt x="215" y="81"/>
                    </a:lnTo>
                    <a:lnTo>
                      <a:pt x="216" y="84"/>
                    </a:lnTo>
                    <a:lnTo>
                      <a:pt x="219" y="84"/>
                    </a:lnTo>
                    <a:lnTo>
                      <a:pt x="224" y="83"/>
                    </a:lnTo>
                    <a:lnTo>
                      <a:pt x="223" y="79"/>
                    </a:lnTo>
                    <a:lnTo>
                      <a:pt x="224" y="76"/>
                    </a:lnTo>
                    <a:lnTo>
                      <a:pt x="224" y="73"/>
                    </a:lnTo>
                    <a:lnTo>
                      <a:pt x="226" y="71"/>
                    </a:lnTo>
                    <a:lnTo>
                      <a:pt x="226" y="66"/>
                    </a:lnTo>
                    <a:lnTo>
                      <a:pt x="228" y="61"/>
                    </a:lnTo>
                    <a:lnTo>
                      <a:pt x="233" y="61"/>
                    </a:lnTo>
                    <a:lnTo>
                      <a:pt x="236" y="59"/>
                    </a:lnTo>
                    <a:lnTo>
                      <a:pt x="239" y="59"/>
                    </a:lnTo>
                    <a:lnTo>
                      <a:pt x="241" y="56"/>
                    </a:lnTo>
                    <a:lnTo>
                      <a:pt x="243" y="56"/>
                    </a:lnTo>
                    <a:lnTo>
                      <a:pt x="244" y="53"/>
                    </a:lnTo>
                    <a:lnTo>
                      <a:pt x="248" y="49"/>
                    </a:lnTo>
                    <a:lnTo>
                      <a:pt x="251" y="49"/>
                    </a:lnTo>
                    <a:lnTo>
                      <a:pt x="253" y="48"/>
                    </a:lnTo>
                    <a:lnTo>
                      <a:pt x="256" y="48"/>
                    </a:lnTo>
                    <a:lnTo>
                      <a:pt x="256" y="44"/>
                    </a:lnTo>
                    <a:lnTo>
                      <a:pt x="254" y="41"/>
                    </a:lnTo>
                    <a:lnTo>
                      <a:pt x="254" y="36"/>
                    </a:lnTo>
                    <a:lnTo>
                      <a:pt x="261" y="29"/>
                    </a:lnTo>
                    <a:lnTo>
                      <a:pt x="264" y="28"/>
                    </a:lnTo>
                    <a:lnTo>
                      <a:pt x="268" y="26"/>
                    </a:lnTo>
                    <a:lnTo>
                      <a:pt x="269" y="24"/>
                    </a:lnTo>
                    <a:lnTo>
                      <a:pt x="273" y="23"/>
                    </a:lnTo>
                    <a:lnTo>
                      <a:pt x="274" y="21"/>
                    </a:lnTo>
                    <a:lnTo>
                      <a:pt x="276" y="19"/>
                    </a:lnTo>
                    <a:lnTo>
                      <a:pt x="279" y="18"/>
                    </a:lnTo>
                    <a:lnTo>
                      <a:pt x="284" y="13"/>
                    </a:lnTo>
                    <a:lnTo>
                      <a:pt x="289" y="13"/>
                    </a:lnTo>
                    <a:lnTo>
                      <a:pt x="291" y="14"/>
                    </a:lnTo>
                    <a:lnTo>
                      <a:pt x="293" y="13"/>
                    </a:lnTo>
                    <a:lnTo>
                      <a:pt x="298" y="13"/>
                    </a:lnTo>
                    <a:lnTo>
                      <a:pt x="301" y="11"/>
                    </a:lnTo>
                    <a:lnTo>
                      <a:pt x="304" y="10"/>
                    </a:lnTo>
                    <a:lnTo>
                      <a:pt x="306" y="6"/>
                    </a:lnTo>
                    <a:lnTo>
                      <a:pt x="304" y="5"/>
                    </a:lnTo>
                    <a:lnTo>
                      <a:pt x="308" y="3"/>
                    </a:lnTo>
                    <a:lnTo>
                      <a:pt x="311" y="1"/>
                    </a:lnTo>
                    <a:lnTo>
                      <a:pt x="314" y="1"/>
                    </a:lnTo>
                    <a:lnTo>
                      <a:pt x="324" y="0"/>
                    </a:lnTo>
                    <a:lnTo>
                      <a:pt x="331" y="0"/>
                    </a:lnTo>
                    <a:lnTo>
                      <a:pt x="332" y="3"/>
                    </a:lnTo>
                    <a:lnTo>
                      <a:pt x="336" y="3"/>
                    </a:lnTo>
                    <a:lnTo>
                      <a:pt x="341" y="5"/>
                    </a:lnTo>
                    <a:lnTo>
                      <a:pt x="342" y="6"/>
                    </a:lnTo>
                    <a:lnTo>
                      <a:pt x="346" y="5"/>
                    </a:lnTo>
                    <a:lnTo>
                      <a:pt x="352" y="5"/>
                    </a:lnTo>
                    <a:lnTo>
                      <a:pt x="361" y="6"/>
                    </a:lnTo>
                    <a:lnTo>
                      <a:pt x="366" y="10"/>
                    </a:lnTo>
                    <a:lnTo>
                      <a:pt x="367" y="14"/>
                    </a:lnTo>
                    <a:lnTo>
                      <a:pt x="369" y="21"/>
                    </a:lnTo>
                    <a:lnTo>
                      <a:pt x="371" y="26"/>
                    </a:lnTo>
                    <a:lnTo>
                      <a:pt x="371" y="36"/>
                    </a:lnTo>
                    <a:lnTo>
                      <a:pt x="371" y="38"/>
                    </a:lnTo>
                    <a:lnTo>
                      <a:pt x="371" y="41"/>
                    </a:lnTo>
                    <a:lnTo>
                      <a:pt x="372" y="46"/>
                    </a:lnTo>
                    <a:lnTo>
                      <a:pt x="374" y="51"/>
                    </a:lnTo>
                    <a:lnTo>
                      <a:pt x="374" y="68"/>
                    </a:lnTo>
                    <a:lnTo>
                      <a:pt x="372" y="74"/>
                    </a:lnTo>
                    <a:lnTo>
                      <a:pt x="372" y="81"/>
                    </a:lnTo>
                    <a:lnTo>
                      <a:pt x="372" y="89"/>
                    </a:lnTo>
                    <a:lnTo>
                      <a:pt x="367" y="88"/>
                    </a:lnTo>
                    <a:lnTo>
                      <a:pt x="364" y="84"/>
                    </a:lnTo>
                    <a:lnTo>
                      <a:pt x="357" y="81"/>
                    </a:lnTo>
                    <a:lnTo>
                      <a:pt x="354" y="83"/>
                    </a:lnTo>
                    <a:lnTo>
                      <a:pt x="352" y="88"/>
                    </a:lnTo>
                    <a:lnTo>
                      <a:pt x="347" y="98"/>
                    </a:lnTo>
                    <a:lnTo>
                      <a:pt x="344" y="103"/>
                    </a:lnTo>
                    <a:lnTo>
                      <a:pt x="346" y="104"/>
                    </a:lnTo>
                    <a:lnTo>
                      <a:pt x="349" y="108"/>
                    </a:lnTo>
                    <a:lnTo>
                      <a:pt x="351" y="111"/>
                    </a:lnTo>
                    <a:lnTo>
                      <a:pt x="359" y="116"/>
                    </a:lnTo>
                    <a:lnTo>
                      <a:pt x="369" y="116"/>
                    </a:lnTo>
                    <a:lnTo>
                      <a:pt x="372" y="114"/>
                    </a:lnTo>
                    <a:lnTo>
                      <a:pt x="374" y="111"/>
                    </a:lnTo>
                    <a:lnTo>
                      <a:pt x="374" y="108"/>
                    </a:lnTo>
                    <a:lnTo>
                      <a:pt x="376" y="106"/>
                    </a:lnTo>
                    <a:lnTo>
                      <a:pt x="381" y="106"/>
                    </a:lnTo>
                    <a:lnTo>
                      <a:pt x="389" y="108"/>
                    </a:lnTo>
                    <a:lnTo>
                      <a:pt x="394" y="108"/>
                    </a:lnTo>
                    <a:lnTo>
                      <a:pt x="394" y="108"/>
                    </a:lnTo>
                    <a:lnTo>
                      <a:pt x="391" y="111"/>
                    </a:lnTo>
                    <a:lnTo>
                      <a:pt x="392" y="112"/>
                    </a:lnTo>
                    <a:lnTo>
                      <a:pt x="389" y="119"/>
                    </a:lnTo>
                    <a:lnTo>
                      <a:pt x="387" y="126"/>
                    </a:lnTo>
                    <a:lnTo>
                      <a:pt x="384" y="132"/>
                    </a:lnTo>
                    <a:lnTo>
                      <a:pt x="382" y="141"/>
                    </a:lnTo>
                    <a:lnTo>
                      <a:pt x="379" y="146"/>
                    </a:lnTo>
                    <a:lnTo>
                      <a:pt x="377" y="149"/>
                    </a:lnTo>
                    <a:lnTo>
                      <a:pt x="371" y="156"/>
                    </a:lnTo>
                    <a:lnTo>
                      <a:pt x="369" y="156"/>
                    </a:lnTo>
                    <a:lnTo>
                      <a:pt x="367" y="159"/>
                    </a:lnTo>
                    <a:lnTo>
                      <a:pt x="362" y="161"/>
                    </a:lnTo>
                    <a:lnTo>
                      <a:pt x="361" y="162"/>
                    </a:lnTo>
                    <a:lnTo>
                      <a:pt x="354" y="166"/>
                    </a:lnTo>
                    <a:lnTo>
                      <a:pt x="351" y="171"/>
                    </a:lnTo>
                    <a:lnTo>
                      <a:pt x="346" y="176"/>
                    </a:lnTo>
                    <a:lnTo>
                      <a:pt x="346" y="179"/>
                    </a:lnTo>
                    <a:lnTo>
                      <a:pt x="344" y="184"/>
                    </a:lnTo>
                    <a:lnTo>
                      <a:pt x="339" y="184"/>
                    </a:lnTo>
                    <a:lnTo>
                      <a:pt x="336" y="191"/>
                    </a:lnTo>
                    <a:lnTo>
                      <a:pt x="326" y="206"/>
                    </a:lnTo>
                    <a:lnTo>
                      <a:pt x="318" y="212"/>
                    </a:lnTo>
                    <a:lnTo>
                      <a:pt x="316" y="217"/>
                    </a:lnTo>
                    <a:lnTo>
                      <a:pt x="313" y="219"/>
                    </a:lnTo>
                    <a:lnTo>
                      <a:pt x="308" y="224"/>
                    </a:lnTo>
                    <a:lnTo>
                      <a:pt x="306" y="224"/>
                    </a:lnTo>
                    <a:lnTo>
                      <a:pt x="304" y="225"/>
                    </a:lnTo>
                    <a:lnTo>
                      <a:pt x="279" y="249"/>
                    </a:lnTo>
                    <a:lnTo>
                      <a:pt x="276" y="249"/>
                    </a:lnTo>
                    <a:lnTo>
                      <a:pt x="276" y="250"/>
                    </a:lnTo>
                    <a:lnTo>
                      <a:pt x="271" y="254"/>
                    </a:lnTo>
                    <a:lnTo>
                      <a:pt x="254" y="264"/>
                    </a:lnTo>
                    <a:lnTo>
                      <a:pt x="251" y="267"/>
                    </a:lnTo>
                    <a:lnTo>
                      <a:pt x="246" y="269"/>
                    </a:lnTo>
                    <a:lnTo>
                      <a:pt x="246" y="270"/>
                    </a:lnTo>
                    <a:lnTo>
                      <a:pt x="236" y="272"/>
                    </a:lnTo>
                    <a:lnTo>
                      <a:pt x="231" y="275"/>
                    </a:lnTo>
                    <a:lnTo>
                      <a:pt x="226" y="277"/>
                    </a:lnTo>
                    <a:lnTo>
                      <a:pt x="223" y="274"/>
                    </a:lnTo>
                    <a:lnTo>
                      <a:pt x="216" y="275"/>
                    </a:lnTo>
                    <a:lnTo>
                      <a:pt x="210" y="277"/>
                    </a:lnTo>
                    <a:lnTo>
                      <a:pt x="206" y="280"/>
                    </a:lnTo>
                    <a:lnTo>
                      <a:pt x="211" y="284"/>
                    </a:lnTo>
                    <a:lnTo>
                      <a:pt x="210" y="284"/>
                    </a:lnTo>
                    <a:lnTo>
                      <a:pt x="201" y="284"/>
                    </a:lnTo>
                    <a:lnTo>
                      <a:pt x="196" y="282"/>
                    </a:lnTo>
                    <a:lnTo>
                      <a:pt x="193" y="282"/>
                    </a:lnTo>
                    <a:lnTo>
                      <a:pt x="190" y="285"/>
                    </a:lnTo>
                    <a:lnTo>
                      <a:pt x="191" y="287"/>
                    </a:lnTo>
                    <a:lnTo>
                      <a:pt x="190" y="289"/>
                    </a:lnTo>
                    <a:lnTo>
                      <a:pt x="178" y="287"/>
                    </a:lnTo>
                    <a:lnTo>
                      <a:pt x="175" y="285"/>
                    </a:lnTo>
                    <a:lnTo>
                      <a:pt x="163" y="282"/>
                    </a:lnTo>
                    <a:lnTo>
                      <a:pt x="156" y="284"/>
                    </a:lnTo>
                    <a:lnTo>
                      <a:pt x="156" y="285"/>
                    </a:lnTo>
                    <a:lnTo>
                      <a:pt x="151" y="285"/>
                    </a:lnTo>
                    <a:lnTo>
                      <a:pt x="146" y="284"/>
                    </a:lnTo>
                    <a:lnTo>
                      <a:pt x="133" y="284"/>
                    </a:lnTo>
                    <a:lnTo>
                      <a:pt x="130" y="285"/>
                    </a:lnTo>
                    <a:lnTo>
                      <a:pt x="128" y="289"/>
                    </a:lnTo>
                    <a:lnTo>
                      <a:pt x="126" y="287"/>
                    </a:lnTo>
                    <a:lnTo>
                      <a:pt x="123" y="289"/>
                    </a:lnTo>
                    <a:lnTo>
                      <a:pt x="120" y="290"/>
                    </a:lnTo>
                    <a:lnTo>
                      <a:pt x="118" y="292"/>
                    </a:lnTo>
                    <a:lnTo>
                      <a:pt x="113" y="292"/>
                    </a:lnTo>
                    <a:lnTo>
                      <a:pt x="110" y="294"/>
                    </a:lnTo>
                    <a:lnTo>
                      <a:pt x="102" y="292"/>
                    </a:lnTo>
                    <a:lnTo>
                      <a:pt x="97" y="292"/>
                    </a:lnTo>
                    <a:lnTo>
                      <a:pt x="95" y="294"/>
                    </a:lnTo>
                    <a:lnTo>
                      <a:pt x="88" y="292"/>
                    </a:lnTo>
                    <a:lnTo>
                      <a:pt x="83" y="297"/>
                    </a:lnTo>
                    <a:lnTo>
                      <a:pt x="80" y="299"/>
                    </a:lnTo>
                    <a:lnTo>
                      <a:pt x="78" y="302"/>
                    </a:lnTo>
                    <a:lnTo>
                      <a:pt x="75" y="300"/>
                    </a:lnTo>
                    <a:lnTo>
                      <a:pt x="73" y="302"/>
                    </a:lnTo>
                    <a:lnTo>
                      <a:pt x="62" y="297"/>
                    </a:lnTo>
                    <a:lnTo>
                      <a:pt x="58" y="297"/>
                    </a:lnTo>
                    <a:lnTo>
                      <a:pt x="58" y="292"/>
                    </a:lnTo>
                    <a:lnTo>
                      <a:pt x="53" y="290"/>
                    </a:lnTo>
                    <a:lnTo>
                      <a:pt x="50" y="292"/>
                    </a:lnTo>
                    <a:lnTo>
                      <a:pt x="48" y="290"/>
                    </a:lnTo>
                    <a:lnTo>
                      <a:pt x="50" y="289"/>
                    </a:lnTo>
                    <a:lnTo>
                      <a:pt x="48" y="285"/>
                    </a:lnTo>
                    <a:lnTo>
                      <a:pt x="43" y="284"/>
                    </a:lnTo>
                    <a:lnTo>
                      <a:pt x="38" y="287"/>
                    </a:lnTo>
                    <a:lnTo>
                      <a:pt x="38" y="292"/>
                    </a:lnTo>
                    <a:lnTo>
                      <a:pt x="37" y="289"/>
                    </a:lnTo>
                    <a:lnTo>
                      <a:pt x="35" y="285"/>
                    </a:lnTo>
                    <a:lnTo>
                      <a:pt x="37" y="280"/>
                    </a:lnTo>
                    <a:lnTo>
                      <a:pt x="37" y="275"/>
                    </a:lnTo>
                    <a:lnTo>
                      <a:pt x="40" y="270"/>
                    </a:lnTo>
                    <a:lnTo>
                      <a:pt x="35" y="264"/>
                    </a:lnTo>
                    <a:lnTo>
                      <a:pt x="32" y="260"/>
                    </a:lnTo>
                    <a:lnTo>
                      <a:pt x="27" y="254"/>
                    </a:lnTo>
                    <a:lnTo>
                      <a:pt x="27" y="249"/>
                    </a:lnTo>
                    <a:lnTo>
                      <a:pt x="30" y="247"/>
                    </a:lnTo>
                    <a:lnTo>
                      <a:pt x="32" y="249"/>
                    </a:lnTo>
                    <a:lnTo>
                      <a:pt x="35" y="249"/>
                    </a:lnTo>
                    <a:lnTo>
                      <a:pt x="37" y="245"/>
                    </a:lnTo>
                    <a:lnTo>
                      <a:pt x="38" y="239"/>
                    </a:lnTo>
                    <a:lnTo>
                      <a:pt x="37" y="232"/>
                    </a:lnTo>
                    <a:lnTo>
                      <a:pt x="37" y="229"/>
                    </a:lnTo>
                    <a:lnTo>
                      <a:pt x="30" y="219"/>
                    </a:lnTo>
                    <a:lnTo>
                      <a:pt x="30" y="214"/>
                    </a:lnTo>
                    <a:lnTo>
                      <a:pt x="23" y="206"/>
                    </a:lnTo>
                    <a:lnTo>
                      <a:pt x="20" y="192"/>
                    </a:lnTo>
                    <a:lnTo>
                      <a:pt x="15" y="181"/>
                    </a:lnTo>
                    <a:lnTo>
                      <a:pt x="15" y="174"/>
                    </a:lnTo>
                    <a:lnTo>
                      <a:pt x="10" y="161"/>
                    </a:lnTo>
                    <a:lnTo>
                      <a:pt x="2" y="15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49"/>
                    </a:lnTo>
                    <a:close/>
                    <a:moveTo>
                      <a:pt x="259" y="191"/>
                    </a:moveTo>
                    <a:lnTo>
                      <a:pt x="263" y="194"/>
                    </a:lnTo>
                    <a:lnTo>
                      <a:pt x="264" y="197"/>
                    </a:lnTo>
                    <a:lnTo>
                      <a:pt x="271" y="199"/>
                    </a:lnTo>
                    <a:lnTo>
                      <a:pt x="274" y="199"/>
                    </a:lnTo>
                    <a:lnTo>
                      <a:pt x="276" y="197"/>
                    </a:lnTo>
                    <a:lnTo>
                      <a:pt x="278" y="196"/>
                    </a:lnTo>
                    <a:lnTo>
                      <a:pt x="279" y="189"/>
                    </a:lnTo>
                    <a:lnTo>
                      <a:pt x="284" y="189"/>
                    </a:lnTo>
                    <a:lnTo>
                      <a:pt x="288" y="187"/>
                    </a:lnTo>
                    <a:lnTo>
                      <a:pt x="291" y="186"/>
                    </a:lnTo>
                    <a:lnTo>
                      <a:pt x="294" y="187"/>
                    </a:lnTo>
                    <a:lnTo>
                      <a:pt x="299" y="184"/>
                    </a:lnTo>
                    <a:lnTo>
                      <a:pt x="299" y="181"/>
                    </a:lnTo>
                    <a:lnTo>
                      <a:pt x="298" y="179"/>
                    </a:lnTo>
                    <a:lnTo>
                      <a:pt x="298" y="176"/>
                    </a:lnTo>
                    <a:lnTo>
                      <a:pt x="303" y="174"/>
                    </a:lnTo>
                    <a:lnTo>
                      <a:pt x="306" y="171"/>
                    </a:lnTo>
                    <a:lnTo>
                      <a:pt x="306" y="166"/>
                    </a:lnTo>
                    <a:lnTo>
                      <a:pt x="303" y="157"/>
                    </a:lnTo>
                    <a:lnTo>
                      <a:pt x="298" y="154"/>
                    </a:lnTo>
                    <a:lnTo>
                      <a:pt x="293" y="154"/>
                    </a:lnTo>
                    <a:lnTo>
                      <a:pt x="289" y="152"/>
                    </a:lnTo>
                    <a:lnTo>
                      <a:pt x="288" y="152"/>
                    </a:lnTo>
                    <a:lnTo>
                      <a:pt x="286" y="152"/>
                    </a:lnTo>
                    <a:lnTo>
                      <a:pt x="283" y="151"/>
                    </a:lnTo>
                    <a:lnTo>
                      <a:pt x="281" y="152"/>
                    </a:lnTo>
                    <a:lnTo>
                      <a:pt x="279" y="154"/>
                    </a:lnTo>
                    <a:lnTo>
                      <a:pt x="276" y="157"/>
                    </a:lnTo>
                    <a:lnTo>
                      <a:pt x="268" y="159"/>
                    </a:lnTo>
                    <a:lnTo>
                      <a:pt x="263" y="162"/>
                    </a:lnTo>
                    <a:lnTo>
                      <a:pt x="259" y="169"/>
                    </a:lnTo>
                    <a:lnTo>
                      <a:pt x="253" y="172"/>
                    </a:lnTo>
                    <a:lnTo>
                      <a:pt x="251" y="176"/>
                    </a:lnTo>
                    <a:lnTo>
                      <a:pt x="253" y="179"/>
                    </a:lnTo>
                    <a:lnTo>
                      <a:pt x="254" y="182"/>
                    </a:lnTo>
                    <a:lnTo>
                      <a:pt x="256" y="184"/>
                    </a:lnTo>
                    <a:lnTo>
                      <a:pt x="259" y="187"/>
                    </a:lnTo>
                    <a:lnTo>
                      <a:pt x="259" y="19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215" name="Freeform 142"/>
              <p:cNvSpPr>
                <a:spLocks/>
              </p:cNvSpPr>
              <p:nvPr/>
            </p:nvSpPr>
            <p:spPr bwMode="auto">
              <a:xfrm>
                <a:off x="6754283" y="3604855"/>
                <a:ext cx="28896" cy="24902"/>
              </a:xfrm>
              <a:custGeom>
                <a:avLst/>
                <a:gdLst/>
                <a:ahLst/>
                <a:cxnLst>
                  <a:cxn ang="0">
                    <a:pos x="8" y="40"/>
                  </a:cxn>
                  <a:cxn ang="0">
                    <a:pos x="8" y="36"/>
                  </a:cxn>
                  <a:cxn ang="0">
                    <a:pos x="5" y="33"/>
                  </a:cxn>
                  <a:cxn ang="0">
                    <a:pos x="3" y="31"/>
                  </a:cxn>
                  <a:cxn ang="0">
                    <a:pos x="2" y="28"/>
                  </a:cxn>
                  <a:cxn ang="0">
                    <a:pos x="0" y="25"/>
                  </a:cxn>
                  <a:cxn ang="0">
                    <a:pos x="2" y="21"/>
                  </a:cxn>
                  <a:cxn ang="0">
                    <a:pos x="8" y="18"/>
                  </a:cxn>
                  <a:cxn ang="0">
                    <a:pos x="12" y="11"/>
                  </a:cxn>
                  <a:cxn ang="0">
                    <a:pos x="17" y="8"/>
                  </a:cxn>
                  <a:cxn ang="0">
                    <a:pos x="25" y="6"/>
                  </a:cxn>
                  <a:cxn ang="0">
                    <a:pos x="28" y="3"/>
                  </a:cxn>
                  <a:cxn ang="0">
                    <a:pos x="30" y="1"/>
                  </a:cxn>
                  <a:cxn ang="0">
                    <a:pos x="32" y="0"/>
                  </a:cxn>
                  <a:cxn ang="0">
                    <a:pos x="35" y="1"/>
                  </a:cxn>
                  <a:cxn ang="0">
                    <a:pos x="37" y="1"/>
                  </a:cxn>
                  <a:cxn ang="0">
                    <a:pos x="38" y="1"/>
                  </a:cxn>
                  <a:cxn ang="0">
                    <a:pos x="42" y="3"/>
                  </a:cxn>
                  <a:cxn ang="0">
                    <a:pos x="47" y="3"/>
                  </a:cxn>
                  <a:cxn ang="0">
                    <a:pos x="52" y="6"/>
                  </a:cxn>
                  <a:cxn ang="0">
                    <a:pos x="55" y="15"/>
                  </a:cxn>
                  <a:cxn ang="0">
                    <a:pos x="55" y="20"/>
                  </a:cxn>
                  <a:cxn ang="0">
                    <a:pos x="52" y="23"/>
                  </a:cxn>
                  <a:cxn ang="0">
                    <a:pos x="47" y="25"/>
                  </a:cxn>
                  <a:cxn ang="0">
                    <a:pos x="47" y="28"/>
                  </a:cxn>
                  <a:cxn ang="0">
                    <a:pos x="48" y="30"/>
                  </a:cxn>
                  <a:cxn ang="0">
                    <a:pos x="48" y="33"/>
                  </a:cxn>
                  <a:cxn ang="0">
                    <a:pos x="43" y="36"/>
                  </a:cxn>
                  <a:cxn ang="0">
                    <a:pos x="40" y="35"/>
                  </a:cxn>
                  <a:cxn ang="0">
                    <a:pos x="37" y="36"/>
                  </a:cxn>
                  <a:cxn ang="0">
                    <a:pos x="33" y="38"/>
                  </a:cxn>
                  <a:cxn ang="0">
                    <a:pos x="28" y="38"/>
                  </a:cxn>
                  <a:cxn ang="0">
                    <a:pos x="27" y="45"/>
                  </a:cxn>
                  <a:cxn ang="0">
                    <a:pos x="25" y="46"/>
                  </a:cxn>
                  <a:cxn ang="0">
                    <a:pos x="23" y="48"/>
                  </a:cxn>
                  <a:cxn ang="0">
                    <a:pos x="20" y="48"/>
                  </a:cxn>
                  <a:cxn ang="0">
                    <a:pos x="13" y="46"/>
                  </a:cxn>
                  <a:cxn ang="0">
                    <a:pos x="12" y="43"/>
                  </a:cxn>
                  <a:cxn ang="0">
                    <a:pos x="8" y="40"/>
                  </a:cxn>
                </a:cxnLst>
                <a:rect l="0" t="0" r="r" b="b"/>
                <a:pathLst>
                  <a:path w="55" h="48">
                    <a:moveTo>
                      <a:pt x="8" y="40"/>
                    </a:moveTo>
                    <a:lnTo>
                      <a:pt x="8" y="36"/>
                    </a:lnTo>
                    <a:lnTo>
                      <a:pt x="5" y="33"/>
                    </a:lnTo>
                    <a:lnTo>
                      <a:pt x="3" y="31"/>
                    </a:lnTo>
                    <a:lnTo>
                      <a:pt x="2" y="28"/>
                    </a:lnTo>
                    <a:lnTo>
                      <a:pt x="0" y="25"/>
                    </a:lnTo>
                    <a:lnTo>
                      <a:pt x="2" y="21"/>
                    </a:lnTo>
                    <a:lnTo>
                      <a:pt x="8" y="18"/>
                    </a:lnTo>
                    <a:lnTo>
                      <a:pt x="12" y="11"/>
                    </a:lnTo>
                    <a:lnTo>
                      <a:pt x="17" y="8"/>
                    </a:lnTo>
                    <a:lnTo>
                      <a:pt x="25" y="6"/>
                    </a:lnTo>
                    <a:lnTo>
                      <a:pt x="28" y="3"/>
                    </a:lnTo>
                    <a:lnTo>
                      <a:pt x="30" y="1"/>
                    </a:lnTo>
                    <a:lnTo>
                      <a:pt x="32" y="0"/>
                    </a:lnTo>
                    <a:lnTo>
                      <a:pt x="35" y="1"/>
                    </a:lnTo>
                    <a:lnTo>
                      <a:pt x="37" y="1"/>
                    </a:lnTo>
                    <a:lnTo>
                      <a:pt x="38" y="1"/>
                    </a:lnTo>
                    <a:lnTo>
                      <a:pt x="42" y="3"/>
                    </a:lnTo>
                    <a:lnTo>
                      <a:pt x="47" y="3"/>
                    </a:lnTo>
                    <a:lnTo>
                      <a:pt x="52" y="6"/>
                    </a:lnTo>
                    <a:lnTo>
                      <a:pt x="55" y="15"/>
                    </a:lnTo>
                    <a:lnTo>
                      <a:pt x="55" y="20"/>
                    </a:lnTo>
                    <a:lnTo>
                      <a:pt x="52" y="23"/>
                    </a:lnTo>
                    <a:lnTo>
                      <a:pt x="47" y="25"/>
                    </a:lnTo>
                    <a:lnTo>
                      <a:pt x="47" y="28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43" y="36"/>
                    </a:lnTo>
                    <a:lnTo>
                      <a:pt x="40" y="35"/>
                    </a:lnTo>
                    <a:lnTo>
                      <a:pt x="37" y="36"/>
                    </a:lnTo>
                    <a:lnTo>
                      <a:pt x="33" y="38"/>
                    </a:lnTo>
                    <a:lnTo>
                      <a:pt x="28" y="38"/>
                    </a:lnTo>
                    <a:lnTo>
                      <a:pt x="27" y="45"/>
                    </a:lnTo>
                    <a:lnTo>
                      <a:pt x="25" y="46"/>
                    </a:lnTo>
                    <a:lnTo>
                      <a:pt x="23" y="48"/>
                    </a:lnTo>
                    <a:lnTo>
                      <a:pt x="20" y="48"/>
                    </a:lnTo>
                    <a:lnTo>
                      <a:pt x="13" y="46"/>
                    </a:lnTo>
                    <a:lnTo>
                      <a:pt x="12" y="43"/>
                    </a:lnTo>
                    <a:lnTo>
                      <a:pt x="8" y="4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</p:grpSp>
        <p:sp>
          <p:nvSpPr>
            <p:cNvPr id="23" name="Freeform 143"/>
            <p:cNvSpPr>
              <a:spLocks noEditPoints="1"/>
            </p:cNvSpPr>
            <p:nvPr/>
          </p:nvSpPr>
          <p:spPr bwMode="auto">
            <a:xfrm>
              <a:off x="7860920" y="3393187"/>
              <a:ext cx="526562" cy="494930"/>
            </a:xfrm>
            <a:custGeom>
              <a:avLst/>
              <a:gdLst/>
              <a:ahLst/>
              <a:cxnLst>
                <a:cxn ang="0">
                  <a:pos x="975" y="400"/>
                </a:cxn>
                <a:cxn ang="0">
                  <a:pos x="839" y="199"/>
                </a:cxn>
                <a:cxn ang="0">
                  <a:pos x="679" y="170"/>
                </a:cxn>
                <a:cxn ang="0">
                  <a:pos x="621" y="138"/>
                </a:cxn>
                <a:cxn ang="0">
                  <a:pos x="616" y="90"/>
                </a:cxn>
                <a:cxn ang="0">
                  <a:pos x="610" y="33"/>
                </a:cxn>
                <a:cxn ang="0">
                  <a:pos x="583" y="47"/>
                </a:cxn>
                <a:cxn ang="0">
                  <a:pos x="493" y="33"/>
                </a:cxn>
                <a:cxn ang="0">
                  <a:pos x="465" y="38"/>
                </a:cxn>
                <a:cxn ang="0">
                  <a:pos x="309" y="130"/>
                </a:cxn>
                <a:cxn ang="0">
                  <a:pos x="3" y="369"/>
                </a:cxn>
                <a:cxn ang="0">
                  <a:pos x="535" y="683"/>
                </a:cxn>
                <a:cxn ang="0">
                  <a:pos x="723" y="789"/>
                </a:cxn>
                <a:cxn ang="0">
                  <a:pos x="661" y="839"/>
                </a:cxn>
                <a:cxn ang="0">
                  <a:pos x="744" y="839"/>
                </a:cxn>
                <a:cxn ang="0">
                  <a:pos x="741" y="852"/>
                </a:cxn>
                <a:cxn ang="0">
                  <a:pos x="661" y="942"/>
                </a:cxn>
                <a:cxn ang="0">
                  <a:pos x="655" y="856"/>
                </a:cxn>
                <a:cxn ang="0">
                  <a:pos x="728" y="862"/>
                </a:cxn>
                <a:cxn ang="0">
                  <a:pos x="718" y="920"/>
                </a:cxn>
                <a:cxn ang="0">
                  <a:pos x="686" y="937"/>
                </a:cxn>
                <a:cxn ang="0">
                  <a:pos x="38" y="626"/>
                </a:cxn>
                <a:cxn ang="0">
                  <a:pos x="113" y="615"/>
                </a:cxn>
                <a:cxn ang="0">
                  <a:pos x="203" y="606"/>
                </a:cxn>
                <a:cxn ang="0">
                  <a:pos x="317" y="560"/>
                </a:cxn>
                <a:cxn ang="0">
                  <a:pos x="457" y="565"/>
                </a:cxn>
                <a:cxn ang="0">
                  <a:pos x="490" y="635"/>
                </a:cxn>
                <a:cxn ang="0">
                  <a:pos x="548" y="601"/>
                </a:cxn>
                <a:cxn ang="0">
                  <a:pos x="523" y="658"/>
                </a:cxn>
                <a:cxn ang="0">
                  <a:pos x="578" y="666"/>
                </a:cxn>
                <a:cxn ang="0">
                  <a:pos x="606" y="759"/>
                </a:cxn>
                <a:cxn ang="0">
                  <a:pos x="686" y="766"/>
                </a:cxn>
                <a:cxn ang="0">
                  <a:pos x="718" y="801"/>
                </a:cxn>
                <a:cxn ang="0">
                  <a:pos x="802" y="762"/>
                </a:cxn>
                <a:cxn ang="0">
                  <a:pos x="876" y="640"/>
                </a:cxn>
                <a:cxn ang="0">
                  <a:pos x="942" y="562"/>
                </a:cxn>
                <a:cxn ang="0">
                  <a:pos x="969" y="434"/>
                </a:cxn>
                <a:cxn ang="0">
                  <a:pos x="942" y="347"/>
                </a:cxn>
                <a:cxn ang="0">
                  <a:pos x="914" y="312"/>
                </a:cxn>
                <a:cxn ang="0">
                  <a:pos x="879" y="243"/>
                </a:cxn>
                <a:cxn ang="0">
                  <a:pos x="836" y="196"/>
                </a:cxn>
                <a:cxn ang="0">
                  <a:pos x="806" y="98"/>
                </a:cxn>
                <a:cxn ang="0">
                  <a:pos x="769" y="42"/>
                </a:cxn>
                <a:cxn ang="0">
                  <a:pos x="739" y="73"/>
                </a:cxn>
                <a:cxn ang="0">
                  <a:pos x="693" y="188"/>
                </a:cxn>
                <a:cxn ang="0">
                  <a:pos x="608" y="138"/>
                </a:cxn>
                <a:cxn ang="0">
                  <a:pos x="608" y="76"/>
                </a:cxn>
                <a:cxn ang="0">
                  <a:pos x="600" y="50"/>
                </a:cxn>
                <a:cxn ang="0">
                  <a:pos x="557" y="42"/>
                </a:cxn>
                <a:cxn ang="0">
                  <a:pos x="513" y="32"/>
                </a:cxn>
                <a:cxn ang="0">
                  <a:pos x="470" y="63"/>
                </a:cxn>
                <a:cxn ang="0">
                  <a:pos x="440" y="110"/>
                </a:cxn>
                <a:cxn ang="0">
                  <a:pos x="405" y="115"/>
                </a:cxn>
                <a:cxn ang="0">
                  <a:pos x="376" y="90"/>
                </a:cxn>
                <a:cxn ang="0">
                  <a:pos x="341" y="103"/>
                </a:cxn>
                <a:cxn ang="0">
                  <a:pos x="316" y="143"/>
                </a:cxn>
                <a:cxn ang="0">
                  <a:pos x="294" y="166"/>
                </a:cxn>
                <a:cxn ang="0">
                  <a:pos x="254" y="191"/>
                </a:cxn>
                <a:cxn ang="0">
                  <a:pos x="140" y="248"/>
                </a:cxn>
                <a:cxn ang="0">
                  <a:pos x="47" y="279"/>
                </a:cxn>
                <a:cxn ang="0">
                  <a:pos x="22" y="390"/>
                </a:cxn>
                <a:cxn ang="0">
                  <a:pos x="33" y="482"/>
                </a:cxn>
              </a:cxnLst>
              <a:rect l="0" t="0" r="r" b="b"/>
              <a:pathLst>
                <a:path w="985" h="955">
                  <a:moveTo>
                    <a:pt x="974" y="455"/>
                  </a:moveTo>
                  <a:lnTo>
                    <a:pt x="975" y="449"/>
                  </a:lnTo>
                  <a:lnTo>
                    <a:pt x="977" y="452"/>
                  </a:lnTo>
                  <a:lnTo>
                    <a:pt x="974" y="455"/>
                  </a:lnTo>
                  <a:lnTo>
                    <a:pt x="974" y="455"/>
                  </a:lnTo>
                  <a:close/>
                  <a:moveTo>
                    <a:pt x="975" y="400"/>
                  </a:moveTo>
                  <a:lnTo>
                    <a:pt x="974" y="394"/>
                  </a:lnTo>
                  <a:lnTo>
                    <a:pt x="974" y="390"/>
                  </a:lnTo>
                  <a:lnTo>
                    <a:pt x="975" y="385"/>
                  </a:lnTo>
                  <a:lnTo>
                    <a:pt x="978" y="382"/>
                  </a:lnTo>
                  <a:lnTo>
                    <a:pt x="982" y="377"/>
                  </a:lnTo>
                  <a:lnTo>
                    <a:pt x="980" y="374"/>
                  </a:lnTo>
                  <a:lnTo>
                    <a:pt x="982" y="370"/>
                  </a:lnTo>
                  <a:lnTo>
                    <a:pt x="983" y="370"/>
                  </a:lnTo>
                  <a:lnTo>
                    <a:pt x="985" y="375"/>
                  </a:lnTo>
                  <a:lnTo>
                    <a:pt x="983" y="382"/>
                  </a:lnTo>
                  <a:lnTo>
                    <a:pt x="978" y="389"/>
                  </a:lnTo>
                  <a:lnTo>
                    <a:pt x="977" y="397"/>
                  </a:lnTo>
                  <a:lnTo>
                    <a:pt x="978" y="402"/>
                  </a:lnTo>
                  <a:lnTo>
                    <a:pt x="975" y="400"/>
                  </a:lnTo>
                  <a:lnTo>
                    <a:pt x="975" y="400"/>
                  </a:lnTo>
                  <a:close/>
                  <a:moveTo>
                    <a:pt x="935" y="336"/>
                  </a:moveTo>
                  <a:lnTo>
                    <a:pt x="939" y="342"/>
                  </a:lnTo>
                  <a:lnTo>
                    <a:pt x="942" y="346"/>
                  </a:lnTo>
                  <a:lnTo>
                    <a:pt x="944" y="342"/>
                  </a:lnTo>
                  <a:lnTo>
                    <a:pt x="940" y="339"/>
                  </a:lnTo>
                  <a:lnTo>
                    <a:pt x="942" y="337"/>
                  </a:lnTo>
                  <a:lnTo>
                    <a:pt x="939" y="336"/>
                  </a:lnTo>
                  <a:lnTo>
                    <a:pt x="935" y="336"/>
                  </a:lnTo>
                  <a:lnTo>
                    <a:pt x="935" y="336"/>
                  </a:lnTo>
                  <a:lnTo>
                    <a:pt x="935" y="336"/>
                  </a:lnTo>
                  <a:close/>
                  <a:moveTo>
                    <a:pt x="929" y="306"/>
                  </a:moveTo>
                  <a:lnTo>
                    <a:pt x="929" y="302"/>
                  </a:lnTo>
                  <a:lnTo>
                    <a:pt x="927" y="304"/>
                  </a:lnTo>
                  <a:lnTo>
                    <a:pt x="929" y="306"/>
                  </a:lnTo>
                  <a:lnTo>
                    <a:pt x="929" y="306"/>
                  </a:lnTo>
                  <a:close/>
                  <a:moveTo>
                    <a:pt x="837" y="208"/>
                  </a:moveTo>
                  <a:lnTo>
                    <a:pt x="839" y="204"/>
                  </a:lnTo>
                  <a:lnTo>
                    <a:pt x="834" y="201"/>
                  </a:lnTo>
                  <a:lnTo>
                    <a:pt x="839" y="199"/>
                  </a:lnTo>
                  <a:lnTo>
                    <a:pt x="841" y="199"/>
                  </a:lnTo>
                  <a:lnTo>
                    <a:pt x="841" y="206"/>
                  </a:lnTo>
                  <a:lnTo>
                    <a:pt x="839" y="211"/>
                  </a:lnTo>
                  <a:lnTo>
                    <a:pt x="837" y="208"/>
                  </a:lnTo>
                  <a:lnTo>
                    <a:pt x="837" y="208"/>
                  </a:lnTo>
                  <a:close/>
                  <a:moveTo>
                    <a:pt x="758" y="0"/>
                  </a:moveTo>
                  <a:lnTo>
                    <a:pt x="759" y="3"/>
                  </a:lnTo>
                  <a:lnTo>
                    <a:pt x="761" y="0"/>
                  </a:lnTo>
                  <a:lnTo>
                    <a:pt x="758" y="0"/>
                  </a:lnTo>
                  <a:lnTo>
                    <a:pt x="758" y="0"/>
                  </a:lnTo>
                  <a:close/>
                  <a:moveTo>
                    <a:pt x="754" y="12"/>
                  </a:moveTo>
                  <a:lnTo>
                    <a:pt x="754" y="17"/>
                  </a:lnTo>
                  <a:lnTo>
                    <a:pt x="756" y="15"/>
                  </a:lnTo>
                  <a:lnTo>
                    <a:pt x="759" y="15"/>
                  </a:lnTo>
                  <a:lnTo>
                    <a:pt x="758" y="12"/>
                  </a:lnTo>
                  <a:lnTo>
                    <a:pt x="754" y="12"/>
                  </a:lnTo>
                  <a:lnTo>
                    <a:pt x="754" y="12"/>
                  </a:lnTo>
                  <a:close/>
                  <a:moveTo>
                    <a:pt x="676" y="170"/>
                  </a:moveTo>
                  <a:lnTo>
                    <a:pt x="678" y="171"/>
                  </a:lnTo>
                  <a:lnTo>
                    <a:pt x="679" y="170"/>
                  </a:lnTo>
                  <a:lnTo>
                    <a:pt x="679" y="168"/>
                  </a:lnTo>
                  <a:lnTo>
                    <a:pt x="676" y="170"/>
                  </a:lnTo>
                  <a:lnTo>
                    <a:pt x="676" y="170"/>
                  </a:lnTo>
                  <a:close/>
                  <a:moveTo>
                    <a:pt x="670" y="160"/>
                  </a:moveTo>
                  <a:lnTo>
                    <a:pt x="673" y="161"/>
                  </a:lnTo>
                  <a:lnTo>
                    <a:pt x="675" y="161"/>
                  </a:lnTo>
                  <a:lnTo>
                    <a:pt x="678" y="158"/>
                  </a:lnTo>
                  <a:lnTo>
                    <a:pt x="683" y="156"/>
                  </a:lnTo>
                  <a:lnTo>
                    <a:pt x="683" y="155"/>
                  </a:lnTo>
                  <a:lnTo>
                    <a:pt x="678" y="155"/>
                  </a:lnTo>
                  <a:lnTo>
                    <a:pt x="671" y="156"/>
                  </a:lnTo>
                  <a:lnTo>
                    <a:pt x="671" y="156"/>
                  </a:lnTo>
                  <a:lnTo>
                    <a:pt x="670" y="160"/>
                  </a:lnTo>
                  <a:lnTo>
                    <a:pt x="670" y="160"/>
                  </a:lnTo>
                  <a:close/>
                  <a:moveTo>
                    <a:pt x="621" y="138"/>
                  </a:moveTo>
                  <a:lnTo>
                    <a:pt x="620" y="136"/>
                  </a:lnTo>
                  <a:lnTo>
                    <a:pt x="620" y="133"/>
                  </a:lnTo>
                  <a:lnTo>
                    <a:pt x="623" y="136"/>
                  </a:lnTo>
                  <a:lnTo>
                    <a:pt x="621" y="138"/>
                  </a:lnTo>
                  <a:lnTo>
                    <a:pt x="621" y="138"/>
                  </a:lnTo>
                  <a:close/>
                  <a:moveTo>
                    <a:pt x="605" y="91"/>
                  </a:moveTo>
                  <a:lnTo>
                    <a:pt x="605" y="90"/>
                  </a:lnTo>
                  <a:lnTo>
                    <a:pt x="603" y="90"/>
                  </a:lnTo>
                  <a:lnTo>
                    <a:pt x="603" y="88"/>
                  </a:lnTo>
                  <a:lnTo>
                    <a:pt x="605" y="86"/>
                  </a:lnTo>
                  <a:lnTo>
                    <a:pt x="608" y="88"/>
                  </a:lnTo>
                  <a:lnTo>
                    <a:pt x="605" y="91"/>
                  </a:lnTo>
                  <a:lnTo>
                    <a:pt x="605" y="91"/>
                  </a:lnTo>
                  <a:close/>
                  <a:moveTo>
                    <a:pt x="611" y="96"/>
                  </a:moveTo>
                  <a:lnTo>
                    <a:pt x="608" y="98"/>
                  </a:lnTo>
                  <a:lnTo>
                    <a:pt x="610" y="100"/>
                  </a:lnTo>
                  <a:lnTo>
                    <a:pt x="615" y="98"/>
                  </a:lnTo>
                  <a:lnTo>
                    <a:pt x="621" y="98"/>
                  </a:lnTo>
                  <a:lnTo>
                    <a:pt x="621" y="95"/>
                  </a:lnTo>
                  <a:lnTo>
                    <a:pt x="620" y="95"/>
                  </a:lnTo>
                  <a:lnTo>
                    <a:pt x="618" y="95"/>
                  </a:lnTo>
                  <a:lnTo>
                    <a:pt x="618" y="93"/>
                  </a:lnTo>
                  <a:lnTo>
                    <a:pt x="621" y="90"/>
                  </a:lnTo>
                  <a:lnTo>
                    <a:pt x="621" y="90"/>
                  </a:lnTo>
                  <a:lnTo>
                    <a:pt x="616" y="90"/>
                  </a:lnTo>
                  <a:lnTo>
                    <a:pt x="616" y="86"/>
                  </a:lnTo>
                  <a:lnTo>
                    <a:pt x="613" y="88"/>
                  </a:lnTo>
                  <a:lnTo>
                    <a:pt x="613" y="90"/>
                  </a:lnTo>
                  <a:lnTo>
                    <a:pt x="610" y="90"/>
                  </a:lnTo>
                  <a:lnTo>
                    <a:pt x="610" y="91"/>
                  </a:lnTo>
                  <a:lnTo>
                    <a:pt x="610" y="91"/>
                  </a:lnTo>
                  <a:lnTo>
                    <a:pt x="611" y="96"/>
                  </a:lnTo>
                  <a:lnTo>
                    <a:pt x="611" y="96"/>
                  </a:lnTo>
                  <a:close/>
                  <a:moveTo>
                    <a:pt x="615" y="30"/>
                  </a:moveTo>
                  <a:lnTo>
                    <a:pt x="618" y="32"/>
                  </a:lnTo>
                  <a:lnTo>
                    <a:pt x="618" y="28"/>
                  </a:lnTo>
                  <a:lnTo>
                    <a:pt x="623" y="25"/>
                  </a:lnTo>
                  <a:lnTo>
                    <a:pt x="621" y="22"/>
                  </a:lnTo>
                  <a:lnTo>
                    <a:pt x="616" y="27"/>
                  </a:lnTo>
                  <a:lnTo>
                    <a:pt x="615" y="30"/>
                  </a:lnTo>
                  <a:lnTo>
                    <a:pt x="615" y="30"/>
                  </a:lnTo>
                  <a:close/>
                  <a:moveTo>
                    <a:pt x="610" y="33"/>
                  </a:moveTo>
                  <a:lnTo>
                    <a:pt x="611" y="35"/>
                  </a:lnTo>
                  <a:lnTo>
                    <a:pt x="611" y="32"/>
                  </a:lnTo>
                  <a:lnTo>
                    <a:pt x="610" y="33"/>
                  </a:lnTo>
                  <a:lnTo>
                    <a:pt x="610" y="33"/>
                  </a:lnTo>
                  <a:close/>
                  <a:moveTo>
                    <a:pt x="605" y="35"/>
                  </a:moveTo>
                  <a:lnTo>
                    <a:pt x="606" y="37"/>
                  </a:lnTo>
                  <a:lnTo>
                    <a:pt x="608" y="35"/>
                  </a:lnTo>
                  <a:lnTo>
                    <a:pt x="605" y="35"/>
                  </a:lnTo>
                  <a:lnTo>
                    <a:pt x="605" y="35"/>
                  </a:lnTo>
                  <a:close/>
                  <a:moveTo>
                    <a:pt x="596" y="38"/>
                  </a:moveTo>
                  <a:lnTo>
                    <a:pt x="600" y="40"/>
                  </a:lnTo>
                  <a:lnTo>
                    <a:pt x="600" y="37"/>
                  </a:lnTo>
                  <a:lnTo>
                    <a:pt x="596" y="38"/>
                  </a:lnTo>
                  <a:lnTo>
                    <a:pt x="596" y="38"/>
                  </a:lnTo>
                  <a:close/>
                  <a:moveTo>
                    <a:pt x="591" y="45"/>
                  </a:moveTo>
                  <a:lnTo>
                    <a:pt x="590" y="43"/>
                  </a:lnTo>
                  <a:lnTo>
                    <a:pt x="595" y="40"/>
                  </a:lnTo>
                  <a:lnTo>
                    <a:pt x="598" y="40"/>
                  </a:lnTo>
                  <a:lnTo>
                    <a:pt x="598" y="43"/>
                  </a:lnTo>
                  <a:lnTo>
                    <a:pt x="593" y="43"/>
                  </a:lnTo>
                  <a:lnTo>
                    <a:pt x="591" y="45"/>
                  </a:lnTo>
                  <a:lnTo>
                    <a:pt x="591" y="45"/>
                  </a:lnTo>
                  <a:close/>
                  <a:moveTo>
                    <a:pt x="583" y="47"/>
                  </a:moveTo>
                  <a:lnTo>
                    <a:pt x="585" y="48"/>
                  </a:lnTo>
                  <a:lnTo>
                    <a:pt x="590" y="47"/>
                  </a:lnTo>
                  <a:lnTo>
                    <a:pt x="588" y="45"/>
                  </a:lnTo>
                  <a:lnTo>
                    <a:pt x="583" y="47"/>
                  </a:lnTo>
                  <a:lnTo>
                    <a:pt x="583" y="47"/>
                  </a:lnTo>
                  <a:close/>
                  <a:moveTo>
                    <a:pt x="522" y="30"/>
                  </a:moveTo>
                  <a:lnTo>
                    <a:pt x="518" y="25"/>
                  </a:lnTo>
                  <a:lnTo>
                    <a:pt x="520" y="22"/>
                  </a:lnTo>
                  <a:lnTo>
                    <a:pt x="523" y="22"/>
                  </a:lnTo>
                  <a:lnTo>
                    <a:pt x="522" y="25"/>
                  </a:lnTo>
                  <a:lnTo>
                    <a:pt x="522" y="30"/>
                  </a:lnTo>
                  <a:lnTo>
                    <a:pt x="522" y="30"/>
                  </a:lnTo>
                  <a:close/>
                  <a:moveTo>
                    <a:pt x="469" y="27"/>
                  </a:moveTo>
                  <a:lnTo>
                    <a:pt x="469" y="32"/>
                  </a:lnTo>
                  <a:lnTo>
                    <a:pt x="472" y="37"/>
                  </a:lnTo>
                  <a:lnTo>
                    <a:pt x="475" y="40"/>
                  </a:lnTo>
                  <a:lnTo>
                    <a:pt x="482" y="43"/>
                  </a:lnTo>
                  <a:lnTo>
                    <a:pt x="490" y="35"/>
                  </a:lnTo>
                  <a:lnTo>
                    <a:pt x="493" y="35"/>
                  </a:lnTo>
                  <a:lnTo>
                    <a:pt x="493" y="33"/>
                  </a:lnTo>
                  <a:lnTo>
                    <a:pt x="495" y="32"/>
                  </a:lnTo>
                  <a:lnTo>
                    <a:pt x="493" y="30"/>
                  </a:lnTo>
                  <a:lnTo>
                    <a:pt x="492" y="27"/>
                  </a:lnTo>
                  <a:lnTo>
                    <a:pt x="490" y="27"/>
                  </a:lnTo>
                  <a:lnTo>
                    <a:pt x="487" y="28"/>
                  </a:lnTo>
                  <a:lnTo>
                    <a:pt x="480" y="28"/>
                  </a:lnTo>
                  <a:lnTo>
                    <a:pt x="479" y="32"/>
                  </a:lnTo>
                  <a:lnTo>
                    <a:pt x="475" y="30"/>
                  </a:lnTo>
                  <a:lnTo>
                    <a:pt x="474" y="28"/>
                  </a:lnTo>
                  <a:lnTo>
                    <a:pt x="472" y="28"/>
                  </a:lnTo>
                  <a:lnTo>
                    <a:pt x="469" y="25"/>
                  </a:lnTo>
                  <a:lnTo>
                    <a:pt x="467" y="25"/>
                  </a:lnTo>
                  <a:lnTo>
                    <a:pt x="469" y="27"/>
                  </a:lnTo>
                  <a:lnTo>
                    <a:pt x="469" y="27"/>
                  </a:lnTo>
                  <a:close/>
                  <a:moveTo>
                    <a:pt x="465" y="28"/>
                  </a:moveTo>
                  <a:lnTo>
                    <a:pt x="469" y="37"/>
                  </a:lnTo>
                  <a:lnTo>
                    <a:pt x="472" y="37"/>
                  </a:lnTo>
                  <a:lnTo>
                    <a:pt x="474" y="38"/>
                  </a:lnTo>
                  <a:lnTo>
                    <a:pt x="467" y="38"/>
                  </a:lnTo>
                  <a:lnTo>
                    <a:pt x="465" y="38"/>
                  </a:lnTo>
                  <a:lnTo>
                    <a:pt x="460" y="37"/>
                  </a:lnTo>
                  <a:lnTo>
                    <a:pt x="460" y="33"/>
                  </a:lnTo>
                  <a:lnTo>
                    <a:pt x="462" y="33"/>
                  </a:lnTo>
                  <a:lnTo>
                    <a:pt x="464" y="35"/>
                  </a:lnTo>
                  <a:lnTo>
                    <a:pt x="464" y="33"/>
                  </a:lnTo>
                  <a:lnTo>
                    <a:pt x="464" y="33"/>
                  </a:lnTo>
                  <a:lnTo>
                    <a:pt x="464" y="30"/>
                  </a:lnTo>
                  <a:lnTo>
                    <a:pt x="462" y="30"/>
                  </a:lnTo>
                  <a:lnTo>
                    <a:pt x="465" y="28"/>
                  </a:lnTo>
                  <a:lnTo>
                    <a:pt x="465" y="28"/>
                  </a:lnTo>
                  <a:close/>
                  <a:moveTo>
                    <a:pt x="311" y="123"/>
                  </a:moveTo>
                  <a:lnTo>
                    <a:pt x="312" y="125"/>
                  </a:lnTo>
                  <a:lnTo>
                    <a:pt x="317" y="125"/>
                  </a:lnTo>
                  <a:lnTo>
                    <a:pt x="314" y="120"/>
                  </a:lnTo>
                  <a:lnTo>
                    <a:pt x="314" y="120"/>
                  </a:lnTo>
                  <a:lnTo>
                    <a:pt x="311" y="123"/>
                  </a:lnTo>
                  <a:lnTo>
                    <a:pt x="311" y="123"/>
                  </a:lnTo>
                  <a:close/>
                  <a:moveTo>
                    <a:pt x="312" y="138"/>
                  </a:moveTo>
                  <a:lnTo>
                    <a:pt x="312" y="133"/>
                  </a:lnTo>
                  <a:lnTo>
                    <a:pt x="309" y="130"/>
                  </a:lnTo>
                  <a:lnTo>
                    <a:pt x="311" y="136"/>
                  </a:lnTo>
                  <a:lnTo>
                    <a:pt x="312" y="138"/>
                  </a:lnTo>
                  <a:lnTo>
                    <a:pt x="312" y="138"/>
                  </a:lnTo>
                  <a:close/>
                  <a:moveTo>
                    <a:pt x="332" y="105"/>
                  </a:moveTo>
                  <a:lnTo>
                    <a:pt x="331" y="105"/>
                  </a:lnTo>
                  <a:lnTo>
                    <a:pt x="331" y="103"/>
                  </a:lnTo>
                  <a:lnTo>
                    <a:pt x="334" y="103"/>
                  </a:lnTo>
                  <a:lnTo>
                    <a:pt x="332" y="105"/>
                  </a:lnTo>
                  <a:lnTo>
                    <a:pt x="332" y="105"/>
                  </a:lnTo>
                  <a:close/>
                  <a:moveTo>
                    <a:pt x="77" y="256"/>
                  </a:moveTo>
                  <a:lnTo>
                    <a:pt x="75" y="254"/>
                  </a:lnTo>
                  <a:lnTo>
                    <a:pt x="80" y="248"/>
                  </a:lnTo>
                  <a:lnTo>
                    <a:pt x="78" y="253"/>
                  </a:lnTo>
                  <a:lnTo>
                    <a:pt x="77" y="256"/>
                  </a:lnTo>
                  <a:lnTo>
                    <a:pt x="77" y="256"/>
                  </a:lnTo>
                  <a:close/>
                  <a:moveTo>
                    <a:pt x="3" y="369"/>
                  </a:moveTo>
                  <a:lnTo>
                    <a:pt x="5" y="361"/>
                  </a:lnTo>
                  <a:lnTo>
                    <a:pt x="7" y="366"/>
                  </a:lnTo>
                  <a:lnTo>
                    <a:pt x="7" y="366"/>
                  </a:lnTo>
                  <a:lnTo>
                    <a:pt x="3" y="369"/>
                  </a:lnTo>
                  <a:lnTo>
                    <a:pt x="3" y="369"/>
                  </a:lnTo>
                  <a:close/>
                  <a:moveTo>
                    <a:pt x="3" y="387"/>
                  </a:moveTo>
                  <a:lnTo>
                    <a:pt x="0" y="377"/>
                  </a:lnTo>
                  <a:lnTo>
                    <a:pt x="3" y="372"/>
                  </a:lnTo>
                  <a:lnTo>
                    <a:pt x="5" y="380"/>
                  </a:lnTo>
                  <a:lnTo>
                    <a:pt x="3" y="387"/>
                  </a:lnTo>
                  <a:lnTo>
                    <a:pt x="3" y="387"/>
                  </a:lnTo>
                  <a:close/>
                  <a:moveTo>
                    <a:pt x="540" y="671"/>
                  </a:moveTo>
                  <a:lnTo>
                    <a:pt x="540" y="674"/>
                  </a:lnTo>
                  <a:lnTo>
                    <a:pt x="540" y="676"/>
                  </a:lnTo>
                  <a:lnTo>
                    <a:pt x="543" y="676"/>
                  </a:lnTo>
                  <a:lnTo>
                    <a:pt x="542" y="678"/>
                  </a:lnTo>
                  <a:lnTo>
                    <a:pt x="547" y="678"/>
                  </a:lnTo>
                  <a:lnTo>
                    <a:pt x="548" y="676"/>
                  </a:lnTo>
                  <a:lnTo>
                    <a:pt x="552" y="678"/>
                  </a:lnTo>
                  <a:lnTo>
                    <a:pt x="548" y="681"/>
                  </a:lnTo>
                  <a:lnTo>
                    <a:pt x="540" y="679"/>
                  </a:lnTo>
                  <a:lnTo>
                    <a:pt x="538" y="681"/>
                  </a:lnTo>
                  <a:lnTo>
                    <a:pt x="537" y="683"/>
                  </a:lnTo>
                  <a:lnTo>
                    <a:pt x="535" y="683"/>
                  </a:lnTo>
                  <a:lnTo>
                    <a:pt x="533" y="683"/>
                  </a:lnTo>
                  <a:lnTo>
                    <a:pt x="532" y="681"/>
                  </a:lnTo>
                  <a:lnTo>
                    <a:pt x="528" y="683"/>
                  </a:lnTo>
                  <a:lnTo>
                    <a:pt x="523" y="681"/>
                  </a:lnTo>
                  <a:lnTo>
                    <a:pt x="522" y="681"/>
                  </a:lnTo>
                  <a:lnTo>
                    <a:pt x="517" y="681"/>
                  </a:lnTo>
                  <a:lnTo>
                    <a:pt x="513" y="679"/>
                  </a:lnTo>
                  <a:lnTo>
                    <a:pt x="513" y="678"/>
                  </a:lnTo>
                  <a:lnTo>
                    <a:pt x="520" y="674"/>
                  </a:lnTo>
                  <a:lnTo>
                    <a:pt x="532" y="671"/>
                  </a:lnTo>
                  <a:lnTo>
                    <a:pt x="537" y="671"/>
                  </a:lnTo>
                  <a:lnTo>
                    <a:pt x="540" y="671"/>
                  </a:lnTo>
                  <a:lnTo>
                    <a:pt x="540" y="671"/>
                  </a:lnTo>
                  <a:close/>
                  <a:moveTo>
                    <a:pt x="698" y="774"/>
                  </a:moveTo>
                  <a:lnTo>
                    <a:pt x="701" y="774"/>
                  </a:lnTo>
                  <a:lnTo>
                    <a:pt x="703" y="776"/>
                  </a:lnTo>
                  <a:lnTo>
                    <a:pt x="701" y="777"/>
                  </a:lnTo>
                  <a:lnTo>
                    <a:pt x="698" y="774"/>
                  </a:lnTo>
                  <a:lnTo>
                    <a:pt x="698" y="774"/>
                  </a:lnTo>
                  <a:close/>
                  <a:moveTo>
                    <a:pt x="723" y="789"/>
                  </a:moveTo>
                  <a:lnTo>
                    <a:pt x="726" y="791"/>
                  </a:lnTo>
                  <a:lnTo>
                    <a:pt x="728" y="789"/>
                  </a:lnTo>
                  <a:lnTo>
                    <a:pt x="723" y="789"/>
                  </a:lnTo>
                  <a:lnTo>
                    <a:pt x="723" y="789"/>
                  </a:lnTo>
                  <a:close/>
                  <a:moveTo>
                    <a:pt x="665" y="847"/>
                  </a:moveTo>
                  <a:lnTo>
                    <a:pt x="666" y="851"/>
                  </a:lnTo>
                  <a:lnTo>
                    <a:pt x="670" y="852"/>
                  </a:lnTo>
                  <a:lnTo>
                    <a:pt x="671" y="849"/>
                  </a:lnTo>
                  <a:lnTo>
                    <a:pt x="668" y="847"/>
                  </a:lnTo>
                  <a:lnTo>
                    <a:pt x="665" y="847"/>
                  </a:lnTo>
                  <a:lnTo>
                    <a:pt x="665" y="847"/>
                  </a:lnTo>
                  <a:close/>
                  <a:moveTo>
                    <a:pt x="666" y="839"/>
                  </a:moveTo>
                  <a:lnTo>
                    <a:pt x="668" y="842"/>
                  </a:lnTo>
                  <a:lnTo>
                    <a:pt x="670" y="842"/>
                  </a:lnTo>
                  <a:lnTo>
                    <a:pt x="670" y="839"/>
                  </a:lnTo>
                  <a:lnTo>
                    <a:pt x="666" y="839"/>
                  </a:lnTo>
                  <a:lnTo>
                    <a:pt x="666" y="839"/>
                  </a:lnTo>
                  <a:close/>
                  <a:moveTo>
                    <a:pt x="663" y="844"/>
                  </a:moveTo>
                  <a:lnTo>
                    <a:pt x="660" y="842"/>
                  </a:lnTo>
                  <a:lnTo>
                    <a:pt x="661" y="839"/>
                  </a:lnTo>
                  <a:lnTo>
                    <a:pt x="665" y="837"/>
                  </a:lnTo>
                  <a:lnTo>
                    <a:pt x="665" y="842"/>
                  </a:lnTo>
                  <a:lnTo>
                    <a:pt x="663" y="844"/>
                  </a:lnTo>
                  <a:lnTo>
                    <a:pt x="663" y="844"/>
                  </a:lnTo>
                  <a:close/>
                  <a:moveTo>
                    <a:pt x="648" y="829"/>
                  </a:moveTo>
                  <a:lnTo>
                    <a:pt x="648" y="826"/>
                  </a:lnTo>
                  <a:lnTo>
                    <a:pt x="646" y="822"/>
                  </a:lnTo>
                  <a:lnTo>
                    <a:pt x="650" y="817"/>
                  </a:lnTo>
                  <a:lnTo>
                    <a:pt x="650" y="814"/>
                  </a:lnTo>
                  <a:lnTo>
                    <a:pt x="653" y="811"/>
                  </a:lnTo>
                  <a:lnTo>
                    <a:pt x="656" y="809"/>
                  </a:lnTo>
                  <a:lnTo>
                    <a:pt x="658" y="811"/>
                  </a:lnTo>
                  <a:lnTo>
                    <a:pt x="658" y="817"/>
                  </a:lnTo>
                  <a:lnTo>
                    <a:pt x="660" y="821"/>
                  </a:lnTo>
                  <a:lnTo>
                    <a:pt x="656" y="826"/>
                  </a:lnTo>
                  <a:lnTo>
                    <a:pt x="655" y="827"/>
                  </a:lnTo>
                  <a:lnTo>
                    <a:pt x="651" y="831"/>
                  </a:lnTo>
                  <a:lnTo>
                    <a:pt x="648" y="829"/>
                  </a:lnTo>
                  <a:lnTo>
                    <a:pt x="648" y="829"/>
                  </a:lnTo>
                  <a:close/>
                  <a:moveTo>
                    <a:pt x="744" y="839"/>
                  </a:moveTo>
                  <a:lnTo>
                    <a:pt x="753" y="836"/>
                  </a:lnTo>
                  <a:lnTo>
                    <a:pt x="753" y="832"/>
                  </a:lnTo>
                  <a:lnTo>
                    <a:pt x="744" y="826"/>
                  </a:lnTo>
                  <a:lnTo>
                    <a:pt x="741" y="826"/>
                  </a:lnTo>
                  <a:lnTo>
                    <a:pt x="743" y="831"/>
                  </a:lnTo>
                  <a:lnTo>
                    <a:pt x="741" y="834"/>
                  </a:lnTo>
                  <a:lnTo>
                    <a:pt x="743" y="836"/>
                  </a:lnTo>
                  <a:lnTo>
                    <a:pt x="744" y="839"/>
                  </a:lnTo>
                  <a:lnTo>
                    <a:pt x="744" y="839"/>
                  </a:lnTo>
                  <a:close/>
                  <a:moveTo>
                    <a:pt x="739" y="844"/>
                  </a:moveTo>
                  <a:lnTo>
                    <a:pt x="741" y="847"/>
                  </a:lnTo>
                  <a:lnTo>
                    <a:pt x="748" y="847"/>
                  </a:lnTo>
                  <a:lnTo>
                    <a:pt x="753" y="849"/>
                  </a:lnTo>
                  <a:lnTo>
                    <a:pt x="753" y="846"/>
                  </a:lnTo>
                  <a:lnTo>
                    <a:pt x="748" y="842"/>
                  </a:lnTo>
                  <a:lnTo>
                    <a:pt x="743" y="842"/>
                  </a:lnTo>
                  <a:lnTo>
                    <a:pt x="739" y="844"/>
                  </a:lnTo>
                  <a:lnTo>
                    <a:pt x="739" y="844"/>
                  </a:lnTo>
                  <a:close/>
                  <a:moveTo>
                    <a:pt x="744" y="856"/>
                  </a:moveTo>
                  <a:lnTo>
                    <a:pt x="741" y="852"/>
                  </a:lnTo>
                  <a:lnTo>
                    <a:pt x="744" y="851"/>
                  </a:lnTo>
                  <a:lnTo>
                    <a:pt x="744" y="856"/>
                  </a:lnTo>
                  <a:lnTo>
                    <a:pt x="744" y="856"/>
                  </a:lnTo>
                  <a:close/>
                  <a:moveTo>
                    <a:pt x="718" y="925"/>
                  </a:moveTo>
                  <a:lnTo>
                    <a:pt x="718" y="922"/>
                  </a:lnTo>
                  <a:lnTo>
                    <a:pt x="721" y="924"/>
                  </a:lnTo>
                  <a:lnTo>
                    <a:pt x="718" y="925"/>
                  </a:lnTo>
                  <a:lnTo>
                    <a:pt x="718" y="925"/>
                  </a:lnTo>
                  <a:close/>
                  <a:moveTo>
                    <a:pt x="689" y="952"/>
                  </a:moveTo>
                  <a:lnTo>
                    <a:pt x="686" y="950"/>
                  </a:lnTo>
                  <a:lnTo>
                    <a:pt x="691" y="945"/>
                  </a:lnTo>
                  <a:lnTo>
                    <a:pt x="691" y="940"/>
                  </a:lnTo>
                  <a:lnTo>
                    <a:pt x="693" y="940"/>
                  </a:lnTo>
                  <a:lnTo>
                    <a:pt x="694" y="942"/>
                  </a:lnTo>
                  <a:lnTo>
                    <a:pt x="691" y="945"/>
                  </a:lnTo>
                  <a:lnTo>
                    <a:pt x="689" y="952"/>
                  </a:lnTo>
                  <a:lnTo>
                    <a:pt x="689" y="952"/>
                  </a:lnTo>
                  <a:close/>
                  <a:moveTo>
                    <a:pt x="658" y="949"/>
                  </a:moveTo>
                  <a:lnTo>
                    <a:pt x="658" y="944"/>
                  </a:lnTo>
                  <a:lnTo>
                    <a:pt x="661" y="942"/>
                  </a:lnTo>
                  <a:lnTo>
                    <a:pt x="656" y="940"/>
                  </a:lnTo>
                  <a:lnTo>
                    <a:pt x="655" y="935"/>
                  </a:lnTo>
                  <a:lnTo>
                    <a:pt x="656" y="932"/>
                  </a:lnTo>
                  <a:lnTo>
                    <a:pt x="655" y="930"/>
                  </a:lnTo>
                  <a:lnTo>
                    <a:pt x="653" y="919"/>
                  </a:lnTo>
                  <a:lnTo>
                    <a:pt x="655" y="917"/>
                  </a:lnTo>
                  <a:lnTo>
                    <a:pt x="651" y="914"/>
                  </a:lnTo>
                  <a:lnTo>
                    <a:pt x="651" y="905"/>
                  </a:lnTo>
                  <a:lnTo>
                    <a:pt x="653" y="902"/>
                  </a:lnTo>
                  <a:lnTo>
                    <a:pt x="658" y="905"/>
                  </a:lnTo>
                  <a:lnTo>
                    <a:pt x="663" y="907"/>
                  </a:lnTo>
                  <a:lnTo>
                    <a:pt x="658" y="902"/>
                  </a:lnTo>
                  <a:lnTo>
                    <a:pt x="658" y="899"/>
                  </a:lnTo>
                  <a:lnTo>
                    <a:pt x="656" y="899"/>
                  </a:lnTo>
                  <a:lnTo>
                    <a:pt x="656" y="892"/>
                  </a:lnTo>
                  <a:lnTo>
                    <a:pt x="656" y="884"/>
                  </a:lnTo>
                  <a:lnTo>
                    <a:pt x="655" y="875"/>
                  </a:lnTo>
                  <a:lnTo>
                    <a:pt x="656" y="869"/>
                  </a:lnTo>
                  <a:lnTo>
                    <a:pt x="655" y="860"/>
                  </a:lnTo>
                  <a:lnTo>
                    <a:pt x="655" y="856"/>
                  </a:lnTo>
                  <a:lnTo>
                    <a:pt x="656" y="856"/>
                  </a:lnTo>
                  <a:lnTo>
                    <a:pt x="656" y="851"/>
                  </a:lnTo>
                  <a:lnTo>
                    <a:pt x="658" y="847"/>
                  </a:lnTo>
                  <a:lnTo>
                    <a:pt x="663" y="851"/>
                  </a:lnTo>
                  <a:lnTo>
                    <a:pt x="668" y="852"/>
                  </a:lnTo>
                  <a:lnTo>
                    <a:pt x="671" y="856"/>
                  </a:lnTo>
                  <a:lnTo>
                    <a:pt x="673" y="854"/>
                  </a:lnTo>
                  <a:lnTo>
                    <a:pt x="675" y="851"/>
                  </a:lnTo>
                  <a:lnTo>
                    <a:pt x="675" y="857"/>
                  </a:lnTo>
                  <a:lnTo>
                    <a:pt x="683" y="862"/>
                  </a:lnTo>
                  <a:lnTo>
                    <a:pt x="689" y="867"/>
                  </a:lnTo>
                  <a:lnTo>
                    <a:pt x="693" y="870"/>
                  </a:lnTo>
                  <a:lnTo>
                    <a:pt x="696" y="869"/>
                  </a:lnTo>
                  <a:lnTo>
                    <a:pt x="701" y="867"/>
                  </a:lnTo>
                  <a:lnTo>
                    <a:pt x="704" y="870"/>
                  </a:lnTo>
                  <a:lnTo>
                    <a:pt x="704" y="867"/>
                  </a:lnTo>
                  <a:lnTo>
                    <a:pt x="708" y="865"/>
                  </a:lnTo>
                  <a:lnTo>
                    <a:pt x="723" y="865"/>
                  </a:lnTo>
                  <a:lnTo>
                    <a:pt x="724" y="864"/>
                  </a:lnTo>
                  <a:lnTo>
                    <a:pt x="728" y="862"/>
                  </a:lnTo>
                  <a:lnTo>
                    <a:pt x="731" y="862"/>
                  </a:lnTo>
                  <a:lnTo>
                    <a:pt x="733" y="864"/>
                  </a:lnTo>
                  <a:lnTo>
                    <a:pt x="736" y="859"/>
                  </a:lnTo>
                  <a:lnTo>
                    <a:pt x="738" y="859"/>
                  </a:lnTo>
                  <a:lnTo>
                    <a:pt x="743" y="862"/>
                  </a:lnTo>
                  <a:lnTo>
                    <a:pt x="741" y="867"/>
                  </a:lnTo>
                  <a:lnTo>
                    <a:pt x="739" y="879"/>
                  </a:lnTo>
                  <a:lnTo>
                    <a:pt x="734" y="882"/>
                  </a:lnTo>
                  <a:lnTo>
                    <a:pt x="734" y="890"/>
                  </a:lnTo>
                  <a:lnTo>
                    <a:pt x="731" y="895"/>
                  </a:lnTo>
                  <a:lnTo>
                    <a:pt x="733" y="900"/>
                  </a:lnTo>
                  <a:lnTo>
                    <a:pt x="731" y="902"/>
                  </a:lnTo>
                  <a:lnTo>
                    <a:pt x="731" y="907"/>
                  </a:lnTo>
                  <a:lnTo>
                    <a:pt x="729" y="912"/>
                  </a:lnTo>
                  <a:lnTo>
                    <a:pt x="728" y="909"/>
                  </a:lnTo>
                  <a:lnTo>
                    <a:pt x="726" y="902"/>
                  </a:lnTo>
                  <a:lnTo>
                    <a:pt x="724" y="907"/>
                  </a:lnTo>
                  <a:lnTo>
                    <a:pt x="721" y="909"/>
                  </a:lnTo>
                  <a:lnTo>
                    <a:pt x="721" y="917"/>
                  </a:lnTo>
                  <a:lnTo>
                    <a:pt x="718" y="920"/>
                  </a:lnTo>
                  <a:lnTo>
                    <a:pt x="714" y="920"/>
                  </a:lnTo>
                  <a:lnTo>
                    <a:pt x="714" y="925"/>
                  </a:lnTo>
                  <a:lnTo>
                    <a:pt x="711" y="929"/>
                  </a:lnTo>
                  <a:lnTo>
                    <a:pt x="714" y="930"/>
                  </a:lnTo>
                  <a:lnTo>
                    <a:pt x="714" y="934"/>
                  </a:lnTo>
                  <a:lnTo>
                    <a:pt x="709" y="940"/>
                  </a:lnTo>
                  <a:lnTo>
                    <a:pt x="708" y="940"/>
                  </a:lnTo>
                  <a:lnTo>
                    <a:pt x="703" y="942"/>
                  </a:lnTo>
                  <a:lnTo>
                    <a:pt x="703" y="935"/>
                  </a:lnTo>
                  <a:lnTo>
                    <a:pt x="708" y="937"/>
                  </a:lnTo>
                  <a:lnTo>
                    <a:pt x="709" y="934"/>
                  </a:lnTo>
                  <a:lnTo>
                    <a:pt x="706" y="932"/>
                  </a:lnTo>
                  <a:lnTo>
                    <a:pt x="701" y="932"/>
                  </a:lnTo>
                  <a:lnTo>
                    <a:pt x="699" y="935"/>
                  </a:lnTo>
                  <a:lnTo>
                    <a:pt x="696" y="935"/>
                  </a:lnTo>
                  <a:lnTo>
                    <a:pt x="696" y="930"/>
                  </a:lnTo>
                  <a:lnTo>
                    <a:pt x="694" y="935"/>
                  </a:lnTo>
                  <a:lnTo>
                    <a:pt x="689" y="939"/>
                  </a:lnTo>
                  <a:lnTo>
                    <a:pt x="689" y="940"/>
                  </a:lnTo>
                  <a:lnTo>
                    <a:pt x="686" y="937"/>
                  </a:lnTo>
                  <a:lnTo>
                    <a:pt x="683" y="945"/>
                  </a:lnTo>
                  <a:lnTo>
                    <a:pt x="683" y="949"/>
                  </a:lnTo>
                  <a:lnTo>
                    <a:pt x="678" y="955"/>
                  </a:lnTo>
                  <a:lnTo>
                    <a:pt x="675" y="955"/>
                  </a:lnTo>
                  <a:lnTo>
                    <a:pt x="671" y="950"/>
                  </a:lnTo>
                  <a:lnTo>
                    <a:pt x="671" y="947"/>
                  </a:lnTo>
                  <a:lnTo>
                    <a:pt x="668" y="952"/>
                  </a:lnTo>
                  <a:lnTo>
                    <a:pt x="665" y="949"/>
                  </a:lnTo>
                  <a:lnTo>
                    <a:pt x="660" y="950"/>
                  </a:lnTo>
                  <a:lnTo>
                    <a:pt x="660" y="950"/>
                  </a:lnTo>
                  <a:lnTo>
                    <a:pt x="658" y="949"/>
                  </a:lnTo>
                  <a:lnTo>
                    <a:pt x="658" y="949"/>
                  </a:lnTo>
                  <a:close/>
                  <a:moveTo>
                    <a:pt x="12" y="606"/>
                  </a:moveTo>
                  <a:lnTo>
                    <a:pt x="15" y="608"/>
                  </a:lnTo>
                  <a:lnTo>
                    <a:pt x="18" y="608"/>
                  </a:lnTo>
                  <a:lnTo>
                    <a:pt x="28" y="618"/>
                  </a:lnTo>
                  <a:lnTo>
                    <a:pt x="28" y="621"/>
                  </a:lnTo>
                  <a:lnTo>
                    <a:pt x="30" y="623"/>
                  </a:lnTo>
                  <a:lnTo>
                    <a:pt x="35" y="625"/>
                  </a:lnTo>
                  <a:lnTo>
                    <a:pt x="38" y="626"/>
                  </a:lnTo>
                  <a:lnTo>
                    <a:pt x="45" y="628"/>
                  </a:lnTo>
                  <a:lnTo>
                    <a:pt x="48" y="628"/>
                  </a:lnTo>
                  <a:lnTo>
                    <a:pt x="50" y="630"/>
                  </a:lnTo>
                  <a:lnTo>
                    <a:pt x="55" y="630"/>
                  </a:lnTo>
                  <a:lnTo>
                    <a:pt x="62" y="628"/>
                  </a:lnTo>
                  <a:lnTo>
                    <a:pt x="63" y="631"/>
                  </a:lnTo>
                  <a:lnTo>
                    <a:pt x="65" y="630"/>
                  </a:lnTo>
                  <a:lnTo>
                    <a:pt x="67" y="631"/>
                  </a:lnTo>
                  <a:lnTo>
                    <a:pt x="73" y="630"/>
                  </a:lnTo>
                  <a:lnTo>
                    <a:pt x="80" y="630"/>
                  </a:lnTo>
                  <a:lnTo>
                    <a:pt x="80" y="626"/>
                  </a:lnTo>
                  <a:lnTo>
                    <a:pt x="85" y="626"/>
                  </a:lnTo>
                  <a:lnTo>
                    <a:pt x="88" y="620"/>
                  </a:lnTo>
                  <a:lnTo>
                    <a:pt x="95" y="621"/>
                  </a:lnTo>
                  <a:lnTo>
                    <a:pt x="95" y="618"/>
                  </a:lnTo>
                  <a:lnTo>
                    <a:pt x="100" y="615"/>
                  </a:lnTo>
                  <a:lnTo>
                    <a:pt x="103" y="615"/>
                  </a:lnTo>
                  <a:lnTo>
                    <a:pt x="108" y="618"/>
                  </a:lnTo>
                  <a:lnTo>
                    <a:pt x="111" y="613"/>
                  </a:lnTo>
                  <a:lnTo>
                    <a:pt x="113" y="615"/>
                  </a:lnTo>
                  <a:lnTo>
                    <a:pt x="115" y="613"/>
                  </a:lnTo>
                  <a:lnTo>
                    <a:pt x="116" y="608"/>
                  </a:lnTo>
                  <a:lnTo>
                    <a:pt x="130" y="601"/>
                  </a:lnTo>
                  <a:lnTo>
                    <a:pt x="135" y="601"/>
                  </a:lnTo>
                  <a:lnTo>
                    <a:pt x="138" y="603"/>
                  </a:lnTo>
                  <a:lnTo>
                    <a:pt x="143" y="601"/>
                  </a:lnTo>
                  <a:lnTo>
                    <a:pt x="156" y="598"/>
                  </a:lnTo>
                  <a:lnTo>
                    <a:pt x="158" y="600"/>
                  </a:lnTo>
                  <a:lnTo>
                    <a:pt x="166" y="598"/>
                  </a:lnTo>
                  <a:lnTo>
                    <a:pt x="168" y="600"/>
                  </a:lnTo>
                  <a:lnTo>
                    <a:pt x="171" y="601"/>
                  </a:lnTo>
                  <a:lnTo>
                    <a:pt x="176" y="600"/>
                  </a:lnTo>
                  <a:lnTo>
                    <a:pt x="178" y="603"/>
                  </a:lnTo>
                  <a:lnTo>
                    <a:pt x="181" y="603"/>
                  </a:lnTo>
                  <a:lnTo>
                    <a:pt x="186" y="601"/>
                  </a:lnTo>
                  <a:lnTo>
                    <a:pt x="188" y="605"/>
                  </a:lnTo>
                  <a:lnTo>
                    <a:pt x="191" y="601"/>
                  </a:lnTo>
                  <a:lnTo>
                    <a:pt x="201" y="601"/>
                  </a:lnTo>
                  <a:lnTo>
                    <a:pt x="201" y="605"/>
                  </a:lnTo>
                  <a:lnTo>
                    <a:pt x="203" y="606"/>
                  </a:lnTo>
                  <a:lnTo>
                    <a:pt x="208" y="601"/>
                  </a:lnTo>
                  <a:lnTo>
                    <a:pt x="213" y="603"/>
                  </a:lnTo>
                  <a:lnTo>
                    <a:pt x="219" y="598"/>
                  </a:lnTo>
                  <a:lnTo>
                    <a:pt x="221" y="593"/>
                  </a:lnTo>
                  <a:lnTo>
                    <a:pt x="224" y="593"/>
                  </a:lnTo>
                  <a:lnTo>
                    <a:pt x="229" y="588"/>
                  </a:lnTo>
                  <a:lnTo>
                    <a:pt x="233" y="580"/>
                  </a:lnTo>
                  <a:lnTo>
                    <a:pt x="238" y="576"/>
                  </a:lnTo>
                  <a:lnTo>
                    <a:pt x="244" y="575"/>
                  </a:lnTo>
                  <a:lnTo>
                    <a:pt x="248" y="576"/>
                  </a:lnTo>
                  <a:lnTo>
                    <a:pt x="258" y="573"/>
                  </a:lnTo>
                  <a:lnTo>
                    <a:pt x="271" y="565"/>
                  </a:lnTo>
                  <a:lnTo>
                    <a:pt x="278" y="560"/>
                  </a:lnTo>
                  <a:lnTo>
                    <a:pt x="282" y="558"/>
                  </a:lnTo>
                  <a:lnTo>
                    <a:pt x="286" y="558"/>
                  </a:lnTo>
                  <a:lnTo>
                    <a:pt x="289" y="558"/>
                  </a:lnTo>
                  <a:lnTo>
                    <a:pt x="297" y="560"/>
                  </a:lnTo>
                  <a:lnTo>
                    <a:pt x="304" y="562"/>
                  </a:lnTo>
                  <a:lnTo>
                    <a:pt x="307" y="560"/>
                  </a:lnTo>
                  <a:lnTo>
                    <a:pt x="317" y="560"/>
                  </a:lnTo>
                  <a:lnTo>
                    <a:pt x="331" y="555"/>
                  </a:lnTo>
                  <a:lnTo>
                    <a:pt x="339" y="553"/>
                  </a:lnTo>
                  <a:lnTo>
                    <a:pt x="344" y="550"/>
                  </a:lnTo>
                  <a:lnTo>
                    <a:pt x="349" y="550"/>
                  </a:lnTo>
                  <a:lnTo>
                    <a:pt x="356" y="545"/>
                  </a:lnTo>
                  <a:lnTo>
                    <a:pt x="366" y="545"/>
                  </a:lnTo>
                  <a:lnTo>
                    <a:pt x="392" y="543"/>
                  </a:lnTo>
                  <a:lnTo>
                    <a:pt x="400" y="545"/>
                  </a:lnTo>
                  <a:lnTo>
                    <a:pt x="405" y="545"/>
                  </a:lnTo>
                  <a:lnTo>
                    <a:pt x="414" y="543"/>
                  </a:lnTo>
                  <a:lnTo>
                    <a:pt x="419" y="543"/>
                  </a:lnTo>
                  <a:lnTo>
                    <a:pt x="427" y="550"/>
                  </a:lnTo>
                  <a:lnTo>
                    <a:pt x="432" y="558"/>
                  </a:lnTo>
                  <a:lnTo>
                    <a:pt x="437" y="560"/>
                  </a:lnTo>
                  <a:lnTo>
                    <a:pt x="440" y="558"/>
                  </a:lnTo>
                  <a:lnTo>
                    <a:pt x="444" y="557"/>
                  </a:lnTo>
                  <a:lnTo>
                    <a:pt x="445" y="560"/>
                  </a:lnTo>
                  <a:lnTo>
                    <a:pt x="449" y="558"/>
                  </a:lnTo>
                  <a:lnTo>
                    <a:pt x="454" y="560"/>
                  </a:lnTo>
                  <a:lnTo>
                    <a:pt x="457" y="565"/>
                  </a:lnTo>
                  <a:lnTo>
                    <a:pt x="464" y="565"/>
                  </a:lnTo>
                  <a:lnTo>
                    <a:pt x="467" y="565"/>
                  </a:lnTo>
                  <a:lnTo>
                    <a:pt x="477" y="571"/>
                  </a:lnTo>
                  <a:lnTo>
                    <a:pt x="475" y="575"/>
                  </a:lnTo>
                  <a:lnTo>
                    <a:pt x="479" y="575"/>
                  </a:lnTo>
                  <a:lnTo>
                    <a:pt x="483" y="578"/>
                  </a:lnTo>
                  <a:lnTo>
                    <a:pt x="482" y="581"/>
                  </a:lnTo>
                  <a:lnTo>
                    <a:pt x="477" y="581"/>
                  </a:lnTo>
                  <a:lnTo>
                    <a:pt x="477" y="585"/>
                  </a:lnTo>
                  <a:lnTo>
                    <a:pt x="480" y="593"/>
                  </a:lnTo>
                  <a:lnTo>
                    <a:pt x="485" y="593"/>
                  </a:lnTo>
                  <a:lnTo>
                    <a:pt x="490" y="598"/>
                  </a:lnTo>
                  <a:lnTo>
                    <a:pt x="492" y="605"/>
                  </a:lnTo>
                  <a:lnTo>
                    <a:pt x="490" y="610"/>
                  </a:lnTo>
                  <a:lnTo>
                    <a:pt x="497" y="620"/>
                  </a:lnTo>
                  <a:lnTo>
                    <a:pt x="495" y="625"/>
                  </a:lnTo>
                  <a:lnTo>
                    <a:pt x="497" y="626"/>
                  </a:lnTo>
                  <a:lnTo>
                    <a:pt x="495" y="633"/>
                  </a:lnTo>
                  <a:lnTo>
                    <a:pt x="493" y="636"/>
                  </a:lnTo>
                  <a:lnTo>
                    <a:pt x="490" y="635"/>
                  </a:lnTo>
                  <a:lnTo>
                    <a:pt x="488" y="636"/>
                  </a:lnTo>
                  <a:lnTo>
                    <a:pt x="493" y="640"/>
                  </a:lnTo>
                  <a:lnTo>
                    <a:pt x="497" y="641"/>
                  </a:lnTo>
                  <a:lnTo>
                    <a:pt x="498" y="646"/>
                  </a:lnTo>
                  <a:lnTo>
                    <a:pt x="502" y="645"/>
                  </a:lnTo>
                  <a:lnTo>
                    <a:pt x="507" y="648"/>
                  </a:lnTo>
                  <a:lnTo>
                    <a:pt x="507" y="645"/>
                  </a:lnTo>
                  <a:lnTo>
                    <a:pt x="505" y="641"/>
                  </a:lnTo>
                  <a:lnTo>
                    <a:pt x="507" y="638"/>
                  </a:lnTo>
                  <a:lnTo>
                    <a:pt x="510" y="635"/>
                  </a:lnTo>
                  <a:lnTo>
                    <a:pt x="513" y="633"/>
                  </a:lnTo>
                  <a:lnTo>
                    <a:pt x="515" y="630"/>
                  </a:lnTo>
                  <a:lnTo>
                    <a:pt x="520" y="628"/>
                  </a:lnTo>
                  <a:lnTo>
                    <a:pt x="522" y="625"/>
                  </a:lnTo>
                  <a:lnTo>
                    <a:pt x="525" y="620"/>
                  </a:lnTo>
                  <a:lnTo>
                    <a:pt x="537" y="615"/>
                  </a:lnTo>
                  <a:lnTo>
                    <a:pt x="537" y="611"/>
                  </a:lnTo>
                  <a:lnTo>
                    <a:pt x="538" y="611"/>
                  </a:lnTo>
                  <a:lnTo>
                    <a:pt x="547" y="608"/>
                  </a:lnTo>
                  <a:lnTo>
                    <a:pt x="548" y="601"/>
                  </a:lnTo>
                  <a:lnTo>
                    <a:pt x="555" y="593"/>
                  </a:lnTo>
                  <a:lnTo>
                    <a:pt x="563" y="591"/>
                  </a:lnTo>
                  <a:lnTo>
                    <a:pt x="565" y="588"/>
                  </a:lnTo>
                  <a:lnTo>
                    <a:pt x="563" y="583"/>
                  </a:lnTo>
                  <a:lnTo>
                    <a:pt x="565" y="578"/>
                  </a:lnTo>
                  <a:lnTo>
                    <a:pt x="568" y="585"/>
                  </a:lnTo>
                  <a:lnTo>
                    <a:pt x="568" y="590"/>
                  </a:lnTo>
                  <a:lnTo>
                    <a:pt x="568" y="595"/>
                  </a:lnTo>
                  <a:lnTo>
                    <a:pt x="565" y="598"/>
                  </a:lnTo>
                  <a:lnTo>
                    <a:pt x="563" y="610"/>
                  </a:lnTo>
                  <a:lnTo>
                    <a:pt x="553" y="616"/>
                  </a:lnTo>
                  <a:lnTo>
                    <a:pt x="552" y="621"/>
                  </a:lnTo>
                  <a:lnTo>
                    <a:pt x="548" y="625"/>
                  </a:lnTo>
                  <a:lnTo>
                    <a:pt x="548" y="630"/>
                  </a:lnTo>
                  <a:lnTo>
                    <a:pt x="543" y="636"/>
                  </a:lnTo>
                  <a:lnTo>
                    <a:pt x="545" y="638"/>
                  </a:lnTo>
                  <a:lnTo>
                    <a:pt x="542" y="650"/>
                  </a:lnTo>
                  <a:lnTo>
                    <a:pt x="530" y="648"/>
                  </a:lnTo>
                  <a:lnTo>
                    <a:pt x="527" y="655"/>
                  </a:lnTo>
                  <a:lnTo>
                    <a:pt x="523" y="658"/>
                  </a:lnTo>
                  <a:lnTo>
                    <a:pt x="523" y="660"/>
                  </a:lnTo>
                  <a:lnTo>
                    <a:pt x="532" y="658"/>
                  </a:lnTo>
                  <a:lnTo>
                    <a:pt x="538" y="656"/>
                  </a:lnTo>
                  <a:lnTo>
                    <a:pt x="547" y="658"/>
                  </a:lnTo>
                  <a:lnTo>
                    <a:pt x="555" y="646"/>
                  </a:lnTo>
                  <a:lnTo>
                    <a:pt x="557" y="635"/>
                  </a:lnTo>
                  <a:lnTo>
                    <a:pt x="563" y="628"/>
                  </a:lnTo>
                  <a:lnTo>
                    <a:pt x="565" y="631"/>
                  </a:lnTo>
                  <a:lnTo>
                    <a:pt x="565" y="641"/>
                  </a:lnTo>
                  <a:lnTo>
                    <a:pt x="568" y="648"/>
                  </a:lnTo>
                  <a:lnTo>
                    <a:pt x="567" y="648"/>
                  </a:lnTo>
                  <a:lnTo>
                    <a:pt x="567" y="658"/>
                  </a:lnTo>
                  <a:lnTo>
                    <a:pt x="562" y="668"/>
                  </a:lnTo>
                  <a:lnTo>
                    <a:pt x="552" y="671"/>
                  </a:lnTo>
                  <a:lnTo>
                    <a:pt x="553" y="673"/>
                  </a:lnTo>
                  <a:lnTo>
                    <a:pt x="560" y="673"/>
                  </a:lnTo>
                  <a:lnTo>
                    <a:pt x="565" y="673"/>
                  </a:lnTo>
                  <a:lnTo>
                    <a:pt x="568" y="671"/>
                  </a:lnTo>
                  <a:lnTo>
                    <a:pt x="573" y="669"/>
                  </a:lnTo>
                  <a:lnTo>
                    <a:pt x="578" y="666"/>
                  </a:lnTo>
                  <a:lnTo>
                    <a:pt x="581" y="666"/>
                  </a:lnTo>
                  <a:lnTo>
                    <a:pt x="585" y="666"/>
                  </a:lnTo>
                  <a:lnTo>
                    <a:pt x="583" y="669"/>
                  </a:lnTo>
                  <a:lnTo>
                    <a:pt x="580" y="674"/>
                  </a:lnTo>
                  <a:lnTo>
                    <a:pt x="575" y="673"/>
                  </a:lnTo>
                  <a:lnTo>
                    <a:pt x="575" y="676"/>
                  </a:lnTo>
                  <a:lnTo>
                    <a:pt x="578" y="681"/>
                  </a:lnTo>
                  <a:lnTo>
                    <a:pt x="580" y="686"/>
                  </a:lnTo>
                  <a:lnTo>
                    <a:pt x="583" y="693"/>
                  </a:lnTo>
                  <a:lnTo>
                    <a:pt x="585" y="701"/>
                  </a:lnTo>
                  <a:lnTo>
                    <a:pt x="583" y="711"/>
                  </a:lnTo>
                  <a:lnTo>
                    <a:pt x="577" y="718"/>
                  </a:lnTo>
                  <a:lnTo>
                    <a:pt x="578" y="719"/>
                  </a:lnTo>
                  <a:lnTo>
                    <a:pt x="577" y="728"/>
                  </a:lnTo>
                  <a:lnTo>
                    <a:pt x="581" y="731"/>
                  </a:lnTo>
                  <a:lnTo>
                    <a:pt x="585" y="736"/>
                  </a:lnTo>
                  <a:lnTo>
                    <a:pt x="586" y="744"/>
                  </a:lnTo>
                  <a:lnTo>
                    <a:pt x="595" y="754"/>
                  </a:lnTo>
                  <a:lnTo>
                    <a:pt x="601" y="756"/>
                  </a:lnTo>
                  <a:lnTo>
                    <a:pt x="606" y="759"/>
                  </a:lnTo>
                  <a:lnTo>
                    <a:pt x="608" y="764"/>
                  </a:lnTo>
                  <a:lnTo>
                    <a:pt x="613" y="764"/>
                  </a:lnTo>
                  <a:lnTo>
                    <a:pt x="615" y="762"/>
                  </a:lnTo>
                  <a:lnTo>
                    <a:pt x="618" y="761"/>
                  </a:lnTo>
                  <a:lnTo>
                    <a:pt x="623" y="762"/>
                  </a:lnTo>
                  <a:lnTo>
                    <a:pt x="628" y="769"/>
                  </a:lnTo>
                  <a:lnTo>
                    <a:pt x="635" y="769"/>
                  </a:lnTo>
                  <a:lnTo>
                    <a:pt x="640" y="774"/>
                  </a:lnTo>
                  <a:lnTo>
                    <a:pt x="641" y="779"/>
                  </a:lnTo>
                  <a:lnTo>
                    <a:pt x="646" y="781"/>
                  </a:lnTo>
                  <a:lnTo>
                    <a:pt x="651" y="786"/>
                  </a:lnTo>
                  <a:lnTo>
                    <a:pt x="655" y="786"/>
                  </a:lnTo>
                  <a:lnTo>
                    <a:pt x="656" y="782"/>
                  </a:lnTo>
                  <a:lnTo>
                    <a:pt x="666" y="779"/>
                  </a:lnTo>
                  <a:lnTo>
                    <a:pt x="668" y="776"/>
                  </a:lnTo>
                  <a:lnTo>
                    <a:pt x="675" y="774"/>
                  </a:lnTo>
                  <a:lnTo>
                    <a:pt x="681" y="769"/>
                  </a:lnTo>
                  <a:lnTo>
                    <a:pt x="684" y="771"/>
                  </a:lnTo>
                  <a:lnTo>
                    <a:pt x="686" y="767"/>
                  </a:lnTo>
                  <a:lnTo>
                    <a:pt x="686" y="766"/>
                  </a:lnTo>
                  <a:lnTo>
                    <a:pt x="681" y="764"/>
                  </a:lnTo>
                  <a:lnTo>
                    <a:pt x="683" y="761"/>
                  </a:lnTo>
                  <a:lnTo>
                    <a:pt x="691" y="756"/>
                  </a:lnTo>
                  <a:lnTo>
                    <a:pt x="699" y="761"/>
                  </a:lnTo>
                  <a:lnTo>
                    <a:pt x="699" y="766"/>
                  </a:lnTo>
                  <a:lnTo>
                    <a:pt x="689" y="771"/>
                  </a:lnTo>
                  <a:lnTo>
                    <a:pt x="691" y="774"/>
                  </a:lnTo>
                  <a:lnTo>
                    <a:pt x="694" y="776"/>
                  </a:lnTo>
                  <a:lnTo>
                    <a:pt x="698" y="772"/>
                  </a:lnTo>
                  <a:lnTo>
                    <a:pt x="703" y="769"/>
                  </a:lnTo>
                  <a:lnTo>
                    <a:pt x="708" y="771"/>
                  </a:lnTo>
                  <a:lnTo>
                    <a:pt x="706" y="776"/>
                  </a:lnTo>
                  <a:lnTo>
                    <a:pt x="704" y="776"/>
                  </a:lnTo>
                  <a:lnTo>
                    <a:pt x="699" y="779"/>
                  </a:lnTo>
                  <a:lnTo>
                    <a:pt x="706" y="786"/>
                  </a:lnTo>
                  <a:lnTo>
                    <a:pt x="708" y="794"/>
                  </a:lnTo>
                  <a:lnTo>
                    <a:pt x="709" y="792"/>
                  </a:lnTo>
                  <a:lnTo>
                    <a:pt x="713" y="792"/>
                  </a:lnTo>
                  <a:lnTo>
                    <a:pt x="714" y="797"/>
                  </a:lnTo>
                  <a:lnTo>
                    <a:pt x="718" y="801"/>
                  </a:lnTo>
                  <a:lnTo>
                    <a:pt x="721" y="796"/>
                  </a:lnTo>
                  <a:lnTo>
                    <a:pt x="721" y="791"/>
                  </a:lnTo>
                  <a:lnTo>
                    <a:pt x="716" y="792"/>
                  </a:lnTo>
                  <a:lnTo>
                    <a:pt x="716" y="791"/>
                  </a:lnTo>
                  <a:lnTo>
                    <a:pt x="718" y="787"/>
                  </a:lnTo>
                  <a:lnTo>
                    <a:pt x="731" y="787"/>
                  </a:lnTo>
                  <a:lnTo>
                    <a:pt x="733" y="789"/>
                  </a:lnTo>
                  <a:lnTo>
                    <a:pt x="734" y="787"/>
                  </a:lnTo>
                  <a:lnTo>
                    <a:pt x="739" y="779"/>
                  </a:lnTo>
                  <a:lnTo>
                    <a:pt x="753" y="772"/>
                  </a:lnTo>
                  <a:lnTo>
                    <a:pt x="759" y="767"/>
                  </a:lnTo>
                  <a:lnTo>
                    <a:pt x="756" y="767"/>
                  </a:lnTo>
                  <a:lnTo>
                    <a:pt x="753" y="769"/>
                  </a:lnTo>
                  <a:lnTo>
                    <a:pt x="754" y="767"/>
                  </a:lnTo>
                  <a:lnTo>
                    <a:pt x="749" y="766"/>
                  </a:lnTo>
                  <a:lnTo>
                    <a:pt x="754" y="766"/>
                  </a:lnTo>
                  <a:lnTo>
                    <a:pt x="761" y="766"/>
                  </a:lnTo>
                  <a:lnTo>
                    <a:pt x="769" y="764"/>
                  </a:lnTo>
                  <a:lnTo>
                    <a:pt x="787" y="761"/>
                  </a:lnTo>
                  <a:lnTo>
                    <a:pt x="802" y="762"/>
                  </a:lnTo>
                  <a:lnTo>
                    <a:pt x="809" y="759"/>
                  </a:lnTo>
                  <a:lnTo>
                    <a:pt x="809" y="756"/>
                  </a:lnTo>
                  <a:lnTo>
                    <a:pt x="814" y="756"/>
                  </a:lnTo>
                  <a:lnTo>
                    <a:pt x="819" y="753"/>
                  </a:lnTo>
                  <a:lnTo>
                    <a:pt x="822" y="746"/>
                  </a:lnTo>
                  <a:lnTo>
                    <a:pt x="821" y="736"/>
                  </a:lnTo>
                  <a:lnTo>
                    <a:pt x="821" y="733"/>
                  </a:lnTo>
                  <a:lnTo>
                    <a:pt x="829" y="724"/>
                  </a:lnTo>
                  <a:lnTo>
                    <a:pt x="829" y="711"/>
                  </a:lnTo>
                  <a:lnTo>
                    <a:pt x="832" y="706"/>
                  </a:lnTo>
                  <a:lnTo>
                    <a:pt x="834" y="698"/>
                  </a:lnTo>
                  <a:lnTo>
                    <a:pt x="839" y="696"/>
                  </a:lnTo>
                  <a:lnTo>
                    <a:pt x="839" y="691"/>
                  </a:lnTo>
                  <a:lnTo>
                    <a:pt x="854" y="674"/>
                  </a:lnTo>
                  <a:lnTo>
                    <a:pt x="857" y="674"/>
                  </a:lnTo>
                  <a:lnTo>
                    <a:pt x="861" y="666"/>
                  </a:lnTo>
                  <a:lnTo>
                    <a:pt x="866" y="658"/>
                  </a:lnTo>
                  <a:lnTo>
                    <a:pt x="869" y="650"/>
                  </a:lnTo>
                  <a:lnTo>
                    <a:pt x="876" y="645"/>
                  </a:lnTo>
                  <a:lnTo>
                    <a:pt x="876" y="640"/>
                  </a:lnTo>
                  <a:lnTo>
                    <a:pt x="879" y="636"/>
                  </a:lnTo>
                  <a:lnTo>
                    <a:pt x="882" y="628"/>
                  </a:lnTo>
                  <a:lnTo>
                    <a:pt x="880" y="626"/>
                  </a:lnTo>
                  <a:lnTo>
                    <a:pt x="887" y="623"/>
                  </a:lnTo>
                  <a:lnTo>
                    <a:pt x="892" y="616"/>
                  </a:lnTo>
                  <a:lnTo>
                    <a:pt x="895" y="613"/>
                  </a:lnTo>
                  <a:lnTo>
                    <a:pt x="899" y="606"/>
                  </a:lnTo>
                  <a:lnTo>
                    <a:pt x="907" y="605"/>
                  </a:lnTo>
                  <a:lnTo>
                    <a:pt x="910" y="601"/>
                  </a:lnTo>
                  <a:lnTo>
                    <a:pt x="904" y="601"/>
                  </a:lnTo>
                  <a:lnTo>
                    <a:pt x="905" y="600"/>
                  </a:lnTo>
                  <a:lnTo>
                    <a:pt x="914" y="600"/>
                  </a:lnTo>
                  <a:lnTo>
                    <a:pt x="922" y="595"/>
                  </a:lnTo>
                  <a:lnTo>
                    <a:pt x="924" y="590"/>
                  </a:lnTo>
                  <a:lnTo>
                    <a:pt x="922" y="586"/>
                  </a:lnTo>
                  <a:lnTo>
                    <a:pt x="924" y="581"/>
                  </a:lnTo>
                  <a:lnTo>
                    <a:pt x="930" y="576"/>
                  </a:lnTo>
                  <a:lnTo>
                    <a:pt x="932" y="571"/>
                  </a:lnTo>
                  <a:lnTo>
                    <a:pt x="937" y="570"/>
                  </a:lnTo>
                  <a:lnTo>
                    <a:pt x="942" y="562"/>
                  </a:lnTo>
                  <a:lnTo>
                    <a:pt x="942" y="558"/>
                  </a:lnTo>
                  <a:lnTo>
                    <a:pt x="944" y="552"/>
                  </a:lnTo>
                  <a:lnTo>
                    <a:pt x="942" y="548"/>
                  </a:lnTo>
                  <a:lnTo>
                    <a:pt x="942" y="545"/>
                  </a:lnTo>
                  <a:lnTo>
                    <a:pt x="950" y="532"/>
                  </a:lnTo>
                  <a:lnTo>
                    <a:pt x="952" y="523"/>
                  </a:lnTo>
                  <a:lnTo>
                    <a:pt x="960" y="510"/>
                  </a:lnTo>
                  <a:lnTo>
                    <a:pt x="960" y="503"/>
                  </a:lnTo>
                  <a:lnTo>
                    <a:pt x="964" y="493"/>
                  </a:lnTo>
                  <a:lnTo>
                    <a:pt x="970" y="488"/>
                  </a:lnTo>
                  <a:lnTo>
                    <a:pt x="974" y="483"/>
                  </a:lnTo>
                  <a:lnTo>
                    <a:pt x="972" y="477"/>
                  </a:lnTo>
                  <a:lnTo>
                    <a:pt x="975" y="472"/>
                  </a:lnTo>
                  <a:lnTo>
                    <a:pt x="972" y="462"/>
                  </a:lnTo>
                  <a:lnTo>
                    <a:pt x="972" y="457"/>
                  </a:lnTo>
                  <a:lnTo>
                    <a:pt x="969" y="449"/>
                  </a:lnTo>
                  <a:lnTo>
                    <a:pt x="967" y="445"/>
                  </a:lnTo>
                  <a:lnTo>
                    <a:pt x="967" y="442"/>
                  </a:lnTo>
                  <a:lnTo>
                    <a:pt x="969" y="439"/>
                  </a:lnTo>
                  <a:lnTo>
                    <a:pt x="969" y="434"/>
                  </a:lnTo>
                  <a:lnTo>
                    <a:pt x="974" y="427"/>
                  </a:lnTo>
                  <a:lnTo>
                    <a:pt x="974" y="425"/>
                  </a:lnTo>
                  <a:lnTo>
                    <a:pt x="972" y="412"/>
                  </a:lnTo>
                  <a:lnTo>
                    <a:pt x="975" y="409"/>
                  </a:lnTo>
                  <a:lnTo>
                    <a:pt x="974" y="405"/>
                  </a:lnTo>
                  <a:lnTo>
                    <a:pt x="972" y="402"/>
                  </a:lnTo>
                  <a:lnTo>
                    <a:pt x="972" y="394"/>
                  </a:lnTo>
                  <a:lnTo>
                    <a:pt x="970" y="392"/>
                  </a:lnTo>
                  <a:lnTo>
                    <a:pt x="972" y="387"/>
                  </a:lnTo>
                  <a:lnTo>
                    <a:pt x="969" y="385"/>
                  </a:lnTo>
                  <a:lnTo>
                    <a:pt x="965" y="382"/>
                  </a:lnTo>
                  <a:lnTo>
                    <a:pt x="965" y="377"/>
                  </a:lnTo>
                  <a:lnTo>
                    <a:pt x="960" y="372"/>
                  </a:lnTo>
                  <a:lnTo>
                    <a:pt x="957" y="366"/>
                  </a:lnTo>
                  <a:lnTo>
                    <a:pt x="955" y="359"/>
                  </a:lnTo>
                  <a:lnTo>
                    <a:pt x="952" y="354"/>
                  </a:lnTo>
                  <a:lnTo>
                    <a:pt x="949" y="354"/>
                  </a:lnTo>
                  <a:lnTo>
                    <a:pt x="945" y="356"/>
                  </a:lnTo>
                  <a:lnTo>
                    <a:pt x="942" y="352"/>
                  </a:lnTo>
                  <a:lnTo>
                    <a:pt x="942" y="347"/>
                  </a:lnTo>
                  <a:lnTo>
                    <a:pt x="939" y="346"/>
                  </a:lnTo>
                  <a:lnTo>
                    <a:pt x="939" y="342"/>
                  </a:lnTo>
                  <a:lnTo>
                    <a:pt x="932" y="339"/>
                  </a:lnTo>
                  <a:lnTo>
                    <a:pt x="930" y="336"/>
                  </a:lnTo>
                  <a:lnTo>
                    <a:pt x="930" y="332"/>
                  </a:lnTo>
                  <a:lnTo>
                    <a:pt x="927" y="327"/>
                  </a:lnTo>
                  <a:lnTo>
                    <a:pt x="932" y="322"/>
                  </a:lnTo>
                  <a:lnTo>
                    <a:pt x="934" y="316"/>
                  </a:lnTo>
                  <a:lnTo>
                    <a:pt x="932" y="312"/>
                  </a:lnTo>
                  <a:lnTo>
                    <a:pt x="932" y="307"/>
                  </a:lnTo>
                  <a:lnTo>
                    <a:pt x="929" y="306"/>
                  </a:lnTo>
                  <a:lnTo>
                    <a:pt x="929" y="309"/>
                  </a:lnTo>
                  <a:lnTo>
                    <a:pt x="930" y="311"/>
                  </a:lnTo>
                  <a:lnTo>
                    <a:pt x="929" y="312"/>
                  </a:lnTo>
                  <a:lnTo>
                    <a:pt x="917" y="304"/>
                  </a:lnTo>
                  <a:lnTo>
                    <a:pt x="915" y="299"/>
                  </a:lnTo>
                  <a:lnTo>
                    <a:pt x="914" y="301"/>
                  </a:lnTo>
                  <a:lnTo>
                    <a:pt x="914" y="302"/>
                  </a:lnTo>
                  <a:lnTo>
                    <a:pt x="912" y="306"/>
                  </a:lnTo>
                  <a:lnTo>
                    <a:pt x="914" y="312"/>
                  </a:lnTo>
                  <a:lnTo>
                    <a:pt x="909" y="307"/>
                  </a:lnTo>
                  <a:lnTo>
                    <a:pt x="907" y="311"/>
                  </a:lnTo>
                  <a:lnTo>
                    <a:pt x="907" y="306"/>
                  </a:lnTo>
                  <a:lnTo>
                    <a:pt x="904" y="302"/>
                  </a:lnTo>
                  <a:lnTo>
                    <a:pt x="904" y="291"/>
                  </a:lnTo>
                  <a:lnTo>
                    <a:pt x="905" y="289"/>
                  </a:lnTo>
                  <a:lnTo>
                    <a:pt x="905" y="286"/>
                  </a:lnTo>
                  <a:lnTo>
                    <a:pt x="900" y="282"/>
                  </a:lnTo>
                  <a:lnTo>
                    <a:pt x="902" y="279"/>
                  </a:lnTo>
                  <a:lnTo>
                    <a:pt x="899" y="277"/>
                  </a:lnTo>
                  <a:lnTo>
                    <a:pt x="900" y="272"/>
                  </a:lnTo>
                  <a:lnTo>
                    <a:pt x="892" y="268"/>
                  </a:lnTo>
                  <a:lnTo>
                    <a:pt x="890" y="263"/>
                  </a:lnTo>
                  <a:lnTo>
                    <a:pt x="889" y="258"/>
                  </a:lnTo>
                  <a:lnTo>
                    <a:pt x="894" y="259"/>
                  </a:lnTo>
                  <a:lnTo>
                    <a:pt x="894" y="254"/>
                  </a:lnTo>
                  <a:lnTo>
                    <a:pt x="890" y="248"/>
                  </a:lnTo>
                  <a:lnTo>
                    <a:pt x="887" y="249"/>
                  </a:lnTo>
                  <a:lnTo>
                    <a:pt x="884" y="249"/>
                  </a:lnTo>
                  <a:lnTo>
                    <a:pt x="879" y="243"/>
                  </a:lnTo>
                  <a:lnTo>
                    <a:pt x="876" y="243"/>
                  </a:lnTo>
                  <a:lnTo>
                    <a:pt x="871" y="239"/>
                  </a:lnTo>
                  <a:lnTo>
                    <a:pt x="869" y="241"/>
                  </a:lnTo>
                  <a:lnTo>
                    <a:pt x="866" y="239"/>
                  </a:lnTo>
                  <a:lnTo>
                    <a:pt x="861" y="238"/>
                  </a:lnTo>
                  <a:lnTo>
                    <a:pt x="857" y="239"/>
                  </a:lnTo>
                  <a:lnTo>
                    <a:pt x="861" y="236"/>
                  </a:lnTo>
                  <a:lnTo>
                    <a:pt x="866" y="234"/>
                  </a:lnTo>
                  <a:lnTo>
                    <a:pt x="866" y="231"/>
                  </a:lnTo>
                  <a:lnTo>
                    <a:pt x="864" y="229"/>
                  </a:lnTo>
                  <a:lnTo>
                    <a:pt x="859" y="229"/>
                  </a:lnTo>
                  <a:lnTo>
                    <a:pt x="854" y="229"/>
                  </a:lnTo>
                  <a:lnTo>
                    <a:pt x="852" y="226"/>
                  </a:lnTo>
                  <a:lnTo>
                    <a:pt x="851" y="226"/>
                  </a:lnTo>
                  <a:lnTo>
                    <a:pt x="841" y="221"/>
                  </a:lnTo>
                  <a:lnTo>
                    <a:pt x="836" y="214"/>
                  </a:lnTo>
                  <a:lnTo>
                    <a:pt x="836" y="206"/>
                  </a:lnTo>
                  <a:lnTo>
                    <a:pt x="832" y="201"/>
                  </a:lnTo>
                  <a:lnTo>
                    <a:pt x="832" y="196"/>
                  </a:lnTo>
                  <a:lnTo>
                    <a:pt x="836" y="196"/>
                  </a:lnTo>
                  <a:lnTo>
                    <a:pt x="837" y="186"/>
                  </a:lnTo>
                  <a:lnTo>
                    <a:pt x="834" y="174"/>
                  </a:lnTo>
                  <a:lnTo>
                    <a:pt x="831" y="170"/>
                  </a:lnTo>
                  <a:lnTo>
                    <a:pt x="834" y="170"/>
                  </a:lnTo>
                  <a:lnTo>
                    <a:pt x="831" y="166"/>
                  </a:lnTo>
                  <a:lnTo>
                    <a:pt x="827" y="166"/>
                  </a:lnTo>
                  <a:lnTo>
                    <a:pt x="822" y="158"/>
                  </a:lnTo>
                  <a:lnTo>
                    <a:pt x="822" y="146"/>
                  </a:lnTo>
                  <a:lnTo>
                    <a:pt x="824" y="145"/>
                  </a:lnTo>
                  <a:lnTo>
                    <a:pt x="824" y="143"/>
                  </a:lnTo>
                  <a:lnTo>
                    <a:pt x="822" y="141"/>
                  </a:lnTo>
                  <a:lnTo>
                    <a:pt x="821" y="126"/>
                  </a:lnTo>
                  <a:lnTo>
                    <a:pt x="822" y="123"/>
                  </a:lnTo>
                  <a:lnTo>
                    <a:pt x="821" y="120"/>
                  </a:lnTo>
                  <a:lnTo>
                    <a:pt x="822" y="118"/>
                  </a:lnTo>
                  <a:lnTo>
                    <a:pt x="822" y="115"/>
                  </a:lnTo>
                  <a:lnTo>
                    <a:pt x="814" y="108"/>
                  </a:lnTo>
                  <a:lnTo>
                    <a:pt x="809" y="105"/>
                  </a:lnTo>
                  <a:lnTo>
                    <a:pt x="811" y="103"/>
                  </a:lnTo>
                  <a:lnTo>
                    <a:pt x="806" y="98"/>
                  </a:lnTo>
                  <a:lnTo>
                    <a:pt x="801" y="100"/>
                  </a:lnTo>
                  <a:lnTo>
                    <a:pt x="797" y="100"/>
                  </a:lnTo>
                  <a:lnTo>
                    <a:pt x="796" y="103"/>
                  </a:lnTo>
                  <a:lnTo>
                    <a:pt x="791" y="105"/>
                  </a:lnTo>
                  <a:lnTo>
                    <a:pt x="786" y="96"/>
                  </a:lnTo>
                  <a:lnTo>
                    <a:pt x="787" y="93"/>
                  </a:lnTo>
                  <a:lnTo>
                    <a:pt x="784" y="88"/>
                  </a:lnTo>
                  <a:lnTo>
                    <a:pt x="786" y="80"/>
                  </a:lnTo>
                  <a:lnTo>
                    <a:pt x="784" y="70"/>
                  </a:lnTo>
                  <a:lnTo>
                    <a:pt x="782" y="70"/>
                  </a:lnTo>
                  <a:lnTo>
                    <a:pt x="781" y="67"/>
                  </a:lnTo>
                  <a:lnTo>
                    <a:pt x="782" y="63"/>
                  </a:lnTo>
                  <a:lnTo>
                    <a:pt x="779" y="58"/>
                  </a:lnTo>
                  <a:lnTo>
                    <a:pt x="779" y="55"/>
                  </a:lnTo>
                  <a:lnTo>
                    <a:pt x="776" y="53"/>
                  </a:lnTo>
                  <a:lnTo>
                    <a:pt x="777" y="47"/>
                  </a:lnTo>
                  <a:lnTo>
                    <a:pt x="779" y="45"/>
                  </a:lnTo>
                  <a:lnTo>
                    <a:pt x="776" y="43"/>
                  </a:lnTo>
                  <a:lnTo>
                    <a:pt x="773" y="43"/>
                  </a:lnTo>
                  <a:lnTo>
                    <a:pt x="769" y="42"/>
                  </a:lnTo>
                  <a:lnTo>
                    <a:pt x="771" y="30"/>
                  </a:lnTo>
                  <a:lnTo>
                    <a:pt x="769" y="28"/>
                  </a:lnTo>
                  <a:lnTo>
                    <a:pt x="768" y="22"/>
                  </a:lnTo>
                  <a:lnTo>
                    <a:pt x="763" y="22"/>
                  </a:lnTo>
                  <a:lnTo>
                    <a:pt x="763" y="18"/>
                  </a:lnTo>
                  <a:lnTo>
                    <a:pt x="758" y="20"/>
                  </a:lnTo>
                  <a:lnTo>
                    <a:pt x="754" y="23"/>
                  </a:lnTo>
                  <a:lnTo>
                    <a:pt x="754" y="32"/>
                  </a:lnTo>
                  <a:lnTo>
                    <a:pt x="753" y="38"/>
                  </a:lnTo>
                  <a:lnTo>
                    <a:pt x="753" y="40"/>
                  </a:lnTo>
                  <a:lnTo>
                    <a:pt x="751" y="45"/>
                  </a:lnTo>
                  <a:lnTo>
                    <a:pt x="748" y="45"/>
                  </a:lnTo>
                  <a:lnTo>
                    <a:pt x="746" y="52"/>
                  </a:lnTo>
                  <a:lnTo>
                    <a:pt x="741" y="57"/>
                  </a:lnTo>
                  <a:lnTo>
                    <a:pt x="744" y="60"/>
                  </a:lnTo>
                  <a:lnTo>
                    <a:pt x="749" y="63"/>
                  </a:lnTo>
                  <a:lnTo>
                    <a:pt x="746" y="65"/>
                  </a:lnTo>
                  <a:lnTo>
                    <a:pt x="743" y="65"/>
                  </a:lnTo>
                  <a:lnTo>
                    <a:pt x="741" y="68"/>
                  </a:lnTo>
                  <a:lnTo>
                    <a:pt x="739" y="73"/>
                  </a:lnTo>
                  <a:lnTo>
                    <a:pt x="743" y="78"/>
                  </a:lnTo>
                  <a:lnTo>
                    <a:pt x="743" y="81"/>
                  </a:lnTo>
                  <a:lnTo>
                    <a:pt x="739" y="80"/>
                  </a:lnTo>
                  <a:lnTo>
                    <a:pt x="736" y="83"/>
                  </a:lnTo>
                  <a:lnTo>
                    <a:pt x="734" y="93"/>
                  </a:lnTo>
                  <a:lnTo>
                    <a:pt x="736" y="100"/>
                  </a:lnTo>
                  <a:lnTo>
                    <a:pt x="734" y="108"/>
                  </a:lnTo>
                  <a:lnTo>
                    <a:pt x="738" y="115"/>
                  </a:lnTo>
                  <a:lnTo>
                    <a:pt x="736" y="121"/>
                  </a:lnTo>
                  <a:lnTo>
                    <a:pt x="733" y="125"/>
                  </a:lnTo>
                  <a:lnTo>
                    <a:pt x="733" y="128"/>
                  </a:lnTo>
                  <a:lnTo>
                    <a:pt x="728" y="136"/>
                  </a:lnTo>
                  <a:lnTo>
                    <a:pt x="726" y="150"/>
                  </a:lnTo>
                  <a:lnTo>
                    <a:pt x="721" y="153"/>
                  </a:lnTo>
                  <a:lnTo>
                    <a:pt x="723" y="158"/>
                  </a:lnTo>
                  <a:lnTo>
                    <a:pt x="721" y="165"/>
                  </a:lnTo>
                  <a:lnTo>
                    <a:pt x="716" y="168"/>
                  </a:lnTo>
                  <a:lnTo>
                    <a:pt x="716" y="176"/>
                  </a:lnTo>
                  <a:lnTo>
                    <a:pt x="708" y="181"/>
                  </a:lnTo>
                  <a:lnTo>
                    <a:pt x="693" y="188"/>
                  </a:lnTo>
                  <a:lnTo>
                    <a:pt x="686" y="183"/>
                  </a:lnTo>
                  <a:lnTo>
                    <a:pt x="679" y="183"/>
                  </a:lnTo>
                  <a:lnTo>
                    <a:pt x="676" y="179"/>
                  </a:lnTo>
                  <a:lnTo>
                    <a:pt x="671" y="174"/>
                  </a:lnTo>
                  <a:lnTo>
                    <a:pt x="671" y="171"/>
                  </a:lnTo>
                  <a:lnTo>
                    <a:pt x="670" y="170"/>
                  </a:lnTo>
                  <a:lnTo>
                    <a:pt x="668" y="165"/>
                  </a:lnTo>
                  <a:lnTo>
                    <a:pt x="661" y="165"/>
                  </a:lnTo>
                  <a:lnTo>
                    <a:pt x="658" y="163"/>
                  </a:lnTo>
                  <a:lnTo>
                    <a:pt x="650" y="163"/>
                  </a:lnTo>
                  <a:lnTo>
                    <a:pt x="643" y="158"/>
                  </a:lnTo>
                  <a:lnTo>
                    <a:pt x="641" y="155"/>
                  </a:lnTo>
                  <a:lnTo>
                    <a:pt x="636" y="148"/>
                  </a:lnTo>
                  <a:lnTo>
                    <a:pt x="630" y="148"/>
                  </a:lnTo>
                  <a:lnTo>
                    <a:pt x="625" y="145"/>
                  </a:lnTo>
                  <a:lnTo>
                    <a:pt x="623" y="141"/>
                  </a:lnTo>
                  <a:lnTo>
                    <a:pt x="620" y="141"/>
                  </a:lnTo>
                  <a:lnTo>
                    <a:pt x="618" y="140"/>
                  </a:lnTo>
                  <a:lnTo>
                    <a:pt x="613" y="140"/>
                  </a:lnTo>
                  <a:lnTo>
                    <a:pt x="608" y="138"/>
                  </a:lnTo>
                  <a:lnTo>
                    <a:pt x="610" y="136"/>
                  </a:lnTo>
                  <a:lnTo>
                    <a:pt x="603" y="133"/>
                  </a:lnTo>
                  <a:lnTo>
                    <a:pt x="601" y="128"/>
                  </a:lnTo>
                  <a:lnTo>
                    <a:pt x="596" y="121"/>
                  </a:lnTo>
                  <a:lnTo>
                    <a:pt x="591" y="121"/>
                  </a:lnTo>
                  <a:lnTo>
                    <a:pt x="586" y="116"/>
                  </a:lnTo>
                  <a:lnTo>
                    <a:pt x="586" y="111"/>
                  </a:lnTo>
                  <a:lnTo>
                    <a:pt x="591" y="105"/>
                  </a:lnTo>
                  <a:lnTo>
                    <a:pt x="591" y="98"/>
                  </a:lnTo>
                  <a:lnTo>
                    <a:pt x="596" y="96"/>
                  </a:lnTo>
                  <a:lnTo>
                    <a:pt x="598" y="90"/>
                  </a:lnTo>
                  <a:lnTo>
                    <a:pt x="600" y="85"/>
                  </a:lnTo>
                  <a:lnTo>
                    <a:pt x="596" y="88"/>
                  </a:lnTo>
                  <a:lnTo>
                    <a:pt x="593" y="83"/>
                  </a:lnTo>
                  <a:lnTo>
                    <a:pt x="598" y="80"/>
                  </a:lnTo>
                  <a:lnTo>
                    <a:pt x="596" y="75"/>
                  </a:lnTo>
                  <a:lnTo>
                    <a:pt x="600" y="75"/>
                  </a:lnTo>
                  <a:lnTo>
                    <a:pt x="601" y="73"/>
                  </a:lnTo>
                  <a:lnTo>
                    <a:pt x="603" y="75"/>
                  </a:lnTo>
                  <a:lnTo>
                    <a:pt x="608" y="76"/>
                  </a:lnTo>
                  <a:lnTo>
                    <a:pt x="615" y="73"/>
                  </a:lnTo>
                  <a:lnTo>
                    <a:pt x="616" y="68"/>
                  </a:lnTo>
                  <a:lnTo>
                    <a:pt x="611" y="67"/>
                  </a:lnTo>
                  <a:lnTo>
                    <a:pt x="615" y="63"/>
                  </a:lnTo>
                  <a:lnTo>
                    <a:pt x="618" y="65"/>
                  </a:lnTo>
                  <a:lnTo>
                    <a:pt x="621" y="57"/>
                  </a:lnTo>
                  <a:lnTo>
                    <a:pt x="625" y="55"/>
                  </a:lnTo>
                  <a:lnTo>
                    <a:pt x="628" y="52"/>
                  </a:lnTo>
                  <a:lnTo>
                    <a:pt x="628" y="50"/>
                  </a:lnTo>
                  <a:lnTo>
                    <a:pt x="623" y="47"/>
                  </a:lnTo>
                  <a:lnTo>
                    <a:pt x="620" y="50"/>
                  </a:lnTo>
                  <a:lnTo>
                    <a:pt x="616" y="50"/>
                  </a:lnTo>
                  <a:lnTo>
                    <a:pt x="616" y="42"/>
                  </a:lnTo>
                  <a:lnTo>
                    <a:pt x="611" y="43"/>
                  </a:lnTo>
                  <a:lnTo>
                    <a:pt x="606" y="50"/>
                  </a:lnTo>
                  <a:lnTo>
                    <a:pt x="608" y="50"/>
                  </a:lnTo>
                  <a:lnTo>
                    <a:pt x="608" y="53"/>
                  </a:lnTo>
                  <a:lnTo>
                    <a:pt x="605" y="55"/>
                  </a:lnTo>
                  <a:lnTo>
                    <a:pt x="601" y="53"/>
                  </a:lnTo>
                  <a:lnTo>
                    <a:pt x="600" y="50"/>
                  </a:lnTo>
                  <a:lnTo>
                    <a:pt x="598" y="48"/>
                  </a:lnTo>
                  <a:lnTo>
                    <a:pt x="596" y="52"/>
                  </a:lnTo>
                  <a:lnTo>
                    <a:pt x="593" y="52"/>
                  </a:lnTo>
                  <a:lnTo>
                    <a:pt x="593" y="48"/>
                  </a:lnTo>
                  <a:lnTo>
                    <a:pt x="596" y="47"/>
                  </a:lnTo>
                  <a:lnTo>
                    <a:pt x="596" y="45"/>
                  </a:lnTo>
                  <a:lnTo>
                    <a:pt x="593" y="45"/>
                  </a:lnTo>
                  <a:lnTo>
                    <a:pt x="591" y="48"/>
                  </a:lnTo>
                  <a:lnTo>
                    <a:pt x="585" y="50"/>
                  </a:lnTo>
                  <a:lnTo>
                    <a:pt x="585" y="52"/>
                  </a:lnTo>
                  <a:lnTo>
                    <a:pt x="581" y="52"/>
                  </a:lnTo>
                  <a:lnTo>
                    <a:pt x="580" y="50"/>
                  </a:lnTo>
                  <a:lnTo>
                    <a:pt x="577" y="50"/>
                  </a:lnTo>
                  <a:lnTo>
                    <a:pt x="575" y="48"/>
                  </a:lnTo>
                  <a:lnTo>
                    <a:pt x="572" y="43"/>
                  </a:lnTo>
                  <a:lnTo>
                    <a:pt x="570" y="43"/>
                  </a:lnTo>
                  <a:lnTo>
                    <a:pt x="565" y="45"/>
                  </a:lnTo>
                  <a:lnTo>
                    <a:pt x="560" y="45"/>
                  </a:lnTo>
                  <a:lnTo>
                    <a:pt x="558" y="45"/>
                  </a:lnTo>
                  <a:lnTo>
                    <a:pt x="557" y="42"/>
                  </a:lnTo>
                  <a:lnTo>
                    <a:pt x="553" y="42"/>
                  </a:lnTo>
                  <a:lnTo>
                    <a:pt x="552" y="37"/>
                  </a:lnTo>
                  <a:lnTo>
                    <a:pt x="545" y="40"/>
                  </a:lnTo>
                  <a:lnTo>
                    <a:pt x="540" y="38"/>
                  </a:lnTo>
                  <a:lnTo>
                    <a:pt x="535" y="37"/>
                  </a:lnTo>
                  <a:lnTo>
                    <a:pt x="535" y="33"/>
                  </a:lnTo>
                  <a:lnTo>
                    <a:pt x="532" y="30"/>
                  </a:lnTo>
                  <a:lnTo>
                    <a:pt x="528" y="30"/>
                  </a:lnTo>
                  <a:lnTo>
                    <a:pt x="530" y="32"/>
                  </a:lnTo>
                  <a:lnTo>
                    <a:pt x="522" y="33"/>
                  </a:lnTo>
                  <a:lnTo>
                    <a:pt x="520" y="30"/>
                  </a:lnTo>
                  <a:lnTo>
                    <a:pt x="517" y="28"/>
                  </a:lnTo>
                  <a:lnTo>
                    <a:pt x="510" y="25"/>
                  </a:lnTo>
                  <a:lnTo>
                    <a:pt x="508" y="27"/>
                  </a:lnTo>
                  <a:lnTo>
                    <a:pt x="505" y="25"/>
                  </a:lnTo>
                  <a:lnTo>
                    <a:pt x="502" y="27"/>
                  </a:lnTo>
                  <a:lnTo>
                    <a:pt x="507" y="30"/>
                  </a:lnTo>
                  <a:lnTo>
                    <a:pt x="505" y="32"/>
                  </a:lnTo>
                  <a:lnTo>
                    <a:pt x="510" y="33"/>
                  </a:lnTo>
                  <a:lnTo>
                    <a:pt x="513" y="32"/>
                  </a:lnTo>
                  <a:lnTo>
                    <a:pt x="520" y="37"/>
                  </a:lnTo>
                  <a:lnTo>
                    <a:pt x="520" y="40"/>
                  </a:lnTo>
                  <a:lnTo>
                    <a:pt x="522" y="47"/>
                  </a:lnTo>
                  <a:lnTo>
                    <a:pt x="517" y="47"/>
                  </a:lnTo>
                  <a:lnTo>
                    <a:pt x="515" y="52"/>
                  </a:lnTo>
                  <a:lnTo>
                    <a:pt x="513" y="48"/>
                  </a:lnTo>
                  <a:lnTo>
                    <a:pt x="510" y="48"/>
                  </a:lnTo>
                  <a:lnTo>
                    <a:pt x="505" y="50"/>
                  </a:lnTo>
                  <a:lnTo>
                    <a:pt x="492" y="50"/>
                  </a:lnTo>
                  <a:lnTo>
                    <a:pt x="487" y="47"/>
                  </a:lnTo>
                  <a:lnTo>
                    <a:pt x="485" y="48"/>
                  </a:lnTo>
                  <a:lnTo>
                    <a:pt x="480" y="50"/>
                  </a:lnTo>
                  <a:lnTo>
                    <a:pt x="480" y="55"/>
                  </a:lnTo>
                  <a:lnTo>
                    <a:pt x="475" y="53"/>
                  </a:lnTo>
                  <a:lnTo>
                    <a:pt x="477" y="60"/>
                  </a:lnTo>
                  <a:lnTo>
                    <a:pt x="475" y="57"/>
                  </a:lnTo>
                  <a:lnTo>
                    <a:pt x="470" y="55"/>
                  </a:lnTo>
                  <a:lnTo>
                    <a:pt x="469" y="58"/>
                  </a:lnTo>
                  <a:lnTo>
                    <a:pt x="470" y="62"/>
                  </a:lnTo>
                  <a:lnTo>
                    <a:pt x="470" y="63"/>
                  </a:lnTo>
                  <a:lnTo>
                    <a:pt x="464" y="62"/>
                  </a:lnTo>
                  <a:lnTo>
                    <a:pt x="460" y="65"/>
                  </a:lnTo>
                  <a:lnTo>
                    <a:pt x="464" y="67"/>
                  </a:lnTo>
                  <a:lnTo>
                    <a:pt x="460" y="68"/>
                  </a:lnTo>
                  <a:lnTo>
                    <a:pt x="457" y="70"/>
                  </a:lnTo>
                  <a:lnTo>
                    <a:pt x="457" y="73"/>
                  </a:lnTo>
                  <a:lnTo>
                    <a:pt x="460" y="76"/>
                  </a:lnTo>
                  <a:lnTo>
                    <a:pt x="462" y="78"/>
                  </a:lnTo>
                  <a:lnTo>
                    <a:pt x="457" y="76"/>
                  </a:lnTo>
                  <a:lnTo>
                    <a:pt x="454" y="78"/>
                  </a:lnTo>
                  <a:lnTo>
                    <a:pt x="449" y="78"/>
                  </a:lnTo>
                  <a:lnTo>
                    <a:pt x="445" y="85"/>
                  </a:lnTo>
                  <a:lnTo>
                    <a:pt x="442" y="91"/>
                  </a:lnTo>
                  <a:lnTo>
                    <a:pt x="439" y="93"/>
                  </a:lnTo>
                  <a:lnTo>
                    <a:pt x="437" y="98"/>
                  </a:lnTo>
                  <a:lnTo>
                    <a:pt x="434" y="101"/>
                  </a:lnTo>
                  <a:lnTo>
                    <a:pt x="437" y="103"/>
                  </a:lnTo>
                  <a:lnTo>
                    <a:pt x="445" y="105"/>
                  </a:lnTo>
                  <a:lnTo>
                    <a:pt x="442" y="106"/>
                  </a:lnTo>
                  <a:lnTo>
                    <a:pt x="440" y="110"/>
                  </a:lnTo>
                  <a:lnTo>
                    <a:pt x="449" y="111"/>
                  </a:lnTo>
                  <a:lnTo>
                    <a:pt x="445" y="113"/>
                  </a:lnTo>
                  <a:lnTo>
                    <a:pt x="439" y="113"/>
                  </a:lnTo>
                  <a:lnTo>
                    <a:pt x="437" y="110"/>
                  </a:lnTo>
                  <a:lnTo>
                    <a:pt x="437" y="113"/>
                  </a:lnTo>
                  <a:lnTo>
                    <a:pt x="442" y="116"/>
                  </a:lnTo>
                  <a:lnTo>
                    <a:pt x="442" y="121"/>
                  </a:lnTo>
                  <a:lnTo>
                    <a:pt x="445" y="126"/>
                  </a:lnTo>
                  <a:lnTo>
                    <a:pt x="439" y="121"/>
                  </a:lnTo>
                  <a:lnTo>
                    <a:pt x="435" y="115"/>
                  </a:lnTo>
                  <a:lnTo>
                    <a:pt x="430" y="115"/>
                  </a:lnTo>
                  <a:lnTo>
                    <a:pt x="430" y="116"/>
                  </a:lnTo>
                  <a:lnTo>
                    <a:pt x="429" y="120"/>
                  </a:lnTo>
                  <a:lnTo>
                    <a:pt x="429" y="116"/>
                  </a:lnTo>
                  <a:lnTo>
                    <a:pt x="419" y="110"/>
                  </a:lnTo>
                  <a:lnTo>
                    <a:pt x="410" y="111"/>
                  </a:lnTo>
                  <a:lnTo>
                    <a:pt x="414" y="115"/>
                  </a:lnTo>
                  <a:lnTo>
                    <a:pt x="410" y="116"/>
                  </a:lnTo>
                  <a:lnTo>
                    <a:pt x="407" y="115"/>
                  </a:lnTo>
                  <a:lnTo>
                    <a:pt x="405" y="115"/>
                  </a:lnTo>
                  <a:lnTo>
                    <a:pt x="404" y="116"/>
                  </a:lnTo>
                  <a:lnTo>
                    <a:pt x="407" y="121"/>
                  </a:lnTo>
                  <a:lnTo>
                    <a:pt x="405" y="123"/>
                  </a:lnTo>
                  <a:lnTo>
                    <a:pt x="405" y="121"/>
                  </a:lnTo>
                  <a:lnTo>
                    <a:pt x="404" y="123"/>
                  </a:lnTo>
                  <a:lnTo>
                    <a:pt x="404" y="125"/>
                  </a:lnTo>
                  <a:lnTo>
                    <a:pt x="399" y="126"/>
                  </a:lnTo>
                  <a:lnTo>
                    <a:pt x="392" y="128"/>
                  </a:lnTo>
                  <a:lnTo>
                    <a:pt x="397" y="126"/>
                  </a:lnTo>
                  <a:lnTo>
                    <a:pt x="400" y="121"/>
                  </a:lnTo>
                  <a:lnTo>
                    <a:pt x="400" y="115"/>
                  </a:lnTo>
                  <a:lnTo>
                    <a:pt x="404" y="110"/>
                  </a:lnTo>
                  <a:lnTo>
                    <a:pt x="402" y="108"/>
                  </a:lnTo>
                  <a:lnTo>
                    <a:pt x="397" y="106"/>
                  </a:lnTo>
                  <a:lnTo>
                    <a:pt x="390" y="96"/>
                  </a:lnTo>
                  <a:lnTo>
                    <a:pt x="387" y="91"/>
                  </a:lnTo>
                  <a:lnTo>
                    <a:pt x="380" y="90"/>
                  </a:lnTo>
                  <a:lnTo>
                    <a:pt x="376" y="86"/>
                  </a:lnTo>
                  <a:lnTo>
                    <a:pt x="372" y="88"/>
                  </a:lnTo>
                  <a:lnTo>
                    <a:pt x="376" y="90"/>
                  </a:lnTo>
                  <a:lnTo>
                    <a:pt x="372" y="91"/>
                  </a:lnTo>
                  <a:lnTo>
                    <a:pt x="369" y="96"/>
                  </a:lnTo>
                  <a:lnTo>
                    <a:pt x="366" y="95"/>
                  </a:lnTo>
                  <a:lnTo>
                    <a:pt x="367" y="93"/>
                  </a:lnTo>
                  <a:lnTo>
                    <a:pt x="362" y="93"/>
                  </a:lnTo>
                  <a:lnTo>
                    <a:pt x="361" y="96"/>
                  </a:lnTo>
                  <a:lnTo>
                    <a:pt x="357" y="90"/>
                  </a:lnTo>
                  <a:lnTo>
                    <a:pt x="356" y="90"/>
                  </a:lnTo>
                  <a:lnTo>
                    <a:pt x="354" y="93"/>
                  </a:lnTo>
                  <a:lnTo>
                    <a:pt x="357" y="95"/>
                  </a:lnTo>
                  <a:lnTo>
                    <a:pt x="354" y="98"/>
                  </a:lnTo>
                  <a:lnTo>
                    <a:pt x="352" y="103"/>
                  </a:lnTo>
                  <a:lnTo>
                    <a:pt x="354" y="105"/>
                  </a:lnTo>
                  <a:lnTo>
                    <a:pt x="349" y="108"/>
                  </a:lnTo>
                  <a:lnTo>
                    <a:pt x="346" y="105"/>
                  </a:lnTo>
                  <a:lnTo>
                    <a:pt x="344" y="105"/>
                  </a:lnTo>
                  <a:lnTo>
                    <a:pt x="342" y="103"/>
                  </a:lnTo>
                  <a:lnTo>
                    <a:pt x="346" y="98"/>
                  </a:lnTo>
                  <a:lnTo>
                    <a:pt x="342" y="98"/>
                  </a:lnTo>
                  <a:lnTo>
                    <a:pt x="341" y="103"/>
                  </a:lnTo>
                  <a:lnTo>
                    <a:pt x="336" y="105"/>
                  </a:lnTo>
                  <a:lnTo>
                    <a:pt x="334" y="108"/>
                  </a:lnTo>
                  <a:lnTo>
                    <a:pt x="332" y="111"/>
                  </a:lnTo>
                  <a:lnTo>
                    <a:pt x="339" y="115"/>
                  </a:lnTo>
                  <a:lnTo>
                    <a:pt x="334" y="118"/>
                  </a:lnTo>
                  <a:lnTo>
                    <a:pt x="329" y="116"/>
                  </a:lnTo>
                  <a:lnTo>
                    <a:pt x="322" y="120"/>
                  </a:lnTo>
                  <a:lnTo>
                    <a:pt x="324" y="123"/>
                  </a:lnTo>
                  <a:lnTo>
                    <a:pt x="331" y="123"/>
                  </a:lnTo>
                  <a:lnTo>
                    <a:pt x="329" y="128"/>
                  </a:lnTo>
                  <a:lnTo>
                    <a:pt x="326" y="128"/>
                  </a:lnTo>
                  <a:lnTo>
                    <a:pt x="321" y="123"/>
                  </a:lnTo>
                  <a:lnTo>
                    <a:pt x="316" y="126"/>
                  </a:lnTo>
                  <a:lnTo>
                    <a:pt x="312" y="128"/>
                  </a:lnTo>
                  <a:lnTo>
                    <a:pt x="312" y="131"/>
                  </a:lnTo>
                  <a:lnTo>
                    <a:pt x="314" y="135"/>
                  </a:lnTo>
                  <a:lnTo>
                    <a:pt x="314" y="136"/>
                  </a:lnTo>
                  <a:lnTo>
                    <a:pt x="317" y="136"/>
                  </a:lnTo>
                  <a:lnTo>
                    <a:pt x="314" y="140"/>
                  </a:lnTo>
                  <a:lnTo>
                    <a:pt x="316" y="143"/>
                  </a:lnTo>
                  <a:lnTo>
                    <a:pt x="312" y="145"/>
                  </a:lnTo>
                  <a:lnTo>
                    <a:pt x="309" y="148"/>
                  </a:lnTo>
                  <a:lnTo>
                    <a:pt x="317" y="150"/>
                  </a:lnTo>
                  <a:lnTo>
                    <a:pt x="312" y="151"/>
                  </a:lnTo>
                  <a:lnTo>
                    <a:pt x="311" y="155"/>
                  </a:lnTo>
                  <a:lnTo>
                    <a:pt x="306" y="153"/>
                  </a:lnTo>
                  <a:lnTo>
                    <a:pt x="304" y="150"/>
                  </a:lnTo>
                  <a:lnTo>
                    <a:pt x="301" y="148"/>
                  </a:lnTo>
                  <a:lnTo>
                    <a:pt x="296" y="150"/>
                  </a:lnTo>
                  <a:lnTo>
                    <a:pt x="294" y="146"/>
                  </a:lnTo>
                  <a:lnTo>
                    <a:pt x="291" y="145"/>
                  </a:lnTo>
                  <a:lnTo>
                    <a:pt x="287" y="146"/>
                  </a:lnTo>
                  <a:lnTo>
                    <a:pt x="292" y="151"/>
                  </a:lnTo>
                  <a:lnTo>
                    <a:pt x="291" y="151"/>
                  </a:lnTo>
                  <a:lnTo>
                    <a:pt x="287" y="156"/>
                  </a:lnTo>
                  <a:lnTo>
                    <a:pt x="292" y="160"/>
                  </a:lnTo>
                  <a:lnTo>
                    <a:pt x="297" y="160"/>
                  </a:lnTo>
                  <a:lnTo>
                    <a:pt x="296" y="163"/>
                  </a:lnTo>
                  <a:lnTo>
                    <a:pt x="296" y="168"/>
                  </a:lnTo>
                  <a:lnTo>
                    <a:pt x="294" y="166"/>
                  </a:lnTo>
                  <a:lnTo>
                    <a:pt x="291" y="166"/>
                  </a:lnTo>
                  <a:lnTo>
                    <a:pt x="292" y="171"/>
                  </a:lnTo>
                  <a:lnTo>
                    <a:pt x="291" y="174"/>
                  </a:lnTo>
                  <a:lnTo>
                    <a:pt x="289" y="181"/>
                  </a:lnTo>
                  <a:lnTo>
                    <a:pt x="281" y="166"/>
                  </a:lnTo>
                  <a:lnTo>
                    <a:pt x="276" y="156"/>
                  </a:lnTo>
                  <a:lnTo>
                    <a:pt x="274" y="153"/>
                  </a:lnTo>
                  <a:lnTo>
                    <a:pt x="276" y="148"/>
                  </a:lnTo>
                  <a:lnTo>
                    <a:pt x="273" y="151"/>
                  </a:lnTo>
                  <a:lnTo>
                    <a:pt x="268" y="155"/>
                  </a:lnTo>
                  <a:lnTo>
                    <a:pt x="268" y="160"/>
                  </a:lnTo>
                  <a:lnTo>
                    <a:pt x="263" y="161"/>
                  </a:lnTo>
                  <a:lnTo>
                    <a:pt x="263" y="163"/>
                  </a:lnTo>
                  <a:lnTo>
                    <a:pt x="258" y="163"/>
                  </a:lnTo>
                  <a:lnTo>
                    <a:pt x="254" y="166"/>
                  </a:lnTo>
                  <a:lnTo>
                    <a:pt x="251" y="170"/>
                  </a:lnTo>
                  <a:lnTo>
                    <a:pt x="253" y="174"/>
                  </a:lnTo>
                  <a:lnTo>
                    <a:pt x="253" y="186"/>
                  </a:lnTo>
                  <a:lnTo>
                    <a:pt x="254" y="188"/>
                  </a:lnTo>
                  <a:lnTo>
                    <a:pt x="254" y="191"/>
                  </a:lnTo>
                  <a:lnTo>
                    <a:pt x="249" y="193"/>
                  </a:lnTo>
                  <a:lnTo>
                    <a:pt x="248" y="198"/>
                  </a:lnTo>
                  <a:lnTo>
                    <a:pt x="241" y="199"/>
                  </a:lnTo>
                  <a:lnTo>
                    <a:pt x="241" y="203"/>
                  </a:lnTo>
                  <a:lnTo>
                    <a:pt x="236" y="206"/>
                  </a:lnTo>
                  <a:lnTo>
                    <a:pt x="236" y="211"/>
                  </a:lnTo>
                  <a:lnTo>
                    <a:pt x="233" y="214"/>
                  </a:lnTo>
                  <a:lnTo>
                    <a:pt x="224" y="223"/>
                  </a:lnTo>
                  <a:lnTo>
                    <a:pt x="211" y="231"/>
                  </a:lnTo>
                  <a:lnTo>
                    <a:pt x="198" y="231"/>
                  </a:lnTo>
                  <a:lnTo>
                    <a:pt x="193" y="233"/>
                  </a:lnTo>
                  <a:lnTo>
                    <a:pt x="186" y="234"/>
                  </a:lnTo>
                  <a:lnTo>
                    <a:pt x="180" y="236"/>
                  </a:lnTo>
                  <a:lnTo>
                    <a:pt x="175" y="234"/>
                  </a:lnTo>
                  <a:lnTo>
                    <a:pt x="166" y="236"/>
                  </a:lnTo>
                  <a:lnTo>
                    <a:pt x="166" y="241"/>
                  </a:lnTo>
                  <a:lnTo>
                    <a:pt x="161" y="243"/>
                  </a:lnTo>
                  <a:lnTo>
                    <a:pt x="145" y="243"/>
                  </a:lnTo>
                  <a:lnTo>
                    <a:pt x="141" y="244"/>
                  </a:lnTo>
                  <a:lnTo>
                    <a:pt x="140" y="248"/>
                  </a:lnTo>
                  <a:lnTo>
                    <a:pt x="130" y="253"/>
                  </a:lnTo>
                  <a:lnTo>
                    <a:pt x="121" y="253"/>
                  </a:lnTo>
                  <a:lnTo>
                    <a:pt x="118" y="251"/>
                  </a:lnTo>
                  <a:lnTo>
                    <a:pt x="115" y="251"/>
                  </a:lnTo>
                  <a:lnTo>
                    <a:pt x="113" y="248"/>
                  </a:lnTo>
                  <a:lnTo>
                    <a:pt x="108" y="249"/>
                  </a:lnTo>
                  <a:lnTo>
                    <a:pt x="105" y="256"/>
                  </a:lnTo>
                  <a:lnTo>
                    <a:pt x="95" y="258"/>
                  </a:lnTo>
                  <a:lnTo>
                    <a:pt x="93" y="259"/>
                  </a:lnTo>
                  <a:lnTo>
                    <a:pt x="91" y="259"/>
                  </a:lnTo>
                  <a:lnTo>
                    <a:pt x="83" y="266"/>
                  </a:lnTo>
                  <a:lnTo>
                    <a:pt x="73" y="269"/>
                  </a:lnTo>
                  <a:lnTo>
                    <a:pt x="58" y="274"/>
                  </a:lnTo>
                  <a:lnTo>
                    <a:pt x="53" y="281"/>
                  </a:lnTo>
                  <a:lnTo>
                    <a:pt x="53" y="287"/>
                  </a:lnTo>
                  <a:lnTo>
                    <a:pt x="47" y="292"/>
                  </a:lnTo>
                  <a:lnTo>
                    <a:pt x="43" y="291"/>
                  </a:lnTo>
                  <a:lnTo>
                    <a:pt x="45" y="287"/>
                  </a:lnTo>
                  <a:lnTo>
                    <a:pt x="45" y="284"/>
                  </a:lnTo>
                  <a:lnTo>
                    <a:pt x="47" y="279"/>
                  </a:lnTo>
                  <a:lnTo>
                    <a:pt x="47" y="274"/>
                  </a:lnTo>
                  <a:lnTo>
                    <a:pt x="38" y="281"/>
                  </a:lnTo>
                  <a:lnTo>
                    <a:pt x="37" y="286"/>
                  </a:lnTo>
                  <a:lnTo>
                    <a:pt x="32" y="296"/>
                  </a:lnTo>
                  <a:lnTo>
                    <a:pt x="35" y="302"/>
                  </a:lnTo>
                  <a:lnTo>
                    <a:pt x="33" y="307"/>
                  </a:lnTo>
                  <a:lnTo>
                    <a:pt x="33" y="319"/>
                  </a:lnTo>
                  <a:lnTo>
                    <a:pt x="23" y="329"/>
                  </a:lnTo>
                  <a:lnTo>
                    <a:pt x="20" y="344"/>
                  </a:lnTo>
                  <a:lnTo>
                    <a:pt x="23" y="351"/>
                  </a:lnTo>
                  <a:lnTo>
                    <a:pt x="22" y="361"/>
                  </a:lnTo>
                  <a:lnTo>
                    <a:pt x="30" y="374"/>
                  </a:lnTo>
                  <a:lnTo>
                    <a:pt x="30" y="379"/>
                  </a:lnTo>
                  <a:lnTo>
                    <a:pt x="33" y="382"/>
                  </a:lnTo>
                  <a:lnTo>
                    <a:pt x="30" y="389"/>
                  </a:lnTo>
                  <a:lnTo>
                    <a:pt x="32" y="395"/>
                  </a:lnTo>
                  <a:lnTo>
                    <a:pt x="27" y="397"/>
                  </a:lnTo>
                  <a:lnTo>
                    <a:pt x="25" y="394"/>
                  </a:lnTo>
                  <a:lnTo>
                    <a:pt x="25" y="385"/>
                  </a:lnTo>
                  <a:lnTo>
                    <a:pt x="22" y="390"/>
                  </a:lnTo>
                  <a:lnTo>
                    <a:pt x="20" y="389"/>
                  </a:lnTo>
                  <a:lnTo>
                    <a:pt x="20" y="382"/>
                  </a:lnTo>
                  <a:lnTo>
                    <a:pt x="15" y="372"/>
                  </a:lnTo>
                  <a:lnTo>
                    <a:pt x="12" y="377"/>
                  </a:lnTo>
                  <a:lnTo>
                    <a:pt x="13" y="385"/>
                  </a:lnTo>
                  <a:lnTo>
                    <a:pt x="20" y="392"/>
                  </a:lnTo>
                  <a:lnTo>
                    <a:pt x="25" y="400"/>
                  </a:lnTo>
                  <a:lnTo>
                    <a:pt x="18" y="402"/>
                  </a:lnTo>
                  <a:lnTo>
                    <a:pt x="12" y="395"/>
                  </a:lnTo>
                  <a:lnTo>
                    <a:pt x="12" y="387"/>
                  </a:lnTo>
                  <a:lnTo>
                    <a:pt x="8" y="390"/>
                  </a:lnTo>
                  <a:lnTo>
                    <a:pt x="7" y="392"/>
                  </a:lnTo>
                  <a:lnTo>
                    <a:pt x="10" y="399"/>
                  </a:lnTo>
                  <a:lnTo>
                    <a:pt x="18" y="409"/>
                  </a:lnTo>
                  <a:lnTo>
                    <a:pt x="23" y="420"/>
                  </a:lnTo>
                  <a:lnTo>
                    <a:pt x="23" y="444"/>
                  </a:lnTo>
                  <a:lnTo>
                    <a:pt x="27" y="447"/>
                  </a:lnTo>
                  <a:lnTo>
                    <a:pt x="28" y="460"/>
                  </a:lnTo>
                  <a:lnTo>
                    <a:pt x="37" y="475"/>
                  </a:lnTo>
                  <a:lnTo>
                    <a:pt x="33" y="482"/>
                  </a:lnTo>
                  <a:lnTo>
                    <a:pt x="35" y="507"/>
                  </a:lnTo>
                  <a:lnTo>
                    <a:pt x="33" y="510"/>
                  </a:lnTo>
                  <a:lnTo>
                    <a:pt x="35" y="517"/>
                  </a:lnTo>
                  <a:lnTo>
                    <a:pt x="35" y="523"/>
                  </a:lnTo>
                  <a:lnTo>
                    <a:pt x="40" y="535"/>
                  </a:lnTo>
                  <a:lnTo>
                    <a:pt x="42" y="540"/>
                  </a:lnTo>
                  <a:lnTo>
                    <a:pt x="37" y="543"/>
                  </a:lnTo>
                  <a:lnTo>
                    <a:pt x="38" y="545"/>
                  </a:lnTo>
                  <a:lnTo>
                    <a:pt x="37" y="552"/>
                  </a:lnTo>
                  <a:lnTo>
                    <a:pt x="37" y="560"/>
                  </a:lnTo>
                  <a:lnTo>
                    <a:pt x="32" y="565"/>
                  </a:lnTo>
                  <a:lnTo>
                    <a:pt x="33" y="566"/>
                  </a:lnTo>
                  <a:lnTo>
                    <a:pt x="32" y="573"/>
                  </a:lnTo>
                  <a:lnTo>
                    <a:pt x="28" y="575"/>
                  </a:lnTo>
                  <a:lnTo>
                    <a:pt x="28" y="581"/>
                  </a:lnTo>
                  <a:lnTo>
                    <a:pt x="20" y="586"/>
                  </a:lnTo>
                  <a:lnTo>
                    <a:pt x="17" y="583"/>
                  </a:lnTo>
                  <a:lnTo>
                    <a:pt x="12" y="591"/>
                  </a:lnTo>
                  <a:lnTo>
                    <a:pt x="12" y="606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6156014" y="1963391"/>
              <a:ext cx="2252873" cy="885062"/>
              <a:chOff x="6156014" y="1963391"/>
              <a:chExt cx="2252873" cy="885062"/>
            </a:xfrm>
            <a:grpFill/>
          </p:grpSpPr>
          <p:sp>
            <p:nvSpPr>
              <p:cNvPr id="123" name="Freeform 6"/>
              <p:cNvSpPr>
                <a:spLocks noEditPoints="1"/>
              </p:cNvSpPr>
              <p:nvPr/>
            </p:nvSpPr>
            <p:spPr bwMode="auto">
              <a:xfrm>
                <a:off x="6700770" y="1963391"/>
                <a:ext cx="1708117" cy="804131"/>
              </a:xfrm>
              <a:custGeom>
                <a:avLst/>
                <a:gdLst/>
                <a:ahLst/>
                <a:cxnLst>
                  <a:cxn ang="0">
                    <a:pos x="2490" y="1201"/>
                  </a:cxn>
                  <a:cxn ang="0">
                    <a:pos x="2291" y="1125"/>
                  </a:cxn>
                  <a:cxn ang="0">
                    <a:pos x="2137" y="1103"/>
                  </a:cxn>
                  <a:cxn ang="0">
                    <a:pos x="1789" y="1206"/>
                  </a:cxn>
                  <a:cxn ang="0">
                    <a:pos x="1494" y="1221"/>
                  </a:cxn>
                  <a:cxn ang="0">
                    <a:pos x="1110" y="1140"/>
                  </a:cxn>
                  <a:cxn ang="0">
                    <a:pos x="828" y="1160"/>
                  </a:cxn>
                  <a:cxn ang="0">
                    <a:pos x="668" y="1274"/>
                  </a:cxn>
                  <a:cxn ang="0">
                    <a:pos x="550" y="1411"/>
                  </a:cxn>
                  <a:cxn ang="0">
                    <a:pos x="376" y="1489"/>
                  </a:cxn>
                  <a:cxn ang="0">
                    <a:pos x="228" y="1264"/>
                  </a:cxn>
                  <a:cxn ang="0">
                    <a:pos x="60" y="987"/>
                  </a:cxn>
                  <a:cxn ang="0">
                    <a:pos x="67" y="618"/>
                  </a:cxn>
                  <a:cxn ang="0">
                    <a:pos x="246" y="756"/>
                  </a:cxn>
                  <a:cxn ang="0">
                    <a:pos x="203" y="851"/>
                  </a:cxn>
                  <a:cxn ang="0">
                    <a:pos x="311" y="658"/>
                  </a:cxn>
                  <a:cxn ang="0">
                    <a:pos x="485" y="652"/>
                  </a:cxn>
                  <a:cxn ang="0">
                    <a:pos x="723" y="595"/>
                  </a:cxn>
                  <a:cxn ang="0">
                    <a:pos x="788" y="439"/>
                  </a:cxn>
                  <a:cxn ang="0">
                    <a:pos x="901" y="670"/>
                  </a:cxn>
                  <a:cxn ang="0">
                    <a:pos x="823" y="434"/>
                  </a:cxn>
                  <a:cxn ang="0">
                    <a:pos x="999" y="467"/>
                  </a:cxn>
                  <a:cxn ang="0">
                    <a:pos x="951" y="319"/>
                  </a:cxn>
                  <a:cxn ang="0">
                    <a:pos x="1027" y="178"/>
                  </a:cxn>
                  <a:cxn ang="0">
                    <a:pos x="1142" y="78"/>
                  </a:cxn>
                  <a:cxn ang="0">
                    <a:pos x="1351" y="47"/>
                  </a:cxn>
                  <a:cxn ang="0">
                    <a:pos x="1366" y="255"/>
                  </a:cxn>
                  <a:cxn ang="0">
                    <a:pos x="1578" y="183"/>
                  </a:cxn>
                  <a:cxn ang="0">
                    <a:pos x="1798" y="173"/>
                  </a:cxn>
                  <a:cxn ang="0">
                    <a:pos x="2019" y="205"/>
                  </a:cxn>
                  <a:cxn ang="0">
                    <a:pos x="2120" y="137"/>
                  </a:cxn>
                  <a:cxn ang="0">
                    <a:pos x="2500" y="155"/>
                  </a:cxn>
                  <a:cxn ang="0">
                    <a:pos x="2710" y="59"/>
                  </a:cxn>
                  <a:cxn ang="0">
                    <a:pos x="3053" y="105"/>
                  </a:cxn>
                  <a:cxn ang="0">
                    <a:pos x="3142" y="138"/>
                  </a:cxn>
                  <a:cxn ang="0">
                    <a:pos x="3035" y="198"/>
                  </a:cxn>
                  <a:cxn ang="0">
                    <a:pos x="3087" y="349"/>
                  </a:cxn>
                  <a:cxn ang="0">
                    <a:pos x="3053" y="595"/>
                  </a:cxn>
                  <a:cxn ang="0">
                    <a:pos x="2969" y="735"/>
                  </a:cxn>
                  <a:cxn ang="0">
                    <a:pos x="2974" y="1022"/>
                  </a:cxn>
                  <a:cxn ang="0">
                    <a:pos x="2879" y="567"/>
                  </a:cxn>
                  <a:cxn ang="0">
                    <a:pos x="2796" y="562"/>
                  </a:cxn>
                  <a:cxn ang="0">
                    <a:pos x="2681" y="735"/>
                  </a:cxn>
                  <a:cxn ang="0">
                    <a:pos x="2452" y="858"/>
                  </a:cxn>
                  <a:cxn ang="0">
                    <a:pos x="2588" y="1027"/>
                  </a:cxn>
                  <a:cxn ang="0">
                    <a:pos x="2529" y="1392"/>
                  </a:cxn>
                  <a:cxn ang="0">
                    <a:pos x="469" y="416"/>
                  </a:cxn>
                  <a:cxn ang="0">
                    <a:pos x="607" y="196"/>
                  </a:cxn>
                  <a:cxn ang="0">
                    <a:pos x="421" y="318"/>
                  </a:cxn>
                  <a:cxn ang="0">
                    <a:pos x="449" y="525"/>
                  </a:cxn>
                  <a:cxn ang="0">
                    <a:pos x="404" y="497"/>
                  </a:cxn>
                  <a:cxn ang="0">
                    <a:pos x="163" y="804"/>
                  </a:cxn>
                  <a:cxn ang="0">
                    <a:pos x="514" y="622"/>
                  </a:cxn>
                  <a:cxn ang="0">
                    <a:pos x="731" y="394"/>
                  </a:cxn>
                  <a:cxn ang="0">
                    <a:pos x="884" y="397"/>
                  </a:cxn>
                  <a:cxn ang="0">
                    <a:pos x="962" y="271"/>
                  </a:cxn>
                  <a:cxn ang="0">
                    <a:pos x="1446" y="175"/>
                  </a:cxn>
                  <a:cxn ang="0">
                    <a:pos x="2625" y="88"/>
                  </a:cxn>
                  <a:cxn ang="0">
                    <a:pos x="2653" y="1063"/>
                  </a:cxn>
                  <a:cxn ang="0">
                    <a:pos x="2666" y="1176"/>
                  </a:cxn>
                  <a:cxn ang="0">
                    <a:pos x="2663" y="723"/>
                  </a:cxn>
                  <a:cxn ang="0">
                    <a:pos x="2941" y="1117"/>
                  </a:cxn>
                  <a:cxn ang="0">
                    <a:pos x="2847" y="1274"/>
                  </a:cxn>
                </a:cxnLst>
                <a:rect l="0" t="0" r="r" b="b"/>
                <a:pathLst>
                  <a:path w="3193" h="1550">
                    <a:moveTo>
                      <a:pt x="2477" y="1409"/>
                    </a:moveTo>
                    <a:lnTo>
                      <a:pt x="2477" y="1407"/>
                    </a:lnTo>
                    <a:lnTo>
                      <a:pt x="2472" y="1404"/>
                    </a:lnTo>
                    <a:lnTo>
                      <a:pt x="2472" y="1404"/>
                    </a:lnTo>
                    <a:lnTo>
                      <a:pt x="2474" y="1402"/>
                    </a:lnTo>
                    <a:lnTo>
                      <a:pt x="2474" y="1399"/>
                    </a:lnTo>
                    <a:lnTo>
                      <a:pt x="2472" y="1399"/>
                    </a:lnTo>
                    <a:lnTo>
                      <a:pt x="2470" y="1394"/>
                    </a:lnTo>
                    <a:lnTo>
                      <a:pt x="2470" y="1392"/>
                    </a:lnTo>
                    <a:lnTo>
                      <a:pt x="2474" y="1391"/>
                    </a:lnTo>
                    <a:lnTo>
                      <a:pt x="2480" y="1392"/>
                    </a:lnTo>
                    <a:lnTo>
                      <a:pt x="2480" y="1391"/>
                    </a:lnTo>
                    <a:lnTo>
                      <a:pt x="2482" y="1387"/>
                    </a:lnTo>
                    <a:lnTo>
                      <a:pt x="2480" y="1386"/>
                    </a:lnTo>
                    <a:lnTo>
                      <a:pt x="2480" y="1382"/>
                    </a:lnTo>
                    <a:lnTo>
                      <a:pt x="2482" y="1381"/>
                    </a:lnTo>
                    <a:lnTo>
                      <a:pt x="2482" y="1376"/>
                    </a:lnTo>
                    <a:lnTo>
                      <a:pt x="2482" y="1372"/>
                    </a:lnTo>
                    <a:lnTo>
                      <a:pt x="2479" y="1371"/>
                    </a:lnTo>
                    <a:lnTo>
                      <a:pt x="2479" y="1362"/>
                    </a:lnTo>
                    <a:lnTo>
                      <a:pt x="2479" y="1359"/>
                    </a:lnTo>
                    <a:lnTo>
                      <a:pt x="2477" y="1354"/>
                    </a:lnTo>
                    <a:lnTo>
                      <a:pt x="2477" y="1351"/>
                    </a:lnTo>
                    <a:lnTo>
                      <a:pt x="2475" y="1346"/>
                    </a:lnTo>
                    <a:lnTo>
                      <a:pt x="2474" y="1344"/>
                    </a:lnTo>
                    <a:lnTo>
                      <a:pt x="2472" y="1341"/>
                    </a:lnTo>
                    <a:lnTo>
                      <a:pt x="2465" y="1333"/>
                    </a:lnTo>
                    <a:lnTo>
                      <a:pt x="2464" y="1329"/>
                    </a:lnTo>
                    <a:lnTo>
                      <a:pt x="2465" y="1328"/>
                    </a:lnTo>
                    <a:lnTo>
                      <a:pt x="2469" y="1326"/>
                    </a:lnTo>
                    <a:lnTo>
                      <a:pt x="2472" y="1324"/>
                    </a:lnTo>
                    <a:lnTo>
                      <a:pt x="2474" y="1323"/>
                    </a:lnTo>
                    <a:lnTo>
                      <a:pt x="2475" y="1319"/>
                    </a:lnTo>
                    <a:lnTo>
                      <a:pt x="2479" y="1313"/>
                    </a:lnTo>
                    <a:lnTo>
                      <a:pt x="2480" y="1313"/>
                    </a:lnTo>
                    <a:lnTo>
                      <a:pt x="2485" y="1314"/>
                    </a:lnTo>
                    <a:lnTo>
                      <a:pt x="2489" y="1314"/>
                    </a:lnTo>
                    <a:lnTo>
                      <a:pt x="2504" y="1318"/>
                    </a:lnTo>
                    <a:lnTo>
                      <a:pt x="2505" y="1318"/>
                    </a:lnTo>
                    <a:lnTo>
                      <a:pt x="2509" y="1318"/>
                    </a:lnTo>
                    <a:lnTo>
                      <a:pt x="2510" y="1316"/>
                    </a:lnTo>
                    <a:lnTo>
                      <a:pt x="2510" y="1313"/>
                    </a:lnTo>
                    <a:lnTo>
                      <a:pt x="2509" y="1309"/>
                    </a:lnTo>
                    <a:lnTo>
                      <a:pt x="2509" y="1308"/>
                    </a:lnTo>
                    <a:lnTo>
                      <a:pt x="2509" y="1306"/>
                    </a:lnTo>
                    <a:lnTo>
                      <a:pt x="2509" y="1304"/>
                    </a:lnTo>
                    <a:lnTo>
                      <a:pt x="2507" y="1301"/>
                    </a:lnTo>
                    <a:lnTo>
                      <a:pt x="2509" y="1298"/>
                    </a:lnTo>
                    <a:lnTo>
                      <a:pt x="2510" y="1296"/>
                    </a:lnTo>
                    <a:lnTo>
                      <a:pt x="2510" y="1293"/>
                    </a:lnTo>
                    <a:lnTo>
                      <a:pt x="2509" y="1289"/>
                    </a:lnTo>
                    <a:lnTo>
                      <a:pt x="2510" y="1288"/>
                    </a:lnTo>
                    <a:lnTo>
                      <a:pt x="2512" y="1288"/>
                    </a:lnTo>
                    <a:lnTo>
                      <a:pt x="2512" y="1284"/>
                    </a:lnTo>
                    <a:lnTo>
                      <a:pt x="2512" y="1283"/>
                    </a:lnTo>
                    <a:lnTo>
                      <a:pt x="2510" y="1279"/>
                    </a:lnTo>
                    <a:lnTo>
                      <a:pt x="2510" y="1278"/>
                    </a:lnTo>
                    <a:lnTo>
                      <a:pt x="2514" y="1276"/>
                    </a:lnTo>
                    <a:lnTo>
                      <a:pt x="2514" y="1274"/>
                    </a:lnTo>
                    <a:lnTo>
                      <a:pt x="2512" y="1271"/>
                    </a:lnTo>
                    <a:lnTo>
                      <a:pt x="2510" y="1268"/>
                    </a:lnTo>
                    <a:lnTo>
                      <a:pt x="2510" y="1263"/>
                    </a:lnTo>
                    <a:lnTo>
                      <a:pt x="2512" y="1261"/>
                    </a:lnTo>
                    <a:lnTo>
                      <a:pt x="2512" y="1261"/>
                    </a:lnTo>
                    <a:lnTo>
                      <a:pt x="2512" y="1259"/>
                    </a:lnTo>
                    <a:lnTo>
                      <a:pt x="2512" y="1258"/>
                    </a:lnTo>
                    <a:lnTo>
                      <a:pt x="2512" y="1255"/>
                    </a:lnTo>
                    <a:lnTo>
                      <a:pt x="2509" y="1253"/>
                    </a:lnTo>
                    <a:lnTo>
                      <a:pt x="2509" y="1251"/>
                    </a:lnTo>
                    <a:lnTo>
                      <a:pt x="2509" y="1248"/>
                    </a:lnTo>
                    <a:lnTo>
                      <a:pt x="2510" y="1245"/>
                    </a:lnTo>
                    <a:lnTo>
                      <a:pt x="2509" y="1243"/>
                    </a:lnTo>
                    <a:lnTo>
                      <a:pt x="2507" y="1241"/>
                    </a:lnTo>
                    <a:lnTo>
                      <a:pt x="2507" y="1240"/>
                    </a:lnTo>
                    <a:lnTo>
                      <a:pt x="2510" y="1235"/>
                    </a:lnTo>
                    <a:lnTo>
                      <a:pt x="2514" y="1235"/>
                    </a:lnTo>
                    <a:lnTo>
                      <a:pt x="2514" y="1233"/>
                    </a:lnTo>
                    <a:lnTo>
                      <a:pt x="2515" y="1230"/>
                    </a:lnTo>
                    <a:lnTo>
                      <a:pt x="2515" y="1225"/>
                    </a:lnTo>
                    <a:lnTo>
                      <a:pt x="2512" y="1223"/>
                    </a:lnTo>
                    <a:lnTo>
                      <a:pt x="2510" y="1221"/>
                    </a:lnTo>
                    <a:lnTo>
                      <a:pt x="2510" y="1218"/>
                    </a:lnTo>
                    <a:lnTo>
                      <a:pt x="2505" y="1213"/>
                    </a:lnTo>
                    <a:lnTo>
                      <a:pt x="2505" y="1211"/>
                    </a:lnTo>
                    <a:lnTo>
                      <a:pt x="2507" y="1210"/>
                    </a:lnTo>
                    <a:lnTo>
                      <a:pt x="2505" y="1206"/>
                    </a:lnTo>
                    <a:lnTo>
                      <a:pt x="2504" y="1203"/>
                    </a:lnTo>
                    <a:lnTo>
                      <a:pt x="2499" y="1203"/>
                    </a:lnTo>
                    <a:lnTo>
                      <a:pt x="2497" y="1201"/>
                    </a:lnTo>
                    <a:lnTo>
                      <a:pt x="2492" y="1200"/>
                    </a:lnTo>
                    <a:lnTo>
                      <a:pt x="2490" y="1201"/>
                    </a:lnTo>
                    <a:lnTo>
                      <a:pt x="2485" y="1203"/>
                    </a:lnTo>
                    <a:lnTo>
                      <a:pt x="2484" y="1205"/>
                    </a:lnTo>
                    <a:lnTo>
                      <a:pt x="2482" y="1208"/>
                    </a:lnTo>
                    <a:lnTo>
                      <a:pt x="2480" y="1208"/>
                    </a:lnTo>
                    <a:lnTo>
                      <a:pt x="2477" y="1210"/>
                    </a:lnTo>
                    <a:lnTo>
                      <a:pt x="2477" y="1213"/>
                    </a:lnTo>
                    <a:lnTo>
                      <a:pt x="2472" y="1213"/>
                    </a:lnTo>
                    <a:lnTo>
                      <a:pt x="2469" y="1213"/>
                    </a:lnTo>
                    <a:lnTo>
                      <a:pt x="2467" y="1216"/>
                    </a:lnTo>
                    <a:lnTo>
                      <a:pt x="2467" y="1220"/>
                    </a:lnTo>
                    <a:lnTo>
                      <a:pt x="2464" y="1221"/>
                    </a:lnTo>
                    <a:lnTo>
                      <a:pt x="2462" y="1226"/>
                    </a:lnTo>
                    <a:lnTo>
                      <a:pt x="2462" y="1228"/>
                    </a:lnTo>
                    <a:lnTo>
                      <a:pt x="2460" y="1230"/>
                    </a:lnTo>
                    <a:lnTo>
                      <a:pt x="2457" y="1231"/>
                    </a:lnTo>
                    <a:lnTo>
                      <a:pt x="2450" y="1233"/>
                    </a:lnTo>
                    <a:lnTo>
                      <a:pt x="2449" y="1233"/>
                    </a:lnTo>
                    <a:lnTo>
                      <a:pt x="2444" y="1233"/>
                    </a:lnTo>
                    <a:lnTo>
                      <a:pt x="2442" y="1235"/>
                    </a:lnTo>
                    <a:lnTo>
                      <a:pt x="2441" y="1236"/>
                    </a:lnTo>
                    <a:lnTo>
                      <a:pt x="2439" y="1233"/>
                    </a:lnTo>
                    <a:lnTo>
                      <a:pt x="2436" y="1230"/>
                    </a:lnTo>
                    <a:lnTo>
                      <a:pt x="2432" y="1230"/>
                    </a:lnTo>
                    <a:lnTo>
                      <a:pt x="2429" y="1231"/>
                    </a:lnTo>
                    <a:lnTo>
                      <a:pt x="2426" y="1233"/>
                    </a:lnTo>
                    <a:lnTo>
                      <a:pt x="2424" y="1231"/>
                    </a:lnTo>
                    <a:lnTo>
                      <a:pt x="2421" y="1226"/>
                    </a:lnTo>
                    <a:lnTo>
                      <a:pt x="2419" y="1225"/>
                    </a:lnTo>
                    <a:lnTo>
                      <a:pt x="2414" y="1220"/>
                    </a:lnTo>
                    <a:lnTo>
                      <a:pt x="2414" y="1216"/>
                    </a:lnTo>
                    <a:lnTo>
                      <a:pt x="2416" y="1216"/>
                    </a:lnTo>
                    <a:lnTo>
                      <a:pt x="2416" y="1211"/>
                    </a:lnTo>
                    <a:lnTo>
                      <a:pt x="2414" y="1208"/>
                    </a:lnTo>
                    <a:lnTo>
                      <a:pt x="2414" y="1205"/>
                    </a:lnTo>
                    <a:lnTo>
                      <a:pt x="2409" y="1205"/>
                    </a:lnTo>
                    <a:lnTo>
                      <a:pt x="2409" y="1201"/>
                    </a:lnTo>
                    <a:lnTo>
                      <a:pt x="2409" y="1198"/>
                    </a:lnTo>
                    <a:lnTo>
                      <a:pt x="2411" y="1196"/>
                    </a:lnTo>
                    <a:lnTo>
                      <a:pt x="2412" y="1193"/>
                    </a:lnTo>
                    <a:lnTo>
                      <a:pt x="2409" y="1193"/>
                    </a:lnTo>
                    <a:lnTo>
                      <a:pt x="2407" y="1193"/>
                    </a:lnTo>
                    <a:lnTo>
                      <a:pt x="2406" y="1195"/>
                    </a:lnTo>
                    <a:lnTo>
                      <a:pt x="2402" y="1195"/>
                    </a:lnTo>
                    <a:lnTo>
                      <a:pt x="2399" y="1195"/>
                    </a:lnTo>
                    <a:lnTo>
                      <a:pt x="2396" y="1195"/>
                    </a:lnTo>
                    <a:lnTo>
                      <a:pt x="2394" y="1193"/>
                    </a:lnTo>
                    <a:lnTo>
                      <a:pt x="2392" y="1193"/>
                    </a:lnTo>
                    <a:lnTo>
                      <a:pt x="2391" y="1191"/>
                    </a:lnTo>
                    <a:lnTo>
                      <a:pt x="2386" y="1190"/>
                    </a:lnTo>
                    <a:lnTo>
                      <a:pt x="2384" y="1188"/>
                    </a:lnTo>
                    <a:lnTo>
                      <a:pt x="2382" y="1185"/>
                    </a:lnTo>
                    <a:lnTo>
                      <a:pt x="2381" y="1186"/>
                    </a:lnTo>
                    <a:lnTo>
                      <a:pt x="2379" y="1183"/>
                    </a:lnTo>
                    <a:lnTo>
                      <a:pt x="2377" y="1181"/>
                    </a:lnTo>
                    <a:lnTo>
                      <a:pt x="2376" y="1181"/>
                    </a:lnTo>
                    <a:lnTo>
                      <a:pt x="2372" y="1178"/>
                    </a:lnTo>
                    <a:lnTo>
                      <a:pt x="2372" y="1176"/>
                    </a:lnTo>
                    <a:lnTo>
                      <a:pt x="2371" y="1175"/>
                    </a:lnTo>
                    <a:lnTo>
                      <a:pt x="2367" y="1175"/>
                    </a:lnTo>
                    <a:lnTo>
                      <a:pt x="2366" y="1178"/>
                    </a:lnTo>
                    <a:lnTo>
                      <a:pt x="2364" y="1176"/>
                    </a:lnTo>
                    <a:lnTo>
                      <a:pt x="2361" y="1178"/>
                    </a:lnTo>
                    <a:lnTo>
                      <a:pt x="2361" y="1180"/>
                    </a:lnTo>
                    <a:lnTo>
                      <a:pt x="2357" y="1178"/>
                    </a:lnTo>
                    <a:lnTo>
                      <a:pt x="2356" y="1176"/>
                    </a:lnTo>
                    <a:lnTo>
                      <a:pt x="2354" y="1175"/>
                    </a:lnTo>
                    <a:lnTo>
                      <a:pt x="2349" y="1175"/>
                    </a:lnTo>
                    <a:lnTo>
                      <a:pt x="2348" y="1173"/>
                    </a:lnTo>
                    <a:lnTo>
                      <a:pt x="2349" y="1171"/>
                    </a:lnTo>
                    <a:lnTo>
                      <a:pt x="2349" y="1170"/>
                    </a:lnTo>
                    <a:lnTo>
                      <a:pt x="2346" y="1170"/>
                    </a:lnTo>
                    <a:lnTo>
                      <a:pt x="2343" y="1171"/>
                    </a:lnTo>
                    <a:lnTo>
                      <a:pt x="2338" y="1171"/>
                    </a:lnTo>
                    <a:lnTo>
                      <a:pt x="2336" y="1173"/>
                    </a:lnTo>
                    <a:lnTo>
                      <a:pt x="2334" y="1171"/>
                    </a:lnTo>
                    <a:lnTo>
                      <a:pt x="2331" y="1171"/>
                    </a:lnTo>
                    <a:lnTo>
                      <a:pt x="2328" y="1171"/>
                    </a:lnTo>
                    <a:lnTo>
                      <a:pt x="2326" y="1168"/>
                    </a:lnTo>
                    <a:lnTo>
                      <a:pt x="2323" y="1168"/>
                    </a:lnTo>
                    <a:lnTo>
                      <a:pt x="2316" y="1161"/>
                    </a:lnTo>
                    <a:lnTo>
                      <a:pt x="2314" y="1158"/>
                    </a:lnTo>
                    <a:lnTo>
                      <a:pt x="2314" y="1155"/>
                    </a:lnTo>
                    <a:lnTo>
                      <a:pt x="2314" y="1152"/>
                    </a:lnTo>
                    <a:lnTo>
                      <a:pt x="2311" y="1152"/>
                    </a:lnTo>
                    <a:lnTo>
                      <a:pt x="2308" y="1150"/>
                    </a:lnTo>
                    <a:lnTo>
                      <a:pt x="2308" y="1145"/>
                    </a:lnTo>
                    <a:lnTo>
                      <a:pt x="2306" y="1143"/>
                    </a:lnTo>
                    <a:lnTo>
                      <a:pt x="2306" y="1140"/>
                    </a:lnTo>
                    <a:lnTo>
                      <a:pt x="2304" y="1135"/>
                    </a:lnTo>
                    <a:lnTo>
                      <a:pt x="2294" y="1130"/>
                    </a:lnTo>
                    <a:lnTo>
                      <a:pt x="2291" y="1125"/>
                    </a:lnTo>
                    <a:lnTo>
                      <a:pt x="2289" y="1122"/>
                    </a:lnTo>
                    <a:lnTo>
                      <a:pt x="2288" y="1118"/>
                    </a:lnTo>
                    <a:lnTo>
                      <a:pt x="2284" y="1120"/>
                    </a:lnTo>
                    <a:lnTo>
                      <a:pt x="2284" y="1118"/>
                    </a:lnTo>
                    <a:lnTo>
                      <a:pt x="2284" y="1117"/>
                    </a:lnTo>
                    <a:lnTo>
                      <a:pt x="2284" y="1115"/>
                    </a:lnTo>
                    <a:lnTo>
                      <a:pt x="2281" y="1112"/>
                    </a:lnTo>
                    <a:lnTo>
                      <a:pt x="2279" y="1108"/>
                    </a:lnTo>
                    <a:lnTo>
                      <a:pt x="2278" y="1107"/>
                    </a:lnTo>
                    <a:lnTo>
                      <a:pt x="2276" y="1105"/>
                    </a:lnTo>
                    <a:lnTo>
                      <a:pt x="2273" y="1100"/>
                    </a:lnTo>
                    <a:lnTo>
                      <a:pt x="2271" y="1097"/>
                    </a:lnTo>
                    <a:lnTo>
                      <a:pt x="2266" y="1093"/>
                    </a:lnTo>
                    <a:lnTo>
                      <a:pt x="2266" y="1092"/>
                    </a:lnTo>
                    <a:lnTo>
                      <a:pt x="2268" y="1088"/>
                    </a:lnTo>
                    <a:lnTo>
                      <a:pt x="2266" y="1087"/>
                    </a:lnTo>
                    <a:lnTo>
                      <a:pt x="2259" y="1087"/>
                    </a:lnTo>
                    <a:lnTo>
                      <a:pt x="2259" y="1085"/>
                    </a:lnTo>
                    <a:lnTo>
                      <a:pt x="2259" y="1082"/>
                    </a:lnTo>
                    <a:lnTo>
                      <a:pt x="2258" y="1080"/>
                    </a:lnTo>
                    <a:lnTo>
                      <a:pt x="2258" y="1077"/>
                    </a:lnTo>
                    <a:lnTo>
                      <a:pt x="2256" y="1075"/>
                    </a:lnTo>
                    <a:lnTo>
                      <a:pt x="2253" y="1073"/>
                    </a:lnTo>
                    <a:lnTo>
                      <a:pt x="2253" y="1072"/>
                    </a:lnTo>
                    <a:lnTo>
                      <a:pt x="2251" y="1070"/>
                    </a:lnTo>
                    <a:lnTo>
                      <a:pt x="2250" y="1070"/>
                    </a:lnTo>
                    <a:lnTo>
                      <a:pt x="2246" y="1068"/>
                    </a:lnTo>
                    <a:lnTo>
                      <a:pt x="2245" y="1067"/>
                    </a:lnTo>
                    <a:lnTo>
                      <a:pt x="2246" y="1065"/>
                    </a:lnTo>
                    <a:lnTo>
                      <a:pt x="2245" y="1063"/>
                    </a:lnTo>
                    <a:lnTo>
                      <a:pt x="2241" y="1062"/>
                    </a:lnTo>
                    <a:lnTo>
                      <a:pt x="2240" y="1063"/>
                    </a:lnTo>
                    <a:lnTo>
                      <a:pt x="2238" y="1062"/>
                    </a:lnTo>
                    <a:lnTo>
                      <a:pt x="2235" y="1062"/>
                    </a:lnTo>
                    <a:lnTo>
                      <a:pt x="2235" y="1060"/>
                    </a:lnTo>
                    <a:lnTo>
                      <a:pt x="2235" y="1059"/>
                    </a:lnTo>
                    <a:lnTo>
                      <a:pt x="2233" y="1055"/>
                    </a:lnTo>
                    <a:lnTo>
                      <a:pt x="2230" y="1055"/>
                    </a:lnTo>
                    <a:lnTo>
                      <a:pt x="2228" y="1055"/>
                    </a:lnTo>
                    <a:lnTo>
                      <a:pt x="2226" y="1052"/>
                    </a:lnTo>
                    <a:lnTo>
                      <a:pt x="2223" y="1054"/>
                    </a:lnTo>
                    <a:lnTo>
                      <a:pt x="2220" y="1054"/>
                    </a:lnTo>
                    <a:lnTo>
                      <a:pt x="2218" y="1052"/>
                    </a:lnTo>
                    <a:lnTo>
                      <a:pt x="2216" y="1054"/>
                    </a:lnTo>
                    <a:lnTo>
                      <a:pt x="2216" y="1057"/>
                    </a:lnTo>
                    <a:lnTo>
                      <a:pt x="2215" y="1057"/>
                    </a:lnTo>
                    <a:lnTo>
                      <a:pt x="2210" y="1055"/>
                    </a:lnTo>
                    <a:lnTo>
                      <a:pt x="2208" y="1054"/>
                    </a:lnTo>
                    <a:lnTo>
                      <a:pt x="2205" y="1055"/>
                    </a:lnTo>
                    <a:lnTo>
                      <a:pt x="2200" y="1055"/>
                    </a:lnTo>
                    <a:lnTo>
                      <a:pt x="2198" y="1054"/>
                    </a:lnTo>
                    <a:lnTo>
                      <a:pt x="2196" y="1050"/>
                    </a:lnTo>
                    <a:lnTo>
                      <a:pt x="2188" y="1050"/>
                    </a:lnTo>
                    <a:lnTo>
                      <a:pt x="2185" y="1049"/>
                    </a:lnTo>
                    <a:lnTo>
                      <a:pt x="2181" y="1047"/>
                    </a:lnTo>
                    <a:lnTo>
                      <a:pt x="2178" y="1047"/>
                    </a:lnTo>
                    <a:lnTo>
                      <a:pt x="2176" y="1047"/>
                    </a:lnTo>
                    <a:lnTo>
                      <a:pt x="2170" y="1049"/>
                    </a:lnTo>
                    <a:lnTo>
                      <a:pt x="2168" y="1052"/>
                    </a:lnTo>
                    <a:lnTo>
                      <a:pt x="2166" y="1052"/>
                    </a:lnTo>
                    <a:lnTo>
                      <a:pt x="2165" y="1054"/>
                    </a:lnTo>
                    <a:lnTo>
                      <a:pt x="2160" y="1054"/>
                    </a:lnTo>
                    <a:lnTo>
                      <a:pt x="2156" y="1054"/>
                    </a:lnTo>
                    <a:lnTo>
                      <a:pt x="2151" y="1054"/>
                    </a:lnTo>
                    <a:lnTo>
                      <a:pt x="2148" y="1055"/>
                    </a:lnTo>
                    <a:lnTo>
                      <a:pt x="2145" y="1055"/>
                    </a:lnTo>
                    <a:lnTo>
                      <a:pt x="2142" y="1059"/>
                    </a:lnTo>
                    <a:lnTo>
                      <a:pt x="2138" y="1060"/>
                    </a:lnTo>
                    <a:lnTo>
                      <a:pt x="2135" y="1060"/>
                    </a:lnTo>
                    <a:lnTo>
                      <a:pt x="2135" y="1060"/>
                    </a:lnTo>
                    <a:lnTo>
                      <a:pt x="2132" y="1062"/>
                    </a:lnTo>
                    <a:lnTo>
                      <a:pt x="2128" y="1062"/>
                    </a:lnTo>
                    <a:lnTo>
                      <a:pt x="2122" y="1062"/>
                    </a:lnTo>
                    <a:lnTo>
                      <a:pt x="2120" y="1065"/>
                    </a:lnTo>
                    <a:lnTo>
                      <a:pt x="2120" y="1067"/>
                    </a:lnTo>
                    <a:lnTo>
                      <a:pt x="2115" y="1072"/>
                    </a:lnTo>
                    <a:lnTo>
                      <a:pt x="2115" y="1075"/>
                    </a:lnTo>
                    <a:lnTo>
                      <a:pt x="2112" y="1077"/>
                    </a:lnTo>
                    <a:lnTo>
                      <a:pt x="2112" y="1080"/>
                    </a:lnTo>
                    <a:lnTo>
                      <a:pt x="2110" y="1082"/>
                    </a:lnTo>
                    <a:lnTo>
                      <a:pt x="2110" y="1087"/>
                    </a:lnTo>
                    <a:lnTo>
                      <a:pt x="2112" y="1088"/>
                    </a:lnTo>
                    <a:lnTo>
                      <a:pt x="2115" y="1088"/>
                    </a:lnTo>
                    <a:lnTo>
                      <a:pt x="2120" y="1087"/>
                    </a:lnTo>
                    <a:lnTo>
                      <a:pt x="2123" y="1085"/>
                    </a:lnTo>
                    <a:lnTo>
                      <a:pt x="2127" y="1085"/>
                    </a:lnTo>
                    <a:lnTo>
                      <a:pt x="2130" y="1090"/>
                    </a:lnTo>
                    <a:lnTo>
                      <a:pt x="2132" y="1095"/>
                    </a:lnTo>
                    <a:lnTo>
                      <a:pt x="2135" y="1097"/>
                    </a:lnTo>
                    <a:lnTo>
                      <a:pt x="2135" y="1100"/>
                    </a:lnTo>
                    <a:lnTo>
                      <a:pt x="2137" y="1103"/>
                    </a:lnTo>
                    <a:lnTo>
                      <a:pt x="2137" y="1108"/>
                    </a:lnTo>
                    <a:lnTo>
                      <a:pt x="2133" y="1110"/>
                    </a:lnTo>
                    <a:lnTo>
                      <a:pt x="2130" y="1115"/>
                    </a:lnTo>
                    <a:lnTo>
                      <a:pt x="2128" y="1120"/>
                    </a:lnTo>
                    <a:lnTo>
                      <a:pt x="2127" y="1122"/>
                    </a:lnTo>
                    <a:lnTo>
                      <a:pt x="2123" y="1127"/>
                    </a:lnTo>
                    <a:lnTo>
                      <a:pt x="2123" y="1130"/>
                    </a:lnTo>
                    <a:lnTo>
                      <a:pt x="2125" y="1133"/>
                    </a:lnTo>
                    <a:lnTo>
                      <a:pt x="2125" y="1137"/>
                    </a:lnTo>
                    <a:lnTo>
                      <a:pt x="2125" y="1140"/>
                    </a:lnTo>
                    <a:lnTo>
                      <a:pt x="2128" y="1143"/>
                    </a:lnTo>
                    <a:lnTo>
                      <a:pt x="2128" y="1147"/>
                    </a:lnTo>
                    <a:lnTo>
                      <a:pt x="2125" y="1148"/>
                    </a:lnTo>
                    <a:lnTo>
                      <a:pt x="2123" y="1152"/>
                    </a:lnTo>
                    <a:lnTo>
                      <a:pt x="2125" y="1155"/>
                    </a:lnTo>
                    <a:lnTo>
                      <a:pt x="2125" y="1161"/>
                    </a:lnTo>
                    <a:lnTo>
                      <a:pt x="2125" y="1163"/>
                    </a:lnTo>
                    <a:lnTo>
                      <a:pt x="2125" y="1170"/>
                    </a:lnTo>
                    <a:lnTo>
                      <a:pt x="2127" y="1170"/>
                    </a:lnTo>
                    <a:lnTo>
                      <a:pt x="2128" y="1171"/>
                    </a:lnTo>
                    <a:lnTo>
                      <a:pt x="2132" y="1170"/>
                    </a:lnTo>
                    <a:lnTo>
                      <a:pt x="2133" y="1171"/>
                    </a:lnTo>
                    <a:lnTo>
                      <a:pt x="2133" y="1175"/>
                    </a:lnTo>
                    <a:lnTo>
                      <a:pt x="2132" y="1180"/>
                    </a:lnTo>
                    <a:lnTo>
                      <a:pt x="2128" y="1183"/>
                    </a:lnTo>
                    <a:lnTo>
                      <a:pt x="2120" y="1185"/>
                    </a:lnTo>
                    <a:lnTo>
                      <a:pt x="2115" y="1188"/>
                    </a:lnTo>
                    <a:lnTo>
                      <a:pt x="2103" y="1198"/>
                    </a:lnTo>
                    <a:lnTo>
                      <a:pt x="2100" y="1198"/>
                    </a:lnTo>
                    <a:lnTo>
                      <a:pt x="2097" y="1195"/>
                    </a:lnTo>
                    <a:lnTo>
                      <a:pt x="2090" y="1195"/>
                    </a:lnTo>
                    <a:lnTo>
                      <a:pt x="2085" y="1195"/>
                    </a:lnTo>
                    <a:lnTo>
                      <a:pt x="2085" y="1193"/>
                    </a:lnTo>
                    <a:lnTo>
                      <a:pt x="2080" y="1193"/>
                    </a:lnTo>
                    <a:lnTo>
                      <a:pt x="2078" y="1195"/>
                    </a:lnTo>
                    <a:lnTo>
                      <a:pt x="2075" y="1191"/>
                    </a:lnTo>
                    <a:lnTo>
                      <a:pt x="2067" y="1190"/>
                    </a:lnTo>
                    <a:lnTo>
                      <a:pt x="2058" y="1190"/>
                    </a:lnTo>
                    <a:lnTo>
                      <a:pt x="2058" y="1193"/>
                    </a:lnTo>
                    <a:lnTo>
                      <a:pt x="2053" y="1196"/>
                    </a:lnTo>
                    <a:lnTo>
                      <a:pt x="2049" y="1196"/>
                    </a:lnTo>
                    <a:lnTo>
                      <a:pt x="2047" y="1195"/>
                    </a:lnTo>
                    <a:lnTo>
                      <a:pt x="2042" y="1196"/>
                    </a:lnTo>
                    <a:lnTo>
                      <a:pt x="2039" y="1195"/>
                    </a:lnTo>
                    <a:lnTo>
                      <a:pt x="2035" y="1191"/>
                    </a:lnTo>
                    <a:lnTo>
                      <a:pt x="2030" y="1188"/>
                    </a:lnTo>
                    <a:lnTo>
                      <a:pt x="2025" y="1188"/>
                    </a:lnTo>
                    <a:lnTo>
                      <a:pt x="2019" y="1190"/>
                    </a:lnTo>
                    <a:lnTo>
                      <a:pt x="2017" y="1188"/>
                    </a:lnTo>
                    <a:lnTo>
                      <a:pt x="2012" y="1188"/>
                    </a:lnTo>
                    <a:lnTo>
                      <a:pt x="2009" y="1191"/>
                    </a:lnTo>
                    <a:lnTo>
                      <a:pt x="2007" y="1196"/>
                    </a:lnTo>
                    <a:lnTo>
                      <a:pt x="2004" y="1200"/>
                    </a:lnTo>
                    <a:lnTo>
                      <a:pt x="1999" y="1201"/>
                    </a:lnTo>
                    <a:lnTo>
                      <a:pt x="1995" y="1205"/>
                    </a:lnTo>
                    <a:lnTo>
                      <a:pt x="1995" y="1208"/>
                    </a:lnTo>
                    <a:lnTo>
                      <a:pt x="1994" y="1211"/>
                    </a:lnTo>
                    <a:lnTo>
                      <a:pt x="1989" y="1215"/>
                    </a:lnTo>
                    <a:lnTo>
                      <a:pt x="1977" y="1215"/>
                    </a:lnTo>
                    <a:lnTo>
                      <a:pt x="1974" y="1216"/>
                    </a:lnTo>
                    <a:lnTo>
                      <a:pt x="1970" y="1220"/>
                    </a:lnTo>
                    <a:lnTo>
                      <a:pt x="1964" y="1220"/>
                    </a:lnTo>
                    <a:lnTo>
                      <a:pt x="1955" y="1225"/>
                    </a:lnTo>
                    <a:lnTo>
                      <a:pt x="1951" y="1230"/>
                    </a:lnTo>
                    <a:lnTo>
                      <a:pt x="1949" y="1230"/>
                    </a:lnTo>
                    <a:lnTo>
                      <a:pt x="1944" y="1228"/>
                    </a:lnTo>
                    <a:lnTo>
                      <a:pt x="1939" y="1228"/>
                    </a:lnTo>
                    <a:lnTo>
                      <a:pt x="1936" y="1230"/>
                    </a:lnTo>
                    <a:lnTo>
                      <a:pt x="1931" y="1231"/>
                    </a:lnTo>
                    <a:lnTo>
                      <a:pt x="1916" y="1231"/>
                    </a:lnTo>
                    <a:lnTo>
                      <a:pt x="1906" y="1228"/>
                    </a:lnTo>
                    <a:lnTo>
                      <a:pt x="1896" y="1230"/>
                    </a:lnTo>
                    <a:lnTo>
                      <a:pt x="1891" y="1230"/>
                    </a:lnTo>
                    <a:lnTo>
                      <a:pt x="1887" y="1225"/>
                    </a:lnTo>
                    <a:lnTo>
                      <a:pt x="1884" y="1225"/>
                    </a:lnTo>
                    <a:lnTo>
                      <a:pt x="1881" y="1223"/>
                    </a:lnTo>
                    <a:lnTo>
                      <a:pt x="1876" y="1220"/>
                    </a:lnTo>
                    <a:lnTo>
                      <a:pt x="1874" y="1213"/>
                    </a:lnTo>
                    <a:lnTo>
                      <a:pt x="1871" y="1211"/>
                    </a:lnTo>
                    <a:lnTo>
                      <a:pt x="1866" y="1211"/>
                    </a:lnTo>
                    <a:lnTo>
                      <a:pt x="1859" y="1211"/>
                    </a:lnTo>
                    <a:lnTo>
                      <a:pt x="1851" y="1210"/>
                    </a:lnTo>
                    <a:lnTo>
                      <a:pt x="1846" y="1203"/>
                    </a:lnTo>
                    <a:lnTo>
                      <a:pt x="1836" y="1203"/>
                    </a:lnTo>
                    <a:lnTo>
                      <a:pt x="1829" y="1201"/>
                    </a:lnTo>
                    <a:lnTo>
                      <a:pt x="1824" y="1200"/>
                    </a:lnTo>
                    <a:lnTo>
                      <a:pt x="1818" y="1201"/>
                    </a:lnTo>
                    <a:lnTo>
                      <a:pt x="1811" y="1201"/>
                    </a:lnTo>
                    <a:lnTo>
                      <a:pt x="1806" y="1203"/>
                    </a:lnTo>
                    <a:lnTo>
                      <a:pt x="1796" y="1205"/>
                    </a:lnTo>
                    <a:lnTo>
                      <a:pt x="1789" y="1206"/>
                    </a:lnTo>
                    <a:lnTo>
                      <a:pt x="1786" y="1211"/>
                    </a:lnTo>
                    <a:lnTo>
                      <a:pt x="1783" y="1211"/>
                    </a:lnTo>
                    <a:lnTo>
                      <a:pt x="1779" y="1210"/>
                    </a:lnTo>
                    <a:lnTo>
                      <a:pt x="1776" y="1210"/>
                    </a:lnTo>
                    <a:lnTo>
                      <a:pt x="1773" y="1213"/>
                    </a:lnTo>
                    <a:lnTo>
                      <a:pt x="1764" y="1211"/>
                    </a:lnTo>
                    <a:lnTo>
                      <a:pt x="1763" y="1213"/>
                    </a:lnTo>
                    <a:lnTo>
                      <a:pt x="1759" y="1213"/>
                    </a:lnTo>
                    <a:lnTo>
                      <a:pt x="1753" y="1210"/>
                    </a:lnTo>
                    <a:lnTo>
                      <a:pt x="1745" y="1208"/>
                    </a:lnTo>
                    <a:lnTo>
                      <a:pt x="1745" y="1206"/>
                    </a:lnTo>
                    <a:lnTo>
                      <a:pt x="1740" y="1201"/>
                    </a:lnTo>
                    <a:lnTo>
                      <a:pt x="1736" y="1201"/>
                    </a:lnTo>
                    <a:lnTo>
                      <a:pt x="1733" y="1200"/>
                    </a:lnTo>
                    <a:lnTo>
                      <a:pt x="1733" y="1195"/>
                    </a:lnTo>
                    <a:lnTo>
                      <a:pt x="1731" y="1190"/>
                    </a:lnTo>
                    <a:lnTo>
                      <a:pt x="1728" y="1188"/>
                    </a:lnTo>
                    <a:lnTo>
                      <a:pt x="1728" y="1185"/>
                    </a:lnTo>
                    <a:lnTo>
                      <a:pt x="1726" y="1181"/>
                    </a:lnTo>
                    <a:lnTo>
                      <a:pt x="1726" y="1180"/>
                    </a:lnTo>
                    <a:lnTo>
                      <a:pt x="1725" y="1176"/>
                    </a:lnTo>
                    <a:lnTo>
                      <a:pt x="1721" y="1175"/>
                    </a:lnTo>
                    <a:lnTo>
                      <a:pt x="1710" y="1175"/>
                    </a:lnTo>
                    <a:lnTo>
                      <a:pt x="1706" y="1175"/>
                    </a:lnTo>
                    <a:lnTo>
                      <a:pt x="1703" y="1173"/>
                    </a:lnTo>
                    <a:lnTo>
                      <a:pt x="1696" y="1171"/>
                    </a:lnTo>
                    <a:lnTo>
                      <a:pt x="1695" y="1170"/>
                    </a:lnTo>
                    <a:lnTo>
                      <a:pt x="1691" y="1168"/>
                    </a:lnTo>
                    <a:lnTo>
                      <a:pt x="1681" y="1168"/>
                    </a:lnTo>
                    <a:lnTo>
                      <a:pt x="1676" y="1168"/>
                    </a:lnTo>
                    <a:lnTo>
                      <a:pt x="1670" y="1166"/>
                    </a:lnTo>
                    <a:lnTo>
                      <a:pt x="1670" y="1165"/>
                    </a:lnTo>
                    <a:lnTo>
                      <a:pt x="1663" y="1161"/>
                    </a:lnTo>
                    <a:lnTo>
                      <a:pt x="1656" y="1160"/>
                    </a:lnTo>
                    <a:lnTo>
                      <a:pt x="1653" y="1158"/>
                    </a:lnTo>
                    <a:lnTo>
                      <a:pt x="1648" y="1158"/>
                    </a:lnTo>
                    <a:lnTo>
                      <a:pt x="1647" y="1160"/>
                    </a:lnTo>
                    <a:lnTo>
                      <a:pt x="1645" y="1163"/>
                    </a:lnTo>
                    <a:lnTo>
                      <a:pt x="1647" y="1168"/>
                    </a:lnTo>
                    <a:lnTo>
                      <a:pt x="1645" y="1171"/>
                    </a:lnTo>
                    <a:lnTo>
                      <a:pt x="1643" y="1170"/>
                    </a:lnTo>
                    <a:lnTo>
                      <a:pt x="1638" y="1171"/>
                    </a:lnTo>
                    <a:lnTo>
                      <a:pt x="1637" y="1175"/>
                    </a:lnTo>
                    <a:lnTo>
                      <a:pt x="1637" y="1178"/>
                    </a:lnTo>
                    <a:lnTo>
                      <a:pt x="1632" y="1183"/>
                    </a:lnTo>
                    <a:lnTo>
                      <a:pt x="1632" y="1195"/>
                    </a:lnTo>
                    <a:lnTo>
                      <a:pt x="1633" y="1200"/>
                    </a:lnTo>
                    <a:lnTo>
                      <a:pt x="1640" y="1201"/>
                    </a:lnTo>
                    <a:lnTo>
                      <a:pt x="1642" y="1205"/>
                    </a:lnTo>
                    <a:lnTo>
                      <a:pt x="1647" y="1206"/>
                    </a:lnTo>
                    <a:lnTo>
                      <a:pt x="1648" y="1208"/>
                    </a:lnTo>
                    <a:lnTo>
                      <a:pt x="1647" y="1216"/>
                    </a:lnTo>
                    <a:lnTo>
                      <a:pt x="1647" y="1223"/>
                    </a:lnTo>
                    <a:lnTo>
                      <a:pt x="1652" y="1225"/>
                    </a:lnTo>
                    <a:lnTo>
                      <a:pt x="1653" y="1228"/>
                    </a:lnTo>
                    <a:lnTo>
                      <a:pt x="1648" y="1235"/>
                    </a:lnTo>
                    <a:lnTo>
                      <a:pt x="1642" y="1236"/>
                    </a:lnTo>
                    <a:lnTo>
                      <a:pt x="1637" y="1235"/>
                    </a:lnTo>
                    <a:lnTo>
                      <a:pt x="1635" y="1236"/>
                    </a:lnTo>
                    <a:lnTo>
                      <a:pt x="1630" y="1236"/>
                    </a:lnTo>
                    <a:lnTo>
                      <a:pt x="1627" y="1235"/>
                    </a:lnTo>
                    <a:lnTo>
                      <a:pt x="1617" y="1235"/>
                    </a:lnTo>
                    <a:lnTo>
                      <a:pt x="1612" y="1236"/>
                    </a:lnTo>
                    <a:lnTo>
                      <a:pt x="1608" y="1233"/>
                    </a:lnTo>
                    <a:lnTo>
                      <a:pt x="1605" y="1231"/>
                    </a:lnTo>
                    <a:lnTo>
                      <a:pt x="1600" y="1233"/>
                    </a:lnTo>
                    <a:lnTo>
                      <a:pt x="1595" y="1236"/>
                    </a:lnTo>
                    <a:lnTo>
                      <a:pt x="1590" y="1238"/>
                    </a:lnTo>
                    <a:lnTo>
                      <a:pt x="1587" y="1240"/>
                    </a:lnTo>
                    <a:lnTo>
                      <a:pt x="1578" y="1236"/>
                    </a:lnTo>
                    <a:lnTo>
                      <a:pt x="1573" y="1233"/>
                    </a:lnTo>
                    <a:lnTo>
                      <a:pt x="1562" y="1226"/>
                    </a:lnTo>
                    <a:lnTo>
                      <a:pt x="1560" y="1223"/>
                    </a:lnTo>
                    <a:lnTo>
                      <a:pt x="1558" y="1220"/>
                    </a:lnTo>
                    <a:lnTo>
                      <a:pt x="1558" y="1216"/>
                    </a:lnTo>
                    <a:lnTo>
                      <a:pt x="1550" y="1216"/>
                    </a:lnTo>
                    <a:lnTo>
                      <a:pt x="1547" y="1218"/>
                    </a:lnTo>
                    <a:lnTo>
                      <a:pt x="1542" y="1218"/>
                    </a:lnTo>
                    <a:lnTo>
                      <a:pt x="1540" y="1220"/>
                    </a:lnTo>
                    <a:lnTo>
                      <a:pt x="1534" y="1220"/>
                    </a:lnTo>
                    <a:lnTo>
                      <a:pt x="1532" y="1216"/>
                    </a:lnTo>
                    <a:lnTo>
                      <a:pt x="1530" y="1215"/>
                    </a:lnTo>
                    <a:lnTo>
                      <a:pt x="1529" y="1211"/>
                    </a:lnTo>
                    <a:lnTo>
                      <a:pt x="1527" y="1211"/>
                    </a:lnTo>
                    <a:lnTo>
                      <a:pt x="1524" y="1213"/>
                    </a:lnTo>
                    <a:lnTo>
                      <a:pt x="1517" y="1213"/>
                    </a:lnTo>
                    <a:lnTo>
                      <a:pt x="1514" y="1213"/>
                    </a:lnTo>
                    <a:lnTo>
                      <a:pt x="1509" y="1213"/>
                    </a:lnTo>
                    <a:lnTo>
                      <a:pt x="1500" y="1215"/>
                    </a:lnTo>
                    <a:lnTo>
                      <a:pt x="1497" y="1216"/>
                    </a:lnTo>
                    <a:lnTo>
                      <a:pt x="1494" y="1221"/>
                    </a:lnTo>
                    <a:lnTo>
                      <a:pt x="1490" y="1223"/>
                    </a:lnTo>
                    <a:lnTo>
                      <a:pt x="1482" y="1221"/>
                    </a:lnTo>
                    <a:lnTo>
                      <a:pt x="1480" y="1223"/>
                    </a:lnTo>
                    <a:lnTo>
                      <a:pt x="1482" y="1226"/>
                    </a:lnTo>
                    <a:lnTo>
                      <a:pt x="1484" y="1228"/>
                    </a:lnTo>
                    <a:lnTo>
                      <a:pt x="1482" y="1230"/>
                    </a:lnTo>
                    <a:lnTo>
                      <a:pt x="1479" y="1235"/>
                    </a:lnTo>
                    <a:lnTo>
                      <a:pt x="1474" y="1235"/>
                    </a:lnTo>
                    <a:lnTo>
                      <a:pt x="1470" y="1238"/>
                    </a:lnTo>
                    <a:lnTo>
                      <a:pt x="1470" y="1241"/>
                    </a:lnTo>
                    <a:lnTo>
                      <a:pt x="1464" y="1245"/>
                    </a:lnTo>
                    <a:lnTo>
                      <a:pt x="1462" y="1248"/>
                    </a:lnTo>
                    <a:lnTo>
                      <a:pt x="1462" y="1253"/>
                    </a:lnTo>
                    <a:lnTo>
                      <a:pt x="1454" y="1256"/>
                    </a:lnTo>
                    <a:lnTo>
                      <a:pt x="1451" y="1259"/>
                    </a:lnTo>
                    <a:lnTo>
                      <a:pt x="1449" y="1261"/>
                    </a:lnTo>
                    <a:lnTo>
                      <a:pt x="1437" y="1261"/>
                    </a:lnTo>
                    <a:lnTo>
                      <a:pt x="1432" y="1263"/>
                    </a:lnTo>
                    <a:lnTo>
                      <a:pt x="1429" y="1271"/>
                    </a:lnTo>
                    <a:lnTo>
                      <a:pt x="1429" y="1271"/>
                    </a:lnTo>
                    <a:lnTo>
                      <a:pt x="1427" y="1271"/>
                    </a:lnTo>
                    <a:lnTo>
                      <a:pt x="1422" y="1269"/>
                    </a:lnTo>
                    <a:lnTo>
                      <a:pt x="1419" y="1269"/>
                    </a:lnTo>
                    <a:lnTo>
                      <a:pt x="1417" y="1269"/>
                    </a:lnTo>
                    <a:lnTo>
                      <a:pt x="1411" y="1266"/>
                    </a:lnTo>
                    <a:lnTo>
                      <a:pt x="1406" y="1263"/>
                    </a:lnTo>
                    <a:lnTo>
                      <a:pt x="1402" y="1261"/>
                    </a:lnTo>
                    <a:lnTo>
                      <a:pt x="1401" y="1258"/>
                    </a:lnTo>
                    <a:lnTo>
                      <a:pt x="1402" y="1253"/>
                    </a:lnTo>
                    <a:lnTo>
                      <a:pt x="1401" y="1251"/>
                    </a:lnTo>
                    <a:lnTo>
                      <a:pt x="1396" y="1255"/>
                    </a:lnTo>
                    <a:lnTo>
                      <a:pt x="1392" y="1258"/>
                    </a:lnTo>
                    <a:lnTo>
                      <a:pt x="1387" y="1259"/>
                    </a:lnTo>
                    <a:lnTo>
                      <a:pt x="1376" y="1259"/>
                    </a:lnTo>
                    <a:lnTo>
                      <a:pt x="1372" y="1261"/>
                    </a:lnTo>
                    <a:lnTo>
                      <a:pt x="1371" y="1264"/>
                    </a:lnTo>
                    <a:lnTo>
                      <a:pt x="1367" y="1263"/>
                    </a:lnTo>
                    <a:lnTo>
                      <a:pt x="1362" y="1261"/>
                    </a:lnTo>
                    <a:lnTo>
                      <a:pt x="1361" y="1261"/>
                    </a:lnTo>
                    <a:lnTo>
                      <a:pt x="1359" y="1259"/>
                    </a:lnTo>
                    <a:lnTo>
                      <a:pt x="1358" y="1258"/>
                    </a:lnTo>
                    <a:lnTo>
                      <a:pt x="1356" y="1255"/>
                    </a:lnTo>
                    <a:lnTo>
                      <a:pt x="1356" y="1251"/>
                    </a:lnTo>
                    <a:lnTo>
                      <a:pt x="1356" y="1250"/>
                    </a:lnTo>
                    <a:lnTo>
                      <a:pt x="1356" y="1246"/>
                    </a:lnTo>
                    <a:lnTo>
                      <a:pt x="1353" y="1245"/>
                    </a:lnTo>
                    <a:lnTo>
                      <a:pt x="1351" y="1245"/>
                    </a:lnTo>
                    <a:lnTo>
                      <a:pt x="1346" y="1241"/>
                    </a:lnTo>
                    <a:lnTo>
                      <a:pt x="1341" y="1240"/>
                    </a:lnTo>
                    <a:lnTo>
                      <a:pt x="1338" y="1240"/>
                    </a:lnTo>
                    <a:lnTo>
                      <a:pt x="1336" y="1235"/>
                    </a:lnTo>
                    <a:lnTo>
                      <a:pt x="1331" y="1228"/>
                    </a:lnTo>
                    <a:lnTo>
                      <a:pt x="1324" y="1225"/>
                    </a:lnTo>
                    <a:lnTo>
                      <a:pt x="1318" y="1221"/>
                    </a:lnTo>
                    <a:lnTo>
                      <a:pt x="1308" y="1221"/>
                    </a:lnTo>
                    <a:lnTo>
                      <a:pt x="1301" y="1223"/>
                    </a:lnTo>
                    <a:lnTo>
                      <a:pt x="1299" y="1225"/>
                    </a:lnTo>
                    <a:lnTo>
                      <a:pt x="1301" y="1228"/>
                    </a:lnTo>
                    <a:lnTo>
                      <a:pt x="1299" y="1230"/>
                    </a:lnTo>
                    <a:lnTo>
                      <a:pt x="1294" y="1231"/>
                    </a:lnTo>
                    <a:lnTo>
                      <a:pt x="1291" y="1231"/>
                    </a:lnTo>
                    <a:lnTo>
                      <a:pt x="1286" y="1233"/>
                    </a:lnTo>
                    <a:lnTo>
                      <a:pt x="1279" y="1230"/>
                    </a:lnTo>
                    <a:lnTo>
                      <a:pt x="1276" y="1230"/>
                    </a:lnTo>
                    <a:lnTo>
                      <a:pt x="1273" y="1233"/>
                    </a:lnTo>
                    <a:lnTo>
                      <a:pt x="1268" y="1233"/>
                    </a:lnTo>
                    <a:lnTo>
                      <a:pt x="1264" y="1230"/>
                    </a:lnTo>
                    <a:lnTo>
                      <a:pt x="1259" y="1228"/>
                    </a:lnTo>
                    <a:lnTo>
                      <a:pt x="1258" y="1225"/>
                    </a:lnTo>
                    <a:lnTo>
                      <a:pt x="1259" y="1221"/>
                    </a:lnTo>
                    <a:lnTo>
                      <a:pt x="1253" y="1218"/>
                    </a:lnTo>
                    <a:lnTo>
                      <a:pt x="1248" y="1220"/>
                    </a:lnTo>
                    <a:lnTo>
                      <a:pt x="1248" y="1225"/>
                    </a:lnTo>
                    <a:lnTo>
                      <a:pt x="1250" y="1226"/>
                    </a:lnTo>
                    <a:lnTo>
                      <a:pt x="1250" y="1228"/>
                    </a:lnTo>
                    <a:lnTo>
                      <a:pt x="1245" y="1231"/>
                    </a:lnTo>
                    <a:lnTo>
                      <a:pt x="1240" y="1231"/>
                    </a:lnTo>
                    <a:lnTo>
                      <a:pt x="1180" y="1165"/>
                    </a:lnTo>
                    <a:lnTo>
                      <a:pt x="1137" y="1135"/>
                    </a:lnTo>
                    <a:lnTo>
                      <a:pt x="1133" y="1132"/>
                    </a:lnTo>
                    <a:lnTo>
                      <a:pt x="1138" y="1132"/>
                    </a:lnTo>
                    <a:lnTo>
                      <a:pt x="1142" y="1127"/>
                    </a:lnTo>
                    <a:lnTo>
                      <a:pt x="1142" y="1123"/>
                    </a:lnTo>
                    <a:lnTo>
                      <a:pt x="1140" y="1122"/>
                    </a:lnTo>
                    <a:lnTo>
                      <a:pt x="1133" y="1123"/>
                    </a:lnTo>
                    <a:lnTo>
                      <a:pt x="1128" y="1125"/>
                    </a:lnTo>
                    <a:lnTo>
                      <a:pt x="1123" y="1128"/>
                    </a:lnTo>
                    <a:lnTo>
                      <a:pt x="1120" y="1130"/>
                    </a:lnTo>
                    <a:lnTo>
                      <a:pt x="1115" y="1133"/>
                    </a:lnTo>
                    <a:lnTo>
                      <a:pt x="1115" y="1137"/>
                    </a:lnTo>
                    <a:lnTo>
                      <a:pt x="1110" y="1140"/>
                    </a:lnTo>
                    <a:lnTo>
                      <a:pt x="1108" y="1143"/>
                    </a:lnTo>
                    <a:lnTo>
                      <a:pt x="1105" y="1147"/>
                    </a:lnTo>
                    <a:lnTo>
                      <a:pt x="1097" y="1147"/>
                    </a:lnTo>
                    <a:lnTo>
                      <a:pt x="1093" y="1148"/>
                    </a:lnTo>
                    <a:lnTo>
                      <a:pt x="1093" y="1153"/>
                    </a:lnTo>
                    <a:lnTo>
                      <a:pt x="1090" y="1157"/>
                    </a:lnTo>
                    <a:lnTo>
                      <a:pt x="1088" y="1155"/>
                    </a:lnTo>
                    <a:lnTo>
                      <a:pt x="1078" y="1152"/>
                    </a:lnTo>
                    <a:lnTo>
                      <a:pt x="1073" y="1153"/>
                    </a:lnTo>
                    <a:lnTo>
                      <a:pt x="1070" y="1157"/>
                    </a:lnTo>
                    <a:lnTo>
                      <a:pt x="1067" y="1157"/>
                    </a:lnTo>
                    <a:lnTo>
                      <a:pt x="1063" y="1153"/>
                    </a:lnTo>
                    <a:lnTo>
                      <a:pt x="1063" y="1147"/>
                    </a:lnTo>
                    <a:lnTo>
                      <a:pt x="1067" y="1145"/>
                    </a:lnTo>
                    <a:lnTo>
                      <a:pt x="1068" y="1140"/>
                    </a:lnTo>
                    <a:lnTo>
                      <a:pt x="1065" y="1140"/>
                    </a:lnTo>
                    <a:lnTo>
                      <a:pt x="1062" y="1142"/>
                    </a:lnTo>
                    <a:lnTo>
                      <a:pt x="1059" y="1142"/>
                    </a:lnTo>
                    <a:lnTo>
                      <a:pt x="1050" y="1138"/>
                    </a:lnTo>
                    <a:lnTo>
                      <a:pt x="1045" y="1138"/>
                    </a:lnTo>
                    <a:lnTo>
                      <a:pt x="1047" y="1142"/>
                    </a:lnTo>
                    <a:lnTo>
                      <a:pt x="1049" y="1143"/>
                    </a:lnTo>
                    <a:lnTo>
                      <a:pt x="1045" y="1147"/>
                    </a:lnTo>
                    <a:lnTo>
                      <a:pt x="1042" y="1147"/>
                    </a:lnTo>
                    <a:lnTo>
                      <a:pt x="1039" y="1142"/>
                    </a:lnTo>
                    <a:lnTo>
                      <a:pt x="1039" y="1133"/>
                    </a:lnTo>
                    <a:lnTo>
                      <a:pt x="1030" y="1128"/>
                    </a:lnTo>
                    <a:lnTo>
                      <a:pt x="1029" y="1130"/>
                    </a:lnTo>
                    <a:lnTo>
                      <a:pt x="1030" y="1133"/>
                    </a:lnTo>
                    <a:lnTo>
                      <a:pt x="1030" y="1137"/>
                    </a:lnTo>
                    <a:lnTo>
                      <a:pt x="1027" y="1137"/>
                    </a:lnTo>
                    <a:lnTo>
                      <a:pt x="1025" y="1133"/>
                    </a:lnTo>
                    <a:lnTo>
                      <a:pt x="1022" y="1133"/>
                    </a:lnTo>
                    <a:lnTo>
                      <a:pt x="1022" y="1138"/>
                    </a:lnTo>
                    <a:lnTo>
                      <a:pt x="1019" y="1138"/>
                    </a:lnTo>
                    <a:lnTo>
                      <a:pt x="1015" y="1137"/>
                    </a:lnTo>
                    <a:lnTo>
                      <a:pt x="1009" y="1138"/>
                    </a:lnTo>
                    <a:lnTo>
                      <a:pt x="1007" y="1137"/>
                    </a:lnTo>
                    <a:lnTo>
                      <a:pt x="1004" y="1133"/>
                    </a:lnTo>
                    <a:lnTo>
                      <a:pt x="1009" y="1132"/>
                    </a:lnTo>
                    <a:lnTo>
                      <a:pt x="1009" y="1130"/>
                    </a:lnTo>
                    <a:lnTo>
                      <a:pt x="1007" y="1127"/>
                    </a:lnTo>
                    <a:lnTo>
                      <a:pt x="1009" y="1122"/>
                    </a:lnTo>
                    <a:lnTo>
                      <a:pt x="1009" y="1120"/>
                    </a:lnTo>
                    <a:lnTo>
                      <a:pt x="1005" y="1118"/>
                    </a:lnTo>
                    <a:lnTo>
                      <a:pt x="1002" y="1115"/>
                    </a:lnTo>
                    <a:lnTo>
                      <a:pt x="1000" y="1110"/>
                    </a:lnTo>
                    <a:lnTo>
                      <a:pt x="999" y="1108"/>
                    </a:lnTo>
                    <a:lnTo>
                      <a:pt x="995" y="1103"/>
                    </a:lnTo>
                    <a:lnTo>
                      <a:pt x="990" y="1103"/>
                    </a:lnTo>
                    <a:lnTo>
                      <a:pt x="985" y="1105"/>
                    </a:lnTo>
                    <a:lnTo>
                      <a:pt x="980" y="1105"/>
                    </a:lnTo>
                    <a:lnTo>
                      <a:pt x="974" y="1102"/>
                    </a:lnTo>
                    <a:lnTo>
                      <a:pt x="967" y="1102"/>
                    </a:lnTo>
                    <a:lnTo>
                      <a:pt x="962" y="1100"/>
                    </a:lnTo>
                    <a:lnTo>
                      <a:pt x="957" y="1102"/>
                    </a:lnTo>
                    <a:lnTo>
                      <a:pt x="956" y="1100"/>
                    </a:lnTo>
                    <a:lnTo>
                      <a:pt x="951" y="1103"/>
                    </a:lnTo>
                    <a:lnTo>
                      <a:pt x="949" y="1107"/>
                    </a:lnTo>
                    <a:lnTo>
                      <a:pt x="942" y="1107"/>
                    </a:lnTo>
                    <a:lnTo>
                      <a:pt x="941" y="1108"/>
                    </a:lnTo>
                    <a:lnTo>
                      <a:pt x="942" y="1112"/>
                    </a:lnTo>
                    <a:lnTo>
                      <a:pt x="942" y="1115"/>
                    </a:lnTo>
                    <a:lnTo>
                      <a:pt x="936" y="1117"/>
                    </a:lnTo>
                    <a:lnTo>
                      <a:pt x="932" y="1115"/>
                    </a:lnTo>
                    <a:lnTo>
                      <a:pt x="929" y="1120"/>
                    </a:lnTo>
                    <a:lnTo>
                      <a:pt x="924" y="1120"/>
                    </a:lnTo>
                    <a:lnTo>
                      <a:pt x="922" y="1122"/>
                    </a:lnTo>
                    <a:lnTo>
                      <a:pt x="919" y="1122"/>
                    </a:lnTo>
                    <a:lnTo>
                      <a:pt x="909" y="1128"/>
                    </a:lnTo>
                    <a:lnTo>
                      <a:pt x="904" y="1130"/>
                    </a:lnTo>
                    <a:lnTo>
                      <a:pt x="899" y="1132"/>
                    </a:lnTo>
                    <a:lnTo>
                      <a:pt x="896" y="1132"/>
                    </a:lnTo>
                    <a:lnTo>
                      <a:pt x="892" y="1130"/>
                    </a:lnTo>
                    <a:lnTo>
                      <a:pt x="889" y="1132"/>
                    </a:lnTo>
                    <a:lnTo>
                      <a:pt x="889" y="1135"/>
                    </a:lnTo>
                    <a:lnTo>
                      <a:pt x="884" y="1135"/>
                    </a:lnTo>
                    <a:lnTo>
                      <a:pt x="881" y="1137"/>
                    </a:lnTo>
                    <a:lnTo>
                      <a:pt x="881" y="1142"/>
                    </a:lnTo>
                    <a:lnTo>
                      <a:pt x="879" y="1143"/>
                    </a:lnTo>
                    <a:lnTo>
                      <a:pt x="876" y="1142"/>
                    </a:lnTo>
                    <a:lnTo>
                      <a:pt x="872" y="1142"/>
                    </a:lnTo>
                    <a:lnTo>
                      <a:pt x="869" y="1145"/>
                    </a:lnTo>
                    <a:lnTo>
                      <a:pt x="862" y="1145"/>
                    </a:lnTo>
                    <a:lnTo>
                      <a:pt x="856" y="1148"/>
                    </a:lnTo>
                    <a:lnTo>
                      <a:pt x="854" y="1150"/>
                    </a:lnTo>
                    <a:lnTo>
                      <a:pt x="849" y="1150"/>
                    </a:lnTo>
                    <a:lnTo>
                      <a:pt x="843" y="1153"/>
                    </a:lnTo>
                    <a:lnTo>
                      <a:pt x="838" y="1153"/>
                    </a:lnTo>
                    <a:lnTo>
                      <a:pt x="829" y="1157"/>
                    </a:lnTo>
                    <a:lnTo>
                      <a:pt x="828" y="1160"/>
                    </a:lnTo>
                    <a:lnTo>
                      <a:pt x="826" y="1161"/>
                    </a:lnTo>
                    <a:lnTo>
                      <a:pt x="823" y="1158"/>
                    </a:lnTo>
                    <a:lnTo>
                      <a:pt x="819" y="1158"/>
                    </a:lnTo>
                    <a:lnTo>
                      <a:pt x="814" y="1160"/>
                    </a:lnTo>
                    <a:lnTo>
                      <a:pt x="814" y="1163"/>
                    </a:lnTo>
                    <a:lnTo>
                      <a:pt x="813" y="1165"/>
                    </a:lnTo>
                    <a:lnTo>
                      <a:pt x="808" y="1161"/>
                    </a:lnTo>
                    <a:lnTo>
                      <a:pt x="803" y="1163"/>
                    </a:lnTo>
                    <a:lnTo>
                      <a:pt x="801" y="1160"/>
                    </a:lnTo>
                    <a:lnTo>
                      <a:pt x="798" y="1160"/>
                    </a:lnTo>
                    <a:lnTo>
                      <a:pt x="794" y="1163"/>
                    </a:lnTo>
                    <a:lnTo>
                      <a:pt x="789" y="1163"/>
                    </a:lnTo>
                    <a:lnTo>
                      <a:pt x="788" y="1165"/>
                    </a:lnTo>
                    <a:lnTo>
                      <a:pt x="791" y="1170"/>
                    </a:lnTo>
                    <a:lnTo>
                      <a:pt x="788" y="1171"/>
                    </a:lnTo>
                    <a:lnTo>
                      <a:pt x="793" y="1173"/>
                    </a:lnTo>
                    <a:lnTo>
                      <a:pt x="799" y="1173"/>
                    </a:lnTo>
                    <a:lnTo>
                      <a:pt x="801" y="1178"/>
                    </a:lnTo>
                    <a:lnTo>
                      <a:pt x="794" y="1178"/>
                    </a:lnTo>
                    <a:lnTo>
                      <a:pt x="793" y="1180"/>
                    </a:lnTo>
                    <a:lnTo>
                      <a:pt x="793" y="1181"/>
                    </a:lnTo>
                    <a:lnTo>
                      <a:pt x="799" y="1181"/>
                    </a:lnTo>
                    <a:lnTo>
                      <a:pt x="804" y="1185"/>
                    </a:lnTo>
                    <a:lnTo>
                      <a:pt x="806" y="1181"/>
                    </a:lnTo>
                    <a:lnTo>
                      <a:pt x="811" y="1181"/>
                    </a:lnTo>
                    <a:lnTo>
                      <a:pt x="814" y="1185"/>
                    </a:lnTo>
                    <a:lnTo>
                      <a:pt x="819" y="1186"/>
                    </a:lnTo>
                    <a:lnTo>
                      <a:pt x="819" y="1191"/>
                    </a:lnTo>
                    <a:lnTo>
                      <a:pt x="816" y="1193"/>
                    </a:lnTo>
                    <a:lnTo>
                      <a:pt x="813" y="1191"/>
                    </a:lnTo>
                    <a:lnTo>
                      <a:pt x="803" y="1193"/>
                    </a:lnTo>
                    <a:lnTo>
                      <a:pt x="796" y="1196"/>
                    </a:lnTo>
                    <a:lnTo>
                      <a:pt x="791" y="1205"/>
                    </a:lnTo>
                    <a:lnTo>
                      <a:pt x="791" y="1210"/>
                    </a:lnTo>
                    <a:lnTo>
                      <a:pt x="794" y="1210"/>
                    </a:lnTo>
                    <a:lnTo>
                      <a:pt x="796" y="1215"/>
                    </a:lnTo>
                    <a:lnTo>
                      <a:pt x="793" y="1218"/>
                    </a:lnTo>
                    <a:lnTo>
                      <a:pt x="791" y="1223"/>
                    </a:lnTo>
                    <a:lnTo>
                      <a:pt x="788" y="1223"/>
                    </a:lnTo>
                    <a:lnTo>
                      <a:pt x="786" y="1226"/>
                    </a:lnTo>
                    <a:lnTo>
                      <a:pt x="788" y="1228"/>
                    </a:lnTo>
                    <a:lnTo>
                      <a:pt x="788" y="1231"/>
                    </a:lnTo>
                    <a:lnTo>
                      <a:pt x="794" y="1231"/>
                    </a:lnTo>
                    <a:lnTo>
                      <a:pt x="798" y="1235"/>
                    </a:lnTo>
                    <a:lnTo>
                      <a:pt x="803" y="1235"/>
                    </a:lnTo>
                    <a:lnTo>
                      <a:pt x="804" y="1238"/>
                    </a:lnTo>
                    <a:lnTo>
                      <a:pt x="808" y="1241"/>
                    </a:lnTo>
                    <a:lnTo>
                      <a:pt x="816" y="1241"/>
                    </a:lnTo>
                    <a:lnTo>
                      <a:pt x="818" y="1243"/>
                    </a:lnTo>
                    <a:lnTo>
                      <a:pt x="819" y="1259"/>
                    </a:lnTo>
                    <a:lnTo>
                      <a:pt x="816" y="1263"/>
                    </a:lnTo>
                    <a:lnTo>
                      <a:pt x="809" y="1266"/>
                    </a:lnTo>
                    <a:lnTo>
                      <a:pt x="801" y="1264"/>
                    </a:lnTo>
                    <a:lnTo>
                      <a:pt x="794" y="1261"/>
                    </a:lnTo>
                    <a:lnTo>
                      <a:pt x="791" y="1263"/>
                    </a:lnTo>
                    <a:lnTo>
                      <a:pt x="791" y="1268"/>
                    </a:lnTo>
                    <a:lnTo>
                      <a:pt x="789" y="1273"/>
                    </a:lnTo>
                    <a:lnTo>
                      <a:pt x="783" y="1273"/>
                    </a:lnTo>
                    <a:lnTo>
                      <a:pt x="774" y="1268"/>
                    </a:lnTo>
                    <a:lnTo>
                      <a:pt x="768" y="1269"/>
                    </a:lnTo>
                    <a:lnTo>
                      <a:pt x="764" y="1268"/>
                    </a:lnTo>
                    <a:lnTo>
                      <a:pt x="763" y="1268"/>
                    </a:lnTo>
                    <a:lnTo>
                      <a:pt x="758" y="1268"/>
                    </a:lnTo>
                    <a:lnTo>
                      <a:pt x="753" y="1263"/>
                    </a:lnTo>
                    <a:lnTo>
                      <a:pt x="756" y="1261"/>
                    </a:lnTo>
                    <a:lnTo>
                      <a:pt x="758" y="1258"/>
                    </a:lnTo>
                    <a:lnTo>
                      <a:pt x="755" y="1256"/>
                    </a:lnTo>
                    <a:lnTo>
                      <a:pt x="750" y="1253"/>
                    </a:lnTo>
                    <a:lnTo>
                      <a:pt x="746" y="1256"/>
                    </a:lnTo>
                    <a:lnTo>
                      <a:pt x="741" y="1256"/>
                    </a:lnTo>
                    <a:lnTo>
                      <a:pt x="738" y="1256"/>
                    </a:lnTo>
                    <a:lnTo>
                      <a:pt x="738" y="1263"/>
                    </a:lnTo>
                    <a:lnTo>
                      <a:pt x="731" y="1263"/>
                    </a:lnTo>
                    <a:lnTo>
                      <a:pt x="730" y="1259"/>
                    </a:lnTo>
                    <a:lnTo>
                      <a:pt x="723" y="1255"/>
                    </a:lnTo>
                    <a:lnTo>
                      <a:pt x="718" y="1255"/>
                    </a:lnTo>
                    <a:lnTo>
                      <a:pt x="715" y="1259"/>
                    </a:lnTo>
                    <a:lnTo>
                      <a:pt x="713" y="1256"/>
                    </a:lnTo>
                    <a:lnTo>
                      <a:pt x="708" y="1256"/>
                    </a:lnTo>
                    <a:lnTo>
                      <a:pt x="708" y="1261"/>
                    </a:lnTo>
                    <a:lnTo>
                      <a:pt x="703" y="1261"/>
                    </a:lnTo>
                    <a:lnTo>
                      <a:pt x="703" y="1269"/>
                    </a:lnTo>
                    <a:lnTo>
                      <a:pt x="696" y="1273"/>
                    </a:lnTo>
                    <a:lnTo>
                      <a:pt x="693" y="1273"/>
                    </a:lnTo>
                    <a:lnTo>
                      <a:pt x="690" y="1268"/>
                    </a:lnTo>
                    <a:lnTo>
                      <a:pt x="681" y="1266"/>
                    </a:lnTo>
                    <a:lnTo>
                      <a:pt x="678" y="1263"/>
                    </a:lnTo>
                    <a:lnTo>
                      <a:pt x="673" y="1264"/>
                    </a:lnTo>
                    <a:lnTo>
                      <a:pt x="673" y="1271"/>
                    </a:lnTo>
                    <a:lnTo>
                      <a:pt x="670" y="1274"/>
                    </a:lnTo>
                    <a:lnTo>
                      <a:pt x="668" y="1274"/>
                    </a:lnTo>
                    <a:lnTo>
                      <a:pt x="666" y="1269"/>
                    </a:lnTo>
                    <a:lnTo>
                      <a:pt x="665" y="1266"/>
                    </a:lnTo>
                    <a:lnTo>
                      <a:pt x="662" y="1266"/>
                    </a:lnTo>
                    <a:lnTo>
                      <a:pt x="655" y="1261"/>
                    </a:lnTo>
                    <a:lnTo>
                      <a:pt x="652" y="1256"/>
                    </a:lnTo>
                    <a:lnTo>
                      <a:pt x="645" y="1256"/>
                    </a:lnTo>
                    <a:lnTo>
                      <a:pt x="640" y="1251"/>
                    </a:lnTo>
                    <a:lnTo>
                      <a:pt x="638" y="1251"/>
                    </a:lnTo>
                    <a:lnTo>
                      <a:pt x="635" y="1248"/>
                    </a:lnTo>
                    <a:lnTo>
                      <a:pt x="632" y="1248"/>
                    </a:lnTo>
                    <a:lnTo>
                      <a:pt x="623" y="1250"/>
                    </a:lnTo>
                    <a:lnTo>
                      <a:pt x="617" y="1246"/>
                    </a:lnTo>
                    <a:lnTo>
                      <a:pt x="615" y="1241"/>
                    </a:lnTo>
                    <a:lnTo>
                      <a:pt x="610" y="1241"/>
                    </a:lnTo>
                    <a:lnTo>
                      <a:pt x="605" y="1245"/>
                    </a:lnTo>
                    <a:lnTo>
                      <a:pt x="600" y="1245"/>
                    </a:lnTo>
                    <a:lnTo>
                      <a:pt x="600" y="1246"/>
                    </a:lnTo>
                    <a:lnTo>
                      <a:pt x="597" y="1250"/>
                    </a:lnTo>
                    <a:lnTo>
                      <a:pt x="597" y="1246"/>
                    </a:lnTo>
                    <a:lnTo>
                      <a:pt x="593" y="1248"/>
                    </a:lnTo>
                    <a:lnTo>
                      <a:pt x="592" y="1251"/>
                    </a:lnTo>
                    <a:lnTo>
                      <a:pt x="587" y="1255"/>
                    </a:lnTo>
                    <a:lnTo>
                      <a:pt x="585" y="1251"/>
                    </a:lnTo>
                    <a:lnTo>
                      <a:pt x="588" y="1248"/>
                    </a:lnTo>
                    <a:lnTo>
                      <a:pt x="588" y="1245"/>
                    </a:lnTo>
                    <a:lnTo>
                      <a:pt x="583" y="1243"/>
                    </a:lnTo>
                    <a:lnTo>
                      <a:pt x="577" y="1240"/>
                    </a:lnTo>
                    <a:lnTo>
                      <a:pt x="575" y="1241"/>
                    </a:lnTo>
                    <a:lnTo>
                      <a:pt x="577" y="1246"/>
                    </a:lnTo>
                    <a:lnTo>
                      <a:pt x="575" y="1250"/>
                    </a:lnTo>
                    <a:lnTo>
                      <a:pt x="570" y="1248"/>
                    </a:lnTo>
                    <a:lnTo>
                      <a:pt x="567" y="1251"/>
                    </a:lnTo>
                    <a:lnTo>
                      <a:pt x="565" y="1256"/>
                    </a:lnTo>
                    <a:lnTo>
                      <a:pt x="562" y="1258"/>
                    </a:lnTo>
                    <a:lnTo>
                      <a:pt x="554" y="1261"/>
                    </a:lnTo>
                    <a:lnTo>
                      <a:pt x="552" y="1266"/>
                    </a:lnTo>
                    <a:lnTo>
                      <a:pt x="555" y="1269"/>
                    </a:lnTo>
                    <a:lnTo>
                      <a:pt x="555" y="1276"/>
                    </a:lnTo>
                    <a:lnTo>
                      <a:pt x="549" y="1276"/>
                    </a:lnTo>
                    <a:lnTo>
                      <a:pt x="540" y="1276"/>
                    </a:lnTo>
                    <a:lnTo>
                      <a:pt x="547" y="1294"/>
                    </a:lnTo>
                    <a:lnTo>
                      <a:pt x="544" y="1296"/>
                    </a:lnTo>
                    <a:lnTo>
                      <a:pt x="544" y="1303"/>
                    </a:lnTo>
                    <a:lnTo>
                      <a:pt x="537" y="1303"/>
                    </a:lnTo>
                    <a:lnTo>
                      <a:pt x="529" y="1299"/>
                    </a:lnTo>
                    <a:lnTo>
                      <a:pt x="527" y="1294"/>
                    </a:lnTo>
                    <a:lnTo>
                      <a:pt x="515" y="1284"/>
                    </a:lnTo>
                    <a:lnTo>
                      <a:pt x="510" y="1289"/>
                    </a:lnTo>
                    <a:lnTo>
                      <a:pt x="510" y="1294"/>
                    </a:lnTo>
                    <a:lnTo>
                      <a:pt x="505" y="1301"/>
                    </a:lnTo>
                    <a:lnTo>
                      <a:pt x="500" y="1303"/>
                    </a:lnTo>
                    <a:lnTo>
                      <a:pt x="502" y="1314"/>
                    </a:lnTo>
                    <a:lnTo>
                      <a:pt x="505" y="1318"/>
                    </a:lnTo>
                    <a:lnTo>
                      <a:pt x="502" y="1331"/>
                    </a:lnTo>
                    <a:lnTo>
                      <a:pt x="499" y="1339"/>
                    </a:lnTo>
                    <a:lnTo>
                      <a:pt x="509" y="1343"/>
                    </a:lnTo>
                    <a:lnTo>
                      <a:pt x="514" y="1348"/>
                    </a:lnTo>
                    <a:lnTo>
                      <a:pt x="512" y="1351"/>
                    </a:lnTo>
                    <a:lnTo>
                      <a:pt x="520" y="1357"/>
                    </a:lnTo>
                    <a:lnTo>
                      <a:pt x="522" y="1354"/>
                    </a:lnTo>
                    <a:lnTo>
                      <a:pt x="537" y="1357"/>
                    </a:lnTo>
                    <a:lnTo>
                      <a:pt x="549" y="1367"/>
                    </a:lnTo>
                    <a:lnTo>
                      <a:pt x="559" y="1382"/>
                    </a:lnTo>
                    <a:lnTo>
                      <a:pt x="549" y="1382"/>
                    </a:lnTo>
                    <a:lnTo>
                      <a:pt x="549" y="1386"/>
                    </a:lnTo>
                    <a:lnTo>
                      <a:pt x="557" y="1391"/>
                    </a:lnTo>
                    <a:lnTo>
                      <a:pt x="564" y="1389"/>
                    </a:lnTo>
                    <a:lnTo>
                      <a:pt x="570" y="1392"/>
                    </a:lnTo>
                    <a:lnTo>
                      <a:pt x="570" y="1392"/>
                    </a:lnTo>
                    <a:lnTo>
                      <a:pt x="568" y="1392"/>
                    </a:lnTo>
                    <a:lnTo>
                      <a:pt x="568" y="1396"/>
                    </a:lnTo>
                    <a:lnTo>
                      <a:pt x="568" y="1397"/>
                    </a:lnTo>
                    <a:lnTo>
                      <a:pt x="565" y="1397"/>
                    </a:lnTo>
                    <a:lnTo>
                      <a:pt x="567" y="1399"/>
                    </a:lnTo>
                    <a:lnTo>
                      <a:pt x="567" y="1402"/>
                    </a:lnTo>
                    <a:lnTo>
                      <a:pt x="565" y="1402"/>
                    </a:lnTo>
                    <a:lnTo>
                      <a:pt x="567" y="1404"/>
                    </a:lnTo>
                    <a:lnTo>
                      <a:pt x="567" y="1406"/>
                    </a:lnTo>
                    <a:lnTo>
                      <a:pt x="564" y="1406"/>
                    </a:lnTo>
                    <a:lnTo>
                      <a:pt x="562" y="1406"/>
                    </a:lnTo>
                    <a:lnTo>
                      <a:pt x="557" y="1404"/>
                    </a:lnTo>
                    <a:lnTo>
                      <a:pt x="554" y="1406"/>
                    </a:lnTo>
                    <a:lnTo>
                      <a:pt x="560" y="1409"/>
                    </a:lnTo>
                    <a:lnTo>
                      <a:pt x="562" y="1411"/>
                    </a:lnTo>
                    <a:lnTo>
                      <a:pt x="560" y="1412"/>
                    </a:lnTo>
                    <a:lnTo>
                      <a:pt x="557" y="1411"/>
                    </a:lnTo>
                    <a:lnTo>
                      <a:pt x="557" y="1411"/>
                    </a:lnTo>
                    <a:lnTo>
                      <a:pt x="554" y="1412"/>
                    </a:lnTo>
                    <a:lnTo>
                      <a:pt x="554" y="1412"/>
                    </a:lnTo>
                    <a:lnTo>
                      <a:pt x="552" y="1411"/>
                    </a:lnTo>
                    <a:lnTo>
                      <a:pt x="550" y="1411"/>
                    </a:lnTo>
                    <a:lnTo>
                      <a:pt x="554" y="1412"/>
                    </a:lnTo>
                    <a:lnTo>
                      <a:pt x="554" y="1414"/>
                    </a:lnTo>
                    <a:lnTo>
                      <a:pt x="550" y="1416"/>
                    </a:lnTo>
                    <a:lnTo>
                      <a:pt x="547" y="1416"/>
                    </a:lnTo>
                    <a:lnTo>
                      <a:pt x="545" y="1417"/>
                    </a:lnTo>
                    <a:lnTo>
                      <a:pt x="544" y="1416"/>
                    </a:lnTo>
                    <a:lnTo>
                      <a:pt x="542" y="1419"/>
                    </a:lnTo>
                    <a:lnTo>
                      <a:pt x="540" y="1419"/>
                    </a:lnTo>
                    <a:lnTo>
                      <a:pt x="537" y="1417"/>
                    </a:lnTo>
                    <a:lnTo>
                      <a:pt x="535" y="1417"/>
                    </a:lnTo>
                    <a:lnTo>
                      <a:pt x="535" y="1419"/>
                    </a:lnTo>
                    <a:lnTo>
                      <a:pt x="532" y="1424"/>
                    </a:lnTo>
                    <a:lnTo>
                      <a:pt x="532" y="1427"/>
                    </a:lnTo>
                    <a:lnTo>
                      <a:pt x="529" y="1429"/>
                    </a:lnTo>
                    <a:lnTo>
                      <a:pt x="527" y="1434"/>
                    </a:lnTo>
                    <a:lnTo>
                      <a:pt x="525" y="1437"/>
                    </a:lnTo>
                    <a:lnTo>
                      <a:pt x="525" y="1446"/>
                    </a:lnTo>
                    <a:lnTo>
                      <a:pt x="524" y="1447"/>
                    </a:lnTo>
                    <a:lnTo>
                      <a:pt x="522" y="1452"/>
                    </a:lnTo>
                    <a:lnTo>
                      <a:pt x="524" y="1459"/>
                    </a:lnTo>
                    <a:lnTo>
                      <a:pt x="527" y="1459"/>
                    </a:lnTo>
                    <a:lnTo>
                      <a:pt x="530" y="1459"/>
                    </a:lnTo>
                    <a:lnTo>
                      <a:pt x="534" y="1462"/>
                    </a:lnTo>
                    <a:lnTo>
                      <a:pt x="539" y="1464"/>
                    </a:lnTo>
                    <a:lnTo>
                      <a:pt x="539" y="1470"/>
                    </a:lnTo>
                    <a:lnTo>
                      <a:pt x="544" y="1474"/>
                    </a:lnTo>
                    <a:lnTo>
                      <a:pt x="547" y="1472"/>
                    </a:lnTo>
                    <a:lnTo>
                      <a:pt x="549" y="1472"/>
                    </a:lnTo>
                    <a:lnTo>
                      <a:pt x="547" y="1475"/>
                    </a:lnTo>
                    <a:lnTo>
                      <a:pt x="545" y="1479"/>
                    </a:lnTo>
                    <a:lnTo>
                      <a:pt x="544" y="1479"/>
                    </a:lnTo>
                    <a:lnTo>
                      <a:pt x="544" y="1482"/>
                    </a:lnTo>
                    <a:lnTo>
                      <a:pt x="547" y="1482"/>
                    </a:lnTo>
                    <a:lnTo>
                      <a:pt x="547" y="1484"/>
                    </a:lnTo>
                    <a:lnTo>
                      <a:pt x="549" y="1487"/>
                    </a:lnTo>
                    <a:lnTo>
                      <a:pt x="549" y="1494"/>
                    </a:lnTo>
                    <a:lnTo>
                      <a:pt x="552" y="1497"/>
                    </a:lnTo>
                    <a:lnTo>
                      <a:pt x="554" y="1504"/>
                    </a:lnTo>
                    <a:lnTo>
                      <a:pt x="564" y="1514"/>
                    </a:lnTo>
                    <a:lnTo>
                      <a:pt x="577" y="1524"/>
                    </a:lnTo>
                    <a:lnTo>
                      <a:pt x="578" y="1525"/>
                    </a:lnTo>
                    <a:lnTo>
                      <a:pt x="578" y="1525"/>
                    </a:lnTo>
                    <a:lnTo>
                      <a:pt x="570" y="1534"/>
                    </a:lnTo>
                    <a:lnTo>
                      <a:pt x="564" y="1537"/>
                    </a:lnTo>
                    <a:lnTo>
                      <a:pt x="560" y="1542"/>
                    </a:lnTo>
                    <a:lnTo>
                      <a:pt x="550" y="1540"/>
                    </a:lnTo>
                    <a:lnTo>
                      <a:pt x="547" y="1535"/>
                    </a:lnTo>
                    <a:lnTo>
                      <a:pt x="535" y="1527"/>
                    </a:lnTo>
                    <a:lnTo>
                      <a:pt x="529" y="1527"/>
                    </a:lnTo>
                    <a:lnTo>
                      <a:pt x="525" y="1534"/>
                    </a:lnTo>
                    <a:lnTo>
                      <a:pt x="532" y="1537"/>
                    </a:lnTo>
                    <a:lnTo>
                      <a:pt x="535" y="1542"/>
                    </a:lnTo>
                    <a:lnTo>
                      <a:pt x="534" y="1550"/>
                    </a:lnTo>
                    <a:lnTo>
                      <a:pt x="525" y="1545"/>
                    </a:lnTo>
                    <a:lnTo>
                      <a:pt x="517" y="1545"/>
                    </a:lnTo>
                    <a:lnTo>
                      <a:pt x="502" y="1539"/>
                    </a:lnTo>
                    <a:lnTo>
                      <a:pt x="494" y="1542"/>
                    </a:lnTo>
                    <a:lnTo>
                      <a:pt x="494" y="1545"/>
                    </a:lnTo>
                    <a:lnTo>
                      <a:pt x="497" y="1550"/>
                    </a:lnTo>
                    <a:lnTo>
                      <a:pt x="492" y="1545"/>
                    </a:lnTo>
                    <a:lnTo>
                      <a:pt x="479" y="1545"/>
                    </a:lnTo>
                    <a:lnTo>
                      <a:pt x="475" y="1544"/>
                    </a:lnTo>
                    <a:lnTo>
                      <a:pt x="464" y="1547"/>
                    </a:lnTo>
                    <a:lnTo>
                      <a:pt x="457" y="1549"/>
                    </a:lnTo>
                    <a:lnTo>
                      <a:pt x="457" y="1549"/>
                    </a:lnTo>
                    <a:lnTo>
                      <a:pt x="452" y="1547"/>
                    </a:lnTo>
                    <a:lnTo>
                      <a:pt x="442" y="1540"/>
                    </a:lnTo>
                    <a:lnTo>
                      <a:pt x="437" y="1539"/>
                    </a:lnTo>
                    <a:lnTo>
                      <a:pt x="434" y="1542"/>
                    </a:lnTo>
                    <a:lnTo>
                      <a:pt x="432" y="1542"/>
                    </a:lnTo>
                    <a:lnTo>
                      <a:pt x="426" y="1540"/>
                    </a:lnTo>
                    <a:lnTo>
                      <a:pt x="422" y="1542"/>
                    </a:lnTo>
                    <a:lnTo>
                      <a:pt x="421" y="1542"/>
                    </a:lnTo>
                    <a:lnTo>
                      <a:pt x="419" y="1537"/>
                    </a:lnTo>
                    <a:lnTo>
                      <a:pt x="416" y="1537"/>
                    </a:lnTo>
                    <a:lnTo>
                      <a:pt x="416" y="1537"/>
                    </a:lnTo>
                    <a:lnTo>
                      <a:pt x="417" y="1537"/>
                    </a:lnTo>
                    <a:lnTo>
                      <a:pt x="416" y="1532"/>
                    </a:lnTo>
                    <a:lnTo>
                      <a:pt x="417" y="1530"/>
                    </a:lnTo>
                    <a:lnTo>
                      <a:pt x="412" y="1524"/>
                    </a:lnTo>
                    <a:lnTo>
                      <a:pt x="412" y="1514"/>
                    </a:lnTo>
                    <a:lnTo>
                      <a:pt x="409" y="1510"/>
                    </a:lnTo>
                    <a:lnTo>
                      <a:pt x="404" y="1504"/>
                    </a:lnTo>
                    <a:lnTo>
                      <a:pt x="397" y="1502"/>
                    </a:lnTo>
                    <a:lnTo>
                      <a:pt x="397" y="1500"/>
                    </a:lnTo>
                    <a:lnTo>
                      <a:pt x="391" y="1495"/>
                    </a:lnTo>
                    <a:lnTo>
                      <a:pt x="389" y="1497"/>
                    </a:lnTo>
                    <a:lnTo>
                      <a:pt x="386" y="1495"/>
                    </a:lnTo>
                    <a:lnTo>
                      <a:pt x="381" y="1495"/>
                    </a:lnTo>
                    <a:lnTo>
                      <a:pt x="377" y="1489"/>
                    </a:lnTo>
                    <a:lnTo>
                      <a:pt x="376" y="1489"/>
                    </a:lnTo>
                    <a:lnTo>
                      <a:pt x="371" y="1487"/>
                    </a:lnTo>
                    <a:lnTo>
                      <a:pt x="369" y="1485"/>
                    </a:lnTo>
                    <a:lnTo>
                      <a:pt x="366" y="1485"/>
                    </a:lnTo>
                    <a:lnTo>
                      <a:pt x="361" y="1482"/>
                    </a:lnTo>
                    <a:lnTo>
                      <a:pt x="359" y="1479"/>
                    </a:lnTo>
                    <a:lnTo>
                      <a:pt x="356" y="1477"/>
                    </a:lnTo>
                    <a:lnTo>
                      <a:pt x="353" y="1472"/>
                    </a:lnTo>
                    <a:lnTo>
                      <a:pt x="338" y="1462"/>
                    </a:lnTo>
                    <a:lnTo>
                      <a:pt x="331" y="1460"/>
                    </a:lnTo>
                    <a:lnTo>
                      <a:pt x="321" y="1455"/>
                    </a:lnTo>
                    <a:lnTo>
                      <a:pt x="313" y="1455"/>
                    </a:lnTo>
                    <a:lnTo>
                      <a:pt x="306" y="1451"/>
                    </a:lnTo>
                    <a:lnTo>
                      <a:pt x="306" y="1447"/>
                    </a:lnTo>
                    <a:lnTo>
                      <a:pt x="299" y="1442"/>
                    </a:lnTo>
                    <a:lnTo>
                      <a:pt x="298" y="1444"/>
                    </a:lnTo>
                    <a:lnTo>
                      <a:pt x="291" y="1442"/>
                    </a:lnTo>
                    <a:lnTo>
                      <a:pt x="294" y="1441"/>
                    </a:lnTo>
                    <a:lnTo>
                      <a:pt x="298" y="1439"/>
                    </a:lnTo>
                    <a:lnTo>
                      <a:pt x="296" y="1436"/>
                    </a:lnTo>
                    <a:lnTo>
                      <a:pt x="296" y="1434"/>
                    </a:lnTo>
                    <a:lnTo>
                      <a:pt x="303" y="1434"/>
                    </a:lnTo>
                    <a:lnTo>
                      <a:pt x="306" y="1437"/>
                    </a:lnTo>
                    <a:lnTo>
                      <a:pt x="308" y="1437"/>
                    </a:lnTo>
                    <a:lnTo>
                      <a:pt x="311" y="1437"/>
                    </a:lnTo>
                    <a:lnTo>
                      <a:pt x="313" y="1431"/>
                    </a:lnTo>
                    <a:lnTo>
                      <a:pt x="311" y="1429"/>
                    </a:lnTo>
                    <a:lnTo>
                      <a:pt x="311" y="1426"/>
                    </a:lnTo>
                    <a:lnTo>
                      <a:pt x="316" y="1421"/>
                    </a:lnTo>
                    <a:lnTo>
                      <a:pt x="316" y="1419"/>
                    </a:lnTo>
                    <a:lnTo>
                      <a:pt x="318" y="1417"/>
                    </a:lnTo>
                    <a:lnTo>
                      <a:pt x="321" y="1417"/>
                    </a:lnTo>
                    <a:lnTo>
                      <a:pt x="323" y="1414"/>
                    </a:lnTo>
                    <a:lnTo>
                      <a:pt x="326" y="1414"/>
                    </a:lnTo>
                    <a:lnTo>
                      <a:pt x="326" y="1412"/>
                    </a:lnTo>
                    <a:lnTo>
                      <a:pt x="321" y="1411"/>
                    </a:lnTo>
                    <a:lnTo>
                      <a:pt x="319" y="1409"/>
                    </a:lnTo>
                    <a:lnTo>
                      <a:pt x="318" y="1411"/>
                    </a:lnTo>
                    <a:lnTo>
                      <a:pt x="314" y="1407"/>
                    </a:lnTo>
                    <a:lnTo>
                      <a:pt x="311" y="1401"/>
                    </a:lnTo>
                    <a:lnTo>
                      <a:pt x="319" y="1401"/>
                    </a:lnTo>
                    <a:lnTo>
                      <a:pt x="324" y="1401"/>
                    </a:lnTo>
                    <a:lnTo>
                      <a:pt x="328" y="1397"/>
                    </a:lnTo>
                    <a:lnTo>
                      <a:pt x="324" y="1397"/>
                    </a:lnTo>
                    <a:lnTo>
                      <a:pt x="323" y="1396"/>
                    </a:lnTo>
                    <a:lnTo>
                      <a:pt x="328" y="1392"/>
                    </a:lnTo>
                    <a:lnTo>
                      <a:pt x="341" y="1386"/>
                    </a:lnTo>
                    <a:lnTo>
                      <a:pt x="341" y="1382"/>
                    </a:lnTo>
                    <a:lnTo>
                      <a:pt x="339" y="1381"/>
                    </a:lnTo>
                    <a:lnTo>
                      <a:pt x="334" y="1381"/>
                    </a:lnTo>
                    <a:lnTo>
                      <a:pt x="328" y="1384"/>
                    </a:lnTo>
                    <a:lnTo>
                      <a:pt x="323" y="1384"/>
                    </a:lnTo>
                    <a:lnTo>
                      <a:pt x="323" y="1384"/>
                    </a:lnTo>
                    <a:lnTo>
                      <a:pt x="323" y="1384"/>
                    </a:lnTo>
                    <a:lnTo>
                      <a:pt x="324" y="1374"/>
                    </a:lnTo>
                    <a:lnTo>
                      <a:pt x="326" y="1372"/>
                    </a:lnTo>
                    <a:lnTo>
                      <a:pt x="333" y="1366"/>
                    </a:lnTo>
                    <a:lnTo>
                      <a:pt x="344" y="1364"/>
                    </a:lnTo>
                    <a:lnTo>
                      <a:pt x="348" y="1362"/>
                    </a:lnTo>
                    <a:lnTo>
                      <a:pt x="348" y="1356"/>
                    </a:lnTo>
                    <a:lnTo>
                      <a:pt x="351" y="1348"/>
                    </a:lnTo>
                    <a:lnTo>
                      <a:pt x="349" y="1343"/>
                    </a:lnTo>
                    <a:lnTo>
                      <a:pt x="343" y="1338"/>
                    </a:lnTo>
                    <a:lnTo>
                      <a:pt x="344" y="1328"/>
                    </a:lnTo>
                    <a:lnTo>
                      <a:pt x="349" y="1328"/>
                    </a:lnTo>
                    <a:lnTo>
                      <a:pt x="353" y="1323"/>
                    </a:lnTo>
                    <a:lnTo>
                      <a:pt x="353" y="1316"/>
                    </a:lnTo>
                    <a:lnTo>
                      <a:pt x="349" y="1314"/>
                    </a:lnTo>
                    <a:lnTo>
                      <a:pt x="348" y="1309"/>
                    </a:lnTo>
                    <a:lnTo>
                      <a:pt x="344" y="1313"/>
                    </a:lnTo>
                    <a:lnTo>
                      <a:pt x="336" y="1311"/>
                    </a:lnTo>
                    <a:lnTo>
                      <a:pt x="329" y="1308"/>
                    </a:lnTo>
                    <a:lnTo>
                      <a:pt x="324" y="1309"/>
                    </a:lnTo>
                    <a:lnTo>
                      <a:pt x="319" y="1306"/>
                    </a:lnTo>
                    <a:lnTo>
                      <a:pt x="314" y="1306"/>
                    </a:lnTo>
                    <a:lnTo>
                      <a:pt x="304" y="1304"/>
                    </a:lnTo>
                    <a:lnTo>
                      <a:pt x="301" y="1308"/>
                    </a:lnTo>
                    <a:lnTo>
                      <a:pt x="299" y="1303"/>
                    </a:lnTo>
                    <a:lnTo>
                      <a:pt x="291" y="1299"/>
                    </a:lnTo>
                    <a:lnTo>
                      <a:pt x="286" y="1288"/>
                    </a:lnTo>
                    <a:lnTo>
                      <a:pt x="283" y="1289"/>
                    </a:lnTo>
                    <a:lnTo>
                      <a:pt x="274" y="1294"/>
                    </a:lnTo>
                    <a:lnTo>
                      <a:pt x="269" y="1293"/>
                    </a:lnTo>
                    <a:lnTo>
                      <a:pt x="263" y="1294"/>
                    </a:lnTo>
                    <a:lnTo>
                      <a:pt x="256" y="1291"/>
                    </a:lnTo>
                    <a:lnTo>
                      <a:pt x="253" y="1296"/>
                    </a:lnTo>
                    <a:lnTo>
                      <a:pt x="241" y="1286"/>
                    </a:lnTo>
                    <a:lnTo>
                      <a:pt x="240" y="1279"/>
                    </a:lnTo>
                    <a:lnTo>
                      <a:pt x="240" y="1273"/>
                    </a:lnTo>
                    <a:lnTo>
                      <a:pt x="235" y="1273"/>
                    </a:lnTo>
                    <a:lnTo>
                      <a:pt x="233" y="1268"/>
                    </a:lnTo>
                    <a:lnTo>
                      <a:pt x="228" y="1264"/>
                    </a:lnTo>
                    <a:lnTo>
                      <a:pt x="215" y="1266"/>
                    </a:lnTo>
                    <a:lnTo>
                      <a:pt x="208" y="1258"/>
                    </a:lnTo>
                    <a:lnTo>
                      <a:pt x="211" y="1253"/>
                    </a:lnTo>
                    <a:lnTo>
                      <a:pt x="206" y="1250"/>
                    </a:lnTo>
                    <a:lnTo>
                      <a:pt x="203" y="1240"/>
                    </a:lnTo>
                    <a:lnTo>
                      <a:pt x="196" y="1240"/>
                    </a:lnTo>
                    <a:lnTo>
                      <a:pt x="191" y="1241"/>
                    </a:lnTo>
                    <a:lnTo>
                      <a:pt x="178" y="1241"/>
                    </a:lnTo>
                    <a:lnTo>
                      <a:pt x="167" y="1238"/>
                    </a:lnTo>
                    <a:lnTo>
                      <a:pt x="163" y="1241"/>
                    </a:lnTo>
                    <a:lnTo>
                      <a:pt x="163" y="1246"/>
                    </a:lnTo>
                    <a:lnTo>
                      <a:pt x="158" y="1246"/>
                    </a:lnTo>
                    <a:lnTo>
                      <a:pt x="153" y="1246"/>
                    </a:lnTo>
                    <a:lnTo>
                      <a:pt x="153" y="1241"/>
                    </a:lnTo>
                    <a:lnTo>
                      <a:pt x="148" y="1235"/>
                    </a:lnTo>
                    <a:lnTo>
                      <a:pt x="148" y="1230"/>
                    </a:lnTo>
                    <a:lnTo>
                      <a:pt x="145" y="1221"/>
                    </a:lnTo>
                    <a:lnTo>
                      <a:pt x="143" y="1216"/>
                    </a:lnTo>
                    <a:lnTo>
                      <a:pt x="147" y="1213"/>
                    </a:lnTo>
                    <a:lnTo>
                      <a:pt x="152" y="1218"/>
                    </a:lnTo>
                    <a:lnTo>
                      <a:pt x="163" y="1216"/>
                    </a:lnTo>
                    <a:lnTo>
                      <a:pt x="168" y="1208"/>
                    </a:lnTo>
                    <a:lnTo>
                      <a:pt x="171" y="1206"/>
                    </a:lnTo>
                    <a:lnTo>
                      <a:pt x="165" y="1203"/>
                    </a:lnTo>
                    <a:lnTo>
                      <a:pt x="165" y="1198"/>
                    </a:lnTo>
                    <a:lnTo>
                      <a:pt x="155" y="1191"/>
                    </a:lnTo>
                    <a:lnTo>
                      <a:pt x="147" y="1190"/>
                    </a:lnTo>
                    <a:lnTo>
                      <a:pt x="145" y="1181"/>
                    </a:lnTo>
                    <a:lnTo>
                      <a:pt x="140" y="1180"/>
                    </a:lnTo>
                    <a:lnTo>
                      <a:pt x="133" y="1171"/>
                    </a:lnTo>
                    <a:lnTo>
                      <a:pt x="132" y="1165"/>
                    </a:lnTo>
                    <a:lnTo>
                      <a:pt x="125" y="1160"/>
                    </a:lnTo>
                    <a:lnTo>
                      <a:pt x="125" y="1153"/>
                    </a:lnTo>
                    <a:lnTo>
                      <a:pt x="122" y="1148"/>
                    </a:lnTo>
                    <a:lnTo>
                      <a:pt x="123" y="1143"/>
                    </a:lnTo>
                    <a:lnTo>
                      <a:pt x="122" y="1138"/>
                    </a:lnTo>
                    <a:lnTo>
                      <a:pt x="112" y="1135"/>
                    </a:lnTo>
                    <a:lnTo>
                      <a:pt x="108" y="1135"/>
                    </a:lnTo>
                    <a:lnTo>
                      <a:pt x="105" y="1132"/>
                    </a:lnTo>
                    <a:lnTo>
                      <a:pt x="98" y="1133"/>
                    </a:lnTo>
                    <a:lnTo>
                      <a:pt x="92" y="1138"/>
                    </a:lnTo>
                    <a:lnTo>
                      <a:pt x="87" y="1130"/>
                    </a:lnTo>
                    <a:lnTo>
                      <a:pt x="82" y="1130"/>
                    </a:lnTo>
                    <a:lnTo>
                      <a:pt x="77" y="1132"/>
                    </a:lnTo>
                    <a:lnTo>
                      <a:pt x="72" y="1125"/>
                    </a:lnTo>
                    <a:lnTo>
                      <a:pt x="65" y="1128"/>
                    </a:lnTo>
                    <a:lnTo>
                      <a:pt x="62" y="1125"/>
                    </a:lnTo>
                    <a:lnTo>
                      <a:pt x="60" y="1127"/>
                    </a:lnTo>
                    <a:lnTo>
                      <a:pt x="59" y="1120"/>
                    </a:lnTo>
                    <a:lnTo>
                      <a:pt x="55" y="1115"/>
                    </a:lnTo>
                    <a:lnTo>
                      <a:pt x="54" y="1110"/>
                    </a:lnTo>
                    <a:lnTo>
                      <a:pt x="52" y="1107"/>
                    </a:lnTo>
                    <a:lnTo>
                      <a:pt x="49" y="1102"/>
                    </a:lnTo>
                    <a:lnTo>
                      <a:pt x="49" y="1098"/>
                    </a:lnTo>
                    <a:lnTo>
                      <a:pt x="47" y="1095"/>
                    </a:lnTo>
                    <a:lnTo>
                      <a:pt x="45" y="1093"/>
                    </a:lnTo>
                    <a:lnTo>
                      <a:pt x="47" y="1092"/>
                    </a:lnTo>
                    <a:lnTo>
                      <a:pt x="45" y="1088"/>
                    </a:lnTo>
                    <a:lnTo>
                      <a:pt x="40" y="1087"/>
                    </a:lnTo>
                    <a:lnTo>
                      <a:pt x="45" y="1082"/>
                    </a:lnTo>
                    <a:lnTo>
                      <a:pt x="44" y="1078"/>
                    </a:lnTo>
                    <a:lnTo>
                      <a:pt x="47" y="1075"/>
                    </a:lnTo>
                    <a:lnTo>
                      <a:pt x="47" y="1070"/>
                    </a:lnTo>
                    <a:lnTo>
                      <a:pt x="37" y="1052"/>
                    </a:lnTo>
                    <a:lnTo>
                      <a:pt x="39" y="1037"/>
                    </a:lnTo>
                    <a:lnTo>
                      <a:pt x="40" y="1035"/>
                    </a:lnTo>
                    <a:lnTo>
                      <a:pt x="42" y="1029"/>
                    </a:lnTo>
                    <a:lnTo>
                      <a:pt x="47" y="1024"/>
                    </a:lnTo>
                    <a:lnTo>
                      <a:pt x="47" y="1022"/>
                    </a:lnTo>
                    <a:lnTo>
                      <a:pt x="47" y="1022"/>
                    </a:lnTo>
                    <a:lnTo>
                      <a:pt x="45" y="1019"/>
                    </a:lnTo>
                    <a:lnTo>
                      <a:pt x="45" y="1019"/>
                    </a:lnTo>
                    <a:lnTo>
                      <a:pt x="47" y="1014"/>
                    </a:lnTo>
                    <a:lnTo>
                      <a:pt x="44" y="1010"/>
                    </a:lnTo>
                    <a:lnTo>
                      <a:pt x="44" y="1007"/>
                    </a:lnTo>
                    <a:lnTo>
                      <a:pt x="47" y="1007"/>
                    </a:lnTo>
                    <a:lnTo>
                      <a:pt x="49" y="1010"/>
                    </a:lnTo>
                    <a:lnTo>
                      <a:pt x="52" y="1009"/>
                    </a:lnTo>
                    <a:lnTo>
                      <a:pt x="52" y="1005"/>
                    </a:lnTo>
                    <a:lnTo>
                      <a:pt x="55" y="1002"/>
                    </a:lnTo>
                    <a:lnTo>
                      <a:pt x="60" y="1005"/>
                    </a:lnTo>
                    <a:lnTo>
                      <a:pt x="65" y="1002"/>
                    </a:lnTo>
                    <a:lnTo>
                      <a:pt x="67" y="997"/>
                    </a:lnTo>
                    <a:lnTo>
                      <a:pt x="70" y="997"/>
                    </a:lnTo>
                    <a:lnTo>
                      <a:pt x="77" y="999"/>
                    </a:lnTo>
                    <a:lnTo>
                      <a:pt x="80" y="995"/>
                    </a:lnTo>
                    <a:lnTo>
                      <a:pt x="75" y="990"/>
                    </a:lnTo>
                    <a:lnTo>
                      <a:pt x="72" y="990"/>
                    </a:lnTo>
                    <a:lnTo>
                      <a:pt x="70" y="990"/>
                    </a:lnTo>
                    <a:lnTo>
                      <a:pt x="64" y="990"/>
                    </a:lnTo>
                    <a:lnTo>
                      <a:pt x="60" y="987"/>
                    </a:lnTo>
                    <a:lnTo>
                      <a:pt x="55" y="987"/>
                    </a:lnTo>
                    <a:lnTo>
                      <a:pt x="50" y="980"/>
                    </a:lnTo>
                    <a:lnTo>
                      <a:pt x="50" y="977"/>
                    </a:lnTo>
                    <a:lnTo>
                      <a:pt x="55" y="982"/>
                    </a:lnTo>
                    <a:lnTo>
                      <a:pt x="55" y="979"/>
                    </a:lnTo>
                    <a:lnTo>
                      <a:pt x="54" y="975"/>
                    </a:lnTo>
                    <a:lnTo>
                      <a:pt x="57" y="972"/>
                    </a:lnTo>
                    <a:lnTo>
                      <a:pt x="52" y="974"/>
                    </a:lnTo>
                    <a:lnTo>
                      <a:pt x="52" y="974"/>
                    </a:lnTo>
                    <a:lnTo>
                      <a:pt x="45" y="977"/>
                    </a:lnTo>
                    <a:lnTo>
                      <a:pt x="45" y="977"/>
                    </a:lnTo>
                    <a:lnTo>
                      <a:pt x="45" y="977"/>
                    </a:lnTo>
                    <a:lnTo>
                      <a:pt x="44" y="977"/>
                    </a:lnTo>
                    <a:lnTo>
                      <a:pt x="44" y="972"/>
                    </a:lnTo>
                    <a:lnTo>
                      <a:pt x="55" y="962"/>
                    </a:lnTo>
                    <a:lnTo>
                      <a:pt x="60" y="961"/>
                    </a:lnTo>
                    <a:lnTo>
                      <a:pt x="67" y="949"/>
                    </a:lnTo>
                    <a:lnTo>
                      <a:pt x="73" y="941"/>
                    </a:lnTo>
                    <a:lnTo>
                      <a:pt x="78" y="929"/>
                    </a:lnTo>
                    <a:lnTo>
                      <a:pt x="88" y="914"/>
                    </a:lnTo>
                    <a:lnTo>
                      <a:pt x="95" y="899"/>
                    </a:lnTo>
                    <a:lnTo>
                      <a:pt x="93" y="892"/>
                    </a:lnTo>
                    <a:lnTo>
                      <a:pt x="83" y="881"/>
                    </a:lnTo>
                    <a:lnTo>
                      <a:pt x="77" y="879"/>
                    </a:lnTo>
                    <a:lnTo>
                      <a:pt x="65" y="866"/>
                    </a:lnTo>
                    <a:lnTo>
                      <a:pt x="68" y="859"/>
                    </a:lnTo>
                    <a:lnTo>
                      <a:pt x="72" y="853"/>
                    </a:lnTo>
                    <a:lnTo>
                      <a:pt x="72" y="846"/>
                    </a:lnTo>
                    <a:lnTo>
                      <a:pt x="65" y="843"/>
                    </a:lnTo>
                    <a:lnTo>
                      <a:pt x="62" y="838"/>
                    </a:lnTo>
                    <a:lnTo>
                      <a:pt x="62" y="829"/>
                    </a:lnTo>
                    <a:lnTo>
                      <a:pt x="64" y="826"/>
                    </a:lnTo>
                    <a:lnTo>
                      <a:pt x="62" y="823"/>
                    </a:lnTo>
                    <a:lnTo>
                      <a:pt x="55" y="821"/>
                    </a:lnTo>
                    <a:lnTo>
                      <a:pt x="52" y="818"/>
                    </a:lnTo>
                    <a:lnTo>
                      <a:pt x="52" y="811"/>
                    </a:lnTo>
                    <a:lnTo>
                      <a:pt x="55" y="806"/>
                    </a:lnTo>
                    <a:lnTo>
                      <a:pt x="50" y="806"/>
                    </a:lnTo>
                    <a:lnTo>
                      <a:pt x="50" y="803"/>
                    </a:lnTo>
                    <a:lnTo>
                      <a:pt x="52" y="788"/>
                    </a:lnTo>
                    <a:lnTo>
                      <a:pt x="57" y="786"/>
                    </a:lnTo>
                    <a:lnTo>
                      <a:pt x="45" y="764"/>
                    </a:lnTo>
                    <a:lnTo>
                      <a:pt x="35" y="748"/>
                    </a:lnTo>
                    <a:lnTo>
                      <a:pt x="34" y="741"/>
                    </a:lnTo>
                    <a:lnTo>
                      <a:pt x="27" y="736"/>
                    </a:lnTo>
                    <a:lnTo>
                      <a:pt x="32" y="725"/>
                    </a:lnTo>
                    <a:lnTo>
                      <a:pt x="37" y="718"/>
                    </a:lnTo>
                    <a:lnTo>
                      <a:pt x="39" y="711"/>
                    </a:lnTo>
                    <a:lnTo>
                      <a:pt x="35" y="710"/>
                    </a:lnTo>
                    <a:lnTo>
                      <a:pt x="25" y="703"/>
                    </a:lnTo>
                    <a:lnTo>
                      <a:pt x="24" y="698"/>
                    </a:lnTo>
                    <a:lnTo>
                      <a:pt x="19" y="693"/>
                    </a:lnTo>
                    <a:lnTo>
                      <a:pt x="12" y="690"/>
                    </a:lnTo>
                    <a:lnTo>
                      <a:pt x="9" y="690"/>
                    </a:lnTo>
                    <a:lnTo>
                      <a:pt x="5" y="680"/>
                    </a:lnTo>
                    <a:lnTo>
                      <a:pt x="2" y="676"/>
                    </a:lnTo>
                    <a:lnTo>
                      <a:pt x="4" y="668"/>
                    </a:lnTo>
                    <a:lnTo>
                      <a:pt x="5" y="663"/>
                    </a:lnTo>
                    <a:lnTo>
                      <a:pt x="0" y="662"/>
                    </a:lnTo>
                    <a:lnTo>
                      <a:pt x="5" y="660"/>
                    </a:lnTo>
                    <a:lnTo>
                      <a:pt x="10" y="657"/>
                    </a:lnTo>
                    <a:lnTo>
                      <a:pt x="10" y="657"/>
                    </a:lnTo>
                    <a:lnTo>
                      <a:pt x="14" y="657"/>
                    </a:lnTo>
                    <a:lnTo>
                      <a:pt x="14" y="648"/>
                    </a:lnTo>
                    <a:lnTo>
                      <a:pt x="20" y="643"/>
                    </a:lnTo>
                    <a:lnTo>
                      <a:pt x="27" y="643"/>
                    </a:lnTo>
                    <a:lnTo>
                      <a:pt x="30" y="638"/>
                    </a:lnTo>
                    <a:lnTo>
                      <a:pt x="30" y="632"/>
                    </a:lnTo>
                    <a:lnTo>
                      <a:pt x="34" y="632"/>
                    </a:lnTo>
                    <a:lnTo>
                      <a:pt x="39" y="633"/>
                    </a:lnTo>
                    <a:lnTo>
                      <a:pt x="42" y="630"/>
                    </a:lnTo>
                    <a:lnTo>
                      <a:pt x="42" y="625"/>
                    </a:lnTo>
                    <a:lnTo>
                      <a:pt x="42" y="625"/>
                    </a:lnTo>
                    <a:lnTo>
                      <a:pt x="47" y="625"/>
                    </a:lnTo>
                    <a:lnTo>
                      <a:pt x="49" y="627"/>
                    </a:lnTo>
                    <a:lnTo>
                      <a:pt x="49" y="632"/>
                    </a:lnTo>
                    <a:lnTo>
                      <a:pt x="50" y="635"/>
                    </a:lnTo>
                    <a:lnTo>
                      <a:pt x="52" y="628"/>
                    </a:lnTo>
                    <a:lnTo>
                      <a:pt x="54" y="627"/>
                    </a:lnTo>
                    <a:lnTo>
                      <a:pt x="57" y="627"/>
                    </a:lnTo>
                    <a:lnTo>
                      <a:pt x="59" y="625"/>
                    </a:lnTo>
                    <a:lnTo>
                      <a:pt x="55" y="623"/>
                    </a:lnTo>
                    <a:lnTo>
                      <a:pt x="55" y="622"/>
                    </a:lnTo>
                    <a:lnTo>
                      <a:pt x="57" y="622"/>
                    </a:lnTo>
                    <a:lnTo>
                      <a:pt x="60" y="622"/>
                    </a:lnTo>
                    <a:lnTo>
                      <a:pt x="60" y="620"/>
                    </a:lnTo>
                    <a:lnTo>
                      <a:pt x="59" y="618"/>
                    </a:lnTo>
                    <a:lnTo>
                      <a:pt x="57" y="617"/>
                    </a:lnTo>
                    <a:lnTo>
                      <a:pt x="59" y="615"/>
                    </a:lnTo>
                    <a:lnTo>
                      <a:pt x="62" y="615"/>
                    </a:lnTo>
                    <a:lnTo>
                      <a:pt x="67" y="618"/>
                    </a:lnTo>
                    <a:lnTo>
                      <a:pt x="70" y="622"/>
                    </a:lnTo>
                    <a:lnTo>
                      <a:pt x="72" y="623"/>
                    </a:lnTo>
                    <a:lnTo>
                      <a:pt x="75" y="622"/>
                    </a:lnTo>
                    <a:lnTo>
                      <a:pt x="78" y="623"/>
                    </a:lnTo>
                    <a:lnTo>
                      <a:pt x="80" y="623"/>
                    </a:lnTo>
                    <a:lnTo>
                      <a:pt x="82" y="625"/>
                    </a:lnTo>
                    <a:lnTo>
                      <a:pt x="83" y="628"/>
                    </a:lnTo>
                    <a:lnTo>
                      <a:pt x="78" y="632"/>
                    </a:lnTo>
                    <a:lnTo>
                      <a:pt x="75" y="630"/>
                    </a:lnTo>
                    <a:lnTo>
                      <a:pt x="68" y="630"/>
                    </a:lnTo>
                    <a:lnTo>
                      <a:pt x="65" y="627"/>
                    </a:lnTo>
                    <a:lnTo>
                      <a:pt x="65" y="623"/>
                    </a:lnTo>
                    <a:lnTo>
                      <a:pt x="62" y="627"/>
                    </a:lnTo>
                    <a:lnTo>
                      <a:pt x="62" y="632"/>
                    </a:lnTo>
                    <a:lnTo>
                      <a:pt x="64" y="637"/>
                    </a:lnTo>
                    <a:lnTo>
                      <a:pt x="67" y="633"/>
                    </a:lnTo>
                    <a:lnTo>
                      <a:pt x="68" y="635"/>
                    </a:lnTo>
                    <a:lnTo>
                      <a:pt x="70" y="638"/>
                    </a:lnTo>
                    <a:lnTo>
                      <a:pt x="73" y="635"/>
                    </a:lnTo>
                    <a:lnTo>
                      <a:pt x="78" y="637"/>
                    </a:lnTo>
                    <a:lnTo>
                      <a:pt x="78" y="640"/>
                    </a:lnTo>
                    <a:lnTo>
                      <a:pt x="80" y="640"/>
                    </a:lnTo>
                    <a:lnTo>
                      <a:pt x="82" y="637"/>
                    </a:lnTo>
                    <a:lnTo>
                      <a:pt x="83" y="638"/>
                    </a:lnTo>
                    <a:lnTo>
                      <a:pt x="83" y="640"/>
                    </a:lnTo>
                    <a:lnTo>
                      <a:pt x="83" y="642"/>
                    </a:lnTo>
                    <a:lnTo>
                      <a:pt x="87" y="638"/>
                    </a:lnTo>
                    <a:lnTo>
                      <a:pt x="88" y="635"/>
                    </a:lnTo>
                    <a:lnTo>
                      <a:pt x="92" y="637"/>
                    </a:lnTo>
                    <a:lnTo>
                      <a:pt x="90" y="638"/>
                    </a:lnTo>
                    <a:lnTo>
                      <a:pt x="88" y="642"/>
                    </a:lnTo>
                    <a:lnTo>
                      <a:pt x="92" y="642"/>
                    </a:lnTo>
                    <a:lnTo>
                      <a:pt x="93" y="643"/>
                    </a:lnTo>
                    <a:lnTo>
                      <a:pt x="92" y="645"/>
                    </a:lnTo>
                    <a:lnTo>
                      <a:pt x="88" y="648"/>
                    </a:lnTo>
                    <a:lnTo>
                      <a:pt x="93" y="648"/>
                    </a:lnTo>
                    <a:lnTo>
                      <a:pt x="97" y="643"/>
                    </a:lnTo>
                    <a:lnTo>
                      <a:pt x="95" y="640"/>
                    </a:lnTo>
                    <a:lnTo>
                      <a:pt x="97" y="638"/>
                    </a:lnTo>
                    <a:lnTo>
                      <a:pt x="102" y="638"/>
                    </a:lnTo>
                    <a:lnTo>
                      <a:pt x="105" y="640"/>
                    </a:lnTo>
                    <a:lnTo>
                      <a:pt x="107" y="638"/>
                    </a:lnTo>
                    <a:lnTo>
                      <a:pt x="103" y="635"/>
                    </a:lnTo>
                    <a:lnTo>
                      <a:pt x="103" y="633"/>
                    </a:lnTo>
                    <a:lnTo>
                      <a:pt x="108" y="635"/>
                    </a:lnTo>
                    <a:lnTo>
                      <a:pt x="112" y="640"/>
                    </a:lnTo>
                    <a:lnTo>
                      <a:pt x="118" y="640"/>
                    </a:lnTo>
                    <a:lnTo>
                      <a:pt x="123" y="642"/>
                    </a:lnTo>
                    <a:lnTo>
                      <a:pt x="127" y="640"/>
                    </a:lnTo>
                    <a:lnTo>
                      <a:pt x="127" y="637"/>
                    </a:lnTo>
                    <a:lnTo>
                      <a:pt x="132" y="638"/>
                    </a:lnTo>
                    <a:lnTo>
                      <a:pt x="138" y="642"/>
                    </a:lnTo>
                    <a:lnTo>
                      <a:pt x="138" y="640"/>
                    </a:lnTo>
                    <a:lnTo>
                      <a:pt x="143" y="642"/>
                    </a:lnTo>
                    <a:lnTo>
                      <a:pt x="168" y="653"/>
                    </a:lnTo>
                    <a:lnTo>
                      <a:pt x="185" y="663"/>
                    </a:lnTo>
                    <a:lnTo>
                      <a:pt x="188" y="666"/>
                    </a:lnTo>
                    <a:lnTo>
                      <a:pt x="193" y="668"/>
                    </a:lnTo>
                    <a:lnTo>
                      <a:pt x="200" y="676"/>
                    </a:lnTo>
                    <a:lnTo>
                      <a:pt x="203" y="676"/>
                    </a:lnTo>
                    <a:lnTo>
                      <a:pt x="201" y="675"/>
                    </a:lnTo>
                    <a:lnTo>
                      <a:pt x="201" y="673"/>
                    </a:lnTo>
                    <a:lnTo>
                      <a:pt x="205" y="673"/>
                    </a:lnTo>
                    <a:lnTo>
                      <a:pt x="211" y="678"/>
                    </a:lnTo>
                    <a:lnTo>
                      <a:pt x="215" y="678"/>
                    </a:lnTo>
                    <a:lnTo>
                      <a:pt x="221" y="683"/>
                    </a:lnTo>
                    <a:lnTo>
                      <a:pt x="225" y="681"/>
                    </a:lnTo>
                    <a:lnTo>
                      <a:pt x="221" y="676"/>
                    </a:lnTo>
                    <a:lnTo>
                      <a:pt x="220" y="675"/>
                    </a:lnTo>
                    <a:lnTo>
                      <a:pt x="223" y="675"/>
                    </a:lnTo>
                    <a:lnTo>
                      <a:pt x="228" y="680"/>
                    </a:lnTo>
                    <a:lnTo>
                      <a:pt x="226" y="683"/>
                    </a:lnTo>
                    <a:lnTo>
                      <a:pt x="236" y="690"/>
                    </a:lnTo>
                    <a:lnTo>
                      <a:pt x="236" y="693"/>
                    </a:lnTo>
                    <a:lnTo>
                      <a:pt x="241" y="695"/>
                    </a:lnTo>
                    <a:lnTo>
                      <a:pt x="243" y="693"/>
                    </a:lnTo>
                    <a:lnTo>
                      <a:pt x="246" y="693"/>
                    </a:lnTo>
                    <a:lnTo>
                      <a:pt x="251" y="698"/>
                    </a:lnTo>
                    <a:lnTo>
                      <a:pt x="253" y="705"/>
                    </a:lnTo>
                    <a:lnTo>
                      <a:pt x="256" y="706"/>
                    </a:lnTo>
                    <a:lnTo>
                      <a:pt x="261" y="711"/>
                    </a:lnTo>
                    <a:lnTo>
                      <a:pt x="263" y="711"/>
                    </a:lnTo>
                    <a:lnTo>
                      <a:pt x="265" y="713"/>
                    </a:lnTo>
                    <a:lnTo>
                      <a:pt x="265" y="718"/>
                    </a:lnTo>
                    <a:lnTo>
                      <a:pt x="265" y="723"/>
                    </a:lnTo>
                    <a:lnTo>
                      <a:pt x="263" y="730"/>
                    </a:lnTo>
                    <a:lnTo>
                      <a:pt x="261" y="733"/>
                    </a:lnTo>
                    <a:lnTo>
                      <a:pt x="261" y="736"/>
                    </a:lnTo>
                    <a:lnTo>
                      <a:pt x="256" y="741"/>
                    </a:lnTo>
                    <a:lnTo>
                      <a:pt x="256" y="745"/>
                    </a:lnTo>
                    <a:lnTo>
                      <a:pt x="246" y="756"/>
                    </a:lnTo>
                    <a:lnTo>
                      <a:pt x="240" y="760"/>
                    </a:lnTo>
                    <a:lnTo>
                      <a:pt x="231" y="761"/>
                    </a:lnTo>
                    <a:lnTo>
                      <a:pt x="228" y="763"/>
                    </a:lnTo>
                    <a:lnTo>
                      <a:pt x="221" y="763"/>
                    </a:lnTo>
                    <a:lnTo>
                      <a:pt x="220" y="764"/>
                    </a:lnTo>
                    <a:lnTo>
                      <a:pt x="208" y="766"/>
                    </a:lnTo>
                    <a:lnTo>
                      <a:pt x="195" y="766"/>
                    </a:lnTo>
                    <a:lnTo>
                      <a:pt x="186" y="763"/>
                    </a:lnTo>
                    <a:lnTo>
                      <a:pt x="181" y="760"/>
                    </a:lnTo>
                    <a:lnTo>
                      <a:pt x="178" y="761"/>
                    </a:lnTo>
                    <a:lnTo>
                      <a:pt x="173" y="761"/>
                    </a:lnTo>
                    <a:lnTo>
                      <a:pt x="167" y="761"/>
                    </a:lnTo>
                    <a:lnTo>
                      <a:pt x="167" y="758"/>
                    </a:lnTo>
                    <a:lnTo>
                      <a:pt x="162" y="758"/>
                    </a:lnTo>
                    <a:lnTo>
                      <a:pt x="158" y="760"/>
                    </a:lnTo>
                    <a:lnTo>
                      <a:pt x="152" y="755"/>
                    </a:lnTo>
                    <a:lnTo>
                      <a:pt x="152" y="751"/>
                    </a:lnTo>
                    <a:lnTo>
                      <a:pt x="148" y="753"/>
                    </a:lnTo>
                    <a:lnTo>
                      <a:pt x="143" y="751"/>
                    </a:lnTo>
                    <a:lnTo>
                      <a:pt x="145" y="751"/>
                    </a:lnTo>
                    <a:lnTo>
                      <a:pt x="138" y="751"/>
                    </a:lnTo>
                    <a:lnTo>
                      <a:pt x="135" y="753"/>
                    </a:lnTo>
                    <a:lnTo>
                      <a:pt x="130" y="753"/>
                    </a:lnTo>
                    <a:lnTo>
                      <a:pt x="130" y="750"/>
                    </a:lnTo>
                    <a:lnTo>
                      <a:pt x="128" y="750"/>
                    </a:lnTo>
                    <a:lnTo>
                      <a:pt x="132" y="748"/>
                    </a:lnTo>
                    <a:lnTo>
                      <a:pt x="128" y="745"/>
                    </a:lnTo>
                    <a:lnTo>
                      <a:pt x="128" y="746"/>
                    </a:lnTo>
                    <a:lnTo>
                      <a:pt x="120" y="746"/>
                    </a:lnTo>
                    <a:lnTo>
                      <a:pt x="115" y="743"/>
                    </a:lnTo>
                    <a:lnTo>
                      <a:pt x="113" y="745"/>
                    </a:lnTo>
                    <a:lnTo>
                      <a:pt x="110" y="745"/>
                    </a:lnTo>
                    <a:lnTo>
                      <a:pt x="100" y="736"/>
                    </a:lnTo>
                    <a:lnTo>
                      <a:pt x="100" y="731"/>
                    </a:lnTo>
                    <a:lnTo>
                      <a:pt x="93" y="731"/>
                    </a:lnTo>
                    <a:lnTo>
                      <a:pt x="92" y="730"/>
                    </a:lnTo>
                    <a:lnTo>
                      <a:pt x="87" y="730"/>
                    </a:lnTo>
                    <a:lnTo>
                      <a:pt x="87" y="731"/>
                    </a:lnTo>
                    <a:lnTo>
                      <a:pt x="92" y="735"/>
                    </a:lnTo>
                    <a:lnTo>
                      <a:pt x="93" y="741"/>
                    </a:lnTo>
                    <a:lnTo>
                      <a:pt x="98" y="745"/>
                    </a:lnTo>
                    <a:lnTo>
                      <a:pt x="100" y="748"/>
                    </a:lnTo>
                    <a:lnTo>
                      <a:pt x="107" y="750"/>
                    </a:lnTo>
                    <a:lnTo>
                      <a:pt x="108" y="751"/>
                    </a:lnTo>
                    <a:lnTo>
                      <a:pt x="103" y="753"/>
                    </a:lnTo>
                    <a:lnTo>
                      <a:pt x="102" y="756"/>
                    </a:lnTo>
                    <a:lnTo>
                      <a:pt x="102" y="756"/>
                    </a:lnTo>
                    <a:lnTo>
                      <a:pt x="110" y="755"/>
                    </a:lnTo>
                    <a:lnTo>
                      <a:pt x="113" y="753"/>
                    </a:lnTo>
                    <a:lnTo>
                      <a:pt x="117" y="755"/>
                    </a:lnTo>
                    <a:lnTo>
                      <a:pt x="113" y="756"/>
                    </a:lnTo>
                    <a:lnTo>
                      <a:pt x="113" y="758"/>
                    </a:lnTo>
                    <a:lnTo>
                      <a:pt x="118" y="758"/>
                    </a:lnTo>
                    <a:lnTo>
                      <a:pt x="117" y="761"/>
                    </a:lnTo>
                    <a:lnTo>
                      <a:pt x="113" y="763"/>
                    </a:lnTo>
                    <a:lnTo>
                      <a:pt x="110" y="764"/>
                    </a:lnTo>
                    <a:lnTo>
                      <a:pt x="117" y="766"/>
                    </a:lnTo>
                    <a:lnTo>
                      <a:pt x="118" y="764"/>
                    </a:lnTo>
                    <a:lnTo>
                      <a:pt x="122" y="764"/>
                    </a:lnTo>
                    <a:lnTo>
                      <a:pt x="125" y="766"/>
                    </a:lnTo>
                    <a:lnTo>
                      <a:pt x="127" y="764"/>
                    </a:lnTo>
                    <a:lnTo>
                      <a:pt x="138" y="768"/>
                    </a:lnTo>
                    <a:lnTo>
                      <a:pt x="143" y="774"/>
                    </a:lnTo>
                    <a:lnTo>
                      <a:pt x="147" y="776"/>
                    </a:lnTo>
                    <a:lnTo>
                      <a:pt x="145" y="778"/>
                    </a:lnTo>
                    <a:lnTo>
                      <a:pt x="145" y="781"/>
                    </a:lnTo>
                    <a:lnTo>
                      <a:pt x="147" y="781"/>
                    </a:lnTo>
                    <a:lnTo>
                      <a:pt x="147" y="786"/>
                    </a:lnTo>
                    <a:lnTo>
                      <a:pt x="145" y="793"/>
                    </a:lnTo>
                    <a:lnTo>
                      <a:pt x="142" y="794"/>
                    </a:lnTo>
                    <a:lnTo>
                      <a:pt x="142" y="798"/>
                    </a:lnTo>
                    <a:lnTo>
                      <a:pt x="145" y="799"/>
                    </a:lnTo>
                    <a:lnTo>
                      <a:pt x="145" y="804"/>
                    </a:lnTo>
                    <a:lnTo>
                      <a:pt x="152" y="809"/>
                    </a:lnTo>
                    <a:lnTo>
                      <a:pt x="152" y="813"/>
                    </a:lnTo>
                    <a:lnTo>
                      <a:pt x="157" y="816"/>
                    </a:lnTo>
                    <a:lnTo>
                      <a:pt x="157" y="821"/>
                    </a:lnTo>
                    <a:lnTo>
                      <a:pt x="157" y="826"/>
                    </a:lnTo>
                    <a:lnTo>
                      <a:pt x="155" y="829"/>
                    </a:lnTo>
                    <a:lnTo>
                      <a:pt x="158" y="831"/>
                    </a:lnTo>
                    <a:lnTo>
                      <a:pt x="160" y="834"/>
                    </a:lnTo>
                    <a:lnTo>
                      <a:pt x="170" y="838"/>
                    </a:lnTo>
                    <a:lnTo>
                      <a:pt x="173" y="834"/>
                    </a:lnTo>
                    <a:lnTo>
                      <a:pt x="176" y="836"/>
                    </a:lnTo>
                    <a:lnTo>
                      <a:pt x="180" y="839"/>
                    </a:lnTo>
                    <a:lnTo>
                      <a:pt x="183" y="841"/>
                    </a:lnTo>
                    <a:lnTo>
                      <a:pt x="183" y="848"/>
                    </a:lnTo>
                    <a:lnTo>
                      <a:pt x="186" y="849"/>
                    </a:lnTo>
                    <a:lnTo>
                      <a:pt x="193" y="849"/>
                    </a:lnTo>
                    <a:lnTo>
                      <a:pt x="196" y="851"/>
                    </a:lnTo>
                    <a:lnTo>
                      <a:pt x="203" y="851"/>
                    </a:lnTo>
                    <a:lnTo>
                      <a:pt x="208" y="854"/>
                    </a:lnTo>
                    <a:lnTo>
                      <a:pt x="211" y="854"/>
                    </a:lnTo>
                    <a:lnTo>
                      <a:pt x="216" y="849"/>
                    </a:lnTo>
                    <a:lnTo>
                      <a:pt x="220" y="849"/>
                    </a:lnTo>
                    <a:lnTo>
                      <a:pt x="223" y="848"/>
                    </a:lnTo>
                    <a:lnTo>
                      <a:pt x="223" y="841"/>
                    </a:lnTo>
                    <a:lnTo>
                      <a:pt x="220" y="839"/>
                    </a:lnTo>
                    <a:lnTo>
                      <a:pt x="221" y="836"/>
                    </a:lnTo>
                    <a:lnTo>
                      <a:pt x="221" y="834"/>
                    </a:lnTo>
                    <a:lnTo>
                      <a:pt x="216" y="833"/>
                    </a:lnTo>
                    <a:lnTo>
                      <a:pt x="215" y="829"/>
                    </a:lnTo>
                    <a:lnTo>
                      <a:pt x="211" y="833"/>
                    </a:lnTo>
                    <a:lnTo>
                      <a:pt x="208" y="833"/>
                    </a:lnTo>
                    <a:lnTo>
                      <a:pt x="203" y="834"/>
                    </a:lnTo>
                    <a:lnTo>
                      <a:pt x="198" y="831"/>
                    </a:lnTo>
                    <a:lnTo>
                      <a:pt x="193" y="826"/>
                    </a:lnTo>
                    <a:lnTo>
                      <a:pt x="186" y="823"/>
                    </a:lnTo>
                    <a:lnTo>
                      <a:pt x="186" y="818"/>
                    </a:lnTo>
                    <a:lnTo>
                      <a:pt x="183" y="813"/>
                    </a:lnTo>
                    <a:lnTo>
                      <a:pt x="186" y="813"/>
                    </a:lnTo>
                    <a:lnTo>
                      <a:pt x="190" y="809"/>
                    </a:lnTo>
                    <a:lnTo>
                      <a:pt x="188" y="808"/>
                    </a:lnTo>
                    <a:lnTo>
                      <a:pt x="190" y="804"/>
                    </a:lnTo>
                    <a:lnTo>
                      <a:pt x="188" y="803"/>
                    </a:lnTo>
                    <a:lnTo>
                      <a:pt x="190" y="799"/>
                    </a:lnTo>
                    <a:lnTo>
                      <a:pt x="195" y="799"/>
                    </a:lnTo>
                    <a:lnTo>
                      <a:pt x="200" y="803"/>
                    </a:lnTo>
                    <a:lnTo>
                      <a:pt x="206" y="804"/>
                    </a:lnTo>
                    <a:lnTo>
                      <a:pt x="210" y="808"/>
                    </a:lnTo>
                    <a:lnTo>
                      <a:pt x="215" y="811"/>
                    </a:lnTo>
                    <a:lnTo>
                      <a:pt x="223" y="813"/>
                    </a:lnTo>
                    <a:lnTo>
                      <a:pt x="225" y="814"/>
                    </a:lnTo>
                    <a:lnTo>
                      <a:pt x="230" y="816"/>
                    </a:lnTo>
                    <a:lnTo>
                      <a:pt x="246" y="823"/>
                    </a:lnTo>
                    <a:lnTo>
                      <a:pt x="251" y="828"/>
                    </a:lnTo>
                    <a:lnTo>
                      <a:pt x="255" y="824"/>
                    </a:lnTo>
                    <a:lnTo>
                      <a:pt x="260" y="821"/>
                    </a:lnTo>
                    <a:lnTo>
                      <a:pt x="258" y="816"/>
                    </a:lnTo>
                    <a:lnTo>
                      <a:pt x="263" y="816"/>
                    </a:lnTo>
                    <a:lnTo>
                      <a:pt x="266" y="813"/>
                    </a:lnTo>
                    <a:lnTo>
                      <a:pt x="260" y="803"/>
                    </a:lnTo>
                    <a:lnTo>
                      <a:pt x="250" y="793"/>
                    </a:lnTo>
                    <a:lnTo>
                      <a:pt x="246" y="788"/>
                    </a:lnTo>
                    <a:lnTo>
                      <a:pt x="246" y="783"/>
                    </a:lnTo>
                    <a:lnTo>
                      <a:pt x="253" y="778"/>
                    </a:lnTo>
                    <a:lnTo>
                      <a:pt x="260" y="773"/>
                    </a:lnTo>
                    <a:lnTo>
                      <a:pt x="260" y="766"/>
                    </a:lnTo>
                    <a:lnTo>
                      <a:pt x="265" y="763"/>
                    </a:lnTo>
                    <a:lnTo>
                      <a:pt x="269" y="761"/>
                    </a:lnTo>
                    <a:lnTo>
                      <a:pt x="278" y="756"/>
                    </a:lnTo>
                    <a:lnTo>
                      <a:pt x="283" y="746"/>
                    </a:lnTo>
                    <a:lnTo>
                      <a:pt x="286" y="743"/>
                    </a:lnTo>
                    <a:lnTo>
                      <a:pt x="293" y="745"/>
                    </a:lnTo>
                    <a:lnTo>
                      <a:pt x="298" y="748"/>
                    </a:lnTo>
                    <a:lnTo>
                      <a:pt x="304" y="746"/>
                    </a:lnTo>
                    <a:lnTo>
                      <a:pt x="313" y="748"/>
                    </a:lnTo>
                    <a:lnTo>
                      <a:pt x="314" y="751"/>
                    </a:lnTo>
                    <a:lnTo>
                      <a:pt x="314" y="755"/>
                    </a:lnTo>
                    <a:lnTo>
                      <a:pt x="319" y="750"/>
                    </a:lnTo>
                    <a:lnTo>
                      <a:pt x="326" y="755"/>
                    </a:lnTo>
                    <a:lnTo>
                      <a:pt x="328" y="760"/>
                    </a:lnTo>
                    <a:lnTo>
                      <a:pt x="331" y="763"/>
                    </a:lnTo>
                    <a:lnTo>
                      <a:pt x="329" y="755"/>
                    </a:lnTo>
                    <a:lnTo>
                      <a:pt x="326" y="748"/>
                    </a:lnTo>
                    <a:lnTo>
                      <a:pt x="329" y="746"/>
                    </a:lnTo>
                    <a:lnTo>
                      <a:pt x="329" y="736"/>
                    </a:lnTo>
                    <a:lnTo>
                      <a:pt x="329" y="733"/>
                    </a:lnTo>
                    <a:lnTo>
                      <a:pt x="328" y="731"/>
                    </a:lnTo>
                    <a:lnTo>
                      <a:pt x="328" y="730"/>
                    </a:lnTo>
                    <a:lnTo>
                      <a:pt x="329" y="726"/>
                    </a:lnTo>
                    <a:lnTo>
                      <a:pt x="328" y="723"/>
                    </a:lnTo>
                    <a:lnTo>
                      <a:pt x="329" y="721"/>
                    </a:lnTo>
                    <a:lnTo>
                      <a:pt x="326" y="718"/>
                    </a:lnTo>
                    <a:lnTo>
                      <a:pt x="319" y="715"/>
                    </a:lnTo>
                    <a:lnTo>
                      <a:pt x="313" y="716"/>
                    </a:lnTo>
                    <a:lnTo>
                      <a:pt x="311" y="710"/>
                    </a:lnTo>
                    <a:lnTo>
                      <a:pt x="313" y="705"/>
                    </a:lnTo>
                    <a:lnTo>
                      <a:pt x="313" y="695"/>
                    </a:lnTo>
                    <a:lnTo>
                      <a:pt x="314" y="693"/>
                    </a:lnTo>
                    <a:lnTo>
                      <a:pt x="313" y="690"/>
                    </a:lnTo>
                    <a:lnTo>
                      <a:pt x="313" y="686"/>
                    </a:lnTo>
                    <a:lnTo>
                      <a:pt x="316" y="685"/>
                    </a:lnTo>
                    <a:lnTo>
                      <a:pt x="313" y="681"/>
                    </a:lnTo>
                    <a:lnTo>
                      <a:pt x="313" y="676"/>
                    </a:lnTo>
                    <a:lnTo>
                      <a:pt x="309" y="666"/>
                    </a:lnTo>
                    <a:lnTo>
                      <a:pt x="303" y="663"/>
                    </a:lnTo>
                    <a:lnTo>
                      <a:pt x="291" y="653"/>
                    </a:lnTo>
                    <a:lnTo>
                      <a:pt x="289" y="652"/>
                    </a:lnTo>
                    <a:lnTo>
                      <a:pt x="296" y="652"/>
                    </a:lnTo>
                    <a:lnTo>
                      <a:pt x="306" y="658"/>
                    </a:lnTo>
                    <a:lnTo>
                      <a:pt x="311" y="658"/>
                    </a:lnTo>
                    <a:lnTo>
                      <a:pt x="316" y="655"/>
                    </a:lnTo>
                    <a:lnTo>
                      <a:pt x="324" y="655"/>
                    </a:lnTo>
                    <a:lnTo>
                      <a:pt x="338" y="657"/>
                    </a:lnTo>
                    <a:lnTo>
                      <a:pt x="343" y="660"/>
                    </a:lnTo>
                    <a:lnTo>
                      <a:pt x="343" y="663"/>
                    </a:lnTo>
                    <a:lnTo>
                      <a:pt x="348" y="670"/>
                    </a:lnTo>
                    <a:lnTo>
                      <a:pt x="354" y="670"/>
                    </a:lnTo>
                    <a:lnTo>
                      <a:pt x="354" y="673"/>
                    </a:lnTo>
                    <a:lnTo>
                      <a:pt x="361" y="681"/>
                    </a:lnTo>
                    <a:lnTo>
                      <a:pt x="361" y="685"/>
                    </a:lnTo>
                    <a:lnTo>
                      <a:pt x="353" y="685"/>
                    </a:lnTo>
                    <a:lnTo>
                      <a:pt x="349" y="686"/>
                    </a:lnTo>
                    <a:lnTo>
                      <a:pt x="343" y="686"/>
                    </a:lnTo>
                    <a:lnTo>
                      <a:pt x="339" y="690"/>
                    </a:lnTo>
                    <a:lnTo>
                      <a:pt x="341" y="691"/>
                    </a:lnTo>
                    <a:lnTo>
                      <a:pt x="339" y="695"/>
                    </a:lnTo>
                    <a:lnTo>
                      <a:pt x="336" y="693"/>
                    </a:lnTo>
                    <a:lnTo>
                      <a:pt x="334" y="696"/>
                    </a:lnTo>
                    <a:lnTo>
                      <a:pt x="334" y="703"/>
                    </a:lnTo>
                    <a:lnTo>
                      <a:pt x="338" y="705"/>
                    </a:lnTo>
                    <a:lnTo>
                      <a:pt x="348" y="711"/>
                    </a:lnTo>
                    <a:lnTo>
                      <a:pt x="358" y="723"/>
                    </a:lnTo>
                    <a:lnTo>
                      <a:pt x="363" y="723"/>
                    </a:lnTo>
                    <a:lnTo>
                      <a:pt x="367" y="720"/>
                    </a:lnTo>
                    <a:lnTo>
                      <a:pt x="371" y="725"/>
                    </a:lnTo>
                    <a:lnTo>
                      <a:pt x="374" y="721"/>
                    </a:lnTo>
                    <a:lnTo>
                      <a:pt x="379" y="721"/>
                    </a:lnTo>
                    <a:lnTo>
                      <a:pt x="379" y="720"/>
                    </a:lnTo>
                    <a:lnTo>
                      <a:pt x="389" y="716"/>
                    </a:lnTo>
                    <a:lnTo>
                      <a:pt x="391" y="711"/>
                    </a:lnTo>
                    <a:lnTo>
                      <a:pt x="387" y="705"/>
                    </a:lnTo>
                    <a:lnTo>
                      <a:pt x="391" y="700"/>
                    </a:lnTo>
                    <a:lnTo>
                      <a:pt x="391" y="695"/>
                    </a:lnTo>
                    <a:lnTo>
                      <a:pt x="387" y="691"/>
                    </a:lnTo>
                    <a:lnTo>
                      <a:pt x="389" y="690"/>
                    </a:lnTo>
                    <a:lnTo>
                      <a:pt x="402" y="688"/>
                    </a:lnTo>
                    <a:lnTo>
                      <a:pt x="404" y="686"/>
                    </a:lnTo>
                    <a:lnTo>
                      <a:pt x="412" y="688"/>
                    </a:lnTo>
                    <a:lnTo>
                      <a:pt x="412" y="685"/>
                    </a:lnTo>
                    <a:lnTo>
                      <a:pt x="406" y="681"/>
                    </a:lnTo>
                    <a:lnTo>
                      <a:pt x="402" y="676"/>
                    </a:lnTo>
                    <a:lnTo>
                      <a:pt x="406" y="676"/>
                    </a:lnTo>
                    <a:lnTo>
                      <a:pt x="409" y="680"/>
                    </a:lnTo>
                    <a:lnTo>
                      <a:pt x="414" y="678"/>
                    </a:lnTo>
                    <a:lnTo>
                      <a:pt x="422" y="668"/>
                    </a:lnTo>
                    <a:lnTo>
                      <a:pt x="426" y="666"/>
                    </a:lnTo>
                    <a:lnTo>
                      <a:pt x="436" y="657"/>
                    </a:lnTo>
                    <a:lnTo>
                      <a:pt x="436" y="653"/>
                    </a:lnTo>
                    <a:lnTo>
                      <a:pt x="437" y="652"/>
                    </a:lnTo>
                    <a:lnTo>
                      <a:pt x="442" y="653"/>
                    </a:lnTo>
                    <a:lnTo>
                      <a:pt x="449" y="650"/>
                    </a:lnTo>
                    <a:lnTo>
                      <a:pt x="451" y="648"/>
                    </a:lnTo>
                    <a:lnTo>
                      <a:pt x="461" y="645"/>
                    </a:lnTo>
                    <a:lnTo>
                      <a:pt x="461" y="648"/>
                    </a:lnTo>
                    <a:lnTo>
                      <a:pt x="462" y="648"/>
                    </a:lnTo>
                    <a:lnTo>
                      <a:pt x="464" y="652"/>
                    </a:lnTo>
                    <a:lnTo>
                      <a:pt x="462" y="655"/>
                    </a:lnTo>
                    <a:lnTo>
                      <a:pt x="464" y="657"/>
                    </a:lnTo>
                    <a:lnTo>
                      <a:pt x="470" y="652"/>
                    </a:lnTo>
                    <a:lnTo>
                      <a:pt x="470" y="648"/>
                    </a:lnTo>
                    <a:lnTo>
                      <a:pt x="467" y="647"/>
                    </a:lnTo>
                    <a:lnTo>
                      <a:pt x="464" y="643"/>
                    </a:lnTo>
                    <a:lnTo>
                      <a:pt x="464" y="642"/>
                    </a:lnTo>
                    <a:lnTo>
                      <a:pt x="472" y="633"/>
                    </a:lnTo>
                    <a:lnTo>
                      <a:pt x="474" y="633"/>
                    </a:lnTo>
                    <a:lnTo>
                      <a:pt x="475" y="637"/>
                    </a:lnTo>
                    <a:lnTo>
                      <a:pt x="474" y="637"/>
                    </a:lnTo>
                    <a:lnTo>
                      <a:pt x="472" y="638"/>
                    </a:lnTo>
                    <a:lnTo>
                      <a:pt x="475" y="643"/>
                    </a:lnTo>
                    <a:lnTo>
                      <a:pt x="479" y="643"/>
                    </a:lnTo>
                    <a:lnTo>
                      <a:pt x="482" y="640"/>
                    </a:lnTo>
                    <a:lnTo>
                      <a:pt x="480" y="637"/>
                    </a:lnTo>
                    <a:lnTo>
                      <a:pt x="479" y="633"/>
                    </a:lnTo>
                    <a:lnTo>
                      <a:pt x="477" y="632"/>
                    </a:lnTo>
                    <a:lnTo>
                      <a:pt x="480" y="628"/>
                    </a:lnTo>
                    <a:lnTo>
                      <a:pt x="494" y="623"/>
                    </a:lnTo>
                    <a:lnTo>
                      <a:pt x="502" y="622"/>
                    </a:lnTo>
                    <a:lnTo>
                      <a:pt x="504" y="623"/>
                    </a:lnTo>
                    <a:lnTo>
                      <a:pt x="499" y="627"/>
                    </a:lnTo>
                    <a:lnTo>
                      <a:pt x="494" y="627"/>
                    </a:lnTo>
                    <a:lnTo>
                      <a:pt x="485" y="630"/>
                    </a:lnTo>
                    <a:lnTo>
                      <a:pt x="487" y="632"/>
                    </a:lnTo>
                    <a:lnTo>
                      <a:pt x="490" y="633"/>
                    </a:lnTo>
                    <a:lnTo>
                      <a:pt x="494" y="632"/>
                    </a:lnTo>
                    <a:lnTo>
                      <a:pt x="499" y="637"/>
                    </a:lnTo>
                    <a:lnTo>
                      <a:pt x="495" y="638"/>
                    </a:lnTo>
                    <a:lnTo>
                      <a:pt x="495" y="640"/>
                    </a:lnTo>
                    <a:lnTo>
                      <a:pt x="497" y="643"/>
                    </a:lnTo>
                    <a:lnTo>
                      <a:pt x="495" y="647"/>
                    </a:lnTo>
                    <a:lnTo>
                      <a:pt x="490" y="647"/>
                    </a:lnTo>
                    <a:lnTo>
                      <a:pt x="485" y="652"/>
                    </a:lnTo>
                    <a:lnTo>
                      <a:pt x="487" y="655"/>
                    </a:lnTo>
                    <a:lnTo>
                      <a:pt x="490" y="657"/>
                    </a:lnTo>
                    <a:lnTo>
                      <a:pt x="494" y="655"/>
                    </a:lnTo>
                    <a:lnTo>
                      <a:pt x="497" y="655"/>
                    </a:lnTo>
                    <a:lnTo>
                      <a:pt x="500" y="653"/>
                    </a:lnTo>
                    <a:lnTo>
                      <a:pt x="505" y="655"/>
                    </a:lnTo>
                    <a:lnTo>
                      <a:pt x="505" y="660"/>
                    </a:lnTo>
                    <a:lnTo>
                      <a:pt x="509" y="655"/>
                    </a:lnTo>
                    <a:lnTo>
                      <a:pt x="514" y="650"/>
                    </a:lnTo>
                    <a:lnTo>
                      <a:pt x="515" y="650"/>
                    </a:lnTo>
                    <a:lnTo>
                      <a:pt x="517" y="652"/>
                    </a:lnTo>
                    <a:lnTo>
                      <a:pt x="522" y="655"/>
                    </a:lnTo>
                    <a:lnTo>
                      <a:pt x="524" y="653"/>
                    </a:lnTo>
                    <a:lnTo>
                      <a:pt x="522" y="650"/>
                    </a:lnTo>
                    <a:lnTo>
                      <a:pt x="524" y="648"/>
                    </a:lnTo>
                    <a:lnTo>
                      <a:pt x="520" y="645"/>
                    </a:lnTo>
                    <a:lnTo>
                      <a:pt x="520" y="643"/>
                    </a:lnTo>
                    <a:lnTo>
                      <a:pt x="524" y="640"/>
                    </a:lnTo>
                    <a:lnTo>
                      <a:pt x="529" y="638"/>
                    </a:lnTo>
                    <a:lnTo>
                      <a:pt x="530" y="637"/>
                    </a:lnTo>
                    <a:lnTo>
                      <a:pt x="537" y="633"/>
                    </a:lnTo>
                    <a:lnTo>
                      <a:pt x="539" y="635"/>
                    </a:lnTo>
                    <a:lnTo>
                      <a:pt x="542" y="635"/>
                    </a:lnTo>
                    <a:lnTo>
                      <a:pt x="545" y="633"/>
                    </a:lnTo>
                    <a:lnTo>
                      <a:pt x="549" y="635"/>
                    </a:lnTo>
                    <a:lnTo>
                      <a:pt x="559" y="635"/>
                    </a:lnTo>
                    <a:lnTo>
                      <a:pt x="562" y="632"/>
                    </a:lnTo>
                    <a:lnTo>
                      <a:pt x="562" y="630"/>
                    </a:lnTo>
                    <a:lnTo>
                      <a:pt x="565" y="627"/>
                    </a:lnTo>
                    <a:lnTo>
                      <a:pt x="572" y="627"/>
                    </a:lnTo>
                    <a:lnTo>
                      <a:pt x="572" y="625"/>
                    </a:lnTo>
                    <a:lnTo>
                      <a:pt x="577" y="620"/>
                    </a:lnTo>
                    <a:lnTo>
                      <a:pt x="580" y="620"/>
                    </a:lnTo>
                    <a:lnTo>
                      <a:pt x="587" y="613"/>
                    </a:lnTo>
                    <a:lnTo>
                      <a:pt x="588" y="613"/>
                    </a:lnTo>
                    <a:lnTo>
                      <a:pt x="592" y="612"/>
                    </a:lnTo>
                    <a:lnTo>
                      <a:pt x="593" y="613"/>
                    </a:lnTo>
                    <a:lnTo>
                      <a:pt x="590" y="618"/>
                    </a:lnTo>
                    <a:lnTo>
                      <a:pt x="593" y="618"/>
                    </a:lnTo>
                    <a:lnTo>
                      <a:pt x="598" y="623"/>
                    </a:lnTo>
                    <a:lnTo>
                      <a:pt x="598" y="625"/>
                    </a:lnTo>
                    <a:lnTo>
                      <a:pt x="595" y="628"/>
                    </a:lnTo>
                    <a:lnTo>
                      <a:pt x="597" y="633"/>
                    </a:lnTo>
                    <a:lnTo>
                      <a:pt x="595" y="637"/>
                    </a:lnTo>
                    <a:lnTo>
                      <a:pt x="598" y="640"/>
                    </a:lnTo>
                    <a:lnTo>
                      <a:pt x="612" y="640"/>
                    </a:lnTo>
                    <a:lnTo>
                      <a:pt x="613" y="638"/>
                    </a:lnTo>
                    <a:lnTo>
                      <a:pt x="613" y="635"/>
                    </a:lnTo>
                    <a:lnTo>
                      <a:pt x="612" y="633"/>
                    </a:lnTo>
                    <a:lnTo>
                      <a:pt x="607" y="628"/>
                    </a:lnTo>
                    <a:lnTo>
                      <a:pt x="607" y="625"/>
                    </a:lnTo>
                    <a:lnTo>
                      <a:pt x="610" y="623"/>
                    </a:lnTo>
                    <a:lnTo>
                      <a:pt x="617" y="625"/>
                    </a:lnTo>
                    <a:lnTo>
                      <a:pt x="622" y="623"/>
                    </a:lnTo>
                    <a:lnTo>
                      <a:pt x="623" y="615"/>
                    </a:lnTo>
                    <a:lnTo>
                      <a:pt x="627" y="615"/>
                    </a:lnTo>
                    <a:lnTo>
                      <a:pt x="630" y="617"/>
                    </a:lnTo>
                    <a:lnTo>
                      <a:pt x="637" y="618"/>
                    </a:lnTo>
                    <a:lnTo>
                      <a:pt x="630" y="612"/>
                    </a:lnTo>
                    <a:lnTo>
                      <a:pt x="623" y="610"/>
                    </a:lnTo>
                    <a:lnTo>
                      <a:pt x="623" y="607"/>
                    </a:lnTo>
                    <a:lnTo>
                      <a:pt x="618" y="600"/>
                    </a:lnTo>
                    <a:lnTo>
                      <a:pt x="617" y="598"/>
                    </a:lnTo>
                    <a:lnTo>
                      <a:pt x="615" y="603"/>
                    </a:lnTo>
                    <a:lnTo>
                      <a:pt x="613" y="598"/>
                    </a:lnTo>
                    <a:lnTo>
                      <a:pt x="610" y="592"/>
                    </a:lnTo>
                    <a:lnTo>
                      <a:pt x="607" y="590"/>
                    </a:lnTo>
                    <a:lnTo>
                      <a:pt x="603" y="585"/>
                    </a:lnTo>
                    <a:lnTo>
                      <a:pt x="603" y="583"/>
                    </a:lnTo>
                    <a:lnTo>
                      <a:pt x="608" y="582"/>
                    </a:lnTo>
                    <a:lnTo>
                      <a:pt x="608" y="577"/>
                    </a:lnTo>
                    <a:lnTo>
                      <a:pt x="607" y="573"/>
                    </a:lnTo>
                    <a:lnTo>
                      <a:pt x="610" y="570"/>
                    </a:lnTo>
                    <a:lnTo>
                      <a:pt x="613" y="572"/>
                    </a:lnTo>
                    <a:lnTo>
                      <a:pt x="615" y="570"/>
                    </a:lnTo>
                    <a:lnTo>
                      <a:pt x="620" y="572"/>
                    </a:lnTo>
                    <a:lnTo>
                      <a:pt x="623" y="572"/>
                    </a:lnTo>
                    <a:lnTo>
                      <a:pt x="628" y="573"/>
                    </a:lnTo>
                    <a:lnTo>
                      <a:pt x="647" y="570"/>
                    </a:lnTo>
                    <a:lnTo>
                      <a:pt x="670" y="572"/>
                    </a:lnTo>
                    <a:lnTo>
                      <a:pt x="676" y="577"/>
                    </a:lnTo>
                    <a:lnTo>
                      <a:pt x="693" y="582"/>
                    </a:lnTo>
                    <a:lnTo>
                      <a:pt x="693" y="585"/>
                    </a:lnTo>
                    <a:lnTo>
                      <a:pt x="693" y="587"/>
                    </a:lnTo>
                    <a:lnTo>
                      <a:pt x="695" y="592"/>
                    </a:lnTo>
                    <a:lnTo>
                      <a:pt x="700" y="588"/>
                    </a:lnTo>
                    <a:lnTo>
                      <a:pt x="706" y="585"/>
                    </a:lnTo>
                    <a:lnTo>
                      <a:pt x="710" y="588"/>
                    </a:lnTo>
                    <a:lnTo>
                      <a:pt x="713" y="590"/>
                    </a:lnTo>
                    <a:lnTo>
                      <a:pt x="715" y="593"/>
                    </a:lnTo>
                    <a:lnTo>
                      <a:pt x="723" y="595"/>
                    </a:lnTo>
                    <a:lnTo>
                      <a:pt x="736" y="602"/>
                    </a:lnTo>
                    <a:lnTo>
                      <a:pt x="750" y="602"/>
                    </a:lnTo>
                    <a:lnTo>
                      <a:pt x="755" y="607"/>
                    </a:lnTo>
                    <a:lnTo>
                      <a:pt x="758" y="612"/>
                    </a:lnTo>
                    <a:lnTo>
                      <a:pt x="764" y="613"/>
                    </a:lnTo>
                    <a:lnTo>
                      <a:pt x="771" y="618"/>
                    </a:lnTo>
                    <a:lnTo>
                      <a:pt x="778" y="628"/>
                    </a:lnTo>
                    <a:lnTo>
                      <a:pt x="783" y="628"/>
                    </a:lnTo>
                    <a:lnTo>
                      <a:pt x="783" y="627"/>
                    </a:lnTo>
                    <a:lnTo>
                      <a:pt x="781" y="620"/>
                    </a:lnTo>
                    <a:lnTo>
                      <a:pt x="784" y="620"/>
                    </a:lnTo>
                    <a:lnTo>
                      <a:pt x="786" y="618"/>
                    </a:lnTo>
                    <a:lnTo>
                      <a:pt x="783" y="613"/>
                    </a:lnTo>
                    <a:lnTo>
                      <a:pt x="783" y="610"/>
                    </a:lnTo>
                    <a:lnTo>
                      <a:pt x="783" y="598"/>
                    </a:lnTo>
                    <a:lnTo>
                      <a:pt x="788" y="595"/>
                    </a:lnTo>
                    <a:lnTo>
                      <a:pt x="783" y="595"/>
                    </a:lnTo>
                    <a:lnTo>
                      <a:pt x="783" y="593"/>
                    </a:lnTo>
                    <a:lnTo>
                      <a:pt x="778" y="593"/>
                    </a:lnTo>
                    <a:lnTo>
                      <a:pt x="774" y="595"/>
                    </a:lnTo>
                    <a:lnTo>
                      <a:pt x="769" y="595"/>
                    </a:lnTo>
                    <a:lnTo>
                      <a:pt x="760" y="583"/>
                    </a:lnTo>
                    <a:lnTo>
                      <a:pt x="756" y="583"/>
                    </a:lnTo>
                    <a:lnTo>
                      <a:pt x="753" y="578"/>
                    </a:lnTo>
                    <a:lnTo>
                      <a:pt x="753" y="572"/>
                    </a:lnTo>
                    <a:lnTo>
                      <a:pt x="751" y="568"/>
                    </a:lnTo>
                    <a:lnTo>
                      <a:pt x="746" y="575"/>
                    </a:lnTo>
                    <a:lnTo>
                      <a:pt x="741" y="572"/>
                    </a:lnTo>
                    <a:lnTo>
                      <a:pt x="735" y="572"/>
                    </a:lnTo>
                    <a:lnTo>
                      <a:pt x="731" y="568"/>
                    </a:lnTo>
                    <a:lnTo>
                      <a:pt x="728" y="572"/>
                    </a:lnTo>
                    <a:lnTo>
                      <a:pt x="726" y="565"/>
                    </a:lnTo>
                    <a:lnTo>
                      <a:pt x="723" y="562"/>
                    </a:lnTo>
                    <a:lnTo>
                      <a:pt x="720" y="552"/>
                    </a:lnTo>
                    <a:lnTo>
                      <a:pt x="720" y="549"/>
                    </a:lnTo>
                    <a:lnTo>
                      <a:pt x="723" y="552"/>
                    </a:lnTo>
                    <a:lnTo>
                      <a:pt x="726" y="549"/>
                    </a:lnTo>
                    <a:lnTo>
                      <a:pt x="726" y="544"/>
                    </a:lnTo>
                    <a:lnTo>
                      <a:pt x="718" y="539"/>
                    </a:lnTo>
                    <a:lnTo>
                      <a:pt x="718" y="534"/>
                    </a:lnTo>
                    <a:lnTo>
                      <a:pt x="721" y="529"/>
                    </a:lnTo>
                    <a:lnTo>
                      <a:pt x="725" y="530"/>
                    </a:lnTo>
                    <a:lnTo>
                      <a:pt x="721" y="527"/>
                    </a:lnTo>
                    <a:lnTo>
                      <a:pt x="715" y="525"/>
                    </a:lnTo>
                    <a:lnTo>
                      <a:pt x="711" y="519"/>
                    </a:lnTo>
                    <a:lnTo>
                      <a:pt x="708" y="515"/>
                    </a:lnTo>
                    <a:lnTo>
                      <a:pt x="705" y="517"/>
                    </a:lnTo>
                    <a:lnTo>
                      <a:pt x="700" y="512"/>
                    </a:lnTo>
                    <a:lnTo>
                      <a:pt x="700" y="505"/>
                    </a:lnTo>
                    <a:lnTo>
                      <a:pt x="703" y="500"/>
                    </a:lnTo>
                    <a:lnTo>
                      <a:pt x="700" y="497"/>
                    </a:lnTo>
                    <a:lnTo>
                      <a:pt x="700" y="494"/>
                    </a:lnTo>
                    <a:lnTo>
                      <a:pt x="703" y="490"/>
                    </a:lnTo>
                    <a:lnTo>
                      <a:pt x="711" y="479"/>
                    </a:lnTo>
                    <a:lnTo>
                      <a:pt x="716" y="475"/>
                    </a:lnTo>
                    <a:lnTo>
                      <a:pt x="718" y="474"/>
                    </a:lnTo>
                    <a:lnTo>
                      <a:pt x="715" y="467"/>
                    </a:lnTo>
                    <a:lnTo>
                      <a:pt x="715" y="464"/>
                    </a:lnTo>
                    <a:lnTo>
                      <a:pt x="718" y="457"/>
                    </a:lnTo>
                    <a:lnTo>
                      <a:pt x="715" y="452"/>
                    </a:lnTo>
                    <a:lnTo>
                      <a:pt x="713" y="446"/>
                    </a:lnTo>
                    <a:lnTo>
                      <a:pt x="716" y="442"/>
                    </a:lnTo>
                    <a:lnTo>
                      <a:pt x="715" y="439"/>
                    </a:lnTo>
                    <a:lnTo>
                      <a:pt x="715" y="434"/>
                    </a:lnTo>
                    <a:lnTo>
                      <a:pt x="711" y="432"/>
                    </a:lnTo>
                    <a:lnTo>
                      <a:pt x="713" y="424"/>
                    </a:lnTo>
                    <a:lnTo>
                      <a:pt x="715" y="422"/>
                    </a:lnTo>
                    <a:lnTo>
                      <a:pt x="711" y="417"/>
                    </a:lnTo>
                    <a:lnTo>
                      <a:pt x="713" y="409"/>
                    </a:lnTo>
                    <a:lnTo>
                      <a:pt x="711" y="401"/>
                    </a:lnTo>
                    <a:lnTo>
                      <a:pt x="716" y="399"/>
                    </a:lnTo>
                    <a:lnTo>
                      <a:pt x="720" y="401"/>
                    </a:lnTo>
                    <a:lnTo>
                      <a:pt x="718" y="402"/>
                    </a:lnTo>
                    <a:lnTo>
                      <a:pt x="720" y="406"/>
                    </a:lnTo>
                    <a:lnTo>
                      <a:pt x="725" y="402"/>
                    </a:lnTo>
                    <a:lnTo>
                      <a:pt x="731" y="402"/>
                    </a:lnTo>
                    <a:lnTo>
                      <a:pt x="738" y="399"/>
                    </a:lnTo>
                    <a:lnTo>
                      <a:pt x="743" y="401"/>
                    </a:lnTo>
                    <a:lnTo>
                      <a:pt x="746" y="402"/>
                    </a:lnTo>
                    <a:lnTo>
                      <a:pt x="750" y="399"/>
                    </a:lnTo>
                    <a:lnTo>
                      <a:pt x="755" y="399"/>
                    </a:lnTo>
                    <a:lnTo>
                      <a:pt x="769" y="406"/>
                    </a:lnTo>
                    <a:lnTo>
                      <a:pt x="776" y="406"/>
                    </a:lnTo>
                    <a:lnTo>
                      <a:pt x="781" y="406"/>
                    </a:lnTo>
                    <a:lnTo>
                      <a:pt x="783" y="411"/>
                    </a:lnTo>
                    <a:lnTo>
                      <a:pt x="779" y="412"/>
                    </a:lnTo>
                    <a:lnTo>
                      <a:pt x="783" y="417"/>
                    </a:lnTo>
                    <a:lnTo>
                      <a:pt x="783" y="422"/>
                    </a:lnTo>
                    <a:lnTo>
                      <a:pt x="784" y="424"/>
                    </a:lnTo>
                    <a:lnTo>
                      <a:pt x="784" y="432"/>
                    </a:lnTo>
                    <a:lnTo>
                      <a:pt x="788" y="439"/>
                    </a:lnTo>
                    <a:lnTo>
                      <a:pt x="786" y="451"/>
                    </a:lnTo>
                    <a:lnTo>
                      <a:pt x="788" y="454"/>
                    </a:lnTo>
                    <a:lnTo>
                      <a:pt x="788" y="457"/>
                    </a:lnTo>
                    <a:lnTo>
                      <a:pt x="789" y="461"/>
                    </a:lnTo>
                    <a:lnTo>
                      <a:pt x="788" y="466"/>
                    </a:lnTo>
                    <a:lnTo>
                      <a:pt x="786" y="467"/>
                    </a:lnTo>
                    <a:lnTo>
                      <a:pt x="788" y="472"/>
                    </a:lnTo>
                    <a:lnTo>
                      <a:pt x="793" y="475"/>
                    </a:lnTo>
                    <a:lnTo>
                      <a:pt x="796" y="482"/>
                    </a:lnTo>
                    <a:lnTo>
                      <a:pt x="801" y="484"/>
                    </a:lnTo>
                    <a:lnTo>
                      <a:pt x="801" y="484"/>
                    </a:lnTo>
                    <a:lnTo>
                      <a:pt x="804" y="484"/>
                    </a:lnTo>
                    <a:lnTo>
                      <a:pt x="808" y="485"/>
                    </a:lnTo>
                    <a:lnTo>
                      <a:pt x="809" y="494"/>
                    </a:lnTo>
                    <a:lnTo>
                      <a:pt x="816" y="497"/>
                    </a:lnTo>
                    <a:lnTo>
                      <a:pt x="818" y="502"/>
                    </a:lnTo>
                    <a:lnTo>
                      <a:pt x="821" y="515"/>
                    </a:lnTo>
                    <a:lnTo>
                      <a:pt x="824" y="519"/>
                    </a:lnTo>
                    <a:lnTo>
                      <a:pt x="824" y="522"/>
                    </a:lnTo>
                    <a:lnTo>
                      <a:pt x="823" y="525"/>
                    </a:lnTo>
                    <a:lnTo>
                      <a:pt x="828" y="530"/>
                    </a:lnTo>
                    <a:lnTo>
                      <a:pt x="828" y="537"/>
                    </a:lnTo>
                    <a:lnTo>
                      <a:pt x="836" y="547"/>
                    </a:lnTo>
                    <a:lnTo>
                      <a:pt x="834" y="552"/>
                    </a:lnTo>
                    <a:lnTo>
                      <a:pt x="836" y="557"/>
                    </a:lnTo>
                    <a:lnTo>
                      <a:pt x="841" y="560"/>
                    </a:lnTo>
                    <a:lnTo>
                      <a:pt x="839" y="564"/>
                    </a:lnTo>
                    <a:lnTo>
                      <a:pt x="841" y="565"/>
                    </a:lnTo>
                    <a:lnTo>
                      <a:pt x="844" y="575"/>
                    </a:lnTo>
                    <a:lnTo>
                      <a:pt x="854" y="587"/>
                    </a:lnTo>
                    <a:lnTo>
                      <a:pt x="861" y="588"/>
                    </a:lnTo>
                    <a:lnTo>
                      <a:pt x="864" y="592"/>
                    </a:lnTo>
                    <a:lnTo>
                      <a:pt x="867" y="593"/>
                    </a:lnTo>
                    <a:lnTo>
                      <a:pt x="876" y="600"/>
                    </a:lnTo>
                    <a:lnTo>
                      <a:pt x="876" y="603"/>
                    </a:lnTo>
                    <a:lnTo>
                      <a:pt x="872" y="602"/>
                    </a:lnTo>
                    <a:lnTo>
                      <a:pt x="872" y="607"/>
                    </a:lnTo>
                    <a:lnTo>
                      <a:pt x="871" y="613"/>
                    </a:lnTo>
                    <a:lnTo>
                      <a:pt x="874" y="622"/>
                    </a:lnTo>
                    <a:lnTo>
                      <a:pt x="881" y="627"/>
                    </a:lnTo>
                    <a:lnTo>
                      <a:pt x="881" y="633"/>
                    </a:lnTo>
                    <a:lnTo>
                      <a:pt x="876" y="637"/>
                    </a:lnTo>
                    <a:lnTo>
                      <a:pt x="877" y="638"/>
                    </a:lnTo>
                    <a:lnTo>
                      <a:pt x="874" y="642"/>
                    </a:lnTo>
                    <a:lnTo>
                      <a:pt x="876" y="645"/>
                    </a:lnTo>
                    <a:lnTo>
                      <a:pt x="876" y="655"/>
                    </a:lnTo>
                    <a:lnTo>
                      <a:pt x="869" y="657"/>
                    </a:lnTo>
                    <a:lnTo>
                      <a:pt x="871" y="658"/>
                    </a:lnTo>
                    <a:lnTo>
                      <a:pt x="874" y="658"/>
                    </a:lnTo>
                    <a:lnTo>
                      <a:pt x="876" y="660"/>
                    </a:lnTo>
                    <a:lnTo>
                      <a:pt x="869" y="663"/>
                    </a:lnTo>
                    <a:lnTo>
                      <a:pt x="869" y="673"/>
                    </a:lnTo>
                    <a:lnTo>
                      <a:pt x="867" y="675"/>
                    </a:lnTo>
                    <a:lnTo>
                      <a:pt x="861" y="673"/>
                    </a:lnTo>
                    <a:lnTo>
                      <a:pt x="861" y="675"/>
                    </a:lnTo>
                    <a:lnTo>
                      <a:pt x="866" y="680"/>
                    </a:lnTo>
                    <a:lnTo>
                      <a:pt x="867" y="683"/>
                    </a:lnTo>
                    <a:lnTo>
                      <a:pt x="861" y="686"/>
                    </a:lnTo>
                    <a:lnTo>
                      <a:pt x="858" y="690"/>
                    </a:lnTo>
                    <a:lnTo>
                      <a:pt x="849" y="691"/>
                    </a:lnTo>
                    <a:lnTo>
                      <a:pt x="844" y="686"/>
                    </a:lnTo>
                    <a:lnTo>
                      <a:pt x="851" y="683"/>
                    </a:lnTo>
                    <a:lnTo>
                      <a:pt x="853" y="680"/>
                    </a:lnTo>
                    <a:lnTo>
                      <a:pt x="846" y="680"/>
                    </a:lnTo>
                    <a:lnTo>
                      <a:pt x="846" y="683"/>
                    </a:lnTo>
                    <a:lnTo>
                      <a:pt x="843" y="683"/>
                    </a:lnTo>
                    <a:lnTo>
                      <a:pt x="831" y="678"/>
                    </a:lnTo>
                    <a:lnTo>
                      <a:pt x="829" y="680"/>
                    </a:lnTo>
                    <a:lnTo>
                      <a:pt x="814" y="681"/>
                    </a:lnTo>
                    <a:lnTo>
                      <a:pt x="808" y="683"/>
                    </a:lnTo>
                    <a:lnTo>
                      <a:pt x="804" y="688"/>
                    </a:lnTo>
                    <a:lnTo>
                      <a:pt x="808" y="690"/>
                    </a:lnTo>
                    <a:lnTo>
                      <a:pt x="809" y="691"/>
                    </a:lnTo>
                    <a:lnTo>
                      <a:pt x="813" y="686"/>
                    </a:lnTo>
                    <a:lnTo>
                      <a:pt x="819" y="685"/>
                    </a:lnTo>
                    <a:lnTo>
                      <a:pt x="821" y="690"/>
                    </a:lnTo>
                    <a:lnTo>
                      <a:pt x="828" y="695"/>
                    </a:lnTo>
                    <a:lnTo>
                      <a:pt x="846" y="698"/>
                    </a:lnTo>
                    <a:lnTo>
                      <a:pt x="854" y="700"/>
                    </a:lnTo>
                    <a:lnTo>
                      <a:pt x="862" y="698"/>
                    </a:lnTo>
                    <a:lnTo>
                      <a:pt x="871" y="698"/>
                    </a:lnTo>
                    <a:lnTo>
                      <a:pt x="872" y="700"/>
                    </a:lnTo>
                    <a:lnTo>
                      <a:pt x="882" y="703"/>
                    </a:lnTo>
                    <a:lnTo>
                      <a:pt x="889" y="698"/>
                    </a:lnTo>
                    <a:lnTo>
                      <a:pt x="889" y="695"/>
                    </a:lnTo>
                    <a:lnTo>
                      <a:pt x="886" y="691"/>
                    </a:lnTo>
                    <a:lnTo>
                      <a:pt x="886" y="685"/>
                    </a:lnTo>
                    <a:lnTo>
                      <a:pt x="889" y="681"/>
                    </a:lnTo>
                    <a:lnTo>
                      <a:pt x="894" y="680"/>
                    </a:lnTo>
                    <a:lnTo>
                      <a:pt x="894" y="676"/>
                    </a:lnTo>
                    <a:lnTo>
                      <a:pt x="901" y="670"/>
                    </a:lnTo>
                    <a:lnTo>
                      <a:pt x="902" y="666"/>
                    </a:lnTo>
                    <a:lnTo>
                      <a:pt x="906" y="657"/>
                    </a:lnTo>
                    <a:lnTo>
                      <a:pt x="902" y="650"/>
                    </a:lnTo>
                    <a:lnTo>
                      <a:pt x="902" y="643"/>
                    </a:lnTo>
                    <a:lnTo>
                      <a:pt x="911" y="630"/>
                    </a:lnTo>
                    <a:lnTo>
                      <a:pt x="911" y="627"/>
                    </a:lnTo>
                    <a:lnTo>
                      <a:pt x="904" y="610"/>
                    </a:lnTo>
                    <a:lnTo>
                      <a:pt x="894" y="605"/>
                    </a:lnTo>
                    <a:lnTo>
                      <a:pt x="891" y="602"/>
                    </a:lnTo>
                    <a:lnTo>
                      <a:pt x="891" y="588"/>
                    </a:lnTo>
                    <a:lnTo>
                      <a:pt x="897" y="583"/>
                    </a:lnTo>
                    <a:lnTo>
                      <a:pt x="901" y="578"/>
                    </a:lnTo>
                    <a:lnTo>
                      <a:pt x="907" y="577"/>
                    </a:lnTo>
                    <a:lnTo>
                      <a:pt x="917" y="568"/>
                    </a:lnTo>
                    <a:lnTo>
                      <a:pt x="924" y="568"/>
                    </a:lnTo>
                    <a:lnTo>
                      <a:pt x="932" y="575"/>
                    </a:lnTo>
                    <a:lnTo>
                      <a:pt x="932" y="582"/>
                    </a:lnTo>
                    <a:lnTo>
                      <a:pt x="941" y="585"/>
                    </a:lnTo>
                    <a:lnTo>
                      <a:pt x="942" y="588"/>
                    </a:lnTo>
                    <a:lnTo>
                      <a:pt x="944" y="588"/>
                    </a:lnTo>
                    <a:lnTo>
                      <a:pt x="951" y="595"/>
                    </a:lnTo>
                    <a:lnTo>
                      <a:pt x="949" y="600"/>
                    </a:lnTo>
                    <a:lnTo>
                      <a:pt x="954" y="603"/>
                    </a:lnTo>
                    <a:lnTo>
                      <a:pt x="956" y="608"/>
                    </a:lnTo>
                    <a:lnTo>
                      <a:pt x="959" y="613"/>
                    </a:lnTo>
                    <a:lnTo>
                      <a:pt x="961" y="618"/>
                    </a:lnTo>
                    <a:lnTo>
                      <a:pt x="957" y="620"/>
                    </a:lnTo>
                    <a:lnTo>
                      <a:pt x="962" y="625"/>
                    </a:lnTo>
                    <a:lnTo>
                      <a:pt x="967" y="625"/>
                    </a:lnTo>
                    <a:lnTo>
                      <a:pt x="974" y="630"/>
                    </a:lnTo>
                    <a:lnTo>
                      <a:pt x="980" y="628"/>
                    </a:lnTo>
                    <a:lnTo>
                      <a:pt x="984" y="627"/>
                    </a:lnTo>
                    <a:lnTo>
                      <a:pt x="992" y="627"/>
                    </a:lnTo>
                    <a:lnTo>
                      <a:pt x="994" y="623"/>
                    </a:lnTo>
                    <a:lnTo>
                      <a:pt x="995" y="623"/>
                    </a:lnTo>
                    <a:lnTo>
                      <a:pt x="992" y="622"/>
                    </a:lnTo>
                    <a:lnTo>
                      <a:pt x="989" y="623"/>
                    </a:lnTo>
                    <a:lnTo>
                      <a:pt x="987" y="620"/>
                    </a:lnTo>
                    <a:lnTo>
                      <a:pt x="982" y="625"/>
                    </a:lnTo>
                    <a:lnTo>
                      <a:pt x="975" y="625"/>
                    </a:lnTo>
                    <a:lnTo>
                      <a:pt x="972" y="622"/>
                    </a:lnTo>
                    <a:lnTo>
                      <a:pt x="967" y="622"/>
                    </a:lnTo>
                    <a:lnTo>
                      <a:pt x="964" y="617"/>
                    </a:lnTo>
                    <a:lnTo>
                      <a:pt x="965" y="613"/>
                    </a:lnTo>
                    <a:lnTo>
                      <a:pt x="962" y="612"/>
                    </a:lnTo>
                    <a:lnTo>
                      <a:pt x="959" y="605"/>
                    </a:lnTo>
                    <a:lnTo>
                      <a:pt x="961" y="598"/>
                    </a:lnTo>
                    <a:lnTo>
                      <a:pt x="965" y="597"/>
                    </a:lnTo>
                    <a:lnTo>
                      <a:pt x="969" y="593"/>
                    </a:lnTo>
                    <a:lnTo>
                      <a:pt x="965" y="592"/>
                    </a:lnTo>
                    <a:lnTo>
                      <a:pt x="964" y="588"/>
                    </a:lnTo>
                    <a:lnTo>
                      <a:pt x="962" y="587"/>
                    </a:lnTo>
                    <a:lnTo>
                      <a:pt x="961" y="583"/>
                    </a:lnTo>
                    <a:lnTo>
                      <a:pt x="954" y="580"/>
                    </a:lnTo>
                    <a:lnTo>
                      <a:pt x="954" y="577"/>
                    </a:lnTo>
                    <a:lnTo>
                      <a:pt x="947" y="570"/>
                    </a:lnTo>
                    <a:lnTo>
                      <a:pt x="939" y="570"/>
                    </a:lnTo>
                    <a:lnTo>
                      <a:pt x="927" y="565"/>
                    </a:lnTo>
                    <a:lnTo>
                      <a:pt x="926" y="560"/>
                    </a:lnTo>
                    <a:lnTo>
                      <a:pt x="921" y="562"/>
                    </a:lnTo>
                    <a:lnTo>
                      <a:pt x="911" y="559"/>
                    </a:lnTo>
                    <a:lnTo>
                      <a:pt x="907" y="559"/>
                    </a:lnTo>
                    <a:lnTo>
                      <a:pt x="901" y="557"/>
                    </a:lnTo>
                    <a:lnTo>
                      <a:pt x="896" y="564"/>
                    </a:lnTo>
                    <a:lnTo>
                      <a:pt x="894" y="568"/>
                    </a:lnTo>
                    <a:lnTo>
                      <a:pt x="891" y="572"/>
                    </a:lnTo>
                    <a:lnTo>
                      <a:pt x="881" y="568"/>
                    </a:lnTo>
                    <a:lnTo>
                      <a:pt x="874" y="573"/>
                    </a:lnTo>
                    <a:lnTo>
                      <a:pt x="867" y="572"/>
                    </a:lnTo>
                    <a:lnTo>
                      <a:pt x="864" y="568"/>
                    </a:lnTo>
                    <a:lnTo>
                      <a:pt x="866" y="562"/>
                    </a:lnTo>
                    <a:lnTo>
                      <a:pt x="864" y="559"/>
                    </a:lnTo>
                    <a:lnTo>
                      <a:pt x="856" y="549"/>
                    </a:lnTo>
                    <a:lnTo>
                      <a:pt x="853" y="544"/>
                    </a:lnTo>
                    <a:lnTo>
                      <a:pt x="854" y="534"/>
                    </a:lnTo>
                    <a:lnTo>
                      <a:pt x="848" y="527"/>
                    </a:lnTo>
                    <a:lnTo>
                      <a:pt x="849" y="520"/>
                    </a:lnTo>
                    <a:lnTo>
                      <a:pt x="851" y="507"/>
                    </a:lnTo>
                    <a:lnTo>
                      <a:pt x="846" y="499"/>
                    </a:lnTo>
                    <a:lnTo>
                      <a:pt x="841" y="492"/>
                    </a:lnTo>
                    <a:lnTo>
                      <a:pt x="834" y="492"/>
                    </a:lnTo>
                    <a:lnTo>
                      <a:pt x="833" y="487"/>
                    </a:lnTo>
                    <a:lnTo>
                      <a:pt x="821" y="479"/>
                    </a:lnTo>
                    <a:lnTo>
                      <a:pt x="813" y="474"/>
                    </a:lnTo>
                    <a:lnTo>
                      <a:pt x="813" y="467"/>
                    </a:lnTo>
                    <a:lnTo>
                      <a:pt x="816" y="459"/>
                    </a:lnTo>
                    <a:lnTo>
                      <a:pt x="814" y="452"/>
                    </a:lnTo>
                    <a:lnTo>
                      <a:pt x="811" y="449"/>
                    </a:lnTo>
                    <a:lnTo>
                      <a:pt x="811" y="447"/>
                    </a:lnTo>
                    <a:lnTo>
                      <a:pt x="816" y="442"/>
                    </a:lnTo>
                    <a:lnTo>
                      <a:pt x="823" y="434"/>
                    </a:lnTo>
                    <a:lnTo>
                      <a:pt x="826" y="424"/>
                    </a:lnTo>
                    <a:lnTo>
                      <a:pt x="823" y="412"/>
                    </a:lnTo>
                    <a:lnTo>
                      <a:pt x="813" y="394"/>
                    </a:lnTo>
                    <a:lnTo>
                      <a:pt x="816" y="394"/>
                    </a:lnTo>
                    <a:lnTo>
                      <a:pt x="823" y="397"/>
                    </a:lnTo>
                    <a:lnTo>
                      <a:pt x="824" y="404"/>
                    </a:lnTo>
                    <a:lnTo>
                      <a:pt x="828" y="404"/>
                    </a:lnTo>
                    <a:lnTo>
                      <a:pt x="829" y="407"/>
                    </a:lnTo>
                    <a:lnTo>
                      <a:pt x="829" y="414"/>
                    </a:lnTo>
                    <a:lnTo>
                      <a:pt x="834" y="419"/>
                    </a:lnTo>
                    <a:lnTo>
                      <a:pt x="834" y="427"/>
                    </a:lnTo>
                    <a:lnTo>
                      <a:pt x="838" y="434"/>
                    </a:lnTo>
                    <a:lnTo>
                      <a:pt x="836" y="439"/>
                    </a:lnTo>
                    <a:lnTo>
                      <a:pt x="839" y="444"/>
                    </a:lnTo>
                    <a:lnTo>
                      <a:pt x="846" y="451"/>
                    </a:lnTo>
                    <a:lnTo>
                      <a:pt x="846" y="454"/>
                    </a:lnTo>
                    <a:lnTo>
                      <a:pt x="851" y="457"/>
                    </a:lnTo>
                    <a:lnTo>
                      <a:pt x="851" y="461"/>
                    </a:lnTo>
                    <a:lnTo>
                      <a:pt x="846" y="462"/>
                    </a:lnTo>
                    <a:lnTo>
                      <a:pt x="849" y="466"/>
                    </a:lnTo>
                    <a:lnTo>
                      <a:pt x="854" y="466"/>
                    </a:lnTo>
                    <a:lnTo>
                      <a:pt x="861" y="469"/>
                    </a:lnTo>
                    <a:lnTo>
                      <a:pt x="869" y="469"/>
                    </a:lnTo>
                    <a:lnTo>
                      <a:pt x="874" y="467"/>
                    </a:lnTo>
                    <a:lnTo>
                      <a:pt x="879" y="470"/>
                    </a:lnTo>
                    <a:lnTo>
                      <a:pt x="881" y="474"/>
                    </a:lnTo>
                    <a:lnTo>
                      <a:pt x="886" y="469"/>
                    </a:lnTo>
                    <a:lnTo>
                      <a:pt x="891" y="467"/>
                    </a:lnTo>
                    <a:lnTo>
                      <a:pt x="896" y="466"/>
                    </a:lnTo>
                    <a:lnTo>
                      <a:pt x="899" y="467"/>
                    </a:lnTo>
                    <a:lnTo>
                      <a:pt x="906" y="474"/>
                    </a:lnTo>
                    <a:lnTo>
                      <a:pt x="911" y="474"/>
                    </a:lnTo>
                    <a:lnTo>
                      <a:pt x="917" y="477"/>
                    </a:lnTo>
                    <a:lnTo>
                      <a:pt x="927" y="475"/>
                    </a:lnTo>
                    <a:lnTo>
                      <a:pt x="931" y="472"/>
                    </a:lnTo>
                    <a:lnTo>
                      <a:pt x="926" y="474"/>
                    </a:lnTo>
                    <a:lnTo>
                      <a:pt x="916" y="474"/>
                    </a:lnTo>
                    <a:lnTo>
                      <a:pt x="916" y="469"/>
                    </a:lnTo>
                    <a:lnTo>
                      <a:pt x="912" y="469"/>
                    </a:lnTo>
                    <a:lnTo>
                      <a:pt x="909" y="462"/>
                    </a:lnTo>
                    <a:lnTo>
                      <a:pt x="901" y="462"/>
                    </a:lnTo>
                    <a:lnTo>
                      <a:pt x="901" y="459"/>
                    </a:lnTo>
                    <a:lnTo>
                      <a:pt x="897" y="457"/>
                    </a:lnTo>
                    <a:lnTo>
                      <a:pt x="894" y="461"/>
                    </a:lnTo>
                    <a:lnTo>
                      <a:pt x="882" y="461"/>
                    </a:lnTo>
                    <a:lnTo>
                      <a:pt x="879" y="457"/>
                    </a:lnTo>
                    <a:lnTo>
                      <a:pt x="871" y="456"/>
                    </a:lnTo>
                    <a:lnTo>
                      <a:pt x="862" y="449"/>
                    </a:lnTo>
                    <a:lnTo>
                      <a:pt x="861" y="444"/>
                    </a:lnTo>
                    <a:lnTo>
                      <a:pt x="858" y="444"/>
                    </a:lnTo>
                    <a:lnTo>
                      <a:pt x="849" y="434"/>
                    </a:lnTo>
                    <a:lnTo>
                      <a:pt x="853" y="432"/>
                    </a:lnTo>
                    <a:lnTo>
                      <a:pt x="856" y="431"/>
                    </a:lnTo>
                    <a:lnTo>
                      <a:pt x="862" y="426"/>
                    </a:lnTo>
                    <a:lnTo>
                      <a:pt x="866" y="426"/>
                    </a:lnTo>
                    <a:lnTo>
                      <a:pt x="872" y="432"/>
                    </a:lnTo>
                    <a:lnTo>
                      <a:pt x="884" y="437"/>
                    </a:lnTo>
                    <a:lnTo>
                      <a:pt x="891" y="436"/>
                    </a:lnTo>
                    <a:lnTo>
                      <a:pt x="896" y="427"/>
                    </a:lnTo>
                    <a:lnTo>
                      <a:pt x="891" y="419"/>
                    </a:lnTo>
                    <a:lnTo>
                      <a:pt x="882" y="417"/>
                    </a:lnTo>
                    <a:lnTo>
                      <a:pt x="874" y="421"/>
                    </a:lnTo>
                    <a:lnTo>
                      <a:pt x="871" y="419"/>
                    </a:lnTo>
                    <a:lnTo>
                      <a:pt x="872" y="416"/>
                    </a:lnTo>
                    <a:lnTo>
                      <a:pt x="874" y="417"/>
                    </a:lnTo>
                    <a:lnTo>
                      <a:pt x="877" y="416"/>
                    </a:lnTo>
                    <a:lnTo>
                      <a:pt x="877" y="411"/>
                    </a:lnTo>
                    <a:lnTo>
                      <a:pt x="884" y="402"/>
                    </a:lnTo>
                    <a:lnTo>
                      <a:pt x="889" y="399"/>
                    </a:lnTo>
                    <a:lnTo>
                      <a:pt x="894" y="401"/>
                    </a:lnTo>
                    <a:lnTo>
                      <a:pt x="911" y="401"/>
                    </a:lnTo>
                    <a:lnTo>
                      <a:pt x="917" y="406"/>
                    </a:lnTo>
                    <a:lnTo>
                      <a:pt x="922" y="411"/>
                    </a:lnTo>
                    <a:lnTo>
                      <a:pt x="937" y="412"/>
                    </a:lnTo>
                    <a:lnTo>
                      <a:pt x="937" y="416"/>
                    </a:lnTo>
                    <a:lnTo>
                      <a:pt x="944" y="419"/>
                    </a:lnTo>
                    <a:lnTo>
                      <a:pt x="954" y="427"/>
                    </a:lnTo>
                    <a:lnTo>
                      <a:pt x="961" y="429"/>
                    </a:lnTo>
                    <a:lnTo>
                      <a:pt x="974" y="427"/>
                    </a:lnTo>
                    <a:lnTo>
                      <a:pt x="984" y="421"/>
                    </a:lnTo>
                    <a:lnTo>
                      <a:pt x="987" y="424"/>
                    </a:lnTo>
                    <a:lnTo>
                      <a:pt x="989" y="424"/>
                    </a:lnTo>
                    <a:lnTo>
                      <a:pt x="995" y="424"/>
                    </a:lnTo>
                    <a:lnTo>
                      <a:pt x="994" y="432"/>
                    </a:lnTo>
                    <a:lnTo>
                      <a:pt x="995" y="436"/>
                    </a:lnTo>
                    <a:lnTo>
                      <a:pt x="994" y="439"/>
                    </a:lnTo>
                    <a:lnTo>
                      <a:pt x="987" y="444"/>
                    </a:lnTo>
                    <a:lnTo>
                      <a:pt x="987" y="449"/>
                    </a:lnTo>
                    <a:lnTo>
                      <a:pt x="990" y="454"/>
                    </a:lnTo>
                    <a:lnTo>
                      <a:pt x="990" y="462"/>
                    </a:lnTo>
                    <a:lnTo>
                      <a:pt x="999" y="467"/>
                    </a:lnTo>
                    <a:lnTo>
                      <a:pt x="999" y="472"/>
                    </a:lnTo>
                    <a:lnTo>
                      <a:pt x="995" y="475"/>
                    </a:lnTo>
                    <a:lnTo>
                      <a:pt x="997" y="490"/>
                    </a:lnTo>
                    <a:lnTo>
                      <a:pt x="1000" y="489"/>
                    </a:lnTo>
                    <a:lnTo>
                      <a:pt x="1002" y="485"/>
                    </a:lnTo>
                    <a:lnTo>
                      <a:pt x="1000" y="482"/>
                    </a:lnTo>
                    <a:lnTo>
                      <a:pt x="1004" y="479"/>
                    </a:lnTo>
                    <a:lnTo>
                      <a:pt x="1004" y="474"/>
                    </a:lnTo>
                    <a:lnTo>
                      <a:pt x="1007" y="472"/>
                    </a:lnTo>
                    <a:lnTo>
                      <a:pt x="1010" y="466"/>
                    </a:lnTo>
                    <a:lnTo>
                      <a:pt x="1014" y="467"/>
                    </a:lnTo>
                    <a:lnTo>
                      <a:pt x="1017" y="475"/>
                    </a:lnTo>
                    <a:lnTo>
                      <a:pt x="1017" y="485"/>
                    </a:lnTo>
                    <a:lnTo>
                      <a:pt x="1019" y="489"/>
                    </a:lnTo>
                    <a:lnTo>
                      <a:pt x="1015" y="490"/>
                    </a:lnTo>
                    <a:lnTo>
                      <a:pt x="1015" y="495"/>
                    </a:lnTo>
                    <a:lnTo>
                      <a:pt x="1012" y="497"/>
                    </a:lnTo>
                    <a:lnTo>
                      <a:pt x="1022" y="502"/>
                    </a:lnTo>
                    <a:lnTo>
                      <a:pt x="1029" y="502"/>
                    </a:lnTo>
                    <a:lnTo>
                      <a:pt x="1037" y="504"/>
                    </a:lnTo>
                    <a:lnTo>
                      <a:pt x="1042" y="509"/>
                    </a:lnTo>
                    <a:lnTo>
                      <a:pt x="1040" y="514"/>
                    </a:lnTo>
                    <a:lnTo>
                      <a:pt x="1047" y="517"/>
                    </a:lnTo>
                    <a:lnTo>
                      <a:pt x="1057" y="519"/>
                    </a:lnTo>
                    <a:lnTo>
                      <a:pt x="1065" y="527"/>
                    </a:lnTo>
                    <a:lnTo>
                      <a:pt x="1065" y="524"/>
                    </a:lnTo>
                    <a:lnTo>
                      <a:pt x="1065" y="517"/>
                    </a:lnTo>
                    <a:lnTo>
                      <a:pt x="1072" y="510"/>
                    </a:lnTo>
                    <a:lnTo>
                      <a:pt x="1078" y="510"/>
                    </a:lnTo>
                    <a:lnTo>
                      <a:pt x="1088" y="519"/>
                    </a:lnTo>
                    <a:lnTo>
                      <a:pt x="1095" y="519"/>
                    </a:lnTo>
                    <a:lnTo>
                      <a:pt x="1100" y="522"/>
                    </a:lnTo>
                    <a:lnTo>
                      <a:pt x="1102" y="530"/>
                    </a:lnTo>
                    <a:lnTo>
                      <a:pt x="1100" y="522"/>
                    </a:lnTo>
                    <a:lnTo>
                      <a:pt x="1098" y="515"/>
                    </a:lnTo>
                    <a:lnTo>
                      <a:pt x="1093" y="515"/>
                    </a:lnTo>
                    <a:lnTo>
                      <a:pt x="1087" y="514"/>
                    </a:lnTo>
                    <a:lnTo>
                      <a:pt x="1078" y="509"/>
                    </a:lnTo>
                    <a:lnTo>
                      <a:pt x="1070" y="510"/>
                    </a:lnTo>
                    <a:lnTo>
                      <a:pt x="1062" y="515"/>
                    </a:lnTo>
                    <a:lnTo>
                      <a:pt x="1059" y="514"/>
                    </a:lnTo>
                    <a:lnTo>
                      <a:pt x="1057" y="515"/>
                    </a:lnTo>
                    <a:lnTo>
                      <a:pt x="1049" y="512"/>
                    </a:lnTo>
                    <a:lnTo>
                      <a:pt x="1040" y="504"/>
                    </a:lnTo>
                    <a:lnTo>
                      <a:pt x="1035" y="500"/>
                    </a:lnTo>
                    <a:lnTo>
                      <a:pt x="1027" y="499"/>
                    </a:lnTo>
                    <a:lnTo>
                      <a:pt x="1022" y="492"/>
                    </a:lnTo>
                    <a:lnTo>
                      <a:pt x="1027" y="494"/>
                    </a:lnTo>
                    <a:lnTo>
                      <a:pt x="1029" y="494"/>
                    </a:lnTo>
                    <a:lnTo>
                      <a:pt x="1035" y="484"/>
                    </a:lnTo>
                    <a:lnTo>
                      <a:pt x="1034" y="479"/>
                    </a:lnTo>
                    <a:lnTo>
                      <a:pt x="1027" y="474"/>
                    </a:lnTo>
                    <a:lnTo>
                      <a:pt x="1024" y="464"/>
                    </a:lnTo>
                    <a:lnTo>
                      <a:pt x="1015" y="454"/>
                    </a:lnTo>
                    <a:lnTo>
                      <a:pt x="1010" y="451"/>
                    </a:lnTo>
                    <a:lnTo>
                      <a:pt x="1005" y="446"/>
                    </a:lnTo>
                    <a:lnTo>
                      <a:pt x="1007" y="441"/>
                    </a:lnTo>
                    <a:lnTo>
                      <a:pt x="1005" y="436"/>
                    </a:lnTo>
                    <a:lnTo>
                      <a:pt x="1004" y="424"/>
                    </a:lnTo>
                    <a:lnTo>
                      <a:pt x="999" y="419"/>
                    </a:lnTo>
                    <a:lnTo>
                      <a:pt x="995" y="419"/>
                    </a:lnTo>
                    <a:lnTo>
                      <a:pt x="987" y="414"/>
                    </a:lnTo>
                    <a:lnTo>
                      <a:pt x="974" y="414"/>
                    </a:lnTo>
                    <a:lnTo>
                      <a:pt x="970" y="407"/>
                    </a:lnTo>
                    <a:lnTo>
                      <a:pt x="964" y="404"/>
                    </a:lnTo>
                    <a:lnTo>
                      <a:pt x="964" y="399"/>
                    </a:lnTo>
                    <a:lnTo>
                      <a:pt x="961" y="394"/>
                    </a:lnTo>
                    <a:lnTo>
                      <a:pt x="961" y="392"/>
                    </a:lnTo>
                    <a:lnTo>
                      <a:pt x="956" y="394"/>
                    </a:lnTo>
                    <a:lnTo>
                      <a:pt x="939" y="394"/>
                    </a:lnTo>
                    <a:lnTo>
                      <a:pt x="934" y="394"/>
                    </a:lnTo>
                    <a:lnTo>
                      <a:pt x="926" y="391"/>
                    </a:lnTo>
                    <a:lnTo>
                      <a:pt x="926" y="384"/>
                    </a:lnTo>
                    <a:lnTo>
                      <a:pt x="922" y="384"/>
                    </a:lnTo>
                    <a:lnTo>
                      <a:pt x="921" y="381"/>
                    </a:lnTo>
                    <a:lnTo>
                      <a:pt x="922" y="372"/>
                    </a:lnTo>
                    <a:lnTo>
                      <a:pt x="916" y="363"/>
                    </a:lnTo>
                    <a:lnTo>
                      <a:pt x="907" y="359"/>
                    </a:lnTo>
                    <a:lnTo>
                      <a:pt x="909" y="356"/>
                    </a:lnTo>
                    <a:lnTo>
                      <a:pt x="907" y="353"/>
                    </a:lnTo>
                    <a:lnTo>
                      <a:pt x="904" y="353"/>
                    </a:lnTo>
                    <a:lnTo>
                      <a:pt x="901" y="349"/>
                    </a:lnTo>
                    <a:lnTo>
                      <a:pt x="902" y="346"/>
                    </a:lnTo>
                    <a:lnTo>
                      <a:pt x="902" y="341"/>
                    </a:lnTo>
                    <a:lnTo>
                      <a:pt x="897" y="336"/>
                    </a:lnTo>
                    <a:lnTo>
                      <a:pt x="901" y="334"/>
                    </a:lnTo>
                    <a:lnTo>
                      <a:pt x="907" y="334"/>
                    </a:lnTo>
                    <a:lnTo>
                      <a:pt x="914" y="328"/>
                    </a:lnTo>
                    <a:lnTo>
                      <a:pt x="919" y="328"/>
                    </a:lnTo>
                    <a:lnTo>
                      <a:pt x="932" y="326"/>
                    </a:lnTo>
                    <a:lnTo>
                      <a:pt x="951" y="319"/>
                    </a:lnTo>
                    <a:lnTo>
                      <a:pt x="957" y="314"/>
                    </a:lnTo>
                    <a:lnTo>
                      <a:pt x="964" y="313"/>
                    </a:lnTo>
                    <a:lnTo>
                      <a:pt x="969" y="314"/>
                    </a:lnTo>
                    <a:lnTo>
                      <a:pt x="974" y="313"/>
                    </a:lnTo>
                    <a:lnTo>
                      <a:pt x="977" y="308"/>
                    </a:lnTo>
                    <a:lnTo>
                      <a:pt x="985" y="304"/>
                    </a:lnTo>
                    <a:lnTo>
                      <a:pt x="1002" y="298"/>
                    </a:lnTo>
                    <a:lnTo>
                      <a:pt x="1004" y="299"/>
                    </a:lnTo>
                    <a:lnTo>
                      <a:pt x="1002" y="304"/>
                    </a:lnTo>
                    <a:lnTo>
                      <a:pt x="1002" y="308"/>
                    </a:lnTo>
                    <a:lnTo>
                      <a:pt x="999" y="309"/>
                    </a:lnTo>
                    <a:lnTo>
                      <a:pt x="994" y="319"/>
                    </a:lnTo>
                    <a:lnTo>
                      <a:pt x="994" y="323"/>
                    </a:lnTo>
                    <a:lnTo>
                      <a:pt x="1004" y="331"/>
                    </a:lnTo>
                    <a:lnTo>
                      <a:pt x="1012" y="331"/>
                    </a:lnTo>
                    <a:lnTo>
                      <a:pt x="1007" y="328"/>
                    </a:lnTo>
                    <a:lnTo>
                      <a:pt x="999" y="321"/>
                    </a:lnTo>
                    <a:lnTo>
                      <a:pt x="999" y="318"/>
                    </a:lnTo>
                    <a:lnTo>
                      <a:pt x="1002" y="313"/>
                    </a:lnTo>
                    <a:lnTo>
                      <a:pt x="1012" y="308"/>
                    </a:lnTo>
                    <a:lnTo>
                      <a:pt x="1015" y="299"/>
                    </a:lnTo>
                    <a:lnTo>
                      <a:pt x="1012" y="293"/>
                    </a:lnTo>
                    <a:lnTo>
                      <a:pt x="1007" y="293"/>
                    </a:lnTo>
                    <a:lnTo>
                      <a:pt x="1000" y="289"/>
                    </a:lnTo>
                    <a:lnTo>
                      <a:pt x="1000" y="286"/>
                    </a:lnTo>
                    <a:lnTo>
                      <a:pt x="994" y="284"/>
                    </a:lnTo>
                    <a:lnTo>
                      <a:pt x="990" y="288"/>
                    </a:lnTo>
                    <a:lnTo>
                      <a:pt x="989" y="286"/>
                    </a:lnTo>
                    <a:lnTo>
                      <a:pt x="985" y="279"/>
                    </a:lnTo>
                    <a:lnTo>
                      <a:pt x="977" y="279"/>
                    </a:lnTo>
                    <a:lnTo>
                      <a:pt x="974" y="281"/>
                    </a:lnTo>
                    <a:lnTo>
                      <a:pt x="969" y="274"/>
                    </a:lnTo>
                    <a:lnTo>
                      <a:pt x="970" y="274"/>
                    </a:lnTo>
                    <a:lnTo>
                      <a:pt x="972" y="270"/>
                    </a:lnTo>
                    <a:lnTo>
                      <a:pt x="974" y="270"/>
                    </a:lnTo>
                    <a:lnTo>
                      <a:pt x="979" y="273"/>
                    </a:lnTo>
                    <a:lnTo>
                      <a:pt x="985" y="273"/>
                    </a:lnTo>
                    <a:lnTo>
                      <a:pt x="989" y="270"/>
                    </a:lnTo>
                    <a:lnTo>
                      <a:pt x="987" y="268"/>
                    </a:lnTo>
                    <a:lnTo>
                      <a:pt x="985" y="270"/>
                    </a:lnTo>
                    <a:lnTo>
                      <a:pt x="980" y="270"/>
                    </a:lnTo>
                    <a:lnTo>
                      <a:pt x="975" y="266"/>
                    </a:lnTo>
                    <a:lnTo>
                      <a:pt x="975" y="263"/>
                    </a:lnTo>
                    <a:lnTo>
                      <a:pt x="969" y="261"/>
                    </a:lnTo>
                    <a:lnTo>
                      <a:pt x="962" y="260"/>
                    </a:lnTo>
                    <a:lnTo>
                      <a:pt x="957" y="261"/>
                    </a:lnTo>
                    <a:lnTo>
                      <a:pt x="954" y="258"/>
                    </a:lnTo>
                    <a:lnTo>
                      <a:pt x="957" y="255"/>
                    </a:lnTo>
                    <a:lnTo>
                      <a:pt x="956" y="250"/>
                    </a:lnTo>
                    <a:lnTo>
                      <a:pt x="954" y="248"/>
                    </a:lnTo>
                    <a:lnTo>
                      <a:pt x="954" y="246"/>
                    </a:lnTo>
                    <a:lnTo>
                      <a:pt x="957" y="246"/>
                    </a:lnTo>
                    <a:lnTo>
                      <a:pt x="962" y="253"/>
                    </a:lnTo>
                    <a:lnTo>
                      <a:pt x="967" y="251"/>
                    </a:lnTo>
                    <a:lnTo>
                      <a:pt x="972" y="260"/>
                    </a:lnTo>
                    <a:lnTo>
                      <a:pt x="974" y="255"/>
                    </a:lnTo>
                    <a:lnTo>
                      <a:pt x="972" y="251"/>
                    </a:lnTo>
                    <a:lnTo>
                      <a:pt x="977" y="248"/>
                    </a:lnTo>
                    <a:lnTo>
                      <a:pt x="977" y="240"/>
                    </a:lnTo>
                    <a:lnTo>
                      <a:pt x="974" y="238"/>
                    </a:lnTo>
                    <a:lnTo>
                      <a:pt x="975" y="236"/>
                    </a:lnTo>
                    <a:lnTo>
                      <a:pt x="980" y="236"/>
                    </a:lnTo>
                    <a:lnTo>
                      <a:pt x="982" y="233"/>
                    </a:lnTo>
                    <a:lnTo>
                      <a:pt x="970" y="231"/>
                    </a:lnTo>
                    <a:lnTo>
                      <a:pt x="969" y="233"/>
                    </a:lnTo>
                    <a:lnTo>
                      <a:pt x="965" y="233"/>
                    </a:lnTo>
                    <a:lnTo>
                      <a:pt x="965" y="230"/>
                    </a:lnTo>
                    <a:lnTo>
                      <a:pt x="970" y="226"/>
                    </a:lnTo>
                    <a:lnTo>
                      <a:pt x="979" y="225"/>
                    </a:lnTo>
                    <a:lnTo>
                      <a:pt x="984" y="223"/>
                    </a:lnTo>
                    <a:lnTo>
                      <a:pt x="984" y="220"/>
                    </a:lnTo>
                    <a:lnTo>
                      <a:pt x="989" y="215"/>
                    </a:lnTo>
                    <a:lnTo>
                      <a:pt x="989" y="211"/>
                    </a:lnTo>
                    <a:lnTo>
                      <a:pt x="990" y="210"/>
                    </a:lnTo>
                    <a:lnTo>
                      <a:pt x="989" y="206"/>
                    </a:lnTo>
                    <a:lnTo>
                      <a:pt x="994" y="201"/>
                    </a:lnTo>
                    <a:lnTo>
                      <a:pt x="995" y="201"/>
                    </a:lnTo>
                    <a:lnTo>
                      <a:pt x="997" y="203"/>
                    </a:lnTo>
                    <a:lnTo>
                      <a:pt x="1000" y="203"/>
                    </a:lnTo>
                    <a:lnTo>
                      <a:pt x="1002" y="198"/>
                    </a:lnTo>
                    <a:lnTo>
                      <a:pt x="1004" y="198"/>
                    </a:lnTo>
                    <a:lnTo>
                      <a:pt x="1000" y="195"/>
                    </a:lnTo>
                    <a:lnTo>
                      <a:pt x="1002" y="191"/>
                    </a:lnTo>
                    <a:lnTo>
                      <a:pt x="1009" y="190"/>
                    </a:lnTo>
                    <a:lnTo>
                      <a:pt x="1012" y="190"/>
                    </a:lnTo>
                    <a:lnTo>
                      <a:pt x="1014" y="185"/>
                    </a:lnTo>
                    <a:lnTo>
                      <a:pt x="1015" y="185"/>
                    </a:lnTo>
                    <a:lnTo>
                      <a:pt x="1020" y="186"/>
                    </a:lnTo>
                    <a:lnTo>
                      <a:pt x="1029" y="185"/>
                    </a:lnTo>
                    <a:lnTo>
                      <a:pt x="1027" y="181"/>
                    </a:lnTo>
                    <a:lnTo>
                      <a:pt x="1027" y="178"/>
                    </a:lnTo>
                    <a:lnTo>
                      <a:pt x="1037" y="176"/>
                    </a:lnTo>
                    <a:lnTo>
                      <a:pt x="1044" y="175"/>
                    </a:lnTo>
                    <a:lnTo>
                      <a:pt x="1045" y="170"/>
                    </a:lnTo>
                    <a:lnTo>
                      <a:pt x="1060" y="165"/>
                    </a:lnTo>
                    <a:lnTo>
                      <a:pt x="1060" y="160"/>
                    </a:lnTo>
                    <a:lnTo>
                      <a:pt x="1059" y="160"/>
                    </a:lnTo>
                    <a:lnTo>
                      <a:pt x="1050" y="163"/>
                    </a:lnTo>
                    <a:lnTo>
                      <a:pt x="1047" y="162"/>
                    </a:lnTo>
                    <a:lnTo>
                      <a:pt x="1042" y="167"/>
                    </a:lnTo>
                    <a:lnTo>
                      <a:pt x="1039" y="163"/>
                    </a:lnTo>
                    <a:lnTo>
                      <a:pt x="1039" y="155"/>
                    </a:lnTo>
                    <a:lnTo>
                      <a:pt x="1042" y="153"/>
                    </a:lnTo>
                    <a:lnTo>
                      <a:pt x="1044" y="148"/>
                    </a:lnTo>
                    <a:lnTo>
                      <a:pt x="1045" y="150"/>
                    </a:lnTo>
                    <a:lnTo>
                      <a:pt x="1045" y="152"/>
                    </a:lnTo>
                    <a:lnTo>
                      <a:pt x="1047" y="152"/>
                    </a:lnTo>
                    <a:lnTo>
                      <a:pt x="1052" y="148"/>
                    </a:lnTo>
                    <a:lnTo>
                      <a:pt x="1045" y="145"/>
                    </a:lnTo>
                    <a:lnTo>
                      <a:pt x="1052" y="143"/>
                    </a:lnTo>
                    <a:lnTo>
                      <a:pt x="1057" y="147"/>
                    </a:lnTo>
                    <a:lnTo>
                      <a:pt x="1060" y="147"/>
                    </a:lnTo>
                    <a:lnTo>
                      <a:pt x="1067" y="142"/>
                    </a:lnTo>
                    <a:lnTo>
                      <a:pt x="1072" y="143"/>
                    </a:lnTo>
                    <a:lnTo>
                      <a:pt x="1085" y="140"/>
                    </a:lnTo>
                    <a:lnTo>
                      <a:pt x="1090" y="140"/>
                    </a:lnTo>
                    <a:lnTo>
                      <a:pt x="1092" y="143"/>
                    </a:lnTo>
                    <a:lnTo>
                      <a:pt x="1087" y="153"/>
                    </a:lnTo>
                    <a:lnTo>
                      <a:pt x="1087" y="157"/>
                    </a:lnTo>
                    <a:lnTo>
                      <a:pt x="1092" y="160"/>
                    </a:lnTo>
                    <a:lnTo>
                      <a:pt x="1093" y="153"/>
                    </a:lnTo>
                    <a:lnTo>
                      <a:pt x="1098" y="147"/>
                    </a:lnTo>
                    <a:lnTo>
                      <a:pt x="1097" y="143"/>
                    </a:lnTo>
                    <a:lnTo>
                      <a:pt x="1098" y="142"/>
                    </a:lnTo>
                    <a:lnTo>
                      <a:pt x="1102" y="145"/>
                    </a:lnTo>
                    <a:lnTo>
                      <a:pt x="1103" y="152"/>
                    </a:lnTo>
                    <a:lnTo>
                      <a:pt x="1107" y="152"/>
                    </a:lnTo>
                    <a:lnTo>
                      <a:pt x="1108" y="147"/>
                    </a:lnTo>
                    <a:lnTo>
                      <a:pt x="1107" y="143"/>
                    </a:lnTo>
                    <a:lnTo>
                      <a:pt x="1112" y="140"/>
                    </a:lnTo>
                    <a:lnTo>
                      <a:pt x="1113" y="140"/>
                    </a:lnTo>
                    <a:lnTo>
                      <a:pt x="1113" y="145"/>
                    </a:lnTo>
                    <a:lnTo>
                      <a:pt x="1122" y="140"/>
                    </a:lnTo>
                    <a:lnTo>
                      <a:pt x="1122" y="138"/>
                    </a:lnTo>
                    <a:lnTo>
                      <a:pt x="1118" y="133"/>
                    </a:lnTo>
                    <a:lnTo>
                      <a:pt x="1123" y="135"/>
                    </a:lnTo>
                    <a:lnTo>
                      <a:pt x="1127" y="132"/>
                    </a:lnTo>
                    <a:lnTo>
                      <a:pt x="1122" y="130"/>
                    </a:lnTo>
                    <a:lnTo>
                      <a:pt x="1127" y="125"/>
                    </a:lnTo>
                    <a:lnTo>
                      <a:pt x="1133" y="125"/>
                    </a:lnTo>
                    <a:lnTo>
                      <a:pt x="1138" y="122"/>
                    </a:lnTo>
                    <a:lnTo>
                      <a:pt x="1140" y="123"/>
                    </a:lnTo>
                    <a:lnTo>
                      <a:pt x="1140" y="127"/>
                    </a:lnTo>
                    <a:lnTo>
                      <a:pt x="1143" y="127"/>
                    </a:lnTo>
                    <a:lnTo>
                      <a:pt x="1150" y="128"/>
                    </a:lnTo>
                    <a:lnTo>
                      <a:pt x="1150" y="133"/>
                    </a:lnTo>
                    <a:lnTo>
                      <a:pt x="1153" y="137"/>
                    </a:lnTo>
                    <a:lnTo>
                      <a:pt x="1148" y="147"/>
                    </a:lnTo>
                    <a:lnTo>
                      <a:pt x="1155" y="143"/>
                    </a:lnTo>
                    <a:lnTo>
                      <a:pt x="1160" y="135"/>
                    </a:lnTo>
                    <a:lnTo>
                      <a:pt x="1155" y="125"/>
                    </a:lnTo>
                    <a:lnTo>
                      <a:pt x="1148" y="122"/>
                    </a:lnTo>
                    <a:lnTo>
                      <a:pt x="1143" y="117"/>
                    </a:lnTo>
                    <a:lnTo>
                      <a:pt x="1138" y="120"/>
                    </a:lnTo>
                    <a:lnTo>
                      <a:pt x="1137" y="117"/>
                    </a:lnTo>
                    <a:lnTo>
                      <a:pt x="1130" y="118"/>
                    </a:lnTo>
                    <a:lnTo>
                      <a:pt x="1130" y="115"/>
                    </a:lnTo>
                    <a:lnTo>
                      <a:pt x="1125" y="113"/>
                    </a:lnTo>
                    <a:lnTo>
                      <a:pt x="1123" y="112"/>
                    </a:lnTo>
                    <a:lnTo>
                      <a:pt x="1127" y="108"/>
                    </a:lnTo>
                    <a:lnTo>
                      <a:pt x="1137" y="108"/>
                    </a:lnTo>
                    <a:lnTo>
                      <a:pt x="1140" y="105"/>
                    </a:lnTo>
                    <a:lnTo>
                      <a:pt x="1145" y="105"/>
                    </a:lnTo>
                    <a:lnTo>
                      <a:pt x="1150" y="107"/>
                    </a:lnTo>
                    <a:lnTo>
                      <a:pt x="1153" y="105"/>
                    </a:lnTo>
                    <a:lnTo>
                      <a:pt x="1157" y="107"/>
                    </a:lnTo>
                    <a:lnTo>
                      <a:pt x="1168" y="102"/>
                    </a:lnTo>
                    <a:lnTo>
                      <a:pt x="1175" y="105"/>
                    </a:lnTo>
                    <a:lnTo>
                      <a:pt x="1178" y="105"/>
                    </a:lnTo>
                    <a:lnTo>
                      <a:pt x="1181" y="105"/>
                    </a:lnTo>
                    <a:lnTo>
                      <a:pt x="1186" y="102"/>
                    </a:lnTo>
                    <a:lnTo>
                      <a:pt x="1185" y="100"/>
                    </a:lnTo>
                    <a:lnTo>
                      <a:pt x="1176" y="100"/>
                    </a:lnTo>
                    <a:lnTo>
                      <a:pt x="1168" y="97"/>
                    </a:lnTo>
                    <a:lnTo>
                      <a:pt x="1163" y="98"/>
                    </a:lnTo>
                    <a:lnTo>
                      <a:pt x="1155" y="98"/>
                    </a:lnTo>
                    <a:lnTo>
                      <a:pt x="1155" y="95"/>
                    </a:lnTo>
                    <a:lnTo>
                      <a:pt x="1152" y="90"/>
                    </a:lnTo>
                    <a:lnTo>
                      <a:pt x="1158" y="85"/>
                    </a:lnTo>
                    <a:lnTo>
                      <a:pt x="1152" y="83"/>
                    </a:lnTo>
                    <a:lnTo>
                      <a:pt x="1147" y="77"/>
                    </a:lnTo>
                    <a:lnTo>
                      <a:pt x="1142" y="78"/>
                    </a:lnTo>
                    <a:lnTo>
                      <a:pt x="1137" y="72"/>
                    </a:lnTo>
                    <a:lnTo>
                      <a:pt x="1137" y="67"/>
                    </a:lnTo>
                    <a:lnTo>
                      <a:pt x="1142" y="67"/>
                    </a:lnTo>
                    <a:lnTo>
                      <a:pt x="1142" y="62"/>
                    </a:lnTo>
                    <a:lnTo>
                      <a:pt x="1135" y="57"/>
                    </a:lnTo>
                    <a:lnTo>
                      <a:pt x="1137" y="37"/>
                    </a:lnTo>
                    <a:lnTo>
                      <a:pt x="1142" y="32"/>
                    </a:lnTo>
                    <a:lnTo>
                      <a:pt x="1140" y="27"/>
                    </a:lnTo>
                    <a:lnTo>
                      <a:pt x="1140" y="19"/>
                    </a:lnTo>
                    <a:lnTo>
                      <a:pt x="1145" y="15"/>
                    </a:lnTo>
                    <a:lnTo>
                      <a:pt x="1142" y="10"/>
                    </a:lnTo>
                    <a:lnTo>
                      <a:pt x="1147" y="9"/>
                    </a:lnTo>
                    <a:lnTo>
                      <a:pt x="1147" y="5"/>
                    </a:lnTo>
                    <a:lnTo>
                      <a:pt x="1155" y="0"/>
                    </a:lnTo>
                    <a:lnTo>
                      <a:pt x="1158" y="0"/>
                    </a:lnTo>
                    <a:lnTo>
                      <a:pt x="1163" y="7"/>
                    </a:lnTo>
                    <a:lnTo>
                      <a:pt x="1168" y="2"/>
                    </a:lnTo>
                    <a:lnTo>
                      <a:pt x="1171" y="2"/>
                    </a:lnTo>
                    <a:lnTo>
                      <a:pt x="1175" y="9"/>
                    </a:lnTo>
                    <a:lnTo>
                      <a:pt x="1181" y="9"/>
                    </a:lnTo>
                    <a:lnTo>
                      <a:pt x="1188" y="4"/>
                    </a:lnTo>
                    <a:lnTo>
                      <a:pt x="1190" y="5"/>
                    </a:lnTo>
                    <a:lnTo>
                      <a:pt x="1190" y="12"/>
                    </a:lnTo>
                    <a:lnTo>
                      <a:pt x="1191" y="14"/>
                    </a:lnTo>
                    <a:lnTo>
                      <a:pt x="1200" y="15"/>
                    </a:lnTo>
                    <a:lnTo>
                      <a:pt x="1200" y="17"/>
                    </a:lnTo>
                    <a:lnTo>
                      <a:pt x="1195" y="20"/>
                    </a:lnTo>
                    <a:lnTo>
                      <a:pt x="1195" y="22"/>
                    </a:lnTo>
                    <a:lnTo>
                      <a:pt x="1193" y="25"/>
                    </a:lnTo>
                    <a:lnTo>
                      <a:pt x="1195" y="30"/>
                    </a:lnTo>
                    <a:lnTo>
                      <a:pt x="1190" y="37"/>
                    </a:lnTo>
                    <a:lnTo>
                      <a:pt x="1183" y="39"/>
                    </a:lnTo>
                    <a:lnTo>
                      <a:pt x="1180" y="44"/>
                    </a:lnTo>
                    <a:lnTo>
                      <a:pt x="1183" y="45"/>
                    </a:lnTo>
                    <a:lnTo>
                      <a:pt x="1195" y="40"/>
                    </a:lnTo>
                    <a:lnTo>
                      <a:pt x="1203" y="30"/>
                    </a:lnTo>
                    <a:lnTo>
                      <a:pt x="1206" y="30"/>
                    </a:lnTo>
                    <a:lnTo>
                      <a:pt x="1206" y="34"/>
                    </a:lnTo>
                    <a:lnTo>
                      <a:pt x="1203" y="39"/>
                    </a:lnTo>
                    <a:lnTo>
                      <a:pt x="1203" y="42"/>
                    </a:lnTo>
                    <a:lnTo>
                      <a:pt x="1208" y="42"/>
                    </a:lnTo>
                    <a:lnTo>
                      <a:pt x="1211" y="35"/>
                    </a:lnTo>
                    <a:lnTo>
                      <a:pt x="1216" y="34"/>
                    </a:lnTo>
                    <a:lnTo>
                      <a:pt x="1220" y="35"/>
                    </a:lnTo>
                    <a:lnTo>
                      <a:pt x="1225" y="35"/>
                    </a:lnTo>
                    <a:lnTo>
                      <a:pt x="1226" y="30"/>
                    </a:lnTo>
                    <a:lnTo>
                      <a:pt x="1230" y="30"/>
                    </a:lnTo>
                    <a:lnTo>
                      <a:pt x="1233" y="32"/>
                    </a:lnTo>
                    <a:lnTo>
                      <a:pt x="1236" y="30"/>
                    </a:lnTo>
                    <a:lnTo>
                      <a:pt x="1243" y="35"/>
                    </a:lnTo>
                    <a:lnTo>
                      <a:pt x="1243" y="40"/>
                    </a:lnTo>
                    <a:lnTo>
                      <a:pt x="1246" y="47"/>
                    </a:lnTo>
                    <a:lnTo>
                      <a:pt x="1245" y="49"/>
                    </a:lnTo>
                    <a:lnTo>
                      <a:pt x="1243" y="54"/>
                    </a:lnTo>
                    <a:lnTo>
                      <a:pt x="1240" y="60"/>
                    </a:lnTo>
                    <a:lnTo>
                      <a:pt x="1246" y="69"/>
                    </a:lnTo>
                    <a:lnTo>
                      <a:pt x="1246" y="74"/>
                    </a:lnTo>
                    <a:lnTo>
                      <a:pt x="1241" y="75"/>
                    </a:lnTo>
                    <a:lnTo>
                      <a:pt x="1238" y="78"/>
                    </a:lnTo>
                    <a:lnTo>
                      <a:pt x="1241" y="78"/>
                    </a:lnTo>
                    <a:lnTo>
                      <a:pt x="1251" y="77"/>
                    </a:lnTo>
                    <a:lnTo>
                      <a:pt x="1256" y="72"/>
                    </a:lnTo>
                    <a:lnTo>
                      <a:pt x="1263" y="70"/>
                    </a:lnTo>
                    <a:lnTo>
                      <a:pt x="1266" y="65"/>
                    </a:lnTo>
                    <a:lnTo>
                      <a:pt x="1266" y="57"/>
                    </a:lnTo>
                    <a:lnTo>
                      <a:pt x="1263" y="50"/>
                    </a:lnTo>
                    <a:lnTo>
                      <a:pt x="1261" y="52"/>
                    </a:lnTo>
                    <a:lnTo>
                      <a:pt x="1258" y="50"/>
                    </a:lnTo>
                    <a:lnTo>
                      <a:pt x="1256" y="45"/>
                    </a:lnTo>
                    <a:lnTo>
                      <a:pt x="1259" y="44"/>
                    </a:lnTo>
                    <a:lnTo>
                      <a:pt x="1263" y="44"/>
                    </a:lnTo>
                    <a:lnTo>
                      <a:pt x="1264" y="45"/>
                    </a:lnTo>
                    <a:lnTo>
                      <a:pt x="1268" y="45"/>
                    </a:lnTo>
                    <a:lnTo>
                      <a:pt x="1276" y="42"/>
                    </a:lnTo>
                    <a:lnTo>
                      <a:pt x="1283" y="37"/>
                    </a:lnTo>
                    <a:lnTo>
                      <a:pt x="1286" y="37"/>
                    </a:lnTo>
                    <a:lnTo>
                      <a:pt x="1293" y="37"/>
                    </a:lnTo>
                    <a:lnTo>
                      <a:pt x="1294" y="34"/>
                    </a:lnTo>
                    <a:lnTo>
                      <a:pt x="1299" y="30"/>
                    </a:lnTo>
                    <a:lnTo>
                      <a:pt x="1301" y="30"/>
                    </a:lnTo>
                    <a:lnTo>
                      <a:pt x="1304" y="27"/>
                    </a:lnTo>
                    <a:lnTo>
                      <a:pt x="1309" y="27"/>
                    </a:lnTo>
                    <a:lnTo>
                      <a:pt x="1311" y="29"/>
                    </a:lnTo>
                    <a:lnTo>
                      <a:pt x="1316" y="27"/>
                    </a:lnTo>
                    <a:lnTo>
                      <a:pt x="1318" y="30"/>
                    </a:lnTo>
                    <a:lnTo>
                      <a:pt x="1316" y="32"/>
                    </a:lnTo>
                    <a:lnTo>
                      <a:pt x="1316" y="35"/>
                    </a:lnTo>
                    <a:lnTo>
                      <a:pt x="1328" y="35"/>
                    </a:lnTo>
                    <a:lnTo>
                      <a:pt x="1328" y="37"/>
                    </a:lnTo>
                    <a:lnTo>
                      <a:pt x="1333" y="37"/>
                    </a:lnTo>
                    <a:lnTo>
                      <a:pt x="1351" y="47"/>
                    </a:lnTo>
                    <a:lnTo>
                      <a:pt x="1356" y="49"/>
                    </a:lnTo>
                    <a:lnTo>
                      <a:pt x="1358" y="54"/>
                    </a:lnTo>
                    <a:lnTo>
                      <a:pt x="1358" y="55"/>
                    </a:lnTo>
                    <a:lnTo>
                      <a:pt x="1366" y="65"/>
                    </a:lnTo>
                    <a:lnTo>
                      <a:pt x="1367" y="64"/>
                    </a:lnTo>
                    <a:lnTo>
                      <a:pt x="1367" y="60"/>
                    </a:lnTo>
                    <a:lnTo>
                      <a:pt x="1371" y="59"/>
                    </a:lnTo>
                    <a:lnTo>
                      <a:pt x="1372" y="57"/>
                    </a:lnTo>
                    <a:lnTo>
                      <a:pt x="1369" y="55"/>
                    </a:lnTo>
                    <a:lnTo>
                      <a:pt x="1364" y="54"/>
                    </a:lnTo>
                    <a:lnTo>
                      <a:pt x="1364" y="50"/>
                    </a:lnTo>
                    <a:lnTo>
                      <a:pt x="1367" y="47"/>
                    </a:lnTo>
                    <a:lnTo>
                      <a:pt x="1371" y="49"/>
                    </a:lnTo>
                    <a:lnTo>
                      <a:pt x="1374" y="52"/>
                    </a:lnTo>
                    <a:lnTo>
                      <a:pt x="1377" y="54"/>
                    </a:lnTo>
                    <a:lnTo>
                      <a:pt x="1377" y="59"/>
                    </a:lnTo>
                    <a:lnTo>
                      <a:pt x="1384" y="64"/>
                    </a:lnTo>
                    <a:lnTo>
                      <a:pt x="1386" y="69"/>
                    </a:lnTo>
                    <a:lnTo>
                      <a:pt x="1389" y="70"/>
                    </a:lnTo>
                    <a:lnTo>
                      <a:pt x="1391" y="69"/>
                    </a:lnTo>
                    <a:lnTo>
                      <a:pt x="1394" y="69"/>
                    </a:lnTo>
                    <a:lnTo>
                      <a:pt x="1396" y="70"/>
                    </a:lnTo>
                    <a:lnTo>
                      <a:pt x="1399" y="74"/>
                    </a:lnTo>
                    <a:lnTo>
                      <a:pt x="1401" y="78"/>
                    </a:lnTo>
                    <a:lnTo>
                      <a:pt x="1404" y="83"/>
                    </a:lnTo>
                    <a:lnTo>
                      <a:pt x="1404" y="87"/>
                    </a:lnTo>
                    <a:lnTo>
                      <a:pt x="1402" y="85"/>
                    </a:lnTo>
                    <a:lnTo>
                      <a:pt x="1401" y="83"/>
                    </a:lnTo>
                    <a:lnTo>
                      <a:pt x="1399" y="80"/>
                    </a:lnTo>
                    <a:lnTo>
                      <a:pt x="1397" y="80"/>
                    </a:lnTo>
                    <a:lnTo>
                      <a:pt x="1396" y="83"/>
                    </a:lnTo>
                    <a:lnTo>
                      <a:pt x="1391" y="80"/>
                    </a:lnTo>
                    <a:lnTo>
                      <a:pt x="1382" y="77"/>
                    </a:lnTo>
                    <a:lnTo>
                      <a:pt x="1376" y="77"/>
                    </a:lnTo>
                    <a:lnTo>
                      <a:pt x="1376" y="78"/>
                    </a:lnTo>
                    <a:lnTo>
                      <a:pt x="1379" y="82"/>
                    </a:lnTo>
                    <a:lnTo>
                      <a:pt x="1386" y="83"/>
                    </a:lnTo>
                    <a:lnTo>
                      <a:pt x="1387" y="85"/>
                    </a:lnTo>
                    <a:lnTo>
                      <a:pt x="1386" y="87"/>
                    </a:lnTo>
                    <a:lnTo>
                      <a:pt x="1389" y="92"/>
                    </a:lnTo>
                    <a:lnTo>
                      <a:pt x="1392" y="93"/>
                    </a:lnTo>
                    <a:lnTo>
                      <a:pt x="1394" y="92"/>
                    </a:lnTo>
                    <a:lnTo>
                      <a:pt x="1396" y="87"/>
                    </a:lnTo>
                    <a:lnTo>
                      <a:pt x="1397" y="87"/>
                    </a:lnTo>
                    <a:lnTo>
                      <a:pt x="1401" y="90"/>
                    </a:lnTo>
                    <a:lnTo>
                      <a:pt x="1404" y="92"/>
                    </a:lnTo>
                    <a:lnTo>
                      <a:pt x="1406" y="90"/>
                    </a:lnTo>
                    <a:lnTo>
                      <a:pt x="1409" y="92"/>
                    </a:lnTo>
                    <a:lnTo>
                      <a:pt x="1411" y="93"/>
                    </a:lnTo>
                    <a:lnTo>
                      <a:pt x="1409" y="97"/>
                    </a:lnTo>
                    <a:lnTo>
                      <a:pt x="1412" y="103"/>
                    </a:lnTo>
                    <a:lnTo>
                      <a:pt x="1414" y="110"/>
                    </a:lnTo>
                    <a:lnTo>
                      <a:pt x="1414" y="120"/>
                    </a:lnTo>
                    <a:lnTo>
                      <a:pt x="1411" y="127"/>
                    </a:lnTo>
                    <a:lnTo>
                      <a:pt x="1409" y="127"/>
                    </a:lnTo>
                    <a:lnTo>
                      <a:pt x="1407" y="130"/>
                    </a:lnTo>
                    <a:lnTo>
                      <a:pt x="1409" y="135"/>
                    </a:lnTo>
                    <a:lnTo>
                      <a:pt x="1404" y="140"/>
                    </a:lnTo>
                    <a:lnTo>
                      <a:pt x="1406" y="142"/>
                    </a:lnTo>
                    <a:lnTo>
                      <a:pt x="1407" y="145"/>
                    </a:lnTo>
                    <a:lnTo>
                      <a:pt x="1409" y="148"/>
                    </a:lnTo>
                    <a:lnTo>
                      <a:pt x="1402" y="152"/>
                    </a:lnTo>
                    <a:lnTo>
                      <a:pt x="1401" y="155"/>
                    </a:lnTo>
                    <a:lnTo>
                      <a:pt x="1402" y="158"/>
                    </a:lnTo>
                    <a:lnTo>
                      <a:pt x="1397" y="165"/>
                    </a:lnTo>
                    <a:lnTo>
                      <a:pt x="1396" y="168"/>
                    </a:lnTo>
                    <a:lnTo>
                      <a:pt x="1396" y="170"/>
                    </a:lnTo>
                    <a:lnTo>
                      <a:pt x="1394" y="175"/>
                    </a:lnTo>
                    <a:lnTo>
                      <a:pt x="1389" y="176"/>
                    </a:lnTo>
                    <a:lnTo>
                      <a:pt x="1384" y="181"/>
                    </a:lnTo>
                    <a:lnTo>
                      <a:pt x="1379" y="181"/>
                    </a:lnTo>
                    <a:lnTo>
                      <a:pt x="1384" y="183"/>
                    </a:lnTo>
                    <a:lnTo>
                      <a:pt x="1387" y="181"/>
                    </a:lnTo>
                    <a:lnTo>
                      <a:pt x="1391" y="180"/>
                    </a:lnTo>
                    <a:lnTo>
                      <a:pt x="1392" y="180"/>
                    </a:lnTo>
                    <a:lnTo>
                      <a:pt x="1396" y="185"/>
                    </a:lnTo>
                    <a:lnTo>
                      <a:pt x="1391" y="193"/>
                    </a:lnTo>
                    <a:lnTo>
                      <a:pt x="1387" y="198"/>
                    </a:lnTo>
                    <a:lnTo>
                      <a:pt x="1384" y="208"/>
                    </a:lnTo>
                    <a:lnTo>
                      <a:pt x="1387" y="213"/>
                    </a:lnTo>
                    <a:lnTo>
                      <a:pt x="1387" y="216"/>
                    </a:lnTo>
                    <a:lnTo>
                      <a:pt x="1384" y="226"/>
                    </a:lnTo>
                    <a:lnTo>
                      <a:pt x="1377" y="228"/>
                    </a:lnTo>
                    <a:lnTo>
                      <a:pt x="1376" y="228"/>
                    </a:lnTo>
                    <a:lnTo>
                      <a:pt x="1372" y="228"/>
                    </a:lnTo>
                    <a:lnTo>
                      <a:pt x="1371" y="231"/>
                    </a:lnTo>
                    <a:lnTo>
                      <a:pt x="1372" y="233"/>
                    </a:lnTo>
                    <a:lnTo>
                      <a:pt x="1374" y="241"/>
                    </a:lnTo>
                    <a:lnTo>
                      <a:pt x="1372" y="246"/>
                    </a:lnTo>
                    <a:lnTo>
                      <a:pt x="1367" y="248"/>
                    </a:lnTo>
                    <a:lnTo>
                      <a:pt x="1366" y="255"/>
                    </a:lnTo>
                    <a:lnTo>
                      <a:pt x="1367" y="260"/>
                    </a:lnTo>
                    <a:lnTo>
                      <a:pt x="1367" y="266"/>
                    </a:lnTo>
                    <a:lnTo>
                      <a:pt x="1366" y="268"/>
                    </a:lnTo>
                    <a:lnTo>
                      <a:pt x="1367" y="271"/>
                    </a:lnTo>
                    <a:lnTo>
                      <a:pt x="1371" y="273"/>
                    </a:lnTo>
                    <a:lnTo>
                      <a:pt x="1367" y="284"/>
                    </a:lnTo>
                    <a:lnTo>
                      <a:pt x="1362" y="288"/>
                    </a:lnTo>
                    <a:lnTo>
                      <a:pt x="1362" y="293"/>
                    </a:lnTo>
                    <a:lnTo>
                      <a:pt x="1364" y="289"/>
                    </a:lnTo>
                    <a:lnTo>
                      <a:pt x="1367" y="289"/>
                    </a:lnTo>
                    <a:lnTo>
                      <a:pt x="1372" y="284"/>
                    </a:lnTo>
                    <a:lnTo>
                      <a:pt x="1374" y="281"/>
                    </a:lnTo>
                    <a:lnTo>
                      <a:pt x="1374" y="279"/>
                    </a:lnTo>
                    <a:lnTo>
                      <a:pt x="1376" y="276"/>
                    </a:lnTo>
                    <a:lnTo>
                      <a:pt x="1382" y="276"/>
                    </a:lnTo>
                    <a:lnTo>
                      <a:pt x="1386" y="274"/>
                    </a:lnTo>
                    <a:lnTo>
                      <a:pt x="1381" y="274"/>
                    </a:lnTo>
                    <a:lnTo>
                      <a:pt x="1374" y="266"/>
                    </a:lnTo>
                    <a:lnTo>
                      <a:pt x="1371" y="260"/>
                    </a:lnTo>
                    <a:lnTo>
                      <a:pt x="1374" y="256"/>
                    </a:lnTo>
                    <a:lnTo>
                      <a:pt x="1382" y="255"/>
                    </a:lnTo>
                    <a:lnTo>
                      <a:pt x="1391" y="255"/>
                    </a:lnTo>
                    <a:lnTo>
                      <a:pt x="1397" y="248"/>
                    </a:lnTo>
                    <a:lnTo>
                      <a:pt x="1401" y="248"/>
                    </a:lnTo>
                    <a:lnTo>
                      <a:pt x="1404" y="246"/>
                    </a:lnTo>
                    <a:lnTo>
                      <a:pt x="1401" y="243"/>
                    </a:lnTo>
                    <a:lnTo>
                      <a:pt x="1409" y="236"/>
                    </a:lnTo>
                    <a:lnTo>
                      <a:pt x="1412" y="231"/>
                    </a:lnTo>
                    <a:lnTo>
                      <a:pt x="1409" y="228"/>
                    </a:lnTo>
                    <a:lnTo>
                      <a:pt x="1409" y="226"/>
                    </a:lnTo>
                    <a:lnTo>
                      <a:pt x="1414" y="228"/>
                    </a:lnTo>
                    <a:lnTo>
                      <a:pt x="1421" y="226"/>
                    </a:lnTo>
                    <a:lnTo>
                      <a:pt x="1424" y="221"/>
                    </a:lnTo>
                    <a:lnTo>
                      <a:pt x="1421" y="218"/>
                    </a:lnTo>
                    <a:lnTo>
                      <a:pt x="1431" y="213"/>
                    </a:lnTo>
                    <a:lnTo>
                      <a:pt x="1431" y="208"/>
                    </a:lnTo>
                    <a:lnTo>
                      <a:pt x="1429" y="205"/>
                    </a:lnTo>
                    <a:lnTo>
                      <a:pt x="1419" y="210"/>
                    </a:lnTo>
                    <a:lnTo>
                      <a:pt x="1419" y="211"/>
                    </a:lnTo>
                    <a:lnTo>
                      <a:pt x="1412" y="216"/>
                    </a:lnTo>
                    <a:lnTo>
                      <a:pt x="1406" y="215"/>
                    </a:lnTo>
                    <a:lnTo>
                      <a:pt x="1402" y="208"/>
                    </a:lnTo>
                    <a:lnTo>
                      <a:pt x="1407" y="203"/>
                    </a:lnTo>
                    <a:lnTo>
                      <a:pt x="1406" y="196"/>
                    </a:lnTo>
                    <a:lnTo>
                      <a:pt x="1411" y="193"/>
                    </a:lnTo>
                    <a:lnTo>
                      <a:pt x="1417" y="193"/>
                    </a:lnTo>
                    <a:lnTo>
                      <a:pt x="1426" y="198"/>
                    </a:lnTo>
                    <a:lnTo>
                      <a:pt x="1429" y="195"/>
                    </a:lnTo>
                    <a:lnTo>
                      <a:pt x="1429" y="190"/>
                    </a:lnTo>
                    <a:lnTo>
                      <a:pt x="1436" y="186"/>
                    </a:lnTo>
                    <a:lnTo>
                      <a:pt x="1436" y="190"/>
                    </a:lnTo>
                    <a:lnTo>
                      <a:pt x="1432" y="193"/>
                    </a:lnTo>
                    <a:lnTo>
                      <a:pt x="1434" y="196"/>
                    </a:lnTo>
                    <a:lnTo>
                      <a:pt x="1447" y="206"/>
                    </a:lnTo>
                    <a:lnTo>
                      <a:pt x="1454" y="208"/>
                    </a:lnTo>
                    <a:lnTo>
                      <a:pt x="1456" y="205"/>
                    </a:lnTo>
                    <a:lnTo>
                      <a:pt x="1465" y="205"/>
                    </a:lnTo>
                    <a:lnTo>
                      <a:pt x="1469" y="200"/>
                    </a:lnTo>
                    <a:lnTo>
                      <a:pt x="1469" y="195"/>
                    </a:lnTo>
                    <a:lnTo>
                      <a:pt x="1460" y="188"/>
                    </a:lnTo>
                    <a:lnTo>
                      <a:pt x="1460" y="185"/>
                    </a:lnTo>
                    <a:lnTo>
                      <a:pt x="1464" y="185"/>
                    </a:lnTo>
                    <a:lnTo>
                      <a:pt x="1474" y="193"/>
                    </a:lnTo>
                    <a:lnTo>
                      <a:pt x="1477" y="195"/>
                    </a:lnTo>
                    <a:lnTo>
                      <a:pt x="1482" y="198"/>
                    </a:lnTo>
                    <a:lnTo>
                      <a:pt x="1480" y="201"/>
                    </a:lnTo>
                    <a:lnTo>
                      <a:pt x="1482" y="205"/>
                    </a:lnTo>
                    <a:lnTo>
                      <a:pt x="1487" y="210"/>
                    </a:lnTo>
                    <a:lnTo>
                      <a:pt x="1489" y="218"/>
                    </a:lnTo>
                    <a:lnTo>
                      <a:pt x="1490" y="220"/>
                    </a:lnTo>
                    <a:lnTo>
                      <a:pt x="1490" y="216"/>
                    </a:lnTo>
                    <a:lnTo>
                      <a:pt x="1495" y="213"/>
                    </a:lnTo>
                    <a:lnTo>
                      <a:pt x="1497" y="211"/>
                    </a:lnTo>
                    <a:lnTo>
                      <a:pt x="1500" y="208"/>
                    </a:lnTo>
                    <a:lnTo>
                      <a:pt x="1497" y="208"/>
                    </a:lnTo>
                    <a:lnTo>
                      <a:pt x="1494" y="210"/>
                    </a:lnTo>
                    <a:lnTo>
                      <a:pt x="1490" y="208"/>
                    </a:lnTo>
                    <a:lnTo>
                      <a:pt x="1487" y="203"/>
                    </a:lnTo>
                    <a:lnTo>
                      <a:pt x="1494" y="198"/>
                    </a:lnTo>
                    <a:lnTo>
                      <a:pt x="1499" y="195"/>
                    </a:lnTo>
                    <a:lnTo>
                      <a:pt x="1500" y="191"/>
                    </a:lnTo>
                    <a:lnTo>
                      <a:pt x="1504" y="191"/>
                    </a:lnTo>
                    <a:lnTo>
                      <a:pt x="1505" y="188"/>
                    </a:lnTo>
                    <a:lnTo>
                      <a:pt x="1515" y="186"/>
                    </a:lnTo>
                    <a:lnTo>
                      <a:pt x="1532" y="183"/>
                    </a:lnTo>
                    <a:lnTo>
                      <a:pt x="1552" y="183"/>
                    </a:lnTo>
                    <a:lnTo>
                      <a:pt x="1567" y="176"/>
                    </a:lnTo>
                    <a:lnTo>
                      <a:pt x="1573" y="176"/>
                    </a:lnTo>
                    <a:lnTo>
                      <a:pt x="1580" y="178"/>
                    </a:lnTo>
                    <a:lnTo>
                      <a:pt x="1580" y="181"/>
                    </a:lnTo>
                    <a:lnTo>
                      <a:pt x="1578" y="183"/>
                    </a:lnTo>
                    <a:lnTo>
                      <a:pt x="1575" y="188"/>
                    </a:lnTo>
                    <a:lnTo>
                      <a:pt x="1577" y="196"/>
                    </a:lnTo>
                    <a:lnTo>
                      <a:pt x="1583" y="201"/>
                    </a:lnTo>
                    <a:lnTo>
                      <a:pt x="1605" y="201"/>
                    </a:lnTo>
                    <a:lnTo>
                      <a:pt x="1610" y="203"/>
                    </a:lnTo>
                    <a:lnTo>
                      <a:pt x="1612" y="201"/>
                    </a:lnTo>
                    <a:lnTo>
                      <a:pt x="1618" y="203"/>
                    </a:lnTo>
                    <a:lnTo>
                      <a:pt x="1625" y="205"/>
                    </a:lnTo>
                    <a:lnTo>
                      <a:pt x="1640" y="201"/>
                    </a:lnTo>
                    <a:lnTo>
                      <a:pt x="1650" y="196"/>
                    </a:lnTo>
                    <a:lnTo>
                      <a:pt x="1655" y="198"/>
                    </a:lnTo>
                    <a:lnTo>
                      <a:pt x="1660" y="198"/>
                    </a:lnTo>
                    <a:lnTo>
                      <a:pt x="1661" y="193"/>
                    </a:lnTo>
                    <a:lnTo>
                      <a:pt x="1660" y="190"/>
                    </a:lnTo>
                    <a:lnTo>
                      <a:pt x="1665" y="190"/>
                    </a:lnTo>
                    <a:lnTo>
                      <a:pt x="1670" y="190"/>
                    </a:lnTo>
                    <a:lnTo>
                      <a:pt x="1675" y="188"/>
                    </a:lnTo>
                    <a:lnTo>
                      <a:pt x="1676" y="191"/>
                    </a:lnTo>
                    <a:lnTo>
                      <a:pt x="1680" y="193"/>
                    </a:lnTo>
                    <a:lnTo>
                      <a:pt x="1683" y="188"/>
                    </a:lnTo>
                    <a:lnTo>
                      <a:pt x="1681" y="185"/>
                    </a:lnTo>
                    <a:lnTo>
                      <a:pt x="1676" y="181"/>
                    </a:lnTo>
                    <a:lnTo>
                      <a:pt x="1678" y="176"/>
                    </a:lnTo>
                    <a:lnTo>
                      <a:pt x="1675" y="173"/>
                    </a:lnTo>
                    <a:lnTo>
                      <a:pt x="1670" y="173"/>
                    </a:lnTo>
                    <a:lnTo>
                      <a:pt x="1670" y="167"/>
                    </a:lnTo>
                    <a:lnTo>
                      <a:pt x="1666" y="167"/>
                    </a:lnTo>
                    <a:lnTo>
                      <a:pt x="1665" y="162"/>
                    </a:lnTo>
                    <a:lnTo>
                      <a:pt x="1661" y="158"/>
                    </a:lnTo>
                    <a:lnTo>
                      <a:pt x="1661" y="153"/>
                    </a:lnTo>
                    <a:lnTo>
                      <a:pt x="1663" y="148"/>
                    </a:lnTo>
                    <a:lnTo>
                      <a:pt x="1665" y="152"/>
                    </a:lnTo>
                    <a:lnTo>
                      <a:pt x="1666" y="153"/>
                    </a:lnTo>
                    <a:lnTo>
                      <a:pt x="1673" y="148"/>
                    </a:lnTo>
                    <a:lnTo>
                      <a:pt x="1671" y="147"/>
                    </a:lnTo>
                    <a:lnTo>
                      <a:pt x="1670" y="143"/>
                    </a:lnTo>
                    <a:lnTo>
                      <a:pt x="1673" y="143"/>
                    </a:lnTo>
                    <a:lnTo>
                      <a:pt x="1680" y="147"/>
                    </a:lnTo>
                    <a:lnTo>
                      <a:pt x="1683" y="145"/>
                    </a:lnTo>
                    <a:lnTo>
                      <a:pt x="1683" y="142"/>
                    </a:lnTo>
                    <a:lnTo>
                      <a:pt x="1685" y="143"/>
                    </a:lnTo>
                    <a:lnTo>
                      <a:pt x="1691" y="143"/>
                    </a:lnTo>
                    <a:lnTo>
                      <a:pt x="1695" y="143"/>
                    </a:lnTo>
                    <a:lnTo>
                      <a:pt x="1696" y="140"/>
                    </a:lnTo>
                    <a:lnTo>
                      <a:pt x="1701" y="145"/>
                    </a:lnTo>
                    <a:lnTo>
                      <a:pt x="1705" y="145"/>
                    </a:lnTo>
                    <a:lnTo>
                      <a:pt x="1708" y="150"/>
                    </a:lnTo>
                    <a:lnTo>
                      <a:pt x="1711" y="147"/>
                    </a:lnTo>
                    <a:lnTo>
                      <a:pt x="1711" y="143"/>
                    </a:lnTo>
                    <a:lnTo>
                      <a:pt x="1715" y="143"/>
                    </a:lnTo>
                    <a:lnTo>
                      <a:pt x="1718" y="148"/>
                    </a:lnTo>
                    <a:lnTo>
                      <a:pt x="1715" y="150"/>
                    </a:lnTo>
                    <a:lnTo>
                      <a:pt x="1713" y="155"/>
                    </a:lnTo>
                    <a:lnTo>
                      <a:pt x="1715" y="155"/>
                    </a:lnTo>
                    <a:lnTo>
                      <a:pt x="1720" y="155"/>
                    </a:lnTo>
                    <a:lnTo>
                      <a:pt x="1721" y="155"/>
                    </a:lnTo>
                    <a:lnTo>
                      <a:pt x="1721" y="152"/>
                    </a:lnTo>
                    <a:lnTo>
                      <a:pt x="1723" y="150"/>
                    </a:lnTo>
                    <a:lnTo>
                      <a:pt x="1726" y="152"/>
                    </a:lnTo>
                    <a:lnTo>
                      <a:pt x="1725" y="147"/>
                    </a:lnTo>
                    <a:lnTo>
                      <a:pt x="1723" y="145"/>
                    </a:lnTo>
                    <a:lnTo>
                      <a:pt x="1723" y="143"/>
                    </a:lnTo>
                    <a:lnTo>
                      <a:pt x="1728" y="143"/>
                    </a:lnTo>
                    <a:lnTo>
                      <a:pt x="1735" y="142"/>
                    </a:lnTo>
                    <a:lnTo>
                      <a:pt x="1738" y="143"/>
                    </a:lnTo>
                    <a:lnTo>
                      <a:pt x="1741" y="142"/>
                    </a:lnTo>
                    <a:lnTo>
                      <a:pt x="1746" y="142"/>
                    </a:lnTo>
                    <a:lnTo>
                      <a:pt x="1748" y="145"/>
                    </a:lnTo>
                    <a:lnTo>
                      <a:pt x="1748" y="150"/>
                    </a:lnTo>
                    <a:lnTo>
                      <a:pt x="1750" y="148"/>
                    </a:lnTo>
                    <a:lnTo>
                      <a:pt x="1753" y="148"/>
                    </a:lnTo>
                    <a:lnTo>
                      <a:pt x="1756" y="143"/>
                    </a:lnTo>
                    <a:lnTo>
                      <a:pt x="1758" y="150"/>
                    </a:lnTo>
                    <a:lnTo>
                      <a:pt x="1761" y="150"/>
                    </a:lnTo>
                    <a:lnTo>
                      <a:pt x="1766" y="147"/>
                    </a:lnTo>
                    <a:lnTo>
                      <a:pt x="1769" y="150"/>
                    </a:lnTo>
                    <a:lnTo>
                      <a:pt x="1771" y="158"/>
                    </a:lnTo>
                    <a:lnTo>
                      <a:pt x="1774" y="153"/>
                    </a:lnTo>
                    <a:lnTo>
                      <a:pt x="1778" y="152"/>
                    </a:lnTo>
                    <a:lnTo>
                      <a:pt x="1779" y="153"/>
                    </a:lnTo>
                    <a:lnTo>
                      <a:pt x="1778" y="160"/>
                    </a:lnTo>
                    <a:lnTo>
                      <a:pt x="1781" y="162"/>
                    </a:lnTo>
                    <a:lnTo>
                      <a:pt x="1783" y="163"/>
                    </a:lnTo>
                    <a:lnTo>
                      <a:pt x="1788" y="163"/>
                    </a:lnTo>
                    <a:lnTo>
                      <a:pt x="1788" y="168"/>
                    </a:lnTo>
                    <a:lnTo>
                      <a:pt x="1791" y="167"/>
                    </a:lnTo>
                    <a:lnTo>
                      <a:pt x="1793" y="167"/>
                    </a:lnTo>
                    <a:lnTo>
                      <a:pt x="1794" y="170"/>
                    </a:lnTo>
                    <a:lnTo>
                      <a:pt x="1789" y="175"/>
                    </a:lnTo>
                    <a:lnTo>
                      <a:pt x="1791" y="180"/>
                    </a:lnTo>
                    <a:lnTo>
                      <a:pt x="1798" y="173"/>
                    </a:lnTo>
                    <a:lnTo>
                      <a:pt x="1801" y="173"/>
                    </a:lnTo>
                    <a:lnTo>
                      <a:pt x="1803" y="176"/>
                    </a:lnTo>
                    <a:lnTo>
                      <a:pt x="1793" y="185"/>
                    </a:lnTo>
                    <a:lnTo>
                      <a:pt x="1794" y="190"/>
                    </a:lnTo>
                    <a:lnTo>
                      <a:pt x="1801" y="191"/>
                    </a:lnTo>
                    <a:lnTo>
                      <a:pt x="1803" y="188"/>
                    </a:lnTo>
                    <a:lnTo>
                      <a:pt x="1806" y="186"/>
                    </a:lnTo>
                    <a:lnTo>
                      <a:pt x="1809" y="188"/>
                    </a:lnTo>
                    <a:lnTo>
                      <a:pt x="1811" y="191"/>
                    </a:lnTo>
                    <a:lnTo>
                      <a:pt x="1814" y="190"/>
                    </a:lnTo>
                    <a:lnTo>
                      <a:pt x="1819" y="195"/>
                    </a:lnTo>
                    <a:lnTo>
                      <a:pt x="1818" y="201"/>
                    </a:lnTo>
                    <a:lnTo>
                      <a:pt x="1823" y="201"/>
                    </a:lnTo>
                    <a:lnTo>
                      <a:pt x="1823" y="205"/>
                    </a:lnTo>
                    <a:lnTo>
                      <a:pt x="1828" y="203"/>
                    </a:lnTo>
                    <a:lnTo>
                      <a:pt x="1828" y="206"/>
                    </a:lnTo>
                    <a:lnTo>
                      <a:pt x="1824" y="213"/>
                    </a:lnTo>
                    <a:lnTo>
                      <a:pt x="1818" y="215"/>
                    </a:lnTo>
                    <a:lnTo>
                      <a:pt x="1814" y="213"/>
                    </a:lnTo>
                    <a:lnTo>
                      <a:pt x="1804" y="210"/>
                    </a:lnTo>
                    <a:lnTo>
                      <a:pt x="1794" y="210"/>
                    </a:lnTo>
                    <a:lnTo>
                      <a:pt x="1798" y="213"/>
                    </a:lnTo>
                    <a:lnTo>
                      <a:pt x="1799" y="218"/>
                    </a:lnTo>
                    <a:lnTo>
                      <a:pt x="1809" y="218"/>
                    </a:lnTo>
                    <a:lnTo>
                      <a:pt x="1811" y="221"/>
                    </a:lnTo>
                    <a:lnTo>
                      <a:pt x="1821" y="228"/>
                    </a:lnTo>
                    <a:lnTo>
                      <a:pt x="1829" y="230"/>
                    </a:lnTo>
                    <a:lnTo>
                      <a:pt x="1834" y="226"/>
                    </a:lnTo>
                    <a:lnTo>
                      <a:pt x="1836" y="221"/>
                    </a:lnTo>
                    <a:lnTo>
                      <a:pt x="1831" y="218"/>
                    </a:lnTo>
                    <a:lnTo>
                      <a:pt x="1829" y="215"/>
                    </a:lnTo>
                    <a:lnTo>
                      <a:pt x="1831" y="215"/>
                    </a:lnTo>
                    <a:lnTo>
                      <a:pt x="1836" y="220"/>
                    </a:lnTo>
                    <a:lnTo>
                      <a:pt x="1843" y="223"/>
                    </a:lnTo>
                    <a:lnTo>
                      <a:pt x="1844" y="225"/>
                    </a:lnTo>
                    <a:lnTo>
                      <a:pt x="1841" y="225"/>
                    </a:lnTo>
                    <a:lnTo>
                      <a:pt x="1831" y="233"/>
                    </a:lnTo>
                    <a:lnTo>
                      <a:pt x="1834" y="235"/>
                    </a:lnTo>
                    <a:lnTo>
                      <a:pt x="1838" y="235"/>
                    </a:lnTo>
                    <a:lnTo>
                      <a:pt x="1841" y="233"/>
                    </a:lnTo>
                    <a:lnTo>
                      <a:pt x="1844" y="233"/>
                    </a:lnTo>
                    <a:lnTo>
                      <a:pt x="1859" y="246"/>
                    </a:lnTo>
                    <a:lnTo>
                      <a:pt x="1864" y="248"/>
                    </a:lnTo>
                    <a:lnTo>
                      <a:pt x="1869" y="253"/>
                    </a:lnTo>
                    <a:lnTo>
                      <a:pt x="1881" y="255"/>
                    </a:lnTo>
                    <a:lnTo>
                      <a:pt x="1887" y="261"/>
                    </a:lnTo>
                    <a:lnTo>
                      <a:pt x="1894" y="263"/>
                    </a:lnTo>
                    <a:lnTo>
                      <a:pt x="1896" y="261"/>
                    </a:lnTo>
                    <a:lnTo>
                      <a:pt x="1894" y="258"/>
                    </a:lnTo>
                    <a:lnTo>
                      <a:pt x="1897" y="256"/>
                    </a:lnTo>
                    <a:lnTo>
                      <a:pt x="1901" y="260"/>
                    </a:lnTo>
                    <a:lnTo>
                      <a:pt x="1902" y="263"/>
                    </a:lnTo>
                    <a:lnTo>
                      <a:pt x="1906" y="268"/>
                    </a:lnTo>
                    <a:lnTo>
                      <a:pt x="1907" y="268"/>
                    </a:lnTo>
                    <a:lnTo>
                      <a:pt x="1909" y="263"/>
                    </a:lnTo>
                    <a:lnTo>
                      <a:pt x="1904" y="240"/>
                    </a:lnTo>
                    <a:lnTo>
                      <a:pt x="1899" y="228"/>
                    </a:lnTo>
                    <a:lnTo>
                      <a:pt x="1892" y="216"/>
                    </a:lnTo>
                    <a:lnTo>
                      <a:pt x="1891" y="205"/>
                    </a:lnTo>
                    <a:lnTo>
                      <a:pt x="1887" y="196"/>
                    </a:lnTo>
                    <a:lnTo>
                      <a:pt x="1887" y="193"/>
                    </a:lnTo>
                    <a:lnTo>
                      <a:pt x="1891" y="195"/>
                    </a:lnTo>
                    <a:lnTo>
                      <a:pt x="1894" y="201"/>
                    </a:lnTo>
                    <a:lnTo>
                      <a:pt x="1899" y="206"/>
                    </a:lnTo>
                    <a:lnTo>
                      <a:pt x="1906" y="208"/>
                    </a:lnTo>
                    <a:lnTo>
                      <a:pt x="1911" y="213"/>
                    </a:lnTo>
                    <a:lnTo>
                      <a:pt x="1919" y="213"/>
                    </a:lnTo>
                    <a:lnTo>
                      <a:pt x="1939" y="211"/>
                    </a:lnTo>
                    <a:lnTo>
                      <a:pt x="1942" y="213"/>
                    </a:lnTo>
                    <a:lnTo>
                      <a:pt x="1946" y="211"/>
                    </a:lnTo>
                    <a:lnTo>
                      <a:pt x="1951" y="215"/>
                    </a:lnTo>
                    <a:lnTo>
                      <a:pt x="1952" y="213"/>
                    </a:lnTo>
                    <a:lnTo>
                      <a:pt x="1949" y="208"/>
                    </a:lnTo>
                    <a:lnTo>
                      <a:pt x="1949" y="206"/>
                    </a:lnTo>
                    <a:lnTo>
                      <a:pt x="1946" y="203"/>
                    </a:lnTo>
                    <a:lnTo>
                      <a:pt x="1947" y="201"/>
                    </a:lnTo>
                    <a:lnTo>
                      <a:pt x="1949" y="196"/>
                    </a:lnTo>
                    <a:lnTo>
                      <a:pt x="1965" y="190"/>
                    </a:lnTo>
                    <a:lnTo>
                      <a:pt x="1967" y="191"/>
                    </a:lnTo>
                    <a:lnTo>
                      <a:pt x="1970" y="191"/>
                    </a:lnTo>
                    <a:lnTo>
                      <a:pt x="1977" y="193"/>
                    </a:lnTo>
                    <a:lnTo>
                      <a:pt x="1984" y="193"/>
                    </a:lnTo>
                    <a:lnTo>
                      <a:pt x="1990" y="198"/>
                    </a:lnTo>
                    <a:lnTo>
                      <a:pt x="1995" y="200"/>
                    </a:lnTo>
                    <a:lnTo>
                      <a:pt x="1999" y="205"/>
                    </a:lnTo>
                    <a:lnTo>
                      <a:pt x="2007" y="205"/>
                    </a:lnTo>
                    <a:lnTo>
                      <a:pt x="2009" y="210"/>
                    </a:lnTo>
                    <a:lnTo>
                      <a:pt x="2020" y="210"/>
                    </a:lnTo>
                    <a:lnTo>
                      <a:pt x="2014" y="206"/>
                    </a:lnTo>
                    <a:lnTo>
                      <a:pt x="2012" y="203"/>
                    </a:lnTo>
                    <a:lnTo>
                      <a:pt x="2019" y="205"/>
                    </a:lnTo>
                    <a:lnTo>
                      <a:pt x="2024" y="201"/>
                    </a:lnTo>
                    <a:lnTo>
                      <a:pt x="2019" y="200"/>
                    </a:lnTo>
                    <a:lnTo>
                      <a:pt x="2022" y="196"/>
                    </a:lnTo>
                    <a:lnTo>
                      <a:pt x="2019" y="193"/>
                    </a:lnTo>
                    <a:lnTo>
                      <a:pt x="2012" y="196"/>
                    </a:lnTo>
                    <a:lnTo>
                      <a:pt x="2007" y="195"/>
                    </a:lnTo>
                    <a:lnTo>
                      <a:pt x="2005" y="188"/>
                    </a:lnTo>
                    <a:lnTo>
                      <a:pt x="2004" y="183"/>
                    </a:lnTo>
                    <a:lnTo>
                      <a:pt x="2007" y="180"/>
                    </a:lnTo>
                    <a:lnTo>
                      <a:pt x="2009" y="183"/>
                    </a:lnTo>
                    <a:lnTo>
                      <a:pt x="2014" y="180"/>
                    </a:lnTo>
                    <a:lnTo>
                      <a:pt x="2010" y="176"/>
                    </a:lnTo>
                    <a:lnTo>
                      <a:pt x="2015" y="175"/>
                    </a:lnTo>
                    <a:lnTo>
                      <a:pt x="2022" y="180"/>
                    </a:lnTo>
                    <a:lnTo>
                      <a:pt x="2024" y="185"/>
                    </a:lnTo>
                    <a:lnTo>
                      <a:pt x="2027" y="185"/>
                    </a:lnTo>
                    <a:lnTo>
                      <a:pt x="2030" y="186"/>
                    </a:lnTo>
                    <a:lnTo>
                      <a:pt x="2034" y="185"/>
                    </a:lnTo>
                    <a:lnTo>
                      <a:pt x="2032" y="180"/>
                    </a:lnTo>
                    <a:lnTo>
                      <a:pt x="2037" y="178"/>
                    </a:lnTo>
                    <a:lnTo>
                      <a:pt x="2040" y="180"/>
                    </a:lnTo>
                    <a:lnTo>
                      <a:pt x="2042" y="176"/>
                    </a:lnTo>
                    <a:lnTo>
                      <a:pt x="2034" y="168"/>
                    </a:lnTo>
                    <a:lnTo>
                      <a:pt x="2029" y="168"/>
                    </a:lnTo>
                    <a:lnTo>
                      <a:pt x="2022" y="163"/>
                    </a:lnTo>
                    <a:lnTo>
                      <a:pt x="2024" y="158"/>
                    </a:lnTo>
                    <a:lnTo>
                      <a:pt x="2020" y="155"/>
                    </a:lnTo>
                    <a:lnTo>
                      <a:pt x="2015" y="157"/>
                    </a:lnTo>
                    <a:lnTo>
                      <a:pt x="2010" y="155"/>
                    </a:lnTo>
                    <a:lnTo>
                      <a:pt x="2017" y="152"/>
                    </a:lnTo>
                    <a:lnTo>
                      <a:pt x="2014" y="148"/>
                    </a:lnTo>
                    <a:lnTo>
                      <a:pt x="2015" y="147"/>
                    </a:lnTo>
                    <a:lnTo>
                      <a:pt x="2012" y="142"/>
                    </a:lnTo>
                    <a:lnTo>
                      <a:pt x="2020" y="142"/>
                    </a:lnTo>
                    <a:lnTo>
                      <a:pt x="2022" y="133"/>
                    </a:lnTo>
                    <a:lnTo>
                      <a:pt x="2012" y="137"/>
                    </a:lnTo>
                    <a:lnTo>
                      <a:pt x="2007" y="140"/>
                    </a:lnTo>
                    <a:lnTo>
                      <a:pt x="2007" y="145"/>
                    </a:lnTo>
                    <a:lnTo>
                      <a:pt x="1997" y="143"/>
                    </a:lnTo>
                    <a:lnTo>
                      <a:pt x="1992" y="135"/>
                    </a:lnTo>
                    <a:lnTo>
                      <a:pt x="1995" y="130"/>
                    </a:lnTo>
                    <a:lnTo>
                      <a:pt x="1997" y="125"/>
                    </a:lnTo>
                    <a:lnTo>
                      <a:pt x="2005" y="122"/>
                    </a:lnTo>
                    <a:lnTo>
                      <a:pt x="2010" y="122"/>
                    </a:lnTo>
                    <a:lnTo>
                      <a:pt x="2019" y="115"/>
                    </a:lnTo>
                    <a:lnTo>
                      <a:pt x="2019" y="112"/>
                    </a:lnTo>
                    <a:lnTo>
                      <a:pt x="2014" y="107"/>
                    </a:lnTo>
                    <a:lnTo>
                      <a:pt x="2009" y="107"/>
                    </a:lnTo>
                    <a:lnTo>
                      <a:pt x="2005" y="105"/>
                    </a:lnTo>
                    <a:lnTo>
                      <a:pt x="1997" y="105"/>
                    </a:lnTo>
                    <a:lnTo>
                      <a:pt x="1990" y="100"/>
                    </a:lnTo>
                    <a:lnTo>
                      <a:pt x="1999" y="97"/>
                    </a:lnTo>
                    <a:lnTo>
                      <a:pt x="2007" y="97"/>
                    </a:lnTo>
                    <a:lnTo>
                      <a:pt x="2019" y="100"/>
                    </a:lnTo>
                    <a:lnTo>
                      <a:pt x="2029" y="98"/>
                    </a:lnTo>
                    <a:lnTo>
                      <a:pt x="2045" y="98"/>
                    </a:lnTo>
                    <a:lnTo>
                      <a:pt x="2073" y="97"/>
                    </a:lnTo>
                    <a:lnTo>
                      <a:pt x="2077" y="93"/>
                    </a:lnTo>
                    <a:lnTo>
                      <a:pt x="2098" y="93"/>
                    </a:lnTo>
                    <a:lnTo>
                      <a:pt x="2107" y="95"/>
                    </a:lnTo>
                    <a:lnTo>
                      <a:pt x="2115" y="93"/>
                    </a:lnTo>
                    <a:lnTo>
                      <a:pt x="2127" y="93"/>
                    </a:lnTo>
                    <a:lnTo>
                      <a:pt x="2120" y="95"/>
                    </a:lnTo>
                    <a:lnTo>
                      <a:pt x="2103" y="102"/>
                    </a:lnTo>
                    <a:lnTo>
                      <a:pt x="2098" y="100"/>
                    </a:lnTo>
                    <a:lnTo>
                      <a:pt x="2095" y="100"/>
                    </a:lnTo>
                    <a:lnTo>
                      <a:pt x="2090" y="98"/>
                    </a:lnTo>
                    <a:lnTo>
                      <a:pt x="2088" y="108"/>
                    </a:lnTo>
                    <a:lnTo>
                      <a:pt x="2092" y="113"/>
                    </a:lnTo>
                    <a:lnTo>
                      <a:pt x="2088" y="115"/>
                    </a:lnTo>
                    <a:lnTo>
                      <a:pt x="2087" y="118"/>
                    </a:lnTo>
                    <a:lnTo>
                      <a:pt x="2092" y="120"/>
                    </a:lnTo>
                    <a:lnTo>
                      <a:pt x="2100" y="115"/>
                    </a:lnTo>
                    <a:lnTo>
                      <a:pt x="2100" y="112"/>
                    </a:lnTo>
                    <a:lnTo>
                      <a:pt x="2112" y="103"/>
                    </a:lnTo>
                    <a:lnTo>
                      <a:pt x="2128" y="97"/>
                    </a:lnTo>
                    <a:lnTo>
                      <a:pt x="2132" y="105"/>
                    </a:lnTo>
                    <a:lnTo>
                      <a:pt x="2132" y="117"/>
                    </a:lnTo>
                    <a:lnTo>
                      <a:pt x="2130" y="118"/>
                    </a:lnTo>
                    <a:lnTo>
                      <a:pt x="2127" y="112"/>
                    </a:lnTo>
                    <a:lnTo>
                      <a:pt x="2123" y="108"/>
                    </a:lnTo>
                    <a:lnTo>
                      <a:pt x="2122" y="103"/>
                    </a:lnTo>
                    <a:lnTo>
                      <a:pt x="2117" y="107"/>
                    </a:lnTo>
                    <a:lnTo>
                      <a:pt x="2115" y="107"/>
                    </a:lnTo>
                    <a:lnTo>
                      <a:pt x="2117" y="113"/>
                    </a:lnTo>
                    <a:lnTo>
                      <a:pt x="2122" y="115"/>
                    </a:lnTo>
                    <a:lnTo>
                      <a:pt x="2123" y="125"/>
                    </a:lnTo>
                    <a:lnTo>
                      <a:pt x="2120" y="132"/>
                    </a:lnTo>
                    <a:lnTo>
                      <a:pt x="2117" y="130"/>
                    </a:lnTo>
                    <a:lnTo>
                      <a:pt x="2113" y="133"/>
                    </a:lnTo>
                    <a:lnTo>
                      <a:pt x="2120" y="137"/>
                    </a:lnTo>
                    <a:lnTo>
                      <a:pt x="2120" y="140"/>
                    </a:lnTo>
                    <a:lnTo>
                      <a:pt x="2122" y="142"/>
                    </a:lnTo>
                    <a:lnTo>
                      <a:pt x="2125" y="142"/>
                    </a:lnTo>
                    <a:lnTo>
                      <a:pt x="2132" y="137"/>
                    </a:lnTo>
                    <a:lnTo>
                      <a:pt x="2132" y="132"/>
                    </a:lnTo>
                    <a:lnTo>
                      <a:pt x="2137" y="125"/>
                    </a:lnTo>
                    <a:lnTo>
                      <a:pt x="2135" y="120"/>
                    </a:lnTo>
                    <a:lnTo>
                      <a:pt x="2135" y="115"/>
                    </a:lnTo>
                    <a:lnTo>
                      <a:pt x="2133" y="92"/>
                    </a:lnTo>
                    <a:lnTo>
                      <a:pt x="2142" y="87"/>
                    </a:lnTo>
                    <a:lnTo>
                      <a:pt x="2155" y="83"/>
                    </a:lnTo>
                    <a:lnTo>
                      <a:pt x="2168" y="80"/>
                    </a:lnTo>
                    <a:lnTo>
                      <a:pt x="2181" y="82"/>
                    </a:lnTo>
                    <a:lnTo>
                      <a:pt x="2198" y="87"/>
                    </a:lnTo>
                    <a:lnTo>
                      <a:pt x="2206" y="97"/>
                    </a:lnTo>
                    <a:lnTo>
                      <a:pt x="2205" y="102"/>
                    </a:lnTo>
                    <a:lnTo>
                      <a:pt x="2201" y="105"/>
                    </a:lnTo>
                    <a:lnTo>
                      <a:pt x="2191" y="98"/>
                    </a:lnTo>
                    <a:lnTo>
                      <a:pt x="2191" y="100"/>
                    </a:lnTo>
                    <a:lnTo>
                      <a:pt x="2193" y="103"/>
                    </a:lnTo>
                    <a:lnTo>
                      <a:pt x="2193" y="108"/>
                    </a:lnTo>
                    <a:lnTo>
                      <a:pt x="2193" y="113"/>
                    </a:lnTo>
                    <a:lnTo>
                      <a:pt x="2190" y="115"/>
                    </a:lnTo>
                    <a:lnTo>
                      <a:pt x="2193" y="117"/>
                    </a:lnTo>
                    <a:lnTo>
                      <a:pt x="2198" y="113"/>
                    </a:lnTo>
                    <a:lnTo>
                      <a:pt x="2206" y="113"/>
                    </a:lnTo>
                    <a:lnTo>
                      <a:pt x="2211" y="108"/>
                    </a:lnTo>
                    <a:lnTo>
                      <a:pt x="2213" y="115"/>
                    </a:lnTo>
                    <a:lnTo>
                      <a:pt x="2216" y="120"/>
                    </a:lnTo>
                    <a:lnTo>
                      <a:pt x="2216" y="125"/>
                    </a:lnTo>
                    <a:lnTo>
                      <a:pt x="2220" y="128"/>
                    </a:lnTo>
                    <a:lnTo>
                      <a:pt x="2223" y="123"/>
                    </a:lnTo>
                    <a:lnTo>
                      <a:pt x="2223" y="120"/>
                    </a:lnTo>
                    <a:lnTo>
                      <a:pt x="2228" y="115"/>
                    </a:lnTo>
                    <a:lnTo>
                      <a:pt x="2235" y="118"/>
                    </a:lnTo>
                    <a:lnTo>
                      <a:pt x="2236" y="123"/>
                    </a:lnTo>
                    <a:lnTo>
                      <a:pt x="2235" y="127"/>
                    </a:lnTo>
                    <a:lnTo>
                      <a:pt x="2233" y="133"/>
                    </a:lnTo>
                    <a:lnTo>
                      <a:pt x="2233" y="135"/>
                    </a:lnTo>
                    <a:lnTo>
                      <a:pt x="2238" y="133"/>
                    </a:lnTo>
                    <a:lnTo>
                      <a:pt x="2240" y="128"/>
                    </a:lnTo>
                    <a:lnTo>
                      <a:pt x="2243" y="127"/>
                    </a:lnTo>
                    <a:lnTo>
                      <a:pt x="2245" y="130"/>
                    </a:lnTo>
                    <a:lnTo>
                      <a:pt x="2245" y="125"/>
                    </a:lnTo>
                    <a:lnTo>
                      <a:pt x="2250" y="117"/>
                    </a:lnTo>
                    <a:lnTo>
                      <a:pt x="2251" y="115"/>
                    </a:lnTo>
                    <a:lnTo>
                      <a:pt x="2254" y="117"/>
                    </a:lnTo>
                    <a:lnTo>
                      <a:pt x="2266" y="123"/>
                    </a:lnTo>
                    <a:lnTo>
                      <a:pt x="2278" y="127"/>
                    </a:lnTo>
                    <a:lnTo>
                      <a:pt x="2284" y="133"/>
                    </a:lnTo>
                    <a:lnTo>
                      <a:pt x="2284" y="137"/>
                    </a:lnTo>
                    <a:lnTo>
                      <a:pt x="2276" y="142"/>
                    </a:lnTo>
                    <a:lnTo>
                      <a:pt x="2271" y="147"/>
                    </a:lnTo>
                    <a:lnTo>
                      <a:pt x="2278" y="143"/>
                    </a:lnTo>
                    <a:lnTo>
                      <a:pt x="2288" y="142"/>
                    </a:lnTo>
                    <a:lnTo>
                      <a:pt x="2294" y="143"/>
                    </a:lnTo>
                    <a:lnTo>
                      <a:pt x="2303" y="142"/>
                    </a:lnTo>
                    <a:lnTo>
                      <a:pt x="2309" y="137"/>
                    </a:lnTo>
                    <a:lnTo>
                      <a:pt x="2314" y="135"/>
                    </a:lnTo>
                    <a:lnTo>
                      <a:pt x="2324" y="127"/>
                    </a:lnTo>
                    <a:lnTo>
                      <a:pt x="2329" y="125"/>
                    </a:lnTo>
                    <a:lnTo>
                      <a:pt x="2336" y="118"/>
                    </a:lnTo>
                    <a:lnTo>
                      <a:pt x="2343" y="117"/>
                    </a:lnTo>
                    <a:lnTo>
                      <a:pt x="2361" y="108"/>
                    </a:lnTo>
                    <a:lnTo>
                      <a:pt x="2371" y="105"/>
                    </a:lnTo>
                    <a:lnTo>
                      <a:pt x="2376" y="107"/>
                    </a:lnTo>
                    <a:lnTo>
                      <a:pt x="2376" y="105"/>
                    </a:lnTo>
                    <a:lnTo>
                      <a:pt x="2386" y="98"/>
                    </a:lnTo>
                    <a:lnTo>
                      <a:pt x="2392" y="98"/>
                    </a:lnTo>
                    <a:lnTo>
                      <a:pt x="2404" y="98"/>
                    </a:lnTo>
                    <a:lnTo>
                      <a:pt x="2429" y="105"/>
                    </a:lnTo>
                    <a:lnTo>
                      <a:pt x="2439" y="115"/>
                    </a:lnTo>
                    <a:lnTo>
                      <a:pt x="2449" y="120"/>
                    </a:lnTo>
                    <a:lnTo>
                      <a:pt x="2457" y="128"/>
                    </a:lnTo>
                    <a:lnTo>
                      <a:pt x="2462" y="137"/>
                    </a:lnTo>
                    <a:lnTo>
                      <a:pt x="2462" y="140"/>
                    </a:lnTo>
                    <a:lnTo>
                      <a:pt x="2464" y="143"/>
                    </a:lnTo>
                    <a:lnTo>
                      <a:pt x="2464" y="150"/>
                    </a:lnTo>
                    <a:lnTo>
                      <a:pt x="2469" y="158"/>
                    </a:lnTo>
                    <a:lnTo>
                      <a:pt x="2469" y="162"/>
                    </a:lnTo>
                    <a:lnTo>
                      <a:pt x="2465" y="167"/>
                    </a:lnTo>
                    <a:lnTo>
                      <a:pt x="2472" y="165"/>
                    </a:lnTo>
                    <a:lnTo>
                      <a:pt x="2477" y="160"/>
                    </a:lnTo>
                    <a:lnTo>
                      <a:pt x="2484" y="160"/>
                    </a:lnTo>
                    <a:lnTo>
                      <a:pt x="2487" y="162"/>
                    </a:lnTo>
                    <a:lnTo>
                      <a:pt x="2487" y="158"/>
                    </a:lnTo>
                    <a:lnTo>
                      <a:pt x="2494" y="158"/>
                    </a:lnTo>
                    <a:lnTo>
                      <a:pt x="2499" y="162"/>
                    </a:lnTo>
                    <a:lnTo>
                      <a:pt x="2502" y="167"/>
                    </a:lnTo>
                    <a:lnTo>
                      <a:pt x="2502" y="162"/>
                    </a:lnTo>
                    <a:lnTo>
                      <a:pt x="2500" y="155"/>
                    </a:lnTo>
                    <a:lnTo>
                      <a:pt x="2505" y="155"/>
                    </a:lnTo>
                    <a:lnTo>
                      <a:pt x="2509" y="160"/>
                    </a:lnTo>
                    <a:lnTo>
                      <a:pt x="2517" y="168"/>
                    </a:lnTo>
                    <a:lnTo>
                      <a:pt x="2519" y="175"/>
                    </a:lnTo>
                    <a:lnTo>
                      <a:pt x="2522" y="175"/>
                    </a:lnTo>
                    <a:lnTo>
                      <a:pt x="2530" y="183"/>
                    </a:lnTo>
                    <a:lnTo>
                      <a:pt x="2529" y="181"/>
                    </a:lnTo>
                    <a:lnTo>
                      <a:pt x="2527" y="175"/>
                    </a:lnTo>
                    <a:lnTo>
                      <a:pt x="2522" y="172"/>
                    </a:lnTo>
                    <a:lnTo>
                      <a:pt x="2522" y="168"/>
                    </a:lnTo>
                    <a:lnTo>
                      <a:pt x="2527" y="172"/>
                    </a:lnTo>
                    <a:lnTo>
                      <a:pt x="2530" y="170"/>
                    </a:lnTo>
                    <a:lnTo>
                      <a:pt x="2535" y="175"/>
                    </a:lnTo>
                    <a:lnTo>
                      <a:pt x="2542" y="183"/>
                    </a:lnTo>
                    <a:lnTo>
                      <a:pt x="2540" y="176"/>
                    </a:lnTo>
                    <a:lnTo>
                      <a:pt x="2532" y="165"/>
                    </a:lnTo>
                    <a:lnTo>
                      <a:pt x="2532" y="155"/>
                    </a:lnTo>
                    <a:lnTo>
                      <a:pt x="2532" y="147"/>
                    </a:lnTo>
                    <a:lnTo>
                      <a:pt x="2539" y="140"/>
                    </a:lnTo>
                    <a:lnTo>
                      <a:pt x="2547" y="140"/>
                    </a:lnTo>
                    <a:lnTo>
                      <a:pt x="2552" y="137"/>
                    </a:lnTo>
                    <a:lnTo>
                      <a:pt x="2560" y="133"/>
                    </a:lnTo>
                    <a:lnTo>
                      <a:pt x="2560" y="130"/>
                    </a:lnTo>
                    <a:lnTo>
                      <a:pt x="2562" y="128"/>
                    </a:lnTo>
                    <a:lnTo>
                      <a:pt x="2565" y="128"/>
                    </a:lnTo>
                    <a:lnTo>
                      <a:pt x="2570" y="132"/>
                    </a:lnTo>
                    <a:lnTo>
                      <a:pt x="2573" y="133"/>
                    </a:lnTo>
                    <a:lnTo>
                      <a:pt x="2580" y="132"/>
                    </a:lnTo>
                    <a:lnTo>
                      <a:pt x="2587" y="128"/>
                    </a:lnTo>
                    <a:lnTo>
                      <a:pt x="2590" y="128"/>
                    </a:lnTo>
                    <a:lnTo>
                      <a:pt x="2600" y="127"/>
                    </a:lnTo>
                    <a:lnTo>
                      <a:pt x="2610" y="127"/>
                    </a:lnTo>
                    <a:lnTo>
                      <a:pt x="2613" y="123"/>
                    </a:lnTo>
                    <a:lnTo>
                      <a:pt x="2617" y="123"/>
                    </a:lnTo>
                    <a:lnTo>
                      <a:pt x="2617" y="127"/>
                    </a:lnTo>
                    <a:lnTo>
                      <a:pt x="2620" y="130"/>
                    </a:lnTo>
                    <a:lnTo>
                      <a:pt x="2622" y="125"/>
                    </a:lnTo>
                    <a:lnTo>
                      <a:pt x="2628" y="118"/>
                    </a:lnTo>
                    <a:lnTo>
                      <a:pt x="2627" y="115"/>
                    </a:lnTo>
                    <a:lnTo>
                      <a:pt x="2627" y="108"/>
                    </a:lnTo>
                    <a:lnTo>
                      <a:pt x="2627" y="103"/>
                    </a:lnTo>
                    <a:lnTo>
                      <a:pt x="2630" y="102"/>
                    </a:lnTo>
                    <a:lnTo>
                      <a:pt x="2638" y="103"/>
                    </a:lnTo>
                    <a:lnTo>
                      <a:pt x="2640" y="108"/>
                    </a:lnTo>
                    <a:lnTo>
                      <a:pt x="2642" y="112"/>
                    </a:lnTo>
                    <a:lnTo>
                      <a:pt x="2648" y="112"/>
                    </a:lnTo>
                    <a:lnTo>
                      <a:pt x="2651" y="115"/>
                    </a:lnTo>
                    <a:lnTo>
                      <a:pt x="2651" y="120"/>
                    </a:lnTo>
                    <a:lnTo>
                      <a:pt x="2658" y="127"/>
                    </a:lnTo>
                    <a:lnTo>
                      <a:pt x="2661" y="128"/>
                    </a:lnTo>
                    <a:lnTo>
                      <a:pt x="2670" y="128"/>
                    </a:lnTo>
                    <a:lnTo>
                      <a:pt x="2681" y="130"/>
                    </a:lnTo>
                    <a:lnTo>
                      <a:pt x="2683" y="128"/>
                    </a:lnTo>
                    <a:lnTo>
                      <a:pt x="2686" y="130"/>
                    </a:lnTo>
                    <a:lnTo>
                      <a:pt x="2695" y="140"/>
                    </a:lnTo>
                    <a:lnTo>
                      <a:pt x="2695" y="145"/>
                    </a:lnTo>
                    <a:lnTo>
                      <a:pt x="2698" y="147"/>
                    </a:lnTo>
                    <a:lnTo>
                      <a:pt x="2705" y="148"/>
                    </a:lnTo>
                    <a:lnTo>
                      <a:pt x="2710" y="145"/>
                    </a:lnTo>
                    <a:lnTo>
                      <a:pt x="2715" y="145"/>
                    </a:lnTo>
                    <a:lnTo>
                      <a:pt x="2715" y="142"/>
                    </a:lnTo>
                    <a:lnTo>
                      <a:pt x="2720" y="138"/>
                    </a:lnTo>
                    <a:lnTo>
                      <a:pt x="2723" y="138"/>
                    </a:lnTo>
                    <a:lnTo>
                      <a:pt x="2726" y="137"/>
                    </a:lnTo>
                    <a:lnTo>
                      <a:pt x="2723" y="133"/>
                    </a:lnTo>
                    <a:lnTo>
                      <a:pt x="2725" y="132"/>
                    </a:lnTo>
                    <a:lnTo>
                      <a:pt x="2723" y="128"/>
                    </a:lnTo>
                    <a:lnTo>
                      <a:pt x="2723" y="125"/>
                    </a:lnTo>
                    <a:lnTo>
                      <a:pt x="2718" y="120"/>
                    </a:lnTo>
                    <a:lnTo>
                      <a:pt x="2711" y="118"/>
                    </a:lnTo>
                    <a:lnTo>
                      <a:pt x="2710" y="112"/>
                    </a:lnTo>
                    <a:lnTo>
                      <a:pt x="2701" y="103"/>
                    </a:lnTo>
                    <a:lnTo>
                      <a:pt x="2698" y="102"/>
                    </a:lnTo>
                    <a:lnTo>
                      <a:pt x="2696" y="98"/>
                    </a:lnTo>
                    <a:lnTo>
                      <a:pt x="2686" y="95"/>
                    </a:lnTo>
                    <a:lnTo>
                      <a:pt x="2683" y="98"/>
                    </a:lnTo>
                    <a:lnTo>
                      <a:pt x="2680" y="98"/>
                    </a:lnTo>
                    <a:lnTo>
                      <a:pt x="2680" y="93"/>
                    </a:lnTo>
                    <a:lnTo>
                      <a:pt x="2681" y="90"/>
                    </a:lnTo>
                    <a:lnTo>
                      <a:pt x="2678" y="83"/>
                    </a:lnTo>
                    <a:lnTo>
                      <a:pt x="2676" y="80"/>
                    </a:lnTo>
                    <a:lnTo>
                      <a:pt x="2673" y="77"/>
                    </a:lnTo>
                    <a:lnTo>
                      <a:pt x="2670" y="70"/>
                    </a:lnTo>
                    <a:lnTo>
                      <a:pt x="2663" y="65"/>
                    </a:lnTo>
                    <a:lnTo>
                      <a:pt x="2665" y="65"/>
                    </a:lnTo>
                    <a:lnTo>
                      <a:pt x="2676" y="64"/>
                    </a:lnTo>
                    <a:lnTo>
                      <a:pt x="2680" y="65"/>
                    </a:lnTo>
                    <a:lnTo>
                      <a:pt x="2691" y="64"/>
                    </a:lnTo>
                    <a:lnTo>
                      <a:pt x="2703" y="64"/>
                    </a:lnTo>
                    <a:lnTo>
                      <a:pt x="2703" y="60"/>
                    </a:lnTo>
                    <a:lnTo>
                      <a:pt x="2710" y="59"/>
                    </a:lnTo>
                    <a:lnTo>
                      <a:pt x="2716" y="62"/>
                    </a:lnTo>
                    <a:lnTo>
                      <a:pt x="2720" y="60"/>
                    </a:lnTo>
                    <a:lnTo>
                      <a:pt x="2723" y="62"/>
                    </a:lnTo>
                    <a:lnTo>
                      <a:pt x="2723" y="57"/>
                    </a:lnTo>
                    <a:lnTo>
                      <a:pt x="2730" y="57"/>
                    </a:lnTo>
                    <a:lnTo>
                      <a:pt x="2731" y="60"/>
                    </a:lnTo>
                    <a:lnTo>
                      <a:pt x="2733" y="59"/>
                    </a:lnTo>
                    <a:lnTo>
                      <a:pt x="2736" y="55"/>
                    </a:lnTo>
                    <a:lnTo>
                      <a:pt x="2741" y="55"/>
                    </a:lnTo>
                    <a:lnTo>
                      <a:pt x="2741" y="52"/>
                    </a:lnTo>
                    <a:lnTo>
                      <a:pt x="2761" y="47"/>
                    </a:lnTo>
                    <a:lnTo>
                      <a:pt x="2763" y="52"/>
                    </a:lnTo>
                    <a:lnTo>
                      <a:pt x="2764" y="47"/>
                    </a:lnTo>
                    <a:lnTo>
                      <a:pt x="2766" y="44"/>
                    </a:lnTo>
                    <a:lnTo>
                      <a:pt x="2769" y="45"/>
                    </a:lnTo>
                    <a:lnTo>
                      <a:pt x="2776" y="44"/>
                    </a:lnTo>
                    <a:lnTo>
                      <a:pt x="2779" y="44"/>
                    </a:lnTo>
                    <a:lnTo>
                      <a:pt x="2783" y="47"/>
                    </a:lnTo>
                    <a:lnTo>
                      <a:pt x="2793" y="47"/>
                    </a:lnTo>
                    <a:lnTo>
                      <a:pt x="2796" y="45"/>
                    </a:lnTo>
                    <a:lnTo>
                      <a:pt x="2799" y="49"/>
                    </a:lnTo>
                    <a:lnTo>
                      <a:pt x="2803" y="50"/>
                    </a:lnTo>
                    <a:lnTo>
                      <a:pt x="2804" y="47"/>
                    </a:lnTo>
                    <a:lnTo>
                      <a:pt x="2813" y="45"/>
                    </a:lnTo>
                    <a:lnTo>
                      <a:pt x="2828" y="50"/>
                    </a:lnTo>
                    <a:lnTo>
                      <a:pt x="2834" y="52"/>
                    </a:lnTo>
                    <a:lnTo>
                      <a:pt x="2838" y="52"/>
                    </a:lnTo>
                    <a:lnTo>
                      <a:pt x="2836" y="50"/>
                    </a:lnTo>
                    <a:lnTo>
                      <a:pt x="2841" y="49"/>
                    </a:lnTo>
                    <a:lnTo>
                      <a:pt x="2844" y="52"/>
                    </a:lnTo>
                    <a:lnTo>
                      <a:pt x="2841" y="54"/>
                    </a:lnTo>
                    <a:lnTo>
                      <a:pt x="2844" y="55"/>
                    </a:lnTo>
                    <a:lnTo>
                      <a:pt x="2851" y="54"/>
                    </a:lnTo>
                    <a:lnTo>
                      <a:pt x="2867" y="55"/>
                    </a:lnTo>
                    <a:lnTo>
                      <a:pt x="2882" y="64"/>
                    </a:lnTo>
                    <a:lnTo>
                      <a:pt x="2881" y="65"/>
                    </a:lnTo>
                    <a:lnTo>
                      <a:pt x="2877" y="64"/>
                    </a:lnTo>
                    <a:lnTo>
                      <a:pt x="2869" y="60"/>
                    </a:lnTo>
                    <a:lnTo>
                      <a:pt x="2867" y="62"/>
                    </a:lnTo>
                    <a:lnTo>
                      <a:pt x="2882" y="67"/>
                    </a:lnTo>
                    <a:lnTo>
                      <a:pt x="2889" y="67"/>
                    </a:lnTo>
                    <a:lnTo>
                      <a:pt x="2891" y="64"/>
                    </a:lnTo>
                    <a:lnTo>
                      <a:pt x="2897" y="64"/>
                    </a:lnTo>
                    <a:lnTo>
                      <a:pt x="2904" y="64"/>
                    </a:lnTo>
                    <a:lnTo>
                      <a:pt x="2902" y="60"/>
                    </a:lnTo>
                    <a:lnTo>
                      <a:pt x="2906" y="59"/>
                    </a:lnTo>
                    <a:lnTo>
                      <a:pt x="2911" y="62"/>
                    </a:lnTo>
                    <a:lnTo>
                      <a:pt x="2916" y="64"/>
                    </a:lnTo>
                    <a:lnTo>
                      <a:pt x="2917" y="65"/>
                    </a:lnTo>
                    <a:lnTo>
                      <a:pt x="2917" y="62"/>
                    </a:lnTo>
                    <a:lnTo>
                      <a:pt x="2919" y="62"/>
                    </a:lnTo>
                    <a:lnTo>
                      <a:pt x="2926" y="64"/>
                    </a:lnTo>
                    <a:lnTo>
                      <a:pt x="2926" y="65"/>
                    </a:lnTo>
                    <a:lnTo>
                      <a:pt x="2934" y="69"/>
                    </a:lnTo>
                    <a:lnTo>
                      <a:pt x="2939" y="67"/>
                    </a:lnTo>
                    <a:lnTo>
                      <a:pt x="2960" y="70"/>
                    </a:lnTo>
                    <a:lnTo>
                      <a:pt x="2957" y="67"/>
                    </a:lnTo>
                    <a:lnTo>
                      <a:pt x="2965" y="67"/>
                    </a:lnTo>
                    <a:lnTo>
                      <a:pt x="2967" y="70"/>
                    </a:lnTo>
                    <a:lnTo>
                      <a:pt x="2970" y="72"/>
                    </a:lnTo>
                    <a:lnTo>
                      <a:pt x="2970" y="67"/>
                    </a:lnTo>
                    <a:lnTo>
                      <a:pt x="2972" y="67"/>
                    </a:lnTo>
                    <a:lnTo>
                      <a:pt x="2980" y="69"/>
                    </a:lnTo>
                    <a:lnTo>
                      <a:pt x="2979" y="70"/>
                    </a:lnTo>
                    <a:lnTo>
                      <a:pt x="2982" y="74"/>
                    </a:lnTo>
                    <a:lnTo>
                      <a:pt x="2989" y="72"/>
                    </a:lnTo>
                    <a:lnTo>
                      <a:pt x="2989" y="70"/>
                    </a:lnTo>
                    <a:lnTo>
                      <a:pt x="2987" y="69"/>
                    </a:lnTo>
                    <a:lnTo>
                      <a:pt x="2994" y="69"/>
                    </a:lnTo>
                    <a:lnTo>
                      <a:pt x="2997" y="70"/>
                    </a:lnTo>
                    <a:lnTo>
                      <a:pt x="2995" y="74"/>
                    </a:lnTo>
                    <a:lnTo>
                      <a:pt x="3000" y="78"/>
                    </a:lnTo>
                    <a:lnTo>
                      <a:pt x="3009" y="80"/>
                    </a:lnTo>
                    <a:lnTo>
                      <a:pt x="3015" y="78"/>
                    </a:lnTo>
                    <a:lnTo>
                      <a:pt x="3005" y="75"/>
                    </a:lnTo>
                    <a:lnTo>
                      <a:pt x="3002" y="74"/>
                    </a:lnTo>
                    <a:lnTo>
                      <a:pt x="3000" y="70"/>
                    </a:lnTo>
                    <a:lnTo>
                      <a:pt x="3005" y="70"/>
                    </a:lnTo>
                    <a:lnTo>
                      <a:pt x="3010" y="70"/>
                    </a:lnTo>
                    <a:lnTo>
                      <a:pt x="3020" y="75"/>
                    </a:lnTo>
                    <a:lnTo>
                      <a:pt x="3024" y="80"/>
                    </a:lnTo>
                    <a:lnTo>
                      <a:pt x="3025" y="82"/>
                    </a:lnTo>
                    <a:lnTo>
                      <a:pt x="3027" y="77"/>
                    </a:lnTo>
                    <a:lnTo>
                      <a:pt x="3025" y="75"/>
                    </a:lnTo>
                    <a:lnTo>
                      <a:pt x="3029" y="77"/>
                    </a:lnTo>
                    <a:lnTo>
                      <a:pt x="3032" y="78"/>
                    </a:lnTo>
                    <a:lnTo>
                      <a:pt x="3032" y="80"/>
                    </a:lnTo>
                    <a:lnTo>
                      <a:pt x="3037" y="87"/>
                    </a:lnTo>
                    <a:lnTo>
                      <a:pt x="3044" y="98"/>
                    </a:lnTo>
                    <a:lnTo>
                      <a:pt x="3052" y="102"/>
                    </a:lnTo>
                    <a:lnTo>
                      <a:pt x="3053" y="105"/>
                    </a:lnTo>
                    <a:lnTo>
                      <a:pt x="3058" y="110"/>
                    </a:lnTo>
                    <a:lnTo>
                      <a:pt x="3060" y="113"/>
                    </a:lnTo>
                    <a:lnTo>
                      <a:pt x="3058" y="117"/>
                    </a:lnTo>
                    <a:lnTo>
                      <a:pt x="3060" y="120"/>
                    </a:lnTo>
                    <a:lnTo>
                      <a:pt x="3063" y="122"/>
                    </a:lnTo>
                    <a:lnTo>
                      <a:pt x="3068" y="118"/>
                    </a:lnTo>
                    <a:lnTo>
                      <a:pt x="3075" y="118"/>
                    </a:lnTo>
                    <a:lnTo>
                      <a:pt x="3078" y="125"/>
                    </a:lnTo>
                    <a:lnTo>
                      <a:pt x="3083" y="127"/>
                    </a:lnTo>
                    <a:lnTo>
                      <a:pt x="3083" y="125"/>
                    </a:lnTo>
                    <a:lnTo>
                      <a:pt x="3082" y="123"/>
                    </a:lnTo>
                    <a:lnTo>
                      <a:pt x="3080" y="120"/>
                    </a:lnTo>
                    <a:lnTo>
                      <a:pt x="3083" y="115"/>
                    </a:lnTo>
                    <a:lnTo>
                      <a:pt x="3087" y="117"/>
                    </a:lnTo>
                    <a:lnTo>
                      <a:pt x="3088" y="122"/>
                    </a:lnTo>
                    <a:lnTo>
                      <a:pt x="3093" y="127"/>
                    </a:lnTo>
                    <a:lnTo>
                      <a:pt x="3093" y="125"/>
                    </a:lnTo>
                    <a:lnTo>
                      <a:pt x="3090" y="118"/>
                    </a:lnTo>
                    <a:lnTo>
                      <a:pt x="3090" y="113"/>
                    </a:lnTo>
                    <a:lnTo>
                      <a:pt x="3087" y="110"/>
                    </a:lnTo>
                    <a:lnTo>
                      <a:pt x="3080" y="113"/>
                    </a:lnTo>
                    <a:lnTo>
                      <a:pt x="3073" y="113"/>
                    </a:lnTo>
                    <a:lnTo>
                      <a:pt x="3073" y="110"/>
                    </a:lnTo>
                    <a:lnTo>
                      <a:pt x="3077" y="107"/>
                    </a:lnTo>
                    <a:lnTo>
                      <a:pt x="3075" y="102"/>
                    </a:lnTo>
                    <a:lnTo>
                      <a:pt x="3065" y="97"/>
                    </a:lnTo>
                    <a:lnTo>
                      <a:pt x="3062" y="93"/>
                    </a:lnTo>
                    <a:lnTo>
                      <a:pt x="3058" y="88"/>
                    </a:lnTo>
                    <a:lnTo>
                      <a:pt x="3055" y="88"/>
                    </a:lnTo>
                    <a:lnTo>
                      <a:pt x="3050" y="93"/>
                    </a:lnTo>
                    <a:lnTo>
                      <a:pt x="3048" y="90"/>
                    </a:lnTo>
                    <a:lnTo>
                      <a:pt x="3053" y="87"/>
                    </a:lnTo>
                    <a:lnTo>
                      <a:pt x="3057" y="80"/>
                    </a:lnTo>
                    <a:lnTo>
                      <a:pt x="3063" y="72"/>
                    </a:lnTo>
                    <a:lnTo>
                      <a:pt x="3067" y="72"/>
                    </a:lnTo>
                    <a:lnTo>
                      <a:pt x="3067" y="74"/>
                    </a:lnTo>
                    <a:lnTo>
                      <a:pt x="3070" y="82"/>
                    </a:lnTo>
                    <a:lnTo>
                      <a:pt x="3075" y="83"/>
                    </a:lnTo>
                    <a:lnTo>
                      <a:pt x="3077" y="82"/>
                    </a:lnTo>
                    <a:lnTo>
                      <a:pt x="3072" y="78"/>
                    </a:lnTo>
                    <a:lnTo>
                      <a:pt x="3070" y="75"/>
                    </a:lnTo>
                    <a:lnTo>
                      <a:pt x="3072" y="74"/>
                    </a:lnTo>
                    <a:lnTo>
                      <a:pt x="3078" y="70"/>
                    </a:lnTo>
                    <a:lnTo>
                      <a:pt x="3080" y="69"/>
                    </a:lnTo>
                    <a:lnTo>
                      <a:pt x="3073" y="69"/>
                    </a:lnTo>
                    <a:lnTo>
                      <a:pt x="3077" y="65"/>
                    </a:lnTo>
                    <a:lnTo>
                      <a:pt x="3078" y="65"/>
                    </a:lnTo>
                    <a:lnTo>
                      <a:pt x="3083" y="64"/>
                    </a:lnTo>
                    <a:lnTo>
                      <a:pt x="3087" y="57"/>
                    </a:lnTo>
                    <a:lnTo>
                      <a:pt x="3092" y="59"/>
                    </a:lnTo>
                    <a:lnTo>
                      <a:pt x="3093" y="60"/>
                    </a:lnTo>
                    <a:lnTo>
                      <a:pt x="3097" y="60"/>
                    </a:lnTo>
                    <a:lnTo>
                      <a:pt x="3100" y="60"/>
                    </a:lnTo>
                    <a:lnTo>
                      <a:pt x="3102" y="64"/>
                    </a:lnTo>
                    <a:lnTo>
                      <a:pt x="3105" y="67"/>
                    </a:lnTo>
                    <a:lnTo>
                      <a:pt x="3112" y="67"/>
                    </a:lnTo>
                    <a:lnTo>
                      <a:pt x="3115" y="65"/>
                    </a:lnTo>
                    <a:lnTo>
                      <a:pt x="3130" y="69"/>
                    </a:lnTo>
                    <a:lnTo>
                      <a:pt x="3130" y="74"/>
                    </a:lnTo>
                    <a:lnTo>
                      <a:pt x="3130" y="75"/>
                    </a:lnTo>
                    <a:lnTo>
                      <a:pt x="3133" y="74"/>
                    </a:lnTo>
                    <a:lnTo>
                      <a:pt x="3133" y="70"/>
                    </a:lnTo>
                    <a:lnTo>
                      <a:pt x="3138" y="72"/>
                    </a:lnTo>
                    <a:lnTo>
                      <a:pt x="3138" y="77"/>
                    </a:lnTo>
                    <a:lnTo>
                      <a:pt x="3143" y="74"/>
                    </a:lnTo>
                    <a:lnTo>
                      <a:pt x="3146" y="69"/>
                    </a:lnTo>
                    <a:lnTo>
                      <a:pt x="3151" y="70"/>
                    </a:lnTo>
                    <a:lnTo>
                      <a:pt x="3151" y="74"/>
                    </a:lnTo>
                    <a:lnTo>
                      <a:pt x="3148" y="77"/>
                    </a:lnTo>
                    <a:lnTo>
                      <a:pt x="3148" y="80"/>
                    </a:lnTo>
                    <a:lnTo>
                      <a:pt x="3151" y="92"/>
                    </a:lnTo>
                    <a:lnTo>
                      <a:pt x="3150" y="97"/>
                    </a:lnTo>
                    <a:lnTo>
                      <a:pt x="3151" y="100"/>
                    </a:lnTo>
                    <a:lnTo>
                      <a:pt x="3155" y="98"/>
                    </a:lnTo>
                    <a:lnTo>
                      <a:pt x="3158" y="103"/>
                    </a:lnTo>
                    <a:lnTo>
                      <a:pt x="3163" y="105"/>
                    </a:lnTo>
                    <a:lnTo>
                      <a:pt x="3165" y="110"/>
                    </a:lnTo>
                    <a:lnTo>
                      <a:pt x="3163" y="113"/>
                    </a:lnTo>
                    <a:lnTo>
                      <a:pt x="3155" y="113"/>
                    </a:lnTo>
                    <a:lnTo>
                      <a:pt x="3146" y="113"/>
                    </a:lnTo>
                    <a:lnTo>
                      <a:pt x="3158" y="117"/>
                    </a:lnTo>
                    <a:lnTo>
                      <a:pt x="3161" y="120"/>
                    </a:lnTo>
                    <a:lnTo>
                      <a:pt x="3160" y="123"/>
                    </a:lnTo>
                    <a:lnTo>
                      <a:pt x="3155" y="125"/>
                    </a:lnTo>
                    <a:lnTo>
                      <a:pt x="3150" y="132"/>
                    </a:lnTo>
                    <a:lnTo>
                      <a:pt x="3148" y="130"/>
                    </a:lnTo>
                    <a:lnTo>
                      <a:pt x="3142" y="135"/>
                    </a:lnTo>
                    <a:lnTo>
                      <a:pt x="3135" y="133"/>
                    </a:lnTo>
                    <a:lnTo>
                      <a:pt x="3130" y="138"/>
                    </a:lnTo>
                    <a:lnTo>
                      <a:pt x="3138" y="137"/>
                    </a:lnTo>
                    <a:lnTo>
                      <a:pt x="3142" y="138"/>
                    </a:lnTo>
                    <a:lnTo>
                      <a:pt x="3143" y="142"/>
                    </a:lnTo>
                    <a:lnTo>
                      <a:pt x="3146" y="138"/>
                    </a:lnTo>
                    <a:lnTo>
                      <a:pt x="3150" y="138"/>
                    </a:lnTo>
                    <a:lnTo>
                      <a:pt x="3150" y="143"/>
                    </a:lnTo>
                    <a:lnTo>
                      <a:pt x="3155" y="148"/>
                    </a:lnTo>
                    <a:lnTo>
                      <a:pt x="3150" y="150"/>
                    </a:lnTo>
                    <a:lnTo>
                      <a:pt x="3150" y="158"/>
                    </a:lnTo>
                    <a:lnTo>
                      <a:pt x="3155" y="152"/>
                    </a:lnTo>
                    <a:lnTo>
                      <a:pt x="3161" y="152"/>
                    </a:lnTo>
                    <a:lnTo>
                      <a:pt x="3168" y="157"/>
                    </a:lnTo>
                    <a:lnTo>
                      <a:pt x="3166" y="160"/>
                    </a:lnTo>
                    <a:lnTo>
                      <a:pt x="3171" y="165"/>
                    </a:lnTo>
                    <a:lnTo>
                      <a:pt x="3165" y="168"/>
                    </a:lnTo>
                    <a:lnTo>
                      <a:pt x="3168" y="170"/>
                    </a:lnTo>
                    <a:lnTo>
                      <a:pt x="3170" y="176"/>
                    </a:lnTo>
                    <a:lnTo>
                      <a:pt x="3163" y="178"/>
                    </a:lnTo>
                    <a:lnTo>
                      <a:pt x="3163" y="181"/>
                    </a:lnTo>
                    <a:lnTo>
                      <a:pt x="3165" y="185"/>
                    </a:lnTo>
                    <a:lnTo>
                      <a:pt x="3166" y="181"/>
                    </a:lnTo>
                    <a:lnTo>
                      <a:pt x="3170" y="180"/>
                    </a:lnTo>
                    <a:lnTo>
                      <a:pt x="3173" y="183"/>
                    </a:lnTo>
                    <a:lnTo>
                      <a:pt x="3171" y="190"/>
                    </a:lnTo>
                    <a:lnTo>
                      <a:pt x="3178" y="188"/>
                    </a:lnTo>
                    <a:lnTo>
                      <a:pt x="3180" y="191"/>
                    </a:lnTo>
                    <a:lnTo>
                      <a:pt x="3180" y="188"/>
                    </a:lnTo>
                    <a:lnTo>
                      <a:pt x="3183" y="185"/>
                    </a:lnTo>
                    <a:lnTo>
                      <a:pt x="3186" y="186"/>
                    </a:lnTo>
                    <a:lnTo>
                      <a:pt x="3191" y="188"/>
                    </a:lnTo>
                    <a:lnTo>
                      <a:pt x="3191" y="193"/>
                    </a:lnTo>
                    <a:lnTo>
                      <a:pt x="3188" y="195"/>
                    </a:lnTo>
                    <a:lnTo>
                      <a:pt x="3183" y="191"/>
                    </a:lnTo>
                    <a:lnTo>
                      <a:pt x="3180" y="196"/>
                    </a:lnTo>
                    <a:lnTo>
                      <a:pt x="3185" y="198"/>
                    </a:lnTo>
                    <a:lnTo>
                      <a:pt x="3190" y="198"/>
                    </a:lnTo>
                    <a:lnTo>
                      <a:pt x="3193" y="205"/>
                    </a:lnTo>
                    <a:lnTo>
                      <a:pt x="3193" y="206"/>
                    </a:lnTo>
                    <a:lnTo>
                      <a:pt x="3186" y="210"/>
                    </a:lnTo>
                    <a:lnTo>
                      <a:pt x="3180" y="203"/>
                    </a:lnTo>
                    <a:lnTo>
                      <a:pt x="3178" y="201"/>
                    </a:lnTo>
                    <a:lnTo>
                      <a:pt x="3181" y="210"/>
                    </a:lnTo>
                    <a:lnTo>
                      <a:pt x="3178" y="213"/>
                    </a:lnTo>
                    <a:lnTo>
                      <a:pt x="3175" y="213"/>
                    </a:lnTo>
                    <a:lnTo>
                      <a:pt x="3175" y="211"/>
                    </a:lnTo>
                    <a:lnTo>
                      <a:pt x="3170" y="211"/>
                    </a:lnTo>
                    <a:lnTo>
                      <a:pt x="3166" y="210"/>
                    </a:lnTo>
                    <a:lnTo>
                      <a:pt x="3156" y="208"/>
                    </a:lnTo>
                    <a:lnTo>
                      <a:pt x="3151" y="211"/>
                    </a:lnTo>
                    <a:lnTo>
                      <a:pt x="3146" y="211"/>
                    </a:lnTo>
                    <a:lnTo>
                      <a:pt x="3148" y="208"/>
                    </a:lnTo>
                    <a:lnTo>
                      <a:pt x="3146" y="205"/>
                    </a:lnTo>
                    <a:lnTo>
                      <a:pt x="3143" y="205"/>
                    </a:lnTo>
                    <a:lnTo>
                      <a:pt x="3143" y="210"/>
                    </a:lnTo>
                    <a:lnTo>
                      <a:pt x="3142" y="210"/>
                    </a:lnTo>
                    <a:lnTo>
                      <a:pt x="3140" y="211"/>
                    </a:lnTo>
                    <a:lnTo>
                      <a:pt x="3142" y="215"/>
                    </a:lnTo>
                    <a:lnTo>
                      <a:pt x="3138" y="218"/>
                    </a:lnTo>
                    <a:lnTo>
                      <a:pt x="3137" y="218"/>
                    </a:lnTo>
                    <a:lnTo>
                      <a:pt x="3137" y="216"/>
                    </a:lnTo>
                    <a:lnTo>
                      <a:pt x="3135" y="215"/>
                    </a:lnTo>
                    <a:lnTo>
                      <a:pt x="3125" y="218"/>
                    </a:lnTo>
                    <a:lnTo>
                      <a:pt x="3122" y="216"/>
                    </a:lnTo>
                    <a:lnTo>
                      <a:pt x="3123" y="213"/>
                    </a:lnTo>
                    <a:lnTo>
                      <a:pt x="3122" y="208"/>
                    </a:lnTo>
                    <a:lnTo>
                      <a:pt x="3118" y="206"/>
                    </a:lnTo>
                    <a:lnTo>
                      <a:pt x="3107" y="200"/>
                    </a:lnTo>
                    <a:lnTo>
                      <a:pt x="3107" y="198"/>
                    </a:lnTo>
                    <a:lnTo>
                      <a:pt x="3107" y="196"/>
                    </a:lnTo>
                    <a:lnTo>
                      <a:pt x="3098" y="193"/>
                    </a:lnTo>
                    <a:lnTo>
                      <a:pt x="3098" y="198"/>
                    </a:lnTo>
                    <a:lnTo>
                      <a:pt x="3090" y="200"/>
                    </a:lnTo>
                    <a:lnTo>
                      <a:pt x="3085" y="205"/>
                    </a:lnTo>
                    <a:lnTo>
                      <a:pt x="3083" y="205"/>
                    </a:lnTo>
                    <a:lnTo>
                      <a:pt x="3082" y="198"/>
                    </a:lnTo>
                    <a:lnTo>
                      <a:pt x="3080" y="195"/>
                    </a:lnTo>
                    <a:lnTo>
                      <a:pt x="3080" y="198"/>
                    </a:lnTo>
                    <a:lnTo>
                      <a:pt x="3080" y="208"/>
                    </a:lnTo>
                    <a:lnTo>
                      <a:pt x="3082" y="213"/>
                    </a:lnTo>
                    <a:lnTo>
                      <a:pt x="3080" y="218"/>
                    </a:lnTo>
                    <a:lnTo>
                      <a:pt x="3072" y="230"/>
                    </a:lnTo>
                    <a:lnTo>
                      <a:pt x="3067" y="228"/>
                    </a:lnTo>
                    <a:lnTo>
                      <a:pt x="3067" y="221"/>
                    </a:lnTo>
                    <a:lnTo>
                      <a:pt x="3062" y="220"/>
                    </a:lnTo>
                    <a:lnTo>
                      <a:pt x="3057" y="221"/>
                    </a:lnTo>
                    <a:lnTo>
                      <a:pt x="3045" y="213"/>
                    </a:lnTo>
                    <a:lnTo>
                      <a:pt x="3045" y="210"/>
                    </a:lnTo>
                    <a:lnTo>
                      <a:pt x="3044" y="200"/>
                    </a:lnTo>
                    <a:lnTo>
                      <a:pt x="3040" y="198"/>
                    </a:lnTo>
                    <a:lnTo>
                      <a:pt x="3039" y="195"/>
                    </a:lnTo>
                    <a:lnTo>
                      <a:pt x="3035" y="191"/>
                    </a:lnTo>
                    <a:lnTo>
                      <a:pt x="3034" y="195"/>
                    </a:lnTo>
                    <a:lnTo>
                      <a:pt x="3035" y="198"/>
                    </a:lnTo>
                    <a:lnTo>
                      <a:pt x="3034" y="201"/>
                    </a:lnTo>
                    <a:lnTo>
                      <a:pt x="3037" y="205"/>
                    </a:lnTo>
                    <a:lnTo>
                      <a:pt x="3035" y="208"/>
                    </a:lnTo>
                    <a:lnTo>
                      <a:pt x="3029" y="203"/>
                    </a:lnTo>
                    <a:lnTo>
                      <a:pt x="3024" y="198"/>
                    </a:lnTo>
                    <a:lnTo>
                      <a:pt x="3022" y="198"/>
                    </a:lnTo>
                    <a:lnTo>
                      <a:pt x="3025" y="203"/>
                    </a:lnTo>
                    <a:lnTo>
                      <a:pt x="3022" y="206"/>
                    </a:lnTo>
                    <a:lnTo>
                      <a:pt x="3024" y="208"/>
                    </a:lnTo>
                    <a:lnTo>
                      <a:pt x="3030" y="208"/>
                    </a:lnTo>
                    <a:lnTo>
                      <a:pt x="3032" y="211"/>
                    </a:lnTo>
                    <a:lnTo>
                      <a:pt x="3030" y="216"/>
                    </a:lnTo>
                    <a:lnTo>
                      <a:pt x="3024" y="216"/>
                    </a:lnTo>
                    <a:lnTo>
                      <a:pt x="3024" y="220"/>
                    </a:lnTo>
                    <a:lnTo>
                      <a:pt x="3025" y="221"/>
                    </a:lnTo>
                    <a:lnTo>
                      <a:pt x="3040" y="235"/>
                    </a:lnTo>
                    <a:lnTo>
                      <a:pt x="3048" y="238"/>
                    </a:lnTo>
                    <a:lnTo>
                      <a:pt x="3055" y="235"/>
                    </a:lnTo>
                    <a:lnTo>
                      <a:pt x="3060" y="238"/>
                    </a:lnTo>
                    <a:lnTo>
                      <a:pt x="3063" y="245"/>
                    </a:lnTo>
                    <a:lnTo>
                      <a:pt x="3062" y="245"/>
                    </a:lnTo>
                    <a:lnTo>
                      <a:pt x="3057" y="240"/>
                    </a:lnTo>
                    <a:lnTo>
                      <a:pt x="3055" y="240"/>
                    </a:lnTo>
                    <a:lnTo>
                      <a:pt x="3058" y="246"/>
                    </a:lnTo>
                    <a:lnTo>
                      <a:pt x="3065" y="250"/>
                    </a:lnTo>
                    <a:lnTo>
                      <a:pt x="3067" y="256"/>
                    </a:lnTo>
                    <a:lnTo>
                      <a:pt x="3072" y="261"/>
                    </a:lnTo>
                    <a:lnTo>
                      <a:pt x="3072" y="270"/>
                    </a:lnTo>
                    <a:lnTo>
                      <a:pt x="3067" y="284"/>
                    </a:lnTo>
                    <a:lnTo>
                      <a:pt x="3070" y="293"/>
                    </a:lnTo>
                    <a:lnTo>
                      <a:pt x="3070" y="299"/>
                    </a:lnTo>
                    <a:lnTo>
                      <a:pt x="3072" y="301"/>
                    </a:lnTo>
                    <a:lnTo>
                      <a:pt x="3065" y="309"/>
                    </a:lnTo>
                    <a:lnTo>
                      <a:pt x="3065" y="316"/>
                    </a:lnTo>
                    <a:lnTo>
                      <a:pt x="3062" y="318"/>
                    </a:lnTo>
                    <a:lnTo>
                      <a:pt x="3062" y="314"/>
                    </a:lnTo>
                    <a:lnTo>
                      <a:pt x="3062" y="313"/>
                    </a:lnTo>
                    <a:lnTo>
                      <a:pt x="3050" y="319"/>
                    </a:lnTo>
                    <a:lnTo>
                      <a:pt x="3047" y="318"/>
                    </a:lnTo>
                    <a:lnTo>
                      <a:pt x="3042" y="319"/>
                    </a:lnTo>
                    <a:lnTo>
                      <a:pt x="3039" y="319"/>
                    </a:lnTo>
                    <a:lnTo>
                      <a:pt x="3035" y="316"/>
                    </a:lnTo>
                    <a:lnTo>
                      <a:pt x="3030" y="314"/>
                    </a:lnTo>
                    <a:lnTo>
                      <a:pt x="3024" y="308"/>
                    </a:lnTo>
                    <a:lnTo>
                      <a:pt x="3019" y="304"/>
                    </a:lnTo>
                    <a:lnTo>
                      <a:pt x="3012" y="304"/>
                    </a:lnTo>
                    <a:lnTo>
                      <a:pt x="3009" y="301"/>
                    </a:lnTo>
                    <a:lnTo>
                      <a:pt x="3004" y="303"/>
                    </a:lnTo>
                    <a:lnTo>
                      <a:pt x="2999" y="308"/>
                    </a:lnTo>
                    <a:lnTo>
                      <a:pt x="2994" y="308"/>
                    </a:lnTo>
                    <a:lnTo>
                      <a:pt x="2999" y="309"/>
                    </a:lnTo>
                    <a:lnTo>
                      <a:pt x="3005" y="309"/>
                    </a:lnTo>
                    <a:lnTo>
                      <a:pt x="3009" y="306"/>
                    </a:lnTo>
                    <a:lnTo>
                      <a:pt x="3022" y="311"/>
                    </a:lnTo>
                    <a:lnTo>
                      <a:pt x="3025" y="314"/>
                    </a:lnTo>
                    <a:lnTo>
                      <a:pt x="3019" y="318"/>
                    </a:lnTo>
                    <a:lnTo>
                      <a:pt x="3014" y="316"/>
                    </a:lnTo>
                    <a:lnTo>
                      <a:pt x="3009" y="316"/>
                    </a:lnTo>
                    <a:lnTo>
                      <a:pt x="3009" y="321"/>
                    </a:lnTo>
                    <a:lnTo>
                      <a:pt x="3004" y="316"/>
                    </a:lnTo>
                    <a:lnTo>
                      <a:pt x="2999" y="316"/>
                    </a:lnTo>
                    <a:lnTo>
                      <a:pt x="3002" y="316"/>
                    </a:lnTo>
                    <a:lnTo>
                      <a:pt x="3004" y="323"/>
                    </a:lnTo>
                    <a:lnTo>
                      <a:pt x="3010" y="326"/>
                    </a:lnTo>
                    <a:lnTo>
                      <a:pt x="3009" y="333"/>
                    </a:lnTo>
                    <a:lnTo>
                      <a:pt x="3012" y="339"/>
                    </a:lnTo>
                    <a:lnTo>
                      <a:pt x="3017" y="343"/>
                    </a:lnTo>
                    <a:lnTo>
                      <a:pt x="3014" y="339"/>
                    </a:lnTo>
                    <a:lnTo>
                      <a:pt x="3015" y="331"/>
                    </a:lnTo>
                    <a:lnTo>
                      <a:pt x="3019" y="328"/>
                    </a:lnTo>
                    <a:lnTo>
                      <a:pt x="3022" y="329"/>
                    </a:lnTo>
                    <a:lnTo>
                      <a:pt x="3022" y="328"/>
                    </a:lnTo>
                    <a:lnTo>
                      <a:pt x="3030" y="321"/>
                    </a:lnTo>
                    <a:lnTo>
                      <a:pt x="3034" y="319"/>
                    </a:lnTo>
                    <a:lnTo>
                      <a:pt x="3037" y="323"/>
                    </a:lnTo>
                    <a:lnTo>
                      <a:pt x="3037" y="324"/>
                    </a:lnTo>
                    <a:lnTo>
                      <a:pt x="3044" y="333"/>
                    </a:lnTo>
                    <a:lnTo>
                      <a:pt x="3048" y="334"/>
                    </a:lnTo>
                    <a:lnTo>
                      <a:pt x="3055" y="339"/>
                    </a:lnTo>
                    <a:lnTo>
                      <a:pt x="3062" y="339"/>
                    </a:lnTo>
                    <a:lnTo>
                      <a:pt x="3063" y="336"/>
                    </a:lnTo>
                    <a:lnTo>
                      <a:pt x="3062" y="333"/>
                    </a:lnTo>
                    <a:lnTo>
                      <a:pt x="3065" y="333"/>
                    </a:lnTo>
                    <a:lnTo>
                      <a:pt x="3077" y="343"/>
                    </a:lnTo>
                    <a:lnTo>
                      <a:pt x="3078" y="346"/>
                    </a:lnTo>
                    <a:lnTo>
                      <a:pt x="3075" y="346"/>
                    </a:lnTo>
                    <a:lnTo>
                      <a:pt x="3073" y="349"/>
                    </a:lnTo>
                    <a:lnTo>
                      <a:pt x="3083" y="358"/>
                    </a:lnTo>
                    <a:lnTo>
                      <a:pt x="3087" y="358"/>
                    </a:lnTo>
                    <a:lnTo>
                      <a:pt x="3085" y="354"/>
                    </a:lnTo>
                    <a:lnTo>
                      <a:pt x="3087" y="349"/>
                    </a:lnTo>
                    <a:lnTo>
                      <a:pt x="3093" y="353"/>
                    </a:lnTo>
                    <a:lnTo>
                      <a:pt x="3103" y="368"/>
                    </a:lnTo>
                    <a:lnTo>
                      <a:pt x="3098" y="364"/>
                    </a:lnTo>
                    <a:lnTo>
                      <a:pt x="3097" y="364"/>
                    </a:lnTo>
                    <a:lnTo>
                      <a:pt x="3095" y="366"/>
                    </a:lnTo>
                    <a:lnTo>
                      <a:pt x="3098" y="371"/>
                    </a:lnTo>
                    <a:lnTo>
                      <a:pt x="3093" y="372"/>
                    </a:lnTo>
                    <a:lnTo>
                      <a:pt x="3093" y="377"/>
                    </a:lnTo>
                    <a:lnTo>
                      <a:pt x="3095" y="381"/>
                    </a:lnTo>
                    <a:lnTo>
                      <a:pt x="3100" y="379"/>
                    </a:lnTo>
                    <a:lnTo>
                      <a:pt x="3100" y="374"/>
                    </a:lnTo>
                    <a:lnTo>
                      <a:pt x="3103" y="372"/>
                    </a:lnTo>
                    <a:lnTo>
                      <a:pt x="3107" y="374"/>
                    </a:lnTo>
                    <a:lnTo>
                      <a:pt x="3107" y="371"/>
                    </a:lnTo>
                    <a:lnTo>
                      <a:pt x="3112" y="376"/>
                    </a:lnTo>
                    <a:lnTo>
                      <a:pt x="3122" y="382"/>
                    </a:lnTo>
                    <a:lnTo>
                      <a:pt x="3133" y="386"/>
                    </a:lnTo>
                    <a:lnTo>
                      <a:pt x="3140" y="391"/>
                    </a:lnTo>
                    <a:lnTo>
                      <a:pt x="3137" y="394"/>
                    </a:lnTo>
                    <a:lnTo>
                      <a:pt x="3143" y="402"/>
                    </a:lnTo>
                    <a:lnTo>
                      <a:pt x="3148" y="402"/>
                    </a:lnTo>
                    <a:lnTo>
                      <a:pt x="3155" y="412"/>
                    </a:lnTo>
                    <a:lnTo>
                      <a:pt x="3155" y="426"/>
                    </a:lnTo>
                    <a:lnTo>
                      <a:pt x="3151" y="426"/>
                    </a:lnTo>
                    <a:lnTo>
                      <a:pt x="3151" y="429"/>
                    </a:lnTo>
                    <a:lnTo>
                      <a:pt x="3156" y="431"/>
                    </a:lnTo>
                    <a:lnTo>
                      <a:pt x="3158" y="436"/>
                    </a:lnTo>
                    <a:lnTo>
                      <a:pt x="3156" y="437"/>
                    </a:lnTo>
                    <a:lnTo>
                      <a:pt x="3153" y="434"/>
                    </a:lnTo>
                    <a:lnTo>
                      <a:pt x="3135" y="434"/>
                    </a:lnTo>
                    <a:lnTo>
                      <a:pt x="3130" y="432"/>
                    </a:lnTo>
                    <a:lnTo>
                      <a:pt x="3127" y="434"/>
                    </a:lnTo>
                    <a:lnTo>
                      <a:pt x="3122" y="432"/>
                    </a:lnTo>
                    <a:lnTo>
                      <a:pt x="3122" y="429"/>
                    </a:lnTo>
                    <a:lnTo>
                      <a:pt x="3118" y="427"/>
                    </a:lnTo>
                    <a:lnTo>
                      <a:pt x="3117" y="429"/>
                    </a:lnTo>
                    <a:lnTo>
                      <a:pt x="3120" y="432"/>
                    </a:lnTo>
                    <a:lnTo>
                      <a:pt x="3112" y="437"/>
                    </a:lnTo>
                    <a:lnTo>
                      <a:pt x="3105" y="436"/>
                    </a:lnTo>
                    <a:lnTo>
                      <a:pt x="3103" y="439"/>
                    </a:lnTo>
                    <a:lnTo>
                      <a:pt x="3107" y="441"/>
                    </a:lnTo>
                    <a:lnTo>
                      <a:pt x="3098" y="447"/>
                    </a:lnTo>
                    <a:lnTo>
                      <a:pt x="3095" y="447"/>
                    </a:lnTo>
                    <a:lnTo>
                      <a:pt x="3095" y="451"/>
                    </a:lnTo>
                    <a:lnTo>
                      <a:pt x="3098" y="452"/>
                    </a:lnTo>
                    <a:lnTo>
                      <a:pt x="3090" y="461"/>
                    </a:lnTo>
                    <a:lnTo>
                      <a:pt x="3088" y="464"/>
                    </a:lnTo>
                    <a:lnTo>
                      <a:pt x="3087" y="462"/>
                    </a:lnTo>
                    <a:lnTo>
                      <a:pt x="3083" y="462"/>
                    </a:lnTo>
                    <a:lnTo>
                      <a:pt x="3083" y="469"/>
                    </a:lnTo>
                    <a:lnTo>
                      <a:pt x="3087" y="474"/>
                    </a:lnTo>
                    <a:lnTo>
                      <a:pt x="3082" y="479"/>
                    </a:lnTo>
                    <a:lnTo>
                      <a:pt x="3078" y="475"/>
                    </a:lnTo>
                    <a:lnTo>
                      <a:pt x="3077" y="480"/>
                    </a:lnTo>
                    <a:lnTo>
                      <a:pt x="3080" y="484"/>
                    </a:lnTo>
                    <a:lnTo>
                      <a:pt x="3073" y="489"/>
                    </a:lnTo>
                    <a:lnTo>
                      <a:pt x="3070" y="490"/>
                    </a:lnTo>
                    <a:lnTo>
                      <a:pt x="3073" y="492"/>
                    </a:lnTo>
                    <a:lnTo>
                      <a:pt x="3072" y="494"/>
                    </a:lnTo>
                    <a:lnTo>
                      <a:pt x="3070" y="499"/>
                    </a:lnTo>
                    <a:lnTo>
                      <a:pt x="3067" y="497"/>
                    </a:lnTo>
                    <a:lnTo>
                      <a:pt x="3063" y="499"/>
                    </a:lnTo>
                    <a:lnTo>
                      <a:pt x="3065" y="502"/>
                    </a:lnTo>
                    <a:lnTo>
                      <a:pt x="3067" y="505"/>
                    </a:lnTo>
                    <a:lnTo>
                      <a:pt x="3062" y="509"/>
                    </a:lnTo>
                    <a:lnTo>
                      <a:pt x="3063" y="512"/>
                    </a:lnTo>
                    <a:lnTo>
                      <a:pt x="3062" y="515"/>
                    </a:lnTo>
                    <a:lnTo>
                      <a:pt x="3058" y="515"/>
                    </a:lnTo>
                    <a:lnTo>
                      <a:pt x="3057" y="514"/>
                    </a:lnTo>
                    <a:lnTo>
                      <a:pt x="3053" y="514"/>
                    </a:lnTo>
                    <a:lnTo>
                      <a:pt x="3057" y="519"/>
                    </a:lnTo>
                    <a:lnTo>
                      <a:pt x="3063" y="520"/>
                    </a:lnTo>
                    <a:lnTo>
                      <a:pt x="3060" y="525"/>
                    </a:lnTo>
                    <a:lnTo>
                      <a:pt x="3053" y="527"/>
                    </a:lnTo>
                    <a:lnTo>
                      <a:pt x="3053" y="529"/>
                    </a:lnTo>
                    <a:lnTo>
                      <a:pt x="3057" y="530"/>
                    </a:lnTo>
                    <a:lnTo>
                      <a:pt x="3060" y="537"/>
                    </a:lnTo>
                    <a:lnTo>
                      <a:pt x="3058" y="540"/>
                    </a:lnTo>
                    <a:lnTo>
                      <a:pt x="3060" y="542"/>
                    </a:lnTo>
                    <a:lnTo>
                      <a:pt x="3055" y="549"/>
                    </a:lnTo>
                    <a:lnTo>
                      <a:pt x="3055" y="552"/>
                    </a:lnTo>
                    <a:lnTo>
                      <a:pt x="3052" y="560"/>
                    </a:lnTo>
                    <a:lnTo>
                      <a:pt x="3050" y="570"/>
                    </a:lnTo>
                    <a:lnTo>
                      <a:pt x="3048" y="573"/>
                    </a:lnTo>
                    <a:lnTo>
                      <a:pt x="3047" y="578"/>
                    </a:lnTo>
                    <a:lnTo>
                      <a:pt x="3050" y="578"/>
                    </a:lnTo>
                    <a:lnTo>
                      <a:pt x="3052" y="582"/>
                    </a:lnTo>
                    <a:lnTo>
                      <a:pt x="3050" y="585"/>
                    </a:lnTo>
                    <a:lnTo>
                      <a:pt x="3057" y="593"/>
                    </a:lnTo>
                    <a:lnTo>
                      <a:pt x="3057" y="597"/>
                    </a:lnTo>
                    <a:lnTo>
                      <a:pt x="3053" y="595"/>
                    </a:lnTo>
                    <a:lnTo>
                      <a:pt x="3048" y="597"/>
                    </a:lnTo>
                    <a:lnTo>
                      <a:pt x="3044" y="592"/>
                    </a:lnTo>
                    <a:lnTo>
                      <a:pt x="3042" y="595"/>
                    </a:lnTo>
                    <a:lnTo>
                      <a:pt x="3034" y="587"/>
                    </a:lnTo>
                    <a:lnTo>
                      <a:pt x="3037" y="587"/>
                    </a:lnTo>
                    <a:lnTo>
                      <a:pt x="3034" y="585"/>
                    </a:lnTo>
                    <a:lnTo>
                      <a:pt x="3030" y="585"/>
                    </a:lnTo>
                    <a:lnTo>
                      <a:pt x="3027" y="585"/>
                    </a:lnTo>
                    <a:lnTo>
                      <a:pt x="3025" y="582"/>
                    </a:lnTo>
                    <a:lnTo>
                      <a:pt x="3012" y="575"/>
                    </a:lnTo>
                    <a:lnTo>
                      <a:pt x="3005" y="573"/>
                    </a:lnTo>
                    <a:lnTo>
                      <a:pt x="2997" y="578"/>
                    </a:lnTo>
                    <a:lnTo>
                      <a:pt x="2995" y="577"/>
                    </a:lnTo>
                    <a:lnTo>
                      <a:pt x="2990" y="577"/>
                    </a:lnTo>
                    <a:lnTo>
                      <a:pt x="2985" y="583"/>
                    </a:lnTo>
                    <a:lnTo>
                      <a:pt x="2980" y="583"/>
                    </a:lnTo>
                    <a:lnTo>
                      <a:pt x="2977" y="592"/>
                    </a:lnTo>
                    <a:lnTo>
                      <a:pt x="2974" y="595"/>
                    </a:lnTo>
                    <a:lnTo>
                      <a:pt x="2970" y="592"/>
                    </a:lnTo>
                    <a:lnTo>
                      <a:pt x="2974" y="598"/>
                    </a:lnTo>
                    <a:lnTo>
                      <a:pt x="2970" y="602"/>
                    </a:lnTo>
                    <a:lnTo>
                      <a:pt x="2972" y="607"/>
                    </a:lnTo>
                    <a:lnTo>
                      <a:pt x="2970" y="610"/>
                    </a:lnTo>
                    <a:lnTo>
                      <a:pt x="2969" y="622"/>
                    </a:lnTo>
                    <a:lnTo>
                      <a:pt x="2965" y="623"/>
                    </a:lnTo>
                    <a:lnTo>
                      <a:pt x="2962" y="620"/>
                    </a:lnTo>
                    <a:lnTo>
                      <a:pt x="2957" y="607"/>
                    </a:lnTo>
                    <a:lnTo>
                      <a:pt x="2957" y="602"/>
                    </a:lnTo>
                    <a:lnTo>
                      <a:pt x="2952" y="600"/>
                    </a:lnTo>
                    <a:lnTo>
                      <a:pt x="2949" y="595"/>
                    </a:lnTo>
                    <a:lnTo>
                      <a:pt x="2947" y="600"/>
                    </a:lnTo>
                    <a:lnTo>
                      <a:pt x="2942" y="610"/>
                    </a:lnTo>
                    <a:lnTo>
                      <a:pt x="2939" y="612"/>
                    </a:lnTo>
                    <a:lnTo>
                      <a:pt x="2937" y="617"/>
                    </a:lnTo>
                    <a:lnTo>
                      <a:pt x="2942" y="618"/>
                    </a:lnTo>
                    <a:lnTo>
                      <a:pt x="2937" y="628"/>
                    </a:lnTo>
                    <a:lnTo>
                      <a:pt x="2934" y="623"/>
                    </a:lnTo>
                    <a:lnTo>
                      <a:pt x="2931" y="623"/>
                    </a:lnTo>
                    <a:lnTo>
                      <a:pt x="2929" y="620"/>
                    </a:lnTo>
                    <a:lnTo>
                      <a:pt x="2926" y="620"/>
                    </a:lnTo>
                    <a:lnTo>
                      <a:pt x="2924" y="627"/>
                    </a:lnTo>
                    <a:lnTo>
                      <a:pt x="2921" y="627"/>
                    </a:lnTo>
                    <a:lnTo>
                      <a:pt x="2916" y="625"/>
                    </a:lnTo>
                    <a:lnTo>
                      <a:pt x="2912" y="625"/>
                    </a:lnTo>
                    <a:lnTo>
                      <a:pt x="2912" y="628"/>
                    </a:lnTo>
                    <a:lnTo>
                      <a:pt x="2914" y="632"/>
                    </a:lnTo>
                    <a:lnTo>
                      <a:pt x="2912" y="633"/>
                    </a:lnTo>
                    <a:lnTo>
                      <a:pt x="2911" y="637"/>
                    </a:lnTo>
                    <a:lnTo>
                      <a:pt x="2911" y="642"/>
                    </a:lnTo>
                    <a:lnTo>
                      <a:pt x="2914" y="645"/>
                    </a:lnTo>
                    <a:lnTo>
                      <a:pt x="2916" y="650"/>
                    </a:lnTo>
                    <a:lnTo>
                      <a:pt x="2914" y="652"/>
                    </a:lnTo>
                    <a:lnTo>
                      <a:pt x="2914" y="655"/>
                    </a:lnTo>
                    <a:lnTo>
                      <a:pt x="2919" y="657"/>
                    </a:lnTo>
                    <a:lnTo>
                      <a:pt x="2924" y="660"/>
                    </a:lnTo>
                    <a:lnTo>
                      <a:pt x="2924" y="662"/>
                    </a:lnTo>
                    <a:lnTo>
                      <a:pt x="2922" y="662"/>
                    </a:lnTo>
                    <a:lnTo>
                      <a:pt x="2921" y="665"/>
                    </a:lnTo>
                    <a:lnTo>
                      <a:pt x="2924" y="668"/>
                    </a:lnTo>
                    <a:lnTo>
                      <a:pt x="2927" y="671"/>
                    </a:lnTo>
                    <a:lnTo>
                      <a:pt x="2927" y="673"/>
                    </a:lnTo>
                    <a:lnTo>
                      <a:pt x="2924" y="670"/>
                    </a:lnTo>
                    <a:lnTo>
                      <a:pt x="2921" y="671"/>
                    </a:lnTo>
                    <a:lnTo>
                      <a:pt x="2919" y="673"/>
                    </a:lnTo>
                    <a:lnTo>
                      <a:pt x="2924" y="678"/>
                    </a:lnTo>
                    <a:lnTo>
                      <a:pt x="2927" y="676"/>
                    </a:lnTo>
                    <a:lnTo>
                      <a:pt x="2927" y="681"/>
                    </a:lnTo>
                    <a:lnTo>
                      <a:pt x="2926" y="686"/>
                    </a:lnTo>
                    <a:lnTo>
                      <a:pt x="2926" y="690"/>
                    </a:lnTo>
                    <a:lnTo>
                      <a:pt x="2922" y="693"/>
                    </a:lnTo>
                    <a:lnTo>
                      <a:pt x="2926" y="700"/>
                    </a:lnTo>
                    <a:lnTo>
                      <a:pt x="2924" y="703"/>
                    </a:lnTo>
                    <a:lnTo>
                      <a:pt x="2926" y="706"/>
                    </a:lnTo>
                    <a:lnTo>
                      <a:pt x="2926" y="710"/>
                    </a:lnTo>
                    <a:lnTo>
                      <a:pt x="2926" y="715"/>
                    </a:lnTo>
                    <a:lnTo>
                      <a:pt x="2931" y="723"/>
                    </a:lnTo>
                    <a:lnTo>
                      <a:pt x="2927" y="725"/>
                    </a:lnTo>
                    <a:lnTo>
                      <a:pt x="2932" y="726"/>
                    </a:lnTo>
                    <a:lnTo>
                      <a:pt x="2936" y="731"/>
                    </a:lnTo>
                    <a:lnTo>
                      <a:pt x="2942" y="738"/>
                    </a:lnTo>
                    <a:lnTo>
                      <a:pt x="2949" y="741"/>
                    </a:lnTo>
                    <a:lnTo>
                      <a:pt x="2950" y="740"/>
                    </a:lnTo>
                    <a:lnTo>
                      <a:pt x="2950" y="736"/>
                    </a:lnTo>
                    <a:lnTo>
                      <a:pt x="2945" y="730"/>
                    </a:lnTo>
                    <a:lnTo>
                      <a:pt x="2945" y="726"/>
                    </a:lnTo>
                    <a:lnTo>
                      <a:pt x="2949" y="723"/>
                    </a:lnTo>
                    <a:lnTo>
                      <a:pt x="2954" y="725"/>
                    </a:lnTo>
                    <a:lnTo>
                      <a:pt x="2962" y="730"/>
                    </a:lnTo>
                    <a:lnTo>
                      <a:pt x="2965" y="730"/>
                    </a:lnTo>
                    <a:lnTo>
                      <a:pt x="2969" y="731"/>
                    </a:lnTo>
                    <a:lnTo>
                      <a:pt x="2969" y="735"/>
                    </a:lnTo>
                    <a:lnTo>
                      <a:pt x="2969" y="736"/>
                    </a:lnTo>
                    <a:lnTo>
                      <a:pt x="2970" y="740"/>
                    </a:lnTo>
                    <a:lnTo>
                      <a:pt x="2969" y="745"/>
                    </a:lnTo>
                    <a:lnTo>
                      <a:pt x="2969" y="748"/>
                    </a:lnTo>
                    <a:lnTo>
                      <a:pt x="2967" y="750"/>
                    </a:lnTo>
                    <a:lnTo>
                      <a:pt x="2964" y="753"/>
                    </a:lnTo>
                    <a:lnTo>
                      <a:pt x="2969" y="761"/>
                    </a:lnTo>
                    <a:lnTo>
                      <a:pt x="2972" y="766"/>
                    </a:lnTo>
                    <a:lnTo>
                      <a:pt x="2972" y="774"/>
                    </a:lnTo>
                    <a:lnTo>
                      <a:pt x="2977" y="778"/>
                    </a:lnTo>
                    <a:lnTo>
                      <a:pt x="2979" y="776"/>
                    </a:lnTo>
                    <a:lnTo>
                      <a:pt x="2979" y="773"/>
                    </a:lnTo>
                    <a:lnTo>
                      <a:pt x="2984" y="771"/>
                    </a:lnTo>
                    <a:lnTo>
                      <a:pt x="2985" y="769"/>
                    </a:lnTo>
                    <a:lnTo>
                      <a:pt x="2985" y="769"/>
                    </a:lnTo>
                    <a:lnTo>
                      <a:pt x="2990" y="773"/>
                    </a:lnTo>
                    <a:lnTo>
                      <a:pt x="2990" y="783"/>
                    </a:lnTo>
                    <a:lnTo>
                      <a:pt x="3002" y="791"/>
                    </a:lnTo>
                    <a:lnTo>
                      <a:pt x="3005" y="798"/>
                    </a:lnTo>
                    <a:lnTo>
                      <a:pt x="3004" y="801"/>
                    </a:lnTo>
                    <a:lnTo>
                      <a:pt x="3004" y="806"/>
                    </a:lnTo>
                    <a:lnTo>
                      <a:pt x="3000" y="808"/>
                    </a:lnTo>
                    <a:lnTo>
                      <a:pt x="2994" y="804"/>
                    </a:lnTo>
                    <a:lnTo>
                      <a:pt x="2985" y="801"/>
                    </a:lnTo>
                    <a:lnTo>
                      <a:pt x="2985" y="794"/>
                    </a:lnTo>
                    <a:lnTo>
                      <a:pt x="2987" y="791"/>
                    </a:lnTo>
                    <a:lnTo>
                      <a:pt x="2989" y="784"/>
                    </a:lnTo>
                    <a:lnTo>
                      <a:pt x="2987" y="781"/>
                    </a:lnTo>
                    <a:lnTo>
                      <a:pt x="2984" y="783"/>
                    </a:lnTo>
                    <a:lnTo>
                      <a:pt x="2985" y="784"/>
                    </a:lnTo>
                    <a:lnTo>
                      <a:pt x="2985" y="788"/>
                    </a:lnTo>
                    <a:lnTo>
                      <a:pt x="2980" y="789"/>
                    </a:lnTo>
                    <a:lnTo>
                      <a:pt x="2975" y="796"/>
                    </a:lnTo>
                    <a:lnTo>
                      <a:pt x="2977" y="798"/>
                    </a:lnTo>
                    <a:lnTo>
                      <a:pt x="2984" y="796"/>
                    </a:lnTo>
                    <a:lnTo>
                      <a:pt x="2984" y="801"/>
                    </a:lnTo>
                    <a:lnTo>
                      <a:pt x="2980" y="806"/>
                    </a:lnTo>
                    <a:lnTo>
                      <a:pt x="2982" y="813"/>
                    </a:lnTo>
                    <a:lnTo>
                      <a:pt x="2980" y="816"/>
                    </a:lnTo>
                    <a:lnTo>
                      <a:pt x="2980" y="831"/>
                    </a:lnTo>
                    <a:lnTo>
                      <a:pt x="2985" y="834"/>
                    </a:lnTo>
                    <a:lnTo>
                      <a:pt x="2984" y="838"/>
                    </a:lnTo>
                    <a:lnTo>
                      <a:pt x="2997" y="854"/>
                    </a:lnTo>
                    <a:lnTo>
                      <a:pt x="3000" y="854"/>
                    </a:lnTo>
                    <a:lnTo>
                      <a:pt x="3009" y="864"/>
                    </a:lnTo>
                    <a:lnTo>
                      <a:pt x="3014" y="867"/>
                    </a:lnTo>
                    <a:lnTo>
                      <a:pt x="3010" y="871"/>
                    </a:lnTo>
                    <a:lnTo>
                      <a:pt x="3012" y="876"/>
                    </a:lnTo>
                    <a:lnTo>
                      <a:pt x="2997" y="881"/>
                    </a:lnTo>
                    <a:lnTo>
                      <a:pt x="2995" y="879"/>
                    </a:lnTo>
                    <a:lnTo>
                      <a:pt x="2989" y="884"/>
                    </a:lnTo>
                    <a:lnTo>
                      <a:pt x="2984" y="882"/>
                    </a:lnTo>
                    <a:lnTo>
                      <a:pt x="2987" y="884"/>
                    </a:lnTo>
                    <a:lnTo>
                      <a:pt x="2982" y="894"/>
                    </a:lnTo>
                    <a:lnTo>
                      <a:pt x="2980" y="899"/>
                    </a:lnTo>
                    <a:lnTo>
                      <a:pt x="2979" y="902"/>
                    </a:lnTo>
                    <a:lnTo>
                      <a:pt x="2982" y="906"/>
                    </a:lnTo>
                    <a:lnTo>
                      <a:pt x="2979" y="917"/>
                    </a:lnTo>
                    <a:lnTo>
                      <a:pt x="2984" y="929"/>
                    </a:lnTo>
                    <a:lnTo>
                      <a:pt x="2990" y="932"/>
                    </a:lnTo>
                    <a:lnTo>
                      <a:pt x="2990" y="939"/>
                    </a:lnTo>
                    <a:lnTo>
                      <a:pt x="2997" y="941"/>
                    </a:lnTo>
                    <a:lnTo>
                      <a:pt x="3000" y="946"/>
                    </a:lnTo>
                    <a:lnTo>
                      <a:pt x="2995" y="946"/>
                    </a:lnTo>
                    <a:lnTo>
                      <a:pt x="2994" y="944"/>
                    </a:lnTo>
                    <a:lnTo>
                      <a:pt x="2989" y="946"/>
                    </a:lnTo>
                    <a:lnTo>
                      <a:pt x="2985" y="949"/>
                    </a:lnTo>
                    <a:lnTo>
                      <a:pt x="2980" y="949"/>
                    </a:lnTo>
                    <a:lnTo>
                      <a:pt x="2974" y="956"/>
                    </a:lnTo>
                    <a:lnTo>
                      <a:pt x="2969" y="952"/>
                    </a:lnTo>
                    <a:lnTo>
                      <a:pt x="2967" y="956"/>
                    </a:lnTo>
                    <a:lnTo>
                      <a:pt x="2969" y="959"/>
                    </a:lnTo>
                    <a:lnTo>
                      <a:pt x="2975" y="957"/>
                    </a:lnTo>
                    <a:lnTo>
                      <a:pt x="2974" y="962"/>
                    </a:lnTo>
                    <a:lnTo>
                      <a:pt x="2972" y="965"/>
                    </a:lnTo>
                    <a:lnTo>
                      <a:pt x="2977" y="970"/>
                    </a:lnTo>
                    <a:lnTo>
                      <a:pt x="2975" y="972"/>
                    </a:lnTo>
                    <a:lnTo>
                      <a:pt x="2972" y="970"/>
                    </a:lnTo>
                    <a:lnTo>
                      <a:pt x="2975" y="977"/>
                    </a:lnTo>
                    <a:lnTo>
                      <a:pt x="2974" y="980"/>
                    </a:lnTo>
                    <a:lnTo>
                      <a:pt x="2977" y="982"/>
                    </a:lnTo>
                    <a:lnTo>
                      <a:pt x="2980" y="980"/>
                    </a:lnTo>
                    <a:lnTo>
                      <a:pt x="2984" y="984"/>
                    </a:lnTo>
                    <a:lnTo>
                      <a:pt x="2980" y="987"/>
                    </a:lnTo>
                    <a:lnTo>
                      <a:pt x="2980" y="994"/>
                    </a:lnTo>
                    <a:lnTo>
                      <a:pt x="2982" y="997"/>
                    </a:lnTo>
                    <a:lnTo>
                      <a:pt x="2980" y="1007"/>
                    </a:lnTo>
                    <a:lnTo>
                      <a:pt x="2979" y="1010"/>
                    </a:lnTo>
                    <a:lnTo>
                      <a:pt x="2980" y="1014"/>
                    </a:lnTo>
                    <a:lnTo>
                      <a:pt x="2979" y="1017"/>
                    </a:lnTo>
                    <a:lnTo>
                      <a:pt x="2974" y="1022"/>
                    </a:lnTo>
                    <a:lnTo>
                      <a:pt x="2972" y="1025"/>
                    </a:lnTo>
                    <a:lnTo>
                      <a:pt x="2970" y="1027"/>
                    </a:lnTo>
                    <a:lnTo>
                      <a:pt x="2969" y="1037"/>
                    </a:lnTo>
                    <a:lnTo>
                      <a:pt x="2964" y="1047"/>
                    </a:lnTo>
                    <a:lnTo>
                      <a:pt x="2964" y="1042"/>
                    </a:lnTo>
                    <a:lnTo>
                      <a:pt x="2962" y="1039"/>
                    </a:lnTo>
                    <a:lnTo>
                      <a:pt x="2964" y="1034"/>
                    </a:lnTo>
                    <a:lnTo>
                      <a:pt x="2962" y="1032"/>
                    </a:lnTo>
                    <a:lnTo>
                      <a:pt x="2952" y="1030"/>
                    </a:lnTo>
                    <a:lnTo>
                      <a:pt x="2947" y="1024"/>
                    </a:lnTo>
                    <a:lnTo>
                      <a:pt x="2945" y="1015"/>
                    </a:lnTo>
                    <a:lnTo>
                      <a:pt x="2937" y="997"/>
                    </a:lnTo>
                    <a:lnTo>
                      <a:pt x="2931" y="989"/>
                    </a:lnTo>
                    <a:lnTo>
                      <a:pt x="2934" y="989"/>
                    </a:lnTo>
                    <a:lnTo>
                      <a:pt x="2937" y="987"/>
                    </a:lnTo>
                    <a:lnTo>
                      <a:pt x="2939" y="982"/>
                    </a:lnTo>
                    <a:lnTo>
                      <a:pt x="2936" y="984"/>
                    </a:lnTo>
                    <a:lnTo>
                      <a:pt x="2929" y="984"/>
                    </a:lnTo>
                    <a:lnTo>
                      <a:pt x="2921" y="980"/>
                    </a:lnTo>
                    <a:lnTo>
                      <a:pt x="2902" y="949"/>
                    </a:lnTo>
                    <a:lnTo>
                      <a:pt x="2886" y="932"/>
                    </a:lnTo>
                    <a:lnTo>
                      <a:pt x="2884" y="926"/>
                    </a:lnTo>
                    <a:lnTo>
                      <a:pt x="2879" y="919"/>
                    </a:lnTo>
                    <a:lnTo>
                      <a:pt x="2866" y="899"/>
                    </a:lnTo>
                    <a:lnTo>
                      <a:pt x="2852" y="876"/>
                    </a:lnTo>
                    <a:lnTo>
                      <a:pt x="2841" y="854"/>
                    </a:lnTo>
                    <a:lnTo>
                      <a:pt x="2841" y="848"/>
                    </a:lnTo>
                    <a:lnTo>
                      <a:pt x="2834" y="838"/>
                    </a:lnTo>
                    <a:lnTo>
                      <a:pt x="2833" y="823"/>
                    </a:lnTo>
                    <a:lnTo>
                      <a:pt x="2829" y="814"/>
                    </a:lnTo>
                    <a:lnTo>
                      <a:pt x="2829" y="804"/>
                    </a:lnTo>
                    <a:lnTo>
                      <a:pt x="2836" y="799"/>
                    </a:lnTo>
                    <a:lnTo>
                      <a:pt x="2836" y="791"/>
                    </a:lnTo>
                    <a:lnTo>
                      <a:pt x="2841" y="791"/>
                    </a:lnTo>
                    <a:lnTo>
                      <a:pt x="2838" y="788"/>
                    </a:lnTo>
                    <a:lnTo>
                      <a:pt x="2839" y="784"/>
                    </a:lnTo>
                    <a:lnTo>
                      <a:pt x="2841" y="774"/>
                    </a:lnTo>
                    <a:lnTo>
                      <a:pt x="2831" y="763"/>
                    </a:lnTo>
                    <a:lnTo>
                      <a:pt x="2824" y="763"/>
                    </a:lnTo>
                    <a:lnTo>
                      <a:pt x="2824" y="760"/>
                    </a:lnTo>
                    <a:lnTo>
                      <a:pt x="2829" y="756"/>
                    </a:lnTo>
                    <a:lnTo>
                      <a:pt x="2839" y="760"/>
                    </a:lnTo>
                    <a:lnTo>
                      <a:pt x="2844" y="755"/>
                    </a:lnTo>
                    <a:lnTo>
                      <a:pt x="2843" y="751"/>
                    </a:lnTo>
                    <a:lnTo>
                      <a:pt x="2843" y="743"/>
                    </a:lnTo>
                    <a:lnTo>
                      <a:pt x="2851" y="741"/>
                    </a:lnTo>
                    <a:lnTo>
                      <a:pt x="2856" y="743"/>
                    </a:lnTo>
                    <a:lnTo>
                      <a:pt x="2851" y="738"/>
                    </a:lnTo>
                    <a:lnTo>
                      <a:pt x="2859" y="725"/>
                    </a:lnTo>
                    <a:lnTo>
                      <a:pt x="2856" y="716"/>
                    </a:lnTo>
                    <a:lnTo>
                      <a:pt x="2856" y="708"/>
                    </a:lnTo>
                    <a:lnTo>
                      <a:pt x="2852" y="703"/>
                    </a:lnTo>
                    <a:lnTo>
                      <a:pt x="2857" y="700"/>
                    </a:lnTo>
                    <a:lnTo>
                      <a:pt x="2857" y="693"/>
                    </a:lnTo>
                    <a:lnTo>
                      <a:pt x="2856" y="691"/>
                    </a:lnTo>
                    <a:lnTo>
                      <a:pt x="2857" y="683"/>
                    </a:lnTo>
                    <a:lnTo>
                      <a:pt x="2861" y="683"/>
                    </a:lnTo>
                    <a:lnTo>
                      <a:pt x="2856" y="680"/>
                    </a:lnTo>
                    <a:lnTo>
                      <a:pt x="2856" y="676"/>
                    </a:lnTo>
                    <a:lnTo>
                      <a:pt x="2857" y="675"/>
                    </a:lnTo>
                    <a:lnTo>
                      <a:pt x="2857" y="666"/>
                    </a:lnTo>
                    <a:lnTo>
                      <a:pt x="2856" y="665"/>
                    </a:lnTo>
                    <a:lnTo>
                      <a:pt x="2857" y="660"/>
                    </a:lnTo>
                    <a:lnTo>
                      <a:pt x="2862" y="658"/>
                    </a:lnTo>
                    <a:lnTo>
                      <a:pt x="2864" y="655"/>
                    </a:lnTo>
                    <a:lnTo>
                      <a:pt x="2862" y="648"/>
                    </a:lnTo>
                    <a:lnTo>
                      <a:pt x="2864" y="638"/>
                    </a:lnTo>
                    <a:lnTo>
                      <a:pt x="2862" y="637"/>
                    </a:lnTo>
                    <a:lnTo>
                      <a:pt x="2861" y="635"/>
                    </a:lnTo>
                    <a:lnTo>
                      <a:pt x="2866" y="628"/>
                    </a:lnTo>
                    <a:lnTo>
                      <a:pt x="2866" y="622"/>
                    </a:lnTo>
                    <a:lnTo>
                      <a:pt x="2862" y="623"/>
                    </a:lnTo>
                    <a:lnTo>
                      <a:pt x="2861" y="617"/>
                    </a:lnTo>
                    <a:lnTo>
                      <a:pt x="2862" y="613"/>
                    </a:lnTo>
                    <a:lnTo>
                      <a:pt x="2864" y="610"/>
                    </a:lnTo>
                    <a:lnTo>
                      <a:pt x="2867" y="608"/>
                    </a:lnTo>
                    <a:lnTo>
                      <a:pt x="2867" y="607"/>
                    </a:lnTo>
                    <a:lnTo>
                      <a:pt x="2874" y="603"/>
                    </a:lnTo>
                    <a:lnTo>
                      <a:pt x="2874" y="598"/>
                    </a:lnTo>
                    <a:lnTo>
                      <a:pt x="2881" y="593"/>
                    </a:lnTo>
                    <a:lnTo>
                      <a:pt x="2882" y="593"/>
                    </a:lnTo>
                    <a:lnTo>
                      <a:pt x="2886" y="590"/>
                    </a:lnTo>
                    <a:lnTo>
                      <a:pt x="2889" y="590"/>
                    </a:lnTo>
                    <a:lnTo>
                      <a:pt x="2891" y="588"/>
                    </a:lnTo>
                    <a:lnTo>
                      <a:pt x="2889" y="587"/>
                    </a:lnTo>
                    <a:lnTo>
                      <a:pt x="2884" y="585"/>
                    </a:lnTo>
                    <a:lnTo>
                      <a:pt x="2881" y="587"/>
                    </a:lnTo>
                    <a:lnTo>
                      <a:pt x="2877" y="585"/>
                    </a:lnTo>
                    <a:lnTo>
                      <a:pt x="2877" y="577"/>
                    </a:lnTo>
                    <a:lnTo>
                      <a:pt x="2881" y="570"/>
                    </a:lnTo>
                    <a:lnTo>
                      <a:pt x="2879" y="567"/>
                    </a:lnTo>
                    <a:lnTo>
                      <a:pt x="2876" y="562"/>
                    </a:lnTo>
                    <a:lnTo>
                      <a:pt x="2874" y="562"/>
                    </a:lnTo>
                    <a:lnTo>
                      <a:pt x="2872" y="565"/>
                    </a:lnTo>
                    <a:lnTo>
                      <a:pt x="2871" y="565"/>
                    </a:lnTo>
                    <a:lnTo>
                      <a:pt x="2869" y="554"/>
                    </a:lnTo>
                    <a:lnTo>
                      <a:pt x="2872" y="552"/>
                    </a:lnTo>
                    <a:lnTo>
                      <a:pt x="2872" y="550"/>
                    </a:lnTo>
                    <a:lnTo>
                      <a:pt x="2871" y="544"/>
                    </a:lnTo>
                    <a:lnTo>
                      <a:pt x="2866" y="542"/>
                    </a:lnTo>
                    <a:lnTo>
                      <a:pt x="2867" y="540"/>
                    </a:lnTo>
                    <a:lnTo>
                      <a:pt x="2866" y="540"/>
                    </a:lnTo>
                    <a:lnTo>
                      <a:pt x="2866" y="539"/>
                    </a:lnTo>
                    <a:lnTo>
                      <a:pt x="2861" y="532"/>
                    </a:lnTo>
                    <a:lnTo>
                      <a:pt x="2859" y="529"/>
                    </a:lnTo>
                    <a:lnTo>
                      <a:pt x="2857" y="527"/>
                    </a:lnTo>
                    <a:lnTo>
                      <a:pt x="2856" y="522"/>
                    </a:lnTo>
                    <a:lnTo>
                      <a:pt x="2854" y="517"/>
                    </a:lnTo>
                    <a:lnTo>
                      <a:pt x="2854" y="514"/>
                    </a:lnTo>
                    <a:lnTo>
                      <a:pt x="2861" y="507"/>
                    </a:lnTo>
                    <a:lnTo>
                      <a:pt x="2866" y="509"/>
                    </a:lnTo>
                    <a:lnTo>
                      <a:pt x="2871" y="507"/>
                    </a:lnTo>
                    <a:lnTo>
                      <a:pt x="2867" y="504"/>
                    </a:lnTo>
                    <a:lnTo>
                      <a:pt x="2874" y="502"/>
                    </a:lnTo>
                    <a:lnTo>
                      <a:pt x="2871" y="502"/>
                    </a:lnTo>
                    <a:lnTo>
                      <a:pt x="2866" y="502"/>
                    </a:lnTo>
                    <a:lnTo>
                      <a:pt x="2864" y="500"/>
                    </a:lnTo>
                    <a:lnTo>
                      <a:pt x="2857" y="500"/>
                    </a:lnTo>
                    <a:lnTo>
                      <a:pt x="2851" y="495"/>
                    </a:lnTo>
                    <a:lnTo>
                      <a:pt x="2847" y="497"/>
                    </a:lnTo>
                    <a:lnTo>
                      <a:pt x="2843" y="497"/>
                    </a:lnTo>
                    <a:lnTo>
                      <a:pt x="2838" y="502"/>
                    </a:lnTo>
                    <a:lnTo>
                      <a:pt x="2833" y="502"/>
                    </a:lnTo>
                    <a:lnTo>
                      <a:pt x="2826" y="507"/>
                    </a:lnTo>
                    <a:lnTo>
                      <a:pt x="2829" y="509"/>
                    </a:lnTo>
                    <a:lnTo>
                      <a:pt x="2828" y="514"/>
                    </a:lnTo>
                    <a:lnTo>
                      <a:pt x="2833" y="517"/>
                    </a:lnTo>
                    <a:lnTo>
                      <a:pt x="2834" y="522"/>
                    </a:lnTo>
                    <a:lnTo>
                      <a:pt x="2833" y="524"/>
                    </a:lnTo>
                    <a:lnTo>
                      <a:pt x="2834" y="530"/>
                    </a:lnTo>
                    <a:lnTo>
                      <a:pt x="2839" y="532"/>
                    </a:lnTo>
                    <a:lnTo>
                      <a:pt x="2839" y="535"/>
                    </a:lnTo>
                    <a:lnTo>
                      <a:pt x="2843" y="537"/>
                    </a:lnTo>
                    <a:lnTo>
                      <a:pt x="2844" y="545"/>
                    </a:lnTo>
                    <a:lnTo>
                      <a:pt x="2851" y="549"/>
                    </a:lnTo>
                    <a:lnTo>
                      <a:pt x="2851" y="554"/>
                    </a:lnTo>
                    <a:lnTo>
                      <a:pt x="2854" y="557"/>
                    </a:lnTo>
                    <a:lnTo>
                      <a:pt x="2852" y="559"/>
                    </a:lnTo>
                    <a:lnTo>
                      <a:pt x="2847" y="557"/>
                    </a:lnTo>
                    <a:lnTo>
                      <a:pt x="2846" y="554"/>
                    </a:lnTo>
                    <a:lnTo>
                      <a:pt x="2839" y="554"/>
                    </a:lnTo>
                    <a:lnTo>
                      <a:pt x="2836" y="557"/>
                    </a:lnTo>
                    <a:lnTo>
                      <a:pt x="2834" y="564"/>
                    </a:lnTo>
                    <a:lnTo>
                      <a:pt x="2836" y="567"/>
                    </a:lnTo>
                    <a:lnTo>
                      <a:pt x="2836" y="573"/>
                    </a:lnTo>
                    <a:lnTo>
                      <a:pt x="2834" y="573"/>
                    </a:lnTo>
                    <a:lnTo>
                      <a:pt x="2833" y="575"/>
                    </a:lnTo>
                    <a:lnTo>
                      <a:pt x="2836" y="577"/>
                    </a:lnTo>
                    <a:lnTo>
                      <a:pt x="2834" y="580"/>
                    </a:lnTo>
                    <a:lnTo>
                      <a:pt x="2831" y="583"/>
                    </a:lnTo>
                    <a:lnTo>
                      <a:pt x="2834" y="587"/>
                    </a:lnTo>
                    <a:lnTo>
                      <a:pt x="2831" y="590"/>
                    </a:lnTo>
                    <a:lnTo>
                      <a:pt x="2831" y="600"/>
                    </a:lnTo>
                    <a:lnTo>
                      <a:pt x="2829" y="603"/>
                    </a:lnTo>
                    <a:lnTo>
                      <a:pt x="2829" y="605"/>
                    </a:lnTo>
                    <a:lnTo>
                      <a:pt x="2826" y="608"/>
                    </a:lnTo>
                    <a:lnTo>
                      <a:pt x="2823" y="613"/>
                    </a:lnTo>
                    <a:lnTo>
                      <a:pt x="2821" y="610"/>
                    </a:lnTo>
                    <a:lnTo>
                      <a:pt x="2816" y="605"/>
                    </a:lnTo>
                    <a:lnTo>
                      <a:pt x="2821" y="600"/>
                    </a:lnTo>
                    <a:lnTo>
                      <a:pt x="2819" y="597"/>
                    </a:lnTo>
                    <a:lnTo>
                      <a:pt x="2816" y="597"/>
                    </a:lnTo>
                    <a:lnTo>
                      <a:pt x="2811" y="600"/>
                    </a:lnTo>
                    <a:lnTo>
                      <a:pt x="2811" y="603"/>
                    </a:lnTo>
                    <a:lnTo>
                      <a:pt x="2808" y="605"/>
                    </a:lnTo>
                    <a:lnTo>
                      <a:pt x="2808" y="597"/>
                    </a:lnTo>
                    <a:lnTo>
                      <a:pt x="2803" y="597"/>
                    </a:lnTo>
                    <a:lnTo>
                      <a:pt x="2801" y="593"/>
                    </a:lnTo>
                    <a:lnTo>
                      <a:pt x="2796" y="597"/>
                    </a:lnTo>
                    <a:lnTo>
                      <a:pt x="2794" y="595"/>
                    </a:lnTo>
                    <a:lnTo>
                      <a:pt x="2796" y="593"/>
                    </a:lnTo>
                    <a:lnTo>
                      <a:pt x="2799" y="590"/>
                    </a:lnTo>
                    <a:lnTo>
                      <a:pt x="2798" y="588"/>
                    </a:lnTo>
                    <a:lnTo>
                      <a:pt x="2798" y="585"/>
                    </a:lnTo>
                    <a:lnTo>
                      <a:pt x="2799" y="585"/>
                    </a:lnTo>
                    <a:lnTo>
                      <a:pt x="2798" y="580"/>
                    </a:lnTo>
                    <a:lnTo>
                      <a:pt x="2794" y="578"/>
                    </a:lnTo>
                    <a:lnTo>
                      <a:pt x="2798" y="575"/>
                    </a:lnTo>
                    <a:lnTo>
                      <a:pt x="2796" y="572"/>
                    </a:lnTo>
                    <a:lnTo>
                      <a:pt x="2794" y="570"/>
                    </a:lnTo>
                    <a:lnTo>
                      <a:pt x="2796" y="567"/>
                    </a:lnTo>
                    <a:lnTo>
                      <a:pt x="2796" y="562"/>
                    </a:lnTo>
                    <a:lnTo>
                      <a:pt x="2791" y="559"/>
                    </a:lnTo>
                    <a:lnTo>
                      <a:pt x="2789" y="555"/>
                    </a:lnTo>
                    <a:lnTo>
                      <a:pt x="2788" y="555"/>
                    </a:lnTo>
                    <a:lnTo>
                      <a:pt x="2786" y="562"/>
                    </a:lnTo>
                    <a:lnTo>
                      <a:pt x="2783" y="562"/>
                    </a:lnTo>
                    <a:lnTo>
                      <a:pt x="2783" y="567"/>
                    </a:lnTo>
                    <a:lnTo>
                      <a:pt x="2779" y="572"/>
                    </a:lnTo>
                    <a:lnTo>
                      <a:pt x="2778" y="572"/>
                    </a:lnTo>
                    <a:lnTo>
                      <a:pt x="2774" y="567"/>
                    </a:lnTo>
                    <a:lnTo>
                      <a:pt x="2773" y="567"/>
                    </a:lnTo>
                    <a:lnTo>
                      <a:pt x="2771" y="567"/>
                    </a:lnTo>
                    <a:lnTo>
                      <a:pt x="2769" y="564"/>
                    </a:lnTo>
                    <a:lnTo>
                      <a:pt x="2764" y="564"/>
                    </a:lnTo>
                    <a:lnTo>
                      <a:pt x="2763" y="565"/>
                    </a:lnTo>
                    <a:lnTo>
                      <a:pt x="2761" y="565"/>
                    </a:lnTo>
                    <a:lnTo>
                      <a:pt x="2759" y="568"/>
                    </a:lnTo>
                    <a:lnTo>
                      <a:pt x="2756" y="570"/>
                    </a:lnTo>
                    <a:lnTo>
                      <a:pt x="2754" y="572"/>
                    </a:lnTo>
                    <a:lnTo>
                      <a:pt x="2746" y="572"/>
                    </a:lnTo>
                    <a:lnTo>
                      <a:pt x="2743" y="575"/>
                    </a:lnTo>
                    <a:lnTo>
                      <a:pt x="2740" y="575"/>
                    </a:lnTo>
                    <a:lnTo>
                      <a:pt x="2738" y="577"/>
                    </a:lnTo>
                    <a:lnTo>
                      <a:pt x="2731" y="575"/>
                    </a:lnTo>
                    <a:lnTo>
                      <a:pt x="2726" y="583"/>
                    </a:lnTo>
                    <a:lnTo>
                      <a:pt x="2723" y="585"/>
                    </a:lnTo>
                    <a:lnTo>
                      <a:pt x="2725" y="592"/>
                    </a:lnTo>
                    <a:lnTo>
                      <a:pt x="2720" y="593"/>
                    </a:lnTo>
                    <a:lnTo>
                      <a:pt x="2720" y="597"/>
                    </a:lnTo>
                    <a:lnTo>
                      <a:pt x="2723" y="598"/>
                    </a:lnTo>
                    <a:lnTo>
                      <a:pt x="2723" y="603"/>
                    </a:lnTo>
                    <a:lnTo>
                      <a:pt x="2728" y="610"/>
                    </a:lnTo>
                    <a:lnTo>
                      <a:pt x="2725" y="613"/>
                    </a:lnTo>
                    <a:lnTo>
                      <a:pt x="2721" y="628"/>
                    </a:lnTo>
                    <a:lnTo>
                      <a:pt x="2728" y="635"/>
                    </a:lnTo>
                    <a:lnTo>
                      <a:pt x="2723" y="637"/>
                    </a:lnTo>
                    <a:lnTo>
                      <a:pt x="2725" y="637"/>
                    </a:lnTo>
                    <a:lnTo>
                      <a:pt x="2725" y="642"/>
                    </a:lnTo>
                    <a:lnTo>
                      <a:pt x="2720" y="647"/>
                    </a:lnTo>
                    <a:lnTo>
                      <a:pt x="2720" y="653"/>
                    </a:lnTo>
                    <a:lnTo>
                      <a:pt x="2716" y="657"/>
                    </a:lnTo>
                    <a:lnTo>
                      <a:pt x="2716" y="662"/>
                    </a:lnTo>
                    <a:lnTo>
                      <a:pt x="2713" y="670"/>
                    </a:lnTo>
                    <a:lnTo>
                      <a:pt x="2718" y="675"/>
                    </a:lnTo>
                    <a:lnTo>
                      <a:pt x="2715" y="678"/>
                    </a:lnTo>
                    <a:lnTo>
                      <a:pt x="2721" y="686"/>
                    </a:lnTo>
                    <a:lnTo>
                      <a:pt x="2718" y="688"/>
                    </a:lnTo>
                    <a:lnTo>
                      <a:pt x="2716" y="691"/>
                    </a:lnTo>
                    <a:lnTo>
                      <a:pt x="2721" y="693"/>
                    </a:lnTo>
                    <a:lnTo>
                      <a:pt x="2723" y="691"/>
                    </a:lnTo>
                    <a:lnTo>
                      <a:pt x="2728" y="691"/>
                    </a:lnTo>
                    <a:lnTo>
                      <a:pt x="2726" y="690"/>
                    </a:lnTo>
                    <a:lnTo>
                      <a:pt x="2728" y="688"/>
                    </a:lnTo>
                    <a:lnTo>
                      <a:pt x="2733" y="691"/>
                    </a:lnTo>
                    <a:lnTo>
                      <a:pt x="2735" y="691"/>
                    </a:lnTo>
                    <a:lnTo>
                      <a:pt x="2735" y="688"/>
                    </a:lnTo>
                    <a:lnTo>
                      <a:pt x="2735" y="688"/>
                    </a:lnTo>
                    <a:lnTo>
                      <a:pt x="2738" y="690"/>
                    </a:lnTo>
                    <a:lnTo>
                      <a:pt x="2743" y="691"/>
                    </a:lnTo>
                    <a:lnTo>
                      <a:pt x="2743" y="693"/>
                    </a:lnTo>
                    <a:lnTo>
                      <a:pt x="2743" y="695"/>
                    </a:lnTo>
                    <a:lnTo>
                      <a:pt x="2746" y="700"/>
                    </a:lnTo>
                    <a:lnTo>
                      <a:pt x="2746" y="701"/>
                    </a:lnTo>
                    <a:lnTo>
                      <a:pt x="2743" y="701"/>
                    </a:lnTo>
                    <a:lnTo>
                      <a:pt x="2740" y="703"/>
                    </a:lnTo>
                    <a:lnTo>
                      <a:pt x="2736" y="701"/>
                    </a:lnTo>
                    <a:lnTo>
                      <a:pt x="2733" y="703"/>
                    </a:lnTo>
                    <a:lnTo>
                      <a:pt x="2731" y="705"/>
                    </a:lnTo>
                    <a:lnTo>
                      <a:pt x="2735" y="708"/>
                    </a:lnTo>
                    <a:lnTo>
                      <a:pt x="2728" y="713"/>
                    </a:lnTo>
                    <a:lnTo>
                      <a:pt x="2725" y="711"/>
                    </a:lnTo>
                    <a:lnTo>
                      <a:pt x="2725" y="708"/>
                    </a:lnTo>
                    <a:lnTo>
                      <a:pt x="2721" y="706"/>
                    </a:lnTo>
                    <a:lnTo>
                      <a:pt x="2718" y="708"/>
                    </a:lnTo>
                    <a:lnTo>
                      <a:pt x="2716" y="706"/>
                    </a:lnTo>
                    <a:lnTo>
                      <a:pt x="2713" y="708"/>
                    </a:lnTo>
                    <a:lnTo>
                      <a:pt x="2713" y="710"/>
                    </a:lnTo>
                    <a:lnTo>
                      <a:pt x="2713" y="715"/>
                    </a:lnTo>
                    <a:lnTo>
                      <a:pt x="2711" y="715"/>
                    </a:lnTo>
                    <a:lnTo>
                      <a:pt x="2710" y="716"/>
                    </a:lnTo>
                    <a:lnTo>
                      <a:pt x="2706" y="720"/>
                    </a:lnTo>
                    <a:lnTo>
                      <a:pt x="2708" y="721"/>
                    </a:lnTo>
                    <a:lnTo>
                      <a:pt x="2706" y="723"/>
                    </a:lnTo>
                    <a:lnTo>
                      <a:pt x="2703" y="723"/>
                    </a:lnTo>
                    <a:lnTo>
                      <a:pt x="2696" y="718"/>
                    </a:lnTo>
                    <a:lnTo>
                      <a:pt x="2693" y="718"/>
                    </a:lnTo>
                    <a:lnTo>
                      <a:pt x="2698" y="723"/>
                    </a:lnTo>
                    <a:lnTo>
                      <a:pt x="2693" y="725"/>
                    </a:lnTo>
                    <a:lnTo>
                      <a:pt x="2693" y="726"/>
                    </a:lnTo>
                    <a:lnTo>
                      <a:pt x="2690" y="730"/>
                    </a:lnTo>
                    <a:lnTo>
                      <a:pt x="2683" y="731"/>
                    </a:lnTo>
                    <a:lnTo>
                      <a:pt x="2681" y="735"/>
                    </a:lnTo>
                    <a:lnTo>
                      <a:pt x="2675" y="726"/>
                    </a:lnTo>
                    <a:lnTo>
                      <a:pt x="2671" y="726"/>
                    </a:lnTo>
                    <a:lnTo>
                      <a:pt x="2668" y="725"/>
                    </a:lnTo>
                    <a:lnTo>
                      <a:pt x="2670" y="723"/>
                    </a:lnTo>
                    <a:lnTo>
                      <a:pt x="2675" y="723"/>
                    </a:lnTo>
                    <a:lnTo>
                      <a:pt x="2673" y="718"/>
                    </a:lnTo>
                    <a:lnTo>
                      <a:pt x="2675" y="716"/>
                    </a:lnTo>
                    <a:lnTo>
                      <a:pt x="2683" y="716"/>
                    </a:lnTo>
                    <a:lnTo>
                      <a:pt x="2691" y="710"/>
                    </a:lnTo>
                    <a:lnTo>
                      <a:pt x="2690" y="708"/>
                    </a:lnTo>
                    <a:lnTo>
                      <a:pt x="2686" y="706"/>
                    </a:lnTo>
                    <a:lnTo>
                      <a:pt x="2681" y="711"/>
                    </a:lnTo>
                    <a:lnTo>
                      <a:pt x="2676" y="710"/>
                    </a:lnTo>
                    <a:lnTo>
                      <a:pt x="2675" y="708"/>
                    </a:lnTo>
                    <a:lnTo>
                      <a:pt x="2671" y="705"/>
                    </a:lnTo>
                    <a:lnTo>
                      <a:pt x="2666" y="705"/>
                    </a:lnTo>
                    <a:lnTo>
                      <a:pt x="2660" y="703"/>
                    </a:lnTo>
                    <a:lnTo>
                      <a:pt x="2653" y="703"/>
                    </a:lnTo>
                    <a:lnTo>
                      <a:pt x="2655" y="706"/>
                    </a:lnTo>
                    <a:lnTo>
                      <a:pt x="2651" y="706"/>
                    </a:lnTo>
                    <a:lnTo>
                      <a:pt x="2648" y="705"/>
                    </a:lnTo>
                    <a:lnTo>
                      <a:pt x="2648" y="703"/>
                    </a:lnTo>
                    <a:lnTo>
                      <a:pt x="2642" y="703"/>
                    </a:lnTo>
                    <a:lnTo>
                      <a:pt x="2633" y="701"/>
                    </a:lnTo>
                    <a:lnTo>
                      <a:pt x="2630" y="703"/>
                    </a:lnTo>
                    <a:lnTo>
                      <a:pt x="2627" y="701"/>
                    </a:lnTo>
                    <a:lnTo>
                      <a:pt x="2620" y="700"/>
                    </a:lnTo>
                    <a:lnTo>
                      <a:pt x="2613" y="708"/>
                    </a:lnTo>
                    <a:lnTo>
                      <a:pt x="2610" y="708"/>
                    </a:lnTo>
                    <a:lnTo>
                      <a:pt x="2610" y="710"/>
                    </a:lnTo>
                    <a:lnTo>
                      <a:pt x="2617" y="715"/>
                    </a:lnTo>
                    <a:lnTo>
                      <a:pt x="2608" y="716"/>
                    </a:lnTo>
                    <a:lnTo>
                      <a:pt x="2608" y="713"/>
                    </a:lnTo>
                    <a:lnTo>
                      <a:pt x="2605" y="718"/>
                    </a:lnTo>
                    <a:lnTo>
                      <a:pt x="2610" y="721"/>
                    </a:lnTo>
                    <a:lnTo>
                      <a:pt x="2612" y="720"/>
                    </a:lnTo>
                    <a:lnTo>
                      <a:pt x="2615" y="721"/>
                    </a:lnTo>
                    <a:lnTo>
                      <a:pt x="2615" y="725"/>
                    </a:lnTo>
                    <a:lnTo>
                      <a:pt x="2605" y="728"/>
                    </a:lnTo>
                    <a:lnTo>
                      <a:pt x="2602" y="725"/>
                    </a:lnTo>
                    <a:lnTo>
                      <a:pt x="2595" y="725"/>
                    </a:lnTo>
                    <a:lnTo>
                      <a:pt x="2592" y="726"/>
                    </a:lnTo>
                    <a:lnTo>
                      <a:pt x="2593" y="730"/>
                    </a:lnTo>
                    <a:lnTo>
                      <a:pt x="2588" y="730"/>
                    </a:lnTo>
                    <a:lnTo>
                      <a:pt x="2587" y="731"/>
                    </a:lnTo>
                    <a:lnTo>
                      <a:pt x="2583" y="731"/>
                    </a:lnTo>
                    <a:lnTo>
                      <a:pt x="2582" y="728"/>
                    </a:lnTo>
                    <a:lnTo>
                      <a:pt x="2572" y="728"/>
                    </a:lnTo>
                    <a:lnTo>
                      <a:pt x="2568" y="730"/>
                    </a:lnTo>
                    <a:lnTo>
                      <a:pt x="2558" y="730"/>
                    </a:lnTo>
                    <a:lnTo>
                      <a:pt x="2553" y="731"/>
                    </a:lnTo>
                    <a:lnTo>
                      <a:pt x="2553" y="735"/>
                    </a:lnTo>
                    <a:lnTo>
                      <a:pt x="2560" y="738"/>
                    </a:lnTo>
                    <a:lnTo>
                      <a:pt x="2557" y="741"/>
                    </a:lnTo>
                    <a:lnTo>
                      <a:pt x="2555" y="746"/>
                    </a:lnTo>
                    <a:lnTo>
                      <a:pt x="2550" y="743"/>
                    </a:lnTo>
                    <a:lnTo>
                      <a:pt x="2547" y="741"/>
                    </a:lnTo>
                    <a:lnTo>
                      <a:pt x="2548" y="736"/>
                    </a:lnTo>
                    <a:lnTo>
                      <a:pt x="2544" y="733"/>
                    </a:lnTo>
                    <a:lnTo>
                      <a:pt x="2542" y="736"/>
                    </a:lnTo>
                    <a:lnTo>
                      <a:pt x="2539" y="738"/>
                    </a:lnTo>
                    <a:lnTo>
                      <a:pt x="2534" y="738"/>
                    </a:lnTo>
                    <a:lnTo>
                      <a:pt x="2529" y="741"/>
                    </a:lnTo>
                    <a:lnTo>
                      <a:pt x="2524" y="740"/>
                    </a:lnTo>
                    <a:lnTo>
                      <a:pt x="2517" y="745"/>
                    </a:lnTo>
                    <a:lnTo>
                      <a:pt x="2509" y="745"/>
                    </a:lnTo>
                    <a:lnTo>
                      <a:pt x="2500" y="751"/>
                    </a:lnTo>
                    <a:lnTo>
                      <a:pt x="2495" y="751"/>
                    </a:lnTo>
                    <a:lnTo>
                      <a:pt x="2492" y="748"/>
                    </a:lnTo>
                    <a:lnTo>
                      <a:pt x="2489" y="748"/>
                    </a:lnTo>
                    <a:lnTo>
                      <a:pt x="2489" y="753"/>
                    </a:lnTo>
                    <a:lnTo>
                      <a:pt x="2479" y="760"/>
                    </a:lnTo>
                    <a:lnTo>
                      <a:pt x="2479" y="763"/>
                    </a:lnTo>
                    <a:lnTo>
                      <a:pt x="2474" y="768"/>
                    </a:lnTo>
                    <a:lnTo>
                      <a:pt x="2472" y="773"/>
                    </a:lnTo>
                    <a:lnTo>
                      <a:pt x="2479" y="781"/>
                    </a:lnTo>
                    <a:lnTo>
                      <a:pt x="2477" y="789"/>
                    </a:lnTo>
                    <a:lnTo>
                      <a:pt x="2470" y="796"/>
                    </a:lnTo>
                    <a:lnTo>
                      <a:pt x="2467" y="804"/>
                    </a:lnTo>
                    <a:lnTo>
                      <a:pt x="2469" y="809"/>
                    </a:lnTo>
                    <a:lnTo>
                      <a:pt x="2467" y="818"/>
                    </a:lnTo>
                    <a:lnTo>
                      <a:pt x="2470" y="821"/>
                    </a:lnTo>
                    <a:lnTo>
                      <a:pt x="2470" y="826"/>
                    </a:lnTo>
                    <a:lnTo>
                      <a:pt x="2467" y="826"/>
                    </a:lnTo>
                    <a:lnTo>
                      <a:pt x="2465" y="828"/>
                    </a:lnTo>
                    <a:lnTo>
                      <a:pt x="2464" y="833"/>
                    </a:lnTo>
                    <a:lnTo>
                      <a:pt x="2462" y="834"/>
                    </a:lnTo>
                    <a:lnTo>
                      <a:pt x="2465" y="841"/>
                    </a:lnTo>
                    <a:lnTo>
                      <a:pt x="2460" y="844"/>
                    </a:lnTo>
                    <a:lnTo>
                      <a:pt x="2459" y="851"/>
                    </a:lnTo>
                    <a:lnTo>
                      <a:pt x="2452" y="858"/>
                    </a:lnTo>
                    <a:lnTo>
                      <a:pt x="2454" y="863"/>
                    </a:lnTo>
                    <a:lnTo>
                      <a:pt x="2450" y="864"/>
                    </a:lnTo>
                    <a:lnTo>
                      <a:pt x="2449" y="872"/>
                    </a:lnTo>
                    <a:lnTo>
                      <a:pt x="2447" y="872"/>
                    </a:lnTo>
                    <a:lnTo>
                      <a:pt x="2444" y="882"/>
                    </a:lnTo>
                    <a:lnTo>
                      <a:pt x="2444" y="891"/>
                    </a:lnTo>
                    <a:lnTo>
                      <a:pt x="2442" y="894"/>
                    </a:lnTo>
                    <a:lnTo>
                      <a:pt x="2446" y="899"/>
                    </a:lnTo>
                    <a:lnTo>
                      <a:pt x="2442" y="904"/>
                    </a:lnTo>
                    <a:lnTo>
                      <a:pt x="2441" y="909"/>
                    </a:lnTo>
                    <a:lnTo>
                      <a:pt x="2436" y="916"/>
                    </a:lnTo>
                    <a:lnTo>
                      <a:pt x="2436" y="917"/>
                    </a:lnTo>
                    <a:lnTo>
                      <a:pt x="2434" y="917"/>
                    </a:lnTo>
                    <a:lnTo>
                      <a:pt x="2434" y="924"/>
                    </a:lnTo>
                    <a:lnTo>
                      <a:pt x="2427" y="929"/>
                    </a:lnTo>
                    <a:lnTo>
                      <a:pt x="2426" y="937"/>
                    </a:lnTo>
                    <a:lnTo>
                      <a:pt x="2419" y="942"/>
                    </a:lnTo>
                    <a:lnTo>
                      <a:pt x="2419" y="946"/>
                    </a:lnTo>
                    <a:lnTo>
                      <a:pt x="2414" y="952"/>
                    </a:lnTo>
                    <a:lnTo>
                      <a:pt x="2414" y="957"/>
                    </a:lnTo>
                    <a:lnTo>
                      <a:pt x="2411" y="961"/>
                    </a:lnTo>
                    <a:lnTo>
                      <a:pt x="2414" y="964"/>
                    </a:lnTo>
                    <a:lnTo>
                      <a:pt x="2417" y="967"/>
                    </a:lnTo>
                    <a:lnTo>
                      <a:pt x="2422" y="965"/>
                    </a:lnTo>
                    <a:lnTo>
                      <a:pt x="2427" y="969"/>
                    </a:lnTo>
                    <a:lnTo>
                      <a:pt x="2431" y="969"/>
                    </a:lnTo>
                    <a:lnTo>
                      <a:pt x="2437" y="965"/>
                    </a:lnTo>
                    <a:lnTo>
                      <a:pt x="2441" y="964"/>
                    </a:lnTo>
                    <a:lnTo>
                      <a:pt x="2446" y="962"/>
                    </a:lnTo>
                    <a:lnTo>
                      <a:pt x="2447" y="962"/>
                    </a:lnTo>
                    <a:lnTo>
                      <a:pt x="2452" y="961"/>
                    </a:lnTo>
                    <a:lnTo>
                      <a:pt x="2452" y="972"/>
                    </a:lnTo>
                    <a:lnTo>
                      <a:pt x="2459" y="979"/>
                    </a:lnTo>
                    <a:lnTo>
                      <a:pt x="2460" y="985"/>
                    </a:lnTo>
                    <a:lnTo>
                      <a:pt x="2459" y="992"/>
                    </a:lnTo>
                    <a:lnTo>
                      <a:pt x="2465" y="995"/>
                    </a:lnTo>
                    <a:lnTo>
                      <a:pt x="2469" y="992"/>
                    </a:lnTo>
                    <a:lnTo>
                      <a:pt x="2470" y="992"/>
                    </a:lnTo>
                    <a:lnTo>
                      <a:pt x="2474" y="990"/>
                    </a:lnTo>
                    <a:lnTo>
                      <a:pt x="2475" y="987"/>
                    </a:lnTo>
                    <a:lnTo>
                      <a:pt x="2479" y="985"/>
                    </a:lnTo>
                    <a:lnTo>
                      <a:pt x="2480" y="989"/>
                    </a:lnTo>
                    <a:lnTo>
                      <a:pt x="2484" y="985"/>
                    </a:lnTo>
                    <a:lnTo>
                      <a:pt x="2489" y="985"/>
                    </a:lnTo>
                    <a:lnTo>
                      <a:pt x="2487" y="989"/>
                    </a:lnTo>
                    <a:lnTo>
                      <a:pt x="2484" y="992"/>
                    </a:lnTo>
                    <a:lnTo>
                      <a:pt x="2485" y="997"/>
                    </a:lnTo>
                    <a:lnTo>
                      <a:pt x="2482" y="997"/>
                    </a:lnTo>
                    <a:lnTo>
                      <a:pt x="2479" y="1000"/>
                    </a:lnTo>
                    <a:lnTo>
                      <a:pt x="2480" y="1002"/>
                    </a:lnTo>
                    <a:lnTo>
                      <a:pt x="2490" y="1002"/>
                    </a:lnTo>
                    <a:lnTo>
                      <a:pt x="2495" y="999"/>
                    </a:lnTo>
                    <a:lnTo>
                      <a:pt x="2499" y="992"/>
                    </a:lnTo>
                    <a:lnTo>
                      <a:pt x="2497" y="987"/>
                    </a:lnTo>
                    <a:lnTo>
                      <a:pt x="2499" y="984"/>
                    </a:lnTo>
                    <a:lnTo>
                      <a:pt x="2502" y="990"/>
                    </a:lnTo>
                    <a:lnTo>
                      <a:pt x="2500" y="995"/>
                    </a:lnTo>
                    <a:lnTo>
                      <a:pt x="2502" y="1000"/>
                    </a:lnTo>
                    <a:lnTo>
                      <a:pt x="2505" y="999"/>
                    </a:lnTo>
                    <a:lnTo>
                      <a:pt x="2507" y="994"/>
                    </a:lnTo>
                    <a:lnTo>
                      <a:pt x="2504" y="985"/>
                    </a:lnTo>
                    <a:lnTo>
                      <a:pt x="2505" y="982"/>
                    </a:lnTo>
                    <a:lnTo>
                      <a:pt x="2502" y="979"/>
                    </a:lnTo>
                    <a:lnTo>
                      <a:pt x="2499" y="970"/>
                    </a:lnTo>
                    <a:lnTo>
                      <a:pt x="2504" y="970"/>
                    </a:lnTo>
                    <a:lnTo>
                      <a:pt x="2509" y="972"/>
                    </a:lnTo>
                    <a:lnTo>
                      <a:pt x="2509" y="975"/>
                    </a:lnTo>
                    <a:lnTo>
                      <a:pt x="2510" y="977"/>
                    </a:lnTo>
                    <a:lnTo>
                      <a:pt x="2512" y="977"/>
                    </a:lnTo>
                    <a:lnTo>
                      <a:pt x="2515" y="974"/>
                    </a:lnTo>
                    <a:lnTo>
                      <a:pt x="2519" y="974"/>
                    </a:lnTo>
                    <a:lnTo>
                      <a:pt x="2525" y="970"/>
                    </a:lnTo>
                    <a:lnTo>
                      <a:pt x="2530" y="974"/>
                    </a:lnTo>
                    <a:lnTo>
                      <a:pt x="2535" y="974"/>
                    </a:lnTo>
                    <a:lnTo>
                      <a:pt x="2540" y="977"/>
                    </a:lnTo>
                    <a:lnTo>
                      <a:pt x="2542" y="982"/>
                    </a:lnTo>
                    <a:lnTo>
                      <a:pt x="2545" y="984"/>
                    </a:lnTo>
                    <a:lnTo>
                      <a:pt x="2552" y="985"/>
                    </a:lnTo>
                    <a:lnTo>
                      <a:pt x="2555" y="989"/>
                    </a:lnTo>
                    <a:lnTo>
                      <a:pt x="2565" y="992"/>
                    </a:lnTo>
                    <a:lnTo>
                      <a:pt x="2567" y="994"/>
                    </a:lnTo>
                    <a:lnTo>
                      <a:pt x="2570" y="995"/>
                    </a:lnTo>
                    <a:lnTo>
                      <a:pt x="2573" y="999"/>
                    </a:lnTo>
                    <a:lnTo>
                      <a:pt x="2577" y="999"/>
                    </a:lnTo>
                    <a:lnTo>
                      <a:pt x="2580" y="1005"/>
                    </a:lnTo>
                    <a:lnTo>
                      <a:pt x="2578" y="1009"/>
                    </a:lnTo>
                    <a:lnTo>
                      <a:pt x="2577" y="1012"/>
                    </a:lnTo>
                    <a:lnTo>
                      <a:pt x="2573" y="1014"/>
                    </a:lnTo>
                    <a:lnTo>
                      <a:pt x="2578" y="1019"/>
                    </a:lnTo>
                    <a:lnTo>
                      <a:pt x="2582" y="1019"/>
                    </a:lnTo>
                    <a:lnTo>
                      <a:pt x="2588" y="1027"/>
                    </a:lnTo>
                    <a:lnTo>
                      <a:pt x="2588" y="1030"/>
                    </a:lnTo>
                    <a:lnTo>
                      <a:pt x="2587" y="1034"/>
                    </a:lnTo>
                    <a:lnTo>
                      <a:pt x="2587" y="1039"/>
                    </a:lnTo>
                    <a:lnTo>
                      <a:pt x="2592" y="1042"/>
                    </a:lnTo>
                    <a:lnTo>
                      <a:pt x="2595" y="1044"/>
                    </a:lnTo>
                    <a:lnTo>
                      <a:pt x="2598" y="1040"/>
                    </a:lnTo>
                    <a:lnTo>
                      <a:pt x="2598" y="1044"/>
                    </a:lnTo>
                    <a:lnTo>
                      <a:pt x="2597" y="1047"/>
                    </a:lnTo>
                    <a:lnTo>
                      <a:pt x="2598" y="1052"/>
                    </a:lnTo>
                    <a:lnTo>
                      <a:pt x="2602" y="1055"/>
                    </a:lnTo>
                    <a:lnTo>
                      <a:pt x="2598" y="1057"/>
                    </a:lnTo>
                    <a:lnTo>
                      <a:pt x="2598" y="1060"/>
                    </a:lnTo>
                    <a:lnTo>
                      <a:pt x="2600" y="1065"/>
                    </a:lnTo>
                    <a:lnTo>
                      <a:pt x="2598" y="1068"/>
                    </a:lnTo>
                    <a:lnTo>
                      <a:pt x="2600" y="1070"/>
                    </a:lnTo>
                    <a:lnTo>
                      <a:pt x="2600" y="1073"/>
                    </a:lnTo>
                    <a:lnTo>
                      <a:pt x="2598" y="1075"/>
                    </a:lnTo>
                    <a:lnTo>
                      <a:pt x="2600" y="1077"/>
                    </a:lnTo>
                    <a:lnTo>
                      <a:pt x="2598" y="1080"/>
                    </a:lnTo>
                    <a:lnTo>
                      <a:pt x="2602" y="1090"/>
                    </a:lnTo>
                    <a:lnTo>
                      <a:pt x="2600" y="1093"/>
                    </a:lnTo>
                    <a:lnTo>
                      <a:pt x="2602" y="1102"/>
                    </a:lnTo>
                    <a:lnTo>
                      <a:pt x="2602" y="1105"/>
                    </a:lnTo>
                    <a:lnTo>
                      <a:pt x="2602" y="1108"/>
                    </a:lnTo>
                    <a:lnTo>
                      <a:pt x="2607" y="1123"/>
                    </a:lnTo>
                    <a:lnTo>
                      <a:pt x="2610" y="1123"/>
                    </a:lnTo>
                    <a:lnTo>
                      <a:pt x="2615" y="1120"/>
                    </a:lnTo>
                    <a:lnTo>
                      <a:pt x="2615" y="1123"/>
                    </a:lnTo>
                    <a:lnTo>
                      <a:pt x="2612" y="1128"/>
                    </a:lnTo>
                    <a:lnTo>
                      <a:pt x="2610" y="1130"/>
                    </a:lnTo>
                    <a:lnTo>
                      <a:pt x="2612" y="1135"/>
                    </a:lnTo>
                    <a:lnTo>
                      <a:pt x="2613" y="1135"/>
                    </a:lnTo>
                    <a:lnTo>
                      <a:pt x="2622" y="1142"/>
                    </a:lnTo>
                    <a:lnTo>
                      <a:pt x="2620" y="1150"/>
                    </a:lnTo>
                    <a:lnTo>
                      <a:pt x="2622" y="1152"/>
                    </a:lnTo>
                    <a:lnTo>
                      <a:pt x="2622" y="1155"/>
                    </a:lnTo>
                    <a:lnTo>
                      <a:pt x="2623" y="1165"/>
                    </a:lnTo>
                    <a:lnTo>
                      <a:pt x="2627" y="1165"/>
                    </a:lnTo>
                    <a:lnTo>
                      <a:pt x="2627" y="1170"/>
                    </a:lnTo>
                    <a:lnTo>
                      <a:pt x="2625" y="1171"/>
                    </a:lnTo>
                    <a:lnTo>
                      <a:pt x="2625" y="1178"/>
                    </a:lnTo>
                    <a:lnTo>
                      <a:pt x="2628" y="1183"/>
                    </a:lnTo>
                    <a:lnTo>
                      <a:pt x="2628" y="1188"/>
                    </a:lnTo>
                    <a:lnTo>
                      <a:pt x="2622" y="1195"/>
                    </a:lnTo>
                    <a:lnTo>
                      <a:pt x="2620" y="1201"/>
                    </a:lnTo>
                    <a:lnTo>
                      <a:pt x="2617" y="1208"/>
                    </a:lnTo>
                    <a:lnTo>
                      <a:pt x="2618" y="1216"/>
                    </a:lnTo>
                    <a:lnTo>
                      <a:pt x="2620" y="1216"/>
                    </a:lnTo>
                    <a:lnTo>
                      <a:pt x="2618" y="1223"/>
                    </a:lnTo>
                    <a:lnTo>
                      <a:pt x="2615" y="1226"/>
                    </a:lnTo>
                    <a:lnTo>
                      <a:pt x="2615" y="1233"/>
                    </a:lnTo>
                    <a:lnTo>
                      <a:pt x="2612" y="1240"/>
                    </a:lnTo>
                    <a:lnTo>
                      <a:pt x="2613" y="1240"/>
                    </a:lnTo>
                    <a:lnTo>
                      <a:pt x="2613" y="1243"/>
                    </a:lnTo>
                    <a:lnTo>
                      <a:pt x="2610" y="1248"/>
                    </a:lnTo>
                    <a:lnTo>
                      <a:pt x="2612" y="1258"/>
                    </a:lnTo>
                    <a:lnTo>
                      <a:pt x="2607" y="1263"/>
                    </a:lnTo>
                    <a:lnTo>
                      <a:pt x="2608" y="1268"/>
                    </a:lnTo>
                    <a:lnTo>
                      <a:pt x="2610" y="1269"/>
                    </a:lnTo>
                    <a:lnTo>
                      <a:pt x="2610" y="1273"/>
                    </a:lnTo>
                    <a:lnTo>
                      <a:pt x="2605" y="1279"/>
                    </a:lnTo>
                    <a:lnTo>
                      <a:pt x="2603" y="1284"/>
                    </a:lnTo>
                    <a:lnTo>
                      <a:pt x="2598" y="1289"/>
                    </a:lnTo>
                    <a:lnTo>
                      <a:pt x="2598" y="1293"/>
                    </a:lnTo>
                    <a:lnTo>
                      <a:pt x="2593" y="1299"/>
                    </a:lnTo>
                    <a:lnTo>
                      <a:pt x="2588" y="1318"/>
                    </a:lnTo>
                    <a:lnTo>
                      <a:pt x="2585" y="1319"/>
                    </a:lnTo>
                    <a:lnTo>
                      <a:pt x="2585" y="1324"/>
                    </a:lnTo>
                    <a:lnTo>
                      <a:pt x="2587" y="1326"/>
                    </a:lnTo>
                    <a:lnTo>
                      <a:pt x="2587" y="1328"/>
                    </a:lnTo>
                    <a:lnTo>
                      <a:pt x="2580" y="1331"/>
                    </a:lnTo>
                    <a:lnTo>
                      <a:pt x="2580" y="1336"/>
                    </a:lnTo>
                    <a:lnTo>
                      <a:pt x="2575" y="1338"/>
                    </a:lnTo>
                    <a:lnTo>
                      <a:pt x="2575" y="1346"/>
                    </a:lnTo>
                    <a:lnTo>
                      <a:pt x="2573" y="1346"/>
                    </a:lnTo>
                    <a:lnTo>
                      <a:pt x="2575" y="1349"/>
                    </a:lnTo>
                    <a:lnTo>
                      <a:pt x="2570" y="1357"/>
                    </a:lnTo>
                    <a:lnTo>
                      <a:pt x="2568" y="1356"/>
                    </a:lnTo>
                    <a:lnTo>
                      <a:pt x="2565" y="1356"/>
                    </a:lnTo>
                    <a:lnTo>
                      <a:pt x="2567" y="1359"/>
                    </a:lnTo>
                    <a:lnTo>
                      <a:pt x="2567" y="1364"/>
                    </a:lnTo>
                    <a:lnTo>
                      <a:pt x="2562" y="1367"/>
                    </a:lnTo>
                    <a:lnTo>
                      <a:pt x="2563" y="1369"/>
                    </a:lnTo>
                    <a:lnTo>
                      <a:pt x="2555" y="1379"/>
                    </a:lnTo>
                    <a:lnTo>
                      <a:pt x="2552" y="1384"/>
                    </a:lnTo>
                    <a:lnTo>
                      <a:pt x="2548" y="1384"/>
                    </a:lnTo>
                    <a:lnTo>
                      <a:pt x="2547" y="1387"/>
                    </a:lnTo>
                    <a:lnTo>
                      <a:pt x="2540" y="1387"/>
                    </a:lnTo>
                    <a:lnTo>
                      <a:pt x="2535" y="1394"/>
                    </a:lnTo>
                    <a:lnTo>
                      <a:pt x="2532" y="1391"/>
                    </a:lnTo>
                    <a:lnTo>
                      <a:pt x="2529" y="1392"/>
                    </a:lnTo>
                    <a:lnTo>
                      <a:pt x="2522" y="1389"/>
                    </a:lnTo>
                    <a:lnTo>
                      <a:pt x="2514" y="1387"/>
                    </a:lnTo>
                    <a:lnTo>
                      <a:pt x="2514" y="1379"/>
                    </a:lnTo>
                    <a:lnTo>
                      <a:pt x="2510" y="1377"/>
                    </a:lnTo>
                    <a:lnTo>
                      <a:pt x="2505" y="1379"/>
                    </a:lnTo>
                    <a:lnTo>
                      <a:pt x="2500" y="1376"/>
                    </a:lnTo>
                    <a:lnTo>
                      <a:pt x="2499" y="1379"/>
                    </a:lnTo>
                    <a:lnTo>
                      <a:pt x="2499" y="1382"/>
                    </a:lnTo>
                    <a:lnTo>
                      <a:pt x="2494" y="1386"/>
                    </a:lnTo>
                    <a:lnTo>
                      <a:pt x="2494" y="1394"/>
                    </a:lnTo>
                    <a:lnTo>
                      <a:pt x="2490" y="1396"/>
                    </a:lnTo>
                    <a:lnTo>
                      <a:pt x="2489" y="1402"/>
                    </a:lnTo>
                    <a:lnTo>
                      <a:pt x="2487" y="1401"/>
                    </a:lnTo>
                    <a:lnTo>
                      <a:pt x="2480" y="1402"/>
                    </a:lnTo>
                    <a:lnTo>
                      <a:pt x="2479" y="1409"/>
                    </a:lnTo>
                    <a:lnTo>
                      <a:pt x="2477" y="1409"/>
                    </a:lnTo>
                    <a:lnTo>
                      <a:pt x="2477" y="1409"/>
                    </a:lnTo>
                    <a:close/>
                    <a:moveTo>
                      <a:pt x="804" y="1424"/>
                    </a:moveTo>
                    <a:lnTo>
                      <a:pt x="799" y="1419"/>
                    </a:lnTo>
                    <a:lnTo>
                      <a:pt x="769" y="1424"/>
                    </a:lnTo>
                    <a:lnTo>
                      <a:pt x="804" y="1424"/>
                    </a:lnTo>
                    <a:lnTo>
                      <a:pt x="804" y="1424"/>
                    </a:lnTo>
                    <a:close/>
                    <a:moveTo>
                      <a:pt x="2834" y="1331"/>
                    </a:moveTo>
                    <a:lnTo>
                      <a:pt x="2836" y="1331"/>
                    </a:lnTo>
                    <a:lnTo>
                      <a:pt x="2841" y="1329"/>
                    </a:lnTo>
                    <a:lnTo>
                      <a:pt x="2841" y="1326"/>
                    </a:lnTo>
                    <a:lnTo>
                      <a:pt x="2838" y="1328"/>
                    </a:lnTo>
                    <a:lnTo>
                      <a:pt x="2834" y="1331"/>
                    </a:lnTo>
                    <a:lnTo>
                      <a:pt x="2834" y="1331"/>
                    </a:lnTo>
                    <a:close/>
                    <a:moveTo>
                      <a:pt x="2475" y="85"/>
                    </a:moveTo>
                    <a:lnTo>
                      <a:pt x="2477" y="83"/>
                    </a:lnTo>
                    <a:lnTo>
                      <a:pt x="2479" y="82"/>
                    </a:lnTo>
                    <a:lnTo>
                      <a:pt x="2475" y="78"/>
                    </a:lnTo>
                    <a:lnTo>
                      <a:pt x="2474" y="82"/>
                    </a:lnTo>
                    <a:lnTo>
                      <a:pt x="2475" y="85"/>
                    </a:lnTo>
                    <a:lnTo>
                      <a:pt x="2475" y="85"/>
                    </a:lnTo>
                    <a:close/>
                    <a:moveTo>
                      <a:pt x="2457" y="80"/>
                    </a:moveTo>
                    <a:lnTo>
                      <a:pt x="2460" y="80"/>
                    </a:lnTo>
                    <a:lnTo>
                      <a:pt x="2462" y="78"/>
                    </a:lnTo>
                    <a:lnTo>
                      <a:pt x="2455" y="77"/>
                    </a:lnTo>
                    <a:lnTo>
                      <a:pt x="2454" y="78"/>
                    </a:lnTo>
                    <a:lnTo>
                      <a:pt x="2457" y="80"/>
                    </a:lnTo>
                    <a:lnTo>
                      <a:pt x="2457" y="80"/>
                    </a:lnTo>
                    <a:close/>
                    <a:moveTo>
                      <a:pt x="2439" y="87"/>
                    </a:moveTo>
                    <a:lnTo>
                      <a:pt x="2441" y="87"/>
                    </a:lnTo>
                    <a:lnTo>
                      <a:pt x="2442" y="85"/>
                    </a:lnTo>
                    <a:lnTo>
                      <a:pt x="2441" y="82"/>
                    </a:lnTo>
                    <a:lnTo>
                      <a:pt x="2437" y="80"/>
                    </a:lnTo>
                    <a:lnTo>
                      <a:pt x="2436" y="83"/>
                    </a:lnTo>
                    <a:lnTo>
                      <a:pt x="2439" y="87"/>
                    </a:lnTo>
                    <a:lnTo>
                      <a:pt x="2439" y="87"/>
                    </a:lnTo>
                    <a:close/>
                    <a:moveTo>
                      <a:pt x="2859" y="552"/>
                    </a:moveTo>
                    <a:lnTo>
                      <a:pt x="2857" y="552"/>
                    </a:lnTo>
                    <a:lnTo>
                      <a:pt x="2859" y="557"/>
                    </a:lnTo>
                    <a:lnTo>
                      <a:pt x="2861" y="555"/>
                    </a:lnTo>
                    <a:lnTo>
                      <a:pt x="2861" y="552"/>
                    </a:lnTo>
                    <a:lnTo>
                      <a:pt x="2859" y="550"/>
                    </a:lnTo>
                    <a:lnTo>
                      <a:pt x="2859" y="552"/>
                    </a:lnTo>
                    <a:lnTo>
                      <a:pt x="2859" y="552"/>
                    </a:lnTo>
                    <a:close/>
                    <a:moveTo>
                      <a:pt x="2852" y="544"/>
                    </a:moveTo>
                    <a:lnTo>
                      <a:pt x="2857" y="547"/>
                    </a:lnTo>
                    <a:lnTo>
                      <a:pt x="2859" y="547"/>
                    </a:lnTo>
                    <a:lnTo>
                      <a:pt x="2859" y="545"/>
                    </a:lnTo>
                    <a:lnTo>
                      <a:pt x="2856" y="540"/>
                    </a:lnTo>
                    <a:lnTo>
                      <a:pt x="2852" y="540"/>
                    </a:lnTo>
                    <a:lnTo>
                      <a:pt x="2852" y="544"/>
                    </a:lnTo>
                    <a:lnTo>
                      <a:pt x="2852" y="544"/>
                    </a:lnTo>
                    <a:close/>
                    <a:moveTo>
                      <a:pt x="456" y="278"/>
                    </a:moveTo>
                    <a:lnTo>
                      <a:pt x="457" y="276"/>
                    </a:lnTo>
                    <a:lnTo>
                      <a:pt x="459" y="274"/>
                    </a:lnTo>
                    <a:lnTo>
                      <a:pt x="465" y="271"/>
                    </a:lnTo>
                    <a:lnTo>
                      <a:pt x="465" y="268"/>
                    </a:lnTo>
                    <a:lnTo>
                      <a:pt x="464" y="268"/>
                    </a:lnTo>
                    <a:lnTo>
                      <a:pt x="459" y="271"/>
                    </a:lnTo>
                    <a:lnTo>
                      <a:pt x="456" y="271"/>
                    </a:lnTo>
                    <a:lnTo>
                      <a:pt x="454" y="274"/>
                    </a:lnTo>
                    <a:lnTo>
                      <a:pt x="456" y="278"/>
                    </a:lnTo>
                    <a:lnTo>
                      <a:pt x="456" y="278"/>
                    </a:lnTo>
                    <a:close/>
                    <a:moveTo>
                      <a:pt x="426" y="417"/>
                    </a:moveTo>
                    <a:lnTo>
                      <a:pt x="432" y="417"/>
                    </a:lnTo>
                    <a:lnTo>
                      <a:pt x="441" y="414"/>
                    </a:lnTo>
                    <a:lnTo>
                      <a:pt x="446" y="412"/>
                    </a:lnTo>
                    <a:lnTo>
                      <a:pt x="451" y="414"/>
                    </a:lnTo>
                    <a:lnTo>
                      <a:pt x="452" y="416"/>
                    </a:lnTo>
                    <a:lnTo>
                      <a:pt x="457" y="417"/>
                    </a:lnTo>
                    <a:lnTo>
                      <a:pt x="462" y="416"/>
                    </a:lnTo>
                    <a:lnTo>
                      <a:pt x="459" y="412"/>
                    </a:lnTo>
                    <a:lnTo>
                      <a:pt x="459" y="409"/>
                    </a:lnTo>
                    <a:lnTo>
                      <a:pt x="462" y="411"/>
                    </a:lnTo>
                    <a:lnTo>
                      <a:pt x="464" y="414"/>
                    </a:lnTo>
                    <a:lnTo>
                      <a:pt x="469" y="416"/>
                    </a:lnTo>
                    <a:lnTo>
                      <a:pt x="475" y="416"/>
                    </a:lnTo>
                    <a:lnTo>
                      <a:pt x="475" y="414"/>
                    </a:lnTo>
                    <a:lnTo>
                      <a:pt x="480" y="414"/>
                    </a:lnTo>
                    <a:lnTo>
                      <a:pt x="482" y="407"/>
                    </a:lnTo>
                    <a:lnTo>
                      <a:pt x="482" y="402"/>
                    </a:lnTo>
                    <a:lnTo>
                      <a:pt x="485" y="399"/>
                    </a:lnTo>
                    <a:lnTo>
                      <a:pt x="485" y="394"/>
                    </a:lnTo>
                    <a:lnTo>
                      <a:pt x="482" y="392"/>
                    </a:lnTo>
                    <a:lnTo>
                      <a:pt x="480" y="386"/>
                    </a:lnTo>
                    <a:lnTo>
                      <a:pt x="475" y="386"/>
                    </a:lnTo>
                    <a:lnTo>
                      <a:pt x="472" y="386"/>
                    </a:lnTo>
                    <a:lnTo>
                      <a:pt x="470" y="384"/>
                    </a:lnTo>
                    <a:lnTo>
                      <a:pt x="474" y="382"/>
                    </a:lnTo>
                    <a:lnTo>
                      <a:pt x="477" y="382"/>
                    </a:lnTo>
                    <a:lnTo>
                      <a:pt x="480" y="382"/>
                    </a:lnTo>
                    <a:lnTo>
                      <a:pt x="482" y="386"/>
                    </a:lnTo>
                    <a:lnTo>
                      <a:pt x="482" y="389"/>
                    </a:lnTo>
                    <a:lnTo>
                      <a:pt x="485" y="389"/>
                    </a:lnTo>
                    <a:lnTo>
                      <a:pt x="487" y="387"/>
                    </a:lnTo>
                    <a:lnTo>
                      <a:pt x="485" y="381"/>
                    </a:lnTo>
                    <a:lnTo>
                      <a:pt x="480" y="374"/>
                    </a:lnTo>
                    <a:lnTo>
                      <a:pt x="475" y="368"/>
                    </a:lnTo>
                    <a:lnTo>
                      <a:pt x="477" y="366"/>
                    </a:lnTo>
                    <a:lnTo>
                      <a:pt x="480" y="369"/>
                    </a:lnTo>
                    <a:lnTo>
                      <a:pt x="480" y="372"/>
                    </a:lnTo>
                    <a:lnTo>
                      <a:pt x="485" y="374"/>
                    </a:lnTo>
                    <a:lnTo>
                      <a:pt x="490" y="376"/>
                    </a:lnTo>
                    <a:lnTo>
                      <a:pt x="490" y="372"/>
                    </a:lnTo>
                    <a:lnTo>
                      <a:pt x="490" y="369"/>
                    </a:lnTo>
                    <a:lnTo>
                      <a:pt x="489" y="368"/>
                    </a:lnTo>
                    <a:lnTo>
                      <a:pt x="489" y="366"/>
                    </a:lnTo>
                    <a:lnTo>
                      <a:pt x="492" y="361"/>
                    </a:lnTo>
                    <a:lnTo>
                      <a:pt x="492" y="358"/>
                    </a:lnTo>
                    <a:lnTo>
                      <a:pt x="487" y="353"/>
                    </a:lnTo>
                    <a:lnTo>
                      <a:pt x="482" y="348"/>
                    </a:lnTo>
                    <a:lnTo>
                      <a:pt x="485" y="348"/>
                    </a:lnTo>
                    <a:lnTo>
                      <a:pt x="490" y="349"/>
                    </a:lnTo>
                    <a:lnTo>
                      <a:pt x="494" y="349"/>
                    </a:lnTo>
                    <a:lnTo>
                      <a:pt x="495" y="344"/>
                    </a:lnTo>
                    <a:lnTo>
                      <a:pt x="494" y="343"/>
                    </a:lnTo>
                    <a:lnTo>
                      <a:pt x="490" y="343"/>
                    </a:lnTo>
                    <a:lnTo>
                      <a:pt x="490" y="338"/>
                    </a:lnTo>
                    <a:lnTo>
                      <a:pt x="494" y="336"/>
                    </a:lnTo>
                    <a:lnTo>
                      <a:pt x="499" y="339"/>
                    </a:lnTo>
                    <a:lnTo>
                      <a:pt x="504" y="341"/>
                    </a:lnTo>
                    <a:lnTo>
                      <a:pt x="507" y="339"/>
                    </a:lnTo>
                    <a:lnTo>
                      <a:pt x="504" y="338"/>
                    </a:lnTo>
                    <a:lnTo>
                      <a:pt x="502" y="334"/>
                    </a:lnTo>
                    <a:lnTo>
                      <a:pt x="507" y="334"/>
                    </a:lnTo>
                    <a:lnTo>
                      <a:pt x="509" y="336"/>
                    </a:lnTo>
                    <a:lnTo>
                      <a:pt x="512" y="333"/>
                    </a:lnTo>
                    <a:lnTo>
                      <a:pt x="514" y="329"/>
                    </a:lnTo>
                    <a:lnTo>
                      <a:pt x="512" y="328"/>
                    </a:lnTo>
                    <a:lnTo>
                      <a:pt x="512" y="326"/>
                    </a:lnTo>
                    <a:lnTo>
                      <a:pt x="519" y="323"/>
                    </a:lnTo>
                    <a:lnTo>
                      <a:pt x="520" y="319"/>
                    </a:lnTo>
                    <a:lnTo>
                      <a:pt x="515" y="318"/>
                    </a:lnTo>
                    <a:lnTo>
                      <a:pt x="514" y="314"/>
                    </a:lnTo>
                    <a:lnTo>
                      <a:pt x="517" y="311"/>
                    </a:lnTo>
                    <a:lnTo>
                      <a:pt x="519" y="314"/>
                    </a:lnTo>
                    <a:lnTo>
                      <a:pt x="522" y="313"/>
                    </a:lnTo>
                    <a:lnTo>
                      <a:pt x="529" y="304"/>
                    </a:lnTo>
                    <a:lnTo>
                      <a:pt x="530" y="299"/>
                    </a:lnTo>
                    <a:lnTo>
                      <a:pt x="534" y="296"/>
                    </a:lnTo>
                    <a:lnTo>
                      <a:pt x="534" y="291"/>
                    </a:lnTo>
                    <a:lnTo>
                      <a:pt x="540" y="288"/>
                    </a:lnTo>
                    <a:lnTo>
                      <a:pt x="544" y="281"/>
                    </a:lnTo>
                    <a:lnTo>
                      <a:pt x="547" y="273"/>
                    </a:lnTo>
                    <a:lnTo>
                      <a:pt x="550" y="273"/>
                    </a:lnTo>
                    <a:lnTo>
                      <a:pt x="560" y="268"/>
                    </a:lnTo>
                    <a:lnTo>
                      <a:pt x="570" y="256"/>
                    </a:lnTo>
                    <a:lnTo>
                      <a:pt x="577" y="251"/>
                    </a:lnTo>
                    <a:lnTo>
                      <a:pt x="580" y="251"/>
                    </a:lnTo>
                    <a:lnTo>
                      <a:pt x="587" y="246"/>
                    </a:lnTo>
                    <a:lnTo>
                      <a:pt x="595" y="245"/>
                    </a:lnTo>
                    <a:lnTo>
                      <a:pt x="598" y="241"/>
                    </a:lnTo>
                    <a:lnTo>
                      <a:pt x="605" y="233"/>
                    </a:lnTo>
                    <a:lnTo>
                      <a:pt x="610" y="231"/>
                    </a:lnTo>
                    <a:lnTo>
                      <a:pt x="612" y="231"/>
                    </a:lnTo>
                    <a:lnTo>
                      <a:pt x="617" y="230"/>
                    </a:lnTo>
                    <a:lnTo>
                      <a:pt x="617" y="226"/>
                    </a:lnTo>
                    <a:lnTo>
                      <a:pt x="615" y="225"/>
                    </a:lnTo>
                    <a:lnTo>
                      <a:pt x="617" y="221"/>
                    </a:lnTo>
                    <a:lnTo>
                      <a:pt x="617" y="216"/>
                    </a:lnTo>
                    <a:lnTo>
                      <a:pt x="617" y="211"/>
                    </a:lnTo>
                    <a:lnTo>
                      <a:pt x="615" y="210"/>
                    </a:lnTo>
                    <a:lnTo>
                      <a:pt x="612" y="210"/>
                    </a:lnTo>
                    <a:lnTo>
                      <a:pt x="612" y="205"/>
                    </a:lnTo>
                    <a:lnTo>
                      <a:pt x="613" y="198"/>
                    </a:lnTo>
                    <a:lnTo>
                      <a:pt x="612" y="196"/>
                    </a:lnTo>
                    <a:lnTo>
                      <a:pt x="607" y="196"/>
                    </a:lnTo>
                    <a:lnTo>
                      <a:pt x="605" y="193"/>
                    </a:lnTo>
                    <a:lnTo>
                      <a:pt x="600" y="193"/>
                    </a:lnTo>
                    <a:lnTo>
                      <a:pt x="598" y="190"/>
                    </a:lnTo>
                    <a:lnTo>
                      <a:pt x="597" y="186"/>
                    </a:lnTo>
                    <a:lnTo>
                      <a:pt x="595" y="185"/>
                    </a:lnTo>
                    <a:lnTo>
                      <a:pt x="590" y="186"/>
                    </a:lnTo>
                    <a:lnTo>
                      <a:pt x="588" y="190"/>
                    </a:lnTo>
                    <a:lnTo>
                      <a:pt x="587" y="188"/>
                    </a:lnTo>
                    <a:lnTo>
                      <a:pt x="582" y="186"/>
                    </a:lnTo>
                    <a:lnTo>
                      <a:pt x="578" y="188"/>
                    </a:lnTo>
                    <a:lnTo>
                      <a:pt x="572" y="191"/>
                    </a:lnTo>
                    <a:lnTo>
                      <a:pt x="572" y="195"/>
                    </a:lnTo>
                    <a:lnTo>
                      <a:pt x="568" y="198"/>
                    </a:lnTo>
                    <a:lnTo>
                      <a:pt x="565" y="198"/>
                    </a:lnTo>
                    <a:lnTo>
                      <a:pt x="562" y="201"/>
                    </a:lnTo>
                    <a:lnTo>
                      <a:pt x="562" y="203"/>
                    </a:lnTo>
                    <a:lnTo>
                      <a:pt x="559" y="208"/>
                    </a:lnTo>
                    <a:lnTo>
                      <a:pt x="557" y="210"/>
                    </a:lnTo>
                    <a:lnTo>
                      <a:pt x="560" y="215"/>
                    </a:lnTo>
                    <a:lnTo>
                      <a:pt x="560" y="216"/>
                    </a:lnTo>
                    <a:lnTo>
                      <a:pt x="557" y="216"/>
                    </a:lnTo>
                    <a:lnTo>
                      <a:pt x="554" y="220"/>
                    </a:lnTo>
                    <a:lnTo>
                      <a:pt x="554" y="223"/>
                    </a:lnTo>
                    <a:lnTo>
                      <a:pt x="552" y="223"/>
                    </a:lnTo>
                    <a:lnTo>
                      <a:pt x="549" y="226"/>
                    </a:lnTo>
                    <a:lnTo>
                      <a:pt x="540" y="231"/>
                    </a:lnTo>
                    <a:lnTo>
                      <a:pt x="539" y="235"/>
                    </a:lnTo>
                    <a:lnTo>
                      <a:pt x="535" y="233"/>
                    </a:lnTo>
                    <a:lnTo>
                      <a:pt x="532" y="233"/>
                    </a:lnTo>
                    <a:lnTo>
                      <a:pt x="529" y="236"/>
                    </a:lnTo>
                    <a:lnTo>
                      <a:pt x="524" y="241"/>
                    </a:lnTo>
                    <a:lnTo>
                      <a:pt x="520" y="243"/>
                    </a:lnTo>
                    <a:lnTo>
                      <a:pt x="519" y="243"/>
                    </a:lnTo>
                    <a:lnTo>
                      <a:pt x="517" y="240"/>
                    </a:lnTo>
                    <a:lnTo>
                      <a:pt x="515" y="240"/>
                    </a:lnTo>
                    <a:lnTo>
                      <a:pt x="515" y="241"/>
                    </a:lnTo>
                    <a:lnTo>
                      <a:pt x="515" y="246"/>
                    </a:lnTo>
                    <a:lnTo>
                      <a:pt x="514" y="248"/>
                    </a:lnTo>
                    <a:lnTo>
                      <a:pt x="512" y="245"/>
                    </a:lnTo>
                    <a:lnTo>
                      <a:pt x="510" y="241"/>
                    </a:lnTo>
                    <a:lnTo>
                      <a:pt x="502" y="241"/>
                    </a:lnTo>
                    <a:lnTo>
                      <a:pt x="494" y="243"/>
                    </a:lnTo>
                    <a:lnTo>
                      <a:pt x="492" y="245"/>
                    </a:lnTo>
                    <a:lnTo>
                      <a:pt x="489" y="246"/>
                    </a:lnTo>
                    <a:lnTo>
                      <a:pt x="487" y="248"/>
                    </a:lnTo>
                    <a:lnTo>
                      <a:pt x="489" y="253"/>
                    </a:lnTo>
                    <a:lnTo>
                      <a:pt x="492" y="256"/>
                    </a:lnTo>
                    <a:lnTo>
                      <a:pt x="490" y="258"/>
                    </a:lnTo>
                    <a:lnTo>
                      <a:pt x="489" y="258"/>
                    </a:lnTo>
                    <a:lnTo>
                      <a:pt x="485" y="261"/>
                    </a:lnTo>
                    <a:lnTo>
                      <a:pt x="484" y="261"/>
                    </a:lnTo>
                    <a:lnTo>
                      <a:pt x="484" y="260"/>
                    </a:lnTo>
                    <a:lnTo>
                      <a:pt x="485" y="258"/>
                    </a:lnTo>
                    <a:lnTo>
                      <a:pt x="485" y="255"/>
                    </a:lnTo>
                    <a:lnTo>
                      <a:pt x="482" y="255"/>
                    </a:lnTo>
                    <a:lnTo>
                      <a:pt x="479" y="260"/>
                    </a:lnTo>
                    <a:lnTo>
                      <a:pt x="475" y="261"/>
                    </a:lnTo>
                    <a:lnTo>
                      <a:pt x="475" y="265"/>
                    </a:lnTo>
                    <a:lnTo>
                      <a:pt x="479" y="266"/>
                    </a:lnTo>
                    <a:lnTo>
                      <a:pt x="475" y="268"/>
                    </a:lnTo>
                    <a:lnTo>
                      <a:pt x="474" y="271"/>
                    </a:lnTo>
                    <a:lnTo>
                      <a:pt x="469" y="271"/>
                    </a:lnTo>
                    <a:lnTo>
                      <a:pt x="465" y="273"/>
                    </a:lnTo>
                    <a:lnTo>
                      <a:pt x="465" y="276"/>
                    </a:lnTo>
                    <a:lnTo>
                      <a:pt x="461" y="278"/>
                    </a:lnTo>
                    <a:lnTo>
                      <a:pt x="459" y="279"/>
                    </a:lnTo>
                    <a:lnTo>
                      <a:pt x="457" y="286"/>
                    </a:lnTo>
                    <a:lnTo>
                      <a:pt x="459" y="288"/>
                    </a:lnTo>
                    <a:lnTo>
                      <a:pt x="461" y="288"/>
                    </a:lnTo>
                    <a:lnTo>
                      <a:pt x="457" y="291"/>
                    </a:lnTo>
                    <a:lnTo>
                      <a:pt x="451" y="291"/>
                    </a:lnTo>
                    <a:lnTo>
                      <a:pt x="447" y="293"/>
                    </a:lnTo>
                    <a:lnTo>
                      <a:pt x="447" y="298"/>
                    </a:lnTo>
                    <a:lnTo>
                      <a:pt x="447" y="301"/>
                    </a:lnTo>
                    <a:lnTo>
                      <a:pt x="451" y="303"/>
                    </a:lnTo>
                    <a:lnTo>
                      <a:pt x="454" y="301"/>
                    </a:lnTo>
                    <a:lnTo>
                      <a:pt x="456" y="303"/>
                    </a:lnTo>
                    <a:lnTo>
                      <a:pt x="454" y="306"/>
                    </a:lnTo>
                    <a:lnTo>
                      <a:pt x="456" y="309"/>
                    </a:lnTo>
                    <a:lnTo>
                      <a:pt x="452" y="311"/>
                    </a:lnTo>
                    <a:lnTo>
                      <a:pt x="449" y="311"/>
                    </a:lnTo>
                    <a:lnTo>
                      <a:pt x="442" y="309"/>
                    </a:lnTo>
                    <a:lnTo>
                      <a:pt x="437" y="311"/>
                    </a:lnTo>
                    <a:lnTo>
                      <a:pt x="436" y="314"/>
                    </a:lnTo>
                    <a:lnTo>
                      <a:pt x="437" y="318"/>
                    </a:lnTo>
                    <a:lnTo>
                      <a:pt x="434" y="321"/>
                    </a:lnTo>
                    <a:lnTo>
                      <a:pt x="431" y="324"/>
                    </a:lnTo>
                    <a:lnTo>
                      <a:pt x="427" y="323"/>
                    </a:lnTo>
                    <a:lnTo>
                      <a:pt x="424" y="321"/>
                    </a:lnTo>
                    <a:lnTo>
                      <a:pt x="422" y="318"/>
                    </a:lnTo>
                    <a:lnTo>
                      <a:pt x="421" y="318"/>
                    </a:lnTo>
                    <a:lnTo>
                      <a:pt x="419" y="324"/>
                    </a:lnTo>
                    <a:lnTo>
                      <a:pt x="421" y="328"/>
                    </a:lnTo>
                    <a:lnTo>
                      <a:pt x="426" y="331"/>
                    </a:lnTo>
                    <a:lnTo>
                      <a:pt x="427" y="331"/>
                    </a:lnTo>
                    <a:lnTo>
                      <a:pt x="429" y="331"/>
                    </a:lnTo>
                    <a:lnTo>
                      <a:pt x="429" y="334"/>
                    </a:lnTo>
                    <a:lnTo>
                      <a:pt x="427" y="339"/>
                    </a:lnTo>
                    <a:lnTo>
                      <a:pt x="429" y="341"/>
                    </a:lnTo>
                    <a:lnTo>
                      <a:pt x="431" y="343"/>
                    </a:lnTo>
                    <a:lnTo>
                      <a:pt x="434" y="339"/>
                    </a:lnTo>
                    <a:lnTo>
                      <a:pt x="436" y="339"/>
                    </a:lnTo>
                    <a:lnTo>
                      <a:pt x="437" y="341"/>
                    </a:lnTo>
                    <a:lnTo>
                      <a:pt x="442" y="341"/>
                    </a:lnTo>
                    <a:lnTo>
                      <a:pt x="446" y="339"/>
                    </a:lnTo>
                    <a:lnTo>
                      <a:pt x="447" y="341"/>
                    </a:lnTo>
                    <a:lnTo>
                      <a:pt x="446" y="343"/>
                    </a:lnTo>
                    <a:lnTo>
                      <a:pt x="442" y="344"/>
                    </a:lnTo>
                    <a:lnTo>
                      <a:pt x="436" y="344"/>
                    </a:lnTo>
                    <a:lnTo>
                      <a:pt x="434" y="346"/>
                    </a:lnTo>
                    <a:lnTo>
                      <a:pt x="431" y="346"/>
                    </a:lnTo>
                    <a:lnTo>
                      <a:pt x="429" y="348"/>
                    </a:lnTo>
                    <a:lnTo>
                      <a:pt x="431" y="353"/>
                    </a:lnTo>
                    <a:lnTo>
                      <a:pt x="434" y="354"/>
                    </a:lnTo>
                    <a:lnTo>
                      <a:pt x="437" y="356"/>
                    </a:lnTo>
                    <a:lnTo>
                      <a:pt x="441" y="354"/>
                    </a:lnTo>
                    <a:lnTo>
                      <a:pt x="442" y="356"/>
                    </a:lnTo>
                    <a:lnTo>
                      <a:pt x="441" y="358"/>
                    </a:lnTo>
                    <a:lnTo>
                      <a:pt x="436" y="359"/>
                    </a:lnTo>
                    <a:lnTo>
                      <a:pt x="431" y="359"/>
                    </a:lnTo>
                    <a:lnTo>
                      <a:pt x="427" y="361"/>
                    </a:lnTo>
                    <a:lnTo>
                      <a:pt x="427" y="363"/>
                    </a:lnTo>
                    <a:lnTo>
                      <a:pt x="429" y="364"/>
                    </a:lnTo>
                    <a:lnTo>
                      <a:pt x="434" y="364"/>
                    </a:lnTo>
                    <a:lnTo>
                      <a:pt x="437" y="364"/>
                    </a:lnTo>
                    <a:lnTo>
                      <a:pt x="437" y="366"/>
                    </a:lnTo>
                    <a:lnTo>
                      <a:pt x="436" y="368"/>
                    </a:lnTo>
                    <a:lnTo>
                      <a:pt x="431" y="368"/>
                    </a:lnTo>
                    <a:lnTo>
                      <a:pt x="431" y="371"/>
                    </a:lnTo>
                    <a:lnTo>
                      <a:pt x="432" y="371"/>
                    </a:lnTo>
                    <a:lnTo>
                      <a:pt x="437" y="371"/>
                    </a:lnTo>
                    <a:lnTo>
                      <a:pt x="446" y="376"/>
                    </a:lnTo>
                    <a:lnTo>
                      <a:pt x="449" y="377"/>
                    </a:lnTo>
                    <a:lnTo>
                      <a:pt x="449" y="377"/>
                    </a:lnTo>
                    <a:lnTo>
                      <a:pt x="449" y="381"/>
                    </a:lnTo>
                    <a:lnTo>
                      <a:pt x="446" y="377"/>
                    </a:lnTo>
                    <a:lnTo>
                      <a:pt x="441" y="376"/>
                    </a:lnTo>
                    <a:lnTo>
                      <a:pt x="437" y="376"/>
                    </a:lnTo>
                    <a:lnTo>
                      <a:pt x="432" y="372"/>
                    </a:lnTo>
                    <a:lnTo>
                      <a:pt x="429" y="372"/>
                    </a:lnTo>
                    <a:lnTo>
                      <a:pt x="426" y="376"/>
                    </a:lnTo>
                    <a:lnTo>
                      <a:pt x="426" y="379"/>
                    </a:lnTo>
                    <a:lnTo>
                      <a:pt x="422" y="381"/>
                    </a:lnTo>
                    <a:lnTo>
                      <a:pt x="424" y="382"/>
                    </a:lnTo>
                    <a:lnTo>
                      <a:pt x="426" y="384"/>
                    </a:lnTo>
                    <a:lnTo>
                      <a:pt x="424" y="386"/>
                    </a:lnTo>
                    <a:lnTo>
                      <a:pt x="422" y="387"/>
                    </a:lnTo>
                    <a:lnTo>
                      <a:pt x="421" y="387"/>
                    </a:lnTo>
                    <a:lnTo>
                      <a:pt x="417" y="389"/>
                    </a:lnTo>
                    <a:lnTo>
                      <a:pt x="416" y="394"/>
                    </a:lnTo>
                    <a:lnTo>
                      <a:pt x="416" y="396"/>
                    </a:lnTo>
                    <a:lnTo>
                      <a:pt x="416" y="397"/>
                    </a:lnTo>
                    <a:lnTo>
                      <a:pt x="411" y="397"/>
                    </a:lnTo>
                    <a:lnTo>
                      <a:pt x="411" y="399"/>
                    </a:lnTo>
                    <a:lnTo>
                      <a:pt x="416" y="404"/>
                    </a:lnTo>
                    <a:lnTo>
                      <a:pt x="421" y="406"/>
                    </a:lnTo>
                    <a:lnTo>
                      <a:pt x="422" y="404"/>
                    </a:lnTo>
                    <a:lnTo>
                      <a:pt x="424" y="402"/>
                    </a:lnTo>
                    <a:lnTo>
                      <a:pt x="427" y="401"/>
                    </a:lnTo>
                    <a:lnTo>
                      <a:pt x="434" y="396"/>
                    </a:lnTo>
                    <a:lnTo>
                      <a:pt x="439" y="394"/>
                    </a:lnTo>
                    <a:lnTo>
                      <a:pt x="444" y="396"/>
                    </a:lnTo>
                    <a:lnTo>
                      <a:pt x="446" y="397"/>
                    </a:lnTo>
                    <a:lnTo>
                      <a:pt x="446" y="399"/>
                    </a:lnTo>
                    <a:lnTo>
                      <a:pt x="444" y="399"/>
                    </a:lnTo>
                    <a:lnTo>
                      <a:pt x="441" y="397"/>
                    </a:lnTo>
                    <a:lnTo>
                      <a:pt x="437" y="397"/>
                    </a:lnTo>
                    <a:lnTo>
                      <a:pt x="436" y="399"/>
                    </a:lnTo>
                    <a:lnTo>
                      <a:pt x="429" y="402"/>
                    </a:lnTo>
                    <a:lnTo>
                      <a:pt x="427" y="406"/>
                    </a:lnTo>
                    <a:lnTo>
                      <a:pt x="426" y="411"/>
                    </a:lnTo>
                    <a:lnTo>
                      <a:pt x="427" y="414"/>
                    </a:lnTo>
                    <a:lnTo>
                      <a:pt x="426" y="416"/>
                    </a:lnTo>
                    <a:lnTo>
                      <a:pt x="426" y="416"/>
                    </a:lnTo>
                    <a:lnTo>
                      <a:pt x="426" y="417"/>
                    </a:lnTo>
                    <a:lnTo>
                      <a:pt x="426" y="417"/>
                    </a:lnTo>
                    <a:close/>
                    <a:moveTo>
                      <a:pt x="447" y="537"/>
                    </a:moveTo>
                    <a:lnTo>
                      <a:pt x="449" y="537"/>
                    </a:lnTo>
                    <a:lnTo>
                      <a:pt x="451" y="535"/>
                    </a:lnTo>
                    <a:lnTo>
                      <a:pt x="447" y="532"/>
                    </a:lnTo>
                    <a:lnTo>
                      <a:pt x="451" y="529"/>
                    </a:lnTo>
                    <a:lnTo>
                      <a:pt x="449" y="525"/>
                    </a:lnTo>
                    <a:lnTo>
                      <a:pt x="442" y="524"/>
                    </a:lnTo>
                    <a:lnTo>
                      <a:pt x="442" y="520"/>
                    </a:lnTo>
                    <a:lnTo>
                      <a:pt x="439" y="519"/>
                    </a:lnTo>
                    <a:lnTo>
                      <a:pt x="432" y="520"/>
                    </a:lnTo>
                    <a:lnTo>
                      <a:pt x="429" y="522"/>
                    </a:lnTo>
                    <a:lnTo>
                      <a:pt x="431" y="525"/>
                    </a:lnTo>
                    <a:lnTo>
                      <a:pt x="434" y="527"/>
                    </a:lnTo>
                    <a:lnTo>
                      <a:pt x="436" y="525"/>
                    </a:lnTo>
                    <a:lnTo>
                      <a:pt x="439" y="527"/>
                    </a:lnTo>
                    <a:lnTo>
                      <a:pt x="441" y="530"/>
                    </a:lnTo>
                    <a:lnTo>
                      <a:pt x="444" y="532"/>
                    </a:lnTo>
                    <a:lnTo>
                      <a:pt x="447" y="537"/>
                    </a:lnTo>
                    <a:lnTo>
                      <a:pt x="447" y="537"/>
                    </a:lnTo>
                    <a:close/>
                    <a:moveTo>
                      <a:pt x="534" y="535"/>
                    </a:moveTo>
                    <a:lnTo>
                      <a:pt x="529" y="532"/>
                    </a:lnTo>
                    <a:lnTo>
                      <a:pt x="527" y="534"/>
                    </a:lnTo>
                    <a:lnTo>
                      <a:pt x="522" y="532"/>
                    </a:lnTo>
                    <a:lnTo>
                      <a:pt x="519" y="527"/>
                    </a:lnTo>
                    <a:lnTo>
                      <a:pt x="514" y="527"/>
                    </a:lnTo>
                    <a:lnTo>
                      <a:pt x="505" y="522"/>
                    </a:lnTo>
                    <a:lnTo>
                      <a:pt x="504" y="517"/>
                    </a:lnTo>
                    <a:lnTo>
                      <a:pt x="499" y="517"/>
                    </a:lnTo>
                    <a:lnTo>
                      <a:pt x="492" y="507"/>
                    </a:lnTo>
                    <a:lnTo>
                      <a:pt x="484" y="499"/>
                    </a:lnTo>
                    <a:lnTo>
                      <a:pt x="480" y="489"/>
                    </a:lnTo>
                    <a:lnTo>
                      <a:pt x="475" y="482"/>
                    </a:lnTo>
                    <a:lnTo>
                      <a:pt x="475" y="470"/>
                    </a:lnTo>
                    <a:lnTo>
                      <a:pt x="472" y="466"/>
                    </a:lnTo>
                    <a:lnTo>
                      <a:pt x="470" y="452"/>
                    </a:lnTo>
                    <a:lnTo>
                      <a:pt x="469" y="451"/>
                    </a:lnTo>
                    <a:lnTo>
                      <a:pt x="470" y="446"/>
                    </a:lnTo>
                    <a:lnTo>
                      <a:pt x="470" y="444"/>
                    </a:lnTo>
                    <a:lnTo>
                      <a:pt x="467" y="442"/>
                    </a:lnTo>
                    <a:lnTo>
                      <a:pt x="462" y="444"/>
                    </a:lnTo>
                    <a:lnTo>
                      <a:pt x="461" y="442"/>
                    </a:lnTo>
                    <a:lnTo>
                      <a:pt x="461" y="441"/>
                    </a:lnTo>
                    <a:lnTo>
                      <a:pt x="467" y="441"/>
                    </a:lnTo>
                    <a:lnTo>
                      <a:pt x="472" y="439"/>
                    </a:lnTo>
                    <a:lnTo>
                      <a:pt x="474" y="431"/>
                    </a:lnTo>
                    <a:lnTo>
                      <a:pt x="472" y="426"/>
                    </a:lnTo>
                    <a:lnTo>
                      <a:pt x="469" y="427"/>
                    </a:lnTo>
                    <a:lnTo>
                      <a:pt x="464" y="427"/>
                    </a:lnTo>
                    <a:lnTo>
                      <a:pt x="465" y="426"/>
                    </a:lnTo>
                    <a:lnTo>
                      <a:pt x="472" y="424"/>
                    </a:lnTo>
                    <a:lnTo>
                      <a:pt x="474" y="421"/>
                    </a:lnTo>
                    <a:lnTo>
                      <a:pt x="472" y="419"/>
                    </a:lnTo>
                    <a:lnTo>
                      <a:pt x="462" y="419"/>
                    </a:lnTo>
                    <a:lnTo>
                      <a:pt x="451" y="417"/>
                    </a:lnTo>
                    <a:lnTo>
                      <a:pt x="447" y="416"/>
                    </a:lnTo>
                    <a:lnTo>
                      <a:pt x="442" y="416"/>
                    </a:lnTo>
                    <a:lnTo>
                      <a:pt x="434" y="421"/>
                    </a:lnTo>
                    <a:lnTo>
                      <a:pt x="426" y="421"/>
                    </a:lnTo>
                    <a:lnTo>
                      <a:pt x="422" y="422"/>
                    </a:lnTo>
                    <a:lnTo>
                      <a:pt x="417" y="426"/>
                    </a:lnTo>
                    <a:lnTo>
                      <a:pt x="416" y="431"/>
                    </a:lnTo>
                    <a:lnTo>
                      <a:pt x="414" y="434"/>
                    </a:lnTo>
                    <a:lnTo>
                      <a:pt x="416" y="439"/>
                    </a:lnTo>
                    <a:lnTo>
                      <a:pt x="421" y="439"/>
                    </a:lnTo>
                    <a:lnTo>
                      <a:pt x="422" y="441"/>
                    </a:lnTo>
                    <a:lnTo>
                      <a:pt x="421" y="442"/>
                    </a:lnTo>
                    <a:lnTo>
                      <a:pt x="416" y="442"/>
                    </a:lnTo>
                    <a:lnTo>
                      <a:pt x="411" y="444"/>
                    </a:lnTo>
                    <a:lnTo>
                      <a:pt x="407" y="451"/>
                    </a:lnTo>
                    <a:lnTo>
                      <a:pt x="407" y="456"/>
                    </a:lnTo>
                    <a:lnTo>
                      <a:pt x="409" y="457"/>
                    </a:lnTo>
                    <a:lnTo>
                      <a:pt x="412" y="457"/>
                    </a:lnTo>
                    <a:lnTo>
                      <a:pt x="419" y="454"/>
                    </a:lnTo>
                    <a:lnTo>
                      <a:pt x="421" y="456"/>
                    </a:lnTo>
                    <a:lnTo>
                      <a:pt x="416" y="459"/>
                    </a:lnTo>
                    <a:lnTo>
                      <a:pt x="416" y="462"/>
                    </a:lnTo>
                    <a:lnTo>
                      <a:pt x="417" y="462"/>
                    </a:lnTo>
                    <a:lnTo>
                      <a:pt x="421" y="459"/>
                    </a:lnTo>
                    <a:lnTo>
                      <a:pt x="424" y="459"/>
                    </a:lnTo>
                    <a:lnTo>
                      <a:pt x="426" y="461"/>
                    </a:lnTo>
                    <a:lnTo>
                      <a:pt x="421" y="464"/>
                    </a:lnTo>
                    <a:lnTo>
                      <a:pt x="421" y="467"/>
                    </a:lnTo>
                    <a:lnTo>
                      <a:pt x="424" y="470"/>
                    </a:lnTo>
                    <a:lnTo>
                      <a:pt x="429" y="470"/>
                    </a:lnTo>
                    <a:lnTo>
                      <a:pt x="426" y="472"/>
                    </a:lnTo>
                    <a:lnTo>
                      <a:pt x="422" y="472"/>
                    </a:lnTo>
                    <a:lnTo>
                      <a:pt x="419" y="474"/>
                    </a:lnTo>
                    <a:lnTo>
                      <a:pt x="419" y="477"/>
                    </a:lnTo>
                    <a:lnTo>
                      <a:pt x="422" y="482"/>
                    </a:lnTo>
                    <a:lnTo>
                      <a:pt x="421" y="484"/>
                    </a:lnTo>
                    <a:lnTo>
                      <a:pt x="417" y="482"/>
                    </a:lnTo>
                    <a:lnTo>
                      <a:pt x="414" y="484"/>
                    </a:lnTo>
                    <a:lnTo>
                      <a:pt x="409" y="482"/>
                    </a:lnTo>
                    <a:lnTo>
                      <a:pt x="407" y="482"/>
                    </a:lnTo>
                    <a:lnTo>
                      <a:pt x="402" y="487"/>
                    </a:lnTo>
                    <a:lnTo>
                      <a:pt x="402" y="490"/>
                    </a:lnTo>
                    <a:lnTo>
                      <a:pt x="404" y="497"/>
                    </a:lnTo>
                    <a:lnTo>
                      <a:pt x="402" y="502"/>
                    </a:lnTo>
                    <a:lnTo>
                      <a:pt x="404" y="505"/>
                    </a:lnTo>
                    <a:lnTo>
                      <a:pt x="411" y="510"/>
                    </a:lnTo>
                    <a:lnTo>
                      <a:pt x="411" y="514"/>
                    </a:lnTo>
                    <a:lnTo>
                      <a:pt x="417" y="517"/>
                    </a:lnTo>
                    <a:lnTo>
                      <a:pt x="422" y="519"/>
                    </a:lnTo>
                    <a:lnTo>
                      <a:pt x="424" y="517"/>
                    </a:lnTo>
                    <a:lnTo>
                      <a:pt x="427" y="517"/>
                    </a:lnTo>
                    <a:lnTo>
                      <a:pt x="432" y="512"/>
                    </a:lnTo>
                    <a:lnTo>
                      <a:pt x="431" y="505"/>
                    </a:lnTo>
                    <a:lnTo>
                      <a:pt x="431" y="502"/>
                    </a:lnTo>
                    <a:lnTo>
                      <a:pt x="434" y="497"/>
                    </a:lnTo>
                    <a:lnTo>
                      <a:pt x="432" y="502"/>
                    </a:lnTo>
                    <a:lnTo>
                      <a:pt x="432" y="505"/>
                    </a:lnTo>
                    <a:lnTo>
                      <a:pt x="434" y="509"/>
                    </a:lnTo>
                    <a:lnTo>
                      <a:pt x="436" y="514"/>
                    </a:lnTo>
                    <a:lnTo>
                      <a:pt x="439" y="515"/>
                    </a:lnTo>
                    <a:lnTo>
                      <a:pt x="442" y="514"/>
                    </a:lnTo>
                    <a:lnTo>
                      <a:pt x="442" y="510"/>
                    </a:lnTo>
                    <a:lnTo>
                      <a:pt x="444" y="505"/>
                    </a:lnTo>
                    <a:lnTo>
                      <a:pt x="446" y="507"/>
                    </a:lnTo>
                    <a:lnTo>
                      <a:pt x="446" y="510"/>
                    </a:lnTo>
                    <a:lnTo>
                      <a:pt x="446" y="514"/>
                    </a:lnTo>
                    <a:lnTo>
                      <a:pt x="451" y="520"/>
                    </a:lnTo>
                    <a:lnTo>
                      <a:pt x="456" y="524"/>
                    </a:lnTo>
                    <a:lnTo>
                      <a:pt x="459" y="524"/>
                    </a:lnTo>
                    <a:lnTo>
                      <a:pt x="462" y="520"/>
                    </a:lnTo>
                    <a:lnTo>
                      <a:pt x="465" y="522"/>
                    </a:lnTo>
                    <a:lnTo>
                      <a:pt x="464" y="524"/>
                    </a:lnTo>
                    <a:lnTo>
                      <a:pt x="461" y="524"/>
                    </a:lnTo>
                    <a:lnTo>
                      <a:pt x="459" y="527"/>
                    </a:lnTo>
                    <a:lnTo>
                      <a:pt x="456" y="529"/>
                    </a:lnTo>
                    <a:lnTo>
                      <a:pt x="456" y="530"/>
                    </a:lnTo>
                    <a:lnTo>
                      <a:pt x="459" y="534"/>
                    </a:lnTo>
                    <a:lnTo>
                      <a:pt x="461" y="537"/>
                    </a:lnTo>
                    <a:lnTo>
                      <a:pt x="457" y="537"/>
                    </a:lnTo>
                    <a:lnTo>
                      <a:pt x="454" y="537"/>
                    </a:lnTo>
                    <a:lnTo>
                      <a:pt x="454" y="540"/>
                    </a:lnTo>
                    <a:lnTo>
                      <a:pt x="457" y="542"/>
                    </a:lnTo>
                    <a:lnTo>
                      <a:pt x="464" y="542"/>
                    </a:lnTo>
                    <a:lnTo>
                      <a:pt x="469" y="545"/>
                    </a:lnTo>
                    <a:lnTo>
                      <a:pt x="474" y="544"/>
                    </a:lnTo>
                    <a:lnTo>
                      <a:pt x="480" y="545"/>
                    </a:lnTo>
                    <a:lnTo>
                      <a:pt x="480" y="542"/>
                    </a:lnTo>
                    <a:lnTo>
                      <a:pt x="482" y="542"/>
                    </a:lnTo>
                    <a:lnTo>
                      <a:pt x="484" y="545"/>
                    </a:lnTo>
                    <a:lnTo>
                      <a:pt x="485" y="552"/>
                    </a:lnTo>
                    <a:lnTo>
                      <a:pt x="490" y="554"/>
                    </a:lnTo>
                    <a:lnTo>
                      <a:pt x="494" y="554"/>
                    </a:lnTo>
                    <a:lnTo>
                      <a:pt x="497" y="550"/>
                    </a:lnTo>
                    <a:lnTo>
                      <a:pt x="495" y="545"/>
                    </a:lnTo>
                    <a:lnTo>
                      <a:pt x="489" y="544"/>
                    </a:lnTo>
                    <a:lnTo>
                      <a:pt x="487" y="542"/>
                    </a:lnTo>
                    <a:lnTo>
                      <a:pt x="489" y="540"/>
                    </a:lnTo>
                    <a:lnTo>
                      <a:pt x="492" y="542"/>
                    </a:lnTo>
                    <a:lnTo>
                      <a:pt x="497" y="544"/>
                    </a:lnTo>
                    <a:lnTo>
                      <a:pt x="499" y="547"/>
                    </a:lnTo>
                    <a:lnTo>
                      <a:pt x="502" y="552"/>
                    </a:lnTo>
                    <a:lnTo>
                      <a:pt x="504" y="552"/>
                    </a:lnTo>
                    <a:lnTo>
                      <a:pt x="504" y="549"/>
                    </a:lnTo>
                    <a:lnTo>
                      <a:pt x="507" y="547"/>
                    </a:lnTo>
                    <a:lnTo>
                      <a:pt x="509" y="550"/>
                    </a:lnTo>
                    <a:lnTo>
                      <a:pt x="515" y="554"/>
                    </a:lnTo>
                    <a:lnTo>
                      <a:pt x="519" y="552"/>
                    </a:lnTo>
                    <a:lnTo>
                      <a:pt x="519" y="550"/>
                    </a:lnTo>
                    <a:lnTo>
                      <a:pt x="514" y="547"/>
                    </a:lnTo>
                    <a:lnTo>
                      <a:pt x="514" y="545"/>
                    </a:lnTo>
                    <a:lnTo>
                      <a:pt x="515" y="545"/>
                    </a:lnTo>
                    <a:lnTo>
                      <a:pt x="520" y="547"/>
                    </a:lnTo>
                    <a:lnTo>
                      <a:pt x="522" y="549"/>
                    </a:lnTo>
                    <a:lnTo>
                      <a:pt x="524" y="549"/>
                    </a:lnTo>
                    <a:lnTo>
                      <a:pt x="525" y="554"/>
                    </a:lnTo>
                    <a:lnTo>
                      <a:pt x="529" y="555"/>
                    </a:lnTo>
                    <a:lnTo>
                      <a:pt x="530" y="554"/>
                    </a:lnTo>
                    <a:lnTo>
                      <a:pt x="532" y="550"/>
                    </a:lnTo>
                    <a:lnTo>
                      <a:pt x="530" y="547"/>
                    </a:lnTo>
                    <a:lnTo>
                      <a:pt x="527" y="547"/>
                    </a:lnTo>
                    <a:lnTo>
                      <a:pt x="524" y="545"/>
                    </a:lnTo>
                    <a:lnTo>
                      <a:pt x="525" y="544"/>
                    </a:lnTo>
                    <a:lnTo>
                      <a:pt x="527" y="545"/>
                    </a:lnTo>
                    <a:lnTo>
                      <a:pt x="530" y="545"/>
                    </a:lnTo>
                    <a:lnTo>
                      <a:pt x="534" y="540"/>
                    </a:lnTo>
                    <a:lnTo>
                      <a:pt x="535" y="539"/>
                    </a:lnTo>
                    <a:lnTo>
                      <a:pt x="534" y="535"/>
                    </a:lnTo>
                    <a:lnTo>
                      <a:pt x="534" y="535"/>
                    </a:lnTo>
                    <a:close/>
                    <a:moveTo>
                      <a:pt x="170" y="809"/>
                    </a:moveTo>
                    <a:lnTo>
                      <a:pt x="168" y="806"/>
                    </a:lnTo>
                    <a:lnTo>
                      <a:pt x="170" y="804"/>
                    </a:lnTo>
                    <a:lnTo>
                      <a:pt x="170" y="801"/>
                    </a:lnTo>
                    <a:lnTo>
                      <a:pt x="167" y="801"/>
                    </a:lnTo>
                    <a:lnTo>
                      <a:pt x="163" y="804"/>
                    </a:lnTo>
                    <a:lnTo>
                      <a:pt x="163" y="808"/>
                    </a:lnTo>
                    <a:lnTo>
                      <a:pt x="167" y="809"/>
                    </a:lnTo>
                    <a:lnTo>
                      <a:pt x="168" y="811"/>
                    </a:lnTo>
                    <a:lnTo>
                      <a:pt x="170" y="811"/>
                    </a:lnTo>
                    <a:lnTo>
                      <a:pt x="170" y="809"/>
                    </a:lnTo>
                    <a:lnTo>
                      <a:pt x="170" y="809"/>
                    </a:lnTo>
                    <a:close/>
                    <a:moveTo>
                      <a:pt x="296" y="738"/>
                    </a:moveTo>
                    <a:lnTo>
                      <a:pt x="298" y="738"/>
                    </a:lnTo>
                    <a:lnTo>
                      <a:pt x="298" y="735"/>
                    </a:lnTo>
                    <a:lnTo>
                      <a:pt x="294" y="733"/>
                    </a:lnTo>
                    <a:lnTo>
                      <a:pt x="293" y="733"/>
                    </a:lnTo>
                    <a:lnTo>
                      <a:pt x="293" y="735"/>
                    </a:lnTo>
                    <a:lnTo>
                      <a:pt x="296" y="738"/>
                    </a:lnTo>
                    <a:lnTo>
                      <a:pt x="296" y="738"/>
                    </a:lnTo>
                    <a:close/>
                    <a:moveTo>
                      <a:pt x="392" y="643"/>
                    </a:moveTo>
                    <a:lnTo>
                      <a:pt x="399" y="642"/>
                    </a:lnTo>
                    <a:lnTo>
                      <a:pt x="404" y="637"/>
                    </a:lnTo>
                    <a:lnTo>
                      <a:pt x="409" y="633"/>
                    </a:lnTo>
                    <a:lnTo>
                      <a:pt x="409" y="625"/>
                    </a:lnTo>
                    <a:lnTo>
                      <a:pt x="412" y="622"/>
                    </a:lnTo>
                    <a:lnTo>
                      <a:pt x="414" y="627"/>
                    </a:lnTo>
                    <a:lnTo>
                      <a:pt x="412" y="632"/>
                    </a:lnTo>
                    <a:lnTo>
                      <a:pt x="416" y="627"/>
                    </a:lnTo>
                    <a:lnTo>
                      <a:pt x="416" y="622"/>
                    </a:lnTo>
                    <a:lnTo>
                      <a:pt x="411" y="617"/>
                    </a:lnTo>
                    <a:lnTo>
                      <a:pt x="394" y="610"/>
                    </a:lnTo>
                    <a:lnTo>
                      <a:pt x="386" y="608"/>
                    </a:lnTo>
                    <a:lnTo>
                      <a:pt x="381" y="612"/>
                    </a:lnTo>
                    <a:lnTo>
                      <a:pt x="377" y="620"/>
                    </a:lnTo>
                    <a:lnTo>
                      <a:pt x="377" y="632"/>
                    </a:lnTo>
                    <a:lnTo>
                      <a:pt x="381" y="637"/>
                    </a:lnTo>
                    <a:lnTo>
                      <a:pt x="382" y="642"/>
                    </a:lnTo>
                    <a:lnTo>
                      <a:pt x="384" y="640"/>
                    </a:lnTo>
                    <a:lnTo>
                      <a:pt x="387" y="643"/>
                    </a:lnTo>
                    <a:lnTo>
                      <a:pt x="386" y="645"/>
                    </a:lnTo>
                    <a:lnTo>
                      <a:pt x="389" y="645"/>
                    </a:lnTo>
                    <a:lnTo>
                      <a:pt x="392" y="643"/>
                    </a:lnTo>
                    <a:lnTo>
                      <a:pt x="392" y="643"/>
                    </a:lnTo>
                    <a:close/>
                    <a:moveTo>
                      <a:pt x="437" y="652"/>
                    </a:moveTo>
                    <a:lnTo>
                      <a:pt x="439" y="652"/>
                    </a:lnTo>
                    <a:lnTo>
                      <a:pt x="439" y="650"/>
                    </a:lnTo>
                    <a:lnTo>
                      <a:pt x="446" y="648"/>
                    </a:lnTo>
                    <a:lnTo>
                      <a:pt x="447" y="647"/>
                    </a:lnTo>
                    <a:lnTo>
                      <a:pt x="442" y="647"/>
                    </a:lnTo>
                    <a:lnTo>
                      <a:pt x="437" y="648"/>
                    </a:lnTo>
                    <a:lnTo>
                      <a:pt x="437" y="652"/>
                    </a:lnTo>
                    <a:lnTo>
                      <a:pt x="437" y="652"/>
                    </a:lnTo>
                    <a:close/>
                    <a:moveTo>
                      <a:pt x="507" y="650"/>
                    </a:moveTo>
                    <a:lnTo>
                      <a:pt x="509" y="652"/>
                    </a:lnTo>
                    <a:lnTo>
                      <a:pt x="512" y="647"/>
                    </a:lnTo>
                    <a:lnTo>
                      <a:pt x="512" y="643"/>
                    </a:lnTo>
                    <a:lnTo>
                      <a:pt x="509" y="645"/>
                    </a:lnTo>
                    <a:lnTo>
                      <a:pt x="507" y="647"/>
                    </a:lnTo>
                    <a:lnTo>
                      <a:pt x="507" y="650"/>
                    </a:lnTo>
                    <a:lnTo>
                      <a:pt x="507" y="650"/>
                    </a:lnTo>
                    <a:close/>
                    <a:moveTo>
                      <a:pt x="497" y="650"/>
                    </a:moveTo>
                    <a:lnTo>
                      <a:pt x="500" y="652"/>
                    </a:lnTo>
                    <a:lnTo>
                      <a:pt x="502" y="648"/>
                    </a:lnTo>
                    <a:lnTo>
                      <a:pt x="500" y="647"/>
                    </a:lnTo>
                    <a:lnTo>
                      <a:pt x="499" y="647"/>
                    </a:lnTo>
                    <a:lnTo>
                      <a:pt x="497" y="650"/>
                    </a:lnTo>
                    <a:lnTo>
                      <a:pt x="497" y="650"/>
                    </a:lnTo>
                    <a:close/>
                    <a:moveTo>
                      <a:pt x="555" y="628"/>
                    </a:moveTo>
                    <a:lnTo>
                      <a:pt x="557" y="628"/>
                    </a:lnTo>
                    <a:lnTo>
                      <a:pt x="560" y="627"/>
                    </a:lnTo>
                    <a:lnTo>
                      <a:pt x="567" y="625"/>
                    </a:lnTo>
                    <a:lnTo>
                      <a:pt x="568" y="623"/>
                    </a:lnTo>
                    <a:lnTo>
                      <a:pt x="564" y="622"/>
                    </a:lnTo>
                    <a:lnTo>
                      <a:pt x="557" y="625"/>
                    </a:lnTo>
                    <a:lnTo>
                      <a:pt x="555" y="628"/>
                    </a:lnTo>
                    <a:lnTo>
                      <a:pt x="555" y="628"/>
                    </a:lnTo>
                    <a:close/>
                    <a:moveTo>
                      <a:pt x="532" y="623"/>
                    </a:moveTo>
                    <a:lnTo>
                      <a:pt x="534" y="627"/>
                    </a:lnTo>
                    <a:lnTo>
                      <a:pt x="537" y="627"/>
                    </a:lnTo>
                    <a:lnTo>
                      <a:pt x="537" y="623"/>
                    </a:lnTo>
                    <a:lnTo>
                      <a:pt x="534" y="622"/>
                    </a:lnTo>
                    <a:lnTo>
                      <a:pt x="532" y="623"/>
                    </a:lnTo>
                    <a:lnTo>
                      <a:pt x="532" y="623"/>
                    </a:lnTo>
                    <a:close/>
                    <a:moveTo>
                      <a:pt x="517" y="623"/>
                    </a:moveTo>
                    <a:lnTo>
                      <a:pt x="520" y="623"/>
                    </a:lnTo>
                    <a:lnTo>
                      <a:pt x="522" y="625"/>
                    </a:lnTo>
                    <a:lnTo>
                      <a:pt x="527" y="627"/>
                    </a:lnTo>
                    <a:lnTo>
                      <a:pt x="525" y="622"/>
                    </a:lnTo>
                    <a:lnTo>
                      <a:pt x="520" y="620"/>
                    </a:lnTo>
                    <a:lnTo>
                      <a:pt x="517" y="623"/>
                    </a:lnTo>
                    <a:lnTo>
                      <a:pt x="517" y="623"/>
                    </a:lnTo>
                    <a:close/>
                    <a:moveTo>
                      <a:pt x="510" y="623"/>
                    </a:moveTo>
                    <a:lnTo>
                      <a:pt x="510" y="625"/>
                    </a:lnTo>
                    <a:lnTo>
                      <a:pt x="514" y="625"/>
                    </a:lnTo>
                    <a:lnTo>
                      <a:pt x="515" y="622"/>
                    </a:lnTo>
                    <a:lnTo>
                      <a:pt x="514" y="622"/>
                    </a:lnTo>
                    <a:lnTo>
                      <a:pt x="510" y="623"/>
                    </a:lnTo>
                    <a:lnTo>
                      <a:pt x="510" y="623"/>
                    </a:lnTo>
                    <a:close/>
                    <a:moveTo>
                      <a:pt x="1027" y="480"/>
                    </a:moveTo>
                    <a:lnTo>
                      <a:pt x="1027" y="485"/>
                    </a:lnTo>
                    <a:lnTo>
                      <a:pt x="1030" y="489"/>
                    </a:lnTo>
                    <a:lnTo>
                      <a:pt x="1030" y="484"/>
                    </a:lnTo>
                    <a:lnTo>
                      <a:pt x="1029" y="480"/>
                    </a:lnTo>
                    <a:lnTo>
                      <a:pt x="1027" y="480"/>
                    </a:lnTo>
                    <a:lnTo>
                      <a:pt x="1027" y="480"/>
                    </a:lnTo>
                    <a:close/>
                    <a:moveTo>
                      <a:pt x="1019" y="467"/>
                    </a:moveTo>
                    <a:lnTo>
                      <a:pt x="1019" y="475"/>
                    </a:lnTo>
                    <a:lnTo>
                      <a:pt x="1020" y="480"/>
                    </a:lnTo>
                    <a:lnTo>
                      <a:pt x="1020" y="487"/>
                    </a:lnTo>
                    <a:lnTo>
                      <a:pt x="1022" y="489"/>
                    </a:lnTo>
                    <a:lnTo>
                      <a:pt x="1024" y="485"/>
                    </a:lnTo>
                    <a:lnTo>
                      <a:pt x="1022" y="472"/>
                    </a:lnTo>
                    <a:lnTo>
                      <a:pt x="1020" y="467"/>
                    </a:lnTo>
                    <a:lnTo>
                      <a:pt x="1019" y="467"/>
                    </a:lnTo>
                    <a:lnTo>
                      <a:pt x="1019" y="467"/>
                    </a:lnTo>
                    <a:close/>
                    <a:moveTo>
                      <a:pt x="1012" y="459"/>
                    </a:moveTo>
                    <a:lnTo>
                      <a:pt x="1014" y="464"/>
                    </a:lnTo>
                    <a:lnTo>
                      <a:pt x="1017" y="466"/>
                    </a:lnTo>
                    <a:lnTo>
                      <a:pt x="1017" y="462"/>
                    </a:lnTo>
                    <a:lnTo>
                      <a:pt x="1014" y="459"/>
                    </a:lnTo>
                    <a:lnTo>
                      <a:pt x="1012" y="459"/>
                    </a:lnTo>
                    <a:lnTo>
                      <a:pt x="1012" y="459"/>
                    </a:lnTo>
                    <a:close/>
                    <a:moveTo>
                      <a:pt x="570" y="592"/>
                    </a:moveTo>
                    <a:lnTo>
                      <a:pt x="572" y="590"/>
                    </a:lnTo>
                    <a:lnTo>
                      <a:pt x="573" y="587"/>
                    </a:lnTo>
                    <a:lnTo>
                      <a:pt x="570" y="585"/>
                    </a:lnTo>
                    <a:lnTo>
                      <a:pt x="570" y="592"/>
                    </a:lnTo>
                    <a:lnTo>
                      <a:pt x="570" y="592"/>
                    </a:lnTo>
                    <a:close/>
                    <a:moveTo>
                      <a:pt x="593" y="608"/>
                    </a:moveTo>
                    <a:lnTo>
                      <a:pt x="593" y="608"/>
                    </a:lnTo>
                    <a:lnTo>
                      <a:pt x="597" y="605"/>
                    </a:lnTo>
                    <a:lnTo>
                      <a:pt x="593" y="607"/>
                    </a:lnTo>
                    <a:lnTo>
                      <a:pt x="593" y="608"/>
                    </a:lnTo>
                    <a:lnTo>
                      <a:pt x="593" y="608"/>
                    </a:lnTo>
                    <a:close/>
                    <a:moveTo>
                      <a:pt x="590" y="602"/>
                    </a:moveTo>
                    <a:lnTo>
                      <a:pt x="588" y="597"/>
                    </a:lnTo>
                    <a:lnTo>
                      <a:pt x="582" y="593"/>
                    </a:lnTo>
                    <a:lnTo>
                      <a:pt x="578" y="590"/>
                    </a:lnTo>
                    <a:lnTo>
                      <a:pt x="577" y="593"/>
                    </a:lnTo>
                    <a:lnTo>
                      <a:pt x="582" y="597"/>
                    </a:lnTo>
                    <a:lnTo>
                      <a:pt x="590" y="602"/>
                    </a:lnTo>
                    <a:lnTo>
                      <a:pt x="590" y="602"/>
                    </a:lnTo>
                    <a:close/>
                    <a:moveTo>
                      <a:pt x="602" y="582"/>
                    </a:moveTo>
                    <a:lnTo>
                      <a:pt x="605" y="577"/>
                    </a:lnTo>
                    <a:lnTo>
                      <a:pt x="603" y="570"/>
                    </a:lnTo>
                    <a:lnTo>
                      <a:pt x="595" y="565"/>
                    </a:lnTo>
                    <a:lnTo>
                      <a:pt x="588" y="559"/>
                    </a:lnTo>
                    <a:lnTo>
                      <a:pt x="583" y="559"/>
                    </a:lnTo>
                    <a:lnTo>
                      <a:pt x="578" y="554"/>
                    </a:lnTo>
                    <a:lnTo>
                      <a:pt x="573" y="552"/>
                    </a:lnTo>
                    <a:lnTo>
                      <a:pt x="572" y="549"/>
                    </a:lnTo>
                    <a:lnTo>
                      <a:pt x="567" y="544"/>
                    </a:lnTo>
                    <a:lnTo>
                      <a:pt x="564" y="544"/>
                    </a:lnTo>
                    <a:lnTo>
                      <a:pt x="560" y="545"/>
                    </a:lnTo>
                    <a:lnTo>
                      <a:pt x="560" y="549"/>
                    </a:lnTo>
                    <a:lnTo>
                      <a:pt x="557" y="550"/>
                    </a:lnTo>
                    <a:lnTo>
                      <a:pt x="560" y="555"/>
                    </a:lnTo>
                    <a:lnTo>
                      <a:pt x="564" y="555"/>
                    </a:lnTo>
                    <a:lnTo>
                      <a:pt x="564" y="557"/>
                    </a:lnTo>
                    <a:lnTo>
                      <a:pt x="560" y="559"/>
                    </a:lnTo>
                    <a:lnTo>
                      <a:pt x="557" y="555"/>
                    </a:lnTo>
                    <a:lnTo>
                      <a:pt x="555" y="555"/>
                    </a:lnTo>
                    <a:lnTo>
                      <a:pt x="557" y="559"/>
                    </a:lnTo>
                    <a:lnTo>
                      <a:pt x="565" y="568"/>
                    </a:lnTo>
                    <a:lnTo>
                      <a:pt x="570" y="570"/>
                    </a:lnTo>
                    <a:lnTo>
                      <a:pt x="573" y="573"/>
                    </a:lnTo>
                    <a:lnTo>
                      <a:pt x="575" y="575"/>
                    </a:lnTo>
                    <a:lnTo>
                      <a:pt x="575" y="570"/>
                    </a:lnTo>
                    <a:lnTo>
                      <a:pt x="580" y="572"/>
                    </a:lnTo>
                    <a:lnTo>
                      <a:pt x="583" y="570"/>
                    </a:lnTo>
                    <a:lnTo>
                      <a:pt x="585" y="572"/>
                    </a:lnTo>
                    <a:lnTo>
                      <a:pt x="587" y="577"/>
                    </a:lnTo>
                    <a:lnTo>
                      <a:pt x="585" y="580"/>
                    </a:lnTo>
                    <a:lnTo>
                      <a:pt x="588" y="582"/>
                    </a:lnTo>
                    <a:lnTo>
                      <a:pt x="595" y="583"/>
                    </a:lnTo>
                    <a:lnTo>
                      <a:pt x="597" y="580"/>
                    </a:lnTo>
                    <a:lnTo>
                      <a:pt x="602" y="582"/>
                    </a:lnTo>
                    <a:lnTo>
                      <a:pt x="602" y="582"/>
                    </a:lnTo>
                    <a:close/>
                    <a:moveTo>
                      <a:pt x="718" y="396"/>
                    </a:moveTo>
                    <a:lnTo>
                      <a:pt x="720" y="396"/>
                    </a:lnTo>
                    <a:lnTo>
                      <a:pt x="718" y="392"/>
                    </a:lnTo>
                    <a:lnTo>
                      <a:pt x="718" y="391"/>
                    </a:lnTo>
                    <a:lnTo>
                      <a:pt x="721" y="391"/>
                    </a:lnTo>
                    <a:lnTo>
                      <a:pt x="723" y="394"/>
                    </a:lnTo>
                    <a:lnTo>
                      <a:pt x="726" y="394"/>
                    </a:lnTo>
                    <a:lnTo>
                      <a:pt x="728" y="394"/>
                    </a:lnTo>
                    <a:lnTo>
                      <a:pt x="731" y="394"/>
                    </a:lnTo>
                    <a:lnTo>
                      <a:pt x="733" y="389"/>
                    </a:lnTo>
                    <a:lnTo>
                      <a:pt x="738" y="386"/>
                    </a:lnTo>
                    <a:lnTo>
                      <a:pt x="743" y="384"/>
                    </a:lnTo>
                    <a:lnTo>
                      <a:pt x="743" y="382"/>
                    </a:lnTo>
                    <a:lnTo>
                      <a:pt x="741" y="377"/>
                    </a:lnTo>
                    <a:lnTo>
                      <a:pt x="735" y="374"/>
                    </a:lnTo>
                    <a:lnTo>
                      <a:pt x="733" y="371"/>
                    </a:lnTo>
                    <a:lnTo>
                      <a:pt x="730" y="368"/>
                    </a:lnTo>
                    <a:lnTo>
                      <a:pt x="726" y="366"/>
                    </a:lnTo>
                    <a:lnTo>
                      <a:pt x="723" y="366"/>
                    </a:lnTo>
                    <a:lnTo>
                      <a:pt x="718" y="371"/>
                    </a:lnTo>
                    <a:lnTo>
                      <a:pt x="715" y="371"/>
                    </a:lnTo>
                    <a:lnTo>
                      <a:pt x="710" y="374"/>
                    </a:lnTo>
                    <a:lnTo>
                      <a:pt x="710" y="377"/>
                    </a:lnTo>
                    <a:lnTo>
                      <a:pt x="713" y="382"/>
                    </a:lnTo>
                    <a:lnTo>
                      <a:pt x="715" y="386"/>
                    </a:lnTo>
                    <a:lnTo>
                      <a:pt x="713" y="392"/>
                    </a:lnTo>
                    <a:lnTo>
                      <a:pt x="718" y="396"/>
                    </a:lnTo>
                    <a:lnTo>
                      <a:pt x="718" y="396"/>
                    </a:lnTo>
                    <a:close/>
                    <a:moveTo>
                      <a:pt x="731" y="580"/>
                    </a:moveTo>
                    <a:lnTo>
                      <a:pt x="731" y="580"/>
                    </a:lnTo>
                    <a:lnTo>
                      <a:pt x="733" y="582"/>
                    </a:lnTo>
                    <a:lnTo>
                      <a:pt x="736" y="582"/>
                    </a:lnTo>
                    <a:lnTo>
                      <a:pt x="740" y="580"/>
                    </a:lnTo>
                    <a:lnTo>
                      <a:pt x="738" y="577"/>
                    </a:lnTo>
                    <a:lnTo>
                      <a:pt x="736" y="573"/>
                    </a:lnTo>
                    <a:lnTo>
                      <a:pt x="733" y="575"/>
                    </a:lnTo>
                    <a:lnTo>
                      <a:pt x="733" y="577"/>
                    </a:lnTo>
                    <a:lnTo>
                      <a:pt x="731" y="580"/>
                    </a:lnTo>
                    <a:lnTo>
                      <a:pt x="731" y="580"/>
                    </a:lnTo>
                    <a:close/>
                    <a:moveTo>
                      <a:pt x="823" y="683"/>
                    </a:moveTo>
                    <a:lnTo>
                      <a:pt x="823" y="685"/>
                    </a:lnTo>
                    <a:lnTo>
                      <a:pt x="826" y="686"/>
                    </a:lnTo>
                    <a:lnTo>
                      <a:pt x="826" y="690"/>
                    </a:lnTo>
                    <a:lnTo>
                      <a:pt x="833" y="691"/>
                    </a:lnTo>
                    <a:lnTo>
                      <a:pt x="838" y="691"/>
                    </a:lnTo>
                    <a:lnTo>
                      <a:pt x="839" y="688"/>
                    </a:lnTo>
                    <a:lnTo>
                      <a:pt x="838" y="685"/>
                    </a:lnTo>
                    <a:lnTo>
                      <a:pt x="833" y="683"/>
                    </a:lnTo>
                    <a:lnTo>
                      <a:pt x="829" y="685"/>
                    </a:lnTo>
                    <a:lnTo>
                      <a:pt x="826" y="683"/>
                    </a:lnTo>
                    <a:lnTo>
                      <a:pt x="823" y="683"/>
                    </a:lnTo>
                    <a:lnTo>
                      <a:pt x="823" y="683"/>
                    </a:lnTo>
                    <a:close/>
                    <a:moveTo>
                      <a:pt x="806" y="392"/>
                    </a:moveTo>
                    <a:lnTo>
                      <a:pt x="806" y="389"/>
                    </a:lnTo>
                    <a:lnTo>
                      <a:pt x="803" y="386"/>
                    </a:lnTo>
                    <a:lnTo>
                      <a:pt x="803" y="382"/>
                    </a:lnTo>
                    <a:lnTo>
                      <a:pt x="806" y="381"/>
                    </a:lnTo>
                    <a:lnTo>
                      <a:pt x="804" y="377"/>
                    </a:lnTo>
                    <a:lnTo>
                      <a:pt x="799" y="377"/>
                    </a:lnTo>
                    <a:lnTo>
                      <a:pt x="796" y="379"/>
                    </a:lnTo>
                    <a:lnTo>
                      <a:pt x="794" y="386"/>
                    </a:lnTo>
                    <a:lnTo>
                      <a:pt x="796" y="389"/>
                    </a:lnTo>
                    <a:lnTo>
                      <a:pt x="799" y="389"/>
                    </a:lnTo>
                    <a:lnTo>
                      <a:pt x="803" y="392"/>
                    </a:lnTo>
                    <a:lnTo>
                      <a:pt x="806" y="392"/>
                    </a:lnTo>
                    <a:lnTo>
                      <a:pt x="806" y="392"/>
                    </a:lnTo>
                    <a:close/>
                    <a:moveTo>
                      <a:pt x="798" y="361"/>
                    </a:moveTo>
                    <a:lnTo>
                      <a:pt x="803" y="358"/>
                    </a:lnTo>
                    <a:lnTo>
                      <a:pt x="806" y="358"/>
                    </a:lnTo>
                    <a:lnTo>
                      <a:pt x="809" y="356"/>
                    </a:lnTo>
                    <a:lnTo>
                      <a:pt x="809" y="353"/>
                    </a:lnTo>
                    <a:lnTo>
                      <a:pt x="809" y="351"/>
                    </a:lnTo>
                    <a:lnTo>
                      <a:pt x="813" y="349"/>
                    </a:lnTo>
                    <a:lnTo>
                      <a:pt x="811" y="348"/>
                    </a:lnTo>
                    <a:lnTo>
                      <a:pt x="808" y="348"/>
                    </a:lnTo>
                    <a:lnTo>
                      <a:pt x="801" y="353"/>
                    </a:lnTo>
                    <a:lnTo>
                      <a:pt x="798" y="358"/>
                    </a:lnTo>
                    <a:lnTo>
                      <a:pt x="798" y="361"/>
                    </a:lnTo>
                    <a:lnTo>
                      <a:pt x="798" y="361"/>
                    </a:lnTo>
                    <a:close/>
                    <a:moveTo>
                      <a:pt x="819" y="366"/>
                    </a:moveTo>
                    <a:lnTo>
                      <a:pt x="824" y="369"/>
                    </a:lnTo>
                    <a:lnTo>
                      <a:pt x="831" y="371"/>
                    </a:lnTo>
                    <a:lnTo>
                      <a:pt x="834" y="371"/>
                    </a:lnTo>
                    <a:lnTo>
                      <a:pt x="834" y="368"/>
                    </a:lnTo>
                    <a:lnTo>
                      <a:pt x="826" y="366"/>
                    </a:lnTo>
                    <a:lnTo>
                      <a:pt x="823" y="364"/>
                    </a:lnTo>
                    <a:lnTo>
                      <a:pt x="819" y="366"/>
                    </a:lnTo>
                    <a:lnTo>
                      <a:pt x="819" y="366"/>
                    </a:lnTo>
                    <a:close/>
                    <a:moveTo>
                      <a:pt x="866" y="397"/>
                    </a:moveTo>
                    <a:lnTo>
                      <a:pt x="866" y="401"/>
                    </a:lnTo>
                    <a:lnTo>
                      <a:pt x="864" y="406"/>
                    </a:lnTo>
                    <a:lnTo>
                      <a:pt x="861" y="407"/>
                    </a:lnTo>
                    <a:lnTo>
                      <a:pt x="859" y="411"/>
                    </a:lnTo>
                    <a:lnTo>
                      <a:pt x="862" y="414"/>
                    </a:lnTo>
                    <a:lnTo>
                      <a:pt x="864" y="414"/>
                    </a:lnTo>
                    <a:lnTo>
                      <a:pt x="869" y="411"/>
                    </a:lnTo>
                    <a:lnTo>
                      <a:pt x="872" y="409"/>
                    </a:lnTo>
                    <a:lnTo>
                      <a:pt x="876" y="404"/>
                    </a:lnTo>
                    <a:lnTo>
                      <a:pt x="879" y="402"/>
                    </a:lnTo>
                    <a:lnTo>
                      <a:pt x="884" y="397"/>
                    </a:lnTo>
                    <a:lnTo>
                      <a:pt x="884" y="394"/>
                    </a:lnTo>
                    <a:lnTo>
                      <a:pt x="881" y="392"/>
                    </a:lnTo>
                    <a:lnTo>
                      <a:pt x="876" y="392"/>
                    </a:lnTo>
                    <a:lnTo>
                      <a:pt x="869" y="394"/>
                    </a:lnTo>
                    <a:lnTo>
                      <a:pt x="866" y="397"/>
                    </a:lnTo>
                    <a:lnTo>
                      <a:pt x="866" y="397"/>
                    </a:lnTo>
                    <a:close/>
                    <a:moveTo>
                      <a:pt x="884" y="358"/>
                    </a:moveTo>
                    <a:lnTo>
                      <a:pt x="879" y="363"/>
                    </a:lnTo>
                    <a:lnTo>
                      <a:pt x="877" y="369"/>
                    </a:lnTo>
                    <a:lnTo>
                      <a:pt x="876" y="374"/>
                    </a:lnTo>
                    <a:lnTo>
                      <a:pt x="876" y="377"/>
                    </a:lnTo>
                    <a:lnTo>
                      <a:pt x="881" y="379"/>
                    </a:lnTo>
                    <a:lnTo>
                      <a:pt x="882" y="381"/>
                    </a:lnTo>
                    <a:lnTo>
                      <a:pt x="887" y="381"/>
                    </a:lnTo>
                    <a:lnTo>
                      <a:pt x="892" y="382"/>
                    </a:lnTo>
                    <a:lnTo>
                      <a:pt x="896" y="382"/>
                    </a:lnTo>
                    <a:lnTo>
                      <a:pt x="896" y="379"/>
                    </a:lnTo>
                    <a:lnTo>
                      <a:pt x="892" y="372"/>
                    </a:lnTo>
                    <a:lnTo>
                      <a:pt x="891" y="366"/>
                    </a:lnTo>
                    <a:lnTo>
                      <a:pt x="886" y="363"/>
                    </a:lnTo>
                    <a:lnTo>
                      <a:pt x="884" y="358"/>
                    </a:lnTo>
                    <a:lnTo>
                      <a:pt x="884" y="358"/>
                    </a:lnTo>
                    <a:close/>
                    <a:moveTo>
                      <a:pt x="912" y="304"/>
                    </a:moveTo>
                    <a:lnTo>
                      <a:pt x="917" y="299"/>
                    </a:lnTo>
                    <a:lnTo>
                      <a:pt x="914" y="298"/>
                    </a:lnTo>
                    <a:lnTo>
                      <a:pt x="911" y="298"/>
                    </a:lnTo>
                    <a:lnTo>
                      <a:pt x="907" y="301"/>
                    </a:lnTo>
                    <a:lnTo>
                      <a:pt x="909" y="304"/>
                    </a:lnTo>
                    <a:lnTo>
                      <a:pt x="912" y="304"/>
                    </a:lnTo>
                    <a:lnTo>
                      <a:pt x="912" y="304"/>
                    </a:lnTo>
                    <a:close/>
                    <a:moveTo>
                      <a:pt x="927" y="301"/>
                    </a:moveTo>
                    <a:lnTo>
                      <a:pt x="931" y="298"/>
                    </a:lnTo>
                    <a:lnTo>
                      <a:pt x="931" y="296"/>
                    </a:lnTo>
                    <a:lnTo>
                      <a:pt x="926" y="294"/>
                    </a:lnTo>
                    <a:lnTo>
                      <a:pt x="924" y="296"/>
                    </a:lnTo>
                    <a:lnTo>
                      <a:pt x="921" y="298"/>
                    </a:lnTo>
                    <a:lnTo>
                      <a:pt x="922" y="299"/>
                    </a:lnTo>
                    <a:lnTo>
                      <a:pt x="927" y="301"/>
                    </a:lnTo>
                    <a:lnTo>
                      <a:pt x="927" y="301"/>
                    </a:lnTo>
                    <a:close/>
                    <a:moveTo>
                      <a:pt x="949" y="304"/>
                    </a:moveTo>
                    <a:lnTo>
                      <a:pt x="951" y="303"/>
                    </a:lnTo>
                    <a:lnTo>
                      <a:pt x="946" y="299"/>
                    </a:lnTo>
                    <a:lnTo>
                      <a:pt x="941" y="303"/>
                    </a:lnTo>
                    <a:lnTo>
                      <a:pt x="942" y="303"/>
                    </a:lnTo>
                    <a:lnTo>
                      <a:pt x="949" y="304"/>
                    </a:lnTo>
                    <a:lnTo>
                      <a:pt x="949" y="304"/>
                    </a:lnTo>
                    <a:close/>
                    <a:moveTo>
                      <a:pt x="984" y="294"/>
                    </a:moveTo>
                    <a:lnTo>
                      <a:pt x="985" y="299"/>
                    </a:lnTo>
                    <a:lnTo>
                      <a:pt x="989" y="301"/>
                    </a:lnTo>
                    <a:lnTo>
                      <a:pt x="990" y="298"/>
                    </a:lnTo>
                    <a:lnTo>
                      <a:pt x="987" y="294"/>
                    </a:lnTo>
                    <a:lnTo>
                      <a:pt x="984" y="294"/>
                    </a:lnTo>
                    <a:lnTo>
                      <a:pt x="984" y="294"/>
                    </a:lnTo>
                    <a:close/>
                    <a:moveTo>
                      <a:pt x="964" y="291"/>
                    </a:moveTo>
                    <a:lnTo>
                      <a:pt x="969" y="291"/>
                    </a:lnTo>
                    <a:lnTo>
                      <a:pt x="970" y="288"/>
                    </a:lnTo>
                    <a:lnTo>
                      <a:pt x="967" y="286"/>
                    </a:lnTo>
                    <a:lnTo>
                      <a:pt x="964" y="286"/>
                    </a:lnTo>
                    <a:lnTo>
                      <a:pt x="964" y="288"/>
                    </a:lnTo>
                    <a:lnTo>
                      <a:pt x="964" y="291"/>
                    </a:lnTo>
                    <a:lnTo>
                      <a:pt x="964" y="291"/>
                    </a:lnTo>
                    <a:close/>
                    <a:moveTo>
                      <a:pt x="947" y="273"/>
                    </a:moveTo>
                    <a:lnTo>
                      <a:pt x="947" y="270"/>
                    </a:lnTo>
                    <a:lnTo>
                      <a:pt x="946" y="270"/>
                    </a:lnTo>
                    <a:lnTo>
                      <a:pt x="939" y="274"/>
                    </a:lnTo>
                    <a:lnTo>
                      <a:pt x="939" y="276"/>
                    </a:lnTo>
                    <a:lnTo>
                      <a:pt x="944" y="278"/>
                    </a:lnTo>
                    <a:lnTo>
                      <a:pt x="946" y="276"/>
                    </a:lnTo>
                    <a:lnTo>
                      <a:pt x="944" y="274"/>
                    </a:lnTo>
                    <a:lnTo>
                      <a:pt x="944" y="274"/>
                    </a:lnTo>
                    <a:lnTo>
                      <a:pt x="947" y="273"/>
                    </a:lnTo>
                    <a:lnTo>
                      <a:pt x="947" y="273"/>
                    </a:lnTo>
                    <a:close/>
                    <a:moveTo>
                      <a:pt x="961" y="270"/>
                    </a:moveTo>
                    <a:lnTo>
                      <a:pt x="959" y="266"/>
                    </a:lnTo>
                    <a:lnTo>
                      <a:pt x="954" y="266"/>
                    </a:lnTo>
                    <a:lnTo>
                      <a:pt x="952" y="268"/>
                    </a:lnTo>
                    <a:lnTo>
                      <a:pt x="954" y="271"/>
                    </a:lnTo>
                    <a:lnTo>
                      <a:pt x="957" y="271"/>
                    </a:lnTo>
                    <a:lnTo>
                      <a:pt x="961" y="271"/>
                    </a:lnTo>
                    <a:lnTo>
                      <a:pt x="961" y="270"/>
                    </a:lnTo>
                    <a:lnTo>
                      <a:pt x="961" y="270"/>
                    </a:lnTo>
                    <a:close/>
                    <a:moveTo>
                      <a:pt x="962" y="271"/>
                    </a:moveTo>
                    <a:lnTo>
                      <a:pt x="964" y="273"/>
                    </a:lnTo>
                    <a:lnTo>
                      <a:pt x="965" y="271"/>
                    </a:lnTo>
                    <a:lnTo>
                      <a:pt x="970" y="268"/>
                    </a:lnTo>
                    <a:lnTo>
                      <a:pt x="970" y="265"/>
                    </a:lnTo>
                    <a:lnTo>
                      <a:pt x="967" y="263"/>
                    </a:lnTo>
                    <a:lnTo>
                      <a:pt x="964" y="263"/>
                    </a:lnTo>
                    <a:lnTo>
                      <a:pt x="962" y="266"/>
                    </a:lnTo>
                    <a:lnTo>
                      <a:pt x="964" y="268"/>
                    </a:lnTo>
                    <a:lnTo>
                      <a:pt x="962" y="271"/>
                    </a:lnTo>
                    <a:lnTo>
                      <a:pt x="962" y="271"/>
                    </a:lnTo>
                    <a:close/>
                    <a:moveTo>
                      <a:pt x="947" y="258"/>
                    </a:moveTo>
                    <a:lnTo>
                      <a:pt x="951" y="255"/>
                    </a:lnTo>
                    <a:lnTo>
                      <a:pt x="951" y="251"/>
                    </a:lnTo>
                    <a:lnTo>
                      <a:pt x="947" y="251"/>
                    </a:lnTo>
                    <a:lnTo>
                      <a:pt x="944" y="253"/>
                    </a:lnTo>
                    <a:lnTo>
                      <a:pt x="939" y="253"/>
                    </a:lnTo>
                    <a:lnTo>
                      <a:pt x="939" y="255"/>
                    </a:lnTo>
                    <a:lnTo>
                      <a:pt x="946" y="256"/>
                    </a:lnTo>
                    <a:lnTo>
                      <a:pt x="947" y="258"/>
                    </a:lnTo>
                    <a:lnTo>
                      <a:pt x="947" y="258"/>
                    </a:lnTo>
                    <a:close/>
                    <a:moveTo>
                      <a:pt x="970" y="248"/>
                    </a:moveTo>
                    <a:lnTo>
                      <a:pt x="972" y="246"/>
                    </a:lnTo>
                    <a:lnTo>
                      <a:pt x="972" y="245"/>
                    </a:lnTo>
                    <a:lnTo>
                      <a:pt x="970" y="243"/>
                    </a:lnTo>
                    <a:lnTo>
                      <a:pt x="974" y="243"/>
                    </a:lnTo>
                    <a:lnTo>
                      <a:pt x="974" y="240"/>
                    </a:lnTo>
                    <a:lnTo>
                      <a:pt x="970" y="238"/>
                    </a:lnTo>
                    <a:lnTo>
                      <a:pt x="965" y="236"/>
                    </a:lnTo>
                    <a:lnTo>
                      <a:pt x="962" y="238"/>
                    </a:lnTo>
                    <a:lnTo>
                      <a:pt x="964" y="241"/>
                    </a:lnTo>
                    <a:lnTo>
                      <a:pt x="962" y="241"/>
                    </a:lnTo>
                    <a:lnTo>
                      <a:pt x="959" y="240"/>
                    </a:lnTo>
                    <a:lnTo>
                      <a:pt x="957" y="240"/>
                    </a:lnTo>
                    <a:lnTo>
                      <a:pt x="959" y="245"/>
                    </a:lnTo>
                    <a:lnTo>
                      <a:pt x="962" y="245"/>
                    </a:lnTo>
                    <a:lnTo>
                      <a:pt x="967" y="246"/>
                    </a:lnTo>
                    <a:lnTo>
                      <a:pt x="970" y="248"/>
                    </a:lnTo>
                    <a:lnTo>
                      <a:pt x="970" y="248"/>
                    </a:lnTo>
                    <a:close/>
                    <a:moveTo>
                      <a:pt x="1072" y="135"/>
                    </a:moveTo>
                    <a:lnTo>
                      <a:pt x="1077" y="135"/>
                    </a:lnTo>
                    <a:lnTo>
                      <a:pt x="1078" y="137"/>
                    </a:lnTo>
                    <a:lnTo>
                      <a:pt x="1083" y="137"/>
                    </a:lnTo>
                    <a:lnTo>
                      <a:pt x="1087" y="137"/>
                    </a:lnTo>
                    <a:lnTo>
                      <a:pt x="1092" y="137"/>
                    </a:lnTo>
                    <a:lnTo>
                      <a:pt x="1095" y="137"/>
                    </a:lnTo>
                    <a:lnTo>
                      <a:pt x="1097" y="133"/>
                    </a:lnTo>
                    <a:lnTo>
                      <a:pt x="1097" y="132"/>
                    </a:lnTo>
                    <a:lnTo>
                      <a:pt x="1095" y="132"/>
                    </a:lnTo>
                    <a:lnTo>
                      <a:pt x="1097" y="128"/>
                    </a:lnTo>
                    <a:lnTo>
                      <a:pt x="1095" y="125"/>
                    </a:lnTo>
                    <a:lnTo>
                      <a:pt x="1090" y="125"/>
                    </a:lnTo>
                    <a:lnTo>
                      <a:pt x="1088" y="127"/>
                    </a:lnTo>
                    <a:lnTo>
                      <a:pt x="1088" y="130"/>
                    </a:lnTo>
                    <a:lnTo>
                      <a:pt x="1087" y="130"/>
                    </a:lnTo>
                    <a:lnTo>
                      <a:pt x="1085" y="130"/>
                    </a:lnTo>
                    <a:lnTo>
                      <a:pt x="1083" y="128"/>
                    </a:lnTo>
                    <a:lnTo>
                      <a:pt x="1082" y="128"/>
                    </a:lnTo>
                    <a:lnTo>
                      <a:pt x="1080" y="130"/>
                    </a:lnTo>
                    <a:lnTo>
                      <a:pt x="1077" y="132"/>
                    </a:lnTo>
                    <a:lnTo>
                      <a:pt x="1073" y="132"/>
                    </a:lnTo>
                    <a:lnTo>
                      <a:pt x="1072" y="133"/>
                    </a:lnTo>
                    <a:lnTo>
                      <a:pt x="1072" y="135"/>
                    </a:lnTo>
                    <a:lnTo>
                      <a:pt x="1072" y="135"/>
                    </a:lnTo>
                    <a:close/>
                    <a:moveTo>
                      <a:pt x="1218" y="7"/>
                    </a:moveTo>
                    <a:lnTo>
                      <a:pt x="1218" y="10"/>
                    </a:lnTo>
                    <a:lnTo>
                      <a:pt x="1223" y="15"/>
                    </a:lnTo>
                    <a:lnTo>
                      <a:pt x="1221" y="17"/>
                    </a:lnTo>
                    <a:lnTo>
                      <a:pt x="1221" y="20"/>
                    </a:lnTo>
                    <a:lnTo>
                      <a:pt x="1226" y="19"/>
                    </a:lnTo>
                    <a:lnTo>
                      <a:pt x="1228" y="14"/>
                    </a:lnTo>
                    <a:lnTo>
                      <a:pt x="1225" y="7"/>
                    </a:lnTo>
                    <a:lnTo>
                      <a:pt x="1220" y="7"/>
                    </a:lnTo>
                    <a:lnTo>
                      <a:pt x="1218" y="7"/>
                    </a:lnTo>
                    <a:lnTo>
                      <a:pt x="1218" y="7"/>
                    </a:lnTo>
                    <a:close/>
                    <a:moveTo>
                      <a:pt x="1670" y="140"/>
                    </a:moveTo>
                    <a:lnTo>
                      <a:pt x="1671" y="138"/>
                    </a:lnTo>
                    <a:lnTo>
                      <a:pt x="1673" y="133"/>
                    </a:lnTo>
                    <a:lnTo>
                      <a:pt x="1671" y="130"/>
                    </a:lnTo>
                    <a:lnTo>
                      <a:pt x="1666" y="133"/>
                    </a:lnTo>
                    <a:lnTo>
                      <a:pt x="1665" y="135"/>
                    </a:lnTo>
                    <a:lnTo>
                      <a:pt x="1665" y="138"/>
                    </a:lnTo>
                    <a:lnTo>
                      <a:pt x="1668" y="138"/>
                    </a:lnTo>
                    <a:lnTo>
                      <a:pt x="1670" y="140"/>
                    </a:lnTo>
                    <a:lnTo>
                      <a:pt x="1670" y="140"/>
                    </a:lnTo>
                    <a:close/>
                    <a:moveTo>
                      <a:pt x="1608" y="201"/>
                    </a:moveTo>
                    <a:lnTo>
                      <a:pt x="1615" y="201"/>
                    </a:lnTo>
                    <a:lnTo>
                      <a:pt x="1617" y="200"/>
                    </a:lnTo>
                    <a:lnTo>
                      <a:pt x="1620" y="200"/>
                    </a:lnTo>
                    <a:lnTo>
                      <a:pt x="1620" y="198"/>
                    </a:lnTo>
                    <a:lnTo>
                      <a:pt x="1617" y="195"/>
                    </a:lnTo>
                    <a:lnTo>
                      <a:pt x="1612" y="191"/>
                    </a:lnTo>
                    <a:lnTo>
                      <a:pt x="1608" y="191"/>
                    </a:lnTo>
                    <a:lnTo>
                      <a:pt x="1605" y="193"/>
                    </a:lnTo>
                    <a:lnTo>
                      <a:pt x="1605" y="195"/>
                    </a:lnTo>
                    <a:lnTo>
                      <a:pt x="1608" y="198"/>
                    </a:lnTo>
                    <a:lnTo>
                      <a:pt x="1608" y="198"/>
                    </a:lnTo>
                    <a:lnTo>
                      <a:pt x="1608" y="201"/>
                    </a:lnTo>
                    <a:lnTo>
                      <a:pt x="1608" y="201"/>
                    </a:lnTo>
                    <a:close/>
                    <a:moveTo>
                      <a:pt x="1441" y="173"/>
                    </a:moveTo>
                    <a:lnTo>
                      <a:pt x="1446" y="175"/>
                    </a:lnTo>
                    <a:lnTo>
                      <a:pt x="1449" y="176"/>
                    </a:lnTo>
                    <a:lnTo>
                      <a:pt x="1452" y="175"/>
                    </a:lnTo>
                    <a:lnTo>
                      <a:pt x="1454" y="172"/>
                    </a:lnTo>
                    <a:lnTo>
                      <a:pt x="1456" y="168"/>
                    </a:lnTo>
                    <a:lnTo>
                      <a:pt x="1456" y="167"/>
                    </a:lnTo>
                    <a:lnTo>
                      <a:pt x="1454" y="163"/>
                    </a:lnTo>
                    <a:lnTo>
                      <a:pt x="1452" y="157"/>
                    </a:lnTo>
                    <a:lnTo>
                      <a:pt x="1451" y="153"/>
                    </a:lnTo>
                    <a:lnTo>
                      <a:pt x="1447" y="148"/>
                    </a:lnTo>
                    <a:lnTo>
                      <a:pt x="1447" y="147"/>
                    </a:lnTo>
                    <a:lnTo>
                      <a:pt x="1444" y="145"/>
                    </a:lnTo>
                    <a:lnTo>
                      <a:pt x="1436" y="148"/>
                    </a:lnTo>
                    <a:lnTo>
                      <a:pt x="1426" y="153"/>
                    </a:lnTo>
                    <a:lnTo>
                      <a:pt x="1422" y="153"/>
                    </a:lnTo>
                    <a:lnTo>
                      <a:pt x="1421" y="155"/>
                    </a:lnTo>
                    <a:lnTo>
                      <a:pt x="1422" y="160"/>
                    </a:lnTo>
                    <a:lnTo>
                      <a:pt x="1426" y="162"/>
                    </a:lnTo>
                    <a:lnTo>
                      <a:pt x="1427" y="165"/>
                    </a:lnTo>
                    <a:lnTo>
                      <a:pt x="1426" y="167"/>
                    </a:lnTo>
                    <a:lnTo>
                      <a:pt x="1421" y="167"/>
                    </a:lnTo>
                    <a:lnTo>
                      <a:pt x="1419" y="168"/>
                    </a:lnTo>
                    <a:lnTo>
                      <a:pt x="1422" y="172"/>
                    </a:lnTo>
                    <a:lnTo>
                      <a:pt x="1429" y="172"/>
                    </a:lnTo>
                    <a:lnTo>
                      <a:pt x="1441" y="173"/>
                    </a:lnTo>
                    <a:lnTo>
                      <a:pt x="1441" y="173"/>
                    </a:lnTo>
                    <a:close/>
                    <a:moveTo>
                      <a:pt x="1987" y="190"/>
                    </a:moveTo>
                    <a:lnTo>
                      <a:pt x="1990" y="195"/>
                    </a:lnTo>
                    <a:lnTo>
                      <a:pt x="1995" y="196"/>
                    </a:lnTo>
                    <a:lnTo>
                      <a:pt x="1995" y="195"/>
                    </a:lnTo>
                    <a:lnTo>
                      <a:pt x="2002" y="193"/>
                    </a:lnTo>
                    <a:lnTo>
                      <a:pt x="2004" y="191"/>
                    </a:lnTo>
                    <a:lnTo>
                      <a:pt x="2002" y="188"/>
                    </a:lnTo>
                    <a:lnTo>
                      <a:pt x="2000" y="183"/>
                    </a:lnTo>
                    <a:lnTo>
                      <a:pt x="1997" y="183"/>
                    </a:lnTo>
                    <a:lnTo>
                      <a:pt x="1997" y="186"/>
                    </a:lnTo>
                    <a:lnTo>
                      <a:pt x="1992" y="190"/>
                    </a:lnTo>
                    <a:lnTo>
                      <a:pt x="1992" y="190"/>
                    </a:lnTo>
                    <a:lnTo>
                      <a:pt x="1987" y="190"/>
                    </a:lnTo>
                    <a:lnTo>
                      <a:pt x="1987" y="190"/>
                    </a:lnTo>
                    <a:close/>
                    <a:moveTo>
                      <a:pt x="2527" y="152"/>
                    </a:moveTo>
                    <a:lnTo>
                      <a:pt x="2530" y="152"/>
                    </a:lnTo>
                    <a:lnTo>
                      <a:pt x="2530" y="148"/>
                    </a:lnTo>
                    <a:lnTo>
                      <a:pt x="2529" y="145"/>
                    </a:lnTo>
                    <a:lnTo>
                      <a:pt x="2527" y="145"/>
                    </a:lnTo>
                    <a:lnTo>
                      <a:pt x="2525" y="147"/>
                    </a:lnTo>
                    <a:lnTo>
                      <a:pt x="2527" y="152"/>
                    </a:lnTo>
                    <a:lnTo>
                      <a:pt x="2527" y="152"/>
                    </a:lnTo>
                    <a:close/>
                    <a:moveTo>
                      <a:pt x="2524" y="157"/>
                    </a:moveTo>
                    <a:lnTo>
                      <a:pt x="2527" y="157"/>
                    </a:lnTo>
                    <a:lnTo>
                      <a:pt x="2527" y="153"/>
                    </a:lnTo>
                    <a:lnTo>
                      <a:pt x="2524" y="150"/>
                    </a:lnTo>
                    <a:lnTo>
                      <a:pt x="2520" y="150"/>
                    </a:lnTo>
                    <a:lnTo>
                      <a:pt x="2520" y="152"/>
                    </a:lnTo>
                    <a:lnTo>
                      <a:pt x="2524" y="157"/>
                    </a:lnTo>
                    <a:lnTo>
                      <a:pt x="2524" y="157"/>
                    </a:lnTo>
                    <a:close/>
                    <a:moveTo>
                      <a:pt x="2520" y="158"/>
                    </a:moveTo>
                    <a:lnTo>
                      <a:pt x="2524" y="163"/>
                    </a:lnTo>
                    <a:lnTo>
                      <a:pt x="2527" y="167"/>
                    </a:lnTo>
                    <a:lnTo>
                      <a:pt x="2527" y="165"/>
                    </a:lnTo>
                    <a:lnTo>
                      <a:pt x="2525" y="160"/>
                    </a:lnTo>
                    <a:lnTo>
                      <a:pt x="2522" y="157"/>
                    </a:lnTo>
                    <a:lnTo>
                      <a:pt x="2520" y="157"/>
                    </a:lnTo>
                    <a:lnTo>
                      <a:pt x="2520" y="158"/>
                    </a:lnTo>
                    <a:lnTo>
                      <a:pt x="2520" y="158"/>
                    </a:lnTo>
                    <a:close/>
                    <a:moveTo>
                      <a:pt x="2507" y="155"/>
                    </a:moveTo>
                    <a:lnTo>
                      <a:pt x="2510" y="160"/>
                    </a:lnTo>
                    <a:lnTo>
                      <a:pt x="2514" y="162"/>
                    </a:lnTo>
                    <a:lnTo>
                      <a:pt x="2515" y="160"/>
                    </a:lnTo>
                    <a:lnTo>
                      <a:pt x="2517" y="158"/>
                    </a:lnTo>
                    <a:lnTo>
                      <a:pt x="2515" y="155"/>
                    </a:lnTo>
                    <a:lnTo>
                      <a:pt x="2512" y="153"/>
                    </a:lnTo>
                    <a:lnTo>
                      <a:pt x="2512" y="155"/>
                    </a:lnTo>
                    <a:lnTo>
                      <a:pt x="2507" y="155"/>
                    </a:lnTo>
                    <a:lnTo>
                      <a:pt x="2507" y="155"/>
                    </a:lnTo>
                    <a:close/>
                    <a:moveTo>
                      <a:pt x="2643" y="105"/>
                    </a:moveTo>
                    <a:lnTo>
                      <a:pt x="2648" y="108"/>
                    </a:lnTo>
                    <a:lnTo>
                      <a:pt x="2653" y="107"/>
                    </a:lnTo>
                    <a:lnTo>
                      <a:pt x="2656" y="102"/>
                    </a:lnTo>
                    <a:lnTo>
                      <a:pt x="2655" y="97"/>
                    </a:lnTo>
                    <a:lnTo>
                      <a:pt x="2651" y="93"/>
                    </a:lnTo>
                    <a:lnTo>
                      <a:pt x="2653" y="92"/>
                    </a:lnTo>
                    <a:lnTo>
                      <a:pt x="2651" y="88"/>
                    </a:lnTo>
                    <a:lnTo>
                      <a:pt x="2647" y="85"/>
                    </a:lnTo>
                    <a:lnTo>
                      <a:pt x="2645" y="87"/>
                    </a:lnTo>
                    <a:lnTo>
                      <a:pt x="2642" y="87"/>
                    </a:lnTo>
                    <a:lnTo>
                      <a:pt x="2637" y="83"/>
                    </a:lnTo>
                    <a:lnTo>
                      <a:pt x="2632" y="83"/>
                    </a:lnTo>
                    <a:lnTo>
                      <a:pt x="2632" y="85"/>
                    </a:lnTo>
                    <a:lnTo>
                      <a:pt x="2628" y="87"/>
                    </a:lnTo>
                    <a:lnTo>
                      <a:pt x="2628" y="88"/>
                    </a:lnTo>
                    <a:lnTo>
                      <a:pt x="2625" y="88"/>
                    </a:lnTo>
                    <a:lnTo>
                      <a:pt x="2623" y="92"/>
                    </a:lnTo>
                    <a:lnTo>
                      <a:pt x="2623" y="100"/>
                    </a:lnTo>
                    <a:lnTo>
                      <a:pt x="2627" y="100"/>
                    </a:lnTo>
                    <a:lnTo>
                      <a:pt x="2630" y="100"/>
                    </a:lnTo>
                    <a:lnTo>
                      <a:pt x="2637" y="102"/>
                    </a:lnTo>
                    <a:lnTo>
                      <a:pt x="2643" y="105"/>
                    </a:lnTo>
                    <a:lnTo>
                      <a:pt x="2643" y="105"/>
                    </a:lnTo>
                    <a:close/>
                    <a:moveTo>
                      <a:pt x="2673" y="95"/>
                    </a:moveTo>
                    <a:lnTo>
                      <a:pt x="2675" y="92"/>
                    </a:lnTo>
                    <a:lnTo>
                      <a:pt x="2676" y="90"/>
                    </a:lnTo>
                    <a:lnTo>
                      <a:pt x="2671" y="90"/>
                    </a:lnTo>
                    <a:lnTo>
                      <a:pt x="2670" y="92"/>
                    </a:lnTo>
                    <a:lnTo>
                      <a:pt x="2673" y="95"/>
                    </a:lnTo>
                    <a:lnTo>
                      <a:pt x="2673" y="95"/>
                    </a:lnTo>
                    <a:close/>
                    <a:moveTo>
                      <a:pt x="2706" y="1269"/>
                    </a:moveTo>
                    <a:lnTo>
                      <a:pt x="2705" y="1264"/>
                    </a:lnTo>
                    <a:lnTo>
                      <a:pt x="2706" y="1259"/>
                    </a:lnTo>
                    <a:lnTo>
                      <a:pt x="2705" y="1256"/>
                    </a:lnTo>
                    <a:lnTo>
                      <a:pt x="2703" y="1251"/>
                    </a:lnTo>
                    <a:lnTo>
                      <a:pt x="2703" y="1245"/>
                    </a:lnTo>
                    <a:lnTo>
                      <a:pt x="2708" y="1240"/>
                    </a:lnTo>
                    <a:lnTo>
                      <a:pt x="2710" y="1241"/>
                    </a:lnTo>
                    <a:lnTo>
                      <a:pt x="2710" y="1245"/>
                    </a:lnTo>
                    <a:lnTo>
                      <a:pt x="2713" y="1246"/>
                    </a:lnTo>
                    <a:lnTo>
                      <a:pt x="2723" y="1245"/>
                    </a:lnTo>
                    <a:lnTo>
                      <a:pt x="2723" y="1243"/>
                    </a:lnTo>
                    <a:lnTo>
                      <a:pt x="2726" y="1243"/>
                    </a:lnTo>
                    <a:lnTo>
                      <a:pt x="2728" y="1245"/>
                    </a:lnTo>
                    <a:lnTo>
                      <a:pt x="2726" y="1246"/>
                    </a:lnTo>
                    <a:lnTo>
                      <a:pt x="2726" y="1250"/>
                    </a:lnTo>
                    <a:lnTo>
                      <a:pt x="2731" y="1255"/>
                    </a:lnTo>
                    <a:lnTo>
                      <a:pt x="2731" y="1259"/>
                    </a:lnTo>
                    <a:lnTo>
                      <a:pt x="2735" y="1261"/>
                    </a:lnTo>
                    <a:lnTo>
                      <a:pt x="2735" y="1258"/>
                    </a:lnTo>
                    <a:lnTo>
                      <a:pt x="2735" y="1256"/>
                    </a:lnTo>
                    <a:lnTo>
                      <a:pt x="2735" y="1251"/>
                    </a:lnTo>
                    <a:lnTo>
                      <a:pt x="2735" y="1246"/>
                    </a:lnTo>
                    <a:lnTo>
                      <a:pt x="2730" y="1243"/>
                    </a:lnTo>
                    <a:lnTo>
                      <a:pt x="2728" y="1238"/>
                    </a:lnTo>
                    <a:lnTo>
                      <a:pt x="2726" y="1233"/>
                    </a:lnTo>
                    <a:lnTo>
                      <a:pt x="2723" y="1235"/>
                    </a:lnTo>
                    <a:lnTo>
                      <a:pt x="2720" y="1235"/>
                    </a:lnTo>
                    <a:lnTo>
                      <a:pt x="2713" y="1231"/>
                    </a:lnTo>
                    <a:lnTo>
                      <a:pt x="2713" y="1225"/>
                    </a:lnTo>
                    <a:lnTo>
                      <a:pt x="2710" y="1220"/>
                    </a:lnTo>
                    <a:lnTo>
                      <a:pt x="2703" y="1215"/>
                    </a:lnTo>
                    <a:lnTo>
                      <a:pt x="2700" y="1215"/>
                    </a:lnTo>
                    <a:lnTo>
                      <a:pt x="2696" y="1210"/>
                    </a:lnTo>
                    <a:lnTo>
                      <a:pt x="2693" y="1203"/>
                    </a:lnTo>
                    <a:lnTo>
                      <a:pt x="2690" y="1196"/>
                    </a:lnTo>
                    <a:lnTo>
                      <a:pt x="2688" y="1191"/>
                    </a:lnTo>
                    <a:lnTo>
                      <a:pt x="2688" y="1185"/>
                    </a:lnTo>
                    <a:lnTo>
                      <a:pt x="2688" y="1176"/>
                    </a:lnTo>
                    <a:lnTo>
                      <a:pt x="2685" y="1171"/>
                    </a:lnTo>
                    <a:lnTo>
                      <a:pt x="2686" y="1163"/>
                    </a:lnTo>
                    <a:lnTo>
                      <a:pt x="2685" y="1160"/>
                    </a:lnTo>
                    <a:lnTo>
                      <a:pt x="2681" y="1155"/>
                    </a:lnTo>
                    <a:lnTo>
                      <a:pt x="2685" y="1152"/>
                    </a:lnTo>
                    <a:lnTo>
                      <a:pt x="2685" y="1148"/>
                    </a:lnTo>
                    <a:lnTo>
                      <a:pt x="2685" y="1145"/>
                    </a:lnTo>
                    <a:lnTo>
                      <a:pt x="2688" y="1145"/>
                    </a:lnTo>
                    <a:lnTo>
                      <a:pt x="2690" y="1145"/>
                    </a:lnTo>
                    <a:lnTo>
                      <a:pt x="2696" y="1145"/>
                    </a:lnTo>
                    <a:lnTo>
                      <a:pt x="2701" y="1145"/>
                    </a:lnTo>
                    <a:lnTo>
                      <a:pt x="2706" y="1148"/>
                    </a:lnTo>
                    <a:lnTo>
                      <a:pt x="2710" y="1155"/>
                    </a:lnTo>
                    <a:lnTo>
                      <a:pt x="2715" y="1157"/>
                    </a:lnTo>
                    <a:lnTo>
                      <a:pt x="2720" y="1158"/>
                    </a:lnTo>
                    <a:lnTo>
                      <a:pt x="2725" y="1165"/>
                    </a:lnTo>
                    <a:lnTo>
                      <a:pt x="2726" y="1166"/>
                    </a:lnTo>
                    <a:lnTo>
                      <a:pt x="2725" y="1160"/>
                    </a:lnTo>
                    <a:lnTo>
                      <a:pt x="2720" y="1155"/>
                    </a:lnTo>
                    <a:lnTo>
                      <a:pt x="2713" y="1150"/>
                    </a:lnTo>
                    <a:lnTo>
                      <a:pt x="2708" y="1145"/>
                    </a:lnTo>
                    <a:lnTo>
                      <a:pt x="2705" y="1138"/>
                    </a:lnTo>
                    <a:lnTo>
                      <a:pt x="2705" y="1137"/>
                    </a:lnTo>
                    <a:lnTo>
                      <a:pt x="2701" y="1133"/>
                    </a:lnTo>
                    <a:lnTo>
                      <a:pt x="2696" y="1127"/>
                    </a:lnTo>
                    <a:lnTo>
                      <a:pt x="2695" y="1122"/>
                    </a:lnTo>
                    <a:lnTo>
                      <a:pt x="2691" y="1120"/>
                    </a:lnTo>
                    <a:lnTo>
                      <a:pt x="2691" y="1115"/>
                    </a:lnTo>
                    <a:lnTo>
                      <a:pt x="2683" y="1108"/>
                    </a:lnTo>
                    <a:lnTo>
                      <a:pt x="2676" y="1097"/>
                    </a:lnTo>
                    <a:lnTo>
                      <a:pt x="2675" y="1092"/>
                    </a:lnTo>
                    <a:lnTo>
                      <a:pt x="2666" y="1082"/>
                    </a:lnTo>
                    <a:lnTo>
                      <a:pt x="2663" y="1073"/>
                    </a:lnTo>
                    <a:lnTo>
                      <a:pt x="2660" y="1072"/>
                    </a:lnTo>
                    <a:lnTo>
                      <a:pt x="2660" y="1067"/>
                    </a:lnTo>
                    <a:lnTo>
                      <a:pt x="2656" y="1063"/>
                    </a:lnTo>
                    <a:lnTo>
                      <a:pt x="2653" y="1062"/>
                    </a:lnTo>
                    <a:lnTo>
                      <a:pt x="2653" y="1063"/>
                    </a:lnTo>
                    <a:lnTo>
                      <a:pt x="2650" y="1063"/>
                    </a:lnTo>
                    <a:lnTo>
                      <a:pt x="2648" y="1062"/>
                    </a:lnTo>
                    <a:lnTo>
                      <a:pt x="2650" y="1059"/>
                    </a:lnTo>
                    <a:lnTo>
                      <a:pt x="2648" y="1055"/>
                    </a:lnTo>
                    <a:lnTo>
                      <a:pt x="2645" y="1052"/>
                    </a:lnTo>
                    <a:lnTo>
                      <a:pt x="2640" y="1047"/>
                    </a:lnTo>
                    <a:lnTo>
                      <a:pt x="2637" y="1042"/>
                    </a:lnTo>
                    <a:lnTo>
                      <a:pt x="2635" y="1039"/>
                    </a:lnTo>
                    <a:lnTo>
                      <a:pt x="2635" y="1034"/>
                    </a:lnTo>
                    <a:lnTo>
                      <a:pt x="2635" y="1030"/>
                    </a:lnTo>
                    <a:lnTo>
                      <a:pt x="2637" y="1030"/>
                    </a:lnTo>
                    <a:lnTo>
                      <a:pt x="2635" y="1024"/>
                    </a:lnTo>
                    <a:lnTo>
                      <a:pt x="2635" y="1017"/>
                    </a:lnTo>
                    <a:lnTo>
                      <a:pt x="2633" y="1012"/>
                    </a:lnTo>
                    <a:lnTo>
                      <a:pt x="2628" y="1010"/>
                    </a:lnTo>
                    <a:lnTo>
                      <a:pt x="2623" y="1005"/>
                    </a:lnTo>
                    <a:lnTo>
                      <a:pt x="2623" y="1002"/>
                    </a:lnTo>
                    <a:lnTo>
                      <a:pt x="2620" y="1000"/>
                    </a:lnTo>
                    <a:lnTo>
                      <a:pt x="2620" y="999"/>
                    </a:lnTo>
                    <a:lnTo>
                      <a:pt x="2622" y="997"/>
                    </a:lnTo>
                    <a:lnTo>
                      <a:pt x="2627" y="1002"/>
                    </a:lnTo>
                    <a:lnTo>
                      <a:pt x="2632" y="1007"/>
                    </a:lnTo>
                    <a:lnTo>
                      <a:pt x="2628" y="1002"/>
                    </a:lnTo>
                    <a:lnTo>
                      <a:pt x="2623" y="995"/>
                    </a:lnTo>
                    <a:lnTo>
                      <a:pt x="2618" y="989"/>
                    </a:lnTo>
                    <a:lnTo>
                      <a:pt x="2615" y="989"/>
                    </a:lnTo>
                    <a:lnTo>
                      <a:pt x="2615" y="985"/>
                    </a:lnTo>
                    <a:lnTo>
                      <a:pt x="2605" y="979"/>
                    </a:lnTo>
                    <a:lnTo>
                      <a:pt x="2602" y="974"/>
                    </a:lnTo>
                    <a:lnTo>
                      <a:pt x="2602" y="965"/>
                    </a:lnTo>
                    <a:lnTo>
                      <a:pt x="2598" y="964"/>
                    </a:lnTo>
                    <a:lnTo>
                      <a:pt x="2592" y="961"/>
                    </a:lnTo>
                    <a:lnTo>
                      <a:pt x="2588" y="956"/>
                    </a:lnTo>
                    <a:lnTo>
                      <a:pt x="2587" y="952"/>
                    </a:lnTo>
                    <a:lnTo>
                      <a:pt x="2585" y="956"/>
                    </a:lnTo>
                    <a:lnTo>
                      <a:pt x="2587" y="957"/>
                    </a:lnTo>
                    <a:lnTo>
                      <a:pt x="2587" y="961"/>
                    </a:lnTo>
                    <a:lnTo>
                      <a:pt x="2583" y="961"/>
                    </a:lnTo>
                    <a:lnTo>
                      <a:pt x="2580" y="959"/>
                    </a:lnTo>
                    <a:lnTo>
                      <a:pt x="2577" y="959"/>
                    </a:lnTo>
                    <a:lnTo>
                      <a:pt x="2582" y="965"/>
                    </a:lnTo>
                    <a:lnTo>
                      <a:pt x="2590" y="969"/>
                    </a:lnTo>
                    <a:lnTo>
                      <a:pt x="2593" y="974"/>
                    </a:lnTo>
                    <a:lnTo>
                      <a:pt x="2593" y="977"/>
                    </a:lnTo>
                    <a:lnTo>
                      <a:pt x="2595" y="975"/>
                    </a:lnTo>
                    <a:lnTo>
                      <a:pt x="2598" y="975"/>
                    </a:lnTo>
                    <a:lnTo>
                      <a:pt x="2598" y="979"/>
                    </a:lnTo>
                    <a:lnTo>
                      <a:pt x="2597" y="980"/>
                    </a:lnTo>
                    <a:lnTo>
                      <a:pt x="2593" y="982"/>
                    </a:lnTo>
                    <a:lnTo>
                      <a:pt x="2595" y="985"/>
                    </a:lnTo>
                    <a:lnTo>
                      <a:pt x="2598" y="985"/>
                    </a:lnTo>
                    <a:lnTo>
                      <a:pt x="2600" y="989"/>
                    </a:lnTo>
                    <a:lnTo>
                      <a:pt x="2595" y="992"/>
                    </a:lnTo>
                    <a:lnTo>
                      <a:pt x="2592" y="990"/>
                    </a:lnTo>
                    <a:lnTo>
                      <a:pt x="2588" y="987"/>
                    </a:lnTo>
                    <a:lnTo>
                      <a:pt x="2585" y="990"/>
                    </a:lnTo>
                    <a:lnTo>
                      <a:pt x="2583" y="995"/>
                    </a:lnTo>
                    <a:lnTo>
                      <a:pt x="2587" y="1000"/>
                    </a:lnTo>
                    <a:lnTo>
                      <a:pt x="2588" y="1005"/>
                    </a:lnTo>
                    <a:lnTo>
                      <a:pt x="2593" y="1010"/>
                    </a:lnTo>
                    <a:lnTo>
                      <a:pt x="2598" y="1017"/>
                    </a:lnTo>
                    <a:lnTo>
                      <a:pt x="2598" y="1027"/>
                    </a:lnTo>
                    <a:lnTo>
                      <a:pt x="2600" y="1029"/>
                    </a:lnTo>
                    <a:lnTo>
                      <a:pt x="2602" y="1035"/>
                    </a:lnTo>
                    <a:lnTo>
                      <a:pt x="2605" y="1047"/>
                    </a:lnTo>
                    <a:lnTo>
                      <a:pt x="2608" y="1054"/>
                    </a:lnTo>
                    <a:lnTo>
                      <a:pt x="2613" y="1055"/>
                    </a:lnTo>
                    <a:lnTo>
                      <a:pt x="2613" y="1059"/>
                    </a:lnTo>
                    <a:lnTo>
                      <a:pt x="2612" y="1059"/>
                    </a:lnTo>
                    <a:lnTo>
                      <a:pt x="2623" y="1070"/>
                    </a:lnTo>
                    <a:lnTo>
                      <a:pt x="2628" y="1072"/>
                    </a:lnTo>
                    <a:lnTo>
                      <a:pt x="2633" y="1078"/>
                    </a:lnTo>
                    <a:lnTo>
                      <a:pt x="2635" y="1085"/>
                    </a:lnTo>
                    <a:lnTo>
                      <a:pt x="2635" y="1092"/>
                    </a:lnTo>
                    <a:lnTo>
                      <a:pt x="2638" y="1097"/>
                    </a:lnTo>
                    <a:lnTo>
                      <a:pt x="2638" y="1102"/>
                    </a:lnTo>
                    <a:lnTo>
                      <a:pt x="2642" y="1105"/>
                    </a:lnTo>
                    <a:lnTo>
                      <a:pt x="2647" y="1108"/>
                    </a:lnTo>
                    <a:lnTo>
                      <a:pt x="2645" y="1110"/>
                    </a:lnTo>
                    <a:lnTo>
                      <a:pt x="2647" y="1113"/>
                    </a:lnTo>
                    <a:lnTo>
                      <a:pt x="2651" y="1122"/>
                    </a:lnTo>
                    <a:lnTo>
                      <a:pt x="2653" y="1127"/>
                    </a:lnTo>
                    <a:lnTo>
                      <a:pt x="2655" y="1132"/>
                    </a:lnTo>
                    <a:lnTo>
                      <a:pt x="2655" y="1140"/>
                    </a:lnTo>
                    <a:lnTo>
                      <a:pt x="2658" y="1143"/>
                    </a:lnTo>
                    <a:lnTo>
                      <a:pt x="2656" y="1147"/>
                    </a:lnTo>
                    <a:lnTo>
                      <a:pt x="2658" y="1155"/>
                    </a:lnTo>
                    <a:lnTo>
                      <a:pt x="2661" y="1163"/>
                    </a:lnTo>
                    <a:lnTo>
                      <a:pt x="2660" y="1166"/>
                    </a:lnTo>
                    <a:lnTo>
                      <a:pt x="2661" y="1171"/>
                    </a:lnTo>
                    <a:lnTo>
                      <a:pt x="2666" y="1176"/>
                    </a:lnTo>
                    <a:lnTo>
                      <a:pt x="2675" y="1186"/>
                    </a:lnTo>
                    <a:lnTo>
                      <a:pt x="2675" y="1190"/>
                    </a:lnTo>
                    <a:lnTo>
                      <a:pt x="2678" y="1196"/>
                    </a:lnTo>
                    <a:lnTo>
                      <a:pt x="2678" y="1205"/>
                    </a:lnTo>
                    <a:lnTo>
                      <a:pt x="2678" y="1213"/>
                    </a:lnTo>
                    <a:lnTo>
                      <a:pt x="2683" y="1220"/>
                    </a:lnTo>
                    <a:lnTo>
                      <a:pt x="2685" y="1225"/>
                    </a:lnTo>
                    <a:lnTo>
                      <a:pt x="2690" y="1231"/>
                    </a:lnTo>
                    <a:lnTo>
                      <a:pt x="2691" y="1235"/>
                    </a:lnTo>
                    <a:lnTo>
                      <a:pt x="2690" y="1241"/>
                    </a:lnTo>
                    <a:lnTo>
                      <a:pt x="2690" y="1251"/>
                    </a:lnTo>
                    <a:lnTo>
                      <a:pt x="2691" y="1256"/>
                    </a:lnTo>
                    <a:lnTo>
                      <a:pt x="2696" y="1259"/>
                    </a:lnTo>
                    <a:lnTo>
                      <a:pt x="2700" y="1266"/>
                    </a:lnTo>
                    <a:lnTo>
                      <a:pt x="2706" y="1269"/>
                    </a:lnTo>
                    <a:lnTo>
                      <a:pt x="2706" y="1269"/>
                    </a:lnTo>
                    <a:close/>
                    <a:moveTo>
                      <a:pt x="2459" y="959"/>
                    </a:moveTo>
                    <a:lnTo>
                      <a:pt x="2460" y="959"/>
                    </a:lnTo>
                    <a:lnTo>
                      <a:pt x="2460" y="957"/>
                    </a:lnTo>
                    <a:lnTo>
                      <a:pt x="2462" y="956"/>
                    </a:lnTo>
                    <a:lnTo>
                      <a:pt x="2464" y="956"/>
                    </a:lnTo>
                    <a:lnTo>
                      <a:pt x="2467" y="959"/>
                    </a:lnTo>
                    <a:lnTo>
                      <a:pt x="2472" y="961"/>
                    </a:lnTo>
                    <a:lnTo>
                      <a:pt x="2474" y="957"/>
                    </a:lnTo>
                    <a:lnTo>
                      <a:pt x="2475" y="956"/>
                    </a:lnTo>
                    <a:lnTo>
                      <a:pt x="2474" y="952"/>
                    </a:lnTo>
                    <a:lnTo>
                      <a:pt x="2474" y="951"/>
                    </a:lnTo>
                    <a:lnTo>
                      <a:pt x="2477" y="947"/>
                    </a:lnTo>
                    <a:lnTo>
                      <a:pt x="2477" y="946"/>
                    </a:lnTo>
                    <a:lnTo>
                      <a:pt x="2474" y="946"/>
                    </a:lnTo>
                    <a:lnTo>
                      <a:pt x="2474" y="947"/>
                    </a:lnTo>
                    <a:lnTo>
                      <a:pt x="2470" y="949"/>
                    </a:lnTo>
                    <a:lnTo>
                      <a:pt x="2469" y="947"/>
                    </a:lnTo>
                    <a:lnTo>
                      <a:pt x="2472" y="946"/>
                    </a:lnTo>
                    <a:lnTo>
                      <a:pt x="2472" y="944"/>
                    </a:lnTo>
                    <a:lnTo>
                      <a:pt x="2470" y="942"/>
                    </a:lnTo>
                    <a:lnTo>
                      <a:pt x="2465" y="944"/>
                    </a:lnTo>
                    <a:lnTo>
                      <a:pt x="2462" y="942"/>
                    </a:lnTo>
                    <a:lnTo>
                      <a:pt x="2459" y="944"/>
                    </a:lnTo>
                    <a:lnTo>
                      <a:pt x="2457" y="949"/>
                    </a:lnTo>
                    <a:lnTo>
                      <a:pt x="2455" y="951"/>
                    </a:lnTo>
                    <a:lnTo>
                      <a:pt x="2455" y="954"/>
                    </a:lnTo>
                    <a:lnTo>
                      <a:pt x="2459" y="959"/>
                    </a:lnTo>
                    <a:lnTo>
                      <a:pt x="2459" y="959"/>
                    </a:lnTo>
                    <a:close/>
                    <a:moveTo>
                      <a:pt x="2442" y="956"/>
                    </a:moveTo>
                    <a:lnTo>
                      <a:pt x="2444" y="956"/>
                    </a:lnTo>
                    <a:lnTo>
                      <a:pt x="2444" y="954"/>
                    </a:lnTo>
                    <a:lnTo>
                      <a:pt x="2446" y="952"/>
                    </a:lnTo>
                    <a:lnTo>
                      <a:pt x="2449" y="954"/>
                    </a:lnTo>
                    <a:lnTo>
                      <a:pt x="2450" y="954"/>
                    </a:lnTo>
                    <a:lnTo>
                      <a:pt x="2449" y="951"/>
                    </a:lnTo>
                    <a:lnTo>
                      <a:pt x="2450" y="947"/>
                    </a:lnTo>
                    <a:lnTo>
                      <a:pt x="2450" y="946"/>
                    </a:lnTo>
                    <a:lnTo>
                      <a:pt x="2449" y="946"/>
                    </a:lnTo>
                    <a:lnTo>
                      <a:pt x="2446" y="949"/>
                    </a:lnTo>
                    <a:lnTo>
                      <a:pt x="2441" y="951"/>
                    </a:lnTo>
                    <a:lnTo>
                      <a:pt x="2441" y="954"/>
                    </a:lnTo>
                    <a:lnTo>
                      <a:pt x="2442" y="956"/>
                    </a:lnTo>
                    <a:lnTo>
                      <a:pt x="2442" y="956"/>
                    </a:lnTo>
                    <a:close/>
                    <a:moveTo>
                      <a:pt x="2475" y="970"/>
                    </a:moveTo>
                    <a:lnTo>
                      <a:pt x="2477" y="972"/>
                    </a:lnTo>
                    <a:lnTo>
                      <a:pt x="2480" y="970"/>
                    </a:lnTo>
                    <a:lnTo>
                      <a:pt x="2480" y="967"/>
                    </a:lnTo>
                    <a:lnTo>
                      <a:pt x="2479" y="965"/>
                    </a:lnTo>
                    <a:lnTo>
                      <a:pt x="2477" y="967"/>
                    </a:lnTo>
                    <a:lnTo>
                      <a:pt x="2477" y="967"/>
                    </a:lnTo>
                    <a:lnTo>
                      <a:pt x="2475" y="970"/>
                    </a:lnTo>
                    <a:lnTo>
                      <a:pt x="2475" y="970"/>
                    </a:lnTo>
                    <a:close/>
                    <a:moveTo>
                      <a:pt x="2470" y="965"/>
                    </a:moveTo>
                    <a:lnTo>
                      <a:pt x="2470" y="969"/>
                    </a:lnTo>
                    <a:lnTo>
                      <a:pt x="2472" y="970"/>
                    </a:lnTo>
                    <a:lnTo>
                      <a:pt x="2474" y="969"/>
                    </a:lnTo>
                    <a:lnTo>
                      <a:pt x="2474" y="965"/>
                    </a:lnTo>
                    <a:lnTo>
                      <a:pt x="2472" y="964"/>
                    </a:lnTo>
                    <a:lnTo>
                      <a:pt x="2470" y="965"/>
                    </a:lnTo>
                    <a:lnTo>
                      <a:pt x="2470" y="965"/>
                    </a:lnTo>
                    <a:close/>
                    <a:moveTo>
                      <a:pt x="2472" y="985"/>
                    </a:moveTo>
                    <a:lnTo>
                      <a:pt x="2475" y="982"/>
                    </a:lnTo>
                    <a:lnTo>
                      <a:pt x="2477" y="980"/>
                    </a:lnTo>
                    <a:lnTo>
                      <a:pt x="2479" y="977"/>
                    </a:lnTo>
                    <a:lnTo>
                      <a:pt x="2479" y="977"/>
                    </a:lnTo>
                    <a:lnTo>
                      <a:pt x="2479" y="974"/>
                    </a:lnTo>
                    <a:lnTo>
                      <a:pt x="2472" y="975"/>
                    </a:lnTo>
                    <a:lnTo>
                      <a:pt x="2469" y="980"/>
                    </a:lnTo>
                    <a:lnTo>
                      <a:pt x="2469" y="984"/>
                    </a:lnTo>
                    <a:lnTo>
                      <a:pt x="2472" y="985"/>
                    </a:lnTo>
                    <a:lnTo>
                      <a:pt x="2472" y="985"/>
                    </a:lnTo>
                    <a:close/>
                    <a:moveTo>
                      <a:pt x="2658" y="730"/>
                    </a:moveTo>
                    <a:lnTo>
                      <a:pt x="2660" y="730"/>
                    </a:lnTo>
                    <a:lnTo>
                      <a:pt x="2663" y="726"/>
                    </a:lnTo>
                    <a:lnTo>
                      <a:pt x="2663" y="723"/>
                    </a:lnTo>
                    <a:lnTo>
                      <a:pt x="2660" y="723"/>
                    </a:lnTo>
                    <a:lnTo>
                      <a:pt x="2658" y="726"/>
                    </a:lnTo>
                    <a:lnTo>
                      <a:pt x="2658" y="730"/>
                    </a:lnTo>
                    <a:lnTo>
                      <a:pt x="2658" y="730"/>
                    </a:lnTo>
                    <a:close/>
                    <a:moveTo>
                      <a:pt x="2954" y="701"/>
                    </a:moveTo>
                    <a:lnTo>
                      <a:pt x="2955" y="703"/>
                    </a:lnTo>
                    <a:lnTo>
                      <a:pt x="2955" y="698"/>
                    </a:lnTo>
                    <a:lnTo>
                      <a:pt x="2952" y="693"/>
                    </a:lnTo>
                    <a:lnTo>
                      <a:pt x="2954" y="691"/>
                    </a:lnTo>
                    <a:lnTo>
                      <a:pt x="2954" y="688"/>
                    </a:lnTo>
                    <a:lnTo>
                      <a:pt x="2957" y="683"/>
                    </a:lnTo>
                    <a:lnTo>
                      <a:pt x="2960" y="680"/>
                    </a:lnTo>
                    <a:lnTo>
                      <a:pt x="2965" y="675"/>
                    </a:lnTo>
                    <a:lnTo>
                      <a:pt x="2969" y="675"/>
                    </a:lnTo>
                    <a:lnTo>
                      <a:pt x="2967" y="670"/>
                    </a:lnTo>
                    <a:lnTo>
                      <a:pt x="2965" y="663"/>
                    </a:lnTo>
                    <a:lnTo>
                      <a:pt x="2959" y="658"/>
                    </a:lnTo>
                    <a:lnTo>
                      <a:pt x="2957" y="658"/>
                    </a:lnTo>
                    <a:lnTo>
                      <a:pt x="2954" y="660"/>
                    </a:lnTo>
                    <a:lnTo>
                      <a:pt x="2954" y="662"/>
                    </a:lnTo>
                    <a:lnTo>
                      <a:pt x="2950" y="663"/>
                    </a:lnTo>
                    <a:lnTo>
                      <a:pt x="2945" y="670"/>
                    </a:lnTo>
                    <a:lnTo>
                      <a:pt x="2942" y="670"/>
                    </a:lnTo>
                    <a:lnTo>
                      <a:pt x="2941" y="675"/>
                    </a:lnTo>
                    <a:lnTo>
                      <a:pt x="2942" y="675"/>
                    </a:lnTo>
                    <a:lnTo>
                      <a:pt x="2947" y="673"/>
                    </a:lnTo>
                    <a:lnTo>
                      <a:pt x="2947" y="673"/>
                    </a:lnTo>
                    <a:lnTo>
                      <a:pt x="2945" y="678"/>
                    </a:lnTo>
                    <a:lnTo>
                      <a:pt x="2947" y="685"/>
                    </a:lnTo>
                    <a:lnTo>
                      <a:pt x="2950" y="688"/>
                    </a:lnTo>
                    <a:lnTo>
                      <a:pt x="2950" y="693"/>
                    </a:lnTo>
                    <a:lnTo>
                      <a:pt x="2949" y="695"/>
                    </a:lnTo>
                    <a:lnTo>
                      <a:pt x="2949" y="698"/>
                    </a:lnTo>
                    <a:lnTo>
                      <a:pt x="2954" y="701"/>
                    </a:lnTo>
                    <a:lnTo>
                      <a:pt x="2954" y="701"/>
                    </a:lnTo>
                    <a:close/>
                    <a:moveTo>
                      <a:pt x="2959" y="1055"/>
                    </a:moveTo>
                    <a:lnTo>
                      <a:pt x="2960" y="1055"/>
                    </a:lnTo>
                    <a:lnTo>
                      <a:pt x="2962" y="1054"/>
                    </a:lnTo>
                    <a:lnTo>
                      <a:pt x="2962" y="1050"/>
                    </a:lnTo>
                    <a:lnTo>
                      <a:pt x="2959" y="1047"/>
                    </a:lnTo>
                    <a:lnTo>
                      <a:pt x="2955" y="1050"/>
                    </a:lnTo>
                    <a:lnTo>
                      <a:pt x="2955" y="1052"/>
                    </a:lnTo>
                    <a:lnTo>
                      <a:pt x="2959" y="1055"/>
                    </a:lnTo>
                    <a:lnTo>
                      <a:pt x="2959" y="1055"/>
                    </a:lnTo>
                    <a:close/>
                    <a:moveTo>
                      <a:pt x="2934" y="1050"/>
                    </a:moveTo>
                    <a:lnTo>
                      <a:pt x="2932" y="1054"/>
                    </a:lnTo>
                    <a:lnTo>
                      <a:pt x="2936" y="1055"/>
                    </a:lnTo>
                    <a:lnTo>
                      <a:pt x="2941" y="1055"/>
                    </a:lnTo>
                    <a:lnTo>
                      <a:pt x="2941" y="1052"/>
                    </a:lnTo>
                    <a:lnTo>
                      <a:pt x="2936" y="1049"/>
                    </a:lnTo>
                    <a:lnTo>
                      <a:pt x="2934" y="1050"/>
                    </a:lnTo>
                    <a:lnTo>
                      <a:pt x="2934" y="1050"/>
                    </a:lnTo>
                    <a:close/>
                    <a:moveTo>
                      <a:pt x="2947" y="1087"/>
                    </a:moveTo>
                    <a:lnTo>
                      <a:pt x="2949" y="1087"/>
                    </a:lnTo>
                    <a:lnTo>
                      <a:pt x="2949" y="1082"/>
                    </a:lnTo>
                    <a:lnTo>
                      <a:pt x="2949" y="1078"/>
                    </a:lnTo>
                    <a:lnTo>
                      <a:pt x="2954" y="1077"/>
                    </a:lnTo>
                    <a:lnTo>
                      <a:pt x="2955" y="1072"/>
                    </a:lnTo>
                    <a:lnTo>
                      <a:pt x="2955" y="1068"/>
                    </a:lnTo>
                    <a:lnTo>
                      <a:pt x="2957" y="1065"/>
                    </a:lnTo>
                    <a:lnTo>
                      <a:pt x="2959" y="1062"/>
                    </a:lnTo>
                    <a:lnTo>
                      <a:pt x="2957" y="1059"/>
                    </a:lnTo>
                    <a:lnTo>
                      <a:pt x="2950" y="1052"/>
                    </a:lnTo>
                    <a:lnTo>
                      <a:pt x="2949" y="1055"/>
                    </a:lnTo>
                    <a:lnTo>
                      <a:pt x="2949" y="1063"/>
                    </a:lnTo>
                    <a:lnTo>
                      <a:pt x="2949" y="1067"/>
                    </a:lnTo>
                    <a:lnTo>
                      <a:pt x="2945" y="1068"/>
                    </a:lnTo>
                    <a:lnTo>
                      <a:pt x="2942" y="1073"/>
                    </a:lnTo>
                    <a:lnTo>
                      <a:pt x="2939" y="1073"/>
                    </a:lnTo>
                    <a:lnTo>
                      <a:pt x="2939" y="1075"/>
                    </a:lnTo>
                    <a:lnTo>
                      <a:pt x="2942" y="1078"/>
                    </a:lnTo>
                    <a:lnTo>
                      <a:pt x="2942" y="1082"/>
                    </a:lnTo>
                    <a:lnTo>
                      <a:pt x="2939" y="1083"/>
                    </a:lnTo>
                    <a:lnTo>
                      <a:pt x="2941" y="1085"/>
                    </a:lnTo>
                    <a:lnTo>
                      <a:pt x="2945" y="1083"/>
                    </a:lnTo>
                    <a:lnTo>
                      <a:pt x="2947" y="1087"/>
                    </a:lnTo>
                    <a:lnTo>
                      <a:pt x="2947" y="1087"/>
                    </a:lnTo>
                    <a:close/>
                    <a:moveTo>
                      <a:pt x="2942" y="1113"/>
                    </a:moveTo>
                    <a:lnTo>
                      <a:pt x="2942" y="1113"/>
                    </a:lnTo>
                    <a:lnTo>
                      <a:pt x="2944" y="1110"/>
                    </a:lnTo>
                    <a:lnTo>
                      <a:pt x="2942" y="1107"/>
                    </a:lnTo>
                    <a:lnTo>
                      <a:pt x="2942" y="1103"/>
                    </a:lnTo>
                    <a:lnTo>
                      <a:pt x="2941" y="1102"/>
                    </a:lnTo>
                    <a:lnTo>
                      <a:pt x="2941" y="1107"/>
                    </a:lnTo>
                    <a:lnTo>
                      <a:pt x="2939" y="1110"/>
                    </a:lnTo>
                    <a:lnTo>
                      <a:pt x="2942" y="1113"/>
                    </a:lnTo>
                    <a:lnTo>
                      <a:pt x="2942" y="1113"/>
                    </a:lnTo>
                    <a:close/>
                    <a:moveTo>
                      <a:pt x="2944" y="1122"/>
                    </a:moveTo>
                    <a:lnTo>
                      <a:pt x="2945" y="1122"/>
                    </a:lnTo>
                    <a:lnTo>
                      <a:pt x="2945" y="1118"/>
                    </a:lnTo>
                    <a:lnTo>
                      <a:pt x="2941" y="1117"/>
                    </a:lnTo>
                    <a:lnTo>
                      <a:pt x="2941" y="1118"/>
                    </a:lnTo>
                    <a:lnTo>
                      <a:pt x="2941" y="1120"/>
                    </a:lnTo>
                    <a:lnTo>
                      <a:pt x="2944" y="1122"/>
                    </a:lnTo>
                    <a:lnTo>
                      <a:pt x="2944" y="1122"/>
                    </a:lnTo>
                    <a:close/>
                    <a:moveTo>
                      <a:pt x="2934" y="1128"/>
                    </a:moveTo>
                    <a:lnTo>
                      <a:pt x="2936" y="1128"/>
                    </a:lnTo>
                    <a:lnTo>
                      <a:pt x="2936" y="1127"/>
                    </a:lnTo>
                    <a:lnTo>
                      <a:pt x="2934" y="1125"/>
                    </a:lnTo>
                    <a:lnTo>
                      <a:pt x="2932" y="1127"/>
                    </a:lnTo>
                    <a:lnTo>
                      <a:pt x="2934" y="1128"/>
                    </a:lnTo>
                    <a:lnTo>
                      <a:pt x="2934" y="1128"/>
                    </a:lnTo>
                    <a:close/>
                    <a:moveTo>
                      <a:pt x="2937" y="1138"/>
                    </a:moveTo>
                    <a:lnTo>
                      <a:pt x="2939" y="1137"/>
                    </a:lnTo>
                    <a:lnTo>
                      <a:pt x="2942" y="1135"/>
                    </a:lnTo>
                    <a:lnTo>
                      <a:pt x="2942" y="1132"/>
                    </a:lnTo>
                    <a:lnTo>
                      <a:pt x="2941" y="1130"/>
                    </a:lnTo>
                    <a:lnTo>
                      <a:pt x="2939" y="1133"/>
                    </a:lnTo>
                    <a:lnTo>
                      <a:pt x="2937" y="1138"/>
                    </a:lnTo>
                    <a:lnTo>
                      <a:pt x="2937" y="1138"/>
                    </a:lnTo>
                    <a:close/>
                    <a:moveTo>
                      <a:pt x="2932" y="1165"/>
                    </a:moveTo>
                    <a:lnTo>
                      <a:pt x="2934" y="1163"/>
                    </a:lnTo>
                    <a:lnTo>
                      <a:pt x="2931" y="1163"/>
                    </a:lnTo>
                    <a:lnTo>
                      <a:pt x="2929" y="1163"/>
                    </a:lnTo>
                    <a:lnTo>
                      <a:pt x="2932" y="1165"/>
                    </a:lnTo>
                    <a:lnTo>
                      <a:pt x="2932" y="1165"/>
                    </a:lnTo>
                    <a:close/>
                    <a:moveTo>
                      <a:pt x="2931" y="1180"/>
                    </a:moveTo>
                    <a:lnTo>
                      <a:pt x="2932" y="1176"/>
                    </a:lnTo>
                    <a:lnTo>
                      <a:pt x="2931" y="1175"/>
                    </a:lnTo>
                    <a:lnTo>
                      <a:pt x="2929" y="1176"/>
                    </a:lnTo>
                    <a:lnTo>
                      <a:pt x="2931" y="1180"/>
                    </a:lnTo>
                    <a:lnTo>
                      <a:pt x="2931" y="1180"/>
                    </a:lnTo>
                    <a:close/>
                    <a:moveTo>
                      <a:pt x="2929" y="1183"/>
                    </a:moveTo>
                    <a:lnTo>
                      <a:pt x="2931" y="1186"/>
                    </a:lnTo>
                    <a:lnTo>
                      <a:pt x="2931" y="1185"/>
                    </a:lnTo>
                    <a:lnTo>
                      <a:pt x="2929" y="1183"/>
                    </a:lnTo>
                    <a:lnTo>
                      <a:pt x="2929" y="1183"/>
                    </a:lnTo>
                    <a:close/>
                    <a:moveTo>
                      <a:pt x="2924" y="1191"/>
                    </a:moveTo>
                    <a:lnTo>
                      <a:pt x="2926" y="1193"/>
                    </a:lnTo>
                    <a:lnTo>
                      <a:pt x="2927" y="1193"/>
                    </a:lnTo>
                    <a:lnTo>
                      <a:pt x="2927" y="1191"/>
                    </a:lnTo>
                    <a:lnTo>
                      <a:pt x="2926" y="1190"/>
                    </a:lnTo>
                    <a:lnTo>
                      <a:pt x="2924" y="1191"/>
                    </a:lnTo>
                    <a:lnTo>
                      <a:pt x="2924" y="1191"/>
                    </a:lnTo>
                    <a:close/>
                    <a:moveTo>
                      <a:pt x="2921" y="1210"/>
                    </a:moveTo>
                    <a:lnTo>
                      <a:pt x="2922" y="1208"/>
                    </a:lnTo>
                    <a:lnTo>
                      <a:pt x="2924" y="1200"/>
                    </a:lnTo>
                    <a:lnTo>
                      <a:pt x="2921" y="1200"/>
                    </a:lnTo>
                    <a:lnTo>
                      <a:pt x="2921" y="1203"/>
                    </a:lnTo>
                    <a:lnTo>
                      <a:pt x="2919" y="1210"/>
                    </a:lnTo>
                    <a:lnTo>
                      <a:pt x="2921" y="1210"/>
                    </a:lnTo>
                    <a:lnTo>
                      <a:pt x="2921" y="1210"/>
                    </a:lnTo>
                    <a:close/>
                    <a:moveTo>
                      <a:pt x="2879" y="1259"/>
                    </a:moveTo>
                    <a:lnTo>
                      <a:pt x="2881" y="1261"/>
                    </a:lnTo>
                    <a:lnTo>
                      <a:pt x="2886" y="1256"/>
                    </a:lnTo>
                    <a:lnTo>
                      <a:pt x="2889" y="1251"/>
                    </a:lnTo>
                    <a:lnTo>
                      <a:pt x="2892" y="1248"/>
                    </a:lnTo>
                    <a:lnTo>
                      <a:pt x="2892" y="1245"/>
                    </a:lnTo>
                    <a:lnTo>
                      <a:pt x="2894" y="1240"/>
                    </a:lnTo>
                    <a:lnTo>
                      <a:pt x="2899" y="1233"/>
                    </a:lnTo>
                    <a:lnTo>
                      <a:pt x="2897" y="1235"/>
                    </a:lnTo>
                    <a:lnTo>
                      <a:pt x="2892" y="1235"/>
                    </a:lnTo>
                    <a:lnTo>
                      <a:pt x="2889" y="1240"/>
                    </a:lnTo>
                    <a:lnTo>
                      <a:pt x="2887" y="1241"/>
                    </a:lnTo>
                    <a:lnTo>
                      <a:pt x="2886" y="1245"/>
                    </a:lnTo>
                    <a:lnTo>
                      <a:pt x="2884" y="1248"/>
                    </a:lnTo>
                    <a:lnTo>
                      <a:pt x="2884" y="1250"/>
                    </a:lnTo>
                    <a:lnTo>
                      <a:pt x="2881" y="1253"/>
                    </a:lnTo>
                    <a:lnTo>
                      <a:pt x="2879" y="1259"/>
                    </a:lnTo>
                    <a:lnTo>
                      <a:pt x="2879" y="1259"/>
                    </a:lnTo>
                    <a:close/>
                    <a:moveTo>
                      <a:pt x="2834" y="1308"/>
                    </a:moveTo>
                    <a:lnTo>
                      <a:pt x="2836" y="1308"/>
                    </a:lnTo>
                    <a:lnTo>
                      <a:pt x="2838" y="1303"/>
                    </a:lnTo>
                    <a:lnTo>
                      <a:pt x="2841" y="1299"/>
                    </a:lnTo>
                    <a:lnTo>
                      <a:pt x="2839" y="1294"/>
                    </a:lnTo>
                    <a:lnTo>
                      <a:pt x="2843" y="1293"/>
                    </a:lnTo>
                    <a:lnTo>
                      <a:pt x="2843" y="1289"/>
                    </a:lnTo>
                    <a:lnTo>
                      <a:pt x="2844" y="1288"/>
                    </a:lnTo>
                    <a:lnTo>
                      <a:pt x="2847" y="1289"/>
                    </a:lnTo>
                    <a:lnTo>
                      <a:pt x="2851" y="1286"/>
                    </a:lnTo>
                    <a:lnTo>
                      <a:pt x="2854" y="1279"/>
                    </a:lnTo>
                    <a:lnTo>
                      <a:pt x="2859" y="1274"/>
                    </a:lnTo>
                    <a:lnTo>
                      <a:pt x="2864" y="1274"/>
                    </a:lnTo>
                    <a:lnTo>
                      <a:pt x="2867" y="1271"/>
                    </a:lnTo>
                    <a:lnTo>
                      <a:pt x="2867" y="1268"/>
                    </a:lnTo>
                    <a:lnTo>
                      <a:pt x="2866" y="1263"/>
                    </a:lnTo>
                    <a:lnTo>
                      <a:pt x="2862" y="1264"/>
                    </a:lnTo>
                    <a:lnTo>
                      <a:pt x="2857" y="1269"/>
                    </a:lnTo>
                    <a:lnTo>
                      <a:pt x="2857" y="1273"/>
                    </a:lnTo>
                    <a:lnTo>
                      <a:pt x="2854" y="1273"/>
                    </a:lnTo>
                    <a:lnTo>
                      <a:pt x="2851" y="1274"/>
                    </a:lnTo>
                    <a:lnTo>
                      <a:pt x="2847" y="1274"/>
                    </a:lnTo>
                    <a:lnTo>
                      <a:pt x="2846" y="1271"/>
                    </a:lnTo>
                    <a:lnTo>
                      <a:pt x="2844" y="1271"/>
                    </a:lnTo>
                    <a:lnTo>
                      <a:pt x="2843" y="1274"/>
                    </a:lnTo>
                    <a:lnTo>
                      <a:pt x="2844" y="1278"/>
                    </a:lnTo>
                    <a:lnTo>
                      <a:pt x="2843" y="1281"/>
                    </a:lnTo>
                    <a:lnTo>
                      <a:pt x="2841" y="1284"/>
                    </a:lnTo>
                    <a:lnTo>
                      <a:pt x="2838" y="1284"/>
                    </a:lnTo>
                    <a:lnTo>
                      <a:pt x="2838" y="1288"/>
                    </a:lnTo>
                    <a:lnTo>
                      <a:pt x="2838" y="1291"/>
                    </a:lnTo>
                    <a:lnTo>
                      <a:pt x="2833" y="1293"/>
                    </a:lnTo>
                    <a:lnTo>
                      <a:pt x="2833" y="1296"/>
                    </a:lnTo>
                    <a:lnTo>
                      <a:pt x="2834" y="1298"/>
                    </a:lnTo>
                    <a:lnTo>
                      <a:pt x="2833" y="1299"/>
                    </a:lnTo>
                    <a:lnTo>
                      <a:pt x="2833" y="1303"/>
                    </a:lnTo>
                    <a:lnTo>
                      <a:pt x="2834" y="1308"/>
                    </a:lnTo>
                    <a:lnTo>
                      <a:pt x="2834" y="1308"/>
                    </a:lnTo>
                    <a:close/>
                    <a:moveTo>
                      <a:pt x="2813" y="1338"/>
                    </a:moveTo>
                    <a:lnTo>
                      <a:pt x="2813" y="1338"/>
                    </a:lnTo>
                    <a:lnTo>
                      <a:pt x="2814" y="1331"/>
                    </a:lnTo>
                    <a:lnTo>
                      <a:pt x="2816" y="1321"/>
                    </a:lnTo>
                    <a:lnTo>
                      <a:pt x="2818" y="1319"/>
                    </a:lnTo>
                    <a:lnTo>
                      <a:pt x="2824" y="1314"/>
                    </a:lnTo>
                    <a:lnTo>
                      <a:pt x="2824" y="1309"/>
                    </a:lnTo>
                    <a:lnTo>
                      <a:pt x="2823" y="1309"/>
                    </a:lnTo>
                    <a:lnTo>
                      <a:pt x="2819" y="1311"/>
                    </a:lnTo>
                    <a:lnTo>
                      <a:pt x="2818" y="1309"/>
                    </a:lnTo>
                    <a:lnTo>
                      <a:pt x="2814" y="1308"/>
                    </a:lnTo>
                    <a:lnTo>
                      <a:pt x="2813" y="1309"/>
                    </a:lnTo>
                    <a:lnTo>
                      <a:pt x="2813" y="1314"/>
                    </a:lnTo>
                    <a:lnTo>
                      <a:pt x="2811" y="1319"/>
                    </a:lnTo>
                    <a:lnTo>
                      <a:pt x="2811" y="1326"/>
                    </a:lnTo>
                    <a:lnTo>
                      <a:pt x="2808" y="1329"/>
                    </a:lnTo>
                    <a:lnTo>
                      <a:pt x="2809" y="1333"/>
                    </a:lnTo>
                    <a:lnTo>
                      <a:pt x="2813" y="1338"/>
                    </a:lnTo>
                    <a:lnTo>
                      <a:pt x="2813" y="1338"/>
                    </a:lnTo>
                    <a:close/>
                    <a:moveTo>
                      <a:pt x="50" y="985"/>
                    </a:moveTo>
                    <a:lnTo>
                      <a:pt x="50" y="985"/>
                    </a:lnTo>
                    <a:lnTo>
                      <a:pt x="49" y="989"/>
                    </a:lnTo>
                    <a:lnTo>
                      <a:pt x="54" y="992"/>
                    </a:lnTo>
                    <a:lnTo>
                      <a:pt x="55" y="989"/>
                    </a:lnTo>
                    <a:lnTo>
                      <a:pt x="50" y="98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24" name="Freeform 32"/>
              <p:cNvSpPr>
                <a:spLocks noEditPoints="1"/>
              </p:cNvSpPr>
              <p:nvPr/>
            </p:nvSpPr>
            <p:spPr bwMode="auto">
              <a:xfrm>
                <a:off x="6501704" y="2523688"/>
                <a:ext cx="82409" cy="56030"/>
              </a:xfrm>
              <a:custGeom>
                <a:avLst/>
                <a:gdLst/>
                <a:ahLst/>
                <a:cxnLst>
                  <a:cxn ang="0">
                    <a:pos x="120" y="104"/>
                  </a:cxn>
                  <a:cxn ang="0">
                    <a:pos x="121" y="96"/>
                  </a:cxn>
                  <a:cxn ang="0">
                    <a:pos x="111" y="96"/>
                  </a:cxn>
                  <a:cxn ang="0">
                    <a:pos x="111" y="103"/>
                  </a:cxn>
                  <a:cxn ang="0">
                    <a:pos x="144" y="81"/>
                  </a:cxn>
                  <a:cxn ang="0">
                    <a:pos x="149" y="78"/>
                  </a:cxn>
                  <a:cxn ang="0">
                    <a:pos x="96" y="70"/>
                  </a:cxn>
                  <a:cxn ang="0">
                    <a:pos x="86" y="86"/>
                  </a:cxn>
                  <a:cxn ang="0">
                    <a:pos x="81" y="79"/>
                  </a:cxn>
                  <a:cxn ang="0">
                    <a:pos x="70" y="71"/>
                  </a:cxn>
                  <a:cxn ang="0">
                    <a:pos x="73" y="61"/>
                  </a:cxn>
                  <a:cxn ang="0">
                    <a:pos x="81" y="68"/>
                  </a:cxn>
                  <a:cxn ang="0">
                    <a:pos x="81" y="63"/>
                  </a:cxn>
                  <a:cxn ang="0">
                    <a:pos x="95" y="55"/>
                  </a:cxn>
                  <a:cxn ang="0">
                    <a:pos x="90" y="71"/>
                  </a:cxn>
                  <a:cxn ang="0">
                    <a:pos x="93" y="79"/>
                  </a:cxn>
                  <a:cxn ang="0">
                    <a:pos x="86" y="86"/>
                  </a:cxn>
                  <a:cxn ang="0">
                    <a:pos x="95" y="86"/>
                  </a:cxn>
                  <a:cxn ang="0">
                    <a:pos x="88" y="88"/>
                  </a:cxn>
                  <a:cxn ang="0">
                    <a:pos x="80" y="93"/>
                  </a:cxn>
                  <a:cxn ang="0">
                    <a:pos x="88" y="91"/>
                  </a:cxn>
                  <a:cxn ang="0">
                    <a:pos x="83" y="94"/>
                  </a:cxn>
                  <a:cxn ang="0">
                    <a:pos x="65" y="93"/>
                  </a:cxn>
                  <a:cxn ang="0">
                    <a:pos x="70" y="88"/>
                  </a:cxn>
                  <a:cxn ang="0">
                    <a:pos x="55" y="56"/>
                  </a:cxn>
                  <a:cxn ang="0">
                    <a:pos x="53" y="66"/>
                  </a:cxn>
                  <a:cxn ang="0">
                    <a:pos x="50" y="89"/>
                  </a:cxn>
                  <a:cxn ang="0">
                    <a:pos x="58" y="91"/>
                  </a:cxn>
                  <a:cxn ang="0">
                    <a:pos x="65" y="84"/>
                  </a:cxn>
                  <a:cxn ang="0">
                    <a:pos x="46" y="70"/>
                  </a:cxn>
                  <a:cxn ang="0">
                    <a:pos x="60" y="81"/>
                  </a:cxn>
                  <a:cxn ang="0">
                    <a:pos x="45" y="84"/>
                  </a:cxn>
                  <a:cxn ang="0">
                    <a:pos x="40" y="71"/>
                  </a:cxn>
                  <a:cxn ang="0">
                    <a:pos x="63" y="16"/>
                  </a:cxn>
                  <a:cxn ang="0">
                    <a:pos x="15" y="31"/>
                  </a:cxn>
                  <a:cxn ang="0">
                    <a:pos x="18" y="35"/>
                  </a:cxn>
                  <a:cxn ang="0">
                    <a:pos x="13" y="33"/>
                  </a:cxn>
                  <a:cxn ang="0">
                    <a:pos x="27" y="25"/>
                  </a:cxn>
                  <a:cxn ang="0">
                    <a:pos x="45" y="26"/>
                  </a:cxn>
                  <a:cxn ang="0">
                    <a:pos x="51" y="11"/>
                  </a:cxn>
                  <a:cxn ang="0">
                    <a:pos x="46" y="6"/>
                  </a:cxn>
                  <a:cxn ang="0">
                    <a:pos x="32" y="18"/>
                  </a:cxn>
                  <a:cxn ang="0">
                    <a:pos x="13" y="25"/>
                  </a:cxn>
                  <a:cxn ang="0">
                    <a:pos x="7" y="35"/>
                  </a:cxn>
                  <a:cxn ang="0">
                    <a:pos x="35" y="91"/>
                  </a:cxn>
                  <a:cxn ang="0">
                    <a:pos x="32" y="84"/>
                  </a:cxn>
                  <a:cxn ang="0">
                    <a:pos x="32" y="75"/>
                  </a:cxn>
                  <a:cxn ang="0">
                    <a:pos x="43" y="63"/>
                  </a:cxn>
                  <a:cxn ang="0">
                    <a:pos x="48" y="53"/>
                  </a:cxn>
                  <a:cxn ang="0">
                    <a:pos x="60" y="51"/>
                  </a:cxn>
                  <a:cxn ang="0">
                    <a:pos x="60" y="41"/>
                  </a:cxn>
                  <a:cxn ang="0">
                    <a:pos x="46" y="36"/>
                  </a:cxn>
                  <a:cxn ang="0">
                    <a:pos x="41" y="26"/>
                  </a:cxn>
                  <a:cxn ang="0">
                    <a:pos x="25" y="30"/>
                  </a:cxn>
                  <a:cxn ang="0">
                    <a:pos x="32" y="43"/>
                  </a:cxn>
                  <a:cxn ang="0">
                    <a:pos x="27" y="38"/>
                  </a:cxn>
                  <a:cxn ang="0">
                    <a:pos x="20" y="41"/>
                  </a:cxn>
                  <a:cxn ang="0">
                    <a:pos x="7" y="40"/>
                  </a:cxn>
                  <a:cxn ang="0">
                    <a:pos x="5" y="48"/>
                  </a:cxn>
                  <a:cxn ang="0">
                    <a:pos x="7" y="61"/>
                  </a:cxn>
                  <a:cxn ang="0">
                    <a:pos x="3" y="75"/>
                  </a:cxn>
                  <a:cxn ang="0">
                    <a:pos x="12" y="84"/>
                  </a:cxn>
                  <a:cxn ang="0">
                    <a:pos x="32" y="91"/>
                  </a:cxn>
                </a:cxnLst>
                <a:rect l="0" t="0" r="r" b="b"/>
                <a:pathLst>
                  <a:path w="153" h="108">
                    <a:moveTo>
                      <a:pt x="110" y="106"/>
                    </a:moveTo>
                    <a:lnTo>
                      <a:pt x="111" y="106"/>
                    </a:lnTo>
                    <a:lnTo>
                      <a:pt x="116" y="108"/>
                    </a:lnTo>
                    <a:lnTo>
                      <a:pt x="120" y="104"/>
                    </a:lnTo>
                    <a:lnTo>
                      <a:pt x="123" y="106"/>
                    </a:lnTo>
                    <a:lnTo>
                      <a:pt x="123" y="103"/>
                    </a:lnTo>
                    <a:lnTo>
                      <a:pt x="121" y="99"/>
                    </a:lnTo>
                    <a:lnTo>
                      <a:pt x="121" y="96"/>
                    </a:lnTo>
                    <a:lnTo>
                      <a:pt x="118" y="96"/>
                    </a:lnTo>
                    <a:lnTo>
                      <a:pt x="116" y="96"/>
                    </a:lnTo>
                    <a:lnTo>
                      <a:pt x="115" y="96"/>
                    </a:lnTo>
                    <a:lnTo>
                      <a:pt x="111" y="96"/>
                    </a:lnTo>
                    <a:lnTo>
                      <a:pt x="111" y="99"/>
                    </a:lnTo>
                    <a:lnTo>
                      <a:pt x="115" y="99"/>
                    </a:lnTo>
                    <a:lnTo>
                      <a:pt x="115" y="101"/>
                    </a:lnTo>
                    <a:lnTo>
                      <a:pt x="111" y="103"/>
                    </a:lnTo>
                    <a:lnTo>
                      <a:pt x="110" y="106"/>
                    </a:lnTo>
                    <a:lnTo>
                      <a:pt x="110" y="106"/>
                    </a:lnTo>
                    <a:close/>
                    <a:moveTo>
                      <a:pt x="144" y="75"/>
                    </a:moveTo>
                    <a:lnTo>
                      <a:pt x="144" y="81"/>
                    </a:lnTo>
                    <a:lnTo>
                      <a:pt x="144" y="84"/>
                    </a:lnTo>
                    <a:lnTo>
                      <a:pt x="153" y="88"/>
                    </a:lnTo>
                    <a:lnTo>
                      <a:pt x="153" y="83"/>
                    </a:lnTo>
                    <a:lnTo>
                      <a:pt x="149" y="78"/>
                    </a:lnTo>
                    <a:lnTo>
                      <a:pt x="144" y="75"/>
                    </a:lnTo>
                    <a:lnTo>
                      <a:pt x="144" y="75"/>
                    </a:lnTo>
                    <a:close/>
                    <a:moveTo>
                      <a:pt x="98" y="65"/>
                    </a:moveTo>
                    <a:lnTo>
                      <a:pt x="96" y="70"/>
                    </a:lnTo>
                    <a:lnTo>
                      <a:pt x="100" y="71"/>
                    </a:lnTo>
                    <a:lnTo>
                      <a:pt x="98" y="65"/>
                    </a:lnTo>
                    <a:lnTo>
                      <a:pt x="98" y="65"/>
                    </a:lnTo>
                    <a:close/>
                    <a:moveTo>
                      <a:pt x="86" y="86"/>
                    </a:moveTo>
                    <a:lnTo>
                      <a:pt x="81" y="86"/>
                    </a:lnTo>
                    <a:lnTo>
                      <a:pt x="80" y="84"/>
                    </a:lnTo>
                    <a:lnTo>
                      <a:pt x="81" y="83"/>
                    </a:lnTo>
                    <a:lnTo>
                      <a:pt x="81" y="79"/>
                    </a:lnTo>
                    <a:lnTo>
                      <a:pt x="76" y="79"/>
                    </a:lnTo>
                    <a:lnTo>
                      <a:pt x="73" y="79"/>
                    </a:lnTo>
                    <a:lnTo>
                      <a:pt x="70" y="76"/>
                    </a:lnTo>
                    <a:lnTo>
                      <a:pt x="70" y="71"/>
                    </a:lnTo>
                    <a:lnTo>
                      <a:pt x="68" y="68"/>
                    </a:lnTo>
                    <a:lnTo>
                      <a:pt x="68" y="66"/>
                    </a:lnTo>
                    <a:lnTo>
                      <a:pt x="70" y="65"/>
                    </a:lnTo>
                    <a:lnTo>
                      <a:pt x="73" y="61"/>
                    </a:lnTo>
                    <a:lnTo>
                      <a:pt x="75" y="60"/>
                    </a:lnTo>
                    <a:lnTo>
                      <a:pt x="76" y="63"/>
                    </a:lnTo>
                    <a:lnTo>
                      <a:pt x="76" y="65"/>
                    </a:lnTo>
                    <a:lnTo>
                      <a:pt x="81" y="68"/>
                    </a:lnTo>
                    <a:lnTo>
                      <a:pt x="83" y="66"/>
                    </a:lnTo>
                    <a:lnTo>
                      <a:pt x="85" y="66"/>
                    </a:lnTo>
                    <a:lnTo>
                      <a:pt x="85" y="65"/>
                    </a:lnTo>
                    <a:lnTo>
                      <a:pt x="81" y="63"/>
                    </a:lnTo>
                    <a:lnTo>
                      <a:pt x="80" y="60"/>
                    </a:lnTo>
                    <a:lnTo>
                      <a:pt x="83" y="56"/>
                    </a:lnTo>
                    <a:lnTo>
                      <a:pt x="88" y="55"/>
                    </a:lnTo>
                    <a:lnTo>
                      <a:pt x="95" y="55"/>
                    </a:lnTo>
                    <a:lnTo>
                      <a:pt x="96" y="58"/>
                    </a:lnTo>
                    <a:lnTo>
                      <a:pt x="96" y="63"/>
                    </a:lnTo>
                    <a:lnTo>
                      <a:pt x="95" y="68"/>
                    </a:lnTo>
                    <a:lnTo>
                      <a:pt x="90" y="71"/>
                    </a:lnTo>
                    <a:lnTo>
                      <a:pt x="90" y="73"/>
                    </a:lnTo>
                    <a:lnTo>
                      <a:pt x="95" y="75"/>
                    </a:lnTo>
                    <a:lnTo>
                      <a:pt x="95" y="78"/>
                    </a:lnTo>
                    <a:lnTo>
                      <a:pt x="93" y="79"/>
                    </a:lnTo>
                    <a:lnTo>
                      <a:pt x="88" y="81"/>
                    </a:lnTo>
                    <a:lnTo>
                      <a:pt x="88" y="84"/>
                    </a:lnTo>
                    <a:lnTo>
                      <a:pt x="86" y="86"/>
                    </a:lnTo>
                    <a:lnTo>
                      <a:pt x="86" y="86"/>
                    </a:lnTo>
                    <a:close/>
                    <a:moveTo>
                      <a:pt x="88" y="88"/>
                    </a:moveTo>
                    <a:lnTo>
                      <a:pt x="90" y="89"/>
                    </a:lnTo>
                    <a:lnTo>
                      <a:pt x="91" y="86"/>
                    </a:lnTo>
                    <a:lnTo>
                      <a:pt x="95" y="86"/>
                    </a:lnTo>
                    <a:lnTo>
                      <a:pt x="95" y="84"/>
                    </a:lnTo>
                    <a:lnTo>
                      <a:pt x="90" y="84"/>
                    </a:lnTo>
                    <a:lnTo>
                      <a:pt x="88" y="88"/>
                    </a:lnTo>
                    <a:lnTo>
                      <a:pt x="88" y="88"/>
                    </a:lnTo>
                    <a:close/>
                    <a:moveTo>
                      <a:pt x="70" y="88"/>
                    </a:moveTo>
                    <a:lnTo>
                      <a:pt x="75" y="93"/>
                    </a:lnTo>
                    <a:lnTo>
                      <a:pt x="78" y="93"/>
                    </a:lnTo>
                    <a:lnTo>
                      <a:pt x="80" y="93"/>
                    </a:lnTo>
                    <a:lnTo>
                      <a:pt x="81" y="89"/>
                    </a:lnTo>
                    <a:lnTo>
                      <a:pt x="86" y="89"/>
                    </a:lnTo>
                    <a:lnTo>
                      <a:pt x="86" y="88"/>
                    </a:lnTo>
                    <a:lnTo>
                      <a:pt x="88" y="91"/>
                    </a:lnTo>
                    <a:lnTo>
                      <a:pt x="85" y="94"/>
                    </a:lnTo>
                    <a:lnTo>
                      <a:pt x="85" y="99"/>
                    </a:lnTo>
                    <a:lnTo>
                      <a:pt x="85" y="98"/>
                    </a:lnTo>
                    <a:lnTo>
                      <a:pt x="83" y="94"/>
                    </a:lnTo>
                    <a:lnTo>
                      <a:pt x="81" y="98"/>
                    </a:lnTo>
                    <a:lnTo>
                      <a:pt x="73" y="98"/>
                    </a:lnTo>
                    <a:lnTo>
                      <a:pt x="66" y="96"/>
                    </a:lnTo>
                    <a:lnTo>
                      <a:pt x="65" y="93"/>
                    </a:lnTo>
                    <a:lnTo>
                      <a:pt x="68" y="93"/>
                    </a:lnTo>
                    <a:lnTo>
                      <a:pt x="66" y="91"/>
                    </a:lnTo>
                    <a:lnTo>
                      <a:pt x="68" y="88"/>
                    </a:lnTo>
                    <a:lnTo>
                      <a:pt x="70" y="88"/>
                    </a:lnTo>
                    <a:lnTo>
                      <a:pt x="70" y="88"/>
                    </a:lnTo>
                    <a:close/>
                    <a:moveTo>
                      <a:pt x="53" y="66"/>
                    </a:moveTo>
                    <a:lnTo>
                      <a:pt x="55" y="61"/>
                    </a:lnTo>
                    <a:lnTo>
                      <a:pt x="55" y="56"/>
                    </a:lnTo>
                    <a:lnTo>
                      <a:pt x="56" y="61"/>
                    </a:lnTo>
                    <a:lnTo>
                      <a:pt x="56" y="65"/>
                    </a:lnTo>
                    <a:lnTo>
                      <a:pt x="53" y="66"/>
                    </a:lnTo>
                    <a:lnTo>
                      <a:pt x="53" y="66"/>
                    </a:lnTo>
                    <a:close/>
                    <a:moveTo>
                      <a:pt x="50" y="89"/>
                    </a:moveTo>
                    <a:lnTo>
                      <a:pt x="55" y="93"/>
                    </a:lnTo>
                    <a:lnTo>
                      <a:pt x="56" y="91"/>
                    </a:lnTo>
                    <a:lnTo>
                      <a:pt x="50" y="89"/>
                    </a:lnTo>
                    <a:lnTo>
                      <a:pt x="50" y="89"/>
                    </a:lnTo>
                    <a:close/>
                    <a:moveTo>
                      <a:pt x="61" y="81"/>
                    </a:moveTo>
                    <a:lnTo>
                      <a:pt x="60" y="88"/>
                    </a:lnTo>
                    <a:lnTo>
                      <a:pt x="58" y="91"/>
                    </a:lnTo>
                    <a:lnTo>
                      <a:pt x="60" y="93"/>
                    </a:lnTo>
                    <a:lnTo>
                      <a:pt x="61" y="89"/>
                    </a:lnTo>
                    <a:lnTo>
                      <a:pt x="65" y="84"/>
                    </a:lnTo>
                    <a:lnTo>
                      <a:pt x="65" y="84"/>
                    </a:lnTo>
                    <a:lnTo>
                      <a:pt x="61" y="81"/>
                    </a:lnTo>
                    <a:lnTo>
                      <a:pt x="61" y="81"/>
                    </a:lnTo>
                    <a:close/>
                    <a:moveTo>
                      <a:pt x="40" y="71"/>
                    </a:moveTo>
                    <a:lnTo>
                      <a:pt x="46" y="70"/>
                    </a:lnTo>
                    <a:lnTo>
                      <a:pt x="51" y="71"/>
                    </a:lnTo>
                    <a:lnTo>
                      <a:pt x="55" y="71"/>
                    </a:lnTo>
                    <a:lnTo>
                      <a:pt x="58" y="78"/>
                    </a:lnTo>
                    <a:lnTo>
                      <a:pt x="60" y="81"/>
                    </a:lnTo>
                    <a:lnTo>
                      <a:pt x="56" y="86"/>
                    </a:lnTo>
                    <a:lnTo>
                      <a:pt x="51" y="88"/>
                    </a:lnTo>
                    <a:lnTo>
                      <a:pt x="50" y="86"/>
                    </a:lnTo>
                    <a:lnTo>
                      <a:pt x="45" y="84"/>
                    </a:lnTo>
                    <a:lnTo>
                      <a:pt x="41" y="81"/>
                    </a:lnTo>
                    <a:lnTo>
                      <a:pt x="38" y="76"/>
                    </a:lnTo>
                    <a:lnTo>
                      <a:pt x="40" y="71"/>
                    </a:lnTo>
                    <a:lnTo>
                      <a:pt x="40" y="71"/>
                    </a:lnTo>
                    <a:close/>
                    <a:moveTo>
                      <a:pt x="58" y="16"/>
                    </a:moveTo>
                    <a:lnTo>
                      <a:pt x="61" y="13"/>
                    </a:lnTo>
                    <a:lnTo>
                      <a:pt x="66" y="13"/>
                    </a:lnTo>
                    <a:lnTo>
                      <a:pt x="63" y="16"/>
                    </a:lnTo>
                    <a:lnTo>
                      <a:pt x="58" y="16"/>
                    </a:lnTo>
                    <a:lnTo>
                      <a:pt x="58" y="16"/>
                    </a:lnTo>
                    <a:close/>
                    <a:moveTo>
                      <a:pt x="15" y="36"/>
                    </a:moveTo>
                    <a:lnTo>
                      <a:pt x="15" y="31"/>
                    </a:lnTo>
                    <a:lnTo>
                      <a:pt x="18" y="28"/>
                    </a:lnTo>
                    <a:lnTo>
                      <a:pt x="23" y="28"/>
                    </a:lnTo>
                    <a:lnTo>
                      <a:pt x="22" y="31"/>
                    </a:lnTo>
                    <a:lnTo>
                      <a:pt x="18" y="35"/>
                    </a:lnTo>
                    <a:lnTo>
                      <a:pt x="15" y="36"/>
                    </a:lnTo>
                    <a:lnTo>
                      <a:pt x="15" y="36"/>
                    </a:lnTo>
                    <a:close/>
                    <a:moveTo>
                      <a:pt x="15" y="38"/>
                    </a:moveTo>
                    <a:lnTo>
                      <a:pt x="13" y="33"/>
                    </a:lnTo>
                    <a:lnTo>
                      <a:pt x="15" y="30"/>
                    </a:lnTo>
                    <a:lnTo>
                      <a:pt x="22" y="25"/>
                    </a:lnTo>
                    <a:lnTo>
                      <a:pt x="23" y="26"/>
                    </a:lnTo>
                    <a:lnTo>
                      <a:pt x="27" y="25"/>
                    </a:lnTo>
                    <a:lnTo>
                      <a:pt x="33" y="26"/>
                    </a:lnTo>
                    <a:lnTo>
                      <a:pt x="37" y="25"/>
                    </a:lnTo>
                    <a:lnTo>
                      <a:pt x="41" y="25"/>
                    </a:lnTo>
                    <a:lnTo>
                      <a:pt x="45" y="26"/>
                    </a:lnTo>
                    <a:lnTo>
                      <a:pt x="48" y="26"/>
                    </a:lnTo>
                    <a:lnTo>
                      <a:pt x="51" y="18"/>
                    </a:lnTo>
                    <a:lnTo>
                      <a:pt x="51" y="13"/>
                    </a:lnTo>
                    <a:lnTo>
                      <a:pt x="51" y="11"/>
                    </a:lnTo>
                    <a:lnTo>
                      <a:pt x="51" y="8"/>
                    </a:lnTo>
                    <a:lnTo>
                      <a:pt x="55" y="1"/>
                    </a:lnTo>
                    <a:lnTo>
                      <a:pt x="53" y="0"/>
                    </a:lnTo>
                    <a:lnTo>
                      <a:pt x="46" y="6"/>
                    </a:lnTo>
                    <a:lnTo>
                      <a:pt x="41" y="8"/>
                    </a:lnTo>
                    <a:lnTo>
                      <a:pt x="37" y="10"/>
                    </a:lnTo>
                    <a:lnTo>
                      <a:pt x="33" y="13"/>
                    </a:lnTo>
                    <a:lnTo>
                      <a:pt x="32" y="18"/>
                    </a:lnTo>
                    <a:lnTo>
                      <a:pt x="27" y="21"/>
                    </a:lnTo>
                    <a:lnTo>
                      <a:pt x="22" y="21"/>
                    </a:lnTo>
                    <a:lnTo>
                      <a:pt x="15" y="26"/>
                    </a:lnTo>
                    <a:lnTo>
                      <a:pt x="13" y="25"/>
                    </a:lnTo>
                    <a:lnTo>
                      <a:pt x="10" y="25"/>
                    </a:lnTo>
                    <a:lnTo>
                      <a:pt x="8" y="30"/>
                    </a:lnTo>
                    <a:lnTo>
                      <a:pt x="5" y="33"/>
                    </a:lnTo>
                    <a:lnTo>
                      <a:pt x="7" y="35"/>
                    </a:lnTo>
                    <a:lnTo>
                      <a:pt x="8" y="33"/>
                    </a:lnTo>
                    <a:lnTo>
                      <a:pt x="15" y="38"/>
                    </a:lnTo>
                    <a:lnTo>
                      <a:pt x="15" y="38"/>
                    </a:lnTo>
                    <a:close/>
                    <a:moveTo>
                      <a:pt x="35" y="91"/>
                    </a:moveTo>
                    <a:lnTo>
                      <a:pt x="35" y="89"/>
                    </a:lnTo>
                    <a:lnTo>
                      <a:pt x="37" y="88"/>
                    </a:lnTo>
                    <a:lnTo>
                      <a:pt x="33" y="84"/>
                    </a:lnTo>
                    <a:lnTo>
                      <a:pt x="32" y="84"/>
                    </a:lnTo>
                    <a:lnTo>
                      <a:pt x="32" y="81"/>
                    </a:lnTo>
                    <a:lnTo>
                      <a:pt x="33" y="79"/>
                    </a:lnTo>
                    <a:lnTo>
                      <a:pt x="35" y="76"/>
                    </a:lnTo>
                    <a:lnTo>
                      <a:pt x="32" y="75"/>
                    </a:lnTo>
                    <a:lnTo>
                      <a:pt x="32" y="73"/>
                    </a:lnTo>
                    <a:lnTo>
                      <a:pt x="41" y="68"/>
                    </a:lnTo>
                    <a:lnTo>
                      <a:pt x="40" y="66"/>
                    </a:lnTo>
                    <a:lnTo>
                      <a:pt x="43" y="63"/>
                    </a:lnTo>
                    <a:lnTo>
                      <a:pt x="45" y="65"/>
                    </a:lnTo>
                    <a:lnTo>
                      <a:pt x="50" y="63"/>
                    </a:lnTo>
                    <a:lnTo>
                      <a:pt x="50" y="56"/>
                    </a:lnTo>
                    <a:lnTo>
                      <a:pt x="48" y="53"/>
                    </a:lnTo>
                    <a:lnTo>
                      <a:pt x="50" y="50"/>
                    </a:lnTo>
                    <a:lnTo>
                      <a:pt x="55" y="50"/>
                    </a:lnTo>
                    <a:lnTo>
                      <a:pt x="58" y="53"/>
                    </a:lnTo>
                    <a:lnTo>
                      <a:pt x="60" y="51"/>
                    </a:lnTo>
                    <a:lnTo>
                      <a:pt x="61" y="51"/>
                    </a:lnTo>
                    <a:lnTo>
                      <a:pt x="63" y="50"/>
                    </a:lnTo>
                    <a:lnTo>
                      <a:pt x="65" y="46"/>
                    </a:lnTo>
                    <a:lnTo>
                      <a:pt x="60" y="41"/>
                    </a:lnTo>
                    <a:lnTo>
                      <a:pt x="58" y="43"/>
                    </a:lnTo>
                    <a:lnTo>
                      <a:pt x="51" y="43"/>
                    </a:lnTo>
                    <a:lnTo>
                      <a:pt x="50" y="41"/>
                    </a:lnTo>
                    <a:lnTo>
                      <a:pt x="46" y="36"/>
                    </a:lnTo>
                    <a:lnTo>
                      <a:pt x="45" y="36"/>
                    </a:lnTo>
                    <a:lnTo>
                      <a:pt x="46" y="35"/>
                    </a:lnTo>
                    <a:lnTo>
                      <a:pt x="46" y="30"/>
                    </a:lnTo>
                    <a:lnTo>
                      <a:pt x="41" y="26"/>
                    </a:lnTo>
                    <a:lnTo>
                      <a:pt x="35" y="28"/>
                    </a:lnTo>
                    <a:lnTo>
                      <a:pt x="32" y="30"/>
                    </a:lnTo>
                    <a:lnTo>
                      <a:pt x="27" y="28"/>
                    </a:lnTo>
                    <a:lnTo>
                      <a:pt x="25" y="30"/>
                    </a:lnTo>
                    <a:lnTo>
                      <a:pt x="30" y="35"/>
                    </a:lnTo>
                    <a:lnTo>
                      <a:pt x="28" y="36"/>
                    </a:lnTo>
                    <a:lnTo>
                      <a:pt x="32" y="41"/>
                    </a:lnTo>
                    <a:lnTo>
                      <a:pt x="32" y="43"/>
                    </a:lnTo>
                    <a:lnTo>
                      <a:pt x="28" y="41"/>
                    </a:lnTo>
                    <a:lnTo>
                      <a:pt x="23" y="41"/>
                    </a:lnTo>
                    <a:lnTo>
                      <a:pt x="23" y="40"/>
                    </a:lnTo>
                    <a:lnTo>
                      <a:pt x="27" y="38"/>
                    </a:lnTo>
                    <a:lnTo>
                      <a:pt x="23" y="33"/>
                    </a:lnTo>
                    <a:lnTo>
                      <a:pt x="22" y="33"/>
                    </a:lnTo>
                    <a:lnTo>
                      <a:pt x="18" y="38"/>
                    </a:lnTo>
                    <a:lnTo>
                      <a:pt x="20" y="41"/>
                    </a:lnTo>
                    <a:lnTo>
                      <a:pt x="15" y="43"/>
                    </a:lnTo>
                    <a:lnTo>
                      <a:pt x="13" y="41"/>
                    </a:lnTo>
                    <a:lnTo>
                      <a:pt x="8" y="41"/>
                    </a:lnTo>
                    <a:lnTo>
                      <a:pt x="7" y="40"/>
                    </a:lnTo>
                    <a:lnTo>
                      <a:pt x="3" y="43"/>
                    </a:lnTo>
                    <a:lnTo>
                      <a:pt x="8" y="46"/>
                    </a:lnTo>
                    <a:lnTo>
                      <a:pt x="8" y="50"/>
                    </a:lnTo>
                    <a:lnTo>
                      <a:pt x="5" y="48"/>
                    </a:lnTo>
                    <a:lnTo>
                      <a:pt x="3" y="48"/>
                    </a:lnTo>
                    <a:lnTo>
                      <a:pt x="3" y="55"/>
                    </a:lnTo>
                    <a:lnTo>
                      <a:pt x="7" y="56"/>
                    </a:lnTo>
                    <a:lnTo>
                      <a:pt x="7" y="61"/>
                    </a:lnTo>
                    <a:lnTo>
                      <a:pt x="10" y="63"/>
                    </a:lnTo>
                    <a:lnTo>
                      <a:pt x="3" y="66"/>
                    </a:lnTo>
                    <a:lnTo>
                      <a:pt x="0" y="73"/>
                    </a:lnTo>
                    <a:lnTo>
                      <a:pt x="3" y="75"/>
                    </a:lnTo>
                    <a:lnTo>
                      <a:pt x="7" y="73"/>
                    </a:lnTo>
                    <a:lnTo>
                      <a:pt x="13" y="76"/>
                    </a:lnTo>
                    <a:lnTo>
                      <a:pt x="13" y="83"/>
                    </a:lnTo>
                    <a:lnTo>
                      <a:pt x="12" y="84"/>
                    </a:lnTo>
                    <a:lnTo>
                      <a:pt x="13" y="88"/>
                    </a:lnTo>
                    <a:lnTo>
                      <a:pt x="20" y="88"/>
                    </a:lnTo>
                    <a:lnTo>
                      <a:pt x="28" y="89"/>
                    </a:lnTo>
                    <a:lnTo>
                      <a:pt x="32" y="91"/>
                    </a:lnTo>
                    <a:lnTo>
                      <a:pt x="35" y="9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25" name="Freeform 33"/>
              <p:cNvSpPr>
                <a:spLocks noEditPoints="1"/>
              </p:cNvSpPr>
              <p:nvPr/>
            </p:nvSpPr>
            <p:spPr bwMode="auto">
              <a:xfrm>
                <a:off x="6461035" y="2255991"/>
                <a:ext cx="264351" cy="266660"/>
              </a:xfrm>
              <a:custGeom>
                <a:avLst/>
                <a:gdLst/>
                <a:ahLst/>
                <a:cxnLst>
                  <a:cxn ang="0">
                    <a:pos x="473" y="63"/>
                  </a:cxn>
                  <a:cxn ang="0">
                    <a:pos x="488" y="35"/>
                  </a:cxn>
                  <a:cxn ang="0">
                    <a:pos x="451" y="23"/>
                  </a:cxn>
                  <a:cxn ang="0">
                    <a:pos x="431" y="23"/>
                  </a:cxn>
                  <a:cxn ang="0">
                    <a:pos x="416" y="0"/>
                  </a:cxn>
                  <a:cxn ang="0">
                    <a:pos x="400" y="32"/>
                  </a:cxn>
                  <a:cxn ang="0">
                    <a:pos x="370" y="47"/>
                  </a:cxn>
                  <a:cxn ang="0">
                    <a:pos x="353" y="17"/>
                  </a:cxn>
                  <a:cxn ang="0">
                    <a:pos x="340" y="53"/>
                  </a:cxn>
                  <a:cxn ang="0">
                    <a:pos x="312" y="58"/>
                  </a:cxn>
                  <a:cxn ang="0">
                    <a:pos x="280" y="87"/>
                  </a:cxn>
                  <a:cxn ang="0">
                    <a:pos x="269" y="95"/>
                  </a:cxn>
                  <a:cxn ang="0">
                    <a:pos x="240" y="95"/>
                  </a:cxn>
                  <a:cxn ang="0">
                    <a:pos x="217" y="125"/>
                  </a:cxn>
                  <a:cxn ang="0">
                    <a:pos x="214" y="140"/>
                  </a:cxn>
                  <a:cxn ang="0">
                    <a:pos x="191" y="156"/>
                  </a:cxn>
                  <a:cxn ang="0">
                    <a:pos x="194" y="175"/>
                  </a:cxn>
                  <a:cxn ang="0">
                    <a:pos x="169" y="198"/>
                  </a:cxn>
                  <a:cxn ang="0">
                    <a:pos x="166" y="218"/>
                  </a:cxn>
                  <a:cxn ang="0">
                    <a:pos x="156" y="246"/>
                  </a:cxn>
                  <a:cxn ang="0">
                    <a:pos x="129" y="276"/>
                  </a:cxn>
                  <a:cxn ang="0">
                    <a:pos x="98" y="311"/>
                  </a:cxn>
                  <a:cxn ang="0">
                    <a:pos x="134" y="307"/>
                  </a:cxn>
                  <a:cxn ang="0">
                    <a:pos x="89" y="321"/>
                  </a:cxn>
                  <a:cxn ang="0">
                    <a:pos x="76" y="341"/>
                  </a:cxn>
                  <a:cxn ang="0">
                    <a:pos x="56" y="346"/>
                  </a:cxn>
                  <a:cxn ang="0">
                    <a:pos x="46" y="364"/>
                  </a:cxn>
                  <a:cxn ang="0">
                    <a:pos x="8" y="369"/>
                  </a:cxn>
                  <a:cxn ang="0">
                    <a:pos x="15" y="391"/>
                  </a:cxn>
                  <a:cxn ang="0">
                    <a:pos x="38" y="399"/>
                  </a:cxn>
                  <a:cxn ang="0">
                    <a:pos x="46" y="407"/>
                  </a:cxn>
                  <a:cxn ang="0">
                    <a:pos x="13" y="419"/>
                  </a:cxn>
                  <a:cxn ang="0">
                    <a:pos x="44" y="427"/>
                  </a:cxn>
                  <a:cxn ang="0">
                    <a:pos x="19" y="457"/>
                  </a:cxn>
                  <a:cxn ang="0">
                    <a:pos x="34" y="480"/>
                  </a:cxn>
                  <a:cxn ang="0">
                    <a:pos x="58" y="513"/>
                  </a:cxn>
                  <a:cxn ang="0">
                    <a:pos x="103" y="475"/>
                  </a:cxn>
                  <a:cxn ang="0">
                    <a:pos x="121" y="462"/>
                  </a:cxn>
                  <a:cxn ang="0">
                    <a:pos x="151" y="477"/>
                  </a:cxn>
                  <a:cxn ang="0">
                    <a:pos x="154" y="361"/>
                  </a:cxn>
                  <a:cxn ang="0">
                    <a:pos x="187" y="216"/>
                  </a:cxn>
                  <a:cxn ang="0">
                    <a:pos x="249" y="133"/>
                  </a:cxn>
                  <a:cxn ang="0">
                    <a:pos x="292" y="98"/>
                  </a:cxn>
                  <a:cxn ang="0">
                    <a:pos x="377" y="108"/>
                  </a:cxn>
                  <a:cxn ang="0">
                    <a:pos x="433" y="52"/>
                  </a:cxn>
                  <a:cxn ang="0">
                    <a:pos x="11" y="447"/>
                  </a:cxn>
                  <a:cxn ang="0">
                    <a:pos x="5" y="424"/>
                  </a:cxn>
                  <a:cxn ang="0">
                    <a:pos x="3" y="381"/>
                  </a:cxn>
                  <a:cxn ang="0">
                    <a:pos x="69" y="326"/>
                  </a:cxn>
                  <a:cxn ang="0">
                    <a:pos x="81" y="316"/>
                  </a:cxn>
                  <a:cxn ang="0">
                    <a:pos x="129" y="271"/>
                  </a:cxn>
                  <a:cxn ang="0">
                    <a:pos x="177" y="178"/>
                  </a:cxn>
                  <a:cxn ang="0">
                    <a:pos x="162" y="138"/>
                  </a:cxn>
                  <a:cxn ang="0">
                    <a:pos x="191" y="103"/>
                  </a:cxn>
                  <a:cxn ang="0">
                    <a:pos x="209" y="92"/>
                  </a:cxn>
                  <a:cxn ang="0">
                    <a:pos x="201" y="118"/>
                  </a:cxn>
                  <a:cxn ang="0">
                    <a:pos x="242" y="92"/>
                  </a:cxn>
                  <a:cxn ang="0">
                    <a:pos x="242" y="73"/>
                  </a:cxn>
                  <a:cxn ang="0">
                    <a:pos x="259" y="53"/>
                  </a:cxn>
                  <a:cxn ang="0">
                    <a:pos x="270" y="53"/>
                  </a:cxn>
                  <a:cxn ang="0">
                    <a:pos x="322" y="37"/>
                  </a:cxn>
                  <a:cxn ang="0">
                    <a:pos x="335" y="18"/>
                  </a:cxn>
                  <a:cxn ang="0">
                    <a:pos x="360" y="5"/>
                  </a:cxn>
                </a:cxnLst>
                <a:rect l="0" t="0" r="r" b="b"/>
                <a:pathLst>
                  <a:path w="493" h="513">
                    <a:moveTo>
                      <a:pt x="456" y="92"/>
                    </a:moveTo>
                    <a:lnTo>
                      <a:pt x="460" y="92"/>
                    </a:lnTo>
                    <a:lnTo>
                      <a:pt x="460" y="83"/>
                    </a:lnTo>
                    <a:lnTo>
                      <a:pt x="466" y="78"/>
                    </a:lnTo>
                    <a:lnTo>
                      <a:pt x="473" y="78"/>
                    </a:lnTo>
                    <a:lnTo>
                      <a:pt x="476" y="73"/>
                    </a:lnTo>
                    <a:lnTo>
                      <a:pt x="476" y="67"/>
                    </a:lnTo>
                    <a:lnTo>
                      <a:pt x="480" y="67"/>
                    </a:lnTo>
                    <a:lnTo>
                      <a:pt x="485" y="68"/>
                    </a:lnTo>
                    <a:lnTo>
                      <a:pt x="488" y="65"/>
                    </a:lnTo>
                    <a:lnTo>
                      <a:pt x="488" y="60"/>
                    </a:lnTo>
                    <a:lnTo>
                      <a:pt x="486" y="60"/>
                    </a:lnTo>
                    <a:lnTo>
                      <a:pt x="483" y="58"/>
                    </a:lnTo>
                    <a:lnTo>
                      <a:pt x="481" y="58"/>
                    </a:lnTo>
                    <a:lnTo>
                      <a:pt x="480" y="58"/>
                    </a:lnTo>
                    <a:lnTo>
                      <a:pt x="478" y="62"/>
                    </a:lnTo>
                    <a:lnTo>
                      <a:pt x="476" y="60"/>
                    </a:lnTo>
                    <a:lnTo>
                      <a:pt x="476" y="57"/>
                    </a:lnTo>
                    <a:lnTo>
                      <a:pt x="473" y="57"/>
                    </a:lnTo>
                    <a:lnTo>
                      <a:pt x="473" y="60"/>
                    </a:lnTo>
                    <a:lnTo>
                      <a:pt x="473" y="63"/>
                    </a:lnTo>
                    <a:lnTo>
                      <a:pt x="471" y="63"/>
                    </a:lnTo>
                    <a:lnTo>
                      <a:pt x="470" y="60"/>
                    </a:lnTo>
                    <a:lnTo>
                      <a:pt x="465" y="62"/>
                    </a:lnTo>
                    <a:lnTo>
                      <a:pt x="465" y="65"/>
                    </a:lnTo>
                    <a:lnTo>
                      <a:pt x="463" y="60"/>
                    </a:lnTo>
                    <a:lnTo>
                      <a:pt x="461" y="57"/>
                    </a:lnTo>
                    <a:lnTo>
                      <a:pt x="460" y="57"/>
                    </a:lnTo>
                    <a:lnTo>
                      <a:pt x="458" y="52"/>
                    </a:lnTo>
                    <a:lnTo>
                      <a:pt x="456" y="50"/>
                    </a:lnTo>
                    <a:lnTo>
                      <a:pt x="451" y="50"/>
                    </a:lnTo>
                    <a:lnTo>
                      <a:pt x="448" y="50"/>
                    </a:lnTo>
                    <a:lnTo>
                      <a:pt x="443" y="48"/>
                    </a:lnTo>
                    <a:lnTo>
                      <a:pt x="440" y="45"/>
                    </a:lnTo>
                    <a:lnTo>
                      <a:pt x="441" y="45"/>
                    </a:lnTo>
                    <a:lnTo>
                      <a:pt x="448" y="47"/>
                    </a:lnTo>
                    <a:lnTo>
                      <a:pt x="455" y="45"/>
                    </a:lnTo>
                    <a:lnTo>
                      <a:pt x="460" y="47"/>
                    </a:lnTo>
                    <a:lnTo>
                      <a:pt x="468" y="47"/>
                    </a:lnTo>
                    <a:lnTo>
                      <a:pt x="475" y="45"/>
                    </a:lnTo>
                    <a:lnTo>
                      <a:pt x="480" y="38"/>
                    </a:lnTo>
                    <a:lnTo>
                      <a:pt x="488" y="35"/>
                    </a:lnTo>
                    <a:lnTo>
                      <a:pt x="493" y="32"/>
                    </a:lnTo>
                    <a:lnTo>
                      <a:pt x="493" y="32"/>
                    </a:lnTo>
                    <a:lnTo>
                      <a:pt x="490" y="30"/>
                    </a:lnTo>
                    <a:lnTo>
                      <a:pt x="490" y="28"/>
                    </a:lnTo>
                    <a:lnTo>
                      <a:pt x="486" y="28"/>
                    </a:lnTo>
                    <a:lnTo>
                      <a:pt x="481" y="28"/>
                    </a:lnTo>
                    <a:lnTo>
                      <a:pt x="475" y="23"/>
                    </a:lnTo>
                    <a:lnTo>
                      <a:pt x="471" y="23"/>
                    </a:lnTo>
                    <a:lnTo>
                      <a:pt x="468" y="28"/>
                    </a:lnTo>
                    <a:lnTo>
                      <a:pt x="466" y="28"/>
                    </a:lnTo>
                    <a:lnTo>
                      <a:pt x="465" y="27"/>
                    </a:lnTo>
                    <a:lnTo>
                      <a:pt x="470" y="23"/>
                    </a:lnTo>
                    <a:lnTo>
                      <a:pt x="470" y="22"/>
                    </a:lnTo>
                    <a:lnTo>
                      <a:pt x="465" y="20"/>
                    </a:lnTo>
                    <a:lnTo>
                      <a:pt x="465" y="18"/>
                    </a:lnTo>
                    <a:lnTo>
                      <a:pt x="461" y="18"/>
                    </a:lnTo>
                    <a:lnTo>
                      <a:pt x="458" y="23"/>
                    </a:lnTo>
                    <a:lnTo>
                      <a:pt x="456" y="23"/>
                    </a:lnTo>
                    <a:lnTo>
                      <a:pt x="456" y="20"/>
                    </a:lnTo>
                    <a:lnTo>
                      <a:pt x="455" y="20"/>
                    </a:lnTo>
                    <a:lnTo>
                      <a:pt x="451" y="23"/>
                    </a:lnTo>
                    <a:lnTo>
                      <a:pt x="450" y="22"/>
                    </a:lnTo>
                    <a:lnTo>
                      <a:pt x="450" y="20"/>
                    </a:lnTo>
                    <a:lnTo>
                      <a:pt x="453" y="18"/>
                    </a:lnTo>
                    <a:lnTo>
                      <a:pt x="453" y="15"/>
                    </a:lnTo>
                    <a:lnTo>
                      <a:pt x="448" y="13"/>
                    </a:lnTo>
                    <a:lnTo>
                      <a:pt x="443" y="13"/>
                    </a:lnTo>
                    <a:lnTo>
                      <a:pt x="440" y="15"/>
                    </a:lnTo>
                    <a:lnTo>
                      <a:pt x="440" y="20"/>
                    </a:lnTo>
                    <a:lnTo>
                      <a:pt x="436" y="22"/>
                    </a:lnTo>
                    <a:lnTo>
                      <a:pt x="436" y="23"/>
                    </a:lnTo>
                    <a:lnTo>
                      <a:pt x="438" y="30"/>
                    </a:lnTo>
                    <a:lnTo>
                      <a:pt x="438" y="33"/>
                    </a:lnTo>
                    <a:lnTo>
                      <a:pt x="436" y="35"/>
                    </a:lnTo>
                    <a:lnTo>
                      <a:pt x="435" y="32"/>
                    </a:lnTo>
                    <a:lnTo>
                      <a:pt x="431" y="32"/>
                    </a:lnTo>
                    <a:lnTo>
                      <a:pt x="430" y="32"/>
                    </a:lnTo>
                    <a:lnTo>
                      <a:pt x="426" y="32"/>
                    </a:lnTo>
                    <a:lnTo>
                      <a:pt x="420" y="33"/>
                    </a:lnTo>
                    <a:lnTo>
                      <a:pt x="425" y="28"/>
                    </a:lnTo>
                    <a:lnTo>
                      <a:pt x="428" y="27"/>
                    </a:lnTo>
                    <a:lnTo>
                      <a:pt x="431" y="23"/>
                    </a:lnTo>
                    <a:lnTo>
                      <a:pt x="430" y="22"/>
                    </a:lnTo>
                    <a:lnTo>
                      <a:pt x="428" y="22"/>
                    </a:lnTo>
                    <a:lnTo>
                      <a:pt x="423" y="25"/>
                    </a:lnTo>
                    <a:lnTo>
                      <a:pt x="421" y="23"/>
                    </a:lnTo>
                    <a:lnTo>
                      <a:pt x="421" y="22"/>
                    </a:lnTo>
                    <a:lnTo>
                      <a:pt x="425" y="20"/>
                    </a:lnTo>
                    <a:lnTo>
                      <a:pt x="425" y="18"/>
                    </a:lnTo>
                    <a:lnTo>
                      <a:pt x="421" y="17"/>
                    </a:lnTo>
                    <a:lnTo>
                      <a:pt x="420" y="15"/>
                    </a:lnTo>
                    <a:lnTo>
                      <a:pt x="423" y="15"/>
                    </a:lnTo>
                    <a:lnTo>
                      <a:pt x="425" y="15"/>
                    </a:lnTo>
                    <a:lnTo>
                      <a:pt x="430" y="15"/>
                    </a:lnTo>
                    <a:lnTo>
                      <a:pt x="433" y="8"/>
                    </a:lnTo>
                    <a:lnTo>
                      <a:pt x="431" y="7"/>
                    </a:lnTo>
                    <a:lnTo>
                      <a:pt x="428" y="7"/>
                    </a:lnTo>
                    <a:lnTo>
                      <a:pt x="425" y="5"/>
                    </a:lnTo>
                    <a:lnTo>
                      <a:pt x="426" y="3"/>
                    </a:lnTo>
                    <a:lnTo>
                      <a:pt x="425" y="0"/>
                    </a:lnTo>
                    <a:lnTo>
                      <a:pt x="421" y="2"/>
                    </a:lnTo>
                    <a:lnTo>
                      <a:pt x="420" y="2"/>
                    </a:lnTo>
                    <a:lnTo>
                      <a:pt x="416" y="0"/>
                    </a:lnTo>
                    <a:lnTo>
                      <a:pt x="413" y="3"/>
                    </a:lnTo>
                    <a:lnTo>
                      <a:pt x="413" y="5"/>
                    </a:lnTo>
                    <a:lnTo>
                      <a:pt x="416" y="8"/>
                    </a:lnTo>
                    <a:lnTo>
                      <a:pt x="415" y="10"/>
                    </a:lnTo>
                    <a:lnTo>
                      <a:pt x="412" y="10"/>
                    </a:lnTo>
                    <a:lnTo>
                      <a:pt x="408" y="7"/>
                    </a:lnTo>
                    <a:lnTo>
                      <a:pt x="407" y="8"/>
                    </a:lnTo>
                    <a:lnTo>
                      <a:pt x="405" y="12"/>
                    </a:lnTo>
                    <a:lnTo>
                      <a:pt x="407" y="13"/>
                    </a:lnTo>
                    <a:lnTo>
                      <a:pt x="410" y="13"/>
                    </a:lnTo>
                    <a:lnTo>
                      <a:pt x="412" y="15"/>
                    </a:lnTo>
                    <a:lnTo>
                      <a:pt x="412" y="17"/>
                    </a:lnTo>
                    <a:lnTo>
                      <a:pt x="408" y="18"/>
                    </a:lnTo>
                    <a:lnTo>
                      <a:pt x="408" y="22"/>
                    </a:lnTo>
                    <a:lnTo>
                      <a:pt x="405" y="22"/>
                    </a:lnTo>
                    <a:lnTo>
                      <a:pt x="405" y="25"/>
                    </a:lnTo>
                    <a:lnTo>
                      <a:pt x="407" y="27"/>
                    </a:lnTo>
                    <a:lnTo>
                      <a:pt x="403" y="28"/>
                    </a:lnTo>
                    <a:lnTo>
                      <a:pt x="405" y="32"/>
                    </a:lnTo>
                    <a:lnTo>
                      <a:pt x="403" y="33"/>
                    </a:lnTo>
                    <a:lnTo>
                      <a:pt x="400" y="32"/>
                    </a:lnTo>
                    <a:lnTo>
                      <a:pt x="398" y="33"/>
                    </a:lnTo>
                    <a:lnTo>
                      <a:pt x="397" y="35"/>
                    </a:lnTo>
                    <a:lnTo>
                      <a:pt x="393" y="38"/>
                    </a:lnTo>
                    <a:lnTo>
                      <a:pt x="393" y="33"/>
                    </a:lnTo>
                    <a:lnTo>
                      <a:pt x="398" y="25"/>
                    </a:lnTo>
                    <a:lnTo>
                      <a:pt x="393" y="25"/>
                    </a:lnTo>
                    <a:lnTo>
                      <a:pt x="395" y="22"/>
                    </a:lnTo>
                    <a:lnTo>
                      <a:pt x="397" y="20"/>
                    </a:lnTo>
                    <a:lnTo>
                      <a:pt x="397" y="13"/>
                    </a:lnTo>
                    <a:lnTo>
                      <a:pt x="395" y="12"/>
                    </a:lnTo>
                    <a:lnTo>
                      <a:pt x="393" y="12"/>
                    </a:lnTo>
                    <a:lnTo>
                      <a:pt x="387" y="20"/>
                    </a:lnTo>
                    <a:lnTo>
                      <a:pt x="387" y="25"/>
                    </a:lnTo>
                    <a:lnTo>
                      <a:pt x="382" y="33"/>
                    </a:lnTo>
                    <a:lnTo>
                      <a:pt x="380" y="38"/>
                    </a:lnTo>
                    <a:lnTo>
                      <a:pt x="380" y="40"/>
                    </a:lnTo>
                    <a:lnTo>
                      <a:pt x="380" y="45"/>
                    </a:lnTo>
                    <a:lnTo>
                      <a:pt x="373" y="52"/>
                    </a:lnTo>
                    <a:lnTo>
                      <a:pt x="370" y="53"/>
                    </a:lnTo>
                    <a:lnTo>
                      <a:pt x="370" y="48"/>
                    </a:lnTo>
                    <a:lnTo>
                      <a:pt x="370" y="47"/>
                    </a:lnTo>
                    <a:lnTo>
                      <a:pt x="373" y="40"/>
                    </a:lnTo>
                    <a:lnTo>
                      <a:pt x="372" y="37"/>
                    </a:lnTo>
                    <a:lnTo>
                      <a:pt x="373" y="33"/>
                    </a:lnTo>
                    <a:lnTo>
                      <a:pt x="372" y="30"/>
                    </a:lnTo>
                    <a:lnTo>
                      <a:pt x="380" y="23"/>
                    </a:lnTo>
                    <a:lnTo>
                      <a:pt x="380" y="18"/>
                    </a:lnTo>
                    <a:lnTo>
                      <a:pt x="382" y="18"/>
                    </a:lnTo>
                    <a:lnTo>
                      <a:pt x="382" y="15"/>
                    </a:lnTo>
                    <a:lnTo>
                      <a:pt x="377" y="15"/>
                    </a:lnTo>
                    <a:lnTo>
                      <a:pt x="373" y="12"/>
                    </a:lnTo>
                    <a:lnTo>
                      <a:pt x="372" y="12"/>
                    </a:lnTo>
                    <a:lnTo>
                      <a:pt x="372" y="17"/>
                    </a:lnTo>
                    <a:lnTo>
                      <a:pt x="370" y="18"/>
                    </a:lnTo>
                    <a:lnTo>
                      <a:pt x="370" y="15"/>
                    </a:lnTo>
                    <a:lnTo>
                      <a:pt x="367" y="12"/>
                    </a:lnTo>
                    <a:lnTo>
                      <a:pt x="362" y="12"/>
                    </a:lnTo>
                    <a:lnTo>
                      <a:pt x="358" y="13"/>
                    </a:lnTo>
                    <a:lnTo>
                      <a:pt x="360" y="18"/>
                    </a:lnTo>
                    <a:lnTo>
                      <a:pt x="358" y="20"/>
                    </a:lnTo>
                    <a:lnTo>
                      <a:pt x="357" y="18"/>
                    </a:lnTo>
                    <a:lnTo>
                      <a:pt x="353" y="17"/>
                    </a:lnTo>
                    <a:lnTo>
                      <a:pt x="352" y="18"/>
                    </a:lnTo>
                    <a:lnTo>
                      <a:pt x="352" y="20"/>
                    </a:lnTo>
                    <a:lnTo>
                      <a:pt x="358" y="23"/>
                    </a:lnTo>
                    <a:lnTo>
                      <a:pt x="358" y="28"/>
                    </a:lnTo>
                    <a:lnTo>
                      <a:pt x="358" y="28"/>
                    </a:lnTo>
                    <a:lnTo>
                      <a:pt x="355" y="27"/>
                    </a:lnTo>
                    <a:lnTo>
                      <a:pt x="352" y="28"/>
                    </a:lnTo>
                    <a:lnTo>
                      <a:pt x="352" y="32"/>
                    </a:lnTo>
                    <a:lnTo>
                      <a:pt x="353" y="33"/>
                    </a:lnTo>
                    <a:lnTo>
                      <a:pt x="352" y="35"/>
                    </a:lnTo>
                    <a:lnTo>
                      <a:pt x="348" y="32"/>
                    </a:lnTo>
                    <a:lnTo>
                      <a:pt x="345" y="32"/>
                    </a:lnTo>
                    <a:lnTo>
                      <a:pt x="343" y="37"/>
                    </a:lnTo>
                    <a:lnTo>
                      <a:pt x="340" y="38"/>
                    </a:lnTo>
                    <a:lnTo>
                      <a:pt x="340" y="40"/>
                    </a:lnTo>
                    <a:lnTo>
                      <a:pt x="342" y="40"/>
                    </a:lnTo>
                    <a:lnTo>
                      <a:pt x="337" y="43"/>
                    </a:lnTo>
                    <a:lnTo>
                      <a:pt x="337" y="47"/>
                    </a:lnTo>
                    <a:lnTo>
                      <a:pt x="340" y="50"/>
                    </a:lnTo>
                    <a:lnTo>
                      <a:pt x="337" y="53"/>
                    </a:lnTo>
                    <a:lnTo>
                      <a:pt x="340" y="53"/>
                    </a:lnTo>
                    <a:lnTo>
                      <a:pt x="342" y="55"/>
                    </a:lnTo>
                    <a:lnTo>
                      <a:pt x="340" y="58"/>
                    </a:lnTo>
                    <a:lnTo>
                      <a:pt x="335" y="57"/>
                    </a:lnTo>
                    <a:lnTo>
                      <a:pt x="333" y="52"/>
                    </a:lnTo>
                    <a:lnTo>
                      <a:pt x="330" y="50"/>
                    </a:lnTo>
                    <a:lnTo>
                      <a:pt x="333" y="48"/>
                    </a:lnTo>
                    <a:lnTo>
                      <a:pt x="328" y="47"/>
                    </a:lnTo>
                    <a:lnTo>
                      <a:pt x="325" y="47"/>
                    </a:lnTo>
                    <a:lnTo>
                      <a:pt x="320" y="47"/>
                    </a:lnTo>
                    <a:lnTo>
                      <a:pt x="312" y="42"/>
                    </a:lnTo>
                    <a:lnTo>
                      <a:pt x="310" y="42"/>
                    </a:lnTo>
                    <a:lnTo>
                      <a:pt x="307" y="43"/>
                    </a:lnTo>
                    <a:lnTo>
                      <a:pt x="305" y="40"/>
                    </a:lnTo>
                    <a:lnTo>
                      <a:pt x="302" y="43"/>
                    </a:lnTo>
                    <a:lnTo>
                      <a:pt x="299" y="45"/>
                    </a:lnTo>
                    <a:lnTo>
                      <a:pt x="297" y="47"/>
                    </a:lnTo>
                    <a:lnTo>
                      <a:pt x="304" y="52"/>
                    </a:lnTo>
                    <a:lnTo>
                      <a:pt x="307" y="52"/>
                    </a:lnTo>
                    <a:lnTo>
                      <a:pt x="309" y="55"/>
                    </a:lnTo>
                    <a:lnTo>
                      <a:pt x="314" y="55"/>
                    </a:lnTo>
                    <a:lnTo>
                      <a:pt x="312" y="58"/>
                    </a:lnTo>
                    <a:lnTo>
                      <a:pt x="312" y="62"/>
                    </a:lnTo>
                    <a:lnTo>
                      <a:pt x="315" y="67"/>
                    </a:lnTo>
                    <a:lnTo>
                      <a:pt x="315" y="70"/>
                    </a:lnTo>
                    <a:lnTo>
                      <a:pt x="312" y="68"/>
                    </a:lnTo>
                    <a:lnTo>
                      <a:pt x="309" y="63"/>
                    </a:lnTo>
                    <a:lnTo>
                      <a:pt x="305" y="62"/>
                    </a:lnTo>
                    <a:lnTo>
                      <a:pt x="302" y="58"/>
                    </a:lnTo>
                    <a:lnTo>
                      <a:pt x="300" y="62"/>
                    </a:lnTo>
                    <a:lnTo>
                      <a:pt x="297" y="65"/>
                    </a:lnTo>
                    <a:lnTo>
                      <a:pt x="297" y="60"/>
                    </a:lnTo>
                    <a:lnTo>
                      <a:pt x="294" y="63"/>
                    </a:lnTo>
                    <a:lnTo>
                      <a:pt x="294" y="65"/>
                    </a:lnTo>
                    <a:lnTo>
                      <a:pt x="289" y="68"/>
                    </a:lnTo>
                    <a:lnTo>
                      <a:pt x="289" y="72"/>
                    </a:lnTo>
                    <a:lnTo>
                      <a:pt x="294" y="73"/>
                    </a:lnTo>
                    <a:lnTo>
                      <a:pt x="295" y="78"/>
                    </a:lnTo>
                    <a:lnTo>
                      <a:pt x="292" y="77"/>
                    </a:lnTo>
                    <a:lnTo>
                      <a:pt x="290" y="75"/>
                    </a:lnTo>
                    <a:lnTo>
                      <a:pt x="287" y="80"/>
                    </a:lnTo>
                    <a:lnTo>
                      <a:pt x="285" y="83"/>
                    </a:lnTo>
                    <a:lnTo>
                      <a:pt x="280" y="87"/>
                    </a:lnTo>
                    <a:lnTo>
                      <a:pt x="280" y="85"/>
                    </a:lnTo>
                    <a:lnTo>
                      <a:pt x="284" y="82"/>
                    </a:lnTo>
                    <a:lnTo>
                      <a:pt x="282" y="80"/>
                    </a:lnTo>
                    <a:lnTo>
                      <a:pt x="285" y="73"/>
                    </a:lnTo>
                    <a:lnTo>
                      <a:pt x="284" y="60"/>
                    </a:lnTo>
                    <a:lnTo>
                      <a:pt x="280" y="63"/>
                    </a:lnTo>
                    <a:lnTo>
                      <a:pt x="274" y="70"/>
                    </a:lnTo>
                    <a:lnTo>
                      <a:pt x="274" y="77"/>
                    </a:lnTo>
                    <a:lnTo>
                      <a:pt x="275" y="78"/>
                    </a:lnTo>
                    <a:lnTo>
                      <a:pt x="272" y="82"/>
                    </a:lnTo>
                    <a:lnTo>
                      <a:pt x="270" y="78"/>
                    </a:lnTo>
                    <a:lnTo>
                      <a:pt x="274" y="73"/>
                    </a:lnTo>
                    <a:lnTo>
                      <a:pt x="272" y="68"/>
                    </a:lnTo>
                    <a:lnTo>
                      <a:pt x="269" y="67"/>
                    </a:lnTo>
                    <a:lnTo>
                      <a:pt x="264" y="70"/>
                    </a:lnTo>
                    <a:lnTo>
                      <a:pt x="262" y="75"/>
                    </a:lnTo>
                    <a:lnTo>
                      <a:pt x="264" y="80"/>
                    </a:lnTo>
                    <a:lnTo>
                      <a:pt x="264" y="83"/>
                    </a:lnTo>
                    <a:lnTo>
                      <a:pt x="270" y="88"/>
                    </a:lnTo>
                    <a:lnTo>
                      <a:pt x="272" y="90"/>
                    </a:lnTo>
                    <a:lnTo>
                      <a:pt x="269" y="95"/>
                    </a:lnTo>
                    <a:lnTo>
                      <a:pt x="267" y="90"/>
                    </a:lnTo>
                    <a:lnTo>
                      <a:pt x="262" y="88"/>
                    </a:lnTo>
                    <a:lnTo>
                      <a:pt x="259" y="80"/>
                    </a:lnTo>
                    <a:lnTo>
                      <a:pt x="257" y="78"/>
                    </a:lnTo>
                    <a:lnTo>
                      <a:pt x="250" y="82"/>
                    </a:lnTo>
                    <a:lnTo>
                      <a:pt x="250" y="83"/>
                    </a:lnTo>
                    <a:lnTo>
                      <a:pt x="257" y="88"/>
                    </a:lnTo>
                    <a:lnTo>
                      <a:pt x="259" y="88"/>
                    </a:lnTo>
                    <a:lnTo>
                      <a:pt x="260" y="90"/>
                    </a:lnTo>
                    <a:lnTo>
                      <a:pt x="257" y="90"/>
                    </a:lnTo>
                    <a:lnTo>
                      <a:pt x="252" y="90"/>
                    </a:lnTo>
                    <a:lnTo>
                      <a:pt x="255" y="95"/>
                    </a:lnTo>
                    <a:lnTo>
                      <a:pt x="250" y="92"/>
                    </a:lnTo>
                    <a:lnTo>
                      <a:pt x="250" y="87"/>
                    </a:lnTo>
                    <a:lnTo>
                      <a:pt x="249" y="87"/>
                    </a:lnTo>
                    <a:lnTo>
                      <a:pt x="247" y="82"/>
                    </a:lnTo>
                    <a:lnTo>
                      <a:pt x="245" y="85"/>
                    </a:lnTo>
                    <a:lnTo>
                      <a:pt x="244" y="90"/>
                    </a:lnTo>
                    <a:lnTo>
                      <a:pt x="245" y="92"/>
                    </a:lnTo>
                    <a:lnTo>
                      <a:pt x="245" y="97"/>
                    </a:lnTo>
                    <a:lnTo>
                      <a:pt x="240" y="95"/>
                    </a:lnTo>
                    <a:lnTo>
                      <a:pt x="237" y="97"/>
                    </a:lnTo>
                    <a:lnTo>
                      <a:pt x="234" y="101"/>
                    </a:lnTo>
                    <a:lnTo>
                      <a:pt x="234" y="101"/>
                    </a:lnTo>
                    <a:lnTo>
                      <a:pt x="237" y="101"/>
                    </a:lnTo>
                    <a:lnTo>
                      <a:pt x="240" y="105"/>
                    </a:lnTo>
                    <a:lnTo>
                      <a:pt x="237" y="105"/>
                    </a:lnTo>
                    <a:lnTo>
                      <a:pt x="234" y="106"/>
                    </a:lnTo>
                    <a:lnTo>
                      <a:pt x="235" y="108"/>
                    </a:lnTo>
                    <a:lnTo>
                      <a:pt x="234" y="110"/>
                    </a:lnTo>
                    <a:lnTo>
                      <a:pt x="230" y="110"/>
                    </a:lnTo>
                    <a:lnTo>
                      <a:pt x="230" y="113"/>
                    </a:lnTo>
                    <a:lnTo>
                      <a:pt x="232" y="113"/>
                    </a:lnTo>
                    <a:lnTo>
                      <a:pt x="229" y="115"/>
                    </a:lnTo>
                    <a:lnTo>
                      <a:pt x="227" y="111"/>
                    </a:lnTo>
                    <a:lnTo>
                      <a:pt x="224" y="113"/>
                    </a:lnTo>
                    <a:lnTo>
                      <a:pt x="220" y="116"/>
                    </a:lnTo>
                    <a:lnTo>
                      <a:pt x="222" y="118"/>
                    </a:lnTo>
                    <a:lnTo>
                      <a:pt x="220" y="120"/>
                    </a:lnTo>
                    <a:lnTo>
                      <a:pt x="216" y="120"/>
                    </a:lnTo>
                    <a:lnTo>
                      <a:pt x="214" y="125"/>
                    </a:lnTo>
                    <a:lnTo>
                      <a:pt x="217" y="125"/>
                    </a:lnTo>
                    <a:lnTo>
                      <a:pt x="227" y="123"/>
                    </a:lnTo>
                    <a:lnTo>
                      <a:pt x="230" y="125"/>
                    </a:lnTo>
                    <a:lnTo>
                      <a:pt x="235" y="121"/>
                    </a:lnTo>
                    <a:lnTo>
                      <a:pt x="237" y="121"/>
                    </a:lnTo>
                    <a:lnTo>
                      <a:pt x="237" y="125"/>
                    </a:lnTo>
                    <a:lnTo>
                      <a:pt x="234" y="128"/>
                    </a:lnTo>
                    <a:lnTo>
                      <a:pt x="234" y="133"/>
                    </a:lnTo>
                    <a:lnTo>
                      <a:pt x="232" y="135"/>
                    </a:lnTo>
                    <a:lnTo>
                      <a:pt x="230" y="133"/>
                    </a:lnTo>
                    <a:lnTo>
                      <a:pt x="230" y="130"/>
                    </a:lnTo>
                    <a:lnTo>
                      <a:pt x="225" y="131"/>
                    </a:lnTo>
                    <a:lnTo>
                      <a:pt x="224" y="130"/>
                    </a:lnTo>
                    <a:lnTo>
                      <a:pt x="219" y="130"/>
                    </a:lnTo>
                    <a:lnTo>
                      <a:pt x="220" y="130"/>
                    </a:lnTo>
                    <a:lnTo>
                      <a:pt x="219" y="133"/>
                    </a:lnTo>
                    <a:lnTo>
                      <a:pt x="216" y="131"/>
                    </a:lnTo>
                    <a:lnTo>
                      <a:pt x="214" y="131"/>
                    </a:lnTo>
                    <a:lnTo>
                      <a:pt x="217" y="133"/>
                    </a:lnTo>
                    <a:lnTo>
                      <a:pt x="219" y="136"/>
                    </a:lnTo>
                    <a:lnTo>
                      <a:pt x="216" y="138"/>
                    </a:lnTo>
                    <a:lnTo>
                      <a:pt x="214" y="140"/>
                    </a:lnTo>
                    <a:lnTo>
                      <a:pt x="216" y="143"/>
                    </a:lnTo>
                    <a:lnTo>
                      <a:pt x="214" y="145"/>
                    </a:lnTo>
                    <a:lnTo>
                      <a:pt x="212" y="141"/>
                    </a:lnTo>
                    <a:lnTo>
                      <a:pt x="212" y="138"/>
                    </a:lnTo>
                    <a:lnTo>
                      <a:pt x="209" y="135"/>
                    </a:lnTo>
                    <a:lnTo>
                      <a:pt x="206" y="138"/>
                    </a:lnTo>
                    <a:lnTo>
                      <a:pt x="202" y="138"/>
                    </a:lnTo>
                    <a:lnTo>
                      <a:pt x="201" y="136"/>
                    </a:lnTo>
                    <a:lnTo>
                      <a:pt x="202" y="135"/>
                    </a:lnTo>
                    <a:lnTo>
                      <a:pt x="199" y="133"/>
                    </a:lnTo>
                    <a:lnTo>
                      <a:pt x="196" y="138"/>
                    </a:lnTo>
                    <a:lnTo>
                      <a:pt x="199" y="141"/>
                    </a:lnTo>
                    <a:lnTo>
                      <a:pt x="204" y="140"/>
                    </a:lnTo>
                    <a:lnTo>
                      <a:pt x="209" y="143"/>
                    </a:lnTo>
                    <a:lnTo>
                      <a:pt x="206" y="146"/>
                    </a:lnTo>
                    <a:lnTo>
                      <a:pt x="197" y="148"/>
                    </a:lnTo>
                    <a:lnTo>
                      <a:pt x="196" y="146"/>
                    </a:lnTo>
                    <a:lnTo>
                      <a:pt x="192" y="146"/>
                    </a:lnTo>
                    <a:lnTo>
                      <a:pt x="191" y="150"/>
                    </a:lnTo>
                    <a:lnTo>
                      <a:pt x="192" y="153"/>
                    </a:lnTo>
                    <a:lnTo>
                      <a:pt x="191" y="156"/>
                    </a:lnTo>
                    <a:lnTo>
                      <a:pt x="194" y="155"/>
                    </a:lnTo>
                    <a:lnTo>
                      <a:pt x="197" y="151"/>
                    </a:lnTo>
                    <a:lnTo>
                      <a:pt x="202" y="151"/>
                    </a:lnTo>
                    <a:lnTo>
                      <a:pt x="204" y="153"/>
                    </a:lnTo>
                    <a:lnTo>
                      <a:pt x="197" y="155"/>
                    </a:lnTo>
                    <a:lnTo>
                      <a:pt x="197" y="158"/>
                    </a:lnTo>
                    <a:lnTo>
                      <a:pt x="199" y="161"/>
                    </a:lnTo>
                    <a:lnTo>
                      <a:pt x="204" y="165"/>
                    </a:lnTo>
                    <a:lnTo>
                      <a:pt x="204" y="168"/>
                    </a:lnTo>
                    <a:lnTo>
                      <a:pt x="201" y="165"/>
                    </a:lnTo>
                    <a:lnTo>
                      <a:pt x="197" y="166"/>
                    </a:lnTo>
                    <a:lnTo>
                      <a:pt x="194" y="161"/>
                    </a:lnTo>
                    <a:lnTo>
                      <a:pt x="192" y="161"/>
                    </a:lnTo>
                    <a:lnTo>
                      <a:pt x="189" y="165"/>
                    </a:lnTo>
                    <a:lnTo>
                      <a:pt x="192" y="166"/>
                    </a:lnTo>
                    <a:lnTo>
                      <a:pt x="187" y="168"/>
                    </a:lnTo>
                    <a:lnTo>
                      <a:pt x="184" y="170"/>
                    </a:lnTo>
                    <a:lnTo>
                      <a:pt x="184" y="173"/>
                    </a:lnTo>
                    <a:lnTo>
                      <a:pt x="187" y="175"/>
                    </a:lnTo>
                    <a:lnTo>
                      <a:pt x="192" y="173"/>
                    </a:lnTo>
                    <a:lnTo>
                      <a:pt x="194" y="175"/>
                    </a:lnTo>
                    <a:lnTo>
                      <a:pt x="199" y="173"/>
                    </a:lnTo>
                    <a:lnTo>
                      <a:pt x="199" y="176"/>
                    </a:lnTo>
                    <a:lnTo>
                      <a:pt x="202" y="178"/>
                    </a:lnTo>
                    <a:lnTo>
                      <a:pt x="202" y="181"/>
                    </a:lnTo>
                    <a:lnTo>
                      <a:pt x="196" y="178"/>
                    </a:lnTo>
                    <a:lnTo>
                      <a:pt x="191" y="178"/>
                    </a:lnTo>
                    <a:lnTo>
                      <a:pt x="189" y="178"/>
                    </a:lnTo>
                    <a:lnTo>
                      <a:pt x="182" y="180"/>
                    </a:lnTo>
                    <a:lnTo>
                      <a:pt x="182" y="183"/>
                    </a:lnTo>
                    <a:lnTo>
                      <a:pt x="179" y="185"/>
                    </a:lnTo>
                    <a:lnTo>
                      <a:pt x="177" y="183"/>
                    </a:lnTo>
                    <a:lnTo>
                      <a:pt x="171" y="186"/>
                    </a:lnTo>
                    <a:lnTo>
                      <a:pt x="167" y="186"/>
                    </a:lnTo>
                    <a:lnTo>
                      <a:pt x="167" y="188"/>
                    </a:lnTo>
                    <a:lnTo>
                      <a:pt x="171" y="190"/>
                    </a:lnTo>
                    <a:lnTo>
                      <a:pt x="174" y="193"/>
                    </a:lnTo>
                    <a:lnTo>
                      <a:pt x="171" y="195"/>
                    </a:lnTo>
                    <a:lnTo>
                      <a:pt x="169" y="193"/>
                    </a:lnTo>
                    <a:lnTo>
                      <a:pt x="167" y="195"/>
                    </a:lnTo>
                    <a:lnTo>
                      <a:pt x="171" y="196"/>
                    </a:lnTo>
                    <a:lnTo>
                      <a:pt x="169" y="198"/>
                    </a:lnTo>
                    <a:lnTo>
                      <a:pt x="164" y="198"/>
                    </a:lnTo>
                    <a:lnTo>
                      <a:pt x="164" y="196"/>
                    </a:lnTo>
                    <a:lnTo>
                      <a:pt x="162" y="198"/>
                    </a:lnTo>
                    <a:lnTo>
                      <a:pt x="166" y="199"/>
                    </a:lnTo>
                    <a:lnTo>
                      <a:pt x="164" y="201"/>
                    </a:lnTo>
                    <a:lnTo>
                      <a:pt x="164" y="204"/>
                    </a:lnTo>
                    <a:lnTo>
                      <a:pt x="167" y="204"/>
                    </a:lnTo>
                    <a:lnTo>
                      <a:pt x="164" y="206"/>
                    </a:lnTo>
                    <a:lnTo>
                      <a:pt x="161" y="206"/>
                    </a:lnTo>
                    <a:lnTo>
                      <a:pt x="159" y="204"/>
                    </a:lnTo>
                    <a:lnTo>
                      <a:pt x="159" y="208"/>
                    </a:lnTo>
                    <a:lnTo>
                      <a:pt x="157" y="209"/>
                    </a:lnTo>
                    <a:lnTo>
                      <a:pt x="161" y="209"/>
                    </a:lnTo>
                    <a:lnTo>
                      <a:pt x="167" y="213"/>
                    </a:lnTo>
                    <a:lnTo>
                      <a:pt x="167" y="214"/>
                    </a:lnTo>
                    <a:lnTo>
                      <a:pt x="171" y="216"/>
                    </a:lnTo>
                    <a:lnTo>
                      <a:pt x="174" y="214"/>
                    </a:lnTo>
                    <a:lnTo>
                      <a:pt x="171" y="216"/>
                    </a:lnTo>
                    <a:lnTo>
                      <a:pt x="171" y="218"/>
                    </a:lnTo>
                    <a:lnTo>
                      <a:pt x="167" y="218"/>
                    </a:lnTo>
                    <a:lnTo>
                      <a:pt x="166" y="218"/>
                    </a:lnTo>
                    <a:lnTo>
                      <a:pt x="159" y="218"/>
                    </a:lnTo>
                    <a:lnTo>
                      <a:pt x="154" y="221"/>
                    </a:lnTo>
                    <a:lnTo>
                      <a:pt x="156" y="223"/>
                    </a:lnTo>
                    <a:lnTo>
                      <a:pt x="161" y="223"/>
                    </a:lnTo>
                    <a:lnTo>
                      <a:pt x="161" y="224"/>
                    </a:lnTo>
                    <a:lnTo>
                      <a:pt x="164" y="228"/>
                    </a:lnTo>
                    <a:lnTo>
                      <a:pt x="162" y="231"/>
                    </a:lnTo>
                    <a:lnTo>
                      <a:pt x="161" y="228"/>
                    </a:lnTo>
                    <a:lnTo>
                      <a:pt x="157" y="228"/>
                    </a:lnTo>
                    <a:lnTo>
                      <a:pt x="156" y="231"/>
                    </a:lnTo>
                    <a:lnTo>
                      <a:pt x="156" y="233"/>
                    </a:lnTo>
                    <a:lnTo>
                      <a:pt x="154" y="234"/>
                    </a:lnTo>
                    <a:lnTo>
                      <a:pt x="157" y="236"/>
                    </a:lnTo>
                    <a:lnTo>
                      <a:pt x="157" y="239"/>
                    </a:lnTo>
                    <a:lnTo>
                      <a:pt x="156" y="239"/>
                    </a:lnTo>
                    <a:lnTo>
                      <a:pt x="152" y="236"/>
                    </a:lnTo>
                    <a:lnTo>
                      <a:pt x="151" y="238"/>
                    </a:lnTo>
                    <a:lnTo>
                      <a:pt x="151" y="241"/>
                    </a:lnTo>
                    <a:lnTo>
                      <a:pt x="156" y="243"/>
                    </a:lnTo>
                    <a:lnTo>
                      <a:pt x="156" y="244"/>
                    </a:lnTo>
                    <a:lnTo>
                      <a:pt x="156" y="246"/>
                    </a:lnTo>
                    <a:lnTo>
                      <a:pt x="151" y="243"/>
                    </a:lnTo>
                    <a:lnTo>
                      <a:pt x="149" y="244"/>
                    </a:lnTo>
                    <a:lnTo>
                      <a:pt x="147" y="248"/>
                    </a:lnTo>
                    <a:lnTo>
                      <a:pt x="149" y="248"/>
                    </a:lnTo>
                    <a:lnTo>
                      <a:pt x="149" y="253"/>
                    </a:lnTo>
                    <a:lnTo>
                      <a:pt x="151" y="256"/>
                    </a:lnTo>
                    <a:lnTo>
                      <a:pt x="154" y="256"/>
                    </a:lnTo>
                    <a:lnTo>
                      <a:pt x="156" y="253"/>
                    </a:lnTo>
                    <a:lnTo>
                      <a:pt x="159" y="253"/>
                    </a:lnTo>
                    <a:lnTo>
                      <a:pt x="156" y="258"/>
                    </a:lnTo>
                    <a:lnTo>
                      <a:pt x="154" y="258"/>
                    </a:lnTo>
                    <a:lnTo>
                      <a:pt x="149" y="263"/>
                    </a:lnTo>
                    <a:lnTo>
                      <a:pt x="146" y="263"/>
                    </a:lnTo>
                    <a:lnTo>
                      <a:pt x="142" y="263"/>
                    </a:lnTo>
                    <a:lnTo>
                      <a:pt x="142" y="264"/>
                    </a:lnTo>
                    <a:lnTo>
                      <a:pt x="139" y="266"/>
                    </a:lnTo>
                    <a:lnTo>
                      <a:pt x="136" y="269"/>
                    </a:lnTo>
                    <a:lnTo>
                      <a:pt x="139" y="271"/>
                    </a:lnTo>
                    <a:lnTo>
                      <a:pt x="137" y="273"/>
                    </a:lnTo>
                    <a:lnTo>
                      <a:pt x="132" y="273"/>
                    </a:lnTo>
                    <a:lnTo>
                      <a:pt x="129" y="276"/>
                    </a:lnTo>
                    <a:lnTo>
                      <a:pt x="129" y="278"/>
                    </a:lnTo>
                    <a:lnTo>
                      <a:pt x="134" y="279"/>
                    </a:lnTo>
                    <a:lnTo>
                      <a:pt x="131" y="281"/>
                    </a:lnTo>
                    <a:lnTo>
                      <a:pt x="129" y="284"/>
                    </a:lnTo>
                    <a:lnTo>
                      <a:pt x="126" y="284"/>
                    </a:lnTo>
                    <a:lnTo>
                      <a:pt x="124" y="281"/>
                    </a:lnTo>
                    <a:lnTo>
                      <a:pt x="122" y="279"/>
                    </a:lnTo>
                    <a:lnTo>
                      <a:pt x="121" y="283"/>
                    </a:lnTo>
                    <a:lnTo>
                      <a:pt x="117" y="283"/>
                    </a:lnTo>
                    <a:lnTo>
                      <a:pt x="119" y="284"/>
                    </a:lnTo>
                    <a:lnTo>
                      <a:pt x="116" y="286"/>
                    </a:lnTo>
                    <a:lnTo>
                      <a:pt x="116" y="289"/>
                    </a:lnTo>
                    <a:lnTo>
                      <a:pt x="117" y="291"/>
                    </a:lnTo>
                    <a:lnTo>
                      <a:pt x="111" y="291"/>
                    </a:lnTo>
                    <a:lnTo>
                      <a:pt x="109" y="293"/>
                    </a:lnTo>
                    <a:lnTo>
                      <a:pt x="109" y="296"/>
                    </a:lnTo>
                    <a:lnTo>
                      <a:pt x="106" y="299"/>
                    </a:lnTo>
                    <a:lnTo>
                      <a:pt x="106" y="301"/>
                    </a:lnTo>
                    <a:lnTo>
                      <a:pt x="106" y="306"/>
                    </a:lnTo>
                    <a:lnTo>
                      <a:pt x="103" y="307"/>
                    </a:lnTo>
                    <a:lnTo>
                      <a:pt x="98" y="311"/>
                    </a:lnTo>
                    <a:lnTo>
                      <a:pt x="99" y="312"/>
                    </a:lnTo>
                    <a:lnTo>
                      <a:pt x="104" y="309"/>
                    </a:lnTo>
                    <a:lnTo>
                      <a:pt x="106" y="311"/>
                    </a:lnTo>
                    <a:lnTo>
                      <a:pt x="106" y="312"/>
                    </a:lnTo>
                    <a:lnTo>
                      <a:pt x="103" y="314"/>
                    </a:lnTo>
                    <a:lnTo>
                      <a:pt x="103" y="317"/>
                    </a:lnTo>
                    <a:lnTo>
                      <a:pt x="106" y="321"/>
                    </a:lnTo>
                    <a:lnTo>
                      <a:pt x="111" y="319"/>
                    </a:lnTo>
                    <a:lnTo>
                      <a:pt x="116" y="317"/>
                    </a:lnTo>
                    <a:lnTo>
                      <a:pt x="122" y="311"/>
                    </a:lnTo>
                    <a:lnTo>
                      <a:pt x="122" y="309"/>
                    </a:lnTo>
                    <a:lnTo>
                      <a:pt x="119" y="309"/>
                    </a:lnTo>
                    <a:lnTo>
                      <a:pt x="122" y="306"/>
                    </a:lnTo>
                    <a:lnTo>
                      <a:pt x="124" y="301"/>
                    </a:lnTo>
                    <a:lnTo>
                      <a:pt x="126" y="301"/>
                    </a:lnTo>
                    <a:lnTo>
                      <a:pt x="127" y="299"/>
                    </a:lnTo>
                    <a:lnTo>
                      <a:pt x="132" y="299"/>
                    </a:lnTo>
                    <a:lnTo>
                      <a:pt x="134" y="299"/>
                    </a:lnTo>
                    <a:lnTo>
                      <a:pt x="127" y="302"/>
                    </a:lnTo>
                    <a:lnTo>
                      <a:pt x="127" y="306"/>
                    </a:lnTo>
                    <a:lnTo>
                      <a:pt x="134" y="307"/>
                    </a:lnTo>
                    <a:lnTo>
                      <a:pt x="132" y="311"/>
                    </a:lnTo>
                    <a:lnTo>
                      <a:pt x="127" y="311"/>
                    </a:lnTo>
                    <a:lnTo>
                      <a:pt x="121" y="317"/>
                    </a:lnTo>
                    <a:lnTo>
                      <a:pt x="126" y="319"/>
                    </a:lnTo>
                    <a:lnTo>
                      <a:pt x="122" y="322"/>
                    </a:lnTo>
                    <a:lnTo>
                      <a:pt x="124" y="326"/>
                    </a:lnTo>
                    <a:lnTo>
                      <a:pt x="119" y="326"/>
                    </a:lnTo>
                    <a:lnTo>
                      <a:pt x="116" y="322"/>
                    </a:lnTo>
                    <a:lnTo>
                      <a:pt x="111" y="322"/>
                    </a:lnTo>
                    <a:lnTo>
                      <a:pt x="108" y="324"/>
                    </a:lnTo>
                    <a:lnTo>
                      <a:pt x="108" y="329"/>
                    </a:lnTo>
                    <a:lnTo>
                      <a:pt x="104" y="331"/>
                    </a:lnTo>
                    <a:lnTo>
                      <a:pt x="101" y="332"/>
                    </a:lnTo>
                    <a:lnTo>
                      <a:pt x="103" y="329"/>
                    </a:lnTo>
                    <a:lnTo>
                      <a:pt x="104" y="327"/>
                    </a:lnTo>
                    <a:lnTo>
                      <a:pt x="103" y="324"/>
                    </a:lnTo>
                    <a:lnTo>
                      <a:pt x="103" y="321"/>
                    </a:lnTo>
                    <a:lnTo>
                      <a:pt x="99" y="316"/>
                    </a:lnTo>
                    <a:lnTo>
                      <a:pt x="96" y="316"/>
                    </a:lnTo>
                    <a:lnTo>
                      <a:pt x="94" y="319"/>
                    </a:lnTo>
                    <a:lnTo>
                      <a:pt x="89" y="321"/>
                    </a:lnTo>
                    <a:lnTo>
                      <a:pt x="89" y="322"/>
                    </a:lnTo>
                    <a:lnTo>
                      <a:pt x="94" y="322"/>
                    </a:lnTo>
                    <a:lnTo>
                      <a:pt x="89" y="327"/>
                    </a:lnTo>
                    <a:lnTo>
                      <a:pt x="84" y="326"/>
                    </a:lnTo>
                    <a:lnTo>
                      <a:pt x="81" y="326"/>
                    </a:lnTo>
                    <a:lnTo>
                      <a:pt x="76" y="329"/>
                    </a:lnTo>
                    <a:lnTo>
                      <a:pt x="79" y="331"/>
                    </a:lnTo>
                    <a:lnTo>
                      <a:pt x="81" y="329"/>
                    </a:lnTo>
                    <a:lnTo>
                      <a:pt x="83" y="331"/>
                    </a:lnTo>
                    <a:lnTo>
                      <a:pt x="78" y="332"/>
                    </a:lnTo>
                    <a:lnTo>
                      <a:pt x="76" y="336"/>
                    </a:lnTo>
                    <a:lnTo>
                      <a:pt x="74" y="334"/>
                    </a:lnTo>
                    <a:lnTo>
                      <a:pt x="71" y="334"/>
                    </a:lnTo>
                    <a:lnTo>
                      <a:pt x="69" y="336"/>
                    </a:lnTo>
                    <a:lnTo>
                      <a:pt x="74" y="339"/>
                    </a:lnTo>
                    <a:lnTo>
                      <a:pt x="81" y="339"/>
                    </a:lnTo>
                    <a:lnTo>
                      <a:pt x="79" y="341"/>
                    </a:lnTo>
                    <a:lnTo>
                      <a:pt x="83" y="342"/>
                    </a:lnTo>
                    <a:lnTo>
                      <a:pt x="83" y="346"/>
                    </a:lnTo>
                    <a:lnTo>
                      <a:pt x="78" y="344"/>
                    </a:lnTo>
                    <a:lnTo>
                      <a:pt x="76" y="341"/>
                    </a:lnTo>
                    <a:lnTo>
                      <a:pt x="73" y="341"/>
                    </a:lnTo>
                    <a:lnTo>
                      <a:pt x="68" y="337"/>
                    </a:lnTo>
                    <a:lnTo>
                      <a:pt x="68" y="334"/>
                    </a:lnTo>
                    <a:lnTo>
                      <a:pt x="64" y="334"/>
                    </a:lnTo>
                    <a:lnTo>
                      <a:pt x="64" y="337"/>
                    </a:lnTo>
                    <a:lnTo>
                      <a:pt x="69" y="342"/>
                    </a:lnTo>
                    <a:lnTo>
                      <a:pt x="73" y="346"/>
                    </a:lnTo>
                    <a:lnTo>
                      <a:pt x="78" y="347"/>
                    </a:lnTo>
                    <a:lnTo>
                      <a:pt x="79" y="349"/>
                    </a:lnTo>
                    <a:lnTo>
                      <a:pt x="74" y="349"/>
                    </a:lnTo>
                    <a:lnTo>
                      <a:pt x="68" y="346"/>
                    </a:lnTo>
                    <a:lnTo>
                      <a:pt x="63" y="341"/>
                    </a:lnTo>
                    <a:lnTo>
                      <a:pt x="59" y="342"/>
                    </a:lnTo>
                    <a:lnTo>
                      <a:pt x="56" y="339"/>
                    </a:lnTo>
                    <a:lnTo>
                      <a:pt x="51" y="339"/>
                    </a:lnTo>
                    <a:lnTo>
                      <a:pt x="48" y="337"/>
                    </a:lnTo>
                    <a:lnTo>
                      <a:pt x="46" y="339"/>
                    </a:lnTo>
                    <a:lnTo>
                      <a:pt x="48" y="342"/>
                    </a:lnTo>
                    <a:lnTo>
                      <a:pt x="44" y="344"/>
                    </a:lnTo>
                    <a:lnTo>
                      <a:pt x="48" y="349"/>
                    </a:lnTo>
                    <a:lnTo>
                      <a:pt x="56" y="346"/>
                    </a:lnTo>
                    <a:lnTo>
                      <a:pt x="58" y="347"/>
                    </a:lnTo>
                    <a:lnTo>
                      <a:pt x="54" y="349"/>
                    </a:lnTo>
                    <a:lnTo>
                      <a:pt x="56" y="351"/>
                    </a:lnTo>
                    <a:lnTo>
                      <a:pt x="61" y="347"/>
                    </a:lnTo>
                    <a:lnTo>
                      <a:pt x="64" y="347"/>
                    </a:lnTo>
                    <a:lnTo>
                      <a:pt x="63" y="351"/>
                    </a:lnTo>
                    <a:lnTo>
                      <a:pt x="56" y="352"/>
                    </a:lnTo>
                    <a:lnTo>
                      <a:pt x="53" y="357"/>
                    </a:lnTo>
                    <a:lnTo>
                      <a:pt x="48" y="356"/>
                    </a:lnTo>
                    <a:lnTo>
                      <a:pt x="44" y="351"/>
                    </a:lnTo>
                    <a:lnTo>
                      <a:pt x="43" y="351"/>
                    </a:lnTo>
                    <a:lnTo>
                      <a:pt x="39" y="352"/>
                    </a:lnTo>
                    <a:lnTo>
                      <a:pt x="36" y="349"/>
                    </a:lnTo>
                    <a:lnTo>
                      <a:pt x="34" y="351"/>
                    </a:lnTo>
                    <a:lnTo>
                      <a:pt x="31" y="351"/>
                    </a:lnTo>
                    <a:lnTo>
                      <a:pt x="28" y="352"/>
                    </a:lnTo>
                    <a:lnTo>
                      <a:pt x="29" y="354"/>
                    </a:lnTo>
                    <a:lnTo>
                      <a:pt x="36" y="356"/>
                    </a:lnTo>
                    <a:lnTo>
                      <a:pt x="41" y="357"/>
                    </a:lnTo>
                    <a:lnTo>
                      <a:pt x="48" y="361"/>
                    </a:lnTo>
                    <a:lnTo>
                      <a:pt x="46" y="364"/>
                    </a:lnTo>
                    <a:lnTo>
                      <a:pt x="48" y="367"/>
                    </a:lnTo>
                    <a:lnTo>
                      <a:pt x="44" y="369"/>
                    </a:lnTo>
                    <a:lnTo>
                      <a:pt x="43" y="367"/>
                    </a:lnTo>
                    <a:lnTo>
                      <a:pt x="43" y="361"/>
                    </a:lnTo>
                    <a:lnTo>
                      <a:pt x="38" y="361"/>
                    </a:lnTo>
                    <a:lnTo>
                      <a:pt x="34" y="361"/>
                    </a:lnTo>
                    <a:lnTo>
                      <a:pt x="36" y="364"/>
                    </a:lnTo>
                    <a:lnTo>
                      <a:pt x="34" y="366"/>
                    </a:lnTo>
                    <a:lnTo>
                      <a:pt x="29" y="362"/>
                    </a:lnTo>
                    <a:lnTo>
                      <a:pt x="24" y="367"/>
                    </a:lnTo>
                    <a:lnTo>
                      <a:pt x="29" y="369"/>
                    </a:lnTo>
                    <a:lnTo>
                      <a:pt x="26" y="371"/>
                    </a:lnTo>
                    <a:lnTo>
                      <a:pt x="23" y="371"/>
                    </a:lnTo>
                    <a:lnTo>
                      <a:pt x="23" y="367"/>
                    </a:lnTo>
                    <a:lnTo>
                      <a:pt x="15" y="367"/>
                    </a:lnTo>
                    <a:lnTo>
                      <a:pt x="18" y="371"/>
                    </a:lnTo>
                    <a:lnTo>
                      <a:pt x="15" y="372"/>
                    </a:lnTo>
                    <a:lnTo>
                      <a:pt x="13" y="369"/>
                    </a:lnTo>
                    <a:lnTo>
                      <a:pt x="10" y="366"/>
                    </a:lnTo>
                    <a:lnTo>
                      <a:pt x="6" y="366"/>
                    </a:lnTo>
                    <a:lnTo>
                      <a:pt x="8" y="369"/>
                    </a:lnTo>
                    <a:lnTo>
                      <a:pt x="13" y="372"/>
                    </a:lnTo>
                    <a:lnTo>
                      <a:pt x="10" y="374"/>
                    </a:lnTo>
                    <a:lnTo>
                      <a:pt x="13" y="377"/>
                    </a:lnTo>
                    <a:lnTo>
                      <a:pt x="18" y="376"/>
                    </a:lnTo>
                    <a:lnTo>
                      <a:pt x="24" y="376"/>
                    </a:lnTo>
                    <a:lnTo>
                      <a:pt x="29" y="379"/>
                    </a:lnTo>
                    <a:lnTo>
                      <a:pt x="36" y="379"/>
                    </a:lnTo>
                    <a:lnTo>
                      <a:pt x="38" y="377"/>
                    </a:lnTo>
                    <a:lnTo>
                      <a:pt x="41" y="377"/>
                    </a:lnTo>
                    <a:lnTo>
                      <a:pt x="38" y="382"/>
                    </a:lnTo>
                    <a:lnTo>
                      <a:pt x="31" y="381"/>
                    </a:lnTo>
                    <a:lnTo>
                      <a:pt x="28" y="382"/>
                    </a:lnTo>
                    <a:lnTo>
                      <a:pt x="21" y="379"/>
                    </a:lnTo>
                    <a:lnTo>
                      <a:pt x="16" y="379"/>
                    </a:lnTo>
                    <a:lnTo>
                      <a:pt x="15" y="379"/>
                    </a:lnTo>
                    <a:lnTo>
                      <a:pt x="11" y="382"/>
                    </a:lnTo>
                    <a:lnTo>
                      <a:pt x="5" y="382"/>
                    </a:lnTo>
                    <a:lnTo>
                      <a:pt x="5" y="384"/>
                    </a:lnTo>
                    <a:lnTo>
                      <a:pt x="13" y="387"/>
                    </a:lnTo>
                    <a:lnTo>
                      <a:pt x="10" y="391"/>
                    </a:lnTo>
                    <a:lnTo>
                      <a:pt x="15" y="391"/>
                    </a:lnTo>
                    <a:lnTo>
                      <a:pt x="16" y="389"/>
                    </a:lnTo>
                    <a:lnTo>
                      <a:pt x="23" y="389"/>
                    </a:lnTo>
                    <a:lnTo>
                      <a:pt x="18" y="392"/>
                    </a:lnTo>
                    <a:lnTo>
                      <a:pt x="11" y="392"/>
                    </a:lnTo>
                    <a:lnTo>
                      <a:pt x="10" y="394"/>
                    </a:lnTo>
                    <a:lnTo>
                      <a:pt x="8" y="392"/>
                    </a:lnTo>
                    <a:lnTo>
                      <a:pt x="8" y="394"/>
                    </a:lnTo>
                    <a:lnTo>
                      <a:pt x="11" y="396"/>
                    </a:lnTo>
                    <a:lnTo>
                      <a:pt x="13" y="396"/>
                    </a:lnTo>
                    <a:lnTo>
                      <a:pt x="10" y="397"/>
                    </a:lnTo>
                    <a:lnTo>
                      <a:pt x="8" y="397"/>
                    </a:lnTo>
                    <a:lnTo>
                      <a:pt x="8" y="400"/>
                    </a:lnTo>
                    <a:lnTo>
                      <a:pt x="10" y="400"/>
                    </a:lnTo>
                    <a:lnTo>
                      <a:pt x="11" y="404"/>
                    </a:lnTo>
                    <a:lnTo>
                      <a:pt x="18" y="404"/>
                    </a:lnTo>
                    <a:lnTo>
                      <a:pt x="19" y="402"/>
                    </a:lnTo>
                    <a:lnTo>
                      <a:pt x="28" y="400"/>
                    </a:lnTo>
                    <a:lnTo>
                      <a:pt x="33" y="402"/>
                    </a:lnTo>
                    <a:lnTo>
                      <a:pt x="34" y="404"/>
                    </a:lnTo>
                    <a:lnTo>
                      <a:pt x="38" y="400"/>
                    </a:lnTo>
                    <a:lnTo>
                      <a:pt x="38" y="399"/>
                    </a:lnTo>
                    <a:lnTo>
                      <a:pt x="41" y="397"/>
                    </a:lnTo>
                    <a:lnTo>
                      <a:pt x="41" y="400"/>
                    </a:lnTo>
                    <a:lnTo>
                      <a:pt x="46" y="400"/>
                    </a:lnTo>
                    <a:lnTo>
                      <a:pt x="51" y="397"/>
                    </a:lnTo>
                    <a:lnTo>
                      <a:pt x="53" y="397"/>
                    </a:lnTo>
                    <a:lnTo>
                      <a:pt x="53" y="399"/>
                    </a:lnTo>
                    <a:lnTo>
                      <a:pt x="49" y="400"/>
                    </a:lnTo>
                    <a:lnTo>
                      <a:pt x="54" y="402"/>
                    </a:lnTo>
                    <a:lnTo>
                      <a:pt x="56" y="399"/>
                    </a:lnTo>
                    <a:lnTo>
                      <a:pt x="56" y="397"/>
                    </a:lnTo>
                    <a:lnTo>
                      <a:pt x="59" y="392"/>
                    </a:lnTo>
                    <a:lnTo>
                      <a:pt x="58" y="396"/>
                    </a:lnTo>
                    <a:lnTo>
                      <a:pt x="61" y="400"/>
                    </a:lnTo>
                    <a:lnTo>
                      <a:pt x="59" y="404"/>
                    </a:lnTo>
                    <a:lnTo>
                      <a:pt x="53" y="405"/>
                    </a:lnTo>
                    <a:lnTo>
                      <a:pt x="49" y="407"/>
                    </a:lnTo>
                    <a:lnTo>
                      <a:pt x="51" y="409"/>
                    </a:lnTo>
                    <a:lnTo>
                      <a:pt x="49" y="412"/>
                    </a:lnTo>
                    <a:lnTo>
                      <a:pt x="43" y="412"/>
                    </a:lnTo>
                    <a:lnTo>
                      <a:pt x="43" y="410"/>
                    </a:lnTo>
                    <a:lnTo>
                      <a:pt x="46" y="407"/>
                    </a:lnTo>
                    <a:lnTo>
                      <a:pt x="46" y="404"/>
                    </a:lnTo>
                    <a:lnTo>
                      <a:pt x="41" y="404"/>
                    </a:lnTo>
                    <a:lnTo>
                      <a:pt x="36" y="407"/>
                    </a:lnTo>
                    <a:lnTo>
                      <a:pt x="34" y="410"/>
                    </a:lnTo>
                    <a:lnTo>
                      <a:pt x="31" y="405"/>
                    </a:lnTo>
                    <a:lnTo>
                      <a:pt x="28" y="405"/>
                    </a:lnTo>
                    <a:lnTo>
                      <a:pt x="23" y="405"/>
                    </a:lnTo>
                    <a:lnTo>
                      <a:pt x="19" y="405"/>
                    </a:lnTo>
                    <a:lnTo>
                      <a:pt x="13" y="407"/>
                    </a:lnTo>
                    <a:lnTo>
                      <a:pt x="11" y="407"/>
                    </a:lnTo>
                    <a:lnTo>
                      <a:pt x="8" y="405"/>
                    </a:lnTo>
                    <a:lnTo>
                      <a:pt x="6" y="405"/>
                    </a:lnTo>
                    <a:lnTo>
                      <a:pt x="8" y="410"/>
                    </a:lnTo>
                    <a:lnTo>
                      <a:pt x="6" y="412"/>
                    </a:lnTo>
                    <a:lnTo>
                      <a:pt x="10" y="414"/>
                    </a:lnTo>
                    <a:lnTo>
                      <a:pt x="13" y="414"/>
                    </a:lnTo>
                    <a:lnTo>
                      <a:pt x="15" y="410"/>
                    </a:lnTo>
                    <a:lnTo>
                      <a:pt x="16" y="412"/>
                    </a:lnTo>
                    <a:lnTo>
                      <a:pt x="15" y="414"/>
                    </a:lnTo>
                    <a:lnTo>
                      <a:pt x="15" y="417"/>
                    </a:lnTo>
                    <a:lnTo>
                      <a:pt x="13" y="419"/>
                    </a:lnTo>
                    <a:lnTo>
                      <a:pt x="10" y="417"/>
                    </a:lnTo>
                    <a:lnTo>
                      <a:pt x="11" y="422"/>
                    </a:lnTo>
                    <a:lnTo>
                      <a:pt x="13" y="425"/>
                    </a:lnTo>
                    <a:lnTo>
                      <a:pt x="19" y="417"/>
                    </a:lnTo>
                    <a:lnTo>
                      <a:pt x="24" y="420"/>
                    </a:lnTo>
                    <a:lnTo>
                      <a:pt x="23" y="422"/>
                    </a:lnTo>
                    <a:lnTo>
                      <a:pt x="23" y="425"/>
                    </a:lnTo>
                    <a:lnTo>
                      <a:pt x="18" y="427"/>
                    </a:lnTo>
                    <a:lnTo>
                      <a:pt x="18" y="429"/>
                    </a:lnTo>
                    <a:lnTo>
                      <a:pt x="21" y="430"/>
                    </a:lnTo>
                    <a:lnTo>
                      <a:pt x="19" y="432"/>
                    </a:lnTo>
                    <a:lnTo>
                      <a:pt x="23" y="435"/>
                    </a:lnTo>
                    <a:lnTo>
                      <a:pt x="21" y="440"/>
                    </a:lnTo>
                    <a:lnTo>
                      <a:pt x="23" y="440"/>
                    </a:lnTo>
                    <a:lnTo>
                      <a:pt x="26" y="435"/>
                    </a:lnTo>
                    <a:lnTo>
                      <a:pt x="29" y="434"/>
                    </a:lnTo>
                    <a:lnTo>
                      <a:pt x="29" y="429"/>
                    </a:lnTo>
                    <a:lnTo>
                      <a:pt x="39" y="425"/>
                    </a:lnTo>
                    <a:lnTo>
                      <a:pt x="43" y="425"/>
                    </a:lnTo>
                    <a:lnTo>
                      <a:pt x="48" y="425"/>
                    </a:lnTo>
                    <a:lnTo>
                      <a:pt x="44" y="427"/>
                    </a:lnTo>
                    <a:lnTo>
                      <a:pt x="39" y="430"/>
                    </a:lnTo>
                    <a:lnTo>
                      <a:pt x="39" y="435"/>
                    </a:lnTo>
                    <a:lnTo>
                      <a:pt x="41" y="439"/>
                    </a:lnTo>
                    <a:lnTo>
                      <a:pt x="38" y="435"/>
                    </a:lnTo>
                    <a:lnTo>
                      <a:pt x="38" y="430"/>
                    </a:lnTo>
                    <a:lnTo>
                      <a:pt x="34" y="430"/>
                    </a:lnTo>
                    <a:lnTo>
                      <a:pt x="31" y="435"/>
                    </a:lnTo>
                    <a:lnTo>
                      <a:pt x="29" y="437"/>
                    </a:lnTo>
                    <a:lnTo>
                      <a:pt x="33" y="439"/>
                    </a:lnTo>
                    <a:lnTo>
                      <a:pt x="29" y="442"/>
                    </a:lnTo>
                    <a:lnTo>
                      <a:pt x="26" y="442"/>
                    </a:lnTo>
                    <a:lnTo>
                      <a:pt x="24" y="445"/>
                    </a:lnTo>
                    <a:lnTo>
                      <a:pt x="28" y="447"/>
                    </a:lnTo>
                    <a:lnTo>
                      <a:pt x="34" y="447"/>
                    </a:lnTo>
                    <a:lnTo>
                      <a:pt x="36" y="449"/>
                    </a:lnTo>
                    <a:lnTo>
                      <a:pt x="31" y="449"/>
                    </a:lnTo>
                    <a:lnTo>
                      <a:pt x="29" y="452"/>
                    </a:lnTo>
                    <a:lnTo>
                      <a:pt x="29" y="455"/>
                    </a:lnTo>
                    <a:lnTo>
                      <a:pt x="23" y="452"/>
                    </a:lnTo>
                    <a:lnTo>
                      <a:pt x="21" y="452"/>
                    </a:lnTo>
                    <a:lnTo>
                      <a:pt x="19" y="457"/>
                    </a:lnTo>
                    <a:lnTo>
                      <a:pt x="19" y="452"/>
                    </a:lnTo>
                    <a:lnTo>
                      <a:pt x="16" y="454"/>
                    </a:lnTo>
                    <a:lnTo>
                      <a:pt x="11" y="459"/>
                    </a:lnTo>
                    <a:lnTo>
                      <a:pt x="13" y="464"/>
                    </a:lnTo>
                    <a:lnTo>
                      <a:pt x="19" y="469"/>
                    </a:lnTo>
                    <a:lnTo>
                      <a:pt x="21" y="465"/>
                    </a:lnTo>
                    <a:lnTo>
                      <a:pt x="23" y="467"/>
                    </a:lnTo>
                    <a:lnTo>
                      <a:pt x="26" y="465"/>
                    </a:lnTo>
                    <a:lnTo>
                      <a:pt x="26" y="464"/>
                    </a:lnTo>
                    <a:lnTo>
                      <a:pt x="28" y="460"/>
                    </a:lnTo>
                    <a:lnTo>
                      <a:pt x="33" y="464"/>
                    </a:lnTo>
                    <a:lnTo>
                      <a:pt x="29" y="464"/>
                    </a:lnTo>
                    <a:lnTo>
                      <a:pt x="33" y="467"/>
                    </a:lnTo>
                    <a:lnTo>
                      <a:pt x="33" y="470"/>
                    </a:lnTo>
                    <a:lnTo>
                      <a:pt x="29" y="474"/>
                    </a:lnTo>
                    <a:lnTo>
                      <a:pt x="31" y="479"/>
                    </a:lnTo>
                    <a:lnTo>
                      <a:pt x="34" y="477"/>
                    </a:lnTo>
                    <a:lnTo>
                      <a:pt x="39" y="475"/>
                    </a:lnTo>
                    <a:lnTo>
                      <a:pt x="43" y="479"/>
                    </a:lnTo>
                    <a:lnTo>
                      <a:pt x="38" y="479"/>
                    </a:lnTo>
                    <a:lnTo>
                      <a:pt x="34" y="480"/>
                    </a:lnTo>
                    <a:lnTo>
                      <a:pt x="38" y="484"/>
                    </a:lnTo>
                    <a:lnTo>
                      <a:pt x="36" y="485"/>
                    </a:lnTo>
                    <a:lnTo>
                      <a:pt x="28" y="480"/>
                    </a:lnTo>
                    <a:lnTo>
                      <a:pt x="24" y="480"/>
                    </a:lnTo>
                    <a:lnTo>
                      <a:pt x="23" y="479"/>
                    </a:lnTo>
                    <a:lnTo>
                      <a:pt x="19" y="479"/>
                    </a:lnTo>
                    <a:lnTo>
                      <a:pt x="19" y="482"/>
                    </a:lnTo>
                    <a:lnTo>
                      <a:pt x="16" y="485"/>
                    </a:lnTo>
                    <a:lnTo>
                      <a:pt x="23" y="494"/>
                    </a:lnTo>
                    <a:lnTo>
                      <a:pt x="28" y="495"/>
                    </a:lnTo>
                    <a:lnTo>
                      <a:pt x="34" y="500"/>
                    </a:lnTo>
                    <a:lnTo>
                      <a:pt x="43" y="503"/>
                    </a:lnTo>
                    <a:lnTo>
                      <a:pt x="44" y="505"/>
                    </a:lnTo>
                    <a:lnTo>
                      <a:pt x="41" y="507"/>
                    </a:lnTo>
                    <a:lnTo>
                      <a:pt x="46" y="510"/>
                    </a:lnTo>
                    <a:lnTo>
                      <a:pt x="49" y="508"/>
                    </a:lnTo>
                    <a:lnTo>
                      <a:pt x="48" y="503"/>
                    </a:lnTo>
                    <a:lnTo>
                      <a:pt x="49" y="503"/>
                    </a:lnTo>
                    <a:lnTo>
                      <a:pt x="53" y="507"/>
                    </a:lnTo>
                    <a:lnTo>
                      <a:pt x="53" y="507"/>
                    </a:lnTo>
                    <a:lnTo>
                      <a:pt x="58" y="513"/>
                    </a:lnTo>
                    <a:lnTo>
                      <a:pt x="59" y="510"/>
                    </a:lnTo>
                    <a:lnTo>
                      <a:pt x="61" y="512"/>
                    </a:lnTo>
                    <a:lnTo>
                      <a:pt x="66" y="510"/>
                    </a:lnTo>
                    <a:lnTo>
                      <a:pt x="71" y="505"/>
                    </a:lnTo>
                    <a:lnTo>
                      <a:pt x="73" y="505"/>
                    </a:lnTo>
                    <a:lnTo>
                      <a:pt x="74" y="503"/>
                    </a:lnTo>
                    <a:lnTo>
                      <a:pt x="76" y="503"/>
                    </a:lnTo>
                    <a:lnTo>
                      <a:pt x="78" y="507"/>
                    </a:lnTo>
                    <a:lnTo>
                      <a:pt x="79" y="507"/>
                    </a:lnTo>
                    <a:lnTo>
                      <a:pt x="88" y="498"/>
                    </a:lnTo>
                    <a:lnTo>
                      <a:pt x="88" y="497"/>
                    </a:lnTo>
                    <a:lnTo>
                      <a:pt x="84" y="492"/>
                    </a:lnTo>
                    <a:lnTo>
                      <a:pt x="91" y="495"/>
                    </a:lnTo>
                    <a:lnTo>
                      <a:pt x="96" y="490"/>
                    </a:lnTo>
                    <a:lnTo>
                      <a:pt x="94" y="489"/>
                    </a:lnTo>
                    <a:lnTo>
                      <a:pt x="98" y="487"/>
                    </a:lnTo>
                    <a:lnTo>
                      <a:pt x="98" y="485"/>
                    </a:lnTo>
                    <a:lnTo>
                      <a:pt x="101" y="482"/>
                    </a:lnTo>
                    <a:lnTo>
                      <a:pt x="104" y="482"/>
                    </a:lnTo>
                    <a:lnTo>
                      <a:pt x="106" y="479"/>
                    </a:lnTo>
                    <a:lnTo>
                      <a:pt x="103" y="475"/>
                    </a:lnTo>
                    <a:lnTo>
                      <a:pt x="103" y="472"/>
                    </a:lnTo>
                    <a:lnTo>
                      <a:pt x="99" y="467"/>
                    </a:lnTo>
                    <a:lnTo>
                      <a:pt x="96" y="465"/>
                    </a:lnTo>
                    <a:lnTo>
                      <a:pt x="96" y="462"/>
                    </a:lnTo>
                    <a:lnTo>
                      <a:pt x="98" y="462"/>
                    </a:lnTo>
                    <a:lnTo>
                      <a:pt x="103" y="467"/>
                    </a:lnTo>
                    <a:lnTo>
                      <a:pt x="104" y="474"/>
                    </a:lnTo>
                    <a:lnTo>
                      <a:pt x="106" y="475"/>
                    </a:lnTo>
                    <a:lnTo>
                      <a:pt x="109" y="475"/>
                    </a:lnTo>
                    <a:lnTo>
                      <a:pt x="109" y="477"/>
                    </a:lnTo>
                    <a:lnTo>
                      <a:pt x="111" y="480"/>
                    </a:lnTo>
                    <a:lnTo>
                      <a:pt x="116" y="479"/>
                    </a:lnTo>
                    <a:lnTo>
                      <a:pt x="114" y="475"/>
                    </a:lnTo>
                    <a:lnTo>
                      <a:pt x="113" y="475"/>
                    </a:lnTo>
                    <a:lnTo>
                      <a:pt x="114" y="472"/>
                    </a:lnTo>
                    <a:lnTo>
                      <a:pt x="117" y="475"/>
                    </a:lnTo>
                    <a:lnTo>
                      <a:pt x="117" y="477"/>
                    </a:lnTo>
                    <a:lnTo>
                      <a:pt x="124" y="472"/>
                    </a:lnTo>
                    <a:lnTo>
                      <a:pt x="126" y="467"/>
                    </a:lnTo>
                    <a:lnTo>
                      <a:pt x="124" y="462"/>
                    </a:lnTo>
                    <a:lnTo>
                      <a:pt x="121" y="462"/>
                    </a:lnTo>
                    <a:lnTo>
                      <a:pt x="119" y="459"/>
                    </a:lnTo>
                    <a:lnTo>
                      <a:pt x="121" y="457"/>
                    </a:lnTo>
                    <a:lnTo>
                      <a:pt x="122" y="455"/>
                    </a:lnTo>
                    <a:lnTo>
                      <a:pt x="124" y="455"/>
                    </a:lnTo>
                    <a:lnTo>
                      <a:pt x="126" y="454"/>
                    </a:lnTo>
                    <a:lnTo>
                      <a:pt x="124" y="450"/>
                    </a:lnTo>
                    <a:lnTo>
                      <a:pt x="124" y="447"/>
                    </a:lnTo>
                    <a:lnTo>
                      <a:pt x="127" y="444"/>
                    </a:lnTo>
                    <a:lnTo>
                      <a:pt x="131" y="447"/>
                    </a:lnTo>
                    <a:lnTo>
                      <a:pt x="127" y="452"/>
                    </a:lnTo>
                    <a:lnTo>
                      <a:pt x="129" y="457"/>
                    </a:lnTo>
                    <a:lnTo>
                      <a:pt x="127" y="460"/>
                    </a:lnTo>
                    <a:lnTo>
                      <a:pt x="131" y="464"/>
                    </a:lnTo>
                    <a:lnTo>
                      <a:pt x="131" y="467"/>
                    </a:lnTo>
                    <a:lnTo>
                      <a:pt x="136" y="472"/>
                    </a:lnTo>
                    <a:lnTo>
                      <a:pt x="142" y="470"/>
                    </a:lnTo>
                    <a:lnTo>
                      <a:pt x="144" y="474"/>
                    </a:lnTo>
                    <a:lnTo>
                      <a:pt x="142" y="475"/>
                    </a:lnTo>
                    <a:lnTo>
                      <a:pt x="146" y="477"/>
                    </a:lnTo>
                    <a:lnTo>
                      <a:pt x="149" y="480"/>
                    </a:lnTo>
                    <a:lnTo>
                      <a:pt x="151" y="477"/>
                    </a:lnTo>
                    <a:lnTo>
                      <a:pt x="151" y="464"/>
                    </a:lnTo>
                    <a:lnTo>
                      <a:pt x="147" y="457"/>
                    </a:lnTo>
                    <a:lnTo>
                      <a:pt x="149" y="454"/>
                    </a:lnTo>
                    <a:lnTo>
                      <a:pt x="152" y="452"/>
                    </a:lnTo>
                    <a:lnTo>
                      <a:pt x="149" y="447"/>
                    </a:lnTo>
                    <a:lnTo>
                      <a:pt x="151" y="445"/>
                    </a:lnTo>
                    <a:lnTo>
                      <a:pt x="159" y="444"/>
                    </a:lnTo>
                    <a:lnTo>
                      <a:pt x="161" y="440"/>
                    </a:lnTo>
                    <a:lnTo>
                      <a:pt x="161" y="437"/>
                    </a:lnTo>
                    <a:lnTo>
                      <a:pt x="164" y="429"/>
                    </a:lnTo>
                    <a:lnTo>
                      <a:pt x="161" y="425"/>
                    </a:lnTo>
                    <a:lnTo>
                      <a:pt x="159" y="415"/>
                    </a:lnTo>
                    <a:lnTo>
                      <a:pt x="154" y="407"/>
                    </a:lnTo>
                    <a:lnTo>
                      <a:pt x="154" y="404"/>
                    </a:lnTo>
                    <a:lnTo>
                      <a:pt x="166" y="400"/>
                    </a:lnTo>
                    <a:lnTo>
                      <a:pt x="166" y="392"/>
                    </a:lnTo>
                    <a:lnTo>
                      <a:pt x="167" y="389"/>
                    </a:lnTo>
                    <a:lnTo>
                      <a:pt x="159" y="379"/>
                    </a:lnTo>
                    <a:lnTo>
                      <a:pt x="152" y="377"/>
                    </a:lnTo>
                    <a:lnTo>
                      <a:pt x="152" y="369"/>
                    </a:lnTo>
                    <a:lnTo>
                      <a:pt x="154" y="361"/>
                    </a:lnTo>
                    <a:lnTo>
                      <a:pt x="152" y="351"/>
                    </a:lnTo>
                    <a:lnTo>
                      <a:pt x="149" y="346"/>
                    </a:lnTo>
                    <a:lnTo>
                      <a:pt x="152" y="339"/>
                    </a:lnTo>
                    <a:lnTo>
                      <a:pt x="151" y="327"/>
                    </a:lnTo>
                    <a:lnTo>
                      <a:pt x="149" y="316"/>
                    </a:lnTo>
                    <a:lnTo>
                      <a:pt x="151" y="306"/>
                    </a:lnTo>
                    <a:lnTo>
                      <a:pt x="156" y="298"/>
                    </a:lnTo>
                    <a:lnTo>
                      <a:pt x="161" y="294"/>
                    </a:lnTo>
                    <a:lnTo>
                      <a:pt x="167" y="296"/>
                    </a:lnTo>
                    <a:lnTo>
                      <a:pt x="176" y="296"/>
                    </a:lnTo>
                    <a:lnTo>
                      <a:pt x="179" y="291"/>
                    </a:lnTo>
                    <a:lnTo>
                      <a:pt x="179" y="283"/>
                    </a:lnTo>
                    <a:lnTo>
                      <a:pt x="177" y="279"/>
                    </a:lnTo>
                    <a:lnTo>
                      <a:pt x="177" y="274"/>
                    </a:lnTo>
                    <a:lnTo>
                      <a:pt x="186" y="256"/>
                    </a:lnTo>
                    <a:lnTo>
                      <a:pt x="186" y="246"/>
                    </a:lnTo>
                    <a:lnTo>
                      <a:pt x="187" y="236"/>
                    </a:lnTo>
                    <a:lnTo>
                      <a:pt x="191" y="231"/>
                    </a:lnTo>
                    <a:lnTo>
                      <a:pt x="191" y="224"/>
                    </a:lnTo>
                    <a:lnTo>
                      <a:pt x="187" y="221"/>
                    </a:lnTo>
                    <a:lnTo>
                      <a:pt x="187" y="216"/>
                    </a:lnTo>
                    <a:lnTo>
                      <a:pt x="194" y="213"/>
                    </a:lnTo>
                    <a:lnTo>
                      <a:pt x="202" y="211"/>
                    </a:lnTo>
                    <a:lnTo>
                      <a:pt x="207" y="208"/>
                    </a:lnTo>
                    <a:lnTo>
                      <a:pt x="207" y="203"/>
                    </a:lnTo>
                    <a:lnTo>
                      <a:pt x="214" y="193"/>
                    </a:lnTo>
                    <a:lnTo>
                      <a:pt x="220" y="185"/>
                    </a:lnTo>
                    <a:lnTo>
                      <a:pt x="222" y="180"/>
                    </a:lnTo>
                    <a:lnTo>
                      <a:pt x="220" y="173"/>
                    </a:lnTo>
                    <a:lnTo>
                      <a:pt x="217" y="170"/>
                    </a:lnTo>
                    <a:lnTo>
                      <a:pt x="217" y="160"/>
                    </a:lnTo>
                    <a:lnTo>
                      <a:pt x="220" y="158"/>
                    </a:lnTo>
                    <a:lnTo>
                      <a:pt x="224" y="155"/>
                    </a:lnTo>
                    <a:lnTo>
                      <a:pt x="224" y="150"/>
                    </a:lnTo>
                    <a:lnTo>
                      <a:pt x="227" y="148"/>
                    </a:lnTo>
                    <a:lnTo>
                      <a:pt x="232" y="141"/>
                    </a:lnTo>
                    <a:lnTo>
                      <a:pt x="237" y="136"/>
                    </a:lnTo>
                    <a:lnTo>
                      <a:pt x="242" y="140"/>
                    </a:lnTo>
                    <a:lnTo>
                      <a:pt x="244" y="141"/>
                    </a:lnTo>
                    <a:lnTo>
                      <a:pt x="247" y="141"/>
                    </a:lnTo>
                    <a:lnTo>
                      <a:pt x="250" y="138"/>
                    </a:lnTo>
                    <a:lnTo>
                      <a:pt x="249" y="133"/>
                    </a:lnTo>
                    <a:lnTo>
                      <a:pt x="250" y="131"/>
                    </a:lnTo>
                    <a:lnTo>
                      <a:pt x="250" y="128"/>
                    </a:lnTo>
                    <a:lnTo>
                      <a:pt x="252" y="126"/>
                    </a:lnTo>
                    <a:lnTo>
                      <a:pt x="249" y="121"/>
                    </a:lnTo>
                    <a:lnTo>
                      <a:pt x="250" y="120"/>
                    </a:lnTo>
                    <a:lnTo>
                      <a:pt x="257" y="120"/>
                    </a:lnTo>
                    <a:lnTo>
                      <a:pt x="264" y="116"/>
                    </a:lnTo>
                    <a:lnTo>
                      <a:pt x="270" y="120"/>
                    </a:lnTo>
                    <a:lnTo>
                      <a:pt x="275" y="121"/>
                    </a:lnTo>
                    <a:lnTo>
                      <a:pt x="282" y="123"/>
                    </a:lnTo>
                    <a:lnTo>
                      <a:pt x="285" y="125"/>
                    </a:lnTo>
                    <a:lnTo>
                      <a:pt x="287" y="125"/>
                    </a:lnTo>
                    <a:lnTo>
                      <a:pt x="289" y="125"/>
                    </a:lnTo>
                    <a:lnTo>
                      <a:pt x="289" y="120"/>
                    </a:lnTo>
                    <a:lnTo>
                      <a:pt x="287" y="116"/>
                    </a:lnTo>
                    <a:lnTo>
                      <a:pt x="287" y="110"/>
                    </a:lnTo>
                    <a:lnTo>
                      <a:pt x="292" y="108"/>
                    </a:lnTo>
                    <a:lnTo>
                      <a:pt x="290" y="103"/>
                    </a:lnTo>
                    <a:lnTo>
                      <a:pt x="287" y="101"/>
                    </a:lnTo>
                    <a:lnTo>
                      <a:pt x="285" y="97"/>
                    </a:lnTo>
                    <a:lnTo>
                      <a:pt x="292" y="98"/>
                    </a:lnTo>
                    <a:lnTo>
                      <a:pt x="297" y="98"/>
                    </a:lnTo>
                    <a:lnTo>
                      <a:pt x="299" y="97"/>
                    </a:lnTo>
                    <a:lnTo>
                      <a:pt x="299" y="97"/>
                    </a:lnTo>
                    <a:lnTo>
                      <a:pt x="300" y="95"/>
                    </a:lnTo>
                    <a:lnTo>
                      <a:pt x="302" y="97"/>
                    </a:lnTo>
                    <a:lnTo>
                      <a:pt x="304" y="95"/>
                    </a:lnTo>
                    <a:lnTo>
                      <a:pt x="302" y="92"/>
                    </a:lnTo>
                    <a:lnTo>
                      <a:pt x="304" y="88"/>
                    </a:lnTo>
                    <a:lnTo>
                      <a:pt x="307" y="87"/>
                    </a:lnTo>
                    <a:lnTo>
                      <a:pt x="310" y="87"/>
                    </a:lnTo>
                    <a:lnTo>
                      <a:pt x="314" y="92"/>
                    </a:lnTo>
                    <a:lnTo>
                      <a:pt x="325" y="98"/>
                    </a:lnTo>
                    <a:lnTo>
                      <a:pt x="327" y="103"/>
                    </a:lnTo>
                    <a:lnTo>
                      <a:pt x="330" y="108"/>
                    </a:lnTo>
                    <a:lnTo>
                      <a:pt x="337" y="111"/>
                    </a:lnTo>
                    <a:lnTo>
                      <a:pt x="348" y="111"/>
                    </a:lnTo>
                    <a:lnTo>
                      <a:pt x="355" y="106"/>
                    </a:lnTo>
                    <a:lnTo>
                      <a:pt x="358" y="103"/>
                    </a:lnTo>
                    <a:lnTo>
                      <a:pt x="363" y="103"/>
                    </a:lnTo>
                    <a:lnTo>
                      <a:pt x="372" y="108"/>
                    </a:lnTo>
                    <a:lnTo>
                      <a:pt x="377" y="108"/>
                    </a:lnTo>
                    <a:lnTo>
                      <a:pt x="378" y="103"/>
                    </a:lnTo>
                    <a:lnTo>
                      <a:pt x="382" y="103"/>
                    </a:lnTo>
                    <a:lnTo>
                      <a:pt x="387" y="100"/>
                    </a:lnTo>
                    <a:lnTo>
                      <a:pt x="390" y="100"/>
                    </a:lnTo>
                    <a:lnTo>
                      <a:pt x="395" y="97"/>
                    </a:lnTo>
                    <a:lnTo>
                      <a:pt x="397" y="93"/>
                    </a:lnTo>
                    <a:lnTo>
                      <a:pt x="395" y="90"/>
                    </a:lnTo>
                    <a:lnTo>
                      <a:pt x="392" y="83"/>
                    </a:lnTo>
                    <a:lnTo>
                      <a:pt x="393" y="72"/>
                    </a:lnTo>
                    <a:lnTo>
                      <a:pt x="395" y="68"/>
                    </a:lnTo>
                    <a:lnTo>
                      <a:pt x="393" y="65"/>
                    </a:lnTo>
                    <a:lnTo>
                      <a:pt x="395" y="63"/>
                    </a:lnTo>
                    <a:lnTo>
                      <a:pt x="400" y="60"/>
                    </a:lnTo>
                    <a:lnTo>
                      <a:pt x="398" y="57"/>
                    </a:lnTo>
                    <a:lnTo>
                      <a:pt x="403" y="55"/>
                    </a:lnTo>
                    <a:lnTo>
                      <a:pt x="410" y="55"/>
                    </a:lnTo>
                    <a:lnTo>
                      <a:pt x="413" y="55"/>
                    </a:lnTo>
                    <a:lnTo>
                      <a:pt x="413" y="53"/>
                    </a:lnTo>
                    <a:lnTo>
                      <a:pt x="418" y="50"/>
                    </a:lnTo>
                    <a:lnTo>
                      <a:pt x="428" y="48"/>
                    </a:lnTo>
                    <a:lnTo>
                      <a:pt x="433" y="52"/>
                    </a:lnTo>
                    <a:lnTo>
                      <a:pt x="438" y="58"/>
                    </a:lnTo>
                    <a:lnTo>
                      <a:pt x="441" y="62"/>
                    </a:lnTo>
                    <a:lnTo>
                      <a:pt x="446" y="63"/>
                    </a:lnTo>
                    <a:lnTo>
                      <a:pt x="455" y="65"/>
                    </a:lnTo>
                    <a:lnTo>
                      <a:pt x="456" y="68"/>
                    </a:lnTo>
                    <a:lnTo>
                      <a:pt x="461" y="73"/>
                    </a:lnTo>
                    <a:lnTo>
                      <a:pt x="460" y="77"/>
                    </a:lnTo>
                    <a:lnTo>
                      <a:pt x="456" y="83"/>
                    </a:lnTo>
                    <a:lnTo>
                      <a:pt x="456" y="92"/>
                    </a:lnTo>
                    <a:lnTo>
                      <a:pt x="456" y="92"/>
                    </a:lnTo>
                    <a:close/>
                    <a:moveTo>
                      <a:pt x="21" y="472"/>
                    </a:moveTo>
                    <a:lnTo>
                      <a:pt x="24" y="475"/>
                    </a:lnTo>
                    <a:lnTo>
                      <a:pt x="21" y="475"/>
                    </a:lnTo>
                    <a:lnTo>
                      <a:pt x="21" y="472"/>
                    </a:lnTo>
                    <a:lnTo>
                      <a:pt x="21" y="472"/>
                    </a:lnTo>
                    <a:close/>
                    <a:moveTo>
                      <a:pt x="11" y="447"/>
                    </a:moveTo>
                    <a:lnTo>
                      <a:pt x="11" y="447"/>
                    </a:lnTo>
                    <a:lnTo>
                      <a:pt x="13" y="447"/>
                    </a:lnTo>
                    <a:lnTo>
                      <a:pt x="16" y="449"/>
                    </a:lnTo>
                    <a:lnTo>
                      <a:pt x="15" y="452"/>
                    </a:lnTo>
                    <a:lnTo>
                      <a:pt x="11" y="447"/>
                    </a:lnTo>
                    <a:lnTo>
                      <a:pt x="11" y="447"/>
                    </a:lnTo>
                    <a:close/>
                    <a:moveTo>
                      <a:pt x="19" y="439"/>
                    </a:moveTo>
                    <a:lnTo>
                      <a:pt x="18" y="442"/>
                    </a:lnTo>
                    <a:lnTo>
                      <a:pt x="16" y="442"/>
                    </a:lnTo>
                    <a:lnTo>
                      <a:pt x="19" y="439"/>
                    </a:lnTo>
                    <a:lnTo>
                      <a:pt x="19" y="439"/>
                    </a:lnTo>
                    <a:close/>
                    <a:moveTo>
                      <a:pt x="15" y="437"/>
                    </a:moveTo>
                    <a:lnTo>
                      <a:pt x="15" y="440"/>
                    </a:lnTo>
                    <a:lnTo>
                      <a:pt x="10" y="440"/>
                    </a:lnTo>
                    <a:lnTo>
                      <a:pt x="15" y="437"/>
                    </a:lnTo>
                    <a:lnTo>
                      <a:pt x="15" y="437"/>
                    </a:lnTo>
                    <a:close/>
                    <a:moveTo>
                      <a:pt x="6" y="420"/>
                    </a:moveTo>
                    <a:lnTo>
                      <a:pt x="3" y="419"/>
                    </a:lnTo>
                    <a:lnTo>
                      <a:pt x="6" y="415"/>
                    </a:lnTo>
                    <a:lnTo>
                      <a:pt x="6" y="415"/>
                    </a:lnTo>
                    <a:lnTo>
                      <a:pt x="6" y="420"/>
                    </a:lnTo>
                    <a:lnTo>
                      <a:pt x="6" y="420"/>
                    </a:lnTo>
                    <a:close/>
                    <a:moveTo>
                      <a:pt x="5" y="424"/>
                    </a:moveTo>
                    <a:lnTo>
                      <a:pt x="8" y="424"/>
                    </a:lnTo>
                    <a:lnTo>
                      <a:pt x="6" y="425"/>
                    </a:lnTo>
                    <a:lnTo>
                      <a:pt x="5" y="424"/>
                    </a:lnTo>
                    <a:lnTo>
                      <a:pt x="5" y="424"/>
                    </a:lnTo>
                    <a:close/>
                    <a:moveTo>
                      <a:pt x="13" y="427"/>
                    </a:moveTo>
                    <a:lnTo>
                      <a:pt x="13" y="427"/>
                    </a:lnTo>
                    <a:lnTo>
                      <a:pt x="18" y="432"/>
                    </a:lnTo>
                    <a:lnTo>
                      <a:pt x="16" y="435"/>
                    </a:lnTo>
                    <a:lnTo>
                      <a:pt x="13" y="427"/>
                    </a:lnTo>
                    <a:lnTo>
                      <a:pt x="13" y="427"/>
                    </a:lnTo>
                    <a:close/>
                    <a:moveTo>
                      <a:pt x="6" y="434"/>
                    </a:moveTo>
                    <a:lnTo>
                      <a:pt x="3" y="430"/>
                    </a:lnTo>
                    <a:lnTo>
                      <a:pt x="8" y="429"/>
                    </a:lnTo>
                    <a:lnTo>
                      <a:pt x="6" y="434"/>
                    </a:lnTo>
                    <a:lnTo>
                      <a:pt x="6" y="434"/>
                    </a:lnTo>
                    <a:close/>
                    <a:moveTo>
                      <a:pt x="3" y="407"/>
                    </a:moveTo>
                    <a:lnTo>
                      <a:pt x="0" y="410"/>
                    </a:lnTo>
                    <a:lnTo>
                      <a:pt x="1" y="412"/>
                    </a:lnTo>
                    <a:lnTo>
                      <a:pt x="5" y="410"/>
                    </a:lnTo>
                    <a:lnTo>
                      <a:pt x="3" y="407"/>
                    </a:lnTo>
                    <a:lnTo>
                      <a:pt x="3" y="407"/>
                    </a:lnTo>
                    <a:close/>
                    <a:moveTo>
                      <a:pt x="1" y="377"/>
                    </a:moveTo>
                    <a:lnTo>
                      <a:pt x="8" y="379"/>
                    </a:lnTo>
                    <a:lnTo>
                      <a:pt x="3" y="381"/>
                    </a:lnTo>
                    <a:lnTo>
                      <a:pt x="1" y="377"/>
                    </a:lnTo>
                    <a:lnTo>
                      <a:pt x="1" y="377"/>
                    </a:lnTo>
                    <a:close/>
                    <a:moveTo>
                      <a:pt x="3" y="369"/>
                    </a:moveTo>
                    <a:lnTo>
                      <a:pt x="8" y="372"/>
                    </a:lnTo>
                    <a:lnTo>
                      <a:pt x="6" y="376"/>
                    </a:lnTo>
                    <a:lnTo>
                      <a:pt x="3" y="369"/>
                    </a:lnTo>
                    <a:lnTo>
                      <a:pt x="3" y="369"/>
                    </a:lnTo>
                    <a:close/>
                    <a:moveTo>
                      <a:pt x="18" y="361"/>
                    </a:moveTo>
                    <a:lnTo>
                      <a:pt x="18" y="364"/>
                    </a:lnTo>
                    <a:lnTo>
                      <a:pt x="15" y="364"/>
                    </a:lnTo>
                    <a:lnTo>
                      <a:pt x="18" y="361"/>
                    </a:lnTo>
                    <a:lnTo>
                      <a:pt x="18" y="361"/>
                    </a:lnTo>
                    <a:close/>
                    <a:moveTo>
                      <a:pt x="21" y="357"/>
                    </a:moveTo>
                    <a:lnTo>
                      <a:pt x="24" y="359"/>
                    </a:lnTo>
                    <a:lnTo>
                      <a:pt x="26" y="362"/>
                    </a:lnTo>
                    <a:lnTo>
                      <a:pt x="21" y="364"/>
                    </a:lnTo>
                    <a:lnTo>
                      <a:pt x="21" y="357"/>
                    </a:lnTo>
                    <a:lnTo>
                      <a:pt x="21" y="357"/>
                    </a:lnTo>
                    <a:close/>
                    <a:moveTo>
                      <a:pt x="64" y="331"/>
                    </a:moveTo>
                    <a:lnTo>
                      <a:pt x="64" y="331"/>
                    </a:lnTo>
                    <a:lnTo>
                      <a:pt x="69" y="326"/>
                    </a:lnTo>
                    <a:lnTo>
                      <a:pt x="69" y="331"/>
                    </a:lnTo>
                    <a:lnTo>
                      <a:pt x="68" y="334"/>
                    </a:lnTo>
                    <a:lnTo>
                      <a:pt x="64" y="331"/>
                    </a:lnTo>
                    <a:lnTo>
                      <a:pt x="64" y="331"/>
                    </a:lnTo>
                    <a:close/>
                    <a:moveTo>
                      <a:pt x="66" y="324"/>
                    </a:moveTo>
                    <a:lnTo>
                      <a:pt x="66" y="324"/>
                    </a:lnTo>
                    <a:lnTo>
                      <a:pt x="64" y="326"/>
                    </a:lnTo>
                    <a:lnTo>
                      <a:pt x="59" y="321"/>
                    </a:lnTo>
                    <a:lnTo>
                      <a:pt x="64" y="321"/>
                    </a:lnTo>
                    <a:lnTo>
                      <a:pt x="66" y="324"/>
                    </a:lnTo>
                    <a:lnTo>
                      <a:pt x="66" y="324"/>
                    </a:lnTo>
                    <a:close/>
                    <a:moveTo>
                      <a:pt x="71" y="314"/>
                    </a:moveTo>
                    <a:lnTo>
                      <a:pt x="78" y="309"/>
                    </a:lnTo>
                    <a:lnTo>
                      <a:pt x="81" y="311"/>
                    </a:lnTo>
                    <a:lnTo>
                      <a:pt x="76" y="314"/>
                    </a:lnTo>
                    <a:lnTo>
                      <a:pt x="71" y="314"/>
                    </a:lnTo>
                    <a:lnTo>
                      <a:pt x="71" y="314"/>
                    </a:lnTo>
                    <a:close/>
                    <a:moveTo>
                      <a:pt x="71" y="322"/>
                    </a:moveTo>
                    <a:lnTo>
                      <a:pt x="74" y="317"/>
                    </a:lnTo>
                    <a:lnTo>
                      <a:pt x="79" y="317"/>
                    </a:lnTo>
                    <a:lnTo>
                      <a:pt x="81" y="316"/>
                    </a:lnTo>
                    <a:lnTo>
                      <a:pt x="84" y="316"/>
                    </a:lnTo>
                    <a:lnTo>
                      <a:pt x="88" y="317"/>
                    </a:lnTo>
                    <a:lnTo>
                      <a:pt x="84" y="322"/>
                    </a:lnTo>
                    <a:lnTo>
                      <a:pt x="78" y="321"/>
                    </a:lnTo>
                    <a:lnTo>
                      <a:pt x="74" y="322"/>
                    </a:lnTo>
                    <a:lnTo>
                      <a:pt x="71" y="322"/>
                    </a:lnTo>
                    <a:lnTo>
                      <a:pt x="71" y="322"/>
                    </a:lnTo>
                    <a:close/>
                    <a:moveTo>
                      <a:pt x="134" y="261"/>
                    </a:moveTo>
                    <a:lnTo>
                      <a:pt x="136" y="258"/>
                    </a:lnTo>
                    <a:lnTo>
                      <a:pt x="142" y="256"/>
                    </a:lnTo>
                    <a:lnTo>
                      <a:pt x="137" y="263"/>
                    </a:lnTo>
                    <a:lnTo>
                      <a:pt x="134" y="261"/>
                    </a:lnTo>
                    <a:lnTo>
                      <a:pt x="134" y="261"/>
                    </a:lnTo>
                    <a:close/>
                    <a:moveTo>
                      <a:pt x="129" y="271"/>
                    </a:moveTo>
                    <a:lnTo>
                      <a:pt x="127" y="268"/>
                    </a:lnTo>
                    <a:lnTo>
                      <a:pt x="124" y="269"/>
                    </a:lnTo>
                    <a:lnTo>
                      <a:pt x="127" y="264"/>
                    </a:lnTo>
                    <a:lnTo>
                      <a:pt x="134" y="264"/>
                    </a:lnTo>
                    <a:lnTo>
                      <a:pt x="137" y="263"/>
                    </a:lnTo>
                    <a:lnTo>
                      <a:pt x="132" y="269"/>
                    </a:lnTo>
                    <a:lnTo>
                      <a:pt x="129" y="271"/>
                    </a:lnTo>
                    <a:lnTo>
                      <a:pt x="129" y="271"/>
                    </a:lnTo>
                    <a:close/>
                    <a:moveTo>
                      <a:pt x="141" y="234"/>
                    </a:moveTo>
                    <a:lnTo>
                      <a:pt x="142" y="236"/>
                    </a:lnTo>
                    <a:lnTo>
                      <a:pt x="144" y="238"/>
                    </a:lnTo>
                    <a:lnTo>
                      <a:pt x="141" y="239"/>
                    </a:lnTo>
                    <a:lnTo>
                      <a:pt x="139" y="238"/>
                    </a:lnTo>
                    <a:lnTo>
                      <a:pt x="141" y="234"/>
                    </a:lnTo>
                    <a:lnTo>
                      <a:pt x="141" y="234"/>
                    </a:lnTo>
                    <a:close/>
                    <a:moveTo>
                      <a:pt x="151" y="226"/>
                    </a:moveTo>
                    <a:lnTo>
                      <a:pt x="152" y="224"/>
                    </a:lnTo>
                    <a:lnTo>
                      <a:pt x="157" y="224"/>
                    </a:lnTo>
                    <a:lnTo>
                      <a:pt x="151" y="229"/>
                    </a:lnTo>
                    <a:lnTo>
                      <a:pt x="151" y="226"/>
                    </a:lnTo>
                    <a:lnTo>
                      <a:pt x="151" y="226"/>
                    </a:lnTo>
                    <a:close/>
                    <a:moveTo>
                      <a:pt x="147" y="218"/>
                    </a:moveTo>
                    <a:lnTo>
                      <a:pt x="152" y="214"/>
                    </a:lnTo>
                    <a:lnTo>
                      <a:pt x="152" y="218"/>
                    </a:lnTo>
                    <a:lnTo>
                      <a:pt x="149" y="224"/>
                    </a:lnTo>
                    <a:lnTo>
                      <a:pt x="147" y="218"/>
                    </a:lnTo>
                    <a:lnTo>
                      <a:pt x="147" y="218"/>
                    </a:lnTo>
                    <a:close/>
                    <a:moveTo>
                      <a:pt x="177" y="178"/>
                    </a:moveTo>
                    <a:lnTo>
                      <a:pt x="179" y="176"/>
                    </a:lnTo>
                    <a:lnTo>
                      <a:pt x="182" y="176"/>
                    </a:lnTo>
                    <a:lnTo>
                      <a:pt x="179" y="181"/>
                    </a:lnTo>
                    <a:lnTo>
                      <a:pt x="177" y="178"/>
                    </a:lnTo>
                    <a:lnTo>
                      <a:pt x="177" y="178"/>
                    </a:lnTo>
                    <a:close/>
                    <a:moveTo>
                      <a:pt x="147" y="156"/>
                    </a:moveTo>
                    <a:lnTo>
                      <a:pt x="151" y="158"/>
                    </a:lnTo>
                    <a:lnTo>
                      <a:pt x="149" y="161"/>
                    </a:lnTo>
                    <a:lnTo>
                      <a:pt x="146" y="160"/>
                    </a:lnTo>
                    <a:lnTo>
                      <a:pt x="147" y="156"/>
                    </a:lnTo>
                    <a:lnTo>
                      <a:pt x="147" y="156"/>
                    </a:lnTo>
                    <a:close/>
                    <a:moveTo>
                      <a:pt x="156" y="145"/>
                    </a:moveTo>
                    <a:lnTo>
                      <a:pt x="151" y="150"/>
                    </a:lnTo>
                    <a:lnTo>
                      <a:pt x="151" y="146"/>
                    </a:lnTo>
                    <a:lnTo>
                      <a:pt x="156" y="140"/>
                    </a:lnTo>
                    <a:lnTo>
                      <a:pt x="156" y="145"/>
                    </a:lnTo>
                    <a:lnTo>
                      <a:pt x="156" y="145"/>
                    </a:lnTo>
                    <a:close/>
                    <a:moveTo>
                      <a:pt x="159" y="141"/>
                    </a:moveTo>
                    <a:lnTo>
                      <a:pt x="157" y="140"/>
                    </a:lnTo>
                    <a:lnTo>
                      <a:pt x="159" y="136"/>
                    </a:lnTo>
                    <a:lnTo>
                      <a:pt x="162" y="138"/>
                    </a:lnTo>
                    <a:lnTo>
                      <a:pt x="159" y="141"/>
                    </a:lnTo>
                    <a:lnTo>
                      <a:pt x="159" y="141"/>
                    </a:lnTo>
                    <a:close/>
                    <a:moveTo>
                      <a:pt x="174" y="131"/>
                    </a:moveTo>
                    <a:lnTo>
                      <a:pt x="174" y="136"/>
                    </a:lnTo>
                    <a:lnTo>
                      <a:pt x="164" y="141"/>
                    </a:lnTo>
                    <a:lnTo>
                      <a:pt x="166" y="135"/>
                    </a:lnTo>
                    <a:lnTo>
                      <a:pt x="174" y="131"/>
                    </a:lnTo>
                    <a:lnTo>
                      <a:pt x="174" y="131"/>
                    </a:lnTo>
                    <a:close/>
                    <a:moveTo>
                      <a:pt x="182" y="123"/>
                    </a:moveTo>
                    <a:lnTo>
                      <a:pt x="184" y="118"/>
                    </a:lnTo>
                    <a:lnTo>
                      <a:pt x="189" y="121"/>
                    </a:lnTo>
                    <a:lnTo>
                      <a:pt x="182" y="123"/>
                    </a:lnTo>
                    <a:lnTo>
                      <a:pt x="182" y="123"/>
                    </a:lnTo>
                    <a:close/>
                    <a:moveTo>
                      <a:pt x="187" y="125"/>
                    </a:moveTo>
                    <a:lnTo>
                      <a:pt x="187" y="133"/>
                    </a:lnTo>
                    <a:lnTo>
                      <a:pt x="182" y="131"/>
                    </a:lnTo>
                    <a:lnTo>
                      <a:pt x="176" y="135"/>
                    </a:lnTo>
                    <a:lnTo>
                      <a:pt x="177" y="130"/>
                    </a:lnTo>
                    <a:lnTo>
                      <a:pt x="187" y="125"/>
                    </a:lnTo>
                    <a:lnTo>
                      <a:pt x="187" y="125"/>
                    </a:lnTo>
                    <a:close/>
                    <a:moveTo>
                      <a:pt x="191" y="103"/>
                    </a:moveTo>
                    <a:lnTo>
                      <a:pt x="192" y="108"/>
                    </a:lnTo>
                    <a:lnTo>
                      <a:pt x="192" y="116"/>
                    </a:lnTo>
                    <a:lnTo>
                      <a:pt x="186" y="118"/>
                    </a:lnTo>
                    <a:lnTo>
                      <a:pt x="184" y="116"/>
                    </a:lnTo>
                    <a:lnTo>
                      <a:pt x="189" y="111"/>
                    </a:lnTo>
                    <a:lnTo>
                      <a:pt x="186" y="111"/>
                    </a:lnTo>
                    <a:lnTo>
                      <a:pt x="181" y="116"/>
                    </a:lnTo>
                    <a:lnTo>
                      <a:pt x="179" y="113"/>
                    </a:lnTo>
                    <a:lnTo>
                      <a:pt x="181" y="110"/>
                    </a:lnTo>
                    <a:lnTo>
                      <a:pt x="184" y="110"/>
                    </a:lnTo>
                    <a:lnTo>
                      <a:pt x="189" y="105"/>
                    </a:lnTo>
                    <a:lnTo>
                      <a:pt x="187" y="103"/>
                    </a:lnTo>
                    <a:lnTo>
                      <a:pt x="191" y="103"/>
                    </a:lnTo>
                    <a:lnTo>
                      <a:pt x="191" y="103"/>
                    </a:lnTo>
                    <a:close/>
                    <a:moveTo>
                      <a:pt x="196" y="105"/>
                    </a:moveTo>
                    <a:lnTo>
                      <a:pt x="194" y="103"/>
                    </a:lnTo>
                    <a:lnTo>
                      <a:pt x="194" y="98"/>
                    </a:lnTo>
                    <a:lnTo>
                      <a:pt x="201" y="93"/>
                    </a:lnTo>
                    <a:lnTo>
                      <a:pt x="201" y="88"/>
                    </a:lnTo>
                    <a:lnTo>
                      <a:pt x="207" y="87"/>
                    </a:lnTo>
                    <a:lnTo>
                      <a:pt x="209" y="92"/>
                    </a:lnTo>
                    <a:lnTo>
                      <a:pt x="204" y="95"/>
                    </a:lnTo>
                    <a:lnTo>
                      <a:pt x="202" y="98"/>
                    </a:lnTo>
                    <a:lnTo>
                      <a:pt x="196" y="105"/>
                    </a:lnTo>
                    <a:lnTo>
                      <a:pt x="196" y="105"/>
                    </a:lnTo>
                    <a:close/>
                    <a:moveTo>
                      <a:pt x="212" y="108"/>
                    </a:moveTo>
                    <a:lnTo>
                      <a:pt x="219" y="113"/>
                    </a:lnTo>
                    <a:lnTo>
                      <a:pt x="211" y="121"/>
                    </a:lnTo>
                    <a:lnTo>
                      <a:pt x="204" y="125"/>
                    </a:lnTo>
                    <a:lnTo>
                      <a:pt x="202" y="128"/>
                    </a:lnTo>
                    <a:lnTo>
                      <a:pt x="199" y="126"/>
                    </a:lnTo>
                    <a:lnTo>
                      <a:pt x="199" y="123"/>
                    </a:lnTo>
                    <a:lnTo>
                      <a:pt x="194" y="130"/>
                    </a:lnTo>
                    <a:lnTo>
                      <a:pt x="191" y="130"/>
                    </a:lnTo>
                    <a:lnTo>
                      <a:pt x="192" y="125"/>
                    </a:lnTo>
                    <a:lnTo>
                      <a:pt x="194" y="123"/>
                    </a:lnTo>
                    <a:lnTo>
                      <a:pt x="194" y="118"/>
                    </a:lnTo>
                    <a:lnTo>
                      <a:pt x="197" y="115"/>
                    </a:lnTo>
                    <a:lnTo>
                      <a:pt x="197" y="111"/>
                    </a:lnTo>
                    <a:lnTo>
                      <a:pt x="202" y="103"/>
                    </a:lnTo>
                    <a:lnTo>
                      <a:pt x="201" y="115"/>
                    </a:lnTo>
                    <a:lnTo>
                      <a:pt x="201" y="118"/>
                    </a:lnTo>
                    <a:lnTo>
                      <a:pt x="204" y="113"/>
                    </a:lnTo>
                    <a:lnTo>
                      <a:pt x="212" y="113"/>
                    </a:lnTo>
                    <a:lnTo>
                      <a:pt x="209" y="110"/>
                    </a:lnTo>
                    <a:lnTo>
                      <a:pt x="209" y="106"/>
                    </a:lnTo>
                    <a:lnTo>
                      <a:pt x="212" y="108"/>
                    </a:lnTo>
                    <a:lnTo>
                      <a:pt x="212" y="108"/>
                    </a:lnTo>
                    <a:close/>
                    <a:moveTo>
                      <a:pt x="212" y="103"/>
                    </a:moveTo>
                    <a:lnTo>
                      <a:pt x="211" y="101"/>
                    </a:lnTo>
                    <a:lnTo>
                      <a:pt x="214" y="100"/>
                    </a:lnTo>
                    <a:lnTo>
                      <a:pt x="219" y="103"/>
                    </a:lnTo>
                    <a:lnTo>
                      <a:pt x="219" y="106"/>
                    </a:lnTo>
                    <a:lnTo>
                      <a:pt x="212" y="103"/>
                    </a:lnTo>
                    <a:lnTo>
                      <a:pt x="212" y="103"/>
                    </a:lnTo>
                    <a:close/>
                    <a:moveTo>
                      <a:pt x="225" y="110"/>
                    </a:moveTo>
                    <a:lnTo>
                      <a:pt x="225" y="105"/>
                    </a:lnTo>
                    <a:lnTo>
                      <a:pt x="229" y="108"/>
                    </a:lnTo>
                    <a:lnTo>
                      <a:pt x="225" y="110"/>
                    </a:lnTo>
                    <a:lnTo>
                      <a:pt x="225" y="110"/>
                    </a:lnTo>
                    <a:close/>
                    <a:moveTo>
                      <a:pt x="240" y="87"/>
                    </a:moveTo>
                    <a:lnTo>
                      <a:pt x="240" y="88"/>
                    </a:lnTo>
                    <a:lnTo>
                      <a:pt x="242" y="92"/>
                    </a:lnTo>
                    <a:lnTo>
                      <a:pt x="235" y="93"/>
                    </a:lnTo>
                    <a:lnTo>
                      <a:pt x="234" y="95"/>
                    </a:lnTo>
                    <a:lnTo>
                      <a:pt x="229" y="95"/>
                    </a:lnTo>
                    <a:lnTo>
                      <a:pt x="227" y="100"/>
                    </a:lnTo>
                    <a:lnTo>
                      <a:pt x="225" y="100"/>
                    </a:lnTo>
                    <a:lnTo>
                      <a:pt x="225" y="97"/>
                    </a:lnTo>
                    <a:lnTo>
                      <a:pt x="220" y="97"/>
                    </a:lnTo>
                    <a:lnTo>
                      <a:pt x="225" y="92"/>
                    </a:lnTo>
                    <a:lnTo>
                      <a:pt x="220" y="92"/>
                    </a:lnTo>
                    <a:lnTo>
                      <a:pt x="222" y="87"/>
                    </a:lnTo>
                    <a:lnTo>
                      <a:pt x="229" y="85"/>
                    </a:lnTo>
                    <a:lnTo>
                      <a:pt x="222" y="83"/>
                    </a:lnTo>
                    <a:lnTo>
                      <a:pt x="225" y="78"/>
                    </a:lnTo>
                    <a:lnTo>
                      <a:pt x="229" y="80"/>
                    </a:lnTo>
                    <a:lnTo>
                      <a:pt x="229" y="77"/>
                    </a:lnTo>
                    <a:lnTo>
                      <a:pt x="235" y="77"/>
                    </a:lnTo>
                    <a:lnTo>
                      <a:pt x="237" y="80"/>
                    </a:lnTo>
                    <a:lnTo>
                      <a:pt x="240" y="82"/>
                    </a:lnTo>
                    <a:lnTo>
                      <a:pt x="240" y="87"/>
                    </a:lnTo>
                    <a:lnTo>
                      <a:pt x="240" y="87"/>
                    </a:lnTo>
                    <a:close/>
                    <a:moveTo>
                      <a:pt x="242" y="73"/>
                    </a:moveTo>
                    <a:lnTo>
                      <a:pt x="247" y="73"/>
                    </a:lnTo>
                    <a:lnTo>
                      <a:pt x="249" y="70"/>
                    </a:lnTo>
                    <a:lnTo>
                      <a:pt x="254" y="70"/>
                    </a:lnTo>
                    <a:lnTo>
                      <a:pt x="257" y="67"/>
                    </a:lnTo>
                    <a:lnTo>
                      <a:pt x="260" y="70"/>
                    </a:lnTo>
                    <a:lnTo>
                      <a:pt x="257" y="75"/>
                    </a:lnTo>
                    <a:lnTo>
                      <a:pt x="257" y="77"/>
                    </a:lnTo>
                    <a:lnTo>
                      <a:pt x="250" y="77"/>
                    </a:lnTo>
                    <a:lnTo>
                      <a:pt x="245" y="78"/>
                    </a:lnTo>
                    <a:lnTo>
                      <a:pt x="242" y="73"/>
                    </a:lnTo>
                    <a:lnTo>
                      <a:pt x="242" y="73"/>
                    </a:lnTo>
                    <a:close/>
                    <a:moveTo>
                      <a:pt x="260" y="48"/>
                    </a:moveTo>
                    <a:lnTo>
                      <a:pt x="260" y="47"/>
                    </a:lnTo>
                    <a:lnTo>
                      <a:pt x="264" y="45"/>
                    </a:lnTo>
                    <a:lnTo>
                      <a:pt x="260" y="48"/>
                    </a:lnTo>
                    <a:lnTo>
                      <a:pt x="260" y="48"/>
                    </a:lnTo>
                    <a:close/>
                    <a:moveTo>
                      <a:pt x="252" y="58"/>
                    </a:moveTo>
                    <a:lnTo>
                      <a:pt x="252" y="52"/>
                    </a:lnTo>
                    <a:lnTo>
                      <a:pt x="259" y="52"/>
                    </a:lnTo>
                    <a:lnTo>
                      <a:pt x="259" y="53"/>
                    </a:lnTo>
                    <a:lnTo>
                      <a:pt x="259" y="53"/>
                    </a:lnTo>
                    <a:lnTo>
                      <a:pt x="252" y="58"/>
                    </a:lnTo>
                    <a:lnTo>
                      <a:pt x="252" y="58"/>
                    </a:lnTo>
                    <a:close/>
                    <a:moveTo>
                      <a:pt x="269" y="65"/>
                    </a:moveTo>
                    <a:lnTo>
                      <a:pt x="270" y="60"/>
                    </a:lnTo>
                    <a:lnTo>
                      <a:pt x="272" y="63"/>
                    </a:lnTo>
                    <a:lnTo>
                      <a:pt x="269" y="65"/>
                    </a:lnTo>
                    <a:lnTo>
                      <a:pt x="269" y="65"/>
                    </a:lnTo>
                    <a:close/>
                    <a:moveTo>
                      <a:pt x="265" y="65"/>
                    </a:moveTo>
                    <a:lnTo>
                      <a:pt x="264" y="67"/>
                    </a:lnTo>
                    <a:lnTo>
                      <a:pt x="260" y="67"/>
                    </a:lnTo>
                    <a:lnTo>
                      <a:pt x="255" y="60"/>
                    </a:lnTo>
                    <a:lnTo>
                      <a:pt x="262" y="55"/>
                    </a:lnTo>
                    <a:lnTo>
                      <a:pt x="264" y="57"/>
                    </a:lnTo>
                    <a:lnTo>
                      <a:pt x="269" y="57"/>
                    </a:lnTo>
                    <a:lnTo>
                      <a:pt x="269" y="58"/>
                    </a:lnTo>
                    <a:lnTo>
                      <a:pt x="265" y="60"/>
                    </a:lnTo>
                    <a:lnTo>
                      <a:pt x="265" y="65"/>
                    </a:lnTo>
                    <a:lnTo>
                      <a:pt x="265" y="65"/>
                    </a:lnTo>
                    <a:close/>
                    <a:moveTo>
                      <a:pt x="279" y="53"/>
                    </a:moveTo>
                    <a:lnTo>
                      <a:pt x="277" y="55"/>
                    </a:lnTo>
                    <a:lnTo>
                      <a:pt x="270" y="53"/>
                    </a:lnTo>
                    <a:lnTo>
                      <a:pt x="270" y="50"/>
                    </a:lnTo>
                    <a:lnTo>
                      <a:pt x="269" y="43"/>
                    </a:lnTo>
                    <a:lnTo>
                      <a:pt x="272" y="42"/>
                    </a:lnTo>
                    <a:lnTo>
                      <a:pt x="272" y="48"/>
                    </a:lnTo>
                    <a:lnTo>
                      <a:pt x="277" y="52"/>
                    </a:lnTo>
                    <a:lnTo>
                      <a:pt x="279" y="53"/>
                    </a:lnTo>
                    <a:lnTo>
                      <a:pt x="279" y="53"/>
                    </a:lnTo>
                    <a:close/>
                    <a:moveTo>
                      <a:pt x="292" y="60"/>
                    </a:moveTo>
                    <a:lnTo>
                      <a:pt x="289" y="57"/>
                    </a:lnTo>
                    <a:lnTo>
                      <a:pt x="285" y="55"/>
                    </a:lnTo>
                    <a:lnTo>
                      <a:pt x="285" y="48"/>
                    </a:lnTo>
                    <a:lnTo>
                      <a:pt x="289" y="45"/>
                    </a:lnTo>
                    <a:lnTo>
                      <a:pt x="294" y="48"/>
                    </a:lnTo>
                    <a:lnTo>
                      <a:pt x="292" y="53"/>
                    </a:lnTo>
                    <a:lnTo>
                      <a:pt x="294" y="57"/>
                    </a:lnTo>
                    <a:lnTo>
                      <a:pt x="292" y="60"/>
                    </a:lnTo>
                    <a:lnTo>
                      <a:pt x="292" y="60"/>
                    </a:lnTo>
                    <a:close/>
                    <a:moveTo>
                      <a:pt x="328" y="43"/>
                    </a:moveTo>
                    <a:lnTo>
                      <a:pt x="323" y="42"/>
                    </a:lnTo>
                    <a:lnTo>
                      <a:pt x="318" y="40"/>
                    </a:lnTo>
                    <a:lnTo>
                      <a:pt x="322" y="37"/>
                    </a:lnTo>
                    <a:lnTo>
                      <a:pt x="327" y="37"/>
                    </a:lnTo>
                    <a:lnTo>
                      <a:pt x="328" y="40"/>
                    </a:lnTo>
                    <a:lnTo>
                      <a:pt x="328" y="43"/>
                    </a:lnTo>
                    <a:lnTo>
                      <a:pt x="328" y="43"/>
                    </a:lnTo>
                    <a:close/>
                    <a:moveTo>
                      <a:pt x="335" y="40"/>
                    </a:moveTo>
                    <a:lnTo>
                      <a:pt x="328" y="33"/>
                    </a:lnTo>
                    <a:lnTo>
                      <a:pt x="338" y="27"/>
                    </a:lnTo>
                    <a:lnTo>
                      <a:pt x="338" y="32"/>
                    </a:lnTo>
                    <a:lnTo>
                      <a:pt x="335" y="37"/>
                    </a:lnTo>
                    <a:lnTo>
                      <a:pt x="335" y="40"/>
                    </a:lnTo>
                    <a:lnTo>
                      <a:pt x="335" y="40"/>
                    </a:lnTo>
                    <a:close/>
                    <a:moveTo>
                      <a:pt x="323" y="32"/>
                    </a:moveTo>
                    <a:lnTo>
                      <a:pt x="320" y="33"/>
                    </a:lnTo>
                    <a:lnTo>
                      <a:pt x="314" y="30"/>
                    </a:lnTo>
                    <a:lnTo>
                      <a:pt x="312" y="27"/>
                    </a:lnTo>
                    <a:lnTo>
                      <a:pt x="315" y="27"/>
                    </a:lnTo>
                    <a:lnTo>
                      <a:pt x="320" y="23"/>
                    </a:lnTo>
                    <a:lnTo>
                      <a:pt x="322" y="27"/>
                    </a:lnTo>
                    <a:lnTo>
                      <a:pt x="325" y="23"/>
                    </a:lnTo>
                    <a:lnTo>
                      <a:pt x="328" y="23"/>
                    </a:lnTo>
                    <a:lnTo>
                      <a:pt x="335" y="18"/>
                    </a:lnTo>
                    <a:lnTo>
                      <a:pt x="337" y="20"/>
                    </a:lnTo>
                    <a:lnTo>
                      <a:pt x="323" y="32"/>
                    </a:lnTo>
                    <a:lnTo>
                      <a:pt x="323" y="32"/>
                    </a:lnTo>
                    <a:close/>
                    <a:moveTo>
                      <a:pt x="338" y="23"/>
                    </a:moveTo>
                    <a:lnTo>
                      <a:pt x="338" y="23"/>
                    </a:lnTo>
                    <a:lnTo>
                      <a:pt x="345" y="20"/>
                    </a:lnTo>
                    <a:lnTo>
                      <a:pt x="352" y="25"/>
                    </a:lnTo>
                    <a:lnTo>
                      <a:pt x="350" y="28"/>
                    </a:lnTo>
                    <a:lnTo>
                      <a:pt x="343" y="30"/>
                    </a:lnTo>
                    <a:lnTo>
                      <a:pt x="343" y="27"/>
                    </a:lnTo>
                    <a:lnTo>
                      <a:pt x="338" y="23"/>
                    </a:lnTo>
                    <a:lnTo>
                      <a:pt x="338" y="23"/>
                    </a:lnTo>
                    <a:close/>
                    <a:moveTo>
                      <a:pt x="352" y="12"/>
                    </a:moveTo>
                    <a:lnTo>
                      <a:pt x="350" y="15"/>
                    </a:lnTo>
                    <a:lnTo>
                      <a:pt x="348" y="15"/>
                    </a:lnTo>
                    <a:lnTo>
                      <a:pt x="345" y="10"/>
                    </a:lnTo>
                    <a:lnTo>
                      <a:pt x="350" y="10"/>
                    </a:lnTo>
                    <a:lnTo>
                      <a:pt x="352" y="12"/>
                    </a:lnTo>
                    <a:lnTo>
                      <a:pt x="352" y="12"/>
                    </a:lnTo>
                    <a:close/>
                    <a:moveTo>
                      <a:pt x="363" y="5"/>
                    </a:moveTo>
                    <a:lnTo>
                      <a:pt x="360" y="5"/>
                    </a:lnTo>
                    <a:lnTo>
                      <a:pt x="362" y="2"/>
                    </a:lnTo>
                    <a:lnTo>
                      <a:pt x="365" y="2"/>
                    </a:lnTo>
                    <a:lnTo>
                      <a:pt x="363" y="5"/>
                    </a:lnTo>
                    <a:lnTo>
                      <a:pt x="363" y="5"/>
                    </a:lnTo>
                    <a:close/>
                    <a:moveTo>
                      <a:pt x="370" y="8"/>
                    </a:moveTo>
                    <a:lnTo>
                      <a:pt x="370" y="5"/>
                    </a:lnTo>
                    <a:lnTo>
                      <a:pt x="372" y="3"/>
                    </a:lnTo>
                    <a:lnTo>
                      <a:pt x="375" y="5"/>
                    </a:lnTo>
                    <a:lnTo>
                      <a:pt x="377" y="3"/>
                    </a:lnTo>
                    <a:lnTo>
                      <a:pt x="377" y="0"/>
                    </a:lnTo>
                    <a:lnTo>
                      <a:pt x="380" y="2"/>
                    </a:lnTo>
                    <a:lnTo>
                      <a:pt x="385" y="3"/>
                    </a:lnTo>
                    <a:lnTo>
                      <a:pt x="382" y="7"/>
                    </a:lnTo>
                    <a:lnTo>
                      <a:pt x="387" y="7"/>
                    </a:lnTo>
                    <a:lnTo>
                      <a:pt x="385" y="12"/>
                    </a:lnTo>
                    <a:lnTo>
                      <a:pt x="380" y="12"/>
                    </a:lnTo>
                    <a:lnTo>
                      <a:pt x="375" y="8"/>
                    </a:lnTo>
                    <a:lnTo>
                      <a:pt x="370" y="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26" name="Freeform 34"/>
              <p:cNvSpPr>
                <a:spLocks noEditPoints="1"/>
              </p:cNvSpPr>
              <p:nvPr/>
            </p:nvSpPr>
            <p:spPr bwMode="auto">
              <a:xfrm>
                <a:off x="6535952" y="2305795"/>
                <a:ext cx="129500" cy="257322"/>
              </a:xfrm>
              <a:custGeom>
                <a:avLst/>
                <a:gdLst/>
                <a:ahLst/>
                <a:cxnLst>
                  <a:cxn ang="0">
                    <a:pos x="10" y="357"/>
                  </a:cxn>
                  <a:cxn ang="0">
                    <a:pos x="25" y="332"/>
                  </a:cxn>
                  <a:cxn ang="0">
                    <a:pos x="28" y="292"/>
                  </a:cxn>
                  <a:cxn ang="0">
                    <a:pos x="13" y="242"/>
                  </a:cxn>
                  <a:cxn ang="0">
                    <a:pos x="37" y="199"/>
                  </a:cxn>
                  <a:cxn ang="0">
                    <a:pos x="48" y="139"/>
                  </a:cxn>
                  <a:cxn ang="0">
                    <a:pos x="68" y="111"/>
                  </a:cxn>
                  <a:cxn ang="0">
                    <a:pos x="78" y="63"/>
                  </a:cxn>
                  <a:cxn ang="0">
                    <a:pos x="103" y="43"/>
                  </a:cxn>
                  <a:cxn ang="0">
                    <a:pos x="113" y="29"/>
                  </a:cxn>
                  <a:cxn ang="0">
                    <a:pos x="143" y="26"/>
                  </a:cxn>
                  <a:cxn ang="0">
                    <a:pos x="153" y="11"/>
                  </a:cxn>
                  <a:cxn ang="0">
                    <a:pos x="163" y="4"/>
                  </a:cxn>
                  <a:cxn ang="0">
                    <a:pos x="206" y="28"/>
                  </a:cxn>
                  <a:cxn ang="0">
                    <a:pos x="219" y="44"/>
                  </a:cxn>
                  <a:cxn ang="0">
                    <a:pos x="226" y="76"/>
                  </a:cxn>
                  <a:cxn ang="0">
                    <a:pos x="231" y="112"/>
                  </a:cxn>
                  <a:cxn ang="0">
                    <a:pos x="234" y="131"/>
                  </a:cxn>
                  <a:cxn ang="0">
                    <a:pos x="209" y="131"/>
                  </a:cxn>
                  <a:cxn ang="0">
                    <a:pos x="193" y="134"/>
                  </a:cxn>
                  <a:cxn ang="0">
                    <a:pos x="191" y="151"/>
                  </a:cxn>
                  <a:cxn ang="0">
                    <a:pos x="191" y="156"/>
                  </a:cxn>
                  <a:cxn ang="0">
                    <a:pos x="193" y="176"/>
                  </a:cxn>
                  <a:cxn ang="0">
                    <a:pos x="186" y="197"/>
                  </a:cxn>
                  <a:cxn ang="0">
                    <a:pos x="165" y="217"/>
                  </a:cxn>
                  <a:cxn ang="0">
                    <a:pos x="150" y="229"/>
                  </a:cxn>
                  <a:cxn ang="0">
                    <a:pos x="136" y="235"/>
                  </a:cxn>
                  <a:cxn ang="0">
                    <a:pos x="125" y="255"/>
                  </a:cxn>
                  <a:cxn ang="0">
                    <a:pos x="118" y="280"/>
                  </a:cxn>
                  <a:cxn ang="0">
                    <a:pos x="120" y="299"/>
                  </a:cxn>
                  <a:cxn ang="0">
                    <a:pos x="125" y="317"/>
                  </a:cxn>
                  <a:cxn ang="0">
                    <a:pos x="146" y="332"/>
                  </a:cxn>
                  <a:cxn ang="0">
                    <a:pos x="146" y="362"/>
                  </a:cxn>
                  <a:cxn ang="0">
                    <a:pos x="125" y="358"/>
                  </a:cxn>
                  <a:cxn ang="0">
                    <a:pos x="105" y="360"/>
                  </a:cxn>
                  <a:cxn ang="0">
                    <a:pos x="120" y="363"/>
                  </a:cxn>
                  <a:cxn ang="0">
                    <a:pos x="148" y="370"/>
                  </a:cxn>
                  <a:cxn ang="0">
                    <a:pos x="135" y="375"/>
                  </a:cxn>
                  <a:cxn ang="0">
                    <a:pos x="121" y="388"/>
                  </a:cxn>
                  <a:cxn ang="0">
                    <a:pos x="113" y="398"/>
                  </a:cxn>
                  <a:cxn ang="0">
                    <a:pos x="115" y="416"/>
                  </a:cxn>
                  <a:cxn ang="0">
                    <a:pos x="116" y="443"/>
                  </a:cxn>
                  <a:cxn ang="0">
                    <a:pos x="96" y="470"/>
                  </a:cxn>
                  <a:cxn ang="0">
                    <a:pos x="72" y="485"/>
                  </a:cxn>
                  <a:cxn ang="0">
                    <a:pos x="43" y="488"/>
                  </a:cxn>
                  <a:cxn ang="0">
                    <a:pos x="43" y="461"/>
                  </a:cxn>
                  <a:cxn ang="0">
                    <a:pos x="20" y="435"/>
                  </a:cxn>
                  <a:cxn ang="0">
                    <a:pos x="10" y="411"/>
                  </a:cxn>
                  <a:cxn ang="0">
                    <a:pos x="10" y="401"/>
                  </a:cxn>
                  <a:cxn ang="0">
                    <a:pos x="0" y="390"/>
                  </a:cxn>
                  <a:cxn ang="0">
                    <a:pos x="151" y="372"/>
                  </a:cxn>
                  <a:cxn ang="0">
                    <a:pos x="7" y="408"/>
                  </a:cxn>
                  <a:cxn ang="0">
                    <a:pos x="170" y="398"/>
                  </a:cxn>
                  <a:cxn ang="0">
                    <a:pos x="173" y="415"/>
                  </a:cxn>
                  <a:cxn ang="0">
                    <a:pos x="158" y="448"/>
                  </a:cxn>
                  <a:cxn ang="0">
                    <a:pos x="168" y="428"/>
                  </a:cxn>
                  <a:cxn ang="0">
                    <a:pos x="158" y="418"/>
                  </a:cxn>
                  <a:cxn ang="0">
                    <a:pos x="156" y="440"/>
                  </a:cxn>
                  <a:cxn ang="0">
                    <a:pos x="116" y="470"/>
                  </a:cxn>
                  <a:cxn ang="0">
                    <a:pos x="125" y="436"/>
                  </a:cxn>
                </a:cxnLst>
                <a:rect l="0" t="0" r="r" b="b"/>
                <a:pathLst>
                  <a:path w="243" h="495">
                    <a:moveTo>
                      <a:pt x="3" y="378"/>
                    </a:moveTo>
                    <a:lnTo>
                      <a:pt x="7" y="380"/>
                    </a:lnTo>
                    <a:lnTo>
                      <a:pt x="10" y="383"/>
                    </a:lnTo>
                    <a:lnTo>
                      <a:pt x="12" y="380"/>
                    </a:lnTo>
                    <a:lnTo>
                      <a:pt x="12" y="367"/>
                    </a:lnTo>
                    <a:lnTo>
                      <a:pt x="8" y="360"/>
                    </a:lnTo>
                    <a:lnTo>
                      <a:pt x="10" y="357"/>
                    </a:lnTo>
                    <a:lnTo>
                      <a:pt x="13" y="355"/>
                    </a:lnTo>
                    <a:lnTo>
                      <a:pt x="10" y="350"/>
                    </a:lnTo>
                    <a:lnTo>
                      <a:pt x="12" y="348"/>
                    </a:lnTo>
                    <a:lnTo>
                      <a:pt x="20" y="347"/>
                    </a:lnTo>
                    <a:lnTo>
                      <a:pt x="22" y="343"/>
                    </a:lnTo>
                    <a:lnTo>
                      <a:pt x="22" y="340"/>
                    </a:lnTo>
                    <a:lnTo>
                      <a:pt x="25" y="332"/>
                    </a:lnTo>
                    <a:lnTo>
                      <a:pt x="22" y="328"/>
                    </a:lnTo>
                    <a:lnTo>
                      <a:pt x="20" y="318"/>
                    </a:lnTo>
                    <a:lnTo>
                      <a:pt x="15" y="310"/>
                    </a:lnTo>
                    <a:lnTo>
                      <a:pt x="15" y="307"/>
                    </a:lnTo>
                    <a:lnTo>
                      <a:pt x="27" y="303"/>
                    </a:lnTo>
                    <a:lnTo>
                      <a:pt x="27" y="295"/>
                    </a:lnTo>
                    <a:lnTo>
                      <a:pt x="28" y="292"/>
                    </a:lnTo>
                    <a:lnTo>
                      <a:pt x="20" y="282"/>
                    </a:lnTo>
                    <a:lnTo>
                      <a:pt x="13" y="280"/>
                    </a:lnTo>
                    <a:lnTo>
                      <a:pt x="13" y="272"/>
                    </a:lnTo>
                    <a:lnTo>
                      <a:pt x="15" y="264"/>
                    </a:lnTo>
                    <a:lnTo>
                      <a:pt x="13" y="254"/>
                    </a:lnTo>
                    <a:lnTo>
                      <a:pt x="10" y="249"/>
                    </a:lnTo>
                    <a:lnTo>
                      <a:pt x="13" y="242"/>
                    </a:lnTo>
                    <a:lnTo>
                      <a:pt x="12" y="230"/>
                    </a:lnTo>
                    <a:lnTo>
                      <a:pt x="10" y="219"/>
                    </a:lnTo>
                    <a:lnTo>
                      <a:pt x="12" y="209"/>
                    </a:lnTo>
                    <a:lnTo>
                      <a:pt x="17" y="201"/>
                    </a:lnTo>
                    <a:lnTo>
                      <a:pt x="22" y="197"/>
                    </a:lnTo>
                    <a:lnTo>
                      <a:pt x="28" y="199"/>
                    </a:lnTo>
                    <a:lnTo>
                      <a:pt x="37" y="199"/>
                    </a:lnTo>
                    <a:lnTo>
                      <a:pt x="40" y="194"/>
                    </a:lnTo>
                    <a:lnTo>
                      <a:pt x="40" y="186"/>
                    </a:lnTo>
                    <a:lnTo>
                      <a:pt x="38" y="182"/>
                    </a:lnTo>
                    <a:lnTo>
                      <a:pt x="38" y="177"/>
                    </a:lnTo>
                    <a:lnTo>
                      <a:pt x="47" y="159"/>
                    </a:lnTo>
                    <a:lnTo>
                      <a:pt x="47" y="149"/>
                    </a:lnTo>
                    <a:lnTo>
                      <a:pt x="48" y="139"/>
                    </a:lnTo>
                    <a:lnTo>
                      <a:pt x="52" y="134"/>
                    </a:lnTo>
                    <a:lnTo>
                      <a:pt x="52" y="127"/>
                    </a:lnTo>
                    <a:lnTo>
                      <a:pt x="48" y="124"/>
                    </a:lnTo>
                    <a:lnTo>
                      <a:pt x="48" y="119"/>
                    </a:lnTo>
                    <a:lnTo>
                      <a:pt x="55" y="116"/>
                    </a:lnTo>
                    <a:lnTo>
                      <a:pt x="63" y="114"/>
                    </a:lnTo>
                    <a:lnTo>
                      <a:pt x="68" y="111"/>
                    </a:lnTo>
                    <a:lnTo>
                      <a:pt x="68" y="106"/>
                    </a:lnTo>
                    <a:lnTo>
                      <a:pt x="75" y="96"/>
                    </a:lnTo>
                    <a:lnTo>
                      <a:pt x="81" y="88"/>
                    </a:lnTo>
                    <a:lnTo>
                      <a:pt x="83" y="83"/>
                    </a:lnTo>
                    <a:lnTo>
                      <a:pt x="81" y="76"/>
                    </a:lnTo>
                    <a:lnTo>
                      <a:pt x="78" y="73"/>
                    </a:lnTo>
                    <a:lnTo>
                      <a:pt x="78" y="63"/>
                    </a:lnTo>
                    <a:lnTo>
                      <a:pt x="81" y="61"/>
                    </a:lnTo>
                    <a:lnTo>
                      <a:pt x="85" y="58"/>
                    </a:lnTo>
                    <a:lnTo>
                      <a:pt x="85" y="53"/>
                    </a:lnTo>
                    <a:lnTo>
                      <a:pt x="88" y="51"/>
                    </a:lnTo>
                    <a:lnTo>
                      <a:pt x="93" y="44"/>
                    </a:lnTo>
                    <a:lnTo>
                      <a:pt x="98" y="39"/>
                    </a:lnTo>
                    <a:lnTo>
                      <a:pt x="103" y="43"/>
                    </a:lnTo>
                    <a:lnTo>
                      <a:pt x="105" y="44"/>
                    </a:lnTo>
                    <a:lnTo>
                      <a:pt x="108" y="44"/>
                    </a:lnTo>
                    <a:lnTo>
                      <a:pt x="111" y="41"/>
                    </a:lnTo>
                    <a:lnTo>
                      <a:pt x="110" y="36"/>
                    </a:lnTo>
                    <a:lnTo>
                      <a:pt x="111" y="34"/>
                    </a:lnTo>
                    <a:lnTo>
                      <a:pt x="111" y="31"/>
                    </a:lnTo>
                    <a:lnTo>
                      <a:pt x="113" y="29"/>
                    </a:lnTo>
                    <a:lnTo>
                      <a:pt x="110" y="24"/>
                    </a:lnTo>
                    <a:lnTo>
                      <a:pt x="111" y="23"/>
                    </a:lnTo>
                    <a:lnTo>
                      <a:pt x="118" y="23"/>
                    </a:lnTo>
                    <a:lnTo>
                      <a:pt x="125" y="19"/>
                    </a:lnTo>
                    <a:lnTo>
                      <a:pt x="131" y="23"/>
                    </a:lnTo>
                    <a:lnTo>
                      <a:pt x="136" y="24"/>
                    </a:lnTo>
                    <a:lnTo>
                      <a:pt x="143" y="26"/>
                    </a:lnTo>
                    <a:lnTo>
                      <a:pt x="146" y="28"/>
                    </a:lnTo>
                    <a:lnTo>
                      <a:pt x="148" y="28"/>
                    </a:lnTo>
                    <a:lnTo>
                      <a:pt x="150" y="28"/>
                    </a:lnTo>
                    <a:lnTo>
                      <a:pt x="150" y="23"/>
                    </a:lnTo>
                    <a:lnTo>
                      <a:pt x="148" y="19"/>
                    </a:lnTo>
                    <a:lnTo>
                      <a:pt x="148" y="13"/>
                    </a:lnTo>
                    <a:lnTo>
                      <a:pt x="153" y="11"/>
                    </a:lnTo>
                    <a:lnTo>
                      <a:pt x="151" y="6"/>
                    </a:lnTo>
                    <a:lnTo>
                      <a:pt x="148" y="4"/>
                    </a:lnTo>
                    <a:lnTo>
                      <a:pt x="146" y="0"/>
                    </a:lnTo>
                    <a:lnTo>
                      <a:pt x="153" y="1"/>
                    </a:lnTo>
                    <a:lnTo>
                      <a:pt x="158" y="1"/>
                    </a:lnTo>
                    <a:lnTo>
                      <a:pt x="160" y="0"/>
                    </a:lnTo>
                    <a:lnTo>
                      <a:pt x="163" y="4"/>
                    </a:lnTo>
                    <a:lnTo>
                      <a:pt x="170" y="6"/>
                    </a:lnTo>
                    <a:lnTo>
                      <a:pt x="178" y="16"/>
                    </a:lnTo>
                    <a:lnTo>
                      <a:pt x="184" y="19"/>
                    </a:lnTo>
                    <a:lnTo>
                      <a:pt x="194" y="21"/>
                    </a:lnTo>
                    <a:lnTo>
                      <a:pt x="198" y="23"/>
                    </a:lnTo>
                    <a:lnTo>
                      <a:pt x="201" y="24"/>
                    </a:lnTo>
                    <a:lnTo>
                      <a:pt x="206" y="28"/>
                    </a:lnTo>
                    <a:lnTo>
                      <a:pt x="208" y="33"/>
                    </a:lnTo>
                    <a:lnTo>
                      <a:pt x="209" y="33"/>
                    </a:lnTo>
                    <a:lnTo>
                      <a:pt x="211" y="33"/>
                    </a:lnTo>
                    <a:lnTo>
                      <a:pt x="216" y="38"/>
                    </a:lnTo>
                    <a:lnTo>
                      <a:pt x="219" y="38"/>
                    </a:lnTo>
                    <a:lnTo>
                      <a:pt x="221" y="41"/>
                    </a:lnTo>
                    <a:lnTo>
                      <a:pt x="219" y="44"/>
                    </a:lnTo>
                    <a:lnTo>
                      <a:pt x="221" y="51"/>
                    </a:lnTo>
                    <a:lnTo>
                      <a:pt x="219" y="56"/>
                    </a:lnTo>
                    <a:lnTo>
                      <a:pt x="219" y="61"/>
                    </a:lnTo>
                    <a:lnTo>
                      <a:pt x="226" y="61"/>
                    </a:lnTo>
                    <a:lnTo>
                      <a:pt x="228" y="66"/>
                    </a:lnTo>
                    <a:lnTo>
                      <a:pt x="224" y="69"/>
                    </a:lnTo>
                    <a:lnTo>
                      <a:pt x="226" y="76"/>
                    </a:lnTo>
                    <a:lnTo>
                      <a:pt x="228" y="79"/>
                    </a:lnTo>
                    <a:lnTo>
                      <a:pt x="229" y="88"/>
                    </a:lnTo>
                    <a:lnTo>
                      <a:pt x="229" y="91"/>
                    </a:lnTo>
                    <a:lnTo>
                      <a:pt x="229" y="94"/>
                    </a:lnTo>
                    <a:lnTo>
                      <a:pt x="229" y="102"/>
                    </a:lnTo>
                    <a:lnTo>
                      <a:pt x="228" y="106"/>
                    </a:lnTo>
                    <a:lnTo>
                      <a:pt x="231" y="112"/>
                    </a:lnTo>
                    <a:lnTo>
                      <a:pt x="234" y="112"/>
                    </a:lnTo>
                    <a:lnTo>
                      <a:pt x="239" y="121"/>
                    </a:lnTo>
                    <a:lnTo>
                      <a:pt x="243" y="124"/>
                    </a:lnTo>
                    <a:lnTo>
                      <a:pt x="241" y="129"/>
                    </a:lnTo>
                    <a:lnTo>
                      <a:pt x="241" y="129"/>
                    </a:lnTo>
                    <a:lnTo>
                      <a:pt x="238" y="131"/>
                    </a:lnTo>
                    <a:lnTo>
                      <a:pt x="234" y="131"/>
                    </a:lnTo>
                    <a:lnTo>
                      <a:pt x="231" y="127"/>
                    </a:lnTo>
                    <a:lnTo>
                      <a:pt x="226" y="131"/>
                    </a:lnTo>
                    <a:lnTo>
                      <a:pt x="221" y="129"/>
                    </a:lnTo>
                    <a:lnTo>
                      <a:pt x="219" y="132"/>
                    </a:lnTo>
                    <a:lnTo>
                      <a:pt x="216" y="131"/>
                    </a:lnTo>
                    <a:lnTo>
                      <a:pt x="214" y="127"/>
                    </a:lnTo>
                    <a:lnTo>
                      <a:pt x="209" y="131"/>
                    </a:lnTo>
                    <a:lnTo>
                      <a:pt x="206" y="126"/>
                    </a:lnTo>
                    <a:lnTo>
                      <a:pt x="204" y="129"/>
                    </a:lnTo>
                    <a:lnTo>
                      <a:pt x="204" y="132"/>
                    </a:lnTo>
                    <a:lnTo>
                      <a:pt x="203" y="136"/>
                    </a:lnTo>
                    <a:lnTo>
                      <a:pt x="198" y="137"/>
                    </a:lnTo>
                    <a:lnTo>
                      <a:pt x="196" y="134"/>
                    </a:lnTo>
                    <a:lnTo>
                      <a:pt x="193" y="134"/>
                    </a:lnTo>
                    <a:lnTo>
                      <a:pt x="196" y="139"/>
                    </a:lnTo>
                    <a:lnTo>
                      <a:pt x="199" y="141"/>
                    </a:lnTo>
                    <a:lnTo>
                      <a:pt x="196" y="144"/>
                    </a:lnTo>
                    <a:lnTo>
                      <a:pt x="191" y="144"/>
                    </a:lnTo>
                    <a:lnTo>
                      <a:pt x="188" y="146"/>
                    </a:lnTo>
                    <a:lnTo>
                      <a:pt x="193" y="147"/>
                    </a:lnTo>
                    <a:lnTo>
                      <a:pt x="191" y="151"/>
                    </a:lnTo>
                    <a:lnTo>
                      <a:pt x="189" y="151"/>
                    </a:lnTo>
                    <a:lnTo>
                      <a:pt x="189" y="149"/>
                    </a:lnTo>
                    <a:lnTo>
                      <a:pt x="186" y="147"/>
                    </a:lnTo>
                    <a:lnTo>
                      <a:pt x="184" y="149"/>
                    </a:lnTo>
                    <a:lnTo>
                      <a:pt x="186" y="152"/>
                    </a:lnTo>
                    <a:lnTo>
                      <a:pt x="189" y="152"/>
                    </a:lnTo>
                    <a:lnTo>
                      <a:pt x="191" y="156"/>
                    </a:lnTo>
                    <a:lnTo>
                      <a:pt x="191" y="157"/>
                    </a:lnTo>
                    <a:lnTo>
                      <a:pt x="188" y="166"/>
                    </a:lnTo>
                    <a:lnTo>
                      <a:pt x="188" y="169"/>
                    </a:lnTo>
                    <a:lnTo>
                      <a:pt x="183" y="169"/>
                    </a:lnTo>
                    <a:lnTo>
                      <a:pt x="188" y="172"/>
                    </a:lnTo>
                    <a:lnTo>
                      <a:pt x="191" y="174"/>
                    </a:lnTo>
                    <a:lnTo>
                      <a:pt x="193" y="176"/>
                    </a:lnTo>
                    <a:lnTo>
                      <a:pt x="189" y="177"/>
                    </a:lnTo>
                    <a:lnTo>
                      <a:pt x="193" y="181"/>
                    </a:lnTo>
                    <a:lnTo>
                      <a:pt x="196" y="181"/>
                    </a:lnTo>
                    <a:lnTo>
                      <a:pt x="191" y="186"/>
                    </a:lnTo>
                    <a:lnTo>
                      <a:pt x="188" y="186"/>
                    </a:lnTo>
                    <a:lnTo>
                      <a:pt x="184" y="191"/>
                    </a:lnTo>
                    <a:lnTo>
                      <a:pt x="186" y="197"/>
                    </a:lnTo>
                    <a:lnTo>
                      <a:pt x="181" y="204"/>
                    </a:lnTo>
                    <a:lnTo>
                      <a:pt x="178" y="204"/>
                    </a:lnTo>
                    <a:lnTo>
                      <a:pt x="173" y="209"/>
                    </a:lnTo>
                    <a:lnTo>
                      <a:pt x="170" y="205"/>
                    </a:lnTo>
                    <a:lnTo>
                      <a:pt x="170" y="209"/>
                    </a:lnTo>
                    <a:lnTo>
                      <a:pt x="171" y="214"/>
                    </a:lnTo>
                    <a:lnTo>
                      <a:pt x="165" y="217"/>
                    </a:lnTo>
                    <a:lnTo>
                      <a:pt x="163" y="220"/>
                    </a:lnTo>
                    <a:lnTo>
                      <a:pt x="160" y="220"/>
                    </a:lnTo>
                    <a:lnTo>
                      <a:pt x="160" y="217"/>
                    </a:lnTo>
                    <a:lnTo>
                      <a:pt x="156" y="217"/>
                    </a:lnTo>
                    <a:lnTo>
                      <a:pt x="153" y="222"/>
                    </a:lnTo>
                    <a:lnTo>
                      <a:pt x="153" y="227"/>
                    </a:lnTo>
                    <a:lnTo>
                      <a:pt x="150" y="229"/>
                    </a:lnTo>
                    <a:lnTo>
                      <a:pt x="148" y="227"/>
                    </a:lnTo>
                    <a:lnTo>
                      <a:pt x="146" y="227"/>
                    </a:lnTo>
                    <a:lnTo>
                      <a:pt x="145" y="232"/>
                    </a:lnTo>
                    <a:lnTo>
                      <a:pt x="143" y="232"/>
                    </a:lnTo>
                    <a:lnTo>
                      <a:pt x="141" y="229"/>
                    </a:lnTo>
                    <a:lnTo>
                      <a:pt x="138" y="232"/>
                    </a:lnTo>
                    <a:lnTo>
                      <a:pt x="136" y="235"/>
                    </a:lnTo>
                    <a:lnTo>
                      <a:pt x="140" y="237"/>
                    </a:lnTo>
                    <a:lnTo>
                      <a:pt x="140" y="239"/>
                    </a:lnTo>
                    <a:lnTo>
                      <a:pt x="133" y="244"/>
                    </a:lnTo>
                    <a:lnTo>
                      <a:pt x="128" y="244"/>
                    </a:lnTo>
                    <a:lnTo>
                      <a:pt x="126" y="245"/>
                    </a:lnTo>
                    <a:lnTo>
                      <a:pt x="128" y="250"/>
                    </a:lnTo>
                    <a:lnTo>
                      <a:pt x="125" y="255"/>
                    </a:lnTo>
                    <a:lnTo>
                      <a:pt x="118" y="255"/>
                    </a:lnTo>
                    <a:lnTo>
                      <a:pt x="115" y="255"/>
                    </a:lnTo>
                    <a:lnTo>
                      <a:pt x="120" y="260"/>
                    </a:lnTo>
                    <a:lnTo>
                      <a:pt x="120" y="267"/>
                    </a:lnTo>
                    <a:lnTo>
                      <a:pt x="120" y="269"/>
                    </a:lnTo>
                    <a:lnTo>
                      <a:pt x="120" y="274"/>
                    </a:lnTo>
                    <a:lnTo>
                      <a:pt x="118" y="280"/>
                    </a:lnTo>
                    <a:lnTo>
                      <a:pt x="121" y="284"/>
                    </a:lnTo>
                    <a:lnTo>
                      <a:pt x="121" y="287"/>
                    </a:lnTo>
                    <a:lnTo>
                      <a:pt x="118" y="285"/>
                    </a:lnTo>
                    <a:lnTo>
                      <a:pt x="118" y="287"/>
                    </a:lnTo>
                    <a:lnTo>
                      <a:pt x="120" y="292"/>
                    </a:lnTo>
                    <a:lnTo>
                      <a:pt x="115" y="297"/>
                    </a:lnTo>
                    <a:lnTo>
                      <a:pt x="120" y="299"/>
                    </a:lnTo>
                    <a:lnTo>
                      <a:pt x="120" y="300"/>
                    </a:lnTo>
                    <a:lnTo>
                      <a:pt x="116" y="302"/>
                    </a:lnTo>
                    <a:lnTo>
                      <a:pt x="120" y="307"/>
                    </a:lnTo>
                    <a:lnTo>
                      <a:pt x="116" y="310"/>
                    </a:lnTo>
                    <a:lnTo>
                      <a:pt x="118" y="313"/>
                    </a:lnTo>
                    <a:lnTo>
                      <a:pt x="121" y="317"/>
                    </a:lnTo>
                    <a:lnTo>
                      <a:pt x="125" y="317"/>
                    </a:lnTo>
                    <a:lnTo>
                      <a:pt x="125" y="322"/>
                    </a:lnTo>
                    <a:lnTo>
                      <a:pt x="126" y="320"/>
                    </a:lnTo>
                    <a:lnTo>
                      <a:pt x="130" y="323"/>
                    </a:lnTo>
                    <a:lnTo>
                      <a:pt x="133" y="320"/>
                    </a:lnTo>
                    <a:lnTo>
                      <a:pt x="136" y="322"/>
                    </a:lnTo>
                    <a:lnTo>
                      <a:pt x="138" y="325"/>
                    </a:lnTo>
                    <a:lnTo>
                      <a:pt x="146" y="332"/>
                    </a:lnTo>
                    <a:lnTo>
                      <a:pt x="145" y="333"/>
                    </a:lnTo>
                    <a:lnTo>
                      <a:pt x="153" y="338"/>
                    </a:lnTo>
                    <a:lnTo>
                      <a:pt x="153" y="342"/>
                    </a:lnTo>
                    <a:lnTo>
                      <a:pt x="158" y="345"/>
                    </a:lnTo>
                    <a:lnTo>
                      <a:pt x="155" y="352"/>
                    </a:lnTo>
                    <a:lnTo>
                      <a:pt x="148" y="358"/>
                    </a:lnTo>
                    <a:lnTo>
                      <a:pt x="146" y="362"/>
                    </a:lnTo>
                    <a:lnTo>
                      <a:pt x="140" y="363"/>
                    </a:lnTo>
                    <a:lnTo>
                      <a:pt x="136" y="362"/>
                    </a:lnTo>
                    <a:lnTo>
                      <a:pt x="136" y="358"/>
                    </a:lnTo>
                    <a:lnTo>
                      <a:pt x="131" y="357"/>
                    </a:lnTo>
                    <a:lnTo>
                      <a:pt x="128" y="355"/>
                    </a:lnTo>
                    <a:lnTo>
                      <a:pt x="128" y="358"/>
                    </a:lnTo>
                    <a:lnTo>
                      <a:pt x="125" y="358"/>
                    </a:lnTo>
                    <a:lnTo>
                      <a:pt x="123" y="357"/>
                    </a:lnTo>
                    <a:lnTo>
                      <a:pt x="120" y="355"/>
                    </a:lnTo>
                    <a:lnTo>
                      <a:pt x="118" y="358"/>
                    </a:lnTo>
                    <a:lnTo>
                      <a:pt x="113" y="358"/>
                    </a:lnTo>
                    <a:lnTo>
                      <a:pt x="111" y="357"/>
                    </a:lnTo>
                    <a:lnTo>
                      <a:pt x="108" y="362"/>
                    </a:lnTo>
                    <a:lnTo>
                      <a:pt x="105" y="360"/>
                    </a:lnTo>
                    <a:lnTo>
                      <a:pt x="101" y="360"/>
                    </a:lnTo>
                    <a:lnTo>
                      <a:pt x="101" y="362"/>
                    </a:lnTo>
                    <a:lnTo>
                      <a:pt x="108" y="363"/>
                    </a:lnTo>
                    <a:lnTo>
                      <a:pt x="110" y="365"/>
                    </a:lnTo>
                    <a:lnTo>
                      <a:pt x="111" y="362"/>
                    </a:lnTo>
                    <a:lnTo>
                      <a:pt x="116" y="362"/>
                    </a:lnTo>
                    <a:lnTo>
                      <a:pt x="120" y="363"/>
                    </a:lnTo>
                    <a:lnTo>
                      <a:pt x="125" y="365"/>
                    </a:lnTo>
                    <a:lnTo>
                      <a:pt x="128" y="368"/>
                    </a:lnTo>
                    <a:lnTo>
                      <a:pt x="133" y="367"/>
                    </a:lnTo>
                    <a:lnTo>
                      <a:pt x="135" y="368"/>
                    </a:lnTo>
                    <a:lnTo>
                      <a:pt x="140" y="365"/>
                    </a:lnTo>
                    <a:lnTo>
                      <a:pt x="145" y="367"/>
                    </a:lnTo>
                    <a:lnTo>
                      <a:pt x="148" y="370"/>
                    </a:lnTo>
                    <a:lnTo>
                      <a:pt x="148" y="373"/>
                    </a:lnTo>
                    <a:lnTo>
                      <a:pt x="145" y="377"/>
                    </a:lnTo>
                    <a:lnTo>
                      <a:pt x="141" y="377"/>
                    </a:lnTo>
                    <a:lnTo>
                      <a:pt x="138" y="382"/>
                    </a:lnTo>
                    <a:lnTo>
                      <a:pt x="135" y="382"/>
                    </a:lnTo>
                    <a:lnTo>
                      <a:pt x="136" y="378"/>
                    </a:lnTo>
                    <a:lnTo>
                      <a:pt x="135" y="375"/>
                    </a:lnTo>
                    <a:lnTo>
                      <a:pt x="131" y="378"/>
                    </a:lnTo>
                    <a:lnTo>
                      <a:pt x="133" y="380"/>
                    </a:lnTo>
                    <a:lnTo>
                      <a:pt x="130" y="382"/>
                    </a:lnTo>
                    <a:lnTo>
                      <a:pt x="126" y="385"/>
                    </a:lnTo>
                    <a:lnTo>
                      <a:pt x="126" y="388"/>
                    </a:lnTo>
                    <a:lnTo>
                      <a:pt x="121" y="387"/>
                    </a:lnTo>
                    <a:lnTo>
                      <a:pt x="121" y="388"/>
                    </a:lnTo>
                    <a:lnTo>
                      <a:pt x="120" y="392"/>
                    </a:lnTo>
                    <a:lnTo>
                      <a:pt x="118" y="390"/>
                    </a:lnTo>
                    <a:lnTo>
                      <a:pt x="116" y="390"/>
                    </a:lnTo>
                    <a:lnTo>
                      <a:pt x="113" y="393"/>
                    </a:lnTo>
                    <a:lnTo>
                      <a:pt x="116" y="393"/>
                    </a:lnTo>
                    <a:lnTo>
                      <a:pt x="121" y="398"/>
                    </a:lnTo>
                    <a:lnTo>
                      <a:pt x="113" y="398"/>
                    </a:lnTo>
                    <a:lnTo>
                      <a:pt x="120" y="400"/>
                    </a:lnTo>
                    <a:lnTo>
                      <a:pt x="120" y="403"/>
                    </a:lnTo>
                    <a:lnTo>
                      <a:pt x="118" y="408"/>
                    </a:lnTo>
                    <a:lnTo>
                      <a:pt x="123" y="413"/>
                    </a:lnTo>
                    <a:lnTo>
                      <a:pt x="118" y="413"/>
                    </a:lnTo>
                    <a:lnTo>
                      <a:pt x="111" y="411"/>
                    </a:lnTo>
                    <a:lnTo>
                      <a:pt x="115" y="416"/>
                    </a:lnTo>
                    <a:lnTo>
                      <a:pt x="113" y="420"/>
                    </a:lnTo>
                    <a:lnTo>
                      <a:pt x="118" y="423"/>
                    </a:lnTo>
                    <a:lnTo>
                      <a:pt x="113" y="426"/>
                    </a:lnTo>
                    <a:lnTo>
                      <a:pt x="118" y="431"/>
                    </a:lnTo>
                    <a:lnTo>
                      <a:pt x="113" y="435"/>
                    </a:lnTo>
                    <a:lnTo>
                      <a:pt x="113" y="440"/>
                    </a:lnTo>
                    <a:lnTo>
                      <a:pt x="116" y="443"/>
                    </a:lnTo>
                    <a:lnTo>
                      <a:pt x="115" y="446"/>
                    </a:lnTo>
                    <a:lnTo>
                      <a:pt x="115" y="456"/>
                    </a:lnTo>
                    <a:lnTo>
                      <a:pt x="110" y="460"/>
                    </a:lnTo>
                    <a:lnTo>
                      <a:pt x="108" y="470"/>
                    </a:lnTo>
                    <a:lnTo>
                      <a:pt x="103" y="475"/>
                    </a:lnTo>
                    <a:lnTo>
                      <a:pt x="100" y="471"/>
                    </a:lnTo>
                    <a:lnTo>
                      <a:pt x="96" y="470"/>
                    </a:lnTo>
                    <a:lnTo>
                      <a:pt x="91" y="473"/>
                    </a:lnTo>
                    <a:lnTo>
                      <a:pt x="81" y="471"/>
                    </a:lnTo>
                    <a:lnTo>
                      <a:pt x="81" y="468"/>
                    </a:lnTo>
                    <a:lnTo>
                      <a:pt x="80" y="475"/>
                    </a:lnTo>
                    <a:lnTo>
                      <a:pt x="72" y="476"/>
                    </a:lnTo>
                    <a:lnTo>
                      <a:pt x="68" y="483"/>
                    </a:lnTo>
                    <a:lnTo>
                      <a:pt x="72" y="485"/>
                    </a:lnTo>
                    <a:lnTo>
                      <a:pt x="72" y="490"/>
                    </a:lnTo>
                    <a:lnTo>
                      <a:pt x="67" y="493"/>
                    </a:lnTo>
                    <a:lnTo>
                      <a:pt x="60" y="491"/>
                    </a:lnTo>
                    <a:lnTo>
                      <a:pt x="48" y="495"/>
                    </a:lnTo>
                    <a:lnTo>
                      <a:pt x="43" y="495"/>
                    </a:lnTo>
                    <a:lnTo>
                      <a:pt x="42" y="491"/>
                    </a:lnTo>
                    <a:lnTo>
                      <a:pt x="43" y="488"/>
                    </a:lnTo>
                    <a:lnTo>
                      <a:pt x="42" y="478"/>
                    </a:lnTo>
                    <a:lnTo>
                      <a:pt x="37" y="476"/>
                    </a:lnTo>
                    <a:lnTo>
                      <a:pt x="37" y="471"/>
                    </a:lnTo>
                    <a:lnTo>
                      <a:pt x="33" y="470"/>
                    </a:lnTo>
                    <a:lnTo>
                      <a:pt x="33" y="468"/>
                    </a:lnTo>
                    <a:lnTo>
                      <a:pt x="40" y="468"/>
                    </a:lnTo>
                    <a:lnTo>
                      <a:pt x="43" y="461"/>
                    </a:lnTo>
                    <a:lnTo>
                      <a:pt x="42" y="456"/>
                    </a:lnTo>
                    <a:lnTo>
                      <a:pt x="37" y="458"/>
                    </a:lnTo>
                    <a:lnTo>
                      <a:pt x="32" y="455"/>
                    </a:lnTo>
                    <a:lnTo>
                      <a:pt x="30" y="450"/>
                    </a:lnTo>
                    <a:lnTo>
                      <a:pt x="25" y="448"/>
                    </a:lnTo>
                    <a:lnTo>
                      <a:pt x="25" y="443"/>
                    </a:lnTo>
                    <a:lnTo>
                      <a:pt x="20" y="435"/>
                    </a:lnTo>
                    <a:lnTo>
                      <a:pt x="18" y="433"/>
                    </a:lnTo>
                    <a:lnTo>
                      <a:pt x="17" y="426"/>
                    </a:lnTo>
                    <a:lnTo>
                      <a:pt x="12" y="426"/>
                    </a:lnTo>
                    <a:lnTo>
                      <a:pt x="10" y="423"/>
                    </a:lnTo>
                    <a:lnTo>
                      <a:pt x="12" y="420"/>
                    </a:lnTo>
                    <a:lnTo>
                      <a:pt x="12" y="416"/>
                    </a:lnTo>
                    <a:lnTo>
                      <a:pt x="10" y="411"/>
                    </a:lnTo>
                    <a:lnTo>
                      <a:pt x="12" y="408"/>
                    </a:lnTo>
                    <a:lnTo>
                      <a:pt x="17" y="405"/>
                    </a:lnTo>
                    <a:lnTo>
                      <a:pt x="15" y="403"/>
                    </a:lnTo>
                    <a:lnTo>
                      <a:pt x="12" y="401"/>
                    </a:lnTo>
                    <a:lnTo>
                      <a:pt x="12" y="398"/>
                    </a:lnTo>
                    <a:lnTo>
                      <a:pt x="10" y="398"/>
                    </a:lnTo>
                    <a:lnTo>
                      <a:pt x="10" y="401"/>
                    </a:lnTo>
                    <a:lnTo>
                      <a:pt x="13" y="405"/>
                    </a:lnTo>
                    <a:lnTo>
                      <a:pt x="7" y="406"/>
                    </a:lnTo>
                    <a:lnTo>
                      <a:pt x="8" y="403"/>
                    </a:lnTo>
                    <a:lnTo>
                      <a:pt x="7" y="401"/>
                    </a:lnTo>
                    <a:lnTo>
                      <a:pt x="3" y="400"/>
                    </a:lnTo>
                    <a:lnTo>
                      <a:pt x="3" y="392"/>
                    </a:lnTo>
                    <a:lnTo>
                      <a:pt x="0" y="390"/>
                    </a:lnTo>
                    <a:lnTo>
                      <a:pt x="0" y="380"/>
                    </a:lnTo>
                    <a:lnTo>
                      <a:pt x="3" y="378"/>
                    </a:lnTo>
                    <a:lnTo>
                      <a:pt x="3" y="378"/>
                    </a:lnTo>
                    <a:lnTo>
                      <a:pt x="3" y="378"/>
                    </a:lnTo>
                    <a:close/>
                    <a:moveTo>
                      <a:pt x="146" y="365"/>
                    </a:moveTo>
                    <a:lnTo>
                      <a:pt x="150" y="370"/>
                    </a:lnTo>
                    <a:lnTo>
                      <a:pt x="151" y="372"/>
                    </a:lnTo>
                    <a:lnTo>
                      <a:pt x="151" y="367"/>
                    </a:lnTo>
                    <a:lnTo>
                      <a:pt x="156" y="362"/>
                    </a:lnTo>
                    <a:lnTo>
                      <a:pt x="156" y="358"/>
                    </a:lnTo>
                    <a:lnTo>
                      <a:pt x="151" y="358"/>
                    </a:lnTo>
                    <a:lnTo>
                      <a:pt x="146" y="365"/>
                    </a:lnTo>
                    <a:lnTo>
                      <a:pt x="146" y="365"/>
                    </a:lnTo>
                    <a:close/>
                    <a:moveTo>
                      <a:pt x="7" y="408"/>
                    </a:moveTo>
                    <a:lnTo>
                      <a:pt x="7" y="411"/>
                    </a:lnTo>
                    <a:lnTo>
                      <a:pt x="8" y="411"/>
                    </a:lnTo>
                    <a:lnTo>
                      <a:pt x="10" y="408"/>
                    </a:lnTo>
                    <a:lnTo>
                      <a:pt x="7" y="408"/>
                    </a:lnTo>
                    <a:lnTo>
                      <a:pt x="7" y="408"/>
                    </a:lnTo>
                    <a:close/>
                    <a:moveTo>
                      <a:pt x="168" y="395"/>
                    </a:moveTo>
                    <a:lnTo>
                      <a:pt x="170" y="398"/>
                    </a:lnTo>
                    <a:lnTo>
                      <a:pt x="171" y="395"/>
                    </a:lnTo>
                    <a:lnTo>
                      <a:pt x="170" y="393"/>
                    </a:lnTo>
                    <a:lnTo>
                      <a:pt x="168" y="395"/>
                    </a:lnTo>
                    <a:lnTo>
                      <a:pt x="168" y="395"/>
                    </a:lnTo>
                    <a:close/>
                    <a:moveTo>
                      <a:pt x="170" y="415"/>
                    </a:moveTo>
                    <a:lnTo>
                      <a:pt x="171" y="416"/>
                    </a:lnTo>
                    <a:lnTo>
                      <a:pt x="173" y="415"/>
                    </a:lnTo>
                    <a:lnTo>
                      <a:pt x="178" y="413"/>
                    </a:lnTo>
                    <a:lnTo>
                      <a:pt x="176" y="413"/>
                    </a:lnTo>
                    <a:lnTo>
                      <a:pt x="171" y="413"/>
                    </a:lnTo>
                    <a:lnTo>
                      <a:pt x="170" y="415"/>
                    </a:lnTo>
                    <a:lnTo>
                      <a:pt x="170" y="415"/>
                    </a:lnTo>
                    <a:close/>
                    <a:moveTo>
                      <a:pt x="153" y="450"/>
                    </a:moveTo>
                    <a:lnTo>
                      <a:pt x="158" y="448"/>
                    </a:lnTo>
                    <a:lnTo>
                      <a:pt x="160" y="445"/>
                    </a:lnTo>
                    <a:lnTo>
                      <a:pt x="158" y="443"/>
                    </a:lnTo>
                    <a:lnTo>
                      <a:pt x="158" y="441"/>
                    </a:lnTo>
                    <a:lnTo>
                      <a:pt x="165" y="436"/>
                    </a:lnTo>
                    <a:lnTo>
                      <a:pt x="165" y="435"/>
                    </a:lnTo>
                    <a:lnTo>
                      <a:pt x="168" y="430"/>
                    </a:lnTo>
                    <a:lnTo>
                      <a:pt x="168" y="428"/>
                    </a:lnTo>
                    <a:lnTo>
                      <a:pt x="165" y="426"/>
                    </a:lnTo>
                    <a:lnTo>
                      <a:pt x="166" y="421"/>
                    </a:lnTo>
                    <a:lnTo>
                      <a:pt x="166" y="420"/>
                    </a:lnTo>
                    <a:lnTo>
                      <a:pt x="170" y="418"/>
                    </a:lnTo>
                    <a:lnTo>
                      <a:pt x="166" y="416"/>
                    </a:lnTo>
                    <a:lnTo>
                      <a:pt x="163" y="418"/>
                    </a:lnTo>
                    <a:lnTo>
                      <a:pt x="158" y="418"/>
                    </a:lnTo>
                    <a:lnTo>
                      <a:pt x="155" y="421"/>
                    </a:lnTo>
                    <a:lnTo>
                      <a:pt x="153" y="425"/>
                    </a:lnTo>
                    <a:lnTo>
                      <a:pt x="150" y="428"/>
                    </a:lnTo>
                    <a:lnTo>
                      <a:pt x="151" y="433"/>
                    </a:lnTo>
                    <a:lnTo>
                      <a:pt x="150" y="435"/>
                    </a:lnTo>
                    <a:lnTo>
                      <a:pt x="155" y="441"/>
                    </a:lnTo>
                    <a:lnTo>
                      <a:pt x="156" y="440"/>
                    </a:lnTo>
                    <a:lnTo>
                      <a:pt x="155" y="445"/>
                    </a:lnTo>
                    <a:lnTo>
                      <a:pt x="153" y="446"/>
                    </a:lnTo>
                    <a:lnTo>
                      <a:pt x="153" y="450"/>
                    </a:lnTo>
                    <a:lnTo>
                      <a:pt x="153" y="450"/>
                    </a:lnTo>
                    <a:close/>
                    <a:moveTo>
                      <a:pt x="116" y="461"/>
                    </a:moveTo>
                    <a:lnTo>
                      <a:pt x="116" y="466"/>
                    </a:lnTo>
                    <a:lnTo>
                      <a:pt x="116" y="470"/>
                    </a:lnTo>
                    <a:lnTo>
                      <a:pt x="118" y="471"/>
                    </a:lnTo>
                    <a:lnTo>
                      <a:pt x="120" y="466"/>
                    </a:lnTo>
                    <a:lnTo>
                      <a:pt x="123" y="460"/>
                    </a:lnTo>
                    <a:lnTo>
                      <a:pt x="125" y="453"/>
                    </a:lnTo>
                    <a:lnTo>
                      <a:pt x="126" y="445"/>
                    </a:lnTo>
                    <a:lnTo>
                      <a:pt x="128" y="438"/>
                    </a:lnTo>
                    <a:lnTo>
                      <a:pt x="125" y="436"/>
                    </a:lnTo>
                    <a:lnTo>
                      <a:pt x="121" y="440"/>
                    </a:lnTo>
                    <a:lnTo>
                      <a:pt x="123" y="443"/>
                    </a:lnTo>
                    <a:lnTo>
                      <a:pt x="121" y="448"/>
                    </a:lnTo>
                    <a:lnTo>
                      <a:pt x="118" y="450"/>
                    </a:lnTo>
                    <a:lnTo>
                      <a:pt x="116" y="46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27" name="Freeform 35"/>
              <p:cNvSpPr>
                <a:spLocks noEditPoints="1"/>
              </p:cNvSpPr>
              <p:nvPr/>
            </p:nvSpPr>
            <p:spPr bwMode="auto">
              <a:xfrm>
                <a:off x="6621572" y="2280893"/>
                <a:ext cx="129500" cy="204405"/>
              </a:xfrm>
              <a:custGeom>
                <a:avLst/>
                <a:gdLst/>
                <a:ahLst/>
                <a:cxnLst>
                  <a:cxn ang="0">
                    <a:pos x="220" y="328"/>
                  </a:cxn>
                  <a:cxn ang="0">
                    <a:pos x="224" y="266"/>
                  </a:cxn>
                  <a:cxn ang="0">
                    <a:pos x="209" y="225"/>
                  </a:cxn>
                  <a:cxn ang="0">
                    <a:pos x="199" y="198"/>
                  </a:cxn>
                  <a:cxn ang="0">
                    <a:pos x="192" y="151"/>
                  </a:cxn>
                  <a:cxn ang="0">
                    <a:pos x="186" y="98"/>
                  </a:cxn>
                  <a:cxn ang="0">
                    <a:pos x="156" y="77"/>
                  </a:cxn>
                  <a:cxn ang="0">
                    <a:pos x="152" y="47"/>
                  </a:cxn>
                  <a:cxn ang="0">
                    <a:pos x="156" y="17"/>
                  </a:cxn>
                  <a:cxn ang="0">
                    <a:pos x="119" y="2"/>
                  </a:cxn>
                  <a:cxn ang="0">
                    <a:pos x="101" y="12"/>
                  </a:cxn>
                  <a:cxn ang="0">
                    <a:pos x="96" y="42"/>
                  </a:cxn>
                  <a:cxn ang="0">
                    <a:pos x="79" y="55"/>
                  </a:cxn>
                  <a:cxn ang="0">
                    <a:pos x="49" y="63"/>
                  </a:cxn>
                  <a:cxn ang="0">
                    <a:pos x="11" y="39"/>
                  </a:cxn>
                  <a:cxn ang="0">
                    <a:pos x="1" y="47"/>
                  </a:cxn>
                  <a:cxn ang="0">
                    <a:pos x="34" y="70"/>
                  </a:cxn>
                  <a:cxn ang="0">
                    <a:pos x="51" y="82"/>
                  </a:cxn>
                  <a:cxn ang="0">
                    <a:pos x="59" y="105"/>
                  </a:cxn>
                  <a:cxn ang="0">
                    <a:pos x="68" y="128"/>
                  </a:cxn>
                  <a:cxn ang="0">
                    <a:pos x="71" y="161"/>
                  </a:cxn>
                  <a:cxn ang="0">
                    <a:pos x="88" y="180"/>
                  </a:cxn>
                  <a:cxn ang="0">
                    <a:pos x="108" y="200"/>
                  </a:cxn>
                  <a:cxn ang="0">
                    <a:pos x="111" y="215"/>
                  </a:cxn>
                  <a:cxn ang="0">
                    <a:pos x="88" y="226"/>
                  </a:cxn>
                  <a:cxn ang="0">
                    <a:pos x="71" y="240"/>
                  </a:cxn>
                  <a:cxn ang="0">
                    <a:pos x="69" y="259"/>
                  </a:cxn>
                  <a:cxn ang="0">
                    <a:pos x="54" y="263"/>
                  </a:cxn>
                  <a:cxn ang="0">
                    <a:pos x="48" y="276"/>
                  </a:cxn>
                  <a:cxn ang="0">
                    <a:pos x="36" y="279"/>
                  </a:cxn>
                  <a:cxn ang="0">
                    <a:pos x="34" y="298"/>
                  </a:cxn>
                  <a:cxn ang="0">
                    <a:pos x="38" y="313"/>
                  </a:cxn>
                  <a:cxn ang="0">
                    <a:pos x="48" y="336"/>
                  </a:cxn>
                  <a:cxn ang="0">
                    <a:pos x="43" y="362"/>
                  </a:cxn>
                  <a:cxn ang="0">
                    <a:pos x="61" y="371"/>
                  </a:cxn>
                  <a:cxn ang="0">
                    <a:pos x="78" y="376"/>
                  </a:cxn>
                  <a:cxn ang="0">
                    <a:pos x="86" y="394"/>
                  </a:cxn>
                  <a:cxn ang="0">
                    <a:pos x="101" y="387"/>
                  </a:cxn>
                  <a:cxn ang="0">
                    <a:pos x="134" y="376"/>
                  </a:cxn>
                  <a:cxn ang="0">
                    <a:pos x="144" y="372"/>
                  </a:cxn>
                  <a:cxn ang="0">
                    <a:pos x="152" y="372"/>
                  </a:cxn>
                  <a:cxn ang="0">
                    <a:pos x="169" y="367"/>
                  </a:cxn>
                  <a:cxn ang="0">
                    <a:pos x="184" y="366"/>
                  </a:cxn>
                  <a:cxn ang="0">
                    <a:pos x="101" y="206"/>
                  </a:cxn>
                  <a:cxn ang="0">
                    <a:pos x="103" y="203"/>
                  </a:cxn>
                  <a:cxn ang="0">
                    <a:pos x="36" y="268"/>
                  </a:cxn>
                  <a:cxn ang="0">
                    <a:pos x="36" y="271"/>
                  </a:cxn>
                  <a:cxn ang="0">
                    <a:pos x="81" y="386"/>
                  </a:cxn>
                  <a:cxn ang="0">
                    <a:pos x="81" y="386"/>
                  </a:cxn>
                  <a:cxn ang="0">
                    <a:pos x="74" y="381"/>
                  </a:cxn>
                  <a:cxn ang="0">
                    <a:pos x="64" y="377"/>
                  </a:cxn>
                  <a:cxn ang="0">
                    <a:pos x="54" y="369"/>
                  </a:cxn>
                  <a:cxn ang="0">
                    <a:pos x="44" y="371"/>
                  </a:cxn>
                  <a:cxn ang="0">
                    <a:pos x="15" y="372"/>
                  </a:cxn>
                  <a:cxn ang="0">
                    <a:pos x="23" y="384"/>
                  </a:cxn>
                  <a:cxn ang="0">
                    <a:pos x="13" y="382"/>
                  </a:cxn>
                </a:cxnLst>
                <a:rect l="0" t="0" r="r" b="b"/>
                <a:pathLst>
                  <a:path w="242" h="394">
                    <a:moveTo>
                      <a:pt x="192" y="366"/>
                    </a:moveTo>
                    <a:lnTo>
                      <a:pt x="191" y="359"/>
                    </a:lnTo>
                    <a:lnTo>
                      <a:pt x="202" y="349"/>
                    </a:lnTo>
                    <a:lnTo>
                      <a:pt x="207" y="348"/>
                    </a:lnTo>
                    <a:lnTo>
                      <a:pt x="214" y="336"/>
                    </a:lnTo>
                    <a:lnTo>
                      <a:pt x="220" y="328"/>
                    </a:lnTo>
                    <a:lnTo>
                      <a:pt x="225" y="316"/>
                    </a:lnTo>
                    <a:lnTo>
                      <a:pt x="235" y="301"/>
                    </a:lnTo>
                    <a:lnTo>
                      <a:pt x="242" y="286"/>
                    </a:lnTo>
                    <a:lnTo>
                      <a:pt x="240" y="279"/>
                    </a:lnTo>
                    <a:lnTo>
                      <a:pt x="230" y="268"/>
                    </a:lnTo>
                    <a:lnTo>
                      <a:pt x="224" y="266"/>
                    </a:lnTo>
                    <a:lnTo>
                      <a:pt x="212" y="253"/>
                    </a:lnTo>
                    <a:lnTo>
                      <a:pt x="215" y="246"/>
                    </a:lnTo>
                    <a:lnTo>
                      <a:pt x="219" y="240"/>
                    </a:lnTo>
                    <a:lnTo>
                      <a:pt x="219" y="233"/>
                    </a:lnTo>
                    <a:lnTo>
                      <a:pt x="212" y="230"/>
                    </a:lnTo>
                    <a:lnTo>
                      <a:pt x="209" y="225"/>
                    </a:lnTo>
                    <a:lnTo>
                      <a:pt x="209" y="216"/>
                    </a:lnTo>
                    <a:lnTo>
                      <a:pt x="211" y="213"/>
                    </a:lnTo>
                    <a:lnTo>
                      <a:pt x="209" y="210"/>
                    </a:lnTo>
                    <a:lnTo>
                      <a:pt x="202" y="208"/>
                    </a:lnTo>
                    <a:lnTo>
                      <a:pt x="199" y="205"/>
                    </a:lnTo>
                    <a:lnTo>
                      <a:pt x="199" y="198"/>
                    </a:lnTo>
                    <a:lnTo>
                      <a:pt x="202" y="193"/>
                    </a:lnTo>
                    <a:lnTo>
                      <a:pt x="197" y="193"/>
                    </a:lnTo>
                    <a:lnTo>
                      <a:pt x="197" y="190"/>
                    </a:lnTo>
                    <a:lnTo>
                      <a:pt x="199" y="175"/>
                    </a:lnTo>
                    <a:lnTo>
                      <a:pt x="204" y="173"/>
                    </a:lnTo>
                    <a:lnTo>
                      <a:pt x="192" y="151"/>
                    </a:lnTo>
                    <a:lnTo>
                      <a:pt x="182" y="135"/>
                    </a:lnTo>
                    <a:lnTo>
                      <a:pt x="181" y="128"/>
                    </a:lnTo>
                    <a:lnTo>
                      <a:pt x="174" y="123"/>
                    </a:lnTo>
                    <a:lnTo>
                      <a:pt x="179" y="112"/>
                    </a:lnTo>
                    <a:lnTo>
                      <a:pt x="184" y="105"/>
                    </a:lnTo>
                    <a:lnTo>
                      <a:pt x="186" y="98"/>
                    </a:lnTo>
                    <a:lnTo>
                      <a:pt x="182" y="97"/>
                    </a:lnTo>
                    <a:lnTo>
                      <a:pt x="172" y="90"/>
                    </a:lnTo>
                    <a:lnTo>
                      <a:pt x="171" y="85"/>
                    </a:lnTo>
                    <a:lnTo>
                      <a:pt x="166" y="80"/>
                    </a:lnTo>
                    <a:lnTo>
                      <a:pt x="159" y="77"/>
                    </a:lnTo>
                    <a:lnTo>
                      <a:pt x="156" y="77"/>
                    </a:lnTo>
                    <a:lnTo>
                      <a:pt x="152" y="67"/>
                    </a:lnTo>
                    <a:lnTo>
                      <a:pt x="149" y="63"/>
                    </a:lnTo>
                    <a:lnTo>
                      <a:pt x="151" y="55"/>
                    </a:lnTo>
                    <a:lnTo>
                      <a:pt x="152" y="50"/>
                    </a:lnTo>
                    <a:lnTo>
                      <a:pt x="147" y="49"/>
                    </a:lnTo>
                    <a:lnTo>
                      <a:pt x="152" y="47"/>
                    </a:lnTo>
                    <a:lnTo>
                      <a:pt x="157" y="44"/>
                    </a:lnTo>
                    <a:lnTo>
                      <a:pt x="157" y="35"/>
                    </a:lnTo>
                    <a:lnTo>
                      <a:pt x="161" y="29"/>
                    </a:lnTo>
                    <a:lnTo>
                      <a:pt x="162" y="25"/>
                    </a:lnTo>
                    <a:lnTo>
                      <a:pt x="157" y="20"/>
                    </a:lnTo>
                    <a:lnTo>
                      <a:pt x="156" y="17"/>
                    </a:lnTo>
                    <a:lnTo>
                      <a:pt x="147" y="15"/>
                    </a:lnTo>
                    <a:lnTo>
                      <a:pt x="142" y="14"/>
                    </a:lnTo>
                    <a:lnTo>
                      <a:pt x="139" y="10"/>
                    </a:lnTo>
                    <a:lnTo>
                      <a:pt x="134" y="4"/>
                    </a:lnTo>
                    <a:lnTo>
                      <a:pt x="129" y="0"/>
                    </a:lnTo>
                    <a:lnTo>
                      <a:pt x="119" y="2"/>
                    </a:lnTo>
                    <a:lnTo>
                      <a:pt x="114" y="5"/>
                    </a:lnTo>
                    <a:lnTo>
                      <a:pt x="114" y="7"/>
                    </a:lnTo>
                    <a:lnTo>
                      <a:pt x="111" y="7"/>
                    </a:lnTo>
                    <a:lnTo>
                      <a:pt x="104" y="7"/>
                    </a:lnTo>
                    <a:lnTo>
                      <a:pt x="99" y="9"/>
                    </a:lnTo>
                    <a:lnTo>
                      <a:pt x="101" y="12"/>
                    </a:lnTo>
                    <a:lnTo>
                      <a:pt x="96" y="15"/>
                    </a:lnTo>
                    <a:lnTo>
                      <a:pt x="94" y="17"/>
                    </a:lnTo>
                    <a:lnTo>
                      <a:pt x="96" y="20"/>
                    </a:lnTo>
                    <a:lnTo>
                      <a:pt x="94" y="24"/>
                    </a:lnTo>
                    <a:lnTo>
                      <a:pt x="93" y="35"/>
                    </a:lnTo>
                    <a:lnTo>
                      <a:pt x="96" y="42"/>
                    </a:lnTo>
                    <a:lnTo>
                      <a:pt x="98" y="45"/>
                    </a:lnTo>
                    <a:lnTo>
                      <a:pt x="96" y="49"/>
                    </a:lnTo>
                    <a:lnTo>
                      <a:pt x="91" y="52"/>
                    </a:lnTo>
                    <a:lnTo>
                      <a:pt x="88" y="52"/>
                    </a:lnTo>
                    <a:lnTo>
                      <a:pt x="83" y="55"/>
                    </a:lnTo>
                    <a:lnTo>
                      <a:pt x="79" y="55"/>
                    </a:lnTo>
                    <a:lnTo>
                      <a:pt x="78" y="60"/>
                    </a:lnTo>
                    <a:lnTo>
                      <a:pt x="73" y="60"/>
                    </a:lnTo>
                    <a:lnTo>
                      <a:pt x="64" y="55"/>
                    </a:lnTo>
                    <a:lnTo>
                      <a:pt x="59" y="55"/>
                    </a:lnTo>
                    <a:lnTo>
                      <a:pt x="56" y="58"/>
                    </a:lnTo>
                    <a:lnTo>
                      <a:pt x="49" y="63"/>
                    </a:lnTo>
                    <a:lnTo>
                      <a:pt x="38" y="63"/>
                    </a:lnTo>
                    <a:lnTo>
                      <a:pt x="31" y="60"/>
                    </a:lnTo>
                    <a:lnTo>
                      <a:pt x="28" y="55"/>
                    </a:lnTo>
                    <a:lnTo>
                      <a:pt x="26" y="50"/>
                    </a:lnTo>
                    <a:lnTo>
                      <a:pt x="15" y="44"/>
                    </a:lnTo>
                    <a:lnTo>
                      <a:pt x="11" y="39"/>
                    </a:lnTo>
                    <a:lnTo>
                      <a:pt x="8" y="39"/>
                    </a:lnTo>
                    <a:lnTo>
                      <a:pt x="5" y="40"/>
                    </a:lnTo>
                    <a:lnTo>
                      <a:pt x="3" y="44"/>
                    </a:lnTo>
                    <a:lnTo>
                      <a:pt x="5" y="47"/>
                    </a:lnTo>
                    <a:lnTo>
                      <a:pt x="3" y="49"/>
                    </a:lnTo>
                    <a:lnTo>
                      <a:pt x="1" y="47"/>
                    </a:lnTo>
                    <a:lnTo>
                      <a:pt x="0" y="49"/>
                    </a:lnTo>
                    <a:lnTo>
                      <a:pt x="3" y="53"/>
                    </a:lnTo>
                    <a:lnTo>
                      <a:pt x="10" y="55"/>
                    </a:lnTo>
                    <a:lnTo>
                      <a:pt x="18" y="65"/>
                    </a:lnTo>
                    <a:lnTo>
                      <a:pt x="24" y="68"/>
                    </a:lnTo>
                    <a:lnTo>
                      <a:pt x="34" y="70"/>
                    </a:lnTo>
                    <a:lnTo>
                      <a:pt x="38" y="72"/>
                    </a:lnTo>
                    <a:lnTo>
                      <a:pt x="41" y="73"/>
                    </a:lnTo>
                    <a:lnTo>
                      <a:pt x="46" y="77"/>
                    </a:lnTo>
                    <a:lnTo>
                      <a:pt x="48" y="82"/>
                    </a:lnTo>
                    <a:lnTo>
                      <a:pt x="49" y="82"/>
                    </a:lnTo>
                    <a:lnTo>
                      <a:pt x="51" y="82"/>
                    </a:lnTo>
                    <a:lnTo>
                      <a:pt x="56" y="87"/>
                    </a:lnTo>
                    <a:lnTo>
                      <a:pt x="59" y="87"/>
                    </a:lnTo>
                    <a:lnTo>
                      <a:pt x="61" y="90"/>
                    </a:lnTo>
                    <a:lnTo>
                      <a:pt x="59" y="93"/>
                    </a:lnTo>
                    <a:lnTo>
                      <a:pt x="61" y="100"/>
                    </a:lnTo>
                    <a:lnTo>
                      <a:pt x="59" y="105"/>
                    </a:lnTo>
                    <a:lnTo>
                      <a:pt x="59" y="110"/>
                    </a:lnTo>
                    <a:lnTo>
                      <a:pt x="66" y="110"/>
                    </a:lnTo>
                    <a:lnTo>
                      <a:pt x="68" y="115"/>
                    </a:lnTo>
                    <a:lnTo>
                      <a:pt x="64" y="118"/>
                    </a:lnTo>
                    <a:lnTo>
                      <a:pt x="66" y="125"/>
                    </a:lnTo>
                    <a:lnTo>
                      <a:pt x="68" y="128"/>
                    </a:lnTo>
                    <a:lnTo>
                      <a:pt x="69" y="137"/>
                    </a:lnTo>
                    <a:lnTo>
                      <a:pt x="69" y="140"/>
                    </a:lnTo>
                    <a:lnTo>
                      <a:pt x="69" y="143"/>
                    </a:lnTo>
                    <a:lnTo>
                      <a:pt x="69" y="151"/>
                    </a:lnTo>
                    <a:lnTo>
                      <a:pt x="68" y="155"/>
                    </a:lnTo>
                    <a:lnTo>
                      <a:pt x="71" y="161"/>
                    </a:lnTo>
                    <a:lnTo>
                      <a:pt x="74" y="161"/>
                    </a:lnTo>
                    <a:lnTo>
                      <a:pt x="79" y="170"/>
                    </a:lnTo>
                    <a:lnTo>
                      <a:pt x="83" y="173"/>
                    </a:lnTo>
                    <a:lnTo>
                      <a:pt x="81" y="178"/>
                    </a:lnTo>
                    <a:lnTo>
                      <a:pt x="83" y="180"/>
                    </a:lnTo>
                    <a:lnTo>
                      <a:pt x="88" y="180"/>
                    </a:lnTo>
                    <a:lnTo>
                      <a:pt x="93" y="183"/>
                    </a:lnTo>
                    <a:lnTo>
                      <a:pt x="101" y="183"/>
                    </a:lnTo>
                    <a:lnTo>
                      <a:pt x="108" y="190"/>
                    </a:lnTo>
                    <a:lnTo>
                      <a:pt x="104" y="191"/>
                    </a:lnTo>
                    <a:lnTo>
                      <a:pt x="106" y="193"/>
                    </a:lnTo>
                    <a:lnTo>
                      <a:pt x="108" y="200"/>
                    </a:lnTo>
                    <a:lnTo>
                      <a:pt x="106" y="201"/>
                    </a:lnTo>
                    <a:lnTo>
                      <a:pt x="113" y="208"/>
                    </a:lnTo>
                    <a:lnTo>
                      <a:pt x="108" y="206"/>
                    </a:lnTo>
                    <a:lnTo>
                      <a:pt x="106" y="208"/>
                    </a:lnTo>
                    <a:lnTo>
                      <a:pt x="111" y="211"/>
                    </a:lnTo>
                    <a:lnTo>
                      <a:pt x="111" y="215"/>
                    </a:lnTo>
                    <a:lnTo>
                      <a:pt x="104" y="211"/>
                    </a:lnTo>
                    <a:lnTo>
                      <a:pt x="98" y="211"/>
                    </a:lnTo>
                    <a:lnTo>
                      <a:pt x="93" y="215"/>
                    </a:lnTo>
                    <a:lnTo>
                      <a:pt x="93" y="218"/>
                    </a:lnTo>
                    <a:lnTo>
                      <a:pt x="88" y="223"/>
                    </a:lnTo>
                    <a:lnTo>
                      <a:pt x="88" y="226"/>
                    </a:lnTo>
                    <a:lnTo>
                      <a:pt x="86" y="226"/>
                    </a:lnTo>
                    <a:lnTo>
                      <a:pt x="78" y="235"/>
                    </a:lnTo>
                    <a:lnTo>
                      <a:pt x="78" y="241"/>
                    </a:lnTo>
                    <a:lnTo>
                      <a:pt x="76" y="241"/>
                    </a:lnTo>
                    <a:lnTo>
                      <a:pt x="74" y="240"/>
                    </a:lnTo>
                    <a:lnTo>
                      <a:pt x="71" y="240"/>
                    </a:lnTo>
                    <a:lnTo>
                      <a:pt x="73" y="245"/>
                    </a:lnTo>
                    <a:lnTo>
                      <a:pt x="73" y="248"/>
                    </a:lnTo>
                    <a:lnTo>
                      <a:pt x="68" y="248"/>
                    </a:lnTo>
                    <a:lnTo>
                      <a:pt x="64" y="251"/>
                    </a:lnTo>
                    <a:lnTo>
                      <a:pt x="66" y="258"/>
                    </a:lnTo>
                    <a:lnTo>
                      <a:pt x="69" y="259"/>
                    </a:lnTo>
                    <a:lnTo>
                      <a:pt x="63" y="258"/>
                    </a:lnTo>
                    <a:lnTo>
                      <a:pt x="61" y="256"/>
                    </a:lnTo>
                    <a:lnTo>
                      <a:pt x="58" y="256"/>
                    </a:lnTo>
                    <a:lnTo>
                      <a:pt x="56" y="261"/>
                    </a:lnTo>
                    <a:lnTo>
                      <a:pt x="58" y="264"/>
                    </a:lnTo>
                    <a:lnTo>
                      <a:pt x="54" y="263"/>
                    </a:lnTo>
                    <a:lnTo>
                      <a:pt x="53" y="264"/>
                    </a:lnTo>
                    <a:lnTo>
                      <a:pt x="56" y="266"/>
                    </a:lnTo>
                    <a:lnTo>
                      <a:pt x="56" y="269"/>
                    </a:lnTo>
                    <a:lnTo>
                      <a:pt x="53" y="271"/>
                    </a:lnTo>
                    <a:lnTo>
                      <a:pt x="51" y="274"/>
                    </a:lnTo>
                    <a:lnTo>
                      <a:pt x="48" y="276"/>
                    </a:lnTo>
                    <a:lnTo>
                      <a:pt x="44" y="276"/>
                    </a:lnTo>
                    <a:lnTo>
                      <a:pt x="44" y="274"/>
                    </a:lnTo>
                    <a:lnTo>
                      <a:pt x="41" y="273"/>
                    </a:lnTo>
                    <a:lnTo>
                      <a:pt x="38" y="274"/>
                    </a:lnTo>
                    <a:lnTo>
                      <a:pt x="39" y="278"/>
                    </a:lnTo>
                    <a:lnTo>
                      <a:pt x="36" y="279"/>
                    </a:lnTo>
                    <a:lnTo>
                      <a:pt x="38" y="284"/>
                    </a:lnTo>
                    <a:lnTo>
                      <a:pt x="36" y="288"/>
                    </a:lnTo>
                    <a:lnTo>
                      <a:pt x="34" y="289"/>
                    </a:lnTo>
                    <a:lnTo>
                      <a:pt x="31" y="293"/>
                    </a:lnTo>
                    <a:lnTo>
                      <a:pt x="34" y="296"/>
                    </a:lnTo>
                    <a:lnTo>
                      <a:pt x="34" y="298"/>
                    </a:lnTo>
                    <a:lnTo>
                      <a:pt x="33" y="301"/>
                    </a:lnTo>
                    <a:lnTo>
                      <a:pt x="34" y="304"/>
                    </a:lnTo>
                    <a:lnTo>
                      <a:pt x="38" y="303"/>
                    </a:lnTo>
                    <a:lnTo>
                      <a:pt x="39" y="306"/>
                    </a:lnTo>
                    <a:lnTo>
                      <a:pt x="39" y="311"/>
                    </a:lnTo>
                    <a:lnTo>
                      <a:pt x="38" y="313"/>
                    </a:lnTo>
                    <a:lnTo>
                      <a:pt x="39" y="318"/>
                    </a:lnTo>
                    <a:lnTo>
                      <a:pt x="38" y="319"/>
                    </a:lnTo>
                    <a:lnTo>
                      <a:pt x="43" y="326"/>
                    </a:lnTo>
                    <a:lnTo>
                      <a:pt x="46" y="328"/>
                    </a:lnTo>
                    <a:lnTo>
                      <a:pt x="44" y="331"/>
                    </a:lnTo>
                    <a:lnTo>
                      <a:pt x="48" y="336"/>
                    </a:lnTo>
                    <a:lnTo>
                      <a:pt x="44" y="338"/>
                    </a:lnTo>
                    <a:lnTo>
                      <a:pt x="44" y="344"/>
                    </a:lnTo>
                    <a:lnTo>
                      <a:pt x="43" y="346"/>
                    </a:lnTo>
                    <a:lnTo>
                      <a:pt x="43" y="356"/>
                    </a:lnTo>
                    <a:lnTo>
                      <a:pt x="46" y="359"/>
                    </a:lnTo>
                    <a:lnTo>
                      <a:pt x="43" y="362"/>
                    </a:lnTo>
                    <a:lnTo>
                      <a:pt x="43" y="366"/>
                    </a:lnTo>
                    <a:lnTo>
                      <a:pt x="44" y="369"/>
                    </a:lnTo>
                    <a:lnTo>
                      <a:pt x="51" y="366"/>
                    </a:lnTo>
                    <a:lnTo>
                      <a:pt x="54" y="367"/>
                    </a:lnTo>
                    <a:lnTo>
                      <a:pt x="54" y="366"/>
                    </a:lnTo>
                    <a:lnTo>
                      <a:pt x="61" y="371"/>
                    </a:lnTo>
                    <a:lnTo>
                      <a:pt x="64" y="371"/>
                    </a:lnTo>
                    <a:lnTo>
                      <a:pt x="68" y="372"/>
                    </a:lnTo>
                    <a:lnTo>
                      <a:pt x="74" y="372"/>
                    </a:lnTo>
                    <a:lnTo>
                      <a:pt x="76" y="372"/>
                    </a:lnTo>
                    <a:lnTo>
                      <a:pt x="74" y="376"/>
                    </a:lnTo>
                    <a:lnTo>
                      <a:pt x="78" y="376"/>
                    </a:lnTo>
                    <a:lnTo>
                      <a:pt x="83" y="372"/>
                    </a:lnTo>
                    <a:lnTo>
                      <a:pt x="83" y="376"/>
                    </a:lnTo>
                    <a:lnTo>
                      <a:pt x="79" y="379"/>
                    </a:lnTo>
                    <a:lnTo>
                      <a:pt x="86" y="387"/>
                    </a:lnTo>
                    <a:lnTo>
                      <a:pt x="88" y="389"/>
                    </a:lnTo>
                    <a:lnTo>
                      <a:pt x="86" y="394"/>
                    </a:lnTo>
                    <a:lnTo>
                      <a:pt x="88" y="394"/>
                    </a:lnTo>
                    <a:lnTo>
                      <a:pt x="89" y="389"/>
                    </a:lnTo>
                    <a:lnTo>
                      <a:pt x="93" y="387"/>
                    </a:lnTo>
                    <a:lnTo>
                      <a:pt x="93" y="389"/>
                    </a:lnTo>
                    <a:lnTo>
                      <a:pt x="98" y="387"/>
                    </a:lnTo>
                    <a:lnTo>
                      <a:pt x="101" y="387"/>
                    </a:lnTo>
                    <a:lnTo>
                      <a:pt x="109" y="382"/>
                    </a:lnTo>
                    <a:lnTo>
                      <a:pt x="113" y="382"/>
                    </a:lnTo>
                    <a:lnTo>
                      <a:pt x="122" y="377"/>
                    </a:lnTo>
                    <a:lnTo>
                      <a:pt x="122" y="374"/>
                    </a:lnTo>
                    <a:lnTo>
                      <a:pt x="129" y="376"/>
                    </a:lnTo>
                    <a:lnTo>
                      <a:pt x="134" y="376"/>
                    </a:lnTo>
                    <a:lnTo>
                      <a:pt x="137" y="371"/>
                    </a:lnTo>
                    <a:lnTo>
                      <a:pt x="139" y="372"/>
                    </a:lnTo>
                    <a:lnTo>
                      <a:pt x="136" y="376"/>
                    </a:lnTo>
                    <a:lnTo>
                      <a:pt x="139" y="377"/>
                    </a:lnTo>
                    <a:lnTo>
                      <a:pt x="141" y="372"/>
                    </a:lnTo>
                    <a:lnTo>
                      <a:pt x="144" y="372"/>
                    </a:lnTo>
                    <a:lnTo>
                      <a:pt x="142" y="367"/>
                    </a:lnTo>
                    <a:lnTo>
                      <a:pt x="144" y="366"/>
                    </a:lnTo>
                    <a:lnTo>
                      <a:pt x="146" y="371"/>
                    </a:lnTo>
                    <a:lnTo>
                      <a:pt x="149" y="371"/>
                    </a:lnTo>
                    <a:lnTo>
                      <a:pt x="149" y="367"/>
                    </a:lnTo>
                    <a:lnTo>
                      <a:pt x="152" y="372"/>
                    </a:lnTo>
                    <a:lnTo>
                      <a:pt x="156" y="371"/>
                    </a:lnTo>
                    <a:lnTo>
                      <a:pt x="156" y="369"/>
                    </a:lnTo>
                    <a:lnTo>
                      <a:pt x="159" y="369"/>
                    </a:lnTo>
                    <a:lnTo>
                      <a:pt x="159" y="371"/>
                    </a:lnTo>
                    <a:lnTo>
                      <a:pt x="162" y="369"/>
                    </a:lnTo>
                    <a:lnTo>
                      <a:pt x="169" y="367"/>
                    </a:lnTo>
                    <a:lnTo>
                      <a:pt x="172" y="371"/>
                    </a:lnTo>
                    <a:lnTo>
                      <a:pt x="181" y="369"/>
                    </a:lnTo>
                    <a:lnTo>
                      <a:pt x="181" y="367"/>
                    </a:lnTo>
                    <a:lnTo>
                      <a:pt x="179" y="366"/>
                    </a:lnTo>
                    <a:lnTo>
                      <a:pt x="181" y="364"/>
                    </a:lnTo>
                    <a:lnTo>
                      <a:pt x="184" y="366"/>
                    </a:lnTo>
                    <a:lnTo>
                      <a:pt x="184" y="367"/>
                    </a:lnTo>
                    <a:lnTo>
                      <a:pt x="189" y="369"/>
                    </a:lnTo>
                    <a:lnTo>
                      <a:pt x="189" y="369"/>
                    </a:lnTo>
                    <a:lnTo>
                      <a:pt x="192" y="366"/>
                    </a:lnTo>
                    <a:lnTo>
                      <a:pt x="192" y="366"/>
                    </a:lnTo>
                    <a:close/>
                    <a:moveTo>
                      <a:pt x="101" y="206"/>
                    </a:moveTo>
                    <a:lnTo>
                      <a:pt x="99" y="208"/>
                    </a:lnTo>
                    <a:lnTo>
                      <a:pt x="94" y="208"/>
                    </a:lnTo>
                    <a:lnTo>
                      <a:pt x="91" y="203"/>
                    </a:lnTo>
                    <a:lnTo>
                      <a:pt x="96" y="200"/>
                    </a:lnTo>
                    <a:lnTo>
                      <a:pt x="104" y="201"/>
                    </a:lnTo>
                    <a:lnTo>
                      <a:pt x="103" y="203"/>
                    </a:lnTo>
                    <a:lnTo>
                      <a:pt x="99" y="203"/>
                    </a:lnTo>
                    <a:lnTo>
                      <a:pt x="101" y="206"/>
                    </a:lnTo>
                    <a:lnTo>
                      <a:pt x="101" y="206"/>
                    </a:lnTo>
                    <a:close/>
                    <a:moveTo>
                      <a:pt x="33" y="268"/>
                    </a:moveTo>
                    <a:lnTo>
                      <a:pt x="33" y="264"/>
                    </a:lnTo>
                    <a:lnTo>
                      <a:pt x="36" y="268"/>
                    </a:lnTo>
                    <a:lnTo>
                      <a:pt x="34" y="269"/>
                    </a:lnTo>
                    <a:lnTo>
                      <a:pt x="33" y="268"/>
                    </a:lnTo>
                    <a:lnTo>
                      <a:pt x="33" y="268"/>
                    </a:lnTo>
                    <a:close/>
                    <a:moveTo>
                      <a:pt x="31" y="271"/>
                    </a:moveTo>
                    <a:lnTo>
                      <a:pt x="33" y="273"/>
                    </a:lnTo>
                    <a:lnTo>
                      <a:pt x="36" y="271"/>
                    </a:lnTo>
                    <a:lnTo>
                      <a:pt x="36" y="274"/>
                    </a:lnTo>
                    <a:lnTo>
                      <a:pt x="31" y="278"/>
                    </a:lnTo>
                    <a:lnTo>
                      <a:pt x="29" y="274"/>
                    </a:lnTo>
                    <a:lnTo>
                      <a:pt x="31" y="271"/>
                    </a:lnTo>
                    <a:lnTo>
                      <a:pt x="31" y="271"/>
                    </a:lnTo>
                    <a:close/>
                    <a:moveTo>
                      <a:pt x="81" y="386"/>
                    </a:moveTo>
                    <a:lnTo>
                      <a:pt x="83" y="389"/>
                    </a:lnTo>
                    <a:lnTo>
                      <a:pt x="79" y="391"/>
                    </a:lnTo>
                    <a:lnTo>
                      <a:pt x="78" y="389"/>
                    </a:lnTo>
                    <a:lnTo>
                      <a:pt x="79" y="387"/>
                    </a:lnTo>
                    <a:lnTo>
                      <a:pt x="81" y="386"/>
                    </a:lnTo>
                    <a:lnTo>
                      <a:pt x="81" y="386"/>
                    </a:lnTo>
                    <a:close/>
                    <a:moveTo>
                      <a:pt x="74" y="381"/>
                    </a:moveTo>
                    <a:lnTo>
                      <a:pt x="74" y="381"/>
                    </a:lnTo>
                    <a:lnTo>
                      <a:pt x="76" y="384"/>
                    </a:lnTo>
                    <a:lnTo>
                      <a:pt x="74" y="384"/>
                    </a:lnTo>
                    <a:lnTo>
                      <a:pt x="74" y="381"/>
                    </a:lnTo>
                    <a:lnTo>
                      <a:pt x="74" y="381"/>
                    </a:lnTo>
                    <a:close/>
                    <a:moveTo>
                      <a:pt x="64" y="377"/>
                    </a:moveTo>
                    <a:lnTo>
                      <a:pt x="73" y="376"/>
                    </a:lnTo>
                    <a:lnTo>
                      <a:pt x="71" y="377"/>
                    </a:lnTo>
                    <a:lnTo>
                      <a:pt x="68" y="381"/>
                    </a:lnTo>
                    <a:lnTo>
                      <a:pt x="64" y="379"/>
                    </a:lnTo>
                    <a:lnTo>
                      <a:pt x="64" y="377"/>
                    </a:lnTo>
                    <a:lnTo>
                      <a:pt x="64" y="377"/>
                    </a:lnTo>
                    <a:close/>
                    <a:moveTo>
                      <a:pt x="54" y="369"/>
                    </a:moveTo>
                    <a:lnTo>
                      <a:pt x="59" y="372"/>
                    </a:lnTo>
                    <a:lnTo>
                      <a:pt x="56" y="376"/>
                    </a:lnTo>
                    <a:lnTo>
                      <a:pt x="54" y="372"/>
                    </a:lnTo>
                    <a:lnTo>
                      <a:pt x="54" y="369"/>
                    </a:lnTo>
                    <a:lnTo>
                      <a:pt x="54" y="369"/>
                    </a:lnTo>
                    <a:close/>
                    <a:moveTo>
                      <a:pt x="44" y="371"/>
                    </a:moveTo>
                    <a:lnTo>
                      <a:pt x="48" y="372"/>
                    </a:lnTo>
                    <a:lnTo>
                      <a:pt x="46" y="372"/>
                    </a:lnTo>
                    <a:lnTo>
                      <a:pt x="46" y="372"/>
                    </a:lnTo>
                    <a:lnTo>
                      <a:pt x="44" y="371"/>
                    </a:lnTo>
                    <a:lnTo>
                      <a:pt x="44" y="371"/>
                    </a:lnTo>
                    <a:close/>
                    <a:moveTo>
                      <a:pt x="11" y="377"/>
                    </a:moveTo>
                    <a:lnTo>
                      <a:pt x="18" y="379"/>
                    </a:lnTo>
                    <a:lnTo>
                      <a:pt x="18" y="377"/>
                    </a:lnTo>
                    <a:lnTo>
                      <a:pt x="15" y="376"/>
                    </a:lnTo>
                    <a:lnTo>
                      <a:pt x="15" y="372"/>
                    </a:lnTo>
                    <a:lnTo>
                      <a:pt x="18" y="371"/>
                    </a:lnTo>
                    <a:lnTo>
                      <a:pt x="24" y="376"/>
                    </a:lnTo>
                    <a:lnTo>
                      <a:pt x="24" y="379"/>
                    </a:lnTo>
                    <a:lnTo>
                      <a:pt x="21" y="379"/>
                    </a:lnTo>
                    <a:lnTo>
                      <a:pt x="19" y="381"/>
                    </a:lnTo>
                    <a:lnTo>
                      <a:pt x="23" y="384"/>
                    </a:lnTo>
                    <a:lnTo>
                      <a:pt x="26" y="384"/>
                    </a:lnTo>
                    <a:lnTo>
                      <a:pt x="28" y="387"/>
                    </a:lnTo>
                    <a:lnTo>
                      <a:pt x="24" y="389"/>
                    </a:lnTo>
                    <a:lnTo>
                      <a:pt x="19" y="386"/>
                    </a:lnTo>
                    <a:lnTo>
                      <a:pt x="15" y="384"/>
                    </a:lnTo>
                    <a:lnTo>
                      <a:pt x="13" y="382"/>
                    </a:lnTo>
                    <a:lnTo>
                      <a:pt x="10" y="379"/>
                    </a:lnTo>
                    <a:lnTo>
                      <a:pt x="11" y="377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28" name="Freeform 36"/>
              <p:cNvSpPr>
                <a:spLocks noEditPoints="1"/>
              </p:cNvSpPr>
              <p:nvPr/>
            </p:nvSpPr>
            <p:spPr bwMode="auto">
              <a:xfrm>
                <a:off x="6656891" y="2487373"/>
                <a:ext cx="68496" cy="41504"/>
              </a:xfrm>
              <a:custGeom>
                <a:avLst/>
                <a:gdLst/>
                <a:ahLst/>
                <a:cxnLst>
                  <a:cxn ang="0">
                    <a:pos x="126" y="72"/>
                  </a:cxn>
                  <a:cxn ang="0">
                    <a:pos x="128" y="65"/>
                  </a:cxn>
                  <a:cxn ang="0">
                    <a:pos x="118" y="42"/>
                  </a:cxn>
                  <a:cxn ang="0">
                    <a:pos x="121" y="25"/>
                  </a:cxn>
                  <a:cxn ang="0">
                    <a:pos x="128" y="14"/>
                  </a:cxn>
                  <a:cxn ang="0">
                    <a:pos x="128" y="12"/>
                  </a:cxn>
                  <a:cxn ang="0">
                    <a:pos x="125" y="10"/>
                  </a:cxn>
                  <a:cxn ang="0">
                    <a:pos x="96" y="5"/>
                  </a:cxn>
                  <a:cxn ang="0">
                    <a:pos x="83" y="2"/>
                  </a:cxn>
                  <a:cxn ang="0">
                    <a:pos x="75" y="0"/>
                  </a:cxn>
                  <a:cxn ang="0">
                    <a:pos x="71" y="2"/>
                  </a:cxn>
                  <a:cxn ang="0">
                    <a:pos x="73" y="7"/>
                  </a:cxn>
                  <a:cxn ang="0">
                    <a:pos x="66" y="7"/>
                  </a:cxn>
                  <a:cxn ang="0">
                    <a:pos x="56" y="5"/>
                  </a:cxn>
                  <a:cxn ang="0">
                    <a:pos x="51" y="9"/>
                  </a:cxn>
                  <a:cxn ang="0">
                    <a:pos x="45" y="14"/>
                  </a:cxn>
                  <a:cxn ang="0">
                    <a:pos x="35" y="17"/>
                  </a:cxn>
                  <a:cxn ang="0">
                    <a:pos x="32" y="35"/>
                  </a:cxn>
                  <a:cxn ang="0">
                    <a:pos x="37" y="34"/>
                  </a:cxn>
                  <a:cxn ang="0">
                    <a:pos x="38" y="37"/>
                  </a:cxn>
                  <a:cxn ang="0">
                    <a:pos x="37" y="44"/>
                  </a:cxn>
                  <a:cxn ang="0">
                    <a:pos x="47" y="55"/>
                  </a:cxn>
                  <a:cxn ang="0">
                    <a:pos x="50" y="50"/>
                  </a:cxn>
                  <a:cxn ang="0">
                    <a:pos x="56" y="50"/>
                  </a:cxn>
                  <a:cxn ang="0">
                    <a:pos x="53" y="63"/>
                  </a:cxn>
                  <a:cxn ang="0">
                    <a:pos x="63" y="58"/>
                  </a:cxn>
                  <a:cxn ang="0">
                    <a:pos x="75" y="62"/>
                  </a:cxn>
                  <a:cxn ang="0">
                    <a:pos x="80" y="58"/>
                  </a:cxn>
                  <a:cxn ang="0">
                    <a:pos x="85" y="63"/>
                  </a:cxn>
                  <a:cxn ang="0">
                    <a:pos x="96" y="68"/>
                  </a:cxn>
                  <a:cxn ang="0">
                    <a:pos x="103" y="75"/>
                  </a:cxn>
                  <a:cxn ang="0">
                    <a:pos x="115" y="77"/>
                  </a:cxn>
                  <a:cxn ang="0">
                    <a:pos x="121" y="77"/>
                  </a:cxn>
                  <a:cxn ang="0">
                    <a:pos x="28" y="25"/>
                  </a:cxn>
                  <a:cxn ang="0">
                    <a:pos x="25" y="29"/>
                  </a:cxn>
                  <a:cxn ang="0">
                    <a:pos x="23" y="27"/>
                  </a:cxn>
                  <a:cxn ang="0">
                    <a:pos x="12" y="32"/>
                  </a:cxn>
                  <a:cxn ang="0">
                    <a:pos x="5" y="34"/>
                  </a:cxn>
                  <a:cxn ang="0">
                    <a:pos x="10" y="30"/>
                  </a:cxn>
                  <a:cxn ang="0">
                    <a:pos x="13" y="25"/>
                  </a:cxn>
                  <a:cxn ang="0">
                    <a:pos x="18" y="29"/>
                  </a:cxn>
                  <a:cxn ang="0">
                    <a:pos x="23" y="32"/>
                  </a:cxn>
                  <a:cxn ang="0">
                    <a:pos x="17" y="34"/>
                  </a:cxn>
                  <a:cxn ang="0">
                    <a:pos x="15" y="37"/>
                  </a:cxn>
                  <a:cxn ang="0">
                    <a:pos x="23" y="37"/>
                  </a:cxn>
                  <a:cxn ang="0">
                    <a:pos x="32" y="42"/>
                  </a:cxn>
                  <a:cxn ang="0">
                    <a:pos x="25" y="40"/>
                  </a:cxn>
                  <a:cxn ang="0">
                    <a:pos x="3" y="65"/>
                  </a:cxn>
                  <a:cxn ang="0">
                    <a:pos x="8" y="62"/>
                  </a:cxn>
                  <a:cxn ang="0">
                    <a:pos x="12" y="53"/>
                  </a:cxn>
                  <a:cxn ang="0">
                    <a:pos x="22" y="50"/>
                  </a:cxn>
                  <a:cxn ang="0">
                    <a:pos x="27" y="47"/>
                  </a:cxn>
                  <a:cxn ang="0">
                    <a:pos x="27" y="45"/>
                  </a:cxn>
                  <a:cxn ang="0">
                    <a:pos x="22" y="40"/>
                  </a:cxn>
                  <a:cxn ang="0">
                    <a:pos x="12" y="40"/>
                  </a:cxn>
                  <a:cxn ang="0">
                    <a:pos x="8" y="42"/>
                  </a:cxn>
                  <a:cxn ang="0">
                    <a:pos x="5" y="44"/>
                  </a:cxn>
                  <a:cxn ang="0">
                    <a:pos x="2" y="44"/>
                  </a:cxn>
                  <a:cxn ang="0">
                    <a:pos x="3" y="45"/>
                  </a:cxn>
                  <a:cxn ang="0">
                    <a:pos x="0" y="50"/>
                  </a:cxn>
                  <a:cxn ang="0">
                    <a:pos x="3" y="53"/>
                  </a:cxn>
                  <a:cxn ang="0">
                    <a:pos x="7" y="60"/>
                  </a:cxn>
                  <a:cxn ang="0">
                    <a:pos x="3" y="65"/>
                  </a:cxn>
                </a:cxnLst>
                <a:rect l="0" t="0" r="r" b="b"/>
                <a:pathLst>
                  <a:path w="128" h="80">
                    <a:moveTo>
                      <a:pt x="121" y="77"/>
                    </a:moveTo>
                    <a:lnTo>
                      <a:pt x="126" y="72"/>
                    </a:lnTo>
                    <a:lnTo>
                      <a:pt x="125" y="68"/>
                    </a:lnTo>
                    <a:lnTo>
                      <a:pt x="128" y="65"/>
                    </a:lnTo>
                    <a:lnTo>
                      <a:pt x="128" y="60"/>
                    </a:lnTo>
                    <a:lnTo>
                      <a:pt x="118" y="42"/>
                    </a:lnTo>
                    <a:lnTo>
                      <a:pt x="120" y="27"/>
                    </a:lnTo>
                    <a:lnTo>
                      <a:pt x="121" y="25"/>
                    </a:lnTo>
                    <a:lnTo>
                      <a:pt x="123" y="19"/>
                    </a:lnTo>
                    <a:lnTo>
                      <a:pt x="128" y="14"/>
                    </a:lnTo>
                    <a:lnTo>
                      <a:pt x="128" y="12"/>
                    </a:lnTo>
                    <a:lnTo>
                      <a:pt x="128" y="12"/>
                    </a:lnTo>
                    <a:lnTo>
                      <a:pt x="126" y="9"/>
                    </a:lnTo>
                    <a:lnTo>
                      <a:pt x="125" y="10"/>
                    </a:lnTo>
                    <a:lnTo>
                      <a:pt x="106" y="10"/>
                    </a:lnTo>
                    <a:lnTo>
                      <a:pt x="96" y="5"/>
                    </a:lnTo>
                    <a:lnTo>
                      <a:pt x="88" y="5"/>
                    </a:lnTo>
                    <a:lnTo>
                      <a:pt x="83" y="2"/>
                    </a:lnTo>
                    <a:lnTo>
                      <a:pt x="80" y="4"/>
                    </a:lnTo>
                    <a:lnTo>
                      <a:pt x="75" y="0"/>
                    </a:lnTo>
                    <a:lnTo>
                      <a:pt x="73" y="2"/>
                    </a:lnTo>
                    <a:lnTo>
                      <a:pt x="71" y="2"/>
                    </a:lnTo>
                    <a:lnTo>
                      <a:pt x="71" y="4"/>
                    </a:lnTo>
                    <a:lnTo>
                      <a:pt x="73" y="7"/>
                    </a:lnTo>
                    <a:lnTo>
                      <a:pt x="70" y="9"/>
                    </a:lnTo>
                    <a:lnTo>
                      <a:pt x="66" y="7"/>
                    </a:lnTo>
                    <a:lnTo>
                      <a:pt x="58" y="7"/>
                    </a:lnTo>
                    <a:lnTo>
                      <a:pt x="56" y="5"/>
                    </a:lnTo>
                    <a:lnTo>
                      <a:pt x="55" y="10"/>
                    </a:lnTo>
                    <a:lnTo>
                      <a:pt x="51" y="9"/>
                    </a:lnTo>
                    <a:lnTo>
                      <a:pt x="47" y="10"/>
                    </a:lnTo>
                    <a:lnTo>
                      <a:pt x="45" y="14"/>
                    </a:lnTo>
                    <a:lnTo>
                      <a:pt x="43" y="14"/>
                    </a:lnTo>
                    <a:lnTo>
                      <a:pt x="35" y="17"/>
                    </a:lnTo>
                    <a:lnTo>
                      <a:pt x="32" y="20"/>
                    </a:lnTo>
                    <a:lnTo>
                      <a:pt x="32" y="35"/>
                    </a:lnTo>
                    <a:lnTo>
                      <a:pt x="35" y="35"/>
                    </a:lnTo>
                    <a:lnTo>
                      <a:pt x="37" y="34"/>
                    </a:lnTo>
                    <a:lnTo>
                      <a:pt x="42" y="34"/>
                    </a:lnTo>
                    <a:lnTo>
                      <a:pt x="38" y="37"/>
                    </a:lnTo>
                    <a:lnTo>
                      <a:pt x="35" y="37"/>
                    </a:lnTo>
                    <a:lnTo>
                      <a:pt x="37" y="44"/>
                    </a:lnTo>
                    <a:lnTo>
                      <a:pt x="40" y="49"/>
                    </a:lnTo>
                    <a:lnTo>
                      <a:pt x="47" y="55"/>
                    </a:lnTo>
                    <a:lnTo>
                      <a:pt x="50" y="53"/>
                    </a:lnTo>
                    <a:lnTo>
                      <a:pt x="50" y="50"/>
                    </a:lnTo>
                    <a:lnTo>
                      <a:pt x="55" y="47"/>
                    </a:lnTo>
                    <a:lnTo>
                      <a:pt x="56" y="50"/>
                    </a:lnTo>
                    <a:lnTo>
                      <a:pt x="53" y="62"/>
                    </a:lnTo>
                    <a:lnTo>
                      <a:pt x="53" y="63"/>
                    </a:lnTo>
                    <a:lnTo>
                      <a:pt x="56" y="63"/>
                    </a:lnTo>
                    <a:lnTo>
                      <a:pt x="63" y="58"/>
                    </a:lnTo>
                    <a:lnTo>
                      <a:pt x="70" y="58"/>
                    </a:lnTo>
                    <a:lnTo>
                      <a:pt x="75" y="62"/>
                    </a:lnTo>
                    <a:lnTo>
                      <a:pt x="78" y="62"/>
                    </a:lnTo>
                    <a:lnTo>
                      <a:pt x="80" y="58"/>
                    </a:lnTo>
                    <a:lnTo>
                      <a:pt x="83" y="60"/>
                    </a:lnTo>
                    <a:lnTo>
                      <a:pt x="85" y="63"/>
                    </a:lnTo>
                    <a:lnTo>
                      <a:pt x="88" y="63"/>
                    </a:lnTo>
                    <a:lnTo>
                      <a:pt x="96" y="68"/>
                    </a:lnTo>
                    <a:lnTo>
                      <a:pt x="98" y="73"/>
                    </a:lnTo>
                    <a:lnTo>
                      <a:pt x="103" y="75"/>
                    </a:lnTo>
                    <a:lnTo>
                      <a:pt x="106" y="80"/>
                    </a:lnTo>
                    <a:lnTo>
                      <a:pt x="115" y="77"/>
                    </a:lnTo>
                    <a:lnTo>
                      <a:pt x="121" y="77"/>
                    </a:lnTo>
                    <a:lnTo>
                      <a:pt x="121" y="77"/>
                    </a:lnTo>
                    <a:close/>
                    <a:moveTo>
                      <a:pt x="23" y="27"/>
                    </a:moveTo>
                    <a:lnTo>
                      <a:pt x="28" y="25"/>
                    </a:lnTo>
                    <a:lnTo>
                      <a:pt x="30" y="29"/>
                    </a:lnTo>
                    <a:lnTo>
                      <a:pt x="25" y="29"/>
                    </a:lnTo>
                    <a:lnTo>
                      <a:pt x="23" y="27"/>
                    </a:lnTo>
                    <a:lnTo>
                      <a:pt x="23" y="27"/>
                    </a:lnTo>
                    <a:close/>
                    <a:moveTo>
                      <a:pt x="15" y="37"/>
                    </a:moveTo>
                    <a:lnTo>
                      <a:pt x="12" y="32"/>
                    </a:lnTo>
                    <a:lnTo>
                      <a:pt x="8" y="32"/>
                    </a:lnTo>
                    <a:lnTo>
                      <a:pt x="5" y="34"/>
                    </a:lnTo>
                    <a:lnTo>
                      <a:pt x="2" y="34"/>
                    </a:lnTo>
                    <a:lnTo>
                      <a:pt x="10" y="30"/>
                    </a:lnTo>
                    <a:lnTo>
                      <a:pt x="12" y="27"/>
                    </a:lnTo>
                    <a:lnTo>
                      <a:pt x="13" y="25"/>
                    </a:lnTo>
                    <a:lnTo>
                      <a:pt x="15" y="25"/>
                    </a:lnTo>
                    <a:lnTo>
                      <a:pt x="18" y="29"/>
                    </a:lnTo>
                    <a:lnTo>
                      <a:pt x="22" y="29"/>
                    </a:lnTo>
                    <a:lnTo>
                      <a:pt x="23" y="32"/>
                    </a:lnTo>
                    <a:lnTo>
                      <a:pt x="22" y="32"/>
                    </a:lnTo>
                    <a:lnTo>
                      <a:pt x="17" y="34"/>
                    </a:lnTo>
                    <a:lnTo>
                      <a:pt x="15" y="37"/>
                    </a:lnTo>
                    <a:lnTo>
                      <a:pt x="15" y="37"/>
                    </a:lnTo>
                    <a:close/>
                    <a:moveTo>
                      <a:pt x="25" y="40"/>
                    </a:moveTo>
                    <a:lnTo>
                      <a:pt x="23" y="37"/>
                    </a:lnTo>
                    <a:lnTo>
                      <a:pt x="30" y="37"/>
                    </a:lnTo>
                    <a:lnTo>
                      <a:pt x="32" y="42"/>
                    </a:lnTo>
                    <a:lnTo>
                      <a:pt x="30" y="44"/>
                    </a:lnTo>
                    <a:lnTo>
                      <a:pt x="25" y="40"/>
                    </a:lnTo>
                    <a:lnTo>
                      <a:pt x="25" y="40"/>
                    </a:lnTo>
                    <a:close/>
                    <a:moveTo>
                      <a:pt x="3" y="65"/>
                    </a:moveTo>
                    <a:lnTo>
                      <a:pt x="5" y="65"/>
                    </a:lnTo>
                    <a:lnTo>
                      <a:pt x="8" y="62"/>
                    </a:lnTo>
                    <a:lnTo>
                      <a:pt x="8" y="60"/>
                    </a:lnTo>
                    <a:lnTo>
                      <a:pt x="12" y="53"/>
                    </a:lnTo>
                    <a:lnTo>
                      <a:pt x="18" y="53"/>
                    </a:lnTo>
                    <a:lnTo>
                      <a:pt x="22" y="50"/>
                    </a:lnTo>
                    <a:lnTo>
                      <a:pt x="23" y="47"/>
                    </a:lnTo>
                    <a:lnTo>
                      <a:pt x="27" y="47"/>
                    </a:lnTo>
                    <a:lnTo>
                      <a:pt x="28" y="47"/>
                    </a:lnTo>
                    <a:lnTo>
                      <a:pt x="27" y="45"/>
                    </a:lnTo>
                    <a:lnTo>
                      <a:pt x="25" y="44"/>
                    </a:lnTo>
                    <a:lnTo>
                      <a:pt x="22" y="40"/>
                    </a:lnTo>
                    <a:lnTo>
                      <a:pt x="13" y="40"/>
                    </a:lnTo>
                    <a:lnTo>
                      <a:pt x="12" y="40"/>
                    </a:lnTo>
                    <a:lnTo>
                      <a:pt x="10" y="42"/>
                    </a:lnTo>
                    <a:lnTo>
                      <a:pt x="8" y="42"/>
                    </a:lnTo>
                    <a:lnTo>
                      <a:pt x="5" y="45"/>
                    </a:lnTo>
                    <a:lnTo>
                      <a:pt x="5" y="44"/>
                    </a:lnTo>
                    <a:lnTo>
                      <a:pt x="2" y="42"/>
                    </a:lnTo>
                    <a:lnTo>
                      <a:pt x="2" y="44"/>
                    </a:lnTo>
                    <a:lnTo>
                      <a:pt x="0" y="45"/>
                    </a:lnTo>
                    <a:lnTo>
                      <a:pt x="3" y="45"/>
                    </a:lnTo>
                    <a:lnTo>
                      <a:pt x="3" y="49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3" y="53"/>
                    </a:lnTo>
                    <a:lnTo>
                      <a:pt x="8" y="57"/>
                    </a:lnTo>
                    <a:lnTo>
                      <a:pt x="7" y="60"/>
                    </a:lnTo>
                    <a:lnTo>
                      <a:pt x="5" y="60"/>
                    </a:lnTo>
                    <a:lnTo>
                      <a:pt x="3" y="6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29" name="Freeform 37"/>
              <p:cNvSpPr>
                <a:spLocks/>
              </p:cNvSpPr>
              <p:nvPr/>
            </p:nvSpPr>
            <p:spPr bwMode="auto">
              <a:xfrm>
                <a:off x="6649398" y="2517463"/>
                <a:ext cx="83479" cy="38391"/>
              </a:xfrm>
              <a:custGeom>
                <a:avLst/>
                <a:gdLst/>
                <a:ahLst/>
                <a:cxnLst>
                  <a:cxn ang="0">
                    <a:pos x="153" y="52"/>
                  </a:cxn>
                  <a:cxn ang="0">
                    <a:pos x="148" y="42"/>
                  </a:cxn>
                  <a:cxn ang="0">
                    <a:pos x="143" y="34"/>
                  </a:cxn>
                  <a:cxn ang="0">
                    <a:pos x="141" y="27"/>
                  </a:cxn>
                  <a:cxn ang="0">
                    <a:pos x="141" y="24"/>
                  </a:cxn>
                  <a:cxn ang="0">
                    <a:pos x="128" y="19"/>
                  </a:cxn>
                  <a:cxn ang="0">
                    <a:pos x="116" y="17"/>
                  </a:cxn>
                  <a:cxn ang="0">
                    <a:pos x="109" y="10"/>
                  </a:cxn>
                  <a:cxn ang="0">
                    <a:pos x="98" y="5"/>
                  </a:cxn>
                  <a:cxn ang="0">
                    <a:pos x="93" y="0"/>
                  </a:cxn>
                  <a:cxn ang="0">
                    <a:pos x="88" y="4"/>
                  </a:cxn>
                  <a:cxn ang="0">
                    <a:pos x="76" y="0"/>
                  </a:cxn>
                  <a:cxn ang="0">
                    <a:pos x="66" y="5"/>
                  </a:cxn>
                  <a:cxn ang="0">
                    <a:pos x="69" y="20"/>
                  </a:cxn>
                  <a:cxn ang="0">
                    <a:pos x="58" y="35"/>
                  </a:cxn>
                  <a:cxn ang="0">
                    <a:pos x="46" y="30"/>
                  </a:cxn>
                  <a:cxn ang="0">
                    <a:pos x="35" y="17"/>
                  </a:cxn>
                  <a:cxn ang="0">
                    <a:pos x="33" y="10"/>
                  </a:cxn>
                  <a:cxn ang="0">
                    <a:pos x="21" y="15"/>
                  </a:cxn>
                  <a:cxn ang="0">
                    <a:pos x="15" y="17"/>
                  </a:cxn>
                  <a:cxn ang="0">
                    <a:pos x="11" y="27"/>
                  </a:cxn>
                  <a:cxn ang="0">
                    <a:pos x="10" y="34"/>
                  </a:cxn>
                  <a:cxn ang="0">
                    <a:pos x="3" y="45"/>
                  </a:cxn>
                  <a:cxn ang="0">
                    <a:pos x="0" y="52"/>
                  </a:cxn>
                  <a:cxn ang="0">
                    <a:pos x="5" y="65"/>
                  </a:cxn>
                  <a:cxn ang="0">
                    <a:pos x="10" y="65"/>
                  </a:cxn>
                  <a:cxn ang="0">
                    <a:pos x="18" y="55"/>
                  </a:cxn>
                  <a:cxn ang="0">
                    <a:pos x="36" y="54"/>
                  </a:cxn>
                  <a:cxn ang="0">
                    <a:pos x="46" y="55"/>
                  </a:cxn>
                  <a:cxn ang="0">
                    <a:pos x="56" y="52"/>
                  </a:cxn>
                  <a:cxn ang="0">
                    <a:pos x="61" y="54"/>
                  </a:cxn>
                  <a:cxn ang="0">
                    <a:pos x="73" y="59"/>
                  </a:cxn>
                  <a:cxn ang="0">
                    <a:pos x="83" y="54"/>
                  </a:cxn>
                  <a:cxn ang="0">
                    <a:pos x="98" y="59"/>
                  </a:cxn>
                  <a:cxn ang="0">
                    <a:pos x="109" y="67"/>
                  </a:cxn>
                  <a:cxn ang="0">
                    <a:pos x="123" y="74"/>
                  </a:cxn>
                  <a:cxn ang="0">
                    <a:pos x="124" y="75"/>
                  </a:cxn>
                  <a:cxn ang="0">
                    <a:pos x="143" y="70"/>
                  </a:cxn>
                  <a:cxn ang="0">
                    <a:pos x="148" y="64"/>
                  </a:cxn>
                  <a:cxn ang="0">
                    <a:pos x="154" y="59"/>
                  </a:cxn>
                </a:cxnLst>
                <a:rect l="0" t="0" r="r" b="b"/>
                <a:pathLst>
                  <a:path w="154" h="75">
                    <a:moveTo>
                      <a:pt x="154" y="59"/>
                    </a:moveTo>
                    <a:lnTo>
                      <a:pt x="153" y="52"/>
                    </a:lnTo>
                    <a:lnTo>
                      <a:pt x="149" y="47"/>
                    </a:lnTo>
                    <a:lnTo>
                      <a:pt x="148" y="42"/>
                    </a:lnTo>
                    <a:lnTo>
                      <a:pt x="146" y="39"/>
                    </a:lnTo>
                    <a:lnTo>
                      <a:pt x="143" y="34"/>
                    </a:lnTo>
                    <a:lnTo>
                      <a:pt x="143" y="30"/>
                    </a:lnTo>
                    <a:lnTo>
                      <a:pt x="141" y="27"/>
                    </a:lnTo>
                    <a:lnTo>
                      <a:pt x="139" y="25"/>
                    </a:lnTo>
                    <a:lnTo>
                      <a:pt x="141" y="24"/>
                    </a:lnTo>
                    <a:lnTo>
                      <a:pt x="139" y="20"/>
                    </a:lnTo>
                    <a:lnTo>
                      <a:pt x="128" y="19"/>
                    </a:lnTo>
                    <a:lnTo>
                      <a:pt x="119" y="22"/>
                    </a:lnTo>
                    <a:lnTo>
                      <a:pt x="116" y="17"/>
                    </a:lnTo>
                    <a:lnTo>
                      <a:pt x="111" y="15"/>
                    </a:lnTo>
                    <a:lnTo>
                      <a:pt x="109" y="10"/>
                    </a:lnTo>
                    <a:lnTo>
                      <a:pt x="101" y="5"/>
                    </a:lnTo>
                    <a:lnTo>
                      <a:pt x="98" y="5"/>
                    </a:lnTo>
                    <a:lnTo>
                      <a:pt x="96" y="2"/>
                    </a:lnTo>
                    <a:lnTo>
                      <a:pt x="93" y="0"/>
                    </a:lnTo>
                    <a:lnTo>
                      <a:pt x="91" y="4"/>
                    </a:lnTo>
                    <a:lnTo>
                      <a:pt x="88" y="4"/>
                    </a:lnTo>
                    <a:lnTo>
                      <a:pt x="83" y="0"/>
                    </a:lnTo>
                    <a:lnTo>
                      <a:pt x="76" y="0"/>
                    </a:lnTo>
                    <a:lnTo>
                      <a:pt x="69" y="5"/>
                    </a:lnTo>
                    <a:lnTo>
                      <a:pt x="66" y="5"/>
                    </a:lnTo>
                    <a:lnTo>
                      <a:pt x="66" y="12"/>
                    </a:lnTo>
                    <a:lnTo>
                      <a:pt x="69" y="20"/>
                    </a:lnTo>
                    <a:lnTo>
                      <a:pt x="66" y="29"/>
                    </a:lnTo>
                    <a:lnTo>
                      <a:pt x="58" y="35"/>
                    </a:lnTo>
                    <a:lnTo>
                      <a:pt x="53" y="35"/>
                    </a:lnTo>
                    <a:lnTo>
                      <a:pt x="46" y="30"/>
                    </a:lnTo>
                    <a:lnTo>
                      <a:pt x="46" y="27"/>
                    </a:lnTo>
                    <a:lnTo>
                      <a:pt x="35" y="17"/>
                    </a:lnTo>
                    <a:lnTo>
                      <a:pt x="35" y="10"/>
                    </a:lnTo>
                    <a:lnTo>
                      <a:pt x="33" y="10"/>
                    </a:lnTo>
                    <a:lnTo>
                      <a:pt x="28" y="14"/>
                    </a:lnTo>
                    <a:lnTo>
                      <a:pt x="21" y="15"/>
                    </a:lnTo>
                    <a:lnTo>
                      <a:pt x="20" y="17"/>
                    </a:lnTo>
                    <a:lnTo>
                      <a:pt x="15" y="17"/>
                    </a:lnTo>
                    <a:lnTo>
                      <a:pt x="10" y="22"/>
                    </a:lnTo>
                    <a:lnTo>
                      <a:pt x="11" y="27"/>
                    </a:lnTo>
                    <a:lnTo>
                      <a:pt x="10" y="27"/>
                    </a:lnTo>
                    <a:lnTo>
                      <a:pt x="10" y="34"/>
                    </a:lnTo>
                    <a:lnTo>
                      <a:pt x="3" y="40"/>
                    </a:lnTo>
                    <a:lnTo>
                      <a:pt x="3" y="45"/>
                    </a:lnTo>
                    <a:lnTo>
                      <a:pt x="3" y="49"/>
                    </a:lnTo>
                    <a:lnTo>
                      <a:pt x="0" y="52"/>
                    </a:lnTo>
                    <a:lnTo>
                      <a:pt x="1" y="62"/>
                    </a:lnTo>
                    <a:lnTo>
                      <a:pt x="5" y="65"/>
                    </a:lnTo>
                    <a:lnTo>
                      <a:pt x="5" y="65"/>
                    </a:lnTo>
                    <a:lnTo>
                      <a:pt x="10" y="65"/>
                    </a:lnTo>
                    <a:lnTo>
                      <a:pt x="11" y="60"/>
                    </a:lnTo>
                    <a:lnTo>
                      <a:pt x="18" y="55"/>
                    </a:lnTo>
                    <a:lnTo>
                      <a:pt x="28" y="52"/>
                    </a:lnTo>
                    <a:lnTo>
                      <a:pt x="36" y="54"/>
                    </a:lnTo>
                    <a:lnTo>
                      <a:pt x="43" y="52"/>
                    </a:lnTo>
                    <a:lnTo>
                      <a:pt x="46" y="55"/>
                    </a:lnTo>
                    <a:lnTo>
                      <a:pt x="51" y="52"/>
                    </a:lnTo>
                    <a:lnTo>
                      <a:pt x="56" y="52"/>
                    </a:lnTo>
                    <a:lnTo>
                      <a:pt x="56" y="54"/>
                    </a:lnTo>
                    <a:lnTo>
                      <a:pt x="61" y="54"/>
                    </a:lnTo>
                    <a:lnTo>
                      <a:pt x="64" y="59"/>
                    </a:lnTo>
                    <a:lnTo>
                      <a:pt x="73" y="59"/>
                    </a:lnTo>
                    <a:lnTo>
                      <a:pt x="74" y="59"/>
                    </a:lnTo>
                    <a:lnTo>
                      <a:pt x="83" y="54"/>
                    </a:lnTo>
                    <a:lnTo>
                      <a:pt x="91" y="59"/>
                    </a:lnTo>
                    <a:lnTo>
                      <a:pt x="98" y="59"/>
                    </a:lnTo>
                    <a:lnTo>
                      <a:pt x="104" y="65"/>
                    </a:lnTo>
                    <a:lnTo>
                      <a:pt x="109" y="67"/>
                    </a:lnTo>
                    <a:lnTo>
                      <a:pt x="116" y="74"/>
                    </a:lnTo>
                    <a:lnTo>
                      <a:pt x="123" y="74"/>
                    </a:lnTo>
                    <a:lnTo>
                      <a:pt x="124" y="75"/>
                    </a:lnTo>
                    <a:lnTo>
                      <a:pt x="124" y="75"/>
                    </a:lnTo>
                    <a:lnTo>
                      <a:pt x="133" y="72"/>
                    </a:lnTo>
                    <a:lnTo>
                      <a:pt x="143" y="70"/>
                    </a:lnTo>
                    <a:lnTo>
                      <a:pt x="144" y="65"/>
                    </a:lnTo>
                    <a:lnTo>
                      <a:pt x="148" y="64"/>
                    </a:lnTo>
                    <a:lnTo>
                      <a:pt x="149" y="59"/>
                    </a:lnTo>
                    <a:lnTo>
                      <a:pt x="154" y="5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30" name="Freeform 38"/>
              <p:cNvSpPr>
                <a:spLocks/>
              </p:cNvSpPr>
              <p:nvPr/>
            </p:nvSpPr>
            <p:spPr bwMode="auto">
              <a:xfrm>
                <a:off x="6652610" y="2543403"/>
                <a:ext cx="64215" cy="41504"/>
              </a:xfrm>
              <a:custGeom>
                <a:avLst/>
                <a:gdLst/>
                <a:ahLst/>
                <a:cxnLst>
                  <a:cxn ang="0">
                    <a:pos x="38" y="56"/>
                  </a:cxn>
                  <a:cxn ang="0">
                    <a:pos x="38" y="50"/>
                  </a:cxn>
                  <a:cxn ang="0">
                    <a:pos x="41" y="46"/>
                  </a:cxn>
                  <a:cxn ang="0">
                    <a:pos x="38" y="43"/>
                  </a:cxn>
                  <a:cxn ang="0">
                    <a:pos x="35" y="43"/>
                  </a:cxn>
                  <a:cxn ang="0">
                    <a:pos x="35" y="38"/>
                  </a:cxn>
                  <a:cxn ang="0">
                    <a:pos x="31" y="37"/>
                  </a:cxn>
                  <a:cxn ang="0">
                    <a:pos x="23" y="40"/>
                  </a:cxn>
                  <a:cxn ang="0">
                    <a:pos x="16" y="37"/>
                  </a:cxn>
                  <a:cxn ang="0">
                    <a:pos x="10" y="28"/>
                  </a:cxn>
                  <a:cxn ang="0">
                    <a:pos x="1" y="30"/>
                  </a:cxn>
                  <a:cxn ang="0">
                    <a:pos x="0" y="30"/>
                  </a:cxn>
                  <a:cxn ang="0">
                    <a:pos x="1" y="27"/>
                  </a:cxn>
                  <a:cxn ang="0">
                    <a:pos x="0" y="20"/>
                  </a:cxn>
                  <a:cxn ang="0">
                    <a:pos x="0" y="13"/>
                  </a:cxn>
                  <a:cxn ang="0">
                    <a:pos x="5" y="13"/>
                  </a:cxn>
                  <a:cxn ang="0">
                    <a:pos x="6" y="8"/>
                  </a:cxn>
                  <a:cxn ang="0">
                    <a:pos x="13" y="3"/>
                  </a:cxn>
                  <a:cxn ang="0">
                    <a:pos x="23" y="0"/>
                  </a:cxn>
                  <a:cxn ang="0">
                    <a:pos x="31" y="2"/>
                  </a:cxn>
                  <a:cxn ang="0">
                    <a:pos x="38" y="0"/>
                  </a:cxn>
                  <a:cxn ang="0">
                    <a:pos x="41" y="3"/>
                  </a:cxn>
                  <a:cxn ang="0">
                    <a:pos x="46" y="0"/>
                  </a:cxn>
                  <a:cxn ang="0">
                    <a:pos x="51" y="0"/>
                  </a:cxn>
                  <a:cxn ang="0">
                    <a:pos x="51" y="2"/>
                  </a:cxn>
                  <a:cxn ang="0">
                    <a:pos x="56" y="2"/>
                  </a:cxn>
                  <a:cxn ang="0">
                    <a:pos x="59" y="7"/>
                  </a:cxn>
                  <a:cxn ang="0">
                    <a:pos x="68" y="7"/>
                  </a:cxn>
                  <a:cxn ang="0">
                    <a:pos x="69" y="7"/>
                  </a:cxn>
                  <a:cxn ang="0">
                    <a:pos x="78" y="2"/>
                  </a:cxn>
                  <a:cxn ang="0">
                    <a:pos x="86" y="7"/>
                  </a:cxn>
                  <a:cxn ang="0">
                    <a:pos x="93" y="7"/>
                  </a:cxn>
                  <a:cxn ang="0">
                    <a:pos x="99" y="13"/>
                  </a:cxn>
                  <a:cxn ang="0">
                    <a:pos x="104" y="15"/>
                  </a:cxn>
                  <a:cxn ang="0">
                    <a:pos x="111" y="22"/>
                  </a:cxn>
                  <a:cxn ang="0">
                    <a:pos x="118" y="22"/>
                  </a:cxn>
                  <a:cxn ang="0">
                    <a:pos x="119" y="23"/>
                  </a:cxn>
                  <a:cxn ang="0">
                    <a:pos x="114" y="30"/>
                  </a:cxn>
                  <a:cxn ang="0">
                    <a:pos x="118" y="32"/>
                  </a:cxn>
                  <a:cxn ang="0">
                    <a:pos x="118" y="37"/>
                  </a:cxn>
                  <a:cxn ang="0">
                    <a:pos x="109" y="40"/>
                  </a:cxn>
                  <a:cxn ang="0">
                    <a:pos x="106" y="46"/>
                  </a:cxn>
                  <a:cxn ang="0">
                    <a:pos x="101" y="48"/>
                  </a:cxn>
                  <a:cxn ang="0">
                    <a:pos x="101" y="55"/>
                  </a:cxn>
                  <a:cxn ang="0">
                    <a:pos x="106" y="56"/>
                  </a:cxn>
                  <a:cxn ang="0">
                    <a:pos x="106" y="61"/>
                  </a:cxn>
                  <a:cxn ang="0">
                    <a:pos x="101" y="61"/>
                  </a:cxn>
                  <a:cxn ang="0">
                    <a:pos x="99" y="60"/>
                  </a:cxn>
                  <a:cxn ang="0">
                    <a:pos x="96" y="60"/>
                  </a:cxn>
                  <a:cxn ang="0">
                    <a:pos x="93" y="66"/>
                  </a:cxn>
                  <a:cxn ang="0">
                    <a:pos x="86" y="66"/>
                  </a:cxn>
                  <a:cxn ang="0">
                    <a:pos x="88" y="73"/>
                  </a:cxn>
                  <a:cxn ang="0">
                    <a:pos x="84" y="73"/>
                  </a:cxn>
                  <a:cxn ang="0">
                    <a:pos x="78" y="76"/>
                  </a:cxn>
                  <a:cxn ang="0">
                    <a:pos x="71" y="73"/>
                  </a:cxn>
                  <a:cxn ang="0">
                    <a:pos x="63" y="75"/>
                  </a:cxn>
                  <a:cxn ang="0">
                    <a:pos x="58" y="78"/>
                  </a:cxn>
                  <a:cxn ang="0">
                    <a:pos x="55" y="75"/>
                  </a:cxn>
                  <a:cxn ang="0">
                    <a:pos x="55" y="70"/>
                  </a:cxn>
                  <a:cxn ang="0">
                    <a:pos x="53" y="61"/>
                  </a:cxn>
                  <a:cxn ang="0">
                    <a:pos x="50" y="61"/>
                  </a:cxn>
                  <a:cxn ang="0">
                    <a:pos x="43" y="56"/>
                  </a:cxn>
                  <a:cxn ang="0">
                    <a:pos x="38" y="56"/>
                  </a:cxn>
                </a:cxnLst>
                <a:rect l="0" t="0" r="r" b="b"/>
                <a:pathLst>
                  <a:path w="119" h="78">
                    <a:moveTo>
                      <a:pt x="38" y="56"/>
                    </a:moveTo>
                    <a:lnTo>
                      <a:pt x="38" y="50"/>
                    </a:lnTo>
                    <a:lnTo>
                      <a:pt x="41" y="46"/>
                    </a:lnTo>
                    <a:lnTo>
                      <a:pt x="38" y="43"/>
                    </a:lnTo>
                    <a:lnTo>
                      <a:pt x="35" y="43"/>
                    </a:lnTo>
                    <a:lnTo>
                      <a:pt x="35" y="38"/>
                    </a:lnTo>
                    <a:lnTo>
                      <a:pt x="31" y="37"/>
                    </a:lnTo>
                    <a:lnTo>
                      <a:pt x="23" y="40"/>
                    </a:lnTo>
                    <a:lnTo>
                      <a:pt x="16" y="37"/>
                    </a:lnTo>
                    <a:lnTo>
                      <a:pt x="10" y="28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1" y="27"/>
                    </a:lnTo>
                    <a:lnTo>
                      <a:pt x="0" y="20"/>
                    </a:lnTo>
                    <a:lnTo>
                      <a:pt x="0" y="13"/>
                    </a:lnTo>
                    <a:lnTo>
                      <a:pt x="5" y="13"/>
                    </a:lnTo>
                    <a:lnTo>
                      <a:pt x="6" y="8"/>
                    </a:lnTo>
                    <a:lnTo>
                      <a:pt x="13" y="3"/>
                    </a:lnTo>
                    <a:lnTo>
                      <a:pt x="23" y="0"/>
                    </a:lnTo>
                    <a:lnTo>
                      <a:pt x="31" y="2"/>
                    </a:lnTo>
                    <a:lnTo>
                      <a:pt x="38" y="0"/>
                    </a:lnTo>
                    <a:lnTo>
                      <a:pt x="41" y="3"/>
                    </a:lnTo>
                    <a:lnTo>
                      <a:pt x="46" y="0"/>
                    </a:lnTo>
                    <a:lnTo>
                      <a:pt x="51" y="0"/>
                    </a:lnTo>
                    <a:lnTo>
                      <a:pt x="51" y="2"/>
                    </a:lnTo>
                    <a:lnTo>
                      <a:pt x="56" y="2"/>
                    </a:lnTo>
                    <a:lnTo>
                      <a:pt x="59" y="7"/>
                    </a:lnTo>
                    <a:lnTo>
                      <a:pt x="68" y="7"/>
                    </a:lnTo>
                    <a:lnTo>
                      <a:pt x="69" y="7"/>
                    </a:lnTo>
                    <a:lnTo>
                      <a:pt x="78" y="2"/>
                    </a:lnTo>
                    <a:lnTo>
                      <a:pt x="86" y="7"/>
                    </a:lnTo>
                    <a:lnTo>
                      <a:pt x="93" y="7"/>
                    </a:lnTo>
                    <a:lnTo>
                      <a:pt x="99" y="13"/>
                    </a:lnTo>
                    <a:lnTo>
                      <a:pt x="104" y="15"/>
                    </a:lnTo>
                    <a:lnTo>
                      <a:pt x="111" y="22"/>
                    </a:lnTo>
                    <a:lnTo>
                      <a:pt x="118" y="22"/>
                    </a:lnTo>
                    <a:lnTo>
                      <a:pt x="119" y="23"/>
                    </a:lnTo>
                    <a:lnTo>
                      <a:pt x="114" y="30"/>
                    </a:lnTo>
                    <a:lnTo>
                      <a:pt x="118" y="32"/>
                    </a:lnTo>
                    <a:lnTo>
                      <a:pt x="118" y="37"/>
                    </a:lnTo>
                    <a:lnTo>
                      <a:pt x="109" y="40"/>
                    </a:lnTo>
                    <a:lnTo>
                      <a:pt x="106" y="46"/>
                    </a:lnTo>
                    <a:lnTo>
                      <a:pt x="101" y="48"/>
                    </a:lnTo>
                    <a:lnTo>
                      <a:pt x="101" y="55"/>
                    </a:lnTo>
                    <a:lnTo>
                      <a:pt x="106" y="56"/>
                    </a:lnTo>
                    <a:lnTo>
                      <a:pt x="106" y="61"/>
                    </a:lnTo>
                    <a:lnTo>
                      <a:pt x="101" y="61"/>
                    </a:lnTo>
                    <a:lnTo>
                      <a:pt x="99" y="60"/>
                    </a:lnTo>
                    <a:lnTo>
                      <a:pt x="96" y="60"/>
                    </a:lnTo>
                    <a:lnTo>
                      <a:pt x="93" y="66"/>
                    </a:lnTo>
                    <a:lnTo>
                      <a:pt x="86" y="66"/>
                    </a:lnTo>
                    <a:lnTo>
                      <a:pt x="88" y="73"/>
                    </a:lnTo>
                    <a:lnTo>
                      <a:pt x="84" y="73"/>
                    </a:lnTo>
                    <a:lnTo>
                      <a:pt x="78" y="76"/>
                    </a:lnTo>
                    <a:lnTo>
                      <a:pt x="71" y="73"/>
                    </a:lnTo>
                    <a:lnTo>
                      <a:pt x="63" y="75"/>
                    </a:lnTo>
                    <a:lnTo>
                      <a:pt x="58" y="78"/>
                    </a:lnTo>
                    <a:lnTo>
                      <a:pt x="55" y="75"/>
                    </a:lnTo>
                    <a:lnTo>
                      <a:pt x="55" y="70"/>
                    </a:lnTo>
                    <a:lnTo>
                      <a:pt x="53" y="61"/>
                    </a:lnTo>
                    <a:lnTo>
                      <a:pt x="50" y="61"/>
                    </a:lnTo>
                    <a:lnTo>
                      <a:pt x="43" y="56"/>
                    </a:lnTo>
                    <a:lnTo>
                      <a:pt x="38" y="5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31" name="Freeform 39"/>
              <p:cNvSpPr>
                <a:spLocks/>
              </p:cNvSpPr>
              <p:nvPr/>
            </p:nvSpPr>
            <p:spPr bwMode="auto">
              <a:xfrm>
                <a:off x="6683646" y="2546515"/>
                <a:ext cx="108095" cy="73669"/>
              </a:xfrm>
              <a:custGeom>
                <a:avLst/>
                <a:gdLst/>
                <a:ahLst/>
                <a:cxnLst>
                  <a:cxn ang="0">
                    <a:pos x="5" y="70"/>
                  </a:cxn>
                  <a:cxn ang="0">
                    <a:pos x="20" y="71"/>
                  </a:cxn>
                  <a:cxn ang="0">
                    <a:pos x="30" y="68"/>
                  </a:cxn>
                  <a:cxn ang="0">
                    <a:pos x="35" y="61"/>
                  </a:cxn>
                  <a:cxn ang="0">
                    <a:pos x="41" y="55"/>
                  </a:cxn>
                  <a:cxn ang="0">
                    <a:pos x="48" y="56"/>
                  </a:cxn>
                  <a:cxn ang="0">
                    <a:pos x="43" y="50"/>
                  </a:cxn>
                  <a:cxn ang="0">
                    <a:pos x="48" y="41"/>
                  </a:cxn>
                  <a:cxn ang="0">
                    <a:pos x="60" y="32"/>
                  </a:cxn>
                  <a:cxn ang="0">
                    <a:pos x="56" y="25"/>
                  </a:cxn>
                  <a:cxn ang="0">
                    <a:pos x="70" y="15"/>
                  </a:cxn>
                  <a:cxn ang="0">
                    <a:pos x="81" y="8"/>
                  </a:cxn>
                  <a:cxn ang="0">
                    <a:pos x="86" y="2"/>
                  </a:cxn>
                  <a:cxn ang="0">
                    <a:pos x="96" y="3"/>
                  </a:cxn>
                  <a:cxn ang="0">
                    <a:pos x="108" y="7"/>
                  </a:cxn>
                  <a:cxn ang="0">
                    <a:pos x="118" y="5"/>
                  </a:cxn>
                  <a:cxn ang="0">
                    <a:pos x="129" y="8"/>
                  </a:cxn>
                  <a:cxn ang="0">
                    <a:pos x="139" y="10"/>
                  </a:cxn>
                  <a:cxn ang="0">
                    <a:pos x="153" y="13"/>
                  </a:cxn>
                  <a:cxn ang="0">
                    <a:pos x="153" y="23"/>
                  </a:cxn>
                  <a:cxn ang="0">
                    <a:pos x="156" y="35"/>
                  </a:cxn>
                  <a:cxn ang="0">
                    <a:pos x="164" y="46"/>
                  </a:cxn>
                  <a:cxn ang="0">
                    <a:pos x="176" y="56"/>
                  </a:cxn>
                  <a:cxn ang="0">
                    <a:pos x="186" y="66"/>
                  </a:cxn>
                  <a:cxn ang="0">
                    <a:pos x="196" y="78"/>
                  </a:cxn>
                  <a:cxn ang="0">
                    <a:pos x="199" y="83"/>
                  </a:cxn>
                  <a:cxn ang="0">
                    <a:pos x="183" y="93"/>
                  </a:cxn>
                  <a:cxn ang="0">
                    <a:pos x="174" y="91"/>
                  </a:cxn>
                  <a:cxn ang="0">
                    <a:pos x="179" y="105"/>
                  </a:cxn>
                  <a:cxn ang="0">
                    <a:pos x="184" y="116"/>
                  </a:cxn>
                  <a:cxn ang="0">
                    <a:pos x="184" y="121"/>
                  </a:cxn>
                  <a:cxn ang="0">
                    <a:pos x="168" y="125"/>
                  </a:cxn>
                  <a:cxn ang="0">
                    <a:pos x="163" y="139"/>
                  </a:cxn>
                  <a:cxn ang="0">
                    <a:pos x="153" y="138"/>
                  </a:cxn>
                  <a:cxn ang="0">
                    <a:pos x="143" y="136"/>
                  </a:cxn>
                  <a:cxn ang="0">
                    <a:pos x="133" y="141"/>
                  </a:cxn>
                  <a:cxn ang="0">
                    <a:pos x="128" y="136"/>
                  </a:cxn>
                  <a:cxn ang="0">
                    <a:pos x="113" y="139"/>
                  </a:cxn>
                  <a:cxn ang="0">
                    <a:pos x="103" y="138"/>
                  </a:cxn>
                  <a:cxn ang="0">
                    <a:pos x="98" y="139"/>
                  </a:cxn>
                  <a:cxn ang="0">
                    <a:pos x="85" y="139"/>
                  </a:cxn>
                  <a:cxn ang="0">
                    <a:pos x="78" y="134"/>
                  </a:cxn>
                  <a:cxn ang="0">
                    <a:pos x="58" y="130"/>
                  </a:cxn>
                  <a:cxn ang="0">
                    <a:pos x="50" y="133"/>
                  </a:cxn>
                  <a:cxn ang="0">
                    <a:pos x="26" y="134"/>
                  </a:cxn>
                  <a:cxn ang="0">
                    <a:pos x="13" y="134"/>
                  </a:cxn>
                  <a:cxn ang="0">
                    <a:pos x="10" y="131"/>
                  </a:cxn>
                  <a:cxn ang="0">
                    <a:pos x="3" y="118"/>
                  </a:cxn>
                  <a:cxn ang="0">
                    <a:pos x="11" y="111"/>
                  </a:cxn>
                  <a:cxn ang="0">
                    <a:pos x="8" y="96"/>
                  </a:cxn>
                  <a:cxn ang="0">
                    <a:pos x="5" y="86"/>
                  </a:cxn>
                  <a:cxn ang="0">
                    <a:pos x="0" y="73"/>
                  </a:cxn>
                </a:cxnLst>
                <a:rect l="0" t="0" r="r" b="b"/>
                <a:pathLst>
                  <a:path w="202" h="141">
                    <a:moveTo>
                      <a:pt x="0" y="73"/>
                    </a:moveTo>
                    <a:lnTo>
                      <a:pt x="5" y="70"/>
                    </a:lnTo>
                    <a:lnTo>
                      <a:pt x="13" y="68"/>
                    </a:lnTo>
                    <a:lnTo>
                      <a:pt x="20" y="71"/>
                    </a:lnTo>
                    <a:lnTo>
                      <a:pt x="26" y="68"/>
                    </a:lnTo>
                    <a:lnTo>
                      <a:pt x="30" y="68"/>
                    </a:lnTo>
                    <a:lnTo>
                      <a:pt x="28" y="61"/>
                    </a:lnTo>
                    <a:lnTo>
                      <a:pt x="35" y="61"/>
                    </a:lnTo>
                    <a:lnTo>
                      <a:pt x="38" y="55"/>
                    </a:lnTo>
                    <a:lnTo>
                      <a:pt x="41" y="55"/>
                    </a:lnTo>
                    <a:lnTo>
                      <a:pt x="43" y="56"/>
                    </a:lnTo>
                    <a:lnTo>
                      <a:pt x="48" y="56"/>
                    </a:lnTo>
                    <a:lnTo>
                      <a:pt x="48" y="51"/>
                    </a:lnTo>
                    <a:lnTo>
                      <a:pt x="43" y="50"/>
                    </a:lnTo>
                    <a:lnTo>
                      <a:pt x="43" y="43"/>
                    </a:lnTo>
                    <a:lnTo>
                      <a:pt x="48" y="41"/>
                    </a:lnTo>
                    <a:lnTo>
                      <a:pt x="51" y="35"/>
                    </a:lnTo>
                    <a:lnTo>
                      <a:pt x="60" y="32"/>
                    </a:lnTo>
                    <a:lnTo>
                      <a:pt x="60" y="27"/>
                    </a:lnTo>
                    <a:lnTo>
                      <a:pt x="56" y="25"/>
                    </a:lnTo>
                    <a:lnTo>
                      <a:pt x="61" y="18"/>
                    </a:lnTo>
                    <a:lnTo>
                      <a:pt x="70" y="15"/>
                    </a:lnTo>
                    <a:lnTo>
                      <a:pt x="80" y="13"/>
                    </a:lnTo>
                    <a:lnTo>
                      <a:pt x="81" y="8"/>
                    </a:lnTo>
                    <a:lnTo>
                      <a:pt x="85" y="7"/>
                    </a:lnTo>
                    <a:lnTo>
                      <a:pt x="86" y="2"/>
                    </a:lnTo>
                    <a:lnTo>
                      <a:pt x="93" y="0"/>
                    </a:lnTo>
                    <a:lnTo>
                      <a:pt x="96" y="3"/>
                    </a:lnTo>
                    <a:lnTo>
                      <a:pt x="103" y="0"/>
                    </a:lnTo>
                    <a:lnTo>
                      <a:pt x="108" y="7"/>
                    </a:lnTo>
                    <a:lnTo>
                      <a:pt x="113" y="5"/>
                    </a:lnTo>
                    <a:lnTo>
                      <a:pt x="118" y="5"/>
                    </a:lnTo>
                    <a:lnTo>
                      <a:pt x="123" y="13"/>
                    </a:lnTo>
                    <a:lnTo>
                      <a:pt x="129" y="8"/>
                    </a:lnTo>
                    <a:lnTo>
                      <a:pt x="136" y="7"/>
                    </a:lnTo>
                    <a:lnTo>
                      <a:pt x="139" y="10"/>
                    </a:lnTo>
                    <a:lnTo>
                      <a:pt x="143" y="10"/>
                    </a:lnTo>
                    <a:lnTo>
                      <a:pt x="153" y="13"/>
                    </a:lnTo>
                    <a:lnTo>
                      <a:pt x="154" y="18"/>
                    </a:lnTo>
                    <a:lnTo>
                      <a:pt x="153" y="23"/>
                    </a:lnTo>
                    <a:lnTo>
                      <a:pt x="156" y="28"/>
                    </a:lnTo>
                    <a:lnTo>
                      <a:pt x="156" y="35"/>
                    </a:lnTo>
                    <a:lnTo>
                      <a:pt x="163" y="40"/>
                    </a:lnTo>
                    <a:lnTo>
                      <a:pt x="164" y="46"/>
                    </a:lnTo>
                    <a:lnTo>
                      <a:pt x="171" y="55"/>
                    </a:lnTo>
                    <a:lnTo>
                      <a:pt x="176" y="56"/>
                    </a:lnTo>
                    <a:lnTo>
                      <a:pt x="178" y="65"/>
                    </a:lnTo>
                    <a:lnTo>
                      <a:pt x="186" y="66"/>
                    </a:lnTo>
                    <a:lnTo>
                      <a:pt x="196" y="73"/>
                    </a:lnTo>
                    <a:lnTo>
                      <a:pt x="196" y="78"/>
                    </a:lnTo>
                    <a:lnTo>
                      <a:pt x="202" y="81"/>
                    </a:lnTo>
                    <a:lnTo>
                      <a:pt x="199" y="83"/>
                    </a:lnTo>
                    <a:lnTo>
                      <a:pt x="194" y="91"/>
                    </a:lnTo>
                    <a:lnTo>
                      <a:pt x="183" y="93"/>
                    </a:lnTo>
                    <a:lnTo>
                      <a:pt x="178" y="88"/>
                    </a:lnTo>
                    <a:lnTo>
                      <a:pt x="174" y="91"/>
                    </a:lnTo>
                    <a:lnTo>
                      <a:pt x="176" y="96"/>
                    </a:lnTo>
                    <a:lnTo>
                      <a:pt x="179" y="105"/>
                    </a:lnTo>
                    <a:lnTo>
                      <a:pt x="179" y="110"/>
                    </a:lnTo>
                    <a:lnTo>
                      <a:pt x="184" y="116"/>
                    </a:lnTo>
                    <a:lnTo>
                      <a:pt x="184" y="121"/>
                    </a:lnTo>
                    <a:lnTo>
                      <a:pt x="184" y="121"/>
                    </a:lnTo>
                    <a:lnTo>
                      <a:pt x="174" y="123"/>
                    </a:lnTo>
                    <a:lnTo>
                      <a:pt x="168" y="125"/>
                    </a:lnTo>
                    <a:lnTo>
                      <a:pt x="163" y="133"/>
                    </a:lnTo>
                    <a:lnTo>
                      <a:pt x="163" y="139"/>
                    </a:lnTo>
                    <a:lnTo>
                      <a:pt x="158" y="141"/>
                    </a:lnTo>
                    <a:lnTo>
                      <a:pt x="153" y="138"/>
                    </a:lnTo>
                    <a:lnTo>
                      <a:pt x="146" y="139"/>
                    </a:lnTo>
                    <a:lnTo>
                      <a:pt x="143" y="136"/>
                    </a:lnTo>
                    <a:lnTo>
                      <a:pt x="138" y="136"/>
                    </a:lnTo>
                    <a:lnTo>
                      <a:pt x="133" y="141"/>
                    </a:lnTo>
                    <a:lnTo>
                      <a:pt x="129" y="141"/>
                    </a:lnTo>
                    <a:lnTo>
                      <a:pt x="128" y="136"/>
                    </a:lnTo>
                    <a:lnTo>
                      <a:pt x="121" y="136"/>
                    </a:lnTo>
                    <a:lnTo>
                      <a:pt x="113" y="139"/>
                    </a:lnTo>
                    <a:lnTo>
                      <a:pt x="109" y="138"/>
                    </a:lnTo>
                    <a:lnTo>
                      <a:pt x="103" y="138"/>
                    </a:lnTo>
                    <a:lnTo>
                      <a:pt x="101" y="139"/>
                    </a:lnTo>
                    <a:lnTo>
                      <a:pt x="98" y="139"/>
                    </a:lnTo>
                    <a:lnTo>
                      <a:pt x="93" y="136"/>
                    </a:lnTo>
                    <a:lnTo>
                      <a:pt x="85" y="139"/>
                    </a:lnTo>
                    <a:lnTo>
                      <a:pt x="85" y="136"/>
                    </a:lnTo>
                    <a:lnTo>
                      <a:pt x="78" y="134"/>
                    </a:lnTo>
                    <a:lnTo>
                      <a:pt x="65" y="133"/>
                    </a:lnTo>
                    <a:lnTo>
                      <a:pt x="58" y="130"/>
                    </a:lnTo>
                    <a:lnTo>
                      <a:pt x="55" y="130"/>
                    </a:lnTo>
                    <a:lnTo>
                      <a:pt x="50" y="133"/>
                    </a:lnTo>
                    <a:lnTo>
                      <a:pt x="43" y="133"/>
                    </a:lnTo>
                    <a:lnTo>
                      <a:pt x="26" y="134"/>
                    </a:lnTo>
                    <a:lnTo>
                      <a:pt x="21" y="138"/>
                    </a:lnTo>
                    <a:lnTo>
                      <a:pt x="13" y="134"/>
                    </a:lnTo>
                    <a:lnTo>
                      <a:pt x="10" y="134"/>
                    </a:lnTo>
                    <a:lnTo>
                      <a:pt x="10" y="131"/>
                    </a:lnTo>
                    <a:lnTo>
                      <a:pt x="5" y="125"/>
                    </a:lnTo>
                    <a:lnTo>
                      <a:pt x="3" y="118"/>
                    </a:lnTo>
                    <a:lnTo>
                      <a:pt x="6" y="113"/>
                    </a:lnTo>
                    <a:lnTo>
                      <a:pt x="11" y="111"/>
                    </a:lnTo>
                    <a:lnTo>
                      <a:pt x="11" y="98"/>
                    </a:lnTo>
                    <a:lnTo>
                      <a:pt x="8" y="96"/>
                    </a:lnTo>
                    <a:lnTo>
                      <a:pt x="8" y="90"/>
                    </a:lnTo>
                    <a:lnTo>
                      <a:pt x="5" y="86"/>
                    </a:lnTo>
                    <a:lnTo>
                      <a:pt x="1" y="75"/>
                    </a:lnTo>
                    <a:lnTo>
                      <a:pt x="0" y="7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32" name="Freeform 40"/>
              <p:cNvSpPr>
                <a:spLocks/>
              </p:cNvSpPr>
              <p:nvPr/>
            </p:nvSpPr>
            <p:spPr bwMode="auto">
              <a:xfrm>
                <a:off x="6675084" y="2604620"/>
                <a:ext cx="214050" cy="117248"/>
              </a:xfrm>
              <a:custGeom>
                <a:avLst/>
                <a:gdLst/>
                <a:ahLst/>
                <a:cxnLst>
                  <a:cxn ang="0">
                    <a:pos x="58" y="20"/>
                  </a:cxn>
                  <a:cxn ang="0">
                    <a:pos x="93" y="21"/>
                  </a:cxn>
                  <a:cxn ang="0">
                    <a:pos x="116" y="26"/>
                  </a:cxn>
                  <a:cxn ang="0">
                    <a:pos x="143" y="23"/>
                  </a:cxn>
                  <a:cxn ang="0">
                    <a:pos x="161" y="26"/>
                  </a:cxn>
                  <a:cxn ang="0">
                    <a:pos x="183" y="12"/>
                  </a:cxn>
                  <a:cxn ang="0">
                    <a:pos x="209" y="3"/>
                  </a:cxn>
                  <a:cxn ang="0">
                    <a:pos x="249" y="2"/>
                  </a:cxn>
                  <a:cxn ang="0">
                    <a:pos x="274" y="26"/>
                  </a:cxn>
                  <a:cxn ang="0">
                    <a:pos x="287" y="48"/>
                  </a:cxn>
                  <a:cxn ang="0">
                    <a:pos x="320" y="56"/>
                  </a:cxn>
                  <a:cxn ang="0">
                    <a:pos x="347" y="70"/>
                  </a:cxn>
                  <a:cxn ang="0">
                    <a:pos x="375" y="70"/>
                  </a:cxn>
                  <a:cxn ang="0">
                    <a:pos x="399" y="78"/>
                  </a:cxn>
                  <a:cxn ang="0">
                    <a:pos x="395" y="105"/>
                  </a:cxn>
                  <a:cxn ang="0">
                    <a:pos x="379" y="128"/>
                  </a:cxn>
                  <a:cxn ang="0">
                    <a:pos x="364" y="146"/>
                  </a:cxn>
                  <a:cxn ang="0">
                    <a:pos x="344" y="153"/>
                  </a:cxn>
                  <a:cxn ang="0">
                    <a:pos x="324" y="161"/>
                  </a:cxn>
                  <a:cxn ang="0">
                    <a:pos x="302" y="161"/>
                  </a:cxn>
                  <a:cxn ang="0">
                    <a:pos x="297" y="176"/>
                  </a:cxn>
                  <a:cxn ang="0">
                    <a:pos x="299" y="168"/>
                  </a:cxn>
                  <a:cxn ang="0">
                    <a:pos x="284" y="179"/>
                  </a:cxn>
                  <a:cxn ang="0">
                    <a:pos x="266" y="179"/>
                  </a:cxn>
                  <a:cxn ang="0">
                    <a:pos x="286" y="186"/>
                  </a:cxn>
                  <a:cxn ang="0">
                    <a:pos x="289" y="191"/>
                  </a:cxn>
                  <a:cxn ang="0">
                    <a:pos x="297" y="201"/>
                  </a:cxn>
                  <a:cxn ang="0">
                    <a:pos x="287" y="179"/>
                  </a:cxn>
                  <a:cxn ang="0">
                    <a:pos x="309" y="201"/>
                  </a:cxn>
                  <a:cxn ang="0">
                    <a:pos x="330" y="194"/>
                  </a:cxn>
                  <a:cxn ang="0">
                    <a:pos x="330" y="206"/>
                  </a:cxn>
                  <a:cxn ang="0">
                    <a:pos x="296" y="214"/>
                  </a:cxn>
                  <a:cxn ang="0">
                    <a:pos x="264" y="219"/>
                  </a:cxn>
                  <a:cxn ang="0">
                    <a:pos x="251" y="201"/>
                  </a:cxn>
                  <a:cxn ang="0">
                    <a:pos x="264" y="189"/>
                  </a:cxn>
                  <a:cxn ang="0">
                    <a:pos x="259" y="183"/>
                  </a:cxn>
                  <a:cxn ang="0">
                    <a:pos x="234" y="179"/>
                  </a:cxn>
                  <a:cxn ang="0">
                    <a:pos x="224" y="171"/>
                  </a:cxn>
                  <a:cxn ang="0">
                    <a:pos x="231" y="168"/>
                  </a:cxn>
                  <a:cxn ang="0">
                    <a:pos x="226" y="163"/>
                  </a:cxn>
                  <a:cxn ang="0">
                    <a:pos x="216" y="164"/>
                  </a:cxn>
                  <a:cxn ang="0">
                    <a:pos x="199" y="176"/>
                  </a:cxn>
                  <a:cxn ang="0">
                    <a:pos x="181" y="194"/>
                  </a:cxn>
                  <a:cxn ang="0">
                    <a:pos x="179" y="204"/>
                  </a:cxn>
                  <a:cxn ang="0">
                    <a:pos x="154" y="204"/>
                  </a:cxn>
                  <a:cxn ang="0">
                    <a:pos x="151" y="191"/>
                  </a:cxn>
                  <a:cxn ang="0">
                    <a:pos x="164" y="171"/>
                  </a:cxn>
                  <a:cxn ang="0">
                    <a:pos x="179" y="164"/>
                  </a:cxn>
                  <a:cxn ang="0">
                    <a:pos x="166" y="146"/>
                  </a:cxn>
                  <a:cxn ang="0">
                    <a:pos x="146" y="121"/>
                  </a:cxn>
                  <a:cxn ang="0">
                    <a:pos x="119" y="116"/>
                  </a:cxn>
                  <a:cxn ang="0">
                    <a:pos x="103" y="113"/>
                  </a:cxn>
                  <a:cxn ang="0">
                    <a:pos x="100" y="128"/>
                  </a:cxn>
                  <a:cxn ang="0">
                    <a:pos x="63" y="138"/>
                  </a:cxn>
                  <a:cxn ang="0">
                    <a:pos x="35" y="131"/>
                  </a:cxn>
                  <a:cxn ang="0">
                    <a:pos x="12" y="126"/>
                  </a:cxn>
                  <a:cxn ang="0">
                    <a:pos x="7" y="100"/>
                  </a:cxn>
                  <a:cxn ang="0">
                    <a:pos x="28" y="66"/>
                  </a:cxn>
                  <a:cxn ang="0">
                    <a:pos x="35" y="50"/>
                  </a:cxn>
                  <a:cxn ang="0">
                    <a:pos x="25" y="25"/>
                  </a:cxn>
                </a:cxnLst>
                <a:rect l="0" t="0" r="r" b="b"/>
                <a:pathLst>
                  <a:path w="399" h="224">
                    <a:moveTo>
                      <a:pt x="25" y="21"/>
                    </a:moveTo>
                    <a:lnTo>
                      <a:pt x="28" y="21"/>
                    </a:lnTo>
                    <a:lnTo>
                      <a:pt x="36" y="25"/>
                    </a:lnTo>
                    <a:lnTo>
                      <a:pt x="41" y="21"/>
                    </a:lnTo>
                    <a:lnTo>
                      <a:pt x="58" y="20"/>
                    </a:lnTo>
                    <a:lnTo>
                      <a:pt x="65" y="20"/>
                    </a:lnTo>
                    <a:lnTo>
                      <a:pt x="70" y="17"/>
                    </a:lnTo>
                    <a:lnTo>
                      <a:pt x="73" y="17"/>
                    </a:lnTo>
                    <a:lnTo>
                      <a:pt x="80" y="20"/>
                    </a:lnTo>
                    <a:lnTo>
                      <a:pt x="93" y="21"/>
                    </a:lnTo>
                    <a:lnTo>
                      <a:pt x="100" y="23"/>
                    </a:lnTo>
                    <a:lnTo>
                      <a:pt x="100" y="26"/>
                    </a:lnTo>
                    <a:lnTo>
                      <a:pt x="108" y="23"/>
                    </a:lnTo>
                    <a:lnTo>
                      <a:pt x="113" y="26"/>
                    </a:lnTo>
                    <a:lnTo>
                      <a:pt x="116" y="26"/>
                    </a:lnTo>
                    <a:lnTo>
                      <a:pt x="118" y="25"/>
                    </a:lnTo>
                    <a:lnTo>
                      <a:pt x="124" y="25"/>
                    </a:lnTo>
                    <a:lnTo>
                      <a:pt x="128" y="26"/>
                    </a:lnTo>
                    <a:lnTo>
                      <a:pt x="136" y="23"/>
                    </a:lnTo>
                    <a:lnTo>
                      <a:pt x="143" y="23"/>
                    </a:lnTo>
                    <a:lnTo>
                      <a:pt x="144" y="28"/>
                    </a:lnTo>
                    <a:lnTo>
                      <a:pt x="148" y="28"/>
                    </a:lnTo>
                    <a:lnTo>
                      <a:pt x="153" y="23"/>
                    </a:lnTo>
                    <a:lnTo>
                      <a:pt x="158" y="23"/>
                    </a:lnTo>
                    <a:lnTo>
                      <a:pt x="161" y="26"/>
                    </a:lnTo>
                    <a:lnTo>
                      <a:pt x="168" y="25"/>
                    </a:lnTo>
                    <a:lnTo>
                      <a:pt x="173" y="28"/>
                    </a:lnTo>
                    <a:lnTo>
                      <a:pt x="178" y="26"/>
                    </a:lnTo>
                    <a:lnTo>
                      <a:pt x="178" y="20"/>
                    </a:lnTo>
                    <a:lnTo>
                      <a:pt x="183" y="12"/>
                    </a:lnTo>
                    <a:lnTo>
                      <a:pt x="189" y="10"/>
                    </a:lnTo>
                    <a:lnTo>
                      <a:pt x="199" y="8"/>
                    </a:lnTo>
                    <a:lnTo>
                      <a:pt x="204" y="8"/>
                    </a:lnTo>
                    <a:lnTo>
                      <a:pt x="209" y="8"/>
                    </a:lnTo>
                    <a:lnTo>
                      <a:pt x="209" y="3"/>
                    </a:lnTo>
                    <a:lnTo>
                      <a:pt x="213" y="0"/>
                    </a:lnTo>
                    <a:lnTo>
                      <a:pt x="224" y="3"/>
                    </a:lnTo>
                    <a:lnTo>
                      <a:pt x="237" y="3"/>
                    </a:lnTo>
                    <a:lnTo>
                      <a:pt x="242" y="2"/>
                    </a:lnTo>
                    <a:lnTo>
                      <a:pt x="249" y="2"/>
                    </a:lnTo>
                    <a:lnTo>
                      <a:pt x="252" y="12"/>
                    </a:lnTo>
                    <a:lnTo>
                      <a:pt x="257" y="15"/>
                    </a:lnTo>
                    <a:lnTo>
                      <a:pt x="254" y="20"/>
                    </a:lnTo>
                    <a:lnTo>
                      <a:pt x="261" y="28"/>
                    </a:lnTo>
                    <a:lnTo>
                      <a:pt x="274" y="26"/>
                    </a:lnTo>
                    <a:lnTo>
                      <a:pt x="279" y="30"/>
                    </a:lnTo>
                    <a:lnTo>
                      <a:pt x="281" y="35"/>
                    </a:lnTo>
                    <a:lnTo>
                      <a:pt x="286" y="35"/>
                    </a:lnTo>
                    <a:lnTo>
                      <a:pt x="286" y="41"/>
                    </a:lnTo>
                    <a:lnTo>
                      <a:pt x="287" y="48"/>
                    </a:lnTo>
                    <a:lnTo>
                      <a:pt x="299" y="58"/>
                    </a:lnTo>
                    <a:lnTo>
                      <a:pt x="302" y="53"/>
                    </a:lnTo>
                    <a:lnTo>
                      <a:pt x="309" y="56"/>
                    </a:lnTo>
                    <a:lnTo>
                      <a:pt x="315" y="55"/>
                    </a:lnTo>
                    <a:lnTo>
                      <a:pt x="320" y="56"/>
                    </a:lnTo>
                    <a:lnTo>
                      <a:pt x="329" y="51"/>
                    </a:lnTo>
                    <a:lnTo>
                      <a:pt x="332" y="50"/>
                    </a:lnTo>
                    <a:lnTo>
                      <a:pt x="337" y="61"/>
                    </a:lnTo>
                    <a:lnTo>
                      <a:pt x="345" y="65"/>
                    </a:lnTo>
                    <a:lnTo>
                      <a:pt x="347" y="70"/>
                    </a:lnTo>
                    <a:lnTo>
                      <a:pt x="350" y="66"/>
                    </a:lnTo>
                    <a:lnTo>
                      <a:pt x="360" y="68"/>
                    </a:lnTo>
                    <a:lnTo>
                      <a:pt x="365" y="68"/>
                    </a:lnTo>
                    <a:lnTo>
                      <a:pt x="370" y="71"/>
                    </a:lnTo>
                    <a:lnTo>
                      <a:pt x="375" y="70"/>
                    </a:lnTo>
                    <a:lnTo>
                      <a:pt x="382" y="73"/>
                    </a:lnTo>
                    <a:lnTo>
                      <a:pt x="390" y="75"/>
                    </a:lnTo>
                    <a:lnTo>
                      <a:pt x="394" y="71"/>
                    </a:lnTo>
                    <a:lnTo>
                      <a:pt x="395" y="76"/>
                    </a:lnTo>
                    <a:lnTo>
                      <a:pt x="399" y="78"/>
                    </a:lnTo>
                    <a:lnTo>
                      <a:pt x="399" y="85"/>
                    </a:lnTo>
                    <a:lnTo>
                      <a:pt x="395" y="90"/>
                    </a:lnTo>
                    <a:lnTo>
                      <a:pt x="390" y="90"/>
                    </a:lnTo>
                    <a:lnTo>
                      <a:pt x="389" y="100"/>
                    </a:lnTo>
                    <a:lnTo>
                      <a:pt x="395" y="105"/>
                    </a:lnTo>
                    <a:lnTo>
                      <a:pt x="397" y="110"/>
                    </a:lnTo>
                    <a:lnTo>
                      <a:pt x="394" y="118"/>
                    </a:lnTo>
                    <a:lnTo>
                      <a:pt x="394" y="124"/>
                    </a:lnTo>
                    <a:lnTo>
                      <a:pt x="390" y="126"/>
                    </a:lnTo>
                    <a:lnTo>
                      <a:pt x="379" y="128"/>
                    </a:lnTo>
                    <a:lnTo>
                      <a:pt x="372" y="134"/>
                    </a:lnTo>
                    <a:lnTo>
                      <a:pt x="370" y="136"/>
                    </a:lnTo>
                    <a:lnTo>
                      <a:pt x="369" y="146"/>
                    </a:lnTo>
                    <a:lnTo>
                      <a:pt x="364" y="148"/>
                    </a:lnTo>
                    <a:lnTo>
                      <a:pt x="364" y="146"/>
                    </a:lnTo>
                    <a:lnTo>
                      <a:pt x="360" y="146"/>
                    </a:lnTo>
                    <a:lnTo>
                      <a:pt x="354" y="148"/>
                    </a:lnTo>
                    <a:lnTo>
                      <a:pt x="349" y="148"/>
                    </a:lnTo>
                    <a:lnTo>
                      <a:pt x="345" y="149"/>
                    </a:lnTo>
                    <a:lnTo>
                      <a:pt x="344" y="153"/>
                    </a:lnTo>
                    <a:lnTo>
                      <a:pt x="339" y="153"/>
                    </a:lnTo>
                    <a:lnTo>
                      <a:pt x="335" y="156"/>
                    </a:lnTo>
                    <a:lnTo>
                      <a:pt x="330" y="161"/>
                    </a:lnTo>
                    <a:lnTo>
                      <a:pt x="329" y="161"/>
                    </a:lnTo>
                    <a:lnTo>
                      <a:pt x="324" y="161"/>
                    </a:lnTo>
                    <a:lnTo>
                      <a:pt x="319" y="164"/>
                    </a:lnTo>
                    <a:lnTo>
                      <a:pt x="314" y="163"/>
                    </a:lnTo>
                    <a:lnTo>
                      <a:pt x="309" y="166"/>
                    </a:lnTo>
                    <a:lnTo>
                      <a:pt x="306" y="166"/>
                    </a:lnTo>
                    <a:lnTo>
                      <a:pt x="302" y="161"/>
                    </a:lnTo>
                    <a:lnTo>
                      <a:pt x="301" y="161"/>
                    </a:lnTo>
                    <a:lnTo>
                      <a:pt x="301" y="163"/>
                    </a:lnTo>
                    <a:lnTo>
                      <a:pt x="304" y="166"/>
                    </a:lnTo>
                    <a:lnTo>
                      <a:pt x="302" y="169"/>
                    </a:lnTo>
                    <a:lnTo>
                      <a:pt x="297" y="176"/>
                    </a:lnTo>
                    <a:lnTo>
                      <a:pt x="296" y="178"/>
                    </a:lnTo>
                    <a:lnTo>
                      <a:pt x="294" y="176"/>
                    </a:lnTo>
                    <a:lnTo>
                      <a:pt x="296" y="174"/>
                    </a:lnTo>
                    <a:lnTo>
                      <a:pt x="301" y="169"/>
                    </a:lnTo>
                    <a:lnTo>
                      <a:pt x="299" y="168"/>
                    </a:lnTo>
                    <a:lnTo>
                      <a:pt x="297" y="166"/>
                    </a:lnTo>
                    <a:lnTo>
                      <a:pt x="296" y="169"/>
                    </a:lnTo>
                    <a:lnTo>
                      <a:pt x="289" y="176"/>
                    </a:lnTo>
                    <a:lnTo>
                      <a:pt x="284" y="176"/>
                    </a:lnTo>
                    <a:lnTo>
                      <a:pt x="284" y="179"/>
                    </a:lnTo>
                    <a:lnTo>
                      <a:pt x="279" y="179"/>
                    </a:lnTo>
                    <a:lnTo>
                      <a:pt x="276" y="176"/>
                    </a:lnTo>
                    <a:lnTo>
                      <a:pt x="272" y="179"/>
                    </a:lnTo>
                    <a:lnTo>
                      <a:pt x="267" y="178"/>
                    </a:lnTo>
                    <a:lnTo>
                      <a:pt x="266" y="179"/>
                    </a:lnTo>
                    <a:lnTo>
                      <a:pt x="269" y="183"/>
                    </a:lnTo>
                    <a:lnTo>
                      <a:pt x="277" y="181"/>
                    </a:lnTo>
                    <a:lnTo>
                      <a:pt x="279" y="184"/>
                    </a:lnTo>
                    <a:lnTo>
                      <a:pt x="282" y="186"/>
                    </a:lnTo>
                    <a:lnTo>
                      <a:pt x="286" y="186"/>
                    </a:lnTo>
                    <a:lnTo>
                      <a:pt x="287" y="188"/>
                    </a:lnTo>
                    <a:lnTo>
                      <a:pt x="284" y="189"/>
                    </a:lnTo>
                    <a:lnTo>
                      <a:pt x="286" y="193"/>
                    </a:lnTo>
                    <a:lnTo>
                      <a:pt x="287" y="191"/>
                    </a:lnTo>
                    <a:lnTo>
                      <a:pt x="289" y="191"/>
                    </a:lnTo>
                    <a:lnTo>
                      <a:pt x="289" y="194"/>
                    </a:lnTo>
                    <a:lnTo>
                      <a:pt x="292" y="191"/>
                    </a:lnTo>
                    <a:lnTo>
                      <a:pt x="294" y="193"/>
                    </a:lnTo>
                    <a:lnTo>
                      <a:pt x="296" y="198"/>
                    </a:lnTo>
                    <a:lnTo>
                      <a:pt x="297" y="201"/>
                    </a:lnTo>
                    <a:lnTo>
                      <a:pt x="304" y="203"/>
                    </a:lnTo>
                    <a:lnTo>
                      <a:pt x="306" y="201"/>
                    </a:lnTo>
                    <a:lnTo>
                      <a:pt x="297" y="194"/>
                    </a:lnTo>
                    <a:lnTo>
                      <a:pt x="289" y="184"/>
                    </a:lnTo>
                    <a:lnTo>
                      <a:pt x="287" y="179"/>
                    </a:lnTo>
                    <a:lnTo>
                      <a:pt x="289" y="178"/>
                    </a:lnTo>
                    <a:lnTo>
                      <a:pt x="292" y="183"/>
                    </a:lnTo>
                    <a:lnTo>
                      <a:pt x="294" y="189"/>
                    </a:lnTo>
                    <a:lnTo>
                      <a:pt x="306" y="201"/>
                    </a:lnTo>
                    <a:lnTo>
                      <a:pt x="309" y="201"/>
                    </a:lnTo>
                    <a:lnTo>
                      <a:pt x="312" y="198"/>
                    </a:lnTo>
                    <a:lnTo>
                      <a:pt x="315" y="198"/>
                    </a:lnTo>
                    <a:lnTo>
                      <a:pt x="320" y="199"/>
                    </a:lnTo>
                    <a:lnTo>
                      <a:pt x="322" y="196"/>
                    </a:lnTo>
                    <a:lnTo>
                      <a:pt x="330" y="194"/>
                    </a:lnTo>
                    <a:lnTo>
                      <a:pt x="335" y="194"/>
                    </a:lnTo>
                    <a:lnTo>
                      <a:pt x="334" y="198"/>
                    </a:lnTo>
                    <a:lnTo>
                      <a:pt x="332" y="199"/>
                    </a:lnTo>
                    <a:lnTo>
                      <a:pt x="334" y="203"/>
                    </a:lnTo>
                    <a:lnTo>
                      <a:pt x="330" y="206"/>
                    </a:lnTo>
                    <a:lnTo>
                      <a:pt x="324" y="208"/>
                    </a:lnTo>
                    <a:lnTo>
                      <a:pt x="314" y="206"/>
                    </a:lnTo>
                    <a:lnTo>
                      <a:pt x="307" y="209"/>
                    </a:lnTo>
                    <a:lnTo>
                      <a:pt x="304" y="214"/>
                    </a:lnTo>
                    <a:lnTo>
                      <a:pt x="296" y="214"/>
                    </a:lnTo>
                    <a:lnTo>
                      <a:pt x="284" y="221"/>
                    </a:lnTo>
                    <a:lnTo>
                      <a:pt x="276" y="224"/>
                    </a:lnTo>
                    <a:lnTo>
                      <a:pt x="267" y="224"/>
                    </a:lnTo>
                    <a:lnTo>
                      <a:pt x="264" y="221"/>
                    </a:lnTo>
                    <a:lnTo>
                      <a:pt x="264" y="219"/>
                    </a:lnTo>
                    <a:lnTo>
                      <a:pt x="267" y="213"/>
                    </a:lnTo>
                    <a:lnTo>
                      <a:pt x="267" y="209"/>
                    </a:lnTo>
                    <a:lnTo>
                      <a:pt x="259" y="203"/>
                    </a:lnTo>
                    <a:lnTo>
                      <a:pt x="257" y="204"/>
                    </a:lnTo>
                    <a:lnTo>
                      <a:pt x="251" y="201"/>
                    </a:lnTo>
                    <a:lnTo>
                      <a:pt x="247" y="204"/>
                    </a:lnTo>
                    <a:lnTo>
                      <a:pt x="244" y="203"/>
                    </a:lnTo>
                    <a:lnTo>
                      <a:pt x="249" y="196"/>
                    </a:lnTo>
                    <a:lnTo>
                      <a:pt x="257" y="191"/>
                    </a:lnTo>
                    <a:lnTo>
                      <a:pt x="264" y="189"/>
                    </a:lnTo>
                    <a:lnTo>
                      <a:pt x="267" y="188"/>
                    </a:lnTo>
                    <a:lnTo>
                      <a:pt x="264" y="186"/>
                    </a:lnTo>
                    <a:lnTo>
                      <a:pt x="262" y="179"/>
                    </a:lnTo>
                    <a:lnTo>
                      <a:pt x="261" y="179"/>
                    </a:lnTo>
                    <a:lnTo>
                      <a:pt x="259" y="183"/>
                    </a:lnTo>
                    <a:lnTo>
                      <a:pt x="254" y="179"/>
                    </a:lnTo>
                    <a:lnTo>
                      <a:pt x="249" y="178"/>
                    </a:lnTo>
                    <a:lnTo>
                      <a:pt x="244" y="179"/>
                    </a:lnTo>
                    <a:lnTo>
                      <a:pt x="239" y="181"/>
                    </a:lnTo>
                    <a:lnTo>
                      <a:pt x="234" y="179"/>
                    </a:lnTo>
                    <a:lnTo>
                      <a:pt x="231" y="179"/>
                    </a:lnTo>
                    <a:lnTo>
                      <a:pt x="227" y="176"/>
                    </a:lnTo>
                    <a:lnTo>
                      <a:pt x="229" y="174"/>
                    </a:lnTo>
                    <a:lnTo>
                      <a:pt x="231" y="173"/>
                    </a:lnTo>
                    <a:lnTo>
                      <a:pt x="224" y="171"/>
                    </a:lnTo>
                    <a:lnTo>
                      <a:pt x="214" y="171"/>
                    </a:lnTo>
                    <a:lnTo>
                      <a:pt x="213" y="168"/>
                    </a:lnTo>
                    <a:lnTo>
                      <a:pt x="217" y="168"/>
                    </a:lnTo>
                    <a:lnTo>
                      <a:pt x="226" y="168"/>
                    </a:lnTo>
                    <a:lnTo>
                      <a:pt x="231" y="168"/>
                    </a:lnTo>
                    <a:lnTo>
                      <a:pt x="234" y="166"/>
                    </a:lnTo>
                    <a:lnTo>
                      <a:pt x="239" y="164"/>
                    </a:lnTo>
                    <a:lnTo>
                      <a:pt x="232" y="166"/>
                    </a:lnTo>
                    <a:lnTo>
                      <a:pt x="227" y="164"/>
                    </a:lnTo>
                    <a:lnTo>
                      <a:pt x="226" y="163"/>
                    </a:lnTo>
                    <a:lnTo>
                      <a:pt x="224" y="159"/>
                    </a:lnTo>
                    <a:lnTo>
                      <a:pt x="221" y="163"/>
                    </a:lnTo>
                    <a:lnTo>
                      <a:pt x="219" y="166"/>
                    </a:lnTo>
                    <a:lnTo>
                      <a:pt x="216" y="166"/>
                    </a:lnTo>
                    <a:lnTo>
                      <a:pt x="216" y="164"/>
                    </a:lnTo>
                    <a:lnTo>
                      <a:pt x="213" y="161"/>
                    </a:lnTo>
                    <a:lnTo>
                      <a:pt x="208" y="168"/>
                    </a:lnTo>
                    <a:lnTo>
                      <a:pt x="203" y="168"/>
                    </a:lnTo>
                    <a:lnTo>
                      <a:pt x="199" y="169"/>
                    </a:lnTo>
                    <a:lnTo>
                      <a:pt x="199" y="176"/>
                    </a:lnTo>
                    <a:lnTo>
                      <a:pt x="194" y="181"/>
                    </a:lnTo>
                    <a:lnTo>
                      <a:pt x="191" y="181"/>
                    </a:lnTo>
                    <a:lnTo>
                      <a:pt x="193" y="184"/>
                    </a:lnTo>
                    <a:lnTo>
                      <a:pt x="183" y="194"/>
                    </a:lnTo>
                    <a:lnTo>
                      <a:pt x="181" y="194"/>
                    </a:lnTo>
                    <a:lnTo>
                      <a:pt x="178" y="191"/>
                    </a:lnTo>
                    <a:lnTo>
                      <a:pt x="178" y="194"/>
                    </a:lnTo>
                    <a:lnTo>
                      <a:pt x="178" y="198"/>
                    </a:lnTo>
                    <a:lnTo>
                      <a:pt x="179" y="199"/>
                    </a:lnTo>
                    <a:lnTo>
                      <a:pt x="179" y="204"/>
                    </a:lnTo>
                    <a:lnTo>
                      <a:pt x="179" y="204"/>
                    </a:lnTo>
                    <a:lnTo>
                      <a:pt x="174" y="201"/>
                    </a:lnTo>
                    <a:lnTo>
                      <a:pt x="168" y="201"/>
                    </a:lnTo>
                    <a:lnTo>
                      <a:pt x="163" y="204"/>
                    </a:lnTo>
                    <a:lnTo>
                      <a:pt x="154" y="204"/>
                    </a:lnTo>
                    <a:lnTo>
                      <a:pt x="148" y="203"/>
                    </a:lnTo>
                    <a:lnTo>
                      <a:pt x="144" y="196"/>
                    </a:lnTo>
                    <a:lnTo>
                      <a:pt x="148" y="194"/>
                    </a:lnTo>
                    <a:lnTo>
                      <a:pt x="151" y="194"/>
                    </a:lnTo>
                    <a:lnTo>
                      <a:pt x="151" y="191"/>
                    </a:lnTo>
                    <a:lnTo>
                      <a:pt x="156" y="184"/>
                    </a:lnTo>
                    <a:lnTo>
                      <a:pt x="159" y="184"/>
                    </a:lnTo>
                    <a:lnTo>
                      <a:pt x="158" y="178"/>
                    </a:lnTo>
                    <a:lnTo>
                      <a:pt x="159" y="171"/>
                    </a:lnTo>
                    <a:lnTo>
                      <a:pt x="164" y="171"/>
                    </a:lnTo>
                    <a:lnTo>
                      <a:pt x="169" y="169"/>
                    </a:lnTo>
                    <a:lnTo>
                      <a:pt x="174" y="171"/>
                    </a:lnTo>
                    <a:lnTo>
                      <a:pt x="181" y="171"/>
                    </a:lnTo>
                    <a:lnTo>
                      <a:pt x="183" y="169"/>
                    </a:lnTo>
                    <a:lnTo>
                      <a:pt x="179" y="164"/>
                    </a:lnTo>
                    <a:lnTo>
                      <a:pt x="179" y="161"/>
                    </a:lnTo>
                    <a:lnTo>
                      <a:pt x="179" y="158"/>
                    </a:lnTo>
                    <a:lnTo>
                      <a:pt x="173" y="154"/>
                    </a:lnTo>
                    <a:lnTo>
                      <a:pt x="166" y="149"/>
                    </a:lnTo>
                    <a:lnTo>
                      <a:pt x="166" y="146"/>
                    </a:lnTo>
                    <a:lnTo>
                      <a:pt x="159" y="144"/>
                    </a:lnTo>
                    <a:lnTo>
                      <a:pt x="161" y="139"/>
                    </a:lnTo>
                    <a:lnTo>
                      <a:pt x="159" y="131"/>
                    </a:lnTo>
                    <a:lnTo>
                      <a:pt x="153" y="128"/>
                    </a:lnTo>
                    <a:lnTo>
                      <a:pt x="146" y="121"/>
                    </a:lnTo>
                    <a:lnTo>
                      <a:pt x="143" y="121"/>
                    </a:lnTo>
                    <a:lnTo>
                      <a:pt x="141" y="124"/>
                    </a:lnTo>
                    <a:lnTo>
                      <a:pt x="134" y="123"/>
                    </a:lnTo>
                    <a:lnTo>
                      <a:pt x="126" y="116"/>
                    </a:lnTo>
                    <a:lnTo>
                      <a:pt x="119" y="116"/>
                    </a:lnTo>
                    <a:lnTo>
                      <a:pt x="116" y="111"/>
                    </a:lnTo>
                    <a:lnTo>
                      <a:pt x="114" y="113"/>
                    </a:lnTo>
                    <a:lnTo>
                      <a:pt x="110" y="113"/>
                    </a:lnTo>
                    <a:lnTo>
                      <a:pt x="108" y="116"/>
                    </a:lnTo>
                    <a:lnTo>
                      <a:pt x="103" y="113"/>
                    </a:lnTo>
                    <a:lnTo>
                      <a:pt x="103" y="115"/>
                    </a:lnTo>
                    <a:lnTo>
                      <a:pt x="98" y="113"/>
                    </a:lnTo>
                    <a:lnTo>
                      <a:pt x="100" y="119"/>
                    </a:lnTo>
                    <a:lnTo>
                      <a:pt x="98" y="121"/>
                    </a:lnTo>
                    <a:lnTo>
                      <a:pt x="100" y="128"/>
                    </a:lnTo>
                    <a:lnTo>
                      <a:pt x="95" y="128"/>
                    </a:lnTo>
                    <a:lnTo>
                      <a:pt x="88" y="131"/>
                    </a:lnTo>
                    <a:lnTo>
                      <a:pt x="71" y="134"/>
                    </a:lnTo>
                    <a:lnTo>
                      <a:pt x="68" y="138"/>
                    </a:lnTo>
                    <a:lnTo>
                      <a:pt x="63" y="138"/>
                    </a:lnTo>
                    <a:lnTo>
                      <a:pt x="55" y="141"/>
                    </a:lnTo>
                    <a:lnTo>
                      <a:pt x="50" y="138"/>
                    </a:lnTo>
                    <a:lnTo>
                      <a:pt x="48" y="134"/>
                    </a:lnTo>
                    <a:lnTo>
                      <a:pt x="41" y="133"/>
                    </a:lnTo>
                    <a:lnTo>
                      <a:pt x="35" y="131"/>
                    </a:lnTo>
                    <a:lnTo>
                      <a:pt x="26" y="128"/>
                    </a:lnTo>
                    <a:lnTo>
                      <a:pt x="21" y="128"/>
                    </a:lnTo>
                    <a:lnTo>
                      <a:pt x="18" y="129"/>
                    </a:lnTo>
                    <a:lnTo>
                      <a:pt x="13" y="129"/>
                    </a:lnTo>
                    <a:lnTo>
                      <a:pt x="12" y="126"/>
                    </a:lnTo>
                    <a:lnTo>
                      <a:pt x="5" y="123"/>
                    </a:lnTo>
                    <a:lnTo>
                      <a:pt x="0" y="118"/>
                    </a:lnTo>
                    <a:lnTo>
                      <a:pt x="2" y="118"/>
                    </a:lnTo>
                    <a:lnTo>
                      <a:pt x="2" y="110"/>
                    </a:lnTo>
                    <a:lnTo>
                      <a:pt x="7" y="100"/>
                    </a:lnTo>
                    <a:lnTo>
                      <a:pt x="12" y="100"/>
                    </a:lnTo>
                    <a:lnTo>
                      <a:pt x="12" y="93"/>
                    </a:lnTo>
                    <a:lnTo>
                      <a:pt x="12" y="88"/>
                    </a:lnTo>
                    <a:lnTo>
                      <a:pt x="26" y="73"/>
                    </a:lnTo>
                    <a:lnTo>
                      <a:pt x="28" y="66"/>
                    </a:lnTo>
                    <a:lnTo>
                      <a:pt x="31" y="63"/>
                    </a:lnTo>
                    <a:lnTo>
                      <a:pt x="35" y="63"/>
                    </a:lnTo>
                    <a:lnTo>
                      <a:pt x="36" y="56"/>
                    </a:lnTo>
                    <a:lnTo>
                      <a:pt x="35" y="53"/>
                    </a:lnTo>
                    <a:lnTo>
                      <a:pt x="35" y="50"/>
                    </a:lnTo>
                    <a:lnTo>
                      <a:pt x="36" y="48"/>
                    </a:lnTo>
                    <a:lnTo>
                      <a:pt x="30" y="45"/>
                    </a:lnTo>
                    <a:lnTo>
                      <a:pt x="28" y="38"/>
                    </a:lnTo>
                    <a:lnTo>
                      <a:pt x="25" y="35"/>
                    </a:lnTo>
                    <a:lnTo>
                      <a:pt x="25" y="25"/>
                    </a:lnTo>
                    <a:lnTo>
                      <a:pt x="25" y="2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33" name="Freeform 41"/>
              <p:cNvSpPr>
                <a:spLocks/>
              </p:cNvSpPr>
              <p:nvPr/>
            </p:nvSpPr>
            <p:spPr bwMode="auto">
              <a:xfrm>
                <a:off x="6727527" y="2662725"/>
                <a:ext cx="46020" cy="43579"/>
              </a:xfrm>
              <a:custGeom>
                <a:avLst/>
                <a:gdLst/>
                <a:ahLst/>
                <a:cxnLst>
                  <a:cxn ang="0">
                    <a:pos x="2" y="17"/>
                  </a:cxn>
                  <a:cxn ang="0">
                    <a:pos x="0" y="10"/>
                  </a:cxn>
                  <a:cxn ang="0">
                    <a:pos x="2" y="8"/>
                  </a:cxn>
                  <a:cxn ang="0">
                    <a:pos x="0" y="2"/>
                  </a:cxn>
                  <a:cxn ang="0">
                    <a:pos x="5" y="4"/>
                  </a:cxn>
                  <a:cxn ang="0">
                    <a:pos x="5" y="2"/>
                  </a:cxn>
                  <a:cxn ang="0">
                    <a:pos x="10" y="5"/>
                  </a:cxn>
                  <a:cxn ang="0">
                    <a:pos x="12" y="2"/>
                  </a:cxn>
                  <a:cxn ang="0">
                    <a:pos x="16" y="2"/>
                  </a:cxn>
                  <a:cxn ang="0">
                    <a:pos x="18" y="0"/>
                  </a:cxn>
                  <a:cxn ang="0">
                    <a:pos x="21" y="5"/>
                  </a:cxn>
                  <a:cxn ang="0">
                    <a:pos x="28" y="5"/>
                  </a:cxn>
                  <a:cxn ang="0">
                    <a:pos x="36" y="12"/>
                  </a:cxn>
                  <a:cxn ang="0">
                    <a:pos x="43" y="13"/>
                  </a:cxn>
                  <a:cxn ang="0">
                    <a:pos x="45" y="10"/>
                  </a:cxn>
                  <a:cxn ang="0">
                    <a:pos x="48" y="10"/>
                  </a:cxn>
                  <a:cxn ang="0">
                    <a:pos x="55" y="17"/>
                  </a:cxn>
                  <a:cxn ang="0">
                    <a:pos x="61" y="20"/>
                  </a:cxn>
                  <a:cxn ang="0">
                    <a:pos x="63" y="28"/>
                  </a:cxn>
                  <a:cxn ang="0">
                    <a:pos x="61" y="33"/>
                  </a:cxn>
                  <a:cxn ang="0">
                    <a:pos x="68" y="35"/>
                  </a:cxn>
                  <a:cxn ang="0">
                    <a:pos x="68" y="38"/>
                  </a:cxn>
                  <a:cxn ang="0">
                    <a:pos x="75" y="43"/>
                  </a:cxn>
                  <a:cxn ang="0">
                    <a:pos x="81" y="47"/>
                  </a:cxn>
                  <a:cxn ang="0">
                    <a:pos x="81" y="50"/>
                  </a:cxn>
                  <a:cxn ang="0">
                    <a:pos x="81" y="53"/>
                  </a:cxn>
                  <a:cxn ang="0">
                    <a:pos x="85" y="58"/>
                  </a:cxn>
                  <a:cxn ang="0">
                    <a:pos x="83" y="60"/>
                  </a:cxn>
                  <a:cxn ang="0">
                    <a:pos x="76" y="60"/>
                  </a:cxn>
                  <a:cxn ang="0">
                    <a:pos x="71" y="58"/>
                  </a:cxn>
                  <a:cxn ang="0">
                    <a:pos x="66" y="60"/>
                  </a:cxn>
                  <a:cxn ang="0">
                    <a:pos x="61" y="60"/>
                  </a:cxn>
                  <a:cxn ang="0">
                    <a:pos x="60" y="67"/>
                  </a:cxn>
                  <a:cxn ang="0">
                    <a:pos x="61" y="73"/>
                  </a:cxn>
                  <a:cxn ang="0">
                    <a:pos x="58" y="73"/>
                  </a:cxn>
                  <a:cxn ang="0">
                    <a:pos x="53" y="80"/>
                  </a:cxn>
                  <a:cxn ang="0">
                    <a:pos x="53" y="83"/>
                  </a:cxn>
                  <a:cxn ang="0">
                    <a:pos x="50" y="83"/>
                  </a:cxn>
                  <a:cxn ang="0">
                    <a:pos x="46" y="85"/>
                  </a:cxn>
                  <a:cxn ang="0">
                    <a:pos x="46" y="85"/>
                  </a:cxn>
                  <a:cxn ang="0">
                    <a:pos x="43" y="78"/>
                  </a:cxn>
                  <a:cxn ang="0">
                    <a:pos x="43" y="58"/>
                  </a:cxn>
                  <a:cxn ang="0">
                    <a:pos x="40" y="52"/>
                  </a:cxn>
                  <a:cxn ang="0">
                    <a:pos x="38" y="47"/>
                  </a:cxn>
                  <a:cxn ang="0">
                    <a:pos x="25" y="37"/>
                  </a:cxn>
                  <a:cxn ang="0">
                    <a:pos x="23" y="32"/>
                  </a:cxn>
                  <a:cxn ang="0">
                    <a:pos x="13" y="25"/>
                  </a:cxn>
                  <a:cxn ang="0">
                    <a:pos x="12" y="15"/>
                  </a:cxn>
                  <a:cxn ang="0">
                    <a:pos x="2" y="17"/>
                  </a:cxn>
                </a:cxnLst>
                <a:rect l="0" t="0" r="r" b="b"/>
                <a:pathLst>
                  <a:path w="85" h="85">
                    <a:moveTo>
                      <a:pt x="2" y="17"/>
                    </a:moveTo>
                    <a:lnTo>
                      <a:pt x="0" y="10"/>
                    </a:lnTo>
                    <a:lnTo>
                      <a:pt x="2" y="8"/>
                    </a:lnTo>
                    <a:lnTo>
                      <a:pt x="0" y="2"/>
                    </a:lnTo>
                    <a:lnTo>
                      <a:pt x="5" y="4"/>
                    </a:lnTo>
                    <a:lnTo>
                      <a:pt x="5" y="2"/>
                    </a:lnTo>
                    <a:lnTo>
                      <a:pt x="10" y="5"/>
                    </a:lnTo>
                    <a:lnTo>
                      <a:pt x="12" y="2"/>
                    </a:lnTo>
                    <a:lnTo>
                      <a:pt x="16" y="2"/>
                    </a:lnTo>
                    <a:lnTo>
                      <a:pt x="18" y="0"/>
                    </a:lnTo>
                    <a:lnTo>
                      <a:pt x="21" y="5"/>
                    </a:lnTo>
                    <a:lnTo>
                      <a:pt x="28" y="5"/>
                    </a:lnTo>
                    <a:lnTo>
                      <a:pt x="36" y="12"/>
                    </a:lnTo>
                    <a:lnTo>
                      <a:pt x="43" y="13"/>
                    </a:lnTo>
                    <a:lnTo>
                      <a:pt x="45" y="10"/>
                    </a:lnTo>
                    <a:lnTo>
                      <a:pt x="48" y="10"/>
                    </a:lnTo>
                    <a:lnTo>
                      <a:pt x="55" y="17"/>
                    </a:lnTo>
                    <a:lnTo>
                      <a:pt x="61" y="20"/>
                    </a:lnTo>
                    <a:lnTo>
                      <a:pt x="63" y="28"/>
                    </a:lnTo>
                    <a:lnTo>
                      <a:pt x="61" y="33"/>
                    </a:lnTo>
                    <a:lnTo>
                      <a:pt x="68" y="35"/>
                    </a:lnTo>
                    <a:lnTo>
                      <a:pt x="68" y="38"/>
                    </a:lnTo>
                    <a:lnTo>
                      <a:pt x="75" y="43"/>
                    </a:lnTo>
                    <a:lnTo>
                      <a:pt x="81" y="47"/>
                    </a:lnTo>
                    <a:lnTo>
                      <a:pt x="81" y="50"/>
                    </a:lnTo>
                    <a:lnTo>
                      <a:pt x="81" y="53"/>
                    </a:lnTo>
                    <a:lnTo>
                      <a:pt x="85" y="58"/>
                    </a:lnTo>
                    <a:lnTo>
                      <a:pt x="83" y="60"/>
                    </a:lnTo>
                    <a:lnTo>
                      <a:pt x="76" y="60"/>
                    </a:lnTo>
                    <a:lnTo>
                      <a:pt x="71" y="58"/>
                    </a:lnTo>
                    <a:lnTo>
                      <a:pt x="66" y="60"/>
                    </a:lnTo>
                    <a:lnTo>
                      <a:pt x="61" y="60"/>
                    </a:lnTo>
                    <a:lnTo>
                      <a:pt x="60" y="67"/>
                    </a:lnTo>
                    <a:lnTo>
                      <a:pt x="61" y="73"/>
                    </a:lnTo>
                    <a:lnTo>
                      <a:pt x="58" y="73"/>
                    </a:lnTo>
                    <a:lnTo>
                      <a:pt x="53" y="80"/>
                    </a:lnTo>
                    <a:lnTo>
                      <a:pt x="53" y="83"/>
                    </a:lnTo>
                    <a:lnTo>
                      <a:pt x="50" y="83"/>
                    </a:lnTo>
                    <a:lnTo>
                      <a:pt x="46" y="85"/>
                    </a:lnTo>
                    <a:lnTo>
                      <a:pt x="46" y="85"/>
                    </a:lnTo>
                    <a:lnTo>
                      <a:pt x="43" y="78"/>
                    </a:lnTo>
                    <a:lnTo>
                      <a:pt x="43" y="58"/>
                    </a:lnTo>
                    <a:lnTo>
                      <a:pt x="40" y="52"/>
                    </a:lnTo>
                    <a:lnTo>
                      <a:pt x="38" y="47"/>
                    </a:lnTo>
                    <a:lnTo>
                      <a:pt x="25" y="37"/>
                    </a:lnTo>
                    <a:lnTo>
                      <a:pt x="23" y="32"/>
                    </a:lnTo>
                    <a:lnTo>
                      <a:pt x="13" y="25"/>
                    </a:lnTo>
                    <a:lnTo>
                      <a:pt x="12" y="15"/>
                    </a:lnTo>
                    <a:lnTo>
                      <a:pt x="2" y="17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34" name="Freeform 42"/>
              <p:cNvSpPr>
                <a:spLocks/>
              </p:cNvSpPr>
              <p:nvPr/>
            </p:nvSpPr>
            <p:spPr bwMode="auto">
              <a:xfrm>
                <a:off x="6656891" y="2671026"/>
                <a:ext cx="114516" cy="63293"/>
              </a:xfrm>
              <a:custGeom>
                <a:avLst/>
                <a:gdLst/>
                <a:ahLst/>
                <a:cxnLst>
                  <a:cxn ang="0">
                    <a:pos x="53" y="3"/>
                  </a:cxn>
                  <a:cxn ang="0">
                    <a:pos x="61" y="2"/>
                  </a:cxn>
                  <a:cxn ang="0">
                    <a:pos x="76" y="7"/>
                  </a:cxn>
                  <a:cxn ang="0">
                    <a:pos x="85" y="12"/>
                  </a:cxn>
                  <a:cxn ang="0">
                    <a:pos x="98" y="12"/>
                  </a:cxn>
                  <a:cxn ang="0">
                    <a:pos x="106" y="8"/>
                  </a:cxn>
                  <a:cxn ang="0">
                    <a:pos x="130" y="2"/>
                  </a:cxn>
                  <a:cxn ang="0">
                    <a:pos x="146" y="10"/>
                  </a:cxn>
                  <a:cxn ang="0">
                    <a:pos x="158" y="22"/>
                  </a:cxn>
                  <a:cxn ang="0">
                    <a:pos x="173" y="37"/>
                  </a:cxn>
                  <a:cxn ang="0">
                    <a:pos x="176" y="63"/>
                  </a:cxn>
                  <a:cxn ang="0">
                    <a:pos x="183" y="77"/>
                  </a:cxn>
                  <a:cxn ang="0">
                    <a:pos x="198" y="78"/>
                  </a:cxn>
                  <a:cxn ang="0">
                    <a:pos x="209" y="75"/>
                  </a:cxn>
                  <a:cxn ang="0">
                    <a:pos x="211" y="80"/>
                  </a:cxn>
                  <a:cxn ang="0">
                    <a:pos x="214" y="85"/>
                  </a:cxn>
                  <a:cxn ang="0">
                    <a:pos x="206" y="91"/>
                  </a:cxn>
                  <a:cxn ang="0">
                    <a:pos x="196" y="96"/>
                  </a:cxn>
                  <a:cxn ang="0">
                    <a:pos x="194" y="103"/>
                  </a:cxn>
                  <a:cxn ang="0">
                    <a:pos x="191" y="113"/>
                  </a:cxn>
                  <a:cxn ang="0">
                    <a:pos x="188" y="118"/>
                  </a:cxn>
                  <a:cxn ang="0">
                    <a:pos x="181" y="113"/>
                  </a:cxn>
                  <a:cxn ang="0">
                    <a:pos x="173" y="113"/>
                  </a:cxn>
                  <a:cxn ang="0">
                    <a:pos x="158" y="110"/>
                  </a:cxn>
                  <a:cxn ang="0">
                    <a:pos x="138" y="116"/>
                  </a:cxn>
                  <a:cxn ang="0">
                    <a:pos x="130" y="121"/>
                  </a:cxn>
                  <a:cxn ang="0">
                    <a:pos x="116" y="121"/>
                  </a:cxn>
                  <a:cxn ang="0">
                    <a:pos x="108" y="120"/>
                  </a:cxn>
                  <a:cxn ang="0">
                    <a:pos x="100" y="120"/>
                  </a:cxn>
                  <a:cxn ang="0">
                    <a:pos x="83" y="121"/>
                  </a:cxn>
                  <a:cxn ang="0">
                    <a:pos x="78" y="118"/>
                  </a:cxn>
                  <a:cxn ang="0">
                    <a:pos x="66" y="121"/>
                  </a:cxn>
                  <a:cxn ang="0">
                    <a:pos x="65" y="116"/>
                  </a:cxn>
                  <a:cxn ang="0">
                    <a:pos x="63" y="110"/>
                  </a:cxn>
                  <a:cxn ang="0">
                    <a:pos x="55" y="105"/>
                  </a:cxn>
                  <a:cxn ang="0">
                    <a:pos x="58" y="96"/>
                  </a:cxn>
                  <a:cxn ang="0">
                    <a:pos x="45" y="100"/>
                  </a:cxn>
                  <a:cxn ang="0">
                    <a:pos x="37" y="100"/>
                  </a:cxn>
                  <a:cxn ang="0">
                    <a:pos x="27" y="93"/>
                  </a:cxn>
                  <a:cxn ang="0">
                    <a:pos x="28" y="85"/>
                  </a:cxn>
                  <a:cxn ang="0">
                    <a:pos x="15" y="78"/>
                  </a:cxn>
                  <a:cxn ang="0">
                    <a:pos x="7" y="67"/>
                  </a:cxn>
                  <a:cxn ang="0">
                    <a:pos x="0" y="62"/>
                  </a:cxn>
                  <a:cxn ang="0">
                    <a:pos x="10" y="57"/>
                  </a:cxn>
                  <a:cxn ang="0">
                    <a:pos x="18" y="53"/>
                  </a:cxn>
                  <a:cxn ang="0">
                    <a:pos x="22" y="45"/>
                  </a:cxn>
                  <a:cxn ang="0">
                    <a:pos x="35" y="20"/>
                  </a:cxn>
                  <a:cxn ang="0">
                    <a:pos x="47" y="10"/>
                  </a:cxn>
                  <a:cxn ang="0">
                    <a:pos x="48" y="3"/>
                  </a:cxn>
                </a:cxnLst>
                <a:rect l="0" t="0" r="r" b="b"/>
                <a:pathLst>
                  <a:path w="214" h="123">
                    <a:moveTo>
                      <a:pt x="48" y="3"/>
                    </a:moveTo>
                    <a:lnTo>
                      <a:pt x="53" y="3"/>
                    </a:lnTo>
                    <a:lnTo>
                      <a:pt x="56" y="2"/>
                    </a:lnTo>
                    <a:lnTo>
                      <a:pt x="61" y="2"/>
                    </a:lnTo>
                    <a:lnTo>
                      <a:pt x="70" y="5"/>
                    </a:lnTo>
                    <a:lnTo>
                      <a:pt x="76" y="7"/>
                    </a:lnTo>
                    <a:lnTo>
                      <a:pt x="83" y="8"/>
                    </a:lnTo>
                    <a:lnTo>
                      <a:pt x="85" y="12"/>
                    </a:lnTo>
                    <a:lnTo>
                      <a:pt x="90" y="15"/>
                    </a:lnTo>
                    <a:lnTo>
                      <a:pt x="98" y="12"/>
                    </a:lnTo>
                    <a:lnTo>
                      <a:pt x="103" y="12"/>
                    </a:lnTo>
                    <a:lnTo>
                      <a:pt x="106" y="8"/>
                    </a:lnTo>
                    <a:lnTo>
                      <a:pt x="123" y="5"/>
                    </a:lnTo>
                    <a:lnTo>
                      <a:pt x="130" y="2"/>
                    </a:lnTo>
                    <a:lnTo>
                      <a:pt x="145" y="0"/>
                    </a:lnTo>
                    <a:lnTo>
                      <a:pt x="146" y="10"/>
                    </a:lnTo>
                    <a:lnTo>
                      <a:pt x="156" y="17"/>
                    </a:lnTo>
                    <a:lnTo>
                      <a:pt x="158" y="22"/>
                    </a:lnTo>
                    <a:lnTo>
                      <a:pt x="171" y="32"/>
                    </a:lnTo>
                    <a:lnTo>
                      <a:pt x="173" y="37"/>
                    </a:lnTo>
                    <a:lnTo>
                      <a:pt x="176" y="43"/>
                    </a:lnTo>
                    <a:lnTo>
                      <a:pt x="176" y="63"/>
                    </a:lnTo>
                    <a:lnTo>
                      <a:pt x="179" y="70"/>
                    </a:lnTo>
                    <a:lnTo>
                      <a:pt x="183" y="77"/>
                    </a:lnTo>
                    <a:lnTo>
                      <a:pt x="189" y="78"/>
                    </a:lnTo>
                    <a:lnTo>
                      <a:pt x="198" y="78"/>
                    </a:lnTo>
                    <a:lnTo>
                      <a:pt x="203" y="75"/>
                    </a:lnTo>
                    <a:lnTo>
                      <a:pt x="209" y="75"/>
                    </a:lnTo>
                    <a:lnTo>
                      <a:pt x="214" y="78"/>
                    </a:lnTo>
                    <a:lnTo>
                      <a:pt x="211" y="80"/>
                    </a:lnTo>
                    <a:lnTo>
                      <a:pt x="214" y="82"/>
                    </a:lnTo>
                    <a:lnTo>
                      <a:pt x="214" y="85"/>
                    </a:lnTo>
                    <a:lnTo>
                      <a:pt x="211" y="90"/>
                    </a:lnTo>
                    <a:lnTo>
                      <a:pt x="206" y="91"/>
                    </a:lnTo>
                    <a:lnTo>
                      <a:pt x="198" y="91"/>
                    </a:lnTo>
                    <a:lnTo>
                      <a:pt x="196" y="96"/>
                    </a:lnTo>
                    <a:lnTo>
                      <a:pt x="193" y="100"/>
                    </a:lnTo>
                    <a:lnTo>
                      <a:pt x="194" y="103"/>
                    </a:lnTo>
                    <a:lnTo>
                      <a:pt x="194" y="110"/>
                    </a:lnTo>
                    <a:lnTo>
                      <a:pt x="191" y="113"/>
                    </a:lnTo>
                    <a:lnTo>
                      <a:pt x="193" y="118"/>
                    </a:lnTo>
                    <a:lnTo>
                      <a:pt x="188" y="118"/>
                    </a:lnTo>
                    <a:lnTo>
                      <a:pt x="186" y="116"/>
                    </a:lnTo>
                    <a:lnTo>
                      <a:pt x="181" y="113"/>
                    </a:lnTo>
                    <a:lnTo>
                      <a:pt x="176" y="115"/>
                    </a:lnTo>
                    <a:lnTo>
                      <a:pt x="173" y="113"/>
                    </a:lnTo>
                    <a:lnTo>
                      <a:pt x="164" y="110"/>
                    </a:lnTo>
                    <a:lnTo>
                      <a:pt x="158" y="110"/>
                    </a:lnTo>
                    <a:lnTo>
                      <a:pt x="151" y="110"/>
                    </a:lnTo>
                    <a:lnTo>
                      <a:pt x="138" y="116"/>
                    </a:lnTo>
                    <a:lnTo>
                      <a:pt x="135" y="120"/>
                    </a:lnTo>
                    <a:lnTo>
                      <a:pt x="130" y="121"/>
                    </a:lnTo>
                    <a:lnTo>
                      <a:pt x="126" y="123"/>
                    </a:lnTo>
                    <a:lnTo>
                      <a:pt x="116" y="121"/>
                    </a:lnTo>
                    <a:lnTo>
                      <a:pt x="113" y="121"/>
                    </a:lnTo>
                    <a:lnTo>
                      <a:pt x="108" y="120"/>
                    </a:lnTo>
                    <a:lnTo>
                      <a:pt x="103" y="121"/>
                    </a:lnTo>
                    <a:lnTo>
                      <a:pt x="100" y="120"/>
                    </a:lnTo>
                    <a:lnTo>
                      <a:pt x="91" y="123"/>
                    </a:lnTo>
                    <a:lnTo>
                      <a:pt x="83" y="121"/>
                    </a:lnTo>
                    <a:lnTo>
                      <a:pt x="81" y="121"/>
                    </a:lnTo>
                    <a:lnTo>
                      <a:pt x="78" y="118"/>
                    </a:lnTo>
                    <a:lnTo>
                      <a:pt x="71" y="118"/>
                    </a:lnTo>
                    <a:lnTo>
                      <a:pt x="66" y="121"/>
                    </a:lnTo>
                    <a:lnTo>
                      <a:pt x="63" y="118"/>
                    </a:lnTo>
                    <a:lnTo>
                      <a:pt x="65" y="116"/>
                    </a:lnTo>
                    <a:lnTo>
                      <a:pt x="66" y="113"/>
                    </a:lnTo>
                    <a:lnTo>
                      <a:pt x="63" y="110"/>
                    </a:lnTo>
                    <a:lnTo>
                      <a:pt x="56" y="110"/>
                    </a:lnTo>
                    <a:lnTo>
                      <a:pt x="55" y="105"/>
                    </a:lnTo>
                    <a:lnTo>
                      <a:pt x="53" y="101"/>
                    </a:lnTo>
                    <a:lnTo>
                      <a:pt x="58" y="96"/>
                    </a:lnTo>
                    <a:lnTo>
                      <a:pt x="50" y="96"/>
                    </a:lnTo>
                    <a:lnTo>
                      <a:pt x="45" y="100"/>
                    </a:lnTo>
                    <a:lnTo>
                      <a:pt x="42" y="98"/>
                    </a:lnTo>
                    <a:lnTo>
                      <a:pt x="37" y="100"/>
                    </a:lnTo>
                    <a:lnTo>
                      <a:pt x="35" y="96"/>
                    </a:lnTo>
                    <a:lnTo>
                      <a:pt x="27" y="93"/>
                    </a:lnTo>
                    <a:lnTo>
                      <a:pt x="25" y="91"/>
                    </a:lnTo>
                    <a:lnTo>
                      <a:pt x="28" y="85"/>
                    </a:lnTo>
                    <a:lnTo>
                      <a:pt x="22" y="82"/>
                    </a:lnTo>
                    <a:lnTo>
                      <a:pt x="15" y="78"/>
                    </a:lnTo>
                    <a:lnTo>
                      <a:pt x="13" y="75"/>
                    </a:lnTo>
                    <a:lnTo>
                      <a:pt x="7" y="67"/>
                    </a:lnTo>
                    <a:lnTo>
                      <a:pt x="5" y="63"/>
                    </a:lnTo>
                    <a:lnTo>
                      <a:pt x="0" y="62"/>
                    </a:lnTo>
                    <a:lnTo>
                      <a:pt x="5" y="57"/>
                    </a:lnTo>
                    <a:lnTo>
                      <a:pt x="10" y="57"/>
                    </a:lnTo>
                    <a:lnTo>
                      <a:pt x="12" y="52"/>
                    </a:lnTo>
                    <a:lnTo>
                      <a:pt x="18" y="53"/>
                    </a:lnTo>
                    <a:lnTo>
                      <a:pt x="22" y="50"/>
                    </a:lnTo>
                    <a:lnTo>
                      <a:pt x="22" y="45"/>
                    </a:lnTo>
                    <a:lnTo>
                      <a:pt x="30" y="33"/>
                    </a:lnTo>
                    <a:lnTo>
                      <a:pt x="35" y="20"/>
                    </a:lnTo>
                    <a:lnTo>
                      <a:pt x="42" y="12"/>
                    </a:lnTo>
                    <a:lnTo>
                      <a:pt x="47" y="10"/>
                    </a:lnTo>
                    <a:lnTo>
                      <a:pt x="48" y="5"/>
                    </a:lnTo>
                    <a:lnTo>
                      <a:pt x="48" y="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35" name="Freeform 43"/>
              <p:cNvSpPr>
                <a:spLocks/>
              </p:cNvSpPr>
              <p:nvPr/>
            </p:nvSpPr>
            <p:spPr bwMode="auto">
              <a:xfrm>
                <a:off x="6608729" y="2665838"/>
                <a:ext cx="73847" cy="42541"/>
              </a:xfrm>
              <a:custGeom>
                <a:avLst/>
                <a:gdLst/>
                <a:ahLst/>
                <a:cxnLst>
                  <a:cxn ang="0">
                    <a:pos x="90" y="70"/>
                  </a:cxn>
                  <a:cxn ang="0">
                    <a:pos x="95" y="65"/>
                  </a:cxn>
                  <a:cxn ang="0">
                    <a:pos x="100" y="65"/>
                  </a:cxn>
                  <a:cxn ang="0">
                    <a:pos x="102" y="60"/>
                  </a:cxn>
                  <a:cxn ang="0">
                    <a:pos x="108" y="61"/>
                  </a:cxn>
                  <a:cxn ang="0">
                    <a:pos x="112" y="58"/>
                  </a:cxn>
                  <a:cxn ang="0">
                    <a:pos x="112" y="53"/>
                  </a:cxn>
                  <a:cxn ang="0">
                    <a:pos x="120" y="41"/>
                  </a:cxn>
                  <a:cxn ang="0">
                    <a:pos x="125" y="28"/>
                  </a:cxn>
                  <a:cxn ang="0">
                    <a:pos x="132" y="20"/>
                  </a:cxn>
                  <a:cxn ang="0">
                    <a:pos x="137" y="18"/>
                  </a:cxn>
                  <a:cxn ang="0">
                    <a:pos x="138" y="13"/>
                  </a:cxn>
                  <a:cxn ang="0">
                    <a:pos x="137" y="8"/>
                  </a:cxn>
                  <a:cxn ang="0">
                    <a:pos x="130" y="5"/>
                  </a:cxn>
                  <a:cxn ang="0">
                    <a:pos x="125" y="0"/>
                  </a:cxn>
                  <a:cxn ang="0">
                    <a:pos x="120" y="3"/>
                  </a:cxn>
                  <a:cxn ang="0">
                    <a:pos x="112" y="1"/>
                  </a:cxn>
                  <a:cxn ang="0">
                    <a:pos x="102" y="1"/>
                  </a:cxn>
                  <a:cxn ang="0">
                    <a:pos x="97" y="0"/>
                  </a:cxn>
                  <a:cxn ang="0">
                    <a:pos x="88" y="1"/>
                  </a:cxn>
                  <a:cxn ang="0">
                    <a:pos x="85" y="6"/>
                  </a:cxn>
                  <a:cxn ang="0">
                    <a:pos x="80" y="10"/>
                  </a:cxn>
                  <a:cxn ang="0">
                    <a:pos x="80" y="15"/>
                  </a:cxn>
                  <a:cxn ang="0">
                    <a:pos x="73" y="8"/>
                  </a:cxn>
                  <a:cxn ang="0">
                    <a:pos x="65" y="13"/>
                  </a:cxn>
                  <a:cxn ang="0">
                    <a:pos x="58" y="16"/>
                  </a:cxn>
                  <a:cxn ang="0">
                    <a:pos x="57" y="20"/>
                  </a:cxn>
                  <a:cxn ang="0">
                    <a:pos x="45" y="21"/>
                  </a:cxn>
                  <a:cxn ang="0">
                    <a:pos x="37" y="23"/>
                  </a:cxn>
                  <a:cxn ang="0">
                    <a:pos x="27" y="21"/>
                  </a:cxn>
                  <a:cxn ang="0">
                    <a:pos x="12" y="13"/>
                  </a:cxn>
                  <a:cxn ang="0">
                    <a:pos x="12" y="16"/>
                  </a:cxn>
                  <a:cxn ang="0">
                    <a:pos x="12" y="21"/>
                  </a:cxn>
                  <a:cxn ang="0">
                    <a:pos x="12" y="25"/>
                  </a:cxn>
                  <a:cxn ang="0">
                    <a:pos x="2" y="25"/>
                  </a:cxn>
                  <a:cxn ang="0">
                    <a:pos x="0" y="26"/>
                  </a:cxn>
                  <a:cxn ang="0">
                    <a:pos x="5" y="31"/>
                  </a:cxn>
                  <a:cxn ang="0">
                    <a:pos x="2" y="36"/>
                  </a:cxn>
                  <a:cxn ang="0">
                    <a:pos x="2" y="41"/>
                  </a:cxn>
                  <a:cxn ang="0">
                    <a:pos x="5" y="45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5" y="56"/>
                  </a:cxn>
                  <a:cxn ang="0">
                    <a:pos x="7" y="63"/>
                  </a:cxn>
                  <a:cxn ang="0">
                    <a:pos x="10" y="65"/>
                  </a:cxn>
                  <a:cxn ang="0">
                    <a:pos x="20" y="73"/>
                  </a:cxn>
                  <a:cxn ang="0">
                    <a:pos x="25" y="75"/>
                  </a:cxn>
                  <a:cxn ang="0">
                    <a:pos x="30" y="76"/>
                  </a:cxn>
                  <a:cxn ang="0">
                    <a:pos x="42" y="80"/>
                  </a:cxn>
                  <a:cxn ang="0">
                    <a:pos x="52" y="81"/>
                  </a:cxn>
                  <a:cxn ang="0">
                    <a:pos x="55" y="78"/>
                  </a:cxn>
                  <a:cxn ang="0">
                    <a:pos x="58" y="78"/>
                  </a:cxn>
                  <a:cxn ang="0">
                    <a:pos x="62" y="75"/>
                  </a:cxn>
                  <a:cxn ang="0">
                    <a:pos x="67" y="73"/>
                  </a:cxn>
                  <a:cxn ang="0">
                    <a:pos x="70" y="73"/>
                  </a:cxn>
                  <a:cxn ang="0">
                    <a:pos x="72" y="71"/>
                  </a:cxn>
                  <a:cxn ang="0">
                    <a:pos x="78" y="66"/>
                  </a:cxn>
                  <a:cxn ang="0">
                    <a:pos x="82" y="68"/>
                  </a:cxn>
                  <a:cxn ang="0">
                    <a:pos x="87" y="68"/>
                  </a:cxn>
                  <a:cxn ang="0">
                    <a:pos x="90" y="70"/>
                  </a:cxn>
                </a:cxnLst>
                <a:rect l="0" t="0" r="r" b="b"/>
                <a:pathLst>
                  <a:path w="138" h="81">
                    <a:moveTo>
                      <a:pt x="90" y="70"/>
                    </a:moveTo>
                    <a:lnTo>
                      <a:pt x="95" y="65"/>
                    </a:lnTo>
                    <a:lnTo>
                      <a:pt x="100" y="65"/>
                    </a:lnTo>
                    <a:lnTo>
                      <a:pt x="102" y="60"/>
                    </a:lnTo>
                    <a:lnTo>
                      <a:pt x="108" y="61"/>
                    </a:lnTo>
                    <a:lnTo>
                      <a:pt x="112" y="58"/>
                    </a:lnTo>
                    <a:lnTo>
                      <a:pt x="112" y="53"/>
                    </a:lnTo>
                    <a:lnTo>
                      <a:pt x="120" y="41"/>
                    </a:lnTo>
                    <a:lnTo>
                      <a:pt x="125" y="28"/>
                    </a:lnTo>
                    <a:lnTo>
                      <a:pt x="132" y="20"/>
                    </a:lnTo>
                    <a:lnTo>
                      <a:pt x="137" y="18"/>
                    </a:lnTo>
                    <a:lnTo>
                      <a:pt x="138" y="13"/>
                    </a:lnTo>
                    <a:lnTo>
                      <a:pt x="137" y="8"/>
                    </a:lnTo>
                    <a:lnTo>
                      <a:pt x="130" y="5"/>
                    </a:lnTo>
                    <a:lnTo>
                      <a:pt x="125" y="0"/>
                    </a:lnTo>
                    <a:lnTo>
                      <a:pt x="120" y="3"/>
                    </a:lnTo>
                    <a:lnTo>
                      <a:pt x="112" y="1"/>
                    </a:lnTo>
                    <a:lnTo>
                      <a:pt x="102" y="1"/>
                    </a:lnTo>
                    <a:lnTo>
                      <a:pt x="97" y="0"/>
                    </a:lnTo>
                    <a:lnTo>
                      <a:pt x="88" y="1"/>
                    </a:lnTo>
                    <a:lnTo>
                      <a:pt x="85" y="6"/>
                    </a:lnTo>
                    <a:lnTo>
                      <a:pt x="80" y="10"/>
                    </a:lnTo>
                    <a:lnTo>
                      <a:pt x="80" y="15"/>
                    </a:lnTo>
                    <a:lnTo>
                      <a:pt x="73" y="8"/>
                    </a:lnTo>
                    <a:lnTo>
                      <a:pt x="65" y="13"/>
                    </a:lnTo>
                    <a:lnTo>
                      <a:pt x="58" y="16"/>
                    </a:lnTo>
                    <a:lnTo>
                      <a:pt x="57" y="20"/>
                    </a:lnTo>
                    <a:lnTo>
                      <a:pt x="45" y="21"/>
                    </a:lnTo>
                    <a:lnTo>
                      <a:pt x="37" y="23"/>
                    </a:lnTo>
                    <a:lnTo>
                      <a:pt x="27" y="21"/>
                    </a:lnTo>
                    <a:lnTo>
                      <a:pt x="12" y="13"/>
                    </a:lnTo>
                    <a:lnTo>
                      <a:pt x="12" y="16"/>
                    </a:lnTo>
                    <a:lnTo>
                      <a:pt x="12" y="21"/>
                    </a:lnTo>
                    <a:lnTo>
                      <a:pt x="12" y="25"/>
                    </a:lnTo>
                    <a:lnTo>
                      <a:pt x="2" y="25"/>
                    </a:lnTo>
                    <a:lnTo>
                      <a:pt x="0" y="26"/>
                    </a:lnTo>
                    <a:lnTo>
                      <a:pt x="5" y="31"/>
                    </a:lnTo>
                    <a:lnTo>
                      <a:pt x="2" y="36"/>
                    </a:lnTo>
                    <a:lnTo>
                      <a:pt x="2" y="41"/>
                    </a:lnTo>
                    <a:lnTo>
                      <a:pt x="5" y="45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5" y="56"/>
                    </a:lnTo>
                    <a:lnTo>
                      <a:pt x="7" y="63"/>
                    </a:lnTo>
                    <a:lnTo>
                      <a:pt x="10" y="65"/>
                    </a:lnTo>
                    <a:lnTo>
                      <a:pt x="20" y="73"/>
                    </a:lnTo>
                    <a:lnTo>
                      <a:pt x="25" y="75"/>
                    </a:lnTo>
                    <a:lnTo>
                      <a:pt x="30" y="76"/>
                    </a:lnTo>
                    <a:lnTo>
                      <a:pt x="42" y="80"/>
                    </a:lnTo>
                    <a:lnTo>
                      <a:pt x="52" y="81"/>
                    </a:lnTo>
                    <a:lnTo>
                      <a:pt x="55" y="78"/>
                    </a:lnTo>
                    <a:lnTo>
                      <a:pt x="58" y="78"/>
                    </a:lnTo>
                    <a:lnTo>
                      <a:pt x="62" y="75"/>
                    </a:lnTo>
                    <a:lnTo>
                      <a:pt x="67" y="73"/>
                    </a:lnTo>
                    <a:lnTo>
                      <a:pt x="70" y="73"/>
                    </a:lnTo>
                    <a:lnTo>
                      <a:pt x="72" y="71"/>
                    </a:lnTo>
                    <a:lnTo>
                      <a:pt x="78" y="66"/>
                    </a:lnTo>
                    <a:lnTo>
                      <a:pt x="82" y="68"/>
                    </a:lnTo>
                    <a:lnTo>
                      <a:pt x="87" y="68"/>
                    </a:lnTo>
                    <a:lnTo>
                      <a:pt x="90" y="7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36" name="Freeform 44"/>
              <p:cNvSpPr>
                <a:spLocks/>
              </p:cNvSpPr>
              <p:nvPr/>
            </p:nvSpPr>
            <p:spPr bwMode="auto">
              <a:xfrm>
                <a:off x="6614081" y="2654424"/>
                <a:ext cx="65285" cy="23865"/>
              </a:xfrm>
              <a:custGeom>
                <a:avLst/>
                <a:gdLst/>
                <a:ahLst/>
                <a:cxnLst>
                  <a:cxn ang="0">
                    <a:pos x="2" y="36"/>
                  </a:cxn>
                  <a:cxn ang="0">
                    <a:pos x="17" y="44"/>
                  </a:cxn>
                  <a:cxn ang="0">
                    <a:pos x="27" y="46"/>
                  </a:cxn>
                  <a:cxn ang="0">
                    <a:pos x="35" y="44"/>
                  </a:cxn>
                  <a:cxn ang="0">
                    <a:pos x="47" y="43"/>
                  </a:cxn>
                  <a:cxn ang="0">
                    <a:pos x="48" y="39"/>
                  </a:cxn>
                  <a:cxn ang="0">
                    <a:pos x="55" y="36"/>
                  </a:cxn>
                  <a:cxn ang="0">
                    <a:pos x="63" y="31"/>
                  </a:cxn>
                  <a:cxn ang="0">
                    <a:pos x="70" y="38"/>
                  </a:cxn>
                  <a:cxn ang="0">
                    <a:pos x="70" y="33"/>
                  </a:cxn>
                  <a:cxn ang="0">
                    <a:pos x="75" y="29"/>
                  </a:cxn>
                  <a:cxn ang="0">
                    <a:pos x="78" y="24"/>
                  </a:cxn>
                  <a:cxn ang="0">
                    <a:pos x="87" y="23"/>
                  </a:cxn>
                  <a:cxn ang="0">
                    <a:pos x="92" y="24"/>
                  </a:cxn>
                  <a:cxn ang="0">
                    <a:pos x="102" y="24"/>
                  </a:cxn>
                  <a:cxn ang="0">
                    <a:pos x="110" y="26"/>
                  </a:cxn>
                  <a:cxn ang="0">
                    <a:pos x="117" y="23"/>
                  </a:cxn>
                  <a:cxn ang="0">
                    <a:pos x="117" y="15"/>
                  </a:cxn>
                  <a:cxn ang="0">
                    <a:pos x="122" y="5"/>
                  </a:cxn>
                  <a:cxn ang="0">
                    <a:pos x="122" y="5"/>
                  </a:cxn>
                  <a:cxn ang="0">
                    <a:pos x="112" y="0"/>
                  </a:cxn>
                  <a:cxn ang="0">
                    <a:pos x="102" y="0"/>
                  </a:cxn>
                  <a:cxn ang="0">
                    <a:pos x="98" y="1"/>
                  </a:cxn>
                  <a:cxn ang="0">
                    <a:pos x="95" y="0"/>
                  </a:cxn>
                  <a:cxn ang="0">
                    <a:pos x="92" y="0"/>
                  </a:cxn>
                  <a:cxn ang="0">
                    <a:pos x="88" y="3"/>
                  </a:cxn>
                  <a:cxn ang="0">
                    <a:pos x="85" y="0"/>
                  </a:cxn>
                  <a:cxn ang="0">
                    <a:pos x="78" y="0"/>
                  </a:cxn>
                  <a:cxn ang="0">
                    <a:pos x="75" y="0"/>
                  </a:cxn>
                  <a:cxn ang="0">
                    <a:pos x="72" y="1"/>
                  </a:cxn>
                  <a:cxn ang="0">
                    <a:pos x="68" y="5"/>
                  </a:cxn>
                  <a:cxn ang="0">
                    <a:pos x="63" y="5"/>
                  </a:cxn>
                  <a:cxn ang="0">
                    <a:pos x="63" y="5"/>
                  </a:cxn>
                  <a:cxn ang="0">
                    <a:pos x="63" y="5"/>
                  </a:cxn>
                  <a:cxn ang="0">
                    <a:pos x="52" y="5"/>
                  </a:cxn>
                  <a:cxn ang="0">
                    <a:pos x="47" y="8"/>
                  </a:cxn>
                  <a:cxn ang="0">
                    <a:pos x="40" y="8"/>
                  </a:cxn>
                  <a:cxn ang="0">
                    <a:pos x="33" y="15"/>
                  </a:cxn>
                  <a:cxn ang="0">
                    <a:pos x="25" y="16"/>
                  </a:cxn>
                  <a:cxn ang="0">
                    <a:pos x="15" y="20"/>
                  </a:cxn>
                  <a:cxn ang="0">
                    <a:pos x="14" y="18"/>
                  </a:cxn>
                  <a:cxn ang="0">
                    <a:pos x="7" y="18"/>
                  </a:cxn>
                  <a:cxn ang="0">
                    <a:pos x="2" y="21"/>
                  </a:cxn>
                  <a:cxn ang="0">
                    <a:pos x="0" y="21"/>
                  </a:cxn>
                  <a:cxn ang="0">
                    <a:pos x="0" y="28"/>
                  </a:cxn>
                  <a:cxn ang="0">
                    <a:pos x="2" y="36"/>
                  </a:cxn>
                </a:cxnLst>
                <a:rect l="0" t="0" r="r" b="b"/>
                <a:pathLst>
                  <a:path w="122" h="46">
                    <a:moveTo>
                      <a:pt x="2" y="36"/>
                    </a:moveTo>
                    <a:lnTo>
                      <a:pt x="17" y="44"/>
                    </a:lnTo>
                    <a:lnTo>
                      <a:pt x="27" y="46"/>
                    </a:lnTo>
                    <a:lnTo>
                      <a:pt x="35" y="44"/>
                    </a:lnTo>
                    <a:lnTo>
                      <a:pt x="47" y="43"/>
                    </a:lnTo>
                    <a:lnTo>
                      <a:pt x="48" y="39"/>
                    </a:lnTo>
                    <a:lnTo>
                      <a:pt x="55" y="36"/>
                    </a:lnTo>
                    <a:lnTo>
                      <a:pt x="63" y="31"/>
                    </a:lnTo>
                    <a:lnTo>
                      <a:pt x="70" y="38"/>
                    </a:lnTo>
                    <a:lnTo>
                      <a:pt x="70" y="33"/>
                    </a:lnTo>
                    <a:lnTo>
                      <a:pt x="75" y="29"/>
                    </a:lnTo>
                    <a:lnTo>
                      <a:pt x="78" y="24"/>
                    </a:lnTo>
                    <a:lnTo>
                      <a:pt x="87" y="23"/>
                    </a:lnTo>
                    <a:lnTo>
                      <a:pt x="92" y="24"/>
                    </a:lnTo>
                    <a:lnTo>
                      <a:pt x="102" y="24"/>
                    </a:lnTo>
                    <a:lnTo>
                      <a:pt x="110" y="26"/>
                    </a:lnTo>
                    <a:lnTo>
                      <a:pt x="117" y="23"/>
                    </a:lnTo>
                    <a:lnTo>
                      <a:pt x="117" y="15"/>
                    </a:lnTo>
                    <a:lnTo>
                      <a:pt x="122" y="5"/>
                    </a:lnTo>
                    <a:lnTo>
                      <a:pt x="122" y="5"/>
                    </a:lnTo>
                    <a:lnTo>
                      <a:pt x="112" y="0"/>
                    </a:lnTo>
                    <a:lnTo>
                      <a:pt x="102" y="0"/>
                    </a:lnTo>
                    <a:lnTo>
                      <a:pt x="98" y="1"/>
                    </a:lnTo>
                    <a:lnTo>
                      <a:pt x="95" y="0"/>
                    </a:lnTo>
                    <a:lnTo>
                      <a:pt x="92" y="0"/>
                    </a:lnTo>
                    <a:lnTo>
                      <a:pt x="88" y="3"/>
                    </a:lnTo>
                    <a:lnTo>
                      <a:pt x="85" y="0"/>
                    </a:lnTo>
                    <a:lnTo>
                      <a:pt x="78" y="0"/>
                    </a:lnTo>
                    <a:lnTo>
                      <a:pt x="75" y="0"/>
                    </a:lnTo>
                    <a:lnTo>
                      <a:pt x="72" y="1"/>
                    </a:lnTo>
                    <a:lnTo>
                      <a:pt x="68" y="5"/>
                    </a:lnTo>
                    <a:lnTo>
                      <a:pt x="63" y="5"/>
                    </a:lnTo>
                    <a:lnTo>
                      <a:pt x="63" y="5"/>
                    </a:lnTo>
                    <a:lnTo>
                      <a:pt x="63" y="5"/>
                    </a:lnTo>
                    <a:lnTo>
                      <a:pt x="52" y="5"/>
                    </a:lnTo>
                    <a:lnTo>
                      <a:pt x="47" y="8"/>
                    </a:lnTo>
                    <a:lnTo>
                      <a:pt x="40" y="8"/>
                    </a:lnTo>
                    <a:lnTo>
                      <a:pt x="33" y="15"/>
                    </a:lnTo>
                    <a:lnTo>
                      <a:pt x="25" y="16"/>
                    </a:lnTo>
                    <a:lnTo>
                      <a:pt x="15" y="20"/>
                    </a:lnTo>
                    <a:lnTo>
                      <a:pt x="14" y="18"/>
                    </a:lnTo>
                    <a:lnTo>
                      <a:pt x="7" y="18"/>
                    </a:lnTo>
                    <a:lnTo>
                      <a:pt x="2" y="21"/>
                    </a:lnTo>
                    <a:lnTo>
                      <a:pt x="0" y="21"/>
                    </a:lnTo>
                    <a:lnTo>
                      <a:pt x="0" y="28"/>
                    </a:lnTo>
                    <a:lnTo>
                      <a:pt x="2" y="3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37" name="Freeform 45"/>
              <p:cNvSpPr>
                <a:spLocks/>
              </p:cNvSpPr>
              <p:nvPr/>
            </p:nvSpPr>
            <p:spPr bwMode="auto">
              <a:xfrm>
                <a:off x="6685787" y="2727056"/>
                <a:ext cx="74917" cy="41504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2" y="6"/>
                  </a:cxn>
                  <a:cxn ang="0">
                    <a:pos x="13" y="11"/>
                  </a:cxn>
                  <a:cxn ang="0">
                    <a:pos x="25" y="8"/>
                  </a:cxn>
                  <a:cxn ang="0">
                    <a:pos x="30" y="11"/>
                  </a:cxn>
                  <a:cxn ang="0">
                    <a:pos x="47" y="10"/>
                  </a:cxn>
                  <a:cxn ang="0">
                    <a:pos x="55" y="10"/>
                  </a:cxn>
                  <a:cxn ang="0">
                    <a:pos x="63" y="11"/>
                  </a:cxn>
                  <a:cxn ang="0">
                    <a:pos x="77" y="11"/>
                  </a:cxn>
                  <a:cxn ang="0">
                    <a:pos x="85" y="6"/>
                  </a:cxn>
                  <a:cxn ang="0">
                    <a:pos x="105" y="0"/>
                  </a:cxn>
                  <a:cxn ang="0">
                    <a:pos x="120" y="3"/>
                  </a:cxn>
                  <a:cxn ang="0">
                    <a:pos x="128" y="3"/>
                  </a:cxn>
                  <a:cxn ang="0">
                    <a:pos x="135" y="8"/>
                  </a:cxn>
                  <a:cxn ang="0">
                    <a:pos x="141" y="10"/>
                  </a:cxn>
                  <a:cxn ang="0">
                    <a:pos x="136" y="20"/>
                  </a:cxn>
                  <a:cxn ang="0">
                    <a:pos x="126" y="25"/>
                  </a:cxn>
                  <a:cxn ang="0">
                    <a:pos x="125" y="40"/>
                  </a:cxn>
                  <a:cxn ang="0">
                    <a:pos x="120" y="46"/>
                  </a:cxn>
                  <a:cxn ang="0">
                    <a:pos x="128" y="53"/>
                  </a:cxn>
                  <a:cxn ang="0">
                    <a:pos x="131" y="58"/>
                  </a:cxn>
                  <a:cxn ang="0">
                    <a:pos x="123" y="60"/>
                  </a:cxn>
                  <a:cxn ang="0">
                    <a:pos x="110" y="55"/>
                  </a:cxn>
                  <a:cxn ang="0">
                    <a:pos x="103" y="58"/>
                  </a:cxn>
                  <a:cxn ang="0">
                    <a:pos x="98" y="63"/>
                  </a:cxn>
                  <a:cxn ang="0">
                    <a:pos x="90" y="66"/>
                  </a:cxn>
                  <a:cxn ang="0">
                    <a:pos x="92" y="75"/>
                  </a:cxn>
                  <a:cxn ang="0">
                    <a:pos x="78" y="76"/>
                  </a:cxn>
                  <a:cxn ang="0">
                    <a:pos x="70" y="76"/>
                  </a:cxn>
                  <a:cxn ang="0">
                    <a:pos x="62" y="79"/>
                  </a:cxn>
                  <a:cxn ang="0">
                    <a:pos x="57" y="75"/>
                  </a:cxn>
                  <a:cxn ang="0">
                    <a:pos x="43" y="75"/>
                  </a:cxn>
                  <a:cxn ang="0">
                    <a:pos x="33" y="79"/>
                  </a:cxn>
                  <a:cxn ang="0">
                    <a:pos x="23" y="78"/>
                  </a:cxn>
                  <a:cxn ang="0">
                    <a:pos x="22" y="75"/>
                  </a:cxn>
                  <a:cxn ang="0">
                    <a:pos x="15" y="58"/>
                  </a:cxn>
                  <a:cxn ang="0">
                    <a:pos x="5" y="51"/>
                  </a:cxn>
                  <a:cxn ang="0">
                    <a:pos x="3" y="43"/>
                  </a:cxn>
                  <a:cxn ang="0">
                    <a:pos x="12" y="33"/>
                  </a:cxn>
                  <a:cxn ang="0">
                    <a:pos x="10" y="23"/>
                  </a:cxn>
                  <a:cxn ang="0">
                    <a:pos x="0" y="6"/>
                  </a:cxn>
                  <a:cxn ang="0">
                    <a:pos x="3" y="0"/>
                  </a:cxn>
                </a:cxnLst>
                <a:rect l="0" t="0" r="r" b="b"/>
                <a:pathLst>
                  <a:path w="141" h="79">
                    <a:moveTo>
                      <a:pt x="3" y="0"/>
                    </a:moveTo>
                    <a:lnTo>
                      <a:pt x="10" y="0"/>
                    </a:lnTo>
                    <a:lnTo>
                      <a:pt x="13" y="3"/>
                    </a:lnTo>
                    <a:lnTo>
                      <a:pt x="12" y="6"/>
                    </a:lnTo>
                    <a:lnTo>
                      <a:pt x="10" y="8"/>
                    </a:lnTo>
                    <a:lnTo>
                      <a:pt x="13" y="11"/>
                    </a:lnTo>
                    <a:lnTo>
                      <a:pt x="18" y="8"/>
                    </a:lnTo>
                    <a:lnTo>
                      <a:pt x="25" y="8"/>
                    </a:lnTo>
                    <a:lnTo>
                      <a:pt x="28" y="11"/>
                    </a:lnTo>
                    <a:lnTo>
                      <a:pt x="30" y="11"/>
                    </a:lnTo>
                    <a:lnTo>
                      <a:pt x="38" y="13"/>
                    </a:lnTo>
                    <a:lnTo>
                      <a:pt x="47" y="10"/>
                    </a:lnTo>
                    <a:lnTo>
                      <a:pt x="50" y="11"/>
                    </a:lnTo>
                    <a:lnTo>
                      <a:pt x="55" y="10"/>
                    </a:lnTo>
                    <a:lnTo>
                      <a:pt x="60" y="11"/>
                    </a:lnTo>
                    <a:lnTo>
                      <a:pt x="63" y="11"/>
                    </a:lnTo>
                    <a:lnTo>
                      <a:pt x="73" y="13"/>
                    </a:lnTo>
                    <a:lnTo>
                      <a:pt x="77" y="11"/>
                    </a:lnTo>
                    <a:lnTo>
                      <a:pt x="82" y="10"/>
                    </a:lnTo>
                    <a:lnTo>
                      <a:pt x="85" y="6"/>
                    </a:lnTo>
                    <a:lnTo>
                      <a:pt x="98" y="0"/>
                    </a:lnTo>
                    <a:lnTo>
                      <a:pt x="105" y="0"/>
                    </a:lnTo>
                    <a:lnTo>
                      <a:pt x="111" y="0"/>
                    </a:lnTo>
                    <a:lnTo>
                      <a:pt x="120" y="3"/>
                    </a:lnTo>
                    <a:lnTo>
                      <a:pt x="123" y="5"/>
                    </a:lnTo>
                    <a:lnTo>
                      <a:pt x="128" y="3"/>
                    </a:lnTo>
                    <a:lnTo>
                      <a:pt x="133" y="6"/>
                    </a:lnTo>
                    <a:lnTo>
                      <a:pt x="135" y="8"/>
                    </a:lnTo>
                    <a:lnTo>
                      <a:pt x="140" y="8"/>
                    </a:lnTo>
                    <a:lnTo>
                      <a:pt x="141" y="10"/>
                    </a:lnTo>
                    <a:lnTo>
                      <a:pt x="140" y="18"/>
                    </a:lnTo>
                    <a:lnTo>
                      <a:pt x="136" y="20"/>
                    </a:lnTo>
                    <a:lnTo>
                      <a:pt x="131" y="20"/>
                    </a:lnTo>
                    <a:lnTo>
                      <a:pt x="126" y="25"/>
                    </a:lnTo>
                    <a:lnTo>
                      <a:pt x="126" y="35"/>
                    </a:lnTo>
                    <a:lnTo>
                      <a:pt x="125" y="40"/>
                    </a:lnTo>
                    <a:lnTo>
                      <a:pt x="118" y="45"/>
                    </a:lnTo>
                    <a:lnTo>
                      <a:pt x="120" y="46"/>
                    </a:lnTo>
                    <a:lnTo>
                      <a:pt x="123" y="46"/>
                    </a:lnTo>
                    <a:lnTo>
                      <a:pt x="128" y="53"/>
                    </a:lnTo>
                    <a:lnTo>
                      <a:pt x="131" y="58"/>
                    </a:lnTo>
                    <a:lnTo>
                      <a:pt x="131" y="58"/>
                    </a:lnTo>
                    <a:lnTo>
                      <a:pt x="126" y="58"/>
                    </a:lnTo>
                    <a:lnTo>
                      <a:pt x="123" y="60"/>
                    </a:lnTo>
                    <a:lnTo>
                      <a:pt x="116" y="55"/>
                    </a:lnTo>
                    <a:lnTo>
                      <a:pt x="110" y="55"/>
                    </a:lnTo>
                    <a:lnTo>
                      <a:pt x="106" y="58"/>
                    </a:lnTo>
                    <a:lnTo>
                      <a:pt x="103" y="58"/>
                    </a:lnTo>
                    <a:lnTo>
                      <a:pt x="98" y="63"/>
                    </a:lnTo>
                    <a:lnTo>
                      <a:pt x="98" y="63"/>
                    </a:lnTo>
                    <a:lnTo>
                      <a:pt x="96" y="63"/>
                    </a:lnTo>
                    <a:lnTo>
                      <a:pt x="90" y="66"/>
                    </a:lnTo>
                    <a:lnTo>
                      <a:pt x="90" y="71"/>
                    </a:lnTo>
                    <a:lnTo>
                      <a:pt x="92" y="75"/>
                    </a:lnTo>
                    <a:lnTo>
                      <a:pt x="88" y="78"/>
                    </a:lnTo>
                    <a:lnTo>
                      <a:pt x="78" y="76"/>
                    </a:lnTo>
                    <a:lnTo>
                      <a:pt x="73" y="79"/>
                    </a:lnTo>
                    <a:lnTo>
                      <a:pt x="70" y="76"/>
                    </a:lnTo>
                    <a:lnTo>
                      <a:pt x="65" y="76"/>
                    </a:lnTo>
                    <a:lnTo>
                      <a:pt x="62" y="79"/>
                    </a:lnTo>
                    <a:lnTo>
                      <a:pt x="57" y="79"/>
                    </a:lnTo>
                    <a:lnTo>
                      <a:pt x="57" y="75"/>
                    </a:lnTo>
                    <a:lnTo>
                      <a:pt x="50" y="75"/>
                    </a:lnTo>
                    <a:lnTo>
                      <a:pt x="43" y="75"/>
                    </a:lnTo>
                    <a:lnTo>
                      <a:pt x="40" y="78"/>
                    </a:lnTo>
                    <a:lnTo>
                      <a:pt x="33" y="79"/>
                    </a:lnTo>
                    <a:lnTo>
                      <a:pt x="25" y="79"/>
                    </a:lnTo>
                    <a:lnTo>
                      <a:pt x="23" y="78"/>
                    </a:lnTo>
                    <a:lnTo>
                      <a:pt x="23" y="78"/>
                    </a:lnTo>
                    <a:lnTo>
                      <a:pt x="22" y="75"/>
                    </a:lnTo>
                    <a:lnTo>
                      <a:pt x="22" y="68"/>
                    </a:lnTo>
                    <a:lnTo>
                      <a:pt x="15" y="58"/>
                    </a:lnTo>
                    <a:lnTo>
                      <a:pt x="5" y="51"/>
                    </a:lnTo>
                    <a:lnTo>
                      <a:pt x="5" y="51"/>
                    </a:lnTo>
                    <a:lnTo>
                      <a:pt x="7" y="48"/>
                    </a:lnTo>
                    <a:lnTo>
                      <a:pt x="3" y="43"/>
                    </a:lnTo>
                    <a:lnTo>
                      <a:pt x="3" y="40"/>
                    </a:lnTo>
                    <a:lnTo>
                      <a:pt x="12" y="33"/>
                    </a:lnTo>
                    <a:lnTo>
                      <a:pt x="13" y="28"/>
                    </a:lnTo>
                    <a:lnTo>
                      <a:pt x="10" y="23"/>
                    </a:lnTo>
                    <a:lnTo>
                      <a:pt x="3" y="16"/>
                    </a:lnTo>
                    <a:lnTo>
                      <a:pt x="0" y="6"/>
                    </a:lnTo>
                    <a:lnTo>
                      <a:pt x="3" y="3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38" name="Freeform 46"/>
              <p:cNvSpPr>
                <a:spLocks/>
              </p:cNvSpPr>
              <p:nvPr/>
            </p:nvSpPr>
            <p:spPr bwMode="auto">
              <a:xfrm>
                <a:off x="6664382" y="2754033"/>
                <a:ext cx="33177" cy="23865"/>
              </a:xfrm>
              <a:custGeom>
                <a:avLst/>
                <a:gdLst/>
                <a:ahLst/>
                <a:cxnLst>
                  <a:cxn ang="0">
                    <a:pos x="43" y="0"/>
                  </a:cxn>
                  <a:cxn ang="0">
                    <a:pos x="53" y="7"/>
                  </a:cxn>
                  <a:cxn ang="0">
                    <a:pos x="60" y="17"/>
                  </a:cxn>
                  <a:cxn ang="0">
                    <a:pos x="60" y="24"/>
                  </a:cxn>
                  <a:cxn ang="0">
                    <a:pos x="61" y="27"/>
                  </a:cxn>
                  <a:cxn ang="0">
                    <a:pos x="58" y="30"/>
                  </a:cxn>
                  <a:cxn ang="0">
                    <a:pos x="53" y="30"/>
                  </a:cxn>
                  <a:cxn ang="0">
                    <a:pos x="48" y="33"/>
                  </a:cxn>
                  <a:cxn ang="0">
                    <a:pos x="36" y="32"/>
                  </a:cxn>
                  <a:cxn ang="0">
                    <a:pos x="32" y="35"/>
                  </a:cxn>
                  <a:cxn ang="0">
                    <a:pos x="30" y="37"/>
                  </a:cxn>
                  <a:cxn ang="0">
                    <a:pos x="23" y="38"/>
                  </a:cxn>
                  <a:cxn ang="0">
                    <a:pos x="13" y="45"/>
                  </a:cxn>
                  <a:cxn ang="0">
                    <a:pos x="13" y="45"/>
                  </a:cxn>
                  <a:cxn ang="0">
                    <a:pos x="8" y="42"/>
                  </a:cxn>
                  <a:cxn ang="0">
                    <a:pos x="7" y="37"/>
                  </a:cxn>
                  <a:cxn ang="0">
                    <a:pos x="2" y="30"/>
                  </a:cxn>
                  <a:cxn ang="0">
                    <a:pos x="0" y="22"/>
                  </a:cxn>
                  <a:cxn ang="0">
                    <a:pos x="2" y="15"/>
                  </a:cxn>
                  <a:cxn ang="0">
                    <a:pos x="2" y="15"/>
                  </a:cxn>
                  <a:cxn ang="0">
                    <a:pos x="5" y="14"/>
                  </a:cxn>
                  <a:cxn ang="0">
                    <a:pos x="3" y="10"/>
                  </a:cxn>
                  <a:cxn ang="0">
                    <a:pos x="10" y="7"/>
                  </a:cxn>
                  <a:cxn ang="0">
                    <a:pos x="15" y="5"/>
                  </a:cxn>
                  <a:cxn ang="0">
                    <a:pos x="18" y="4"/>
                  </a:cxn>
                  <a:cxn ang="0">
                    <a:pos x="28" y="2"/>
                  </a:cxn>
                  <a:cxn ang="0">
                    <a:pos x="33" y="2"/>
                  </a:cxn>
                  <a:cxn ang="0">
                    <a:pos x="40" y="0"/>
                  </a:cxn>
                  <a:cxn ang="0">
                    <a:pos x="43" y="0"/>
                  </a:cxn>
                </a:cxnLst>
                <a:rect l="0" t="0" r="r" b="b"/>
                <a:pathLst>
                  <a:path w="61" h="45">
                    <a:moveTo>
                      <a:pt x="43" y="0"/>
                    </a:moveTo>
                    <a:lnTo>
                      <a:pt x="53" y="7"/>
                    </a:lnTo>
                    <a:lnTo>
                      <a:pt x="60" y="17"/>
                    </a:lnTo>
                    <a:lnTo>
                      <a:pt x="60" y="24"/>
                    </a:lnTo>
                    <a:lnTo>
                      <a:pt x="61" y="27"/>
                    </a:lnTo>
                    <a:lnTo>
                      <a:pt x="58" y="30"/>
                    </a:lnTo>
                    <a:lnTo>
                      <a:pt x="53" y="30"/>
                    </a:lnTo>
                    <a:lnTo>
                      <a:pt x="48" y="33"/>
                    </a:lnTo>
                    <a:lnTo>
                      <a:pt x="36" y="32"/>
                    </a:lnTo>
                    <a:lnTo>
                      <a:pt x="32" y="35"/>
                    </a:lnTo>
                    <a:lnTo>
                      <a:pt x="30" y="37"/>
                    </a:lnTo>
                    <a:lnTo>
                      <a:pt x="23" y="38"/>
                    </a:lnTo>
                    <a:lnTo>
                      <a:pt x="13" y="45"/>
                    </a:lnTo>
                    <a:lnTo>
                      <a:pt x="13" y="45"/>
                    </a:lnTo>
                    <a:lnTo>
                      <a:pt x="8" y="42"/>
                    </a:lnTo>
                    <a:lnTo>
                      <a:pt x="7" y="37"/>
                    </a:lnTo>
                    <a:lnTo>
                      <a:pt x="2" y="30"/>
                    </a:lnTo>
                    <a:lnTo>
                      <a:pt x="0" y="22"/>
                    </a:lnTo>
                    <a:lnTo>
                      <a:pt x="2" y="15"/>
                    </a:lnTo>
                    <a:lnTo>
                      <a:pt x="2" y="15"/>
                    </a:lnTo>
                    <a:lnTo>
                      <a:pt x="5" y="14"/>
                    </a:lnTo>
                    <a:lnTo>
                      <a:pt x="3" y="10"/>
                    </a:lnTo>
                    <a:lnTo>
                      <a:pt x="10" y="7"/>
                    </a:lnTo>
                    <a:lnTo>
                      <a:pt x="15" y="5"/>
                    </a:lnTo>
                    <a:lnTo>
                      <a:pt x="18" y="4"/>
                    </a:lnTo>
                    <a:lnTo>
                      <a:pt x="28" y="2"/>
                    </a:lnTo>
                    <a:lnTo>
                      <a:pt x="33" y="2"/>
                    </a:lnTo>
                    <a:lnTo>
                      <a:pt x="40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39" name="Freeform 47"/>
              <p:cNvSpPr>
                <a:spLocks/>
              </p:cNvSpPr>
              <p:nvPr/>
            </p:nvSpPr>
            <p:spPr bwMode="auto">
              <a:xfrm>
                <a:off x="6649398" y="2750920"/>
                <a:ext cx="22475" cy="41504"/>
              </a:xfrm>
              <a:custGeom>
                <a:avLst/>
                <a:gdLst/>
                <a:ahLst/>
                <a:cxnLst>
                  <a:cxn ang="0">
                    <a:pos x="32" y="21"/>
                  </a:cxn>
                  <a:cxn ang="0">
                    <a:pos x="30" y="28"/>
                  </a:cxn>
                  <a:cxn ang="0">
                    <a:pos x="32" y="36"/>
                  </a:cxn>
                  <a:cxn ang="0">
                    <a:pos x="37" y="43"/>
                  </a:cxn>
                  <a:cxn ang="0">
                    <a:pos x="38" y="48"/>
                  </a:cxn>
                  <a:cxn ang="0">
                    <a:pos x="43" y="51"/>
                  </a:cxn>
                  <a:cxn ang="0">
                    <a:pos x="43" y="56"/>
                  </a:cxn>
                  <a:cxn ang="0">
                    <a:pos x="40" y="63"/>
                  </a:cxn>
                  <a:cxn ang="0">
                    <a:pos x="30" y="66"/>
                  </a:cxn>
                  <a:cxn ang="0">
                    <a:pos x="30" y="71"/>
                  </a:cxn>
                  <a:cxn ang="0">
                    <a:pos x="27" y="78"/>
                  </a:cxn>
                  <a:cxn ang="0">
                    <a:pos x="23" y="79"/>
                  </a:cxn>
                  <a:cxn ang="0">
                    <a:pos x="18" y="76"/>
                  </a:cxn>
                  <a:cxn ang="0">
                    <a:pos x="13" y="66"/>
                  </a:cxn>
                  <a:cxn ang="0">
                    <a:pos x="5" y="66"/>
                  </a:cxn>
                  <a:cxn ang="0">
                    <a:pos x="3" y="63"/>
                  </a:cxn>
                  <a:cxn ang="0">
                    <a:pos x="5" y="58"/>
                  </a:cxn>
                  <a:cxn ang="0">
                    <a:pos x="2" y="54"/>
                  </a:cxn>
                  <a:cxn ang="0">
                    <a:pos x="2" y="48"/>
                  </a:cxn>
                  <a:cxn ang="0">
                    <a:pos x="3" y="44"/>
                  </a:cxn>
                  <a:cxn ang="0">
                    <a:pos x="2" y="38"/>
                  </a:cxn>
                  <a:cxn ang="0">
                    <a:pos x="3" y="28"/>
                  </a:cxn>
                  <a:cxn ang="0">
                    <a:pos x="5" y="26"/>
                  </a:cxn>
                  <a:cxn ang="0">
                    <a:pos x="7" y="23"/>
                  </a:cxn>
                  <a:cxn ang="0">
                    <a:pos x="0" y="20"/>
                  </a:cxn>
                  <a:cxn ang="0">
                    <a:pos x="0" y="11"/>
                  </a:cxn>
                  <a:cxn ang="0">
                    <a:pos x="3" y="6"/>
                  </a:cxn>
                  <a:cxn ang="0">
                    <a:pos x="8" y="0"/>
                  </a:cxn>
                  <a:cxn ang="0">
                    <a:pos x="10" y="0"/>
                  </a:cxn>
                  <a:cxn ang="0">
                    <a:pos x="13" y="5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8" y="1"/>
                  </a:cxn>
                  <a:cxn ang="0">
                    <a:pos x="22" y="5"/>
                  </a:cxn>
                  <a:cxn ang="0">
                    <a:pos x="25" y="6"/>
                  </a:cxn>
                  <a:cxn ang="0">
                    <a:pos x="30" y="10"/>
                  </a:cxn>
                  <a:cxn ang="0">
                    <a:pos x="30" y="11"/>
                  </a:cxn>
                  <a:cxn ang="0">
                    <a:pos x="30" y="20"/>
                  </a:cxn>
                  <a:cxn ang="0">
                    <a:pos x="32" y="21"/>
                  </a:cxn>
                </a:cxnLst>
                <a:rect l="0" t="0" r="r" b="b"/>
                <a:pathLst>
                  <a:path w="43" h="79">
                    <a:moveTo>
                      <a:pt x="32" y="21"/>
                    </a:moveTo>
                    <a:lnTo>
                      <a:pt x="30" y="28"/>
                    </a:lnTo>
                    <a:lnTo>
                      <a:pt x="32" y="36"/>
                    </a:lnTo>
                    <a:lnTo>
                      <a:pt x="37" y="43"/>
                    </a:lnTo>
                    <a:lnTo>
                      <a:pt x="38" y="48"/>
                    </a:lnTo>
                    <a:lnTo>
                      <a:pt x="43" y="51"/>
                    </a:lnTo>
                    <a:lnTo>
                      <a:pt x="43" y="56"/>
                    </a:lnTo>
                    <a:lnTo>
                      <a:pt x="40" y="63"/>
                    </a:lnTo>
                    <a:lnTo>
                      <a:pt x="30" y="66"/>
                    </a:lnTo>
                    <a:lnTo>
                      <a:pt x="30" y="71"/>
                    </a:lnTo>
                    <a:lnTo>
                      <a:pt x="27" y="78"/>
                    </a:lnTo>
                    <a:lnTo>
                      <a:pt x="23" y="79"/>
                    </a:lnTo>
                    <a:lnTo>
                      <a:pt x="18" y="76"/>
                    </a:lnTo>
                    <a:lnTo>
                      <a:pt x="13" y="66"/>
                    </a:lnTo>
                    <a:lnTo>
                      <a:pt x="5" y="66"/>
                    </a:lnTo>
                    <a:lnTo>
                      <a:pt x="3" y="63"/>
                    </a:lnTo>
                    <a:lnTo>
                      <a:pt x="5" y="58"/>
                    </a:lnTo>
                    <a:lnTo>
                      <a:pt x="2" y="54"/>
                    </a:lnTo>
                    <a:lnTo>
                      <a:pt x="2" y="48"/>
                    </a:lnTo>
                    <a:lnTo>
                      <a:pt x="3" y="44"/>
                    </a:lnTo>
                    <a:lnTo>
                      <a:pt x="2" y="38"/>
                    </a:lnTo>
                    <a:lnTo>
                      <a:pt x="3" y="28"/>
                    </a:lnTo>
                    <a:lnTo>
                      <a:pt x="5" y="26"/>
                    </a:lnTo>
                    <a:lnTo>
                      <a:pt x="7" y="23"/>
                    </a:lnTo>
                    <a:lnTo>
                      <a:pt x="0" y="20"/>
                    </a:lnTo>
                    <a:lnTo>
                      <a:pt x="0" y="11"/>
                    </a:lnTo>
                    <a:lnTo>
                      <a:pt x="3" y="6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13" y="5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8" y="1"/>
                    </a:lnTo>
                    <a:lnTo>
                      <a:pt x="22" y="5"/>
                    </a:lnTo>
                    <a:lnTo>
                      <a:pt x="25" y="6"/>
                    </a:lnTo>
                    <a:lnTo>
                      <a:pt x="30" y="10"/>
                    </a:lnTo>
                    <a:lnTo>
                      <a:pt x="30" y="11"/>
                    </a:lnTo>
                    <a:lnTo>
                      <a:pt x="30" y="20"/>
                    </a:lnTo>
                    <a:lnTo>
                      <a:pt x="32" y="2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40" name="Freeform 48"/>
              <p:cNvSpPr>
                <a:spLocks/>
              </p:cNvSpPr>
              <p:nvPr/>
            </p:nvSpPr>
            <p:spPr bwMode="auto">
              <a:xfrm>
                <a:off x="6639767" y="2701116"/>
                <a:ext cx="52442" cy="61218"/>
              </a:xfrm>
              <a:custGeom>
                <a:avLst/>
                <a:gdLst/>
                <a:ahLst/>
                <a:cxnLst>
                  <a:cxn ang="0">
                    <a:pos x="4" y="9"/>
                  </a:cxn>
                  <a:cxn ang="0">
                    <a:pos x="12" y="7"/>
                  </a:cxn>
                  <a:cxn ang="0">
                    <a:pos x="20" y="0"/>
                  </a:cxn>
                  <a:cxn ang="0">
                    <a:pos x="29" y="2"/>
                  </a:cxn>
                  <a:cxn ang="0">
                    <a:pos x="39" y="9"/>
                  </a:cxn>
                  <a:cxn ang="0">
                    <a:pos x="47" y="20"/>
                  </a:cxn>
                  <a:cxn ang="0">
                    <a:pos x="60" y="27"/>
                  </a:cxn>
                  <a:cxn ang="0">
                    <a:pos x="59" y="35"/>
                  </a:cxn>
                  <a:cxn ang="0">
                    <a:pos x="69" y="42"/>
                  </a:cxn>
                  <a:cxn ang="0">
                    <a:pos x="77" y="42"/>
                  </a:cxn>
                  <a:cxn ang="0">
                    <a:pos x="90" y="38"/>
                  </a:cxn>
                  <a:cxn ang="0">
                    <a:pos x="87" y="47"/>
                  </a:cxn>
                  <a:cxn ang="0">
                    <a:pos x="85" y="58"/>
                  </a:cxn>
                  <a:cxn ang="0">
                    <a:pos x="95" y="75"/>
                  </a:cxn>
                  <a:cxn ang="0">
                    <a:pos x="97" y="85"/>
                  </a:cxn>
                  <a:cxn ang="0">
                    <a:pos x="88" y="95"/>
                  </a:cxn>
                  <a:cxn ang="0">
                    <a:pos x="90" y="103"/>
                  </a:cxn>
                  <a:cxn ang="0">
                    <a:pos x="80" y="105"/>
                  </a:cxn>
                  <a:cxn ang="0">
                    <a:pos x="65" y="107"/>
                  </a:cxn>
                  <a:cxn ang="0">
                    <a:pos x="57" y="110"/>
                  </a:cxn>
                  <a:cxn ang="0">
                    <a:pos x="52" y="117"/>
                  </a:cxn>
                  <a:cxn ang="0">
                    <a:pos x="47" y="117"/>
                  </a:cxn>
                  <a:cxn ang="0">
                    <a:pos x="47" y="107"/>
                  </a:cxn>
                  <a:cxn ang="0">
                    <a:pos x="39" y="102"/>
                  </a:cxn>
                  <a:cxn ang="0">
                    <a:pos x="34" y="97"/>
                  </a:cxn>
                  <a:cxn ang="0">
                    <a:pos x="39" y="92"/>
                  </a:cxn>
                  <a:cxn ang="0">
                    <a:pos x="32" y="85"/>
                  </a:cxn>
                  <a:cxn ang="0">
                    <a:pos x="22" y="82"/>
                  </a:cxn>
                  <a:cxn ang="0">
                    <a:pos x="20" y="77"/>
                  </a:cxn>
                  <a:cxn ang="0">
                    <a:pos x="17" y="70"/>
                  </a:cxn>
                  <a:cxn ang="0">
                    <a:pos x="12" y="60"/>
                  </a:cxn>
                  <a:cxn ang="0">
                    <a:pos x="19" y="60"/>
                  </a:cxn>
                  <a:cxn ang="0">
                    <a:pos x="17" y="55"/>
                  </a:cxn>
                  <a:cxn ang="0">
                    <a:pos x="5" y="50"/>
                  </a:cxn>
                  <a:cxn ang="0">
                    <a:pos x="10" y="40"/>
                  </a:cxn>
                  <a:cxn ang="0">
                    <a:pos x="9" y="35"/>
                  </a:cxn>
                  <a:cxn ang="0">
                    <a:pos x="5" y="35"/>
                  </a:cxn>
                  <a:cxn ang="0">
                    <a:pos x="9" y="30"/>
                  </a:cxn>
                  <a:cxn ang="0">
                    <a:pos x="12" y="29"/>
                  </a:cxn>
                  <a:cxn ang="0">
                    <a:pos x="5" y="25"/>
                  </a:cxn>
                  <a:cxn ang="0">
                    <a:pos x="0" y="14"/>
                  </a:cxn>
                </a:cxnLst>
                <a:rect l="0" t="0" r="r" b="b"/>
                <a:pathLst>
                  <a:path w="98" h="118">
                    <a:moveTo>
                      <a:pt x="0" y="12"/>
                    </a:moveTo>
                    <a:lnTo>
                      <a:pt x="4" y="9"/>
                    </a:lnTo>
                    <a:lnTo>
                      <a:pt x="9" y="7"/>
                    </a:lnTo>
                    <a:lnTo>
                      <a:pt x="12" y="7"/>
                    </a:lnTo>
                    <a:lnTo>
                      <a:pt x="14" y="5"/>
                    </a:lnTo>
                    <a:lnTo>
                      <a:pt x="20" y="0"/>
                    </a:lnTo>
                    <a:lnTo>
                      <a:pt x="24" y="2"/>
                    </a:lnTo>
                    <a:lnTo>
                      <a:pt x="29" y="2"/>
                    </a:lnTo>
                    <a:lnTo>
                      <a:pt x="37" y="5"/>
                    </a:lnTo>
                    <a:lnTo>
                      <a:pt x="39" y="9"/>
                    </a:lnTo>
                    <a:lnTo>
                      <a:pt x="45" y="17"/>
                    </a:lnTo>
                    <a:lnTo>
                      <a:pt x="47" y="20"/>
                    </a:lnTo>
                    <a:lnTo>
                      <a:pt x="54" y="24"/>
                    </a:lnTo>
                    <a:lnTo>
                      <a:pt x="60" y="27"/>
                    </a:lnTo>
                    <a:lnTo>
                      <a:pt x="57" y="33"/>
                    </a:lnTo>
                    <a:lnTo>
                      <a:pt x="59" y="35"/>
                    </a:lnTo>
                    <a:lnTo>
                      <a:pt x="67" y="38"/>
                    </a:lnTo>
                    <a:lnTo>
                      <a:pt x="69" y="42"/>
                    </a:lnTo>
                    <a:lnTo>
                      <a:pt x="74" y="40"/>
                    </a:lnTo>
                    <a:lnTo>
                      <a:pt x="77" y="42"/>
                    </a:lnTo>
                    <a:lnTo>
                      <a:pt x="82" y="38"/>
                    </a:lnTo>
                    <a:lnTo>
                      <a:pt x="90" y="38"/>
                    </a:lnTo>
                    <a:lnTo>
                      <a:pt x="85" y="43"/>
                    </a:lnTo>
                    <a:lnTo>
                      <a:pt x="87" y="47"/>
                    </a:lnTo>
                    <a:lnTo>
                      <a:pt x="88" y="55"/>
                    </a:lnTo>
                    <a:lnTo>
                      <a:pt x="85" y="58"/>
                    </a:lnTo>
                    <a:lnTo>
                      <a:pt x="88" y="68"/>
                    </a:lnTo>
                    <a:lnTo>
                      <a:pt x="95" y="75"/>
                    </a:lnTo>
                    <a:lnTo>
                      <a:pt x="98" y="80"/>
                    </a:lnTo>
                    <a:lnTo>
                      <a:pt x="97" y="85"/>
                    </a:lnTo>
                    <a:lnTo>
                      <a:pt x="88" y="92"/>
                    </a:lnTo>
                    <a:lnTo>
                      <a:pt x="88" y="95"/>
                    </a:lnTo>
                    <a:lnTo>
                      <a:pt x="92" y="100"/>
                    </a:lnTo>
                    <a:lnTo>
                      <a:pt x="90" y="103"/>
                    </a:lnTo>
                    <a:lnTo>
                      <a:pt x="87" y="103"/>
                    </a:lnTo>
                    <a:lnTo>
                      <a:pt x="80" y="105"/>
                    </a:lnTo>
                    <a:lnTo>
                      <a:pt x="75" y="105"/>
                    </a:lnTo>
                    <a:lnTo>
                      <a:pt x="65" y="107"/>
                    </a:lnTo>
                    <a:lnTo>
                      <a:pt x="62" y="108"/>
                    </a:lnTo>
                    <a:lnTo>
                      <a:pt x="57" y="110"/>
                    </a:lnTo>
                    <a:lnTo>
                      <a:pt x="50" y="113"/>
                    </a:lnTo>
                    <a:lnTo>
                      <a:pt x="52" y="117"/>
                    </a:lnTo>
                    <a:lnTo>
                      <a:pt x="49" y="118"/>
                    </a:lnTo>
                    <a:lnTo>
                      <a:pt x="47" y="117"/>
                    </a:lnTo>
                    <a:lnTo>
                      <a:pt x="47" y="108"/>
                    </a:lnTo>
                    <a:lnTo>
                      <a:pt x="47" y="107"/>
                    </a:lnTo>
                    <a:lnTo>
                      <a:pt x="42" y="103"/>
                    </a:lnTo>
                    <a:lnTo>
                      <a:pt x="39" y="102"/>
                    </a:lnTo>
                    <a:lnTo>
                      <a:pt x="35" y="98"/>
                    </a:lnTo>
                    <a:lnTo>
                      <a:pt x="34" y="97"/>
                    </a:lnTo>
                    <a:lnTo>
                      <a:pt x="35" y="95"/>
                    </a:lnTo>
                    <a:lnTo>
                      <a:pt x="39" y="92"/>
                    </a:lnTo>
                    <a:lnTo>
                      <a:pt x="39" y="87"/>
                    </a:lnTo>
                    <a:lnTo>
                      <a:pt x="32" y="85"/>
                    </a:lnTo>
                    <a:lnTo>
                      <a:pt x="29" y="82"/>
                    </a:lnTo>
                    <a:lnTo>
                      <a:pt x="22" y="82"/>
                    </a:lnTo>
                    <a:lnTo>
                      <a:pt x="20" y="80"/>
                    </a:lnTo>
                    <a:lnTo>
                      <a:pt x="20" y="77"/>
                    </a:lnTo>
                    <a:lnTo>
                      <a:pt x="15" y="72"/>
                    </a:lnTo>
                    <a:lnTo>
                      <a:pt x="17" y="70"/>
                    </a:lnTo>
                    <a:lnTo>
                      <a:pt x="12" y="65"/>
                    </a:lnTo>
                    <a:lnTo>
                      <a:pt x="12" y="60"/>
                    </a:lnTo>
                    <a:lnTo>
                      <a:pt x="14" y="58"/>
                    </a:lnTo>
                    <a:lnTo>
                      <a:pt x="19" y="60"/>
                    </a:lnTo>
                    <a:lnTo>
                      <a:pt x="20" y="58"/>
                    </a:lnTo>
                    <a:lnTo>
                      <a:pt x="17" y="55"/>
                    </a:lnTo>
                    <a:lnTo>
                      <a:pt x="14" y="55"/>
                    </a:lnTo>
                    <a:lnTo>
                      <a:pt x="5" y="50"/>
                    </a:lnTo>
                    <a:lnTo>
                      <a:pt x="5" y="47"/>
                    </a:lnTo>
                    <a:lnTo>
                      <a:pt x="10" y="40"/>
                    </a:lnTo>
                    <a:lnTo>
                      <a:pt x="12" y="35"/>
                    </a:lnTo>
                    <a:lnTo>
                      <a:pt x="9" y="35"/>
                    </a:lnTo>
                    <a:lnTo>
                      <a:pt x="7" y="37"/>
                    </a:lnTo>
                    <a:lnTo>
                      <a:pt x="5" y="35"/>
                    </a:lnTo>
                    <a:lnTo>
                      <a:pt x="5" y="32"/>
                    </a:lnTo>
                    <a:lnTo>
                      <a:pt x="9" y="30"/>
                    </a:lnTo>
                    <a:lnTo>
                      <a:pt x="12" y="30"/>
                    </a:lnTo>
                    <a:lnTo>
                      <a:pt x="12" y="29"/>
                    </a:lnTo>
                    <a:lnTo>
                      <a:pt x="7" y="27"/>
                    </a:lnTo>
                    <a:lnTo>
                      <a:pt x="5" y="25"/>
                    </a:lnTo>
                    <a:lnTo>
                      <a:pt x="4" y="19"/>
                    </a:lnTo>
                    <a:lnTo>
                      <a:pt x="0" y="14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41" name="Freeform 49"/>
              <p:cNvSpPr>
                <a:spLocks/>
              </p:cNvSpPr>
              <p:nvPr/>
            </p:nvSpPr>
            <p:spPr bwMode="auto">
              <a:xfrm>
                <a:off x="6637626" y="2736394"/>
                <a:ext cx="22475" cy="24902"/>
              </a:xfrm>
              <a:custGeom>
                <a:avLst/>
                <a:gdLst/>
                <a:ahLst/>
                <a:cxnLst>
                  <a:cxn ang="0">
                    <a:pos x="22" y="49"/>
                  </a:cxn>
                  <a:cxn ang="0">
                    <a:pos x="22" y="40"/>
                  </a:cxn>
                  <a:cxn ang="0">
                    <a:pos x="25" y="35"/>
                  </a:cxn>
                  <a:cxn ang="0">
                    <a:pos x="30" y="29"/>
                  </a:cxn>
                  <a:cxn ang="0">
                    <a:pos x="32" y="29"/>
                  </a:cxn>
                  <a:cxn ang="0">
                    <a:pos x="35" y="34"/>
                  </a:cxn>
                  <a:cxn ang="0">
                    <a:pos x="39" y="29"/>
                  </a:cxn>
                  <a:cxn ang="0">
                    <a:pos x="40" y="27"/>
                  </a:cxn>
                  <a:cxn ang="0">
                    <a:pos x="44" y="24"/>
                  </a:cxn>
                  <a:cxn ang="0">
                    <a:pos x="44" y="19"/>
                  </a:cxn>
                  <a:cxn ang="0">
                    <a:pos x="37" y="17"/>
                  </a:cxn>
                  <a:cxn ang="0">
                    <a:pos x="34" y="14"/>
                  </a:cxn>
                  <a:cxn ang="0">
                    <a:pos x="27" y="14"/>
                  </a:cxn>
                  <a:cxn ang="0">
                    <a:pos x="25" y="12"/>
                  </a:cxn>
                  <a:cxn ang="0">
                    <a:pos x="25" y="9"/>
                  </a:cxn>
                  <a:cxn ang="0">
                    <a:pos x="20" y="4"/>
                  </a:cxn>
                  <a:cxn ang="0">
                    <a:pos x="20" y="4"/>
                  </a:cxn>
                  <a:cxn ang="0">
                    <a:pos x="15" y="4"/>
                  </a:cxn>
                  <a:cxn ang="0">
                    <a:pos x="10" y="0"/>
                  </a:cxn>
                  <a:cxn ang="0">
                    <a:pos x="7" y="2"/>
                  </a:cxn>
                  <a:cxn ang="0">
                    <a:pos x="9" y="5"/>
                  </a:cxn>
                  <a:cxn ang="0">
                    <a:pos x="12" y="7"/>
                  </a:cxn>
                  <a:cxn ang="0">
                    <a:pos x="14" y="10"/>
                  </a:cxn>
                  <a:cxn ang="0">
                    <a:pos x="10" y="12"/>
                  </a:cxn>
                  <a:cxn ang="0">
                    <a:pos x="7" y="14"/>
                  </a:cxn>
                  <a:cxn ang="0">
                    <a:pos x="5" y="17"/>
                  </a:cxn>
                  <a:cxn ang="0">
                    <a:pos x="5" y="24"/>
                  </a:cxn>
                  <a:cxn ang="0">
                    <a:pos x="2" y="29"/>
                  </a:cxn>
                  <a:cxn ang="0">
                    <a:pos x="0" y="29"/>
                  </a:cxn>
                  <a:cxn ang="0">
                    <a:pos x="2" y="30"/>
                  </a:cxn>
                  <a:cxn ang="0">
                    <a:pos x="5" y="34"/>
                  </a:cxn>
                  <a:cxn ang="0">
                    <a:pos x="15" y="44"/>
                  </a:cxn>
                  <a:cxn ang="0">
                    <a:pos x="15" y="47"/>
                  </a:cxn>
                  <a:cxn ang="0">
                    <a:pos x="22" y="49"/>
                  </a:cxn>
                </a:cxnLst>
                <a:rect l="0" t="0" r="r" b="b"/>
                <a:pathLst>
                  <a:path w="44" h="49">
                    <a:moveTo>
                      <a:pt x="22" y="49"/>
                    </a:moveTo>
                    <a:lnTo>
                      <a:pt x="22" y="40"/>
                    </a:lnTo>
                    <a:lnTo>
                      <a:pt x="25" y="35"/>
                    </a:lnTo>
                    <a:lnTo>
                      <a:pt x="30" y="29"/>
                    </a:lnTo>
                    <a:lnTo>
                      <a:pt x="32" y="29"/>
                    </a:lnTo>
                    <a:lnTo>
                      <a:pt x="35" y="34"/>
                    </a:lnTo>
                    <a:lnTo>
                      <a:pt x="39" y="29"/>
                    </a:lnTo>
                    <a:lnTo>
                      <a:pt x="40" y="27"/>
                    </a:lnTo>
                    <a:lnTo>
                      <a:pt x="44" y="24"/>
                    </a:lnTo>
                    <a:lnTo>
                      <a:pt x="44" y="19"/>
                    </a:lnTo>
                    <a:lnTo>
                      <a:pt x="37" y="17"/>
                    </a:lnTo>
                    <a:lnTo>
                      <a:pt x="34" y="14"/>
                    </a:lnTo>
                    <a:lnTo>
                      <a:pt x="27" y="14"/>
                    </a:lnTo>
                    <a:lnTo>
                      <a:pt x="25" y="12"/>
                    </a:lnTo>
                    <a:lnTo>
                      <a:pt x="25" y="9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5" y="4"/>
                    </a:lnTo>
                    <a:lnTo>
                      <a:pt x="10" y="0"/>
                    </a:lnTo>
                    <a:lnTo>
                      <a:pt x="7" y="2"/>
                    </a:lnTo>
                    <a:lnTo>
                      <a:pt x="9" y="5"/>
                    </a:lnTo>
                    <a:lnTo>
                      <a:pt x="12" y="7"/>
                    </a:lnTo>
                    <a:lnTo>
                      <a:pt x="14" y="10"/>
                    </a:lnTo>
                    <a:lnTo>
                      <a:pt x="10" y="12"/>
                    </a:lnTo>
                    <a:lnTo>
                      <a:pt x="7" y="14"/>
                    </a:lnTo>
                    <a:lnTo>
                      <a:pt x="5" y="17"/>
                    </a:lnTo>
                    <a:lnTo>
                      <a:pt x="5" y="24"/>
                    </a:lnTo>
                    <a:lnTo>
                      <a:pt x="2" y="29"/>
                    </a:lnTo>
                    <a:lnTo>
                      <a:pt x="0" y="29"/>
                    </a:lnTo>
                    <a:lnTo>
                      <a:pt x="2" y="30"/>
                    </a:lnTo>
                    <a:lnTo>
                      <a:pt x="5" y="34"/>
                    </a:lnTo>
                    <a:lnTo>
                      <a:pt x="15" y="44"/>
                    </a:lnTo>
                    <a:lnTo>
                      <a:pt x="15" y="47"/>
                    </a:lnTo>
                    <a:lnTo>
                      <a:pt x="22" y="4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42" name="Freeform 50"/>
              <p:cNvSpPr>
                <a:spLocks noEditPoints="1"/>
              </p:cNvSpPr>
              <p:nvPr/>
            </p:nvSpPr>
            <p:spPr bwMode="auto">
              <a:xfrm>
                <a:off x="6575552" y="2699041"/>
                <a:ext cx="70636" cy="47729"/>
              </a:xfrm>
              <a:custGeom>
                <a:avLst/>
                <a:gdLst/>
                <a:ahLst/>
                <a:cxnLst>
                  <a:cxn ang="0">
                    <a:pos x="130" y="33"/>
                  </a:cxn>
                  <a:cxn ang="0">
                    <a:pos x="128" y="30"/>
                  </a:cxn>
                  <a:cxn ang="0">
                    <a:pos x="121" y="17"/>
                  </a:cxn>
                  <a:cxn ang="0">
                    <a:pos x="105" y="17"/>
                  </a:cxn>
                  <a:cxn ang="0">
                    <a:pos x="83" y="10"/>
                  </a:cxn>
                  <a:cxn ang="0">
                    <a:pos x="70" y="2"/>
                  </a:cxn>
                  <a:cxn ang="0">
                    <a:pos x="43" y="13"/>
                  </a:cxn>
                  <a:cxn ang="0">
                    <a:pos x="30" y="25"/>
                  </a:cxn>
                  <a:cxn ang="0">
                    <a:pos x="10" y="27"/>
                  </a:cxn>
                  <a:cxn ang="0">
                    <a:pos x="2" y="36"/>
                  </a:cxn>
                  <a:cxn ang="0">
                    <a:pos x="10" y="45"/>
                  </a:cxn>
                  <a:cxn ang="0">
                    <a:pos x="20" y="27"/>
                  </a:cxn>
                  <a:cxn ang="0">
                    <a:pos x="32" y="35"/>
                  </a:cxn>
                  <a:cxn ang="0">
                    <a:pos x="43" y="53"/>
                  </a:cxn>
                  <a:cxn ang="0">
                    <a:pos x="47" y="56"/>
                  </a:cxn>
                  <a:cxn ang="0">
                    <a:pos x="43" y="65"/>
                  </a:cxn>
                  <a:cxn ang="0">
                    <a:pos x="58" y="71"/>
                  </a:cxn>
                  <a:cxn ang="0">
                    <a:pos x="68" y="76"/>
                  </a:cxn>
                  <a:cxn ang="0">
                    <a:pos x="97" y="91"/>
                  </a:cxn>
                  <a:cxn ang="0">
                    <a:pos x="92" y="91"/>
                  </a:cxn>
                  <a:cxn ang="0">
                    <a:pos x="98" y="90"/>
                  </a:cxn>
                  <a:cxn ang="0">
                    <a:pos x="60" y="55"/>
                  </a:cxn>
                  <a:cxn ang="0">
                    <a:pos x="58" y="45"/>
                  </a:cxn>
                  <a:cxn ang="0">
                    <a:pos x="50" y="36"/>
                  </a:cxn>
                  <a:cxn ang="0">
                    <a:pos x="53" y="28"/>
                  </a:cxn>
                  <a:cxn ang="0">
                    <a:pos x="65" y="33"/>
                  </a:cxn>
                  <a:cxn ang="0">
                    <a:pos x="72" y="30"/>
                  </a:cxn>
                  <a:cxn ang="0">
                    <a:pos x="80" y="28"/>
                  </a:cxn>
                  <a:cxn ang="0">
                    <a:pos x="90" y="32"/>
                  </a:cxn>
                  <a:cxn ang="0">
                    <a:pos x="100" y="33"/>
                  </a:cxn>
                  <a:cxn ang="0">
                    <a:pos x="115" y="33"/>
                  </a:cxn>
                  <a:cxn ang="0">
                    <a:pos x="126" y="38"/>
                  </a:cxn>
                  <a:cxn ang="0">
                    <a:pos x="77" y="90"/>
                  </a:cxn>
                  <a:cxn ang="0">
                    <a:pos x="80" y="91"/>
                  </a:cxn>
                  <a:cxn ang="0">
                    <a:pos x="70" y="85"/>
                  </a:cxn>
                  <a:cxn ang="0">
                    <a:pos x="70" y="85"/>
                  </a:cxn>
                  <a:cxn ang="0">
                    <a:pos x="80" y="80"/>
                  </a:cxn>
                  <a:cxn ang="0">
                    <a:pos x="73" y="83"/>
                  </a:cxn>
                  <a:cxn ang="0">
                    <a:pos x="37" y="51"/>
                  </a:cxn>
                  <a:cxn ang="0">
                    <a:pos x="40" y="58"/>
                  </a:cxn>
                  <a:cxn ang="0">
                    <a:pos x="32" y="46"/>
                  </a:cxn>
                  <a:cxn ang="0">
                    <a:pos x="32" y="46"/>
                  </a:cxn>
                  <a:cxn ang="0">
                    <a:pos x="38" y="63"/>
                  </a:cxn>
                  <a:cxn ang="0">
                    <a:pos x="33" y="60"/>
                  </a:cxn>
                  <a:cxn ang="0">
                    <a:pos x="32" y="56"/>
                  </a:cxn>
                  <a:cxn ang="0">
                    <a:pos x="18" y="40"/>
                  </a:cxn>
                  <a:cxn ang="0">
                    <a:pos x="25" y="50"/>
                  </a:cxn>
                  <a:cxn ang="0">
                    <a:pos x="18" y="40"/>
                  </a:cxn>
                  <a:cxn ang="0">
                    <a:pos x="30" y="41"/>
                  </a:cxn>
                  <a:cxn ang="0">
                    <a:pos x="20" y="40"/>
                  </a:cxn>
                  <a:cxn ang="0">
                    <a:pos x="22" y="32"/>
                  </a:cxn>
                </a:cxnLst>
                <a:rect l="0" t="0" r="r" b="b"/>
                <a:pathLst>
                  <a:path w="133" h="93">
                    <a:moveTo>
                      <a:pt x="126" y="38"/>
                    </a:moveTo>
                    <a:lnTo>
                      <a:pt x="126" y="35"/>
                    </a:lnTo>
                    <a:lnTo>
                      <a:pt x="130" y="33"/>
                    </a:lnTo>
                    <a:lnTo>
                      <a:pt x="133" y="33"/>
                    </a:lnTo>
                    <a:lnTo>
                      <a:pt x="133" y="32"/>
                    </a:lnTo>
                    <a:lnTo>
                      <a:pt x="128" y="30"/>
                    </a:lnTo>
                    <a:lnTo>
                      <a:pt x="126" y="28"/>
                    </a:lnTo>
                    <a:lnTo>
                      <a:pt x="125" y="22"/>
                    </a:lnTo>
                    <a:lnTo>
                      <a:pt x="121" y="17"/>
                    </a:lnTo>
                    <a:lnTo>
                      <a:pt x="118" y="15"/>
                    </a:lnTo>
                    <a:lnTo>
                      <a:pt x="115" y="18"/>
                    </a:lnTo>
                    <a:lnTo>
                      <a:pt x="105" y="17"/>
                    </a:lnTo>
                    <a:lnTo>
                      <a:pt x="93" y="13"/>
                    </a:lnTo>
                    <a:lnTo>
                      <a:pt x="88" y="12"/>
                    </a:lnTo>
                    <a:lnTo>
                      <a:pt x="83" y="10"/>
                    </a:lnTo>
                    <a:lnTo>
                      <a:pt x="73" y="2"/>
                    </a:lnTo>
                    <a:lnTo>
                      <a:pt x="70" y="0"/>
                    </a:lnTo>
                    <a:lnTo>
                      <a:pt x="70" y="2"/>
                    </a:lnTo>
                    <a:lnTo>
                      <a:pt x="60" y="2"/>
                    </a:lnTo>
                    <a:lnTo>
                      <a:pt x="45" y="8"/>
                    </a:lnTo>
                    <a:lnTo>
                      <a:pt x="43" y="13"/>
                    </a:lnTo>
                    <a:lnTo>
                      <a:pt x="37" y="17"/>
                    </a:lnTo>
                    <a:lnTo>
                      <a:pt x="35" y="25"/>
                    </a:lnTo>
                    <a:lnTo>
                      <a:pt x="30" y="25"/>
                    </a:lnTo>
                    <a:lnTo>
                      <a:pt x="20" y="22"/>
                    </a:lnTo>
                    <a:lnTo>
                      <a:pt x="15" y="23"/>
                    </a:lnTo>
                    <a:lnTo>
                      <a:pt x="10" y="27"/>
                    </a:lnTo>
                    <a:lnTo>
                      <a:pt x="0" y="27"/>
                    </a:lnTo>
                    <a:lnTo>
                      <a:pt x="0" y="28"/>
                    </a:lnTo>
                    <a:lnTo>
                      <a:pt x="2" y="36"/>
                    </a:lnTo>
                    <a:lnTo>
                      <a:pt x="8" y="41"/>
                    </a:lnTo>
                    <a:lnTo>
                      <a:pt x="7" y="43"/>
                    </a:lnTo>
                    <a:lnTo>
                      <a:pt x="10" y="45"/>
                    </a:lnTo>
                    <a:lnTo>
                      <a:pt x="15" y="35"/>
                    </a:lnTo>
                    <a:lnTo>
                      <a:pt x="17" y="32"/>
                    </a:lnTo>
                    <a:lnTo>
                      <a:pt x="20" y="27"/>
                    </a:lnTo>
                    <a:lnTo>
                      <a:pt x="25" y="27"/>
                    </a:lnTo>
                    <a:lnTo>
                      <a:pt x="27" y="32"/>
                    </a:lnTo>
                    <a:lnTo>
                      <a:pt x="32" y="35"/>
                    </a:lnTo>
                    <a:lnTo>
                      <a:pt x="33" y="41"/>
                    </a:lnTo>
                    <a:lnTo>
                      <a:pt x="37" y="48"/>
                    </a:lnTo>
                    <a:lnTo>
                      <a:pt x="43" y="53"/>
                    </a:lnTo>
                    <a:lnTo>
                      <a:pt x="47" y="53"/>
                    </a:lnTo>
                    <a:lnTo>
                      <a:pt x="50" y="58"/>
                    </a:lnTo>
                    <a:lnTo>
                      <a:pt x="47" y="56"/>
                    </a:lnTo>
                    <a:lnTo>
                      <a:pt x="42" y="58"/>
                    </a:lnTo>
                    <a:lnTo>
                      <a:pt x="40" y="61"/>
                    </a:lnTo>
                    <a:lnTo>
                      <a:pt x="43" y="65"/>
                    </a:lnTo>
                    <a:lnTo>
                      <a:pt x="48" y="65"/>
                    </a:lnTo>
                    <a:lnTo>
                      <a:pt x="53" y="70"/>
                    </a:lnTo>
                    <a:lnTo>
                      <a:pt x="58" y="71"/>
                    </a:lnTo>
                    <a:lnTo>
                      <a:pt x="60" y="75"/>
                    </a:lnTo>
                    <a:lnTo>
                      <a:pt x="63" y="78"/>
                    </a:lnTo>
                    <a:lnTo>
                      <a:pt x="68" y="76"/>
                    </a:lnTo>
                    <a:lnTo>
                      <a:pt x="80" y="78"/>
                    </a:lnTo>
                    <a:lnTo>
                      <a:pt x="85" y="80"/>
                    </a:lnTo>
                    <a:lnTo>
                      <a:pt x="97" y="91"/>
                    </a:lnTo>
                    <a:lnTo>
                      <a:pt x="93" y="91"/>
                    </a:lnTo>
                    <a:lnTo>
                      <a:pt x="88" y="88"/>
                    </a:lnTo>
                    <a:lnTo>
                      <a:pt x="92" y="91"/>
                    </a:lnTo>
                    <a:lnTo>
                      <a:pt x="97" y="93"/>
                    </a:lnTo>
                    <a:lnTo>
                      <a:pt x="97" y="93"/>
                    </a:lnTo>
                    <a:lnTo>
                      <a:pt x="98" y="90"/>
                    </a:lnTo>
                    <a:lnTo>
                      <a:pt x="80" y="71"/>
                    </a:lnTo>
                    <a:lnTo>
                      <a:pt x="62" y="56"/>
                    </a:lnTo>
                    <a:lnTo>
                      <a:pt x="60" y="55"/>
                    </a:lnTo>
                    <a:lnTo>
                      <a:pt x="62" y="53"/>
                    </a:lnTo>
                    <a:lnTo>
                      <a:pt x="58" y="48"/>
                    </a:lnTo>
                    <a:lnTo>
                      <a:pt x="58" y="45"/>
                    </a:lnTo>
                    <a:lnTo>
                      <a:pt x="53" y="40"/>
                    </a:lnTo>
                    <a:lnTo>
                      <a:pt x="50" y="40"/>
                    </a:lnTo>
                    <a:lnTo>
                      <a:pt x="50" y="36"/>
                    </a:lnTo>
                    <a:lnTo>
                      <a:pt x="52" y="35"/>
                    </a:lnTo>
                    <a:lnTo>
                      <a:pt x="52" y="30"/>
                    </a:lnTo>
                    <a:lnTo>
                      <a:pt x="53" y="28"/>
                    </a:lnTo>
                    <a:lnTo>
                      <a:pt x="60" y="32"/>
                    </a:lnTo>
                    <a:lnTo>
                      <a:pt x="62" y="35"/>
                    </a:lnTo>
                    <a:lnTo>
                      <a:pt x="65" y="33"/>
                    </a:lnTo>
                    <a:lnTo>
                      <a:pt x="65" y="32"/>
                    </a:lnTo>
                    <a:lnTo>
                      <a:pt x="68" y="30"/>
                    </a:lnTo>
                    <a:lnTo>
                      <a:pt x="72" y="30"/>
                    </a:lnTo>
                    <a:lnTo>
                      <a:pt x="75" y="28"/>
                    </a:lnTo>
                    <a:lnTo>
                      <a:pt x="78" y="30"/>
                    </a:lnTo>
                    <a:lnTo>
                      <a:pt x="80" y="28"/>
                    </a:lnTo>
                    <a:lnTo>
                      <a:pt x="85" y="30"/>
                    </a:lnTo>
                    <a:lnTo>
                      <a:pt x="87" y="33"/>
                    </a:lnTo>
                    <a:lnTo>
                      <a:pt x="90" y="32"/>
                    </a:lnTo>
                    <a:lnTo>
                      <a:pt x="95" y="33"/>
                    </a:lnTo>
                    <a:lnTo>
                      <a:pt x="98" y="32"/>
                    </a:lnTo>
                    <a:lnTo>
                      <a:pt x="100" y="33"/>
                    </a:lnTo>
                    <a:lnTo>
                      <a:pt x="106" y="32"/>
                    </a:lnTo>
                    <a:lnTo>
                      <a:pt x="111" y="33"/>
                    </a:lnTo>
                    <a:lnTo>
                      <a:pt x="115" y="33"/>
                    </a:lnTo>
                    <a:lnTo>
                      <a:pt x="118" y="36"/>
                    </a:lnTo>
                    <a:lnTo>
                      <a:pt x="126" y="36"/>
                    </a:lnTo>
                    <a:lnTo>
                      <a:pt x="126" y="38"/>
                    </a:lnTo>
                    <a:lnTo>
                      <a:pt x="126" y="38"/>
                    </a:lnTo>
                    <a:close/>
                    <a:moveTo>
                      <a:pt x="77" y="90"/>
                    </a:moveTo>
                    <a:lnTo>
                      <a:pt x="77" y="90"/>
                    </a:lnTo>
                    <a:lnTo>
                      <a:pt x="85" y="90"/>
                    </a:lnTo>
                    <a:lnTo>
                      <a:pt x="88" y="91"/>
                    </a:lnTo>
                    <a:lnTo>
                      <a:pt x="80" y="91"/>
                    </a:lnTo>
                    <a:lnTo>
                      <a:pt x="77" y="90"/>
                    </a:lnTo>
                    <a:lnTo>
                      <a:pt x="77" y="90"/>
                    </a:lnTo>
                    <a:close/>
                    <a:moveTo>
                      <a:pt x="70" y="85"/>
                    </a:moveTo>
                    <a:lnTo>
                      <a:pt x="83" y="85"/>
                    </a:lnTo>
                    <a:lnTo>
                      <a:pt x="78" y="86"/>
                    </a:lnTo>
                    <a:lnTo>
                      <a:pt x="70" y="85"/>
                    </a:lnTo>
                    <a:lnTo>
                      <a:pt x="70" y="85"/>
                    </a:lnTo>
                    <a:close/>
                    <a:moveTo>
                      <a:pt x="70" y="80"/>
                    </a:moveTo>
                    <a:lnTo>
                      <a:pt x="80" y="80"/>
                    </a:lnTo>
                    <a:lnTo>
                      <a:pt x="82" y="81"/>
                    </a:lnTo>
                    <a:lnTo>
                      <a:pt x="78" y="83"/>
                    </a:lnTo>
                    <a:lnTo>
                      <a:pt x="73" y="83"/>
                    </a:lnTo>
                    <a:lnTo>
                      <a:pt x="70" y="80"/>
                    </a:lnTo>
                    <a:lnTo>
                      <a:pt x="70" y="80"/>
                    </a:lnTo>
                    <a:close/>
                    <a:moveTo>
                      <a:pt x="37" y="51"/>
                    </a:moveTo>
                    <a:lnTo>
                      <a:pt x="38" y="53"/>
                    </a:lnTo>
                    <a:lnTo>
                      <a:pt x="42" y="56"/>
                    </a:lnTo>
                    <a:lnTo>
                      <a:pt x="40" y="58"/>
                    </a:lnTo>
                    <a:lnTo>
                      <a:pt x="37" y="51"/>
                    </a:lnTo>
                    <a:lnTo>
                      <a:pt x="37" y="51"/>
                    </a:lnTo>
                    <a:close/>
                    <a:moveTo>
                      <a:pt x="32" y="46"/>
                    </a:moveTo>
                    <a:lnTo>
                      <a:pt x="37" y="50"/>
                    </a:lnTo>
                    <a:lnTo>
                      <a:pt x="32" y="50"/>
                    </a:lnTo>
                    <a:lnTo>
                      <a:pt x="32" y="46"/>
                    </a:lnTo>
                    <a:lnTo>
                      <a:pt x="32" y="46"/>
                    </a:lnTo>
                    <a:close/>
                    <a:moveTo>
                      <a:pt x="33" y="60"/>
                    </a:moveTo>
                    <a:lnTo>
                      <a:pt x="38" y="63"/>
                    </a:lnTo>
                    <a:lnTo>
                      <a:pt x="40" y="66"/>
                    </a:lnTo>
                    <a:lnTo>
                      <a:pt x="33" y="60"/>
                    </a:lnTo>
                    <a:lnTo>
                      <a:pt x="33" y="60"/>
                    </a:lnTo>
                    <a:close/>
                    <a:moveTo>
                      <a:pt x="27" y="51"/>
                    </a:moveTo>
                    <a:lnTo>
                      <a:pt x="30" y="53"/>
                    </a:lnTo>
                    <a:lnTo>
                      <a:pt x="32" y="56"/>
                    </a:lnTo>
                    <a:lnTo>
                      <a:pt x="27" y="51"/>
                    </a:lnTo>
                    <a:lnTo>
                      <a:pt x="27" y="51"/>
                    </a:lnTo>
                    <a:close/>
                    <a:moveTo>
                      <a:pt x="18" y="40"/>
                    </a:moveTo>
                    <a:lnTo>
                      <a:pt x="25" y="45"/>
                    </a:lnTo>
                    <a:lnTo>
                      <a:pt x="27" y="50"/>
                    </a:lnTo>
                    <a:lnTo>
                      <a:pt x="25" y="50"/>
                    </a:lnTo>
                    <a:lnTo>
                      <a:pt x="20" y="46"/>
                    </a:lnTo>
                    <a:lnTo>
                      <a:pt x="22" y="45"/>
                    </a:lnTo>
                    <a:lnTo>
                      <a:pt x="18" y="40"/>
                    </a:lnTo>
                    <a:lnTo>
                      <a:pt x="18" y="40"/>
                    </a:lnTo>
                    <a:close/>
                    <a:moveTo>
                      <a:pt x="22" y="32"/>
                    </a:moveTo>
                    <a:lnTo>
                      <a:pt x="30" y="41"/>
                    </a:lnTo>
                    <a:lnTo>
                      <a:pt x="27" y="41"/>
                    </a:lnTo>
                    <a:lnTo>
                      <a:pt x="23" y="40"/>
                    </a:lnTo>
                    <a:lnTo>
                      <a:pt x="20" y="40"/>
                    </a:lnTo>
                    <a:lnTo>
                      <a:pt x="20" y="33"/>
                    </a:lnTo>
                    <a:lnTo>
                      <a:pt x="20" y="33"/>
                    </a:lnTo>
                    <a:lnTo>
                      <a:pt x="22" y="32"/>
                    </a:lnTo>
                    <a:lnTo>
                      <a:pt x="22" y="3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43" name="Freeform 51"/>
              <p:cNvSpPr>
                <a:spLocks/>
              </p:cNvSpPr>
              <p:nvPr/>
            </p:nvSpPr>
            <p:spPr bwMode="auto">
              <a:xfrm>
                <a:off x="6602307" y="2713567"/>
                <a:ext cx="48161" cy="37353"/>
              </a:xfrm>
              <a:custGeom>
                <a:avLst/>
                <a:gdLst/>
                <a:ahLst/>
                <a:cxnLst>
                  <a:cxn ang="0">
                    <a:pos x="48" y="62"/>
                  </a:cxn>
                  <a:cxn ang="0">
                    <a:pos x="12" y="28"/>
                  </a:cxn>
                  <a:cxn ang="0">
                    <a:pos x="12" y="25"/>
                  </a:cxn>
                  <a:cxn ang="0">
                    <a:pos x="8" y="17"/>
                  </a:cxn>
                  <a:cxn ang="0">
                    <a:pos x="0" y="12"/>
                  </a:cxn>
                  <a:cxn ang="0">
                    <a:pos x="2" y="7"/>
                  </a:cxn>
                  <a:cxn ang="0">
                    <a:pos x="3" y="0"/>
                  </a:cxn>
                  <a:cxn ang="0">
                    <a:pos x="12" y="7"/>
                  </a:cxn>
                  <a:cxn ang="0">
                    <a:pos x="15" y="4"/>
                  </a:cxn>
                  <a:cxn ang="0">
                    <a:pos x="22" y="2"/>
                  </a:cxn>
                  <a:cxn ang="0">
                    <a:pos x="28" y="2"/>
                  </a:cxn>
                  <a:cxn ang="0">
                    <a:pos x="35" y="2"/>
                  </a:cxn>
                  <a:cxn ang="0">
                    <a:pos x="40" y="4"/>
                  </a:cxn>
                  <a:cxn ang="0">
                    <a:pos x="48" y="4"/>
                  </a:cxn>
                  <a:cxn ang="0">
                    <a:pos x="56" y="4"/>
                  </a:cxn>
                  <a:cxn ang="0">
                    <a:pos x="65" y="5"/>
                  </a:cxn>
                  <a:cxn ang="0">
                    <a:pos x="76" y="8"/>
                  </a:cxn>
                  <a:cxn ang="0">
                    <a:pos x="80" y="10"/>
                  </a:cxn>
                  <a:cxn ang="0">
                    <a:pos x="81" y="15"/>
                  </a:cxn>
                  <a:cxn ang="0">
                    <a:pos x="76" y="25"/>
                  </a:cxn>
                  <a:cxn ang="0">
                    <a:pos x="88" y="30"/>
                  </a:cxn>
                  <a:cxn ang="0">
                    <a:pos x="90" y="35"/>
                  </a:cxn>
                  <a:cxn ang="0">
                    <a:pos x="83" y="35"/>
                  </a:cxn>
                  <a:cxn ang="0">
                    <a:pos x="88" y="45"/>
                  </a:cxn>
                  <a:cxn ang="0">
                    <a:pos x="81" y="47"/>
                  </a:cxn>
                  <a:cxn ang="0">
                    <a:pos x="73" y="45"/>
                  </a:cxn>
                  <a:cxn ang="0">
                    <a:pos x="78" y="50"/>
                  </a:cxn>
                  <a:cxn ang="0">
                    <a:pos x="76" y="55"/>
                  </a:cxn>
                  <a:cxn ang="0">
                    <a:pos x="71" y="60"/>
                  </a:cxn>
                  <a:cxn ang="0">
                    <a:pos x="68" y="72"/>
                  </a:cxn>
                  <a:cxn ang="0">
                    <a:pos x="60" y="65"/>
                  </a:cxn>
                  <a:cxn ang="0">
                    <a:pos x="48" y="65"/>
                  </a:cxn>
                  <a:cxn ang="0">
                    <a:pos x="47" y="65"/>
                  </a:cxn>
                </a:cxnLst>
                <a:rect l="0" t="0" r="r" b="b"/>
                <a:pathLst>
                  <a:path w="91" h="72">
                    <a:moveTo>
                      <a:pt x="47" y="65"/>
                    </a:moveTo>
                    <a:lnTo>
                      <a:pt x="48" y="62"/>
                    </a:lnTo>
                    <a:lnTo>
                      <a:pt x="30" y="43"/>
                    </a:lnTo>
                    <a:lnTo>
                      <a:pt x="12" y="28"/>
                    </a:lnTo>
                    <a:lnTo>
                      <a:pt x="10" y="27"/>
                    </a:lnTo>
                    <a:lnTo>
                      <a:pt x="12" y="25"/>
                    </a:lnTo>
                    <a:lnTo>
                      <a:pt x="8" y="20"/>
                    </a:lnTo>
                    <a:lnTo>
                      <a:pt x="8" y="17"/>
                    </a:lnTo>
                    <a:lnTo>
                      <a:pt x="3" y="12"/>
                    </a:lnTo>
                    <a:lnTo>
                      <a:pt x="0" y="12"/>
                    </a:lnTo>
                    <a:lnTo>
                      <a:pt x="0" y="8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3" y="0"/>
                    </a:lnTo>
                    <a:lnTo>
                      <a:pt x="10" y="4"/>
                    </a:lnTo>
                    <a:lnTo>
                      <a:pt x="12" y="7"/>
                    </a:lnTo>
                    <a:lnTo>
                      <a:pt x="15" y="5"/>
                    </a:lnTo>
                    <a:lnTo>
                      <a:pt x="15" y="4"/>
                    </a:lnTo>
                    <a:lnTo>
                      <a:pt x="18" y="2"/>
                    </a:lnTo>
                    <a:lnTo>
                      <a:pt x="22" y="2"/>
                    </a:lnTo>
                    <a:lnTo>
                      <a:pt x="25" y="0"/>
                    </a:lnTo>
                    <a:lnTo>
                      <a:pt x="28" y="2"/>
                    </a:lnTo>
                    <a:lnTo>
                      <a:pt x="30" y="0"/>
                    </a:lnTo>
                    <a:lnTo>
                      <a:pt x="35" y="2"/>
                    </a:lnTo>
                    <a:lnTo>
                      <a:pt x="37" y="5"/>
                    </a:lnTo>
                    <a:lnTo>
                      <a:pt x="40" y="4"/>
                    </a:lnTo>
                    <a:lnTo>
                      <a:pt x="45" y="5"/>
                    </a:lnTo>
                    <a:lnTo>
                      <a:pt x="48" y="4"/>
                    </a:lnTo>
                    <a:lnTo>
                      <a:pt x="50" y="5"/>
                    </a:lnTo>
                    <a:lnTo>
                      <a:pt x="56" y="4"/>
                    </a:lnTo>
                    <a:lnTo>
                      <a:pt x="61" y="5"/>
                    </a:lnTo>
                    <a:lnTo>
                      <a:pt x="65" y="5"/>
                    </a:lnTo>
                    <a:lnTo>
                      <a:pt x="68" y="8"/>
                    </a:lnTo>
                    <a:lnTo>
                      <a:pt x="76" y="8"/>
                    </a:lnTo>
                    <a:lnTo>
                      <a:pt x="78" y="12"/>
                    </a:lnTo>
                    <a:lnTo>
                      <a:pt x="80" y="10"/>
                    </a:lnTo>
                    <a:lnTo>
                      <a:pt x="83" y="10"/>
                    </a:lnTo>
                    <a:lnTo>
                      <a:pt x="81" y="15"/>
                    </a:lnTo>
                    <a:lnTo>
                      <a:pt x="76" y="22"/>
                    </a:lnTo>
                    <a:lnTo>
                      <a:pt x="76" y="25"/>
                    </a:lnTo>
                    <a:lnTo>
                      <a:pt x="85" y="30"/>
                    </a:lnTo>
                    <a:lnTo>
                      <a:pt x="88" y="30"/>
                    </a:lnTo>
                    <a:lnTo>
                      <a:pt x="91" y="33"/>
                    </a:lnTo>
                    <a:lnTo>
                      <a:pt x="90" y="35"/>
                    </a:lnTo>
                    <a:lnTo>
                      <a:pt x="85" y="33"/>
                    </a:lnTo>
                    <a:lnTo>
                      <a:pt x="83" y="35"/>
                    </a:lnTo>
                    <a:lnTo>
                      <a:pt x="83" y="40"/>
                    </a:lnTo>
                    <a:lnTo>
                      <a:pt x="88" y="45"/>
                    </a:lnTo>
                    <a:lnTo>
                      <a:pt x="86" y="47"/>
                    </a:lnTo>
                    <a:lnTo>
                      <a:pt x="81" y="47"/>
                    </a:lnTo>
                    <a:lnTo>
                      <a:pt x="76" y="43"/>
                    </a:lnTo>
                    <a:lnTo>
                      <a:pt x="73" y="45"/>
                    </a:lnTo>
                    <a:lnTo>
                      <a:pt x="75" y="48"/>
                    </a:lnTo>
                    <a:lnTo>
                      <a:pt x="78" y="50"/>
                    </a:lnTo>
                    <a:lnTo>
                      <a:pt x="80" y="53"/>
                    </a:lnTo>
                    <a:lnTo>
                      <a:pt x="76" y="55"/>
                    </a:lnTo>
                    <a:lnTo>
                      <a:pt x="73" y="57"/>
                    </a:lnTo>
                    <a:lnTo>
                      <a:pt x="71" y="60"/>
                    </a:lnTo>
                    <a:lnTo>
                      <a:pt x="71" y="67"/>
                    </a:lnTo>
                    <a:lnTo>
                      <a:pt x="68" y="72"/>
                    </a:lnTo>
                    <a:lnTo>
                      <a:pt x="66" y="72"/>
                    </a:lnTo>
                    <a:lnTo>
                      <a:pt x="60" y="65"/>
                    </a:lnTo>
                    <a:lnTo>
                      <a:pt x="58" y="67"/>
                    </a:lnTo>
                    <a:lnTo>
                      <a:pt x="48" y="65"/>
                    </a:lnTo>
                    <a:lnTo>
                      <a:pt x="47" y="65"/>
                    </a:lnTo>
                    <a:lnTo>
                      <a:pt x="47" y="6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44" name="Freeform 52"/>
              <p:cNvSpPr>
                <a:spLocks/>
              </p:cNvSpPr>
              <p:nvPr/>
            </p:nvSpPr>
            <p:spPr bwMode="auto">
              <a:xfrm>
                <a:off x="6574481" y="2691778"/>
                <a:ext cx="37458" cy="20752"/>
              </a:xfrm>
              <a:custGeom>
                <a:avLst/>
                <a:gdLst/>
                <a:ahLst/>
                <a:cxnLst>
                  <a:cxn ang="0">
                    <a:pos x="1" y="40"/>
                  </a:cxn>
                  <a:cxn ang="0">
                    <a:pos x="11" y="40"/>
                  </a:cxn>
                  <a:cxn ang="0">
                    <a:pos x="16" y="36"/>
                  </a:cxn>
                  <a:cxn ang="0">
                    <a:pos x="21" y="35"/>
                  </a:cxn>
                  <a:cxn ang="0">
                    <a:pos x="31" y="38"/>
                  </a:cxn>
                  <a:cxn ang="0">
                    <a:pos x="36" y="38"/>
                  </a:cxn>
                  <a:cxn ang="0">
                    <a:pos x="38" y="30"/>
                  </a:cxn>
                  <a:cxn ang="0">
                    <a:pos x="44" y="26"/>
                  </a:cxn>
                  <a:cxn ang="0">
                    <a:pos x="46" y="21"/>
                  </a:cxn>
                  <a:cxn ang="0">
                    <a:pos x="61" y="15"/>
                  </a:cxn>
                  <a:cxn ang="0">
                    <a:pos x="71" y="15"/>
                  </a:cxn>
                  <a:cxn ang="0">
                    <a:pos x="69" y="6"/>
                  </a:cxn>
                  <a:cxn ang="0">
                    <a:pos x="64" y="0"/>
                  </a:cxn>
                  <a:cxn ang="0">
                    <a:pos x="58" y="1"/>
                  </a:cxn>
                  <a:cxn ang="0">
                    <a:pos x="48" y="6"/>
                  </a:cxn>
                  <a:cxn ang="0">
                    <a:pos x="44" y="6"/>
                  </a:cxn>
                  <a:cxn ang="0">
                    <a:pos x="41" y="6"/>
                  </a:cxn>
                  <a:cxn ang="0">
                    <a:pos x="36" y="10"/>
                  </a:cxn>
                  <a:cxn ang="0">
                    <a:pos x="31" y="10"/>
                  </a:cxn>
                  <a:cxn ang="0">
                    <a:pos x="24" y="11"/>
                  </a:cxn>
                  <a:cxn ang="0">
                    <a:pos x="21" y="8"/>
                  </a:cxn>
                  <a:cxn ang="0">
                    <a:pos x="11" y="8"/>
                  </a:cxn>
                  <a:cxn ang="0">
                    <a:pos x="6" y="8"/>
                  </a:cxn>
                  <a:cxn ang="0">
                    <a:pos x="1" y="15"/>
                  </a:cxn>
                  <a:cxn ang="0">
                    <a:pos x="3" y="18"/>
                  </a:cxn>
                  <a:cxn ang="0">
                    <a:pos x="0" y="23"/>
                  </a:cxn>
                  <a:cxn ang="0">
                    <a:pos x="1" y="30"/>
                  </a:cxn>
                  <a:cxn ang="0">
                    <a:pos x="1" y="30"/>
                  </a:cxn>
                  <a:cxn ang="0">
                    <a:pos x="6" y="33"/>
                  </a:cxn>
                  <a:cxn ang="0">
                    <a:pos x="6" y="35"/>
                  </a:cxn>
                  <a:cxn ang="0">
                    <a:pos x="1" y="36"/>
                  </a:cxn>
                  <a:cxn ang="0">
                    <a:pos x="1" y="40"/>
                  </a:cxn>
                </a:cxnLst>
                <a:rect l="0" t="0" r="r" b="b"/>
                <a:pathLst>
                  <a:path w="71" h="40">
                    <a:moveTo>
                      <a:pt x="1" y="40"/>
                    </a:moveTo>
                    <a:lnTo>
                      <a:pt x="11" y="40"/>
                    </a:lnTo>
                    <a:lnTo>
                      <a:pt x="16" y="36"/>
                    </a:lnTo>
                    <a:lnTo>
                      <a:pt x="21" y="35"/>
                    </a:lnTo>
                    <a:lnTo>
                      <a:pt x="31" y="38"/>
                    </a:lnTo>
                    <a:lnTo>
                      <a:pt x="36" y="38"/>
                    </a:lnTo>
                    <a:lnTo>
                      <a:pt x="38" y="30"/>
                    </a:lnTo>
                    <a:lnTo>
                      <a:pt x="44" y="26"/>
                    </a:lnTo>
                    <a:lnTo>
                      <a:pt x="46" y="21"/>
                    </a:lnTo>
                    <a:lnTo>
                      <a:pt x="61" y="15"/>
                    </a:lnTo>
                    <a:lnTo>
                      <a:pt x="71" y="15"/>
                    </a:lnTo>
                    <a:lnTo>
                      <a:pt x="69" y="6"/>
                    </a:lnTo>
                    <a:lnTo>
                      <a:pt x="64" y="0"/>
                    </a:lnTo>
                    <a:lnTo>
                      <a:pt x="58" y="1"/>
                    </a:lnTo>
                    <a:lnTo>
                      <a:pt x="48" y="6"/>
                    </a:lnTo>
                    <a:lnTo>
                      <a:pt x="44" y="6"/>
                    </a:lnTo>
                    <a:lnTo>
                      <a:pt x="41" y="6"/>
                    </a:lnTo>
                    <a:lnTo>
                      <a:pt x="36" y="10"/>
                    </a:lnTo>
                    <a:lnTo>
                      <a:pt x="31" y="10"/>
                    </a:lnTo>
                    <a:lnTo>
                      <a:pt x="24" y="11"/>
                    </a:lnTo>
                    <a:lnTo>
                      <a:pt x="21" y="8"/>
                    </a:lnTo>
                    <a:lnTo>
                      <a:pt x="11" y="8"/>
                    </a:lnTo>
                    <a:lnTo>
                      <a:pt x="6" y="8"/>
                    </a:lnTo>
                    <a:lnTo>
                      <a:pt x="1" y="15"/>
                    </a:lnTo>
                    <a:lnTo>
                      <a:pt x="3" y="18"/>
                    </a:lnTo>
                    <a:lnTo>
                      <a:pt x="0" y="23"/>
                    </a:lnTo>
                    <a:lnTo>
                      <a:pt x="1" y="30"/>
                    </a:lnTo>
                    <a:lnTo>
                      <a:pt x="1" y="30"/>
                    </a:lnTo>
                    <a:lnTo>
                      <a:pt x="6" y="33"/>
                    </a:lnTo>
                    <a:lnTo>
                      <a:pt x="6" y="35"/>
                    </a:lnTo>
                    <a:lnTo>
                      <a:pt x="1" y="36"/>
                    </a:lnTo>
                    <a:lnTo>
                      <a:pt x="1" y="4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45" name="Freeform 53"/>
              <p:cNvSpPr>
                <a:spLocks/>
              </p:cNvSpPr>
              <p:nvPr/>
            </p:nvSpPr>
            <p:spPr bwMode="auto">
              <a:xfrm>
                <a:off x="6525250" y="2660650"/>
                <a:ext cx="89901" cy="37353"/>
              </a:xfrm>
              <a:custGeom>
                <a:avLst/>
                <a:gdLst/>
                <a:ahLst/>
                <a:cxnLst>
                  <a:cxn ang="0">
                    <a:pos x="103" y="70"/>
                  </a:cxn>
                  <a:cxn ang="0">
                    <a:pos x="116" y="73"/>
                  </a:cxn>
                  <a:cxn ang="0">
                    <a:pos x="128" y="72"/>
                  </a:cxn>
                  <a:cxn ang="0">
                    <a:pos x="136" y="68"/>
                  </a:cxn>
                  <a:cxn ang="0">
                    <a:pos x="150" y="63"/>
                  </a:cxn>
                  <a:cxn ang="0">
                    <a:pos x="161" y="57"/>
                  </a:cxn>
                  <a:cxn ang="0">
                    <a:pos x="158" y="48"/>
                  </a:cxn>
                  <a:cxn ang="0">
                    <a:pos x="156" y="38"/>
                  </a:cxn>
                  <a:cxn ang="0">
                    <a:pos x="168" y="37"/>
                  </a:cxn>
                  <a:cxn ang="0">
                    <a:pos x="168" y="28"/>
                  </a:cxn>
                  <a:cxn ang="0">
                    <a:pos x="166" y="10"/>
                  </a:cxn>
                  <a:cxn ang="0">
                    <a:pos x="153" y="5"/>
                  </a:cxn>
                  <a:cxn ang="0">
                    <a:pos x="140" y="5"/>
                  </a:cxn>
                  <a:cxn ang="0">
                    <a:pos x="125" y="2"/>
                  </a:cxn>
                  <a:cxn ang="0">
                    <a:pos x="118" y="4"/>
                  </a:cxn>
                  <a:cxn ang="0">
                    <a:pos x="115" y="9"/>
                  </a:cxn>
                  <a:cxn ang="0">
                    <a:pos x="106" y="12"/>
                  </a:cxn>
                  <a:cxn ang="0">
                    <a:pos x="90" y="5"/>
                  </a:cxn>
                  <a:cxn ang="0">
                    <a:pos x="90" y="13"/>
                  </a:cxn>
                  <a:cxn ang="0">
                    <a:pos x="83" y="18"/>
                  </a:cxn>
                  <a:cxn ang="0">
                    <a:pos x="72" y="28"/>
                  </a:cxn>
                  <a:cxn ang="0">
                    <a:pos x="77" y="33"/>
                  </a:cxn>
                  <a:cxn ang="0">
                    <a:pos x="75" y="38"/>
                  </a:cxn>
                  <a:cxn ang="0">
                    <a:pos x="65" y="38"/>
                  </a:cxn>
                  <a:cxn ang="0">
                    <a:pos x="55" y="37"/>
                  </a:cxn>
                  <a:cxn ang="0">
                    <a:pos x="43" y="42"/>
                  </a:cxn>
                  <a:cxn ang="0">
                    <a:pos x="35" y="42"/>
                  </a:cxn>
                  <a:cxn ang="0">
                    <a:pos x="25" y="38"/>
                  </a:cxn>
                  <a:cxn ang="0">
                    <a:pos x="20" y="43"/>
                  </a:cxn>
                  <a:cxn ang="0">
                    <a:pos x="12" y="43"/>
                  </a:cxn>
                  <a:cxn ang="0">
                    <a:pos x="3" y="42"/>
                  </a:cxn>
                  <a:cxn ang="0">
                    <a:pos x="0" y="42"/>
                  </a:cxn>
                  <a:cxn ang="0">
                    <a:pos x="3" y="47"/>
                  </a:cxn>
                  <a:cxn ang="0">
                    <a:pos x="5" y="53"/>
                  </a:cxn>
                  <a:cxn ang="0">
                    <a:pos x="12" y="52"/>
                  </a:cxn>
                  <a:cxn ang="0">
                    <a:pos x="22" y="53"/>
                  </a:cxn>
                  <a:cxn ang="0">
                    <a:pos x="27" y="57"/>
                  </a:cxn>
                  <a:cxn ang="0">
                    <a:pos x="35" y="60"/>
                  </a:cxn>
                  <a:cxn ang="0">
                    <a:pos x="53" y="55"/>
                  </a:cxn>
                  <a:cxn ang="0">
                    <a:pos x="60" y="58"/>
                  </a:cxn>
                  <a:cxn ang="0">
                    <a:pos x="87" y="67"/>
                  </a:cxn>
                  <a:cxn ang="0">
                    <a:pos x="98" y="70"/>
                  </a:cxn>
                </a:cxnLst>
                <a:rect l="0" t="0" r="r" b="b"/>
                <a:pathLst>
                  <a:path w="168" h="73">
                    <a:moveTo>
                      <a:pt x="98" y="70"/>
                    </a:moveTo>
                    <a:lnTo>
                      <a:pt x="103" y="70"/>
                    </a:lnTo>
                    <a:lnTo>
                      <a:pt x="113" y="70"/>
                    </a:lnTo>
                    <a:lnTo>
                      <a:pt x="116" y="73"/>
                    </a:lnTo>
                    <a:lnTo>
                      <a:pt x="123" y="72"/>
                    </a:lnTo>
                    <a:lnTo>
                      <a:pt x="128" y="72"/>
                    </a:lnTo>
                    <a:lnTo>
                      <a:pt x="133" y="68"/>
                    </a:lnTo>
                    <a:lnTo>
                      <a:pt x="136" y="68"/>
                    </a:lnTo>
                    <a:lnTo>
                      <a:pt x="140" y="68"/>
                    </a:lnTo>
                    <a:lnTo>
                      <a:pt x="150" y="63"/>
                    </a:lnTo>
                    <a:lnTo>
                      <a:pt x="156" y="62"/>
                    </a:lnTo>
                    <a:lnTo>
                      <a:pt x="161" y="57"/>
                    </a:lnTo>
                    <a:lnTo>
                      <a:pt x="158" y="53"/>
                    </a:lnTo>
                    <a:lnTo>
                      <a:pt x="158" y="48"/>
                    </a:lnTo>
                    <a:lnTo>
                      <a:pt x="161" y="43"/>
                    </a:lnTo>
                    <a:lnTo>
                      <a:pt x="156" y="38"/>
                    </a:lnTo>
                    <a:lnTo>
                      <a:pt x="158" y="37"/>
                    </a:lnTo>
                    <a:lnTo>
                      <a:pt x="168" y="37"/>
                    </a:lnTo>
                    <a:lnTo>
                      <a:pt x="168" y="33"/>
                    </a:lnTo>
                    <a:lnTo>
                      <a:pt x="168" y="28"/>
                    </a:lnTo>
                    <a:lnTo>
                      <a:pt x="166" y="17"/>
                    </a:lnTo>
                    <a:lnTo>
                      <a:pt x="166" y="10"/>
                    </a:lnTo>
                    <a:lnTo>
                      <a:pt x="156" y="7"/>
                    </a:lnTo>
                    <a:lnTo>
                      <a:pt x="153" y="5"/>
                    </a:lnTo>
                    <a:lnTo>
                      <a:pt x="146" y="5"/>
                    </a:lnTo>
                    <a:lnTo>
                      <a:pt x="140" y="5"/>
                    </a:lnTo>
                    <a:lnTo>
                      <a:pt x="133" y="2"/>
                    </a:lnTo>
                    <a:lnTo>
                      <a:pt x="125" y="2"/>
                    </a:lnTo>
                    <a:lnTo>
                      <a:pt x="120" y="0"/>
                    </a:lnTo>
                    <a:lnTo>
                      <a:pt x="118" y="4"/>
                    </a:lnTo>
                    <a:lnTo>
                      <a:pt x="115" y="5"/>
                    </a:lnTo>
                    <a:lnTo>
                      <a:pt x="115" y="9"/>
                    </a:lnTo>
                    <a:lnTo>
                      <a:pt x="108" y="10"/>
                    </a:lnTo>
                    <a:lnTo>
                      <a:pt x="106" y="12"/>
                    </a:lnTo>
                    <a:lnTo>
                      <a:pt x="95" y="5"/>
                    </a:lnTo>
                    <a:lnTo>
                      <a:pt x="90" y="5"/>
                    </a:lnTo>
                    <a:lnTo>
                      <a:pt x="90" y="9"/>
                    </a:lnTo>
                    <a:lnTo>
                      <a:pt x="90" y="13"/>
                    </a:lnTo>
                    <a:lnTo>
                      <a:pt x="87" y="13"/>
                    </a:lnTo>
                    <a:lnTo>
                      <a:pt x="83" y="18"/>
                    </a:lnTo>
                    <a:lnTo>
                      <a:pt x="78" y="20"/>
                    </a:lnTo>
                    <a:lnTo>
                      <a:pt x="72" y="28"/>
                    </a:lnTo>
                    <a:lnTo>
                      <a:pt x="72" y="30"/>
                    </a:lnTo>
                    <a:lnTo>
                      <a:pt x="77" y="33"/>
                    </a:lnTo>
                    <a:lnTo>
                      <a:pt x="78" y="37"/>
                    </a:lnTo>
                    <a:lnTo>
                      <a:pt x="75" y="38"/>
                    </a:lnTo>
                    <a:lnTo>
                      <a:pt x="70" y="37"/>
                    </a:lnTo>
                    <a:lnTo>
                      <a:pt x="65" y="38"/>
                    </a:lnTo>
                    <a:lnTo>
                      <a:pt x="60" y="37"/>
                    </a:lnTo>
                    <a:lnTo>
                      <a:pt x="55" y="37"/>
                    </a:lnTo>
                    <a:lnTo>
                      <a:pt x="48" y="42"/>
                    </a:lnTo>
                    <a:lnTo>
                      <a:pt x="43" y="42"/>
                    </a:lnTo>
                    <a:lnTo>
                      <a:pt x="40" y="42"/>
                    </a:lnTo>
                    <a:lnTo>
                      <a:pt x="35" y="42"/>
                    </a:lnTo>
                    <a:lnTo>
                      <a:pt x="32" y="40"/>
                    </a:lnTo>
                    <a:lnTo>
                      <a:pt x="25" y="38"/>
                    </a:lnTo>
                    <a:lnTo>
                      <a:pt x="18" y="40"/>
                    </a:lnTo>
                    <a:lnTo>
                      <a:pt x="20" y="43"/>
                    </a:lnTo>
                    <a:lnTo>
                      <a:pt x="18" y="45"/>
                    </a:lnTo>
                    <a:lnTo>
                      <a:pt x="12" y="43"/>
                    </a:lnTo>
                    <a:lnTo>
                      <a:pt x="8" y="40"/>
                    </a:lnTo>
                    <a:lnTo>
                      <a:pt x="3" y="42"/>
                    </a:lnTo>
                    <a:lnTo>
                      <a:pt x="2" y="42"/>
                    </a:lnTo>
                    <a:lnTo>
                      <a:pt x="0" y="42"/>
                    </a:lnTo>
                    <a:lnTo>
                      <a:pt x="3" y="43"/>
                    </a:lnTo>
                    <a:lnTo>
                      <a:pt x="3" y="47"/>
                    </a:lnTo>
                    <a:lnTo>
                      <a:pt x="5" y="50"/>
                    </a:lnTo>
                    <a:lnTo>
                      <a:pt x="5" y="53"/>
                    </a:lnTo>
                    <a:lnTo>
                      <a:pt x="8" y="53"/>
                    </a:lnTo>
                    <a:lnTo>
                      <a:pt x="12" y="52"/>
                    </a:lnTo>
                    <a:lnTo>
                      <a:pt x="17" y="57"/>
                    </a:lnTo>
                    <a:lnTo>
                      <a:pt x="22" y="53"/>
                    </a:lnTo>
                    <a:lnTo>
                      <a:pt x="25" y="53"/>
                    </a:lnTo>
                    <a:lnTo>
                      <a:pt x="27" y="57"/>
                    </a:lnTo>
                    <a:lnTo>
                      <a:pt x="27" y="57"/>
                    </a:lnTo>
                    <a:lnTo>
                      <a:pt x="35" y="60"/>
                    </a:lnTo>
                    <a:lnTo>
                      <a:pt x="48" y="53"/>
                    </a:lnTo>
                    <a:lnTo>
                      <a:pt x="53" y="55"/>
                    </a:lnTo>
                    <a:lnTo>
                      <a:pt x="62" y="53"/>
                    </a:lnTo>
                    <a:lnTo>
                      <a:pt x="60" y="58"/>
                    </a:lnTo>
                    <a:lnTo>
                      <a:pt x="73" y="65"/>
                    </a:lnTo>
                    <a:lnTo>
                      <a:pt x="87" y="67"/>
                    </a:lnTo>
                    <a:lnTo>
                      <a:pt x="95" y="67"/>
                    </a:lnTo>
                    <a:lnTo>
                      <a:pt x="98" y="70"/>
                    </a:lnTo>
                    <a:lnTo>
                      <a:pt x="98" y="7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46" name="Freeform 54"/>
              <p:cNvSpPr>
                <a:spLocks/>
              </p:cNvSpPr>
              <p:nvPr/>
            </p:nvSpPr>
            <p:spPr bwMode="auto">
              <a:xfrm>
                <a:off x="6575552" y="2569342"/>
                <a:ext cx="119868" cy="87157"/>
              </a:xfrm>
              <a:custGeom>
                <a:avLst/>
                <a:gdLst/>
                <a:ahLst/>
                <a:cxnLst>
                  <a:cxn ang="0">
                    <a:pos x="134" y="170"/>
                  </a:cxn>
                  <a:cxn ang="0">
                    <a:pos x="143" y="166"/>
                  </a:cxn>
                  <a:cxn ang="0">
                    <a:pos x="149" y="165"/>
                  </a:cxn>
                  <a:cxn ang="0">
                    <a:pos x="159" y="168"/>
                  </a:cxn>
                  <a:cxn ang="0">
                    <a:pos x="166" y="165"/>
                  </a:cxn>
                  <a:cxn ang="0">
                    <a:pos x="173" y="165"/>
                  </a:cxn>
                  <a:cxn ang="0">
                    <a:pos x="193" y="170"/>
                  </a:cxn>
                  <a:cxn ang="0">
                    <a:pos x="198" y="163"/>
                  </a:cxn>
                  <a:cxn ang="0">
                    <a:pos x="212" y="143"/>
                  </a:cxn>
                  <a:cxn ang="0">
                    <a:pos x="217" y="133"/>
                  </a:cxn>
                  <a:cxn ang="0">
                    <a:pos x="222" y="126"/>
                  </a:cxn>
                  <a:cxn ang="0">
                    <a:pos x="221" y="120"/>
                  </a:cxn>
                  <a:cxn ang="0">
                    <a:pos x="216" y="115"/>
                  </a:cxn>
                  <a:cxn ang="0">
                    <a:pos x="211" y="105"/>
                  </a:cxn>
                  <a:cxn ang="0">
                    <a:pos x="211" y="88"/>
                  </a:cxn>
                  <a:cxn ang="0">
                    <a:pos x="204" y="75"/>
                  </a:cxn>
                  <a:cxn ang="0">
                    <a:pos x="212" y="68"/>
                  </a:cxn>
                  <a:cxn ang="0">
                    <a:pos x="209" y="53"/>
                  </a:cxn>
                  <a:cxn ang="0">
                    <a:pos x="206" y="43"/>
                  </a:cxn>
                  <a:cxn ang="0">
                    <a:pos x="198" y="27"/>
                  </a:cxn>
                  <a:cxn ang="0">
                    <a:pos x="196" y="13"/>
                  </a:cxn>
                  <a:cxn ang="0">
                    <a:pos x="186" y="8"/>
                  </a:cxn>
                  <a:cxn ang="0">
                    <a:pos x="124" y="10"/>
                  </a:cxn>
                  <a:cxn ang="0">
                    <a:pos x="113" y="18"/>
                  </a:cxn>
                  <a:cxn ang="0">
                    <a:pos x="104" y="18"/>
                  </a:cxn>
                  <a:cxn ang="0">
                    <a:pos x="118" y="8"/>
                  </a:cxn>
                  <a:cxn ang="0">
                    <a:pos x="109" y="13"/>
                  </a:cxn>
                  <a:cxn ang="0">
                    <a:pos x="91" y="13"/>
                  </a:cxn>
                  <a:cxn ang="0">
                    <a:pos x="90" y="5"/>
                  </a:cxn>
                  <a:cxn ang="0">
                    <a:pos x="98" y="7"/>
                  </a:cxn>
                  <a:cxn ang="0">
                    <a:pos x="91" y="3"/>
                  </a:cxn>
                  <a:cxn ang="0">
                    <a:pos x="70" y="5"/>
                  </a:cxn>
                  <a:cxn ang="0">
                    <a:pos x="56" y="7"/>
                  </a:cxn>
                  <a:cxn ang="0">
                    <a:pos x="45" y="12"/>
                  </a:cxn>
                  <a:cxn ang="0">
                    <a:pos x="40" y="20"/>
                  </a:cxn>
                  <a:cxn ang="0">
                    <a:pos x="21" y="27"/>
                  </a:cxn>
                  <a:cxn ang="0">
                    <a:pos x="10" y="32"/>
                  </a:cxn>
                  <a:cxn ang="0">
                    <a:pos x="6" y="38"/>
                  </a:cxn>
                  <a:cxn ang="0">
                    <a:pos x="5" y="40"/>
                  </a:cxn>
                  <a:cxn ang="0">
                    <a:pos x="6" y="57"/>
                  </a:cxn>
                  <a:cxn ang="0">
                    <a:pos x="0" y="63"/>
                  </a:cxn>
                  <a:cxn ang="0">
                    <a:pos x="6" y="75"/>
                  </a:cxn>
                  <a:cxn ang="0">
                    <a:pos x="10" y="83"/>
                  </a:cxn>
                  <a:cxn ang="0">
                    <a:pos x="10" y="91"/>
                  </a:cxn>
                  <a:cxn ang="0">
                    <a:pos x="18" y="101"/>
                  </a:cxn>
                  <a:cxn ang="0">
                    <a:pos x="21" y="116"/>
                  </a:cxn>
                  <a:cxn ang="0">
                    <a:pos x="21" y="121"/>
                  </a:cxn>
                  <a:cxn ang="0">
                    <a:pos x="28" y="120"/>
                  </a:cxn>
                  <a:cxn ang="0">
                    <a:pos x="40" y="121"/>
                  </a:cxn>
                  <a:cxn ang="0">
                    <a:pos x="45" y="126"/>
                  </a:cxn>
                  <a:cxn ang="0">
                    <a:pos x="51" y="130"/>
                  </a:cxn>
                  <a:cxn ang="0">
                    <a:pos x="51" y="136"/>
                  </a:cxn>
                  <a:cxn ang="0">
                    <a:pos x="53" y="141"/>
                  </a:cxn>
                  <a:cxn ang="0">
                    <a:pos x="58" y="141"/>
                  </a:cxn>
                  <a:cxn ang="0">
                    <a:pos x="56" y="135"/>
                  </a:cxn>
                  <a:cxn ang="0">
                    <a:pos x="70" y="138"/>
                  </a:cxn>
                  <a:cxn ang="0">
                    <a:pos x="75" y="141"/>
                  </a:cxn>
                  <a:cxn ang="0">
                    <a:pos x="90" y="143"/>
                  </a:cxn>
                  <a:cxn ang="0">
                    <a:pos x="111" y="155"/>
                  </a:cxn>
                  <a:cxn ang="0">
                    <a:pos x="119" y="163"/>
                  </a:cxn>
                  <a:cxn ang="0">
                    <a:pos x="129" y="161"/>
                  </a:cxn>
                  <a:cxn ang="0">
                    <a:pos x="134" y="170"/>
                  </a:cxn>
                </a:cxnLst>
                <a:rect l="0" t="0" r="r" b="b"/>
                <a:pathLst>
                  <a:path w="222" h="170">
                    <a:moveTo>
                      <a:pt x="134" y="170"/>
                    </a:moveTo>
                    <a:lnTo>
                      <a:pt x="134" y="170"/>
                    </a:lnTo>
                    <a:lnTo>
                      <a:pt x="139" y="170"/>
                    </a:lnTo>
                    <a:lnTo>
                      <a:pt x="143" y="166"/>
                    </a:lnTo>
                    <a:lnTo>
                      <a:pt x="146" y="165"/>
                    </a:lnTo>
                    <a:lnTo>
                      <a:pt x="149" y="165"/>
                    </a:lnTo>
                    <a:lnTo>
                      <a:pt x="156" y="165"/>
                    </a:lnTo>
                    <a:lnTo>
                      <a:pt x="159" y="168"/>
                    </a:lnTo>
                    <a:lnTo>
                      <a:pt x="163" y="165"/>
                    </a:lnTo>
                    <a:lnTo>
                      <a:pt x="166" y="165"/>
                    </a:lnTo>
                    <a:lnTo>
                      <a:pt x="169" y="166"/>
                    </a:lnTo>
                    <a:lnTo>
                      <a:pt x="173" y="165"/>
                    </a:lnTo>
                    <a:lnTo>
                      <a:pt x="183" y="165"/>
                    </a:lnTo>
                    <a:lnTo>
                      <a:pt x="193" y="170"/>
                    </a:lnTo>
                    <a:lnTo>
                      <a:pt x="198" y="170"/>
                    </a:lnTo>
                    <a:lnTo>
                      <a:pt x="198" y="163"/>
                    </a:lnTo>
                    <a:lnTo>
                      <a:pt x="198" y="158"/>
                    </a:lnTo>
                    <a:lnTo>
                      <a:pt x="212" y="143"/>
                    </a:lnTo>
                    <a:lnTo>
                      <a:pt x="214" y="136"/>
                    </a:lnTo>
                    <a:lnTo>
                      <a:pt x="217" y="133"/>
                    </a:lnTo>
                    <a:lnTo>
                      <a:pt x="221" y="133"/>
                    </a:lnTo>
                    <a:lnTo>
                      <a:pt x="222" y="126"/>
                    </a:lnTo>
                    <a:lnTo>
                      <a:pt x="221" y="123"/>
                    </a:lnTo>
                    <a:lnTo>
                      <a:pt x="221" y="120"/>
                    </a:lnTo>
                    <a:lnTo>
                      <a:pt x="222" y="118"/>
                    </a:lnTo>
                    <a:lnTo>
                      <a:pt x="216" y="115"/>
                    </a:lnTo>
                    <a:lnTo>
                      <a:pt x="214" y="108"/>
                    </a:lnTo>
                    <a:lnTo>
                      <a:pt x="211" y="105"/>
                    </a:lnTo>
                    <a:lnTo>
                      <a:pt x="211" y="95"/>
                    </a:lnTo>
                    <a:lnTo>
                      <a:pt x="211" y="88"/>
                    </a:lnTo>
                    <a:lnTo>
                      <a:pt x="206" y="82"/>
                    </a:lnTo>
                    <a:lnTo>
                      <a:pt x="204" y="75"/>
                    </a:lnTo>
                    <a:lnTo>
                      <a:pt x="207" y="70"/>
                    </a:lnTo>
                    <a:lnTo>
                      <a:pt x="212" y="68"/>
                    </a:lnTo>
                    <a:lnTo>
                      <a:pt x="212" y="55"/>
                    </a:lnTo>
                    <a:lnTo>
                      <a:pt x="209" y="53"/>
                    </a:lnTo>
                    <a:lnTo>
                      <a:pt x="209" y="47"/>
                    </a:lnTo>
                    <a:lnTo>
                      <a:pt x="206" y="43"/>
                    </a:lnTo>
                    <a:lnTo>
                      <a:pt x="202" y="32"/>
                    </a:lnTo>
                    <a:lnTo>
                      <a:pt x="198" y="27"/>
                    </a:lnTo>
                    <a:lnTo>
                      <a:pt x="198" y="22"/>
                    </a:lnTo>
                    <a:lnTo>
                      <a:pt x="196" y="13"/>
                    </a:lnTo>
                    <a:lnTo>
                      <a:pt x="193" y="13"/>
                    </a:lnTo>
                    <a:lnTo>
                      <a:pt x="186" y="8"/>
                    </a:lnTo>
                    <a:lnTo>
                      <a:pt x="154" y="12"/>
                    </a:lnTo>
                    <a:lnTo>
                      <a:pt x="124" y="10"/>
                    </a:lnTo>
                    <a:lnTo>
                      <a:pt x="121" y="12"/>
                    </a:lnTo>
                    <a:lnTo>
                      <a:pt x="113" y="18"/>
                    </a:lnTo>
                    <a:lnTo>
                      <a:pt x="106" y="18"/>
                    </a:lnTo>
                    <a:lnTo>
                      <a:pt x="104" y="18"/>
                    </a:lnTo>
                    <a:lnTo>
                      <a:pt x="111" y="13"/>
                    </a:lnTo>
                    <a:lnTo>
                      <a:pt x="118" y="8"/>
                    </a:lnTo>
                    <a:lnTo>
                      <a:pt x="114" y="8"/>
                    </a:lnTo>
                    <a:lnTo>
                      <a:pt x="109" y="13"/>
                    </a:lnTo>
                    <a:lnTo>
                      <a:pt x="101" y="17"/>
                    </a:lnTo>
                    <a:lnTo>
                      <a:pt x="91" y="13"/>
                    </a:lnTo>
                    <a:lnTo>
                      <a:pt x="88" y="8"/>
                    </a:lnTo>
                    <a:lnTo>
                      <a:pt x="90" y="5"/>
                    </a:lnTo>
                    <a:lnTo>
                      <a:pt x="96" y="7"/>
                    </a:lnTo>
                    <a:lnTo>
                      <a:pt x="98" y="7"/>
                    </a:lnTo>
                    <a:lnTo>
                      <a:pt x="98" y="7"/>
                    </a:lnTo>
                    <a:lnTo>
                      <a:pt x="91" y="3"/>
                    </a:lnTo>
                    <a:lnTo>
                      <a:pt x="80" y="0"/>
                    </a:lnTo>
                    <a:lnTo>
                      <a:pt x="70" y="5"/>
                    </a:lnTo>
                    <a:lnTo>
                      <a:pt x="63" y="3"/>
                    </a:lnTo>
                    <a:lnTo>
                      <a:pt x="56" y="7"/>
                    </a:lnTo>
                    <a:lnTo>
                      <a:pt x="51" y="12"/>
                    </a:lnTo>
                    <a:lnTo>
                      <a:pt x="45" y="12"/>
                    </a:lnTo>
                    <a:lnTo>
                      <a:pt x="40" y="17"/>
                    </a:lnTo>
                    <a:lnTo>
                      <a:pt x="40" y="20"/>
                    </a:lnTo>
                    <a:lnTo>
                      <a:pt x="33" y="20"/>
                    </a:lnTo>
                    <a:lnTo>
                      <a:pt x="21" y="27"/>
                    </a:lnTo>
                    <a:lnTo>
                      <a:pt x="13" y="27"/>
                    </a:lnTo>
                    <a:lnTo>
                      <a:pt x="10" y="32"/>
                    </a:lnTo>
                    <a:lnTo>
                      <a:pt x="8" y="37"/>
                    </a:lnTo>
                    <a:lnTo>
                      <a:pt x="6" y="38"/>
                    </a:lnTo>
                    <a:lnTo>
                      <a:pt x="8" y="40"/>
                    </a:lnTo>
                    <a:lnTo>
                      <a:pt x="5" y="40"/>
                    </a:lnTo>
                    <a:lnTo>
                      <a:pt x="8" y="50"/>
                    </a:lnTo>
                    <a:lnTo>
                      <a:pt x="6" y="57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8" y="72"/>
                    </a:lnTo>
                    <a:lnTo>
                      <a:pt x="6" y="75"/>
                    </a:lnTo>
                    <a:lnTo>
                      <a:pt x="10" y="80"/>
                    </a:lnTo>
                    <a:lnTo>
                      <a:pt x="10" y="83"/>
                    </a:lnTo>
                    <a:lnTo>
                      <a:pt x="13" y="87"/>
                    </a:lnTo>
                    <a:lnTo>
                      <a:pt x="10" y="91"/>
                    </a:lnTo>
                    <a:lnTo>
                      <a:pt x="15" y="100"/>
                    </a:lnTo>
                    <a:lnTo>
                      <a:pt x="18" y="101"/>
                    </a:lnTo>
                    <a:lnTo>
                      <a:pt x="21" y="105"/>
                    </a:lnTo>
                    <a:lnTo>
                      <a:pt x="21" y="116"/>
                    </a:lnTo>
                    <a:lnTo>
                      <a:pt x="20" y="118"/>
                    </a:lnTo>
                    <a:lnTo>
                      <a:pt x="21" y="121"/>
                    </a:lnTo>
                    <a:lnTo>
                      <a:pt x="23" y="120"/>
                    </a:lnTo>
                    <a:lnTo>
                      <a:pt x="28" y="120"/>
                    </a:lnTo>
                    <a:lnTo>
                      <a:pt x="30" y="120"/>
                    </a:lnTo>
                    <a:lnTo>
                      <a:pt x="40" y="121"/>
                    </a:lnTo>
                    <a:lnTo>
                      <a:pt x="40" y="123"/>
                    </a:lnTo>
                    <a:lnTo>
                      <a:pt x="45" y="126"/>
                    </a:lnTo>
                    <a:lnTo>
                      <a:pt x="48" y="126"/>
                    </a:lnTo>
                    <a:lnTo>
                      <a:pt x="51" y="130"/>
                    </a:lnTo>
                    <a:lnTo>
                      <a:pt x="50" y="135"/>
                    </a:lnTo>
                    <a:lnTo>
                      <a:pt x="51" y="136"/>
                    </a:lnTo>
                    <a:lnTo>
                      <a:pt x="53" y="138"/>
                    </a:lnTo>
                    <a:lnTo>
                      <a:pt x="53" y="141"/>
                    </a:lnTo>
                    <a:lnTo>
                      <a:pt x="56" y="143"/>
                    </a:lnTo>
                    <a:lnTo>
                      <a:pt x="58" y="141"/>
                    </a:lnTo>
                    <a:lnTo>
                      <a:pt x="61" y="141"/>
                    </a:lnTo>
                    <a:lnTo>
                      <a:pt x="56" y="135"/>
                    </a:lnTo>
                    <a:lnTo>
                      <a:pt x="58" y="133"/>
                    </a:lnTo>
                    <a:lnTo>
                      <a:pt x="70" y="138"/>
                    </a:lnTo>
                    <a:lnTo>
                      <a:pt x="76" y="138"/>
                    </a:lnTo>
                    <a:lnTo>
                      <a:pt x="75" y="141"/>
                    </a:lnTo>
                    <a:lnTo>
                      <a:pt x="81" y="145"/>
                    </a:lnTo>
                    <a:lnTo>
                      <a:pt x="90" y="143"/>
                    </a:lnTo>
                    <a:lnTo>
                      <a:pt x="96" y="146"/>
                    </a:lnTo>
                    <a:lnTo>
                      <a:pt x="111" y="155"/>
                    </a:lnTo>
                    <a:lnTo>
                      <a:pt x="116" y="163"/>
                    </a:lnTo>
                    <a:lnTo>
                      <a:pt x="119" y="163"/>
                    </a:lnTo>
                    <a:lnTo>
                      <a:pt x="123" y="160"/>
                    </a:lnTo>
                    <a:lnTo>
                      <a:pt x="129" y="161"/>
                    </a:lnTo>
                    <a:lnTo>
                      <a:pt x="133" y="165"/>
                    </a:lnTo>
                    <a:lnTo>
                      <a:pt x="134" y="17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47" name="Freeform 55"/>
              <p:cNvSpPr>
                <a:spLocks/>
              </p:cNvSpPr>
              <p:nvPr/>
            </p:nvSpPr>
            <p:spPr bwMode="auto">
              <a:xfrm>
                <a:off x="6552006" y="2630560"/>
                <a:ext cx="96322" cy="35278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73" y="2"/>
                  </a:cxn>
                  <a:cxn ang="0">
                    <a:pos x="85" y="3"/>
                  </a:cxn>
                  <a:cxn ang="0">
                    <a:pos x="90" y="8"/>
                  </a:cxn>
                  <a:cxn ang="0">
                    <a:pos x="96" y="12"/>
                  </a:cxn>
                  <a:cxn ang="0">
                    <a:pos x="96" y="18"/>
                  </a:cxn>
                  <a:cxn ang="0">
                    <a:pos x="98" y="23"/>
                  </a:cxn>
                  <a:cxn ang="0">
                    <a:pos x="103" y="23"/>
                  </a:cxn>
                  <a:cxn ang="0">
                    <a:pos x="101" y="17"/>
                  </a:cxn>
                  <a:cxn ang="0">
                    <a:pos x="115" y="20"/>
                  </a:cxn>
                  <a:cxn ang="0">
                    <a:pos x="120" y="23"/>
                  </a:cxn>
                  <a:cxn ang="0">
                    <a:pos x="135" y="25"/>
                  </a:cxn>
                  <a:cxn ang="0">
                    <a:pos x="156" y="37"/>
                  </a:cxn>
                  <a:cxn ang="0">
                    <a:pos x="164" y="45"/>
                  </a:cxn>
                  <a:cxn ang="0">
                    <a:pos x="174" y="43"/>
                  </a:cxn>
                  <a:cxn ang="0">
                    <a:pos x="179" y="52"/>
                  </a:cxn>
                  <a:cxn ang="0">
                    <a:pos x="163" y="55"/>
                  </a:cxn>
                  <a:cxn ang="0">
                    <a:pos x="149" y="62"/>
                  </a:cxn>
                  <a:cxn ang="0">
                    <a:pos x="131" y="67"/>
                  </a:cxn>
                  <a:cxn ang="0">
                    <a:pos x="123" y="65"/>
                  </a:cxn>
                  <a:cxn ang="0">
                    <a:pos x="106" y="65"/>
                  </a:cxn>
                  <a:cxn ang="0">
                    <a:pos x="96" y="63"/>
                  </a:cxn>
                  <a:cxn ang="0">
                    <a:pos x="83" y="60"/>
                  </a:cxn>
                  <a:cxn ang="0">
                    <a:pos x="70" y="58"/>
                  </a:cxn>
                  <a:cxn ang="0">
                    <a:pos x="65" y="63"/>
                  </a:cxn>
                  <a:cxn ang="0">
                    <a:pos x="58" y="68"/>
                  </a:cxn>
                  <a:cxn ang="0">
                    <a:pos x="45" y="63"/>
                  </a:cxn>
                  <a:cxn ang="0">
                    <a:pos x="42" y="63"/>
                  </a:cxn>
                  <a:cxn ang="0">
                    <a:pos x="27" y="50"/>
                  </a:cxn>
                  <a:cxn ang="0">
                    <a:pos x="13" y="43"/>
                  </a:cxn>
                  <a:cxn ang="0">
                    <a:pos x="12" y="33"/>
                  </a:cxn>
                  <a:cxn ang="0">
                    <a:pos x="0" y="23"/>
                  </a:cxn>
                  <a:cxn ang="0">
                    <a:pos x="3" y="18"/>
                  </a:cxn>
                  <a:cxn ang="0">
                    <a:pos x="8" y="22"/>
                  </a:cxn>
                  <a:cxn ang="0">
                    <a:pos x="22" y="15"/>
                  </a:cxn>
                  <a:cxn ang="0">
                    <a:pos x="32" y="10"/>
                  </a:cxn>
                  <a:cxn ang="0">
                    <a:pos x="42" y="7"/>
                  </a:cxn>
                  <a:cxn ang="0">
                    <a:pos x="50" y="5"/>
                  </a:cxn>
                  <a:cxn ang="0">
                    <a:pos x="58" y="2"/>
                  </a:cxn>
                  <a:cxn ang="0">
                    <a:pos x="63" y="2"/>
                  </a:cxn>
                </a:cxnLst>
                <a:rect l="0" t="0" r="r" b="b"/>
                <a:pathLst>
                  <a:path w="179" h="70">
                    <a:moveTo>
                      <a:pt x="65" y="0"/>
                    </a:moveTo>
                    <a:lnTo>
                      <a:pt x="66" y="3"/>
                    </a:lnTo>
                    <a:lnTo>
                      <a:pt x="68" y="2"/>
                    </a:lnTo>
                    <a:lnTo>
                      <a:pt x="73" y="2"/>
                    </a:lnTo>
                    <a:lnTo>
                      <a:pt x="75" y="2"/>
                    </a:lnTo>
                    <a:lnTo>
                      <a:pt x="85" y="3"/>
                    </a:lnTo>
                    <a:lnTo>
                      <a:pt x="85" y="5"/>
                    </a:lnTo>
                    <a:lnTo>
                      <a:pt x="90" y="8"/>
                    </a:lnTo>
                    <a:lnTo>
                      <a:pt x="93" y="8"/>
                    </a:lnTo>
                    <a:lnTo>
                      <a:pt x="96" y="12"/>
                    </a:lnTo>
                    <a:lnTo>
                      <a:pt x="95" y="17"/>
                    </a:lnTo>
                    <a:lnTo>
                      <a:pt x="96" y="18"/>
                    </a:lnTo>
                    <a:lnTo>
                      <a:pt x="98" y="20"/>
                    </a:lnTo>
                    <a:lnTo>
                      <a:pt x="98" y="23"/>
                    </a:lnTo>
                    <a:lnTo>
                      <a:pt x="101" y="25"/>
                    </a:lnTo>
                    <a:lnTo>
                      <a:pt x="103" y="23"/>
                    </a:lnTo>
                    <a:lnTo>
                      <a:pt x="106" y="23"/>
                    </a:lnTo>
                    <a:lnTo>
                      <a:pt x="101" y="17"/>
                    </a:lnTo>
                    <a:lnTo>
                      <a:pt x="103" y="15"/>
                    </a:lnTo>
                    <a:lnTo>
                      <a:pt x="115" y="20"/>
                    </a:lnTo>
                    <a:lnTo>
                      <a:pt x="121" y="20"/>
                    </a:lnTo>
                    <a:lnTo>
                      <a:pt x="120" y="23"/>
                    </a:lnTo>
                    <a:lnTo>
                      <a:pt x="126" y="27"/>
                    </a:lnTo>
                    <a:lnTo>
                      <a:pt x="135" y="25"/>
                    </a:lnTo>
                    <a:lnTo>
                      <a:pt x="141" y="28"/>
                    </a:lnTo>
                    <a:lnTo>
                      <a:pt x="156" y="37"/>
                    </a:lnTo>
                    <a:lnTo>
                      <a:pt x="161" y="45"/>
                    </a:lnTo>
                    <a:lnTo>
                      <a:pt x="164" y="45"/>
                    </a:lnTo>
                    <a:lnTo>
                      <a:pt x="168" y="42"/>
                    </a:lnTo>
                    <a:lnTo>
                      <a:pt x="174" y="43"/>
                    </a:lnTo>
                    <a:lnTo>
                      <a:pt x="178" y="47"/>
                    </a:lnTo>
                    <a:lnTo>
                      <a:pt x="179" y="52"/>
                    </a:lnTo>
                    <a:lnTo>
                      <a:pt x="168" y="52"/>
                    </a:lnTo>
                    <a:lnTo>
                      <a:pt x="163" y="55"/>
                    </a:lnTo>
                    <a:lnTo>
                      <a:pt x="156" y="55"/>
                    </a:lnTo>
                    <a:lnTo>
                      <a:pt x="149" y="62"/>
                    </a:lnTo>
                    <a:lnTo>
                      <a:pt x="141" y="63"/>
                    </a:lnTo>
                    <a:lnTo>
                      <a:pt x="131" y="67"/>
                    </a:lnTo>
                    <a:lnTo>
                      <a:pt x="130" y="65"/>
                    </a:lnTo>
                    <a:lnTo>
                      <a:pt x="123" y="65"/>
                    </a:lnTo>
                    <a:lnTo>
                      <a:pt x="118" y="68"/>
                    </a:lnTo>
                    <a:lnTo>
                      <a:pt x="106" y="65"/>
                    </a:lnTo>
                    <a:lnTo>
                      <a:pt x="103" y="63"/>
                    </a:lnTo>
                    <a:lnTo>
                      <a:pt x="96" y="63"/>
                    </a:lnTo>
                    <a:lnTo>
                      <a:pt x="90" y="63"/>
                    </a:lnTo>
                    <a:lnTo>
                      <a:pt x="83" y="60"/>
                    </a:lnTo>
                    <a:lnTo>
                      <a:pt x="75" y="60"/>
                    </a:lnTo>
                    <a:lnTo>
                      <a:pt x="70" y="58"/>
                    </a:lnTo>
                    <a:lnTo>
                      <a:pt x="68" y="62"/>
                    </a:lnTo>
                    <a:lnTo>
                      <a:pt x="65" y="63"/>
                    </a:lnTo>
                    <a:lnTo>
                      <a:pt x="65" y="67"/>
                    </a:lnTo>
                    <a:lnTo>
                      <a:pt x="58" y="68"/>
                    </a:lnTo>
                    <a:lnTo>
                      <a:pt x="56" y="70"/>
                    </a:lnTo>
                    <a:lnTo>
                      <a:pt x="45" y="63"/>
                    </a:lnTo>
                    <a:lnTo>
                      <a:pt x="40" y="63"/>
                    </a:lnTo>
                    <a:lnTo>
                      <a:pt x="42" y="63"/>
                    </a:lnTo>
                    <a:lnTo>
                      <a:pt x="32" y="53"/>
                    </a:lnTo>
                    <a:lnTo>
                      <a:pt x="27" y="50"/>
                    </a:lnTo>
                    <a:lnTo>
                      <a:pt x="18" y="45"/>
                    </a:lnTo>
                    <a:lnTo>
                      <a:pt x="13" y="43"/>
                    </a:lnTo>
                    <a:lnTo>
                      <a:pt x="12" y="40"/>
                    </a:lnTo>
                    <a:lnTo>
                      <a:pt x="12" y="33"/>
                    </a:lnTo>
                    <a:lnTo>
                      <a:pt x="7" y="27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3" y="18"/>
                    </a:lnTo>
                    <a:lnTo>
                      <a:pt x="5" y="20"/>
                    </a:lnTo>
                    <a:lnTo>
                      <a:pt x="8" y="22"/>
                    </a:lnTo>
                    <a:lnTo>
                      <a:pt x="18" y="15"/>
                    </a:lnTo>
                    <a:lnTo>
                      <a:pt x="22" y="15"/>
                    </a:lnTo>
                    <a:lnTo>
                      <a:pt x="27" y="10"/>
                    </a:lnTo>
                    <a:lnTo>
                      <a:pt x="32" y="10"/>
                    </a:lnTo>
                    <a:lnTo>
                      <a:pt x="35" y="7"/>
                    </a:lnTo>
                    <a:lnTo>
                      <a:pt x="42" y="7"/>
                    </a:lnTo>
                    <a:lnTo>
                      <a:pt x="47" y="7"/>
                    </a:lnTo>
                    <a:lnTo>
                      <a:pt x="50" y="5"/>
                    </a:lnTo>
                    <a:lnTo>
                      <a:pt x="50" y="0"/>
                    </a:lnTo>
                    <a:lnTo>
                      <a:pt x="58" y="2"/>
                    </a:lnTo>
                    <a:lnTo>
                      <a:pt x="60" y="0"/>
                    </a:lnTo>
                    <a:lnTo>
                      <a:pt x="63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48" name="Freeform 56"/>
              <p:cNvSpPr>
                <a:spLocks/>
              </p:cNvSpPr>
              <p:nvPr/>
            </p:nvSpPr>
            <p:spPr bwMode="auto">
              <a:xfrm>
                <a:off x="6479229" y="2569342"/>
                <a:ext cx="108095" cy="114135"/>
              </a:xfrm>
              <a:custGeom>
                <a:avLst/>
                <a:gdLst/>
                <a:ahLst/>
                <a:cxnLst>
                  <a:cxn ang="0">
                    <a:pos x="75" y="3"/>
                  </a:cxn>
                  <a:cxn ang="0">
                    <a:pos x="84" y="13"/>
                  </a:cxn>
                  <a:cxn ang="0">
                    <a:pos x="89" y="21"/>
                  </a:cxn>
                  <a:cxn ang="0">
                    <a:pos x="98" y="18"/>
                  </a:cxn>
                  <a:cxn ang="0">
                    <a:pos x="111" y="18"/>
                  </a:cxn>
                  <a:cxn ang="0">
                    <a:pos x="101" y="28"/>
                  </a:cxn>
                  <a:cxn ang="0">
                    <a:pos x="116" y="31"/>
                  </a:cxn>
                  <a:cxn ang="0">
                    <a:pos x="133" y="23"/>
                  </a:cxn>
                  <a:cxn ang="0">
                    <a:pos x="141" y="15"/>
                  </a:cxn>
                  <a:cxn ang="0">
                    <a:pos x="139" y="18"/>
                  </a:cxn>
                  <a:cxn ang="0">
                    <a:pos x="149" y="20"/>
                  </a:cxn>
                  <a:cxn ang="0">
                    <a:pos x="164" y="26"/>
                  </a:cxn>
                  <a:cxn ang="0">
                    <a:pos x="174" y="36"/>
                  </a:cxn>
                  <a:cxn ang="0">
                    <a:pos x="189" y="48"/>
                  </a:cxn>
                  <a:cxn ang="0">
                    <a:pos x="189" y="70"/>
                  </a:cxn>
                  <a:cxn ang="0">
                    <a:pos x="194" y="85"/>
                  </a:cxn>
                  <a:cxn ang="0">
                    <a:pos x="202" y="103"/>
                  </a:cxn>
                  <a:cxn ang="0">
                    <a:pos x="194" y="118"/>
                  </a:cxn>
                  <a:cxn ang="0">
                    <a:pos x="178" y="123"/>
                  </a:cxn>
                  <a:cxn ang="0">
                    <a:pos x="158" y="131"/>
                  </a:cxn>
                  <a:cxn ang="0">
                    <a:pos x="139" y="134"/>
                  </a:cxn>
                  <a:cxn ang="0">
                    <a:pos x="148" y="149"/>
                  </a:cxn>
                  <a:cxn ang="0">
                    <a:pos x="163" y="166"/>
                  </a:cxn>
                  <a:cxn ang="0">
                    <a:pos x="176" y="187"/>
                  </a:cxn>
                  <a:cxn ang="0">
                    <a:pos x="158" y="202"/>
                  </a:cxn>
                  <a:cxn ang="0">
                    <a:pos x="161" y="212"/>
                  </a:cxn>
                  <a:cxn ang="0">
                    <a:pos x="141" y="211"/>
                  </a:cxn>
                  <a:cxn ang="0">
                    <a:pos x="121" y="216"/>
                  </a:cxn>
                  <a:cxn ang="0">
                    <a:pos x="106" y="217"/>
                  </a:cxn>
                  <a:cxn ang="0">
                    <a:pos x="89" y="216"/>
                  </a:cxn>
                  <a:cxn ang="0">
                    <a:pos x="76" y="211"/>
                  </a:cxn>
                  <a:cxn ang="0">
                    <a:pos x="66" y="207"/>
                  </a:cxn>
                  <a:cxn ang="0">
                    <a:pos x="55" y="212"/>
                  </a:cxn>
                  <a:cxn ang="0">
                    <a:pos x="45" y="209"/>
                  </a:cxn>
                  <a:cxn ang="0">
                    <a:pos x="45" y="191"/>
                  </a:cxn>
                  <a:cxn ang="0">
                    <a:pos x="48" y="173"/>
                  </a:cxn>
                  <a:cxn ang="0">
                    <a:pos x="31" y="171"/>
                  </a:cxn>
                  <a:cxn ang="0">
                    <a:pos x="18" y="166"/>
                  </a:cxn>
                  <a:cxn ang="0">
                    <a:pos x="11" y="153"/>
                  </a:cxn>
                  <a:cxn ang="0">
                    <a:pos x="6" y="136"/>
                  </a:cxn>
                  <a:cxn ang="0">
                    <a:pos x="1" y="119"/>
                  </a:cxn>
                  <a:cxn ang="0">
                    <a:pos x="3" y="101"/>
                  </a:cxn>
                  <a:cxn ang="0">
                    <a:pos x="21" y="93"/>
                  </a:cxn>
                  <a:cxn ang="0">
                    <a:pos x="26" y="80"/>
                  </a:cxn>
                  <a:cxn ang="0">
                    <a:pos x="18" y="73"/>
                  </a:cxn>
                  <a:cxn ang="0">
                    <a:pos x="28" y="65"/>
                  </a:cxn>
                  <a:cxn ang="0">
                    <a:pos x="33" y="55"/>
                  </a:cxn>
                  <a:cxn ang="0">
                    <a:pos x="25" y="46"/>
                  </a:cxn>
                  <a:cxn ang="0">
                    <a:pos x="45" y="41"/>
                  </a:cxn>
                  <a:cxn ang="0">
                    <a:pos x="48" y="45"/>
                  </a:cxn>
                  <a:cxn ang="0">
                    <a:pos x="55" y="48"/>
                  </a:cxn>
                  <a:cxn ang="0">
                    <a:pos x="56" y="40"/>
                  </a:cxn>
                  <a:cxn ang="0">
                    <a:pos x="71" y="35"/>
                  </a:cxn>
                  <a:cxn ang="0">
                    <a:pos x="73" y="33"/>
                  </a:cxn>
                  <a:cxn ang="0">
                    <a:pos x="66" y="26"/>
                  </a:cxn>
                  <a:cxn ang="0">
                    <a:pos x="58" y="16"/>
                  </a:cxn>
                  <a:cxn ang="0">
                    <a:pos x="61" y="6"/>
                  </a:cxn>
                  <a:cxn ang="0">
                    <a:pos x="56" y="0"/>
                  </a:cxn>
                </a:cxnLst>
                <a:rect l="0" t="0" r="r" b="b"/>
                <a:pathLst>
                  <a:path w="202" h="219">
                    <a:moveTo>
                      <a:pt x="56" y="0"/>
                    </a:moveTo>
                    <a:lnTo>
                      <a:pt x="63" y="0"/>
                    </a:lnTo>
                    <a:lnTo>
                      <a:pt x="71" y="1"/>
                    </a:lnTo>
                    <a:lnTo>
                      <a:pt x="75" y="3"/>
                    </a:lnTo>
                    <a:lnTo>
                      <a:pt x="78" y="3"/>
                    </a:lnTo>
                    <a:lnTo>
                      <a:pt x="83" y="6"/>
                    </a:lnTo>
                    <a:lnTo>
                      <a:pt x="88" y="8"/>
                    </a:lnTo>
                    <a:lnTo>
                      <a:pt x="84" y="13"/>
                    </a:lnTo>
                    <a:lnTo>
                      <a:pt x="83" y="15"/>
                    </a:lnTo>
                    <a:lnTo>
                      <a:pt x="84" y="16"/>
                    </a:lnTo>
                    <a:lnTo>
                      <a:pt x="88" y="18"/>
                    </a:lnTo>
                    <a:lnTo>
                      <a:pt x="89" y="21"/>
                    </a:lnTo>
                    <a:lnTo>
                      <a:pt x="93" y="20"/>
                    </a:lnTo>
                    <a:lnTo>
                      <a:pt x="94" y="16"/>
                    </a:lnTo>
                    <a:lnTo>
                      <a:pt x="96" y="16"/>
                    </a:lnTo>
                    <a:lnTo>
                      <a:pt x="98" y="18"/>
                    </a:lnTo>
                    <a:lnTo>
                      <a:pt x="104" y="21"/>
                    </a:lnTo>
                    <a:lnTo>
                      <a:pt x="106" y="20"/>
                    </a:lnTo>
                    <a:lnTo>
                      <a:pt x="109" y="18"/>
                    </a:lnTo>
                    <a:lnTo>
                      <a:pt x="111" y="18"/>
                    </a:lnTo>
                    <a:lnTo>
                      <a:pt x="111" y="23"/>
                    </a:lnTo>
                    <a:lnTo>
                      <a:pt x="108" y="26"/>
                    </a:lnTo>
                    <a:lnTo>
                      <a:pt x="106" y="25"/>
                    </a:lnTo>
                    <a:lnTo>
                      <a:pt x="101" y="28"/>
                    </a:lnTo>
                    <a:lnTo>
                      <a:pt x="108" y="30"/>
                    </a:lnTo>
                    <a:lnTo>
                      <a:pt x="109" y="28"/>
                    </a:lnTo>
                    <a:lnTo>
                      <a:pt x="114" y="30"/>
                    </a:lnTo>
                    <a:lnTo>
                      <a:pt x="116" y="31"/>
                    </a:lnTo>
                    <a:lnTo>
                      <a:pt x="121" y="31"/>
                    </a:lnTo>
                    <a:lnTo>
                      <a:pt x="121" y="28"/>
                    </a:lnTo>
                    <a:lnTo>
                      <a:pt x="124" y="23"/>
                    </a:lnTo>
                    <a:lnTo>
                      <a:pt x="133" y="23"/>
                    </a:lnTo>
                    <a:lnTo>
                      <a:pt x="134" y="21"/>
                    </a:lnTo>
                    <a:lnTo>
                      <a:pt x="139" y="18"/>
                    </a:lnTo>
                    <a:lnTo>
                      <a:pt x="139" y="16"/>
                    </a:lnTo>
                    <a:lnTo>
                      <a:pt x="141" y="15"/>
                    </a:lnTo>
                    <a:lnTo>
                      <a:pt x="148" y="16"/>
                    </a:lnTo>
                    <a:lnTo>
                      <a:pt x="143" y="18"/>
                    </a:lnTo>
                    <a:lnTo>
                      <a:pt x="141" y="20"/>
                    </a:lnTo>
                    <a:lnTo>
                      <a:pt x="139" y="18"/>
                    </a:lnTo>
                    <a:lnTo>
                      <a:pt x="138" y="21"/>
                    </a:lnTo>
                    <a:lnTo>
                      <a:pt x="139" y="23"/>
                    </a:lnTo>
                    <a:lnTo>
                      <a:pt x="144" y="20"/>
                    </a:lnTo>
                    <a:lnTo>
                      <a:pt x="149" y="20"/>
                    </a:lnTo>
                    <a:lnTo>
                      <a:pt x="151" y="18"/>
                    </a:lnTo>
                    <a:lnTo>
                      <a:pt x="153" y="20"/>
                    </a:lnTo>
                    <a:lnTo>
                      <a:pt x="158" y="21"/>
                    </a:lnTo>
                    <a:lnTo>
                      <a:pt x="164" y="26"/>
                    </a:lnTo>
                    <a:lnTo>
                      <a:pt x="169" y="26"/>
                    </a:lnTo>
                    <a:lnTo>
                      <a:pt x="171" y="30"/>
                    </a:lnTo>
                    <a:lnTo>
                      <a:pt x="171" y="33"/>
                    </a:lnTo>
                    <a:lnTo>
                      <a:pt x="174" y="36"/>
                    </a:lnTo>
                    <a:lnTo>
                      <a:pt x="179" y="36"/>
                    </a:lnTo>
                    <a:lnTo>
                      <a:pt x="181" y="38"/>
                    </a:lnTo>
                    <a:lnTo>
                      <a:pt x="186" y="38"/>
                    </a:lnTo>
                    <a:lnTo>
                      <a:pt x="189" y="48"/>
                    </a:lnTo>
                    <a:lnTo>
                      <a:pt x="187" y="55"/>
                    </a:lnTo>
                    <a:lnTo>
                      <a:pt x="181" y="58"/>
                    </a:lnTo>
                    <a:lnTo>
                      <a:pt x="181" y="61"/>
                    </a:lnTo>
                    <a:lnTo>
                      <a:pt x="189" y="70"/>
                    </a:lnTo>
                    <a:lnTo>
                      <a:pt x="187" y="73"/>
                    </a:lnTo>
                    <a:lnTo>
                      <a:pt x="191" y="78"/>
                    </a:lnTo>
                    <a:lnTo>
                      <a:pt x="191" y="81"/>
                    </a:lnTo>
                    <a:lnTo>
                      <a:pt x="194" y="85"/>
                    </a:lnTo>
                    <a:lnTo>
                      <a:pt x="191" y="89"/>
                    </a:lnTo>
                    <a:lnTo>
                      <a:pt x="196" y="98"/>
                    </a:lnTo>
                    <a:lnTo>
                      <a:pt x="199" y="99"/>
                    </a:lnTo>
                    <a:lnTo>
                      <a:pt x="202" y="103"/>
                    </a:lnTo>
                    <a:lnTo>
                      <a:pt x="202" y="114"/>
                    </a:lnTo>
                    <a:lnTo>
                      <a:pt x="199" y="118"/>
                    </a:lnTo>
                    <a:lnTo>
                      <a:pt x="196" y="116"/>
                    </a:lnTo>
                    <a:lnTo>
                      <a:pt x="194" y="118"/>
                    </a:lnTo>
                    <a:lnTo>
                      <a:pt x="186" y="116"/>
                    </a:lnTo>
                    <a:lnTo>
                      <a:pt x="186" y="121"/>
                    </a:lnTo>
                    <a:lnTo>
                      <a:pt x="183" y="123"/>
                    </a:lnTo>
                    <a:lnTo>
                      <a:pt x="178" y="123"/>
                    </a:lnTo>
                    <a:lnTo>
                      <a:pt x="171" y="123"/>
                    </a:lnTo>
                    <a:lnTo>
                      <a:pt x="168" y="126"/>
                    </a:lnTo>
                    <a:lnTo>
                      <a:pt x="163" y="126"/>
                    </a:lnTo>
                    <a:lnTo>
                      <a:pt x="158" y="131"/>
                    </a:lnTo>
                    <a:lnTo>
                      <a:pt x="154" y="131"/>
                    </a:lnTo>
                    <a:lnTo>
                      <a:pt x="144" y="138"/>
                    </a:lnTo>
                    <a:lnTo>
                      <a:pt x="141" y="136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36" y="139"/>
                    </a:lnTo>
                    <a:lnTo>
                      <a:pt x="143" y="143"/>
                    </a:lnTo>
                    <a:lnTo>
                      <a:pt x="148" y="149"/>
                    </a:lnTo>
                    <a:lnTo>
                      <a:pt x="148" y="156"/>
                    </a:lnTo>
                    <a:lnTo>
                      <a:pt x="149" y="159"/>
                    </a:lnTo>
                    <a:lnTo>
                      <a:pt x="154" y="161"/>
                    </a:lnTo>
                    <a:lnTo>
                      <a:pt x="163" y="166"/>
                    </a:lnTo>
                    <a:lnTo>
                      <a:pt x="168" y="169"/>
                    </a:lnTo>
                    <a:lnTo>
                      <a:pt x="178" y="179"/>
                    </a:lnTo>
                    <a:lnTo>
                      <a:pt x="176" y="183"/>
                    </a:lnTo>
                    <a:lnTo>
                      <a:pt x="176" y="187"/>
                    </a:lnTo>
                    <a:lnTo>
                      <a:pt x="173" y="187"/>
                    </a:lnTo>
                    <a:lnTo>
                      <a:pt x="169" y="192"/>
                    </a:lnTo>
                    <a:lnTo>
                      <a:pt x="164" y="194"/>
                    </a:lnTo>
                    <a:lnTo>
                      <a:pt x="158" y="202"/>
                    </a:lnTo>
                    <a:lnTo>
                      <a:pt x="158" y="204"/>
                    </a:lnTo>
                    <a:lnTo>
                      <a:pt x="163" y="207"/>
                    </a:lnTo>
                    <a:lnTo>
                      <a:pt x="164" y="211"/>
                    </a:lnTo>
                    <a:lnTo>
                      <a:pt x="161" y="212"/>
                    </a:lnTo>
                    <a:lnTo>
                      <a:pt x="156" y="211"/>
                    </a:lnTo>
                    <a:lnTo>
                      <a:pt x="151" y="212"/>
                    </a:lnTo>
                    <a:lnTo>
                      <a:pt x="146" y="211"/>
                    </a:lnTo>
                    <a:lnTo>
                      <a:pt x="141" y="211"/>
                    </a:lnTo>
                    <a:lnTo>
                      <a:pt x="134" y="216"/>
                    </a:lnTo>
                    <a:lnTo>
                      <a:pt x="129" y="216"/>
                    </a:lnTo>
                    <a:lnTo>
                      <a:pt x="126" y="216"/>
                    </a:lnTo>
                    <a:lnTo>
                      <a:pt x="121" y="216"/>
                    </a:lnTo>
                    <a:lnTo>
                      <a:pt x="118" y="214"/>
                    </a:lnTo>
                    <a:lnTo>
                      <a:pt x="111" y="212"/>
                    </a:lnTo>
                    <a:lnTo>
                      <a:pt x="104" y="214"/>
                    </a:lnTo>
                    <a:lnTo>
                      <a:pt x="106" y="217"/>
                    </a:lnTo>
                    <a:lnTo>
                      <a:pt x="104" y="219"/>
                    </a:lnTo>
                    <a:lnTo>
                      <a:pt x="98" y="217"/>
                    </a:lnTo>
                    <a:lnTo>
                      <a:pt x="94" y="214"/>
                    </a:lnTo>
                    <a:lnTo>
                      <a:pt x="89" y="216"/>
                    </a:lnTo>
                    <a:lnTo>
                      <a:pt x="88" y="216"/>
                    </a:lnTo>
                    <a:lnTo>
                      <a:pt x="86" y="216"/>
                    </a:lnTo>
                    <a:lnTo>
                      <a:pt x="83" y="216"/>
                    </a:lnTo>
                    <a:lnTo>
                      <a:pt x="76" y="211"/>
                    </a:lnTo>
                    <a:lnTo>
                      <a:pt x="73" y="211"/>
                    </a:lnTo>
                    <a:lnTo>
                      <a:pt x="71" y="212"/>
                    </a:lnTo>
                    <a:lnTo>
                      <a:pt x="68" y="212"/>
                    </a:lnTo>
                    <a:lnTo>
                      <a:pt x="66" y="207"/>
                    </a:lnTo>
                    <a:lnTo>
                      <a:pt x="61" y="209"/>
                    </a:lnTo>
                    <a:lnTo>
                      <a:pt x="63" y="212"/>
                    </a:lnTo>
                    <a:lnTo>
                      <a:pt x="60" y="214"/>
                    </a:lnTo>
                    <a:lnTo>
                      <a:pt x="55" y="212"/>
                    </a:lnTo>
                    <a:lnTo>
                      <a:pt x="50" y="214"/>
                    </a:lnTo>
                    <a:lnTo>
                      <a:pt x="46" y="214"/>
                    </a:lnTo>
                    <a:lnTo>
                      <a:pt x="46" y="214"/>
                    </a:lnTo>
                    <a:lnTo>
                      <a:pt x="45" y="209"/>
                    </a:lnTo>
                    <a:lnTo>
                      <a:pt x="40" y="207"/>
                    </a:lnTo>
                    <a:lnTo>
                      <a:pt x="40" y="201"/>
                    </a:lnTo>
                    <a:lnTo>
                      <a:pt x="41" y="192"/>
                    </a:lnTo>
                    <a:lnTo>
                      <a:pt x="45" y="191"/>
                    </a:lnTo>
                    <a:lnTo>
                      <a:pt x="45" y="187"/>
                    </a:lnTo>
                    <a:lnTo>
                      <a:pt x="48" y="181"/>
                    </a:lnTo>
                    <a:lnTo>
                      <a:pt x="53" y="176"/>
                    </a:lnTo>
                    <a:lnTo>
                      <a:pt x="48" y="173"/>
                    </a:lnTo>
                    <a:lnTo>
                      <a:pt x="45" y="173"/>
                    </a:lnTo>
                    <a:lnTo>
                      <a:pt x="38" y="169"/>
                    </a:lnTo>
                    <a:lnTo>
                      <a:pt x="35" y="171"/>
                    </a:lnTo>
                    <a:lnTo>
                      <a:pt x="31" y="171"/>
                    </a:lnTo>
                    <a:lnTo>
                      <a:pt x="26" y="171"/>
                    </a:lnTo>
                    <a:lnTo>
                      <a:pt x="23" y="171"/>
                    </a:lnTo>
                    <a:lnTo>
                      <a:pt x="18" y="168"/>
                    </a:lnTo>
                    <a:lnTo>
                      <a:pt x="18" y="166"/>
                    </a:lnTo>
                    <a:lnTo>
                      <a:pt x="13" y="163"/>
                    </a:lnTo>
                    <a:lnTo>
                      <a:pt x="13" y="163"/>
                    </a:lnTo>
                    <a:lnTo>
                      <a:pt x="15" y="156"/>
                    </a:lnTo>
                    <a:lnTo>
                      <a:pt x="11" y="153"/>
                    </a:lnTo>
                    <a:lnTo>
                      <a:pt x="10" y="149"/>
                    </a:lnTo>
                    <a:lnTo>
                      <a:pt x="5" y="143"/>
                    </a:lnTo>
                    <a:lnTo>
                      <a:pt x="3" y="143"/>
                    </a:lnTo>
                    <a:lnTo>
                      <a:pt x="6" y="136"/>
                    </a:lnTo>
                    <a:lnTo>
                      <a:pt x="3" y="133"/>
                    </a:lnTo>
                    <a:lnTo>
                      <a:pt x="3" y="129"/>
                    </a:lnTo>
                    <a:lnTo>
                      <a:pt x="0" y="123"/>
                    </a:lnTo>
                    <a:lnTo>
                      <a:pt x="1" y="119"/>
                    </a:lnTo>
                    <a:lnTo>
                      <a:pt x="0" y="119"/>
                    </a:lnTo>
                    <a:lnTo>
                      <a:pt x="3" y="114"/>
                    </a:lnTo>
                    <a:lnTo>
                      <a:pt x="5" y="108"/>
                    </a:lnTo>
                    <a:lnTo>
                      <a:pt x="3" y="101"/>
                    </a:lnTo>
                    <a:lnTo>
                      <a:pt x="6" y="98"/>
                    </a:lnTo>
                    <a:lnTo>
                      <a:pt x="8" y="93"/>
                    </a:lnTo>
                    <a:lnTo>
                      <a:pt x="15" y="91"/>
                    </a:lnTo>
                    <a:lnTo>
                      <a:pt x="21" y="93"/>
                    </a:lnTo>
                    <a:lnTo>
                      <a:pt x="25" y="91"/>
                    </a:lnTo>
                    <a:lnTo>
                      <a:pt x="21" y="86"/>
                    </a:lnTo>
                    <a:lnTo>
                      <a:pt x="25" y="85"/>
                    </a:lnTo>
                    <a:lnTo>
                      <a:pt x="26" y="80"/>
                    </a:lnTo>
                    <a:lnTo>
                      <a:pt x="28" y="78"/>
                    </a:lnTo>
                    <a:lnTo>
                      <a:pt x="25" y="76"/>
                    </a:lnTo>
                    <a:lnTo>
                      <a:pt x="20" y="76"/>
                    </a:lnTo>
                    <a:lnTo>
                      <a:pt x="18" y="73"/>
                    </a:lnTo>
                    <a:lnTo>
                      <a:pt x="20" y="68"/>
                    </a:lnTo>
                    <a:lnTo>
                      <a:pt x="25" y="71"/>
                    </a:lnTo>
                    <a:lnTo>
                      <a:pt x="28" y="68"/>
                    </a:lnTo>
                    <a:lnTo>
                      <a:pt x="28" y="65"/>
                    </a:lnTo>
                    <a:lnTo>
                      <a:pt x="31" y="60"/>
                    </a:lnTo>
                    <a:lnTo>
                      <a:pt x="31" y="58"/>
                    </a:lnTo>
                    <a:lnTo>
                      <a:pt x="33" y="56"/>
                    </a:lnTo>
                    <a:lnTo>
                      <a:pt x="33" y="55"/>
                    </a:lnTo>
                    <a:lnTo>
                      <a:pt x="33" y="55"/>
                    </a:lnTo>
                    <a:lnTo>
                      <a:pt x="31" y="51"/>
                    </a:lnTo>
                    <a:lnTo>
                      <a:pt x="26" y="50"/>
                    </a:lnTo>
                    <a:lnTo>
                      <a:pt x="25" y="46"/>
                    </a:lnTo>
                    <a:lnTo>
                      <a:pt x="25" y="43"/>
                    </a:lnTo>
                    <a:lnTo>
                      <a:pt x="36" y="40"/>
                    </a:lnTo>
                    <a:lnTo>
                      <a:pt x="40" y="38"/>
                    </a:lnTo>
                    <a:lnTo>
                      <a:pt x="45" y="41"/>
                    </a:lnTo>
                    <a:lnTo>
                      <a:pt x="45" y="46"/>
                    </a:lnTo>
                    <a:lnTo>
                      <a:pt x="48" y="51"/>
                    </a:lnTo>
                    <a:lnTo>
                      <a:pt x="51" y="48"/>
                    </a:lnTo>
                    <a:lnTo>
                      <a:pt x="48" y="45"/>
                    </a:lnTo>
                    <a:lnTo>
                      <a:pt x="48" y="41"/>
                    </a:lnTo>
                    <a:lnTo>
                      <a:pt x="51" y="41"/>
                    </a:lnTo>
                    <a:lnTo>
                      <a:pt x="55" y="43"/>
                    </a:lnTo>
                    <a:lnTo>
                      <a:pt x="55" y="48"/>
                    </a:lnTo>
                    <a:lnTo>
                      <a:pt x="60" y="55"/>
                    </a:lnTo>
                    <a:lnTo>
                      <a:pt x="56" y="50"/>
                    </a:lnTo>
                    <a:lnTo>
                      <a:pt x="56" y="43"/>
                    </a:lnTo>
                    <a:lnTo>
                      <a:pt x="56" y="40"/>
                    </a:lnTo>
                    <a:lnTo>
                      <a:pt x="60" y="36"/>
                    </a:lnTo>
                    <a:lnTo>
                      <a:pt x="63" y="35"/>
                    </a:lnTo>
                    <a:lnTo>
                      <a:pt x="66" y="36"/>
                    </a:lnTo>
                    <a:lnTo>
                      <a:pt x="71" y="35"/>
                    </a:lnTo>
                    <a:lnTo>
                      <a:pt x="80" y="43"/>
                    </a:lnTo>
                    <a:lnTo>
                      <a:pt x="89" y="45"/>
                    </a:lnTo>
                    <a:lnTo>
                      <a:pt x="80" y="41"/>
                    </a:lnTo>
                    <a:lnTo>
                      <a:pt x="73" y="33"/>
                    </a:lnTo>
                    <a:lnTo>
                      <a:pt x="66" y="33"/>
                    </a:lnTo>
                    <a:lnTo>
                      <a:pt x="63" y="31"/>
                    </a:lnTo>
                    <a:lnTo>
                      <a:pt x="63" y="28"/>
                    </a:lnTo>
                    <a:lnTo>
                      <a:pt x="66" y="26"/>
                    </a:lnTo>
                    <a:lnTo>
                      <a:pt x="63" y="23"/>
                    </a:lnTo>
                    <a:lnTo>
                      <a:pt x="63" y="18"/>
                    </a:lnTo>
                    <a:lnTo>
                      <a:pt x="58" y="20"/>
                    </a:lnTo>
                    <a:lnTo>
                      <a:pt x="58" y="16"/>
                    </a:lnTo>
                    <a:lnTo>
                      <a:pt x="63" y="16"/>
                    </a:lnTo>
                    <a:lnTo>
                      <a:pt x="66" y="15"/>
                    </a:lnTo>
                    <a:lnTo>
                      <a:pt x="61" y="10"/>
                    </a:lnTo>
                    <a:lnTo>
                      <a:pt x="61" y="6"/>
                    </a:lnTo>
                    <a:lnTo>
                      <a:pt x="60" y="6"/>
                    </a:lnTo>
                    <a:lnTo>
                      <a:pt x="56" y="5"/>
                    </a:lnTo>
                    <a:lnTo>
                      <a:pt x="56" y="1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49" name="Freeform 57"/>
              <p:cNvSpPr>
                <a:spLocks/>
              </p:cNvSpPr>
              <p:nvPr/>
            </p:nvSpPr>
            <p:spPr bwMode="auto">
              <a:xfrm>
                <a:off x="6526320" y="2684515"/>
                <a:ext cx="2140" cy="3113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3" y="3"/>
                  </a:cxn>
                  <a:cxn ang="0">
                    <a:pos x="3" y="6"/>
                  </a:cxn>
                  <a:cxn ang="0">
                    <a:pos x="1" y="6"/>
                  </a:cxn>
                  <a:cxn ang="0">
                    <a:pos x="0" y="3"/>
                  </a:cxn>
                  <a:cxn ang="0">
                    <a:pos x="1" y="1"/>
                  </a:cxn>
                  <a:cxn ang="0">
                    <a:pos x="1" y="0"/>
                  </a:cxn>
                </a:cxnLst>
                <a:rect l="0" t="0" r="r" b="b"/>
                <a:pathLst>
                  <a:path w="3" h="6">
                    <a:moveTo>
                      <a:pt x="1" y="0"/>
                    </a:moveTo>
                    <a:lnTo>
                      <a:pt x="3" y="3"/>
                    </a:lnTo>
                    <a:lnTo>
                      <a:pt x="3" y="6"/>
                    </a:lnTo>
                    <a:lnTo>
                      <a:pt x="1" y="6"/>
                    </a:lnTo>
                    <a:lnTo>
                      <a:pt x="0" y="3"/>
                    </a:lnTo>
                    <a:lnTo>
                      <a:pt x="1" y="1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50" name="Freeform 58"/>
              <p:cNvSpPr>
                <a:spLocks/>
              </p:cNvSpPr>
              <p:nvPr/>
            </p:nvSpPr>
            <p:spPr bwMode="auto">
              <a:xfrm>
                <a:off x="6481370" y="2677251"/>
                <a:ext cx="57793" cy="29052"/>
              </a:xfrm>
              <a:custGeom>
                <a:avLst/>
                <a:gdLst/>
                <a:ahLst/>
                <a:cxnLst>
                  <a:cxn ang="0">
                    <a:pos x="45" y="7"/>
                  </a:cxn>
                  <a:cxn ang="0">
                    <a:pos x="55" y="7"/>
                  </a:cxn>
                  <a:cxn ang="0">
                    <a:pos x="56" y="2"/>
                  </a:cxn>
                  <a:cxn ang="0">
                    <a:pos x="63" y="5"/>
                  </a:cxn>
                  <a:cxn ang="0">
                    <a:pos x="68" y="4"/>
                  </a:cxn>
                  <a:cxn ang="0">
                    <a:pos x="78" y="9"/>
                  </a:cxn>
                  <a:cxn ang="0">
                    <a:pos x="84" y="15"/>
                  </a:cxn>
                  <a:cxn ang="0">
                    <a:pos x="84" y="20"/>
                  </a:cxn>
                  <a:cxn ang="0">
                    <a:pos x="93" y="19"/>
                  </a:cxn>
                  <a:cxn ang="0">
                    <a:pos x="103" y="20"/>
                  </a:cxn>
                  <a:cxn ang="0">
                    <a:pos x="108" y="24"/>
                  </a:cxn>
                  <a:cxn ang="0">
                    <a:pos x="106" y="37"/>
                  </a:cxn>
                  <a:cxn ang="0">
                    <a:pos x="94" y="47"/>
                  </a:cxn>
                  <a:cxn ang="0">
                    <a:pos x="86" y="44"/>
                  </a:cxn>
                  <a:cxn ang="0">
                    <a:pos x="76" y="47"/>
                  </a:cxn>
                  <a:cxn ang="0">
                    <a:pos x="70" y="50"/>
                  </a:cxn>
                  <a:cxn ang="0">
                    <a:pos x="63" y="42"/>
                  </a:cxn>
                  <a:cxn ang="0">
                    <a:pos x="48" y="52"/>
                  </a:cxn>
                  <a:cxn ang="0">
                    <a:pos x="31" y="57"/>
                  </a:cxn>
                  <a:cxn ang="0">
                    <a:pos x="26" y="50"/>
                  </a:cxn>
                  <a:cxn ang="0">
                    <a:pos x="21" y="44"/>
                  </a:cxn>
                  <a:cxn ang="0">
                    <a:pos x="11" y="39"/>
                  </a:cxn>
                  <a:cxn ang="0">
                    <a:pos x="11" y="47"/>
                  </a:cxn>
                  <a:cxn ang="0">
                    <a:pos x="0" y="49"/>
                  </a:cxn>
                  <a:cxn ang="0">
                    <a:pos x="1" y="44"/>
                  </a:cxn>
                  <a:cxn ang="0">
                    <a:pos x="5" y="40"/>
                  </a:cxn>
                  <a:cxn ang="0">
                    <a:pos x="11" y="24"/>
                  </a:cxn>
                  <a:cxn ang="0">
                    <a:pos x="20" y="17"/>
                  </a:cxn>
                  <a:cxn ang="0">
                    <a:pos x="25" y="12"/>
                  </a:cxn>
                  <a:cxn ang="0">
                    <a:pos x="21" y="5"/>
                  </a:cxn>
                  <a:cxn ang="0">
                    <a:pos x="30" y="9"/>
                  </a:cxn>
                  <a:cxn ang="0">
                    <a:pos x="41" y="7"/>
                  </a:cxn>
                </a:cxnLst>
                <a:rect l="0" t="0" r="r" b="b"/>
                <a:pathLst>
                  <a:path w="108" h="57">
                    <a:moveTo>
                      <a:pt x="41" y="7"/>
                    </a:moveTo>
                    <a:lnTo>
                      <a:pt x="45" y="7"/>
                    </a:lnTo>
                    <a:lnTo>
                      <a:pt x="50" y="5"/>
                    </a:lnTo>
                    <a:lnTo>
                      <a:pt x="55" y="7"/>
                    </a:lnTo>
                    <a:lnTo>
                      <a:pt x="58" y="5"/>
                    </a:lnTo>
                    <a:lnTo>
                      <a:pt x="56" y="2"/>
                    </a:lnTo>
                    <a:lnTo>
                      <a:pt x="61" y="0"/>
                    </a:lnTo>
                    <a:lnTo>
                      <a:pt x="63" y="5"/>
                    </a:lnTo>
                    <a:lnTo>
                      <a:pt x="66" y="5"/>
                    </a:lnTo>
                    <a:lnTo>
                      <a:pt x="68" y="4"/>
                    </a:lnTo>
                    <a:lnTo>
                      <a:pt x="71" y="4"/>
                    </a:lnTo>
                    <a:lnTo>
                      <a:pt x="78" y="9"/>
                    </a:lnTo>
                    <a:lnTo>
                      <a:pt x="84" y="10"/>
                    </a:lnTo>
                    <a:lnTo>
                      <a:pt x="84" y="15"/>
                    </a:lnTo>
                    <a:lnTo>
                      <a:pt x="83" y="17"/>
                    </a:lnTo>
                    <a:lnTo>
                      <a:pt x="84" y="20"/>
                    </a:lnTo>
                    <a:lnTo>
                      <a:pt x="89" y="20"/>
                    </a:lnTo>
                    <a:lnTo>
                      <a:pt x="93" y="19"/>
                    </a:lnTo>
                    <a:lnTo>
                      <a:pt x="98" y="24"/>
                    </a:lnTo>
                    <a:lnTo>
                      <a:pt x="103" y="20"/>
                    </a:lnTo>
                    <a:lnTo>
                      <a:pt x="106" y="20"/>
                    </a:lnTo>
                    <a:lnTo>
                      <a:pt x="108" y="24"/>
                    </a:lnTo>
                    <a:lnTo>
                      <a:pt x="103" y="29"/>
                    </a:lnTo>
                    <a:lnTo>
                      <a:pt x="106" y="37"/>
                    </a:lnTo>
                    <a:lnTo>
                      <a:pt x="96" y="39"/>
                    </a:lnTo>
                    <a:lnTo>
                      <a:pt x="94" y="47"/>
                    </a:lnTo>
                    <a:lnTo>
                      <a:pt x="91" y="44"/>
                    </a:lnTo>
                    <a:lnTo>
                      <a:pt x="86" y="44"/>
                    </a:lnTo>
                    <a:lnTo>
                      <a:pt x="76" y="40"/>
                    </a:lnTo>
                    <a:lnTo>
                      <a:pt x="76" y="47"/>
                    </a:lnTo>
                    <a:lnTo>
                      <a:pt x="71" y="55"/>
                    </a:lnTo>
                    <a:lnTo>
                      <a:pt x="70" y="50"/>
                    </a:lnTo>
                    <a:lnTo>
                      <a:pt x="61" y="47"/>
                    </a:lnTo>
                    <a:lnTo>
                      <a:pt x="63" y="42"/>
                    </a:lnTo>
                    <a:lnTo>
                      <a:pt x="56" y="39"/>
                    </a:lnTo>
                    <a:lnTo>
                      <a:pt x="48" y="52"/>
                    </a:lnTo>
                    <a:lnTo>
                      <a:pt x="41" y="50"/>
                    </a:lnTo>
                    <a:lnTo>
                      <a:pt x="31" y="57"/>
                    </a:lnTo>
                    <a:lnTo>
                      <a:pt x="26" y="54"/>
                    </a:lnTo>
                    <a:lnTo>
                      <a:pt x="26" y="50"/>
                    </a:lnTo>
                    <a:lnTo>
                      <a:pt x="23" y="49"/>
                    </a:lnTo>
                    <a:lnTo>
                      <a:pt x="21" y="44"/>
                    </a:lnTo>
                    <a:lnTo>
                      <a:pt x="20" y="39"/>
                    </a:lnTo>
                    <a:lnTo>
                      <a:pt x="11" y="39"/>
                    </a:lnTo>
                    <a:lnTo>
                      <a:pt x="8" y="42"/>
                    </a:lnTo>
                    <a:lnTo>
                      <a:pt x="11" y="47"/>
                    </a:lnTo>
                    <a:lnTo>
                      <a:pt x="5" y="49"/>
                    </a:lnTo>
                    <a:lnTo>
                      <a:pt x="0" y="49"/>
                    </a:lnTo>
                    <a:lnTo>
                      <a:pt x="0" y="45"/>
                    </a:lnTo>
                    <a:lnTo>
                      <a:pt x="1" y="44"/>
                    </a:lnTo>
                    <a:lnTo>
                      <a:pt x="5" y="44"/>
                    </a:lnTo>
                    <a:lnTo>
                      <a:pt x="5" y="40"/>
                    </a:lnTo>
                    <a:lnTo>
                      <a:pt x="6" y="34"/>
                    </a:lnTo>
                    <a:lnTo>
                      <a:pt x="11" y="24"/>
                    </a:lnTo>
                    <a:lnTo>
                      <a:pt x="16" y="24"/>
                    </a:lnTo>
                    <a:lnTo>
                      <a:pt x="20" y="17"/>
                    </a:lnTo>
                    <a:lnTo>
                      <a:pt x="25" y="15"/>
                    </a:lnTo>
                    <a:lnTo>
                      <a:pt x="25" y="12"/>
                    </a:lnTo>
                    <a:lnTo>
                      <a:pt x="20" y="9"/>
                    </a:lnTo>
                    <a:lnTo>
                      <a:pt x="21" y="5"/>
                    </a:lnTo>
                    <a:lnTo>
                      <a:pt x="28" y="5"/>
                    </a:lnTo>
                    <a:lnTo>
                      <a:pt x="30" y="9"/>
                    </a:lnTo>
                    <a:lnTo>
                      <a:pt x="33" y="9"/>
                    </a:lnTo>
                    <a:lnTo>
                      <a:pt x="41" y="7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51" name="Freeform 59"/>
              <p:cNvSpPr>
                <a:spLocks noEditPoints="1"/>
              </p:cNvSpPr>
              <p:nvPr/>
            </p:nvSpPr>
            <p:spPr bwMode="auto">
              <a:xfrm>
                <a:off x="6450332" y="2594244"/>
                <a:ext cx="47091" cy="37353"/>
              </a:xfrm>
              <a:custGeom>
                <a:avLst/>
                <a:gdLst/>
                <a:ahLst/>
                <a:cxnLst>
                  <a:cxn ang="0">
                    <a:pos x="56" y="66"/>
                  </a:cxn>
                  <a:cxn ang="0">
                    <a:pos x="56" y="53"/>
                  </a:cxn>
                  <a:cxn ang="0">
                    <a:pos x="61" y="45"/>
                  </a:cxn>
                  <a:cxn ang="0">
                    <a:pos x="74" y="45"/>
                  </a:cxn>
                  <a:cxn ang="0">
                    <a:pos x="74" y="38"/>
                  </a:cxn>
                  <a:cxn ang="0">
                    <a:pos x="79" y="32"/>
                  </a:cxn>
                  <a:cxn ang="0">
                    <a:pos x="78" y="28"/>
                  </a:cxn>
                  <a:cxn ang="0">
                    <a:pos x="71" y="25"/>
                  </a:cxn>
                  <a:cxn ang="0">
                    <a:pos x="78" y="23"/>
                  </a:cxn>
                  <a:cxn ang="0">
                    <a:pos x="81" y="17"/>
                  </a:cxn>
                  <a:cxn ang="0">
                    <a:pos x="84" y="10"/>
                  </a:cxn>
                  <a:cxn ang="0">
                    <a:pos x="86" y="7"/>
                  </a:cxn>
                  <a:cxn ang="0">
                    <a:pos x="78" y="3"/>
                  </a:cxn>
                  <a:cxn ang="0">
                    <a:pos x="63" y="0"/>
                  </a:cxn>
                  <a:cxn ang="0">
                    <a:pos x="54" y="2"/>
                  </a:cxn>
                  <a:cxn ang="0">
                    <a:pos x="46" y="3"/>
                  </a:cxn>
                  <a:cxn ang="0">
                    <a:pos x="33" y="13"/>
                  </a:cxn>
                  <a:cxn ang="0">
                    <a:pos x="25" y="15"/>
                  </a:cxn>
                  <a:cxn ang="0">
                    <a:pos x="20" y="23"/>
                  </a:cxn>
                  <a:cxn ang="0">
                    <a:pos x="21" y="33"/>
                  </a:cxn>
                  <a:cxn ang="0">
                    <a:pos x="16" y="40"/>
                  </a:cxn>
                  <a:cxn ang="0">
                    <a:pos x="13" y="45"/>
                  </a:cxn>
                  <a:cxn ang="0">
                    <a:pos x="25" y="51"/>
                  </a:cxn>
                  <a:cxn ang="0">
                    <a:pos x="16" y="53"/>
                  </a:cxn>
                  <a:cxn ang="0">
                    <a:pos x="16" y="56"/>
                  </a:cxn>
                  <a:cxn ang="0">
                    <a:pos x="20" y="60"/>
                  </a:cxn>
                  <a:cxn ang="0">
                    <a:pos x="11" y="55"/>
                  </a:cxn>
                  <a:cxn ang="0">
                    <a:pos x="3" y="55"/>
                  </a:cxn>
                  <a:cxn ang="0">
                    <a:pos x="8" y="58"/>
                  </a:cxn>
                  <a:cxn ang="0">
                    <a:pos x="13" y="60"/>
                  </a:cxn>
                  <a:cxn ang="0">
                    <a:pos x="13" y="61"/>
                  </a:cxn>
                  <a:cxn ang="0">
                    <a:pos x="3" y="60"/>
                  </a:cxn>
                  <a:cxn ang="0">
                    <a:pos x="0" y="60"/>
                  </a:cxn>
                  <a:cxn ang="0">
                    <a:pos x="5" y="65"/>
                  </a:cxn>
                  <a:cxn ang="0">
                    <a:pos x="10" y="66"/>
                  </a:cxn>
                  <a:cxn ang="0">
                    <a:pos x="18" y="63"/>
                  </a:cxn>
                  <a:cxn ang="0">
                    <a:pos x="23" y="61"/>
                  </a:cxn>
                  <a:cxn ang="0">
                    <a:pos x="31" y="58"/>
                  </a:cxn>
                  <a:cxn ang="0">
                    <a:pos x="38" y="61"/>
                  </a:cxn>
                  <a:cxn ang="0">
                    <a:pos x="48" y="63"/>
                  </a:cxn>
                  <a:cxn ang="0">
                    <a:pos x="49" y="70"/>
                  </a:cxn>
                  <a:cxn ang="0">
                    <a:pos x="53" y="71"/>
                  </a:cxn>
                  <a:cxn ang="0">
                    <a:pos x="11" y="51"/>
                  </a:cxn>
                  <a:cxn ang="0">
                    <a:pos x="11" y="53"/>
                  </a:cxn>
                  <a:cxn ang="0">
                    <a:pos x="8" y="53"/>
                  </a:cxn>
                  <a:cxn ang="0">
                    <a:pos x="10" y="48"/>
                  </a:cxn>
                  <a:cxn ang="0">
                    <a:pos x="18" y="50"/>
                  </a:cxn>
                  <a:cxn ang="0">
                    <a:pos x="13" y="50"/>
                  </a:cxn>
                  <a:cxn ang="0">
                    <a:pos x="10" y="50"/>
                  </a:cxn>
                </a:cxnLst>
                <a:rect l="0" t="0" r="r" b="b"/>
                <a:pathLst>
                  <a:path w="86" h="71">
                    <a:moveTo>
                      <a:pt x="53" y="71"/>
                    </a:moveTo>
                    <a:lnTo>
                      <a:pt x="56" y="66"/>
                    </a:lnTo>
                    <a:lnTo>
                      <a:pt x="58" y="60"/>
                    </a:lnTo>
                    <a:lnTo>
                      <a:pt x="56" y="53"/>
                    </a:lnTo>
                    <a:lnTo>
                      <a:pt x="59" y="50"/>
                    </a:lnTo>
                    <a:lnTo>
                      <a:pt x="61" y="45"/>
                    </a:lnTo>
                    <a:lnTo>
                      <a:pt x="68" y="43"/>
                    </a:lnTo>
                    <a:lnTo>
                      <a:pt x="74" y="45"/>
                    </a:lnTo>
                    <a:lnTo>
                      <a:pt x="78" y="43"/>
                    </a:lnTo>
                    <a:lnTo>
                      <a:pt x="74" y="38"/>
                    </a:lnTo>
                    <a:lnTo>
                      <a:pt x="78" y="37"/>
                    </a:lnTo>
                    <a:lnTo>
                      <a:pt x="79" y="32"/>
                    </a:lnTo>
                    <a:lnTo>
                      <a:pt x="81" y="30"/>
                    </a:lnTo>
                    <a:lnTo>
                      <a:pt x="78" y="28"/>
                    </a:lnTo>
                    <a:lnTo>
                      <a:pt x="73" y="28"/>
                    </a:lnTo>
                    <a:lnTo>
                      <a:pt x="71" y="25"/>
                    </a:lnTo>
                    <a:lnTo>
                      <a:pt x="73" y="20"/>
                    </a:lnTo>
                    <a:lnTo>
                      <a:pt x="78" y="23"/>
                    </a:lnTo>
                    <a:lnTo>
                      <a:pt x="81" y="20"/>
                    </a:lnTo>
                    <a:lnTo>
                      <a:pt x="81" y="17"/>
                    </a:lnTo>
                    <a:lnTo>
                      <a:pt x="84" y="12"/>
                    </a:lnTo>
                    <a:lnTo>
                      <a:pt x="84" y="10"/>
                    </a:lnTo>
                    <a:lnTo>
                      <a:pt x="86" y="8"/>
                    </a:lnTo>
                    <a:lnTo>
                      <a:pt x="86" y="7"/>
                    </a:lnTo>
                    <a:lnTo>
                      <a:pt x="81" y="5"/>
                    </a:lnTo>
                    <a:lnTo>
                      <a:pt x="78" y="3"/>
                    </a:lnTo>
                    <a:lnTo>
                      <a:pt x="71" y="0"/>
                    </a:lnTo>
                    <a:lnTo>
                      <a:pt x="63" y="0"/>
                    </a:lnTo>
                    <a:lnTo>
                      <a:pt x="59" y="3"/>
                    </a:lnTo>
                    <a:lnTo>
                      <a:pt x="54" y="2"/>
                    </a:lnTo>
                    <a:lnTo>
                      <a:pt x="53" y="3"/>
                    </a:lnTo>
                    <a:lnTo>
                      <a:pt x="46" y="3"/>
                    </a:lnTo>
                    <a:lnTo>
                      <a:pt x="41" y="10"/>
                    </a:lnTo>
                    <a:lnTo>
                      <a:pt x="33" y="13"/>
                    </a:lnTo>
                    <a:lnTo>
                      <a:pt x="31" y="13"/>
                    </a:lnTo>
                    <a:lnTo>
                      <a:pt x="25" y="15"/>
                    </a:lnTo>
                    <a:lnTo>
                      <a:pt x="25" y="20"/>
                    </a:lnTo>
                    <a:lnTo>
                      <a:pt x="20" y="23"/>
                    </a:lnTo>
                    <a:lnTo>
                      <a:pt x="21" y="28"/>
                    </a:lnTo>
                    <a:lnTo>
                      <a:pt x="21" y="33"/>
                    </a:lnTo>
                    <a:lnTo>
                      <a:pt x="18" y="37"/>
                    </a:lnTo>
                    <a:lnTo>
                      <a:pt x="16" y="40"/>
                    </a:lnTo>
                    <a:lnTo>
                      <a:pt x="13" y="41"/>
                    </a:lnTo>
                    <a:lnTo>
                      <a:pt x="13" y="45"/>
                    </a:lnTo>
                    <a:lnTo>
                      <a:pt x="20" y="50"/>
                    </a:lnTo>
                    <a:lnTo>
                      <a:pt x="25" y="51"/>
                    </a:lnTo>
                    <a:lnTo>
                      <a:pt x="18" y="51"/>
                    </a:lnTo>
                    <a:lnTo>
                      <a:pt x="16" y="53"/>
                    </a:lnTo>
                    <a:lnTo>
                      <a:pt x="15" y="55"/>
                    </a:lnTo>
                    <a:lnTo>
                      <a:pt x="16" y="56"/>
                    </a:lnTo>
                    <a:lnTo>
                      <a:pt x="20" y="56"/>
                    </a:lnTo>
                    <a:lnTo>
                      <a:pt x="20" y="60"/>
                    </a:lnTo>
                    <a:lnTo>
                      <a:pt x="15" y="60"/>
                    </a:lnTo>
                    <a:lnTo>
                      <a:pt x="11" y="55"/>
                    </a:lnTo>
                    <a:lnTo>
                      <a:pt x="6" y="53"/>
                    </a:lnTo>
                    <a:lnTo>
                      <a:pt x="3" y="55"/>
                    </a:lnTo>
                    <a:lnTo>
                      <a:pt x="5" y="58"/>
                    </a:lnTo>
                    <a:lnTo>
                      <a:pt x="8" y="58"/>
                    </a:lnTo>
                    <a:lnTo>
                      <a:pt x="11" y="60"/>
                    </a:lnTo>
                    <a:lnTo>
                      <a:pt x="13" y="60"/>
                    </a:lnTo>
                    <a:lnTo>
                      <a:pt x="18" y="63"/>
                    </a:lnTo>
                    <a:lnTo>
                      <a:pt x="13" y="61"/>
                    </a:lnTo>
                    <a:lnTo>
                      <a:pt x="10" y="61"/>
                    </a:lnTo>
                    <a:lnTo>
                      <a:pt x="3" y="60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1" y="61"/>
                    </a:lnTo>
                    <a:lnTo>
                      <a:pt x="5" y="65"/>
                    </a:lnTo>
                    <a:lnTo>
                      <a:pt x="8" y="65"/>
                    </a:lnTo>
                    <a:lnTo>
                      <a:pt x="10" y="66"/>
                    </a:lnTo>
                    <a:lnTo>
                      <a:pt x="13" y="65"/>
                    </a:lnTo>
                    <a:lnTo>
                      <a:pt x="18" y="63"/>
                    </a:lnTo>
                    <a:lnTo>
                      <a:pt x="18" y="61"/>
                    </a:lnTo>
                    <a:lnTo>
                      <a:pt x="23" y="61"/>
                    </a:lnTo>
                    <a:lnTo>
                      <a:pt x="23" y="58"/>
                    </a:lnTo>
                    <a:lnTo>
                      <a:pt x="31" y="58"/>
                    </a:lnTo>
                    <a:lnTo>
                      <a:pt x="35" y="61"/>
                    </a:lnTo>
                    <a:lnTo>
                      <a:pt x="38" y="61"/>
                    </a:lnTo>
                    <a:lnTo>
                      <a:pt x="41" y="65"/>
                    </a:lnTo>
                    <a:lnTo>
                      <a:pt x="48" y="63"/>
                    </a:lnTo>
                    <a:lnTo>
                      <a:pt x="49" y="68"/>
                    </a:lnTo>
                    <a:lnTo>
                      <a:pt x="49" y="70"/>
                    </a:lnTo>
                    <a:lnTo>
                      <a:pt x="53" y="71"/>
                    </a:lnTo>
                    <a:lnTo>
                      <a:pt x="53" y="71"/>
                    </a:lnTo>
                    <a:close/>
                    <a:moveTo>
                      <a:pt x="8" y="53"/>
                    </a:moveTo>
                    <a:lnTo>
                      <a:pt x="11" y="51"/>
                    </a:lnTo>
                    <a:lnTo>
                      <a:pt x="13" y="53"/>
                    </a:lnTo>
                    <a:lnTo>
                      <a:pt x="11" y="53"/>
                    </a:lnTo>
                    <a:lnTo>
                      <a:pt x="10" y="53"/>
                    </a:lnTo>
                    <a:lnTo>
                      <a:pt x="8" y="53"/>
                    </a:lnTo>
                    <a:lnTo>
                      <a:pt x="8" y="53"/>
                    </a:lnTo>
                    <a:close/>
                    <a:moveTo>
                      <a:pt x="10" y="48"/>
                    </a:moveTo>
                    <a:lnTo>
                      <a:pt x="13" y="48"/>
                    </a:lnTo>
                    <a:lnTo>
                      <a:pt x="18" y="50"/>
                    </a:lnTo>
                    <a:lnTo>
                      <a:pt x="16" y="51"/>
                    </a:lnTo>
                    <a:lnTo>
                      <a:pt x="13" y="50"/>
                    </a:lnTo>
                    <a:lnTo>
                      <a:pt x="13" y="48"/>
                    </a:lnTo>
                    <a:lnTo>
                      <a:pt x="10" y="50"/>
                    </a:lnTo>
                    <a:lnTo>
                      <a:pt x="10" y="4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52" name="Freeform 60"/>
              <p:cNvSpPr>
                <a:spLocks/>
              </p:cNvSpPr>
              <p:nvPr/>
            </p:nvSpPr>
            <p:spPr bwMode="auto">
              <a:xfrm>
                <a:off x="6446051" y="2625372"/>
                <a:ext cx="36388" cy="26977"/>
              </a:xfrm>
              <a:custGeom>
                <a:avLst/>
                <a:gdLst/>
                <a:ahLst/>
                <a:cxnLst>
                  <a:cxn ang="0">
                    <a:pos x="65" y="37"/>
                  </a:cxn>
                  <a:cxn ang="0">
                    <a:pos x="68" y="30"/>
                  </a:cxn>
                  <a:cxn ang="0">
                    <a:pos x="65" y="27"/>
                  </a:cxn>
                  <a:cxn ang="0">
                    <a:pos x="65" y="23"/>
                  </a:cxn>
                  <a:cxn ang="0">
                    <a:pos x="62" y="17"/>
                  </a:cxn>
                  <a:cxn ang="0">
                    <a:pos x="63" y="13"/>
                  </a:cxn>
                  <a:cxn ang="0">
                    <a:pos x="58" y="12"/>
                  </a:cxn>
                  <a:cxn ang="0">
                    <a:pos x="58" y="10"/>
                  </a:cxn>
                  <a:cxn ang="0">
                    <a:pos x="57" y="5"/>
                  </a:cxn>
                  <a:cxn ang="0">
                    <a:pos x="50" y="7"/>
                  </a:cxn>
                  <a:cxn ang="0">
                    <a:pos x="47" y="3"/>
                  </a:cxn>
                  <a:cxn ang="0">
                    <a:pos x="44" y="3"/>
                  </a:cxn>
                  <a:cxn ang="0">
                    <a:pos x="40" y="0"/>
                  </a:cxn>
                  <a:cxn ang="0">
                    <a:pos x="32" y="0"/>
                  </a:cxn>
                  <a:cxn ang="0">
                    <a:pos x="32" y="3"/>
                  </a:cxn>
                  <a:cxn ang="0">
                    <a:pos x="27" y="3"/>
                  </a:cxn>
                  <a:cxn ang="0">
                    <a:pos x="27" y="5"/>
                  </a:cxn>
                  <a:cxn ang="0">
                    <a:pos x="22" y="7"/>
                  </a:cxn>
                  <a:cxn ang="0">
                    <a:pos x="19" y="8"/>
                  </a:cxn>
                  <a:cxn ang="0">
                    <a:pos x="17" y="7"/>
                  </a:cxn>
                  <a:cxn ang="0">
                    <a:pos x="14" y="7"/>
                  </a:cxn>
                  <a:cxn ang="0">
                    <a:pos x="10" y="3"/>
                  </a:cxn>
                  <a:cxn ang="0">
                    <a:pos x="9" y="2"/>
                  </a:cxn>
                  <a:cxn ang="0">
                    <a:pos x="4" y="5"/>
                  </a:cxn>
                  <a:cxn ang="0">
                    <a:pos x="0" y="10"/>
                  </a:cxn>
                  <a:cxn ang="0">
                    <a:pos x="2" y="12"/>
                  </a:cxn>
                  <a:cxn ang="0">
                    <a:pos x="4" y="20"/>
                  </a:cxn>
                  <a:cxn ang="0">
                    <a:pos x="9" y="22"/>
                  </a:cxn>
                  <a:cxn ang="0">
                    <a:pos x="10" y="25"/>
                  </a:cxn>
                  <a:cxn ang="0">
                    <a:pos x="17" y="30"/>
                  </a:cxn>
                  <a:cxn ang="0">
                    <a:pos x="20" y="30"/>
                  </a:cxn>
                  <a:cxn ang="0">
                    <a:pos x="24" y="33"/>
                  </a:cxn>
                  <a:cxn ang="0">
                    <a:pos x="27" y="33"/>
                  </a:cxn>
                  <a:cxn ang="0">
                    <a:pos x="27" y="40"/>
                  </a:cxn>
                  <a:cxn ang="0">
                    <a:pos x="32" y="43"/>
                  </a:cxn>
                  <a:cxn ang="0">
                    <a:pos x="35" y="42"/>
                  </a:cxn>
                  <a:cxn ang="0">
                    <a:pos x="37" y="42"/>
                  </a:cxn>
                  <a:cxn ang="0">
                    <a:pos x="40" y="43"/>
                  </a:cxn>
                  <a:cxn ang="0">
                    <a:pos x="42" y="43"/>
                  </a:cxn>
                  <a:cxn ang="0">
                    <a:pos x="48" y="50"/>
                  </a:cxn>
                  <a:cxn ang="0">
                    <a:pos x="53" y="50"/>
                  </a:cxn>
                  <a:cxn ang="0">
                    <a:pos x="57" y="53"/>
                  </a:cxn>
                  <a:cxn ang="0">
                    <a:pos x="60" y="52"/>
                  </a:cxn>
                  <a:cxn ang="0">
                    <a:pos x="63" y="52"/>
                  </a:cxn>
                  <a:cxn ang="0">
                    <a:pos x="63" y="50"/>
                  </a:cxn>
                  <a:cxn ang="0">
                    <a:pos x="62" y="48"/>
                  </a:cxn>
                  <a:cxn ang="0">
                    <a:pos x="62" y="45"/>
                  </a:cxn>
                  <a:cxn ang="0">
                    <a:pos x="60" y="43"/>
                  </a:cxn>
                  <a:cxn ang="0">
                    <a:pos x="62" y="40"/>
                  </a:cxn>
                  <a:cxn ang="0">
                    <a:pos x="63" y="37"/>
                  </a:cxn>
                  <a:cxn ang="0">
                    <a:pos x="65" y="37"/>
                  </a:cxn>
                </a:cxnLst>
                <a:rect l="0" t="0" r="r" b="b"/>
                <a:pathLst>
                  <a:path w="68" h="53">
                    <a:moveTo>
                      <a:pt x="65" y="37"/>
                    </a:moveTo>
                    <a:lnTo>
                      <a:pt x="68" y="30"/>
                    </a:lnTo>
                    <a:lnTo>
                      <a:pt x="65" y="27"/>
                    </a:lnTo>
                    <a:lnTo>
                      <a:pt x="65" y="23"/>
                    </a:lnTo>
                    <a:lnTo>
                      <a:pt x="62" y="17"/>
                    </a:lnTo>
                    <a:lnTo>
                      <a:pt x="63" y="13"/>
                    </a:lnTo>
                    <a:lnTo>
                      <a:pt x="58" y="12"/>
                    </a:lnTo>
                    <a:lnTo>
                      <a:pt x="58" y="10"/>
                    </a:lnTo>
                    <a:lnTo>
                      <a:pt x="57" y="5"/>
                    </a:lnTo>
                    <a:lnTo>
                      <a:pt x="50" y="7"/>
                    </a:lnTo>
                    <a:lnTo>
                      <a:pt x="47" y="3"/>
                    </a:lnTo>
                    <a:lnTo>
                      <a:pt x="44" y="3"/>
                    </a:lnTo>
                    <a:lnTo>
                      <a:pt x="40" y="0"/>
                    </a:lnTo>
                    <a:lnTo>
                      <a:pt x="32" y="0"/>
                    </a:lnTo>
                    <a:lnTo>
                      <a:pt x="32" y="3"/>
                    </a:lnTo>
                    <a:lnTo>
                      <a:pt x="27" y="3"/>
                    </a:lnTo>
                    <a:lnTo>
                      <a:pt x="27" y="5"/>
                    </a:lnTo>
                    <a:lnTo>
                      <a:pt x="22" y="7"/>
                    </a:lnTo>
                    <a:lnTo>
                      <a:pt x="19" y="8"/>
                    </a:lnTo>
                    <a:lnTo>
                      <a:pt x="17" y="7"/>
                    </a:lnTo>
                    <a:lnTo>
                      <a:pt x="14" y="7"/>
                    </a:lnTo>
                    <a:lnTo>
                      <a:pt x="10" y="3"/>
                    </a:lnTo>
                    <a:lnTo>
                      <a:pt x="9" y="2"/>
                    </a:lnTo>
                    <a:lnTo>
                      <a:pt x="4" y="5"/>
                    </a:lnTo>
                    <a:lnTo>
                      <a:pt x="0" y="10"/>
                    </a:lnTo>
                    <a:lnTo>
                      <a:pt x="2" y="12"/>
                    </a:lnTo>
                    <a:lnTo>
                      <a:pt x="4" y="20"/>
                    </a:lnTo>
                    <a:lnTo>
                      <a:pt x="9" y="22"/>
                    </a:lnTo>
                    <a:lnTo>
                      <a:pt x="10" y="25"/>
                    </a:lnTo>
                    <a:lnTo>
                      <a:pt x="17" y="30"/>
                    </a:lnTo>
                    <a:lnTo>
                      <a:pt x="20" y="30"/>
                    </a:lnTo>
                    <a:lnTo>
                      <a:pt x="24" y="33"/>
                    </a:lnTo>
                    <a:lnTo>
                      <a:pt x="27" y="33"/>
                    </a:lnTo>
                    <a:lnTo>
                      <a:pt x="27" y="40"/>
                    </a:lnTo>
                    <a:lnTo>
                      <a:pt x="32" y="43"/>
                    </a:lnTo>
                    <a:lnTo>
                      <a:pt x="35" y="42"/>
                    </a:lnTo>
                    <a:lnTo>
                      <a:pt x="37" y="42"/>
                    </a:lnTo>
                    <a:lnTo>
                      <a:pt x="40" y="43"/>
                    </a:lnTo>
                    <a:lnTo>
                      <a:pt x="42" y="43"/>
                    </a:lnTo>
                    <a:lnTo>
                      <a:pt x="48" y="50"/>
                    </a:lnTo>
                    <a:lnTo>
                      <a:pt x="53" y="50"/>
                    </a:lnTo>
                    <a:lnTo>
                      <a:pt x="57" y="53"/>
                    </a:lnTo>
                    <a:lnTo>
                      <a:pt x="60" y="52"/>
                    </a:lnTo>
                    <a:lnTo>
                      <a:pt x="63" y="52"/>
                    </a:lnTo>
                    <a:lnTo>
                      <a:pt x="63" y="50"/>
                    </a:lnTo>
                    <a:lnTo>
                      <a:pt x="62" y="48"/>
                    </a:lnTo>
                    <a:lnTo>
                      <a:pt x="62" y="45"/>
                    </a:lnTo>
                    <a:lnTo>
                      <a:pt x="60" y="43"/>
                    </a:lnTo>
                    <a:lnTo>
                      <a:pt x="62" y="40"/>
                    </a:lnTo>
                    <a:lnTo>
                      <a:pt x="63" y="37"/>
                    </a:lnTo>
                    <a:lnTo>
                      <a:pt x="65" y="37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53" name="Freeform 61"/>
              <p:cNvSpPr>
                <a:spLocks/>
              </p:cNvSpPr>
              <p:nvPr/>
            </p:nvSpPr>
            <p:spPr bwMode="auto">
              <a:xfrm>
                <a:off x="6478159" y="2644049"/>
                <a:ext cx="8562" cy="10376"/>
              </a:xfrm>
              <a:custGeom>
                <a:avLst/>
                <a:gdLst/>
                <a:ahLst/>
                <a:cxnLst>
                  <a:cxn ang="0">
                    <a:pos x="3" y="15"/>
                  </a:cxn>
                  <a:cxn ang="0">
                    <a:pos x="3" y="13"/>
                  </a:cxn>
                  <a:cxn ang="0">
                    <a:pos x="2" y="11"/>
                  </a:cxn>
                  <a:cxn ang="0">
                    <a:pos x="2" y="8"/>
                  </a:cxn>
                  <a:cxn ang="0">
                    <a:pos x="0" y="6"/>
                  </a:cxn>
                  <a:cxn ang="0">
                    <a:pos x="2" y="3"/>
                  </a:cxn>
                  <a:cxn ang="0">
                    <a:pos x="3" y="0"/>
                  </a:cxn>
                  <a:cxn ang="0">
                    <a:pos x="7" y="0"/>
                  </a:cxn>
                  <a:cxn ang="0">
                    <a:pos x="12" y="6"/>
                  </a:cxn>
                  <a:cxn ang="0">
                    <a:pos x="13" y="10"/>
                  </a:cxn>
                  <a:cxn ang="0">
                    <a:pos x="17" y="13"/>
                  </a:cxn>
                  <a:cxn ang="0">
                    <a:pos x="15" y="20"/>
                  </a:cxn>
                  <a:cxn ang="0">
                    <a:pos x="12" y="20"/>
                  </a:cxn>
                  <a:cxn ang="0">
                    <a:pos x="7" y="20"/>
                  </a:cxn>
                  <a:cxn ang="0">
                    <a:pos x="3" y="15"/>
                  </a:cxn>
                  <a:cxn ang="0">
                    <a:pos x="3" y="15"/>
                  </a:cxn>
                </a:cxnLst>
                <a:rect l="0" t="0" r="r" b="b"/>
                <a:pathLst>
                  <a:path w="17" h="20">
                    <a:moveTo>
                      <a:pt x="3" y="15"/>
                    </a:moveTo>
                    <a:lnTo>
                      <a:pt x="3" y="13"/>
                    </a:lnTo>
                    <a:lnTo>
                      <a:pt x="2" y="11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2" y="3"/>
                    </a:lnTo>
                    <a:lnTo>
                      <a:pt x="3" y="0"/>
                    </a:lnTo>
                    <a:lnTo>
                      <a:pt x="7" y="0"/>
                    </a:lnTo>
                    <a:lnTo>
                      <a:pt x="12" y="6"/>
                    </a:lnTo>
                    <a:lnTo>
                      <a:pt x="13" y="10"/>
                    </a:lnTo>
                    <a:lnTo>
                      <a:pt x="17" y="13"/>
                    </a:lnTo>
                    <a:lnTo>
                      <a:pt x="15" y="20"/>
                    </a:lnTo>
                    <a:lnTo>
                      <a:pt x="12" y="20"/>
                    </a:lnTo>
                    <a:lnTo>
                      <a:pt x="7" y="20"/>
                    </a:lnTo>
                    <a:lnTo>
                      <a:pt x="3" y="15"/>
                    </a:lnTo>
                    <a:lnTo>
                      <a:pt x="3" y="1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54" name="Freeform 62"/>
              <p:cNvSpPr>
                <a:spLocks/>
              </p:cNvSpPr>
              <p:nvPr/>
            </p:nvSpPr>
            <p:spPr bwMode="auto">
              <a:xfrm>
                <a:off x="6291935" y="2562079"/>
                <a:ext cx="52442" cy="60180"/>
              </a:xfrm>
              <a:custGeom>
                <a:avLst/>
                <a:gdLst/>
                <a:ahLst/>
                <a:cxnLst>
                  <a:cxn ang="0">
                    <a:pos x="41" y="114"/>
                  </a:cxn>
                  <a:cxn ang="0">
                    <a:pos x="50" y="106"/>
                  </a:cxn>
                  <a:cxn ang="0">
                    <a:pos x="58" y="104"/>
                  </a:cxn>
                  <a:cxn ang="0">
                    <a:pos x="76" y="100"/>
                  </a:cxn>
                  <a:cxn ang="0">
                    <a:pos x="81" y="98"/>
                  </a:cxn>
                  <a:cxn ang="0">
                    <a:pos x="86" y="93"/>
                  </a:cxn>
                  <a:cxn ang="0">
                    <a:pos x="93" y="83"/>
                  </a:cxn>
                  <a:cxn ang="0">
                    <a:pos x="96" y="66"/>
                  </a:cxn>
                  <a:cxn ang="0">
                    <a:pos x="96" y="58"/>
                  </a:cxn>
                  <a:cxn ang="0">
                    <a:pos x="91" y="46"/>
                  </a:cxn>
                  <a:cxn ang="0">
                    <a:pos x="91" y="41"/>
                  </a:cxn>
                  <a:cxn ang="0">
                    <a:pos x="76" y="30"/>
                  </a:cxn>
                  <a:cxn ang="0">
                    <a:pos x="68" y="38"/>
                  </a:cxn>
                  <a:cxn ang="0">
                    <a:pos x="68" y="18"/>
                  </a:cxn>
                  <a:cxn ang="0">
                    <a:pos x="75" y="11"/>
                  </a:cxn>
                  <a:cxn ang="0">
                    <a:pos x="81" y="6"/>
                  </a:cxn>
                  <a:cxn ang="0">
                    <a:pos x="75" y="3"/>
                  </a:cxn>
                  <a:cxn ang="0">
                    <a:pos x="66" y="13"/>
                  </a:cxn>
                  <a:cxn ang="0">
                    <a:pos x="66" y="5"/>
                  </a:cxn>
                  <a:cxn ang="0">
                    <a:pos x="61" y="6"/>
                  </a:cxn>
                  <a:cxn ang="0">
                    <a:pos x="53" y="10"/>
                  </a:cxn>
                  <a:cxn ang="0">
                    <a:pos x="53" y="15"/>
                  </a:cxn>
                  <a:cxn ang="0">
                    <a:pos x="50" y="18"/>
                  </a:cxn>
                  <a:cxn ang="0">
                    <a:pos x="51" y="23"/>
                  </a:cxn>
                  <a:cxn ang="0">
                    <a:pos x="56" y="23"/>
                  </a:cxn>
                  <a:cxn ang="0">
                    <a:pos x="46" y="33"/>
                  </a:cxn>
                  <a:cxn ang="0">
                    <a:pos x="33" y="35"/>
                  </a:cxn>
                  <a:cxn ang="0">
                    <a:pos x="22" y="31"/>
                  </a:cxn>
                  <a:cxn ang="0">
                    <a:pos x="17" y="33"/>
                  </a:cxn>
                  <a:cxn ang="0">
                    <a:pos x="20" y="41"/>
                  </a:cxn>
                  <a:cxn ang="0">
                    <a:pos x="12" y="40"/>
                  </a:cxn>
                  <a:cxn ang="0">
                    <a:pos x="25" y="46"/>
                  </a:cxn>
                  <a:cxn ang="0">
                    <a:pos x="20" y="51"/>
                  </a:cxn>
                  <a:cxn ang="0">
                    <a:pos x="12" y="56"/>
                  </a:cxn>
                  <a:cxn ang="0">
                    <a:pos x="17" y="60"/>
                  </a:cxn>
                  <a:cxn ang="0">
                    <a:pos x="36" y="65"/>
                  </a:cxn>
                  <a:cxn ang="0">
                    <a:pos x="25" y="73"/>
                  </a:cxn>
                  <a:cxn ang="0">
                    <a:pos x="13" y="83"/>
                  </a:cxn>
                  <a:cxn ang="0">
                    <a:pos x="25" y="83"/>
                  </a:cxn>
                  <a:cxn ang="0">
                    <a:pos x="35" y="81"/>
                  </a:cxn>
                  <a:cxn ang="0">
                    <a:pos x="22" y="85"/>
                  </a:cxn>
                  <a:cxn ang="0">
                    <a:pos x="15" y="91"/>
                  </a:cxn>
                  <a:cxn ang="0">
                    <a:pos x="13" y="95"/>
                  </a:cxn>
                  <a:cxn ang="0">
                    <a:pos x="7" y="91"/>
                  </a:cxn>
                  <a:cxn ang="0">
                    <a:pos x="17" y="96"/>
                  </a:cxn>
                  <a:cxn ang="0">
                    <a:pos x="3" y="106"/>
                  </a:cxn>
                  <a:cxn ang="0">
                    <a:pos x="18" y="104"/>
                  </a:cxn>
                  <a:cxn ang="0">
                    <a:pos x="13" y="113"/>
                  </a:cxn>
                  <a:cxn ang="0">
                    <a:pos x="13" y="114"/>
                  </a:cxn>
                  <a:cxn ang="0">
                    <a:pos x="22" y="114"/>
                  </a:cxn>
                </a:cxnLst>
                <a:rect l="0" t="0" r="r" b="b"/>
                <a:pathLst>
                  <a:path w="98" h="116">
                    <a:moveTo>
                      <a:pt x="25" y="116"/>
                    </a:moveTo>
                    <a:lnTo>
                      <a:pt x="33" y="116"/>
                    </a:lnTo>
                    <a:lnTo>
                      <a:pt x="41" y="114"/>
                    </a:lnTo>
                    <a:lnTo>
                      <a:pt x="46" y="109"/>
                    </a:lnTo>
                    <a:lnTo>
                      <a:pt x="45" y="106"/>
                    </a:lnTo>
                    <a:lnTo>
                      <a:pt x="50" y="106"/>
                    </a:lnTo>
                    <a:lnTo>
                      <a:pt x="48" y="109"/>
                    </a:lnTo>
                    <a:lnTo>
                      <a:pt x="53" y="109"/>
                    </a:lnTo>
                    <a:lnTo>
                      <a:pt x="58" y="104"/>
                    </a:lnTo>
                    <a:lnTo>
                      <a:pt x="61" y="104"/>
                    </a:lnTo>
                    <a:lnTo>
                      <a:pt x="61" y="101"/>
                    </a:lnTo>
                    <a:lnTo>
                      <a:pt x="76" y="100"/>
                    </a:lnTo>
                    <a:lnTo>
                      <a:pt x="76" y="96"/>
                    </a:lnTo>
                    <a:lnTo>
                      <a:pt x="78" y="100"/>
                    </a:lnTo>
                    <a:lnTo>
                      <a:pt x="81" y="98"/>
                    </a:lnTo>
                    <a:lnTo>
                      <a:pt x="85" y="98"/>
                    </a:lnTo>
                    <a:lnTo>
                      <a:pt x="91" y="98"/>
                    </a:lnTo>
                    <a:lnTo>
                      <a:pt x="86" y="93"/>
                    </a:lnTo>
                    <a:lnTo>
                      <a:pt x="90" y="91"/>
                    </a:lnTo>
                    <a:lnTo>
                      <a:pt x="95" y="88"/>
                    </a:lnTo>
                    <a:lnTo>
                      <a:pt x="93" y="83"/>
                    </a:lnTo>
                    <a:lnTo>
                      <a:pt x="96" y="80"/>
                    </a:lnTo>
                    <a:lnTo>
                      <a:pt x="98" y="75"/>
                    </a:lnTo>
                    <a:lnTo>
                      <a:pt x="96" y="66"/>
                    </a:lnTo>
                    <a:lnTo>
                      <a:pt x="93" y="65"/>
                    </a:lnTo>
                    <a:lnTo>
                      <a:pt x="96" y="61"/>
                    </a:lnTo>
                    <a:lnTo>
                      <a:pt x="96" y="58"/>
                    </a:lnTo>
                    <a:lnTo>
                      <a:pt x="95" y="53"/>
                    </a:lnTo>
                    <a:lnTo>
                      <a:pt x="95" y="48"/>
                    </a:lnTo>
                    <a:lnTo>
                      <a:pt x="91" y="46"/>
                    </a:lnTo>
                    <a:lnTo>
                      <a:pt x="93" y="43"/>
                    </a:lnTo>
                    <a:lnTo>
                      <a:pt x="96" y="45"/>
                    </a:lnTo>
                    <a:lnTo>
                      <a:pt x="91" y="41"/>
                    </a:lnTo>
                    <a:lnTo>
                      <a:pt x="86" y="40"/>
                    </a:lnTo>
                    <a:lnTo>
                      <a:pt x="83" y="33"/>
                    </a:lnTo>
                    <a:lnTo>
                      <a:pt x="76" y="30"/>
                    </a:lnTo>
                    <a:lnTo>
                      <a:pt x="73" y="31"/>
                    </a:lnTo>
                    <a:lnTo>
                      <a:pt x="71" y="36"/>
                    </a:lnTo>
                    <a:lnTo>
                      <a:pt x="68" y="38"/>
                    </a:lnTo>
                    <a:lnTo>
                      <a:pt x="58" y="30"/>
                    </a:lnTo>
                    <a:lnTo>
                      <a:pt x="63" y="20"/>
                    </a:lnTo>
                    <a:lnTo>
                      <a:pt x="68" y="18"/>
                    </a:lnTo>
                    <a:lnTo>
                      <a:pt x="70" y="15"/>
                    </a:lnTo>
                    <a:lnTo>
                      <a:pt x="73" y="13"/>
                    </a:lnTo>
                    <a:lnTo>
                      <a:pt x="75" y="11"/>
                    </a:lnTo>
                    <a:lnTo>
                      <a:pt x="73" y="11"/>
                    </a:lnTo>
                    <a:lnTo>
                      <a:pt x="78" y="8"/>
                    </a:lnTo>
                    <a:lnTo>
                      <a:pt x="81" y="6"/>
                    </a:lnTo>
                    <a:lnTo>
                      <a:pt x="76" y="3"/>
                    </a:lnTo>
                    <a:lnTo>
                      <a:pt x="73" y="0"/>
                    </a:lnTo>
                    <a:lnTo>
                      <a:pt x="75" y="3"/>
                    </a:lnTo>
                    <a:lnTo>
                      <a:pt x="70" y="3"/>
                    </a:lnTo>
                    <a:lnTo>
                      <a:pt x="71" y="8"/>
                    </a:lnTo>
                    <a:lnTo>
                      <a:pt x="66" y="13"/>
                    </a:lnTo>
                    <a:lnTo>
                      <a:pt x="68" y="10"/>
                    </a:lnTo>
                    <a:lnTo>
                      <a:pt x="70" y="8"/>
                    </a:lnTo>
                    <a:lnTo>
                      <a:pt x="66" y="5"/>
                    </a:lnTo>
                    <a:lnTo>
                      <a:pt x="65" y="5"/>
                    </a:lnTo>
                    <a:lnTo>
                      <a:pt x="66" y="6"/>
                    </a:lnTo>
                    <a:lnTo>
                      <a:pt x="61" y="6"/>
                    </a:lnTo>
                    <a:lnTo>
                      <a:pt x="60" y="5"/>
                    </a:lnTo>
                    <a:lnTo>
                      <a:pt x="53" y="6"/>
                    </a:lnTo>
                    <a:lnTo>
                      <a:pt x="53" y="10"/>
                    </a:lnTo>
                    <a:lnTo>
                      <a:pt x="51" y="10"/>
                    </a:lnTo>
                    <a:lnTo>
                      <a:pt x="50" y="13"/>
                    </a:lnTo>
                    <a:lnTo>
                      <a:pt x="53" y="15"/>
                    </a:lnTo>
                    <a:lnTo>
                      <a:pt x="51" y="16"/>
                    </a:lnTo>
                    <a:lnTo>
                      <a:pt x="48" y="16"/>
                    </a:lnTo>
                    <a:lnTo>
                      <a:pt x="50" y="18"/>
                    </a:lnTo>
                    <a:lnTo>
                      <a:pt x="45" y="20"/>
                    </a:lnTo>
                    <a:lnTo>
                      <a:pt x="45" y="23"/>
                    </a:lnTo>
                    <a:lnTo>
                      <a:pt x="51" y="23"/>
                    </a:lnTo>
                    <a:lnTo>
                      <a:pt x="50" y="25"/>
                    </a:lnTo>
                    <a:lnTo>
                      <a:pt x="55" y="23"/>
                    </a:lnTo>
                    <a:lnTo>
                      <a:pt x="56" y="23"/>
                    </a:lnTo>
                    <a:lnTo>
                      <a:pt x="51" y="28"/>
                    </a:lnTo>
                    <a:lnTo>
                      <a:pt x="45" y="30"/>
                    </a:lnTo>
                    <a:lnTo>
                      <a:pt x="46" y="33"/>
                    </a:lnTo>
                    <a:lnTo>
                      <a:pt x="40" y="33"/>
                    </a:lnTo>
                    <a:lnTo>
                      <a:pt x="36" y="31"/>
                    </a:lnTo>
                    <a:lnTo>
                      <a:pt x="33" y="35"/>
                    </a:lnTo>
                    <a:lnTo>
                      <a:pt x="32" y="31"/>
                    </a:lnTo>
                    <a:lnTo>
                      <a:pt x="22" y="30"/>
                    </a:lnTo>
                    <a:lnTo>
                      <a:pt x="22" y="31"/>
                    </a:lnTo>
                    <a:lnTo>
                      <a:pt x="15" y="30"/>
                    </a:lnTo>
                    <a:lnTo>
                      <a:pt x="13" y="36"/>
                    </a:lnTo>
                    <a:lnTo>
                      <a:pt x="17" y="33"/>
                    </a:lnTo>
                    <a:lnTo>
                      <a:pt x="18" y="36"/>
                    </a:lnTo>
                    <a:lnTo>
                      <a:pt x="18" y="38"/>
                    </a:lnTo>
                    <a:lnTo>
                      <a:pt x="20" y="41"/>
                    </a:lnTo>
                    <a:lnTo>
                      <a:pt x="18" y="41"/>
                    </a:lnTo>
                    <a:lnTo>
                      <a:pt x="17" y="40"/>
                    </a:lnTo>
                    <a:lnTo>
                      <a:pt x="12" y="40"/>
                    </a:lnTo>
                    <a:lnTo>
                      <a:pt x="18" y="45"/>
                    </a:lnTo>
                    <a:lnTo>
                      <a:pt x="23" y="43"/>
                    </a:lnTo>
                    <a:lnTo>
                      <a:pt x="25" y="46"/>
                    </a:lnTo>
                    <a:lnTo>
                      <a:pt x="18" y="48"/>
                    </a:lnTo>
                    <a:lnTo>
                      <a:pt x="18" y="50"/>
                    </a:lnTo>
                    <a:lnTo>
                      <a:pt x="20" y="51"/>
                    </a:lnTo>
                    <a:lnTo>
                      <a:pt x="13" y="51"/>
                    </a:lnTo>
                    <a:lnTo>
                      <a:pt x="13" y="56"/>
                    </a:lnTo>
                    <a:lnTo>
                      <a:pt x="12" y="56"/>
                    </a:lnTo>
                    <a:lnTo>
                      <a:pt x="15" y="58"/>
                    </a:lnTo>
                    <a:lnTo>
                      <a:pt x="18" y="58"/>
                    </a:lnTo>
                    <a:lnTo>
                      <a:pt x="17" y="60"/>
                    </a:lnTo>
                    <a:lnTo>
                      <a:pt x="22" y="58"/>
                    </a:lnTo>
                    <a:lnTo>
                      <a:pt x="23" y="65"/>
                    </a:lnTo>
                    <a:lnTo>
                      <a:pt x="36" y="65"/>
                    </a:lnTo>
                    <a:lnTo>
                      <a:pt x="32" y="68"/>
                    </a:lnTo>
                    <a:lnTo>
                      <a:pt x="30" y="66"/>
                    </a:lnTo>
                    <a:lnTo>
                      <a:pt x="25" y="73"/>
                    </a:lnTo>
                    <a:lnTo>
                      <a:pt x="27" y="73"/>
                    </a:lnTo>
                    <a:lnTo>
                      <a:pt x="23" y="78"/>
                    </a:lnTo>
                    <a:lnTo>
                      <a:pt x="13" y="83"/>
                    </a:lnTo>
                    <a:lnTo>
                      <a:pt x="18" y="83"/>
                    </a:lnTo>
                    <a:lnTo>
                      <a:pt x="22" y="81"/>
                    </a:lnTo>
                    <a:lnTo>
                      <a:pt x="25" y="83"/>
                    </a:lnTo>
                    <a:lnTo>
                      <a:pt x="30" y="83"/>
                    </a:lnTo>
                    <a:lnTo>
                      <a:pt x="35" y="80"/>
                    </a:lnTo>
                    <a:lnTo>
                      <a:pt x="35" y="81"/>
                    </a:lnTo>
                    <a:lnTo>
                      <a:pt x="40" y="81"/>
                    </a:lnTo>
                    <a:lnTo>
                      <a:pt x="28" y="83"/>
                    </a:lnTo>
                    <a:lnTo>
                      <a:pt x="22" y="85"/>
                    </a:lnTo>
                    <a:lnTo>
                      <a:pt x="18" y="86"/>
                    </a:lnTo>
                    <a:lnTo>
                      <a:pt x="13" y="88"/>
                    </a:lnTo>
                    <a:lnTo>
                      <a:pt x="15" y="91"/>
                    </a:lnTo>
                    <a:lnTo>
                      <a:pt x="15" y="93"/>
                    </a:lnTo>
                    <a:lnTo>
                      <a:pt x="17" y="93"/>
                    </a:lnTo>
                    <a:lnTo>
                      <a:pt x="13" y="95"/>
                    </a:lnTo>
                    <a:lnTo>
                      <a:pt x="10" y="91"/>
                    </a:lnTo>
                    <a:lnTo>
                      <a:pt x="8" y="93"/>
                    </a:lnTo>
                    <a:lnTo>
                      <a:pt x="7" y="91"/>
                    </a:lnTo>
                    <a:lnTo>
                      <a:pt x="0" y="95"/>
                    </a:lnTo>
                    <a:lnTo>
                      <a:pt x="2" y="96"/>
                    </a:lnTo>
                    <a:lnTo>
                      <a:pt x="17" y="96"/>
                    </a:lnTo>
                    <a:lnTo>
                      <a:pt x="12" y="100"/>
                    </a:lnTo>
                    <a:lnTo>
                      <a:pt x="5" y="101"/>
                    </a:lnTo>
                    <a:lnTo>
                      <a:pt x="3" y="106"/>
                    </a:lnTo>
                    <a:lnTo>
                      <a:pt x="7" y="106"/>
                    </a:lnTo>
                    <a:lnTo>
                      <a:pt x="8" y="108"/>
                    </a:lnTo>
                    <a:lnTo>
                      <a:pt x="18" y="104"/>
                    </a:lnTo>
                    <a:lnTo>
                      <a:pt x="10" y="109"/>
                    </a:lnTo>
                    <a:lnTo>
                      <a:pt x="7" y="113"/>
                    </a:lnTo>
                    <a:lnTo>
                      <a:pt x="13" y="113"/>
                    </a:lnTo>
                    <a:lnTo>
                      <a:pt x="22" y="108"/>
                    </a:lnTo>
                    <a:lnTo>
                      <a:pt x="20" y="111"/>
                    </a:lnTo>
                    <a:lnTo>
                      <a:pt x="13" y="114"/>
                    </a:lnTo>
                    <a:lnTo>
                      <a:pt x="18" y="114"/>
                    </a:lnTo>
                    <a:lnTo>
                      <a:pt x="17" y="116"/>
                    </a:lnTo>
                    <a:lnTo>
                      <a:pt x="22" y="114"/>
                    </a:lnTo>
                    <a:lnTo>
                      <a:pt x="25" y="11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55" name="Freeform 63"/>
              <p:cNvSpPr>
                <a:spLocks noEditPoints="1"/>
              </p:cNvSpPr>
              <p:nvPr/>
            </p:nvSpPr>
            <p:spPr bwMode="auto">
              <a:xfrm>
                <a:off x="6324043" y="2468697"/>
                <a:ext cx="111306" cy="180540"/>
              </a:xfrm>
              <a:custGeom>
                <a:avLst/>
                <a:gdLst/>
                <a:ahLst/>
                <a:cxnLst>
                  <a:cxn ang="0">
                    <a:pos x="10" y="198"/>
                  </a:cxn>
                  <a:cxn ang="0">
                    <a:pos x="48" y="201"/>
                  </a:cxn>
                  <a:cxn ang="0">
                    <a:pos x="45" y="220"/>
                  </a:cxn>
                  <a:cxn ang="0">
                    <a:pos x="148" y="5"/>
                  </a:cxn>
                  <a:cxn ang="0">
                    <a:pos x="138" y="15"/>
                  </a:cxn>
                  <a:cxn ang="0">
                    <a:pos x="150" y="324"/>
                  </a:cxn>
                  <a:cxn ang="0">
                    <a:pos x="60" y="167"/>
                  </a:cxn>
                  <a:cxn ang="0">
                    <a:pos x="25" y="150"/>
                  </a:cxn>
                  <a:cxn ang="0">
                    <a:pos x="35" y="130"/>
                  </a:cxn>
                  <a:cxn ang="0">
                    <a:pos x="93" y="67"/>
                  </a:cxn>
                  <a:cxn ang="0">
                    <a:pos x="93" y="67"/>
                  </a:cxn>
                  <a:cxn ang="0">
                    <a:pos x="27" y="93"/>
                  </a:cxn>
                  <a:cxn ang="0">
                    <a:pos x="23" y="100"/>
                  </a:cxn>
                  <a:cxn ang="0">
                    <a:pos x="18" y="115"/>
                  </a:cxn>
                  <a:cxn ang="0">
                    <a:pos x="20" y="118"/>
                  </a:cxn>
                  <a:cxn ang="0">
                    <a:pos x="17" y="120"/>
                  </a:cxn>
                  <a:cxn ang="0">
                    <a:pos x="33" y="120"/>
                  </a:cxn>
                  <a:cxn ang="0">
                    <a:pos x="47" y="125"/>
                  </a:cxn>
                  <a:cxn ang="0">
                    <a:pos x="48" y="147"/>
                  </a:cxn>
                  <a:cxn ang="0">
                    <a:pos x="50" y="158"/>
                  </a:cxn>
                  <a:cxn ang="0">
                    <a:pos x="37" y="175"/>
                  </a:cxn>
                  <a:cxn ang="0">
                    <a:pos x="78" y="246"/>
                  </a:cxn>
                  <a:cxn ang="0">
                    <a:pos x="70" y="223"/>
                  </a:cxn>
                  <a:cxn ang="0">
                    <a:pos x="73" y="338"/>
                  </a:cxn>
                  <a:cxn ang="0">
                    <a:pos x="95" y="331"/>
                  </a:cxn>
                  <a:cxn ang="0">
                    <a:pos x="136" y="323"/>
                  </a:cxn>
                  <a:cxn ang="0">
                    <a:pos x="178" y="321"/>
                  </a:cxn>
                  <a:cxn ang="0">
                    <a:pos x="204" y="303"/>
                  </a:cxn>
                  <a:cxn ang="0">
                    <a:pos x="181" y="299"/>
                  </a:cxn>
                  <a:cxn ang="0">
                    <a:pos x="198" y="286"/>
                  </a:cxn>
                  <a:cxn ang="0">
                    <a:pos x="206" y="260"/>
                  </a:cxn>
                  <a:cxn ang="0">
                    <a:pos x="168" y="238"/>
                  </a:cxn>
                  <a:cxn ang="0">
                    <a:pos x="166" y="233"/>
                  </a:cxn>
                  <a:cxn ang="0">
                    <a:pos x="150" y="206"/>
                  </a:cxn>
                  <a:cxn ang="0">
                    <a:pos x="113" y="163"/>
                  </a:cxn>
                  <a:cxn ang="0">
                    <a:pos x="101" y="157"/>
                  </a:cxn>
                  <a:cxn ang="0">
                    <a:pos x="111" y="143"/>
                  </a:cxn>
                  <a:cxn ang="0">
                    <a:pos x="118" y="112"/>
                  </a:cxn>
                  <a:cxn ang="0">
                    <a:pos x="80" y="117"/>
                  </a:cxn>
                  <a:cxn ang="0">
                    <a:pos x="100" y="88"/>
                  </a:cxn>
                  <a:cxn ang="0">
                    <a:pos x="73" y="87"/>
                  </a:cxn>
                  <a:cxn ang="0">
                    <a:pos x="57" y="93"/>
                  </a:cxn>
                  <a:cxn ang="0">
                    <a:pos x="52" y="108"/>
                  </a:cxn>
                  <a:cxn ang="0">
                    <a:pos x="53" y="120"/>
                  </a:cxn>
                  <a:cxn ang="0">
                    <a:pos x="50" y="128"/>
                  </a:cxn>
                  <a:cxn ang="0">
                    <a:pos x="40" y="142"/>
                  </a:cxn>
                  <a:cxn ang="0">
                    <a:pos x="57" y="143"/>
                  </a:cxn>
                  <a:cxn ang="0">
                    <a:pos x="48" y="180"/>
                  </a:cxn>
                  <a:cxn ang="0">
                    <a:pos x="57" y="162"/>
                  </a:cxn>
                  <a:cxn ang="0">
                    <a:pos x="67" y="163"/>
                  </a:cxn>
                  <a:cxn ang="0">
                    <a:pos x="63" y="198"/>
                  </a:cxn>
                  <a:cxn ang="0">
                    <a:pos x="103" y="195"/>
                  </a:cxn>
                  <a:cxn ang="0">
                    <a:pos x="105" y="233"/>
                  </a:cxn>
                  <a:cxn ang="0">
                    <a:pos x="101" y="248"/>
                  </a:cxn>
                  <a:cxn ang="0">
                    <a:pos x="81" y="258"/>
                  </a:cxn>
                  <a:cxn ang="0">
                    <a:pos x="60" y="286"/>
                  </a:cxn>
                  <a:cxn ang="0">
                    <a:pos x="77" y="294"/>
                  </a:cxn>
                  <a:cxn ang="0">
                    <a:pos x="108" y="299"/>
                  </a:cxn>
                  <a:cxn ang="0">
                    <a:pos x="80" y="311"/>
                  </a:cxn>
                  <a:cxn ang="0">
                    <a:pos x="52" y="341"/>
                  </a:cxn>
                </a:cxnLst>
                <a:rect l="0" t="0" r="r" b="b"/>
                <a:pathLst>
                  <a:path w="209" h="348">
                    <a:moveTo>
                      <a:pt x="38" y="225"/>
                    </a:moveTo>
                    <a:lnTo>
                      <a:pt x="33" y="221"/>
                    </a:lnTo>
                    <a:lnTo>
                      <a:pt x="28" y="220"/>
                    </a:lnTo>
                    <a:lnTo>
                      <a:pt x="25" y="213"/>
                    </a:lnTo>
                    <a:lnTo>
                      <a:pt x="18" y="210"/>
                    </a:lnTo>
                    <a:lnTo>
                      <a:pt x="15" y="211"/>
                    </a:lnTo>
                    <a:lnTo>
                      <a:pt x="13" y="216"/>
                    </a:lnTo>
                    <a:lnTo>
                      <a:pt x="10" y="218"/>
                    </a:lnTo>
                    <a:lnTo>
                      <a:pt x="0" y="210"/>
                    </a:lnTo>
                    <a:lnTo>
                      <a:pt x="5" y="200"/>
                    </a:lnTo>
                    <a:lnTo>
                      <a:pt x="10" y="198"/>
                    </a:lnTo>
                    <a:lnTo>
                      <a:pt x="12" y="195"/>
                    </a:lnTo>
                    <a:lnTo>
                      <a:pt x="15" y="193"/>
                    </a:lnTo>
                    <a:lnTo>
                      <a:pt x="17" y="191"/>
                    </a:lnTo>
                    <a:lnTo>
                      <a:pt x="22" y="190"/>
                    </a:lnTo>
                    <a:lnTo>
                      <a:pt x="23" y="188"/>
                    </a:lnTo>
                    <a:lnTo>
                      <a:pt x="25" y="188"/>
                    </a:lnTo>
                    <a:lnTo>
                      <a:pt x="30" y="186"/>
                    </a:lnTo>
                    <a:lnTo>
                      <a:pt x="38" y="186"/>
                    </a:lnTo>
                    <a:lnTo>
                      <a:pt x="42" y="188"/>
                    </a:lnTo>
                    <a:lnTo>
                      <a:pt x="42" y="191"/>
                    </a:lnTo>
                    <a:lnTo>
                      <a:pt x="48" y="201"/>
                    </a:lnTo>
                    <a:lnTo>
                      <a:pt x="45" y="203"/>
                    </a:lnTo>
                    <a:lnTo>
                      <a:pt x="52" y="205"/>
                    </a:lnTo>
                    <a:lnTo>
                      <a:pt x="53" y="213"/>
                    </a:lnTo>
                    <a:lnTo>
                      <a:pt x="50" y="206"/>
                    </a:lnTo>
                    <a:lnTo>
                      <a:pt x="48" y="206"/>
                    </a:lnTo>
                    <a:lnTo>
                      <a:pt x="48" y="210"/>
                    </a:lnTo>
                    <a:lnTo>
                      <a:pt x="48" y="213"/>
                    </a:lnTo>
                    <a:lnTo>
                      <a:pt x="52" y="213"/>
                    </a:lnTo>
                    <a:lnTo>
                      <a:pt x="50" y="216"/>
                    </a:lnTo>
                    <a:lnTo>
                      <a:pt x="45" y="216"/>
                    </a:lnTo>
                    <a:lnTo>
                      <a:pt x="45" y="220"/>
                    </a:lnTo>
                    <a:lnTo>
                      <a:pt x="40" y="221"/>
                    </a:lnTo>
                    <a:lnTo>
                      <a:pt x="38" y="221"/>
                    </a:lnTo>
                    <a:lnTo>
                      <a:pt x="38" y="225"/>
                    </a:lnTo>
                    <a:lnTo>
                      <a:pt x="38" y="225"/>
                    </a:lnTo>
                    <a:lnTo>
                      <a:pt x="38" y="225"/>
                    </a:lnTo>
                    <a:close/>
                    <a:moveTo>
                      <a:pt x="140" y="32"/>
                    </a:moveTo>
                    <a:lnTo>
                      <a:pt x="141" y="29"/>
                    </a:lnTo>
                    <a:lnTo>
                      <a:pt x="143" y="30"/>
                    </a:lnTo>
                    <a:lnTo>
                      <a:pt x="140" y="32"/>
                    </a:lnTo>
                    <a:lnTo>
                      <a:pt x="140" y="32"/>
                    </a:lnTo>
                    <a:close/>
                    <a:moveTo>
                      <a:pt x="148" y="5"/>
                    </a:moveTo>
                    <a:lnTo>
                      <a:pt x="148" y="4"/>
                    </a:lnTo>
                    <a:lnTo>
                      <a:pt x="150" y="0"/>
                    </a:lnTo>
                    <a:lnTo>
                      <a:pt x="148" y="5"/>
                    </a:lnTo>
                    <a:lnTo>
                      <a:pt x="148" y="5"/>
                    </a:lnTo>
                    <a:close/>
                    <a:moveTo>
                      <a:pt x="138" y="15"/>
                    </a:moveTo>
                    <a:lnTo>
                      <a:pt x="140" y="10"/>
                    </a:lnTo>
                    <a:lnTo>
                      <a:pt x="136" y="12"/>
                    </a:lnTo>
                    <a:lnTo>
                      <a:pt x="135" y="14"/>
                    </a:lnTo>
                    <a:lnTo>
                      <a:pt x="135" y="14"/>
                    </a:lnTo>
                    <a:lnTo>
                      <a:pt x="138" y="15"/>
                    </a:lnTo>
                    <a:lnTo>
                      <a:pt x="138" y="15"/>
                    </a:lnTo>
                    <a:close/>
                    <a:moveTo>
                      <a:pt x="188" y="301"/>
                    </a:moveTo>
                    <a:lnTo>
                      <a:pt x="191" y="303"/>
                    </a:lnTo>
                    <a:lnTo>
                      <a:pt x="194" y="301"/>
                    </a:lnTo>
                    <a:lnTo>
                      <a:pt x="193" y="299"/>
                    </a:lnTo>
                    <a:lnTo>
                      <a:pt x="189" y="299"/>
                    </a:lnTo>
                    <a:lnTo>
                      <a:pt x="188" y="301"/>
                    </a:lnTo>
                    <a:lnTo>
                      <a:pt x="188" y="301"/>
                    </a:lnTo>
                    <a:close/>
                    <a:moveTo>
                      <a:pt x="138" y="326"/>
                    </a:moveTo>
                    <a:lnTo>
                      <a:pt x="145" y="323"/>
                    </a:lnTo>
                    <a:lnTo>
                      <a:pt x="148" y="324"/>
                    </a:lnTo>
                    <a:lnTo>
                      <a:pt x="150" y="324"/>
                    </a:lnTo>
                    <a:lnTo>
                      <a:pt x="148" y="326"/>
                    </a:lnTo>
                    <a:lnTo>
                      <a:pt x="148" y="328"/>
                    </a:lnTo>
                    <a:lnTo>
                      <a:pt x="145" y="329"/>
                    </a:lnTo>
                    <a:lnTo>
                      <a:pt x="141" y="326"/>
                    </a:lnTo>
                    <a:lnTo>
                      <a:pt x="138" y="326"/>
                    </a:lnTo>
                    <a:lnTo>
                      <a:pt x="138" y="326"/>
                    </a:lnTo>
                    <a:close/>
                    <a:moveTo>
                      <a:pt x="60" y="167"/>
                    </a:moveTo>
                    <a:lnTo>
                      <a:pt x="60" y="170"/>
                    </a:lnTo>
                    <a:lnTo>
                      <a:pt x="63" y="172"/>
                    </a:lnTo>
                    <a:lnTo>
                      <a:pt x="62" y="168"/>
                    </a:lnTo>
                    <a:lnTo>
                      <a:pt x="60" y="167"/>
                    </a:lnTo>
                    <a:lnTo>
                      <a:pt x="60" y="167"/>
                    </a:lnTo>
                    <a:close/>
                    <a:moveTo>
                      <a:pt x="38" y="163"/>
                    </a:moveTo>
                    <a:lnTo>
                      <a:pt x="40" y="158"/>
                    </a:lnTo>
                    <a:lnTo>
                      <a:pt x="40" y="162"/>
                    </a:lnTo>
                    <a:lnTo>
                      <a:pt x="38" y="163"/>
                    </a:lnTo>
                    <a:lnTo>
                      <a:pt x="38" y="163"/>
                    </a:lnTo>
                    <a:close/>
                    <a:moveTo>
                      <a:pt x="25" y="150"/>
                    </a:moveTo>
                    <a:lnTo>
                      <a:pt x="25" y="147"/>
                    </a:lnTo>
                    <a:lnTo>
                      <a:pt x="28" y="147"/>
                    </a:lnTo>
                    <a:lnTo>
                      <a:pt x="25" y="150"/>
                    </a:lnTo>
                    <a:lnTo>
                      <a:pt x="25" y="150"/>
                    </a:lnTo>
                    <a:close/>
                    <a:moveTo>
                      <a:pt x="30" y="145"/>
                    </a:moveTo>
                    <a:lnTo>
                      <a:pt x="35" y="140"/>
                    </a:lnTo>
                    <a:lnTo>
                      <a:pt x="33" y="143"/>
                    </a:lnTo>
                    <a:lnTo>
                      <a:pt x="30" y="145"/>
                    </a:lnTo>
                    <a:lnTo>
                      <a:pt x="30" y="145"/>
                    </a:lnTo>
                    <a:close/>
                    <a:moveTo>
                      <a:pt x="40" y="137"/>
                    </a:moveTo>
                    <a:lnTo>
                      <a:pt x="42" y="135"/>
                    </a:lnTo>
                    <a:lnTo>
                      <a:pt x="40" y="135"/>
                    </a:lnTo>
                    <a:lnTo>
                      <a:pt x="40" y="137"/>
                    </a:lnTo>
                    <a:lnTo>
                      <a:pt x="40" y="137"/>
                    </a:lnTo>
                    <a:close/>
                    <a:moveTo>
                      <a:pt x="35" y="130"/>
                    </a:moveTo>
                    <a:lnTo>
                      <a:pt x="37" y="133"/>
                    </a:lnTo>
                    <a:lnTo>
                      <a:pt x="38" y="133"/>
                    </a:lnTo>
                    <a:lnTo>
                      <a:pt x="38" y="130"/>
                    </a:lnTo>
                    <a:lnTo>
                      <a:pt x="35" y="130"/>
                    </a:lnTo>
                    <a:lnTo>
                      <a:pt x="35" y="130"/>
                    </a:lnTo>
                    <a:close/>
                    <a:moveTo>
                      <a:pt x="98" y="65"/>
                    </a:moveTo>
                    <a:lnTo>
                      <a:pt x="100" y="67"/>
                    </a:lnTo>
                    <a:lnTo>
                      <a:pt x="100" y="65"/>
                    </a:lnTo>
                    <a:lnTo>
                      <a:pt x="98" y="65"/>
                    </a:lnTo>
                    <a:lnTo>
                      <a:pt x="98" y="65"/>
                    </a:lnTo>
                    <a:close/>
                    <a:moveTo>
                      <a:pt x="93" y="67"/>
                    </a:moveTo>
                    <a:lnTo>
                      <a:pt x="96" y="67"/>
                    </a:lnTo>
                    <a:lnTo>
                      <a:pt x="100" y="70"/>
                    </a:lnTo>
                    <a:lnTo>
                      <a:pt x="98" y="72"/>
                    </a:lnTo>
                    <a:lnTo>
                      <a:pt x="103" y="70"/>
                    </a:lnTo>
                    <a:lnTo>
                      <a:pt x="103" y="74"/>
                    </a:lnTo>
                    <a:lnTo>
                      <a:pt x="101" y="74"/>
                    </a:lnTo>
                    <a:lnTo>
                      <a:pt x="96" y="74"/>
                    </a:lnTo>
                    <a:lnTo>
                      <a:pt x="96" y="70"/>
                    </a:lnTo>
                    <a:lnTo>
                      <a:pt x="95" y="74"/>
                    </a:lnTo>
                    <a:lnTo>
                      <a:pt x="93" y="72"/>
                    </a:lnTo>
                    <a:lnTo>
                      <a:pt x="93" y="67"/>
                    </a:lnTo>
                    <a:lnTo>
                      <a:pt x="93" y="67"/>
                    </a:lnTo>
                    <a:close/>
                    <a:moveTo>
                      <a:pt x="93" y="75"/>
                    </a:moveTo>
                    <a:lnTo>
                      <a:pt x="96" y="79"/>
                    </a:lnTo>
                    <a:lnTo>
                      <a:pt x="96" y="77"/>
                    </a:lnTo>
                    <a:lnTo>
                      <a:pt x="95" y="74"/>
                    </a:lnTo>
                    <a:lnTo>
                      <a:pt x="93" y="75"/>
                    </a:lnTo>
                    <a:lnTo>
                      <a:pt x="93" y="75"/>
                    </a:lnTo>
                    <a:close/>
                    <a:moveTo>
                      <a:pt x="23" y="100"/>
                    </a:moveTo>
                    <a:lnTo>
                      <a:pt x="27" y="100"/>
                    </a:lnTo>
                    <a:lnTo>
                      <a:pt x="23" y="97"/>
                    </a:lnTo>
                    <a:lnTo>
                      <a:pt x="27" y="93"/>
                    </a:lnTo>
                    <a:lnTo>
                      <a:pt x="32" y="95"/>
                    </a:lnTo>
                    <a:lnTo>
                      <a:pt x="30" y="93"/>
                    </a:lnTo>
                    <a:lnTo>
                      <a:pt x="40" y="85"/>
                    </a:lnTo>
                    <a:lnTo>
                      <a:pt x="42" y="92"/>
                    </a:lnTo>
                    <a:lnTo>
                      <a:pt x="37" y="95"/>
                    </a:lnTo>
                    <a:lnTo>
                      <a:pt x="37" y="98"/>
                    </a:lnTo>
                    <a:lnTo>
                      <a:pt x="37" y="98"/>
                    </a:lnTo>
                    <a:lnTo>
                      <a:pt x="35" y="103"/>
                    </a:lnTo>
                    <a:lnTo>
                      <a:pt x="30" y="102"/>
                    </a:lnTo>
                    <a:lnTo>
                      <a:pt x="27" y="102"/>
                    </a:lnTo>
                    <a:lnTo>
                      <a:pt x="23" y="100"/>
                    </a:lnTo>
                    <a:lnTo>
                      <a:pt x="23" y="100"/>
                    </a:lnTo>
                    <a:close/>
                    <a:moveTo>
                      <a:pt x="23" y="107"/>
                    </a:moveTo>
                    <a:lnTo>
                      <a:pt x="27" y="108"/>
                    </a:lnTo>
                    <a:lnTo>
                      <a:pt x="32" y="105"/>
                    </a:lnTo>
                    <a:lnTo>
                      <a:pt x="28" y="103"/>
                    </a:lnTo>
                    <a:lnTo>
                      <a:pt x="27" y="105"/>
                    </a:lnTo>
                    <a:lnTo>
                      <a:pt x="25" y="107"/>
                    </a:lnTo>
                    <a:lnTo>
                      <a:pt x="23" y="107"/>
                    </a:lnTo>
                    <a:lnTo>
                      <a:pt x="23" y="107"/>
                    </a:lnTo>
                    <a:close/>
                    <a:moveTo>
                      <a:pt x="22" y="113"/>
                    </a:moveTo>
                    <a:lnTo>
                      <a:pt x="18" y="115"/>
                    </a:lnTo>
                    <a:lnTo>
                      <a:pt x="15" y="112"/>
                    </a:lnTo>
                    <a:lnTo>
                      <a:pt x="17" y="112"/>
                    </a:lnTo>
                    <a:lnTo>
                      <a:pt x="23" y="112"/>
                    </a:lnTo>
                    <a:lnTo>
                      <a:pt x="22" y="113"/>
                    </a:lnTo>
                    <a:lnTo>
                      <a:pt x="22" y="113"/>
                    </a:lnTo>
                    <a:close/>
                    <a:moveTo>
                      <a:pt x="20" y="118"/>
                    </a:moveTo>
                    <a:lnTo>
                      <a:pt x="17" y="118"/>
                    </a:lnTo>
                    <a:lnTo>
                      <a:pt x="17" y="117"/>
                    </a:lnTo>
                    <a:lnTo>
                      <a:pt x="22" y="117"/>
                    </a:lnTo>
                    <a:lnTo>
                      <a:pt x="20" y="118"/>
                    </a:lnTo>
                    <a:lnTo>
                      <a:pt x="20" y="118"/>
                    </a:lnTo>
                    <a:close/>
                    <a:moveTo>
                      <a:pt x="15" y="130"/>
                    </a:moveTo>
                    <a:lnTo>
                      <a:pt x="17" y="132"/>
                    </a:lnTo>
                    <a:lnTo>
                      <a:pt x="13" y="133"/>
                    </a:lnTo>
                    <a:lnTo>
                      <a:pt x="13" y="132"/>
                    </a:lnTo>
                    <a:lnTo>
                      <a:pt x="15" y="130"/>
                    </a:lnTo>
                    <a:lnTo>
                      <a:pt x="15" y="130"/>
                    </a:lnTo>
                    <a:close/>
                    <a:moveTo>
                      <a:pt x="20" y="128"/>
                    </a:moveTo>
                    <a:lnTo>
                      <a:pt x="18" y="125"/>
                    </a:lnTo>
                    <a:lnTo>
                      <a:pt x="20" y="122"/>
                    </a:lnTo>
                    <a:lnTo>
                      <a:pt x="20" y="120"/>
                    </a:lnTo>
                    <a:lnTo>
                      <a:pt x="17" y="120"/>
                    </a:lnTo>
                    <a:lnTo>
                      <a:pt x="17" y="122"/>
                    </a:lnTo>
                    <a:lnTo>
                      <a:pt x="17" y="125"/>
                    </a:lnTo>
                    <a:lnTo>
                      <a:pt x="17" y="128"/>
                    </a:lnTo>
                    <a:lnTo>
                      <a:pt x="20" y="128"/>
                    </a:lnTo>
                    <a:lnTo>
                      <a:pt x="20" y="128"/>
                    </a:lnTo>
                    <a:close/>
                    <a:moveTo>
                      <a:pt x="43" y="130"/>
                    </a:moveTo>
                    <a:lnTo>
                      <a:pt x="43" y="127"/>
                    </a:lnTo>
                    <a:lnTo>
                      <a:pt x="38" y="127"/>
                    </a:lnTo>
                    <a:lnTo>
                      <a:pt x="35" y="122"/>
                    </a:lnTo>
                    <a:lnTo>
                      <a:pt x="35" y="120"/>
                    </a:lnTo>
                    <a:lnTo>
                      <a:pt x="33" y="120"/>
                    </a:lnTo>
                    <a:lnTo>
                      <a:pt x="33" y="122"/>
                    </a:lnTo>
                    <a:lnTo>
                      <a:pt x="28" y="118"/>
                    </a:lnTo>
                    <a:lnTo>
                      <a:pt x="30" y="117"/>
                    </a:lnTo>
                    <a:lnTo>
                      <a:pt x="32" y="117"/>
                    </a:lnTo>
                    <a:lnTo>
                      <a:pt x="32" y="113"/>
                    </a:lnTo>
                    <a:lnTo>
                      <a:pt x="37" y="117"/>
                    </a:lnTo>
                    <a:lnTo>
                      <a:pt x="37" y="112"/>
                    </a:lnTo>
                    <a:lnTo>
                      <a:pt x="38" y="110"/>
                    </a:lnTo>
                    <a:lnTo>
                      <a:pt x="42" y="115"/>
                    </a:lnTo>
                    <a:lnTo>
                      <a:pt x="42" y="122"/>
                    </a:lnTo>
                    <a:lnTo>
                      <a:pt x="47" y="125"/>
                    </a:lnTo>
                    <a:lnTo>
                      <a:pt x="48" y="123"/>
                    </a:lnTo>
                    <a:lnTo>
                      <a:pt x="50" y="125"/>
                    </a:lnTo>
                    <a:lnTo>
                      <a:pt x="47" y="127"/>
                    </a:lnTo>
                    <a:lnTo>
                      <a:pt x="45" y="130"/>
                    </a:lnTo>
                    <a:lnTo>
                      <a:pt x="43" y="130"/>
                    </a:lnTo>
                    <a:lnTo>
                      <a:pt x="43" y="130"/>
                    </a:lnTo>
                    <a:close/>
                    <a:moveTo>
                      <a:pt x="37" y="155"/>
                    </a:moveTo>
                    <a:lnTo>
                      <a:pt x="45" y="152"/>
                    </a:lnTo>
                    <a:lnTo>
                      <a:pt x="45" y="153"/>
                    </a:lnTo>
                    <a:lnTo>
                      <a:pt x="50" y="152"/>
                    </a:lnTo>
                    <a:lnTo>
                      <a:pt x="48" y="147"/>
                    </a:lnTo>
                    <a:lnTo>
                      <a:pt x="45" y="147"/>
                    </a:lnTo>
                    <a:lnTo>
                      <a:pt x="42" y="143"/>
                    </a:lnTo>
                    <a:lnTo>
                      <a:pt x="37" y="145"/>
                    </a:lnTo>
                    <a:lnTo>
                      <a:pt x="43" y="148"/>
                    </a:lnTo>
                    <a:lnTo>
                      <a:pt x="40" y="150"/>
                    </a:lnTo>
                    <a:lnTo>
                      <a:pt x="40" y="152"/>
                    </a:lnTo>
                    <a:lnTo>
                      <a:pt x="37" y="155"/>
                    </a:lnTo>
                    <a:lnTo>
                      <a:pt x="37" y="155"/>
                    </a:lnTo>
                    <a:close/>
                    <a:moveTo>
                      <a:pt x="43" y="170"/>
                    </a:moveTo>
                    <a:lnTo>
                      <a:pt x="42" y="165"/>
                    </a:lnTo>
                    <a:lnTo>
                      <a:pt x="50" y="158"/>
                    </a:lnTo>
                    <a:lnTo>
                      <a:pt x="47" y="167"/>
                    </a:lnTo>
                    <a:lnTo>
                      <a:pt x="43" y="170"/>
                    </a:lnTo>
                    <a:lnTo>
                      <a:pt x="43" y="170"/>
                    </a:lnTo>
                    <a:close/>
                    <a:moveTo>
                      <a:pt x="37" y="175"/>
                    </a:moveTo>
                    <a:lnTo>
                      <a:pt x="42" y="172"/>
                    </a:lnTo>
                    <a:lnTo>
                      <a:pt x="40" y="165"/>
                    </a:lnTo>
                    <a:lnTo>
                      <a:pt x="33" y="168"/>
                    </a:lnTo>
                    <a:lnTo>
                      <a:pt x="33" y="173"/>
                    </a:lnTo>
                    <a:lnTo>
                      <a:pt x="37" y="170"/>
                    </a:lnTo>
                    <a:lnTo>
                      <a:pt x="37" y="175"/>
                    </a:lnTo>
                    <a:lnTo>
                      <a:pt x="37" y="175"/>
                    </a:lnTo>
                    <a:close/>
                    <a:moveTo>
                      <a:pt x="55" y="175"/>
                    </a:moveTo>
                    <a:lnTo>
                      <a:pt x="57" y="180"/>
                    </a:lnTo>
                    <a:lnTo>
                      <a:pt x="60" y="182"/>
                    </a:lnTo>
                    <a:lnTo>
                      <a:pt x="62" y="178"/>
                    </a:lnTo>
                    <a:lnTo>
                      <a:pt x="58" y="172"/>
                    </a:lnTo>
                    <a:lnTo>
                      <a:pt x="55" y="175"/>
                    </a:lnTo>
                    <a:lnTo>
                      <a:pt x="55" y="175"/>
                    </a:lnTo>
                    <a:close/>
                    <a:moveTo>
                      <a:pt x="72" y="246"/>
                    </a:moveTo>
                    <a:lnTo>
                      <a:pt x="77" y="250"/>
                    </a:lnTo>
                    <a:lnTo>
                      <a:pt x="83" y="245"/>
                    </a:lnTo>
                    <a:lnTo>
                      <a:pt x="78" y="246"/>
                    </a:lnTo>
                    <a:lnTo>
                      <a:pt x="77" y="241"/>
                    </a:lnTo>
                    <a:lnTo>
                      <a:pt x="72" y="243"/>
                    </a:lnTo>
                    <a:lnTo>
                      <a:pt x="72" y="243"/>
                    </a:lnTo>
                    <a:lnTo>
                      <a:pt x="72" y="246"/>
                    </a:lnTo>
                    <a:lnTo>
                      <a:pt x="72" y="246"/>
                    </a:lnTo>
                    <a:close/>
                    <a:moveTo>
                      <a:pt x="67" y="223"/>
                    </a:moveTo>
                    <a:lnTo>
                      <a:pt x="68" y="218"/>
                    </a:lnTo>
                    <a:lnTo>
                      <a:pt x="77" y="211"/>
                    </a:lnTo>
                    <a:lnTo>
                      <a:pt x="75" y="215"/>
                    </a:lnTo>
                    <a:lnTo>
                      <a:pt x="77" y="216"/>
                    </a:lnTo>
                    <a:lnTo>
                      <a:pt x="70" y="223"/>
                    </a:lnTo>
                    <a:lnTo>
                      <a:pt x="67" y="223"/>
                    </a:lnTo>
                    <a:lnTo>
                      <a:pt x="67" y="223"/>
                    </a:lnTo>
                    <a:close/>
                    <a:moveTo>
                      <a:pt x="57" y="348"/>
                    </a:moveTo>
                    <a:lnTo>
                      <a:pt x="60" y="346"/>
                    </a:lnTo>
                    <a:lnTo>
                      <a:pt x="58" y="344"/>
                    </a:lnTo>
                    <a:lnTo>
                      <a:pt x="62" y="341"/>
                    </a:lnTo>
                    <a:lnTo>
                      <a:pt x="62" y="343"/>
                    </a:lnTo>
                    <a:lnTo>
                      <a:pt x="65" y="339"/>
                    </a:lnTo>
                    <a:lnTo>
                      <a:pt x="67" y="339"/>
                    </a:lnTo>
                    <a:lnTo>
                      <a:pt x="68" y="336"/>
                    </a:lnTo>
                    <a:lnTo>
                      <a:pt x="73" y="338"/>
                    </a:lnTo>
                    <a:lnTo>
                      <a:pt x="77" y="336"/>
                    </a:lnTo>
                    <a:lnTo>
                      <a:pt x="80" y="336"/>
                    </a:lnTo>
                    <a:lnTo>
                      <a:pt x="81" y="336"/>
                    </a:lnTo>
                    <a:lnTo>
                      <a:pt x="83" y="338"/>
                    </a:lnTo>
                    <a:lnTo>
                      <a:pt x="85" y="338"/>
                    </a:lnTo>
                    <a:lnTo>
                      <a:pt x="88" y="339"/>
                    </a:lnTo>
                    <a:lnTo>
                      <a:pt x="93" y="339"/>
                    </a:lnTo>
                    <a:lnTo>
                      <a:pt x="91" y="338"/>
                    </a:lnTo>
                    <a:lnTo>
                      <a:pt x="95" y="336"/>
                    </a:lnTo>
                    <a:lnTo>
                      <a:pt x="96" y="334"/>
                    </a:lnTo>
                    <a:lnTo>
                      <a:pt x="95" y="331"/>
                    </a:lnTo>
                    <a:lnTo>
                      <a:pt x="98" y="328"/>
                    </a:lnTo>
                    <a:lnTo>
                      <a:pt x="100" y="328"/>
                    </a:lnTo>
                    <a:lnTo>
                      <a:pt x="101" y="326"/>
                    </a:lnTo>
                    <a:lnTo>
                      <a:pt x="110" y="324"/>
                    </a:lnTo>
                    <a:lnTo>
                      <a:pt x="113" y="324"/>
                    </a:lnTo>
                    <a:lnTo>
                      <a:pt x="120" y="328"/>
                    </a:lnTo>
                    <a:lnTo>
                      <a:pt x="121" y="328"/>
                    </a:lnTo>
                    <a:lnTo>
                      <a:pt x="126" y="328"/>
                    </a:lnTo>
                    <a:lnTo>
                      <a:pt x="130" y="329"/>
                    </a:lnTo>
                    <a:lnTo>
                      <a:pt x="131" y="326"/>
                    </a:lnTo>
                    <a:lnTo>
                      <a:pt x="136" y="323"/>
                    </a:lnTo>
                    <a:lnTo>
                      <a:pt x="140" y="324"/>
                    </a:lnTo>
                    <a:lnTo>
                      <a:pt x="145" y="321"/>
                    </a:lnTo>
                    <a:lnTo>
                      <a:pt x="148" y="321"/>
                    </a:lnTo>
                    <a:lnTo>
                      <a:pt x="150" y="321"/>
                    </a:lnTo>
                    <a:lnTo>
                      <a:pt x="153" y="319"/>
                    </a:lnTo>
                    <a:lnTo>
                      <a:pt x="153" y="321"/>
                    </a:lnTo>
                    <a:lnTo>
                      <a:pt x="156" y="323"/>
                    </a:lnTo>
                    <a:lnTo>
                      <a:pt x="160" y="321"/>
                    </a:lnTo>
                    <a:lnTo>
                      <a:pt x="168" y="321"/>
                    </a:lnTo>
                    <a:lnTo>
                      <a:pt x="173" y="319"/>
                    </a:lnTo>
                    <a:lnTo>
                      <a:pt x="178" y="321"/>
                    </a:lnTo>
                    <a:lnTo>
                      <a:pt x="179" y="321"/>
                    </a:lnTo>
                    <a:lnTo>
                      <a:pt x="184" y="319"/>
                    </a:lnTo>
                    <a:lnTo>
                      <a:pt x="188" y="318"/>
                    </a:lnTo>
                    <a:lnTo>
                      <a:pt x="191" y="316"/>
                    </a:lnTo>
                    <a:lnTo>
                      <a:pt x="193" y="314"/>
                    </a:lnTo>
                    <a:lnTo>
                      <a:pt x="196" y="316"/>
                    </a:lnTo>
                    <a:lnTo>
                      <a:pt x="196" y="313"/>
                    </a:lnTo>
                    <a:lnTo>
                      <a:pt x="201" y="309"/>
                    </a:lnTo>
                    <a:lnTo>
                      <a:pt x="204" y="309"/>
                    </a:lnTo>
                    <a:lnTo>
                      <a:pt x="204" y="306"/>
                    </a:lnTo>
                    <a:lnTo>
                      <a:pt x="204" y="303"/>
                    </a:lnTo>
                    <a:lnTo>
                      <a:pt x="204" y="301"/>
                    </a:lnTo>
                    <a:lnTo>
                      <a:pt x="198" y="301"/>
                    </a:lnTo>
                    <a:lnTo>
                      <a:pt x="194" y="303"/>
                    </a:lnTo>
                    <a:lnTo>
                      <a:pt x="191" y="303"/>
                    </a:lnTo>
                    <a:lnTo>
                      <a:pt x="188" y="301"/>
                    </a:lnTo>
                    <a:lnTo>
                      <a:pt x="186" y="301"/>
                    </a:lnTo>
                    <a:lnTo>
                      <a:pt x="188" y="299"/>
                    </a:lnTo>
                    <a:lnTo>
                      <a:pt x="188" y="299"/>
                    </a:lnTo>
                    <a:lnTo>
                      <a:pt x="189" y="299"/>
                    </a:lnTo>
                    <a:lnTo>
                      <a:pt x="184" y="298"/>
                    </a:lnTo>
                    <a:lnTo>
                      <a:pt x="181" y="299"/>
                    </a:lnTo>
                    <a:lnTo>
                      <a:pt x="186" y="296"/>
                    </a:lnTo>
                    <a:lnTo>
                      <a:pt x="189" y="296"/>
                    </a:lnTo>
                    <a:lnTo>
                      <a:pt x="193" y="294"/>
                    </a:lnTo>
                    <a:lnTo>
                      <a:pt x="193" y="293"/>
                    </a:lnTo>
                    <a:lnTo>
                      <a:pt x="188" y="293"/>
                    </a:lnTo>
                    <a:lnTo>
                      <a:pt x="191" y="289"/>
                    </a:lnTo>
                    <a:lnTo>
                      <a:pt x="193" y="288"/>
                    </a:lnTo>
                    <a:lnTo>
                      <a:pt x="196" y="289"/>
                    </a:lnTo>
                    <a:lnTo>
                      <a:pt x="199" y="288"/>
                    </a:lnTo>
                    <a:lnTo>
                      <a:pt x="199" y="286"/>
                    </a:lnTo>
                    <a:lnTo>
                      <a:pt x="198" y="286"/>
                    </a:lnTo>
                    <a:lnTo>
                      <a:pt x="199" y="284"/>
                    </a:lnTo>
                    <a:lnTo>
                      <a:pt x="196" y="284"/>
                    </a:lnTo>
                    <a:lnTo>
                      <a:pt x="198" y="281"/>
                    </a:lnTo>
                    <a:lnTo>
                      <a:pt x="199" y="281"/>
                    </a:lnTo>
                    <a:lnTo>
                      <a:pt x="201" y="283"/>
                    </a:lnTo>
                    <a:lnTo>
                      <a:pt x="203" y="280"/>
                    </a:lnTo>
                    <a:lnTo>
                      <a:pt x="206" y="280"/>
                    </a:lnTo>
                    <a:lnTo>
                      <a:pt x="206" y="273"/>
                    </a:lnTo>
                    <a:lnTo>
                      <a:pt x="209" y="266"/>
                    </a:lnTo>
                    <a:lnTo>
                      <a:pt x="208" y="265"/>
                    </a:lnTo>
                    <a:lnTo>
                      <a:pt x="206" y="260"/>
                    </a:lnTo>
                    <a:lnTo>
                      <a:pt x="198" y="253"/>
                    </a:lnTo>
                    <a:lnTo>
                      <a:pt x="186" y="253"/>
                    </a:lnTo>
                    <a:lnTo>
                      <a:pt x="179" y="253"/>
                    </a:lnTo>
                    <a:lnTo>
                      <a:pt x="179" y="258"/>
                    </a:lnTo>
                    <a:lnTo>
                      <a:pt x="178" y="261"/>
                    </a:lnTo>
                    <a:lnTo>
                      <a:pt x="173" y="256"/>
                    </a:lnTo>
                    <a:lnTo>
                      <a:pt x="170" y="256"/>
                    </a:lnTo>
                    <a:lnTo>
                      <a:pt x="176" y="250"/>
                    </a:lnTo>
                    <a:lnTo>
                      <a:pt x="176" y="246"/>
                    </a:lnTo>
                    <a:lnTo>
                      <a:pt x="171" y="238"/>
                    </a:lnTo>
                    <a:lnTo>
                      <a:pt x="168" y="238"/>
                    </a:lnTo>
                    <a:lnTo>
                      <a:pt x="163" y="235"/>
                    </a:lnTo>
                    <a:lnTo>
                      <a:pt x="161" y="231"/>
                    </a:lnTo>
                    <a:lnTo>
                      <a:pt x="160" y="231"/>
                    </a:lnTo>
                    <a:lnTo>
                      <a:pt x="158" y="233"/>
                    </a:lnTo>
                    <a:lnTo>
                      <a:pt x="155" y="231"/>
                    </a:lnTo>
                    <a:lnTo>
                      <a:pt x="153" y="231"/>
                    </a:lnTo>
                    <a:lnTo>
                      <a:pt x="156" y="231"/>
                    </a:lnTo>
                    <a:lnTo>
                      <a:pt x="158" y="231"/>
                    </a:lnTo>
                    <a:lnTo>
                      <a:pt x="161" y="231"/>
                    </a:lnTo>
                    <a:lnTo>
                      <a:pt x="165" y="231"/>
                    </a:lnTo>
                    <a:lnTo>
                      <a:pt x="166" y="233"/>
                    </a:lnTo>
                    <a:lnTo>
                      <a:pt x="168" y="233"/>
                    </a:lnTo>
                    <a:lnTo>
                      <a:pt x="171" y="233"/>
                    </a:lnTo>
                    <a:lnTo>
                      <a:pt x="165" y="226"/>
                    </a:lnTo>
                    <a:lnTo>
                      <a:pt x="161" y="223"/>
                    </a:lnTo>
                    <a:lnTo>
                      <a:pt x="163" y="220"/>
                    </a:lnTo>
                    <a:lnTo>
                      <a:pt x="165" y="220"/>
                    </a:lnTo>
                    <a:lnTo>
                      <a:pt x="161" y="218"/>
                    </a:lnTo>
                    <a:lnTo>
                      <a:pt x="160" y="216"/>
                    </a:lnTo>
                    <a:lnTo>
                      <a:pt x="160" y="215"/>
                    </a:lnTo>
                    <a:lnTo>
                      <a:pt x="155" y="210"/>
                    </a:lnTo>
                    <a:lnTo>
                      <a:pt x="150" y="206"/>
                    </a:lnTo>
                    <a:lnTo>
                      <a:pt x="141" y="205"/>
                    </a:lnTo>
                    <a:lnTo>
                      <a:pt x="141" y="201"/>
                    </a:lnTo>
                    <a:lnTo>
                      <a:pt x="140" y="201"/>
                    </a:lnTo>
                    <a:lnTo>
                      <a:pt x="136" y="193"/>
                    </a:lnTo>
                    <a:lnTo>
                      <a:pt x="133" y="188"/>
                    </a:lnTo>
                    <a:lnTo>
                      <a:pt x="131" y="178"/>
                    </a:lnTo>
                    <a:lnTo>
                      <a:pt x="130" y="175"/>
                    </a:lnTo>
                    <a:lnTo>
                      <a:pt x="126" y="175"/>
                    </a:lnTo>
                    <a:lnTo>
                      <a:pt x="120" y="167"/>
                    </a:lnTo>
                    <a:lnTo>
                      <a:pt x="116" y="165"/>
                    </a:lnTo>
                    <a:lnTo>
                      <a:pt x="113" y="163"/>
                    </a:lnTo>
                    <a:lnTo>
                      <a:pt x="108" y="162"/>
                    </a:lnTo>
                    <a:lnTo>
                      <a:pt x="106" y="163"/>
                    </a:lnTo>
                    <a:lnTo>
                      <a:pt x="101" y="165"/>
                    </a:lnTo>
                    <a:lnTo>
                      <a:pt x="96" y="163"/>
                    </a:lnTo>
                    <a:lnTo>
                      <a:pt x="93" y="163"/>
                    </a:lnTo>
                    <a:lnTo>
                      <a:pt x="88" y="163"/>
                    </a:lnTo>
                    <a:lnTo>
                      <a:pt x="88" y="160"/>
                    </a:lnTo>
                    <a:lnTo>
                      <a:pt x="90" y="162"/>
                    </a:lnTo>
                    <a:lnTo>
                      <a:pt x="95" y="162"/>
                    </a:lnTo>
                    <a:lnTo>
                      <a:pt x="100" y="160"/>
                    </a:lnTo>
                    <a:lnTo>
                      <a:pt x="101" y="157"/>
                    </a:lnTo>
                    <a:lnTo>
                      <a:pt x="106" y="157"/>
                    </a:lnTo>
                    <a:lnTo>
                      <a:pt x="110" y="155"/>
                    </a:lnTo>
                    <a:lnTo>
                      <a:pt x="106" y="153"/>
                    </a:lnTo>
                    <a:lnTo>
                      <a:pt x="106" y="150"/>
                    </a:lnTo>
                    <a:lnTo>
                      <a:pt x="105" y="148"/>
                    </a:lnTo>
                    <a:lnTo>
                      <a:pt x="98" y="152"/>
                    </a:lnTo>
                    <a:lnTo>
                      <a:pt x="96" y="152"/>
                    </a:lnTo>
                    <a:lnTo>
                      <a:pt x="101" y="148"/>
                    </a:lnTo>
                    <a:lnTo>
                      <a:pt x="106" y="148"/>
                    </a:lnTo>
                    <a:lnTo>
                      <a:pt x="110" y="145"/>
                    </a:lnTo>
                    <a:lnTo>
                      <a:pt x="111" y="143"/>
                    </a:lnTo>
                    <a:lnTo>
                      <a:pt x="113" y="142"/>
                    </a:lnTo>
                    <a:lnTo>
                      <a:pt x="116" y="137"/>
                    </a:lnTo>
                    <a:lnTo>
                      <a:pt x="118" y="133"/>
                    </a:lnTo>
                    <a:lnTo>
                      <a:pt x="118" y="132"/>
                    </a:lnTo>
                    <a:lnTo>
                      <a:pt x="120" y="128"/>
                    </a:lnTo>
                    <a:lnTo>
                      <a:pt x="120" y="127"/>
                    </a:lnTo>
                    <a:lnTo>
                      <a:pt x="121" y="122"/>
                    </a:lnTo>
                    <a:lnTo>
                      <a:pt x="125" y="118"/>
                    </a:lnTo>
                    <a:lnTo>
                      <a:pt x="125" y="115"/>
                    </a:lnTo>
                    <a:lnTo>
                      <a:pt x="120" y="110"/>
                    </a:lnTo>
                    <a:lnTo>
                      <a:pt x="118" y="112"/>
                    </a:lnTo>
                    <a:lnTo>
                      <a:pt x="108" y="112"/>
                    </a:lnTo>
                    <a:lnTo>
                      <a:pt x="103" y="110"/>
                    </a:lnTo>
                    <a:lnTo>
                      <a:pt x="101" y="112"/>
                    </a:lnTo>
                    <a:lnTo>
                      <a:pt x="98" y="112"/>
                    </a:lnTo>
                    <a:lnTo>
                      <a:pt x="95" y="110"/>
                    </a:lnTo>
                    <a:lnTo>
                      <a:pt x="91" y="110"/>
                    </a:lnTo>
                    <a:lnTo>
                      <a:pt x="91" y="112"/>
                    </a:lnTo>
                    <a:lnTo>
                      <a:pt x="88" y="113"/>
                    </a:lnTo>
                    <a:lnTo>
                      <a:pt x="85" y="115"/>
                    </a:lnTo>
                    <a:lnTo>
                      <a:pt x="83" y="115"/>
                    </a:lnTo>
                    <a:lnTo>
                      <a:pt x="80" y="117"/>
                    </a:lnTo>
                    <a:lnTo>
                      <a:pt x="78" y="117"/>
                    </a:lnTo>
                    <a:lnTo>
                      <a:pt x="83" y="112"/>
                    </a:lnTo>
                    <a:lnTo>
                      <a:pt x="86" y="107"/>
                    </a:lnTo>
                    <a:lnTo>
                      <a:pt x="83" y="108"/>
                    </a:lnTo>
                    <a:lnTo>
                      <a:pt x="80" y="107"/>
                    </a:lnTo>
                    <a:lnTo>
                      <a:pt x="81" y="105"/>
                    </a:lnTo>
                    <a:lnTo>
                      <a:pt x="83" y="103"/>
                    </a:lnTo>
                    <a:lnTo>
                      <a:pt x="93" y="97"/>
                    </a:lnTo>
                    <a:lnTo>
                      <a:pt x="95" y="93"/>
                    </a:lnTo>
                    <a:lnTo>
                      <a:pt x="98" y="92"/>
                    </a:lnTo>
                    <a:lnTo>
                      <a:pt x="100" y="88"/>
                    </a:lnTo>
                    <a:lnTo>
                      <a:pt x="98" y="87"/>
                    </a:lnTo>
                    <a:lnTo>
                      <a:pt x="100" y="84"/>
                    </a:lnTo>
                    <a:lnTo>
                      <a:pt x="100" y="82"/>
                    </a:lnTo>
                    <a:lnTo>
                      <a:pt x="95" y="82"/>
                    </a:lnTo>
                    <a:lnTo>
                      <a:pt x="93" y="84"/>
                    </a:lnTo>
                    <a:lnTo>
                      <a:pt x="90" y="84"/>
                    </a:lnTo>
                    <a:lnTo>
                      <a:pt x="85" y="85"/>
                    </a:lnTo>
                    <a:lnTo>
                      <a:pt x="81" y="84"/>
                    </a:lnTo>
                    <a:lnTo>
                      <a:pt x="78" y="85"/>
                    </a:lnTo>
                    <a:lnTo>
                      <a:pt x="77" y="85"/>
                    </a:lnTo>
                    <a:lnTo>
                      <a:pt x="73" y="87"/>
                    </a:lnTo>
                    <a:lnTo>
                      <a:pt x="75" y="85"/>
                    </a:lnTo>
                    <a:lnTo>
                      <a:pt x="72" y="85"/>
                    </a:lnTo>
                    <a:lnTo>
                      <a:pt x="68" y="88"/>
                    </a:lnTo>
                    <a:lnTo>
                      <a:pt x="70" y="85"/>
                    </a:lnTo>
                    <a:lnTo>
                      <a:pt x="63" y="84"/>
                    </a:lnTo>
                    <a:lnTo>
                      <a:pt x="63" y="85"/>
                    </a:lnTo>
                    <a:lnTo>
                      <a:pt x="62" y="87"/>
                    </a:lnTo>
                    <a:lnTo>
                      <a:pt x="62" y="90"/>
                    </a:lnTo>
                    <a:lnTo>
                      <a:pt x="60" y="90"/>
                    </a:lnTo>
                    <a:lnTo>
                      <a:pt x="62" y="93"/>
                    </a:lnTo>
                    <a:lnTo>
                      <a:pt x="57" y="93"/>
                    </a:lnTo>
                    <a:lnTo>
                      <a:pt x="58" y="97"/>
                    </a:lnTo>
                    <a:lnTo>
                      <a:pt x="57" y="100"/>
                    </a:lnTo>
                    <a:lnTo>
                      <a:pt x="55" y="100"/>
                    </a:lnTo>
                    <a:lnTo>
                      <a:pt x="60" y="103"/>
                    </a:lnTo>
                    <a:lnTo>
                      <a:pt x="62" y="107"/>
                    </a:lnTo>
                    <a:lnTo>
                      <a:pt x="57" y="105"/>
                    </a:lnTo>
                    <a:lnTo>
                      <a:pt x="55" y="105"/>
                    </a:lnTo>
                    <a:lnTo>
                      <a:pt x="52" y="103"/>
                    </a:lnTo>
                    <a:lnTo>
                      <a:pt x="52" y="105"/>
                    </a:lnTo>
                    <a:lnTo>
                      <a:pt x="52" y="107"/>
                    </a:lnTo>
                    <a:lnTo>
                      <a:pt x="52" y="108"/>
                    </a:lnTo>
                    <a:lnTo>
                      <a:pt x="50" y="105"/>
                    </a:lnTo>
                    <a:lnTo>
                      <a:pt x="48" y="108"/>
                    </a:lnTo>
                    <a:lnTo>
                      <a:pt x="50" y="110"/>
                    </a:lnTo>
                    <a:lnTo>
                      <a:pt x="48" y="113"/>
                    </a:lnTo>
                    <a:lnTo>
                      <a:pt x="52" y="115"/>
                    </a:lnTo>
                    <a:lnTo>
                      <a:pt x="53" y="115"/>
                    </a:lnTo>
                    <a:lnTo>
                      <a:pt x="50" y="117"/>
                    </a:lnTo>
                    <a:lnTo>
                      <a:pt x="47" y="115"/>
                    </a:lnTo>
                    <a:lnTo>
                      <a:pt x="48" y="120"/>
                    </a:lnTo>
                    <a:lnTo>
                      <a:pt x="48" y="122"/>
                    </a:lnTo>
                    <a:lnTo>
                      <a:pt x="53" y="120"/>
                    </a:lnTo>
                    <a:lnTo>
                      <a:pt x="50" y="122"/>
                    </a:lnTo>
                    <a:lnTo>
                      <a:pt x="50" y="123"/>
                    </a:lnTo>
                    <a:lnTo>
                      <a:pt x="52" y="123"/>
                    </a:lnTo>
                    <a:lnTo>
                      <a:pt x="55" y="123"/>
                    </a:lnTo>
                    <a:lnTo>
                      <a:pt x="53" y="123"/>
                    </a:lnTo>
                    <a:lnTo>
                      <a:pt x="55" y="125"/>
                    </a:lnTo>
                    <a:lnTo>
                      <a:pt x="53" y="125"/>
                    </a:lnTo>
                    <a:lnTo>
                      <a:pt x="52" y="125"/>
                    </a:lnTo>
                    <a:lnTo>
                      <a:pt x="50" y="127"/>
                    </a:lnTo>
                    <a:lnTo>
                      <a:pt x="52" y="128"/>
                    </a:lnTo>
                    <a:lnTo>
                      <a:pt x="50" y="128"/>
                    </a:lnTo>
                    <a:lnTo>
                      <a:pt x="48" y="130"/>
                    </a:lnTo>
                    <a:lnTo>
                      <a:pt x="52" y="132"/>
                    </a:lnTo>
                    <a:lnTo>
                      <a:pt x="52" y="133"/>
                    </a:lnTo>
                    <a:lnTo>
                      <a:pt x="47" y="132"/>
                    </a:lnTo>
                    <a:lnTo>
                      <a:pt x="47" y="135"/>
                    </a:lnTo>
                    <a:lnTo>
                      <a:pt x="48" y="135"/>
                    </a:lnTo>
                    <a:lnTo>
                      <a:pt x="47" y="137"/>
                    </a:lnTo>
                    <a:lnTo>
                      <a:pt x="45" y="138"/>
                    </a:lnTo>
                    <a:lnTo>
                      <a:pt x="42" y="138"/>
                    </a:lnTo>
                    <a:lnTo>
                      <a:pt x="38" y="140"/>
                    </a:lnTo>
                    <a:lnTo>
                      <a:pt x="40" y="142"/>
                    </a:lnTo>
                    <a:lnTo>
                      <a:pt x="45" y="142"/>
                    </a:lnTo>
                    <a:lnTo>
                      <a:pt x="47" y="142"/>
                    </a:lnTo>
                    <a:lnTo>
                      <a:pt x="47" y="143"/>
                    </a:lnTo>
                    <a:lnTo>
                      <a:pt x="43" y="143"/>
                    </a:lnTo>
                    <a:lnTo>
                      <a:pt x="47" y="147"/>
                    </a:lnTo>
                    <a:lnTo>
                      <a:pt x="48" y="145"/>
                    </a:lnTo>
                    <a:lnTo>
                      <a:pt x="50" y="147"/>
                    </a:lnTo>
                    <a:lnTo>
                      <a:pt x="60" y="138"/>
                    </a:lnTo>
                    <a:lnTo>
                      <a:pt x="58" y="142"/>
                    </a:lnTo>
                    <a:lnTo>
                      <a:pt x="60" y="142"/>
                    </a:lnTo>
                    <a:lnTo>
                      <a:pt x="57" y="143"/>
                    </a:lnTo>
                    <a:lnTo>
                      <a:pt x="55" y="148"/>
                    </a:lnTo>
                    <a:lnTo>
                      <a:pt x="55" y="150"/>
                    </a:lnTo>
                    <a:lnTo>
                      <a:pt x="52" y="155"/>
                    </a:lnTo>
                    <a:lnTo>
                      <a:pt x="53" y="155"/>
                    </a:lnTo>
                    <a:lnTo>
                      <a:pt x="50" y="162"/>
                    </a:lnTo>
                    <a:lnTo>
                      <a:pt x="52" y="165"/>
                    </a:lnTo>
                    <a:lnTo>
                      <a:pt x="50" y="168"/>
                    </a:lnTo>
                    <a:lnTo>
                      <a:pt x="50" y="170"/>
                    </a:lnTo>
                    <a:lnTo>
                      <a:pt x="53" y="170"/>
                    </a:lnTo>
                    <a:lnTo>
                      <a:pt x="50" y="173"/>
                    </a:lnTo>
                    <a:lnTo>
                      <a:pt x="48" y="180"/>
                    </a:lnTo>
                    <a:lnTo>
                      <a:pt x="47" y="182"/>
                    </a:lnTo>
                    <a:lnTo>
                      <a:pt x="47" y="183"/>
                    </a:lnTo>
                    <a:lnTo>
                      <a:pt x="52" y="183"/>
                    </a:lnTo>
                    <a:lnTo>
                      <a:pt x="52" y="180"/>
                    </a:lnTo>
                    <a:lnTo>
                      <a:pt x="53" y="175"/>
                    </a:lnTo>
                    <a:lnTo>
                      <a:pt x="53" y="173"/>
                    </a:lnTo>
                    <a:lnTo>
                      <a:pt x="57" y="170"/>
                    </a:lnTo>
                    <a:lnTo>
                      <a:pt x="53" y="162"/>
                    </a:lnTo>
                    <a:lnTo>
                      <a:pt x="55" y="162"/>
                    </a:lnTo>
                    <a:lnTo>
                      <a:pt x="62" y="155"/>
                    </a:lnTo>
                    <a:lnTo>
                      <a:pt x="57" y="162"/>
                    </a:lnTo>
                    <a:lnTo>
                      <a:pt x="57" y="167"/>
                    </a:lnTo>
                    <a:lnTo>
                      <a:pt x="58" y="167"/>
                    </a:lnTo>
                    <a:lnTo>
                      <a:pt x="58" y="165"/>
                    </a:lnTo>
                    <a:lnTo>
                      <a:pt x="62" y="162"/>
                    </a:lnTo>
                    <a:lnTo>
                      <a:pt x="63" y="167"/>
                    </a:lnTo>
                    <a:lnTo>
                      <a:pt x="65" y="162"/>
                    </a:lnTo>
                    <a:lnTo>
                      <a:pt x="65" y="158"/>
                    </a:lnTo>
                    <a:lnTo>
                      <a:pt x="67" y="157"/>
                    </a:lnTo>
                    <a:lnTo>
                      <a:pt x="67" y="162"/>
                    </a:lnTo>
                    <a:lnTo>
                      <a:pt x="72" y="165"/>
                    </a:lnTo>
                    <a:lnTo>
                      <a:pt x="67" y="163"/>
                    </a:lnTo>
                    <a:lnTo>
                      <a:pt x="65" y="170"/>
                    </a:lnTo>
                    <a:lnTo>
                      <a:pt x="67" y="175"/>
                    </a:lnTo>
                    <a:lnTo>
                      <a:pt x="70" y="175"/>
                    </a:lnTo>
                    <a:lnTo>
                      <a:pt x="70" y="178"/>
                    </a:lnTo>
                    <a:lnTo>
                      <a:pt x="67" y="182"/>
                    </a:lnTo>
                    <a:lnTo>
                      <a:pt x="63" y="191"/>
                    </a:lnTo>
                    <a:lnTo>
                      <a:pt x="63" y="196"/>
                    </a:lnTo>
                    <a:lnTo>
                      <a:pt x="60" y="193"/>
                    </a:lnTo>
                    <a:lnTo>
                      <a:pt x="60" y="198"/>
                    </a:lnTo>
                    <a:lnTo>
                      <a:pt x="65" y="205"/>
                    </a:lnTo>
                    <a:lnTo>
                      <a:pt x="63" y="198"/>
                    </a:lnTo>
                    <a:lnTo>
                      <a:pt x="67" y="198"/>
                    </a:lnTo>
                    <a:lnTo>
                      <a:pt x="75" y="203"/>
                    </a:lnTo>
                    <a:lnTo>
                      <a:pt x="75" y="200"/>
                    </a:lnTo>
                    <a:lnTo>
                      <a:pt x="72" y="196"/>
                    </a:lnTo>
                    <a:lnTo>
                      <a:pt x="75" y="196"/>
                    </a:lnTo>
                    <a:lnTo>
                      <a:pt x="81" y="200"/>
                    </a:lnTo>
                    <a:lnTo>
                      <a:pt x="86" y="200"/>
                    </a:lnTo>
                    <a:lnTo>
                      <a:pt x="86" y="198"/>
                    </a:lnTo>
                    <a:lnTo>
                      <a:pt x="90" y="198"/>
                    </a:lnTo>
                    <a:lnTo>
                      <a:pt x="91" y="193"/>
                    </a:lnTo>
                    <a:lnTo>
                      <a:pt x="103" y="195"/>
                    </a:lnTo>
                    <a:lnTo>
                      <a:pt x="96" y="196"/>
                    </a:lnTo>
                    <a:lnTo>
                      <a:pt x="91" y="208"/>
                    </a:lnTo>
                    <a:lnTo>
                      <a:pt x="96" y="218"/>
                    </a:lnTo>
                    <a:lnTo>
                      <a:pt x="100" y="216"/>
                    </a:lnTo>
                    <a:lnTo>
                      <a:pt x="100" y="221"/>
                    </a:lnTo>
                    <a:lnTo>
                      <a:pt x="103" y="218"/>
                    </a:lnTo>
                    <a:lnTo>
                      <a:pt x="108" y="218"/>
                    </a:lnTo>
                    <a:lnTo>
                      <a:pt x="106" y="223"/>
                    </a:lnTo>
                    <a:lnTo>
                      <a:pt x="108" y="225"/>
                    </a:lnTo>
                    <a:lnTo>
                      <a:pt x="103" y="228"/>
                    </a:lnTo>
                    <a:lnTo>
                      <a:pt x="105" y="233"/>
                    </a:lnTo>
                    <a:lnTo>
                      <a:pt x="101" y="238"/>
                    </a:lnTo>
                    <a:lnTo>
                      <a:pt x="105" y="241"/>
                    </a:lnTo>
                    <a:lnTo>
                      <a:pt x="108" y="245"/>
                    </a:lnTo>
                    <a:lnTo>
                      <a:pt x="111" y="245"/>
                    </a:lnTo>
                    <a:lnTo>
                      <a:pt x="110" y="246"/>
                    </a:lnTo>
                    <a:lnTo>
                      <a:pt x="106" y="246"/>
                    </a:lnTo>
                    <a:lnTo>
                      <a:pt x="103" y="243"/>
                    </a:lnTo>
                    <a:lnTo>
                      <a:pt x="101" y="243"/>
                    </a:lnTo>
                    <a:lnTo>
                      <a:pt x="103" y="246"/>
                    </a:lnTo>
                    <a:lnTo>
                      <a:pt x="105" y="248"/>
                    </a:lnTo>
                    <a:lnTo>
                      <a:pt x="101" y="248"/>
                    </a:lnTo>
                    <a:lnTo>
                      <a:pt x="98" y="245"/>
                    </a:lnTo>
                    <a:lnTo>
                      <a:pt x="91" y="246"/>
                    </a:lnTo>
                    <a:lnTo>
                      <a:pt x="88" y="246"/>
                    </a:lnTo>
                    <a:lnTo>
                      <a:pt x="80" y="250"/>
                    </a:lnTo>
                    <a:lnTo>
                      <a:pt x="75" y="255"/>
                    </a:lnTo>
                    <a:lnTo>
                      <a:pt x="70" y="258"/>
                    </a:lnTo>
                    <a:lnTo>
                      <a:pt x="67" y="261"/>
                    </a:lnTo>
                    <a:lnTo>
                      <a:pt x="72" y="261"/>
                    </a:lnTo>
                    <a:lnTo>
                      <a:pt x="73" y="261"/>
                    </a:lnTo>
                    <a:lnTo>
                      <a:pt x="73" y="260"/>
                    </a:lnTo>
                    <a:lnTo>
                      <a:pt x="81" y="258"/>
                    </a:lnTo>
                    <a:lnTo>
                      <a:pt x="81" y="261"/>
                    </a:lnTo>
                    <a:lnTo>
                      <a:pt x="83" y="265"/>
                    </a:lnTo>
                    <a:lnTo>
                      <a:pt x="80" y="266"/>
                    </a:lnTo>
                    <a:lnTo>
                      <a:pt x="81" y="270"/>
                    </a:lnTo>
                    <a:lnTo>
                      <a:pt x="85" y="270"/>
                    </a:lnTo>
                    <a:lnTo>
                      <a:pt x="78" y="278"/>
                    </a:lnTo>
                    <a:lnTo>
                      <a:pt x="75" y="280"/>
                    </a:lnTo>
                    <a:lnTo>
                      <a:pt x="72" y="283"/>
                    </a:lnTo>
                    <a:lnTo>
                      <a:pt x="70" y="283"/>
                    </a:lnTo>
                    <a:lnTo>
                      <a:pt x="65" y="286"/>
                    </a:lnTo>
                    <a:lnTo>
                      <a:pt x="60" y="286"/>
                    </a:lnTo>
                    <a:lnTo>
                      <a:pt x="55" y="289"/>
                    </a:lnTo>
                    <a:lnTo>
                      <a:pt x="60" y="289"/>
                    </a:lnTo>
                    <a:lnTo>
                      <a:pt x="60" y="293"/>
                    </a:lnTo>
                    <a:lnTo>
                      <a:pt x="57" y="294"/>
                    </a:lnTo>
                    <a:lnTo>
                      <a:pt x="62" y="294"/>
                    </a:lnTo>
                    <a:lnTo>
                      <a:pt x="62" y="296"/>
                    </a:lnTo>
                    <a:lnTo>
                      <a:pt x="63" y="298"/>
                    </a:lnTo>
                    <a:lnTo>
                      <a:pt x="67" y="296"/>
                    </a:lnTo>
                    <a:lnTo>
                      <a:pt x="70" y="294"/>
                    </a:lnTo>
                    <a:lnTo>
                      <a:pt x="77" y="293"/>
                    </a:lnTo>
                    <a:lnTo>
                      <a:pt x="77" y="294"/>
                    </a:lnTo>
                    <a:lnTo>
                      <a:pt x="81" y="296"/>
                    </a:lnTo>
                    <a:lnTo>
                      <a:pt x="78" y="298"/>
                    </a:lnTo>
                    <a:lnTo>
                      <a:pt x="78" y="299"/>
                    </a:lnTo>
                    <a:lnTo>
                      <a:pt x="85" y="299"/>
                    </a:lnTo>
                    <a:lnTo>
                      <a:pt x="85" y="298"/>
                    </a:lnTo>
                    <a:lnTo>
                      <a:pt x="88" y="298"/>
                    </a:lnTo>
                    <a:lnTo>
                      <a:pt x="91" y="301"/>
                    </a:lnTo>
                    <a:lnTo>
                      <a:pt x="95" y="304"/>
                    </a:lnTo>
                    <a:lnTo>
                      <a:pt x="101" y="304"/>
                    </a:lnTo>
                    <a:lnTo>
                      <a:pt x="105" y="301"/>
                    </a:lnTo>
                    <a:lnTo>
                      <a:pt x="108" y="299"/>
                    </a:lnTo>
                    <a:lnTo>
                      <a:pt x="113" y="298"/>
                    </a:lnTo>
                    <a:lnTo>
                      <a:pt x="115" y="296"/>
                    </a:lnTo>
                    <a:lnTo>
                      <a:pt x="118" y="294"/>
                    </a:lnTo>
                    <a:lnTo>
                      <a:pt x="113" y="299"/>
                    </a:lnTo>
                    <a:lnTo>
                      <a:pt x="108" y="304"/>
                    </a:lnTo>
                    <a:lnTo>
                      <a:pt x="106" y="311"/>
                    </a:lnTo>
                    <a:lnTo>
                      <a:pt x="103" y="311"/>
                    </a:lnTo>
                    <a:lnTo>
                      <a:pt x="100" y="311"/>
                    </a:lnTo>
                    <a:lnTo>
                      <a:pt x="96" y="309"/>
                    </a:lnTo>
                    <a:lnTo>
                      <a:pt x="86" y="309"/>
                    </a:lnTo>
                    <a:lnTo>
                      <a:pt x="80" y="311"/>
                    </a:lnTo>
                    <a:lnTo>
                      <a:pt x="80" y="314"/>
                    </a:lnTo>
                    <a:lnTo>
                      <a:pt x="77" y="316"/>
                    </a:lnTo>
                    <a:lnTo>
                      <a:pt x="72" y="316"/>
                    </a:lnTo>
                    <a:lnTo>
                      <a:pt x="72" y="324"/>
                    </a:lnTo>
                    <a:lnTo>
                      <a:pt x="68" y="328"/>
                    </a:lnTo>
                    <a:lnTo>
                      <a:pt x="67" y="329"/>
                    </a:lnTo>
                    <a:lnTo>
                      <a:pt x="62" y="331"/>
                    </a:lnTo>
                    <a:lnTo>
                      <a:pt x="60" y="334"/>
                    </a:lnTo>
                    <a:lnTo>
                      <a:pt x="58" y="334"/>
                    </a:lnTo>
                    <a:lnTo>
                      <a:pt x="57" y="336"/>
                    </a:lnTo>
                    <a:lnTo>
                      <a:pt x="52" y="341"/>
                    </a:lnTo>
                    <a:lnTo>
                      <a:pt x="50" y="339"/>
                    </a:lnTo>
                    <a:lnTo>
                      <a:pt x="45" y="343"/>
                    </a:lnTo>
                    <a:lnTo>
                      <a:pt x="45" y="346"/>
                    </a:lnTo>
                    <a:lnTo>
                      <a:pt x="50" y="346"/>
                    </a:lnTo>
                    <a:lnTo>
                      <a:pt x="50" y="343"/>
                    </a:lnTo>
                    <a:lnTo>
                      <a:pt x="55" y="344"/>
                    </a:lnTo>
                    <a:lnTo>
                      <a:pt x="57" y="34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56" name="Freeform 64"/>
              <p:cNvSpPr>
                <a:spLocks noEditPoints="1"/>
              </p:cNvSpPr>
              <p:nvPr/>
            </p:nvSpPr>
            <p:spPr bwMode="auto">
              <a:xfrm>
                <a:off x="6360431" y="2630560"/>
                <a:ext cx="168029" cy="136962"/>
              </a:xfrm>
              <a:custGeom>
                <a:avLst/>
                <a:gdLst/>
                <a:ahLst/>
                <a:cxnLst>
                  <a:cxn ang="0">
                    <a:pos x="248" y="130"/>
                  </a:cxn>
                  <a:cxn ang="0">
                    <a:pos x="228" y="140"/>
                  </a:cxn>
                  <a:cxn ang="0">
                    <a:pos x="234" y="125"/>
                  </a:cxn>
                  <a:cxn ang="0">
                    <a:pos x="253" y="103"/>
                  </a:cxn>
                  <a:cxn ang="0">
                    <a:pos x="261" y="100"/>
                  </a:cxn>
                  <a:cxn ang="0">
                    <a:pos x="264" y="76"/>
                  </a:cxn>
                  <a:cxn ang="0">
                    <a:pos x="271" y="57"/>
                  </a:cxn>
                  <a:cxn ang="0">
                    <a:pos x="249" y="55"/>
                  </a:cxn>
                  <a:cxn ang="0">
                    <a:pos x="233" y="47"/>
                  </a:cxn>
                  <a:cxn ang="0">
                    <a:pos x="214" y="40"/>
                  </a:cxn>
                  <a:cxn ang="0">
                    <a:pos x="196" y="32"/>
                  </a:cxn>
                  <a:cxn ang="0">
                    <a:pos x="181" y="20"/>
                  </a:cxn>
                  <a:cxn ang="0">
                    <a:pos x="163" y="2"/>
                  </a:cxn>
                  <a:cxn ang="0">
                    <a:pos x="143" y="7"/>
                  </a:cxn>
                  <a:cxn ang="0">
                    <a:pos x="133" y="33"/>
                  </a:cxn>
                  <a:cxn ang="0">
                    <a:pos x="107" y="42"/>
                  </a:cxn>
                  <a:cxn ang="0">
                    <a:pos x="90" y="50"/>
                  </a:cxn>
                  <a:cxn ang="0">
                    <a:pos x="80" y="42"/>
                  </a:cxn>
                  <a:cxn ang="0">
                    <a:pos x="65" y="45"/>
                  </a:cxn>
                  <a:cxn ang="0">
                    <a:pos x="70" y="62"/>
                  </a:cxn>
                  <a:cxn ang="0">
                    <a:pos x="58" y="68"/>
                  </a:cxn>
                  <a:cxn ang="0">
                    <a:pos x="37" y="63"/>
                  </a:cxn>
                  <a:cxn ang="0">
                    <a:pos x="18" y="67"/>
                  </a:cxn>
                  <a:cxn ang="0">
                    <a:pos x="2" y="78"/>
                  </a:cxn>
                  <a:cxn ang="0">
                    <a:pos x="4" y="78"/>
                  </a:cxn>
                  <a:cxn ang="0">
                    <a:pos x="9" y="85"/>
                  </a:cxn>
                  <a:cxn ang="0">
                    <a:pos x="9" y="95"/>
                  </a:cxn>
                  <a:cxn ang="0">
                    <a:pos x="30" y="96"/>
                  </a:cxn>
                  <a:cxn ang="0">
                    <a:pos x="43" y="100"/>
                  </a:cxn>
                  <a:cxn ang="0">
                    <a:pos x="52" y="108"/>
                  </a:cxn>
                  <a:cxn ang="0">
                    <a:pos x="63" y="108"/>
                  </a:cxn>
                  <a:cxn ang="0">
                    <a:pos x="57" y="121"/>
                  </a:cxn>
                  <a:cxn ang="0">
                    <a:pos x="80" y="135"/>
                  </a:cxn>
                  <a:cxn ang="0">
                    <a:pos x="78" y="151"/>
                  </a:cxn>
                  <a:cxn ang="0">
                    <a:pos x="87" y="158"/>
                  </a:cxn>
                  <a:cxn ang="0">
                    <a:pos x="82" y="178"/>
                  </a:cxn>
                  <a:cxn ang="0">
                    <a:pos x="72" y="213"/>
                  </a:cxn>
                  <a:cxn ang="0">
                    <a:pos x="82" y="223"/>
                  </a:cxn>
                  <a:cxn ang="0">
                    <a:pos x="113" y="233"/>
                  </a:cxn>
                  <a:cxn ang="0">
                    <a:pos x="143" y="231"/>
                  </a:cxn>
                  <a:cxn ang="0">
                    <a:pos x="171" y="238"/>
                  </a:cxn>
                  <a:cxn ang="0">
                    <a:pos x="186" y="208"/>
                  </a:cxn>
                  <a:cxn ang="0">
                    <a:pos x="206" y="213"/>
                  </a:cxn>
                  <a:cxn ang="0">
                    <a:pos x="244" y="223"/>
                  </a:cxn>
                  <a:cxn ang="0">
                    <a:pos x="268" y="201"/>
                  </a:cxn>
                  <a:cxn ang="0">
                    <a:pos x="253" y="174"/>
                  </a:cxn>
                  <a:cxn ang="0">
                    <a:pos x="253" y="153"/>
                  </a:cxn>
                  <a:cxn ang="0">
                    <a:pos x="306" y="266"/>
                  </a:cxn>
                  <a:cxn ang="0">
                    <a:pos x="299" y="258"/>
                  </a:cxn>
                  <a:cxn ang="0">
                    <a:pos x="294" y="249"/>
                  </a:cxn>
                  <a:cxn ang="0">
                    <a:pos x="294" y="241"/>
                  </a:cxn>
                  <a:cxn ang="0">
                    <a:pos x="307" y="231"/>
                  </a:cxn>
                  <a:cxn ang="0">
                    <a:pos x="312" y="221"/>
                  </a:cxn>
                  <a:cxn ang="0">
                    <a:pos x="312" y="256"/>
                  </a:cxn>
                </a:cxnLst>
                <a:rect l="0" t="0" r="r" b="b"/>
                <a:pathLst>
                  <a:path w="316" h="266">
                    <a:moveTo>
                      <a:pt x="254" y="145"/>
                    </a:moveTo>
                    <a:lnTo>
                      <a:pt x="254" y="141"/>
                    </a:lnTo>
                    <a:lnTo>
                      <a:pt x="251" y="140"/>
                    </a:lnTo>
                    <a:lnTo>
                      <a:pt x="249" y="135"/>
                    </a:lnTo>
                    <a:lnTo>
                      <a:pt x="248" y="130"/>
                    </a:lnTo>
                    <a:lnTo>
                      <a:pt x="239" y="130"/>
                    </a:lnTo>
                    <a:lnTo>
                      <a:pt x="236" y="133"/>
                    </a:lnTo>
                    <a:lnTo>
                      <a:pt x="239" y="138"/>
                    </a:lnTo>
                    <a:lnTo>
                      <a:pt x="233" y="140"/>
                    </a:lnTo>
                    <a:lnTo>
                      <a:pt x="228" y="140"/>
                    </a:lnTo>
                    <a:lnTo>
                      <a:pt x="228" y="136"/>
                    </a:lnTo>
                    <a:lnTo>
                      <a:pt x="229" y="135"/>
                    </a:lnTo>
                    <a:lnTo>
                      <a:pt x="233" y="135"/>
                    </a:lnTo>
                    <a:lnTo>
                      <a:pt x="233" y="131"/>
                    </a:lnTo>
                    <a:lnTo>
                      <a:pt x="234" y="125"/>
                    </a:lnTo>
                    <a:lnTo>
                      <a:pt x="239" y="115"/>
                    </a:lnTo>
                    <a:lnTo>
                      <a:pt x="244" y="115"/>
                    </a:lnTo>
                    <a:lnTo>
                      <a:pt x="248" y="108"/>
                    </a:lnTo>
                    <a:lnTo>
                      <a:pt x="253" y="106"/>
                    </a:lnTo>
                    <a:lnTo>
                      <a:pt x="253" y="103"/>
                    </a:lnTo>
                    <a:lnTo>
                      <a:pt x="248" y="100"/>
                    </a:lnTo>
                    <a:lnTo>
                      <a:pt x="249" y="96"/>
                    </a:lnTo>
                    <a:lnTo>
                      <a:pt x="256" y="96"/>
                    </a:lnTo>
                    <a:lnTo>
                      <a:pt x="258" y="100"/>
                    </a:lnTo>
                    <a:lnTo>
                      <a:pt x="261" y="100"/>
                    </a:lnTo>
                    <a:lnTo>
                      <a:pt x="269" y="98"/>
                    </a:lnTo>
                    <a:lnTo>
                      <a:pt x="268" y="93"/>
                    </a:lnTo>
                    <a:lnTo>
                      <a:pt x="263" y="91"/>
                    </a:lnTo>
                    <a:lnTo>
                      <a:pt x="263" y="85"/>
                    </a:lnTo>
                    <a:lnTo>
                      <a:pt x="264" y="76"/>
                    </a:lnTo>
                    <a:lnTo>
                      <a:pt x="268" y="75"/>
                    </a:lnTo>
                    <a:lnTo>
                      <a:pt x="268" y="71"/>
                    </a:lnTo>
                    <a:lnTo>
                      <a:pt x="271" y="65"/>
                    </a:lnTo>
                    <a:lnTo>
                      <a:pt x="276" y="60"/>
                    </a:lnTo>
                    <a:lnTo>
                      <a:pt x="271" y="57"/>
                    </a:lnTo>
                    <a:lnTo>
                      <a:pt x="268" y="57"/>
                    </a:lnTo>
                    <a:lnTo>
                      <a:pt x="261" y="53"/>
                    </a:lnTo>
                    <a:lnTo>
                      <a:pt x="258" y="55"/>
                    </a:lnTo>
                    <a:lnTo>
                      <a:pt x="254" y="55"/>
                    </a:lnTo>
                    <a:lnTo>
                      <a:pt x="249" y="55"/>
                    </a:lnTo>
                    <a:lnTo>
                      <a:pt x="246" y="55"/>
                    </a:lnTo>
                    <a:lnTo>
                      <a:pt x="241" y="52"/>
                    </a:lnTo>
                    <a:lnTo>
                      <a:pt x="241" y="50"/>
                    </a:lnTo>
                    <a:lnTo>
                      <a:pt x="236" y="47"/>
                    </a:lnTo>
                    <a:lnTo>
                      <a:pt x="233" y="47"/>
                    </a:lnTo>
                    <a:lnTo>
                      <a:pt x="228" y="47"/>
                    </a:lnTo>
                    <a:lnTo>
                      <a:pt x="224" y="42"/>
                    </a:lnTo>
                    <a:lnTo>
                      <a:pt x="221" y="42"/>
                    </a:lnTo>
                    <a:lnTo>
                      <a:pt x="218" y="43"/>
                    </a:lnTo>
                    <a:lnTo>
                      <a:pt x="214" y="40"/>
                    </a:lnTo>
                    <a:lnTo>
                      <a:pt x="209" y="40"/>
                    </a:lnTo>
                    <a:lnTo>
                      <a:pt x="203" y="33"/>
                    </a:lnTo>
                    <a:lnTo>
                      <a:pt x="201" y="33"/>
                    </a:lnTo>
                    <a:lnTo>
                      <a:pt x="198" y="32"/>
                    </a:lnTo>
                    <a:lnTo>
                      <a:pt x="196" y="32"/>
                    </a:lnTo>
                    <a:lnTo>
                      <a:pt x="193" y="33"/>
                    </a:lnTo>
                    <a:lnTo>
                      <a:pt x="188" y="30"/>
                    </a:lnTo>
                    <a:lnTo>
                      <a:pt x="188" y="23"/>
                    </a:lnTo>
                    <a:lnTo>
                      <a:pt x="185" y="23"/>
                    </a:lnTo>
                    <a:lnTo>
                      <a:pt x="181" y="20"/>
                    </a:lnTo>
                    <a:lnTo>
                      <a:pt x="178" y="20"/>
                    </a:lnTo>
                    <a:lnTo>
                      <a:pt x="171" y="15"/>
                    </a:lnTo>
                    <a:lnTo>
                      <a:pt x="170" y="12"/>
                    </a:lnTo>
                    <a:lnTo>
                      <a:pt x="165" y="10"/>
                    </a:lnTo>
                    <a:lnTo>
                      <a:pt x="163" y="2"/>
                    </a:lnTo>
                    <a:lnTo>
                      <a:pt x="161" y="0"/>
                    </a:lnTo>
                    <a:lnTo>
                      <a:pt x="160" y="2"/>
                    </a:lnTo>
                    <a:lnTo>
                      <a:pt x="151" y="5"/>
                    </a:lnTo>
                    <a:lnTo>
                      <a:pt x="150" y="3"/>
                    </a:lnTo>
                    <a:lnTo>
                      <a:pt x="143" y="7"/>
                    </a:lnTo>
                    <a:lnTo>
                      <a:pt x="141" y="12"/>
                    </a:lnTo>
                    <a:lnTo>
                      <a:pt x="141" y="17"/>
                    </a:lnTo>
                    <a:lnTo>
                      <a:pt x="141" y="25"/>
                    </a:lnTo>
                    <a:lnTo>
                      <a:pt x="133" y="30"/>
                    </a:lnTo>
                    <a:lnTo>
                      <a:pt x="133" y="33"/>
                    </a:lnTo>
                    <a:lnTo>
                      <a:pt x="126" y="35"/>
                    </a:lnTo>
                    <a:lnTo>
                      <a:pt x="121" y="35"/>
                    </a:lnTo>
                    <a:lnTo>
                      <a:pt x="118" y="33"/>
                    </a:lnTo>
                    <a:lnTo>
                      <a:pt x="108" y="38"/>
                    </a:lnTo>
                    <a:lnTo>
                      <a:pt x="107" y="42"/>
                    </a:lnTo>
                    <a:lnTo>
                      <a:pt x="108" y="45"/>
                    </a:lnTo>
                    <a:lnTo>
                      <a:pt x="111" y="47"/>
                    </a:lnTo>
                    <a:lnTo>
                      <a:pt x="107" y="50"/>
                    </a:lnTo>
                    <a:lnTo>
                      <a:pt x="100" y="52"/>
                    </a:lnTo>
                    <a:lnTo>
                      <a:pt x="90" y="50"/>
                    </a:lnTo>
                    <a:lnTo>
                      <a:pt x="87" y="48"/>
                    </a:lnTo>
                    <a:lnTo>
                      <a:pt x="82" y="50"/>
                    </a:lnTo>
                    <a:lnTo>
                      <a:pt x="82" y="47"/>
                    </a:lnTo>
                    <a:lnTo>
                      <a:pt x="78" y="45"/>
                    </a:lnTo>
                    <a:lnTo>
                      <a:pt x="80" y="42"/>
                    </a:lnTo>
                    <a:lnTo>
                      <a:pt x="75" y="40"/>
                    </a:lnTo>
                    <a:lnTo>
                      <a:pt x="72" y="42"/>
                    </a:lnTo>
                    <a:lnTo>
                      <a:pt x="65" y="40"/>
                    </a:lnTo>
                    <a:lnTo>
                      <a:pt x="63" y="40"/>
                    </a:lnTo>
                    <a:lnTo>
                      <a:pt x="65" y="45"/>
                    </a:lnTo>
                    <a:lnTo>
                      <a:pt x="63" y="47"/>
                    </a:lnTo>
                    <a:lnTo>
                      <a:pt x="72" y="53"/>
                    </a:lnTo>
                    <a:lnTo>
                      <a:pt x="70" y="55"/>
                    </a:lnTo>
                    <a:lnTo>
                      <a:pt x="72" y="58"/>
                    </a:lnTo>
                    <a:lnTo>
                      <a:pt x="70" y="62"/>
                    </a:lnTo>
                    <a:lnTo>
                      <a:pt x="73" y="65"/>
                    </a:lnTo>
                    <a:lnTo>
                      <a:pt x="73" y="70"/>
                    </a:lnTo>
                    <a:lnTo>
                      <a:pt x="65" y="68"/>
                    </a:lnTo>
                    <a:lnTo>
                      <a:pt x="62" y="70"/>
                    </a:lnTo>
                    <a:lnTo>
                      <a:pt x="58" y="68"/>
                    </a:lnTo>
                    <a:lnTo>
                      <a:pt x="53" y="70"/>
                    </a:lnTo>
                    <a:lnTo>
                      <a:pt x="52" y="68"/>
                    </a:lnTo>
                    <a:lnTo>
                      <a:pt x="47" y="71"/>
                    </a:lnTo>
                    <a:lnTo>
                      <a:pt x="40" y="63"/>
                    </a:lnTo>
                    <a:lnTo>
                      <a:pt x="37" y="63"/>
                    </a:lnTo>
                    <a:lnTo>
                      <a:pt x="30" y="63"/>
                    </a:lnTo>
                    <a:lnTo>
                      <a:pt x="27" y="68"/>
                    </a:lnTo>
                    <a:lnTo>
                      <a:pt x="23" y="67"/>
                    </a:lnTo>
                    <a:lnTo>
                      <a:pt x="20" y="68"/>
                    </a:lnTo>
                    <a:lnTo>
                      <a:pt x="18" y="67"/>
                    </a:lnTo>
                    <a:lnTo>
                      <a:pt x="13" y="68"/>
                    </a:lnTo>
                    <a:lnTo>
                      <a:pt x="10" y="70"/>
                    </a:lnTo>
                    <a:lnTo>
                      <a:pt x="4" y="71"/>
                    </a:lnTo>
                    <a:lnTo>
                      <a:pt x="0" y="75"/>
                    </a:lnTo>
                    <a:lnTo>
                      <a:pt x="2" y="78"/>
                    </a:lnTo>
                    <a:lnTo>
                      <a:pt x="5" y="76"/>
                    </a:lnTo>
                    <a:lnTo>
                      <a:pt x="10" y="76"/>
                    </a:lnTo>
                    <a:lnTo>
                      <a:pt x="12" y="78"/>
                    </a:lnTo>
                    <a:lnTo>
                      <a:pt x="7" y="78"/>
                    </a:lnTo>
                    <a:lnTo>
                      <a:pt x="4" y="78"/>
                    </a:lnTo>
                    <a:lnTo>
                      <a:pt x="5" y="83"/>
                    </a:lnTo>
                    <a:lnTo>
                      <a:pt x="7" y="80"/>
                    </a:lnTo>
                    <a:lnTo>
                      <a:pt x="10" y="80"/>
                    </a:lnTo>
                    <a:lnTo>
                      <a:pt x="10" y="83"/>
                    </a:lnTo>
                    <a:lnTo>
                      <a:pt x="9" y="85"/>
                    </a:lnTo>
                    <a:lnTo>
                      <a:pt x="4" y="85"/>
                    </a:lnTo>
                    <a:lnTo>
                      <a:pt x="4" y="86"/>
                    </a:lnTo>
                    <a:lnTo>
                      <a:pt x="9" y="86"/>
                    </a:lnTo>
                    <a:lnTo>
                      <a:pt x="10" y="91"/>
                    </a:lnTo>
                    <a:lnTo>
                      <a:pt x="9" y="95"/>
                    </a:lnTo>
                    <a:lnTo>
                      <a:pt x="13" y="91"/>
                    </a:lnTo>
                    <a:lnTo>
                      <a:pt x="17" y="91"/>
                    </a:lnTo>
                    <a:lnTo>
                      <a:pt x="20" y="91"/>
                    </a:lnTo>
                    <a:lnTo>
                      <a:pt x="28" y="95"/>
                    </a:lnTo>
                    <a:lnTo>
                      <a:pt x="30" y="96"/>
                    </a:lnTo>
                    <a:lnTo>
                      <a:pt x="33" y="96"/>
                    </a:lnTo>
                    <a:lnTo>
                      <a:pt x="38" y="100"/>
                    </a:lnTo>
                    <a:lnTo>
                      <a:pt x="42" y="96"/>
                    </a:lnTo>
                    <a:lnTo>
                      <a:pt x="45" y="96"/>
                    </a:lnTo>
                    <a:lnTo>
                      <a:pt x="43" y="100"/>
                    </a:lnTo>
                    <a:lnTo>
                      <a:pt x="45" y="101"/>
                    </a:lnTo>
                    <a:lnTo>
                      <a:pt x="48" y="100"/>
                    </a:lnTo>
                    <a:lnTo>
                      <a:pt x="52" y="101"/>
                    </a:lnTo>
                    <a:lnTo>
                      <a:pt x="50" y="105"/>
                    </a:lnTo>
                    <a:lnTo>
                      <a:pt x="52" y="108"/>
                    </a:lnTo>
                    <a:lnTo>
                      <a:pt x="55" y="108"/>
                    </a:lnTo>
                    <a:lnTo>
                      <a:pt x="60" y="106"/>
                    </a:lnTo>
                    <a:lnTo>
                      <a:pt x="63" y="106"/>
                    </a:lnTo>
                    <a:lnTo>
                      <a:pt x="67" y="110"/>
                    </a:lnTo>
                    <a:lnTo>
                      <a:pt x="63" y="108"/>
                    </a:lnTo>
                    <a:lnTo>
                      <a:pt x="58" y="108"/>
                    </a:lnTo>
                    <a:lnTo>
                      <a:pt x="57" y="111"/>
                    </a:lnTo>
                    <a:lnTo>
                      <a:pt x="58" y="113"/>
                    </a:lnTo>
                    <a:lnTo>
                      <a:pt x="60" y="118"/>
                    </a:lnTo>
                    <a:lnTo>
                      <a:pt x="57" y="121"/>
                    </a:lnTo>
                    <a:lnTo>
                      <a:pt x="58" y="123"/>
                    </a:lnTo>
                    <a:lnTo>
                      <a:pt x="62" y="125"/>
                    </a:lnTo>
                    <a:lnTo>
                      <a:pt x="68" y="131"/>
                    </a:lnTo>
                    <a:lnTo>
                      <a:pt x="75" y="131"/>
                    </a:lnTo>
                    <a:lnTo>
                      <a:pt x="80" y="135"/>
                    </a:lnTo>
                    <a:lnTo>
                      <a:pt x="80" y="138"/>
                    </a:lnTo>
                    <a:lnTo>
                      <a:pt x="82" y="141"/>
                    </a:lnTo>
                    <a:lnTo>
                      <a:pt x="80" y="146"/>
                    </a:lnTo>
                    <a:lnTo>
                      <a:pt x="80" y="146"/>
                    </a:lnTo>
                    <a:lnTo>
                      <a:pt x="78" y="151"/>
                    </a:lnTo>
                    <a:lnTo>
                      <a:pt x="82" y="151"/>
                    </a:lnTo>
                    <a:lnTo>
                      <a:pt x="90" y="156"/>
                    </a:lnTo>
                    <a:lnTo>
                      <a:pt x="95" y="169"/>
                    </a:lnTo>
                    <a:lnTo>
                      <a:pt x="88" y="163"/>
                    </a:lnTo>
                    <a:lnTo>
                      <a:pt x="87" y="158"/>
                    </a:lnTo>
                    <a:lnTo>
                      <a:pt x="82" y="156"/>
                    </a:lnTo>
                    <a:lnTo>
                      <a:pt x="80" y="158"/>
                    </a:lnTo>
                    <a:lnTo>
                      <a:pt x="78" y="168"/>
                    </a:lnTo>
                    <a:lnTo>
                      <a:pt x="78" y="176"/>
                    </a:lnTo>
                    <a:lnTo>
                      <a:pt x="82" y="178"/>
                    </a:lnTo>
                    <a:lnTo>
                      <a:pt x="78" y="181"/>
                    </a:lnTo>
                    <a:lnTo>
                      <a:pt x="77" y="196"/>
                    </a:lnTo>
                    <a:lnTo>
                      <a:pt x="73" y="208"/>
                    </a:lnTo>
                    <a:lnTo>
                      <a:pt x="67" y="211"/>
                    </a:lnTo>
                    <a:lnTo>
                      <a:pt x="72" y="213"/>
                    </a:lnTo>
                    <a:lnTo>
                      <a:pt x="72" y="214"/>
                    </a:lnTo>
                    <a:lnTo>
                      <a:pt x="75" y="214"/>
                    </a:lnTo>
                    <a:lnTo>
                      <a:pt x="75" y="219"/>
                    </a:lnTo>
                    <a:lnTo>
                      <a:pt x="75" y="223"/>
                    </a:lnTo>
                    <a:lnTo>
                      <a:pt x="82" y="223"/>
                    </a:lnTo>
                    <a:lnTo>
                      <a:pt x="92" y="226"/>
                    </a:lnTo>
                    <a:lnTo>
                      <a:pt x="97" y="231"/>
                    </a:lnTo>
                    <a:lnTo>
                      <a:pt x="102" y="228"/>
                    </a:lnTo>
                    <a:lnTo>
                      <a:pt x="107" y="233"/>
                    </a:lnTo>
                    <a:lnTo>
                      <a:pt x="113" y="233"/>
                    </a:lnTo>
                    <a:lnTo>
                      <a:pt x="116" y="234"/>
                    </a:lnTo>
                    <a:lnTo>
                      <a:pt x="121" y="231"/>
                    </a:lnTo>
                    <a:lnTo>
                      <a:pt x="131" y="231"/>
                    </a:lnTo>
                    <a:lnTo>
                      <a:pt x="136" y="233"/>
                    </a:lnTo>
                    <a:lnTo>
                      <a:pt x="143" y="231"/>
                    </a:lnTo>
                    <a:lnTo>
                      <a:pt x="150" y="236"/>
                    </a:lnTo>
                    <a:lnTo>
                      <a:pt x="161" y="234"/>
                    </a:lnTo>
                    <a:lnTo>
                      <a:pt x="170" y="239"/>
                    </a:lnTo>
                    <a:lnTo>
                      <a:pt x="171" y="239"/>
                    </a:lnTo>
                    <a:lnTo>
                      <a:pt x="171" y="238"/>
                    </a:lnTo>
                    <a:lnTo>
                      <a:pt x="170" y="231"/>
                    </a:lnTo>
                    <a:lnTo>
                      <a:pt x="171" y="224"/>
                    </a:lnTo>
                    <a:lnTo>
                      <a:pt x="173" y="219"/>
                    </a:lnTo>
                    <a:lnTo>
                      <a:pt x="178" y="216"/>
                    </a:lnTo>
                    <a:lnTo>
                      <a:pt x="186" y="208"/>
                    </a:lnTo>
                    <a:lnTo>
                      <a:pt x="190" y="208"/>
                    </a:lnTo>
                    <a:lnTo>
                      <a:pt x="191" y="209"/>
                    </a:lnTo>
                    <a:lnTo>
                      <a:pt x="198" y="209"/>
                    </a:lnTo>
                    <a:lnTo>
                      <a:pt x="203" y="213"/>
                    </a:lnTo>
                    <a:lnTo>
                      <a:pt x="206" y="213"/>
                    </a:lnTo>
                    <a:lnTo>
                      <a:pt x="211" y="211"/>
                    </a:lnTo>
                    <a:lnTo>
                      <a:pt x="214" y="209"/>
                    </a:lnTo>
                    <a:lnTo>
                      <a:pt x="229" y="218"/>
                    </a:lnTo>
                    <a:lnTo>
                      <a:pt x="233" y="221"/>
                    </a:lnTo>
                    <a:lnTo>
                      <a:pt x="244" y="223"/>
                    </a:lnTo>
                    <a:lnTo>
                      <a:pt x="248" y="218"/>
                    </a:lnTo>
                    <a:lnTo>
                      <a:pt x="248" y="216"/>
                    </a:lnTo>
                    <a:lnTo>
                      <a:pt x="251" y="211"/>
                    </a:lnTo>
                    <a:lnTo>
                      <a:pt x="266" y="201"/>
                    </a:lnTo>
                    <a:lnTo>
                      <a:pt x="268" y="201"/>
                    </a:lnTo>
                    <a:lnTo>
                      <a:pt x="266" y="196"/>
                    </a:lnTo>
                    <a:lnTo>
                      <a:pt x="269" y="189"/>
                    </a:lnTo>
                    <a:lnTo>
                      <a:pt x="261" y="189"/>
                    </a:lnTo>
                    <a:lnTo>
                      <a:pt x="254" y="184"/>
                    </a:lnTo>
                    <a:lnTo>
                      <a:pt x="253" y="174"/>
                    </a:lnTo>
                    <a:lnTo>
                      <a:pt x="248" y="168"/>
                    </a:lnTo>
                    <a:lnTo>
                      <a:pt x="251" y="165"/>
                    </a:lnTo>
                    <a:lnTo>
                      <a:pt x="256" y="165"/>
                    </a:lnTo>
                    <a:lnTo>
                      <a:pt x="258" y="156"/>
                    </a:lnTo>
                    <a:lnTo>
                      <a:pt x="253" y="153"/>
                    </a:lnTo>
                    <a:lnTo>
                      <a:pt x="253" y="148"/>
                    </a:lnTo>
                    <a:lnTo>
                      <a:pt x="254" y="145"/>
                    </a:lnTo>
                    <a:lnTo>
                      <a:pt x="254" y="145"/>
                    </a:lnTo>
                    <a:lnTo>
                      <a:pt x="254" y="145"/>
                    </a:lnTo>
                    <a:close/>
                    <a:moveTo>
                      <a:pt x="306" y="266"/>
                    </a:moveTo>
                    <a:lnTo>
                      <a:pt x="298" y="263"/>
                    </a:lnTo>
                    <a:lnTo>
                      <a:pt x="298" y="261"/>
                    </a:lnTo>
                    <a:lnTo>
                      <a:pt x="299" y="259"/>
                    </a:lnTo>
                    <a:lnTo>
                      <a:pt x="301" y="259"/>
                    </a:lnTo>
                    <a:lnTo>
                      <a:pt x="299" y="258"/>
                    </a:lnTo>
                    <a:lnTo>
                      <a:pt x="298" y="258"/>
                    </a:lnTo>
                    <a:lnTo>
                      <a:pt x="298" y="254"/>
                    </a:lnTo>
                    <a:lnTo>
                      <a:pt x="294" y="253"/>
                    </a:lnTo>
                    <a:lnTo>
                      <a:pt x="293" y="251"/>
                    </a:lnTo>
                    <a:lnTo>
                      <a:pt x="294" y="249"/>
                    </a:lnTo>
                    <a:lnTo>
                      <a:pt x="294" y="248"/>
                    </a:lnTo>
                    <a:lnTo>
                      <a:pt x="291" y="246"/>
                    </a:lnTo>
                    <a:lnTo>
                      <a:pt x="291" y="243"/>
                    </a:lnTo>
                    <a:lnTo>
                      <a:pt x="293" y="243"/>
                    </a:lnTo>
                    <a:lnTo>
                      <a:pt x="294" y="241"/>
                    </a:lnTo>
                    <a:lnTo>
                      <a:pt x="291" y="238"/>
                    </a:lnTo>
                    <a:lnTo>
                      <a:pt x="294" y="233"/>
                    </a:lnTo>
                    <a:lnTo>
                      <a:pt x="303" y="231"/>
                    </a:lnTo>
                    <a:lnTo>
                      <a:pt x="304" y="228"/>
                    </a:lnTo>
                    <a:lnTo>
                      <a:pt x="307" y="231"/>
                    </a:lnTo>
                    <a:lnTo>
                      <a:pt x="309" y="231"/>
                    </a:lnTo>
                    <a:lnTo>
                      <a:pt x="311" y="228"/>
                    </a:lnTo>
                    <a:lnTo>
                      <a:pt x="309" y="224"/>
                    </a:lnTo>
                    <a:lnTo>
                      <a:pt x="309" y="221"/>
                    </a:lnTo>
                    <a:lnTo>
                      <a:pt x="312" y="221"/>
                    </a:lnTo>
                    <a:lnTo>
                      <a:pt x="312" y="226"/>
                    </a:lnTo>
                    <a:lnTo>
                      <a:pt x="312" y="233"/>
                    </a:lnTo>
                    <a:lnTo>
                      <a:pt x="316" y="241"/>
                    </a:lnTo>
                    <a:lnTo>
                      <a:pt x="312" y="251"/>
                    </a:lnTo>
                    <a:lnTo>
                      <a:pt x="312" y="256"/>
                    </a:lnTo>
                    <a:lnTo>
                      <a:pt x="309" y="264"/>
                    </a:lnTo>
                    <a:lnTo>
                      <a:pt x="306" y="26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57" name="Freeform 65"/>
              <p:cNvSpPr>
                <a:spLocks/>
              </p:cNvSpPr>
              <p:nvPr/>
            </p:nvSpPr>
            <p:spPr bwMode="auto">
              <a:xfrm>
                <a:off x="6591605" y="2843265"/>
                <a:ext cx="4281" cy="31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"/>
                  </a:cxn>
                  <a:cxn ang="0">
                    <a:pos x="5" y="7"/>
                  </a:cxn>
                  <a:cxn ang="0">
                    <a:pos x="8" y="4"/>
                  </a:cxn>
                  <a:cxn ang="0">
                    <a:pos x="8" y="0"/>
                  </a:cxn>
                  <a:cxn ang="0">
                    <a:pos x="0" y="0"/>
                  </a:cxn>
                </a:cxnLst>
                <a:rect l="0" t="0" r="r" b="b"/>
                <a:pathLst>
                  <a:path w="8" h="7">
                    <a:moveTo>
                      <a:pt x="0" y="0"/>
                    </a:moveTo>
                    <a:lnTo>
                      <a:pt x="0" y="4"/>
                    </a:lnTo>
                    <a:lnTo>
                      <a:pt x="5" y="7"/>
                    </a:lnTo>
                    <a:lnTo>
                      <a:pt x="8" y="4"/>
                    </a:lnTo>
                    <a:lnTo>
                      <a:pt x="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58" name="Freeform 66"/>
              <p:cNvSpPr>
                <a:spLocks noEditPoints="1"/>
              </p:cNvSpPr>
              <p:nvPr/>
            </p:nvSpPr>
            <p:spPr bwMode="auto">
              <a:xfrm>
                <a:off x="6492072" y="2687627"/>
                <a:ext cx="147694" cy="146300"/>
              </a:xfrm>
              <a:custGeom>
                <a:avLst/>
                <a:gdLst/>
                <a:ahLst/>
                <a:cxnLst>
                  <a:cxn ang="0">
                    <a:pos x="6" y="73"/>
                  </a:cxn>
                  <a:cxn ang="0">
                    <a:pos x="10" y="45"/>
                  </a:cxn>
                  <a:cxn ang="0">
                    <a:pos x="21" y="30"/>
                  </a:cxn>
                  <a:cxn ang="0">
                    <a:pos x="50" y="30"/>
                  </a:cxn>
                  <a:cxn ang="0">
                    <a:pos x="71" y="24"/>
                  </a:cxn>
                  <a:cxn ang="0">
                    <a:pos x="88" y="4"/>
                  </a:cxn>
                  <a:cxn ang="0">
                    <a:pos x="121" y="5"/>
                  </a:cxn>
                  <a:cxn ang="0">
                    <a:pos x="154" y="24"/>
                  </a:cxn>
                  <a:cxn ang="0">
                    <a:pos x="146" y="40"/>
                  </a:cxn>
                  <a:cxn ang="0">
                    <a:pos x="124" y="50"/>
                  </a:cxn>
                  <a:cxn ang="0">
                    <a:pos x="128" y="72"/>
                  </a:cxn>
                  <a:cxn ang="0">
                    <a:pos x="149" y="92"/>
                  </a:cxn>
                  <a:cxn ang="0">
                    <a:pos x="171" y="120"/>
                  </a:cxn>
                  <a:cxn ang="0">
                    <a:pos x="194" y="138"/>
                  </a:cxn>
                  <a:cxn ang="0">
                    <a:pos x="221" y="142"/>
                  </a:cxn>
                  <a:cxn ang="0">
                    <a:pos x="221" y="155"/>
                  </a:cxn>
                  <a:cxn ang="0">
                    <a:pos x="269" y="176"/>
                  </a:cxn>
                  <a:cxn ang="0">
                    <a:pos x="272" y="195"/>
                  </a:cxn>
                  <a:cxn ang="0">
                    <a:pos x="262" y="186"/>
                  </a:cxn>
                  <a:cxn ang="0">
                    <a:pos x="246" y="178"/>
                  </a:cxn>
                  <a:cxn ang="0">
                    <a:pos x="236" y="190"/>
                  </a:cxn>
                  <a:cxn ang="0">
                    <a:pos x="237" y="201"/>
                  </a:cxn>
                  <a:cxn ang="0">
                    <a:pos x="244" y="221"/>
                  </a:cxn>
                  <a:cxn ang="0">
                    <a:pos x="227" y="245"/>
                  </a:cxn>
                  <a:cxn ang="0">
                    <a:pos x="212" y="240"/>
                  </a:cxn>
                  <a:cxn ang="0">
                    <a:pos x="221" y="226"/>
                  </a:cxn>
                  <a:cxn ang="0">
                    <a:pos x="221" y="208"/>
                  </a:cxn>
                  <a:cxn ang="0">
                    <a:pos x="207" y="191"/>
                  </a:cxn>
                  <a:cxn ang="0">
                    <a:pos x="194" y="181"/>
                  </a:cxn>
                  <a:cxn ang="0">
                    <a:pos x="182" y="171"/>
                  </a:cxn>
                  <a:cxn ang="0">
                    <a:pos x="162" y="160"/>
                  </a:cxn>
                  <a:cxn ang="0">
                    <a:pos x="146" y="155"/>
                  </a:cxn>
                  <a:cxn ang="0">
                    <a:pos x="118" y="132"/>
                  </a:cxn>
                  <a:cxn ang="0">
                    <a:pos x="96" y="112"/>
                  </a:cxn>
                  <a:cxn ang="0">
                    <a:pos x="81" y="92"/>
                  </a:cxn>
                  <a:cxn ang="0">
                    <a:pos x="64" y="77"/>
                  </a:cxn>
                  <a:cxn ang="0">
                    <a:pos x="20" y="90"/>
                  </a:cxn>
                  <a:cxn ang="0">
                    <a:pos x="41" y="160"/>
                  </a:cxn>
                  <a:cxn ang="0">
                    <a:pos x="38" y="163"/>
                  </a:cxn>
                  <a:cxn ang="0">
                    <a:pos x="99" y="128"/>
                  </a:cxn>
                  <a:cxn ang="0">
                    <a:pos x="89" y="117"/>
                  </a:cxn>
                  <a:cxn ang="0">
                    <a:pos x="79" y="115"/>
                  </a:cxn>
                  <a:cxn ang="0">
                    <a:pos x="58" y="216"/>
                  </a:cxn>
                  <a:cxn ang="0">
                    <a:pos x="71" y="213"/>
                  </a:cxn>
                  <a:cxn ang="0">
                    <a:pos x="66" y="181"/>
                  </a:cxn>
                  <a:cxn ang="0">
                    <a:pos x="64" y="161"/>
                  </a:cxn>
                  <a:cxn ang="0">
                    <a:pos x="43" y="170"/>
                  </a:cxn>
                  <a:cxn ang="0">
                    <a:pos x="41" y="181"/>
                  </a:cxn>
                  <a:cxn ang="0">
                    <a:pos x="46" y="195"/>
                  </a:cxn>
                  <a:cxn ang="0">
                    <a:pos x="46" y="220"/>
                  </a:cxn>
                  <a:cxn ang="0">
                    <a:pos x="206" y="273"/>
                  </a:cxn>
                  <a:cxn ang="0">
                    <a:pos x="211" y="243"/>
                  </a:cxn>
                  <a:cxn ang="0">
                    <a:pos x="187" y="246"/>
                  </a:cxn>
                  <a:cxn ang="0">
                    <a:pos x="151" y="245"/>
                  </a:cxn>
                  <a:cxn ang="0">
                    <a:pos x="144" y="258"/>
                  </a:cxn>
                  <a:cxn ang="0">
                    <a:pos x="179" y="271"/>
                  </a:cxn>
                  <a:cxn ang="0">
                    <a:pos x="202" y="281"/>
                  </a:cxn>
                </a:cxnLst>
                <a:rect l="0" t="0" r="r" b="b"/>
                <a:pathLst>
                  <a:path w="275" h="281">
                    <a:moveTo>
                      <a:pt x="20" y="90"/>
                    </a:moveTo>
                    <a:lnTo>
                      <a:pt x="18" y="85"/>
                    </a:lnTo>
                    <a:lnTo>
                      <a:pt x="21" y="78"/>
                    </a:lnTo>
                    <a:lnTo>
                      <a:pt x="13" y="78"/>
                    </a:lnTo>
                    <a:lnTo>
                      <a:pt x="6" y="73"/>
                    </a:lnTo>
                    <a:lnTo>
                      <a:pt x="5" y="63"/>
                    </a:lnTo>
                    <a:lnTo>
                      <a:pt x="0" y="57"/>
                    </a:lnTo>
                    <a:lnTo>
                      <a:pt x="3" y="54"/>
                    </a:lnTo>
                    <a:lnTo>
                      <a:pt x="8" y="54"/>
                    </a:lnTo>
                    <a:lnTo>
                      <a:pt x="10" y="45"/>
                    </a:lnTo>
                    <a:lnTo>
                      <a:pt x="5" y="42"/>
                    </a:lnTo>
                    <a:lnTo>
                      <a:pt x="5" y="37"/>
                    </a:lnTo>
                    <a:lnTo>
                      <a:pt x="6" y="34"/>
                    </a:lnTo>
                    <a:lnTo>
                      <a:pt x="11" y="37"/>
                    </a:lnTo>
                    <a:lnTo>
                      <a:pt x="21" y="30"/>
                    </a:lnTo>
                    <a:lnTo>
                      <a:pt x="28" y="32"/>
                    </a:lnTo>
                    <a:lnTo>
                      <a:pt x="36" y="19"/>
                    </a:lnTo>
                    <a:lnTo>
                      <a:pt x="43" y="22"/>
                    </a:lnTo>
                    <a:lnTo>
                      <a:pt x="41" y="27"/>
                    </a:lnTo>
                    <a:lnTo>
                      <a:pt x="50" y="30"/>
                    </a:lnTo>
                    <a:lnTo>
                      <a:pt x="51" y="35"/>
                    </a:lnTo>
                    <a:lnTo>
                      <a:pt x="56" y="27"/>
                    </a:lnTo>
                    <a:lnTo>
                      <a:pt x="56" y="20"/>
                    </a:lnTo>
                    <a:lnTo>
                      <a:pt x="66" y="24"/>
                    </a:lnTo>
                    <a:lnTo>
                      <a:pt x="71" y="24"/>
                    </a:lnTo>
                    <a:lnTo>
                      <a:pt x="74" y="27"/>
                    </a:lnTo>
                    <a:lnTo>
                      <a:pt x="76" y="19"/>
                    </a:lnTo>
                    <a:lnTo>
                      <a:pt x="86" y="17"/>
                    </a:lnTo>
                    <a:lnTo>
                      <a:pt x="83" y="9"/>
                    </a:lnTo>
                    <a:lnTo>
                      <a:pt x="88" y="4"/>
                    </a:lnTo>
                    <a:lnTo>
                      <a:pt x="96" y="7"/>
                    </a:lnTo>
                    <a:lnTo>
                      <a:pt x="109" y="0"/>
                    </a:lnTo>
                    <a:lnTo>
                      <a:pt x="114" y="2"/>
                    </a:lnTo>
                    <a:lnTo>
                      <a:pt x="123" y="0"/>
                    </a:lnTo>
                    <a:lnTo>
                      <a:pt x="121" y="5"/>
                    </a:lnTo>
                    <a:lnTo>
                      <a:pt x="134" y="12"/>
                    </a:lnTo>
                    <a:lnTo>
                      <a:pt x="148" y="14"/>
                    </a:lnTo>
                    <a:lnTo>
                      <a:pt x="156" y="14"/>
                    </a:lnTo>
                    <a:lnTo>
                      <a:pt x="159" y="17"/>
                    </a:lnTo>
                    <a:lnTo>
                      <a:pt x="154" y="24"/>
                    </a:lnTo>
                    <a:lnTo>
                      <a:pt x="156" y="27"/>
                    </a:lnTo>
                    <a:lnTo>
                      <a:pt x="153" y="32"/>
                    </a:lnTo>
                    <a:lnTo>
                      <a:pt x="154" y="39"/>
                    </a:lnTo>
                    <a:lnTo>
                      <a:pt x="149" y="39"/>
                    </a:lnTo>
                    <a:lnTo>
                      <a:pt x="146" y="40"/>
                    </a:lnTo>
                    <a:lnTo>
                      <a:pt x="143" y="42"/>
                    </a:lnTo>
                    <a:lnTo>
                      <a:pt x="136" y="42"/>
                    </a:lnTo>
                    <a:lnTo>
                      <a:pt x="131" y="47"/>
                    </a:lnTo>
                    <a:lnTo>
                      <a:pt x="126" y="47"/>
                    </a:lnTo>
                    <a:lnTo>
                      <a:pt x="124" y="50"/>
                    </a:lnTo>
                    <a:lnTo>
                      <a:pt x="128" y="55"/>
                    </a:lnTo>
                    <a:lnTo>
                      <a:pt x="131" y="58"/>
                    </a:lnTo>
                    <a:lnTo>
                      <a:pt x="126" y="63"/>
                    </a:lnTo>
                    <a:lnTo>
                      <a:pt x="124" y="65"/>
                    </a:lnTo>
                    <a:lnTo>
                      <a:pt x="128" y="72"/>
                    </a:lnTo>
                    <a:lnTo>
                      <a:pt x="128" y="77"/>
                    </a:lnTo>
                    <a:lnTo>
                      <a:pt x="131" y="80"/>
                    </a:lnTo>
                    <a:lnTo>
                      <a:pt x="141" y="85"/>
                    </a:lnTo>
                    <a:lnTo>
                      <a:pt x="148" y="88"/>
                    </a:lnTo>
                    <a:lnTo>
                      <a:pt x="149" y="92"/>
                    </a:lnTo>
                    <a:lnTo>
                      <a:pt x="166" y="107"/>
                    </a:lnTo>
                    <a:lnTo>
                      <a:pt x="166" y="110"/>
                    </a:lnTo>
                    <a:lnTo>
                      <a:pt x="167" y="112"/>
                    </a:lnTo>
                    <a:lnTo>
                      <a:pt x="167" y="117"/>
                    </a:lnTo>
                    <a:lnTo>
                      <a:pt x="171" y="120"/>
                    </a:lnTo>
                    <a:lnTo>
                      <a:pt x="176" y="125"/>
                    </a:lnTo>
                    <a:lnTo>
                      <a:pt x="179" y="130"/>
                    </a:lnTo>
                    <a:lnTo>
                      <a:pt x="186" y="135"/>
                    </a:lnTo>
                    <a:lnTo>
                      <a:pt x="189" y="137"/>
                    </a:lnTo>
                    <a:lnTo>
                      <a:pt x="194" y="138"/>
                    </a:lnTo>
                    <a:lnTo>
                      <a:pt x="197" y="140"/>
                    </a:lnTo>
                    <a:lnTo>
                      <a:pt x="207" y="140"/>
                    </a:lnTo>
                    <a:lnTo>
                      <a:pt x="211" y="142"/>
                    </a:lnTo>
                    <a:lnTo>
                      <a:pt x="216" y="140"/>
                    </a:lnTo>
                    <a:lnTo>
                      <a:pt x="221" y="142"/>
                    </a:lnTo>
                    <a:lnTo>
                      <a:pt x="219" y="145"/>
                    </a:lnTo>
                    <a:lnTo>
                      <a:pt x="214" y="148"/>
                    </a:lnTo>
                    <a:lnTo>
                      <a:pt x="214" y="152"/>
                    </a:lnTo>
                    <a:lnTo>
                      <a:pt x="216" y="155"/>
                    </a:lnTo>
                    <a:lnTo>
                      <a:pt x="221" y="155"/>
                    </a:lnTo>
                    <a:lnTo>
                      <a:pt x="231" y="156"/>
                    </a:lnTo>
                    <a:lnTo>
                      <a:pt x="249" y="165"/>
                    </a:lnTo>
                    <a:lnTo>
                      <a:pt x="257" y="170"/>
                    </a:lnTo>
                    <a:lnTo>
                      <a:pt x="260" y="175"/>
                    </a:lnTo>
                    <a:lnTo>
                      <a:pt x="269" y="176"/>
                    </a:lnTo>
                    <a:lnTo>
                      <a:pt x="274" y="180"/>
                    </a:lnTo>
                    <a:lnTo>
                      <a:pt x="275" y="183"/>
                    </a:lnTo>
                    <a:lnTo>
                      <a:pt x="274" y="188"/>
                    </a:lnTo>
                    <a:lnTo>
                      <a:pt x="272" y="191"/>
                    </a:lnTo>
                    <a:lnTo>
                      <a:pt x="272" y="195"/>
                    </a:lnTo>
                    <a:lnTo>
                      <a:pt x="272" y="195"/>
                    </a:lnTo>
                    <a:lnTo>
                      <a:pt x="270" y="196"/>
                    </a:lnTo>
                    <a:lnTo>
                      <a:pt x="267" y="195"/>
                    </a:lnTo>
                    <a:lnTo>
                      <a:pt x="264" y="191"/>
                    </a:lnTo>
                    <a:lnTo>
                      <a:pt x="262" y="186"/>
                    </a:lnTo>
                    <a:lnTo>
                      <a:pt x="262" y="183"/>
                    </a:lnTo>
                    <a:lnTo>
                      <a:pt x="259" y="183"/>
                    </a:lnTo>
                    <a:lnTo>
                      <a:pt x="252" y="181"/>
                    </a:lnTo>
                    <a:lnTo>
                      <a:pt x="251" y="180"/>
                    </a:lnTo>
                    <a:lnTo>
                      <a:pt x="246" y="178"/>
                    </a:lnTo>
                    <a:lnTo>
                      <a:pt x="242" y="178"/>
                    </a:lnTo>
                    <a:lnTo>
                      <a:pt x="241" y="180"/>
                    </a:lnTo>
                    <a:lnTo>
                      <a:pt x="239" y="185"/>
                    </a:lnTo>
                    <a:lnTo>
                      <a:pt x="236" y="188"/>
                    </a:lnTo>
                    <a:lnTo>
                      <a:pt x="236" y="190"/>
                    </a:lnTo>
                    <a:lnTo>
                      <a:pt x="236" y="193"/>
                    </a:lnTo>
                    <a:lnTo>
                      <a:pt x="232" y="196"/>
                    </a:lnTo>
                    <a:lnTo>
                      <a:pt x="232" y="200"/>
                    </a:lnTo>
                    <a:lnTo>
                      <a:pt x="234" y="201"/>
                    </a:lnTo>
                    <a:lnTo>
                      <a:pt x="237" y="201"/>
                    </a:lnTo>
                    <a:lnTo>
                      <a:pt x="244" y="208"/>
                    </a:lnTo>
                    <a:lnTo>
                      <a:pt x="246" y="210"/>
                    </a:lnTo>
                    <a:lnTo>
                      <a:pt x="244" y="216"/>
                    </a:lnTo>
                    <a:lnTo>
                      <a:pt x="246" y="218"/>
                    </a:lnTo>
                    <a:lnTo>
                      <a:pt x="244" y="221"/>
                    </a:lnTo>
                    <a:lnTo>
                      <a:pt x="241" y="221"/>
                    </a:lnTo>
                    <a:lnTo>
                      <a:pt x="236" y="226"/>
                    </a:lnTo>
                    <a:lnTo>
                      <a:pt x="236" y="236"/>
                    </a:lnTo>
                    <a:lnTo>
                      <a:pt x="229" y="241"/>
                    </a:lnTo>
                    <a:lnTo>
                      <a:pt x="227" y="245"/>
                    </a:lnTo>
                    <a:lnTo>
                      <a:pt x="224" y="250"/>
                    </a:lnTo>
                    <a:lnTo>
                      <a:pt x="217" y="250"/>
                    </a:lnTo>
                    <a:lnTo>
                      <a:pt x="212" y="245"/>
                    </a:lnTo>
                    <a:lnTo>
                      <a:pt x="212" y="241"/>
                    </a:lnTo>
                    <a:lnTo>
                      <a:pt x="212" y="240"/>
                    </a:lnTo>
                    <a:lnTo>
                      <a:pt x="216" y="240"/>
                    </a:lnTo>
                    <a:lnTo>
                      <a:pt x="219" y="236"/>
                    </a:lnTo>
                    <a:lnTo>
                      <a:pt x="219" y="231"/>
                    </a:lnTo>
                    <a:lnTo>
                      <a:pt x="219" y="228"/>
                    </a:lnTo>
                    <a:lnTo>
                      <a:pt x="221" y="226"/>
                    </a:lnTo>
                    <a:lnTo>
                      <a:pt x="222" y="226"/>
                    </a:lnTo>
                    <a:lnTo>
                      <a:pt x="226" y="223"/>
                    </a:lnTo>
                    <a:lnTo>
                      <a:pt x="226" y="220"/>
                    </a:lnTo>
                    <a:lnTo>
                      <a:pt x="222" y="216"/>
                    </a:lnTo>
                    <a:lnTo>
                      <a:pt x="221" y="208"/>
                    </a:lnTo>
                    <a:lnTo>
                      <a:pt x="217" y="205"/>
                    </a:lnTo>
                    <a:lnTo>
                      <a:pt x="217" y="198"/>
                    </a:lnTo>
                    <a:lnTo>
                      <a:pt x="214" y="191"/>
                    </a:lnTo>
                    <a:lnTo>
                      <a:pt x="211" y="190"/>
                    </a:lnTo>
                    <a:lnTo>
                      <a:pt x="207" y="191"/>
                    </a:lnTo>
                    <a:lnTo>
                      <a:pt x="202" y="190"/>
                    </a:lnTo>
                    <a:lnTo>
                      <a:pt x="201" y="186"/>
                    </a:lnTo>
                    <a:lnTo>
                      <a:pt x="196" y="186"/>
                    </a:lnTo>
                    <a:lnTo>
                      <a:pt x="192" y="183"/>
                    </a:lnTo>
                    <a:lnTo>
                      <a:pt x="194" y="181"/>
                    </a:lnTo>
                    <a:lnTo>
                      <a:pt x="194" y="178"/>
                    </a:lnTo>
                    <a:lnTo>
                      <a:pt x="191" y="175"/>
                    </a:lnTo>
                    <a:lnTo>
                      <a:pt x="187" y="173"/>
                    </a:lnTo>
                    <a:lnTo>
                      <a:pt x="182" y="173"/>
                    </a:lnTo>
                    <a:lnTo>
                      <a:pt x="182" y="171"/>
                    </a:lnTo>
                    <a:lnTo>
                      <a:pt x="179" y="170"/>
                    </a:lnTo>
                    <a:lnTo>
                      <a:pt x="176" y="170"/>
                    </a:lnTo>
                    <a:lnTo>
                      <a:pt x="172" y="168"/>
                    </a:lnTo>
                    <a:lnTo>
                      <a:pt x="167" y="160"/>
                    </a:lnTo>
                    <a:lnTo>
                      <a:pt x="162" y="160"/>
                    </a:lnTo>
                    <a:lnTo>
                      <a:pt x="158" y="158"/>
                    </a:lnTo>
                    <a:lnTo>
                      <a:pt x="154" y="160"/>
                    </a:lnTo>
                    <a:lnTo>
                      <a:pt x="151" y="160"/>
                    </a:lnTo>
                    <a:lnTo>
                      <a:pt x="149" y="156"/>
                    </a:lnTo>
                    <a:lnTo>
                      <a:pt x="146" y="155"/>
                    </a:lnTo>
                    <a:lnTo>
                      <a:pt x="141" y="153"/>
                    </a:lnTo>
                    <a:lnTo>
                      <a:pt x="131" y="148"/>
                    </a:lnTo>
                    <a:lnTo>
                      <a:pt x="121" y="137"/>
                    </a:lnTo>
                    <a:lnTo>
                      <a:pt x="119" y="135"/>
                    </a:lnTo>
                    <a:lnTo>
                      <a:pt x="118" y="132"/>
                    </a:lnTo>
                    <a:lnTo>
                      <a:pt x="113" y="127"/>
                    </a:lnTo>
                    <a:lnTo>
                      <a:pt x="106" y="127"/>
                    </a:lnTo>
                    <a:lnTo>
                      <a:pt x="106" y="122"/>
                    </a:lnTo>
                    <a:lnTo>
                      <a:pt x="99" y="117"/>
                    </a:lnTo>
                    <a:lnTo>
                      <a:pt x="96" y="112"/>
                    </a:lnTo>
                    <a:lnTo>
                      <a:pt x="89" y="110"/>
                    </a:lnTo>
                    <a:lnTo>
                      <a:pt x="89" y="103"/>
                    </a:lnTo>
                    <a:lnTo>
                      <a:pt x="86" y="102"/>
                    </a:lnTo>
                    <a:lnTo>
                      <a:pt x="86" y="98"/>
                    </a:lnTo>
                    <a:lnTo>
                      <a:pt x="81" y="92"/>
                    </a:lnTo>
                    <a:lnTo>
                      <a:pt x="79" y="88"/>
                    </a:lnTo>
                    <a:lnTo>
                      <a:pt x="78" y="85"/>
                    </a:lnTo>
                    <a:lnTo>
                      <a:pt x="76" y="82"/>
                    </a:lnTo>
                    <a:lnTo>
                      <a:pt x="69" y="80"/>
                    </a:lnTo>
                    <a:lnTo>
                      <a:pt x="64" y="77"/>
                    </a:lnTo>
                    <a:lnTo>
                      <a:pt x="48" y="73"/>
                    </a:lnTo>
                    <a:lnTo>
                      <a:pt x="36" y="80"/>
                    </a:lnTo>
                    <a:lnTo>
                      <a:pt x="36" y="83"/>
                    </a:lnTo>
                    <a:lnTo>
                      <a:pt x="31" y="88"/>
                    </a:lnTo>
                    <a:lnTo>
                      <a:pt x="20" y="90"/>
                    </a:lnTo>
                    <a:lnTo>
                      <a:pt x="20" y="90"/>
                    </a:lnTo>
                    <a:close/>
                    <a:moveTo>
                      <a:pt x="38" y="163"/>
                    </a:moveTo>
                    <a:lnTo>
                      <a:pt x="40" y="163"/>
                    </a:lnTo>
                    <a:lnTo>
                      <a:pt x="40" y="161"/>
                    </a:lnTo>
                    <a:lnTo>
                      <a:pt x="41" y="160"/>
                    </a:lnTo>
                    <a:lnTo>
                      <a:pt x="40" y="158"/>
                    </a:lnTo>
                    <a:lnTo>
                      <a:pt x="38" y="160"/>
                    </a:lnTo>
                    <a:lnTo>
                      <a:pt x="38" y="161"/>
                    </a:lnTo>
                    <a:lnTo>
                      <a:pt x="38" y="163"/>
                    </a:lnTo>
                    <a:lnTo>
                      <a:pt x="38" y="163"/>
                    </a:lnTo>
                    <a:close/>
                    <a:moveTo>
                      <a:pt x="99" y="128"/>
                    </a:moveTo>
                    <a:lnTo>
                      <a:pt x="101" y="130"/>
                    </a:lnTo>
                    <a:lnTo>
                      <a:pt x="101" y="128"/>
                    </a:lnTo>
                    <a:lnTo>
                      <a:pt x="99" y="128"/>
                    </a:lnTo>
                    <a:lnTo>
                      <a:pt x="99" y="128"/>
                    </a:lnTo>
                    <a:close/>
                    <a:moveTo>
                      <a:pt x="79" y="115"/>
                    </a:moveTo>
                    <a:lnTo>
                      <a:pt x="78" y="118"/>
                    </a:lnTo>
                    <a:lnTo>
                      <a:pt x="81" y="118"/>
                    </a:lnTo>
                    <a:lnTo>
                      <a:pt x="84" y="117"/>
                    </a:lnTo>
                    <a:lnTo>
                      <a:pt x="89" y="117"/>
                    </a:lnTo>
                    <a:lnTo>
                      <a:pt x="88" y="115"/>
                    </a:lnTo>
                    <a:lnTo>
                      <a:pt x="86" y="112"/>
                    </a:lnTo>
                    <a:lnTo>
                      <a:pt x="84" y="113"/>
                    </a:lnTo>
                    <a:lnTo>
                      <a:pt x="79" y="115"/>
                    </a:lnTo>
                    <a:lnTo>
                      <a:pt x="79" y="115"/>
                    </a:lnTo>
                    <a:close/>
                    <a:moveTo>
                      <a:pt x="50" y="223"/>
                    </a:moveTo>
                    <a:lnTo>
                      <a:pt x="51" y="221"/>
                    </a:lnTo>
                    <a:lnTo>
                      <a:pt x="55" y="223"/>
                    </a:lnTo>
                    <a:lnTo>
                      <a:pt x="58" y="221"/>
                    </a:lnTo>
                    <a:lnTo>
                      <a:pt x="58" y="216"/>
                    </a:lnTo>
                    <a:lnTo>
                      <a:pt x="59" y="213"/>
                    </a:lnTo>
                    <a:lnTo>
                      <a:pt x="64" y="215"/>
                    </a:lnTo>
                    <a:lnTo>
                      <a:pt x="66" y="216"/>
                    </a:lnTo>
                    <a:lnTo>
                      <a:pt x="69" y="216"/>
                    </a:lnTo>
                    <a:lnTo>
                      <a:pt x="71" y="213"/>
                    </a:lnTo>
                    <a:lnTo>
                      <a:pt x="71" y="205"/>
                    </a:lnTo>
                    <a:lnTo>
                      <a:pt x="73" y="203"/>
                    </a:lnTo>
                    <a:lnTo>
                      <a:pt x="71" y="195"/>
                    </a:lnTo>
                    <a:lnTo>
                      <a:pt x="73" y="186"/>
                    </a:lnTo>
                    <a:lnTo>
                      <a:pt x="66" y="181"/>
                    </a:lnTo>
                    <a:lnTo>
                      <a:pt x="73" y="178"/>
                    </a:lnTo>
                    <a:lnTo>
                      <a:pt x="73" y="175"/>
                    </a:lnTo>
                    <a:lnTo>
                      <a:pt x="71" y="170"/>
                    </a:lnTo>
                    <a:lnTo>
                      <a:pt x="68" y="166"/>
                    </a:lnTo>
                    <a:lnTo>
                      <a:pt x="64" y="161"/>
                    </a:lnTo>
                    <a:lnTo>
                      <a:pt x="63" y="163"/>
                    </a:lnTo>
                    <a:lnTo>
                      <a:pt x="59" y="160"/>
                    </a:lnTo>
                    <a:lnTo>
                      <a:pt x="56" y="160"/>
                    </a:lnTo>
                    <a:lnTo>
                      <a:pt x="46" y="170"/>
                    </a:lnTo>
                    <a:lnTo>
                      <a:pt x="43" y="170"/>
                    </a:lnTo>
                    <a:lnTo>
                      <a:pt x="38" y="166"/>
                    </a:lnTo>
                    <a:lnTo>
                      <a:pt x="38" y="171"/>
                    </a:lnTo>
                    <a:lnTo>
                      <a:pt x="36" y="175"/>
                    </a:lnTo>
                    <a:lnTo>
                      <a:pt x="40" y="178"/>
                    </a:lnTo>
                    <a:lnTo>
                      <a:pt x="41" y="181"/>
                    </a:lnTo>
                    <a:lnTo>
                      <a:pt x="45" y="183"/>
                    </a:lnTo>
                    <a:lnTo>
                      <a:pt x="45" y="188"/>
                    </a:lnTo>
                    <a:lnTo>
                      <a:pt x="41" y="191"/>
                    </a:lnTo>
                    <a:lnTo>
                      <a:pt x="43" y="195"/>
                    </a:lnTo>
                    <a:lnTo>
                      <a:pt x="46" y="195"/>
                    </a:lnTo>
                    <a:lnTo>
                      <a:pt x="46" y="196"/>
                    </a:lnTo>
                    <a:lnTo>
                      <a:pt x="45" y="200"/>
                    </a:lnTo>
                    <a:lnTo>
                      <a:pt x="41" y="208"/>
                    </a:lnTo>
                    <a:lnTo>
                      <a:pt x="45" y="210"/>
                    </a:lnTo>
                    <a:lnTo>
                      <a:pt x="46" y="220"/>
                    </a:lnTo>
                    <a:lnTo>
                      <a:pt x="50" y="223"/>
                    </a:lnTo>
                    <a:lnTo>
                      <a:pt x="50" y="223"/>
                    </a:lnTo>
                    <a:close/>
                    <a:moveTo>
                      <a:pt x="202" y="281"/>
                    </a:moveTo>
                    <a:lnTo>
                      <a:pt x="202" y="274"/>
                    </a:lnTo>
                    <a:lnTo>
                      <a:pt x="206" y="273"/>
                    </a:lnTo>
                    <a:lnTo>
                      <a:pt x="204" y="268"/>
                    </a:lnTo>
                    <a:lnTo>
                      <a:pt x="201" y="263"/>
                    </a:lnTo>
                    <a:lnTo>
                      <a:pt x="204" y="251"/>
                    </a:lnTo>
                    <a:lnTo>
                      <a:pt x="209" y="248"/>
                    </a:lnTo>
                    <a:lnTo>
                      <a:pt x="211" y="243"/>
                    </a:lnTo>
                    <a:lnTo>
                      <a:pt x="206" y="238"/>
                    </a:lnTo>
                    <a:lnTo>
                      <a:pt x="201" y="243"/>
                    </a:lnTo>
                    <a:lnTo>
                      <a:pt x="197" y="243"/>
                    </a:lnTo>
                    <a:lnTo>
                      <a:pt x="192" y="241"/>
                    </a:lnTo>
                    <a:lnTo>
                      <a:pt x="187" y="246"/>
                    </a:lnTo>
                    <a:lnTo>
                      <a:pt x="176" y="245"/>
                    </a:lnTo>
                    <a:lnTo>
                      <a:pt x="167" y="248"/>
                    </a:lnTo>
                    <a:lnTo>
                      <a:pt x="161" y="246"/>
                    </a:lnTo>
                    <a:lnTo>
                      <a:pt x="156" y="243"/>
                    </a:lnTo>
                    <a:lnTo>
                      <a:pt x="151" y="245"/>
                    </a:lnTo>
                    <a:lnTo>
                      <a:pt x="148" y="246"/>
                    </a:lnTo>
                    <a:lnTo>
                      <a:pt x="146" y="245"/>
                    </a:lnTo>
                    <a:lnTo>
                      <a:pt x="141" y="246"/>
                    </a:lnTo>
                    <a:lnTo>
                      <a:pt x="139" y="253"/>
                    </a:lnTo>
                    <a:lnTo>
                      <a:pt x="144" y="258"/>
                    </a:lnTo>
                    <a:lnTo>
                      <a:pt x="151" y="258"/>
                    </a:lnTo>
                    <a:lnTo>
                      <a:pt x="159" y="263"/>
                    </a:lnTo>
                    <a:lnTo>
                      <a:pt x="164" y="264"/>
                    </a:lnTo>
                    <a:lnTo>
                      <a:pt x="169" y="268"/>
                    </a:lnTo>
                    <a:lnTo>
                      <a:pt x="179" y="271"/>
                    </a:lnTo>
                    <a:lnTo>
                      <a:pt x="182" y="271"/>
                    </a:lnTo>
                    <a:lnTo>
                      <a:pt x="186" y="274"/>
                    </a:lnTo>
                    <a:lnTo>
                      <a:pt x="187" y="278"/>
                    </a:lnTo>
                    <a:lnTo>
                      <a:pt x="199" y="281"/>
                    </a:lnTo>
                    <a:lnTo>
                      <a:pt x="202" y="28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59" name="Freeform 67"/>
              <p:cNvSpPr>
                <a:spLocks noEditPoints="1"/>
              </p:cNvSpPr>
              <p:nvPr/>
            </p:nvSpPr>
            <p:spPr bwMode="auto">
              <a:xfrm>
                <a:off x="6304778" y="2734319"/>
                <a:ext cx="147694" cy="105834"/>
              </a:xfrm>
              <a:custGeom>
                <a:avLst/>
                <a:gdLst/>
                <a:ahLst/>
                <a:cxnLst>
                  <a:cxn ang="0">
                    <a:pos x="175" y="13"/>
                  </a:cxn>
                  <a:cxn ang="0">
                    <a:pos x="178" y="22"/>
                  </a:cxn>
                  <a:cxn ang="0">
                    <a:pos x="200" y="30"/>
                  </a:cxn>
                  <a:cxn ang="0">
                    <a:pos x="216" y="32"/>
                  </a:cxn>
                  <a:cxn ang="0">
                    <a:pos x="234" y="30"/>
                  </a:cxn>
                  <a:cxn ang="0">
                    <a:pos x="253" y="35"/>
                  </a:cxn>
                  <a:cxn ang="0">
                    <a:pos x="274" y="38"/>
                  </a:cxn>
                  <a:cxn ang="0">
                    <a:pos x="273" y="50"/>
                  </a:cxn>
                  <a:cxn ang="0">
                    <a:pos x="261" y="65"/>
                  </a:cxn>
                  <a:cxn ang="0">
                    <a:pos x="256" y="70"/>
                  </a:cxn>
                  <a:cxn ang="0">
                    <a:pos x="233" y="76"/>
                  </a:cxn>
                  <a:cxn ang="0">
                    <a:pos x="229" y="85"/>
                  </a:cxn>
                  <a:cxn ang="0">
                    <a:pos x="226" y="86"/>
                  </a:cxn>
                  <a:cxn ang="0">
                    <a:pos x="211" y="98"/>
                  </a:cxn>
                  <a:cxn ang="0">
                    <a:pos x="203" y="121"/>
                  </a:cxn>
                  <a:cxn ang="0">
                    <a:pos x="214" y="135"/>
                  </a:cxn>
                  <a:cxn ang="0">
                    <a:pos x="201" y="146"/>
                  </a:cxn>
                  <a:cxn ang="0">
                    <a:pos x="195" y="164"/>
                  </a:cxn>
                  <a:cxn ang="0">
                    <a:pos x="170" y="174"/>
                  </a:cxn>
                  <a:cxn ang="0">
                    <a:pos x="160" y="184"/>
                  </a:cxn>
                  <a:cxn ang="0">
                    <a:pos x="148" y="188"/>
                  </a:cxn>
                  <a:cxn ang="0">
                    <a:pos x="138" y="188"/>
                  </a:cxn>
                  <a:cxn ang="0">
                    <a:pos x="118" y="186"/>
                  </a:cxn>
                  <a:cxn ang="0">
                    <a:pos x="93" y="194"/>
                  </a:cxn>
                  <a:cxn ang="0">
                    <a:pos x="82" y="204"/>
                  </a:cxn>
                  <a:cxn ang="0">
                    <a:pos x="62" y="186"/>
                  </a:cxn>
                  <a:cxn ang="0">
                    <a:pos x="45" y="176"/>
                  </a:cxn>
                  <a:cxn ang="0">
                    <a:pos x="38" y="164"/>
                  </a:cxn>
                  <a:cxn ang="0">
                    <a:pos x="50" y="146"/>
                  </a:cxn>
                  <a:cxn ang="0">
                    <a:pos x="48" y="133"/>
                  </a:cxn>
                  <a:cxn ang="0">
                    <a:pos x="37" y="110"/>
                  </a:cxn>
                  <a:cxn ang="0">
                    <a:pos x="53" y="101"/>
                  </a:cxn>
                  <a:cxn ang="0">
                    <a:pos x="55" y="78"/>
                  </a:cxn>
                  <a:cxn ang="0">
                    <a:pos x="67" y="65"/>
                  </a:cxn>
                  <a:cxn ang="0">
                    <a:pos x="62" y="50"/>
                  </a:cxn>
                  <a:cxn ang="0">
                    <a:pos x="33" y="50"/>
                  </a:cxn>
                  <a:cxn ang="0">
                    <a:pos x="23" y="45"/>
                  </a:cxn>
                  <a:cxn ang="0">
                    <a:pos x="9" y="45"/>
                  </a:cxn>
                  <a:cxn ang="0">
                    <a:pos x="13" y="37"/>
                  </a:cxn>
                  <a:cxn ang="0">
                    <a:pos x="9" y="33"/>
                  </a:cxn>
                  <a:cxn ang="0">
                    <a:pos x="5" y="27"/>
                  </a:cxn>
                  <a:cxn ang="0">
                    <a:pos x="0" y="20"/>
                  </a:cxn>
                  <a:cxn ang="0">
                    <a:pos x="15" y="13"/>
                  </a:cxn>
                  <a:cxn ang="0">
                    <a:pos x="23" y="8"/>
                  </a:cxn>
                  <a:cxn ang="0">
                    <a:pos x="33" y="3"/>
                  </a:cxn>
                  <a:cxn ang="0">
                    <a:pos x="48" y="7"/>
                  </a:cxn>
                  <a:cxn ang="0">
                    <a:pos x="63" y="7"/>
                  </a:cxn>
                  <a:cxn ang="0">
                    <a:pos x="78" y="3"/>
                  </a:cxn>
                  <a:cxn ang="0">
                    <a:pos x="110" y="12"/>
                  </a:cxn>
                  <a:cxn ang="0">
                    <a:pos x="131" y="10"/>
                  </a:cxn>
                  <a:cxn ang="0">
                    <a:pos x="150" y="8"/>
                  </a:cxn>
                  <a:cxn ang="0">
                    <a:pos x="168" y="12"/>
                  </a:cxn>
                  <a:cxn ang="0">
                    <a:pos x="244" y="136"/>
                  </a:cxn>
                  <a:cxn ang="0">
                    <a:pos x="248" y="126"/>
                  </a:cxn>
                  <a:cxn ang="0">
                    <a:pos x="244" y="136"/>
                  </a:cxn>
                </a:cxnLst>
                <a:rect l="0" t="0" r="r" b="b"/>
                <a:pathLst>
                  <a:path w="276" h="204">
                    <a:moveTo>
                      <a:pt x="170" y="10"/>
                    </a:moveTo>
                    <a:lnTo>
                      <a:pt x="175" y="12"/>
                    </a:lnTo>
                    <a:lnTo>
                      <a:pt x="175" y="13"/>
                    </a:lnTo>
                    <a:lnTo>
                      <a:pt x="178" y="13"/>
                    </a:lnTo>
                    <a:lnTo>
                      <a:pt x="178" y="18"/>
                    </a:lnTo>
                    <a:lnTo>
                      <a:pt x="178" y="22"/>
                    </a:lnTo>
                    <a:lnTo>
                      <a:pt x="185" y="22"/>
                    </a:lnTo>
                    <a:lnTo>
                      <a:pt x="195" y="25"/>
                    </a:lnTo>
                    <a:lnTo>
                      <a:pt x="200" y="30"/>
                    </a:lnTo>
                    <a:lnTo>
                      <a:pt x="205" y="27"/>
                    </a:lnTo>
                    <a:lnTo>
                      <a:pt x="210" y="32"/>
                    </a:lnTo>
                    <a:lnTo>
                      <a:pt x="216" y="32"/>
                    </a:lnTo>
                    <a:lnTo>
                      <a:pt x="219" y="33"/>
                    </a:lnTo>
                    <a:lnTo>
                      <a:pt x="224" y="30"/>
                    </a:lnTo>
                    <a:lnTo>
                      <a:pt x="234" y="30"/>
                    </a:lnTo>
                    <a:lnTo>
                      <a:pt x="239" y="32"/>
                    </a:lnTo>
                    <a:lnTo>
                      <a:pt x="246" y="30"/>
                    </a:lnTo>
                    <a:lnTo>
                      <a:pt x="253" y="35"/>
                    </a:lnTo>
                    <a:lnTo>
                      <a:pt x="264" y="33"/>
                    </a:lnTo>
                    <a:lnTo>
                      <a:pt x="273" y="38"/>
                    </a:lnTo>
                    <a:lnTo>
                      <a:pt x="274" y="38"/>
                    </a:lnTo>
                    <a:lnTo>
                      <a:pt x="276" y="42"/>
                    </a:lnTo>
                    <a:lnTo>
                      <a:pt x="271" y="43"/>
                    </a:lnTo>
                    <a:lnTo>
                      <a:pt x="273" y="50"/>
                    </a:lnTo>
                    <a:lnTo>
                      <a:pt x="273" y="55"/>
                    </a:lnTo>
                    <a:lnTo>
                      <a:pt x="269" y="60"/>
                    </a:lnTo>
                    <a:lnTo>
                      <a:pt x="261" y="65"/>
                    </a:lnTo>
                    <a:lnTo>
                      <a:pt x="261" y="65"/>
                    </a:lnTo>
                    <a:lnTo>
                      <a:pt x="256" y="70"/>
                    </a:lnTo>
                    <a:lnTo>
                      <a:pt x="256" y="70"/>
                    </a:lnTo>
                    <a:lnTo>
                      <a:pt x="249" y="71"/>
                    </a:lnTo>
                    <a:lnTo>
                      <a:pt x="239" y="71"/>
                    </a:lnTo>
                    <a:lnTo>
                      <a:pt x="233" y="76"/>
                    </a:lnTo>
                    <a:lnTo>
                      <a:pt x="228" y="78"/>
                    </a:lnTo>
                    <a:lnTo>
                      <a:pt x="231" y="80"/>
                    </a:lnTo>
                    <a:lnTo>
                      <a:pt x="229" y="85"/>
                    </a:lnTo>
                    <a:lnTo>
                      <a:pt x="226" y="88"/>
                    </a:lnTo>
                    <a:lnTo>
                      <a:pt x="224" y="86"/>
                    </a:lnTo>
                    <a:lnTo>
                      <a:pt x="226" y="86"/>
                    </a:lnTo>
                    <a:lnTo>
                      <a:pt x="223" y="85"/>
                    </a:lnTo>
                    <a:lnTo>
                      <a:pt x="216" y="96"/>
                    </a:lnTo>
                    <a:lnTo>
                      <a:pt x="211" y="98"/>
                    </a:lnTo>
                    <a:lnTo>
                      <a:pt x="203" y="113"/>
                    </a:lnTo>
                    <a:lnTo>
                      <a:pt x="200" y="116"/>
                    </a:lnTo>
                    <a:lnTo>
                      <a:pt x="203" y="121"/>
                    </a:lnTo>
                    <a:lnTo>
                      <a:pt x="205" y="126"/>
                    </a:lnTo>
                    <a:lnTo>
                      <a:pt x="208" y="128"/>
                    </a:lnTo>
                    <a:lnTo>
                      <a:pt x="214" y="135"/>
                    </a:lnTo>
                    <a:lnTo>
                      <a:pt x="210" y="140"/>
                    </a:lnTo>
                    <a:lnTo>
                      <a:pt x="201" y="141"/>
                    </a:lnTo>
                    <a:lnTo>
                      <a:pt x="201" y="146"/>
                    </a:lnTo>
                    <a:lnTo>
                      <a:pt x="193" y="156"/>
                    </a:lnTo>
                    <a:lnTo>
                      <a:pt x="193" y="163"/>
                    </a:lnTo>
                    <a:lnTo>
                      <a:pt x="195" y="164"/>
                    </a:lnTo>
                    <a:lnTo>
                      <a:pt x="193" y="168"/>
                    </a:lnTo>
                    <a:lnTo>
                      <a:pt x="185" y="168"/>
                    </a:lnTo>
                    <a:lnTo>
                      <a:pt x="170" y="174"/>
                    </a:lnTo>
                    <a:lnTo>
                      <a:pt x="170" y="179"/>
                    </a:lnTo>
                    <a:lnTo>
                      <a:pt x="165" y="188"/>
                    </a:lnTo>
                    <a:lnTo>
                      <a:pt x="160" y="184"/>
                    </a:lnTo>
                    <a:lnTo>
                      <a:pt x="155" y="181"/>
                    </a:lnTo>
                    <a:lnTo>
                      <a:pt x="151" y="184"/>
                    </a:lnTo>
                    <a:lnTo>
                      <a:pt x="148" y="188"/>
                    </a:lnTo>
                    <a:lnTo>
                      <a:pt x="145" y="186"/>
                    </a:lnTo>
                    <a:lnTo>
                      <a:pt x="140" y="184"/>
                    </a:lnTo>
                    <a:lnTo>
                      <a:pt x="138" y="188"/>
                    </a:lnTo>
                    <a:lnTo>
                      <a:pt x="131" y="186"/>
                    </a:lnTo>
                    <a:lnTo>
                      <a:pt x="121" y="184"/>
                    </a:lnTo>
                    <a:lnTo>
                      <a:pt x="118" y="186"/>
                    </a:lnTo>
                    <a:lnTo>
                      <a:pt x="108" y="186"/>
                    </a:lnTo>
                    <a:lnTo>
                      <a:pt x="102" y="194"/>
                    </a:lnTo>
                    <a:lnTo>
                      <a:pt x="93" y="194"/>
                    </a:lnTo>
                    <a:lnTo>
                      <a:pt x="88" y="198"/>
                    </a:lnTo>
                    <a:lnTo>
                      <a:pt x="88" y="201"/>
                    </a:lnTo>
                    <a:lnTo>
                      <a:pt x="82" y="204"/>
                    </a:lnTo>
                    <a:lnTo>
                      <a:pt x="73" y="203"/>
                    </a:lnTo>
                    <a:lnTo>
                      <a:pt x="67" y="196"/>
                    </a:lnTo>
                    <a:lnTo>
                      <a:pt x="62" y="186"/>
                    </a:lnTo>
                    <a:lnTo>
                      <a:pt x="62" y="184"/>
                    </a:lnTo>
                    <a:lnTo>
                      <a:pt x="52" y="176"/>
                    </a:lnTo>
                    <a:lnTo>
                      <a:pt x="45" y="176"/>
                    </a:lnTo>
                    <a:lnTo>
                      <a:pt x="42" y="174"/>
                    </a:lnTo>
                    <a:lnTo>
                      <a:pt x="42" y="169"/>
                    </a:lnTo>
                    <a:lnTo>
                      <a:pt x="38" y="164"/>
                    </a:lnTo>
                    <a:lnTo>
                      <a:pt x="43" y="155"/>
                    </a:lnTo>
                    <a:lnTo>
                      <a:pt x="48" y="150"/>
                    </a:lnTo>
                    <a:lnTo>
                      <a:pt x="50" y="146"/>
                    </a:lnTo>
                    <a:lnTo>
                      <a:pt x="45" y="146"/>
                    </a:lnTo>
                    <a:lnTo>
                      <a:pt x="42" y="140"/>
                    </a:lnTo>
                    <a:lnTo>
                      <a:pt x="48" y="133"/>
                    </a:lnTo>
                    <a:lnTo>
                      <a:pt x="48" y="123"/>
                    </a:lnTo>
                    <a:lnTo>
                      <a:pt x="43" y="121"/>
                    </a:lnTo>
                    <a:lnTo>
                      <a:pt x="37" y="110"/>
                    </a:lnTo>
                    <a:lnTo>
                      <a:pt x="42" y="108"/>
                    </a:lnTo>
                    <a:lnTo>
                      <a:pt x="47" y="110"/>
                    </a:lnTo>
                    <a:lnTo>
                      <a:pt x="53" y="101"/>
                    </a:lnTo>
                    <a:lnTo>
                      <a:pt x="48" y="98"/>
                    </a:lnTo>
                    <a:lnTo>
                      <a:pt x="53" y="93"/>
                    </a:lnTo>
                    <a:lnTo>
                      <a:pt x="55" y="78"/>
                    </a:lnTo>
                    <a:lnTo>
                      <a:pt x="53" y="73"/>
                    </a:lnTo>
                    <a:lnTo>
                      <a:pt x="63" y="65"/>
                    </a:lnTo>
                    <a:lnTo>
                      <a:pt x="67" y="65"/>
                    </a:lnTo>
                    <a:lnTo>
                      <a:pt x="68" y="62"/>
                    </a:lnTo>
                    <a:lnTo>
                      <a:pt x="63" y="55"/>
                    </a:lnTo>
                    <a:lnTo>
                      <a:pt x="62" y="50"/>
                    </a:lnTo>
                    <a:lnTo>
                      <a:pt x="50" y="48"/>
                    </a:lnTo>
                    <a:lnTo>
                      <a:pt x="47" y="52"/>
                    </a:lnTo>
                    <a:lnTo>
                      <a:pt x="33" y="50"/>
                    </a:lnTo>
                    <a:lnTo>
                      <a:pt x="25" y="53"/>
                    </a:lnTo>
                    <a:lnTo>
                      <a:pt x="22" y="50"/>
                    </a:lnTo>
                    <a:lnTo>
                      <a:pt x="23" y="45"/>
                    </a:lnTo>
                    <a:lnTo>
                      <a:pt x="18" y="45"/>
                    </a:lnTo>
                    <a:lnTo>
                      <a:pt x="9" y="47"/>
                    </a:lnTo>
                    <a:lnTo>
                      <a:pt x="9" y="45"/>
                    </a:lnTo>
                    <a:lnTo>
                      <a:pt x="13" y="40"/>
                    </a:lnTo>
                    <a:lnTo>
                      <a:pt x="10" y="40"/>
                    </a:lnTo>
                    <a:lnTo>
                      <a:pt x="13" y="37"/>
                    </a:lnTo>
                    <a:lnTo>
                      <a:pt x="10" y="35"/>
                    </a:lnTo>
                    <a:lnTo>
                      <a:pt x="12" y="30"/>
                    </a:lnTo>
                    <a:lnTo>
                      <a:pt x="9" y="33"/>
                    </a:lnTo>
                    <a:lnTo>
                      <a:pt x="7" y="33"/>
                    </a:lnTo>
                    <a:lnTo>
                      <a:pt x="7" y="27"/>
                    </a:lnTo>
                    <a:lnTo>
                      <a:pt x="5" y="27"/>
                    </a:lnTo>
                    <a:lnTo>
                      <a:pt x="5" y="23"/>
                    </a:lnTo>
                    <a:lnTo>
                      <a:pt x="2" y="25"/>
                    </a:lnTo>
                    <a:lnTo>
                      <a:pt x="0" y="20"/>
                    </a:lnTo>
                    <a:lnTo>
                      <a:pt x="4" y="15"/>
                    </a:lnTo>
                    <a:lnTo>
                      <a:pt x="12" y="12"/>
                    </a:lnTo>
                    <a:lnTo>
                      <a:pt x="15" y="13"/>
                    </a:lnTo>
                    <a:lnTo>
                      <a:pt x="23" y="13"/>
                    </a:lnTo>
                    <a:lnTo>
                      <a:pt x="27" y="10"/>
                    </a:lnTo>
                    <a:lnTo>
                      <a:pt x="23" y="8"/>
                    </a:lnTo>
                    <a:lnTo>
                      <a:pt x="23" y="5"/>
                    </a:lnTo>
                    <a:lnTo>
                      <a:pt x="32" y="2"/>
                    </a:lnTo>
                    <a:lnTo>
                      <a:pt x="33" y="3"/>
                    </a:lnTo>
                    <a:lnTo>
                      <a:pt x="37" y="0"/>
                    </a:lnTo>
                    <a:lnTo>
                      <a:pt x="43" y="2"/>
                    </a:lnTo>
                    <a:lnTo>
                      <a:pt x="48" y="7"/>
                    </a:lnTo>
                    <a:lnTo>
                      <a:pt x="52" y="3"/>
                    </a:lnTo>
                    <a:lnTo>
                      <a:pt x="57" y="3"/>
                    </a:lnTo>
                    <a:lnTo>
                      <a:pt x="63" y="7"/>
                    </a:lnTo>
                    <a:lnTo>
                      <a:pt x="70" y="3"/>
                    </a:lnTo>
                    <a:lnTo>
                      <a:pt x="77" y="2"/>
                    </a:lnTo>
                    <a:lnTo>
                      <a:pt x="78" y="3"/>
                    </a:lnTo>
                    <a:lnTo>
                      <a:pt x="85" y="7"/>
                    </a:lnTo>
                    <a:lnTo>
                      <a:pt x="102" y="10"/>
                    </a:lnTo>
                    <a:lnTo>
                      <a:pt x="110" y="12"/>
                    </a:lnTo>
                    <a:lnTo>
                      <a:pt x="121" y="7"/>
                    </a:lnTo>
                    <a:lnTo>
                      <a:pt x="130" y="7"/>
                    </a:lnTo>
                    <a:lnTo>
                      <a:pt x="131" y="10"/>
                    </a:lnTo>
                    <a:lnTo>
                      <a:pt x="141" y="12"/>
                    </a:lnTo>
                    <a:lnTo>
                      <a:pt x="145" y="8"/>
                    </a:lnTo>
                    <a:lnTo>
                      <a:pt x="150" y="8"/>
                    </a:lnTo>
                    <a:lnTo>
                      <a:pt x="163" y="15"/>
                    </a:lnTo>
                    <a:lnTo>
                      <a:pt x="165" y="12"/>
                    </a:lnTo>
                    <a:lnTo>
                      <a:pt x="168" y="12"/>
                    </a:lnTo>
                    <a:lnTo>
                      <a:pt x="170" y="10"/>
                    </a:lnTo>
                    <a:lnTo>
                      <a:pt x="170" y="10"/>
                    </a:lnTo>
                    <a:close/>
                    <a:moveTo>
                      <a:pt x="244" y="136"/>
                    </a:moveTo>
                    <a:lnTo>
                      <a:pt x="246" y="131"/>
                    </a:lnTo>
                    <a:lnTo>
                      <a:pt x="249" y="130"/>
                    </a:lnTo>
                    <a:lnTo>
                      <a:pt x="248" y="126"/>
                    </a:lnTo>
                    <a:lnTo>
                      <a:pt x="241" y="128"/>
                    </a:lnTo>
                    <a:lnTo>
                      <a:pt x="239" y="133"/>
                    </a:lnTo>
                    <a:lnTo>
                      <a:pt x="244" y="13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60" name="Freeform 68"/>
              <p:cNvSpPr>
                <a:spLocks/>
              </p:cNvSpPr>
              <p:nvPr/>
            </p:nvSpPr>
            <p:spPr bwMode="auto">
              <a:xfrm>
                <a:off x="6300497" y="2757146"/>
                <a:ext cx="40669" cy="70556"/>
              </a:xfrm>
              <a:custGeom>
                <a:avLst/>
                <a:gdLst/>
                <a:ahLst/>
                <a:cxnLst>
                  <a:cxn ang="0">
                    <a:pos x="50" y="124"/>
                  </a:cxn>
                  <a:cxn ang="0">
                    <a:pos x="51" y="110"/>
                  </a:cxn>
                  <a:cxn ang="0">
                    <a:pos x="58" y="101"/>
                  </a:cxn>
                  <a:cxn ang="0">
                    <a:pos x="50" y="95"/>
                  </a:cxn>
                  <a:cxn ang="0">
                    <a:pos x="56" y="78"/>
                  </a:cxn>
                  <a:cxn ang="0">
                    <a:pos x="45" y="65"/>
                  </a:cxn>
                  <a:cxn ang="0">
                    <a:pos x="55" y="65"/>
                  </a:cxn>
                  <a:cxn ang="0">
                    <a:pos x="56" y="53"/>
                  </a:cxn>
                  <a:cxn ang="0">
                    <a:pos x="63" y="33"/>
                  </a:cxn>
                  <a:cxn ang="0">
                    <a:pos x="71" y="20"/>
                  </a:cxn>
                  <a:cxn ang="0">
                    <a:pos x="76" y="17"/>
                  </a:cxn>
                  <a:cxn ang="0">
                    <a:pos x="70" y="5"/>
                  </a:cxn>
                  <a:cxn ang="0">
                    <a:pos x="55" y="7"/>
                  </a:cxn>
                  <a:cxn ang="0">
                    <a:pos x="33" y="8"/>
                  </a:cxn>
                  <a:cxn ang="0">
                    <a:pos x="31" y="0"/>
                  </a:cxn>
                  <a:cxn ang="0">
                    <a:pos x="17" y="2"/>
                  </a:cxn>
                  <a:cxn ang="0">
                    <a:pos x="20" y="13"/>
                  </a:cxn>
                  <a:cxn ang="0">
                    <a:pos x="20" y="28"/>
                  </a:cxn>
                  <a:cxn ang="0">
                    <a:pos x="21" y="38"/>
                  </a:cxn>
                  <a:cxn ang="0">
                    <a:pos x="17" y="48"/>
                  </a:cxn>
                  <a:cxn ang="0">
                    <a:pos x="10" y="61"/>
                  </a:cxn>
                  <a:cxn ang="0">
                    <a:pos x="3" y="75"/>
                  </a:cxn>
                  <a:cxn ang="0">
                    <a:pos x="0" y="90"/>
                  </a:cxn>
                  <a:cxn ang="0">
                    <a:pos x="8" y="86"/>
                  </a:cxn>
                  <a:cxn ang="0">
                    <a:pos x="12" y="86"/>
                  </a:cxn>
                  <a:cxn ang="0">
                    <a:pos x="7" y="93"/>
                  </a:cxn>
                  <a:cxn ang="0">
                    <a:pos x="8" y="100"/>
                  </a:cxn>
                  <a:cxn ang="0">
                    <a:pos x="18" y="96"/>
                  </a:cxn>
                  <a:cxn ang="0">
                    <a:pos x="17" y="105"/>
                  </a:cxn>
                  <a:cxn ang="0">
                    <a:pos x="15" y="121"/>
                  </a:cxn>
                  <a:cxn ang="0">
                    <a:pos x="12" y="133"/>
                  </a:cxn>
                  <a:cxn ang="0">
                    <a:pos x="20" y="129"/>
                  </a:cxn>
                  <a:cxn ang="0">
                    <a:pos x="35" y="134"/>
                  </a:cxn>
                  <a:cxn ang="0">
                    <a:pos x="48" y="131"/>
                  </a:cxn>
                  <a:cxn ang="0">
                    <a:pos x="50" y="129"/>
                  </a:cxn>
                </a:cxnLst>
                <a:rect l="0" t="0" r="r" b="b"/>
                <a:pathLst>
                  <a:path w="76" h="134">
                    <a:moveTo>
                      <a:pt x="50" y="129"/>
                    </a:moveTo>
                    <a:lnTo>
                      <a:pt x="50" y="124"/>
                    </a:lnTo>
                    <a:lnTo>
                      <a:pt x="46" y="119"/>
                    </a:lnTo>
                    <a:lnTo>
                      <a:pt x="51" y="110"/>
                    </a:lnTo>
                    <a:lnTo>
                      <a:pt x="56" y="105"/>
                    </a:lnTo>
                    <a:lnTo>
                      <a:pt x="58" y="101"/>
                    </a:lnTo>
                    <a:lnTo>
                      <a:pt x="53" y="101"/>
                    </a:lnTo>
                    <a:lnTo>
                      <a:pt x="50" y="95"/>
                    </a:lnTo>
                    <a:lnTo>
                      <a:pt x="56" y="88"/>
                    </a:lnTo>
                    <a:lnTo>
                      <a:pt x="56" y="78"/>
                    </a:lnTo>
                    <a:lnTo>
                      <a:pt x="51" y="76"/>
                    </a:lnTo>
                    <a:lnTo>
                      <a:pt x="45" y="65"/>
                    </a:lnTo>
                    <a:lnTo>
                      <a:pt x="50" y="63"/>
                    </a:lnTo>
                    <a:lnTo>
                      <a:pt x="55" y="65"/>
                    </a:lnTo>
                    <a:lnTo>
                      <a:pt x="61" y="56"/>
                    </a:lnTo>
                    <a:lnTo>
                      <a:pt x="56" y="53"/>
                    </a:lnTo>
                    <a:lnTo>
                      <a:pt x="61" y="48"/>
                    </a:lnTo>
                    <a:lnTo>
                      <a:pt x="63" y="33"/>
                    </a:lnTo>
                    <a:lnTo>
                      <a:pt x="61" y="28"/>
                    </a:lnTo>
                    <a:lnTo>
                      <a:pt x="71" y="20"/>
                    </a:lnTo>
                    <a:lnTo>
                      <a:pt x="75" y="20"/>
                    </a:lnTo>
                    <a:lnTo>
                      <a:pt x="76" y="17"/>
                    </a:lnTo>
                    <a:lnTo>
                      <a:pt x="71" y="10"/>
                    </a:lnTo>
                    <a:lnTo>
                      <a:pt x="70" y="5"/>
                    </a:lnTo>
                    <a:lnTo>
                      <a:pt x="58" y="3"/>
                    </a:lnTo>
                    <a:lnTo>
                      <a:pt x="55" y="7"/>
                    </a:lnTo>
                    <a:lnTo>
                      <a:pt x="41" y="5"/>
                    </a:lnTo>
                    <a:lnTo>
                      <a:pt x="33" y="8"/>
                    </a:lnTo>
                    <a:lnTo>
                      <a:pt x="30" y="5"/>
                    </a:lnTo>
                    <a:lnTo>
                      <a:pt x="31" y="0"/>
                    </a:lnTo>
                    <a:lnTo>
                      <a:pt x="26" y="0"/>
                    </a:lnTo>
                    <a:lnTo>
                      <a:pt x="17" y="2"/>
                    </a:lnTo>
                    <a:lnTo>
                      <a:pt x="17" y="5"/>
                    </a:lnTo>
                    <a:lnTo>
                      <a:pt x="20" y="13"/>
                    </a:lnTo>
                    <a:lnTo>
                      <a:pt x="18" y="26"/>
                    </a:lnTo>
                    <a:lnTo>
                      <a:pt x="20" y="28"/>
                    </a:lnTo>
                    <a:lnTo>
                      <a:pt x="18" y="35"/>
                    </a:lnTo>
                    <a:lnTo>
                      <a:pt x="21" y="38"/>
                    </a:lnTo>
                    <a:lnTo>
                      <a:pt x="18" y="41"/>
                    </a:lnTo>
                    <a:lnTo>
                      <a:pt x="17" y="48"/>
                    </a:lnTo>
                    <a:lnTo>
                      <a:pt x="15" y="55"/>
                    </a:lnTo>
                    <a:lnTo>
                      <a:pt x="10" y="61"/>
                    </a:lnTo>
                    <a:lnTo>
                      <a:pt x="10" y="66"/>
                    </a:lnTo>
                    <a:lnTo>
                      <a:pt x="3" y="75"/>
                    </a:lnTo>
                    <a:lnTo>
                      <a:pt x="0" y="86"/>
                    </a:lnTo>
                    <a:lnTo>
                      <a:pt x="0" y="90"/>
                    </a:lnTo>
                    <a:lnTo>
                      <a:pt x="5" y="90"/>
                    </a:lnTo>
                    <a:lnTo>
                      <a:pt x="8" y="86"/>
                    </a:lnTo>
                    <a:lnTo>
                      <a:pt x="13" y="85"/>
                    </a:lnTo>
                    <a:lnTo>
                      <a:pt x="12" y="86"/>
                    </a:lnTo>
                    <a:lnTo>
                      <a:pt x="13" y="90"/>
                    </a:lnTo>
                    <a:lnTo>
                      <a:pt x="7" y="93"/>
                    </a:lnTo>
                    <a:lnTo>
                      <a:pt x="7" y="96"/>
                    </a:lnTo>
                    <a:lnTo>
                      <a:pt x="8" y="100"/>
                    </a:lnTo>
                    <a:lnTo>
                      <a:pt x="12" y="96"/>
                    </a:lnTo>
                    <a:lnTo>
                      <a:pt x="18" y="96"/>
                    </a:lnTo>
                    <a:lnTo>
                      <a:pt x="15" y="100"/>
                    </a:lnTo>
                    <a:lnTo>
                      <a:pt x="17" y="105"/>
                    </a:lnTo>
                    <a:lnTo>
                      <a:pt x="15" y="110"/>
                    </a:lnTo>
                    <a:lnTo>
                      <a:pt x="15" y="121"/>
                    </a:lnTo>
                    <a:lnTo>
                      <a:pt x="13" y="129"/>
                    </a:lnTo>
                    <a:lnTo>
                      <a:pt x="12" y="133"/>
                    </a:lnTo>
                    <a:lnTo>
                      <a:pt x="13" y="133"/>
                    </a:lnTo>
                    <a:lnTo>
                      <a:pt x="20" y="129"/>
                    </a:lnTo>
                    <a:lnTo>
                      <a:pt x="30" y="133"/>
                    </a:lnTo>
                    <a:lnTo>
                      <a:pt x="35" y="134"/>
                    </a:lnTo>
                    <a:lnTo>
                      <a:pt x="41" y="131"/>
                    </a:lnTo>
                    <a:lnTo>
                      <a:pt x="48" y="131"/>
                    </a:lnTo>
                    <a:lnTo>
                      <a:pt x="50" y="129"/>
                    </a:lnTo>
                    <a:lnTo>
                      <a:pt x="50" y="12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61" name="Freeform 69"/>
              <p:cNvSpPr>
                <a:spLocks noEditPoints="1"/>
              </p:cNvSpPr>
              <p:nvPr/>
            </p:nvSpPr>
            <p:spPr bwMode="auto">
              <a:xfrm>
                <a:off x="6654750" y="2760258"/>
                <a:ext cx="111306" cy="88195"/>
              </a:xfrm>
              <a:custGeom>
                <a:avLst/>
                <a:gdLst/>
                <a:ahLst/>
                <a:cxnLst>
                  <a:cxn ang="0">
                    <a:pos x="131" y="16"/>
                  </a:cxn>
                  <a:cxn ang="0">
                    <a:pos x="98" y="15"/>
                  </a:cxn>
                  <a:cxn ang="0">
                    <a:pos x="52" y="23"/>
                  </a:cxn>
                  <a:cxn ang="0">
                    <a:pos x="17" y="60"/>
                  </a:cxn>
                  <a:cxn ang="0">
                    <a:pos x="37" y="91"/>
                  </a:cxn>
                  <a:cxn ang="0">
                    <a:pos x="66" y="100"/>
                  </a:cxn>
                  <a:cxn ang="0">
                    <a:pos x="71" y="105"/>
                  </a:cxn>
                  <a:cxn ang="0">
                    <a:pos x="38" y="110"/>
                  </a:cxn>
                  <a:cxn ang="0">
                    <a:pos x="60" y="138"/>
                  </a:cxn>
                  <a:cxn ang="0">
                    <a:pos x="73" y="146"/>
                  </a:cxn>
                  <a:cxn ang="0">
                    <a:pos x="83" y="131"/>
                  </a:cxn>
                  <a:cxn ang="0">
                    <a:pos x="88" y="123"/>
                  </a:cxn>
                  <a:cxn ang="0">
                    <a:pos x="81" y="111"/>
                  </a:cxn>
                  <a:cxn ang="0">
                    <a:pos x="101" y="106"/>
                  </a:cxn>
                  <a:cxn ang="0">
                    <a:pos x="75" y="85"/>
                  </a:cxn>
                  <a:cxn ang="0">
                    <a:pos x="80" y="70"/>
                  </a:cxn>
                  <a:cxn ang="0">
                    <a:pos x="73" y="58"/>
                  </a:cxn>
                  <a:cxn ang="0">
                    <a:pos x="75" y="38"/>
                  </a:cxn>
                  <a:cxn ang="0">
                    <a:pos x="88" y="43"/>
                  </a:cxn>
                  <a:cxn ang="0">
                    <a:pos x="105" y="43"/>
                  </a:cxn>
                  <a:cxn ang="0">
                    <a:pos x="105" y="31"/>
                  </a:cxn>
                  <a:cxn ang="0">
                    <a:pos x="130" y="25"/>
                  </a:cxn>
                  <a:cxn ang="0">
                    <a:pos x="156" y="5"/>
                  </a:cxn>
                  <a:cxn ang="0">
                    <a:pos x="10" y="70"/>
                  </a:cxn>
                  <a:cxn ang="0">
                    <a:pos x="5" y="58"/>
                  </a:cxn>
                  <a:cxn ang="0">
                    <a:pos x="25" y="90"/>
                  </a:cxn>
                  <a:cxn ang="0">
                    <a:pos x="32" y="103"/>
                  </a:cxn>
                  <a:cxn ang="0">
                    <a:pos x="22" y="105"/>
                  </a:cxn>
                  <a:cxn ang="0">
                    <a:pos x="33" y="114"/>
                  </a:cxn>
                  <a:cxn ang="0">
                    <a:pos x="33" y="113"/>
                  </a:cxn>
                  <a:cxn ang="0">
                    <a:pos x="183" y="168"/>
                  </a:cxn>
                  <a:cxn ang="0">
                    <a:pos x="196" y="159"/>
                  </a:cxn>
                  <a:cxn ang="0">
                    <a:pos x="209" y="146"/>
                  </a:cxn>
                  <a:cxn ang="0">
                    <a:pos x="196" y="159"/>
                  </a:cxn>
                  <a:cxn ang="0">
                    <a:pos x="166" y="143"/>
                  </a:cxn>
                  <a:cxn ang="0">
                    <a:pos x="174" y="113"/>
                  </a:cxn>
                  <a:cxn ang="0">
                    <a:pos x="163" y="113"/>
                  </a:cxn>
                  <a:cxn ang="0">
                    <a:pos x="151" y="96"/>
                  </a:cxn>
                  <a:cxn ang="0">
                    <a:pos x="148" y="78"/>
                  </a:cxn>
                  <a:cxn ang="0">
                    <a:pos x="161" y="71"/>
                  </a:cxn>
                  <a:cxn ang="0">
                    <a:pos x="154" y="71"/>
                  </a:cxn>
                  <a:cxn ang="0">
                    <a:pos x="140" y="35"/>
                  </a:cxn>
                  <a:cxn ang="0">
                    <a:pos x="131" y="50"/>
                  </a:cxn>
                  <a:cxn ang="0">
                    <a:pos x="125" y="50"/>
                  </a:cxn>
                  <a:cxn ang="0">
                    <a:pos x="115" y="33"/>
                  </a:cxn>
                  <a:cxn ang="0">
                    <a:pos x="96" y="80"/>
                  </a:cxn>
                  <a:cxn ang="0">
                    <a:pos x="88" y="75"/>
                  </a:cxn>
                  <a:cxn ang="0">
                    <a:pos x="118" y="83"/>
                  </a:cxn>
                  <a:cxn ang="0">
                    <a:pos x="154" y="121"/>
                  </a:cxn>
                  <a:cxn ang="0">
                    <a:pos x="115" y="143"/>
                  </a:cxn>
                  <a:cxn ang="0">
                    <a:pos x="118" y="123"/>
                  </a:cxn>
                  <a:cxn ang="0">
                    <a:pos x="116" y="119"/>
                  </a:cxn>
                  <a:cxn ang="0">
                    <a:pos x="135" y="133"/>
                  </a:cxn>
                  <a:cxn ang="0">
                    <a:pos x="141" y="133"/>
                  </a:cxn>
                  <a:cxn ang="0">
                    <a:pos x="135" y="116"/>
                  </a:cxn>
                  <a:cxn ang="0">
                    <a:pos x="126" y="111"/>
                  </a:cxn>
                  <a:cxn ang="0">
                    <a:pos x="76" y="81"/>
                  </a:cxn>
                  <a:cxn ang="0">
                    <a:pos x="103" y="86"/>
                  </a:cxn>
                  <a:cxn ang="0">
                    <a:pos x="120" y="105"/>
                  </a:cxn>
                  <a:cxn ang="0">
                    <a:pos x="105" y="96"/>
                  </a:cxn>
                  <a:cxn ang="0">
                    <a:pos x="85" y="85"/>
                  </a:cxn>
                  <a:cxn ang="0">
                    <a:pos x="88" y="151"/>
                  </a:cxn>
                  <a:cxn ang="0">
                    <a:pos x="85" y="144"/>
                  </a:cxn>
                </a:cxnLst>
                <a:rect l="0" t="0" r="r" b="b"/>
                <a:pathLst>
                  <a:path w="209" h="171">
                    <a:moveTo>
                      <a:pt x="156" y="0"/>
                    </a:moveTo>
                    <a:lnTo>
                      <a:pt x="154" y="0"/>
                    </a:lnTo>
                    <a:lnTo>
                      <a:pt x="148" y="3"/>
                    </a:lnTo>
                    <a:lnTo>
                      <a:pt x="148" y="8"/>
                    </a:lnTo>
                    <a:lnTo>
                      <a:pt x="150" y="12"/>
                    </a:lnTo>
                    <a:lnTo>
                      <a:pt x="146" y="15"/>
                    </a:lnTo>
                    <a:lnTo>
                      <a:pt x="136" y="13"/>
                    </a:lnTo>
                    <a:lnTo>
                      <a:pt x="131" y="16"/>
                    </a:lnTo>
                    <a:lnTo>
                      <a:pt x="128" y="13"/>
                    </a:lnTo>
                    <a:lnTo>
                      <a:pt x="123" y="13"/>
                    </a:lnTo>
                    <a:lnTo>
                      <a:pt x="120" y="16"/>
                    </a:lnTo>
                    <a:lnTo>
                      <a:pt x="115" y="16"/>
                    </a:lnTo>
                    <a:lnTo>
                      <a:pt x="115" y="12"/>
                    </a:lnTo>
                    <a:lnTo>
                      <a:pt x="108" y="12"/>
                    </a:lnTo>
                    <a:lnTo>
                      <a:pt x="101" y="12"/>
                    </a:lnTo>
                    <a:lnTo>
                      <a:pt x="98" y="15"/>
                    </a:lnTo>
                    <a:lnTo>
                      <a:pt x="91" y="16"/>
                    </a:lnTo>
                    <a:lnTo>
                      <a:pt x="83" y="16"/>
                    </a:lnTo>
                    <a:lnTo>
                      <a:pt x="81" y="15"/>
                    </a:lnTo>
                    <a:lnTo>
                      <a:pt x="78" y="18"/>
                    </a:lnTo>
                    <a:lnTo>
                      <a:pt x="73" y="18"/>
                    </a:lnTo>
                    <a:lnTo>
                      <a:pt x="68" y="21"/>
                    </a:lnTo>
                    <a:lnTo>
                      <a:pt x="56" y="20"/>
                    </a:lnTo>
                    <a:lnTo>
                      <a:pt x="52" y="23"/>
                    </a:lnTo>
                    <a:lnTo>
                      <a:pt x="50" y="25"/>
                    </a:lnTo>
                    <a:lnTo>
                      <a:pt x="43" y="26"/>
                    </a:lnTo>
                    <a:lnTo>
                      <a:pt x="33" y="33"/>
                    </a:lnTo>
                    <a:lnTo>
                      <a:pt x="33" y="38"/>
                    </a:lnTo>
                    <a:lnTo>
                      <a:pt x="30" y="45"/>
                    </a:lnTo>
                    <a:lnTo>
                      <a:pt x="20" y="48"/>
                    </a:lnTo>
                    <a:lnTo>
                      <a:pt x="20" y="53"/>
                    </a:lnTo>
                    <a:lnTo>
                      <a:pt x="17" y="60"/>
                    </a:lnTo>
                    <a:lnTo>
                      <a:pt x="13" y="61"/>
                    </a:lnTo>
                    <a:lnTo>
                      <a:pt x="13" y="61"/>
                    </a:lnTo>
                    <a:lnTo>
                      <a:pt x="13" y="68"/>
                    </a:lnTo>
                    <a:lnTo>
                      <a:pt x="22" y="73"/>
                    </a:lnTo>
                    <a:lnTo>
                      <a:pt x="27" y="80"/>
                    </a:lnTo>
                    <a:lnTo>
                      <a:pt x="30" y="80"/>
                    </a:lnTo>
                    <a:lnTo>
                      <a:pt x="30" y="83"/>
                    </a:lnTo>
                    <a:lnTo>
                      <a:pt x="37" y="91"/>
                    </a:lnTo>
                    <a:lnTo>
                      <a:pt x="38" y="96"/>
                    </a:lnTo>
                    <a:lnTo>
                      <a:pt x="42" y="98"/>
                    </a:lnTo>
                    <a:lnTo>
                      <a:pt x="45" y="93"/>
                    </a:lnTo>
                    <a:lnTo>
                      <a:pt x="48" y="98"/>
                    </a:lnTo>
                    <a:lnTo>
                      <a:pt x="55" y="98"/>
                    </a:lnTo>
                    <a:lnTo>
                      <a:pt x="56" y="95"/>
                    </a:lnTo>
                    <a:lnTo>
                      <a:pt x="60" y="96"/>
                    </a:lnTo>
                    <a:lnTo>
                      <a:pt x="66" y="100"/>
                    </a:lnTo>
                    <a:lnTo>
                      <a:pt x="71" y="98"/>
                    </a:lnTo>
                    <a:lnTo>
                      <a:pt x="71" y="100"/>
                    </a:lnTo>
                    <a:lnTo>
                      <a:pt x="75" y="100"/>
                    </a:lnTo>
                    <a:lnTo>
                      <a:pt x="76" y="101"/>
                    </a:lnTo>
                    <a:lnTo>
                      <a:pt x="83" y="103"/>
                    </a:lnTo>
                    <a:lnTo>
                      <a:pt x="78" y="105"/>
                    </a:lnTo>
                    <a:lnTo>
                      <a:pt x="75" y="108"/>
                    </a:lnTo>
                    <a:lnTo>
                      <a:pt x="71" y="105"/>
                    </a:lnTo>
                    <a:lnTo>
                      <a:pt x="68" y="105"/>
                    </a:lnTo>
                    <a:lnTo>
                      <a:pt x="58" y="98"/>
                    </a:lnTo>
                    <a:lnTo>
                      <a:pt x="53" y="100"/>
                    </a:lnTo>
                    <a:lnTo>
                      <a:pt x="50" y="103"/>
                    </a:lnTo>
                    <a:lnTo>
                      <a:pt x="45" y="100"/>
                    </a:lnTo>
                    <a:lnTo>
                      <a:pt x="42" y="105"/>
                    </a:lnTo>
                    <a:lnTo>
                      <a:pt x="40" y="105"/>
                    </a:lnTo>
                    <a:lnTo>
                      <a:pt x="38" y="110"/>
                    </a:lnTo>
                    <a:lnTo>
                      <a:pt x="43" y="114"/>
                    </a:lnTo>
                    <a:lnTo>
                      <a:pt x="48" y="116"/>
                    </a:lnTo>
                    <a:lnTo>
                      <a:pt x="53" y="121"/>
                    </a:lnTo>
                    <a:lnTo>
                      <a:pt x="55" y="124"/>
                    </a:lnTo>
                    <a:lnTo>
                      <a:pt x="52" y="126"/>
                    </a:lnTo>
                    <a:lnTo>
                      <a:pt x="53" y="129"/>
                    </a:lnTo>
                    <a:lnTo>
                      <a:pt x="56" y="134"/>
                    </a:lnTo>
                    <a:lnTo>
                      <a:pt x="60" y="138"/>
                    </a:lnTo>
                    <a:lnTo>
                      <a:pt x="61" y="136"/>
                    </a:lnTo>
                    <a:lnTo>
                      <a:pt x="60" y="133"/>
                    </a:lnTo>
                    <a:lnTo>
                      <a:pt x="61" y="129"/>
                    </a:lnTo>
                    <a:lnTo>
                      <a:pt x="63" y="134"/>
                    </a:lnTo>
                    <a:lnTo>
                      <a:pt x="70" y="136"/>
                    </a:lnTo>
                    <a:lnTo>
                      <a:pt x="71" y="139"/>
                    </a:lnTo>
                    <a:lnTo>
                      <a:pt x="70" y="143"/>
                    </a:lnTo>
                    <a:lnTo>
                      <a:pt x="73" y="146"/>
                    </a:lnTo>
                    <a:lnTo>
                      <a:pt x="73" y="141"/>
                    </a:lnTo>
                    <a:lnTo>
                      <a:pt x="75" y="136"/>
                    </a:lnTo>
                    <a:lnTo>
                      <a:pt x="80" y="136"/>
                    </a:lnTo>
                    <a:lnTo>
                      <a:pt x="81" y="139"/>
                    </a:lnTo>
                    <a:lnTo>
                      <a:pt x="88" y="144"/>
                    </a:lnTo>
                    <a:lnTo>
                      <a:pt x="86" y="139"/>
                    </a:lnTo>
                    <a:lnTo>
                      <a:pt x="86" y="136"/>
                    </a:lnTo>
                    <a:lnTo>
                      <a:pt x="83" y="131"/>
                    </a:lnTo>
                    <a:lnTo>
                      <a:pt x="80" y="124"/>
                    </a:lnTo>
                    <a:lnTo>
                      <a:pt x="78" y="121"/>
                    </a:lnTo>
                    <a:lnTo>
                      <a:pt x="78" y="119"/>
                    </a:lnTo>
                    <a:lnTo>
                      <a:pt x="81" y="119"/>
                    </a:lnTo>
                    <a:lnTo>
                      <a:pt x="86" y="121"/>
                    </a:lnTo>
                    <a:lnTo>
                      <a:pt x="85" y="123"/>
                    </a:lnTo>
                    <a:lnTo>
                      <a:pt x="86" y="124"/>
                    </a:lnTo>
                    <a:lnTo>
                      <a:pt x="88" y="123"/>
                    </a:lnTo>
                    <a:lnTo>
                      <a:pt x="95" y="123"/>
                    </a:lnTo>
                    <a:lnTo>
                      <a:pt x="95" y="123"/>
                    </a:lnTo>
                    <a:lnTo>
                      <a:pt x="93" y="121"/>
                    </a:lnTo>
                    <a:lnTo>
                      <a:pt x="91" y="118"/>
                    </a:lnTo>
                    <a:lnTo>
                      <a:pt x="90" y="118"/>
                    </a:lnTo>
                    <a:lnTo>
                      <a:pt x="86" y="116"/>
                    </a:lnTo>
                    <a:lnTo>
                      <a:pt x="86" y="114"/>
                    </a:lnTo>
                    <a:lnTo>
                      <a:pt x="81" y="111"/>
                    </a:lnTo>
                    <a:lnTo>
                      <a:pt x="86" y="108"/>
                    </a:lnTo>
                    <a:lnTo>
                      <a:pt x="90" y="110"/>
                    </a:lnTo>
                    <a:lnTo>
                      <a:pt x="93" y="106"/>
                    </a:lnTo>
                    <a:lnTo>
                      <a:pt x="100" y="111"/>
                    </a:lnTo>
                    <a:lnTo>
                      <a:pt x="100" y="113"/>
                    </a:lnTo>
                    <a:lnTo>
                      <a:pt x="105" y="113"/>
                    </a:lnTo>
                    <a:lnTo>
                      <a:pt x="106" y="111"/>
                    </a:lnTo>
                    <a:lnTo>
                      <a:pt x="101" y="106"/>
                    </a:lnTo>
                    <a:lnTo>
                      <a:pt x="103" y="101"/>
                    </a:lnTo>
                    <a:lnTo>
                      <a:pt x="101" y="98"/>
                    </a:lnTo>
                    <a:lnTo>
                      <a:pt x="90" y="91"/>
                    </a:lnTo>
                    <a:lnTo>
                      <a:pt x="86" y="91"/>
                    </a:lnTo>
                    <a:lnTo>
                      <a:pt x="85" y="88"/>
                    </a:lnTo>
                    <a:lnTo>
                      <a:pt x="81" y="88"/>
                    </a:lnTo>
                    <a:lnTo>
                      <a:pt x="80" y="86"/>
                    </a:lnTo>
                    <a:lnTo>
                      <a:pt x="75" y="85"/>
                    </a:lnTo>
                    <a:lnTo>
                      <a:pt x="70" y="81"/>
                    </a:lnTo>
                    <a:lnTo>
                      <a:pt x="75" y="81"/>
                    </a:lnTo>
                    <a:lnTo>
                      <a:pt x="78" y="78"/>
                    </a:lnTo>
                    <a:lnTo>
                      <a:pt x="78" y="75"/>
                    </a:lnTo>
                    <a:lnTo>
                      <a:pt x="73" y="75"/>
                    </a:lnTo>
                    <a:lnTo>
                      <a:pt x="76" y="71"/>
                    </a:lnTo>
                    <a:lnTo>
                      <a:pt x="76" y="68"/>
                    </a:lnTo>
                    <a:lnTo>
                      <a:pt x="80" y="70"/>
                    </a:lnTo>
                    <a:lnTo>
                      <a:pt x="83" y="73"/>
                    </a:lnTo>
                    <a:lnTo>
                      <a:pt x="81" y="75"/>
                    </a:lnTo>
                    <a:lnTo>
                      <a:pt x="81" y="76"/>
                    </a:lnTo>
                    <a:lnTo>
                      <a:pt x="85" y="76"/>
                    </a:lnTo>
                    <a:lnTo>
                      <a:pt x="86" y="71"/>
                    </a:lnTo>
                    <a:lnTo>
                      <a:pt x="83" y="68"/>
                    </a:lnTo>
                    <a:lnTo>
                      <a:pt x="75" y="60"/>
                    </a:lnTo>
                    <a:lnTo>
                      <a:pt x="73" y="58"/>
                    </a:lnTo>
                    <a:lnTo>
                      <a:pt x="71" y="55"/>
                    </a:lnTo>
                    <a:lnTo>
                      <a:pt x="66" y="50"/>
                    </a:lnTo>
                    <a:lnTo>
                      <a:pt x="68" y="48"/>
                    </a:lnTo>
                    <a:lnTo>
                      <a:pt x="66" y="40"/>
                    </a:lnTo>
                    <a:lnTo>
                      <a:pt x="70" y="35"/>
                    </a:lnTo>
                    <a:lnTo>
                      <a:pt x="76" y="33"/>
                    </a:lnTo>
                    <a:lnTo>
                      <a:pt x="76" y="38"/>
                    </a:lnTo>
                    <a:lnTo>
                      <a:pt x="75" y="38"/>
                    </a:lnTo>
                    <a:lnTo>
                      <a:pt x="75" y="40"/>
                    </a:lnTo>
                    <a:lnTo>
                      <a:pt x="81" y="43"/>
                    </a:lnTo>
                    <a:lnTo>
                      <a:pt x="83" y="48"/>
                    </a:lnTo>
                    <a:lnTo>
                      <a:pt x="88" y="53"/>
                    </a:lnTo>
                    <a:lnTo>
                      <a:pt x="93" y="51"/>
                    </a:lnTo>
                    <a:lnTo>
                      <a:pt x="90" y="50"/>
                    </a:lnTo>
                    <a:lnTo>
                      <a:pt x="86" y="46"/>
                    </a:lnTo>
                    <a:lnTo>
                      <a:pt x="88" y="43"/>
                    </a:lnTo>
                    <a:lnTo>
                      <a:pt x="93" y="45"/>
                    </a:lnTo>
                    <a:lnTo>
                      <a:pt x="96" y="50"/>
                    </a:lnTo>
                    <a:lnTo>
                      <a:pt x="100" y="51"/>
                    </a:lnTo>
                    <a:lnTo>
                      <a:pt x="101" y="48"/>
                    </a:lnTo>
                    <a:lnTo>
                      <a:pt x="98" y="46"/>
                    </a:lnTo>
                    <a:lnTo>
                      <a:pt x="95" y="45"/>
                    </a:lnTo>
                    <a:lnTo>
                      <a:pt x="95" y="41"/>
                    </a:lnTo>
                    <a:lnTo>
                      <a:pt x="105" y="43"/>
                    </a:lnTo>
                    <a:lnTo>
                      <a:pt x="108" y="45"/>
                    </a:lnTo>
                    <a:lnTo>
                      <a:pt x="108" y="43"/>
                    </a:lnTo>
                    <a:lnTo>
                      <a:pt x="103" y="40"/>
                    </a:lnTo>
                    <a:lnTo>
                      <a:pt x="98" y="38"/>
                    </a:lnTo>
                    <a:lnTo>
                      <a:pt x="95" y="35"/>
                    </a:lnTo>
                    <a:lnTo>
                      <a:pt x="96" y="31"/>
                    </a:lnTo>
                    <a:lnTo>
                      <a:pt x="101" y="33"/>
                    </a:lnTo>
                    <a:lnTo>
                      <a:pt x="105" y="31"/>
                    </a:lnTo>
                    <a:lnTo>
                      <a:pt x="106" y="25"/>
                    </a:lnTo>
                    <a:lnTo>
                      <a:pt x="110" y="23"/>
                    </a:lnTo>
                    <a:lnTo>
                      <a:pt x="116" y="28"/>
                    </a:lnTo>
                    <a:lnTo>
                      <a:pt x="120" y="28"/>
                    </a:lnTo>
                    <a:lnTo>
                      <a:pt x="125" y="23"/>
                    </a:lnTo>
                    <a:lnTo>
                      <a:pt x="125" y="21"/>
                    </a:lnTo>
                    <a:lnTo>
                      <a:pt x="126" y="21"/>
                    </a:lnTo>
                    <a:lnTo>
                      <a:pt x="130" y="25"/>
                    </a:lnTo>
                    <a:lnTo>
                      <a:pt x="140" y="25"/>
                    </a:lnTo>
                    <a:lnTo>
                      <a:pt x="146" y="26"/>
                    </a:lnTo>
                    <a:lnTo>
                      <a:pt x="153" y="26"/>
                    </a:lnTo>
                    <a:lnTo>
                      <a:pt x="154" y="20"/>
                    </a:lnTo>
                    <a:lnTo>
                      <a:pt x="154" y="16"/>
                    </a:lnTo>
                    <a:lnTo>
                      <a:pt x="159" y="13"/>
                    </a:lnTo>
                    <a:lnTo>
                      <a:pt x="161" y="7"/>
                    </a:lnTo>
                    <a:lnTo>
                      <a:pt x="156" y="5"/>
                    </a:lnTo>
                    <a:lnTo>
                      <a:pt x="156" y="0"/>
                    </a:lnTo>
                    <a:lnTo>
                      <a:pt x="156" y="0"/>
                    </a:lnTo>
                    <a:close/>
                    <a:moveTo>
                      <a:pt x="5" y="58"/>
                    </a:moveTo>
                    <a:lnTo>
                      <a:pt x="5" y="63"/>
                    </a:lnTo>
                    <a:lnTo>
                      <a:pt x="8" y="66"/>
                    </a:lnTo>
                    <a:lnTo>
                      <a:pt x="12" y="66"/>
                    </a:lnTo>
                    <a:lnTo>
                      <a:pt x="12" y="68"/>
                    </a:lnTo>
                    <a:lnTo>
                      <a:pt x="10" y="70"/>
                    </a:lnTo>
                    <a:lnTo>
                      <a:pt x="7" y="68"/>
                    </a:lnTo>
                    <a:lnTo>
                      <a:pt x="2" y="63"/>
                    </a:lnTo>
                    <a:lnTo>
                      <a:pt x="2" y="61"/>
                    </a:lnTo>
                    <a:lnTo>
                      <a:pt x="0" y="61"/>
                    </a:lnTo>
                    <a:lnTo>
                      <a:pt x="0" y="60"/>
                    </a:lnTo>
                    <a:lnTo>
                      <a:pt x="3" y="58"/>
                    </a:lnTo>
                    <a:lnTo>
                      <a:pt x="5" y="58"/>
                    </a:lnTo>
                    <a:lnTo>
                      <a:pt x="5" y="58"/>
                    </a:lnTo>
                    <a:close/>
                    <a:moveTo>
                      <a:pt x="25" y="90"/>
                    </a:moveTo>
                    <a:lnTo>
                      <a:pt x="25" y="88"/>
                    </a:lnTo>
                    <a:lnTo>
                      <a:pt x="27" y="85"/>
                    </a:lnTo>
                    <a:lnTo>
                      <a:pt x="28" y="85"/>
                    </a:lnTo>
                    <a:lnTo>
                      <a:pt x="28" y="88"/>
                    </a:lnTo>
                    <a:lnTo>
                      <a:pt x="27" y="90"/>
                    </a:lnTo>
                    <a:lnTo>
                      <a:pt x="25" y="90"/>
                    </a:lnTo>
                    <a:lnTo>
                      <a:pt x="25" y="90"/>
                    </a:lnTo>
                    <a:lnTo>
                      <a:pt x="25" y="90"/>
                    </a:lnTo>
                    <a:close/>
                    <a:moveTo>
                      <a:pt x="25" y="96"/>
                    </a:moveTo>
                    <a:lnTo>
                      <a:pt x="25" y="91"/>
                    </a:lnTo>
                    <a:lnTo>
                      <a:pt x="28" y="95"/>
                    </a:lnTo>
                    <a:lnTo>
                      <a:pt x="30" y="96"/>
                    </a:lnTo>
                    <a:lnTo>
                      <a:pt x="28" y="98"/>
                    </a:lnTo>
                    <a:lnTo>
                      <a:pt x="30" y="101"/>
                    </a:lnTo>
                    <a:lnTo>
                      <a:pt x="32" y="103"/>
                    </a:lnTo>
                    <a:lnTo>
                      <a:pt x="32" y="105"/>
                    </a:lnTo>
                    <a:lnTo>
                      <a:pt x="30" y="106"/>
                    </a:lnTo>
                    <a:lnTo>
                      <a:pt x="28" y="105"/>
                    </a:lnTo>
                    <a:lnTo>
                      <a:pt x="25" y="105"/>
                    </a:lnTo>
                    <a:lnTo>
                      <a:pt x="25" y="101"/>
                    </a:lnTo>
                    <a:lnTo>
                      <a:pt x="23" y="101"/>
                    </a:lnTo>
                    <a:lnTo>
                      <a:pt x="23" y="103"/>
                    </a:lnTo>
                    <a:lnTo>
                      <a:pt x="22" y="105"/>
                    </a:lnTo>
                    <a:lnTo>
                      <a:pt x="20" y="101"/>
                    </a:lnTo>
                    <a:lnTo>
                      <a:pt x="20" y="98"/>
                    </a:lnTo>
                    <a:lnTo>
                      <a:pt x="23" y="96"/>
                    </a:lnTo>
                    <a:lnTo>
                      <a:pt x="25" y="96"/>
                    </a:lnTo>
                    <a:lnTo>
                      <a:pt x="25" y="96"/>
                    </a:lnTo>
                    <a:close/>
                    <a:moveTo>
                      <a:pt x="33" y="113"/>
                    </a:moveTo>
                    <a:lnTo>
                      <a:pt x="35" y="114"/>
                    </a:lnTo>
                    <a:lnTo>
                      <a:pt x="33" y="114"/>
                    </a:lnTo>
                    <a:lnTo>
                      <a:pt x="32" y="116"/>
                    </a:lnTo>
                    <a:lnTo>
                      <a:pt x="30" y="114"/>
                    </a:lnTo>
                    <a:lnTo>
                      <a:pt x="27" y="111"/>
                    </a:lnTo>
                    <a:lnTo>
                      <a:pt x="27" y="110"/>
                    </a:lnTo>
                    <a:lnTo>
                      <a:pt x="28" y="108"/>
                    </a:lnTo>
                    <a:lnTo>
                      <a:pt x="32" y="110"/>
                    </a:lnTo>
                    <a:lnTo>
                      <a:pt x="33" y="113"/>
                    </a:lnTo>
                    <a:lnTo>
                      <a:pt x="33" y="113"/>
                    </a:lnTo>
                    <a:close/>
                    <a:moveTo>
                      <a:pt x="184" y="161"/>
                    </a:moveTo>
                    <a:lnTo>
                      <a:pt x="184" y="159"/>
                    </a:lnTo>
                    <a:lnTo>
                      <a:pt x="184" y="158"/>
                    </a:lnTo>
                    <a:lnTo>
                      <a:pt x="184" y="159"/>
                    </a:lnTo>
                    <a:lnTo>
                      <a:pt x="184" y="161"/>
                    </a:lnTo>
                    <a:lnTo>
                      <a:pt x="184" y="161"/>
                    </a:lnTo>
                    <a:close/>
                    <a:moveTo>
                      <a:pt x="183" y="171"/>
                    </a:moveTo>
                    <a:lnTo>
                      <a:pt x="183" y="168"/>
                    </a:lnTo>
                    <a:lnTo>
                      <a:pt x="181" y="164"/>
                    </a:lnTo>
                    <a:lnTo>
                      <a:pt x="184" y="161"/>
                    </a:lnTo>
                    <a:lnTo>
                      <a:pt x="184" y="164"/>
                    </a:lnTo>
                    <a:lnTo>
                      <a:pt x="186" y="168"/>
                    </a:lnTo>
                    <a:lnTo>
                      <a:pt x="184" y="171"/>
                    </a:lnTo>
                    <a:lnTo>
                      <a:pt x="183" y="171"/>
                    </a:lnTo>
                    <a:lnTo>
                      <a:pt x="183" y="171"/>
                    </a:lnTo>
                    <a:close/>
                    <a:moveTo>
                      <a:pt x="196" y="159"/>
                    </a:moveTo>
                    <a:lnTo>
                      <a:pt x="194" y="158"/>
                    </a:lnTo>
                    <a:lnTo>
                      <a:pt x="196" y="154"/>
                    </a:lnTo>
                    <a:lnTo>
                      <a:pt x="194" y="154"/>
                    </a:lnTo>
                    <a:lnTo>
                      <a:pt x="194" y="151"/>
                    </a:lnTo>
                    <a:lnTo>
                      <a:pt x="201" y="148"/>
                    </a:lnTo>
                    <a:lnTo>
                      <a:pt x="206" y="146"/>
                    </a:lnTo>
                    <a:lnTo>
                      <a:pt x="209" y="144"/>
                    </a:lnTo>
                    <a:lnTo>
                      <a:pt x="209" y="146"/>
                    </a:lnTo>
                    <a:lnTo>
                      <a:pt x="208" y="148"/>
                    </a:lnTo>
                    <a:lnTo>
                      <a:pt x="206" y="151"/>
                    </a:lnTo>
                    <a:lnTo>
                      <a:pt x="204" y="153"/>
                    </a:lnTo>
                    <a:lnTo>
                      <a:pt x="204" y="154"/>
                    </a:lnTo>
                    <a:lnTo>
                      <a:pt x="203" y="154"/>
                    </a:lnTo>
                    <a:lnTo>
                      <a:pt x="199" y="156"/>
                    </a:lnTo>
                    <a:lnTo>
                      <a:pt x="198" y="158"/>
                    </a:lnTo>
                    <a:lnTo>
                      <a:pt x="196" y="159"/>
                    </a:lnTo>
                    <a:lnTo>
                      <a:pt x="196" y="159"/>
                    </a:lnTo>
                    <a:close/>
                    <a:moveTo>
                      <a:pt x="163" y="144"/>
                    </a:moveTo>
                    <a:lnTo>
                      <a:pt x="161" y="143"/>
                    </a:lnTo>
                    <a:lnTo>
                      <a:pt x="163" y="141"/>
                    </a:lnTo>
                    <a:lnTo>
                      <a:pt x="166" y="139"/>
                    </a:lnTo>
                    <a:lnTo>
                      <a:pt x="168" y="141"/>
                    </a:lnTo>
                    <a:lnTo>
                      <a:pt x="166" y="143"/>
                    </a:lnTo>
                    <a:lnTo>
                      <a:pt x="166" y="143"/>
                    </a:lnTo>
                    <a:lnTo>
                      <a:pt x="163" y="144"/>
                    </a:lnTo>
                    <a:lnTo>
                      <a:pt x="163" y="144"/>
                    </a:lnTo>
                    <a:close/>
                    <a:moveTo>
                      <a:pt x="163" y="113"/>
                    </a:moveTo>
                    <a:lnTo>
                      <a:pt x="168" y="110"/>
                    </a:lnTo>
                    <a:lnTo>
                      <a:pt x="169" y="111"/>
                    </a:lnTo>
                    <a:lnTo>
                      <a:pt x="173" y="113"/>
                    </a:lnTo>
                    <a:lnTo>
                      <a:pt x="173" y="111"/>
                    </a:lnTo>
                    <a:lnTo>
                      <a:pt x="174" y="113"/>
                    </a:lnTo>
                    <a:lnTo>
                      <a:pt x="176" y="114"/>
                    </a:lnTo>
                    <a:lnTo>
                      <a:pt x="173" y="114"/>
                    </a:lnTo>
                    <a:lnTo>
                      <a:pt x="171" y="116"/>
                    </a:lnTo>
                    <a:lnTo>
                      <a:pt x="169" y="116"/>
                    </a:lnTo>
                    <a:lnTo>
                      <a:pt x="168" y="114"/>
                    </a:lnTo>
                    <a:lnTo>
                      <a:pt x="164" y="114"/>
                    </a:lnTo>
                    <a:lnTo>
                      <a:pt x="161" y="114"/>
                    </a:lnTo>
                    <a:lnTo>
                      <a:pt x="163" y="113"/>
                    </a:lnTo>
                    <a:lnTo>
                      <a:pt x="163" y="113"/>
                    </a:lnTo>
                    <a:close/>
                    <a:moveTo>
                      <a:pt x="154" y="90"/>
                    </a:moveTo>
                    <a:lnTo>
                      <a:pt x="156" y="96"/>
                    </a:lnTo>
                    <a:lnTo>
                      <a:pt x="154" y="100"/>
                    </a:lnTo>
                    <a:lnTo>
                      <a:pt x="151" y="101"/>
                    </a:lnTo>
                    <a:lnTo>
                      <a:pt x="150" y="98"/>
                    </a:lnTo>
                    <a:lnTo>
                      <a:pt x="150" y="96"/>
                    </a:lnTo>
                    <a:lnTo>
                      <a:pt x="151" y="96"/>
                    </a:lnTo>
                    <a:lnTo>
                      <a:pt x="151" y="93"/>
                    </a:lnTo>
                    <a:lnTo>
                      <a:pt x="148" y="91"/>
                    </a:lnTo>
                    <a:lnTo>
                      <a:pt x="148" y="90"/>
                    </a:lnTo>
                    <a:lnTo>
                      <a:pt x="151" y="88"/>
                    </a:lnTo>
                    <a:lnTo>
                      <a:pt x="154" y="90"/>
                    </a:lnTo>
                    <a:lnTo>
                      <a:pt x="154" y="90"/>
                    </a:lnTo>
                    <a:lnTo>
                      <a:pt x="154" y="90"/>
                    </a:lnTo>
                    <a:close/>
                    <a:moveTo>
                      <a:pt x="148" y="78"/>
                    </a:moveTo>
                    <a:lnTo>
                      <a:pt x="145" y="75"/>
                    </a:lnTo>
                    <a:lnTo>
                      <a:pt x="146" y="71"/>
                    </a:lnTo>
                    <a:lnTo>
                      <a:pt x="153" y="70"/>
                    </a:lnTo>
                    <a:lnTo>
                      <a:pt x="154" y="68"/>
                    </a:lnTo>
                    <a:lnTo>
                      <a:pt x="159" y="68"/>
                    </a:lnTo>
                    <a:lnTo>
                      <a:pt x="161" y="68"/>
                    </a:lnTo>
                    <a:lnTo>
                      <a:pt x="159" y="71"/>
                    </a:lnTo>
                    <a:lnTo>
                      <a:pt x="161" y="71"/>
                    </a:lnTo>
                    <a:lnTo>
                      <a:pt x="161" y="75"/>
                    </a:lnTo>
                    <a:lnTo>
                      <a:pt x="161" y="80"/>
                    </a:lnTo>
                    <a:lnTo>
                      <a:pt x="156" y="80"/>
                    </a:lnTo>
                    <a:lnTo>
                      <a:pt x="153" y="78"/>
                    </a:lnTo>
                    <a:lnTo>
                      <a:pt x="154" y="76"/>
                    </a:lnTo>
                    <a:lnTo>
                      <a:pt x="156" y="75"/>
                    </a:lnTo>
                    <a:lnTo>
                      <a:pt x="158" y="71"/>
                    </a:lnTo>
                    <a:lnTo>
                      <a:pt x="154" y="71"/>
                    </a:lnTo>
                    <a:lnTo>
                      <a:pt x="153" y="75"/>
                    </a:lnTo>
                    <a:lnTo>
                      <a:pt x="151" y="78"/>
                    </a:lnTo>
                    <a:lnTo>
                      <a:pt x="150" y="78"/>
                    </a:lnTo>
                    <a:lnTo>
                      <a:pt x="148" y="78"/>
                    </a:lnTo>
                    <a:lnTo>
                      <a:pt x="148" y="78"/>
                    </a:lnTo>
                    <a:close/>
                    <a:moveTo>
                      <a:pt x="136" y="38"/>
                    </a:moveTo>
                    <a:lnTo>
                      <a:pt x="136" y="36"/>
                    </a:lnTo>
                    <a:lnTo>
                      <a:pt x="140" y="35"/>
                    </a:lnTo>
                    <a:lnTo>
                      <a:pt x="143" y="36"/>
                    </a:lnTo>
                    <a:lnTo>
                      <a:pt x="143" y="38"/>
                    </a:lnTo>
                    <a:lnTo>
                      <a:pt x="141" y="40"/>
                    </a:lnTo>
                    <a:lnTo>
                      <a:pt x="136" y="38"/>
                    </a:lnTo>
                    <a:lnTo>
                      <a:pt x="136" y="38"/>
                    </a:lnTo>
                    <a:close/>
                    <a:moveTo>
                      <a:pt x="126" y="48"/>
                    </a:moveTo>
                    <a:lnTo>
                      <a:pt x="130" y="48"/>
                    </a:lnTo>
                    <a:lnTo>
                      <a:pt x="131" y="50"/>
                    </a:lnTo>
                    <a:lnTo>
                      <a:pt x="133" y="48"/>
                    </a:lnTo>
                    <a:lnTo>
                      <a:pt x="136" y="50"/>
                    </a:lnTo>
                    <a:lnTo>
                      <a:pt x="133" y="51"/>
                    </a:lnTo>
                    <a:lnTo>
                      <a:pt x="133" y="56"/>
                    </a:lnTo>
                    <a:lnTo>
                      <a:pt x="130" y="55"/>
                    </a:lnTo>
                    <a:lnTo>
                      <a:pt x="128" y="55"/>
                    </a:lnTo>
                    <a:lnTo>
                      <a:pt x="126" y="53"/>
                    </a:lnTo>
                    <a:lnTo>
                      <a:pt x="125" y="50"/>
                    </a:lnTo>
                    <a:lnTo>
                      <a:pt x="126" y="48"/>
                    </a:lnTo>
                    <a:lnTo>
                      <a:pt x="126" y="48"/>
                    </a:lnTo>
                    <a:close/>
                    <a:moveTo>
                      <a:pt x="115" y="30"/>
                    </a:moveTo>
                    <a:lnTo>
                      <a:pt x="116" y="30"/>
                    </a:lnTo>
                    <a:lnTo>
                      <a:pt x="120" y="31"/>
                    </a:lnTo>
                    <a:lnTo>
                      <a:pt x="120" y="33"/>
                    </a:lnTo>
                    <a:lnTo>
                      <a:pt x="116" y="35"/>
                    </a:lnTo>
                    <a:lnTo>
                      <a:pt x="115" y="33"/>
                    </a:lnTo>
                    <a:lnTo>
                      <a:pt x="113" y="35"/>
                    </a:lnTo>
                    <a:lnTo>
                      <a:pt x="115" y="30"/>
                    </a:lnTo>
                    <a:lnTo>
                      <a:pt x="115" y="30"/>
                    </a:lnTo>
                    <a:close/>
                    <a:moveTo>
                      <a:pt x="91" y="75"/>
                    </a:moveTo>
                    <a:lnTo>
                      <a:pt x="93" y="73"/>
                    </a:lnTo>
                    <a:lnTo>
                      <a:pt x="96" y="75"/>
                    </a:lnTo>
                    <a:lnTo>
                      <a:pt x="96" y="78"/>
                    </a:lnTo>
                    <a:lnTo>
                      <a:pt x="96" y="80"/>
                    </a:lnTo>
                    <a:lnTo>
                      <a:pt x="91" y="75"/>
                    </a:lnTo>
                    <a:lnTo>
                      <a:pt x="91" y="75"/>
                    </a:lnTo>
                    <a:close/>
                    <a:moveTo>
                      <a:pt x="88" y="75"/>
                    </a:moveTo>
                    <a:lnTo>
                      <a:pt x="90" y="73"/>
                    </a:lnTo>
                    <a:lnTo>
                      <a:pt x="90" y="75"/>
                    </a:lnTo>
                    <a:lnTo>
                      <a:pt x="90" y="76"/>
                    </a:lnTo>
                    <a:lnTo>
                      <a:pt x="88" y="75"/>
                    </a:lnTo>
                    <a:lnTo>
                      <a:pt x="88" y="75"/>
                    </a:lnTo>
                    <a:close/>
                    <a:moveTo>
                      <a:pt x="115" y="80"/>
                    </a:moveTo>
                    <a:lnTo>
                      <a:pt x="116" y="78"/>
                    </a:lnTo>
                    <a:lnTo>
                      <a:pt x="120" y="81"/>
                    </a:lnTo>
                    <a:lnTo>
                      <a:pt x="121" y="81"/>
                    </a:lnTo>
                    <a:lnTo>
                      <a:pt x="121" y="85"/>
                    </a:lnTo>
                    <a:lnTo>
                      <a:pt x="120" y="86"/>
                    </a:lnTo>
                    <a:lnTo>
                      <a:pt x="120" y="83"/>
                    </a:lnTo>
                    <a:lnTo>
                      <a:pt x="118" y="83"/>
                    </a:lnTo>
                    <a:lnTo>
                      <a:pt x="115" y="80"/>
                    </a:lnTo>
                    <a:lnTo>
                      <a:pt x="115" y="80"/>
                    </a:lnTo>
                    <a:close/>
                    <a:moveTo>
                      <a:pt x="154" y="121"/>
                    </a:moveTo>
                    <a:lnTo>
                      <a:pt x="153" y="119"/>
                    </a:lnTo>
                    <a:lnTo>
                      <a:pt x="153" y="116"/>
                    </a:lnTo>
                    <a:lnTo>
                      <a:pt x="159" y="116"/>
                    </a:lnTo>
                    <a:lnTo>
                      <a:pt x="158" y="118"/>
                    </a:lnTo>
                    <a:lnTo>
                      <a:pt x="154" y="121"/>
                    </a:lnTo>
                    <a:lnTo>
                      <a:pt x="154" y="121"/>
                    </a:lnTo>
                    <a:close/>
                    <a:moveTo>
                      <a:pt x="115" y="143"/>
                    </a:moveTo>
                    <a:lnTo>
                      <a:pt x="116" y="139"/>
                    </a:lnTo>
                    <a:lnTo>
                      <a:pt x="120" y="139"/>
                    </a:lnTo>
                    <a:lnTo>
                      <a:pt x="120" y="143"/>
                    </a:lnTo>
                    <a:lnTo>
                      <a:pt x="116" y="143"/>
                    </a:lnTo>
                    <a:lnTo>
                      <a:pt x="115" y="143"/>
                    </a:lnTo>
                    <a:lnTo>
                      <a:pt x="115" y="143"/>
                    </a:lnTo>
                    <a:close/>
                    <a:moveTo>
                      <a:pt x="116" y="129"/>
                    </a:moveTo>
                    <a:lnTo>
                      <a:pt x="118" y="128"/>
                    </a:lnTo>
                    <a:lnTo>
                      <a:pt x="118" y="131"/>
                    </a:lnTo>
                    <a:lnTo>
                      <a:pt x="116" y="129"/>
                    </a:lnTo>
                    <a:lnTo>
                      <a:pt x="116" y="129"/>
                    </a:lnTo>
                    <a:close/>
                    <a:moveTo>
                      <a:pt x="116" y="126"/>
                    </a:moveTo>
                    <a:lnTo>
                      <a:pt x="116" y="121"/>
                    </a:lnTo>
                    <a:lnTo>
                      <a:pt x="118" y="123"/>
                    </a:lnTo>
                    <a:lnTo>
                      <a:pt x="118" y="124"/>
                    </a:lnTo>
                    <a:lnTo>
                      <a:pt x="118" y="124"/>
                    </a:lnTo>
                    <a:lnTo>
                      <a:pt x="116" y="126"/>
                    </a:lnTo>
                    <a:lnTo>
                      <a:pt x="116" y="126"/>
                    </a:lnTo>
                    <a:close/>
                    <a:moveTo>
                      <a:pt x="113" y="119"/>
                    </a:moveTo>
                    <a:lnTo>
                      <a:pt x="113" y="119"/>
                    </a:lnTo>
                    <a:lnTo>
                      <a:pt x="115" y="118"/>
                    </a:lnTo>
                    <a:lnTo>
                      <a:pt x="116" y="119"/>
                    </a:lnTo>
                    <a:lnTo>
                      <a:pt x="113" y="119"/>
                    </a:lnTo>
                    <a:lnTo>
                      <a:pt x="113" y="119"/>
                    </a:lnTo>
                    <a:close/>
                    <a:moveTo>
                      <a:pt x="135" y="133"/>
                    </a:moveTo>
                    <a:lnTo>
                      <a:pt x="133" y="131"/>
                    </a:lnTo>
                    <a:lnTo>
                      <a:pt x="135" y="128"/>
                    </a:lnTo>
                    <a:lnTo>
                      <a:pt x="136" y="128"/>
                    </a:lnTo>
                    <a:lnTo>
                      <a:pt x="138" y="131"/>
                    </a:lnTo>
                    <a:lnTo>
                      <a:pt x="135" y="133"/>
                    </a:lnTo>
                    <a:lnTo>
                      <a:pt x="135" y="133"/>
                    </a:lnTo>
                    <a:close/>
                    <a:moveTo>
                      <a:pt x="141" y="133"/>
                    </a:moveTo>
                    <a:lnTo>
                      <a:pt x="140" y="129"/>
                    </a:lnTo>
                    <a:lnTo>
                      <a:pt x="143" y="128"/>
                    </a:lnTo>
                    <a:lnTo>
                      <a:pt x="145" y="128"/>
                    </a:lnTo>
                    <a:lnTo>
                      <a:pt x="146" y="129"/>
                    </a:lnTo>
                    <a:lnTo>
                      <a:pt x="143" y="133"/>
                    </a:lnTo>
                    <a:lnTo>
                      <a:pt x="141" y="133"/>
                    </a:lnTo>
                    <a:lnTo>
                      <a:pt x="141" y="133"/>
                    </a:lnTo>
                    <a:close/>
                    <a:moveTo>
                      <a:pt x="140" y="123"/>
                    </a:moveTo>
                    <a:lnTo>
                      <a:pt x="140" y="121"/>
                    </a:lnTo>
                    <a:lnTo>
                      <a:pt x="141" y="121"/>
                    </a:lnTo>
                    <a:lnTo>
                      <a:pt x="140" y="123"/>
                    </a:lnTo>
                    <a:lnTo>
                      <a:pt x="140" y="123"/>
                    </a:lnTo>
                    <a:close/>
                    <a:moveTo>
                      <a:pt x="133" y="118"/>
                    </a:moveTo>
                    <a:lnTo>
                      <a:pt x="135" y="116"/>
                    </a:lnTo>
                    <a:lnTo>
                      <a:pt x="138" y="118"/>
                    </a:lnTo>
                    <a:lnTo>
                      <a:pt x="138" y="121"/>
                    </a:lnTo>
                    <a:lnTo>
                      <a:pt x="135" y="119"/>
                    </a:lnTo>
                    <a:lnTo>
                      <a:pt x="133" y="118"/>
                    </a:lnTo>
                    <a:lnTo>
                      <a:pt x="133" y="118"/>
                    </a:lnTo>
                    <a:close/>
                    <a:moveTo>
                      <a:pt x="121" y="108"/>
                    </a:moveTo>
                    <a:lnTo>
                      <a:pt x="125" y="108"/>
                    </a:lnTo>
                    <a:lnTo>
                      <a:pt x="126" y="111"/>
                    </a:lnTo>
                    <a:lnTo>
                      <a:pt x="130" y="114"/>
                    </a:lnTo>
                    <a:lnTo>
                      <a:pt x="130" y="116"/>
                    </a:lnTo>
                    <a:lnTo>
                      <a:pt x="128" y="116"/>
                    </a:lnTo>
                    <a:lnTo>
                      <a:pt x="123" y="113"/>
                    </a:lnTo>
                    <a:lnTo>
                      <a:pt x="121" y="111"/>
                    </a:lnTo>
                    <a:lnTo>
                      <a:pt x="121" y="108"/>
                    </a:lnTo>
                    <a:lnTo>
                      <a:pt x="121" y="108"/>
                    </a:lnTo>
                    <a:close/>
                    <a:moveTo>
                      <a:pt x="76" y="81"/>
                    </a:moveTo>
                    <a:lnTo>
                      <a:pt x="80" y="80"/>
                    </a:lnTo>
                    <a:lnTo>
                      <a:pt x="86" y="78"/>
                    </a:lnTo>
                    <a:lnTo>
                      <a:pt x="90" y="81"/>
                    </a:lnTo>
                    <a:lnTo>
                      <a:pt x="95" y="83"/>
                    </a:lnTo>
                    <a:lnTo>
                      <a:pt x="98" y="86"/>
                    </a:lnTo>
                    <a:lnTo>
                      <a:pt x="98" y="86"/>
                    </a:lnTo>
                    <a:lnTo>
                      <a:pt x="101" y="86"/>
                    </a:lnTo>
                    <a:lnTo>
                      <a:pt x="103" y="86"/>
                    </a:lnTo>
                    <a:lnTo>
                      <a:pt x="108" y="91"/>
                    </a:lnTo>
                    <a:lnTo>
                      <a:pt x="110" y="95"/>
                    </a:lnTo>
                    <a:lnTo>
                      <a:pt x="110" y="96"/>
                    </a:lnTo>
                    <a:lnTo>
                      <a:pt x="111" y="98"/>
                    </a:lnTo>
                    <a:lnTo>
                      <a:pt x="111" y="101"/>
                    </a:lnTo>
                    <a:lnTo>
                      <a:pt x="115" y="105"/>
                    </a:lnTo>
                    <a:lnTo>
                      <a:pt x="115" y="103"/>
                    </a:lnTo>
                    <a:lnTo>
                      <a:pt x="120" y="105"/>
                    </a:lnTo>
                    <a:lnTo>
                      <a:pt x="118" y="108"/>
                    </a:lnTo>
                    <a:lnTo>
                      <a:pt x="116" y="108"/>
                    </a:lnTo>
                    <a:lnTo>
                      <a:pt x="113" y="108"/>
                    </a:lnTo>
                    <a:lnTo>
                      <a:pt x="110" y="106"/>
                    </a:lnTo>
                    <a:lnTo>
                      <a:pt x="108" y="105"/>
                    </a:lnTo>
                    <a:lnTo>
                      <a:pt x="110" y="101"/>
                    </a:lnTo>
                    <a:lnTo>
                      <a:pt x="106" y="100"/>
                    </a:lnTo>
                    <a:lnTo>
                      <a:pt x="105" y="96"/>
                    </a:lnTo>
                    <a:lnTo>
                      <a:pt x="103" y="95"/>
                    </a:lnTo>
                    <a:lnTo>
                      <a:pt x="100" y="95"/>
                    </a:lnTo>
                    <a:lnTo>
                      <a:pt x="95" y="91"/>
                    </a:lnTo>
                    <a:lnTo>
                      <a:pt x="93" y="90"/>
                    </a:lnTo>
                    <a:lnTo>
                      <a:pt x="90" y="88"/>
                    </a:lnTo>
                    <a:lnTo>
                      <a:pt x="88" y="86"/>
                    </a:lnTo>
                    <a:lnTo>
                      <a:pt x="86" y="86"/>
                    </a:lnTo>
                    <a:lnTo>
                      <a:pt x="85" y="85"/>
                    </a:lnTo>
                    <a:lnTo>
                      <a:pt x="83" y="83"/>
                    </a:lnTo>
                    <a:lnTo>
                      <a:pt x="80" y="83"/>
                    </a:lnTo>
                    <a:lnTo>
                      <a:pt x="76" y="81"/>
                    </a:lnTo>
                    <a:lnTo>
                      <a:pt x="76" y="81"/>
                    </a:lnTo>
                    <a:close/>
                    <a:moveTo>
                      <a:pt x="83" y="146"/>
                    </a:moveTo>
                    <a:lnTo>
                      <a:pt x="85" y="146"/>
                    </a:lnTo>
                    <a:lnTo>
                      <a:pt x="85" y="149"/>
                    </a:lnTo>
                    <a:lnTo>
                      <a:pt x="88" y="151"/>
                    </a:lnTo>
                    <a:lnTo>
                      <a:pt x="86" y="154"/>
                    </a:lnTo>
                    <a:lnTo>
                      <a:pt x="83" y="154"/>
                    </a:lnTo>
                    <a:lnTo>
                      <a:pt x="83" y="151"/>
                    </a:lnTo>
                    <a:lnTo>
                      <a:pt x="83" y="149"/>
                    </a:lnTo>
                    <a:lnTo>
                      <a:pt x="83" y="146"/>
                    </a:lnTo>
                    <a:lnTo>
                      <a:pt x="83" y="146"/>
                    </a:lnTo>
                    <a:close/>
                    <a:moveTo>
                      <a:pt x="83" y="143"/>
                    </a:moveTo>
                    <a:lnTo>
                      <a:pt x="85" y="144"/>
                    </a:lnTo>
                    <a:lnTo>
                      <a:pt x="83" y="144"/>
                    </a:lnTo>
                    <a:lnTo>
                      <a:pt x="83" y="14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62" name="Freeform 72"/>
              <p:cNvSpPr>
                <a:spLocks/>
              </p:cNvSpPr>
              <p:nvPr/>
            </p:nvSpPr>
            <p:spPr bwMode="auto">
              <a:xfrm>
                <a:off x="6944787" y="2763372"/>
                <a:ext cx="46020" cy="34241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7" y="3"/>
                  </a:cxn>
                  <a:cxn ang="0">
                    <a:pos x="18" y="0"/>
                  </a:cxn>
                  <a:cxn ang="0">
                    <a:pos x="22" y="1"/>
                  </a:cxn>
                  <a:cxn ang="0">
                    <a:pos x="35" y="1"/>
                  </a:cxn>
                  <a:cxn ang="0">
                    <a:pos x="40" y="6"/>
                  </a:cxn>
                  <a:cxn ang="0">
                    <a:pos x="50" y="6"/>
                  </a:cxn>
                  <a:cxn ang="0">
                    <a:pos x="55" y="11"/>
                  </a:cxn>
                  <a:cxn ang="0">
                    <a:pos x="53" y="16"/>
                  </a:cxn>
                  <a:cxn ang="0">
                    <a:pos x="53" y="19"/>
                  </a:cxn>
                  <a:cxn ang="0">
                    <a:pos x="63" y="28"/>
                  </a:cxn>
                  <a:cxn ang="0">
                    <a:pos x="63" y="33"/>
                  </a:cxn>
                  <a:cxn ang="0">
                    <a:pos x="60" y="34"/>
                  </a:cxn>
                  <a:cxn ang="0">
                    <a:pos x="63" y="41"/>
                  </a:cxn>
                  <a:cxn ang="0">
                    <a:pos x="73" y="48"/>
                  </a:cxn>
                  <a:cxn ang="0">
                    <a:pos x="82" y="48"/>
                  </a:cxn>
                  <a:cxn ang="0">
                    <a:pos x="87" y="53"/>
                  </a:cxn>
                  <a:cxn ang="0">
                    <a:pos x="80" y="53"/>
                  </a:cxn>
                  <a:cxn ang="0">
                    <a:pos x="85" y="59"/>
                  </a:cxn>
                  <a:cxn ang="0">
                    <a:pos x="83" y="61"/>
                  </a:cxn>
                  <a:cxn ang="0">
                    <a:pos x="83" y="66"/>
                  </a:cxn>
                  <a:cxn ang="0">
                    <a:pos x="77" y="66"/>
                  </a:cxn>
                  <a:cxn ang="0">
                    <a:pos x="67" y="53"/>
                  </a:cxn>
                  <a:cxn ang="0">
                    <a:pos x="60" y="51"/>
                  </a:cxn>
                  <a:cxn ang="0">
                    <a:pos x="57" y="43"/>
                  </a:cxn>
                  <a:cxn ang="0">
                    <a:pos x="52" y="43"/>
                  </a:cxn>
                  <a:cxn ang="0">
                    <a:pos x="50" y="46"/>
                  </a:cxn>
                  <a:cxn ang="0">
                    <a:pos x="43" y="39"/>
                  </a:cxn>
                  <a:cxn ang="0">
                    <a:pos x="38" y="43"/>
                  </a:cxn>
                  <a:cxn ang="0">
                    <a:pos x="35" y="43"/>
                  </a:cxn>
                  <a:cxn ang="0">
                    <a:pos x="33" y="39"/>
                  </a:cxn>
                  <a:cxn ang="0">
                    <a:pos x="28" y="36"/>
                  </a:cxn>
                  <a:cxn ang="0">
                    <a:pos x="23" y="36"/>
                  </a:cxn>
                  <a:cxn ang="0">
                    <a:pos x="17" y="36"/>
                  </a:cxn>
                  <a:cxn ang="0">
                    <a:pos x="10" y="33"/>
                  </a:cxn>
                  <a:cxn ang="0">
                    <a:pos x="10" y="23"/>
                  </a:cxn>
                  <a:cxn ang="0">
                    <a:pos x="10" y="16"/>
                  </a:cxn>
                  <a:cxn ang="0">
                    <a:pos x="8" y="11"/>
                  </a:cxn>
                  <a:cxn ang="0">
                    <a:pos x="4" y="11"/>
                  </a:cxn>
                  <a:cxn ang="0">
                    <a:pos x="4" y="8"/>
                  </a:cxn>
                  <a:cxn ang="0">
                    <a:pos x="0" y="5"/>
                  </a:cxn>
                </a:cxnLst>
                <a:rect l="0" t="0" r="r" b="b"/>
                <a:pathLst>
                  <a:path w="87" h="66">
                    <a:moveTo>
                      <a:pt x="0" y="5"/>
                    </a:moveTo>
                    <a:lnTo>
                      <a:pt x="7" y="3"/>
                    </a:lnTo>
                    <a:lnTo>
                      <a:pt x="18" y="0"/>
                    </a:lnTo>
                    <a:lnTo>
                      <a:pt x="22" y="1"/>
                    </a:lnTo>
                    <a:lnTo>
                      <a:pt x="35" y="1"/>
                    </a:lnTo>
                    <a:lnTo>
                      <a:pt x="40" y="6"/>
                    </a:lnTo>
                    <a:lnTo>
                      <a:pt x="50" y="6"/>
                    </a:lnTo>
                    <a:lnTo>
                      <a:pt x="55" y="11"/>
                    </a:lnTo>
                    <a:lnTo>
                      <a:pt x="53" y="16"/>
                    </a:lnTo>
                    <a:lnTo>
                      <a:pt x="53" y="19"/>
                    </a:lnTo>
                    <a:lnTo>
                      <a:pt x="63" y="28"/>
                    </a:lnTo>
                    <a:lnTo>
                      <a:pt x="63" y="33"/>
                    </a:lnTo>
                    <a:lnTo>
                      <a:pt x="60" y="34"/>
                    </a:lnTo>
                    <a:lnTo>
                      <a:pt x="63" y="41"/>
                    </a:lnTo>
                    <a:lnTo>
                      <a:pt x="73" y="48"/>
                    </a:lnTo>
                    <a:lnTo>
                      <a:pt x="82" y="48"/>
                    </a:lnTo>
                    <a:lnTo>
                      <a:pt x="87" y="53"/>
                    </a:lnTo>
                    <a:lnTo>
                      <a:pt x="80" y="53"/>
                    </a:lnTo>
                    <a:lnTo>
                      <a:pt x="85" y="59"/>
                    </a:lnTo>
                    <a:lnTo>
                      <a:pt x="83" y="61"/>
                    </a:lnTo>
                    <a:lnTo>
                      <a:pt x="83" y="66"/>
                    </a:lnTo>
                    <a:lnTo>
                      <a:pt x="77" y="66"/>
                    </a:lnTo>
                    <a:lnTo>
                      <a:pt x="67" y="53"/>
                    </a:lnTo>
                    <a:lnTo>
                      <a:pt x="60" y="51"/>
                    </a:lnTo>
                    <a:lnTo>
                      <a:pt x="57" y="43"/>
                    </a:lnTo>
                    <a:lnTo>
                      <a:pt x="52" y="43"/>
                    </a:lnTo>
                    <a:lnTo>
                      <a:pt x="50" y="46"/>
                    </a:lnTo>
                    <a:lnTo>
                      <a:pt x="43" y="39"/>
                    </a:lnTo>
                    <a:lnTo>
                      <a:pt x="38" y="43"/>
                    </a:lnTo>
                    <a:lnTo>
                      <a:pt x="35" y="43"/>
                    </a:lnTo>
                    <a:lnTo>
                      <a:pt x="33" y="39"/>
                    </a:lnTo>
                    <a:lnTo>
                      <a:pt x="28" y="36"/>
                    </a:lnTo>
                    <a:lnTo>
                      <a:pt x="23" y="36"/>
                    </a:lnTo>
                    <a:lnTo>
                      <a:pt x="17" y="36"/>
                    </a:lnTo>
                    <a:lnTo>
                      <a:pt x="10" y="33"/>
                    </a:lnTo>
                    <a:lnTo>
                      <a:pt x="10" y="23"/>
                    </a:lnTo>
                    <a:lnTo>
                      <a:pt x="10" y="16"/>
                    </a:lnTo>
                    <a:lnTo>
                      <a:pt x="8" y="11"/>
                    </a:lnTo>
                    <a:lnTo>
                      <a:pt x="4" y="11"/>
                    </a:lnTo>
                    <a:lnTo>
                      <a:pt x="4" y="8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63" name="Freeform 73"/>
              <p:cNvSpPr>
                <a:spLocks noEditPoints="1"/>
              </p:cNvSpPr>
              <p:nvPr/>
            </p:nvSpPr>
            <p:spPr bwMode="auto">
              <a:xfrm>
                <a:off x="6728597" y="2756108"/>
                <a:ext cx="240806" cy="84045"/>
              </a:xfrm>
              <a:custGeom>
                <a:avLst/>
                <a:gdLst/>
                <a:ahLst/>
                <a:cxnLst>
                  <a:cxn ang="0">
                    <a:pos x="21" y="15"/>
                  </a:cxn>
                  <a:cxn ang="0">
                    <a:pos x="34" y="0"/>
                  </a:cxn>
                  <a:cxn ang="0">
                    <a:pos x="63" y="18"/>
                  </a:cxn>
                  <a:cxn ang="0">
                    <a:pos x="59" y="29"/>
                  </a:cxn>
                  <a:cxn ang="0">
                    <a:pos x="24" y="44"/>
                  </a:cxn>
                  <a:cxn ang="0">
                    <a:pos x="19" y="41"/>
                  </a:cxn>
                  <a:cxn ang="0">
                    <a:pos x="6" y="34"/>
                  </a:cxn>
                  <a:cxn ang="0">
                    <a:pos x="342" y="26"/>
                  </a:cxn>
                  <a:cxn ang="0">
                    <a:pos x="313" y="23"/>
                  </a:cxn>
                  <a:cxn ang="0">
                    <a:pos x="274" y="26"/>
                  </a:cxn>
                  <a:cxn ang="0">
                    <a:pos x="242" y="18"/>
                  </a:cxn>
                  <a:cxn ang="0">
                    <a:pos x="222" y="10"/>
                  </a:cxn>
                  <a:cxn ang="0">
                    <a:pos x="196" y="1"/>
                  </a:cxn>
                  <a:cxn ang="0">
                    <a:pos x="154" y="8"/>
                  </a:cxn>
                  <a:cxn ang="0">
                    <a:pos x="129" y="23"/>
                  </a:cxn>
                  <a:cxn ang="0">
                    <a:pos x="99" y="24"/>
                  </a:cxn>
                  <a:cxn ang="0">
                    <a:pos x="79" y="36"/>
                  </a:cxn>
                  <a:cxn ang="0">
                    <a:pos x="69" y="44"/>
                  </a:cxn>
                  <a:cxn ang="0">
                    <a:pos x="58" y="48"/>
                  </a:cxn>
                  <a:cxn ang="0">
                    <a:pos x="33" y="46"/>
                  </a:cxn>
                  <a:cxn ang="0">
                    <a:pos x="14" y="69"/>
                  </a:cxn>
                  <a:cxn ang="0">
                    <a:pos x="33" y="71"/>
                  </a:cxn>
                  <a:cxn ang="0">
                    <a:pos x="31" y="88"/>
                  </a:cxn>
                  <a:cxn ang="0">
                    <a:pos x="33" y="96"/>
                  </a:cxn>
                  <a:cxn ang="0">
                    <a:pos x="19" y="99"/>
                  </a:cxn>
                  <a:cxn ang="0">
                    <a:pos x="29" y="113"/>
                  </a:cxn>
                  <a:cxn ang="0">
                    <a:pos x="39" y="129"/>
                  </a:cxn>
                  <a:cxn ang="0">
                    <a:pos x="44" y="139"/>
                  </a:cxn>
                  <a:cxn ang="0">
                    <a:pos x="46" y="144"/>
                  </a:cxn>
                  <a:cxn ang="0">
                    <a:pos x="59" y="147"/>
                  </a:cxn>
                  <a:cxn ang="0">
                    <a:pos x="76" y="144"/>
                  </a:cxn>
                  <a:cxn ang="0">
                    <a:pos x="86" y="151"/>
                  </a:cxn>
                  <a:cxn ang="0">
                    <a:pos x="108" y="156"/>
                  </a:cxn>
                  <a:cxn ang="0">
                    <a:pos x="122" y="147"/>
                  </a:cxn>
                  <a:cxn ang="0">
                    <a:pos x="164" y="157"/>
                  </a:cxn>
                  <a:cxn ang="0">
                    <a:pos x="206" y="154"/>
                  </a:cxn>
                  <a:cxn ang="0">
                    <a:pos x="244" y="144"/>
                  </a:cxn>
                  <a:cxn ang="0">
                    <a:pos x="245" y="151"/>
                  </a:cxn>
                  <a:cxn ang="0">
                    <a:pos x="264" y="159"/>
                  </a:cxn>
                  <a:cxn ang="0">
                    <a:pos x="279" y="144"/>
                  </a:cxn>
                  <a:cxn ang="0">
                    <a:pos x="317" y="139"/>
                  </a:cxn>
                  <a:cxn ang="0">
                    <a:pos x="355" y="132"/>
                  </a:cxn>
                  <a:cxn ang="0">
                    <a:pos x="397" y="131"/>
                  </a:cxn>
                  <a:cxn ang="0">
                    <a:pos x="435" y="124"/>
                  </a:cxn>
                  <a:cxn ang="0">
                    <a:pos x="446" y="121"/>
                  </a:cxn>
                  <a:cxn ang="0">
                    <a:pos x="436" y="93"/>
                  </a:cxn>
                  <a:cxn ang="0">
                    <a:pos x="426" y="68"/>
                  </a:cxn>
                  <a:cxn ang="0">
                    <a:pos x="426" y="51"/>
                  </a:cxn>
                  <a:cxn ang="0">
                    <a:pos x="407" y="26"/>
                  </a:cxn>
                  <a:cxn ang="0">
                    <a:pos x="380" y="13"/>
                  </a:cxn>
                  <a:cxn ang="0">
                    <a:pos x="362" y="8"/>
                  </a:cxn>
                  <a:cxn ang="0">
                    <a:pos x="56" y="151"/>
                  </a:cxn>
                  <a:cxn ang="0">
                    <a:pos x="10" y="49"/>
                  </a:cxn>
                </a:cxnLst>
                <a:rect l="0" t="0" r="r" b="b"/>
                <a:pathLst>
                  <a:path w="450" h="162">
                    <a:moveTo>
                      <a:pt x="6" y="34"/>
                    </a:moveTo>
                    <a:lnTo>
                      <a:pt x="13" y="34"/>
                    </a:lnTo>
                    <a:lnTo>
                      <a:pt x="14" y="28"/>
                    </a:lnTo>
                    <a:lnTo>
                      <a:pt x="14" y="24"/>
                    </a:lnTo>
                    <a:lnTo>
                      <a:pt x="19" y="21"/>
                    </a:lnTo>
                    <a:lnTo>
                      <a:pt x="21" y="15"/>
                    </a:lnTo>
                    <a:lnTo>
                      <a:pt x="16" y="13"/>
                    </a:lnTo>
                    <a:lnTo>
                      <a:pt x="16" y="8"/>
                    </a:lnTo>
                    <a:lnTo>
                      <a:pt x="21" y="3"/>
                    </a:lnTo>
                    <a:lnTo>
                      <a:pt x="24" y="3"/>
                    </a:lnTo>
                    <a:lnTo>
                      <a:pt x="28" y="0"/>
                    </a:lnTo>
                    <a:lnTo>
                      <a:pt x="34" y="0"/>
                    </a:lnTo>
                    <a:lnTo>
                      <a:pt x="41" y="5"/>
                    </a:lnTo>
                    <a:lnTo>
                      <a:pt x="44" y="3"/>
                    </a:lnTo>
                    <a:lnTo>
                      <a:pt x="49" y="3"/>
                    </a:lnTo>
                    <a:lnTo>
                      <a:pt x="51" y="11"/>
                    </a:lnTo>
                    <a:lnTo>
                      <a:pt x="58" y="18"/>
                    </a:lnTo>
                    <a:lnTo>
                      <a:pt x="63" y="18"/>
                    </a:lnTo>
                    <a:lnTo>
                      <a:pt x="69" y="23"/>
                    </a:lnTo>
                    <a:lnTo>
                      <a:pt x="74" y="26"/>
                    </a:lnTo>
                    <a:lnTo>
                      <a:pt x="74" y="28"/>
                    </a:lnTo>
                    <a:lnTo>
                      <a:pt x="69" y="33"/>
                    </a:lnTo>
                    <a:lnTo>
                      <a:pt x="63" y="31"/>
                    </a:lnTo>
                    <a:lnTo>
                      <a:pt x="59" y="29"/>
                    </a:lnTo>
                    <a:lnTo>
                      <a:pt x="54" y="29"/>
                    </a:lnTo>
                    <a:lnTo>
                      <a:pt x="53" y="31"/>
                    </a:lnTo>
                    <a:lnTo>
                      <a:pt x="44" y="31"/>
                    </a:lnTo>
                    <a:lnTo>
                      <a:pt x="39" y="33"/>
                    </a:lnTo>
                    <a:lnTo>
                      <a:pt x="36" y="39"/>
                    </a:lnTo>
                    <a:lnTo>
                      <a:pt x="24" y="44"/>
                    </a:lnTo>
                    <a:lnTo>
                      <a:pt x="14" y="53"/>
                    </a:lnTo>
                    <a:lnTo>
                      <a:pt x="13" y="49"/>
                    </a:lnTo>
                    <a:lnTo>
                      <a:pt x="16" y="43"/>
                    </a:lnTo>
                    <a:lnTo>
                      <a:pt x="18" y="43"/>
                    </a:lnTo>
                    <a:lnTo>
                      <a:pt x="23" y="41"/>
                    </a:lnTo>
                    <a:lnTo>
                      <a:pt x="19" y="41"/>
                    </a:lnTo>
                    <a:lnTo>
                      <a:pt x="16" y="39"/>
                    </a:lnTo>
                    <a:lnTo>
                      <a:pt x="13" y="41"/>
                    </a:lnTo>
                    <a:lnTo>
                      <a:pt x="10" y="39"/>
                    </a:lnTo>
                    <a:lnTo>
                      <a:pt x="8" y="34"/>
                    </a:lnTo>
                    <a:lnTo>
                      <a:pt x="6" y="34"/>
                    </a:lnTo>
                    <a:lnTo>
                      <a:pt x="6" y="34"/>
                    </a:lnTo>
                    <a:close/>
                    <a:moveTo>
                      <a:pt x="362" y="8"/>
                    </a:moveTo>
                    <a:lnTo>
                      <a:pt x="362" y="10"/>
                    </a:lnTo>
                    <a:lnTo>
                      <a:pt x="358" y="15"/>
                    </a:lnTo>
                    <a:lnTo>
                      <a:pt x="352" y="18"/>
                    </a:lnTo>
                    <a:lnTo>
                      <a:pt x="343" y="23"/>
                    </a:lnTo>
                    <a:lnTo>
                      <a:pt x="342" y="26"/>
                    </a:lnTo>
                    <a:lnTo>
                      <a:pt x="335" y="26"/>
                    </a:lnTo>
                    <a:lnTo>
                      <a:pt x="332" y="28"/>
                    </a:lnTo>
                    <a:lnTo>
                      <a:pt x="322" y="26"/>
                    </a:lnTo>
                    <a:lnTo>
                      <a:pt x="318" y="24"/>
                    </a:lnTo>
                    <a:lnTo>
                      <a:pt x="315" y="24"/>
                    </a:lnTo>
                    <a:lnTo>
                      <a:pt x="313" y="23"/>
                    </a:lnTo>
                    <a:lnTo>
                      <a:pt x="310" y="24"/>
                    </a:lnTo>
                    <a:lnTo>
                      <a:pt x="300" y="26"/>
                    </a:lnTo>
                    <a:lnTo>
                      <a:pt x="290" y="29"/>
                    </a:lnTo>
                    <a:lnTo>
                      <a:pt x="282" y="28"/>
                    </a:lnTo>
                    <a:lnTo>
                      <a:pt x="277" y="24"/>
                    </a:lnTo>
                    <a:lnTo>
                      <a:pt x="274" y="26"/>
                    </a:lnTo>
                    <a:lnTo>
                      <a:pt x="264" y="23"/>
                    </a:lnTo>
                    <a:lnTo>
                      <a:pt x="260" y="21"/>
                    </a:lnTo>
                    <a:lnTo>
                      <a:pt x="250" y="16"/>
                    </a:lnTo>
                    <a:lnTo>
                      <a:pt x="249" y="16"/>
                    </a:lnTo>
                    <a:lnTo>
                      <a:pt x="247" y="20"/>
                    </a:lnTo>
                    <a:lnTo>
                      <a:pt x="242" y="18"/>
                    </a:lnTo>
                    <a:lnTo>
                      <a:pt x="239" y="13"/>
                    </a:lnTo>
                    <a:lnTo>
                      <a:pt x="237" y="8"/>
                    </a:lnTo>
                    <a:lnTo>
                      <a:pt x="234" y="5"/>
                    </a:lnTo>
                    <a:lnTo>
                      <a:pt x="230" y="5"/>
                    </a:lnTo>
                    <a:lnTo>
                      <a:pt x="224" y="11"/>
                    </a:lnTo>
                    <a:lnTo>
                      <a:pt x="222" y="10"/>
                    </a:lnTo>
                    <a:lnTo>
                      <a:pt x="220" y="11"/>
                    </a:lnTo>
                    <a:lnTo>
                      <a:pt x="212" y="5"/>
                    </a:lnTo>
                    <a:lnTo>
                      <a:pt x="211" y="0"/>
                    </a:lnTo>
                    <a:lnTo>
                      <a:pt x="209" y="0"/>
                    </a:lnTo>
                    <a:lnTo>
                      <a:pt x="204" y="1"/>
                    </a:lnTo>
                    <a:lnTo>
                      <a:pt x="196" y="1"/>
                    </a:lnTo>
                    <a:lnTo>
                      <a:pt x="192" y="1"/>
                    </a:lnTo>
                    <a:lnTo>
                      <a:pt x="187" y="1"/>
                    </a:lnTo>
                    <a:lnTo>
                      <a:pt x="176" y="1"/>
                    </a:lnTo>
                    <a:lnTo>
                      <a:pt x="169" y="3"/>
                    </a:lnTo>
                    <a:lnTo>
                      <a:pt x="159" y="6"/>
                    </a:lnTo>
                    <a:lnTo>
                      <a:pt x="154" y="8"/>
                    </a:lnTo>
                    <a:lnTo>
                      <a:pt x="144" y="10"/>
                    </a:lnTo>
                    <a:lnTo>
                      <a:pt x="142" y="11"/>
                    </a:lnTo>
                    <a:lnTo>
                      <a:pt x="137" y="13"/>
                    </a:lnTo>
                    <a:lnTo>
                      <a:pt x="134" y="16"/>
                    </a:lnTo>
                    <a:lnTo>
                      <a:pt x="131" y="18"/>
                    </a:lnTo>
                    <a:lnTo>
                      <a:pt x="129" y="23"/>
                    </a:lnTo>
                    <a:lnTo>
                      <a:pt x="127" y="24"/>
                    </a:lnTo>
                    <a:lnTo>
                      <a:pt x="127" y="26"/>
                    </a:lnTo>
                    <a:lnTo>
                      <a:pt x="119" y="28"/>
                    </a:lnTo>
                    <a:lnTo>
                      <a:pt x="106" y="23"/>
                    </a:lnTo>
                    <a:lnTo>
                      <a:pt x="101" y="23"/>
                    </a:lnTo>
                    <a:lnTo>
                      <a:pt x="99" y="24"/>
                    </a:lnTo>
                    <a:lnTo>
                      <a:pt x="94" y="24"/>
                    </a:lnTo>
                    <a:lnTo>
                      <a:pt x="86" y="26"/>
                    </a:lnTo>
                    <a:lnTo>
                      <a:pt x="83" y="24"/>
                    </a:lnTo>
                    <a:lnTo>
                      <a:pt x="76" y="26"/>
                    </a:lnTo>
                    <a:lnTo>
                      <a:pt x="76" y="29"/>
                    </a:lnTo>
                    <a:lnTo>
                      <a:pt x="79" y="36"/>
                    </a:lnTo>
                    <a:lnTo>
                      <a:pt x="86" y="36"/>
                    </a:lnTo>
                    <a:lnTo>
                      <a:pt x="93" y="36"/>
                    </a:lnTo>
                    <a:lnTo>
                      <a:pt x="91" y="39"/>
                    </a:lnTo>
                    <a:lnTo>
                      <a:pt x="81" y="39"/>
                    </a:lnTo>
                    <a:lnTo>
                      <a:pt x="73" y="41"/>
                    </a:lnTo>
                    <a:lnTo>
                      <a:pt x="69" y="44"/>
                    </a:lnTo>
                    <a:lnTo>
                      <a:pt x="71" y="48"/>
                    </a:lnTo>
                    <a:lnTo>
                      <a:pt x="76" y="46"/>
                    </a:lnTo>
                    <a:lnTo>
                      <a:pt x="78" y="48"/>
                    </a:lnTo>
                    <a:lnTo>
                      <a:pt x="74" y="49"/>
                    </a:lnTo>
                    <a:lnTo>
                      <a:pt x="63" y="49"/>
                    </a:lnTo>
                    <a:lnTo>
                      <a:pt x="58" y="48"/>
                    </a:lnTo>
                    <a:lnTo>
                      <a:pt x="53" y="49"/>
                    </a:lnTo>
                    <a:lnTo>
                      <a:pt x="49" y="46"/>
                    </a:lnTo>
                    <a:lnTo>
                      <a:pt x="46" y="46"/>
                    </a:lnTo>
                    <a:lnTo>
                      <a:pt x="43" y="51"/>
                    </a:lnTo>
                    <a:lnTo>
                      <a:pt x="38" y="51"/>
                    </a:lnTo>
                    <a:lnTo>
                      <a:pt x="33" y="46"/>
                    </a:lnTo>
                    <a:lnTo>
                      <a:pt x="26" y="46"/>
                    </a:lnTo>
                    <a:lnTo>
                      <a:pt x="16" y="54"/>
                    </a:lnTo>
                    <a:lnTo>
                      <a:pt x="14" y="58"/>
                    </a:lnTo>
                    <a:lnTo>
                      <a:pt x="13" y="61"/>
                    </a:lnTo>
                    <a:lnTo>
                      <a:pt x="14" y="64"/>
                    </a:lnTo>
                    <a:lnTo>
                      <a:pt x="14" y="69"/>
                    </a:lnTo>
                    <a:lnTo>
                      <a:pt x="13" y="71"/>
                    </a:lnTo>
                    <a:lnTo>
                      <a:pt x="14" y="73"/>
                    </a:lnTo>
                    <a:lnTo>
                      <a:pt x="21" y="71"/>
                    </a:lnTo>
                    <a:lnTo>
                      <a:pt x="23" y="73"/>
                    </a:lnTo>
                    <a:lnTo>
                      <a:pt x="28" y="71"/>
                    </a:lnTo>
                    <a:lnTo>
                      <a:pt x="33" y="71"/>
                    </a:lnTo>
                    <a:lnTo>
                      <a:pt x="28" y="76"/>
                    </a:lnTo>
                    <a:lnTo>
                      <a:pt x="28" y="79"/>
                    </a:lnTo>
                    <a:lnTo>
                      <a:pt x="29" y="83"/>
                    </a:lnTo>
                    <a:lnTo>
                      <a:pt x="29" y="86"/>
                    </a:lnTo>
                    <a:lnTo>
                      <a:pt x="29" y="88"/>
                    </a:lnTo>
                    <a:lnTo>
                      <a:pt x="31" y="88"/>
                    </a:lnTo>
                    <a:lnTo>
                      <a:pt x="36" y="86"/>
                    </a:lnTo>
                    <a:lnTo>
                      <a:pt x="36" y="88"/>
                    </a:lnTo>
                    <a:lnTo>
                      <a:pt x="33" y="91"/>
                    </a:lnTo>
                    <a:lnTo>
                      <a:pt x="28" y="94"/>
                    </a:lnTo>
                    <a:lnTo>
                      <a:pt x="29" y="96"/>
                    </a:lnTo>
                    <a:lnTo>
                      <a:pt x="33" y="96"/>
                    </a:lnTo>
                    <a:lnTo>
                      <a:pt x="29" y="98"/>
                    </a:lnTo>
                    <a:lnTo>
                      <a:pt x="28" y="101"/>
                    </a:lnTo>
                    <a:lnTo>
                      <a:pt x="24" y="101"/>
                    </a:lnTo>
                    <a:lnTo>
                      <a:pt x="21" y="96"/>
                    </a:lnTo>
                    <a:lnTo>
                      <a:pt x="19" y="94"/>
                    </a:lnTo>
                    <a:lnTo>
                      <a:pt x="19" y="99"/>
                    </a:lnTo>
                    <a:lnTo>
                      <a:pt x="21" y="103"/>
                    </a:lnTo>
                    <a:lnTo>
                      <a:pt x="19" y="104"/>
                    </a:lnTo>
                    <a:lnTo>
                      <a:pt x="19" y="108"/>
                    </a:lnTo>
                    <a:lnTo>
                      <a:pt x="23" y="111"/>
                    </a:lnTo>
                    <a:lnTo>
                      <a:pt x="24" y="109"/>
                    </a:lnTo>
                    <a:lnTo>
                      <a:pt x="29" y="113"/>
                    </a:lnTo>
                    <a:lnTo>
                      <a:pt x="33" y="111"/>
                    </a:lnTo>
                    <a:lnTo>
                      <a:pt x="38" y="114"/>
                    </a:lnTo>
                    <a:lnTo>
                      <a:pt x="39" y="119"/>
                    </a:lnTo>
                    <a:lnTo>
                      <a:pt x="36" y="122"/>
                    </a:lnTo>
                    <a:lnTo>
                      <a:pt x="39" y="126"/>
                    </a:lnTo>
                    <a:lnTo>
                      <a:pt x="39" y="129"/>
                    </a:lnTo>
                    <a:lnTo>
                      <a:pt x="43" y="129"/>
                    </a:lnTo>
                    <a:lnTo>
                      <a:pt x="48" y="134"/>
                    </a:lnTo>
                    <a:lnTo>
                      <a:pt x="46" y="137"/>
                    </a:lnTo>
                    <a:lnTo>
                      <a:pt x="43" y="136"/>
                    </a:lnTo>
                    <a:lnTo>
                      <a:pt x="41" y="139"/>
                    </a:lnTo>
                    <a:lnTo>
                      <a:pt x="44" y="139"/>
                    </a:lnTo>
                    <a:lnTo>
                      <a:pt x="53" y="137"/>
                    </a:lnTo>
                    <a:lnTo>
                      <a:pt x="63" y="137"/>
                    </a:lnTo>
                    <a:lnTo>
                      <a:pt x="61" y="141"/>
                    </a:lnTo>
                    <a:lnTo>
                      <a:pt x="59" y="142"/>
                    </a:lnTo>
                    <a:lnTo>
                      <a:pt x="54" y="144"/>
                    </a:lnTo>
                    <a:lnTo>
                      <a:pt x="46" y="144"/>
                    </a:lnTo>
                    <a:lnTo>
                      <a:pt x="44" y="147"/>
                    </a:lnTo>
                    <a:lnTo>
                      <a:pt x="48" y="147"/>
                    </a:lnTo>
                    <a:lnTo>
                      <a:pt x="51" y="146"/>
                    </a:lnTo>
                    <a:lnTo>
                      <a:pt x="56" y="146"/>
                    </a:lnTo>
                    <a:lnTo>
                      <a:pt x="59" y="144"/>
                    </a:lnTo>
                    <a:lnTo>
                      <a:pt x="59" y="147"/>
                    </a:lnTo>
                    <a:lnTo>
                      <a:pt x="61" y="149"/>
                    </a:lnTo>
                    <a:lnTo>
                      <a:pt x="63" y="146"/>
                    </a:lnTo>
                    <a:lnTo>
                      <a:pt x="66" y="142"/>
                    </a:lnTo>
                    <a:lnTo>
                      <a:pt x="69" y="142"/>
                    </a:lnTo>
                    <a:lnTo>
                      <a:pt x="73" y="144"/>
                    </a:lnTo>
                    <a:lnTo>
                      <a:pt x="76" y="144"/>
                    </a:lnTo>
                    <a:lnTo>
                      <a:pt x="79" y="147"/>
                    </a:lnTo>
                    <a:lnTo>
                      <a:pt x="83" y="144"/>
                    </a:lnTo>
                    <a:lnTo>
                      <a:pt x="86" y="146"/>
                    </a:lnTo>
                    <a:lnTo>
                      <a:pt x="86" y="147"/>
                    </a:lnTo>
                    <a:lnTo>
                      <a:pt x="84" y="147"/>
                    </a:lnTo>
                    <a:lnTo>
                      <a:pt x="86" y="151"/>
                    </a:lnTo>
                    <a:lnTo>
                      <a:pt x="86" y="154"/>
                    </a:lnTo>
                    <a:lnTo>
                      <a:pt x="91" y="157"/>
                    </a:lnTo>
                    <a:lnTo>
                      <a:pt x="93" y="157"/>
                    </a:lnTo>
                    <a:lnTo>
                      <a:pt x="99" y="159"/>
                    </a:lnTo>
                    <a:lnTo>
                      <a:pt x="104" y="159"/>
                    </a:lnTo>
                    <a:lnTo>
                      <a:pt x="108" y="156"/>
                    </a:lnTo>
                    <a:lnTo>
                      <a:pt x="113" y="156"/>
                    </a:lnTo>
                    <a:lnTo>
                      <a:pt x="114" y="154"/>
                    </a:lnTo>
                    <a:lnTo>
                      <a:pt x="119" y="156"/>
                    </a:lnTo>
                    <a:lnTo>
                      <a:pt x="122" y="154"/>
                    </a:lnTo>
                    <a:lnTo>
                      <a:pt x="121" y="149"/>
                    </a:lnTo>
                    <a:lnTo>
                      <a:pt x="122" y="147"/>
                    </a:lnTo>
                    <a:lnTo>
                      <a:pt x="121" y="142"/>
                    </a:lnTo>
                    <a:lnTo>
                      <a:pt x="132" y="141"/>
                    </a:lnTo>
                    <a:lnTo>
                      <a:pt x="141" y="142"/>
                    </a:lnTo>
                    <a:lnTo>
                      <a:pt x="152" y="147"/>
                    </a:lnTo>
                    <a:lnTo>
                      <a:pt x="156" y="147"/>
                    </a:lnTo>
                    <a:lnTo>
                      <a:pt x="164" y="157"/>
                    </a:lnTo>
                    <a:lnTo>
                      <a:pt x="171" y="161"/>
                    </a:lnTo>
                    <a:lnTo>
                      <a:pt x="192" y="157"/>
                    </a:lnTo>
                    <a:lnTo>
                      <a:pt x="199" y="156"/>
                    </a:lnTo>
                    <a:lnTo>
                      <a:pt x="202" y="156"/>
                    </a:lnTo>
                    <a:lnTo>
                      <a:pt x="202" y="156"/>
                    </a:lnTo>
                    <a:lnTo>
                      <a:pt x="206" y="154"/>
                    </a:lnTo>
                    <a:lnTo>
                      <a:pt x="207" y="151"/>
                    </a:lnTo>
                    <a:lnTo>
                      <a:pt x="217" y="141"/>
                    </a:lnTo>
                    <a:lnTo>
                      <a:pt x="220" y="139"/>
                    </a:lnTo>
                    <a:lnTo>
                      <a:pt x="230" y="142"/>
                    </a:lnTo>
                    <a:lnTo>
                      <a:pt x="235" y="146"/>
                    </a:lnTo>
                    <a:lnTo>
                      <a:pt x="244" y="144"/>
                    </a:lnTo>
                    <a:lnTo>
                      <a:pt x="244" y="142"/>
                    </a:lnTo>
                    <a:lnTo>
                      <a:pt x="249" y="139"/>
                    </a:lnTo>
                    <a:lnTo>
                      <a:pt x="254" y="139"/>
                    </a:lnTo>
                    <a:lnTo>
                      <a:pt x="254" y="142"/>
                    </a:lnTo>
                    <a:lnTo>
                      <a:pt x="250" y="147"/>
                    </a:lnTo>
                    <a:lnTo>
                      <a:pt x="245" y="151"/>
                    </a:lnTo>
                    <a:lnTo>
                      <a:pt x="245" y="154"/>
                    </a:lnTo>
                    <a:lnTo>
                      <a:pt x="250" y="159"/>
                    </a:lnTo>
                    <a:lnTo>
                      <a:pt x="249" y="161"/>
                    </a:lnTo>
                    <a:lnTo>
                      <a:pt x="254" y="162"/>
                    </a:lnTo>
                    <a:lnTo>
                      <a:pt x="259" y="161"/>
                    </a:lnTo>
                    <a:lnTo>
                      <a:pt x="264" y="159"/>
                    </a:lnTo>
                    <a:lnTo>
                      <a:pt x="264" y="156"/>
                    </a:lnTo>
                    <a:lnTo>
                      <a:pt x="265" y="152"/>
                    </a:lnTo>
                    <a:lnTo>
                      <a:pt x="267" y="146"/>
                    </a:lnTo>
                    <a:lnTo>
                      <a:pt x="267" y="141"/>
                    </a:lnTo>
                    <a:lnTo>
                      <a:pt x="275" y="142"/>
                    </a:lnTo>
                    <a:lnTo>
                      <a:pt x="279" y="144"/>
                    </a:lnTo>
                    <a:lnTo>
                      <a:pt x="290" y="139"/>
                    </a:lnTo>
                    <a:lnTo>
                      <a:pt x="294" y="139"/>
                    </a:lnTo>
                    <a:lnTo>
                      <a:pt x="297" y="137"/>
                    </a:lnTo>
                    <a:lnTo>
                      <a:pt x="310" y="136"/>
                    </a:lnTo>
                    <a:lnTo>
                      <a:pt x="313" y="137"/>
                    </a:lnTo>
                    <a:lnTo>
                      <a:pt x="317" y="139"/>
                    </a:lnTo>
                    <a:lnTo>
                      <a:pt x="323" y="141"/>
                    </a:lnTo>
                    <a:lnTo>
                      <a:pt x="335" y="141"/>
                    </a:lnTo>
                    <a:lnTo>
                      <a:pt x="337" y="139"/>
                    </a:lnTo>
                    <a:lnTo>
                      <a:pt x="342" y="137"/>
                    </a:lnTo>
                    <a:lnTo>
                      <a:pt x="347" y="134"/>
                    </a:lnTo>
                    <a:lnTo>
                      <a:pt x="355" y="132"/>
                    </a:lnTo>
                    <a:lnTo>
                      <a:pt x="362" y="132"/>
                    </a:lnTo>
                    <a:lnTo>
                      <a:pt x="365" y="131"/>
                    </a:lnTo>
                    <a:lnTo>
                      <a:pt x="378" y="132"/>
                    </a:lnTo>
                    <a:lnTo>
                      <a:pt x="387" y="129"/>
                    </a:lnTo>
                    <a:lnTo>
                      <a:pt x="395" y="129"/>
                    </a:lnTo>
                    <a:lnTo>
                      <a:pt x="397" y="131"/>
                    </a:lnTo>
                    <a:lnTo>
                      <a:pt x="403" y="126"/>
                    </a:lnTo>
                    <a:lnTo>
                      <a:pt x="408" y="126"/>
                    </a:lnTo>
                    <a:lnTo>
                      <a:pt x="411" y="124"/>
                    </a:lnTo>
                    <a:lnTo>
                      <a:pt x="421" y="124"/>
                    </a:lnTo>
                    <a:lnTo>
                      <a:pt x="430" y="126"/>
                    </a:lnTo>
                    <a:lnTo>
                      <a:pt x="435" y="124"/>
                    </a:lnTo>
                    <a:lnTo>
                      <a:pt x="438" y="126"/>
                    </a:lnTo>
                    <a:lnTo>
                      <a:pt x="438" y="129"/>
                    </a:lnTo>
                    <a:lnTo>
                      <a:pt x="443" y="131"/>
                    </a:lnTo>
                    <a:lnTo>
                      <a:pt x="448" y="131"/>
                    </a:lnTo>
                    <a:lnTo>
                      <a:pt x="450" y="126"/>
                    </a:lnTo>
                    <a:lnTo>
                      <a:pt x="446" y="121"/>
                    </a:lnTo>
                    <a:lnTo>
                      <a:pt x="441" y="113"/>
                    </a:lnTo>
                    <a:lnTo>
                      <a:pt x="435" y="111"/>
                    </a:lnTo>
                    <a:lnTo>
                      <a:pt x="436" y="108"/>
                    </a:lnTo>
                    <a:lnTo>
                      <a:pt x="435" y="103"/>
                    </a:lnTo>
                    <a:lnTo>
                      <a:pt x="438" y="96"/>
                    </a:lnTo>
                    <a:lnTo>
                      <a:pt x="436" y="93"/>
                    </a:lnTo>
                    <a:lnTo>
                      <a:pt x="431" y="93"/>
                    </a:lnTo>
                    <a:lnTo>
                      <a:pt x="431" y="86"/>
                    </a:lnTo>
                    <a:lnTo>
                      <a:pt x="431" y="81"/>
                    </a:lnTo>
                    <a:lnTo>
                      <a:pt x="430" y="73"/>
                    </a:lnTo>
                    <a:lnTo>
                      <a:pt x="426" y="69"/>
                    </a:lnTo>
                    <a:lnTo>
                      <a:pt x="426" y="68"/>
                    </a:lnTo>
                    <a:lnTo>
                      <a:pt x="433" y="66"/>
                    </a:lnTo>
                    <a:lnTo>
                      <a:pt x="436" y="61"/>
                    </a:lnTo>
                    <a:lnTo>
                      <a:pt x="438" y="59"/>
                    </a:lnTo>
                    <a:lnTo>
                      <a:pt x="436" y="54"/>
                    </a:lnTo>
                    <a:lnTo>
                      <a:pt x="431" y="51"/>
                    </a:lnTo>
                    <a:lnTo>
                      <a:pt x="426" y="51"/>
                    </a:lnTo>
                    <a:lnTo>
                      <a:pt x="420" y="51"/>
                    </a:lnTo>
                    <a:lnTo>
                      <a:pt x="413" y="48"/>
                    </a:lnTo>
                    <a:lnTo>
                      <a:pt x="413" y="38"/>
                    </a:lnTo>
                    <a:lnTo>
                      <a:pt x="413" y="31"/>
                    </a:lnTo>
                    <a:lnTo>
                      <a:pt x="411" y="26"/>
                    </a:lnTo>
                    <a:lnTo>
                      <a:pt x="407" y="26"/>
                    </a:lnTo>
                    <a:lnTo>
                      <a:pt x="407" y="23"/>
                    </a:lnTo>
                    <a:lnTo>
                      <a:pt x="403" y="20"/>
                    </a:lnTo>
                    <a:lnTo>
                      <a:pt x="398" y="18"/>
                    </a:lnTo>
                    <a:lnTo>
                      <a:pt x="388" y="11"/>
                    </a:lnTo>
                    <a:lnTo>
                      <a:pt x="383" y="10"/>
                    </a:lnTo>
                    <a:lnTo>
                      <a:pt x="380" y="13"/>
                    </a:lnTo>
                    <a:lnTo>
                      <a:pt x="378" y="13"/>
                    </a:lnTo>
                    <a:lnTo>
                      <a:pt x="372" y="11"/>
                    </a:lnTo>
                    <a:lnTo>
                      <a:pt x="368" y="13"/>
                    </a:lnTo>
                    <a:lnTo>
                      <a:pt x="367" y="13"/>
                    </a:lnTo>
                    <a:lnTo>
                      <a:pt x="365" y="8"/>
                    </a:lnTo>
                    <a:lnTo>
                      <a:pt x="362" y="8"/>
                    </a:lnTo>
                    <a:lnTo>
                      <a:pt x="362" y="8"/>
                    </a:lnTo>
                    <a:close/>
                    <a:moveTo>
                      <a:pt x="53" y="151"/>
                    </a:moveTo>
                    <a:lnTo>
                      <a:pt x="54" y="149"/>
                    </a:lnTo>
                    <a:lnTo>
                      <a:pt x="58" y="149"/>
                    </a:lnTo>
                    <a:lnTo>
                      <a:pt x="58" y="151"/>
                    </a:lnTo>
                    <a:lnTo>
                      <a:pt x="56" y="151"/>
                    </a:lnTo>
                    <a:lnTo>
                      <a:pt x="53" y="151"/>
                    </a:lnTo>
                    <a:lnTo>
                      <a:pt x="53" y="151"/>
                    </a:lnTo>
                    <a:close/>
                    <a:moveTo>
                      <a:pt x="0" y="53"/>
                    </a:moveTo>
                    <a:lnTo>
                      <a:pt x="3" y="53"/>
                    </a:lnTo>
                    <a:lnTo>
                      <a:pt x="8" y="53"/>
                    </a:lnTo>
                    <a:lnTo>
                      <a:pt x="10" y="49"/>
                    </a:lnTo>
                    <a:lnTo>
                      <a:pt x="6" y="49"/>
                    </a:lnTo>
                    <a:lnTo>
                      <a:pt x="5" y="51"/>
                    </a:lnTo>
                    <a:lnTo>
                      <a:pt x="1" y="51"/>
                    </a:lnTo>
                    <a:lnTo>
                      <a:pt x="0" y="5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64" name="Freeform 144"/>
              <p:cNvSpPr>
                <a:spLocks noEditPoints="1"/>
              </p:cNvSpPr>
              <p:nvPr/>
            </p:nvSpPr>
            <p:spPr bwMode="auto">
              <a:xfrm>
                <a:off x="6156014" y="2358712"/>
                <a:ext cx="114516" cy="63293"/>
              </a:xfrm>
              <a:custGeom>
                <a:avLst/>
                <a:gdLst/>
                <a:ahLst/>
                <a:cxnLst>
                  <a:cxn ang="0">
                    <a:pos x="78" y="121"/>
                  </a:cxn>
                  <a:cxn ang="0">
                    <a:pos x="68" y="106"/>
                  </a:cxn>
                  <a:cxn ang="0">
                    <a:pos x="93" y="118"/>
                  </a:cxn>
                  <a:cxn ang="0">
                    <a:pos x="115" y="109"/>
                  </a:cxn>
                  <a:cxn ang="0">
                    <a:pos x="133" y="103"/>
                  </a:cxn>
                  <a:cxn ang="0">
                    <a:pos x="143" y="100"/>
                  </a:cxn>
                  <a:cxn ang="0">
                    <a:pos x="153" y="101"/>
                  </a:cxn>
                  <a:cxn ang="0">
                    <a:pos x="180" y="81"/>
                  </a:cxn>
                  <a:cxn ang="0">
                    <a:pos x="193" y="81"/>
                  </a:cxn>
                  <a:cxn ang="0">
                    <a:pos x="194" y="68"/>
                  </a:cxn>
                  <a:cxn ang="0">
                    <a:pos x="208" y="66"/>
                  </a:cxn>
                  <a:cxn ang="0">
                    <a:pos x="203" y="48"/>
                  </a:cxn>
                  <a:cxn ang="0">
                    <a:pos x="199" y="38"/>
                  </a:cxn>
                  <a:cxn ang="0">
                    <a:pos x="193" y="35"/>
                  </a:cxn>
                  <a:cxn ang="0">
                    <a:pos x="194" y="18"/>
                  </a:cxn>
                  <a:cxn ang="0">
                    <a:pos x="190" y="10"/>
                  </a:cxn>
                  <a:cxn ang="0">
                    <a:pos x="181" y="13"/>
                  </a:cxn>
                  <a:cxn ang="0">
                    <a:pos x="173" y="8"/>
                  </a:cxn>
                  <a:cxn ang="0">
                    <a:pos x="158" y="8"/>
                  </a:cxn>
                  <a:cxn ang="0">
                    <a:pos x="150" y="13"/>
                  </a:cxn>
                  <a:cxn ang="0">
                    <a:pos x="131" y="13"/>
                  </a:cxn>
                  <a:cxn ang="0">
                    <a:pos x="126" y="28"/>
                  </a:cxn>
                  <a:cxn ang="0">
                    <a:pos x="116" y="18"/>
                  </a:cxn>
                  <a:cxn ang="0">
                    <a:pos x="103" y="25"/>
                  </a:cxn>
                  <a:cxn ang="0">
                    <a:pos x="90" y="15"/>
                  </a:cxn>
                  <a:cxn ang="0">
                    <a:pos x="83" y="36"/>
                  </a:cxn>
                  <a:cxn ang="0">
                    <a:pos x="70" y="43"/>
                  </a:cxn>
                  <a:cxn ang="0">
                    <a:pos x="60" y="41"/>
                  </a:cxn>
                  <a:cxn ang="0">
                    <a:pos x="58" y="25"/>
                  </a:cxn>
                  <a:cxn ang="0">
                    <a:pos x="63" y="16"/>
                  </a:cxn>
                  <a:cxn ang="0">
                    <a:pos x="50" y="5"/>
                  </a:cxn>
                  <a:cxn ang="0">
                    <a:pos x="30" y="3"/>
                  </a:cxn>
                  <a:cxn ang="0">
                    <a:pos x="42" y="5"/>
                  </a:cxn>
                  <a:cxn ang="0">
                    <a:pos x="35" y="8"/>
                  </a:cxn>
                  <a:cxn ang="0">
                    <a:pos x="43" y="18"/>
                  </a:cxn>
                  <a:cxn ang="0">
                    <a:pos x="30" y="10"/>
                  </a:cxn>
                  <a:cxn ang="0">
                    <a:pos x="20" y="13"/>
                  </a:cxn>
                  <a:cxn ang="0">
                    <a:pos x="23" y="21"/>
                  </a:cxn>
                  <a:cxn ang="0">
                    <a:pos x="20" y="26"/>
                  </a:cxn>
                  <a:cxn ang="0">
                    <a:pos x="10" y="25"/>
                  </a:cxn>
                  <a:cxn ang="0">
                    <a:pos x="7" y="30"/>
                  </a:cxn>
                  <a:cxn ang="0">
                    <a:pos x="15" y="40"/>
                  </a:cxn>
                  <a:cxn ang="0">
                    <a:pos x="27" y="35"/>
                  </a:cxn>
                  <a:cxn ang="0">
                    <a:pos x="38" y="35"/>
                  </a:cxn>
                  <a:cxn ang="0">
                    <a:pos x="47" y="35"/>
                  </a:cxn>
                  <a:cxn ang="0">
                    <a:pos x="53" y="41"/>
                  </a:cxn>
                  <a:cxn ang="0">
                    <a:pos x="37" y="48"/>
                  </a:cxn>
                  <a:cxn ang="0">
                    <a:pos x="53" y="50"/>
                  </a:cxn>
                  <a:cxn ang="0">
                    <a:pos x="33" y="55"/>
                  </a:cxn>
                  <a:cxn ang="0">
                    <a:pos x="30" y="53"/>
                  </a:cxn>
                  <a:cxn ang="0">
                    <a:pos x="10" y="55"/>
                  </a:cxn>
                  <a:cxn ang="0">
                    <a:pos x="15" y="65"/>
                  </a:cxn>
                  <a:cxn ang="0">
                    <a:pos x="37" y="66"/>
                  </a:cxn>
                  <a:cxn ang="0">
                    <a:pos x="42" y="76"/>
                  </a:cxn>
                  <a:cxn ang="0">
                    <a:pos x="45" y="85"/>
                  </a:cxn>
                  <a:cxn ang="0">
                    <a:pos x="50" y="83"/>
                  </a:cxn>
                  <a:cxn ang="0">
                    <a:pos x="37" y="91"/>
                  </a:cxn>
                  <a:cxn ang="0">
                    <a:pos x="25" y="90"/>
                  </a:cxn>
                  <a:cxn ang="0">
                    <a:pos x="32" y="103"/>
                  </a:cxn>
                  <a:cxn ang="0">
                    <a:pos x="57" y="103"/>
                  </a:cxn>
                </a:cxnLst>
                <a:rect l="0" t="0" r="r" b="b"/>
                <a:pathLst>
                  <a:path w="214" h="123">
                    <a:moveTo>
                      <a:pt x="75" y="123"/>
                    </a:moveTo>
                    <a:lnTo>
                      <a:pt x="73" y="119"/>
                    </a:lnTo>
                    <a:lnTo>
                      <a:pt x="75" y="118"/>
                    </a:lnTo>
                    <a:lnTo>
                      <a:pt x="77" y="116"/>
                    </a:lnTo>
                    <a:lnTo>
                      <a:pt x="78" y="121"/>
                    </a:lnTo>
                    <a:lnTo>
                      <a:pt x="75" y="123"/>
                    </a:lnTo>
                    <a:lnTo>
                      <a:pt x="75" y="123"/>
                    </a:lnTo>
                    <a:close/>
                    <a:moveTo>
                      <a:pt x="63" y="104"/>
                    </a:moveTo>
                    <a:lnTo>
                      <a:pt x="68" y="103"/>
                    </a:lnTo>
                    <a:lnTo>
                      <a:pt x="68" y="106"/>
                    </a:lnTo>
                    <a:lnTo>
                      <a:pt x="73" y="111"/>
                    </a:lnTo>
                    <a:lnTo>
                      <a:pt x="78" y="113"/>
                    </a:lnTo>
                    <a:lnTo>
                      <a:pt x="82" y="111"/>
                    </a:lnTo>
                    <a:lnTo>
                      <a:pt x="87" y="111"/>
                    </a:lnTo>
                    <a:lnTo>
                      <a:pt x="93" y="118"/>
                    </a:lnTo>
                    <a:lnTo>
                      <a:pt x="103" y="118"/>
                    </a:lnTo>
                    <a:lnTo>
                      <a:pt x="108" y="119"/>
                    </a:lnTo>
                    <a:lnTo>
                      <a:pt x="115" y="118"/>
                    </a:lnTo>
                    <a:lnTo>
                      <a:pt x="113" y="113"/>
                    </a:lnTo>
                    <a:lnTo>
                      <a:pt x="115" y="109"/>
                    </a:lnTo>
                    <a:lnTo>
                      <a:pt x="116" y="113"/>
                    </a:lnTo>
                    <a:lnTo>
                      <a:pt x="121" y="114"/>
                    </a:lnTo>
                    <a:lnTo>
                      <a:pt x="126" y="109"/>
                    </a:lnTo>
                    <a:lnTo>
                      <a:pt x="126" y="104"/>
                    </a:lnTo>
                    <a:lnTo>
                      <a:pt x="133" y="103"/>
                    </a:lnTo>
                    <a:lnTo>
                      <a:pt x="131" y="106"/>
                    </a:lnTo>
                    <a:lnTo>
                      <a:pt x="133" y="108"/>
                    </a:lnTo>
                    <a:lnTo>
                      <a:pt x="135" y="106"/>
                    </a:lnTo>
                    <a:lnTo>
                      <a:pt x="138" y="106"/>
                    </a:lnTo>
                    <a:lnTo>
                      <a:pt x="143" y="100"/>
                    </a:lnTo>
                    <a:lnTo>
                      <a:pt x="145" y="101"/>
                    </a:lnTo>
                    <a:lnTo>
                      <a:pt x="146" y="101"/>
                    </a:lnTo>
                    <a:lnTo>
                      <a:pt x="151" y="101"/>
                    </a:lnTo>
                    <a:lnTo>
                      <a:pt x="151" y="103"/>
                    </a:lnTo>
                    <a:lnTo>
                      <a:pt x="153" y="101"/>
                    </a:lnTo>
                    <a:lnTo>
                      <a:pt x="163" y="93"/>
                    </a:lnTo>
                    <a:lnTo>
                      <a:pt x="166" y="88"/>
                    </a:lnTo>
                    <a:lnTo>
                      <a:pt x="178" y="86"/>
                    </a:lnTo>
                    <a:lnTo>
                      <a:pt x="181" y="83"/>
                    </a:lnTo>
                    <a:lnTo>
                      <a:pt x="180" y="81"/>
                    </a:lnTo>
                    <a:lnTo>
                      <a:pt x="181" y="80"/>
                    </a:lnTo>
                    <a:lnTo>
                      <a:pt x="183" y="80"/>
                    </a:lnTo>
                    <a:lnTo>
                      <a:pt x="185" y="83"/>
                    </a:lnTo>
                    <a:lnTo>
                      <a:pt x="190" y="85"/>
                    </a:lnTo>
                    <a:lnTo>
                      <a:pt x="193" y="81"/>
                    </a:lnTo>
                    <a:lnTo>
                      <a:pt x="194" y="78"/>
                    </a:lnTo>
                    <a:lnTo>
                      <a:pt x="193" y="76"/>
                    </a:lnTo>
                    <a:lnTo>
                      <a:pt x="193" y="73"/>
                    </a:lnTo>
                    <a:lnTo>
                      <a:pt x="196" y="73"/>
                    </a:lnTo>
                    <a:lnTo>
                      <a:pt x="194" y="68"/>
                    </a:lnTo>
                    <a:lnTo>
                      <a:pt x="196" y="66"/>
                    </a:lnTo>
                    <a:lnTo>
                      <a:pt x="199" y="68"/>
                    </a:lnTo>
                    <a:lnTo>
                      <a:pt x="201" y="71"/>
                    </a:lnTo>
                    <a:lnTo>
                      <a:pt x="204" y="71"/>
                    </a:lnTo>
                    <a:lnTo>
                      <a:pt x="208" y="66"/>
                    </a:lnTo>
                    <a:lnTo>
                      <a:pt x="206" y="63"/>
                    </a:lnTo>
                    <a:lnTo>
                      <a:pt x="201" y="58"/>
                    </a:lnTo>
                    <a:lnTo>
                      <a:pt x="201" y="55"/>
                    </a:lnTo>
                    <a:lnTo>
                      <a:pt x="204" y="51"/>
                    </a:lnTo>
                    <a:lnTo>
                      <a:pt x="203" y="48"/>
                    </a:lnTo>
                    <a:lnTo>
                      <a:pt x="208" y="46"/>
                    </a:lnTo>
                    <a:lnTo>
                      <a:pt x="211" y="46"/>
                    </a:lnTo>
                    <a:lnTo>
                      <a:pt x="214" y="43"/>
                    </a:lnTo>
                    <a:lnTo>
                      <a:pt x="209" y="40"/>
                    </a:lnTo>
                    <a:lnTo>
                      <a:pt x="199" y="38"/>
                    </a:lnTo>
                    <a:lnTo>
                      <a:pt x="198" y="41"/>
                    </a:lnTo>
                    <a:lnTo>
                      <a:pt x="199" y="36"/>
                    </a:lnTo>
                    <a:lnTo>
                      <a:pt x="199" y="33"/>
                    </a:lnTo>
                    <a:lnTo>
                      <a:pt x="193" y="33"/>
                    </a:lnTo>
                    <a:lnTo>
                      <a:pt x="193" y="35"/>
                    </a:lnTo>
                    <a:lnTo>
                      <a:pt x="191" y="30"/>
                    </a:lnTo>
                    <a:lnTo>
                      <a:pt x="194" y="26"/>
                    </a:lnTo>
                    <a:lnTo>
                      <a:pt x="198" y="25"/>
                    </a:lnTo>
                    <a:lnTo>
                      <a:pt x="196" y="20"/>
                    </a:lnTo>
                    <a:lnTo>
                      <a:pt x="194" y="18"/>
                    </a:lnTo>
                    <a:lnTo>
                      <a:pt x="191" y="21"/>
                    </a:lnTo>
                    <a:lnTo>
                      <a:pt x="188" y="20"/>
                    </a:lnTo>
                    <a:lnTo>
                      <a:pt x="185" y="15"/>
                    </a:lnTo>
                    <a:lnTo>
                      <a:pt x="190" y="13"/>
                    </a:lnTo>
                    <a:lnTo>
                      <a:pt x="190" y="10"/>
                    </a:lnTo>
                    <a:lnTo>
                      <a:pt x="193" y="8"/>
                    </a:lnTo>
                    <a:lnTo>
                      <a:pt x="196" y="8"/>
                    </a:lnTo>
                    <a:lnTo>
                      <a:pt x="191" y="5"/>
                    </a:lnTo>
                    <a:lnTo>
                      <a:pt x="188" y="6"/>
                    </a:lnTo>
                    <a:lnTo>
                      <a:pt x="181" y="13"/>
                    </a:lnTo>
                    <a:lnTo>
                      <a:pt x="180" y="16"/>
                    </a:lnTo>
                    <a:lnTo>
                      <a:pt x="176" y="16"/>
                    </a:lnTo>
                    <a:lnTo>
                      <a:pt x="173" y="13"/>
                    </a:lnTo>
                    <a:lnTo>
                      <a:pt x="175" y="10"/>
                    </a:lnTo>
                    <a:lnTo>
                      <a:pt x="173" y="8"/>
                    </a:lnTo>
                    <a:lnTo>
                      <a:pt x="171" y="5"/>
                    </a:lnTo>
                    <a:lnTo>
                      <a:pt x="168" y="3"/>
                    </a:lnTo>
                    <a:lnTo>
                      <a:pt x="163" y="5"/>
                    </a:lnTo>
                    <a:lnTo>
                      <a:pt x="161" y="3"/>
                    </a:lnTo>
                    <a:lnTo>
                      <a:pt x="158" y="8"/>
                    </a:lnTo>
                    <a:lnTo>
                      <a:pt x="161" y="11"/>
                    </a:lnTo>
                    <a:lnTo>
                      <a:pt x="158" y="15"/>
                    </a:lnTo>
                    <a:lnTo>
                      <a:pt x="155" y="15"/>
                    </a:lnTo>
                    <a:lnTo>
                      <a:pt x="150" y="16"/>
                    </a:lnTo>
                    <a:lnTo>
                      <a:pt x="150" y="13"/>
                    </a:lnTo>
                    <a:lnTo>
                      <a:pt x="146" y="11"/>
                    </a:lnTo>
                    <a:lnTo>
                      <a:pt x="143" y="15"/>
                    </a:lnTo>
                    <a:lnTo>
                      <a:pt x="141" y="21"/>
                    </a:lnTo>
                    <a:lnTo>
                      <a:pt x="136" y="21"/>
                    </a:lnTo>
                    <a:lnTo>
                      <a:pt x="131" y="13"/>
                    </a:lnTo>
                    <a:lnTo>
                      <a:pt x="128" y="15"/>
                    </a:lnTo>
                    <a:lnTo>
                      <a:pt x="126" y="13"/>
                    </a:lnTo>
                    <a:lnTo>
                      <a:pt x="123" y="13"/>
                    </a:lnTo>
                    <a:lnTo>
                      <a:pt x="121" y="21"/>
                    </a:lnTo>
                    <a:lnTo>
                      <a:pt x="126" y="28"/>
                    </a:lnTo>
                    <a:lnTo>
                      <a:pt x="121" y="40"/>
                    </a:lnTo>
                    <a:lnTo>
                      <a:pt x="123" y="30"/>
                    </a:lnTo>
                    <a:lnTo>
                      <a:pt x="118" y="23"/>
                    </a:lnTo>
                    <a:lnTo>
                      <a:pt x="118" y="20"/>
                    </a:lnTo>
                    <a:lnTo>
                      <a:pt x="116" y="18"/>
                    </a:lnTo>
                    <a:lnTo>
                      <a:pt x="116" y="15"/>
                    </a:lnTo>
                    <a:lnTo>
                      <a:pt x="111" y="11"/>
                    </a:lnTo>
                    <a:lnTo>
                      <a:pt x="101" y="16"/>
                    </a:lnTo>
                    <a:lnTo>
                      <a:pt x="101" y="21"/>
                    </a:lnTo>
                    <a:lnTo>
                      <a:pt x="103" y="25"/>
                    </a:lnTo>
                    <a:lnTo>
                      <a:pt x="98" y="31"/>
                    </a:lnTo>
                    <a:lnTo>
                      <a:pt x="95" y="31"/>
                    </a:lnTo>
                    <a:lnTo>
                      <a:pt x="95" y="25"/>
                    </a:lnTo>
                    <a:lnTo>
                      <a:pt x="92" y="23"/>
                    </a:lnTo>
                    <a:lnTo>
                      <a:pt x="90" y="15"/>
                    </a:lnTo>
                    <a:lnTo>
                      <a:pt x="87" y="11"/>
                    </a:lnTo>
                    <a:lnTo>
                      <a:pt x="82" y="16"/>
                    </a:lnTo>
                    <a:lnTo>
                      <a:pt x="82" y="26"/>
                    </a:lnTo>
                    <a:lnTo>
                      <a:pt x="85" y="30"/>
                    </a:lnTo>
                    <a:lnTo>
                      <a:pt x="83" y="36"/>
                    </a:lnTo>
                    <a:lnTo>
                      <a:pt x="82" y="40"/>
                    </a:lnTo>
                    <a:lnTo>
                      <a:pt x="77" y="40"/>
                    </a:lnTo>
                    <a:lnTo>
                      <a:pt x="77" y="35"/>
                    </a:lnTo>
                    <a:lnTo>
                      <a:pt x="72" y="38"/>
                    </a:lnTo>
                    <a:lnTo>
                      <a:pt x="70" y="43"/>
                    </a:lnTo>
                    <a:lnTo>
                      <a:pt x="67" y="45"/>
                    </a:lnTo>
                    <a:lnTo>
                      <a:pt x="67" y="51"/>
                    </a:lnTo>
                    <a:lnTo>
                      <a:pt x="63" y="45"/>
                    </a:lnTo>
                    <a:lnTo>
                      <a:pt x="60" y="45"/>
                    </a:lnTo>
                    <a:lnTo>
                      <a:pt x="60" y="41"/>
                    </a:lnTo>
                    <a:lnTo>
                      <a:pt x="63" y="36"/>
                    </a:lnTo>
                    <a:lnTo>
                      <a:pt x="63" y="33"/>
                    </a:lnTo>
                    <a:lnTo>
                      <a:pt x="58" y="33"/>
                    </a:lnTo>
                    <a:lnTo>
                      <a:pt x="62" y="30"/>
                    </a:lnTo>
                    <a:lnTo>
                      <a:pt x="58" y="25"/>
                    </a:lnTo>
                    <a:lnTo>
                      <a:pt x="62" y="28"/>
                    </a:lnTo>
                    <a:lnTo>
                      <a:pt x="65" y="23"/>
                    </a:lnTo>
                    <a:lnTo>
                      <a:pt x="65" y="21"/>
                    </a:lnTo>
                    <a:lnTo>
                      <a:pt x="60" y="20"/>
                    </a:lnTo>
                    <a:lnTo>
                      <a:pt x="63" y="16"/>
                    </a:lnTo>
                    <a:lnTo>
                      <a:pt x="60" y="13"/>
                    </a:lnTo>
                    <a:lnTo>
                      <a:pt x="58" y="15"/>
                    </a:lnTo>
                    <a:lnTo>
                      <a:pt x="55" y="11"/>
                    </a:lnTo>
                    <a:lnTo>
                      <a:pt x="50" y="8"/>
                    </a:lnTo>
                    <a:lnTo>
                      <a:pt x="50" y="5"/>
                    </a:lnTo>
                    <a:lnTo>
                      <a:pt x="47" y="1"/>
                    </a:lnTo>
                    <a:lnTo>
                      <a:pt x="42" y="1"/>
                    </a:lnTo>
                    <a:lnTo>
                      <a:pt x="37" y="0"/>
                    </a:lnTo>
                    <a:lnTo>
                      <a:pt x="30" y="1"/>
                    </a:lnTo>
                    <a:lnTo>
                      <a:pt x="30" y="3"/>
                    </a:lnTo>
                    <a:lnTo>
                      <a:pt x="32" y="5"/>
                    </a:lnTo>
                    <a:lnTo>
                      <a:pt x="35" y="5"/>
                    </a:lnTo>
                    <a:lnTo>
                      <a:pt x="35" y="3"/>
                    </a:lnTo>
                    <a:lnTo>
                      <a:pt x="38" y="3"/>
                    </a:lnTo>
                    <a:lnTo>
                      <a:pt x="42" y="5"/>
                    </a:lnTo>
                    <a:lnTo>
                      <a:pt x="45" y="6"/>
                    </a:lnTo>
                    <a:lnTo>
                      <a:pt x="43" y="8"/>
                    </a:lnTo>
                    <a:lnTo>
                      <a:pt x="38" y="6"/>
                    </a:lnTo>
                    <a:lnTo>
                      <a:pt x="35" y="8"/>
                    </a:lnTo>
                    <a:lnTo>
                      <a:pt x="35" y="8"/>
                    </a:lnTo>
                    <a:lnTo>
                      <a:pt x="42" y="13"/>
                    </a:lnTo>
                    <a:lnTo>
                      <a:pt x="47" y="18"/>
                    </a:lnTo>
                    <a:lnTo>
                      <a:pt x="45" y="20"/>
                    </a:lnTo>
                    <a:lnTo>
                      <a:pt x="43" y="21"/>
                    </a:lnTo>
                    <a:lnTo>
                      <a:pt x="43" y="18"/>
                    </a:lnTo>
                    <a:lnTo>
                      <a:pt x="38" y="15"/>
                    </a:lnTo>
                    <a:lnTo>
                      <a:pt x="35" y="18"/>
                    </a:lnTo>
                    <a:lnTo>
                      <a:pt x="32" y="16"/>
                    </a:lnTo>
                    <a:lnTo>
                      <a:pt x="33" y="15"/>
                    </a:lnTo>
                    <a:lnTo>
                      <a:pt x="30" y="10"/>
                    </a:lnTo>
                    <a:lnTo>
                      <a:pt x="25" y="8"/>
                    </a:lnTo>
                    <a:lnTo>
                      <a:pt x="22" y="10"/>
                    </a:lnTo>
                    <a:lnTo>
                      <a:pt x="25" y="15"/>
                    </a:lnTo>
                    <a:lnTo>
                      <a:pt x="23" y="16"/>
                    </a:lnTo>
                    <a:lnTo>
                      <a:pt x="20" y="13"/>
                    </a:lnTo>
                    <a:lnTo>
                      <a:pt x="17" y="11"/>
                    </a:lnTo>
                    <a:lnTo>
                      <a:pt x="15" y="15"/>
                    </a:lnTo>
                    <a:lnTo>
                      <a:pt x="18" y="18"/>
                    </a:lnTo>
                    <a:lnTo>
                      <a:pt x="22" y="18"/>
                    </a:lnTo>
                    <a:lnTo>
                      <a:pt x="23" y="21"/>
                    </a:lnTo>
                    <a:lnTo>
                      <a:pt x="18" y="20"/>
                    </a:lnTo>
                    <a:lnTo>
                      <a:pt x="13" y="21"/>
                    </a:lnTo>
                    <a:lnTo>
                      <a:pt x="17" y="25"/>
                    </a:lnTo>
                    <a:lnTo>
                      <a:pt x="23" y="26"/>
                    </a:lnTo>
                    <a:lnTo>
                      <a:pt x="20" y="26"/>
                    </a:lnTo>
                    <a:lnTo>
                      <a:pt x="18" y="28"/>
                    </a:lnTo>
                    <a:lnTo>
                      <a:pt x="20" y="30"/>
                    </a:lnTo>
                    <a:lnTo>
                      <a:pt x="18" y="30"/>
                    </a:lnTo>
                    <a:lnTo>
                      <a:pt x="12" y="25"/>
                    </a:lnTo>
                    <a:lnTo>
                      <a:pt x="10" y="25"/>
                    </a:lnTo>
                    <a:lnTo>
                      <a:pt x="7" y="26"/>
                    </a:lnTo>
                    <a:lnTo>
                      <a:pt x="10" y="31"/>
                    </a:lnTo>
                    <a:lnTo>
                      <a:pt x="12" y="35"/>
                    </a:lnTo>
                    <a:lnTo>
                      <a:pt x="10" y="35"/>
                    </a:lnTo>
                    <a:lnTo>
                      <a:pt x="7" y="30"/>
                    </a:lnTo>
                    <a:lnTo>
                      <a:pt x="2" y="30"/>
                    </a:lnTo>
                    <a:lnTo>
                      <a:pt x="0" y="33"/>
                    </a:lnTo>
                    <a:lnTo>
                      <a:pt x="5" y="35"/>
                    </a:lnTo>
                    <a:lnTo>
                      <a:pt x="8" y="40"/>
                    </a:lnTo>
                    <a:lnTo>
                      <a:pt x="15" y="40"/>
                    </a:lnTo>
                    <a:lnTo>
                      <a:pt x="17" y="36"/>
                    </a:lnTo>
                    <a:lnTo>
                      <a:pt x="23" y="35"/>
                    </a:lnTo>
                    <a:lnTo>
                      <a:pt x="25" y="31"/>
                    </a:lnTo>
                    <a:lnTo>
                      <a:pt x="27" y="33"/>
                    </a:lnTo>
                    <a:lnTo>
                      <a:pt x="27" y="35"/>
                    </a:lnTo>
                    <a:lnTo>
                      <a:pt x="30" y="35"/>
                    </a:lnTo>
                    <a:lnTo>
                      <a:pt x="32" y="33"/>
                    </a:lnTo>
                    <a:lnTo>
                      <a:pt x="33" y="38"/>
                    </a:lnTo>
                    <a:lnTo>
                      <a:pt x="35" y="38"/>
                    </a:lnTo>
                    <a:lnTo>
                      <a:pt x="38" y="35"/>
                    </a:lnTo>
                    <a:lnTo>
                      <a:pt x="40" y="33"/>
                    </a:lnTo>
                    <a:lnTo>
                      <a:pt x="40" y="36"/>
                    </a:lnTo>
                    <a:lnTo>
                      <a:pt x="42" y="36"/>
                    </a:lnTo>
                    <a:lnTo>
                      <a:pt x="47" y="33"/>
                    </a:lnTo>
                    <a:lnTo>
                      <a:pt x="47" y="35"/>
                    </a:lnTo>
                    <a:lnTo>
                      <a:pt x="45" y="38"/>
                    </a:lnTo>
                    <a:lnTo>
                      <a:pt x="47" y="40"/>
                    </a:lnTo>
                    <a:lnTo>
                      <a:pt x="50" y="38"/>
                    </a:lnTo>
                    <a:lnTo>
                      <a:pt x="55" y="41"/>
                    </a:lnTo>
                    <a:lnTo>
                      <a:pt x="53" y="41"/>
                    </a:lnTo>
                    <a:lnTo>
                      <a:pt x="50" y="41"/>
                    </a:lnTo>
                    <a:lnTo>
                      <a:pt x="47" y="45"/>
                    </a:lnTo>
                    <a:lnTo>
                      <a:pt x="43" y="45"/>
                    </a:lnTo>
                    <a:lnTo>
                      <a:pt x="37" y="46"/>
                    </a:lnTo>
                    <a:lnTo>
                      <a:pt x="37" y="48"/>
                    </a:lnTo>
                    <a:lnTo>
                      <a:pt x="43" y="50"/>
                    </a:lnTo>
                    <a:lnTo>
                      <a:pt x="48" y="50"/>
                    </a:lnTo>
                    <a:lnTo>
                      <a:pt x="50" y="46"/>
                    </a:lnTo>
                    <a:lnTo>
                      <a:pt x="53" y="46"/>
                    </a:lnTo>
                    <a:lnTo>
                      <a:pt x="53" y="50"/>
                    </a:lnTo>
                    <a:lnTo>
                      <a:pt x="50" y="53"/>
                    </a:lnTo>
                    <a:lnTo>
                      <a:pt x="42" y="55"/>
                    </a:lnTo>
                    <a:lnTo>
                      <a:pt x="38" y="53"/>
                    </a:lnTo>
                    <a:lnTo>
                      <a:pt x="35" y="56"/>
                    </a:lnTo>
                    <a:lnTo>
                      <a:pt x="33" y="55"/>
                    </a:lnTo>
                    <a:lnTo>
                      <a:pt x="32" y="53"/>
                    </a:lnTo>
                    <a:lnTo>
                      <a:pt x="32" y="51"/>
                    </a:lnTo>
                    <a:lnTo>
                      <a:pt x="28" y="51"/>
                    </a:lnTo>
                    <a:lnTo>
                      <a:pt x="28" y="51"/>
                    </a:lnTo>
                    <a:lnTo>
                      <a:pt x="30" y="53"/>
                    </a:lnTo>
                    <a:lnTo>
                      <a:pt x="25" y="56"/>
                    </a:lnTo>
                    <a:lnTo>
                      <a:pt x="23" y="55"/>
                    </a:lnTo>
                    <a:lnTo>
                      <a:pt x="18" y="55"/>
                    </a:lnTo>
                    <a:lnTo>
                      <a:pt x="15" y="56"/>
                    </a:lnTo>
                    <a:lnTo>
                      <a:pt x="10" y="55"/>
                    </a:lnTo>
                    <a:lnTo>
                      <a:pt x="7" y="56"/>
                    </a:lnTo>
                    <a:lnTo>
                      <a:pt x="3" y="56"/>
                    </a:lnTo>
                    <a:lnTo>
                      <a:pt x="7" y="60"/>
                    </a:lnTo>
                    <a:lnTo>
                      <a:pt x="8" y="65"/>
                    </a:lnTo>
                    <a:lnTo>
                      <a:pt x="15" y="65"/>
                    </a:lnTo>
                    <a:lnTo>
                      <a:pt x="15" y="63"/>
                    </a:lnTo>
                    <a:lnTo>
                      <a:pt x="23" y="65"/>
                    </a:lnTo>
                    <a:lnTo>
                      <a:pt x="32" y="65"/>
                    </a:lnTo>
                    <a:lnTo>
                      <a:pt x="38" y="65"/>
                    </a:lnTo>
                    <a:lnTo>
                      <a:pt x="37" y="66"/>
                    </a:lnTo>
                    <a:lnTo>
                      <a:pt x="33" y="70"/>
                    </a:lnTo>
                    <a:lnTo>
                      <a:pt x="33" y="71"/>
                    </a:lnTo>
                    <a:lnTo>
                      <a:pt x="38" y="75"/>
                    </a:lnTo>
                    <a:lnTo>
                      <a:pt x="40" y="76"/>
                    </a:lnTo>
                    <a:lnTo>
                      <a:pt x="42" y="76"/>
                    </a:lnTo>
                    <a:lnTo>
                      <a:pt x="48" y="73"/>
                    </a:lnTo>
                    <a:lnTo>
                      <a:pt x="47" y="75"/>
                    </a:lnTo>
                    <a:lnTo>
                      <a:pt x="43" y="78"/>
                    </a:lnTo>
                    <a:lnTo>
                      <a:pt x="40" y="81"/>
                    </a:lnTo>
                    <a:lnTo>
                      <a:pt x="45" y="85"/>
                    </a:lnTo>
                    <a:lnTo>
                      <a:pt x="50" y="80"/>
                    </a:lnTo>
                    <a:lnTo>
                      <a:pt x="57" y="81"/>
                    </a:lnTo>
                    <a:lnTo>
                      <a:pt x="57" y="83"/>
                    </a:lnTo>
                    <a:lnTo>
                      <a:pt x="53" y="81"/>
                    </a:lnTo>
                    <a:lnTo>
                      <a:pt x="50" y="83"/>
                    </a:lnTo>
                    <a:lnTo>
                      <a:pt x="47" y="86"/>
                    </a:lnTo>
                    <a:lnTo>
                      <a:pt x="42" y="86"/>
                    </a:lnTo>
                    <a:lnTo>
                      <a:pt x="42" y="88"/>
                    </a:lnTo>
                    <a:lnTo>
                      <a:pt x="38" y="91"/>
                    </a:lnTo>
                    <a:lnTo>
                      <a:pt x="37" y="91"/>
                    </a:lnTo>
                    <a:lnTo>
                      <a:pt x="33" y="93"/>
                    </a:lnTo>
                    <a:lnTo>
                      <a:pt x="32" y="90"/>
                    </a:lnTo>
                    <a:lnTo>
                      <a:pt x="28" y="86"/>
                    </a:lnTo>
                    <a:lnTo>
                      <a:pt x="27" y="90"/>
                    </a:lnTo>
                    <a:lnTo>
                      <a:pt x="25" y="90"/>
                    </a:lnTo>
                    <a:lnTo>
                      <a:pt x="27" y="95"/>
                    </a:lnTo>
                    <a:lnTo>
                      <a:pt x="28" y="95"/>
                    </a:lnTo>
                    <a:lnTo>
                      <a:pt x="27" y="96"/>
                    </a:lnTo>
                    <a:lnTo>
                      <a:pt x="27" y="103"/>
                    </a:lnTo>
                    <a:lnTo>
                      <a:pt x="32" y="103"/>
                    </a:lnTo>
                    <a:lnTo>
                      <a:pt x="33" y="101"/>
                    </a:lnTo>
                    <a:lnTo>
                      <a:pt x="38" y="103"/>
                    </a:lnTo>
                    <a:lnTo>
                      <a:pt x="45" y="104"/>
                    </a:lnTo>
                    <a:lnTo>
                      <a:pt x="52" y="101"/>
                    </a:lnTo>
                    <a:lnTo>
                      <a:pt x="57" y="103"/>
                    </a:lnTo>
                    <a:lnTo>
                      <a:pt x="60" y="101"/>
                    </a:lnTo>
                    <a:lnTo>
                      <a:pt x="60" y="103"/>
                    </a:lnTo>
                    <a:lnTo>
                      <a:pt x="63" y="10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4480005" y="1824354"/>
              <a:ext cx="1839757" cy="1294911"/>
              <a:chOff x="4480005" y="1824354"/>
              <a:chExt cx="1839757" cy="1294911"/>
            </a:xfrm>
            <a:grpFill/>
          </p:grpSpPr>
          <p:sp>
            <p:nvSpPr>
              <p:cNvPr id="108" name="Freeform 109"/>
              <p:cNvSpPr>
                <a:spLocks/>
              </p:cNvSpPr>
              <p:nvPr/>
            </p:nvSpPr>
            <p:spPr bwMode="auto">
              <a:xfrm>
                <a:off x="6200965" y="3107851"/>
                <a:ext cx="40669" cy="10376"/>
              </a:xfrm>
              <a:custGeom>
                <a:avLst/>
                <a:gdLst/>
                <a:ahLst/>
                <a:cxnLst>
                  <a:cxn ang="0">
                    <a:pos x="2" y="20"/>
                  </a:cxn>
                  <a:cxn ang="0">
                    <a:pos x="5" y="19"/>
                  </a:cxn>
                  <a:cxn ang="0">
                    <a:pos x="20" y="19"/>
                  </a:cxn>
                  <a:cxn ang="0">
                    <a:pos x="23" y="14"/>
                  </a:cxn>
                  <a:cxn ang="0">
                    <a:pos x="28" y="14"/>
                  </a:cxn>
                  <a:cxn ang="0">
                    <a:pos x="33" y="10"/>
                  </a:cxn>
                  <a:cxn ang="0">
                    <a:pos x="36" y="10"/>
                  </a:cxn>
                  <a:cxn ang="0">
                    <a:pos x="38" y="12"/>
                  </a:cxn>
                  <a:cxn ang="0">
                    <a:pos x="41" y="9"/>
                  </a:cxn>
                  <a:cxn ang="0">
                    <a:pos x="45" y="9"/>
                  </a:cxn>
                  <a:cxn ang="0">
                    <a:pos x="50" y="12"/>
                  </a:cxn>
                  <a:cxn ang="0">
                    <a:pos x="55" y="12"/>
                  </a:cxn>
                  <a:cxn ang="0">
                    <a:pos x="61" y="14"/>
                  </a:cxn>
                  <a:cxn ang="0">
                    <a:pos x="70" y="17"/>
                  </a:cxn>
                  <a:cxn ang="0">
                    <a:pos x="75" y="17"/>
                  </a:cxn>
                  <a:cxn ang="0">
                    <a:pos x="76" y="14"/>
                  </a:cxn>
                  <a:cxn ang="0">
                    <a:pos x="75" y="12"/>
                  </a:cxn>
                  <a:cxn ang="0">
                    <a:pos x="73" y="12"/>
                  </a:cxn>
                  <a:cxn ang="0">
                    <a:pos x="61" y="5"/>
                  </a:cxn>
                  <a:cxn ang="0">
                    <a:pos x="58" y="5"/>
                  </a:cxn>
                  <a:cxn ang="0">
                    <a:pos x="50" y="2"/>
                  </a:cxn>
                  <a:cxn ang="0">
                    <a:pos x="43" y="2"/>
                  </a:cxn>
                  <a:cxn ang="0">
                    <a:pos x="40" y="0"/>
                  </a:cxn>
                  <a:cxn ang="0">
                    <a:pos x="33" y="2"/>
                  </a:cxn>
                  <a:cxn ang="0">
                    <a:pos x="25" y="9"/>
                  </a:cxn>
                  <a:cxn ang="0">
                    <a:pos x="20" y="9"/>
                  </a:cxn>
                  <a:cxn ang="0">
                    <a:pos x="16" y="10"/>
                  </a:cxn>
                  <a:cxn ang="0">
                    <a:pos x="7" y="10"/>
                  </a:cxn>
                  <a:cxn ang="0">
                    <a:pos x="7" y="14"/>
                  </a:cxn>
                  <a:cxn ang="0">
                    <a:pos x="13" y="15"/>
                  </a:cxn>
                  <a:cxn ang="0">
                    <a:pos x="18" y="15"/>
                  </a:cxn>
                  <a:cxn ang="0">
                    <a:pos x="15" y="19"/>
                  </a:cxn>
                  <a:cxn ang="0">
                    <a:pos x="8" y="19"/>
                  </a:cxn>
                  <a:cxn ang="0">
                    <a:pos x="3" y="12"/>
                  </a:cxn>
                  <a:cxn ang="0">
                    <a:pos x="0" y="17"/>
                  </a:cxn>
                  <a:cxn ang="0">
                    <a:pos x="2" y="19"/>
                  </a:cxn>
                  <a:cxn ang="0">
                    <a:pos x="2" y="20"/>
                  </a:cxn>
                </a:cxnLst>
                <a:rect l="0" t="0" r="r" b="b"/>
                <a:pathLst>
                  <a:path w="76" h="20">
                    <a:moveTo>
                      <a:pt x="2" y="20"/>
                    </a:moveTo>
                    <a:lnTo>
                      <a:pt x="5" y="19"/>
                    </a:lnTo>
                    <a:lnTo>
                      <a:pt x="20" y="19"/>
                    </a:lnTo>
                    <a:lnTo>
                      <a:pt x="23" y="14"/>
                    </a:lnTo>
                    <a:lnTo>
                      <a:pt x="28" y="14"/>
                    </a:lnTo>
                    <a:lnTo>
                      <a:pt x="33" y="10"/>
                    </a:lnTo>
                    <a:lnTo>
                      <a:pt x="36" y="10"/>
                    </a:lnTo>
                    <a:lnTo>
                      <a:pt x="38" y="12"/>
                    </a:lnTo>
                    <a:lnTo>
                      <a:pt x="41" y="9"/>
                    </a:lnTo>
                    <a:lnTo>
                      <a:pt x="45" y="9"/>
                    </a:lnTo>
                    <a:lnTo>
                      <a:pt x="50" y="12"/>
                    </a:lnTo>
                    <a:lnTo>
                      <a:pt x="55" y="12"/>
                    </a:lnTo>
                    <a:lnTo>
                      <a:pt x="61" y="14"/>
                    </a:lnTo>
                    <a:lnTo>
                      <a:pt x="70" y="17"/>
                    </a:lnTo>
                    <a:lnTo>
                      <a:pt x="75" y="17"/>
                    </a:lnTo>
                    <a:lnTo>
                      <a:pt x="76" y="14"/>
                    </a:lnTo>
                    <a:lnTo>
                      <a:pt x="75" y="12"/>
                    </a:lnTo>
                    <a:lnTo>
                      <a:pt x="73" y="12"/>
                    </a:lnTo>
                    <a:lnTo>
                      <a:pt x="61" y="5"/>
                    </a:lnTo>
                    <a:lnTo>
                      <a:pt x="58" y="5"/>
                    </a:lnTo>
                    <a:lnTo>
                      <a:pt x="50" y="2"/>
                    </a:lnTo>
                    <a:lnTo>
                      <a:pt x="43" y="2"/>
                    </a:lnTo>
                    <a:lnTo>
                      <a:pt x="40" y="0"/>
                    </a:lnTo>
                    <a:lnTo>
                      <a:pt x="33" y="2"/>
                    </a:lnTo>
                    <a:lnTo>
                      <a:pt x="25" y="9"/>
                    </a:lnTo>
                    <a:lnTo>
                      <a:pt x="20" y="9"/>
                    </a:lnTo>
                    <a:lnTo>
                      <a:pt x="16" y="10"/>
                    </a:lnTo>
                    <a:lnTo>
                      <a:pt x="7" y="10"/>
                    </a:lnTo>
                    <a:lnTo>
                      <a:pt x="7" y="14"/>
                    </a:lnTo>
                    <a:lnTo>
                      <a:pt x="13" y="15"/>
                    </a:lnTo>
                    <a:lnTo>
                      <a:pt x="18" y="15"/>
                    </a:lnTo>
                    <a:lnTo>
                      <a:pt x="15" y="19"/>
                    </a:lnTo>
                    <a:lnTo>
                      <a:pt x="8" y="19"/>
                    </a:lnTo>
                    <a:lnTo>
                      <a:pt x="3" y="12"/>
                    </a:lnTo>
                    <a:lnTo>
                      <a:pt x="0" y="17"/>
                    </a:lnTo>
                    <a:lnTo>
                      <a:pt x="2" y="19"/>
                    </a:lnTo>
                    <a:lnTo>
                      <a:pt x="2" y="2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09" name="Freeform 108"/>
              <p:cNvSpPr>
                <a:spLocks noEditPoints="1"/>
              </p:cNvSpPr>
              <p:nvPr/>
            </p:nvSpPr>
            <p:spPr bwMode="auto">
              <a:xfrm>
                <a:off x="5558816" y="3053896"/>
                <a:ext cx="27826" cy="8301"/>
              </a:xfrm>
              <a:custGeom>
                <a:avLst/>
                <a:gdLst/>
                <a:ahLst/>
                <a:cxnLst>
                  <a:cxn ang="0">
                    <a:pos x="41" y="14"/>
                  </a:cxn>
                  <a:cxn ang="0">
                    <a:pos x="44" y="9"/>
                  </a:cxn>
                  <a:cxn ang="0">
                    <a:pos x="51" y="10"/>
                  </a:cxn>
                  <a:cxn ang="0">
                    <a:pos x="49" y="12"/>
                  </a:cxn>
                  <a:cxn ang="0">
                    <a:pos x="41" y="14"/>
                  </a:cxn>
                  <a:cxn ang="0">
                    <a:pos x="41" y="14"/>
                  </a:cxn>
                  <a:cxn ang="0">
                    <a:pos x="36" y="2"/>
                  </a:cxn>
                  <a:cxn ang="0">
                    <a:pos x="33" y="0"/>
                  </a:cxn>
                  <a:cxn ang="0">
                    <a:pos x="23" y="2"/>
                  </a:cxn>
                  <a:cxn ang="0">
                    <a:pos x="5" y="0"/>
                  </a:cxn>
                  <a:cxn ang="0">
                    <a:pos x="3" y="4"/>
                  </a:cxn>
                  <a:cxn ang="0">
                    <a:pos x="0" y="5"/>
                  </a:cxn>
                  <a:cxn ang="0">
                    <a:pos x="0" y="9"/>
                  </a:cxn>
                  <a:cxn ang="0">
                    <a:pos x="0" y="10"/>
                  </a:cxn>
                  <a:cxn ang="0">
                    <a:pos x="1" y="14"/>
                  </a:cxn>
                  <a:cxn ang="0">
                    <a:pos x="13" y="15"/>
                  </a:cxn>
                  <a:cxn ang="0">
                    <a:pos x="16" y="15"/>
                  </a:cxn>
                  <a:cxn ang="0">
                    <a:pos x="24" y="14"/>
                  </a:cxn>
                  <a:cxn ang="0">
                    <a:pos x="28" y="15"/>
                  </a:cxn>
                  <a:cxn ang="0">
                    <a:pos x="34" y="12"/>
                  </a:cxn>
                  <a:cxn ang="0">
                    <a:pos x="41" y="5"/>
                  </a:cxn>
                  <a:cxn ang="0">
                    <a:pos x="38" y="4"/>
                  </a:cxn>
                  <a:cxn ang="0">
                    <a:pos x="36" y="2"/>
                  </a:cxn>
                </a:cxnLst>
                <a:rect l="0" t="0" r="r" b="b"/>
                <a:pathLst>
                  <a:path w="51" h="15">
                    <a:moveTo>
                      <a:pt x="41" y="14"/>
                    </a:moveTo>
                    <a:lnTo>
                      <a:pt x="44" y="9"/>
                    </a:lnTo>
                    <a:lnTo>
                      <a:pt x="51" y="10"/>
                    </a:lnTo>
                    <a:lnTo>
                      <a:pt x="49" y="12"/>
                    </a:lnTo>
                    <a:lnTo>
                      <a:pt x="41" y="14"/>
                    </a:lnTo>
                    <a:lnTo>
                      <a:pt x="41" y="14"/>
                    </a:lnTo>
                    <a:close/>
                    <a:moveTo>
                      <a:pt x="36" y="2"/>
                    </a:moveTo>
                    <a:lnTo>
                      <a:pt x="33" y="0"/>
                    </a:lnTo>
                    <a:lnTo>
                      <a:pt x="23" y="2"/>
                    </a:lnTo>
                    <a:lnTo>
                      <a:pt x="5" y="0"/>
                    </a:lnTo>
                    <a:lnTo>
                      <a:pt x="3" y="4"/>
                    </a:lnTo>
                    <a:lnTo>
                      <a:pt x="0" y="5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1" y="14"/>
                    </a:lnTo>
                    <a:lnTo>
                      <a:pt x="13" y="15"/>
                    </a:lnTo>
                    <a:lnTo>
                      <a:pt x="16" y="15"/>
                    </a:lnTo>
                    <a:lnTo>
                      <a:pt x="24" y="14"/>
                    </a:lnTo>
                    <a:lnTo>
                      <a:pt x="28" y="15"/>
                    </a:lnTo>
                    <a:lnTo>
                      <a:pt x="34" y="12"/>
                    </a:lnTo>
                    <a:lnTo>
                      <a:pt x="41" y="5"/>
                    </a:lnTo>
                    <a:lnTo>
                      <a:pt x="38" y="4"/>
                    </a:lnTo>
                    <a:lnTo>
                      <a:pt x="36" y="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10" name="Freeform 109"/>
              <p:cNvSpPr>
                <a:spLocks noEditPoints="1"/>
              </p:cNvSpPr>
              <p:nvPr/>
            </p:nvSpPr>
            <p:spPr bwMode="auto">
              <a:xfrm>
                <a:off x="5496741" y="3037295"/>
                <a:ext cx="50301" cy="29052"/>
              </a:xfrm>
              <a:custGeom>
                <a:avLst/>
                <a:gdLst/>
                <a:ahLst/>
                <a:cxnLst>
                  <a:cxn ang="0">
                    <a:pos x="87" y="42"/>
                  </a:cxn>
                  <a:cxn ang="0">
                    <a:pos x="88" y="45"/>
                  </a:cxn>
                  <a:cxn ang="0">
                    <a:pos x="83" y="40"/>
                  </a:cxn>
                  <a:cxn ang="0">
                    <a:pos x="85" y="40"/>
                  </a:cxn>
                  <a:cxn ang="0">
                    <a:pos x="12" y="7"/>
                  </a:cxn>
                  <a:cxn ang="0">
                    <a:pos x="10" y="15"/>
                  </a:cxn>
                  <a:cxn ang="0">
                    <a:pos x="5" y="22"/>
                  </a:cxn>
                  <a:cxn ang="0">
                    <a:pos x="7" y="28"/>
                  </a:cxn>
                  <a:cxn ang="0">
                    <a:pos x="7" y="35"/>
                  </a:cxn>
                  <a:cxn ang="0">
                    <a:pos x="2" y="42"/>
                  </a:cxn>
                  <a:cxn ang="0">
                    <a:pos x="7" y="47"/>
                  </a:cxn>
                  <a:cxn ang="0">
                    <a:pos x="9" y="53"/>
                  </a:cxn>
                  <a:cxn ang="0">
                    <a:pos x="14" y="57"/>
                  </a:cxn>
                  <a:cxn ang="0">
                    <a:pos x="22" y="43"/>
                  </a:cxn>
                  <a:cxn ang="0">
                    <a:pos x="24" y="37"/>
                  </a:cxn>
                  <a:cxn ang="0">
                    <a:pos x="30" y="40"/>
                  </a:cxn>
                  <a:cxn ang="0">
                    <a:pos x="37" y="37"/>
                  </a:cxn>
                  <a:cxn ang="0">
                    <a:pos x="40" y="42"/>
                  </a:cxn>
                  <a:cxn ang="0">
                    <a:pos x="53" y="35"/>
                  </a:cxn>
                  <a:cxn ang="0">
                    <a:pos x="67" y="35"/>
                  </a:cxn>
                  <a:cxn ang="0">
                    <a:pos x="75" y="37"/>
                  </a:cxn>
                  <a:cxn ang="0">
                    <a:pos x="88" y="38"/>
                  </a:cxn>
                  <a:cxn ang="0">
                    <a:pos x="92" y="35"/>
                  </a:cxn>
                  <a:cxn ang="0">
                    <a:pos x="92" y="28"/>
                  </a:cxn>
                  <a:cxn ang="0">
                    <a:pos x="78" y="23"/>
                  </a:cxn>
                  <a:cxn ang="0">
                    <a:pos x="68" y="22"/>
                  </a:cxn>
                  <a:cxn ang="0">
                    <a:pos x="55" y="15"/>
                  </a:cxn>
                  <a:cxn ang="0">
                    <a:pos x="53" y="13"/>
                  </a:cxn>
                  <a:cxn ang="0">
                    <a:pos x="72" y="17"/>
                  </a:cxn>
                  <a:cxn ang="0">
                    <a:pos x="73" y="13"/>
                  </a:cxn>
                  <a:cxn ang="0">
                    <a:pos x="62" y="12"/>
                  </a:cxn>
                  <a:cxn ang="0">
                    <a:pos x="53" y="5"/>
                  </a:cxn>
                  <a:cxn ang="0">
                    <a:pos x="48" y="3"/>
                  </a:cxn>
                  <a:cxn ang="0">
                    <a:pos x="25" y="2"/>
                  </a:cxn>
                  <a:cxn ang="0">
                    <a:pos x="14" y="2"/>
                  </a:cxn>
                </a:cxnLst>
                <a:rect l="0" t="0" r="r" b="b"/>
                <a:pathLst>
                  <a:path w="95" h="57">
                    <a:moveTo>
                      <a:pt x="85" y="40"/>
                    </a:moveTo>
                    <a:lnTo>
                      <a:pt x="87" y="42"/>
                    </a:lnTo>
                    <a:lnTo>
                      <a:pt x="92" y="42"/>
                    </a:lnTo>
                    <a:lnTo>
                      <a:pt x="88" y="45"/>
                    </a:lnTo>
                    <a:lnTo>
                      <a:pt x="85" y="43"/>
                    </a:lnTo>
                    <a:lnTo>
                      <a:pt x="83" y="40"/>
                    </a:lnTo>
                    <a:lnTo>
                      <a:pt x="85" y="40"/>
                    </a:lnTo>
                    <a:lnTo>
                      <a:pt x="85" y="40"/>
                    </a:lnTo>
                    <a:close/>
                    <a:moveTo>
                      <a:pt x="10" y="5"/>
                    </a:moveTo>
                    <a:lnTo>
                      <a:pt x="12" y="7"/>
                    </a:lnTo>
                    <a:lnTo>
                      <a:pt x="9" y="12"/>
                    </a:lnTo>
                    <a:lnTo>
                      <a:pt x="10" y="15"/>
                    </a:lnTo>
                    <a:lnTo>
                      <a:pt x="10" y="20"/>
                    </a:lnTo>
                    <a:lnTo>
                      <a:pt x="5" y="22"/>
                    </a:lnTo>
                    <a:lnTo>
                      <a:pt x="5" y="23"/>
                    </a:lnTo>
                    <a:lnTo>
                      <a:pt x="7" y="28"/>
                    </a:lnTo>
                    <a:lnTo>
                      <a:pt x="7" y="32"/>
                    </a:lnTo>
                    <a:lnTo>
                      <a:pt x="7" y="35"/>
                    </a:lnTo>
                    <a:lnTo>
                      <a:pt x="0" y="40"/>
                    </a:lnTo>
                    <a:lnTo>
                      <a:pt x="2" y="42"/>
                    </a:lnTo>
                    <a:lnTo>
                      <a:pt x="4" y="42"/>
                    </a:lnTo>
                    <a:lnTo>
                      <a:pt x="7" y="47"/>
                    </a:lnTo>
                    <a:lnTo>
                      <a:pt x="5" y="52"/>
                    </a:lnTo>
                    <a:lnTo>
                      <a:pt x="9" y="53"/>
                    </a:lnTo>
                    <a:lnTo>
                      <a:pt x="10" y="55"/>
                    </a:lnTo>
                    <a:lnTo>
                      <a:pt x="14" y="57"/>
                    </a:lnTo>
                    <a:lnTo>
                      <a:pt x="17" y="50"/>
                    </a:lnTo>
                    <a:lnTo>
                      <a:pt x="22" y="43"/>
                    </a:lnTo>
                    <a:lnTo>
                      <a:pt x="22" y="40"/>
                    </a:lnTo>
                    <a:lnTo>
                      <a:pt x="24" y="37"/>
                    </a:lnTo>
                    <a:lnTo>
                      <a:pt x="27" y="40"/>
                    </a:lnTo>
                    <a:lnTo>
                      <a:pt x="30" y="40"/>
                    </a:lnTo>
                    <a:lnTo>
                      <a:pt x="34" y="35"/>
                    </a:lnTo>
                    <a:lnTo>
                      <a:pt x="37" y="37"/>
                    </a:lnTo>
                    <a:lnTo>
                      <a:pt x="37" y="40"/>
                    </a:lnTo>
                    <a:lnTo>
                      <a:pt x="40" y="42"/>
                    </a:lnTo>
                    <a:lnTo>
                      <a:pt x="47" y="40"/>
                    </a:lnTo>
                    <a:lnTo>
                      <a:pt x="53" y="35"/>
                    </a:lnTo>
                    <a:lnTo>
                      <a:pt x="60" y="35"/>
                    </a:lnTo>
                    <a:lnTo>
                      <a:pt x="67" y="35"/>
                    </a:lnTo>
                    <a:lnTo>
                      <a:pt x="72" y="33"/>
                    </a:lnTo>
                    <a:lnTo>
                      <a:pt x="75" y="37"/>
                    </a:lnTo>
                    <a:lnTo>
                      <a:pt x="82" y="37"/>
                    </a:lnTo>
                    <a:lnTo>
                      <a:pt x="88" y="38"/>
                    </a:lnTo>
                    <a:lnTo>
                      <a:pt x="90" y="35"/>
                    </a:lnTo>
                    <a:lnTo>
                      <a:pt x="92" y="35"/>
                    </a:lnTo>
                    <a:lnTo>
                      <a:pt x="95" y="32"/>
                    </a:lnTo>
                    <a:lnTo>
                      <a:pt x="92" y="28"/>
                    </a:lnTo>
                    <a:lnTo>
                      <a:pt x="83" y="23"/>
                    </a:lnTo>
                    <a:lnTo>
                      <a:pt x="78" y="23"/>
                    </a:lnTo>
                    <a:lnTo>
                      <a:pt x="73" y="22"/>
                    </a:lnTo>
                    <a:lnTo>
                      <a:pt x="68" y="22"/>
                    </a:lnTo>
                    <a:lnTo>
                      <a:pt x="62" y="18"/>
                    </a:lnTo>
                    <a:lnTo>
                      <a:pt x="55" y="15"/>
                    </a:lnTo>
                    <a:lnTo>
                      <a:pt x="52" y="15"/>
                    </a:lnTo>
                    <a:lnTo>
                      <a:pt x="53" y="13"/>
                    </a:lnTo>
                    <a:lnTo>
                      <a:pt x="62" y="15"/>
                    </a:lnTo>
                    <a:lnTo>
                      <a:pt x="72" y="17"/>
                    </a:lnTo>
                    <a:lnTo>
                      <a:pt x="75" y="15"/>
                    </a:lnTo>
                    <a:lnTo>
                      <a:pt x="73" y="13"/>
                    </a:lnTo>
                    <a:lnTo>
                      <a:pt x="70" y="13"/>
                    </a:lnTo>
                    <a:lnTo>
                      <a:pt x="62" y="12"/>
                    </a:lnTo>
                    <a:lnTo>
                      <a:pt x="58" y="5"/>
                    </a:lnTo>
                    <a:lnTo>
                      <a:pt x="53" y="5"/>
                    </a:lnTo>
                    <a:lnTo>
                      <a:pt x="52" y="5"/>
                    </a:lnTo>
                    <a:lnTo>
                      <a:pt x="48" y="3"/>
                    </a:lnTo>
                    <a:lnTo>
                      <a:pt x="29" y="0"/>
                    </a:lnTo>
                    <a:lnTo>
                      <a:pt x="25" y="2"/>
                    </a:lnTo>
                    <a:lnTo>
                      <a:pt x="22" y="0"/>
                    </a:lnTo>
                    <a:lnTo>
                      <a:pt x="14" y="2"/>
                    </a:lnTo>
                    <a:lnTo>
                      <a:pt x="10" y="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11" name="Freeform 110"/>
              <p:cNvSpPr>
                <a:spLocks noEditPoints="1"/>
              </p:cNvSpPr>
              <p:nvPr/>
            </p:nvSpPr>
            <p:spPr bwMode="auto">
              <a:xfrm>
                <a:off x="5771795" y="1857557"/>
                <a:ext cx="547967" cy="617365"/>
              </a:xfrm>
              <a:custGeom>
                <a:avLst/>
                <a:gdLst/>
                <a:ahLst/>
                <a:cxnLst>
                  <a:cxn ang="0">
                    <a:pos x="260" y="1134"/>
                  </a:cxn>
                  <a:cxn ang="0">
                    <a:pos x="186" y="1099"/>
                  </a:cxn>
                  <a:cxn ang="0">
                    <a:pos x="171" y="1031"/>
                  </a:cxn>
                  <a:cxn ang="0">
                    <a:pos x="172" y="991"/>
                  </a:cxn>
                  <a:cxn ang="0">
                    <a:pos x="151" y="945"/>
                  </a:cxn>
                  <a:cxn ang="0">
                    <a:pos x="151" y="898"/>
                  </a:cxn>
                  <a:cxn ang="0">
                    <a:pos x="202" y="878"/>
                  </a:cxn>
                  <a:cxn ang="0">
                    <a:pos x="202" y="852"/>
                  </a:cxn>
                  <a:cxn ang="0">
                    <a:pos x="245" y="792"/>
                  </a:cxn>
                  <a:cxn ang="0">
                    <a:pos x="240" y="747"/>
                  </a:cxn>
                  <a:cxn ang="0">
                    <a:pos x="220" y="696"/>
                  </a:cxn>
                  <a:cxn ang="0">
                    <a:pos x="201" y="663"/>
                  </a:cxn>
                  <a:cxn ang="0">
                    <a:pos x="204" y="543"/>
                  </a:cxn>
                  <a:cxn ang="0">
                    <a:pos x="88" y="438"/>
                  </a:cxn>
                  <a:cxn ang="0">
                    <a:pos x="13" y="372"/>
                  </a:cxn>
                  <a:cxn ang="0">
                    <a:pos x="41" y="330"/>
                  </a:cxn>
                  <a:cxn ang="0">
                    <a:pos x="152" y="259"/>
                  </a:cxn>
                  <a:cxn ang="0">
                    <a:pos x="209" y="158"/>
                  </a:cxn>
                  <a:cxn ang="0">
                    <a:pos x="335" y="126"/>
                  </a:cxn>
                  <a:cxn ang="0">
                    <a:pos x="416" y="131"/>
                  </a:cxn>
                  <a:cxn ang="0">
                    <a:pos x="533" y="153"/>
                  </a:cxn>
                  <a:cxn ang="0">
                    <a:pos x="616" y="104"/>
                  </a:cxn>
                  <a:cxn ang="0">
                    <a:pos x="659" y="48"/>
                  </a:cxn>
                  <a:cxn ang="0">
                    <a:pos x="843" y="43"/>
                  </a:cxn>
                  <a:cxn ang="0">
                    <a:pos x="727" y="58"/>
                  </a:cxn>
                  <a:cxn ang="0">
                    <a:pos x="878" y="84"/>
                  </a:cxn>
                  <a:cxn ang="0">
                    <a:pos x="744" y="131"/>
                  </a:cxn>
                  <a:cxn ang="0">
                    <a:pos x="802" y="181"/>
                  </a:cxn>
                  <a:cxn ang="0">
                    <a:pos x="828" y="239"/>
                  </a:cxn>
                  <a:cxn ang="0">
                    <a:pos x="1023" y="202"/>
                  </a:cxn>
                  <a:cxn ang="0">
                    <a:pos x="950" y="277"/>
                  </a:cxn>
                  <a:cxn ang="0">
                    <a:pos x="868" y="412"/>
                  </a:cxn>
                  <a:cxn ang="0">
                    <a:pos x="868" y="488"/>
                  </a:cxn>
                  <a:cxn ang="0">
                    <a:pos x="830" y="535"/>
                  </a:cxn>
                  <a:cxn ang="0">
                    <a:pos x="817" y="581"/>
                  </a:cxn>
                  <a:cxn ang="0">
                    <a:pos x="820" y="636"/>
                  </a:cxn>
                  <a:cxn ang="0">
                    <a:pos x="755" y="649"/>
                  </a:cxn>
                  <a:cxn ang="0">
                    <a:pos x="720" y="684"/>
                  </a:cxn>
                  <a:cxn ang="0">
                    <a:pos x="795" y="747"/>
                  </a:cxn>
                  <a:cxn ang="0">
                    <a:pos x="744" y="762"/>
                  </a:cxn>
                  <a:cxn ang="0">
                    <a:pos x="679" y="772"/>
                  </a:cxn>
                  <a:cxn ang="0">
                    <a:pos x="760" y="815"/>
                  </a:cxn>
                  <a:cxn ang="0">
                    <a:pos x="674" y="873"/>
                  </a:cxn>
                  <a:cxn ang="0">
                    <a:pos x="571" y="902"/>
                  </a:cxn>
                  <a:cxn ang="0">
                    <a:pos x="468" y="966"/>
                  </a:cxn>
                  <a:cxn ang="0">
                    <a:pos x="383" y="995"/>
                  </a:cxn>
                  <a:cxn ang="0">
                    <a:pos x="358" y="1069"/>
                  </a:cxn>
                  <a:cxn ang="0">
                    <a:pos x="320" y="1124"/>
                  </a:cxn>
                  <a:cxn ang="0">
                    <a:pos x="290" y="1176"/>
                  </a:cxn>
                  <a:cxn ang="0">
                    <a:pos x="360" y="1081"/>
                  </a:cxn>
                  <a:cxn ang="0">
                    <a:pos x="709" y="797"/>
                  </a:cxn>
                  <a:cxn ang="0">
                    <a:pos x="790" y="689"/>
                  </a:cxn>
                  <a:cxn ang="0">
                    <a:pos x="863" y="608"/>
                  </a:cxn>
                  <a:cxn ang="0">
                    <a:pos x="842" y="511"/>
                  </a:cxn>
                  <a:cxn ang="0">
                    <a:pos x="897" y="284"/>
                  </a:cxn>
                  <a:cxn ang="0">
                    <a:pos x="636" y="28"/>
                  </a:cxn>
                  <a:cxn ang="0">
                    <a:pos x="526" y="133"/>
                  </a:cxn>
                  <a:cxn ang="0">
                    <a:pos x="187" y="528"/>
                  </a:cxn>
                  <a:cxn ang="0">
                    <a:pos x="192" y="618"/>
                  </a:cxn>
                  <a:cxn ang="0">
                    <a:pos x="177" y="682"/>
                  </a:cxn>
                  <a:cxn ang="0">
                    <a:pos x="151" y="963"/>
                  </a:cxn>
                  <a:cxn ang="0">
                    <a:pos x="230" y="747"/>
                  </a:cxn>
                  <a:cxn ang="0">
                    <a:pos x="201" y="805"/>
                  </a:cxn>
                </a:cxnLst>
                <a:rect l="0" t="0" r="r" b="b"/>
                <a:pathLst>
                  <a:path w="1024" h="1189">
                    <a:moveTo>
                      <a:pt x="304" y="1177"/>
                    </a:moveTo>
                    <a:lnTo>
                      <a:pt x="292" y="1172"/>
                    </a:lnTo>
                    <a:lnTo>
                      <a:pt x="287" y="1172"/>
                    </a:lnTo>
                    <a:lnTo>
                      <a:pt x="285" y="1171"/>
                    </a:lnTo>
                    <a:lnTo>
                      <a:pt x="287" y="1167"/>
                    </a:lnTo>
                    <a:lnTo>
                      <a:pt x="289" y="1167"/>
                    </a:lnTo>
                    <a:lnTo>
                      <a:pt x="287" y="1166"/>
                    </a:lnTo>
                    <a:lnTo>
                      <a:pt x="285" y="1166"/>
                    </a:lnTo>
                    <a:lnTo>
                      <a:pt x="284" y="1167"/>
                    </a:lnTo>
                    <a:lnTo>
                      <a:pt x="282" y="1167"/>
                    </a:lnTo>
                    <a:lnTo>
                      <a:pt x="282" y="1174"/>
                    </a:lnTo>
                    <a:lnTo>
                      <a:pt x="279" y="1172"/>
                    </a:lnTo>
                    <a:lnTo>
                      <a:pt x="277" y="1172"/>
                    </a:lnTo>
                    <a:lnTo>
                      <a:pt x="275" y="1174"/>
                    </a:lnTo>
                    <a:lnTo>
                      <a:pt x="275" y="1177"/>
                    </a:lnTo>
                    <a:lnTo>
                      <a:pt x="274" y="1179"/>
                    </a:lnTo>
                    <a:lnTo>
                      <a:pt x="272" y="1177"/>
                    </a:lnTo>
                    <a:lnTo>
                      <a:pt x="272" y="1174"/>
                    </a:lnTo>
                    <a:lnTo>
                      <a:pt x="274" y="1171"/>
                    </a:lnTo>
                    <a:lnTo>
                      <a:pt x="274" y="1167"/>
                    </a:lnTo>
                    <a:lnTo>
                      <a:pt x="279" y="1163"/>
                    </a:lnTo>
                    <a:lnTo>
                      <a:pt x="277" y="1161"/>
                    </a:lnTo>
                    <a:lnTo>
                      <a:pt x="275" y="1164"/>
                    </a:lnTo>
                    <a:lnTo>
                      <a:pt x="272" y="1171"/>
                    </a:lnTo>
                    <a:lnTo>
                      <a:pt x="267" y="1174"/>
                    </a:lnTo>
                    <a:lnTo>
                      <a:pt x="265" y="1172"/>
                    </a:lnTo>
                    <a:lnTo>
                      <a:pt x="267" y="1171"/>
                    </a:lnTo>
                    <a:lnTo>
                      <a:pt x="270" y="1167"/>
                    </a:lnTo>
                    <a:lnTo>
                      <a:pt x="272" y="1163"/>
                    </a:lnTo>
                    <a:lnTo>
                      <a:pt x="274" y="1159"/>
                    </a:lnTo>
                    <a:lnTo>
                      <a:pt x="272" y="1159"/>
                    </a:lnTo>
                    <a:lnTo>
                      <a:pt x="269" y="1159"/>
                    </a:lnTo>
                    <a:lnTo>
                      <a:pt x="267" y="1163"/>
                    </a:lnTo>
                    <a:lnTo>
                      <a:pt x="264" y="1164"/>
                    </a:lnTo>
                    <a:lnTo>
                      <a:pt x="264" y="1163"/>
                    </a:lnTo>
                    <a:lnTo>
                      <a:pt x="264" y="1159"/>
                    </a:lnTo>
                    <a:lnTo>
                      <a:pt x="267" y="1156"/>
                    </a:lnTo>
                    <a:lnTo>
                      <a:pt x="267" y="1156"/>
                    </a:lnTo>
                    <a:lnTo>
                      <a:pt x="264" y="1156"/>
                    </a:lnTo>
                    <a:lnTo>
                      <a:pt x="264" y="1158"/>
                    </a:lnTo>
                    <a:lnTo>
                      <a:pt x="260" y="1159"/>
                    </a:lnTo>
                    <a:lnTo>
                      <a:pt x="259" y="1163"/>
                    </a:lnTo>
                    <a:lnTo>
                      <a:pt x="257" y="1159"/>
                    </a:lnTo>
                    <a:lnTo>
                      <a:pt x="257" y="1158"/>
                    </a:lnTo>
                    <a:lnTo>
                      <a:pt x="255" y="1158"/>
                    </a:lnTo>
                    <a:lnTo>
                      <a:pt x="254" y="1159"/>
                    </a:lnTo>
                    <a:lnTo>
                      <a:pt x="250" y="1159"/>
                    </a:lnTo>
                    <a:lnTo>
                      <a:pt x="252" y="1158"/>
                    </a:lnTo>
                    <a:lnTo>
                      <a:pt x="259" y="1153"/>
                    </a:lnTo>
                    <a:lnTo>
                      <a:pt x="259" y="1149"/>
                    </a:lnTo>
                    <a:lnTo>
                      <a:pt x="262" y="1149"/>
                    </a:lnTo>
                    <a:lnTo>
                      <a:pt x="267" y="1146"/>
                    </a:lnTo>
                    <a:lnTo>
                      <a:pt x="265" y="1144"/>
                    </a:lnTo>
                    <a:lnTo>
                      <a:pt x="260" y="1148"/>
                    </a:lnTo>
                    <a:lnTo>
                      <a:pt x="257" y="1149"/>
                    </a:lnTo>
                    <a:lnTo>
                      <a:pt x="255" y="1148"/>
                    </a:lnTo>
                    <a:lnTo>
                      <a:pt x="257" y="1148"/>
                    </a:lnTo>
                    <a:lnTo>
                      <a:pt x="260" y="1146"/>
                    </a:lnTo>
                    <a:lnTo>
                      <a:pt x="265" y="1143"/>
                    </a:lnTo>
                    <a:lnTo>
                      <a:pt x="269" y="1141"/>
                    </a:lnTo>
                    <a:lnTo>
                      <a:pt x="272" y="1139"/>
                    </a:lnTo>
                    <a:lnTo>
                      <a:pt x="272" y="1136"/>
                    </a:lnTo>
                    <a:lnTo>
                      <a:pt x="270" y="1134"/>
                    </a:lnTo>
                    <a:lnTo>
                      <a:pt x="269" y="1134"/>
                    </a:lnTo>
                    <a:lnTo>
                      <a:pt x="264" y="1139"/>
                    </a:lnTo>
                    <a:lnTo>
                      <a:pt x="257" y="1144"/>
                    </a:lnTo>
                    <a:lnTo>
                      <a:pt x="252" y="1144"/>
                    </a:lnTo>
                    <a:lnTo>
                      <a:pt x="250" y="1144"/>
                    </a:lnTo>
                    <a:lnTo>
                      <a:pt x="254" y="1143"/>
                    </a:lnTo>
                    <a:lnTo>
                      <a:pt x="255" y="1141"/>
                    </a:lnTo>
                    <a:lnTo>
                      <a:pt x="259" y="1138"/>
                    </a:lnTo>
                    <a:lnTo>
                      <a:pt x="260" y="1134"/>
                    </a:lnTo>
                    <a:lnTo>
                      <a:pt x="259" y="1131"/>
                    </a:lnTo>
                    <a:lnTo>
                      <a:pt x="255" y="1129"/>
                    </a:lnTo>
                    <a:lnTo>
                      <a:pt x="254" y="1131"/>
                    </a:lnTo>
                    <a:lnTo>
                      <a:pt x="254" y="1133"/>
                    </a:lnTo>
                    <a:lnTo>
                      <a:pt x="255" y="1134"/>
                    </a:lnTo>
                    <a:lnTo>
                      <a:pt x="255" y="1136"/>
                    </a:lnTo>
                    <a:lnTo>
                      <a:pt x="252" y="1139"/>
                    </a:lnTo>
                    <a:lnTo>
                      <a:pt x="249" y="1138"/>
                    </a:lnTo>
                    <a:lnTo>
                      <a:pt x="245" y="1138"/>
                    </a:lnTo>
                    <a:lnTo>
                      <a:pt x="244" y="1138"/>
                    </a:lnTo>
                    <a:lnTo>
                      <a:pt x="240" y="1139"/>
                    </a:lnTo>
                    <a:lnTo>
                      <a:pt x="239" y="1143"/>
                    </a:lnTo>
                    <a:lnTo>
                      <a:pt x="235" y="1144"/>
                    </a:lnTo>
                    <a:lnTo>
                      <a:pt x="234" y="1143"/>
                    </a:lnTo>
                    <a:lnTo>
                      <a:pt x="232" y="1141"/>
                    </a:lnTo>
                    <a:lnTo>
                      <a:pt x="227" y="1141"/>
                    </a:lnTo>
                    <a:lnTo>
                      <a:pt x="225" y="1144"/>
                    </a:lnTo>
                    <a:lnTo>
                      <a:pt x="222" y="1143"/>
                    </a:lnTo>
                    <a:lnTo>
                      <a:pt x="220" y="1144"/>
                    </a:lnTo>
                    <a:lnTo>
                      <a:pt x="220" y="1146"/>
                    </a:lnTo>
                    <a:lnTo>
                      <a:pt x="220" y="1148"/>
                    </a:lnTo>
                    <a:lnTo>
                      <a:pt x="219" y="1148"/>
                    </a:lnTo>
                    <a:lnTo>
                      <a:pt x="212" y="1148"/>
                    </a:lnTo>
                    <a:lnTo>
                      <a:pt x="212" y="1144"/>
                    </a:lnTo>
                    <a:lnTo>
                      <a:pt x="214" y="1143"/>
                    </a:lnTo>
                    <a:lnTo>
                      <a:pt x="217" y="1141"/>
                    </a:lnTo>
                    <a:lnTo>
                      <a:pt x="220" y="1139"/>
                    </a:lnTo>
                    <a:lnTo>
                      <a:pt x="219" y="1138"/>
                    </a:lnTo>
                    <a:lnTo>
                      <a:pt x="215" y="1136"/>
                    </a:lnTo>
                    <a:lnTo>
                      <a:pt x="215" y="1133"/>
                    </a:lnTo>
                    <a:lnTo>
                      <a:pt x="212" y="1129"/>
                    </a:lnTo>
                    <a:lnTo>
                      <a:pt x="211" y="1128"/>
                    </a:lnTo>
                    <a:lnTo>
                      <a:pt x="209" y="1129"/>
                    </a:lnTo>
                    <a:lnTo>
                      <a:pt x="202" y="1133"/>
                    </a:lnTo>
                    <a:lnTo>
                      <a:pt x="199" y="1133"/>
                    </a:lnTo>
                    <a:lnTo>
                      <a:pt x="197" y="1129"/>
                    </a:lnTo>
                    <a:lnTo>
                      <a:pt x="202" y="1126"/>
                    </a:lnTo>
                    <a:lnTo>
                      <a:pt x="201" y="1124"/>
                    </a:lnTo>
                    <a:lnTo>
                      <a:pt x="197" y="1124"/>
                    </a:lnTo>
                    <a:lnTo>
                      <a:pt x="197" y="1123"/>
                    </a:lnTo>
                    <a:lnTo>
                      <a:pt x="202" y="1121"/>
                    </a:lnTo>
                    <a:lnTo>
                      <a:pt x="206" y="1121"/>
                    </a:lnTo>
                    <a:lnTo>
                      <a:pt x="207" y="1119"/>
                    </a:lnTo>
                    <a:lnTo>
                      <a:pt x="206" y="1116"/>
                    </a:lnTo>
                    <a:lnTo>
                      <a:pt x="204" y="1116"/>
                    </a:lnTo>
                    <a:lnTo>
                      <a:pt x="199" y="1118"/>
                    </a:lnTo>
                    <a:lnTo>
                      <a:pt x="196" y="1119"/>
                    </a:lnTo>
                    <a:lnTo>
                      <a:pt x="191" y="1121"/>
                    </a:lnTo>
                    <a:lnTo>
                      <a:pt x="187" y="1119"/>
                    </a:lnTo>
                    <a:lnTo>
                      <a:pt x="187" y="1118"/>
                    </a:lnTo>
                    <a:lnTo>
                      <a:pt x="191" y="1116"/>
                    </a:lnTo>
                    <a:lnTo>
                      <a:pt x="194" y="1114"/>
                    </a:lnTo>
                    <a:lnTo>
                      <a:pt x="192" y="1111"/>
                    </a:lnTo>
                    <a:lnTo>
                      <a:pt x="199" y="1109"/>
                    </a:lnTo>
                    <a:lnTo>
                      <a:pt x="201" y="1108"/>
                    </a:lnTo>
                    <a:lnTo>
                      <a:pt x="199" y="1106"/>
                    </a:lnTo>
                    <a:lnTo>
                      <a:pt x="194" y="1104"/>
                    </a:lnTo>
                    <a:lnTo>
                      <a:pt x="192" y="1106"/>
                    </a:lnTo>
                    <a:lnTo>
                      <a:pt x="189" y="1108"/>
                    </a:lnTo>
                    <a:lnTo>
                      <a:pt x="186" y="1106"/>
                    </a:lnTo>
                    <a:lnTo>
                      <a:pt x="187" y="1104"/>
                    </a:lnTo>
                    <a:lnTo>
                      <a:pt x="191" y="1103"/>
                    </a:lnTo>
                    <a:lnTo>
                      <a:pt x="194" y="1104"/>
                    </a:lnTo>
                    <a:lnTo>
                      <a:pt x="196" y="1101"/>
                    </a:lnTo>
                    <a:lnTo>
                      <a:pt x="199" y="1099"/>
                    </a:lnTo>
                    <a:lnTo>
                      <a:pt x="199" y="1098"/>
                    </a:lnTo>
                    <a:lnTo>
                      <a:pt x="201" y="1096"/>
                    </a:lnTo>
                    <a:lnTo>
                      <a:pt x="199" y="1094"/>
                    </a:lnTo>
                    <a:lnTo>
                      <a:pt x="192" y="1096"/>
                    </a:lnTo>
                    <a:lnTo>
                      <a:pt x="191" y="1098"/>
                    </a:lnTo>
                    <a:lnTo>
                      <a:pt x="189" y="1099"/>
                    </a:lnTo>
                    <a:lnTo>
                      <a:pt x="186" y="1099"/>
                    </a:lnTo>
                    <a:lnTo>
                      <a:pt x="187" y="1098"/>
                    </a:lnTo>
                    <a:lnTo>
                      <a:pt x="191" y="1096"/>
                    </a:lnTo>
                    <a:lnTo>
                      <a:pt x="191" y="1094"/>
                    </a:lnTo>
                    <a:lnTo>
                      <a:pt x="189" y="1093"/>
                    </a:lnTo>
                    <a:lnTo>
                      <a:pt x="191" y="1091"/>
                    </a:lnTo>
                    <a:lnTo>
                      <a:pt x="191" y="1089"/>
                    </a:lnTo>
                    <a:lnTo>
                      <a:pt x="189" y="1088"/>
                    </a:lnTo>
                    <a:lnTo>
                      <a:pt x="186" y="1088"/>
                    </a:lnTo>
                    <a:lnTo>
                      <a:pt x="186" y="1086"/>
                    </a:lnTo>
                    <a:lnTo>
                      <a:pt x="187" y="1084"/>
                    </a:lnTo>
                    <a:lnTo>
                      <a:pt x="186" y="1083"/>
                    </a:lnTo>
                    <a:lnTo>
                      <a:pt x="184" y="1081"/>
                    </a:lnTo>
                    <a:lnTo>
                      <a:pt x="182" y="1083"/>
                    </a:lnTo>
                    <a:lnTo>
                      <a:pt x="179" y="1083"/>
                    </a:lnTo>
                    <a:lnTo>
                      <a:pt x="177" y="1081"/>
                    </a:lnTo>
                    <a:lnTo>
                      <a:pt x="181" y="1078"/>
                    </a:lnTo>
                    <a:lnTo>
                      <a:pt x="182" y="1076"/>
                    </a:lnTo>
                    <a:lnTo>
                      <a:pt x="184" y="1076"/>
                    </a:lnTo>
                    <a:lnTo>
                      <a:pt x="189" y="1071"/>
                    </a:lnTo>
                    <a:lnTo>
                      <a:pt x="186" y="1068"/>
                    </a:lnTo>
                    <a:lnTo>
                      <a:pt x="187" y="1066"/>
                    </a:lnTo>
                    <a:lnTo>
                      <a:pt x="189" y="1065"/>
                    </a:lnTo>
                    <a:lnTo>
                      <a:pt x="187" y="1063"/>
                    </a:lnTo>
                    <a:lnTo>
                      <a:pt x="186" y="1065"/>
                    </a:lnTo>
                    <a:lnTo>
                      <a:pt x="184" y="1066"/>
                    </a:lnTo>
                    <a:lnTo>
                      <a:pt x="182" y="1063"/>
                    </a:lnTo>
                    <a:lnTo>
                      <a:pt x="179" y="1063"/>
                    </a:lnTo>
                    <a:lnTo>
                      <a:pt x="177" y="1065"/>
                    </a:lnTo>
                    <a:lnTo>
                      <a:pt x="176" y="1065"/>
                    </a:lnTo>
                    <a:lnTo>
                      <a:pt x="174" y="1060"/>
                    </a:lnTo>
                    <a:lnTo>
                      <a:pt x="176" y="1058"/>
                    </a:lnTo>
                    <a:lnTo>
                      <a:pt x="181" y="1056"/>
                    </a:lnTo>
                    <a:lnTo>
                      <a:pt x="182" y="1055"/>
                    </a:lnTo>
                    <a:lnTo>
                      <a:pt x="179" y="1053"/>
                    </a:lnTo>
                    <a:lnTo>
                      <a:pt x="176" y="1053"/>
                    </a:lnTo>
                    <a:lnTo>
                      <a:pt x="171" y="1055"/>
                    </a:lnTo>
                    <a:lnTo>
                      <a:pt x="169" y="1055"/>
                    </a:lnTo>
                    <a:lnTo>
                      <a:pt x="167" y="1053"/>
                    </a:lnTo>
                    <a:lnTo>
                      <a:pt x="169" y="1050"/>
                    </a:lnTo>
                    <a:lnTo>
                      <a:pt x="172" y="1050"/>
                    </a:lnTo>
                    <a:lnTo>
                      <a:pt x="176" y="1050"/>
                    </a:lnTo>
                    <a:lnTo>
                      <a:pt x="182" y="1050"/>
                    </a:lnTo>
                    <a:lnTo>
                      <a:pt x="184" y="1048"/>
                    </a:lnTo>
                    <a:lnTo>
                      <a:pt x="181" y="1048"/>
                    </a:lnTo>
                    <a:lnTo>
                      <a:pt x="179" y="1046"/>
                    </a:lnTo>
                    <a:lnTo>
                      <a:pt x="174" y="1046"/>
                    </a:lnTo>
                    <a:lnTo>
                      <a:pt x="172" y="1048"/>
                    </a:lnTo>
                    <a:lnTo>
                      <a:pt x="169" y="1048"/>
                    </a:lnTo>
                    <a:lnTo>
                      <a:pt x="167" y="1045"/>
                    </a:lnTo>
                    <a:lnTo>
                      <a:pt x="171" y="1043"/>
                    </a:lnTo>
                    <a:lnTo>
                      <a:pt x="177" y="1041"/>
                    </a:lnTo>
                    <a:lnTo>
                      <a:pt x="179" y="1041"/>
                    </a:lnTo>
                    <a:lnTo>
                      <a:pt x="177" y="1040"/>
                    </a:lnTo>
                    <a:lnTo>
                      <a:pt x="174" y="1040"/>
                    </a:lnTo>
                    <a:lnTo>
                      <a:pt x="171" y="1038"/>
                    </a:lnTo>
                    <a:lnTo>
                      <a:pt x="172" y="1038"/>
                    </a:lnTo>
                    <a:lnTo>
                      <a:pt x="176" y="1038"/>
                    </a:lnTo>
                    <a:lnTo>
                      <a:pt x="179" y="1040"/>
                    </a:lnTo>
                    <a:lnTo>
                      <a:pt x="184" y="1036"/>
                    </a:lnTo>
                    <a:lnTo>
                      <a:pt x="186" y="1035"/>
                    </a:lnTo>
                    <a:lnTo>
                      <a:pt x="184" y="1035"/>
                    </a:lnTo>
                    <a:lnTo>
                      <a:pt x="182" y="1035"/>
                    </a:lnTo>
                    <a:lnTo>
                      <a:pt x="179" y="1036"/>
                    </a:lnTo>
                    <a:lnTo>
                      <a:pt x="177" y="1036"/>
                    </a:lnTo>
                    <a:lnTo>
                      <a:pt x="176" y="1035"/>
                    </a:lnTo>
                    <a:lnTo>
                      <a:pt x="171" y="1035"/>
                    </a:lnTo>
                    <a:lnTo>
                      <a:pt x="169" y="1038"/>
                    </a:lnTo>
                    <a:lnTo>
                      <a:pt x="167" y="1040"/>
                    </a:lnTo>
                    <a:lnTo>
                      <a:pt x="164" y="1036"/>
                    </a:lnTo>
                    <a:lnTo>
                      <a:pt x="162" y="1035"/>
                    </a:lnTo>
                    <a:lnTo>
                      <a:pt x="166" y="1031"/>
                    </a:lnTo>
                    <a:lnTo>
                      <a:pt x="171" y="1031"/>
                    </a:lnTo>
                    <a:lnTo>
                      <a:pt x="174" y="1028"/>
                    </a:lnTo>
                    <a:lnTo>
                      <a:pt x="172" y="1028"/>
                    </a:lnTo>
                    <a:lnTo>
                      <a:pt x="169" y="1028"/>
                    </a:lnTo>
                    <a:lnTo>
                      <a:pt x="164" y="1028"/>
                    </a:lnTo>
                    <a:lnTo>
                      <a:pt x="164" y="1025"/>
                    </a:lnTo>
                    <a:lnTo>
                      <a:pt x="164" y="1021"/>
                    </a:lnTo>
                    <a:lnTo>
                      <a:pt x="169" y="1021"/>
                    </a:lnTo>
                    <a:lnTo>
                      <a:pt x="177" y="1021"/>
                    </a:lnTo>
                    <a:lnTo>
                      <a:pt x="184" y="1020"/>
                    </a:lnTo>
                    <a:lnTo>
                      <a:pt x="189" y="1020"/>
                    </a:lnTo>
                    <a:lnTo>
                      <a:pt x="192" y="1016"/>
                    </a:lnTo>
                    <a:lnTo>
                      <a:pt x="194" y="1016"/>
                    </a:lnTo>
                    <a:lnTo>
                      <a:pt x="189" y="1016"/>
                    </a:lnTo>
                    <a:lnTo>
                      <a:pt x="186" y="1015"/>
                    </a:lnTo>
                    <a:lnTo>
                      <a:pt x="182" y="1018"/>
                    </a:lnTo>
                    <a:lnTo>
                      <a:pt x="176" y="1018"/>
                    </a:lnTo>
                    <a:lnTo>
                      <a:pt x="171" y="1020"/>
                    </a:lnTo>
                    <a:lnTo>
                      <a:pt x="167" y="1020"/>
                    </a:lnTo>
                    <a:lnTo>
                      <a:pt x="166" y="1018"/>
                    </a:lnTo>
                    <a:lnTo>
                      <a:pt x="166" y="1018"/>
                    </a:lnTo>
                    <a:lnTo>
                      <a:pt x="174" y="1018"/>
                    </a:lnTo>
                    <a:lnTo>
                      <a:pt x="177" y="1016"/>
                    </a:lnTo>
                    <a:lnTo>
                      <a:pt x="181" y="1011"/>
                    </a:lnTo>
                    <a:lnTo>
                      <a:pt x="186" y="1010"/>
                    </a:lnTo>
                    <a:lnTo>
                      <a:pt x="187" y="1011"/>
                    </a:lnTo>
                    <a:lnTo>
                      <a:pt x="191" y="1013"/>
                    </a:lnTo>
                    <a:lnTo>
                      <a:pt x="192" y="1013"/>
                    </a:lnTo>
                    <a:lnTo>
                      <a:pt x="194" y="1011"/>
                    </a:lnTo>
                    <a:lnTo>
                      <a:pt x="192" y="1011"/>
                    </a:lnTo>
                    <a:lnTo>
                      <a:pt x="187" y="1008"/>
                    </a:lnTo>
                    <a:lnTo>
                      <a:pt x="186" y="1008"/>
                    </a:lnTo>
                    <a:lnTo>
                      <a:pt x="184" y="1006"/>
                    </a:lnTo>
                    <a:lnTo>
                      <a:pt x="186" y="1005"/>
                    </a:lnTo>
                    <a:lnTo>
                      <a:pt x="187" y="1005"/>
                    </a:lnTo>
                    <a:lnTo>
                      <a:pt x="189" y="1003"/>
                    </a:lnTo>
                    <a:lnTo>
                      <a:pt x="191" y="1003"/>
                    </a:lnTo>
                    <a:lnTo>
                      <a:pt x="194" y="1006"/>
                    </a:lnTo>
                    <a:lnTo>
                      <a:pt x="197" y="1010"/>
                    </a:lnTo>
                    <a:lnTo>
                      <a:pt x="201" y="1011"/>
                    </a:lnTo>
                    <a:lnTo>
                      <a:pt x="201" y="1011"/>
                    </a:lnTo>
                    <a:lnTo>
                      <a:pt x="199" y="1008"/>
                    </a:lnTo>
                    <a:lnTo>
                      <a:pt x="197" y="1006"/>
                    </a:lnTo>
                    <a:lnTo>
                      <a:pt x="197" y="1000"/>
                    </a:lnTo>
                    <a:lnTo>
                      <a:pt x="199" y="996"/>
                    </a:lnTo>
                    <a:lnTo>
                      <a:pt x="201" y="995"/>
                    </a:lnTo>
                    <a:lnTo>
                      <a:pt x="197" y="995"/>
                    </a:lnTo>
                    <a:lnTo>
                      <a:pt x="194" y="996"/>
                    </a:lnTo>
                    <a:lnTo>
                      <a:pt x="192" y="998"/>
                    </a:lnTo>
                    <a:lnTo>
                      <a:pt x="189" y="995"/>
                    </a:lnTo>
                    <a:lnTo>
                      <a:pt x="189" y="996"/>
                    </a:lnTo>
                    <a:lnTo>
                      <a:pt x="182" y="1001"/>
                    </a:lnTo>
                    <a:lnTo>
                      <a:pt x="179" y="1003"/>
                    </a:lnTo>
                    <a:lnTo>
                      <a:pt x="179" y="1001"/>
                    </a:lnTo>
                    <a:lnTo>
                      <a:pt x="179" y="1000"/>
                    </a:lnTo>
                    <a:lnTo>
                      <a:pt x="181" y="998"/>
                    </a:lnTo>
                    <a:lnTo>
                      <a:pt x="181" y="998"/>
                    </a:lnTo>
                    <a:lnTo>
                      <a:pt x="177" y="998"/>
                    </a:lnTo>
                    <a:lnTo>
                      <a:pt x="176" y="1001"/>
                    </a:lnTo>
                    <a:lnTo>
                      <a:pt x="174" y="1001"/>
                    </a:lnTo>
                    <a:lnTo>
                      <a:pt x="167" y="1006"/>
                    </a:lnTo>
                    <a:lnTo>
                      <a:pt x="166" y="1008"/>
                    </a:lnTo>
                    <a:lnTo>
                      <a:pt x="162" y="1013"/>
                    </a:lnTo>
                    <a:lnTo>
                      <a:pt x="161" y="1013"/>
                    </a:lnTo>
                    <a:lnTo>
                      <a:pt x="159" y="1008"/>
                    </a:lnTo>
                    <a:lnTo>
                      <a:pt x="159" y="1005"/>
                    </a:lnTo>
                    <a:lnTo>
                      <a:pt x="162" y="1001"/>
                    </a:lnTo>
                    <a:lnTo>
                      <a:pt x="159" y="1000"/>
                    </a:lnTo>
                    <a:lnTo>
                      <a:pt x="159" y="996"/>
                    </a:lnTo>
                    <a:lnTo>
                      <a:pt x="159" y="995"/>
                    </a:lnTo>
                    <a:lnTo>
                      <a:pt x="162" y="993"/>
                    </a:lnTo>
                    <a:lnTo>
                      <a:pt x="169" y="990"/>
                    </a:lnTo>
                    <a:lnTo>
                      <a:pt x="172" y="991"/>
                    </a:lnTo>
                    <a:lnTo>
                      <a:pt x="177" y="988"/>
                    </a:lnTo>
                    <a:lnTo>
                      <a:pt x="179" y="986"/>
                    </a:lnTo>
                    <a:lnTo>
                      <a:pt x="177" y="985"/>
                    </a:lnTo>
                    <a:lnTo>
                      <a:pt x="174" y="985"/>
                    </a:lnTo>
                    <a:lnTo>
                      <a:pt x="172" y="986"/>
                    </a:lnTo>
                    <a:lnTo>
                      <a:pt x="169" y="986"/>
                    </a:lnTo>
                    <a:lnTo>
                      <a:pt x="167" y="988"/>
                    </a:lnTo>
                    <a:lnTo>
                      <a:pt x="164" y="991"/>
                    </a:lnTo>
                    <a:lnTo>
                      <a:pt x="161" y="990"/>
                    </a:lnTo>
                    <a:lnTo>
                      <a:pt x="159" y="988"/>
                    </a:lnTo>
                    <a:lnTo>
                      <a:pt x="159" y="981"/>
                    </a:lnTo>
                    <a:lnTo>
                      <a:pt x="162" y="980"/>
                    </a:lnTo>
                    <a:lnTo>
                      <a:pt x="162" y="976"/>
                    </a:lnTo>
                    <a:lnTo>
                      <a:pt x="161" y="973"/>
                    </a:lnTo>
                    <a:lnTo>
                      <a:pt x="159" y="973"/>
                    </a:lnTo>
                    <a:lnTo>
                      <a:pt x="157" y="976"/>
                    </a:lnTo>
                    <a:lnTo>
                      <a:pt x="154" y="975"/>
                    </a:lnTo>
                    <a:lnTo>
                      <a:pt x="154" y="973"/>
                    </a:lnTo>
                    <a:lnTo>
                      <a:pt x="157" y="970"/>
                    </a:lnTo>
                    <a:lnTo>
                      <a:pt x="162" y="970"/>
                    </a:lnTo>
                    <a:lnTo>
                      <a:pt x="164" y="968"/>
                    </a:lnTo>
                    <a:lnTo>
                      <a:pt x="171" y="966"/>
                    </a:lnTo>
                    <a:lnTo>
                      <a:pt x="172" y="965"/>
                    </a:lnTo>
                    <a:lnTo>
                      <a:pt x="176" y="963"/>
                    </a:lnTo>
                    <a:lnTo>
                      <a:pt x="177" y="960"/>
                    </a:lnTo>
                    <a:lnTo>
                      <a:pt x="179" y="958"/>
                    </a:lnTo>
                    <a:lnTo>
                      <a:pt x="181" y="960"/>
                    </a:lnTo>
                    <a:lnTo>
                      <a:pt x="182" y="958"/>
                    </a:lnTo>
                    <a:lnTo>
                      <a:pt x="189" y="958"/>
                    </a:lnTo>
                    <a:lnTo>
                      <a:pt x="192" y="960"/>
                    </a:lnTo>
                    <a:lnTo>
                      <a:pt x="196" y="960"/>
                    </a:lnTo>
                    <a:lnTo>
                      <a:pt x="194" y="957"/>
                    </a:lnTo>
                    <a:lnTo>
                      <a:pt x="189" y="957"/>
                    </a:lnTo>
                    <a:lnTo>
                      <a:pt x="189" y="953"/>
                    </a:lnTo>
                    <a:lnTo>
                      <a:pt x="186" y="953"/>
                    </a:lnTo>
                    <a:lnTo>
                      <a:pt x="177" y="958"/>
                    </a:lnTo>
                    <a:lnTo>
                      <a:pt x="174" y="958"/>
                    </a:lnTo>
                    <a:lnTo>
                      <a:pt x="172" y="958"/>
                    </a:lnTo>
                    <a:lnTo>
                      <a:pt x="171" y="962"/>
                    </a:lnTo>
                    <a:lnTo>
                      <a:pt x="169" y="963"/>
                    </a:lnTo>
                    <a:lnTo>
                      <a:pt x="164" y="965"/>
                    </a:lnTo>
                    <a:lnTo>
                      <a:pt x="161" y="968"/>
                    </a:lnTo>
                    <a:lnTo>
                      <a:pt x="159" y="968"/>
                    </a:lnTo>
                    <a:lnTo>
                      <a:pt x="159" y="966"/>
                    </a:lnTo>
                    <a:lnTo>
                      <a:pt x="159" y="963"/>
                    </a:lnTo>
                    <a:lnTo>
                      <a:pt x="156" y="963"/>
                    </a:lnTo>
                    <a:lnTo>
                      <a:pt x="156" y="962"/>
                    </a:lnTo>
                    <a:lnTo>
                      <a:pt x="159" y="958"/>
                    </a:lnTo>
                    <a:lnTo>
                      <a:pt x="156" y="957"/>
                    </a:lnTo>
                    <a:lnTo>
                      <a:pt x="154" y="957"/>
                    </a:lnTo>
                    <a:lnTo>
                      <a:pt x="151" y="953"/>
                    </a:lnTo>
                    <a:lnTo>
                      <a:pt x="151" y="953"/>
                    </a:lnTo>
                    <a:lnTo>
                      <a:pt x="156" y="950"/>
                    </a:lnTo>
                    <a:lnTo>
                      <a:pt x="159" y="948"/>
                    </a:lnTo>
                    <a:lnTo>
                      <a:pt x="161" y="947"/>
                    </a:lnTo>
                    <a:lnTo>
                      <a:pt x="162" y="950"/>
                    </a:lnTo>
                    <a:lnTo>
                      <a:pt x="167" y="950"/>
                    </a:lnTo>
                    <a:lnTo>
                      <a:pt x="171" y="948"/>
                    </a:lnTo>
                    <a:lnTo>
                      <a:pt x="174" y="945"/>
                    </a:lnTo>
                    <a:lnTo>
                      <a:pt x="177" y="947"/>
                    </a:lnTo>
                    <a:lnTo>
                      <a:pt x="179" y="943"/>
                    </a:lnTo>
                    <a:lnTo>
                      <a:pt x="177" y="942"/>
                    </a:lnTo>
                    <a:lnTo>
                      <a:pt x="174" y="942"/>
                    </a:lnTo>
                    <a:lnTo>
                      <a:pt x="169" y="945"/>
                    </a:lnTo>
                    <a:lnTo>
                      <a:pt x="167" y="947"/>
                    </a:lnTo>
                    <a:lnTo>
                      <a:pt x="164" y="947"/>
                    </a:lnTo>
                    <a:lnTo>
                      <a:pt x="161" y="943"/>
                    </a:lnTo>
                    <a:lnTo>
                      <a:pt x="159" y="943"/>
                    </a:lnTo>
                    <a:lnTo>
                      <a:pt x="157" y="945"/>
                    </a:lnTo>
                    <a:lnTo>
                      <a:pt x="152" y="948"/>
                    </a:lnTo>
                    <a:lnTo>
                      <a:pt x="154" y="947"/>
                    </a:lnTo>
                    <a:lnTo>
                      <a:pt x="151" y="945"/>
                    </a:lnTo>
                    <a:lnTo>
                      <a:pt x="149" y="947"/>
                    </a:lnTo>
                    <a:lnTo>
                      <a:pt x="146" y="945"/>
                    </a:lnTo>
                    <a:lnTo>
                      <a:pt x="146" y="945"/>
                    </a:lnTo>
                    <a:lnTo>
                      <a:pt x="149" y="943"/>
                    </a:lnTo>
                    <a:lnTo>
                      <a:pt x="156" y="942"/>
                    </a:lnTo>
                    <a:lnTo>
                      <a:pt x="162" y="938"/>
                    </a:lnTo>
                    <a:lnTo>
                      <a:pt x="166" y="937"/>
                    </a:lnTo>
                    <a:lnTo>
                      <a:pt x="172" y="935"/>
                    </a:lnTo>
                    <a:lnTo>
                      <a:pt x="177" y="932"/>
                    </a:lnTo>
                    <a:lnTo>
                      <a:pt x="184" y="923"/>
                    </a:lnTo>
                    <a:lnTo>
                      <a:pt x="192" y="920"/>
                    </a:lnTo>
                    <a:lnTo>
                      <a:pt x="197" y="918"/>
                    </a:lnTo>
                    <a:lnTo>
                      <a:pt x="202" y="918"/>
                    </a:lnTo>
                    <a:lnTo>
                      <a:pt x="204" y="917"/>
                    </a:lnTo>
                    <a:lnTo>
                      <a:pt x="204" y="915"/>
                    </a:lnTo>
                    <a:lnTo>
                      <a:pt x="201" y="915"/>
                    </a:lnTo>
                    <a:lnTo>
                      <a:pt x="194" y="915"/>
                    </a:lnTo>
                    <a:lnTo>
                      <a:pt x="182" y="922"/>
                    </a:lnTo>
                    <a:lnTo>
                      <a:pt x="177" y="927"/>
                    </a:lnTo>
                    <a:lnTo>
                      <a:pt x="172" y="932"/>
                    </a:lnTo>
                    <a:lnTo>
                      <a:pt x="169" y="933"/>
                    </a:lnTo>
                    <a:lnTo>
                      <a:pt x="161" y="935"/>
                    </a:lnTo>
                    <a:lnTo>
                      <a:pt x="157" y="937"/>
                    </a:lnTo>
                    <a:lnTo>
                      <a:pt x="149" y="940"/>
                    </a:lnTo>
                    <a:lnTo>
                      <a:pt x="144" y="940"/>
                    </a:lnTo>
                    <a:lnTo>
                      <a:pt x="144" y="938"/>
                    </a:lnTo>
                    <a:lnTo>
                      <a:pt x="146" y="937"/>
                    </a:lnTo>
                    <a:lnTo>
                      <a:pt x="146" y="928"/>
                    </a:lnTo>
                    <a:lnTo>
                      <a:pt x="147" y="925"/>
                    </a:lnTo>
                    <a:lnTo>
                      <a:pt x="151" y="925"/>
                    </a:lnTo>
                    <a:lnTo>
                      <a:pt x="154" y="928"/>
                    </a:lnTo>
                    <a:lnTo>
                      <a:pt x="157" y="927"/>
                    </a:lnTo>
                    <a:lnTo>
                      <a:pt x="162" y="927"/>
                    </a:lnTo>
                    <a:lnTo>
                      <a:pt x="167" y="927"/>
                    </a:lnTo>
                    <a:lnTo>
                      <a:pt x="166" y="925"/>
                    </a:lnTo>
                    <a:lnTo>
                      <a:pt x="162" y="923"/>
                    </a:lnTo>
                    <a:lnTo>
                      <a:pt x="157" y="923"/>
                    </a:lnTo>
                    <a:lnTo>
                      <a:pt x="156" y="925"/>
                    </a:lnTo>
                    <a:lnTo>
                      <a:pt x="152" y="925"/>
                    </a:lnTo>
                    <a:lnTo>
                      <a:pt x="151" y="922"/>
                    </a:lnTo>
                    <a:lnTo>
                      <a:pt x="152" y="920"/>
                    </a:lnTo>
                    <a:lnTo>
                      <a:pt x="156" y="918"/>
                    </a:lnTo>
                    <a:lnTo>
                      <a:pt x="161" y="922"/>
                    </a:lnTo>
                    <a:lnTo>
                      <a:pt x="164" y="922"/>
                    </a:lnTo>
                    <a:lnTo>
                      <a:pt x="169" y="920"/>
                    </a:lnTo>
                    <a:lnTo>
                      <a:pt x="167" y="918"/>
                    </a:lnTo>
                    <a:lnTo>
                      <a:pt x="164" y="917"/>
                    </a:lnTo>
                    <a:lnTo>
                      <a:pt x="162" y="918"/>
                    </a:lnTo>
                    <a:lnTo>
                      <a:pt x="162" y="917"/>
                    </a:lnTo>
                    <a:lnTo>
                      <a:pt x="162" y="915"/>
                    </a:lnTo>
                    <a:lnTo>
                      <a:pt x="166" y="913"/>
                    </a:lnTo>
                    <a:lnTo>
                      <a:pt x="167" y="915"/>
                    </a:lnTo>
                    <a:lnTo>
                      <a:pt x="169" y="913"/>
                    </a:lnTo>
                    <a:lnTo>
                      <a:pt x="172" y="915"/>
                    </a:lnTo>
                    <a:lnTo>
                      <a:pt x="174" y="913"/>
                    </a:lnTo>
                    <a:lnTo>
                      <a:pt x="174" y="912"/>
                    </a:lnTo>
                    <a:lnTo>
                      <a:pt x="174" y="908"/>
                    </a:lnTo>
                    <a:lnTo>
                      <a:pt x="172" y="908"/>
                    </a:lnTo>
                    <a:lnTo>
                      <a:pt x="171" y="907"/>
                    </a:lnTo>
                    <a:lnTo>
                      <a:pt x="169" y="908"/>
                    </a:lnTo>
                    <a:lnTo>
                      <a:pt x="164" y="910"/>
                    </a:lnTo>
                    <a:lnTo>
                      <a:pt x="154" y="907"/>
                    </a:lnTo>
                    <a:lnTo>
                      <a:pt x="149" y="907"/>
                    </a:lnTo>
                    <a:lnTo>
                      <a:pt x="147" y="903"/>
                    </a:lnTo>
                    <a:lnTo>
                      <a:pt x="147" y="903"/>
                    </a:lnTo>
                    <a:lnTo>
                      <a:pt x="152" y="903"/>
                    </a:lnTo>
                    <a:lnTo>
                      <a:pt x="156" y="903"/>
                    </a:lnTo>
                    <a:lnTo>
                      <a:pt x="157" y="903"/>
                    </a:lnTo>
                    <a:lnTo>
                      <a:pt x="156" y="902"/>
                    </a:lnTo>
                    <a:lnTo>
                      <a:pt x="152" y="902"/>
                    </a:lnTo>
                    <a:lnTo>
                      <a:pt x="151" y="900"/>
                    </a:lnTo>
                    <a:lnTo>
                      <a:pt x="151" y="898"/>
                    </a:lnTo>
                    <a:lnTo>
                      <a:pt x="157" y="898"/>
                    </a:lnTo>
                    <a:lnTo>
                      <a:pt x="159" y="897"/>
                    </a:lnTo>
                    <a:lnTo>
                      <a:pt x="164" y="897"/>
                    </a:lnTo>
                    <a:lnTo>
                      <a:pt x="179" y="897"/>
                    </a:lnTo>
                    <a:lnTo>
                      <a:pt x="182" y="897"/>
                    </a:lnTo>
                    <a:lnTo>
                      <a:pt x="187" y="897"/>
                    </a:lnTo>
                    <a:lnTo>
                      <a:pt x="191" y="897"/>
                    </a:lnTo>
                    <a:lnTo>
                      <a:pt x="189" y="895"/>
                    </a:lnTo>
                    <a:lnTo>
                      <a:pt x="184" y="892"/>
                    </a:lnTo>
                    <a:lnTo>
                      <a:pt x="177" y="892"/>
                    </a:lnTo>
                    <a:lnTo>
                      <a:pt x="169" y="893"/>
                    </a:lnTo>
                    <a:lnTo>
                      <a:pt x="164" y="893"/>
                    </a:lnTo>
                    <a:lnTo>
                      <a:pt x="162" y="893"/>
                    </a:lnTo>
                    <a:lnTo>
                      <a:pt x="161" y="892"/>
                    </a:lnTo>
                    <a:lnTo>
                      <a:pt x="156" y="893"/>
                    </a:lnTo>
                    <a:lnTo>
                      <a:pt x="152" y="895"/>
                    </a:lnTo>
                    <a:lnTo>
                      <a:pt x="151" y="895"/>
                    </a:lnTo>
                    <a:lnTo>
                      <a:pt x="152" y="892"/>
                    </a:lnTo>
                    <a:lnTo>
                      <a:pt x="154" y="888"/>
                    </a:lnTo>
                    <a:lnTo>
                      <a:pt x="159" y="887"/>
                    </a:lnTo>
                    <a:lnTo>
                      <a:pt x="162" y="885"/>
                    </a:lnTo>
                    <a:lnTo>
                      <a:pt x="166" y="883"/>
                    </a:lnTo>
                    <a:lnTo>
                      <a:pt x="167" y="878"/>
                    </a:lnTo>
                    <a:lnTo>
                      <a:pt x="172" y="877"/>
                    </a:lnTo>
                    <a:lnTo>
                      <a:pt x="174" y="877"/>
                    </a:lnTo>
                    <a:lnTo>
                      <a:pt x="176" y="877"/>
                    </a:lnTo>
                    <a:lnTo>
                      <a:pt x="179" y="877"/>
                    </a:lnTo>
                    <a:lnTo>
                      <a:pt x="182" y="877"/>
                    </a:lnTo>
                    <a:lnTo>
                      <a:pt x="186" y="877"/>
                    </a:lnTo>
                    <a:lnTo>
                      <a:pt x="187" y="877"/>
                    </a:lnTo>
                    <a:lnTo>
                      <a:pt x="192" y="878"/>
                    </a:lnTo>
                    <a:lnTo>
                      <a:pt x="196" y="883"/>
                    </a:lnTo>
                    <a:lnTo>
                      <a:pt x="201" y="882"/>
                    </a:lnTo>
                    <a:lnTo>
                      <a:pt x="206" y="883"/>
                    </a:lnTo>
                    <a:lnTo>
                      <a:pt x="211" y="888"/>
                    </a:lnTo>
                    <a:lnTo>
                      <a:pt x="215" y="892"/>
                    </a:lnTo>
                    <a:lnTo>
                      <a:pt x="222" y="893"/>
                    </a:lnTo>
                    <a:lnTo>
                      <a:pt x="225" y="892"/>
                    </a:lnTo>
                    <a:lnTo>
                      <a:pt x="227" y="892"/>
                    </a:lnTo>
                    <a:lnTo>
                      <a:pt x="227" y="890"/>
                    </a:lnTo>
                    <a:lnTo>
                      <a:pt x="227" y="888"/>
                    </a:lnTo>
                    <a:lnTo>
                      <a:pt x="224" y="890"/>
                    </a:lnTo>
                    <a:lnTo>
                      <a:pt x="222" y="890"/>
                    </a:lnTo>
                    <a:lnTo>
                      <a:pt x="219" y="890"/>
                    </a:lnTo>
                    <a:lnTo>
                      <a:pt x="212" y="887"/>
                    </a:lnTo>
                    <a:lnTo>
                      <a:pt x="209" y="882"/>
                    </a:lnTo>
                    <a:lnTo>
                      <a:pt x="209" y="880"/>
                    </a:lnTo>
                    <a:lnTo>
                      <a:pt x="211" y="880"/>
                    </a:lnTo>
                    <a:lnTo>
                      <a:pt x="219" y="880"/>
                    </a:lnTo>
                    <a:lnTo>
                      <a:pt x="224" y="877"/>
                    </a:lnTo>
                    <a:lnTo>
                      <a:pt x="227" y="875"/>
                    </a:lnTo>
                    <a:lnTo>
                      <a:pt x="225" y="873"/>
                    </a:lnTo>
                    <a:lnTo>
                      <a:pt x="219" y="872"/>
                    </a:lnTo>
                    <a:lnTo>
                      <a:pt x="217" y="873"/>
                    </a:lnTo>
                    <a:lnTo>
                      <a:pt x="217" y="875"/>
                    </a:lnTo>
                    <a:lnTo>
                      <a:pt x="219" y="877"/>
                    </a:lnTo>
                    <a:lnTo>
                      <a:pt x="217" y="877"/>
                    </a:lnTo>
                    <a:lnTo>
                      <a:pt x="211" y="877"/>
                    </a:lnTo>
                    <a:lnTo>
                      <a:pt x="209" y="875"/>
                    </a:lnTo>
                    <a:lnTo>
                      <a:pt x="207" y="872"/>
                    </a:lnTo>
                    <a:lnTo>
                      <a:pt x="211" y="872"/>
                    </a:lnTo>
                    <a:lnTo>
                      <a:pt x="212" y="872"/>
                    </a:lnTo>
                    <a:lnTo>
                      <a:pt x="214" y="870"/>
                    </a:lnTo>
                    <a:lnTo>
                      <a:pt x="212" y="868"/>
                    </a:lnTo>
                    <a:lnTo>
                      <a:pt x="209" y="868"/>
                    </a:lnTo>
                    <a:lnTo>
                      <a:pt x="207" y="868"/>
                    </a:lnTo>
                    <a:lnTo>
                      <a:pt x="206" y="868"/>
                    </a:lnTo>
                    <a:lnTo>
                      <a:pt x="204" y="868"/>
                    </a:lnTo>
                    <a:lnTo>
                      <a:pt x="204" y="870"/>
                    </a:lnTo>
                    <a:lnTo>
                      <a:pt x="204" y="872"/>
                    </a:lnTo>
                    <a:lnTo>
                      <a:pt x="204" y="875"/>
                    </a:lnTo>
                    <a:lnTo>
                      <a:pt x="202" y="878"/>
                    </a:lnTo>
                    <a:lnTo>
                      <a:pt x="199" y="880"/>
                    </a:lnTo>
                    <a:lnTo>
                      <a:pt x="196" y="878"/>
                    </a:lnTo>
                    <a:lnTo>
                      <a:pt x="191" y="873"/>
                    </a:lnTo>
                    <a:lnTo>
                      <a:pt x="187" y="873"/>
                    </a:lnTo>
                    <a:lnTo>
                      <a:pt x="186" y="872"/>
                    </a:lnTo>
                    <a:lnTo>
                      <a:pt x="184" y="870"/>
                    </a:lnTo>
                    <a:lnTo>
                      <a:pt x="182" y="870"/>
                    </a:lnTo>
                    <a:lnTo>
                      <a:pt x="181" y="872"/>
                    </a:lnTo>
                    <a:lnTo>
                      <a:pt x="176" y="873"/>
                    </a:lnTo>
                    <a:lnTo>
                      <a:pt x="171" y="873"/>
                    </a:lnTo>
                    <a:lnTo>
                      <a:pt x="169" y="875"/>
                    </a:lnTo>
                    <a:lnTo>
                      <a:pt x="164" y="880"/>
                    </a:lnTo>
                    <a:lnTo>
                      <a:pt x="161" y="882"/>
                    </a:lnTo>
                    <a:lnTo>
                      <a:pt x="159" y="880"/>
                    </a:lnTo>
                    <a:lnTo>
                      <a:pt x="159" y="878"/>
                    </a:lnTo>
                    <a:lnTo>
                      <a:pt x="164" y="873"/>
                    </a:lnTo>
                    <a:lnTo>
                      <a:pt x="166" y="872"/>
                    </a:lnTo>
                    <a:lnTo>
                      <a:pt x="167" y="870"/>
                    </a:lnTo>
                    <a:lnTo>
                      <a:pt x="167" y="868"/>
                    </a:lnTo>
                    <a:lnTo>
                      <a:pt x="169" y="868"/>
                    </a:lnTo>
                    <a:lnTo>
                      <a:pt x="172" y="867"/>
                    </a:lnTo>
                    <a:lnTo>
                      <a:pt x="172" y="865"/>
                    </a:lnTo>
                    <a:lnTo>
                      <a:pt x="174" y="862"/>
                    </a:lnTo>
                    <a:lnTo>
                      <a:pt x="176" y="862"/>
                    </a:lnTo>
                    <a:lnTo>
                      <a:pt x="179" y="865"/>
                    </a:lnTo>
                    <a:lnTo>
                      <a:pt x="184" y="867"/>
                    </a:lnTo>
                    <a:lnTo>
                      <a:pt x="191" y="867"/>
                    </a:lnTo>
                    <a:lnTo>
                      <a:pt x="189" y="865"/>
                    </a:lnTo>
                    <a:lnTo>
                      <a:pt x="187" y="864"/>
                    </a:lnTo>
                    <a:lnTo>
                      <a:pt x="184" y="864"/>
                    </a:lnTo>
                    <a:lnTo>
                      <a:pt x="182" y="862"/>
                    </a:lnTo>
                    <a:lnTo>
                      <a:pt x="176" y="857"/>
                    </a:lnTo>
                    <a:lnTo>
                      <a:pt x="174" y="855"/>
                    </a:lnTo>
                    <a:lnTo>
                      <a:pt x="172" y="854"/>
                    </a:lnTo>
                    <a:lnTo>
                      <a:pt x="171" y="852"/>
                    </a:lnTo>
                    <a:lnTo>
                      <a:pt x="174" y="850"/>
                    </a:lnTo>
                    <a:lnTo>
                      <a:pt x="179" y="852"/>
                    </a:lnTo>
                    <a:lnTo>
                      <a:pt x="184" y="857"/>
                    </a:lnTo>
                    <a:lnTo>
                      <a:pt x="187" y="862"/>
                    </a:lnTo>
                    <a:lnTo>
                      <a:pt x="189" y="860"/>
                    </a:lnTo>
                    <a:lnTo>
                      <a:pt x="187" y="857"/>
                    </a:lnTo>
                    <a:lnTo>
                      <a:pt x="186" y="854"/>
                    </a:lnTo>
                    <a:lnTo>
                      <a:pt x="187" y="854"/>
                    </a:lnTo>
                    <a:lnTo>
                      <a:pt x="189" y="857"/>
                    </a:lnTo>
                    <a:lnTo>
                      <a:pt x="191" y="860"/>
                    </a:lnTo>
                    <a:lnTo>
                      <a:pt x="199" y="864"/>
                    </a:lnTo>
                    <a:lnTo>
                      <a:pt x="202" y="864"/>
                    </a:lnTo>
                    <a:lnTo>
                      <a:pt x="204" y="862"/>
                    </a:lnTo>
                    <a:lnTo>
                      <a:pt x="209" y="862"/>
                    </a:lnTo>
                    <a:lnTo>
                      <a:pt x="211" y="864"/>
                    </a:lnTo>
                    <a:lnTo>
                      <a:pt x="215" y="867"/>
                    </a:lnTo>
                    <a:lnTo>
                      <a:pt x="220" y="868"/>
                    </a:lnTo>
                    <a:lnTo>
                      <a:pt x="220" y="870"/>
                    </a:lnTo>
                    <a:lnTo>
                      <a:pt x="224" y="870"/>
                    </a:lnTo>
                    <a:lnTo>
                      <a:pt x="224" y="868"/>
                    </a:lnTo>
                    <a:lnTo>
                      <a:pt x="220" y="865"/>
                    </a:lnTo>
                    <a:lnTo>
                      <a:pt x="211" y="859"/>
                    </a:lnTo>
                    <a:lnTo>
                      <a:pt x="209" y="855"/>
                    </a:lnTo>
                    <a:lnTo>
                      <a:pt x="211" y="854"/>
                    </a:lnTo>
                    <a:lnTo>
                      <a:pt x="215" y="852"/>
                    </a:lnTo>
                    <a:lnTo>
                      <a:pt x="215" y="850"/>
                    </a:lnTo>
                    <a:lnTo>
                      <a:pt x="217" y="847"/>
                    </a:lnTo>
                    <a:lnTo>
                      <a:pt x="219" y="847"/>
                    </a:lnTo>
                    <a:lnTo>
                      <a:pt x="219" y="845"/>
                    </a:lnTo>
                    <a:lnTo>
                      <a:pt x="215" y="845"/>
                    </a:lnTo>
                    <a:lnTo>
                      <a:pt x="214" y="845"/>
                    </a:lnTo>
                    <a:lnTo>
                      <a:pt x="207" y="845"/>
                    </a:lnTo>
                    <a:lnTo>
                      <a:pt x="206" y="847"/>
                    </a:lnTo>
                    <a:lnTo>
                      <a:pt x="206" y="849"/>
                    </a:lnTo>
                    <a:lnTo>
                      <a:pt x="209" y="852"/>
                    </a:lnTo>
                    <a:lnTo>
                      <a:pt x="207" y="854"/>
                    </a:lnTo>
                    <a:lnTo>
                      <a:pt x="202" y="852"/>
                    </a:lnTo>
                    <a:lnTo>
                      <a:pt x="201" y="854"/>
                    </a:lnTo>
                    <a:lnTo>
                      <a:pt x="197" y="852"/>
                    </a:lnTo>
                    <a:lnTo>
                      <a:pt x="192" y="854"/>
                    </a:lnTo>
                    <a:lnTo>
                      <a:pt x="191" y="850"/>
                    </a:lnTo>
                    <a:lnTo>
                      <a:pt x="187" y="850"/>
                    </a:lnTo>
                    <a:lnTo>
                      <a:pt x="186" y="847"/>
                    </a:lnTo>
                    <a:lnTo>
                      <a:pt x="189" y="847"/>
                    </a:lnTo>
                    <a:lnTo>
                      <a:pt x="191" y="845"/>
                    </a:lnTo>
                    <a:lnTo>
                      <a:pt x="187" y="845"/>
                    </a:lnTo>
                    <a:lnTo>
                      <a:pt x="184" y="845"/>
                    </a:lnTo>
                    <a:lnTo>
                      <a:pt x="182" y="845"/>
                    </a:lnTo>
                    <a:lnTo>
                      <a:pt x="187" y="844"/>
                    </a:lnTo>
                    <a:lnTo>
                      <a:pt x="194" y="840"/>
                    </a:lnTo>
                    <a:lnTo>
                      <a:pt x="197" y="839"/>
                    </a:lnTo>
                    <a:lnTo>
                      <a:pt x="202" y="840"/>
                    </a:lnTo>
                    <a:lnTo>
                      <a:pt x="204" y="840"/>
                    </a:lnTo>
                    <a:lnTo>
                      <a:pt x="209" y="840"/>
                    </a:lnTo>
                    <a:lnTo>
                      <a:pt x="212" y="840"/>
                    </a:lnTo>
                    <a:lnTo>
                      <a:pt x="217" y="840"/>
                    </a:lnTo>
                    <a:lnTo>
                      <a:pt x="217" y="839"/>
                    </a:lnTo>
                    <a:lnTo>
                      <a:pt x="220" y="837"/>
                    </a:lnTo>
                    <a:lnTo>
                      <a:pt x="222" y="835"/>
                    </a:lnTo>
                    <a:lnTo>
                      <a:pt x="225" y="834"/>
                    </a:lnTo>
                    <a:lnTo>
                      <a:pt x="225" y="832"/>
                    </a:lnTo>
                    <a:lnTo>
                      <a:pt x="225" y="830"/>
                    </a:lnTo>
                    <a:lnTo>
                      <a:pt x="222" y="834"/>
                    </a:lnTo>
                    <a:lnTo>
                      <a:pt x="219" y="834"/>
                    </a:lnTo>
                    <a:lnTo>
                      <a:pt x="219" y="832"/>
                    </a:lnTo>
                    <a:lnTo>
                      <a:pt x="220" y="829"/>
                    </a:lnTo>
                    <a:lnTo>
                      <a:pt x="224" y="820"/>
                    </a:lnTo>
                    <a:lnTo>
                      <a:pt x="224" y="817"/>
                    </a:lnTo>
                    <a:lnTo>
                      <a:pt x="225" y="815"/>
                    </a:lnTo>
                    <a:lnTo>
                      <a:pt x="227" y="817"/>
                    </a:lnTo>
                    <a:lnTo>
                      <a:pt x="229" y="820"/>
                    </a:lnTo>
                    <a:lnTo>
                      <a:pt x="227" y="822"/>
                    </a:lnTo>
                    <a:lnTo>
                      <a:pt x="227" y="824"/>
                    </a:lnTo>
                    <a:lnTo>
                      <a:pt x="232" y="824"/>
                    </a:lnTo>
                    <a:lnTo>
                      <a:pt x="235" y="824"/>
                    </a:lnTo>
                    <a:lnTo>
                      <a:pt x="237" y="825"/>
                    </a:lnTo>
                    <a:lnTo>
                      <a:pt x="239" y="825"/>
                    </a:lnTo>
                    <a:lnTo>
                      <a:pt x="240" y="825"/>
                    </a:lnTo>
                    <a:lnTo>
                      <a:pt x="242" y="825"/>
                    </a:lnTo>
                    <a:lnTo>
                      <a:pt x="244" y="825"/>
                    </a:lnTo>
                    <a:lnTo>
                      <a:pt x="244" y="824"/>
                    </a:lnTo>
                    <a:lnTo>
                      <a:pt x="240" y="822"/>
                    </a:lnTo>
                    <a:lnTo>
                      <a:pt x="235" y="822"/>
                    </a:lnTo>
                    <a:lnTo>
                      <a:pt x="235" y="820"/>
                    </a:lnTo>
                    <a:lnTo>
                      <a:pt x="239" y="819"/>
                    </a:lnTo>
                    <a:lnTo>
                      <a:pt x="244" y="819"/>
                    </a:lnTo>
                    <a:lnTo>
                      <a:pt x="244" y="817"/>
                    </a:lnTo>
                    <a:lnTo>
                      <a:pt x="240" y="815"/>
                    </a:lnTo>
                    <a:lnTo>
                      <a:pt x="239" y="815"/>
                    </a:lnTo>
                    <a:lnTo>
                      <a:pt x="237" y="814"/>
                    </a:lnTo>
                    <a:lnTo>
                      <a:pt x="235" y="814"/>
                    </a:lnTo>
                    <a:lnTo>
                      <a:pt x="234" y="814"/>
                    </a:lnTo>
                    <a:lnTo>
                      <a:pt x="232" y="814"/>
                    </a:lnTo>
                    <a:lnTo>
                      <a:pt x="229" y="814"/>
                    </a:lnTo>
                    <a:lnTo>
                      <a:pt x="229" y="812"/>
                    </a:lnTo>
                    <a:lnTo>
                      <a:pt x="230" y="809"/>
                    </a:lnTo>
                    <a:lnTo>
                      <a:pt x="232" y="809"/>
                    </a:lnTo>
                    <a:lnTo>
                      <a:pt x="235" y="804"/>
                    </a:lnTo>
                    <a:lnTo>
                      <a:pt x="239" y="802"/>
                    </a:lnTo>
                    <a:lnTo>
                      <a:pt x="240" y="804"/>
                    </a:lnTo>
                    <a:lnTo>
                      <a:pt x="242" y="802"/>
                    </a:lnTo>
                    <a:lnTo>
                      <a:pt x="245" y="802"/>
                    </a:lnTo>
                    <a:lnTo>
                      <a:pt x="245" y="800"/>
                    </a:lnTo>
                    <a:lnTo>
                      <a:pt x="242" y="800"/>
                    </a:lnTo>
                    <a:lnTo>
                      <a:pt x="239" y="800"/>
                    </a:lnTo>
                    <a:lnTo>
                      <a:pt x="237" y="799"/>
                    </a:lnTo>
                    <a:lnTo>
                      <a:pt x="239" y="797"/>
                    </a:lnTo>
                    <a:lnTo>
                      <a:pt x="242" y="795"/>
                    </a:lnTo>
                    <a:lnTo>
                      <a:pt x="245" y="792"/>
                    </a:lnTo>
                    <a:lnTo>
                      <a:pt x="249" y="792"/>
                    </a:lnTo>
                    <a:lnTo>
                      <a:pt x="249" y="790"/>
                    </a:lnTo>
                    <a:lnTo>
                      <a:pt x="252" y="789"/>
                    </a:lnTo>
                    <a:lnTo>
                      <a:pt x="249" y="785"/>
                    </a:lnTo>
                    <a:lnTo>
                      <a:pt x="247" y="785"/>
                    </a:lnTo>
                    <a:lnTo>
                      <a:pt x="247" y="784"/>
                    </a:lnTo>
                    <a:lnTo>
                      <a:pt x="250" y="784"/>
                    </a:lnTo>
                    <a:lnTo>
                      <a:pt x="252" y="784"/>
                    </a:lnTo>
                    <a:lnTo>
                      <a:pt x="252" y="780"/>
                    </a:lnTo>
                    <a:lnTo>
                      <a:pt x="250" y="779"/>
                    </a:lnTo>
                    <a:lnTo>
                      <a:pt x="245" y="780"/>
                    </a:lnTo>
                    <a:lnTo>
                      <a:pt x="242" y="782"/>
                    </a:lnTo>
                    <a:lnTo>
                      <a:pt x="237" y="782"/>
                    </a:lnTo>
                    <a:lnTo>
                      <a:pt x="235" y="780"/>
                    </a:lnTo>
                    <a:lnTo>
                      <a:pt x="232" y="780"/>
                    </a:lnTo>
                    <a:lnTo>
                      <a:pt x="229" y="780"/>
                    </a:lnTo>
                    <a:lnTo>
                      <a:pt x="225" y="779"/>
                    </a:lnTo>
                    <a:lnTo>
                      <a:pt x="224" y="779"/>
                    </a:lnTo>
                    <a:lnTo>
                      <a:pt x="220" y="779"/>
                    </a:lnTo>
                    <a:lnTo>
                      <a:pt x="217" y="775"/>
                    </a:lnTo>
                    <a:lnTo>
                      <a:pt x="214" y="775"/>
                    </a:lnTo>
                    <a:lnTo>
                      <a:pt x="211" y="774"/>
                    </a:lnTo>
                    <a:lnTo>
                      <a:pt x="211" y="772"/>
                    </a:lnTo>
                    <a:lnTo>
                      <a:pt x="209" y="769"/>
                    </a:lnTo>
                    <a:lnTo>
                      <a:pt x="204" y="766"/>
                    </a:lnTo>
                    <a:lnTo>
                      <a:pt x="196" y="762"/>
                    </a:lnTo>
                    <a:lnTo>
                      <a:pt x="189" y="761"/>
                    </a:lnTo>
                    <a:lnTo>
                      <a:pt x="184" y="756"/>
                    </a:lnTo>
                    <a:lnTo>
                      <a:pt x="184" y="754"/>
                    </a:lnTo>
                    <a:lnTo>
                      <a:pt x="182" y="747"/>
                    </a:lnTo>
                    <a:lnTo>
                      <a:pt x="179" y="744"/>
                    </a:lnTo>
                    <a:lnTo>
                      <a:pt x="177" y="742"/>
                    </a:lnTo>
                    <a:lnTo>
                      <a:pt x="177" y="741"/>
                    </a:lnTo>
                    <a:lnTo>
                      <a:pt x="182" y="737"/>
                    </a:lnTo>
                    <a:lnTo>
                      <a:pt x="187" y="736"/>
                    </a:lnTo>
                    <a:lnTo>
                      <a:pt x="189" y="736"/>
                    </a:lnTo>
                    <a:lnTo>
                      <a:pt x="192" y="737"/>
                    </a:lnTo>
                    <a:lnTo>
                      <a:pt x="196" y="737"/>
                    </a:lnTo>
                    <a:lnTo>
                      <a:pt x="201" y="741"/>
                    </a:lnTo>
                    <a:lnTo>
                      <a:pt x="206" y="741"/>
                    </a:lnTo>
                    <a:lnTo>
                      <a:pt x="209" y="742"/>
                    </a:lnTo>
                    <a:lnTo>
                      <a:pt x="211" y="742"/>
                    </a:lnTo>
                    <a:lnTo>
                      <a:pt x="215" y="742"/>
                    </a:lnTo>
                    <a:lnTo>
                      <a:pt x="219" y="744"/>
                    </a:lnTo>
                    <a:lnTo>
                      <a:pt x="222" y="746"/>
                    </a:lnTo>
                    <a:lnTo>
                      <a:pt x="224" y="747"/>
                    </a:lnTo>
                    <a:lnTo>
                      <a:pt x="227" y="749"/>
                    </a:lnTo>
                    <a:lnTo>
                      <a:pt x="230" y="757"/>
                    </a:lnTo>
                    <a:lnTo>
                      <a:pt x="234" y="761"/>
                    </a:lnTo>
                    <a:lnTo>
                      <a:pt x="237" y="764"/>
                    </a:lnTo>
                    <a:lnTo>
                      <a:pt x="240" y="767"/>
                    </a:lnTo>
                    <a:lnTo>
                      <a:pt x="245" y="769"/>
                    </a:lnTo>
                    <a:lnTo>
                      <a:pt x="247" y="767"/>
                    </a:lnTo>
                    <a:lnTo>
                      <a:pt x="250" y="764"/>
                    </a:lnTo>
                    <a:lnTo>
                      <a:pt x="249" y="764"/>
                    </a:lnTo>
                    <a:lnTo>
                      <a:pt x="247" y="764"/>
                    </a:lnTo>
                    <a:lnTo>
                      <a:pt x="244" y="764"/>
                    </a:lnTo>
                    <a:lnTo>
                      <a:pt x="242" y="762"/>
                    </a:lnTo>
                    <a:lnTo>
                      <a:pt x="237" y="757"/>
                    </a:lnTo>
                    <a:lnTo>
                      <a:pt x="237" y="756"/>
                    </a:lnTo>
                    <a:lnTo>
                      <a:pt x="239" y="756"/>
                    </a:lnTo>
                    <a:lnTo>
                      <a:pt x="242" y="759"/>
                    </a:lnTo>
                    <a:lnTo>
                      <a:pt x="245" y="759"/>
                    </a:lnTo>
                    <a:lnTo>
                      <a:pt x="245" y="757"/>
                    </a:lnTo>
                    <a:lnTo>
                      <a:pt x="247" y="757"/>
                    </a:lnTo>
                    <a:lnTo>
                      <a:pt x="249" y="756"/>
                    </a:lnTo>
                    <a:lnTo>
                      <a:pt x="242" y="752"/>
                    </a:lnTo>
                    <a:lnTo>
                      <a:pt x="237" y="747"/>
                    </a:lnTo>
                    <a:lnTo>
                      <a:pt x="235" y="746"/>
                    </a:lnTo>
                    <a:lnTo>
                      <a:pt x="237" y="744"/>
                    </a:lnTo>
                    <a:lnTo>
                      <a:pt x="239" y="744"/>
                    </a:lnTo>
                    <a:lnTo>
                      <a:pt x="240" y="747"/>
                    </a:lnTo>
                    <a:lnTo>
                      <a:pt x="244" y="749"/>
                    </a:lnTo>
                    <a:lnTo>
                      <a:pt x="242" y="744"/>
                    </a:lnTo>
                    <a:lnTo>
                      <a:pt x="237" y="739"/>
                    </a:lnTo>
                    <a:lnTo>
                      <a:pt x="234" y="737"/>
                    </a:lnTo>
                    <a:lnTo>
                      <a:pt x="232" y="734"/>
                    </a:lnTo>
                    <a:lnTo>
                      <a:pt x="232" y="732"/>
                    </a:lnTo>
                    <a:lnTo>
                      <a:pt x="237" y="734"/>
                    </a:lnTo>
                    <a:lnTo>
                      <a:pt x="247" y="737"/>
                    </a:lnTo>
                    <a:lnTo>
                      <a:pt x="249" y="736"/>
                    </a:lnTo>
                    <a:lnTo>
                      <a:pt x="249" y="734"/>
                    </a:lnTo>
                    <a:lnTo>
                      <a:pt x="245" y="729"/>
                    </a:lnTo>
                    <a:lnTo>
                      <a:pt x="244" y="729"/>
                    </a:lnTo>
                    <a:lnTo>
                      <a:pt x="240" y="731"/>
                    </a:lnTo>
                    <a:lnTo>
                      <a:pt x="237" y="731"/>
                    </a:lnTo>
                    <a:lnTo>
                      <a:pt x="232" y="731"/>
                    </a:lnTo>
                    <a:lnTo>
                      <a:pt x="232" y="729"/>
                    </a:lnTo>
                    <a:lnTo>
                      <a:pt x="234" y="727"/>
                    </a:lnTo>
                    <a:lnTo>
                      <a:pt x="239" y="724"/>
                    </a:lnTo>
                    <a:lnTo>
                      <a:pt x="240" y="726"/>
                    </a:lnTo>
                    <a:lnTo>
                      <a:pt x="244" y="727"/>
                    </a:lnTo>
                    <a:lnTo>
                      <a:pt x="245" y="726"/>
                    </a:lnTo>
                    <a:lnTo>
                      <a:pt x="245" y="722"/>
                    </a:lnTo>
                    <a:lnTo>
                      <a:pt x="242" y="719"/>
                    </a:lnTo>
                    <a:lnTo>
                      <a:pt x="240" y="721"/>
                    </a:lnTo>
                    <a:lnTo>
                      <a:pt x="239" y="721"/>
                    </a:lnTo>
                    <a:lnTo>
                      <a:pt x="235" y="722"/>
                    </a:lnTo>
                    <a:lnTo>
                      <a:pt x="234" y="722"/>
                    </a:lnTo>
                    <a:lnTo>
                      <a:pt x="227" y="727"/>
                    </a:lnTo>
                    <a:lnTo>
                      <a:pt x="225" y="727"/>
                    </a:lnTo>
                    <a:lnTo>
                      <a:pt x="225" y="726"/>
                    </a:lnTo>
                    <a:lnTo>
                      <a:pt x="227" y="724"/>
                    </a:lnTo>
                    <a:lnTo>
                      <a:pt x="229" y="721"/>
                    </a:lnTo>
                    <a:lnTo>
                      <a:pt x="232" y="717"/>
                    </a:lnTo>
                    <a:lnTo>
                      <a:pt x="234" y="717"/>
                    </a:lnTo>
                    <a:lnTo>
                      <a:pt x="237" y="717"/>
                    </a:lnTo>
                    <a:lnTo>
                      <a:pt x="240" y="716"/>
                    </a:lnTo>
                    <a:lnTo>
                      <a:pt x="242" y="714"/>
                    </a:lnTo>
                    <a:lnTo>
                      <a:pt x="244" y="712"/>
                    </a:lnTo>
                    <a:lnTo>
                      <a:pt x="244" y="712"/>
                    </a:lnTo>
                    <a:lnTo>
                      <a:pt x="237" y="712"/>
                    </a:lnTo>
                    <a:lnTo>
                      <a:pt x="235" y="714"/>
                    </a:lnTo>
                    <a:lnTo>
                      <a:pt x="232" y="716"/>
                    </a:lnTo>
                    <a:lnTo>
                      <a:pt x="229" y="714"/>
                    </a:lnTo>
                    <a:lnTo>
                      <a:pt x="224" y="714"/>
                    </a:lnTo>
                    <a:lnTo>
                      <a:pt x="222" y="714"/>
                    </a:lnTo>
                    <a:lnTo>
                      <a:pt x="222" y="711"/>
                    </a:lnTo>
                    <a:lnTo>
                      <a:pt x="225" y="709"/>
                    </a:lnTo>
                    <a:lnTo>
                      <a:pt x="229" y="707"/>
                    </a:lnTo>
                    <a:lnTo>
                      <a:pt x="234" y="707"/>
                    </a:lnTo>
                    <a:lnTo>
                      <a:pt x="242" y="706"/>
                    </a:lnTo>
                    <a:lnTo>
                      <a:pt x="247" y="702"/>
                    </a:lnTo>
                    <a:lnTo>
                      <a:pt x="247" y="701"/>
                    </a:lnTo>
                    <a:lnTo>
                      <a:pt x="245" y="701"/>
                    </a:lnTo>
                    <a:lnTo>
                      <a:pt x="244" y="701"/>
                    </a:lnTo>
                    <a:lnTo>
                      <a:pt x="240" y="702"/>
                    </a:lnTo>
                    <a:lnTo>
                      <a:pt x="237" y="704"/>
                    </a:lnTo>
                    <a:lnTo>
                      <a:pt x="234" y="702"/>
                    </a:lnTo>
                    <a:lnTo>
                      <a:pt x="232" y="699"/>
                    </a:lnTo>
                    <a:lnTo>
                      <a:pt x="229" y="699"/>
                    </a:lnTo>
                    <a:lnTo>
                      <a:pt x="225" y="699"/>
                    </a:lnTo>
                    <a:lnTo>
                      <a:pt x="224" y="697"/>
                    </a:lnTo>
                    <a:lnTo>
                      <a:pt x="224" y="696"/>
                    </a:lnTo>
                    <a:lnTo>
                      <a:pt x="227" y="694"/>
                    </a:lnTo>
                    <a:lnTo>
                      <a:pt x="229" y="689"/>
                    </a:lnTo>
                    <a:lnTo>
                      <a:pt x="232" y="687"/>
                    </a:lnTo>
                    <a:lnTo>
                      <a:pt x="235" y="686"/>
                    </a:lnTo>
                    <a:lnTo>
                      <a:pt x="234" y="684"/>
                    </a:lnTo>
                    <a:lnTo>
                      <a:pt x="232" y="684"/>
                    </a:lnTo>
                    <a:lnTo>
                      <a:pt x="229" y="686"/>
                    </a:lnTo>
                    <a:lnTo>
                      <a:pt x="225" y="691"/>
                    </a:lnTo>
                    <a:lnTo>
                      <a:pt x="224" y="692"/>
                    </a:lnTo>
                    <a:lnTo>
                      <a:pt x="220" y="696"/>
                    </a:lnTo>
                    <a:lnTo>
                      <a:pt x="220" y="696"/>
                    </a:lnTo>
                    <a:lnTo>
                      <a:pt x="217" y="696"/>
                    </a:lnTo>
                    <a:lnTo>
                      <a:pt x="219" y="692"/>
                    </a:lnTo>
                    <a:lnTo>
                      <a:pt x="219" y="687"/>
                    </a:lnTo>
                    <a:lnTo>
                      <a:pt x="219" y="682"/>
                    </a:lnTo>
                    <a:lnTo>
                      <a:pt x="217" y="677"/>
                    </a:lnTo>
                    <a:lnTo>
                      <a:pt x="217" y="674"/>
                    </a:lnTo>
                    <a:lnTo>
                      <a:pt x="219" y="671"/>
                    </a:lnTo>
                    <a:lnTo>
                      <a:pt x="219" y="668"/>
                    </a:lnTo>
                    <a:lnTo>
                      <a:pt x="217" y="668"/>
                    </a:lnTo>
                    <a:lnTo>
                      <a:pt x="215" y="669"/>
                    </a:lnTo>
                    <a:lnTo>
                      <a:pt x="214" y="677"/>
                    </a:lnTo>
                    <a:lnTo>
                      <a:pt x="215" y="681"/>
                    </a:lnTo>
                    <a:lnTo>
                      <a:pt x="217" y="684"/>
                    </a:lnTo>
                    <a:lnTo>
                      <a:pt x="217" y="687"/>
                    </a:lnTo>
                    <a:lnTo>
                      <a:pt x="217" y="694"/>
                    </a:lnTo>
                    <a:lnTo>
                      <a:pt x="215" y="697"/>
                    </a:lnTo>
                    <a:lnTo>
                      <a:pt x="214" y="697"/>
                    </a:lnTo>
                    <a:lnTo>
                      <a:pt x="211" y="694"/>
                    </a:lnTo>
                    <a:lnTo>
                      <a:pt x="209" y="692"/>
                    </a:lnTo>
                    <a:lnTo>
                      <a:pt x="207" y="697"/>
                    </a:lnTo>
                    <a:lnTo>
                      <a:pt x="207" y="699"/>
                    </a:lnTo>
                    <a:lnTo>
                      <a:pt x="206" y="699"/>
                    </a:lnTo>
                    <a:lnTo>
                      <a:pt x="202" y="699"/>
                    </a:lnTo>
                    <a:lnTo>
                      <a:pt x="206" y="701"/>
                    </a:lnTo>
                    <a:lnTo>
                      <a:pt x="206" y="704"/>
                    </a:lnTo>
                    <a:lnTo>
                      <a:pt x="204" y="707"/>
                    </a:lnTo>
                    <a:lnTo>
                      <a:pt x="202" y="709"/>
                    </a:lnTo>
                    <a:lnTo>
                      <a:pt x="199" y="711"/>
                    </a:lnTo>
                    <a:lnTo>
                      <a:pt x="197" y="709"/>
                    </a:lnTo>
                    <a:lnTo>
                      <a:pt x="196" y="711"/>
                    </a:lnTo>
                    <a:lnTo>
                      <a:pt x="192" y="712"/>
                    </a:lnTo>
                    <a:lnTo>
                      <a:pt x="186" y="712"/>
                    </a:lnTo>
                    <a:lnTo>
                      <a:pt x="184" y="711"/>
                    </a:lnTo>
                    <a:lnTo>
                      <a:pt x="184" y="707"/>
                    </a:lnTo>
                    <a:lnTo>
                      <a:pt x="182" y="706"/>
                    </a:lnTo>
                    <a:lnTo>
                      <a:pt x="181" y="704"/>
                    </a:lnTo>
                    <a:lnTo>
                      <a:pt x="179" y="704"/>
                    </a:lnTo>
                    <a:lnTo>
                      <a:pt x="177" y="707"/>
                    </a:lnTo>
                    <a:lnTo>
                      <a:pt x="177" y="707"/>
                    </a:lnTo>
                    <a:lnTo>
                      <a:pt x="176" y="702"/>
                    </a:lnTo>
                    <a:lnTo>
                      <a:pt x="176" y="699"/>
                    </a:lnTo>
                    <a:lnTo>
                      <a:pt x="176" y="696"/>
                    </a:lnTo>
                    <a:lnTo>
                      <a:pt x="174" y="694"/>
                    </a:lnTo>
                    <a:lnTo>
                      <a:pt x="174" y="692"/>
                    </a:lnTo>
                    <a:lnTo>
                      <a:pt x="177" y="691"/>
                    </a:lnTo>
                    <a:lnTo>
                      <a:pt x="182" y="691"/>
                    </a:lnTo>
                    <a:lnTo>
                      <a:pt x="184" y="691"/>
                    </a:lnTo>
                    <a:lnTo>
                      <a:pt x="186" y="687"/>
                    </a:lnTo>
                    <a:lnTo>
                      <a:pt x="187" y="687"/>
                    </a:lnTo>
                    <a:lnTo>
                      <a:pt x="196" y="686"/>
                    </a:lnTo>
                    <a:lnTo>
                      <a:pt x="197" y="687"/>
                    </a:lnTo>
                    <a:lnTo>
                      <a:pt x="202" y="681"/>
                    </a:lnTo>
                    <a:lnTo>
                      <a:pt x="207" y="676"/>
                    </a:lnTo>
                    <a:lnTo>
                      <a:pt x="207" y="674"/>
                    </a:lnTo>
                    <a:lnTo>
                      <a:pt x="206" y="672"/>
                    </a:lnTo>
                    <a:lnTo>
                      <a:pt x="202" y="674"/>
                    </a:lnTo>
                    <a:lnTo>
                      <a:pt x="201" y="679"/>
                    </a:lnTo>
                    <a:lnTo>
                      <a:pt x="197" y="682"/>
                    </a:lnTo>
                    <a:lnTo>
                      <a:pt x="192" y="684"/>
                    </a:lnTo>
                    <a:lnTo>
                      <a:pt x="186" y="682"/>
                    </a:lnTo>
                    <a:lnTo>
                      <a:pt x="182" y="681"/>
                    </a:lnTo>
                    <a:lnTo>
                      <a:pt x="182" y="677"/>
                    </a:lnTo>
                    <a:lnTo>
                      <a:pt x="187" y="676"/>
                    </a:lnTo>
                    <a:lnTo>
                      <a:pt x="192" y="671"/>
                    </a:lnTo>
                    <a:lnTo>
                      <a:pt x="196" y="671"/>
                    </a:lnTo>
                    <a:lnTo>
                      <a:pt x="196" y="669"/>
                    </a:lnTo>
                    <a:lnTo>
                      <a:pt x="196" y="668"/>
                    </a:lnTo>
                    <a:lnTo>
                      <a:pt x="197" y="666"/>
                    </a:lnTo>
                    <a:lnTo>
                      <a:pt x="199" y="664"/>
                    </a:lnTo>
                    <a:lnTo>
                      <a:pt x="201" y="664"/>
                    </a:lnTo>
                    <a:lnTo>
                      <a:pt x="201" y="663"/>
                    </a:lnTo>
                    <a:lnTo>
                      <a:pt x="199" y="661"/>
                    </a:lnTo>
                    <a:lnTo>
                      <a:pt x="199" y="659"/>
                    </a:lnTo>
                    <a:lnTo>
                      <a:pt x="197" y="661"/>
                    </a:lnTo>
                    <a:lnTo>
                      <a:pt x="196" y="663"/>
                    </a:lnTo>
                    <a:lnTo>
                      <a:pt x="189" y="661"/>
                    </a:lnTo>
                    <a:lnTo>
                      <a:pt x="187" y="661"/>
                    </a:lnTo>
                    <a:lnTo>
                      <a:pt x="186" y="661"/>
                    </a:lnTo>
                    <a:lnTo>
                      <a:pt x="187" y="658"/>
                    </a:lnTo>
                    <a:lnTo>
                      <a:pt x="192" y="654"/>
                    </a:lnTo>
                    <a:lnTo>
                      <a:pt x="194" y="654"/>
                    </a:lnTo>
                    <a:lnTo>
                      <a:pt x="197" y="658"/>
                    </a:lnTo>
                    <a:lnTo>
                      <a:pt x="201" y="656"/>
                    </a:lnTo>
                    <a:lnTo>
                      <a:pt x="206" y="654"/>
                    </a:lnTo>
                    <a:lnTo>
                      <a:pt x="207" y="649"/>
                    </a:lnTo>
                    <a:lnTo>
                      <a:pt x="206" y="648"/>
                    </a:lnTo>
                    <a:lnTo>
                      <a:pt x="207" y="644"/>
                    </a:lnTo>
                    <a:lnTo>
                      <a:pt x="211" y="639"/>
                    </a:lnTo>
                    <a:lnTo>
                      <a:pt x="211" y="636"/>
                    </a:lnTo>
                    <a:lnTo>
                      <a:pt x="211" y="631"/>
                    </a:lnTo>
                    <a:lnTo>
                      <a:pt x="209" y="629"/>
                    </a:lnTo>
                    <a:lnTo>
                      <a:pt x="207" y="628"/>
                    </a:lnTo>
                    <a:lnTo>
                      <a:pt x="204" y="628"/>
                    </a:lnTo>
                    <a:lnTo>
                      <a:pt x="202" y="626"/>
                    </a:lnTo>
                    <a:lnTo>
                      <a:pt x="199" y="626"/>
                    </a:lnTo>
                    <a:lnTo>
                      <a:pt x="196" y="624"/>
                    </a:lnTo>
                    <a:lnTo>
                      <a:pt x="196" y="623"/>
                    </a:lnTo>
                    <a:lnTo>
                      <a:pt x="197" y="621"/>
                    </a:lnTo>
                    <a:lnTo>
                      <a:pt x="201" y="623"/>
                    </a:lnTo>
                    <a:lnTo>
                      <a:pt x="204" y="621"/>
                    </a:lnTo>
                    <a:lnTo>
                      <a:pt x="206" y="618"/>
                    </a:lnTo>
                    <a:lnTo>
                      <a:pt x="206" y="614"/>
                    </a:lnTo>
                    <a:lnTo>
                      <a:pt x="209" y="613"/>
                    </a:lnTo>
                    <a:lnTo>
                      <a:pt x="209" y="609"/>
                    </a:lnTo>
                    <a:lnTo>
                      <a:pt x="207" y="608"/>
                    </a:lnTo>
                    <a:lnTo>
                      <a:pt x="204" y="608"/>
                    </a:lnTo>
                    <a:lnTo>
                      <a:pt x="202" y="606"/>
                    </a:lnTo>
                    <a:lnTo>
                      <a:pt x="202" y="603"/>
                    </a:lnTo>
                    <a:lnTo>
                      <a:pt x="204" y="601"/>
                    </a:lnTo>
                    <a:lnTo>
                      <a:pt x="206" y="603"/>
                    </a:lnTo>
                    <a:lnTo>
                      <a:pt x="206" y="601"/>
                    </a:lnTo>
                    <a:lnTo>
                      <a:pt x="202" y="596"/>
                    </a:lnTo>
                    <a:lnTo>
                      <a:pt x="202" y="593"/>
                    </a:lnTo>
                    <a:lnTo>
                      <a:pt x="204" y="591"/>
                    </a:lnTo>
                    <a:lnTo>
                      <a:pt x="206" y="594"/>
                    </a:lnTo>
                    <a:lnTo>
                      <a:pt x="206" y="593"/>
                    </a:lnTo>
                    <a:lnTo>
                      <a:pt x="204" y="589"/>
                    </a:lnTo>
                    <a:lnTo>
                      <a:pt x="204" y="588"/>
                    </a:lnTo>
                    <a:lnTo>
                      <a:pt x="207" y="584"/>
                    </a:lnTo>
                    <a:lnTo>
                      <a:pt x="206" y="579"/>
                    </a:lnTo>
                    <a:lnTo>
                      <a:pt x="204" y="576"/>
                    </a:lnTo>
                    <a:lnTo>
                      <a:pt x="204" y="574"/>
                    </a:lnTo>
                    <a:lnTo>
                      <a:pt x="202" y="571"/>
                    </a:lnTo>
                    <a:lnTo>
                      <a:pt x="204" y="570"/>
                    </a:lnTo>
                    <a:lnTo>
                      <a:pt x="206" y="565"/>
                    </a:lnTo>
                    <a:lnTo>
                      <a:pt x="204" y="565"/>
                    </a:lnTo>
                    <a:lnTo>
                      <a:pt x="202" y="565"/>
                    </a:lnTo>
                    <a:lnTo>
                      <a:pt x="197" y="568"/>
                    </a:lnTo>
                    <a:lnTo>
                      <a:pt x="196" y="568"/>
                    </a:lnTo>
                    <a:lnTo>
                      <a:pt x="192" y="570"/>
                    </a:lnTo>
                    <a:lnTo>
                      <a:pt x="191" y="571"/>
                    </a:lnTo>
                    <a:lnTo>
                      <a:pt x="189" y="570"/>
                    </a:lnTo>
                    <a:lnTo>
                      <a:pt x="191" y="568"/>
                    </a:lnTo>
                    <a:lnTo>
                      <a:pt x="194" y="565"/>
                    </a:lnTo>
                    <a:lnTo>
                      <a:pt x="197" y="565"/>
                    </a:lnTo>
                    <a:lnTo>
                      <a:pt x="199" y="561"/>
                    </a:lnTo>
                    <a:lnTo>
                      <a:pt x="201" y="560"/>
                    </a:lnTo>
                    <a:lnTo>
                      <a:pt x="204" y="556"/>
                    </a:lnTo>
                    <a:lnTo>
                      <a:pt x="207" y="555"/>
                    </a:lnTo>
                    <a:lnTo>
                      <a:pt x="209" y="551"/>
                    </a:lnTo>
                    <a:lnTo>
                      <a:pt x="209" y="548"/>
                    </a:lnTo>
                    <a:lnTo>
                      <a:pt x="207" y="546"/>
                    </a:lnTo>
                    <a:lnTo>
                      <a:pt x="204" y="543"/>
                    </a:lnTo>
                    <a:lnTo>
                      <a:pt x="202" y="540"/>
                    </a:lnTo>
                    <a:lnTo>
                      <a:pt x="201" y="538"/>
                    </a:lnTo>
                    <a:lnTo>
                      <a:pt x="199" y="538"/>
                    </a:lnTo>
                    <a:lnTo>
                      <a:pt x="197" y="535"/>
                    </a:lnTo>
                    <a:lnTo>
                      <a:pt x="197" y="533"/>
                    </a:lnTo>
                    <a:lnTo>
                      <a:pt x="199" y="531"/>
                    </a:lnTo>
                    <a:lnTo>
                      <a:pt x="197" y="530"/>
                    </a:lnTo>
                    <a:lnTo>
                      <a:pt x="197" y="525"/>
                    </a:lnTo>
                    <a:lnTo>
                      <a:pt x="196" y="521"/>
                    </a:lnTo>
                    <a:lnTo>
                      <a:pt x="187" y="515"/>
                    </a:lnTo>
                    <a:lnTo>
                      <a:pt x="187" y="513"/>
                    </a:lnTo>
                    <a:lnTo>
                      <a:pt x="186" y="511"/>
                    </a:lnTo>
                    <a:lnTo>
                      <a:pt x="184" y="510"/>
                    </a:lnTo>
                    <a:lnTo>
                      <a:pt x="184" y="508"/>
                    </a:lnTo>
                    <a:lnTo>
                      <a:pt x="186" y="506"/>
                    </a:lnTo>
                    <a:lnTo>
                      <a:pt x="191" y="503"/>
                    </a:lnTo>
                    <a:lnTo>
                      <a:pt x="192" y="501"/>
                    </a:lnTo>
                    <a:lnTo>
                      <a:pt x="194" y="500"/>
                    </a:lnTo>
                    <a:lnTo>
                      <a:pt x="192" y="498"/>
                    </a:lnTo>
                    <a:lnTo>
                      <a:pt x="189" y="498"/>
                    </a:lnTo>
                    <a:lnTo>
                      <a:pt x="189" y="496"/>
                    </a:lnTo>
                    <a:lnTo>
                      <a:pt x="192" y="495"/>
                    </a:lnTo>
                    <a:lnTo>
                      <a:pt x="194" y="491"/>
                    </a:lnTo>
                    <a:lnTo>
                      <a:pt x="196" y="488"/>
                    </a:lnTo>
                    <a:lnTo>
                      <a:pt x="196" y="486"/>
                    </a:lnTo>
                    <a:lnTo>
                      <a:pt x="196" y="485"/>
                    </a:lnTo>
                    <a:lnTo>
                      <a:pt x="197" y="483"/>
                    </a:lnTo>
                    <a:lnTo>
                      <a:pt x="196" y="480"/>
                    </a:lnTo>
                    <a:lnTo>
                      <a:pt x="192" y="480"/>
                    </a:lnTo>
                    <a:lnTo>
                      <a:pt x="189" y="475"/>
                    </a:lnTo>
                    <a:lnTo>
                      <a:pt x="184" y="472"/>
                    </a:lnTo>
                    <a:lnTo>
                      <a:pt x="182" y="468"/>
                    </a:lnTo>
                    <a:lnTo>
                      <a:pt x="181" y="467"/>
                    </a:lnTo>
                    <a:lnTo>
                      <a:pt x="179" y="468"/>
                    </a:lnTo>
                    <a:lnTo>
                      <a:pt x="177" y="470"/>
                    </a:lnTo>
                    <a:lnTo>
                      <a:pt x="176" y="470"/>
                    </a:lnTo>
                    <a:lnTo>
                      <a:pt x="174" y="468"/>
                    </a:lnTo>
                    <a:lnTo>
                      <a:pt x="174" y="465"/>
                    </a:lnTo>
                    <a:lnTo>
                      <a:pt x="171" y="463"/>
                    </a:lnTo>
                    <a:lnTo>
                      <a:pt x="167" y="462"/>
                    </a:lnTo>
                    <a:lnTo>
                      <a:pt x="166" y="458"/>
                    </a:lnTo>
                    <a:lnTo>
                      <a:pt x="164" y="458"/>
                    </a:lnTo>
                    <a:lnTo>
                      <a:pt x="162" y="460"/>
                    </a:lnTo>
                    <a:lnTo>
                      <a:pt x="161" y="460"/>
                    </a:lnTo>
                    <a:lnTo>
                      <a:pt x="161" y="458"/>
                    </a:lnTo>
                    <a:lnTo>
                      <a:pt x="161" y="455"/>
                    </a:lnTo>
                    <a:lnTo>
                      <a:pt x="156" y="450"/>
                    </a:lnTo>
                    <a:lnTo>
                      <a:pt x="151" y="447"/>
                    </a:lnTo>
                    <a:lnTo>
                      <a:pt x="149" y="447"/>
                    </a:lnTo>
                    <a:lnTo>
                      <a:pt x="147" y="448"/>
                    </a:lnTo>
                    <a:lnTo>
                      <a:pt x="142" y="448"/>
                    </a:lnTo>
                    <a:lnTo>
                      <a:pt x="136" y="442"/>
                    </a:lnTo>
                    <a:lnTo>
                      <a:pt x="131" y="440"/>
                    </a:lnTo>
                    <a:lnTo>
                      <a:pt x="127" y="438"/>
                    </a:lnTo>
                    <a:lnTo>
                      <a:pt x="124" y="437"/>
                    </a:lnTo>
                    <a:lnTo>
                      <a:pt x="117" y="437"/>
                    </a:lnTo>
                    <a:lnTo>
                      <a:pt x="116" y="440"/>
                    </a:lnTo>
                    <a:lnTo>
                      <a:pt x="113" y="443"/>
                    </a:lnTo>
                    <a:lnTo>
                      <a:pt x="108" y="447"/>
                    </a:lnTo>
                    <a:lnTo>
                      <a:pt x="106" y="448"/>
                    </a:lnTo>
                    <a:lnTo>
                      <a:pt x="106" y="445"/>
                    </a:lnTo>
                    <a:lnTo>
                      <a:pt x="108" y="442"/>
                    </a:lnTo>
                    <a:lnTo>
                      <a:pt x="108" y="437"/>
                    </a:lnTo>
                    <a:lnTo>
                      <a:pt x="106" y="437"/>
                    </a:lnTo>
                    <a:lnTo>
                      <a:pt x="103" y="437"/>
                    </a:lnTo>
                    <a:lnTo>
                      <a:pt x="99" y="438"/>
                    </a:lnTo>
                    <a:lnTo>
                      <a:pt x="99" y="442"/>
                    </a:lnTo>
                    <a:lnTo>
                      <a:pt x="96" y="443"/>
                    </a:lnTo>
                    <a:lnTo>
                      <a:pt x="94" y="442"/>
                    </a:lnTo>
                    <a:lnTo>
                      <a:pt x="91" y="437"/>
                    </a:lnTo>
                    <a:lnTo>
                      <a:pt x="88" y="435"/>
                    </a:lnTo>
                    <a:lnTo>
                      <a:pt x="88" y="438"/>
                    </a:lnTo>
                    <a:lnTo>
                      <a:pt x="84" y="445"/>
                    </a:lnTo>
                    <a:lnTo>
                      <a:pt x="83" y="447"/>
                    </a:lnTo>
                    <a:lnTo>
                      <a:pt x="79" y="445"/>
                    </a:lnTo>
                    <a:lnTo>
                      <a:pt x="79" y="442"/>
                    </a:lnTo>
                    <a:lnTo>
                      <a:pt x="81" y="437"/>
                    </a:lnTo>
                    <a:lnTo>
                      <a:pt x="86" y="435"/>
                    </a:lnTo>
                    <a:lnTo>
                      <a:pt x="84" y="433"/>
                    </a:lnTo>
                    <a:lnTo>
                      <a:pt x="81" y="433"/>
                    </a:lnTo>
                    <a:lnTo>
                      <a:pt x="79" y="432"/>
                    </a:lnTo>
                    <a:lnTo>
                      <a:pt x="76" y="435"/>
                    </a:lnTo>
                    <a:lnTo>
                      <a:pt x="73" y="435"/>
                    </a:lnTo>
                    <a:lnTo>
                      <a:pt x="71" y="438"/>
                    </a:lnTo>
                    <a:lnTo>
                      <a:pt x="69" y="438"/>
                    </a:lnTo>
                    <a:lnTo>
                      <a:pt x="68" y="437"/>
                    </a:lnTo>
                    <a:lnTo>
                      <a:pt x="68" y="433"/>
                    </a:lnTo>
                    <a:lnTo>
                      <a:pt x="66" y="430"/>
                    </a:lnTo>
                    <a:lnTo>
                      <a:pt x="66" y="427"/>
                    </a:lnTo>
                    <a:lnTo>
                      <a:pt x="64" y="427"/>
                    </a:lnTo>
                    <a:lnTo>
                      <a:pt x="61" y="427"/>
                    </a:lnTo>
                    <a:lnTo>
                      <a:pt x="61" y="430"/>
                    </a:lnTo>
                    <a:lnTo>
                      <a:pt x="59" y="433"/>
                    </a:lnTo>
                    <a:lnTo>
                      <a:pt x="58" y="435"/>
                    </a:lnTo>
                    <a:lnTo>
                      <a:pt x="58" y="438"/>
                    </a:lnTo>
                    <a:lnTo>
                      <a:pt x="59" y="445"/>
                    </a:lnTo>
                    <a:lnTo>
                      <a:pt x="58" y="447"/>
                    </a:lnTo>
                    <a:lnTo>
                      <a:pt x="58" y="448"/>
                    </a:lnTo>
                    <a:lnTo>
                      <a:pt x="54" y="447"/>
                    </a:lnTo>
                    <a:lnTo>
                      <a:pt x="49" y="443"/>
                    </a:lnTo>
                    <a:lnTo>
                      <a:pt x="44" y="442"/>
                    </a:lnTo>
                    <a:lnTo>
                      <a:pt x="41" y="438"/>
                    </a:lnTo>
                    <a:lnTo>
                      <a:pt x="36" y="435"/>
                    </a:lnTo>
                    <a:lnTo>
                      <a:pt x="34" y="433"/>
                    </a:lnTo>
                    <a:lnTo>
                      <a:pt x="34" y="432"/>
                    </a:lnTo>
                    <a:lnTo>
                      <a:pt x="36" y="430"/>
                    </a:lnTo>
                    <a:lnTo>
                      <a:pt x="31" y="428"/>
                    </a:lnTo>
                    <a:lnTo>
                      <a:pt x="28" y="422"/>
                    </a:lnTo>
                    <a:lnTo>
                      <a:pt x="24" y="420"/>
                    </a:lnTo>
                    <a:lnTo>
                      <a:pt x="21" y="415"/>
                    </a:lnTo>
                    <a:lnTo>
                      <a:pt x="21" y="410"/>
                    </a:lnTo>
                    <a:lnTo>
                      <a:pt x="23" y="408"/>
                    </a:lnTo>
                    <a:lnTo>
                      <a:pt x="29" y="408"/>
                    </a:lnTo>
                    <a:lnTo>
                      <a:pt x="33" y="405"/>
                    </a:lnTo>
                    <a:lnTo>
                      <a:pt x="36" y="405"/>
                    </a:lnTo>
                    <a:lnTo>
                      <a:pt x="43" y="405"/>
                    </a:lnTo>
                    <a:lnTo>
                      <a:pt x="44" y="405"/>
                    </a:lnTo>
                    <a:lnTo>
                      <a:pt x="48" y="403"/>
                    </a:lnTo>
                    <a:lnTo>
                      <a:pt x="49" y="402"/>
                    </a:lnTo>
                    <a:lnTo>
                      <a:pt x="49" y="398"/>
                    </a:lnTo>
                    <a:lnTo>
                      <a:pt x="44" y="400"/>
                    </a:lnTo>
                    <a:lnTo>
                      <a:pt x="38" y="397"/>
                    </a:lnTo>
                    <a:lnTo>
                      <a:pt x="36" y="397"/>
                    </a:lnTo>
                    <a:lnTo>
                      <a:pt x="34" y="398"/>
                    </a:lnTo>
                    <a:lnTo>
                      <a:pt x="26" y="392"/>
                    </a:lnTo>
                    <a:lnTo>
                      <a:pt x="26" y="387"/>
                    </a:lnTo>
                    <a:lnTo>
                      <a:pt x="28" y="385"/>
                    </a:lnTo>
                    <a:lnTo>
                      <a:pt x="33" y="383"/>
                    </a:lnTo>
                    <a:lnTo>
                      <a:pt x="34" y="378"/>
                    </a:lnTo>
                    <a:lnTo>
                      <a:pt x="36" y="375"/>
                    </a:lnTo>
                    <a:lnTo>
                      <a:pt x="33" y="375"/>
                    </a:lnTo>
                    <a:lnTo>
                      <a:pt x="31" y="377"/>
                    </a:lnTo>
                    <a:lnTo>
                      <a:pt x="28" y="382"/>
                    </a:lnTo>
                    <a:lnTo>
                      <a:pt x="24" y="382"/>
                    </a:lnTo>
                    <a:lnTo>
                      <a:pt x="23" y="383"/>
                    </a:lnTo>
                    <a:lnTo>
                      <a:pt x="19" y="387"/>
                    </a:lnTo>
                    <a:lnTo>
                      <a:pt x="15" y="385"/>
                    </a:lnTo>
                    <a:lnTo>
                      <a:pt x="15" y="380"/>
                    </a:lnTo>
                    <a:lnTo>
                      <a:pt x="15" y="377"/>
                    </a:lnTo>
                    <a:lnTo>
                      <a:pt x="18" y="375"/>
                    </a:lnTo>
                    <a:lnTo>
                      <a:pt x="16" y="374"/>
                    </a:lnTo>
                    <a:lnTo>
                      <a:pt x="15" y="374"/>
                    </a:lnTo>
                    <a:lnTo>
                      <a:pt x="13" y="375"/>
                    </a:lnTo>
                    <a:lnTo>
                      <a:pt x="13" y="372"/>
                    </a:lnTo>
                    <a:lnTo>
                      <a:pt x="13" y="369"/>
                    </a:lnTo>
                    <a:lnTo>
                      <a:pt x="15" y="367"/>
                    </a:lnTo>
                    <a:lnTo>
                      <a:pt x="16" y="365"/>
                    </a:lnTo>
                    <a:lnTo>
                      <a:pt x="18" y="364"/>
                    </a:lnTo>
                    <a:lnTo>
                      <a:pt x="21" y="365"/>
                    </a:lnTo>
                    <a:lnTo>
                      <a:pt x="23" y="367"/>
                    </a:lnTo>
                    <a:lnTo>
                      <a:pt x="23" y="362"/>
                    </a:lnTo>
                    <a:lnTo>
                      <a:pt x="31" y="359"/>
                    </a:lnTo>
                    <a:lnTo>
                      <a:pt x="39" y="360"/>
                    </a:lnTo>
                    <a:lnTo>
                      <a:pt x="44" y="364"/>
                    </a:lnTo>
                    <a:lnTo>
                      <a:pt x="53" y="364"/>
                    </a:lnTo>
                    <a:lnTo>
                      <a:pt x="61" y="369"/>
                    </a:lnTo>
                    <a:lnTo>
                      <a:pt x="68" y="369"/>
                    </a:lnTo>
                    <a:lnTo>
                      <a:pt x="71" y="370"/>
                    </a:lnTo>
                    <a:lnTo>
                      <a:pt x="81" y="375"/>
                    </a:lnTo>
                    <a:lnTo>
                      <a:pt x="84" y="375"/>
                    </a:lnTo>
                    <a:lnTo>
                      <a:pt x="86" y="375"/>
                    </a:lnTo>
                    <a:lnTo>
                      <a:pt x="93" y="374"/>
                    </a:lnTo>
                    <a:lnTo>
                      <a:pt x="88" y="372"/>
                    </a:lnTo>
                    <a:lnTo>
                      <a:pt x="84" y="372"/>
                    </a:lnTo>
                    <a:lnTo>
                      <a:pt x="76" y="369"/>
                    </a:lnTo>
                    <a:lnTo>
                      <a:pt x="71" y="365"/>
                    </a:lnTo>
                    <a:lnTo>
                      <a:pt x="66" y="364"/>
                    </a:lnTo>
                    <a:lnTo>
                      <a:pt x="58" y="364"/>
                    </a:lnTo>
                    <a:lnTo>
                      <a:pt x="54" y="360"/>
                    </a:lnTo>
                    <a:lnTo>
                      <a:pt x="54" y="359"/>
                    </a:lnTo>
                    <a:lnTo>
                      <a:pt x="63" y="355"/>
                    </a:lnTo>
                    <a:lnTo>
                      <a:pt x="69" y="357"/>
                    </a:lnTo>
                    <a:lnTo>
                      <a:pt x="79" y="357"/>
                    </a:lnTo>
                    <a:lnTo>
                      <a:pt x="86" y="360"/>
                    </a:lnTo>
                    <a:lnTo>
                      <a:pt x="89" y="364"/>
                    </a:lnTo>
                    <a:lnTo>
                      <a:pt x="93" y="364"/>
                    </a:lnTo>
                    <a:lnTo>
                      <a:pt x="94" y="365"/>
                    </a:lnTo>
                    <a:lnTo>
                      <a:pt x="98" y="367"/>
                    </a:lnTo>
                    <a:lnTo>
                      <a:pt x="98" y="365"/>
                    </a:lnTo>
                    <a:lnTo>
                      <a:pt x="98" y="364"/>
                    </a:lnTo>
                    <a:lnTo>
                      <a:pt x="96" y="360"/>
                    </a:lnTo>
                    <a:lnTo>
                      <a:pt x="103" y="357"/>
                    </a:lnTo>
                    <a:lnTo>
                      <a:pt x="104" y="357"/>
                    </a:lnTo>
                    <a:lnTo>
                      <a:pt x="103" y="350"/>
                    </a:lnTo>
                    <a:lnTo>
                      <a:pt x="101" y="350"/>
                    </a:lnTo>
                    <a:lnTo>
                      <a:pt x="98" y="350"/>
                    </a:lnTo>
                    <a:lnTo>
                      <a:pt x="96" y="349"/>
                    </a:lnTo>
                    <a:lnTo>
                      <a:pt x="96" y="345"/>
                    </a:lnTo>
                    <a:lnTo>
                      <a:pt x="93" y="344"/>
                    </a:lnTo>
                    <a:lnTo>
                      <a:pt x="91" y="345"/>
                    </a:lnTo>
                    <a:lnTo>
                      <a:pt x="86" y="349"/>
                    </a:lnTo>
                    <a:lnTo>
                      <a:pt x="81" y="349"/>
                    </a:lnTo>
                    <a:lnTo>
                      <a:pt x="74" y="347"/>
                    </a:lnTo>
                    <a:lnTo>
                      <a:pt x="69" y="345"/>
                    </a:lnTo>
                    <a:lnTo>
                      <a:pt x="71" y="344"/>
                    </a:lnTo>
                    <a:lnTo>
                      <a:pt x="69" y="342"/>
                    </a:lnTo>
                    <a:lnTo>
                      <a:pt x="66" y="337"/>
                    </a:lnTo>
                    <a:lnTo>
                      <a:pt x="63" y="337"/>
                    </a:lnTo>
                    <a:lnTo>
                      <a:pt x="63" y="339"/>
                    </a:lnTo>
                    <a:lnTo>
                      <a:pt x="63" y="340"/>
                    </a:lnTo>
                    <a:lnTo>
                      <a:pt x="64" y="342"/>
                    </a:lnTo>
                    <a:lnTo>
                      <a:pt x="64" y="347"/>
                    </a:lnTo>
                    <a:lnTo>
                      <a:pt x="63" y="349"/>
                    </a:lnTo>
                    <a:lnTo>
                      <a:pt x="56" y="349"/>
                    </a:lnTo>
                    <a:lnTo>
                      <a:pt x="49" y="347"/>
                    </a:lnTo>
                    <a:lnTo>
                      <a:pt x="43" y="340"/>
                    </a:lnTo>
                    <a:lnTo>
                      <a:pt x="43" y="339"/>
                    </a:lnTo>
                    <a:lnTo>
                      <a:pt x="48" y="337"/>
                    </a:lnTo>
                    <a:lnTo>
                      <a:pt x="56" y="334"/>
                    </a:lnTo>
                    <a:lnTo>
                      <a:pt x="56" y="334"/>
                    </a:lnTo>
                    <a:lnTo>
                      <a:pt x="54" y="332"/>
                    </a:lnTo>
                    <a:lnTo>
                      <a:pt x="48" y="334"/>
                    </a:lnTo>
                    <a:lnTo>
                      <a:pt x="44" y="335"/>
                    </a:lnTo>
                    <a:lnTo>
                      <a:pt x="39" y="335"/>
                    </a:lnTo>
                    <a:lnTo>
                      <a:pt x="39" y="332"/>
                    </a:lnTo>
                    <a:lnTo>
                      <a:pt x="41" y="330"/>
                    </a:lnTo>
                    <a:lnTo>
                      <a:pt x="46" y="329"/>
                    </a:lnTo>
                    <a:lnTo>
                      <a:pt x="49" y="327"/>
                    </a:lnTo>
                    <a:lnTo>
                      <a:pt x="53" y="322"/>
                    </a:lnTo>
                    <a:lnTo>
                      <a:pt x="51" y="319"/>
                    </a:lnTo>
                    <a:lnTo>
                      <a:pt x="49" y="319"/>
                    </a:lnTo>
                    <a:lnTo>
                      <a:pt x="48" y="320"/>
                    </a:lnTo>
                    <a:lnTo>
                      <a:pt x="46" y="322"/>
                    </a:lnTo>
                    <a:lnTo>
                      <a:pt x="41" y="325"/>
                    </a:lnTo>
                    <a:lnTo>
                      <a:pt x="36" y="325"/>
                    </a:lnTo>
                    <a:lnTo>
                      <a:pt x="31" y="325"/>
                    </a:lnTo>
                    <a:lnTo>
                      <a:pt x="29" y="322"/>
                    </a:lnTo>
                    <a:lnTo>
                      <a:pt x="31" y="320"/>
                    </a:lnTo>
                    <a:lnTo>
                      <a:pt x="33" y="317"/>
                    </a:lnTo>
                    <a:lnTo>
                      <a:pt x="36" y="315"/>
                    </a:lnTo>
                    <a:lnTo>
                      <a:pt x="34" y="314"/>
                    </a:lnTo>
                    <a:lnTo>
                      <a:pt x="33" y="314"/>
                    </a:lnTo>
                    <a:lnTo>
                      <a:pt x="28" y="314"/>
                    </a:lnTo>
                    <a:lnTo>
                      <a:pt x="26" y="312"/>
                    </a:lnTo>
                    <a:lnTo>
                      <a:pt x="21" y="302"/>
                    </a:lnTo>
                    <a:lnTo>
                      <a:pt x="19" y="300"/>
                    </a:lnTo>
                    <a:lnTo>
                      <a:pt x="15" y="299"/>
                    </a:lnTo>
                    <a:lnTo>
                      <a:pt x="13" y="295"/>
                    </a:lnTo>
                    <a:lnTo>
                      <a:pt x="16" y="295"/>
                    </a:lnTo>
                    <a:lnTo>
                      <a:pt x="19" y="294"/>
                    </a:lnTo>
                    <a:lnTo>
                      <a:pt x="23" y="290"/>
                    </a:lnTo>
                    <a:lnTo>
                      <a:pt x="24" y="289"/>
                    </a:lnTo>
                    <a:lnTo>
                      <a:pt x="24" y="289"/>
                    </a:lnTo>
                    <a:lnTo>
                      <a:pt x="28" y="289"/>
                    </a:lnTo>
                    <a:lnTo>
                      <a:pt x="28" y="287"/>
                    </a:lnTo>
                    <a:lnTo>
                      <a:pt x="24" y="287"/>
                    </a:lnTo>
                    <a:lnTo>
                      <a:pt x="21" y="285"/>
                    </a:lnTo>
                    <a:lnTo>
                      <a:pt x="19" y="284"/>
                    </a:lnTo>
                    <a:lnTo>
                      <a:pt x="21" y="282"/>
                    </a:lnTo>
                    <a:lnTo>
                      <a:pt x="24" y="282"/>
                    </a:lnTo>
                    <a:lnTo>
                      <a:pt x="33" y="279"/>
                    </a:lnTo>
                    <a:lnTo>
                      <a:pt x="33" y="277"/>
                    </a:lnTo>
                    <a:lnTo>
                      <a:pt x="33" y="276"/>
                    </a:lnTo>
                    <a:lnTo>
                      <a:pt x="36" y="274"/>
                    </a:lnTo>
                    <a:lnTo>
                      <a:pt x="39" y="272"/>
                    </a:lnTo>
                    <a:lnTo>
                      <a:pt x="43" y="272"/>
                    </a:lnTo>
                    <a:lnTo>
                      <a:pt x="44" y="272"/>
                    </a:lnTo>
                    <a:lnTo>
                      <a:pt x="48" y="272"/>
                    </a:lnTo>
                    <a:lnTo>
                      <a:pt x="51" y="271"/>
                    </a:lnTo>
                    <a:lnTo>
                      <a:pt x="54" y="271"/>
                    </a:lnTo>
                    <a:lnTo>
                      <a:pt x="58" y="272"/>
                    </a:lnTo>
                    <a:lnTo>
                      <a:pt x="58" y="272"/>
                    </a:lnTo>
                    <a:lnTo>
                      <a:pt x="59" y="274"/>
                    </a:lnTo>
                    <a:lnTo>
                      <a:pt x="61" y="272"/>
                    </a:lnTo>
                    <a:lnTo>
                      <a:pt x="63" y="271"/>
                    </a:lnTo>
                    <a:lnTo>
                      <a:pt x="66" y="269"/>
                    </a:lnTo>
                    <a:lnTo>
                      <a:pt x="69" y="269"/>
                    </a:lnTo>
                    <a:lnTo>
                      <a:pt x="71" y="269"/>
                    </a:lnTo>
                    <a:lnTo>
                      <a:pt x="74" y="267"/>
                    </a:lnTo>
                    <a:lnTo>
                      <a:pt x="74" y="267"/>
                    </a:lnTo>
                    <a:lnTo>
                      <a:pt x="79" y="267"/>
                    </a:lnTo>
                    <a:lnTo>
                      <a:pt x="98" y="264"/>
                    </a:lnTo>
                    <a:lnTo>
                      <a:pt x="101" y="264"/>
                    </a:lnTo>
                    <a:lnTo>
                      <a:pt x="103" y="266"/>
                    </a:lnTo>
                    <a:lnTo>
                      <a:pt x="103" y="262"/>
                    </a:lnTo>
                    <a:lnTo>
                      <a:pt x="101" y="261"/>
                    </a:lnTo>
                    <a:lnTo>
                      <a:pt x="103" y="259"/>
                    </a:lnTo>
                    <a:lnTo>
                      <a:pt x="109" y="256"/>
                    </a:lnTo>
                    <a:lnTo>
                      <a:pt x="116" y="256"/>
                    </a:lnTo>
                    <a:lnTo>
                      <a:pt x="121" y="256"/>
                    </a:lnTo>
                    <a:lnTo>
                      <a:pt x="124" y="256"/>
                    </a:lnTo>
                    <a:lnTo>
                      <a:pt x="129" y="257"/>
                    </a:lnTo>
                    <a:lnTo>
                      <a:pt x="132" y="254"/>
                    </a:lnTo>
                    <a:lnTo>
                      <a:pt x="137" y="254"/>
                    </a:lnTo>
                    <a:lnTo>
                      <a:pt x="144" y="256"/>
                    </a:lnTo>
                    <a:lnTo>
                      <a:pt x="146" y="257"/>
                    </a:lnTo>
                    <a:lnTo>
                      <a:pt x="149" y="257"/>
                    </a:lnTo>
                    <a:lnTo>
                      <a:pt x="152" y="259"/>
                    </a:lnTo>
                    <a:lnTo>
                      <a:pt x="157" y="262"/>
                    </a:lnTo>
                    <a:lnTo>
                      <a:pt x="161" y="262"/>
                    </a:lnTo>
                    <a:lnTo>
                      <a:pt x="164" y="261"/>
                    </a:lnTo>
                    <a:lnTo>
                      <a:pt x="164" y="259"/>
                    </a:lnTo>
                    <a:lnTo>
                      <a:pt x="167" y="256"/>
                    </a:lnTo>
                    <a:lnTo>
                      <a:pt x="171" y="251"/>
                    </a:lnTo>
                    <a:lnTo>
                      <a:pt x="174" y="246"/>
                    </a:lnTo>
                    <a:lnTo>
                      <a:pt x="181" y="244"/>
                    </a:lnTo>
                    <a:lnTo>
                      <a:pt x="182" y="242"/>
                    </a:lnTo>
                    <a:lnTo>
                      <a:pt x="186" y="236"/>
                    </a:lnTo>
                    <a:lnTo>
                      <a:pt x="191" y="234"/>
                    </a:lnTo>
                    <a:lnTo>
                      <a:pt x="192" y="231"/>
                    </a:lnTo>
                    <a:lnTo>
                      <a:pt x="189" y="229"/>
                    </a:lnTo>
                    <a:lnTo>
                      <a:pt x="187" y="226"/>
                    </a:lnTo>
                    <a:lnTo>
                      <a:pt x="192" y="221"/>
                    </a:lnTo>
                    <a:lnTo>
                      <a:pt x="196" y="221"/>
                    </a:lnTo>
                    <a:lnTo>
                      <a:pt x="202" y="221"/>
                    </a:lnTo>
                    <a:lnTo>
                      <a:pt x="207" y="217"/>
                    </a:lnTo>
                    <a:lnTo>
                      <a:pt x="209" y="216"/>
                    </a:lnTo>
                    <a:lnTo>
                      <a:pt x="207" y="214"/>
                    </a:lnTo>
                    <a:lnTo>
                      <a:pt x="202" y="214"/>
                    </a:lnTo>
                    <a:lnTo>
                      <a:pt x="197" y="211"/>
                    </a:lnTo>
                    <a:lnTo>
                      <a:pt x="197" y="209"/>
                    </a:lnTo>
                    <a:lnTo>
                      <a:pt x="197" y="207"/>
                    </a:lnTo>
                    <a:lnTo>
                      <a:pt x="202" y="206"/>
                    </a:lnTo>
                    <a:lnTo>
                      <a:pt x="209" y="207"/>
                    </a:lnTo>
                    <a:lnTo>
                      <a:pt x="214" y="204"/>
                    </a:lnTo>
                    <a:lnTo>
                      <a:pt x="219" y="202"/>
                    </a:lnTo>
                    <a:lnTo>
                      <a:pt x="219" y="199"/>
                    </a:lnTo>
                    <a:lnTo>
                      <a:pt x="219" y="199"/>
                    </a:lnTo>
                    <a:lnTo>
                      <a:pt x="219" y="194"/>
                    </a:lnTo>
                    <a:lnTo>
                      <a:pt x="217" y="194"/>
                    </a:lnTo>
                    <a:lnTo>
                      <a:pt x="214" y="197"/>
                    </a:lnTo>
                    <a:lnTo>
                      <a:pt x="214" y="201"/>
                    </a:lnTo>
                    <a:lnTo>
                      <a:pt x="211" y="202"/>
                    </a:lnTo>
                    <a:lnTo>
                      <a:pt x="204" y="202"/>
                    </a:lnTo>
                    <a:lnTo>
                      <a:pt x="201" y="201"/>
                    </a:lnTo>
                    <a:lnTo>
                      <a:pt x="197" y="201"/>
                    </a:lnTo>
                    <a:lnTo>
                      <a:pt x="194" y="204"/>
                    </a:lnTo>
                    <a:lnTo>
                      <a:pt x="189" y="204"/>
                    </a:lnTo>
                    <a:lnTo>
                      <a:pt x="187" y="202"/>
                    </a:lnTo>
                    <a:lnTo>
                      <a:pt x="184" y="199"/>
                    </a:lnTo>
                    <a:lnTo>
                      <a:pt x="181" y="199"/>
                    </a:lnTo>
                    <a:lnTo>
                      <a:pt x="179" y="202"/>
                    </a:lnTo>
                    <a:lnTo>
                      <a:pt x="176" y="202"/>
                    </a:lnTo>
                    <a:lnTo>
                      <a:pt x="174" y="199"/>
                    </a:lnTo>
                    <a:lnTo>
                      <a:pt x="171" y="201"/>
                    </a:lnTo>
                    <a:lnTo>
                      <a:pt x="169" y="199"/>
                    </a:lnTo>
                    <a:lnTo>
                      <a:pt x="169" y="197"/>
                    </a:lnTo>
                    <a:lnTo>
                      <a:pt x="169" y="194"/>
                    </a:lnTo>
                    <a:lnTo>
                      <a:pt x="167" y="194"/>
                    </a:lnTo>
                    <a:lnTo>
                      <a:pt x="167" y="192"/>
                    </a:lnTo>
                    <a:lnTo>
                      <a:pt x="167" y="189"/>
                    </a:lnTo>
                    <a:lnTo>
                      <a:pt x="171" y="187"/>
                    </a:lnTo>
                    <a:lnTo>
                      <a:pt x="174" y="184"/>
                    </a:lnTo>
                    <a:lnTo>
                      <a:pt x="176" y="182"/>
                    </a:lnTo>
                    <a:lnTo>
                      <a:pt x="179" y="181"/>
                    </a:lnTo>
                    <a:lnTo>
                      <a:pt x="179" y="179"/>
                    </a:lnTo>
                    <a:lnTo>
                      <a:pt x="177" y="178"/>
                    </a:lnTo>
                    <a:lnTo>
                      <a:pt x="177" y="174"/>
                    </a:lnTo>
                    <a:lnTo>
                      <a:pt x="179" y="173"/>
                    </a:lnTo>
                    <a:lnTo>
                      <a:pt x="182" y="173"/>
                    </a:lnTo>
                    <a:lnTo>
                      <a:pt x="186" y="171"/>
                    </a:lnTo>
                    <a:lnTo>
                      <a:pt x="189" y="169"/>
                    </a:lnTo>
                    <a:lnTo>
                      <a:pt x="189" y="166"/>
                    </a:lnTo>
                    <a:lnTo>
                      <a:pt x="196" y="164"/>
                    </a:lnTo>
                    <a:lnTo>
                      <a:pt x="199" y="161"/>
                    </a:lnTo>
                    <a:lnTo>
                      <a:pt x="202" y="159"/>
                    </a:lnTo>
                    <a:lnTo>
                      <a:pt x="209" y="159"/>
                    </a:lnTo>
                    <a:lnTo>
                      <a:pt x="212" y="159"/>
                    </a:lnTo>
                    <a:lnTo>
                      <a:pt x="211" y="158"/>
                    </a:lnTo>
                    <a:lnTo>
                      <a:pt x="209" y="158"/>
                    </a:lnTo>
                    <a:lnTo>
                      <a:pt x="209" y="154"/>
                    </a:lnTo>
                    <a:lnTo>
                      <a:pt x="211" y="154"/>
                    </a:lnTo>
                    <a:lnTo>
                      <a:pt x="215" y="154"/>
                    </a:lnTo>
                    <a:lnTo>
                      <a:pt x="217" y="156"/>
                    </a:lnTo>
                    <a:lnTo>
                      <a:pt x="219" y="156"/>
                    </a:lnTo>
                    <a:lnTo>
                      <a:pt x="224" y="149"/>
                    </a:lnTo>
                    <a:lnTo>
                      <a:pt x="224" y="148"/>
                    </a:lnTo>
                    <a:lnTo>
                      <a:pt x="225" y="144"/>
                    </a:lnTo>
                    <a:lnTo>
                      <a:pt x="230" y="141"/>
                    </a:lnTo>
                    <a:lnTo>
                      <a:pt x="234" y="139"/>
                    </a:lnTo>
                    <a:lnTo>
                      <a:pt x="237" y="136"/>
                    </a:lnTo>
                    <a:lnTo>
                      <a:pt x="240" y="136"/>
                    </a:lnTo>
                    <a:lnTo>
                      <a:pt x="242" y="134"/>
                    </a:lnTo>
                    <a:lnTo>
                      <a:pt x="244" y="136"/>
                    </a:lnTo>
                    <a:lnTo>
                      <a:pt x="245" y="141"/>
                    </a:lnTo>
                    <a:lnTo>
                      <a:pt x="245" y="148"/>
                    </a:lnTo>
                    <a:lnTo>
                      <a:pt x="245" y="151"/>
                    </a:lnTo>
                    <a:lnTo>
                      <a:pt x="245" y="158"/>
                    </a:lnTo>
                    <a:lnTo>
                      <a:pt x="245" y="166"/>
                    </a:lnTo>
                    <a:lnTo>
                      <a:pt x="247" y="166"/>
                    </a:lnTo>
                    <a:lnTo>
                      <a:pt x="249" y="163"/>
                    </a:lnTo>
                    <a:lnTo>
                      <a:pt x="250" y="156"/>
                    </a:lnTo>
                    <a:lnTo>
                      <a:pt x="249" y="149"/>
                    </a:lnTo>
                    <a:lnTo>
                      <a:pt x="247" y="146"/>
                    </a:lnTo>
                    <a:lnTo>
                      <a:pt x="249" y="143"/>
                    </a:lnTo>
                    <a:lnTo>
                      <a:pt x="249" y="138"/>
                    </a:lnTo>
                    <a:lnTo>
                      <a:pt x="250" y="136"/>
                    </a:lnTo>
                    <a:lnTo>
                      <a:pt x="254" y="136"/>
                    </a:lnTo>
                    <a:lnTo>
                      <a:pt x="255" y="134"/>
                    </a:lnTo>
                    <a:lnTo>
                      <a:pt x="257" y="133"/>
                    </a:lnTo>
                    <a:lnTo>
                      <a:pt x="259" y="133"/>
                    </a:lnTo>
                    <a:lnTo>
                      <a:pt x="259" y="134"/>
                    </a:lnTo>
                    <a:lnTo>
                      <a:pt x="260" y="136"/>
                    </a:lnTo>
                    <a:lnTo>
                      <a:pt x="264" y="136"/>
                    </a:lnTo>
                    <a:lnTo>
                      <a:pt x="265" y="138"/>
                    </a:lnTo>
                    <a:lnTo>
                      <a:pt x="264" y="141"/>
                    </a:lnTo>
                    <a:lnTo>
                      <a:pt x="265" y="143"/>
                    </a:lnTo>
                    <a:lnTo>
                      <a:pt x="269" y="144"/>
                    </a:lnTo>
                    <a:lnTo>
                      <a:pt x="277" y="144"/>
                    </a:lnTo>
                    <a:lnTo>
                      <a:pt x="277" y="143"/>
                    </a:lnTo>
                    <a:lnTo>
                      <a:pt x="282" y="143"/>
                    </a:lnTo>
                    <a:lnTo>
                      <a:pt x="282" y="141"/>
                    </a:lnTo>
                    <a:lnTo>
                      <a:pt x="280" y="138"/>
                    </a:lnTo>
                    <a:lnTo>
                      <a:pt x="282" y="136"/>
                    </a:lnTo>
                    <a:lnTo>
                      <a:pt x="284" y="134"/>
                    </a:lnTo>
                    <a:lnTo>
                      <a:pt x="285" y="129"/>
                    </a:lnTo>
                    <a:lnTo>
                      <a:pt x="287" y="129"/>
                    </a:lnTo>
                    <a:lnTo>
                      <a:pt x="290" y="128"/>
                    </a:lnTo>
                    <a:lnTo>
                      <a:pt x="297" y="124"/>
                    </a:lnTo>
                    <a:lnTo>
                      <a:pt x="300" y="121"/>
                    </a:lnTo>
                    <a:lnTo>
                      <a:pt x="299" y="116"/>
                    </a:lnTo>
                    <a:lnTo>
                      <a:pt x="297" y="116"/>
                    </a:lnTo>
                    <a:lnTo>
                      <a:pt x="295" y="116"/>
                    </a:lnTo>
                    <a:lnTo>
                      <a:pt x="295" y="113"/>
                    </a:lnTo>
                    <a:lnTo>
                      <a:pt x="295" y="111"/>
                    </a:lnTo>
                    <a:lnTo>
                      <a:pt x="299" y="108"/>
                    </a:lnTo>
                    <a:lnTo>
                      <a:pt x="299" y="103"/>
                    </a:lnTo>
                    <a:lnTo>
                      <a:pt x="299" y="99"/>
                    </a:lnTo>
                    <a:lnTo>
                      <a:pt x="300" y="94"/>
                    </a:lnTo>
                    <a:lnTo>
                      <a:pt x="304" y="91"/>
                    </a:lnTo>
                    <a:lnTo>
                      <a:pt x="310" y="91"/>
                    </a:lnTo>
                    <a:lnTo>
                      <a:pt x="315" y="88"/>
                    </a:lnTo>
                    <a:lnTo>
                      <a:pt x="322" y="86"/>
                    </a:lnTo>
                    <a:lnTo>
                      <a:pt x="323" y="88"/>
                    </a:lnTo>
                    <a:lnTo>
                      <a:pt x="323" y="89"/>
                    </a:lnTo>
                    <a:lnTo>
                      <a:pt x="323" y="93"/>
                    </a:lnTo>
                    <a:lnTo>
                      <a:pt x="328" y="99"/>
                    </a:lnTo>
                    <a:lnTo>
                      <a:pt x="328" y="103"/>
                    </a:lnTo>
                    <a:lnTo>
                      <a:pt x="327" y="111"/>
                    </a:lnTo>
                    <a:lnTo>
                      <a:pt x="327" y="119"/>
                    </a:lnTo>
                    <a:lnTo>
                      <a:pt x="330" y="121"/>
                    </a:lnTo>
                    <a:lnTo>
                      <a:pt x="335" y="126"/>
                    </a:lnTo>
                    <a:lnTo>
                      <a:pt x="338" y="129"/>
                    </a:lnTo>
                    <a:lnTo>
                      <a:pt x="340" y="131"/>
                    </a:lnTo>
                    <a:lnTo>
                      <a:pt x="342" y="129"/>
                    </a:lnTo>
                    <a:lnTo>
                      <a:pt x="340" y="123"/>
                    </a:lnTo>
                    <a:lnTo>
                      <a:pt x="340" y="118"/>
                    </a:lnTo>
                    <a:lnTo>
                      <a:pt x="335" y="111"/>
                    </a:lnTo>
                    <a:lnTo>
                      <a:pt x="333" y="104"/>
                    </a:lnTo>
                    <a:lnTo>
                      <a:pt x="337" y="99"/>
                    </a:lnTo>
                    <a:lnTo>
                      <a:pt x="337" y="96"/>
                    </a:lnTo>
                    <a:lnTo>
                      <a:pt x="335" y="94"/>
                    </a:lnTo>
                    <a:lnTo>
                      <a:pt x="333" y="89"/>
                    </a:lnTo>
                    <a:lnTo>
                      <a:pt x="333" y="86"/>
                    </a:lnTo>
                    <a:lnTo>
                      <a:pt x="332" y="83"/>
                    </a:lnTo>
                    <a:lnTo>
                      <a:pt x="333" y="81"/>
                    </a:lnTo>
                    <a:lnTo>
                      <a:pt x="337" y="78"/>
                    </a:lnTo>
                    <a:lnTo>
                      <a:pt x="342" y="78"/>
                    </a:lnTo>
                    <a:lnTo>
                      <a:pt x="345" y="80"/>
                    </a:lnTo>
                    <a:lnTo>
                      <a:pt x="348" y="78"/>
                    </a:lnTo>
                    <a:lnTo>
                      <a:pt x="352" y="78"/>
                    </a:lnTo>
                    <a:lnTo>
                      <a:pt x="358" y="80"/>
                    </a:lnTo>
                    <a:lnTo>
                      <a:pt x="368" y="78"/>
                    </a:lnTo>
                    <a:lnTo>
                      <a:pt x="377" y="76"/>
                    </a:lnTo>
                    <a:lnTo>
                      <a:pt x="387" y="75"/>
                    </a:lnTo>
                    <a:lnTo>
                      <a:pt x="388" y="78"/>
                    </a:lnTo>
                    <a:lnTo>
                      <a:pt x="390" y="81"/>
                    </a:lnTo>
                    <a:lnTo>
                      <a:pt x="390" y="84"/>
                    </a:lnTo>
                    <a:lnTo>
                      <a:pt x="390" y="86"/>
                    </a:lnTo>
                    <a:lnTo>
                      <a:pt x="393" y="86"/>
                    </a:lnTo>
                    <a:lnTo>
                      <a:pt x="397" y="83"/>
                    </a:lnTo>
                    <a:lnTo>
                      <a:pt x="393" y="80"/>
                    </a:lnTo>
                    <a:lnTo>
                      <a:pt x="393" y="76"/>
                    </a:lnTo>
                    <a:lnTo>
                      <a:pt x="400" y="71"/>
                    </a:lnTo>
                    <a:lnTo>
                      <a:pt x="405" y="73"/>
                    </a:lnTo>
                    <a:lnTo>
                      <a:pt x="407" y="76"/>
                    </a:lnTo>
                    <a:lnTo>
                      <a:pt x="408" y="81"/>
                    </a:lnTo>
                    <a:lnTo>
                      <a:pt x="410" y="83"/>
                    </a:lnTo>
                    <a:lnTo>
                      <a:pt x="412" y="80"/>
                    </a:lnTo>
                    <a:lnTo>
                      <a:pt x="412" y="73"/>
                    </a:lnTo>
                    <a:lnTo>
                      <a:pt x="408" y="71"/>
                    </a:lnTo>
                    <a:lnTo>
                      <a:pt x="407" y="68"/>
                    </a:lnTo>
                    <a:lnTo>
                      <a:pt x="408" y="66"/>
                    </a:lnTo>
                    <a:lnTo>
                      <a:pt x="413" y="68"/>
                    </a:lnTo>
                    <a:lnTo>
                      <a:pt x="416" y="70"/>
                    </a:lnTo>
                    <a:lnTo>
                      <a:pt x="421" y="66"/>
                    </a:lnTo>
                    <a:lnTo>
                      <a:pt x="425" y="65"/>
                    </a:lnTo>
                    <a:lnTo>
                      <a:pt x="431" y="66"/>
                    </a:lnTo>
                    <a:lnTo>
                      <a:pt x="433" y="70"/>
                    </a:lnTo>
                    <a:lnTo>
                      <a:pt x="433" y="80"/>
                    </a:lnTo>
                    <a:lnTo>
                      <a:pt x="430" y="84"/>
                    </a:lnTo>
                    <a:lnTo>
                      <a:pt x="430" y="89"/>
                    </a:lnTo>
                    <a:lnTo>
                      <a:pt x="426" y="96"/>
                    </a:lnTo>
                    <a:lnTo>
                      <a:pt x="425" y="99"/>
                    </a:lnTo>
                    <a:lnTo>
                      <a:pt x="425" y="103"/>
                    </a:lnTo>
                    <a:lnTo>
                      <a:pt x="423" y="106"/>
                    </a:lnTo>
                    <a:lnTo>
                      <a:pt x="420" y="106"/>
                    </a:lnTo>
                    <a:lnTo>
                      <a:pt x="420" y="109"/>
                    </a:lnTo>
                    <a:lnTo>
                      <a:pt x="421" y="111"/>
                    </a:lnTo>
                    <a:lnTo>
                      <a:pt x="421" y="113"/>
                    </a:lnTo>
                    <a:lnTo>
                      <a:pt x="421" y="116"/>
                    </a:lnTo>
                    <a:lnTo>
                      <a:pt x="416" y="119"/>
                    </a:lnTo>
                    <a:lnTo>
                      <a:pt x="415" y="124"/>
                    </a:lnTo>
                    <a:lnTo>
                      <a:pt x="410" y="128"/>
                    </a:lnTo>
                    <a:lnTo>
                      <a:pt x="408" y="129"/>
                    </a:lnTo>
                    <a:lnTo>
                      <a:pt x="408" y="134"/>
                    </a:lnTo>
                    <a:lnTo>
                      <a:pt x="405" y="138"/>
                    </a:lnTo>
                    <a:lnTo>
                      <a:pt x="403" y="143"/>
                    </a:lnTo>
                    <a:lnTo>
                      <a:pt x="405" y="143"/>
                    </a:lnTo>
                    <a:lnTo>
                      <a:pt x="408" y="143"/>
                    </a:lnTo>
                    <a:lnTo>
                      <a:pt x="412" y="138"/>
                    </a:lnTo>
                    <a:lnTo>
                      <a:pt x="413" y="136"/>
                    </a:lnTo>
                    <a:lnTo>
                      <a:pt x="413" y="134"/>
                    </a:lnTo>
                    <a:lnTo>
                      <a:pt x="416" y="131"/>
                    </a:lnTo>
                    <a:lnTo>
                      <a:pt x="421" y="124"/>
                    </a:lnTo>
                    <a:lnTo>
                      <a:pt x="423" y="121"/>
                    </a:lnTo>
                    <a:lnTo>
                      <a:pt x="426" y="119"/>
                    </a:lnTo>
                    <a:lnTo>
                      <a:pt x="428" y="118"/>
                    </a:lnTo>
                    <a:lnTo>
                      <a:pt x="430" y="114"/>
                    </a:lnTo>
                    <a:lnTo>
                      <a:pt x="430" y="113"/>
                    </a:lnTo>
                    <a:lnTo>
                      <a:pt x="433" y="111"/>
                    </a:lnTo>
                    <a:lnTo>
                      <a:pt x="435" y="106"/>
                    </a:lnTo>
                    <a:lnTo>
                      <a:pt x="438" y="104"/>
                    </a:lnTo>
                    <a:lnTo>
                      <a:pt x="440" y="106"/>
                    </a:lnTo>
                    <a:lnTo>
                      <a:pt x="438" y="109"/>
                    </a:lnTo>
                    <a:lnTo>
                      <a:pt x="441" y="113"/>
                    </a:lnTo>
                    <a:lnTo>
                      <a:pt x="443" y="116"/>
                    </a:lnTo>
                    <a:lnTo>
                      <a:pt x="445" y="121"/>
                    </a:lnTo>
                    <a:lnTo>
                      <a:pt x="448" y="126"/>
                    </a:lnTo>
                    <a:lnTo>
                      <a:pt x="448" y="131"/>
                    </a:lnTo>
                    <a:lnTo>
                      <a:pt x="451" y="133"/>
                    </a:lnTo>
                    <a:lnTo>
                      <a:pt x="455" y="134"/>
                    </a:lnTo>
                    <a:lnTo>
                      <a:pt x="455" y="134"/>
                    </a:lnTo>
                    <a:lnTo>
                      <a:pt x="458" y="134"/>
                    </a:lnTo>
                    <a:lnTo>
                      <a:pt x="458" y="133"/>
                    </a:lnTo>
                    <a:lnTo>
                      <a:pt x="460" y="131"/>
                    </a:lnTo>
                    <a:lnTo>
                      <a:pt x="460" y="129"/>
                    </a:lnTo>
                    <a:lnTo>
                      <a:pt x="456" y="126"/>
                    </a:lnTo>
                    <a:lnTo>
                      <a:pt x="455" y="124"/>
                    </a:lnTo>
                    <a:lnTo>
                      <a:pt x="456" y="123"/>
                    </a:lnTo>
                    <a:lnTo>
                      <a:pt x="458" y="123"/>
                    </a:lnTo>
                    <a:lnTo>
                      <a:pt x="461" y="126"/>
                    </a:lnTo>
                    <a:lnTo>
                      <a:pt x="466" y="126"/>
                    </a:lnTo>
                    <a:lnTo>
                      <a:pt x="470" y="128"/>
                    </a:lnTo>
                    <a:lnTo>
                      <a:pt x="470" y="129"/>
                    </a:lnTo>
                    <a:lnTo>
                      <a:pt x="473" y="129"/>
                    </a:lnTo>
                    <a:lnTo>
                      <a:pt x="475" y="128"/>
                    </a:lnTo>
                    <a:lnTo>
                      <a:pt x="476" y="128"/>
                    </a:lnTo>
                    <a:lnTo>
                      <a:pt x="478" y="129"/>
                    </a:lnTo>
                    <a:lnTo>
                      <a:pt x="481" y="129"/>
                    </a:lnTo>
                    <a:lnTo>
                      <a:pt x="480" y="121"/>
                    </a:lnTo>
                    <a:lnTo>
                      <a:pt x="480" y="118"/>
                    </a:lnTo>
                    <a:lnTo>
                      <a:pt x="481" y="111"/>
                    </a:lnTo>
                    <a:lnTo>
                      <a:pt x="481" y="106"/>
                    </a:lnTo>
                    <a:lnTo>
                      <a:pt x="480" y="103"/>
                    </a:lnTo>
                    <a:lnTo>
                      <a:pt x="478" y="98"/>
                    </a:lnTo>
                    <a:lnTo>
                      <a:pt x="478" y="93"/>
                    </a:lnTo>
                    <a:lnTo>
                      <a:pt x="483" y="84"/>
                    </a:lnTo>
                    <a:lnTo>
                      <a:pt x="483" y="83"/>
                    </a:lnTo>
                    <a:lnTo>
                      <a:pt x="481" y="80"/>
                    </a:lnTo>
                    <a:lnTo>
                      <a:pt x="483" y="78"/>
                    </a:lnTo>
                    <a:lnTo>
                      <a:pt x="483" y="71"/>
                    </a:lnTo>
                    <a:lnTo>
                      <a:pt x="486" y="70"/>
                    </a:lnTo>
                    <a:lnTo>
                      <a:pt x="490" y="70"/>
                    </a:lnTo>
                    <a:lnTo>
                      <a:pt x="493" y="71"/>
                    </a:lnTo>
                    <a:lnTo>
                      <a:pt x="496" y="71"/>
                    </a:lnTo>
                    <a:lnTo>
                      <a:pt x="500" y="73"/>
                    </a:lnTo>
                    <a:lnTo>
                      <a:pt x="501" y="75"/>
                    </a:lnTo>
                    <a:lnTo>
                      <a:pt x="505" y="78"/>
                    </a:lnTo>
                    <a:lnTo>
                      <a:pt x="506" y="81"/>
                    </a:lnTo>
                    <a:lnTo>
                      <a:pt x="511" y="89"/>
                    </a:lnTo>
                    <a:lnTo>
                      <a:pt x="511" y="93"/>
                    </a:lnTo>
                    <a:lnTo>
                      <a:pt x="514" y="99"/>
                    </a:lnTo>
                    <a:lnTo>
                      <a:pt x="518" y="104"/>
                    </a:lnTo>
                    <a:lnTo>
                      <a:pt x="519" y="114"/>
                    </a:lnTo>
                    <a:lnTo>
                      <a:pt x="518" y="118"/>
                    </a:lnTo>
                    <a:lnTo>
                      <a:pt x="516" y="119"/>
                    </a:lnTo>
                    <a:lnTo>
                      <a:pt x="516" y="123"/>
                    </a:lnTo>
                    <a:lnTo>
                      <a:pt x="516" y="128"/>
                    </a:lnTo>
                    <a:lnTo>
                      <a:pt x="519" y="129"/>
                    </a:lnTo>
                    <a:lnTo>
                      <a:pt x="521" y="136"/>
                    </a:lnTo>
                    <a:lnTo>
                      <a:pt x="521" y="141"/>
                    </a:lnTo>
                    <a:lnTo>
                      <a:pt x="521" y="146"/>
                    </a:lnTo>
                    <a:lnTo>
                      <a:pt x="523" y="149"/>
                    </a:lnTo>
                    <a:lnTo>
                      <a:pt x="528" y="149"/>
                    </a:lnTo>
                    <a:lnTo>
                      <a:pt x="533" y="153"/>
                    </a:lnTo>
                    <a:lnTo>
                      <a:pt x="536" y="153"/>
                    </a:lnTo>
                    <a:lnTo>
                      <a:pt x="541" y="151"/>
                    </a:lnTo>
                    <a:lnTo>
                      <a:pt x="544" y="144"/>
                    </a:lnTo>
                    <a:lnTo>
                      <a:pt x="548" y="143"/>
                    </a:lnTo>
                    <a:lnTo>
                      <a:pt x="548" y="144"/>
                    </a:lnTo>
                    <a:lnTo>
                      <a:pt x="548" y="148"/>
                    </a:lnTo>
                    <a:lnTo>
                      <a:pt x="549" y="149"/>
                    </a:lnTo>
                    <a:lnTo>
                      <a:pt x="551" y="149"/>
                    </a:lnTo>
                    <a:lnTo>
                      <a:pt x="554" y="148"/>
                    </a:lnTo>
                    <a:lnTo>
                      <a:pt x="556" y="149"/>
                    </a:lnTo>
                    <a:lnTo>
                      <a:pt x="558" y="153"/>
                    </a:lnTo>
                    <a:lnTo>
                      <a:pt x="558" y="154"/>
                    </a:lnTo>
                    <a:lnTo>
                      <a:pt x="559" y="158"/>
                    </a:lnTo>
                    <a:lnTo>
                      <a:pt x="563" y="158"/>
                    </a:lnTo>
                    <a:lnTo>
                      <a:pt x="566" y="158"/>
                    </a:lnTo>
                    <a:lnTo>
                      <a:pt x="571" y="158"/>
                    </a:lnTo>
                    <a:lnTo>
                      <a:pt x="571" y="156"/>
                    </a:lnTo>
                    <a:lnTo>
                      <a:pt x="569" y="156"/>
                    </a:lnTo>
                    <a:lnTo>
                      <a:pt x="566" y="153"/>
                    </a:lnTo>
                    <a:lnTo>
                      <a:pt x="564" y="151"/>
                    </a:lnTo>
                    <a:lnTo>
                      <a:pt x="564" y="148"/>
                    </a:lnTo>
                    <a:lnTo>
                      <a:pt x="561" y="148"/>
                    </a:lnTo>
                    <a:lnTo>
                      <a:pt x="559" y="146"/>
                    </a:lnTo>
                    <a:lnTo>
                      <a:pt x="559" y="143"/>
                    </a:lnTo>
                    <a:lnTo>
                      <a:pt x="558" y="139"/>
                    </a:lnTo>
                    <a:lnTo>
                      <a:pt x="553" y="134"/>
                    </a:lnTo>
                    <a:lnTo>
                      <a:pt x="553" y="133"/>
                    </a:lnTo>
                    <a:lnTo>
                      <a:pt x="551" y="128"/>
                    </a:lnTo>
                    <a:lnTo>
                      <a:pt x="548" y="123"/>
                    </a:lnTo>
                    <a:lnTo>
                      <a:pt x="548" y="121"/>
                    </a:lnTo>
                    <a:lnTo>
                      <a:pt x="549" y="114"/>
                    </a:lnTo>
                    <a:lnTo>
                      <a:pt x="548" y="111"/>
                    </a:lnTo>
                    <a:lnTo>
                      <a:pt x="544" y="106"/>
                    </a:lnTo>
                    <a:lnTo>
                      <a:pt x="544" y="101"/>
                    </a:lnTo>
                    <a:lnTo>
                      <a:pt x="546" y="99"/>
                    </a:lnTo>
                    <a:lnTo>
                      <a:pt x="544" y="94"/>
                    </a:lnTo>
                    <a:lnTo>
                      <a:pt x="543" y="93"/>
                    </a:lnTo>
                    <a:lnTo>
                      <a:pt x="543" y="88"/>
                    </a:lnTo>
                    <a:lnTo>
                      <a:pt x="541" y="81"/>
                    </a:lnTo>
                    <a:lnTo>
                      <a:pt x="538" y="78"/>
                    </a:lnTo>
                    <a:lnTo>
                      <a:pt x="541" y="75"/>
                    </a:lnTo>
                    <a:lnTo>
                      <a:pt x="538" y="70"/>
                    </a:lnTo>
                    <a:lnTo>
                      <a:pt x="538" y="66"/>
                    </a:lnTo>
                    <a:lnTo>
                      <a:pt x="539" y="63"/>
                    </a:lnTo>
                    <a:lnTo>
                      <a:pt x="548" y="65"/>
                    </a:lnTo>
                    <a:lnTo>
                      <a:pt x="549" y="68"/>
                    </a:lnTo>
                    <a:lnTo>
                      <a:pt x="551" y="68"/>
                    </a:lnTo>
                    <a:lnTo>
                      <a:pt x="553" y="66"/>
                    </a:lnTo>
                    <a:lnTo>
                      <a:pt x="556" y="66"/>
                    </a:lnTo>
                    <a:lnTo>
                      <a:pt x="563" y="73"/>
                    </a:lnTo>
                    <a:lnTo>
                      <a:pt x="569" y="76"/>
                    </a:lnTo>
                    <a:lnTo>
                      <a:pt x="573" y="75"/>
                    </a:lnTo>
                    <a:lnTo>
                      <a:pt x="573" y="70"/>
                    </a:lnTo>
                    <a:lnTo>
                      <a:pt x="571" y="68"/>
                    </a:lnTo>
                    <a:lnTo>
                      <a:pt x="573" y="61"/>
                    </a:lnTo>
                    <a:lnTo>
                      <a:pt x="576" y="61"/>
                    </a:lnTo>
                    <a:lnTo>
                      <a:pt x="579" y="63"/>
                    </a:lnTo>
                    <a:lnTo>
                      <a:pt x="584" y="63"/>
                    </a:lnTo>
                    <a:lnTo>
                      <a:pt x="589" y="60"/>
                    </a:lnTo>
                    <a:lnTo>
                      <a:pt x="593" y="61"/>
                    </a:lnTo>
                    <a:lnTo>
                      <a:pt x="596" y="63"/>
                    </a:lnTo>
                    <a:lnTo>
                      <a:pt x="601" y="65"/>
                    </a:lnTo>
                    <a:lnTo>
                      <a:pt x="603" y="66"/>
                    </a:lnTo>
                    <a:lnTo>
                      <a:pt x="604" y="73"/>
                    </a:lnTo>
                    <a:lnTo>
                      <a:pt x="604" y="75"/>
                    </a:lnTo>
                    <a:lnTo>
                      <a:pt x="609" y="80"/>
                    </a:lnTo>
                    <a:lnTo>
                      <a:pt x="609" y="83"/>
                    </a:lnTo>
                    <a:lnTo>
                      <a:pt x="608" y="86"/>
                    </a:lnTo>
                    <a:lnTo>
                      <a:pt x="611" y="94"/>
                    </a:lnTo>
                    <a:lnTo>
                      <a:pt x="611" y="99"/>
                    </a:lnTo>
                    <a:lnTo>
                      <a:pt x="611" y="103"/>
                    </a:lnTo>
                    <a:lnTo>
                      <a:pt x="616" y="104"/>
                    </a:lnTo>
                    <a:lnTo>
                      <a:pt x="621" y="104"/>
                    </a:lnTo>
                    <a:lnTo>
                      <a:pt x="627" y="108"/>
                    </a:lnTo>
                    <a:lnTo>
                      <a:pt x="632" y="111"/>
                    </a:lnTo>
                    <a:lnTo>
                      <a:pt x="632" y="108"/>
                    </a:lnTo>
                    <a:lnTo>
                      <a:pt x="632" y="106"/>
                    </a:lnTo>
                    <a:lnTo>
                      <a:pt x="627" y="104"/>
                    </a:lnTo>
                    <a:lnTo>
                      <a:pt x="624" y="101"/>
                    </a:lnTo>
                    <a:lnTo>
                      <a:pt x="621" y="101"/>
                    </a:lnTo>
                    <a:lnTo>
                      <a:pt x="616" y="98"/>
                    </a:lnTo>
                    <a:lnTo>
                      <a:pt x="614" y="96"/>
                    </a:lnTo>
                    <a:lnTo>
                      <a:pt x="616" y="91"/>
                    </a:lnTo>
                    <a:lnTo>
                      <a:pt x="612" y="86"/>
                    </a:lnTo>
                    <a:lnTo>
                      <a:pt x="612" y="83"/>
                    </a:lnTo>
                    <a:lnTo>
                      <a:pt x="614" y="78"/>
                    </a:lnTo>
                    <a:lnTo>
                      <a:pt x="614" y="73"/>
                    </a:lnTo>
                    <a:lnTo>
                      <a:pt x="614" y="70"/>
                    </a:lnTo>
                    <a:lnTo>
                      <a:pt x="614" y="68"/>
                    </a:lnTo>
                    <a:lnTo>
                      <a:pt x="612" y="65"/>
                    </a:lnTo>
                    <a:lnTo>
                      <a:pt x="609" y="63"/>
                    </a:lnTo>
                    <a:lnTo>
                      <a:pt x="604" y="56"/>
                    </a:lnTo>
                    <a:lnTo>
                      <a:pt x="601" y="56"/>
                    </a:lnTo>
                    <a:lnTo>
                      <a:pt x="596" y="56"/>
                    </a:lnTo>
                    <a:lnTo>
                      <a:pt x="593" y="58"/>
                    </a:lnTo>
                    <a:lnTo>
                      <a:pt x="589" y="58"/>
                    </a:lnTo>
                    <a:lnTo>
                      <a:pt x="584" y="56"/>
                    </a:lnTo>
                    <a:lnTo>
                      <a:pt x="584" y="51"/>
                    </a:lnTo>
                    <a:lnTo>
                      <a:pt x="586" y="46"/>
                    </a:lnTo>
                    <a:lnTo>
                      <a:pt x="591" y="46"/>
                    </a:lnTo>
                    <a:lnTo>
                      <a:pt x="591" y="43"/>
                    </a:lnTo>
                    <a:lnTo>
                      <a:pt x="584" y="40"/>
                    </a:lnTo>
                    <a:lnTo>
                      <a:pt x="583" y="35"/>
                    </a:lnTo>
                    <a:lnTo>
                      <a:pt x="584" y="31"/>
                    </a:lnTo>
                    <a:lnTo>
                      <a:pt x="584" y="28"/>
                    </a:lnTo>
                    <a:lnTo>
                      <a:pt x="588" y="28"/>
                    </a:lnTo>
                    <a:lnTo>
                      <a:pt x="591" y="31"/>
                    </a:lnTo>
                    <a:lnTo>
                      <a:pt x="593" y="35"/>
                    </a:lnTo>
                    <a:lnTo>
                      <a:pt x="594" y="35"/>
                    </a:lnTo>
                    <a:lnTo>
                      <a:pt x="599" y="28"/>
                    </a:lnTo>
                    <a:lnTo>
                      <a:pt x="603" y="28"/>
                    </a:lnTo>
                    <a:lnTo>
                      <a:pt x="608" y="25"/>
                    </a:lnTo>
                    <a:lnTo>
                      <a:pt x="609" y="23"/>
                    </a:lnTo>
                    <a:lnTo>
                      <a:pt x="612" y="18"/>
                    </a:lnTo>
                    <a:lnTo>
                      <a:pt x="617" y="18"/>
                    </a:lnTo>
                    <a:lnTo>
                      <a:pt x="614" y="20"/>
                    </a:lnTo>
                    <a:lnTo>
                      <a:pt x="612" y="23"/>
                    </a:lnTo>
                    <a:lnTo>
                      <a:pt x="614" y="25"/>
                    </a:lnTo>
                    <a:lnTo>
                      <a:pt x="617" y="23"/>
                    </a:lnTo>
                    <a:lnTo>
                      <a:pt x="621" y="23"/>
                    </a:lnTo>
                    <a:lnTo>
                      <a:pt x="622" y="25"/>
                    </a:lnTo>
                    <a:lnTo>
                      <a:pt x="624" y="28"/>
                    </a:lnTo>
                    <a:lnTo>
                      <a:pt x="627" y="30"/>
                    </a:lnTo>
                    <a:lnTo>
                      <a:pt x="626" y="33"/>
                    </a:lnTo>
                    <a:lnTo>
                      <a:pt x="624" y="36"/>
                    </a:lnTo>
                    <a:lnTo>
                      <a:pt x="626" y="38"/>
                    </a:lnTo>
                    <a:lnTo>
                      <a:pt x="627" y="35"/>
                    </a:lnTo>
                    <a:lnTo>
                      <a:pt x="631" y="31"/>
                    </a:lnTo>
                    <a:lnTo>
                      <a:pt x="636" y="33"/>
                    </a:lnTo>
                    <a:lnTo>
                      <a:pt x="639" y="36"/>
                    </a:lnTo>
                    <a:lnTo>
                      <a:pt x="639" y="40"/>
                    </a:lnTo>
                    <a:lnTo>
                      <a:pt x="642" y="45"/>
                    </a:lnTo>
                    <a:lnTo>
                      <a:pt x="644" y="50"/>
                    </a:lnTo>
                    <a:lnTo>
                      <a:pt x="644" y="56"/>
                    </a:lnTo>
                    <a:lnTo>
                      <a:pt x="647" y="53"/>
                    </a:lnTo>
                    <a:lnTo>
                      <a:pt x="647" y="48"/>
                    </a:lnTo>
                    <a:lnTo>
                      <a:pt x="646" y="45"/>
                    </a:lnTo>
                    <a:lnTo>
                      <a:pt x="644" y="41"/>
                    </a:lnTo>
                    <a:lnTo>
                      <a:pt x="644" y="38"/>
                    </a:lnTo>
                    <a:lnTo>
                      <a:pt x="644" y="36"/>
                    </a:lnTo>
                    <a:lnTo>
                      <a:pt x="644" y="35"/>
                    </a:lnTo>
                    <a:lnTo>
                      <a:pt x="647" y="36"/>
                    </a:lnTo>
                    <a:lnTo>
                      <a:pt x="654" y="41"/>
                    </a:lnTo>
                    <a:lnTo>
                      <a:pt x="659" y="48"/>
                    </a:lnTo>
                    <a:lnTo>
                      <a:pt x="664" y="51"/>
                    </a:lnTo>
                    <a:lnTo>
                      <a:pt x="671" y="51"/>
                    </a:lnTo>
                    <a:lnTo>
                      <a:pt x="671" y="50"/>
                    </a:lnTo>
                    <a:lnTo>
                      <a:pt x="667" y="48"/>
                    </a:lnTo>
                    <a:lnTo>
                      <a:pt x="662" y="46"/>
                    </a:lnTo>
                    <a:lnTo>
                      <a:pt x="659" y="40"/>
                    </a:lnTo>
                    <a:lnTo>
                      <a:pt x="657" y="35"/>
                    </a:lnTo>
                    <a:lnTo>
                      <a:pt x="659" y="28"/>
                    </a:lnTo>
                    <a:lnTo>
                      <a:pt x="664" y="28"/>
                    </a:lnTo>
                    <a:lnTo>
                      <a:pt x="667" y="28"/>
                    </a:lnTo>
                    <a:lnTo>
                      <a:pt x="674" y="31"/>
                    </a:lnTo>
                    <a:lnTo>
                      <a:pt x="679" y="31"/>
                    </a:lnTo>
                    <a:lnTo>
                      <a:pt x="681" y="30"/>
                    </a:lnTo>
                    <a:lnTo>
                      <a:pt x="679" y="28"/>
                    </a:lnTo>
                    <a:lnTo>
                      <a:pt x="676" y="26"/>
                    </a:lnTo>
                    <a:lnTo>
                      <a:pt x="676" y="25"/>
                    </a:lnTo>
                    <a:lnTo>
                      <a:pt x="681" y="20"/>
                    </a:lnTo>
                    <a:lnTo>
                      <a:pt x="684" y="16"/>
                    </a:lnTo>
                    <a:lnTo>
                      <a:pt x="682" y="15"/>
                    </a:lnTo>
                    <a:lnTo>
                      <a:pt x="681" y="13"/>
                    </a:lnTo>
                    <a:lnTo>
                      <a:pt x="682" y="8"/>
                    </a:lnTo>
                    <a:lnTo>
                      <a:pt x="684" y="8"/>
                    </a:lnTo>
                    <a:lnTo>
                      <a:pt x="687" y="8"/>
                    </a:lnTo>
                    <a:lnTo>
                      <a:pt x="689" y="6"/>
                    </a:lnTo>
                    <a:lnTo>
                      <a:pt x="691" y="1"/>
                    </a:lnTo>
                    <a:lnTo>
                      <a:pt x="692" y="0"/>
                    </a:lnTo>
                    <a:lnTo>
                      <a:pt x="696" y="1"/>
                    </a:lnTo>
                    <a:lnTo>
                      <a:pt x="697" y="3"/>
                    </a:lnTo>
                    <a:lnTo>
                      <a:pt x="699" y="3"/>
                    </a:lnTo>
                    <a:lnTo>
                      <a:pt x="701" y="6"/>
                    </a:lnTo>
                    <a:lnTo>
                      <a:pt x="702" y="11"/>
                    </a:lnTo>
                    <a:lnTo>
                      <a:pt x="706" y="13"/>
                    </a:lnTo>
                    <a:lnTo>
                      <a:pt x="707" y="11"/>
                    </a:lnTo>
                    <a:lnTo>
                      <a:pt x="707" y="8"/>
                    </a:lnTo>
                    <a:lnTo>
                      <a:pt x="706" y="5"/>
                    </a:lnTo>
                    <a:lnTo>
                      <a:pt x="706" y="1"/>
                    </a:lnTo>
                    <a:lnTo>
                      <a:pt x="707" y="0"/>
                    </a:lnTo>
                    <a:lnTo>
                      <a:pt x="711" y="0"/>
                    </a:lnTo>
                    <a:lnTo>
                      <a:pt x="715" y="0"/>
                    </a:lnTo>
                    <a:lnTo>
                      <a:pt x="724" y="0"/>
                    </a:lnTo>
                    <a:lnTo>
                      <a:pt x="727" y="1"/>
                    </a:lnTo>
                    <a:lnTo>
                      <a:pt x="729" y="3"/>
                    </a:lnTo>
                    <a:lnTo>
                      <a:pt x="730" y="3"/>
                    </a:lnTo>
                    <a:lnTo>
                      <a:pt x="734" y="1"/>
                    </a:lnTo>
                    <a:lnTo>
                      <a:pt x="737" y="3"/>
                    </a:lnTo>
                    <a:lnTo>
                      <a:pt x="747" y="3"/>
                    </a:lnTo>
                    <a:lnTo>
                      <a:pt x="749" y="5"/>
                    </a:lnTo>
                    <a:lnTo>
                      <a:pt x="752" y="5"/>
                    </a:lnTo>
                    <a:lnTo>
                      <a:pt x="755" y="3"/>
                    </a:lnTo>
                    <a:lnTo>
                      <a:pt x="757" y="5"/>
                    </a:lnTo>
                    <a:lnTo>
                      <a:pt x="759" y="8"/>
                    </a:lnTo>
                    <a:lnTo>
                      <a:pt x="765" y="11"/>
                    </a:lnTo>
                    <a:lnTo>
                      <a:pt x="769" y="11"/>
                    </a:lnTo>
                    <a:lnTo>
                      <a:pt x="769" y="10"/>
                    </a:lnTo>
                    <a:lnTo>
                      <a:pt x="770" y="10"/>
                    </a:lnTo>
                    <a:lnTo>
                      <a:pt x="779" y="13"/>
                    </a:lnTo>
                    <a:lnTo>
                      <a:pt x="782" y="13"/>
                    </a:lnTo>
                    <a:lnTo>
                      <a:pt x="787" y="18"/>
                    </a:lnTo>
                    <a:lnTo>
                      <a:pt x="795" y="18"/>
                    </a:lnTo>
                    <a:lnTo>
                      <a:pt x="799" y="20"/>
                    </a:lnTo>
                    <a:lnTo>
                      <a:pt x="804" y="18"/>
                    </a:lnTo>
                    <a:lnTo>
                      <a:pt x="805" y="20"/>
                    </a:lnTo>
                    <a:lnTo>
                      <a:pt x="807" y="23"/>
                    </a:lnTo>
                    <a:lnTo>
                      <a:pt x="812" y="21"/>
                    </a:lnTo>
                    <a:lnTo>
                      <a:pt x="815" y="21"/>
                    </a:lnTo>
                    <a:lnTo>
                      <a:pt x="820" y="25"/>
                    </a:lnTo>
                    <a:lnTo>
                      <a:pt x="827" y="26"/>
                    </a:lnTo>
                    <a:lnTo>
                      <a:pt x="832" y="30"/>
                    </a:lnTo>
                    <a:lnTo>
                      <a:pt x="833" y="35"/>
                    </a:lnTo>
                    <a:lnTo>
                      <a:pt x="838" y="36"/>
                    </a:lnTo>
                    <a:lnTo>
                      <a:pt x="845" y="40"/>
                    </a:lnTo>
                    <a:lnTo>
                      <a:pt x="843" y="43"/>
                    </a:lnTo>
                    <a:lnTo>
                      <a:pt x="842" y="46"/>
                    </a:lnTo>
                    <a:lnTo>
                      <a:pt x="837" y="46"/>
                    </a:lnTo>
                    <a:lnTo>
                      <a:pt x="833" y="45"/>
                    </a:lnTo>
                    <a:lnTo>
                      <a:pt x="830" y="46"/>
                    </a:lnTo>
                    <a:lnTo>
                      <a:pt x="828" y="50"/>
                    </a:lnTo>
                    <a:lnTo>
                      <a:pt x="823" y="50"/>
                    </a:lnTo>
                    <a:lnTo>
                      <a:pt x="822" y="50"/>
                    </a:lnTo>
                    <a:lnTo>
                      <a:pt x="817" y="50"/>
                    </a:lnTo>
                    <a:lnTo>
                      <a:pt x="812" y="50"/>
                    </a:lnTo>
                    <a:lnTo>
                      <a:pt x="804" y="46"/>
                    </a:lnTo>
                    <a:lnTo>
                      <a:pt x="799" y="45"/>
                    </a:lnTo>
                    <a:lnTo>
                      <a:pt x="795" y="45"/>
                    </a:lnTo>
                    <a:lnTo>
                      <a:pt x="792" y="43"/>
                    </a:lnTo>
                    <a:lnTo>
                      <a:pt x="787" y="43"/>
                    </a:lnTo>
                    <a:lnTo>
                      <a:pt x="784" y="45"/>
                    </a:lnTo>
                    <a:lnTo>
                      <a:pt x="780" y="45"/>
                    </a:lnTo>
                    <a:lnTo>
                      <a:pt x="779" y="43"/>
                    </a:lnTo>
                    <a:lnTo>
                      <a:pt x="774" y="43"/>
                    </a:lnTo>
                    <a:lnTo>
                      <a:pt x="767" y="46"/>
                    </a:lnTo>
                    <a:lnTo>
                      <a:pt x="764" y="48"/>
                    </a:lnTo>
                    <a:lnTo>
                      <a:pt x="760" y="46"/>
                    </a:lnTo>
                    <a:lnTo>
                      <a:pt x="755" y="46"/>
                    </a:lnTo>
                    <a:lnTo>
                      <a:pt x="750" y="48"/>
                    </a:lnTo>
                    <a:lnTo>
                      <a:pt x="744" y="48"/>
                    </a:lnTo>
                    <a:lnTo>
                      <a:pt x="742" y="45"/>
                    </a:lnTo>
                    <a:lnTo>
                      <a:pt x="740" y="41"/>
                    </a:lnTo>
                    <a:lnTo>
                      <a:pt x="744" y="40"/>
                    </a:lnTo>
                    <a:lnTo>
                      <a:pt x="745" y="40"/>
                    </a:lnTo>
                    <a:lnTo>
                      <a:pt x="747" y="36"/>
                    </a:lnTo>
                    <a:lnTo>
                      <a:pt x="745" y="35"/>
                    </a:lnTo>
                    <a:lnTo>
                      <a:pt x="742" y="35"/>
                    </a:lnTo>
                    <a:lnTo>
                      <a:pt x="739" y="36"/>
                    </a:lnTo>
                    <a:lnTo>
                      <a:pt x="734" y="40"/>
                    </a:lnTo>
                    <a:lnTo>
                      <a:pt x="734" y="43"/>
                    </a:lnTo>
                    <a:lnTo>
                      <a:pt x="737" y="46"/>
                    </a:lnTo>
                    <a:lnTo>
                      <a:pt x="740" y="46"/>
                    </a:lnTo>
                    <a:lnTo>
                      <a:pt x="739" y="50"/>
                    </a:lnTo>
                    <a:lnTo>
                      <a:pt x="735" y="51"/>
                    </a:lnTo>
                    <a:lnTo>
                      <a:pt x="732" y="51"/>
                    </a:lnTo>
                    <a:lnTo>
                      <a:pt x="729" y="51"/>
                    </a:lnTo>
                    <a:lnTo>
                      <a:pt x="724" y="51"/>
                    </a:lnTo>
                    <a:lnTo>
                      <a:pt x="722" y="53"/>
                    </a:lnTo>
                    <a:lnTo>
                      <a:pt x="717" y="53"/>
                    </a:lnTo>
                    <a:lnTo>
                      <a:pt x="712" y="51"/>
                    </a:lnTo>
                    <a:lnTo>
                      <a:pt x="707" y="51"/>
                    </a:lnTo>
                    <a:lnTo>
                      <a:pt x="701" y="55"/>
                    </a:lnTo>
                    <a:lnTo>
                      <a:pt x="692" y="60"/>
                    </a:lnTo>
                    <a:lnTo>
                      <a:pt x="691" y="63"/>
                    </a:lnTo>
                    <a:lnTo>
                      <a:pt x="691" y="68"/>
                    </a:lnTo>
                    <a:lnTo>
                      <a:pt x="689" y="71"/>
                    </a:lnTo>
                    <a:lnTo>
                      <a:pt x="689" y="75"/>
                    </a:lnTo>
                    <a:lnTo>
                      <a:pt x="691" y="76"/>
                    </a:lnTo>
                    <a:lnTo>
                      <a:pt x="694" y="75"/>
                    </a:lnTo>
                    <a:lnTo>
                      <a:pt x="694" y="70"/>
                    </a:lnTo>
                    <a:lnTo>
                      <a:pt x="696" y="68"/>
                    </a:lnTo>
                    <a:lnTo>
                      <a:pt x="696" y="66"/>
                    </a:lnTo>
                    <a:lnTo>
                      <a:pt x="697" y="65"/>
                    </a:lnTo>
                    <a:lnTo>
                      <a:pt x="702" y="65"/>
                    </a:lnTo>
                    <a:lnTo>
                      <a:pt x="706" y="63"/>
                    </a:lnTo>
                    <a:lnTo>
                      <a:pt x="706" y="65"/>
                    </a:lnTo>
                    <a:lnTo>
                      <a:pt x="706" y="68"/>
                    </a:lnTo>
                    <a:lnTo>
                      <a:pt x="704" y="71"/>
                    </a:lnTo>
                    <a:lnTo>
                      <a:pt x="704" y="73"/>
                    </a:lnTo>
                    <a:lnTo>
                      <a:pt x="706" y="73"/>
                    </a:lnTo>
                    <a:lnTo>
                      <a:pt x="707" y="70"/>
                    </a:lnTo>
                    <a:lnTo>
                      <a:pt x="709" y="65"/>
                    </a:lnTo>
                    <a:lnTo>
                      <a:pt x="709" y="65"/>
                    </a:lnTo>
                    <a:lnTo>
                      <a:pt x="712" y="60"/>
                    </a:lnTo>
                    <a:lnTo>
                      <a:pt x="712" y="60"/>
                    </a:lnTo>
                    <a:lnTo>
                      <a:pt x="717" y="58"/>
                    </a:lnTo>
                    <a:lnTo>
                      <a:pt x="720" y="58"/>
                    </a:lnTo>
                    <a:lnTo>
                      <a:pt x="727" y="58"/>
                    </a:lnTo>
                    <a:lnTo>
                      <a:pt x="730" y="56"/>
                    </a:lnTo>
                    <a:lnTo>
                      <a:pt x="734" y="56"/>
                    </a:lnTo>
                    <a:lnTo>
                      <a:pt x="735" y="56"/>
                    </a:lnTo>
                    <a:lnTo>
                      <a:pt x="737" y="60"/>
                    </a:lnTo>
                    <a:lnTo>
                      <a:pt x="740" y="65"/>
                    </a:lnTo>
                    <a:lnTo>
                      <a:pt x="742" y="66"/>
                    </a:lnTo>
                    <a:lnTo>
                      <a:pt x="744" y="66"/>
                    </a:lnTo>
                    <a:lnTo>
                      <a:pt x="744" y="63"/>
                    </a:lnTo>
                    <a:lnTo>
                      <a:pt x="742" y="58"/>
                    </a:lnTo>
                    <a:lnTo>
                      <a:pt x="744" y="56"/>
                    </a:lnTo>
                    <a:lnTo>
                      <a:pt x="749" y="56"/>
                    </a:lnTo>
                    <a:lnTo>
                      <a:pt x="754" y="56"/>
                    </a:lnTo>
                    <a:lnTo>
                      <a:pt x="759" y="56"/>
                    </a:lnTo>
                    <a:lnTo>
                      <a:pt x="765" y="55"/>
                    </a:lnTo>
                    <a:lnTo>
                      <a:pt x="772" y="53"/>
                    </a:lnTo>
                    <a:lnTo>
                      <a:pt x="777" y="51"/>
                    </a:lnTo>
                    <a:lnTo>
                      <a:pt x="785" y="51"/>
                    </a:lnTo>
                    <a:lnTo>
                      <a:pt x="792" y="53"/>
                    </a:lnTo>
                    <a:lnTo>
                      <a:pt x="797" y="55"/>
                    </a:lnTo>
                    <a:lnTo>
                      <a:pt x="800" y="56"/>
                    </a:lnTo>
                    <a:lnTo>
                      <a:pt x="804" y="58"/>
                    </a:lnTo>
                    <a:lnTo>
                      <a:pt x="809" y="58"/>
                    </a:lnTo>
                    <a:lnTo>
                      <a:pt x="812" y="61"/>
                    </a:lnTo>
                    <a:lnTo>
                      <a:pt x="815" y="61"/>
                    </a:lnTo>
                    <a:lnTo>
                      <a:pt x="817" y="61"/>
                    </a:lnTo>
                    <a:lnTo>
                      <a:pt x="822" y="60"/>
                    </a:lnTo>
                    <a:lnTo>
                      <a:pt x="823" y="61"/>
                    </a:lnTo>
                    <a:lnTo>
                      <a:pt x="825" y="63"/>
                    </a:lnTo>
                    <a:lnTo>
                      <a:pt x="827" y="63"/>
                    </a:lnTo>
                    <a:lnTo>
                      <a:pt x="832" y="60"/>
                    </a:lnTo>
                    <a:lnTo>
                      <a:pt x="833" y="60"/>
                    </a:lnTo>
                    <a:lnTo>
                      <a:pt x="838" y="60"/>
                    </a:lnTo>
                    <a:lnTo>
                      <a:pt x="845" y="56"/>
                    </a:lnTo>
                    <a:lnTo>
                      <a:pt x="848" y="53"/>
                    </a:lnTo>
                    <a:lnTo>
                      <a:pt x="852" y="53"/>
                    </a:lnTo>
                    <a:lnTo>
                      <a:pt x="853" y="55"/>
                    </a:lnTo>
                    <a:lnTo>
                      <a:pt x="857" y="58"/>
                    </a:lnTo>
                    <a:lnTo>
                      <a:pt x="860" y="60"/>
                    </a:lnTo>
                    <a:lnTo>
                      <a:pt x="860" y="61"/>
                    </a:lnTo>
                    <a:lnTo>
                      <a:pt x="858" y="63"/>
                    </a:lnTo>
                    <a:lnTo>
                      <a:pt x="858" y="66"/>
                    </a:lnTo>
                    <a:lnTo>
                      <a:pt x="860" y="68"/>
                    </a:lnTo>
                    <a:lnTo>
                      <a:pt x="862" y="70"/>
                    </a:lnTo>
                    <a:lnTo>
                      <a:pt x="862" y="71"/>
                    </a:lnTo>
                    <a:lnTo>
                      <a:pt x="855" y="76"/>
                    </a:lnTo>
                    <a:lnTo>
                      <a:pt x="848" y="78"/>
                    </a:lnTo>
                    <a:lnTo>
                      <a:pt x="843" y="78"/>
                    </a:lnTo>
                    <a:lnTo>
                      <a:pt x="840" y="76"/>
                    </a:lnTo>
                    <a:lnTo>
                      <a:pt x="837" y="73"/>
                    </a:lnTo>
                    <a:lnTo>
                      <a:pt x="835" y="75"/>
                    </a:lnTo>
                    <a:lnTo>
                      <a:pt x="837" y="76"/>
                    </a:lnTo>
                    <a:lnTo>
                      <a:pt x="840" y="80"/>
                    </a:lnTo>
                    <a:lnTo>
                      <a:pt x="840" y="81"/>
                    </a:lnTo>
                    <a:lnTo>
                      <a:pt x="840" y="83"/>
                    </a:lnTo>
                    <a:lnTo>
                      <a:pt x="835" y="81"/>
                    </a:lnTo>
                    <a:lnTo>
                      <a:pt x="833" y="80"/>
                    </a:lnTo>
                    <a:lnTo>
                      <a:pt x="830" y="80"/>
                    </a:lnTo>
                    <a:lnTo>
                      <a:pt x="830" y="81"/>
                    </a:lnTo>
                    <a:lnTo>
                      <a:pt x="832" y="84"/>
                    </a:lnTo>
                    <a:lnTo>
                      <a:pt x="835" y="86"/>
                    </a:lnTo>
                    <a:lnTo>
                      <a:pt x="840" y="86"/>
                    </a:lnTo>
                    <a:lnTo>
                      <a:pt x="845" y="88"/>
                    </a:lnTo>
                    <a:lnTo>
                      <a:pt x="848" y="88"/>
                    </a:lnTo>
                    <a:lnTo>
                      <a:pt x="857" y="84"/>
                    </a:lnTo>
                    <a:lnTo>
                      <a:pt x="858" y="84"/>
                    </a:lnTo>
                    <a:lnTo>
                      <a:pt x="860" y="86"/>
                    </a:lnTo>
                    <a:lnTo>
                      <a:pt x="860" y="84"/>
                    </a:lnTo>
                    <a:lnTo>
                      <a:pt x="862" y="81"/>
                    </a:lnTo>
                    <a:lnTo>
                      <a:pt x="865" y="81"/>
                    </a:lnTo>
                    <a:lnTo>
                      <a:pt x="875" y="81"/>
                    </a:lnTo>
                    <a:lnTo>
                      <a:pt x="877" y="83"/>
                    </a:lnTo>
                    <a:lnTo>
                      <a:pt x="878" y="84"/>
                    </a:lnTo>
                    <a:lnTo>
                      <a:pt x="880" y="86"/>
                    </a:lnTo>
                    <a:lnTo>
                      <a:pt x="883" y="86"/>
                    </a:lnTo>
                    <a:lnTo>
                      <a:pt x="883" y="84"/>
                    </a:lnTo>
                    <a:lnTo>
                      <a:pt x="887" y="84"/>
                    </a:lnTo>
                    <a:lnTo>
                      <a:pt x="888" y="88"/>
                    </a:lnTo>
                    <a:lnTo>
                      <a:pt x="890" y="91"/>
                    </a:lnTo>
                    <a:lnTo>
                      <a:pt x="897" y="91"/>
                    </a:lnTo>
                    <a:lnTo>
                      <a:pt x="900" y="94"/>
                    </a:lnTo>
                    <a:lnTo>
                      <a:pt x="900" y="96"/>
                    </a:lnTo>
                    <a:lnTo>
                      <a:pt x="905" y="99"/>
                    </a:lnTo>
                    <a:lnTo>
                      <a:pt x="910" y="103"/>
                    </a:lnTo>
                    <a:lnTo>
                      <a:pt x="915" y="106"/>
                    </a:lnTo>
                    <a:lnTo>
                      <a:pt x="916" y="108"/>
                    </a:lnTo>
                    <a:lnTo>
                      <a:pt x="916" y="111"/>
                    </a:lnTo>
                    <a:lnTo>
                      <a:pt x="913" y="113"/>
                    </a:lnTo>
                    <a:lnTo>
                      <a:pt x="913" y="114"/>
                    </a:lnTo>
                    <a:lnTo>
                      <a:pt x="913" y="118"/>
                    </a:lnTo>
                    <a:lnTo>
                      <a:pt x="910" y="119"/>
                    </a:lnTo>
                    <a:lnTo>
                      <a:pt x="907" y="123"/>
                    </a:lnTo>
                    <a:lnTo>
                      <a:pt x="902" y="123"/>
                    </a:lnTo>
                    <a:lnTo>
                      <a:pt x="900" y="123"/>
                    </a:lnTo>
                    <a:lnTo>
                      <a:pt x="898" y="123"/>
                    </a:lnTo>
                    <a:lnTo>
                      <a:pt x="898" y="126"/>
                    </a:lnTo>
                    <a:lnTo>
                      <a:pt x="897" y="128"/>
                    </a:lnTo>
                    <a:lnTo>
                      <a:pt x="893" y="129"/>
                    </a:lnTo>
                    <a:lnTo>
                      <a:pt x="885" y="133"/>
                    </a:lnTo>
                    <a:lnTo>
                      <a:pt x="878" y="133"/>
                    </a:lnTo>
                    <a:lnTo>
                      <a:pt x="877" y="134"/>
                    </a:lnTo>
                    <a:lnTo>
                      <a:pt x="873" y="134"/>
                    </a:lnTo>
                    <a:lnTo>
                      <a:pt x="872" y="131"/>
                    </a:lnTo>
                    <a:lnTo>
                      <a:pt x="868" y="129"/>
                    </a:lnTo>
                    <a:lnTo>
                      <a:pt x="867" y="129"/>
                    </a:lnTo>
                    <a:lnTo>
                      <a:pt x="867" y="133"/>
                    </a:lnTo>
                    <a:lnTo>
                      <a:pt x="870" y="134"/>
                    </a:lnTo>
                    <a:lnTo>
                      <a:pt x="870" y="136"/>
                    </a:lnTo>
                    <a:lnTo>
                      <a:pt x="865" y="136"/>
                    </a:lnTo>
                    <a:lnTo>
                      <a:pt x="860" y="134"/>
                    </a:lnTo>
                    <a:lnTo>
                      <a:pt x="857" y="136"/>
                    </a:lnTo>
                    <a:lnTo>
                      <a:pt x="855" y="136"/>
                    </a:lnTo>
                    <a:lnTo>
                      <a:pt x="852" y="134"/>
                    </a:lnTo>
                    <a:lnTo>
                      <a:pt x="847" y="134"/>
                    </a:lnTo>
                    <a:lnTo>
                      <a:pt x="843" y="136"/>
                    </a:lnTo>
                    <a:lnTo>
                      <a:pt x="838" y="139"/>
                    </a:lnTo>
                    <a:lnTo>
                      <a:pt x="835" y="139"/>
                    </a:lnTo>
                    <a:lnTo>
                      <a:pt x="832" y="138"/>
                    </a:lnTo>
                    <a:lnTo>
                      <a:pt x="828" y="138"/>
                    </a:lnTo>
                    <a:lnTo>
                      <a:pt x="825" y="136"/>
                    </a:lnTo>
                    <a:lnTo>
                      <a:pt x="822" y="136"/>
                    </a:lnTo>
                    <a:lnTo>
                      <a:pt x="820" y="138"/>
                    </a:lnTo>
                    <a:lnTo>
                      <a:pt x="815" y="138"/>
                    </a:lnTo>
                    <a:lnTo>
                      <a:pt x="812" y="138"/>
                    </a:lnTo>
                    <a:lnTo>
                      <a:pt x="805" y="133"/>
                    </a:lnTo>
                    <a:lnTo>
                      <a:pt x="804" y="133"/>
                    </a:lnTo>
                    <a:lnTo>
                      <a:pt x="802" y="133"/>
                    </a:lnTo>
                    <a:lnTo>
                      <a:pt x="795" y="133"/>
                    </a:lnTo>
                    <a:lnTo>
                      <a:pt x="792" y="131"/>
                    </a:lnTo>
                    <a:lnTo>
                      <a:pt x="789" y="131"/>
                    </a:lnTo>
                    <a:lnTo>
                      <a:pt x="784" y="131"/>
                    </a:lnTo>
                    <a:lnTo>
                      <a:pt x="780" y="131"/>
                    </a:lnTo>
                    <a:lnTo>
                      <a:pt x="775" y="129"/>
                    </a:lnTo>
                    <a:lnTo>
                      <a:pt x="774" y="131"/>
                    </a:lnTo>
                    <a:lnTo>
                      <a:pt x="770" y="133"/>
                    </a:lnTo>
                    <a:lnTo>
                      <a:pt x="767" y="134"/>
                    </a:lnTo>
                    <a:lnTo>
                      <a:pt x="760" y="133"/>
                    </a:lnTo>
                    <a:lnTo>
                      <a:pt x="757" y="134"/>
                    </a:lnTo>
                    <a:lnTo>
                      <a:pt x="757" y="136"/>
                    </a:lnTo>
                    <a:lnTo>
                      <a:pt x="755" y="136"/>
                    </a:lnTo>
                    <a:lnTo>
                      <a:pt x="754" y="133"/>
                    </a:lnTo>
                    <a:lnTo>
                      <a:pt x="752" y="131"/>
                    </a:lnTo>
                    <a:lnTo>
                      <a:pt x="747" y="131"/>
                    </a:lnTo>
                    <a:lnTo>
                      <a:pt x="747" y="131"/>
                    </a:lnTo>
                    <a:lnTo>
                      <a:pt x="744" y="131"/>
                    </a:lnTo>
                    <a:lnTo>
                      <a:pt x="742" y="133"/>
                    </a:lnTo>
                    <a:lnTo>
                      <a:pt x="744" y="133"/>
                    </a:lnTo>
                    <a:lnTo>
                      <a:pt x="749" y="133"/>
                    </a:lnTo>
                    <a:lnTo>
                      <a:pt x="750" y="134"/>
                    </a:lnTo>
                    <a:lnTo>
                      <a:pt x="752" y="136"/>
                    </a:lnTo>
                    <a:lnTo>
                      <a:pt x="750" y="139"/>
                    </a:lnTo>
                    <a:lnTo>
                      <a:pt x="747" y="141"/>
                    </a:lnTo>
                    <a:lnTo>
                      <a:pt x="745" y="141"/>
                    </a:lnTo>
                    <a:lnTo>
                      <a:pt x="742" y="141"/>
                    </a:lnTo>
                    <a:lnTo>
                      <a:pt x="739" y="143"/>
                    </a:lnTo>
                    <a:lnTo>
                      <a:pt x="734" y="144"/>
                    </a:lnTo>
                    <a:lnTo>
                      <a:pt x="727" y="144"/>
                    </a:lnTo>
                    <a:lnTo>
                      <a:pt x="724" y="146"/>
                    </a:lnTo>
                    <a:lnTo>
                      <a:pt x="722" y="149"/>
                    </a:lnTo>
                    <a:lnTo>
                      <a:pt x="719" y="149"/>
                    </a:lnTo>
                    <a:lnTo>
                      <a:pt x="714" y="149"/>
                    </a:lnTo>
                    <a:lnTo>
                      <a:pt x="709" y="153"/>
                    </a:lnTo>
                    <a:lnTo>
                      <a:pt x="706" y="153"/>
                    </a:lnTo>
                    <a:lnTo>
                      <a:pt x="704" y="154"/>
                    </a:lnTo>
                    <a:lnTo>
                      <a:pt x="704" y="158"/>
                    </a:lnTo>
                    <a:lnTo>
                      <a:pt x="706" y="161"/>
                    </a:lnTo>
                    <a:lnTo>
                      <a:pt x="707" y="163"/>
                    </a:lnTo>
                    <a:lnTo>
                      <a:pt x="707" y="166"/>
                    </a:lnTo>
                    <a:lnTo>
                      <a:pt x="709" y="169"/>
                    </a:lnTo>
                    <a:lnTo>
                      <a:pt x="711" y="169"/>
                    </a:lnTo>
                    <a:lnTo>
                      <a:pt x="712" y="168"/>
                    </a:lnTo>
                    <a:lnTo>
                      <a:pt x="714" y="164"/>
                    </a:lnTo>
                    <a:lnTo>
                      <a:pt x="717" y="161"/>
                    </a:lnTo>
                    <a:lnTo>
                      <a:pt x="720" y="161"/>
                    </a:lnTo>
                    <a:lnTo>
                      <a:pt x="724" y="159"/>
                    </a:lnTo>
                    <a:lnTo>
                      <a:pt x="727" y="158"/>
                    </a:lnTo>
                    <a:lnTo>
                      <a:pt x="732" y="158"/>
                    </a:lnTo>
                    <a:lnTo>
                      <a:pt x="734" y="156"/>
                    </a:lnTo>
                    <a:lnTo>
                      <a:pt x="737" y="153"/>
                    </a:lnTo>
                    <a:lnTo>
                      <a:pt x="742" y="153"/>
                    </a:lnTo>
                    <a:lnTo>
                      <a:pt x="752" y="149"/>
                    </a:lnTo>
                    <a:lnTo>
                      <a:pt x="755" y="149"/>
                    </a:lnTo>
                    <a:lnTo>
                      <a:pt x="755" y="149"/>
                    </a:lnTo>
                    <a:lnTo>
                      <a:pt x="755" y="153"/>
                    </a:lnTo>
                    <a:lnTo>
                      <a:pt x="757" y="153"/>
                    </a:lnTo>
                    <a:lnTo>
                      <a:pt x="760" y="151"/>
                    </a:lnTo>
                    <a:lnTo>
                      <a:pt x="760" y="148"/>
                    </a:lnTo>
                    <a:lnTo>
                      <a:pt x="764" y="143"/>
                    </a:lnTo>
                    <a:lnTo>
                      <a:pt x="765" y="143"/>
                    </a:lnTo>
                    <a:lnTo>
                      <a:pt x="770" y="144"/>
                    </a:lnTo>
                    <a:lnTo>
                      <a:pt x="774" y="144"/>
                    </a:lnTo>
                    <a:lnTo>
                      <a:pt x="779" y="144"/>
                    </a:lnTo>
                    <a:lnTo>
                      <a:pt x="785" y="144"/>
                    </a:lnTo>
                    <a:lnTo>
                      <a:pt x="789" y="146"/>
                    </a:lnTo>
                    <a:lnTo>
                      <a:pt x="794" y="146"/>
                    </a:lnTo>
                    <a:lnTo>
                      <a:pt x="805" y="146"/>
                    </a:lnTo>
                    <a:lnTo>
                      <a:pt x="809" y="146"/>
                    </a:lnTo>
                    <a:lnTo>
                      <a:pt x="813" y="148"/>
                    </a:lnTo>
                    <a:lnTo>
                      <a:pt x="820" y="149"/>
                    </a:lnTo>
                    <a:lnTo>
                      <a:pt x="830" y="149"/>
                    </a:lnTo>
                    <a:lnTo>
                      <a:pt x="833" y="149"/>
                    </a:lnTo>
                    <a:lnTo>
                      <a:pt x="833" y="153"/>
                    </a:lnTo>
                    <a:lnTo>
                      <a:pt x="835" y="154"/>
                    </a:lnTo>
                    <a:lnTo>
                      <a:pt x="835" y="156"/>
                    </a:lnTo>
                    <a:lnTo>
                      <a:pt x="832" y="158"/>
                    </a:lnTo>
                    <a:lnTo>
                      <a:pt x="832" y="161"/>
                    </a:lnTo>
                    <a:lnTo>
                      <a:pt x="828" y="166"/>
                    </a:lnTo>
                    <a:lnTo>
                      <a:pt x="827" y="168"/>
                    </a:lnTo>
                    <a:lnTo>
                      <a:pt x="815" y="168"/>
                    </a:lnTo>
                    <a:lnTo>
                      <a:pt x="809" y="171"/>
                    </a:lnTo>
                    <a:lnTo>
                      <a:pt x="807" y="171"/>
                    </a:lnTo>
                    <a:lnTo>
                      <a:pt x="805" y="169"/>
                    </a:lnTo>
                    <a:lnTo>
                      <a:pt x="804" y="169"/>
                    </a:lnTo>
                    <a:lnTo>
                      <a:pt x="802" y="173"/>
                    </a:lnTo>
                    <a:lnTo>
                      <a:pt x="804" y="176"/>
                    </a:lnTo>
                    <a:lnTo>
                      <a:pt x="802" y="179"/>
                    </a:lnTo>
                    <a:lnTo>
                      <a:pt x="802" y="181"/>
                    </a:lnTo>
                    <a:lnTo>
                      <a:pt x="804" y="182"/>
                    </a:lnTo>
                    <a:lnTo>
                      <a:pt x="809" y="181"/>
                    </a:lnTo>
                    <a:lnTo>
                      <a:pt x="815" y="179"/>
                    </a:lnTo>
                    <a:lnTo>
                      <a:pt x="820" y="178"/>
                    </a:lnTo>
                    <a:lnTo>
                      <a:pt x="820" y="178"/>
                    </a:lnTo>
                    <a:lnTo>
                      <a:pt x="828" y="178"/>
                    </a:lnTo>
                    <a:lnTo>
                      <a:pt x="828" y="178"/>
                    </a:lnTo>
                    <a:lnTo>
                      <a:pt x="837" y="179"/>
                    </a:lnTo>
                    <a:lnTo>
                      <a:pt x="840" y="179"/>
                    </a:lnTo>
                    <a:lnTo>
                      <a:pt x="843" y="181"/>
                    </a:lnTo>
                    <a:lnTo>
                      <a:pt x="845" y="179"/>
                    </a:lnTo>
                    <a:lnTo>
                      <a:pt x="847" y="178"/>
                    </a:lnTo>
                    <a:lnTo>
                      <a:pt x="848" y="178"/>
                    </a:lnTo>
                    <a:lnTo>
                      <a:pt x="852" y="178"/>
                    </a:lnTo>
                    <a:lnTo>
                      <a:pt x="853" y="181"/>
                    </a:lnTo>
                    <a:lnTo>
                      <a:pt x="858" y="176"/>
                    </a:lnTo>
                    <a:lnTo>
                      <a:pt x="860" y="169"/>
                    </a:lnTo>
                    <a:lnTo>
                      <a:pt x="860" y="163"/>
                    </a:lnTo>
                    <a:lnTo>
                      <a:pt x="862" y="161"/>
                    </a:lnTo>
                    <a:lnTo>
                      <a:pt x="860" y="159"/>
                    </a:lnTo>
                    <a:lnTo>
                      <a:pt x="862" y="156"/>
                    </a:lnTo>
                    <a:lnTo>
                      <a:pt x="865" y="154"/>
                    </a:lnTo>
                    <a:lnTo>
                      <a:pt x="870" y="154"/>
                    </a:lnTo>
                    <a:lnTo>
                      <a:pt x="875" y="156"/>
                    </a:lnTo>
                    <a:lnTo>
                      <a:pt x="882" y="156"/>
                    </a:lnTo>
                    <a:lnTo>
                      <a:pt x="887" y="154"/>
                    </a:lnTo>
                    <a:lnTo>
                      <a:pt x="890" y="154"/>
                    </a:lnTo>
                    <a:lnTo>
                      <a:pt x="890" y="159"/>
                    </a:lnTo>
                    <a:lnTo>
                      <a:pt x="890" y="166"/>
                    </a:lnTo>
                    <a:lnTo>
                      <a:pt x="890" y="171"/>
                    </a:lnTo>
                    <a:lnTo>
                      <a:pt x="887" y="176"/>
                    </a:lnTo>
                    <a:lnTo>
                      <a:pt x="883" y="182"/>
                    </a:lnTo>
                    <a:lnTo>
                      <a:pt x="882" y="189"/>
                    </a:lnTo>
                    <a:lnTo>
                      <a:pt x="880" y="192"/>
                    </a:lnTo>
                    <a:lnTo>
                      <a:pt x="867" y="202"/>
                    </a:lnTo>
                    <a:lnTo>
                      <a:pt x="863" y="202"/>
                    </a:lnTo>
                    <a:lnTo>
                      <a:pt x="862" y="202"/>
                    </a:lnTo>
                    <a:lnTo>
                      <a:pt x="858" y="204"/>
                    </a:lnTo>
                    <a:lnTo>
                      <a:pt x="855" y="207"/>
                    </a:lnTo>
                    <a:lnTo>
                      <a:pt x="852" y="206"/>
                    </a:lnTo>
                    <a:lnTo>
                      <a:pt x="850" y="206"/>
                    </a:lnTo>
                    <a:lnTo>
                      <a:pt x="847" y="211"/>
                    </a:lnTo>
                    <a:lnTo>
                      <a:pt x="847" y="214"/>
                    </a:lnTo>
                    <a:lnTo>
                      <a:pt x="843" y="216"/>
                    </a:lnTo>
                    <a:lnTo>
                      <a:pt x="840" y="219"/>
                    </a:lnTo>
                    <a:lnTo>
                      <a:pt x="837" y="217"/>
                    </a:lnTo>
                    <a:lnTo>
                      <a:pt x="837" y="217"/>
                    </a:lnTo>
                    <a:lnTo>
                      <a:pt x="835" y="219"/>
                    </a:lnTo>
                    <a:lnTo>
                      <a:pt x="835" y="221"/>
                    </a:lnTo>
                    <a:lnTo>
                      <a:pt x="833" y="224"/>
                    </a:lnTo>
                    <a:lnTo>
                      <a:pt x="830" y="231"/>
                    </a:lnTo>
                    <a:lnTo>
                      <a:pt x="825" y="232"/>
                    </a:lnTo>
                    <a:lnTo>
                      <a:pt x="823" y="236"/>
                    </a:lnTo>
                    <a:lnTo>
                      <a:pt x="817" y="241"/>
                    </a:lnTo>
                    <a:lnTo>
                      <a:pt x="813" y="244"/>
                    </a:lnTo>
                    <a:lnTo>
                      <a:pt x="809" y="246"/>
                    </a:lnTo>
                    <a:lnTo>
                      <a:pt x="804" y="249"/>
                    </a:lnTo>
                    <a:lnTo>
                      <a:pt x="802" y="251"/>
                    </a:lnTo>
                    <a:lnTo>
                      <a:pt x="799" y="251"/>
                    </a:lnTo>
                    <a:lnTo>
                      <a:pt x="799" y="256"/>
                    </a:lnTo>
                    <a:lnTo>
                      <a:pt x="799" y="259"/>
                    </a:lnTo>
                    <a:lnTo>
                      <a:pt x="797" y="264"/>
                    </a:lnTo>
                    <a:lnTo>
                      <a:pt x="799" y="266"/>
                    </a:lnTo>
                    <a:lnTo>
                      <a:pt x="799" y="264"/>
                    </a:lnTo>
                    <a:lnTo>
                      <a:pt x="800" y="261"/>
                    </a:lnTo>
                    <a:lnTo>
                      <a:pt x="805" y="256"/>
                    </a:lnTo>
                    <a:lnTo>
                      <a:pt x="809" y="251"/>
                    </a:lnTo>
                    <a:lnTo>
                      <a:pt x="812" y="247"/>
                    </a:lnTo>
                    <a:lnTo>
                      <a:pt x="813" y="247"/>
                    </a:lnTo>
                    <a:lnTo>
                      <a:pt x="815" y="249"/>
                    </a:lnTo>
                    <a:lnTo>
                      <a:pt x="818" y="246"/>
                    </a:lnTo>
                    <a:lnTo>
                      <a:pt x="828" y="239"/>
                    </a:lnTo>
                    <a:lnTo>
                      <a:pt x="830" y="239"/>
                    </a:lnTo>
                    <a:lnTo>
                      <a:pt x="832" y="236"/>
                    </a:lnTo>
                    <a:lnTo>
                      <a:pt x="838" y="229"/>
                    </a:lnTo>
                    <a:lnTo>
                      <a:pt x="845" y="224"/>
                    </a:lnTo>
                    <a:lnTo>
                      <a:pt x="848" y="222"/>
                    </a:lnTo>
                    <a:lnTo>
                      <a:pt x="850" y="224"/>
                    </a:lnTo>
                    <a:lnTo>
                      <a:pt x="855" y="224"/>
                    </a:lnTo>
                    <a:lnTo>
                      <a:pt x="858" y="221"/>
                    </a:lnTo>
                    <a:lnTo>
                      <a:pt x="858" y="219"/>
                    </a:lnTo>
                    <a:lnTo>
                      <a:pt x="863" y="219"/>
                    </a:lnTo>
                    <a:lnTo>
                      <a:pt x="870" y="219"/>
                    </a:lnTo>
                    <a:lnTo>
                      <a:pt x="877" y="216"/>
                    </a:lnTo>
                    <a:lnTo>
                      <a:pt x="882" y="212"/>
                    </a:lnTo>
                    <a:lnTo>
                      <a:pt x="885" y="212"/>
                    </a:lnTo>
                    <a:lnTo>
                      <a:pt x="888" y="209"/>
                    </a:lnTo>
                    <a:lnTo>
                      <a:pt x="892" y="207"/>
                    </a:lnTo>
                    <a:lnTo>
                      <a:pt x="895" y="206"/>
                    </a:lnTo>
                    <a:lnTo>
                      <a:pt x="898" y="202"/>
                    </a:lnTo>
                    <a:lnTo>
                      <a:pt x="905" y="197"/>
                    </a:lnTo>
                    <a:lnTo>
                      <a:pt x="907" y="192"/>
                    </a:lnTo>
                    <a:lnTo>
                      <a:pt x="907" y="191"/>
                    </a:lnTo>
                    <a:lnTo>
                      <a:pt x="908" y="187"/>
                    </a:lnTo>
                    <a:lnTo>
                      <a:pt x="910" y="186"/>
                    </a:lnTo>
                    <a:lnTo>
                      <a:pt x="913" y="184"/>
                    </a:lnTo>
                    <a:lnTo>
                      <a:pt x="913" y="186"/>
                    </a:lnTo>
                    <a:lnTo>
                      <a:pt x="915" y="189"/>
                    </a:lnTo>
                    <a:lnTo>
                      <a:pt x="915" y="192"/>
                    </a:lnTo>
                    <a:lnTo>
                      <a:pt x="913" y="196"/>
                    </a:lnTo>
                    <a:lnTo>
                      <a:pt x="915" y="197"/>
                    </a:lnTo>
                    <a:lnTo>
                      <a:pt x="916" y="202"/>
                    </a:lnTo>
                    <a:lnTo>
                      <a:pt x="915" y="204"/>
                    </a:lnTo>
                    <a:lnTo>
                      <a:pt x="915" y="207"/>
                    </a:lnTo>
                    <a:lnTo>
                      <a:pt x="916" y="206"/>
                    </a:lnTo>
                    <a:lnTo>
                      <a:pt x="918" y="202"/>
                    </a:lnTo>
                    <a:lnTo>
                      <a:pt x="920" y="199"/>
                    </a:lnTo>
                    <a:lnTo>
                      <a:pt x="920" y="197"/>
                    </a:lnTo>
                    <a:lnTo>
                      <a:pt x="920" y="194"/>
                    </a:lnTo>
                    <a:lnTo>
                      <a:pt x="921" y="192"/>
                    </a:lnTo>
                    <a:lnTo>
                      <a:pt x="923" y="192"/>
                    </a:lnTo>
                    <a:lnTo>
                      <a:pt x="923" y="196"/>
                    </a:lnTo>
                    <a:lnTo>
                      <a:pt x="926" y="197"/>
                    </a:lnTo>
                    <a:lnTo>
                      <a:pt x="930" y="197"/>
                    </a:lnTo>
                    <a:lnTo>
                      <a:pt x="935" y="196"/>
                    </a:lnTo>
                    <a:lnTo>
                      <a:pt x="936" y="194"/>
                    </a:lnTo>
                    <a:lnTo>
                      <a:pt x="935" y="192"/>
                    </a:lnTo>
                    <a:lnTo>
                      <a:pt x="935" y="189"/>
                    </a:lnTo>
                    <a:lnTo>
                      <a:pt x="936" y="189"/>
                    </a:lnTo>
                    <a:lnTo>
                      <a:pt x="940" y="187"/>
                    </a:lnTo>
                    <a:lnTo>
                      <a:pt x="940" y="182"/>
                    </a:lnTo>
                    <a:lnTo>
                      <a:pt x="938" y="179"/>
                    </a:lnTo>
                    <a:lnTo>
                      <a:pt x="940" y="178"/>
                    </a:lnTo>
                    <a:lnTo>
                      <a:pt x="943" y="176"/>
                    </a:lnTo>
                    <a:lnTo>
                      <a:pt x="945" y="178"/>
                    </a:lnTo>
                    <a:lnTo>
                      <a:pt x="948" y="179"/>
                    </a:lnTo>
                    <a:lnTo>
                      <a:pt x="953" y="178"/>
                    </a:lnTo>
                    <a:lnTo>
                      <a:pt x="955" y="176"/>
                    </a:lnTo>
                    <a:lnTo>
                      <a:pt x="961" y="174"/>
                    </a:lnTo>
                    <a:lnTo>
                      <a:pt x="968" y="174"/>
                    </a:lnTo>
                    <a:lnTo>
                      <a:pt x="970" y="173"/>
                    </a:lnTo>
                    <a:lnTo>
                      <a:pt x="976" y="174"/>
                    </a:lnTo>
                    <a:lnTo>
                      <a:pt x="983" y="178"/>
                    </a:lnTo>
                    <a:lnTo>
                      <a:pt x="990" y="179"/>
                    </a:lnTo>
                    <a:lnTo>
                      <a:pt x="995" y="179"/>
                    </a:lnTo>
                    <a:lnTo>
                      <a:pt x="998" y="181"/>
                    </a:lnTo>
                    <a:lnTo>
                      <a:pt x="1001" y="184"/>
                    </a:lnTo>
                    <a:lnTo>
                      <a:pt x="1003" y="184"/>
                    </a:lnTo>
                    <a:lnTo>
                      <a:pt x="1008" y="186"/>
                    </a:lnTo>
                    <a:lnTo>
                      <a:pt x="1009" y="189"/>
                    </a:lnTo>
                    <a:lnTo>
                      <a:pt x="1011" y="192"/>
                    </a:lnTo>
                    <a:lnTo>
                      <a:pt x="1018" y="197"/>
                    </a:lnTo>
                    <a:lnTo>
                      <a:pt x="1019" y="199"/>
                    </a:lnTo>
                    <a:lnTo>
                      <a:pt x="1023" y="202"/>
                    </a:lnTo>
                    <a:lnTo>
                      <a:pt x="1024" y="209"/>
                    </a:lnTo>
                    <a:lnTo>
                      <a:pt x="1024" y="214"/>
                    </a:lnTo>
                    <a:lnTo>
                      <a:pt x="1021" y="216"/>
                    </a:lnTo>
                    <a:lnTo>
                      <a:pt x="1018" y="217"/>
                    </a:lnTo>
                    <a:lnTo>
                      <a:pt x="1013" y="221"/>
                    </a:lnTo>
                    <a:lnTo>
                      <a:pt x="1013" y="222"/>
                    </a:lnTo>
                    <a:lnTo>
                      <a:pt x="1009" y="224"/>
                    </a:lnTo>
                    <a:lnTo>
                      <a:pt x="1005" y="226"/>
                    </a:lnTo>
                    <a:lnTo>
                      <a:pt x="1000" y="232"/>
                    </a:lnTo>
                    <a:lnTo>
                      <a:pt x="998" y="236"/>
                    </a:lnTo>
                    <a:lnTo>
                      <a:pt x="996" y="236"/>
                    </a:lnTo>
                    <a:lnTo>
                      <a:pt x="993" y="236"/>
                    </a:lnTo>
                    <a:lnTo>
                      <a:pt x="986" y="232"/>
                    </a:lnTo>
                    <a:lnTo>
                      <a:pt x="983" y="232"/>
                    </a:lnTo>
                    <a:lnTo>
                      <a:pt x="980" y="234"/>
                    </a:lnTo>
                    <a:lnTo>
                      <a:pt x="978" y="237"/>
                    </a:lnTo>
                    <a:lnTo>
                      <a:pt x="978" y="239"/>
                    </a:lnTo>
                    <a:lnTo>
                      <a:pt x="980" y="241"/>
                    </a:lnTo>
                    <a:lnTo>
                      <a:pt x="980" y="242"/>
                    </a:lnTo>
                    <a:lnTo>
                      <a:pt x="981" y="246"/>
                    </a:lnTo>
                    <a:lnTo>
                      <a:pt x="983" y="247"/>
                    </a:lnTo>
                    <a:lnTo>
                      <a:pt x="983" y="251"/>
                    </a:lnTo>
                    <a:lnTo>
                      <a:pt x="981" y="252"/>
                    </a:lnTo>
                    <a:lnTo>
                      <a:pt x="978" y="252"/>
                    </a:lnTo>
                    <a:lnTo>
                      <a:pt x="976" y="252"/>
                    </a:lnTo>
                    <a:lnTo>
                      <a:pt x="968" y="256"/>
                    </a:lnTo>
                    <a:lnTo>
                      <a:pt x="965" y="259"/>
                    </a:lnTo>
                    <a:lnTo>
                      <a:pt x="960" y="259"/>
                    </a:lnTo>
                    <a:lnTo>
                      <a:pt x="956" y="259"/>
                    </a:lnTo>
                    <a:lnTo>
                      <a:pt x="953" y="257"/>
                    </a:lnTo>
                    <a:lnTo>
                      <a:pt x="950" y="256"/>
                    </a:lnTo>
                    <a:lnTo>
                      <a:pt x="946" y="256"/>
                    </a:lnTo>
                    <a:lnTo>
                      <a:pt x="945" y="256"/>
                    </a:lnTo>
                    <a:lnTo>
                      <a:pt x="941" y="254"/>
                    </a:lnTo>
                    <a:lnTo>
                      <a:pt x="941" y="254"/>
                    </a:lnTo>
                    <a:lnTo>
                      <a:pt x="938" y="254"/>
                    </a:lnTo>
                    <a:lnTo>
                      <a:pt x="936" y="254"/>
                    </a:lnTo>
                    <a:lnTo>
                      <a:pt x="936" y="256"/>
                    </a:lnTo>
                    <a:lnTo>
                      <a:pt x="935" y="256"/>
                    </a:lnTo>
                    <a:lnTo>
                      <a:pt x="931" y="256"/>
                    </a:lnTo>
                    <a:lnTo>
                      <a:pt x="930" y="256"/>
                    </a:lnTo>
                    <a:lnTo>
                      <a:pt x="928" y="259"/>
                    </a:lnTo>
                    <a:lnTo>
                      <a:pt x="925" y="259"/>
                    </a:lnTo>
                    <a:lnTo>
                      <a:pt x="923" y="257"/>
                    </a:lnTo>
                    <a:lnTo>
                      <a:pt x="920" y="259"/>
                    </a:lnTo>
                    <a:lnTo>
                      <a:pt x="918" y="261"/>
                    </a:lnTo>
                    <a:lnTo>
                      <a:pt x="913" y="259"/>
                    </a:lnTo>
                    <a:lnTo>
                      <a:pt x="910" y="259"/>
                    </a:lnTo>
                    <a:lnTo>
                      <a:pt x="905" y="259"/>
                    </a:lnTo>
                    <a:lnTo>
                      <a:pt x="902" y="262"/>
                    </a:lnTo>
                    <a:lnTo>
                      <a:pt x="897" y="261"/>
                    </a:lnTo>
                    <a:lnTo>
                      <a:pt x="893" y="261"/>
                    </a:lnTo>
                    <a:lnTo>
                      <a:pt x="897" y="262"/>
                    </a:lnTo>
                    <a:lnTo>
                      <a:pt x="900" y="262"/>
                    </a:lnTo>
                    <a:lnTo>
                      <a:pt x="910" y="262"/>
                    </a:lnTo>
                    <a:lnTo>
                      <a:pt x="913" y="261"/>
                    </a:lnTo>
                    <a:lnTo>
                      <a:pt x="916" y="261"/>
                    </a:lnTo>
                    <a:lnTo>
                      <a:pt x="920" y="264"/>
                    </a:lnTo>
                    <a:lnTo>
                      <a:pt x="925" y="264"/>
                    </a:lnTo>
                    <a:lnTo>
                      <a:pt x="935" y="264"/>
                    </a:lnTo>
                    <a:lnTo>
                      <a:pt x="938" y="267"/>
                    </a:lnTo>
                    <a:lnTo>
                      <a:pt x="941" y="267"/>
                    </a:lnTo>
                    <a:lnTo>
                      <a:pt x="943" y="264"/>
                    </a:lnTo>
                    <a:lnTo>
                      <a:pt x="946" y="264"/>
                    </a:lnTo>
                    <a:lnTo>
                      <a:pt x="950" y="264"/>
                    </a:lnTo>
                    <a:lnTo>
                      <a:pt x="951" y="267"/>
                    </a:lnTo>
                    <a:lnTo>
                      <a:pt x="956" y="269"/>
                    </a:lnTo>
                    <a:lnTo>
                      <a:pt x="958" y="271"/>
                    </a:lnTo>
                    <a:lnTo>
                      <a:pt x="958" y="274"/>
                    </a:lnTo>
                    <a:lnTo>
                      <a:pt x="955" y="277"/>
                    </a:lnTo>
                    <a:lnTo>
                      <a:pt x="951" y="277"/>
                    </a:lnTo>
                    <a:lnTo>
                      <a:pt x="950" y="277"/>
                    </a:lnTo>
                    <a:lnTo>
                      <a:pt x="950" y="280"/>
                    </a:lnTo>
                    <a:lnTo>
                      <a:pt x="950" y="284"/>
                    </a:lnTo>
                    <a:lnTo>
                      <a:pt x="946" y="285"/>
                    </a:lnTo>
                    <a:lnTo>
                      <a:pt x="936" y="287"/>
                    </a:lnTo>
                    <a:lnTo>
                      <a:pt x="933" y="287"/>
                    </a:lnTo>
                    <a:lnTo>
                      <a:pt x="928" y="287"/>
                    </a:lnTo>
                    <a:lnTo>
                      <a:pt x="920" y="287"/>
                    </a:lnTo>
                    <a:lnTo>
                      <a:pt x="916" y="285"/>
                    </a:lnTo>
                    <a:lnTo>
                      <a:pt x="908" y="279"/>
                    </a:lnTo>
                    <a:lnTo>
                      <a:pt x="902" y="277"/>
                    </a:lnTo>
                    <a:lnTo>
                      <a:pt x="898" y="277"/>
                    </a:lnTo>
                    <a:lnTo>
                      <a:pt x="893" y="280"/>
                    </a:lnTo>
                    <a:lnTo>
                      <a:pt x="892" y="285"/>
                    </a:lnTo>
                    <a:lnTo>
                      <a:pt x="887" y="289"/>
                    </a:lnTo>
                    <a:lnTo>
                      <a:pt x="883" y="290"/>
                    </a:lnTo>
                    <a:lnTo>
                      <a:pt x="882" y="292"/>
                    </a:lnTo>
                    <a:lnTo>
                      <a:pt x="883" y="292"/>
                    </a:lnTo>
                    <a:lnTo>
                      <a:pt x="887" y="292"/>
                    </a:lnTo>
                    <a:lnTo>
                      <a:pt x="888" y="295"/>
                    </a:lnTo>
                    <a:lnTo>
                      <a:pt x="888" y="299"/>
                    </a:lnTo>
                    <a:lnTo>
                      <a:pt x="887" y="300"/>
                    </a:lnTo>
                    <a:lnTo>
                      <a:pt x="883" y="300"/>
                    </a:lnTo>
                    <a:lnTo>
                      <a:pt x="883" y="302"/>
                    </a:lnTo>
                    <a:lnTo>
                      <a:pt x="885" y="304"/>
                    </a:lnTo>
                    <a:lnTo>
                      <a:pt x="888" y="305"/>
                    </a:lnTo>
                    <a:lnTo>
                      <a:pt x="892" y="305"/>
                    </a:lnTo>
                    <a:lnTo>
                      <a:pt x="893" y="304"/>
                    </a:lnTo>
                    <a:lnTo>
                      <a:pt x="898" y="300"/>
                    </a:lnTo>
                    <a:lnTo>
                      <a:pt x="902" y="297"/>
                    </a:lnTo>
                    <a:lnTo>
                      <a:pt x="907" y="295"/>
                    </a:lnTo>
                    <a:lnTo>
                      <a:pt x="913" y="294"/>
                    </a:lnTo>
                    <a:lnTo>
                      <a:pt x="920" y="290"/>
                    </a:lnTo>
                    <a:lnTo>
                      <a:pt x="923" y="290"/>
                    </a:lnTo>
                    <a:lnTo>
                      <a:pt x="925" y="292"/>
                    </a:lnTo>
                    <a:lnTo>
                      <a:pt x="926" y="294"/>
                    </a:lnTo>
                    <a:lnTo>
                      <a:pt x="931" y="295"/>
                    </a:lnTo>
                    <a:lnTo>
                      <a:pt x="935" y="297"/>
                    </a:lnTo>
                    <a:lnTo>
                      <a:pt x="935" y="299"/>
                    </a:lnTo>
                    <a:lnTo>
                      <a:pt x="933" y="300"/>
                    </a:lnTo>
                    <a:lnTo>
                      <a:pt x="928" y="304"/>
                    </a:lnTo>
                    <a:lnTo>
                      <a:pt x="926" y="310"/>
                    </a:lnTo>
                    <a:lnTo>
                      <a:pt x="923" y="314"/>
                    </a:lnTo>
                    <a:lnTo>
                      <a:pt x="921" y="317"/>
                    </a:lnTo>
                    <a:lnTo>
                      <a:pt x="915" y="322"/>
                    </a:lnTo>
                    <a:lnTo>
                      <a:pt x="910" y="327"/>
                    </a:lnTo>
                    <a:lnTo>
                      <a:pt x="903" y="337"/>
                    </a:lnTo>
                    <a:lnTo>
                      <a:pt x="900" y="342"/>
                    </a:lnTo>
                    <a:lnTo>
                      <a:pt x="897" y="344"/>
                    </a:lnTo>
                    <a:lnTo>
                      <a:pt x="897" y="350"/>
                    </a:lnTo>
                    <a:lnTo>
                      <a:pt x="895" y="355"/>
                    </a:lnTo>
                    <a:lnTo>
                      <a:pt x="895" y="357"/>
                    </a:lnTo>
                    <a:lnTo>
                      <a:pt x="892" y="360"/>
                    </a:lnTo>
                    <a:lnTo>
                      <a:pt x="892" y="367"/>
                    </a:lnTo>
                    <a:lnTo>
                      <a:pt x="888" y="372"/>
                    </a:lnTo>
                    <a:lnTo>
                      <a:pt x="887" y="380"/>
                    </a:lnTo>
                    <a:lnTo>
                      <a:pt x="888" y="383"/>
                    </a:lnTo>
                    <a:lnTo>
                      <a:pt x="890" y="387"/>
                    </a:lnTo>
                    <a:lnTo>
                      <a:pt x="888" y="393"/>
                    </a:lnTo>
                    <a:lnTo>
                      <a:pt x="885" y="395"/>
                    </a:lnTo>
                    <a:lnTo>
                      <a:pt x="882" y="398"/>
                    </a:lnTo>
                    <a:lnTo>
                      <a:pt x="883" y="403"/>
                    </a:lnTo>
                    <a:lnTo>
                      <a:pt x="882" y="405"/>
                    </a:lnTo>
                    <a:lnTo>
                      <a:pt x="880" y="408"/>
                    </a:lnTo>
                    <a:lnTo>
                      <a:pt x="878" y="413"/>
                    </a:lnTo>
                    <a:lnTo>
                      <a:pt x="877" y="418"/>
                    </a:lnTo>
                    <a:lnTo>
                      <a:pt x="873" y="422"/>
                    </a:lnTo>
                    <a:lnTo>
                      <a:pt x="870" y="422"/>
                    </a:lnTo>
                    <a:lnTo>
                      <a:pt x="868" y="418"/>
                    </a:lnTo>
                    <a:lnTo>
                      <a:pt x="868" y="417"/>
                    </a:lnTo>
                    <a:lnTo>
                      <a:pt x="867" y="415"/>
                    </a:lnTo>
                    <a:lnTo>
                      <a:pt x="865" y="413"/>
                    </a:lnTo>
                    <a:lnTo>
                      <a:pt x="868" y="412"/>
                    </a:lnTo>
                    <a:lnTo>
                      <a:pt x="867" y="410"/>
                    </a:lnTo>
                    <a:lnTo>
                      <a:pt x="863" y="408"/>
                    </a:lnTo>
                    <a:lnTo>
                      <a:pt x="860" y="410"/>
                    </a:lnTo>
                    <a:lnTo>
                      <a:pt x="858" y="410"/>
                    </a:lnTo>
                    <a:lnTo>
                      <a:pt x="857" y="412"/>
                    </a:lnTo>
                    <a:lnTo>
                      <a:pt x="857" y="413"/>
                    </a:lnTo>
                    <a:lnTo>
                      <a:pt x="858" y="415"/>
                    </a:lnTo>
                    <a:lnTo>
                      <a:pt x="858" y="417"/>
                    </a:lnTo>
                    <a:lnTo>
                      <a:pt x="855" y="418"/>
                    </a:lnTo>
                    <a:lnTo>
                      <a:pt x="855" y="422"/>
                    </a:lnTo>
                    <a:lnTo>
                      <a:pt x="858" y="423"/>
                    </a:lnTo>
                    <a:lnTo>
                      <a:pt x="862" y="425"/>
                    </a:lnTo>
                    <a:lnTo>
                      <a:pt x="865" y="428"/>
                    </a:lnTo>
                    <a:lnTo>
                      <a:pt x="867" y="430"/>
                    </a:lnTo>
                    <a:lnTo>
                      <a:pt x="868" y="435"/>
                    </a:lnTo>
                    <a:lnTo>
                      <a:pt x="872" y="437"/>
                    </a:lnTo>
                    <a:lnTo>
                      <a:pt x="877" y="438"/>
                    </a:lnTo>
                    <a:lnTo>
                      <a:pt x="882" y="442"/>
                    </a:lnTo>
                    <a:lnTo>
                      <a:pt x="883" y="448"/>
                    </a:lnTo>
                    <a:lnTo>
                      <a:pt x="882" y="450"/>
                    </a:lnTo>
                    <a:lnTo>
                      <a:pt x="878" y="450"/>
                    </a:lnTo>
                    <a:lnTo>
                      <a:pt x="875" y="448"/>
                    </a:lnTo>
                    <a:lnTo>
                      <a:pt x="870" y="443"/>
                    </a:lnTo>
                    <a:lnTo>
                      <a:pt x="870" y="442"/>
                    </a:lnTo>
                    <a:lnTo>
                      <a:pt x="867" y="440"/>
                    </a:lnTo>
                    <a:lnTo>
                      <a:pt x="865" y="440"/>
                    </a:lnTo>
                    <a:lnTo>
                      <a:pt x="863" y="440"/>
                    </a:lnTo>
                    <a:lnTo>
                      <a:pt x="863" y="442"/>
                    </a:lnTo>
                    <a:lnTo>
                      <a:pt x="863" y="445"/>
                    </a:lnTo>
                    <a:lnTo>
                      <a:pt x="867" y="448"/>
                    </a:lnTo>
                    <a:lnTo>
                      <a:pt x="867" y="450"/>
                    </a:lnTo>
                    <a:lnTo>
                      <a:pt x="863" y="450"/>
                    </a:lnTo>
                    <a:lnTo>
                      <a:pt x="862" y="448"/>
                    </a:lnTo>
                    <a:lnTo>
                      <a:pt x="860" y="450"/>
                    </a:lnTo>
                    <a:lnTo>
                      <a:pt x="862" y="452"/>
                    </a:lnTo>
                    <a:lnTo>
                      <a:pt x="865" y="453"/>
                    </a:lnTo>
                    <a:lnTo>
                      <a:pt x="865" y="455"/>
                    </a:lnTo>
                    <a:lnTo>
                      <a:pt x="863" y="457"/>
                    </a:lnTo>
                    <a:lnTo>
                      <a:pt x="865" y="458"/>
                    </a:lnTo>
                    <a:lnTo>
                      <a:pt x="867" y="457"/>
                    </a:lnTo>
                    <a:lnTo>
                      <a:pt x="872" y="458"/>
                    </a:lnTo>
                    <a:lnTo>
                      <a:pt x="873" y="460"/>
                    </a:lnTo>
                    <a:lnTo>
                      <a:pt x="873" y="463"/>
                    </a:lnTo>
                    <a:lnTo>
                      <a:pt x="873" y="465"/>
                    </a:lnTo>
                    <a:lnTo>
                      <a:pt x="875" y="467"/>
                    </a:lnTo>
                    <a:lnTo>
                      <a:pt x="877" y="465"/>
                    </a:lnTo>
                    <a:lnTo>
                      <a:pt x="882" y="462"/>
                    </a:lnTo>
                    <a:lnTo>
                      <a:pt x="883" y="458"/>
                    </a:lnTo>
                    <a:lnTo>
                      <a:pt x="885" y="458"/>
                    </a:lnTo>
                    <a:lnTo>
                      <a:pt x="885" y="460"/>
                    </a:lnTo>
                    <a:lnTo>
                      <a:pt x="887" y="462"/>
                    </a:lnTo>
                    <a:lnTo>
                      <a:pt x="888" y="462"/>
                    </a:lnTo>
                    <a:lnTo>
                      <a:pt x="892" y="463"/>
                    </a:lnTo>
                    <a:lnTo>
                      <a:pt x="895" y="465"/>
                    </a:lnTo>
                    <a:lnTo>
                      <a:pt x="897" y="468"/>
                    </a:lnTo>
                    <a:lnTo>
                      <a:pt x="897" y="472"/>
                    </a:lnTo>
                    <a:lnTo>
                      <a:pt x="895" y="473"/>
                    </a:lnTo>
                    <a:lnTo>
                      <a:pt x="893" y="478"/>
                    </a:lnTo>
                    <a:lnTo>
                      <a:pt x="893" y="483"/>
                    </a:lnTo>
                    <a:lnTo>
                      <a:pt x="893" y="486"/>
                    </a:lnTo>
                    <a:lnTo>
                      <a:pt x="892" y="491"/>
                    </a:lnTo>
                    <a:lnTo>
                      <a:pt x="888" y="495"/>
                    </a:lnTo>
                    <a:lnTo>
                      <a:pt x="888" y="498"/>
                    </a:lnTo>
                    <a:lnTo>
                      <a:pt x="888" y="500"/>
                    </a:lnTo>
                    <a:lnTo>
                      <a:pt x="887" y="500"/>
                    </a:lnTo>
                    <a:lnTo>
                      <a:pt x="883" y="496"/>
                    </a:lnTo>
                    <a:lnTo>
                      <a:pt x="878" y="495"/>
                    </a:lnTo>
                    <a:lnTo>
                      <a:pt x="877" y="491"/>
                    </a:lnTo>
                    <a:lnTo>
                      <a:pt x="875" y="491"/>
                    </a:lnTo>
                    <a:lnTo>
                      <a:pt x="873" y="491"/>
                    </a:lnTo>
                    <a:lnTo>
                      <a:pt x="868" y="490"/>
                    </a:lnTo>
                    <a:lnTo>
                      <a:pt x="868" y="488"/>
                    </a:lnTo>
                    <a:lnTo>
                      <a:pt x="868" y="486"/>
                    </a:lnTo>
                    <a:lnTo>
                      <a:pt x="867" y="483"/>
                    </a:lnTo>
                    <a:lnTo>
                      <a:pt x="863" y="483"/>
                    </a:lnTo>
                    <a:lnTo>
                      <a:pt x="862" y="483"/>
                    </a:lnTo>
                    <a:lnTo>
                      <a:pt x="860" y="483"/>
                    </a:lnTo>
                    <a:lnTo>
                      <a:pt x="857" y="480"/>
                    </a:lnTo>
                    <a:lnTo>
                      <a:pt x="853" y="480"/>
                    </a:lnTo>
                    <a:lnTo>
                      <a:pt x="850" y="481"/>
                    </a:lnTo>
                    <a:lnTo>
                      <a:pt x="850" y="481"/>
                    </a:lnTo>
                    <a:lnTo>
                      <a:pt x="850" y="485"/>
                    </a:lnTo>
                    <a:lnTo>
                      <a:pt x="848" y="485"/>
                    </a:lnTo>
                    <a:lnTo>
                      <a:pt x="847" y="483"/>
                    </a:lnTo>
                    <a:lnTo>
                      <a:pt x="842" y="483"/>
                    </a:lnTo>
                    <a:lnTo>
                      <a:pt x="838" y="485"/>
                    </a:lnTo>
                    <a:lnTo>
                      <a:pt x="840" y="485"/>
                    </a:lnTo>
                    <a:lnTo>
                      <a:pt x="843" y="485"/>
                    </a:lnTo>
                    <a:lnTo>
                      <a:pt x="847" y="486"/>
                    </a:lnTo>
                    <a:lnTo>
                      <a:pt x="848" y="488"/>
                    </a:lnTo>
                    <a:lnTo>
                      <a:pt x="848" y="488"/>
                    </a:lnTo>
                    <a:lnTo>
                      <a:pt x="845" y="490"/>
                    </a:lnTo>
                    <a:lnTo>
                      <a:pt x="840" y="495"/>
                    </a:lnTo>
                    <a:lnTo>
                      <a:pt x="835" y="496"/>
                    </a:lnTo>
                    <a:lnTo>
                      <a:pt x="833" y="496"/>
                    </a:lnTo>
                    <a:lnTo>
                      <a:pt x="832" y="495"/>
                    </a:lnTo>
                    <a:lnTo>
                      <a:pt x="832" y="491"/>
                    </a:lnTo>
                    <a:lnTo>
                      <a:pt x="830" y="490"/>
                    </a:lnTo>
                    <a:lnTo>
                      <a:pt x="828" y="491"/>
                    </a:lnTo>
                    <a:lnTo>
                      <a:pt x="828" y="495"/>
                    </a:lnTo>
                    <a:lnTo>
                      <a:pt x="830" y="496"/>
                    </a:lnTo>
                    <a:lnTo>
                      <a:pt x="828" y="498"/>
                    </a:lnTo>
                    <a:lnTo>
                      <a:pt x="828" y="501"/>
                    </a:lnTo>
                    <a:lnTo>
                      <a:pt x="830" y="503"/>
                    </a:lnTo>
                    <a:lnTo>
                      <a:pt x="828" y="505"/>
                    </a:lnTo>
                    <a:lnTo>
                      <a:pt x="828" y="506"/>
                    </a:lnTo>
                    <a:lnTo>
                      <a:pt x="830" y="508"/>
                    </a:lnTo>
                    <a:lnTo>
                      <a:pt x="828" y="510"/>
                    </a:lnTo>
                    <a:lnTo>
                      <a:pt x="823" y="508"/>
                    </a:lnTo>
                    <a:lnTo>
                      <a:pt x="820" y="508"/>
                    </a:lnTo>
                    <a:lnTo>
                      <a:pt x="818" y="510"/>
                    </a:lnTo>
                    <a:lnTo>
                      <a:pt x="822" y="511"/>
                    </a:lnTo>
                    <a:lnTo>
                      <a:pt x="825" y="513"/>
                    </a:lnTo>
                    <a:lnTo>
                      <a:pt x="832" y="511"/>
                    </a:lnTo>
                    <a:lnTo>
                      <a:pt x="832" y="513"/>
                    </a:lnTo>
                    <a:lnTo>
                      <a:pt x="832" y="516"/>
                    </a:lnTo>
                    <a:lnTo>
                      <a:pt x="832" y="520"/>
                    </a:lnTo>
                    <a:lnTo>
                      <a:pt x="833" y="520"/>
                    </a:lnTo>
                    <a:lnTo>
                      <a:pt x="835" y="518"/>
                    </a:lnTo>
                    <a:lnTo>
                      <a:pt x="838" y="518"/>
                    </a:lnTo>
                    <a:lnTo>
                      <a:pt x="843" y="520"/>
                    </a:lnTo>
                    <a:lnTo>
                      <a:pt x="845" y="521"/>
                    </a:lnTo>
                    <a:lnTo>
                      <a:pt x="850" y="521"/>
                    </a:lnTo>
                    <a:lnTo>
                      <a:pt x="853" y="521"/>
                    </a:lnTo>
                    <a:lnTo>
                      <a:pt x="857" y="521"/>
                    </a:lnTo>
                    <a:lnTo>
                      <a:pt x="858" y="520"/>
                    </a:lnTo>
                    <a:lnTo>
                      <a:pt x="860" y="520"/>
                    </a:lnTo>
                    <a:lnTo>
                      <a:pt x="860" y="523"/>
                    </a:lnTo>
                    <a:lnTo>
                      <a:pt x="860" y="526"/>
                    </a:lnTo>
                    <a:lnTo>
                      <a:pt x="862" y="530"/>
                    </a:lnTo>
                    <a:lnTo>
                      <a:pt x="860" y="530"/>
                    </a:lnTo>
                    <a:lnTo>
                      <a:pt x="858" y="531"/>
                    </a:lnTo>
                    <a:lnTo>
                      <a:pt x="855" y="530"/>
                    </a:lnTo>
                    <a:lnTo>
                      <a:pt x="853" y="530"/>
                    </a:lnTo>
                    <a:lnTo>
                      <a:pt x="850" y="531"/>
                    </a:lnTo>
                    <a:lnTo>
                      <a:pt x="847" y="531"/>
                    </a:lnTo>
                    <a:lnTo>
                      <a:pt x="845" y="530"/>
                    </a:lnTo>
                    <a:lnTo>
                      <a:pt x="838" y="531"/>
                    </a:lnTo>
                    <a:lnTo>
                      <a:pt x="833" y="531"/>
                    </a:lnTo>
                    <a:lnTo>
                      <a:pt x="830" y="531"/>
                    </a:lnTo>
                    <a:lnTo>
                      <a:pt x="830" y="530"/>
                    </a:lnTo>
                    <a:lnTo>
                      <a:pt x="828" y="531"/>
                    </a:lnTo>
                    <a:lnTo>
                      <a:pt x="830" y="533"/>
                    </a:lnTo>
                    <a:lnTo>
                      <a:pt x="830" y="535"/>
                    </a:lnTo>
                    <a:lnTo>
                      <a:pt x="833" y="535"/>
                    </a:lnTo>
                    <a:lnTo>
                      <a:pt x="837" y="533"/>
                    </a:lnTo>
                    <a:lnTo>
                      <a:pt x="845" y="533"/>
                    </a:lnTo>
                    <a:lnTo>
                      <a:pt x="848" y="535"/>
                    </a:lnTo>
                    <a:lnTo>
                      <a:pt x="850" y="538"/>
                    </a:lnTo>
                    <a:lnTo>
                      <a:pt x="853" y="538"/>
                    </a:lnTo>
                    <a:lnTo>
                      <a:pt x="857" y="538"/>
                    </a:lnTo>
                    <a:lnTo>
                      <a:pt x="860" y="541"/>
                    </a:lnTo>
                    <a:lnTo>
                      <a:pt x="862" y="545"/>
                    </a:lnTo>
                    <a:lnTo>
                      <a:pt x="865" y="548"/>
                    </a:lnTo>
                    <a:lnTo>
                      <a:pt x="867" y="550"/>
                    </a:lnTo>
                    <a:lnTo>
                      <a:pt x="865" y="550"/>
                    </a:lnTo>
                    <a:lnTo>
                      <a:pt x="862" y="550"/>
                    </a:lnTo>
                    <a:lnTo>
                      <a:pt x="860" y="548"/>
                    </a:lnTo>
                    <a:lnTo>
                      <a:pt x="860" y="550"/>
                    </a:lnTo>
                    <a:lnTo>
                      <a:pt x="860" y="551"/>
                    </a:lnTo>
                    <a:lnTo>
                      <a:pt x="862" y="555"/>
                    </a:lnTo>
                    <a:lnTo>
                      <a:pt x="862" y="560"/>
                    </a:lnTo>
                    <a:lnTo>
                      <a:pt x="862" y="563"/>
                    </a:lnTo>
                    <a:lnTo>
                      <a:pt x="862" y="566"/>
                    </a:lnTo>
                    <a:lnTo>
                      <a:pt x="862" y="568"/>
                    </a:lnTo>
                    <a:lnTo>
                      <a:pt x="860" y="571"/>
                    </a:lnTo>
                    <a:lnTo>
                      <a:pt x="858" y="578"/>
                    </a:lnTo>
                    <a:lnTo>
                      <a:pt x="855" y="581"/>
                    </a:lnTo>
                    <a:lnTo>
                      <a:pt x="852" y="581"/>
                    </a:lnTo>
                    <a:lnTo>
                      <a:pt x="850" y="579"/>
                    </a:lnTo>
                    <a:lnTo>
                      <a:pt x="848" y="576"/>
                    </a:lnTo>
                    <a:lnTo>
                      <a:pt x="852" y="573"/>
                    </a:lnTo>
                    <a:lnTo>
                      <a:pt x="850" y="571"/>
                    </a:lnTo>
                    <a:lnTo>
                      <a:pt x="847" y="571"/>
                    </a:lnTo>
                    <a:lnTo>
                      <a:pt x="845" y="571"/>
                    </a:lnTo>
                    <a:lnTo>
                      <a:pt x="843" y="571"/>
                    </a:lnTo>
                    <a:lnTo>
                      <a:pt x="837" y="565"/>
                    </a:lnTo>
                    <a:lnTo>
                      <a:pt x="833" y="561"/>
                    </a:lnTo>
                    <a:lnTo>
                      <a:pt x="828" y="560"/>
                    </a:lnTo>
                    <a:lnTo>
                      <a:pt x="828" y="556"/>
                    </a:lnTo>
                    <a:lnTo>
                      <a:pt x="827" y="553"/>
                    </a:lnTo>
                    <a:lnTo>
                      <a:pt x="822" y="548"/>
                    </a:lnTo>
                    <a:lnTo>
                      <a:pt x="818" y="546"/>
                    </a:lnTo>
                    <a:lnTo>
                      <a:pt x="818" y="546"/>
                    </a:lnTo>
                    <a:lnTo>
                      <a:pt x="818" y="548"/>
                    </a:lnTo>
                    <a:lnTo>
                      <a:pt x="818" y="550"/>
                    </a:lnTo>
                    <a:lnTo>
                      <a:pt x="823" y="553"/>
                    </a:lnTo>
                    <a:lnTo>
                      <a:pt x="823" y="556"/>
                    </a:lnTo>
                    <a:lnTo>
                      <a:pt x="822" y="558"/>
                    </a:lnTo>
                    <a:lnTo>
                      <a:pt x="817" y="556"/>
                    </a:lnTo>
                    <a:lnTo>
                      <a:pt x="813" y="555"/>
                    </a:lnTo>
                    <a:lnTo>
                      <a:pt x="812" y="551"/>
                    </a:lnTo>
                    <a:lnTo>
                      <a:pt x="810" y="548"/>
                    </a:lnTo>
                    <a:lnTo>
                      <a:pt x="809" y="551"/>
                    </a:lnTo>
                    <a:lnTo>
                      <a:pt x="810" y="553"/>
                    </a:lnTo>
                    <a:lnTo>
                      <a:pt x="813" y="558"/>
                    </a:lnTo>
                    <a:lnTo>
                      <a:pt x="820" y="560"/>
                    </a:lnTo>
                    <a:lnTo>
                      <a:pt x="827" y="561"/>
                    </a:lnTo>
                    <a:lnTo>
                      <a:pt x="833" y="565"/>
                    </a:lnTo>
                    <a:lnTo>
                      <a:pt x="842" y="573"/>
                    </a:lnTo>
                    <a:lnTo>
                      <a:pt x="843" y="576"/>
                    </a:lnTo>
                    <a:lnTo>
                      <a:pt x="842" y="578"/>
                    </a:lnTo>
                    <a:lnTo>
                      <a:pt x="838" y="578"/>
                    </a:lnTo>
                    <a:lnTo>
                      <a:pt x="837" y="576"/>
                    </a:lnTo>
                    <a:lnTo>
                      <a:pt x="832" y="576"/>
                    </a:lnTo>
                    <a:lnTo>
                      <a:pt x="830" y="578"/>
                    </a:lnTo>
                    <a:lnTo>
                      <a:pt x="825" y="581"/>
                    </a:lnTo>
                    <a:lnTo>
                      <a:pt x="822" y="581"/>
                    </a:lnTo>
                    <a:lnTo>
                      <a:pt x="818" y="579"/>
                    </a:lnTo>
                    <a:lnTo>
                      <a:pt x="817" y="576"/>
                    </a:lnTo>
                    <a:lnTo>
                      <a:pt x="818" y="576"/>
                    </a:lnTo>
                    <a:lnTo>
                      <a:pt x="817" y="574"/>
                    </a:lnTo>
                    <a:lnTo>
                      <a:pt x="813" y="571"/>
                    </a:lnTo>
                    <a:lnTo>
                      <a:pt x="813" y="574"/>
                    </a:lnTo>
                    <a:lnTo>
                      <a:pt x="815" y="576"/>
                    </a:lnTo>
                    <a:lnTo>
                      <a:pt x="817" y="581"/>
                    </a:lnTo>
                    <a:lnTo>
                      <a:pt x="818" y="583"/>
                    </a:lnTo>
                    <a:lnTo>
                      <a:pt x="822" y="584"/>
                    </a:lnTo>
                    <a:lnTo>
                      <a:pt x="827" y="583"/>
                    </a:lnTo>
                    <a:lnTo>
                      <a:pt x="830" y="579"/>
                    </a:lnTo>
                    <a:lnTo>
                      <a:pt x="833" y="578"/>
                    </a:lnTo>
                    <a:lnTo>
                      <a:pt x="838" y="581"/>
                    </a:lnTo>
                    <a:lnTo>
                      <a:pt x="838" y="584"/>
                    </a:lnTo>
                    <a:lnTo>
                      <a:pt x="838" y="584"/>
                    </a:lnTo>
                    <a:lnTo>
                      <a:pt x="837" y="593"/>
                    </a:lnTo>
                    <a:lnTo>
                      <a:pt x="835" y="594"/>
                    </a:lnTo>
                    <a:lnTo>
                      <a:pt x="832" y="594"/>
                    </a:lnTo>
                    <a:lnTo>
                      <a:pt x="833" y="596"/>
                    </a:lnTo>
                    <a:lnTo>
                      <a:pt x="835" y="598"/>
                    </a:lnTo>
                    <a:lnTo>
                      <a:pt x="837" y="598"/>
                    </a:lnTo>
                    <a:lnTo>
                      <a:pt x="842" y="598"/>
                    </a:lnTo>
                    <a:lnTo>
                      <a:pt x="847" y="603"/>
                    </a:lnTo>
                    <a:lnTo>
                      <a:pt x="852" y="604"/>
                    </a:lnTo>
                    <a:lnTo>
                      <a:pt x="853" y="603"/>
                    </a:lnTo>
                    <a:lnTo>
                      <a:pt x="857" y="601"/>
                    </a:lnTo>
                    <a:lnTo>
                      <a:pt x="860" y="601"/>
                    </a:lnTo>
                    <a:lnTo>
                      <a:pt x="860" y="603"/>
                    </a:lnTo>
                    <a:lnTo>
                      <a:pt x="858" y="606"/>
                    </a:lnTo>
                    <a:lnTo>
                      <a:pt x="860" y="609"/>
                    </a:lnTo>
                    <a:lnTo>
                      <a:pt x="862" y="613"/>
                    </a:lnTo>
                    <a:lnTo>
                      <a:pt x="860" y="616"/>
                    </a:lnTo>
                    <a:lnTo>
                      <a:pt x="855" y="621"/>
                    </a:lnTo>
                    <a:lnTo>
                      <a:pt x="850" y="624"/>
                    </a:lnTo>
                    <a:lnTo>
                      <a:pt x="848" y="623"/>
                    </a:lnTo>
                    <a:lnTo>
                      <a:pt x="847" y="621"/>
                    </a:lnTo>
                    <a:lnTo>
                      <a:pt x="845" y="619"/>
                    </a:lnTo>
                    <a:lnTo>
                      <a:pt x="843" y="616"/>
                    </a:lnTo>
                    <a:lnTo>
                      <a:pt x="843" y="613"/>
                    </a:lnTo>
                    <a:lnTo>
                      <a:pt x="838" y="609"/>
                    </a:lnTo>
                    <a:lnTo>
                      <a:pt x="833" y="608"/>
                    </a:lnTo>
                    <a:lnTo>
                      <a:pt x="830" y="606"/>
                    </a:lnTo>
                    <a:lnTo>
                      <a:pt x="827" y="606"/>
                    </a:lnTo>
                    <a:lnTo>
                      <a:pt x="823" y="608"/>
                    </a:lnTo>
                    <a:lnTo>
                      <a:pt x="820" y="608"/>
                    </a:lnTo>
                    <a:lnTo>
                      <a:pt x="818" y="606"/>
                    </a:lnTo>
                    <a:lnTo>
                      <a:pt x="817" y="603"/>
                    </a:lnTo>
                    <a:lnTo>
                      <a:pt x="815" y="601"/>
                    </a:lnTo>
                    <a:lnTo>
                      <a:pt x="813" y="601"/>
                    </a:lnTo>
                    <a:lnTo>
                      <a:pt x="813" y="603"/>
                    </a:lnTo>
                    <a:lnTo>
                      <a:pt x="815" y="604"/>
                    </a:lnTo>
                    <a:lnTo>
                      <a:pt x="815" y="609"/>
                    </a:lnTo>
                    <a:lnTo>
                      <a:pt x="813" y="613"/>
                    </a:lnTo>
                    <a:lnTo>
                      <a:pt x="810" y="614"/>
                    </a:lnTo>
                    <a:lnTo>
                      <a:pt x="807" y="614"/>
                    </a:lnTo>
                    <a:lnTo>
                      <a:pt x="805" y="614"/>
                    </a:lnTo>
                    <a:lnTo>
                      <a:pt x="807" y="616"/>
                    </a:lnTo>
                    <a:lnTo>
                      <a:pt x="809" y="618"/>
                    </a:lnTo>
                    <a:lnTo>
                      <a:pt x="809" y="619"/>
                    </a:lnTo>
                    <a:lnTo>
                      <a:pt x="805" y="624"/>
                    </a:lnTo>
                    <a:lnTo>
                      <a:pt x="804" y="626"/>
                    </a:lnTo>
                    <a:lnTo>
                      <a:pt x="804" y="628"/>
                    </a:lnTo>
                    <a:lnTo>
                      <a:pt x="804" y="629"/>
                    </a:lnTo>
                    <a:lnTo>
                      <a:pt x="807" y="629"/>
                    </a:lnTo>
                    <a:lnTo>
                      <a:pt x="809" y="634"/>
                    </a:lnTo>
                    <a:lnTo>
                      <a:pt x="810" y="636"/>
                    </a:lnTo>
                    <a:lnTo>
                      <a:pt x="812" y="639"/>
                    </a:lnTo>
                    <a:lnTo>
                      <a:pt x="810" y="644"/>
                    </a:lnTo>
                    <a:lnTo>
                      <a:pt x="810" y="646"/>
                    </a:lnTo>
                    <a:lnTo>
                      <a:pt x="812" y="643"/>
                    </a:lnTo>
                    <a:lnTo>
                      <a:pt x="813" y="641"/>
                    </a:lnTo>
                    <a:lnTo>
                      <a:pt x="813" y="638"/>
                    </a:lnTo>
                    <a:lnTo>
                      <a:pt x="812" y="636"/>
                    </a:lnTo>
                    <a:lnTo>
                      <a:pt x="812" y="633"/>
                    </a:lnTo>
                    <a:lnTo>
                      <a:pt x="813" y="629"/>
                    </a:lnTo>
                    <a:lnTo>
                      <a:pt x="815" y="629"/>
                    </a:lnTo>
                    <a:lnTo>
                      <a:pt x="817" y="633"/>
                    </a:lnTo>
                    <a:lnTo>
                      <a:pt x="818" y="634"/>
                    </a:lnTo>
                    <a:lnTo>
                      <a:pt x="820" y="636"/>
                    </a:lnTo>
                    <a:lnTo>
                      <a:pt x="823" y="639"/>
                    </a:lnTo>
                    <a:lnTo>
                      <a:pt x="825" y="638"/>
                    </a:lnTo>
                    <a:lnTo>
                      <a:pt x="827" y="638"/>
                    </a:lnTo>
                    <a:lnTo>
                      <a:pt x="828" y="639"/>
                    </a:lnTo>
                    <a:lnTo>
                      <a:pt x="830" y="638"/>
                    </a:lnTo>
                    <a:lnTo>
                      <a:pt x="833" y="636"/>
                    </a:lnTo>
                    <a:lnTo>
                      <a:pt x="837" y="638"/>
                    </a:lnTo>
                    <a:lnTo>
                      <a:pt x="838" y="639"/>
                    </a:lnTo>
                    <a:lnTo>
                      <a:pt x="838" y="643"/>
                    </a:lnTo>
                    <a:lnTo>
                      <a:pt x="835" y="648"/>
                    </a:lnTo>
                    <a:lnTo>
                      <a:pt x="833" y="649"/>
                    </a:lnTo>
                    <a:lnTo>
                      <a:pt x="833" y="654"/>
                    </a:lnTo>
                    <a:lnTo>
                      <a:pt x="833" y="659"/>
                    </a:lnTo>
                    <a:lnTo>
                      <a:pt x="832" y="661"/>
                    </a:lnTo>
                    <a:lnTo>
                      <a:pt x="827" y="659"/>
                    </a:lnTo>
                    <a:lnTo>
                      <a:pt x="823" y="661"/>
                    </a:lnTo>
                    <a:lnTo>
                      <a:pt x="820" y="661"/>
                    </a:lnTo>
                    <a:lnTo>
                      <a:pt x="817" y="659"/>
                    </a:lnTo>
                    <a:lnTo>
                      <a:pt x="813" y="659"/>
                    </a:lnTo>
                    <a:lnTo>
                      <a:pt x="812" y="661"/>
                    </a:lnTo>
                    <a:lnTo>
                      <a:pt x="812" y="664"/>
                    </a:lnTo>
                    <a:lnTo>
                      <a:pt x="809" y="666"/>
                    </a:lnTo>
                    <a:lnTo>
                      <a:pt x="805" y="666"/>
                    </a:lnTo>
                    <a:lnTo>
                      <a:pt x="804" y="666"/>
                    </a:lnTo>
                    <a:lnTo>
                      <a:pt x="802" y="669"/>
                    </a:lnTo>
                    <a:lnTo>
                      <a:pt x="802" y="671"/>
                    </a:lnTo>
                    <a:lnTo>
                      <a:pt x="799" y="671"/>
                    </a:lnTo>
                    <a:lnTo>
                      <a:pt x="795" y="671"/>
                    </a:lnTo>
                    <a:lnTo>
                      <a:pt x="792" y="668"/>
                    </a:lnTo>
                    <a:lnTo>
                      <a:pt x="785" y="664"/>
                    </a:lnTo>
                    <a:lnTo>
                      <a:pt x="782" y="661"/>
                    </a:lnTo>
                    <a:lnTo>
                      <a:pt x="772" y="653"/>
                    </a:lnTo>
                    <a:lnTo>
                      <a:pt x="770" y="649"/>
                    </a:lnTo>
                    <a:lnTo>
                      <a:pt x="770" y="646"/>
                    </a:lnTo>
                    <a:lnTo>
                      <a:pt x="772" y="646"/>
                    </a:lnTo>
                    <a:lnTo>
                      <a:pt x="774" y="646"/>
                    </a:lnTo>
                    <a:lnTo>
                      <a:pt x="775" y="646"/>
                    </a:lnTo>
                    <a:lnTo>
                      <a:pt x="777" y="648"/>
                    </a:lnTo>
                    <a:lnTo>
                      <a:pt x="785" y="651"/>
                    </a:lnTo>
                    <a:lnTo>
                      <a:pt x="790" y="654"/>
                    </a:lnTo>
                    <a:lnTo>
                      <a:pt x="792" y="654"/>
                    </a:lnTo>
                    <a:lnTo>
                      <a:pt x="799" y="653"/>
                    </a:lnTo>
                    <a:lnTo>
                      <a:pt x="799" y="651"/>
                    </a:lnTo>
                    <a:lnTo>
                      <a:pt x="797" y="649"/>
                    </a:lnTo>
                    <a:lnTo>
                      <a:pt x="795" y="651"/>
                    </a:lnTo>
                    <a:lnTo>
                      <a:pt x="792" y="651"/>
                    </a:lnTo>
                    <a:lnTo>
                      <a:pt x="789" y="649"/>
                    </a:lnTo>
                    <a:lnTo>
                      <a:pt x="782" y="646"/>
                    </a:lnTo>
                    <a:lnTo>
                      <a:pt x="774" y="643"/>
                    </a:lnTo>
                    <a:lnTo>
                      <a:pt x="770" y="643"/>
                    </a:lnTo>
                    <a:lnTo>
                      <a:pt x="770" y="641"/>
                    </a:lnTo>
                    <a:lnTo>
                      <a:pt x="770" y="638"/>
                    </a:lnTo>
                    <a:lnTo>
                      <a:pt x="769" y="638"/>
                    </a:lnTo>
                    <a:lnTo>
                      <a:pt x="765" y="638"/>
                    </a:lnTo>
                    <a:lnTo>
                      <a:pt x="764" y="639"/>
                    </a:lnTo>
                    <a:lnTo>
                      <a:pt x="764" y="643"/>
                    </a:lnTo>
                    <a:lnTo>
                      <a:pt x="764" y="649"/>
                    </a:lnTo>
                    <a:lnTo>
                      <a:pt x="764" y="653"/>
                    </a:lnTo>
                    <a:lnTo>
                      <a:pt x="762" y="654"/>
                    </a:lnTo>
                    <a:lnTo>
                      <a:pt x="760" y="654"/>
                    </a:lnTo>
                    <a:lnTo>
                      <a:pt x="754" y="646"/>
                    </a:lnTo>
                    <a:lnTo>
                      <a:pt x="749" y="638"/>
                    </a:lnTo>
                    <a:lnTo>
                      <a:pt x="747" y="636"/>
                    </a:lnTo>
                    <a:lnTo>
                      <a:pt x="745" y="634"/>
                    </a:lnTo>
                    <a:lnTo>
                      <a:pt x="744" y="633"/>
                    </a:lnTo>
                    <a:lnTo>
                      <a:pt x="742" y="633"/>
                    </a:lnTo>
                    <a:lnTo>
                      <a:pt x="742" y="633"/>
                    </a:lnTo>
                    <a:lnTo>
                      <a:pt x="742" y="634"/>
                    </a:lnTo>
                    <a:lnTo>
                      <a:pt x="745" y="638"/>
                    </a:lnTo>
                    <a:lnTo>
                      <a:pt x="750" y="646"/>
                    </a:lnTo>
                    <a:lnTo>
                      <a:pt x="752" y="648"/>
                    </a:lnTo>
                    <a:lnTo>
                      <a:pt x="755" y="649"/>
                    </a:lnTo>
                    <a:lnTo>
                      <a:pt x="755" y="653"/>
                    </a:lnTo>
                    <a:lnTo>
                      <a:pt x="755" y="654"/>
                    </a:lnTo>
                    <a:lnTo>
                      <a:pt x="752" y="654"/>
                    </a:lnTo>
                    <a:lnTo>
                      <a:pt x="749" y="656"/>
                    </a:lnTo>
                    <a:lnTo>
                      <a:pt x="747" y="658"/>
                    </a:lnTo>
                    <a:lnTo>
                      <a:pt x="744" y="661"/>
                    </a:lnTo>
                    <a:lnTo>
                      <a:pt x="740" y="661"/>
                    </a:lnTo>
                    <a:lnTo>
                      <a:pt x="737" y="663"/>
                    </a:lnTo>
                    <a:lnTo>
                      <a:pt x="734" y="664"/>
                    </a:lnTo>
                    <a:lnTo>
                      <a:pt x="730" y="664"/>
                    </a:lnTo>
                    <a:lnTo>
                      <a:pt x="727" y="661"/>
                    </a:lnTo>
                    <a:lnTo>
                      <a:pt x="725" y="661"/>
                    </a:lnTo>
                    <a:lnTo>
                      <a:pt x="722" y="659"/>
                    </a:lnTo>
                    <a:lnTo>
                      <a:pt x="722" y="658"/>
                    </a:lnTo>
                    <a:lnTo>
                      <a:pt x="717" y="654"/>
                    </a:lnTo>
                    <a:lnTo>
                      <a:pt x="714" y="653"/>
                    </a:lnTo>
                    <a:lnTo>
                      <a:pt x="714" y="651"/>
                    </a:lnTo>
                    <a:lnTo>
                      <a:pt x="712" y="648"/>
                    </a:lnTo>
                    <a:lnTo>
                      <a:pt x="711" y="648"/>
                    </a:lnTo>
                    <a:lnTo>
                      <a:pt x="711" y="649"/>
                    </a:lnTo>
                    <a:lnTo>
                      <a:pt x="711" y="653"/>
                    </a:lnTo>
                    <a:lnTo>
                      <a:pt x="712" y="654"/>
                    </a:lnTo>
                    <a:lnTo>
                      <a:pt x="715" y="656"/>
                    </a:lnTo>
                    <a:lnTo>
                      <a:pt x="719" y="659"/>
                    </a:lnTo>
                    <a:lnTo>
                      <a:pt x="722" y="664"/>
                    </a:lnTo>
                    <a:lnTo>
                      <a:pt x="722" y="666"/>
                    </a:lnTo>
                    <a:lnTo>
                      <a:pt x="720" y="668"/>
                    </a:lnTo>
                    <a:lnTo>
                      <a:pt x="712" y="668"/>
                    </a:lnTo>
                    <a:lnTo>
                      <a:pt x="707" y="666"/>
                    </a:lnTo>
                    <a:lnTo>
                      <a:pt x="704" y="668"/>
                    </a:lnTo>
                    <a:lnTo>
                      <a:pt x="701" y="669"/>
                    </a:lnTo>
                    <a:lnTo>
                      <a:pt x="702" y="671"/>
                    </a:lnTo>
                    <a:lnTo>
                      <a:pt x="704" y="671"/>
                    </a:lnTo>
                    <a:lnTo>
                      <a:pt x="706" y="674"/>
                    </a:lnTo>
                    <a:lnTo>
                      <a:pt x="707" y="674"/>
                    </a:lnTo>
                    <a:lnTo>
                      <a:pt x="709" y="672"/>
                    </a:lnTo>
                    <a:lnTo>
                      <a:pt x="709" y="669"/>
                    </a:lnTo>
                    <a:lnTo>
                      <a:pt x="714" y="669"/>
                    </a:lnTo>
                    <a:lnTo>
                      <a:pt x="714" y="669"/>
                    </a:lnTo>
                    <a:lnTo>
                      <a:pt x="717" y="671"/>
                    </a:lnTo>
                    <a:lnTo>
                      <a:pt x="717" y="671"/>
                    </a:lnTo>
                    <a:lnTo>
                      <a:pt x="720" y="672"/>
                    </a:lnTo>
                    <a:lnTo>
                      <a:pt x="724" y="671"/>
                    </a:lnTo>
                    <a:lnTo>
                      <a:pt x="724" y="668"/>
                    </a:lnTo>
                    <a:lnTo>
                      <a:pt x="727" y="668"/>
                    </a:lnTo>
                    <a:lnTo>
                      <a:pt x="732" y="668"/>
                    </a:lnTo>
                    <a:lnTo>
                      <a:pt x="735" y="668"/>
                    </a:lnTo>
                    <a:lnTo>
                      <a:pt x="737" y="669"/>
                    </a:lnTo>
                    <a:lnTo>
                      <a:pt x="740" y="671"/>
                    </a:lnTo>
                    <a:lnTo>
                      <a:pt x="745" y="672"/>
                    </a:lnTo>
                    <a:lnTo>
                      <a:pt x="749" y="674"/>
                    </a:lnTo>
                    <a:lnTo>
                      <a:pt x="750" y="676"/>
                    </a:lnTo>
                    <a:lnTo>
                      <a:pt x="749" y="679"/>
                    </a:lnTo>
                    <a:lnTo>
                      <a:pt x="747" y="679"/>
                    </a:lnTo>
                    <a:lnTo>
                      <a:pt x="744" y="682"/>
                    </a:lnTo>
                    <a:lnTo>
                      <a:pt x="740" y="681"/>
                    </a:lnTo>
                    <a:lnTo>
                      <a:pt x="737" y="682"/>
                    </a:lnTo>
                    <a:lnTo>
                      <a:pt x="734" y="686"/>
                    </a:lnTo>
                    <a:lnTo>
                      <a:pt x="730" y="686"/>
                    </a:lnTo>
                    <a:lnTo>
                      <a:pt x="725" y="686"/>
                    </a:lnTo>
                    <a:lnTo>
                      <a:pt x="722" y="682"/>
                    </a:lnTo>
                    <a:lnTo>
                      <a:pt x="719" y="681"/>
                    </a:lnTo>
                    <a:lnTo>
                      <a:pt x="717" y="681"/>
                    </a:lnTo>
                    <a:lnTo>
                      <a:pt x="715" y="682"/>
                    </a:lnTo>
                    <a:lnTo>
                      <a:pt x="712" y="682"/>
                    </a:lnTo>
                    <a:lnTo>
                      <a:pt x="711" y="682"/>
                    </a:lnTo>
                    <a:lnTo>
                      <a:pt x="709" y="682"/>
                    </a:lnTo>
                    <a:lnTo>
                      <a:pt x="709" y="684"/>
                    </a:lnTo>
                    <a:lnTo>
                      <a:pt x="712" y="684"/>
                    </a:lnTo>
                    <a:lnTo>
                      <a:pt x="715" y="684"/>
                    </a:lnTo>
                    <a:lnTo>
                      <a:pt x="717" y="684"/>
                    </a:lnTo>
                    <a:lnTo>
                      <a:pt x="720" y="684"/>
                    </a:lnTo>
                    <a:lnTo>
                      <a:pt x="722" y="686"/>
                    </a:lnTo>
                    <a:lnTo>
                      <a:pt x="720" y="687"/>
                    </a:lnTo>
                    <a:lnTo>
                      <a:pt x="715" y="687"/>
                    </a:lnTo>
                    <a:lnTo>
                      <a:pt x="712" y="691"/>
                    </a:lnTo>
                    <a:lnTo>
                      <a:pt x="711" y="691"/>
                    </a:lnTo>
                    <a:lnTo>
                      <a:pt x="714" y="692"/>
                    </a:lnTo>
                    <a:lnTo>
                      <a:pt x="715" y="691"/>
                    </a:lnTo>
                    <a:lnTo>
                      <a:pt x="720" y="689"/>
                    </a:lnTo>
                    <a:lnTo>
                      <a:pt x="722" y="689"/>
                    </a:lnTo>
                    <a:lnTo>
                      <a:pt x="724" y="691"/>
                    </a:lnTo>
                    <a:lnTo>
                      <a:pt x="724" y="694"/>
                    </a:lnTo>
                    <a:lnTo>
                      <a:pt x="725" y="694"/>
                    </a:lnTo>
                    <a:lnTo>
                      <a:pt x="727" y="691"/>
                    </a:lnTo>
                    <a:lnTo>
                      <a:pt x="730" y="691"/>
                    </a:lnTo>
                    <a:lnTo>
                      <a:pt x="732" y="689"/>
                    </a:lnTo>
                    <a:lnTo>
                      <a:pt x="737" y="687"/>
                    </a:lnTo>
                    <a:lnTo>
                      <a:pt x="739" y="687"/>
                    </a:lnTo>
                    <a:lnTo>
                      <a:pt x="740" y="687"/>
                    </a:lnTo>
                    <a:lnTo>
                      <a:pt x="747" y="692"/>
                    </a:lnTo>
                    <a:lnTo>
                      <a:pt x="749" y="691"/>
                    </a:lnTo>
                    <a:lnTo>
                      <a:pt x="750" y="692"/>
                    </a:lnTo>
                    <a:lnTo>
                      <a:pt x="750" y="696"/>
                    </a:lnTo>
                    <a:lnTo>
                      <a:pt x="750" y="702"/>
                    </a:lnTo>
                    <a:lnTo>
                      <a:pt x="747" y="704"/>
                    </a:lnTo>
                    <a:lnTo>
                      <a:pt x="742" y="706"/>
                    </a:lnTo>
                    <a:lnTo>
                      <a:pt x="739" y="704"/>
                    </a:lnTo>
                    <a:lnTo>
                      <a:pt x="735" y="704"/>
                    </a:lnTo>
                    <a:lnTo>
                      <a:pt x="727" y="704"/>
                    </a:lnTo>
                    <a:lnTo>
                      <a:pt x="725" y="702"/>
                    </a:lnTo>
                    <a:lnTo>
                      <a:pt x="722" y="706"/>
                    </a:lnTo>
                    <a:lnTo>
                      <a:pt x="724" y="706"/>
                    </a:lnTo>
                    <a:lnTo>
                      <a:pt x="729" y="706"/>
                    </a:lnTo>
                    <a:lnTo>
                      <a:pt x="732" y="706"/>
                    </a:lnTo>
                    <a:lnTo>
                      <a:pt x="739" y="707"/>
                    </a:lnTo>
                    <a:lnTo>
                      <a:pt x="740" y="711"/>
                    </a:lnTo>
                    <a:lnTo>
                      <a:pt x="740" y="712"/>
                    </a:lnTo>
                    <a:lnTo>
                      <a:pt x="744" y="709"/>
                    </a:lnTo>
                    <a:lnTo>
                      <a:pt x="747" y="707"/>
                    </a:lnTo>
                    <a:lnTo>
                      <a:pt x="752" y="707"/>
                    </a:lnTo>
                    <a:lnTo>
                      <a:pt x="757" y="709"/>
                    </a:lnTo>
                    <a:lnTo>
                      <a:pt x="759" y="711"/>
                    </a:lnTo>
                    <a:lnTo>
                      <a:pt x="765" y="716"/>
                    </a:lnTo>
                    <a:lnTo>
                      <a:pt x="767" y="717"/>
                    </a:lnTo>
                    <a:lnTo>
                      <a:pt x="767" y="719"/>
                    </a:lnTo>
                    <a:lnTo>
                      <a:pt x="769" y="719"/>
                    </a:lnTo>
                    <a:lnTo>
                      <a:pt x="770" y="721"/>
                    </a:lnTo>
                    <a:lnTo>
                      <a:pt x="772" y="721"/>
                    </a:lnTo>
                    <a:lnTo>
                      <a:pt x="775" y="724"/>
                    </a:lnTo>
                    <a:lnTo>
                      <a:pt x="779" y="726"/>
                    </a:lnTo>
                    <a:lnTo>
                      <a:pt x="780" y="727"/>
                    </a:lnTo>
                    <a:lnTo>
                      <a:pt x="782" y="729"/>
                    </a:lnTo>
                    <a:lnTo>
                      <a:pt x="784" y="729"/>
                    </a:lnTo>
                    <a:lnTo>
                      <a:pt x="785" y="732"/>
                    </a:lnTo>
                    <a:lnTo>
                      <a:pt x="787" y="734"/>
                    </a:lnTo>
                    <a:lnTo>
                      <a:pt x="787" y="734"/>
                    </a:lnTo>
                    <a:lnTo>
                      <a:pt x="785" y="739"/>
                    </a:lnTo>
                    <a:lnTo>
                      <a:pt x="782" y="741"/>
                    </a:lnTo>
                    <a:lnTo>
                      <a:pt x="780" y="744"/>
                    </a:lnTo>
                    <a:lnTo>
                      <a:pt x="779" y="746"/>
                    </a:lnTo>
                    <a:lnTo>
                      <a:pt x="779" y="747"/>
                    </a:lnTo>
                    <a:lnTo>
                      <a:pt x="782" y="744"/>
                    </a:lnTo>
                    <a:lnTo>
                      <a:pt x="787" y="741"/>
                    </a:lnTo>
                    <a:lnTo>
                      <a:pt x="789" y="741"/>
                    </a:lnTo>
                    <a:lnTo>
                      <a:pt x="790" y="741"/>
                    </a:lnTo>
                    <a:lnTo>
                      <a:pt x="789" y="742"/>
                    </a:lnTo>
                    <a:lnTo>
                      <a:pt x="787" y="747"/>
                    </a:lnTo>
                    <a:lnTo>
                      <a:pt x="789" y="746"/>
                    </a:lnTo>
                    <a:lnTo>
                      <a:pt x="790" y="744"/>
                    </a:lnTo>
                    <a:lnTo>
                      <a:pt x="792" y="742"/>
                    </a:lnTo>
                    <a:lnTo>
                      <a:pt x="795" y="742"/>
                    </a:lnTo>
                    <a:lnTo>
                      <a:pt x="797" y="744"/>
                    </a:lnTo>
                    <a:lnTo>
                      <a:pt x="795" y="747"/>
                    </a:lnTo>
                    <a:lnTo>
                      <a:pt x="792" y="749"/>
                    </a:lnTo>
                    <a:lnTo>
                      <a:pt x="789" y="752"/>
                    </a:lnTo>
                    <a:lnTo>
                      <a:pt x="787" y="754"/>
                    </a:lnTo>
                    <a:lnTo>
                      <a:pt x="787" y="757"/>
                    </a:lnTo>
                    <a:lnTo>
                      <a:pt x="789" y="759"/>
                    </a:lnTo>
                    <a:lnTo>
                      <a:pt x="789" y="761"/>
                    </a:lnTo>
                    <a:lnTo>
                      <a:pt x="787" y="766"/>
                    </a:lnTo>
                    <a:lnTo>
                      <a:pt x="787" y="767"/>
                    </a:lnTo>
                    <a:lnTo>
                      <a:pt x="789" y="766"/>
                    </a:lnTo>
                    <a:lnTo>
                      <a:pt x="790" y="761"/>
                    </a:lnTo>
                    <a:lnTo>
                      <a:pt x="794" y="756"/>
                    </a:lnTo>
                    <a:lnTo>
                      <a:pt x="797" y="754"/>
                    </a:lnTo>
                    <a:lnTo>
                      <a:pt x="799" y="754"/>
                    </a:lnTo>
                    <a:lnTo>
                      <a:pt x="799" y="756"/>
                    </a:lnTo>
                    <a:lnTo>
                      <a:pt x="797" y="759"/>
                    </a:lnTo>
                    <a:lnTo>
                      <a:pt x="795" y="764"/>
                    </a:lnTo>
                    <a:lnTo>
                      <a:pt x="795" y="764"/>
                    </a:lnTo>
                    <a:lnTo>
                      <a:pt x="799" y="764"/>
                    </a:lnTo>
                    <a:lnTo>
                      <a:pt x="800" y="766"/>
                    </a:lnTo>
                    <a:lnTo>
                      <a:pt x="799" y="769"/>
                    </a:lnTo>
                    <a:lnTo>
                      <a:pt x="797" y="770"/>
                    </a:lnTo>
                    <a:lnTo>
                      <a:pt x="792" y="772"/>
                    </a:lnTo>
                    <a:lnTo>
                      <a:pt x="792" y="774"/>
                    </a:lnTo>
                    <a:lnTo>
                      <a:pt x="792" y="775"/>
                    </a:lnTo>
                    <a:lnTo>
                      <a:pt x="797" y="774"/>
                    </a:lnTo>
                    <a:lnTo>
                      <a:pt x="797" y="775"/>
                    </a:lnTo>
                    <a:lnTo>
                      <a:pt x="797" y="777"/>
                    </a:lnTo>
                    <a:lnTo>
                      <a:pt x="795" y="779"/>
                    </a:lnTo>
                    <a:lnTo>
                      <a:pt x="797" y="780"/>
                    </a:lnTo>
                    <a:lnTo>
                      <a:pt x="799" y="782"/>
                    </a:lnTo>
                    <a:lnTo>
                      <a:pt x="799" y="784"/>
                    </a:lnTo>
                    <a:lnTo>
                      <a:pt x="799" y="789"/>
                    </a:lnTo>
                    <a:lnTo>
                      <a:pt x="797" y="790"/>
                    </a:lnTo>
                    <a:lnTo>
                      <a:pt x="797" y="797"/>
                    </a:lnTo>
                    <a:lnTo>
                      <a:pt x="797" y="800"/>
                    </a:lnTo>
                    <a:lnTo>
                      <a:pt x="797" y="804"/>
                    </a:lnTo>
                    <a:lnTo>
                      <a:pt x="795" y="805"/>
                    </a:lnTo>
                    <a:lnTo>
                      <a:pt x="792" y="804"/>
                    </a:lnTo>
                    <a:lnTo>
                      <a:pt x="790" y="805"/>
                    </a:lnTo>
                    <a:lnTo>
                      <a:pt x="790" y="804"/>
                    </a:lnTo>
                    <a:lnTo>
                      <a:pt x="790" y="802"/>
                    </a:lnTo>
                    <a:lnTo>
                      <a:pt x="790" y="799"/>
                    </a:lnTo>
                    <a:lnTo>
                      <a:pt x="787" y="799"/>
                    </a:lnTo>
                    <a:lnTo>
                      <a:pt x="785" y="799"/>
                    </a:lnTo>
                    <a:lnTo>
                      <a:pt x="784" y="800"/>
                    </a:lnTo>
                    <a:lnTo>
                      <a:pt x="780" y="800"/>
                    </a:lnTo>
                    <a:lnTo>
                      <a:pt x="780" y="797"/>
                    </a:lnTo>
                    <a:lnTo>
                      <a:pt x="784" y="794"/>
                    </a:lnTo>
                    <a:lnTo>
                      <a:pt x="782" y="789"/>
                    </a:lnTo>
                    <a:lnTo>
                      <a:pt x="782" y="787"/>
                    </a:lnTo>
                    <a:lnTo>
                      <a:pt x="782" y="784"/>
                    </a:lnTo>
                    <a:lnTo>
                      <a:pt x="782" y="782"/>
                    </a:lnTo>
                    <a:lnTo>
                      <a:pt x="780" y="780"/>
                    </a:lnTo>
                    <a:lnTo>
                      <a:pt x="779" y="784"/>
                    </a:lnTo>
                    <a:lnTo>
                      <a:pt x="777" y="787"/>
                    </a:lnTo>
                    <a:lnTo>
                      <a:pt x="779" y="794"/>
                    </a:lnTo>
                    <a:lnTo>
                      <a:pt x="777" y="799"/>
                    </a:lnTo>
                    <a:lnTo>
                      <a:pt x="777" y="800"/>
                    </a:lnTo>
                    <a:lnTo>
                      <a:pt x="775" y="802"/>
                    </a:lnTo>
                    <a:lnTo>
                      <a:pt x="774" y="802"/>
                    </a:lnTo>
                    <a:lnTo>
                      <a:pt x="770" y="802"/>
                    </a:lnTo>
                    <a:lnTo>
                      <a:pt x="767" y="804"/>
                    </a:lnTo>
                    <a:lnTo>
                      <a:pt x="764" y="802"/>
                    </a:lnTo>
                    <a:lnTo>
                      <a:pt x="759" y="797"/>
                    </a:lnTo>
                    <a:lnTo>
                      <a:pt x="755" y="790"/>
                    </a:lnTo>
                    <a:lnTo>
                      <a:pt x="752" y="787"/>
                    </a:lnTo>
                    <a:lnTo>
                      <a:pt x="749" y="785"/>
                    </a:lnTo>
                    <a:lnTo>
                      <a:pt x="749" y="777"/>
                    </a:lnTo>
                    <a:lnTo>
                      <a:pt x="745" y="774"/>
                    </a:lnTo>
                    <a:lnTo>
                      <a:pt x="744" y="772"/>
                    </a:lnTo>
                    <a:lnTo>
                      <a:pt x="742" y="767"/>
                    </a:lnTo>
                    <a:lnTo>
                      <a:pt x="744" y="762"/>
                    </a:lnTo>
                    <a:lnTo>
                      <a:pt x="745" y="759"/>
                    </a:lnTo>
                    <a:lnTo>
                      <a:pt x="744" y="757"/>
                    </a:lnTo>
                    <a:lnTo>
                      <a:pt x="742" y="757"/>
                    </a:lnTo>
                    <a:lnTo>
                      <a:pt x="737" y="759"/>
                    </a:lnTo>
                    <a:lnTo>
                      <a:pt x="735" y="761"/>
                    </a:lnTo>
                    <a:lnTo>
                      <a:pt x="732" y="759"/>
                    </a:lnTo>
                    <a:lnTo>
                      <a:pt x="725" y="749"/>
                    </a:lnTo>
                    <a:lnTo>
                      <a:pt x="724" y="746"/>
                    </a:lnTo>
                    <a:lnTo>
                      <a:pt x="722" y="744"/>
                    </a:lnTo>
                    <a:lnTo>
                      <a:pt x="720" y="746"/>
                    </a:lnTo>
                    <a:lnTo>
                      <a:pt x="715" y="746"/>
                    </a:lnTo>
                    <a:lnTo>
                      <a:pt x="712" y="744"/>
                    </a:lnTo>
                    <a:lnTo>
                      <a:pt x="709" y="746"/>
                    </a:lnTo>
                    <a:lnTo>
                      <a:pt x="707" y="747"/>
                    </a:lnTo>
                    <a:lnTo>
                      <a:pt x="706" y="746"/>
                    </a:lnTo>
                    <a:lnTo>
                      <a:pt x="702" y="742"/>
                    </a:lnTo>
                    <a:lnTo>
                      <a:pt x="702" y="741"/>
                    </a:lnTo>
                    <a:lnTo>
                      <a:pt x="696" y="736"/>
                    </a:lnTo>
                    <a:lnTo>
                      <a:pt x="696" y="734"/>
                    </a:lnTo>
                    <a:lnTo>
                      <a:pt x="694" y="731"/>
                    </a:lnTo>
                    <a:lnTo>
                      <a:pt x="692" y="726"/>
                    </a:lnTo>
                    <a:lnTo>
                      <a:pt x="691" y="724"/>
                    </a:lnTo>
                    <a:lnTo>
                      <a:pt x="689" y="726"/>
                    </a:lnTo>
                    <a:lnTo>
                      <a:pt x="689" y="729"/>
                    </a:lnTo>
                    <a:lnTo>
                      <a:pt x="689" y="731"/>
                    </a:lnTo>
                    <a:lnTo>
                      <a:pt x="684" y="732"/>
                    </a:lnTo>
                    <a:lnTo>
                      <a:pt x="682" y="734"/>
                    </a:lnTo>
                    <a:lnTo>
                      <a:pt x="687" y="736"/>
                    </a:lnTo>
                    <a:lnTo>
                      <a:pt x="689" y="736"/>
                    </a:lnTo>
                    <a:lnTo>
                      <a:pt x="692" y="741"/>
                    </a:lnTo>
                    <a:lnTo>
                      <a:pt x="696" y="744"/>
                    </a:lnTo>
                    <a:lnTo>
                      <a:pt x="694" y="746"/>
                    </a:lnTo>
                    <a:lnTo>
                      <a:pt x="689" y="746"/>
                    </a:lnTo>
                    <a:lnTo>
                      <a:pt x="687" y="747"/>
                    </a:lnTo>
                    <a:lnTo>
                      <a:pt x="684" y="749"/>
                    </a:lnTo>
                    <a:lnTo>
                      <a:pt x="681" y="746"/>
                    </a:lnTo>
                    <a:lnTo>
                      <a:pt x="681" y="749"/>
                    </a:lnTo>
                    <a:lnTo>
                      <a:pt x="684" y="751"/>
                    </a:lnTo>
                    <a:lnTo>
                      <a:pt x="687" y="751"/>
                    </a:lnTo>
                    <a:lnTo>
                      <a:pt x="691" y="747"/>
                    </a:lnTo>
                    <a:lnTo>
                      <a:pt x="694" y="747"/>
                    </a:lnTo>
                    <a:lnTo>
                      <a:pt x="699" y="746"/>
                    </a:lnTo>
                    <a:lnTo>
                      <a:pt x="701" y="747"/>
                    </a:lnTo>
                    <a:lnTo>
                      <a:pt x="701" y="749"/>
                    </a:lnTo>
                    <a:lnTo>
                      <a:pt x="702" y="751"/>
                    </a:lnTo>
                    <a:lnTo>
                      <a:pt x="707" y="749"/>
                    </a:lnTo>
                    <a:lnTo>
                      <a:pt x="709" y="749"/>
                    </a:lnTo>
                    <a:lnTo>
                      <a:pt x="719" y="752"/>
                    </a:lnTo>
                    <a:lnTo>
                      <a:pt x="724" y="754"/>
                    </a:lnTo>
                    <a:lnTo>
                      <a:pt x="725" y="754"/>
                    </a:lnTo>
                    <a:lnTo>
                      <a:pt x="727" y="757"/>
                    </a:lnTo>
                    <a:lnTo>
                      <a:pt x="729" y="762"/>
                    </a:lnTo>
                    <a:lnTo>
                      <a:pt x="727" y="766"/>
                    </a:lnTo>
                    <a:lnTo>
                      <a:pt x="724" y="767"/>
                    </a:lnTo>
                    <a:lnTo>
                      <a:pt x="722" y="769"/>
                    </a:lnTo>
                    <a:lnTo>
                      <a:pt x="719" y="770"/>
                    </a:lnTo>
                    <a:lnTo>
                      <a:pt x="715" y="770"/>
                    </a:lnTo>
                    <a:lnTo>
                      <a:pt x="704" y="775"/>
                    </a:lnTo>
                    <a:lnTo>
                      <a:pt x="697" y="775"/>
                    </a:lnTo>
                    <a:lnTo>
                      <a:pt x="694" y="777"/>
                    </a:lnTo>
                    <a:lnTo>
                      <a:pt x="691" y="775"/>
                    </a:lnTo>
                    <a:lnTo>
                      <a:pt x="689" y="772"/>
                    </a:lnTo>
                    <a:lnTo>
                      <a:pt x="689" y="769"/>
                    </a:lnTo>
                    <a:lnTo>
                      <a:pt x="687" y="767"/>
                    </a:lnTo>
                    <a:lnTo>
                      <a:pt x="684" y="766"/>
                    </a:lnTo>
                    <a:lnTo>
                      <a:pt x="684" y="770"/>
                    </a:lnTo>
                    <a:lnTo>
                      <a:pt x="686" y="772"/>
                    </a:lnTo>
                    <a:lnTo>
                      <a:pt x="686" y="774"/>
                    </a:lnTo>
                    <a:lnTo>
                      <a:pt x="684" y="775"/>
                    </a:lnTo>
                    <a:lnTo>
                      <a:pt x="681" y="774"/>
                    </a:lnTo>
                    <a:lnTo>
                      <a:pt x="681" y="774"/>
                    </a:lnTo>
                    <a:lnTo>
                      <a:pt x="679" y="772"/>
                    </a:lnTo>
                    <a:lnTo>
                      <a:pt x="676" y="775"/>
                    </a:lnTo>
                    <a:lnTo>
                      <a:pt x="676" y="775"/>
                    </a:lnTo>
                    <a:lnTo>
                      <a:pt x="681" y="777"/>
                    </a:lnTo>
                    <a:lnTo>
                      <a:pt x="682" y="779"/>
                    </a:lnTo>
                    <a:lnTo>
                      <a:pt x="682" y="782"/>
                    </a:lnTo>
                    <a:lnTo>
                      <a:pt x="681" y="784"/>
                    </a:lnTo>
                    <a:lnTo>
                      <a:pt x="679" y="785"/>
                    </a:lnTo>
                    <a:lnTo>
                      <a:pt x="676" y="785"/>
                    </a:lnTo>
                    <a:lnTo>
                      <a:pt x="674" y="787"/>
                    </a:lnTo>
                    <a:lnTo>
                      <a:pt x="674" y="790"/>
                    </a:lnTo>
                    <a:lnTo>
                      <a:pt x="672" y="792"/>
                    </a:lnTo>
                    <a:lnTo>
                      <a:pt x="664" y="795"/>
                    </a:lnTo>
                    <a:lnTo>
                      <a:pt x="659" y="795"/>
                    </a:lnTo>
                    <a:lnTo>
                      <a:pt x="656" y="794"/>
                    </a:lnTo>
                    <a:lnTo>
                      <a:pt x="652" y="797"/>
                    </a:lnTo>
                    <a:lnTo>
                      <a:pt x="651" y="800"/>
                    </a:lnTo>
                    <a:lnTo>
                      <a:pt x="652" y="802"/>
                    </a:lnTo>
                    <a:lnTo>
                      <a:pt x="661" y="799"/>
                    </a:lnTo>
                    <a:lnTo>
                      <a:pt x="666" y="799"/>
                    </a:lnTo>
                    <a:lnTo>
                      <a:pt x="669" y="797"/>
                    </a:lnTo>
                    <a:lnTo>
                      <a:pt x="672" y="797"/>
                    </a:lnTo>
                    <a:lnTo>
                      <a:pt x="674" y="800"/>
                    </a:lnTo>
                    <a:lnTo>
                      <a:pt x="679" y="800"/>
                    </a:lnTo>
                    <a:lnTo>
                      <a:pt x="682" y="800"/>
                    </a:lnTo>
                    <a:lnTo>
                      <a:pt x="687" y="799"/>
                    </a:lnTo>
                    <a:lnTo>
                      <a:pt x="694" y="799"/>
                    </a:lnTo>
                    <a:lnTo>
                      <a:pt x="697" y="800"/>
                    </a:lnTo>
                    <a:lnTo>
                      <a:pt x="702" y="800"/>
                    </a:lnTo>
                    <a:lnTo>
                      <a:pt x="704" y="800"/>
                    </a:lnTo>
                    <a:lnTo>
                      <a:pt x="706" y="802"/>
                    </a:lnTo>
                    <a:lnTo>
                      <a:pt x="707" y="802"/>
                    </a:lnTo>
                    <a:lnTo>
                      <a:pt x="709" y="804"/>
                    </a:lnTo>
                    <a:lnTo>
                      <a:pt x="707" y="805"/>
                    </a:lnTo>
                    <a:lnTo>
                      <a:pt x="704" y="807"/>
                    </a:lnTo>
                    <a:lnTo>
                      <a:pt x="699" y="805"/>
                    </a:lnTo>
                    <a:lnTo>
                      <a:pt x="694" y="807"/>
                    </a:lnTo>
                    <a:lnTo>
                      <a:pt x="691" y="809"/>
                    </a:lnTo>
                    <a:lnTo>
                      <a:pt x="686" y="810"/>
                    </a:lnTo>
                    <a:lnTo>
                      <a:pt x="682" y="812"/>
                    </a:lnTo>
                    <a:lnTo>
                      <a:pt x="679" y="810"/>
                    </a:lnTo>
                    <a:lnTo>
                      <a:pt x="676" y="809"/>
                    </a:lnTo>
                    <a:lnTo>
                      <a:pt x="672" y="809"/>
                    </a:lnTo>
                    <a:lnTo>
                      <a:pt x="669" y="812"/>
                    </a:lnTo>
                    <a:lnTo>
                      <a:pt x="671" y="814"/>
                    </a:lnTo>
                    <a:lnTo>
                      <a:pt x="674" y="812"/>
                    </a:lnTo>
                    <a:lnTo>
                      <a:pt x="676" y="814"/>
                    </a:lnTo>
                    <a:lnTo>
                      <a:pt x="684" y="814"/>
                    </a:lnTo>
                    <a:lnTo>
                      <a:pt x="687" y="815"/>
                    </a:lnTo>
                    <a:lnTo>
                      <a:pt x="689" y="817"/>
                    </a:lnTo>
                    <a:lnTo>
                      <a:pt x="691" y="815"/>
                    </a:lnTo>
                    <a:lnTo>
                      <a:pt x="696" y="810"/>
                    </a:lnTo>
                    <a:lnTo>
                      <a:pt x="696" y="810"/>
                    </a:lnTo>
                    <a:lnTo>
                      <a:pt x="701" y="810"/>
                    </a:lnTo>
                    <a:lnTo>
                      <a:pt x="701" y="810"/>
                    </a:lnTo>
                    <a:lnTo>
                      <a:pt x="702" y="809"/>
                    </a:lnTo>
                    <a:lnTo>
                      <a:pt x="706" y="810"/>
                    </a:lnTo>
                    <a:lnTo>
                      <a:pt x="707" y="810"/>
                    </a:lnTo>
                    <a:lnTo>
                      <a:pt x="711" y="810"/>
                    </a:lnTo>
                    <a:lnTo>
                      <a:pt x="717" y="810"/>
                    </a:lnTo>
                    <a:lnTo>
                      <a:pt x="720" y="809"/>
                    </a:lnTo>
                    <a:lnTo>
                      <a:pt x="727" y="804"/>
                    </a:lnTo>
                    <a:lnTo>
                      <a:pt x="729" y="802"/>
                    </a:lnTo>
                    <a:lnTo>
                      <a:pt x="729" y="804"/>
                    </a:lnTo>
                    <a:lnTo>
                      <a:pt x="729" y="805"/>
                    </a:lnTo>
                    <a:lnTo>
                      <a:pt x="730" y="807"/>
                    </a:lnTo>
                    <a:lnTo>
                      <a:pt x="732" y="804"/>
                    </a:lnTo>
                    <a:lnTo>
                      <a:pt x="734" y="804"/>
                    </a:lnTo>
                    <a:lnTo>
                      <a:pt x="735" y="805"/>
                    </a:lnTo>
                    <a:lnTo>
                      <a:pt x="742" y="810"/>
                    </a:lnTo>
                    <a:lnTo>
                      <a:pt x="749" y="812"/>
                    </a:lnTo>
                    <a:lnTo>
                      <a:pt x="754" y="814"/>
                    </a:lnTo>
                    <a:lnTo>
                      <a:pt x="760" y="815"/>
                    </a:lnTo>
                    <a:lnTo>
                      <a:pt x="764" y="815"/>
                    </a:lnTo>
                    <a:lnTo>
                      <a:pt x="770" y="815"/>
                    </a:lnTo>
                    <a:lnTo>
                      <a:pt x="772" y="815"/>
                    </a:lnTo>
                    <a:lnTo>
                      <a:pt x="777" y="817"/>
                    </a:lnTo>
                    <a:lnTo>
                      <a:pt x="784" y="814"/>
                    </a:lnTo>
                    <a:lnTo>
                      <a:pt x="784" y="815"/>
                    </a:lnTo>
                    <a:lnTo>
                      <a:pt x="782" y="819"/>
                    </a:lnTo>
                    <a:lnTo>
                      <a:pt x="777" y="822"/>
                    </a:lnTo>
                    <a:lnTo>
                      <a:pt x="772" y="822"/>
                    </a:lnTo>
                    <a:lnTo>
                      <a:pt x="770" y="822"/>
                    </a:lnTo>
                    <a:lnTo>
                      <a:pt x="767" y="824"/>
                    </a:lnTo>
                    <a:lnTo>
                      <a:pt x="767" y="827"/>
                    </a:lnTo>
                    <a:lnTo>
                      <a:pt x="769" y="827"/>
                    </a:lnTo>
                    <a:lnTo>
                      <a:pt x="769" y="830"/>
                    </a:lnTo>
                    <a:lnTo>
                      <a:pt x="767" y="830"/>
                    </a:lnTo>
                    <a:lnTo>
                      <a:pt x="765" y="830"/>
                    </a:lnTo>
                    <a:lnTo>
                      <a:pt x="764" y="829"/>
                    </a:lnTo>
                    <a:lnTo>
                      <a:pt x="762" y="829"/>
                    </a:lnTo>
                    <a:lnTo>
                      <a:pt x="760" y="830"/>
                    </a:lnTo>
                    <a:lnTo>
                      <a:pt x="760" y="832"/>
                    </a:lnTo>
                    <a:lnTo>
                      <a:pt x="757" y="830"/>
                    </a:lnTo>
                    <a:lnTo>
                      <a:pt x="754" y="830"/>
                    </a:lnTo>
                    <a:lnTo>
                      <a:pt x="752" y="832"/>
                    </a:lnTo>
                    <a:lnTo>
                      <a:pt x="752" y="834"/>
                    </a:lnTo>
                    <a:lnTo>
                      <a:pt x="754" y="835"/>
                    </a:lnTo>
                    <a:lnTo>
                      <a:pt x="754" y="837"/>
                    </a:lnTo>
                    <a:lnTo>
                      <a:pt x="752" y="839"/>
                    </a:lnTo>
                    <a:lnTo>
                      <a:pt x="749" y="840"/>
                    </a:lnTo>
                    <a:lnTo>
                      <a:pt x="747" y="839"/>
                    </a:lnTo>
                    <a:lnTo>
                      <a:pt x="745" y="837"/>
                    </a:lnTo>
                    <a:lnTo>
                      <a:pt x="744" y="839"/>
                    </a:lnTo>
                    <a:lnTo>
                      <a:pt x="745" y="840"/>
                    </a:lnTo>
                    <a:lnTo>
                      <a:pt x="744" y="844"/>
                    </a:lnTo>
                    <a:lnTo>
                      <a:pt x="742" y="844"/>
                    </a:lnTo>
                    <a:lnTo>
                      <a:pt x="740" y="844"/>
                    </a:lnTo>
                    <a:lnTo>
                      <a:pt x="737" y="847"/>
                    </a:lnTo>
                    <a:lnTo>
                      <a:pt x="734" y="845"/>
                    </a:lnTo>
                    <a:lnTo>
                      <a:pt x="734" y="844"/>
                    </a:lnTo>
                    <a:lnTo>
                      <a:pt x="732" y="844"/>
                    </a:lnTo>
                    <a:lnTo>
                      <a:pt x="732" y="847"/>
                    </a:lnTo>
                    <a:lnTo>
                      <a:pt x="732" y="849"/>
                    </a:lnTo>
                    <a:lnTo>
                      <a:pt x="730" y="854"/>
                    </a:lnTo>
                    <a:lnTo>
                      <a:pt x="727" y="852"/>
                    </a:lnTo>
                    <a:lnTo>
                      <a:pt x="727" y="849"/>
                    </a:lnTo>
                    <a:lnTo>
                      <a:pt x="724" y="850"/>
                    </a:lnTo>
                    <a:lnTo>
                      <a:pt x="724" y="852"/>
                    </a:lnTo>
                    <a:lnTo>
                      <a:pt x="725" y="854"/>
                    </a:lnTo>
                    <a:lnTo>
                      <a:pt x="725" y="857"/>
                    </a:lnTo>
                    <a:lnTo>
                      <a:pt x="720" y="859"/>
                    </a:lnTo>
                    <a:lnTo>
                      <a:pt x="719" y="859"/>
                    </a:lnTo>
                    <a:lnTo>
                      <a:pt x="717" y="857"/>
                    </a:lnTo>
                    <a:lnTo>
                      <a:pt x="714" y="855"/>
                    </a:lnTo>
                    <a:lnTo>
                      <a:pt x="712" y="855"/>
                    </a:lnTo>
                    <a:lnTo>
                      <a:pt x="712" y="857"/>
                    </a:lnTo>
                    <a:lnTo>
                      <a:pt x="714" y="860"/>
                    </a:lnTo>
                    <a:lnTo>
                      <a:pt x="714" y="862"/>
                    </a:lnTo>
                    <a:lnTo>
                      <a:pt x="712" y="864"/>
                    </a:lnTo>
                    <a:lnTo>
                      <a:pt x="707" y="865"/>
                    </a:lnTo>
                    <a:lnTo>
                      <a:pt x="706" y="867"/>
                    </a:lnTo>
                    <a:lnTo>
                      <a:pt x="701" y="867"/>
                    </a:lnTo>
                    <a:lnTo>
                      <a:pt x="699" y="870"/>
                    </a:lnTo>
                    <a:lnTo>
                      <a:pt x="697" y="872"/>
                    </a:lnTo>
                    <a:lnTo>
                      <a:pt x="696" y="872"/>
                    </a:lnTo>
                    <a:lnTo>
                      <a:pt x="694" y="870"/>
                    </a:lnTo>
                    <a:lnTo>
                      <a:pt x="691" y="870"/>
                    </a:lnTo>
                    <a:lnTo>
                      <a:pt x="687" y="872"/>
                    </a:lnTo>
                    <a:lnTo>
                      <a:pt x="684" y="872"/>
                    </a:lnTo>
                    <a:lnTo>
                      <a:pt x="682" y="873"/>
                    </a:lnTo>
                    <a:lnTo>
                      <a:pt x="681" y="875"/>
                    </a:lnTo>
                    <a:lnTo>
                      <a:pt x="677" y="877"/>
                    </a:lnTo>
                    <a:lnTo>
                      <a:pt x="676" y="875"/>
                    </a:lnTo>
                    <a:lnTo>
                      <a:pt x="674" y="873"/>
                    </a:lnTo>
                    <a:lnTo>
                      <a:pt x="672" y="873"/>
                    </a:lnTo>
                    <a:lnTo>
                      <a:pt x="669" y="878"/>
                    </a:lnTo>
                    <a:lnTo>
                      <a:pt x="667" y="877"/>
                    </a:lnTo>
                    <a:lnTo>
                      <a:pt x="666" y="873"/>
                    </a:lnTo>
                    <a:lnTo>
                      <a:pt x="664" y="873"/>
                    </a:lnTo>
                    <a:lnTo>
                      <a:pt x="664" y="877"/>
                    </a:lnTo>
                    <a:lnTo>
                      <a:pt x="661" y="878"/>
                    </a:lnTo>
                    <a:lnTo>
                      <a:pt x="659" y="877"/>
                    </a:lnTo>
                    <a:lnTo>
                      <a:pt x="659" y="875"/>
                    </a:lnTo>
                    <a:lnTo>
                      <a:pt x="657" y="875"/>
                    </a:lnTo>
                    <a:lnTo>
                      <a:pt x="657" y="878"/>
                    </a:lnTo>
                    <a:lnTo>
                      <a:pt x="656" y="878"/>
                    </a:lnTo>
                    <a:lnTo>
                      <a:pt x="652" y="878"/>
                    </a:lnTo>
                    <a:lnTo>
                      <a:pt x="649" y="878"/>
                    </a:lnTo>
                    <a:lnTo>
                      <a:pt x="649" y="882"/>
                    </a:lnTo>
                    <a:lnTo>
                      <a:pt x="649" y="883"/>
                    </a:lnTo>
                    <a:lnTo>
                      <a:pt x="646" y="883"/>
                    </a:lnTo>
                    <a:lnTo>
                      <a:pt x="644" y="882"/>
                    </a:lnTo>
                    <a:lnTo>
                      <a:pt x="642" y="882"/>
                    </a:lnTo>
                    <a:lnTo>
                      <a:pt x="642" y="885"/>
                    </a:lnTo>
                    <a:lnTo>
                      <a:pt x="641" y="885"/>
                    </a:lnTo>
                    <a:lnTo>
                      <a:pt x="639" y="883"/>
                    </a:lnTo>
                    <a:lnTo>
                      <a:pt x="637" y="883"/>
                    </a:lnTo>
                    <a:lnTo>
                      <a:pt x="637" y="887"/>
                    </a:lnTo>
                    <a:lnTo>
                      <a:pt x="636" y="888"/>
                    </a:lnTo>
                    <a:lnTo>
                      <a:pt x="634" y="890"/>
                    </a:lnTo>
                    <a:lnTo>
                      <a:pt x="631" y="890"/>
                    </a:lnTo>
                    <a:lnTo>
                      <a:pt x="629" y="888"/>
                    </a:lnTo>
                    <a:lnTo>
                      <a:pt x="626" y="883"/>
                    </a:lnTo>
                    <a:lnTo>
                      <a:pt x="622" y="882"/>
                    </a:lnTo>
                    <a:lnTo>
                      <a:pt x="621" y="883"/>
                    </a:lnTo>
                    <a:lnTo>
                      <a:pt x="621" y="885"/>
                    </a:lnTo>
                    <a:lnTo>
                      <a:pt x="619" y="885"/>
                    </a:lnTo>
                    <a:lnTo>
                      <a:pt x="617" y="888"/>
                    </a:lnTo>
                    <a:lnTo>
                      <a:pt x="614" y="890"/>
                    </a:lnTo>
                    <a:lnTo>
                      <a:pt x="612" y="890"/>
                    </a:lnTo>
                    <a:lnTo>
                      <a:pt x="611" y="888"/>
                    </a:lnTo>
                    <a:lnTo>
                      <a:pt x="609" y="892"/>
                    </a:lnTo>
                    <a:lnTo>
                      <a:pt x="606" y="892"/>
                    </a:lnTo>
                    <a:lnTo>
                      <a:pt x="601" y="892"/>
                    </a:lnTo>
                    <a:lnTo>
                      <a:pt x="599" y="888"/>
                    </a:lnTo>
                    <a:lnTo>
                      <a:pt x="598" y="888"/>
                    </a:lnTo>
                    <a:lnTo>
                      <a:pt x="596" y="890"/>
                    </a:lnTo>
                    <a:lnTo>
                      <a:pt x="596" y="892"/>
                    </a:lnTo>
                    <a:lnTo>
                      <a:pt x="593" y="892"/>
                    </a:lnTo>
                    <a:lnTo>
                      <a:pt x="589" y="890"/>
                    </a:lnTo>
                    <a:lnTo>
                      <a:pt x="588" y="887"/>
                    </a:lnTo>
                    <a:lnTo>
                      <a:pt x="589" y="883"/>
                    </a:lnTo>
                    <a:lnTo>
                      <a:pt x="588" y="882"/>
                    </a:lnTo>
                    <a:lnTo>
                      <a:pt x="584" y="880"/>
                    </a:lnTo>
                    <a:lnTo>
                      <a:pt x="583" y="877"/>
                    </a:lnTo>
                    <a:lnTo>
                      <a:pt x="583" y="873"/>
                    </a:lnTo>
                    <a:lnTo>
                      <a:pt x="579" y="870"/>
                    </a:lnTo>
                    <a:lnTo>
                      <a:pt x="579" y="867"/>
                    </a:lnTo>
                    <a:lnTo>
                      <a:pt x="578" y="865"/>
                    </a:lnTo>
                    <a:lnTo>
                      <a:pt x="574" y="865"/>
                    </a:lnTo>
                    <a:lnTo>
                      <a:pt x="574" y="868"/>
                    </a:lnTo>
                    <a:lnTo>
                      <a:pt x="576" y="870"/>
                    </a:lnTo>
                    <a:lnTo>
                      <a:pt x="578" y="875"/>
                    </a:lnTo>
                    <a:lnTo>
                      <a:pt x="579" y="877"/>
                    </a:lnTo>
                    <a:lnTo>
                      <a:pt x="581" y="878"/>
                    </a:lnTo>
                    <a:lnTo>
                      <a:pt x="581" y="883"/>
                    </a:lnTo>
                    <a:lnTo>
                      <a:pt x="579" y="887"/>
                    </a:lnTo>
                    <a:lnTo>
                      <a:pt x="581" y="887"/>
                    </a:lnTo>
                    <a:lnTo>
                      <a:pt x="583" y="887"/>
                    </a:lnTo>
                    <a:lnTo>
                      <a:pt x="584" y="892"/>
                    </a:lnTo>
                    <a:lnTo>
                      <a:pt x="583" y="897"/>
                    </a:lnTo>
                    <a:lnTo>
                      <a:pt x="581" y="900"/>
                    </a:lnTo>
                    <a:lnTo>
                      <a:pt x="578" y="900"/>
                    </a:lnTo>
                    <a:lnTo>
                      <a:pt x="576" y="900"/>
                    </a:lnTo>
                    <a:lnTo>
                      <a:pt x="574" y="900"/>
                    </a:lnTo>
                    <a:lnTo>
                      <a:pt x="571" y="902"/>
                    </a:lnTo>
                    <a:lnTo>
                      <a:pt x="568" y="905"/>
                    </a:lnTo>
                    <a:lnTo>
                      <a:pt x="566" y="907"/>
                    </a:lnTo>
                    <a:lnTo>
                      <a:pt x="563" y="905"/>
                    </a:lnTo>
                    <a:lnTo>
                      <a:pt x="561" y="907"/>
                    </a:lnTo>
                    <a:lnTo>
                      <a:pt x="561" y="908"/>
                    </a:lnTo>
                    <a:lnTo>
                      <a:pt x="561" y="910"/>
                    </a:lnTo>
                    <a:lnTo>
                      <a:pt x="558" y="912"/>
                    </a:lnTo>
                    <a:lnTo>
                      <a:pt x="556" y="913"/>
                    </a:lnTo>
                    <a:lnTo>
                      <a:pt x="554" y="915"/>
                    </a:lnTo>
                    <a:lnTo>
                      <a:pt x="554" y="918"/>
                    </a:lnTo>
                    <a:lnTo>
                      <a:pt x="554" y="920"/>
                    </a:lnTo>
                    <a:lnTo>
                      <a:pt x="553" y="918"/>
                    </a:lnTo>
                    <a:lnTo>
                      <a:pt x="549" y="917"/>
                    </a:lnTo>
                    <a:lnTo>
                      <a:pt x="551" y="918"/>
                    </a:lnTo>
                    <a:lnTo>
                      <a:pt x="553" y="920"/>
                    </a:lnTo>
                    <a:lnTo>
                      <a:pt x="551" y="923"/>
                    </a:lnTo>
                    <a:lnTo>
                      <a:pt x="549" y="923"/>
                    </a:lnTo>
                    <a:lnTo>
                      <a:pt x="548" y="922"/>
                    </a:lnTo>
                    <a:lnTo>
                      <a:pt x="546" y="922"/>
                    </a:lnTo>
                    <a:lnTo>
                      <a:pt x="544" y="923"/>
                    </a:lnTo>
                    <a:lnTo>
                      <a:pt x="546" y="925"/>
                    </a:lnTo>
                    <a:lnTo>
                      <a:pt x="546" y="927"/>
                    </a:lnTo>
                    <a:lnTo>
                      <a:pt x="544" y="928"/>
                    </a:lnTo>
                    <a:lnTo>
                      <a:pt x="541" y="930"/>
                    </a:lnTo>
                    <a:lnTo>
                      <a:pt x="534" y="935"/>
                    </a:lnTo>
                    <a:lnTo>
                      <a:pt x="534" y="938"/>
                    </a:lnTo>
                    <a:lnTo>
                      <a:pt x="536" y="942"/>
                    </a:lnTo>
                    <a:lnTo>
                      <a:pt x="534" y="943"/>
                    </a:lnTo>
                    <a:lnTo>
                      <a:pt x="531" y="948"/>
                    </a:lnTo>
                    <a:lnTo>
                      <a:pt x="528" y="950"/>
                    </a:lnTo>
                    <a:lnTo>
                      <a:pt x="528" y="948"/>
                    </a:lnTo>
                    <a:lnTo>
                      <a:pt x="526" y="947"/>
                    </a:lnTo>
                    <a:lnTo>
                      <a:pt x="528" y="945"/>
                    </a:lnTo>
                    <a:lnTo>
                      <a:pt x="524" y="945"/>
                    </a:lnTo>
                    <a:lnTo>
                      <a:pt x="523" y="947"/>
                    </a:lnTo>
                    <a:lnTo>
                      <a:pt x="523" y="950"/>
                    </a:lnTo>
                    <a:lnTo>
                      <a:pt x="523" y="952"/>
                    </a:lnTo>
                    <a:lnTo>
                      <a:pt x="523" y="953"/>
                    </a:lnTo>
                    <a:lnTo>
                      <a:pt x="516" y="958"/>
                    </a:lnTo>
                    <a:lnTo>
                      <a:pt x="514" y="960"/>
                    </a:lnTo>
                    <a:lnTo>
                      <a:pt x="513" y="958"/>
                    </a:lnTo>
                    <a:lnTo>
                      <a:pt x="513" y="957"/>
                    </a:lnTo>
                    <a:lnTo>
                      <a:pt x="511" y="955"/>
                    </a:lnTo>
                    <a:lnTo>
                      <a:pt x="510" y="955"/>
                    </a:lnTo>
                    <a:lnTo>
                      <a:pt x="508" y="957"/>
                    </a:lnTo>
                    <a:lnTo>
                      <a:pt x="506" y="957"/>
                    </a:lnTo>
                    <a:lnTo>
                      <a:pt x="503" y="955"/>
                    </a:lnTo>
                    <a:lnTo>
                      <a:pt x="501" y="953"/>
                    </a:lnTo>
                    <a:lnTo>
                      <a:pt x="500" y="953"/>
                    </a:lnTo>
                    <a:lnTo>
                      <a:pt x="498" y="953"/>
                    </a:lnTo>
                    <a:lnTo>
                      <a:pt x="500" y="955"/>
                    </a:lnTo>
                    <a:lnTo>
                      <a:pt x="501" y="957"/>
                    </a:lnTo>
                    <a:lnTo>
                      <a:pt x="503" y="960"/>
                    </a:lnTo>
                    <a:lnTo>
                      <a:pt x="503" y="963"/>
                    </a:lnTo>
                    <a:lnTo>
                      <a:pt x="501" y="965"/>
                    </a:lnTo>
                    <a:lnTo>
                      <a:pt x="500" y="965"/>
                    </a:lnTo>
                    <a:lnTo>
                      <a:pt x="493" y="968"/>
                    </a:lnTo>
                    <a:lnTo>
                      <a:pt x="490" y="971"/>
                    </a:lnTo>
                    <a:lnTo>
                      <a:pt x="486" y="971"/>
                    </a:lnTo>
                    <a:lnTo>
                      <a:pt x="483" y="970"/>
                    </a:lnTo>
                    <a:lnTo>
                      <a:pt x="485" y="968"/>
                    </a:lnTo>
                    <a:lnTo>
                      <a:pt x="485" y="966"/>
                    </a:lnTo>
                    <a:lnTo>
                      <a:pt x="483" y="965"/>
                    </a:lnTo>
                    <a:lnTo>
                      <a:pt x="481" y="965"/>
                    </a:lnTo>
                    <a:lnTo>
                      <a:pt x="481" y="968"/>
                    </a:lnTo>
                    <a:lnTo>
                      <a:pt x="481" y="970"/>
                    </a:lnTo>
                    <a:lnTo>
                      <a:pt x="480" y="971"/>
                    </a:lnTo>
                    <a:lnTo>
                      <a:pt x="478" y="971"/>
                    </a:lnTo>
                    <a:lnTo>
                      <a:pt x="475" y="973"/>
                    </a:lnTo>
                    <a:lnTo>
                      <a:pt x="471" y="971"/>
                    </a:lnTo>
                    <a:lnTo>
                      <a:pt x="468" y="968"/>
                    </a:lnTo>
                    <a:lnTo>
                      <a:pt x="468" y="966"/>
                    </a:lnTo>
                    <a:lnTo>
                      <a:pt x="470" y="963"/>
                    </a:lnTo>
                    <a:lnTo>
                      <a:pt x="470" y="962"/>
                    </a:lnTo>
                    <a:lnTo>
                      <a:pt x="468" y="962"/>
                    </a:lnTo>
                    <a:lnTo>
                      <a:pt x="466" y="965"/>
                    </a:lnTo>
                    <a:lnTo>
                      <a:pt x="466" y="968"/>
                    </a:lnTo>
                    <a:lnTo>
                      <a:pt x="466" y="971"/>
                    </a:lnTo>
                    <a:lnTo>
                      <a:pt x="465" y="973"/>
                    </a:lnTo>
                    <a:lnTo>
                      <a:pt x="463" y="973"/>
                    </a:lnTo>
                    <a:lnTo>
                      <a:pt x="458" y="966"/>
                    </a:lnTo>
                    <a:lnTo>
                      <a:pt x="458" y="963"/>
                    </a:lnTo>
                    <a:lnTo>
                      <a:pt x="460" y="960"/>
                    </a:lnTo>
                    <a:lnTo>
                      <a:pt x="463" y="957"/>
                    </a:lnTo>
                    <a:lnTo>
                      <a:pt x="465" y="955"/>
                    </a:lnTo>
                    <a:lnTo>
                      <a:pt x="463" y="953"/>
                    </a:lnTo>
                    <a:lnTo>
                      <a:pt x="460" y="953"/>
                    </a:lnTo>
                    <a:lnTo>
                      <a:pt x="456" y="950"/>
                    </a:lnTo>
                    <a:lnTo>
                      <a:pt x="456" y="948"/>
                    </a:lnTo>
                    <a:lnTo>
                      <a:pt x="456" y="948"/>
                    </a:lnTo>
                    <a:lnTo>
                      <a:pt x="453" y="950"/>
                    </a:lnTo>
                    <a:lnTo>
                      <a:pt x="451" y="952"/>
                    </a:lnTo>
                    <a:lnTo>
                      <a:pt x="451" y="953"/>
                    </a:lnTo>
                    <a:lnTo>
                      <a:pt x="455" y="957"/>
                    </a:lnTo>
                    <a:lnTo>
                      <a:pt x="455" y="958"/>
                    </a:lnTo>
                    <a:lnTo>
                      <a:pt x="453" y="962"/>
                    </a:lnTo>
                    <a:lnTo>
                      <a:pt x="451" y="965"/>
                    </a:lnTo>
                    <a:lnTo>
                      <a:pt x="448" y="966"/>
                    </a:lnTo>
                    <a:lnTo>
                      <a:pt x="446" y="968"/>
                    </a:lnTo>
                    <a:lnTo>
                      <a:pt x="445" y="963"/>
                    </a:lnTo>
                    <a:lnTo>
                      <a:pt x="443" y="963"/>
                    </a:lnTo>
                    <a:lnTo>
                      <a:pt x="441" y="965"/>
                    </a:lnTo>
                    <a:lnTo>
                      <a:pt x="441" y="968"/>
                    </a:lnTo>
                    <a:lnTo>
                      <a:pt x="445" y="973"/>
                    </a:lnTo>
                    <a:lnTo>
                      <a:pt x="446" y="975"/>
                    </a:lnTo>
                    <a:lnTo>
                      <a:pt x="446" y="976"/>
                    </a:lnTo>
                    <a:lnTo>
                      <a:pt x="445" y="978"/>
                    </a:lnTo>
                    <a:lnTo>
                      <a:pt x="445" y="980"/>
                    </a:lnTo>
                    <a:lnTo>
                      <a:pt x="441" y="981"/>
                    </a:lnTo>
                    <a:lnTo>
                      <a:pt x="438" y="981"/>
                    </a:lnTo>
                    <a:lnTo>
                      <a:pt x="436" y="980"/>
                    </a:lnTo>
                    <a:lnTo>
                      <a:pt x="435" y="980"/>
                    </a:lnTo>
                    <a:lnTo>
                      <a:pt x="431" y="983"/>
                    </a:lnTo>
                    <a:lnTo>
                      <a:pt x="428" y="985"/>
                    </a:lnTo>
                    <a:lnTo>
                      <a:pt x="426" y="983"/>
                    </a:lnTo>
                    <a:lnTo>
                      <a:pt x="425" y="980"/>
                    </a:lnTo>
                    <a:lnTo>
                      <a:pt x="423" y="976"/>
                    </a:lnTo>
                    <a:lnTo>
                      <a:pt x="423" y="976"/>
                    </a:lnTo>
                    <a:lnTo>
                      <a:pt x="421" y="978"/>
                    </a:lnTo>
                    <a:lnTo>
                      <a:pt x="421" y="981"/>
                    </a:lnTo>
                    <a:lnTo>
                      <a:pt x="420" y="983"/>
                    </a:lnTo>
                    <a:lnTo>
                      <a:pt x="416" y="983"/>
                    </a:lnTo>
                    <a:lnTo>
                      <a:pt x="415" y="980"/>
                    </a:lnTo>
                    <a:lnTo>
                      <a:pt x="413" y="976"/>
                    </a:lnTo>
                    <a:lnTo>
                      <a:pt x="412" y="978"/>
                    </a:lnTo>
                    <a:lnTo>
                      <a:pt x="412" y="980"/>
                    </a:lnTo>
                    <a:lnTo>
                      <a:pt x="408" y="980"/>
                    </a:lnTo>
                    <a:lnTo>
                      <a:pt x="407" y="981"/>
                    </a:lnTo>
                    <a:lnTo>
                      <a:pt x="407" y="983"/>
                    </a:lnTo>
                    <a:lnTo>
                      <a:pt x="408" y="986"/>
                    </a:lnTo>
                    <a:lnTo>
                      <a:pt x="408" y="990"/>
                    </a:lnTo>
                    <a:lnTo>
                      <a:pt x="407" y="995"/>
                    </a:lnTo>
                    <a:lnTo>
                      <a:pt x="402" y="1000"/>
                    </a:lnTo>
                    <a:lnTo>
                      <a:pt x="398" y="1000"/>
                    </a:lnTo>
                    <a:lnTo>
                      <a:pt x="397" y="1000"/>
                    </a:lnTo>
                    <a:lnTo>
                      <a:pt x="395" y="995"/>
                    </a:lnTo>
                    <a:lnTo>
                      <a:pt x="393" y="993"/>
                    </a:lnTo>
                    <a:lnTo>
                      <a:pt x="390" y="995"/>
                    </a:lnTo>
                    <a:lnTo>
                      <a:pt x="390" y="996"/>
                    </a:lnTo>
                    <a:lnTo>
                      <a:pt x="387" y="995"/>
                    </a:lnTo>
                    <a:lnTo>
                      <a:pt x="385" y="993"/>
                    </a:lnTo>
                    <a:lnTo>
                      <a:pt x="383" y="991"/>
                    </a:lnTo>
                    <a:lnTo>
                      <a:pt x="383" y="993"/>
                    </a:lnTo>
                    <a:lnTo>
                      <a:pt x="383" y="995"/>
                    </a:lnTo>
                    <a:lnTo>
                      <a:pt x="385" y="998"/>
                    </a:lnTo>
                    <a:lnTo>
                      <a:pt x="383" y="1001"/>
                    </a:lnTo>
                    <a:lnTo>
                      <a:pt x="383" y="1003"/>
                    </a:lnTo>
                    <a:lnTo>
                      <a:pt x="383" y="1005"/>
                    </a:lnTo>
                    <a:lnTo>
                      <a:pt x="387" y="1008"/>
                    </a:lnTo>
                    <a:lnTo>
                      <a:pt x="388" y="1011"/>
                    </a:lnTo>
                    <a:lnTo>
                      <a:pt x="388" y="1018"/>
                    </a:lnTo>
                    <a:lnTo>
                      <a:pt x="388" y="1021"/>
                    </a:lnTo>
                    <a:lnTo>
                      <a:pt x="385" y="1020"/>
                    </a:lnTo>
                    <a:lnTo>
                      <a:pt x="383" y="1020"/>
                    </a:lnTo>
                    <a:lnTo>
                      <a:pt x="382" y="1021"/>
                    </a:lnTo>
                    <a:lnTo>
                      <a:pt x="378" y="1023"/>
                    </a:lnTo>
                    <a:lnTo>
                      <a:pt x="373" y="1021"/>
                    </a:lnTo>
                    <a:lnTo>
                      <a:pt x="368" y="1021"/>
                    </a:lnTo>
                    <a:lnTo>
                      <a:pt x="367" y="1023"/>
                    </a:lnTo>
                    <a:lnTo>
                      <a:pt x="368" y="1025"/>
                    </a:lnTo>
                    <a:lnTo>
                      <a:pt x="373" y="1028"/>
                    </a:lnTo>
                    <a:lnTo>
                      <a:pt x="377" y="1028"/>
                    </a:lnTo>
                    <a:lnTo>
                      <a:pt x="380" y="1030"/>
                    </a:lnTo>
                    <a:lnTo>
                      <a:pt x="382" y="1031"/>
                    </a:lnTo>
                    <a:lnTo>
                      <a:pt x="383" y="1031"/>
                    </a:lnTo>
                    <a:lnTo>
                      <a:pt x="385" y="1031"/>
                    </a:lnTo>
                    <a:lnTo>
                      <a:pt x="385" y="1033"/>
                    </a:lnTo>
                    <a:lnTo>
                      <a:pt x="385" y="1036"/>
                    </a:lnTo>
                    <a:lnTo>
                      <a:pt x="382" y="1036"/>
                    </a:lnTo>
                    <a:lnTo>
                      <a:pt x="380" y="1036"/>
                    </a:lnTo>
                    <a:lnTo>
                      <a:pt x="380" y="1038"/>
                    </a:lnTo>
                    <a:lnTo>
                      <a:pt x="382" y="1040"/>
                    </a:lnTo>
                    <a:lnTo>
                      <a:pt x="383" y="1041"/>
                    </a:lnTo>
                    <a:lnTo>
                      <a:pt x="382" y="1045"/>
                    </a:lnTo>
                    <a:lnTo>
                      <a:pt x="382" y="1046"/>
                    </a:lnTo>
                    <a:lnTo>
                      <a:pt x="382" y="1048"/>
                    </a:lnTo>
                    <a:lnTo>
                      <a:pt x="380" y="1050"/>
                    </a:lnTo>
                    <a:lnTo>
                      <a:pt x="377" y="1048"/>
                    </a:lnTo>
                    <a:lnTo>
                      <a:pt x="373" y="1045"/>
                    </a:lnTo>
                    <a:lnTo>
                      <a:pt x="372" y="1045"/>
                    </a:lnTo>
                    <a:lnTo>
                      <a:pt x="370" y="1043"/>
                    </a:lnTo>
                    <a:lnTo>
                      <a:pt x="367" y="1041"/>
                    </a:lnTo>
                    <a:lnTo>
                      <a:pt x="363" y="1041"/>
                    </a:lnTo>
                    <a:lnTo>
                      <a:pt x="363" y="1041"/>
                    </a:lnTo>
                    <a:lnTo>
                      <a:pt x="362" y="1045"/>
                    </a:lnTo>
                    <a:lnTo>
                      <a:pt x="365" y="1045"/>
                    </a:lnTo>
                    <a:lnTo>
                      <a:pt x="368" y="1045"/>
                    </a:lnTo>
                    <a:lnTo>
                      <a:pt x="372" y="1048"/>
                    </a:lnTo>
                    <a:lnTo>
                      <a:pt x="375" y="1050"/>
                    </a:lnTo>
                    <a:lnTo>
                      <a:pt x="378" y="1050"/>
                    </a:lnTo>
                    <a:lnTo>
                      <a:pt x="380" y="1051"/>
                    </a:lnTo>
                    <a:lnTo>
                      <a:pt x="378" y="1055"/>
                    </a:lnTo>
                    <a:lnTo>
                      <a:pt x="375" y="1056"/>
                    </a:lnTo>
                    <a:lnTo>
                      <a:pt x="372" y="1056"/>
                    </a:lnTo>
                    <a:lnTo>
                      <a:pt x="370" y="1058"/>
                    </a:lnTo>
                    <a:lnTo>
                      <a:pt x="367" y="1056"/>
                    </a:lnTo>
                    <a:lnTo>
                      <a:pt x="362" y="1053"/>
                    </a:lnTo>
                    <a:lnTo>
                      <a:pt x="360" y="1051"/>
                    </a:lnTo>
                    <a:lnTo>
                      <a:pt x="358" y="1051"/>
                    </a:lnTo>
                    <a:lnTo>
                      <a:pt x="357" y="1051"/>
                    </a:lnTo>
                    <a:lnTo>
                      <a:pt x="355" y="1055"/>
                    </a:lnTo>
                    <a:lnTo>
                      <a:pt x="355" y="1058"/>
                    </a:lnTo>
                    <a:lnTo>
                      <a:pt x="358" y="1060"/>
                    </a:lnTo>
                    <a:lnTo>
                      <a:pt x="363" y="1061"/>
                    </a:lnTo>
                    <a:lnTo>
                      <a:pt x="363" y="1065"/>
                    </a:lnTo>
                    <a:lnTo>
                      <a:pt x="363" y="1066"/>
                    </a:lnTo>
                    <a:lnTo>
                      <a:pt x="362" y="1066"/>
                    </a:lnTo>
                    <a:lnTo>
                      <a:pt x="360" y="1065"/>
                    </a:lnTo>
                    <a:lnTo>
                      <a:pt x="357" y="1065"/>
                    </a:lnTo>
                    <a:lnTo>
                      <a:pt x="353" y="1061"/>
                    </a:lnTo>
                    <a:lnTo>
                      <a:pt x="350" y="1060"/>
                    </a:lnTo>
                    <a:lnTo>
                      <a:pt x="350" y="1060"/>
                    </a:lnTo>
                    <a:lnTo>
                      <a:pt x="350" y="1063"/>
                    </a:lnTo>
                    <a:lnTo>
                      <a:pt x="353" y="1065"/>
                    </a:lnTo>
                    <a:lnTo>
                      <a:pt x="358" y="1066"/>
                    </a:lnTo>
                    <a:lnTo>
                      <a:pt x="358" y="1069"/>
                    </a:lnTo>
                    <a:lnTo>
                      <a:pt x="358" y="1071"/>
                    </a:lnTo>
                    <a:lnTo>
                      <a:pt x="357" y="1071"/>
                    </a:lnTo>
                    <a:lnTo>
                      <a:pt x="352" y="1071"/>
                    </a:lnTo>
                    <a:lnTo>
                      <a:pt x="350" y="1069"/>
                    </a:lnTo>
                    <a:lnTo>
                      <a:pt x="350" y="1066"/>
                    </a:lnTo>
                    <a:lnTo>
                      <a:pt x="347" y="1065"/>
                    </a:lnTo>
                    <a:lnTo>
                      <a:pt x="345" y="1065"/>
                    </a:lnTo>
                    <a:lnTo>
                      <a:pt x="343" y="1066"/>
                    </a:lnTo>
                    <a:lnTo>
                      <a:pt x="343" y="1068"/>
                    </a:lnTo>
                    <a:lnTo>
                      <a:pt x="345" y="1069"/>
                    </a:lnTo>
                    <a:lnTo>
                      <a:pt x="347" y="1073"/>
                    </a:lnTo>
                    <a:lnTo>
                      <a:pt x="347" y="1073"/>
                    </a:lnTo>
                    <a:lnTo>
                      <a:pt x="347" y="1074"/>
                    </a:lnTo>
                    <a:lnTo>
                      <a:pt x="353" y="1074"/>
                    </a:lnTo>
                    <a:lnTo>
                      <a:pt x="357" y="1076"/>
                    </a:lnTo>
                    <a:lnTo>
                      <a:pt x="358" y="1078"/>
                    </a:lnTo>
                    <a:lnTo>
                      <a:pt x="357" y="1079"/>
                    </a:lnTo>
                    <a:lnTo>
                      <a:pt x="355" y="1081"/>
                    </a:lnTo>
                    <a:lnTo>
                      <a:pt x="353" y="1083"/>
                    </a:lnTo>
                    <a:lnTo>
                      <a:pt x="350" y="1083"/>
                    </a:lnTo>
                    <a:lnTo>
                      <a:pt x="348" y="1081"/>
                    </a:lnTo>
                    <a:lnTo>
                      <a:pt x="345" y="1081"/>
                    </a:lnTo>
                    <a:lnTo>
                      <a:pt x="342" y="1079"/>
                    </a:lnTo>
                    <a:lnTo>
                      <a:pt x="342" y="1078"/>
                    </a:lnTo>
                    <a:lnTo>
                      <a:pt x="342" y="1076"/>
                    </a:lnTo>
                    <a:lnTo>
                      <a:pt x="338" y="1076"/>
                    </a:lnTo>
                    <a:lnTo>
                      <a:pt x="337" y="1076"/>
                    </a:lnTo>
                    <a:lnTo>
                      <a:pt x="337" y="1079"/>
                    </a:lnTo>
                    <a:lnTo>
                      <a:pt x="337" y="1081"/>
                    </a:lnTo>
                    <a:lnTo>
                      <a:pt x="335" y="1084"/>
                    </a:lnTo>
                    <a:lnTo>
                      <a:pt x="330" y="1084"/>
                    </a:lnTo>
                    <a:lnTo>
                      <a:pt x="328" y="1083"/>
                    </a:lnTo>
                    <a:lnTo>
                      <a:pt x="327" y="1081"/>
                    </a:lnTo>
                    <a:lnTo>
                      <a:pt x="323" y="1081"/>
                    </a:lnTo>
                    <a:lnTo>
                      <a:pt x="323" y="1083"/>
                    </a:lnTo>
                    <a:lnTo>
                      <a:pt x="325" y="1084"/>
                    </a:lnTo>
                    <a:lnTo>
                      <a:pt x="332" y="1088"/>
                    </a:lnTo>
                    <a:lnTo>
                      <a:pt x="338" y="1089"/>
                    </a:lnTo>
                    <a:lnTo>
                      <a:pt x="340" y="1093"/>
                    </a:lnTo>
                    <a:lnTo>
                      <a:pt x="342" y="1098"/>
                    </a:lnTo>
                    <a:lnTo>
                      <a:pt x="340" y="1098"/>
                    </a:lnTo>
                    <a:lnTo>
                      <a:pt x="337" y="1098"/>
                    </a:lnTo>
                    <a:lnTo>
                      <a:pt x="333" y="1096"/>
                    </a:lnTo>
                    <a:lnTo>
                      <a:pt x="328" y="1091"/>
                    </a:lnTo>
                    <a:lnTo>
                      <a:pt x="327" y="1089"/>
                    </a:lnTo>
                    <a:lnTo>
                      <a:pt x="323" y="1091"/>
                    </a:lnTo>
                    <a:lnTo>
                      <a:pt x="323" y="1091"/>
                    </a:lnTo>
                    <a:lnTo>
                      <a:pt x="325" y="1093"/>
                    </a:lnTo>
                    <a:lnTo>
                      <a:pt x="330" y="1094"/>
                    </a:lnTo>
                    <a:lnTo>
                      <a:pt x="335" y="1098"/>
                    </a:lnTo>
                    <a:lnTo>
                      <a:pt x="338" y="1103"/>
                    </a:lnTo>
                    <a:lnTo>
                      <a:pt x="337" y="1104"/>
                    </a:lnTo>
                    <a:lnTo>
                      <a:pt x="337" y="1108"/>
                    </a:lnTo>
                    <a:lnTo>
                      <a:pt x="337" y="1109"/>
                    </a:lnTo>
                    <a:lnTo>
                      <a:pt x="337" y="1111"/>
                    </a:lnTo>
                    <a:lnTo>
                      <a:pt x="335" y="1113"/>
                    </a:lnTo>
                    <a:lnTo>
                      <a:pt x="335" y="1116"/>
                    </a:lnTo>
                    <a:lnTo>
                      <a:pt x="333" y="1119"/>
                    </a:lnTo>
                    <a:lnTo>
                      <a:pt x="330" y="1119"/>
                    </a:lnTo>
                    <a:lnTo>
                      <a:pt x="328" y="1118"/>
                    </a:lnTo>
                    <a:lnTo>
                      <a:pt x="325" y="1116"/>
                    </a:lnTo>
                    <a:lnTo>
                      <a:pt x="322" y="1114"/>
                    </a:lnTo>
                    <a:lnTo>
                      <a:pt x="320" y="1114"/>
                    </a:lnTo>
                    <a:lnTo>
                      <a:pt x="320" y="1118"/>
                    </a:lnTo>
                    <a:lnTo>
                      <a:pt x="323" y="1119"/>
                    </a:lnTo>
                    <a:lnTo>
                      <a:pt x="328" y="1119"/>
                    </a:lnTo>
                    <a:lnTo>
                      <a:pt x="328" y="1121"/>
                    </a:lnTo>
                    <a:lnTo>
                      <a:pt x="327" y="1124"/>
                    </a:lnTo>
                    <a:lnTo>
                      <a:pt x="323" y="1123"/>
                    </a:lnTo>
                    <a:lnTo>
                      <a:pt x="322" y="1121"/>
                    </a:lnTo>
                    <a:lnTo>
                      <a:pt x="320" y="1123"/>
                    </a:lnTo>
                    <a:lnTo>
                      <a:pt x="320" y="1124"/>
                    </a:lnTo>
                    <a:lnTo>
                      <a:pt x="323" y="1124"/>
                    </a:lnTo>
                    <a:lnTo>
                      <a:pt x="325" y="1126"/>
                    </a:lnTo>
                    <a:lnTo>
                      <a:pt x="325" y="1128"/>
                    </a:lnTo>
                    <a:lnTo>
                      <a:pt x="322" y="1131"/>
                    </a:lnTo>
                    <a:lnTo>
                      <a:pt x="320" y="1131"/>
                    </a:lnTo>
                    <a:lnTo>
                      <a:pt x="318" y="1129"/>
                    </a:lnTo>
                    <a:lnTo>
                      <a:pt x="315" y="1129"/>
                    </a:lnTo>
                    <a:lnTo>
                      <a:pt x="314" y="1129"/>
                    </a:lnTo>
                    <a:lnTo>
                      <a:pt x="314" y="1131"/>
                    </a:lnTo>
                    <a:lnTo>
                      <a:pt x="317" y="1133"/>
                    </a:lnTo>
                    <a:lnTo>
                      <a:pt x="320" y="1134"/>
                    </a:lnTo>
                    <a:lnTo>
                      <a:pt x="320" y="1138"/>
                    </a:lnTo>
                    <a:lnTo>
                      <a:pt x="317" y="1139"/>
                    </a:lnTo>
                    <a:lnTo>
                      <a:pt x="310" y="1138"/>
                    </a:lnTo>
                    <a:lnTo>
                      <a:pt x="309" y="1136"/>
                    </a:lnTo>
                    <a:lnTo>
                      <a:pt x="307" y="1136"/>
                    </a:lnTo>
                    <a:lnTo>
                      <a:pt x="307" y="1138"/>
                    </a:lnTo>
                    <a:lnTo>
                      <a:pt x="310" y="1139"/>
                    </a:lnTo>
                    <a:lnTo>
                      <a:pt x="318" y="1139"/>
                    </a:lnTo>
                    <a:lnTo>
                      <a:pt x="322" y="1141"/>
                    </a:lnTo>
                    <a:lnTo>
                      <a:pt x="323" y="1144"/>
                    </a:lnTo>
                    <a:lnTo>
                      <a:pt x="322" y="1144"/>
                    </a:lnTo>
                    <a:lnTo>
                      <a:pt x="318" y="1146"/>
                    </a:lnTo>
                    <a:lnTo>
                      <a:pt x="312" y="1148"/>
                    </a:lnTo>
                    <a:lnTo>
                      <a:pt x="307" y="1146"/>
                    </a:lnTo>
                    <a:lnTo>
                      <a:pt x="304" y="1146"/>
                    </a:lnTo>
                    <a:lnTo>
                      <a:pt x="304" y="1146"/>
                    </a:lnTo>
                    <a:lnTo>
                      <a:pt x="305" y="1148"/>
                    </a:lnTo>
                    <a:lnTo>
                      <a:pt x="310" y="1149"/>
                    </a:lnTo>
                    <a:lnTo>
                      <a:pt x="310" y="1151"/>
                    </a:lnTo>
                    <a:lnTo>
                      <a:pt x="310" y="1151"/>
                    </a:lnTo>
                    <a:lnTo>
                      <a:pt x="309" y="1151"/>
                    </a:lnTo>
                    <a:lnTo>
                      <a:pt x="307" y="1153"/>
                    </a:lnTo>
                    <a:lnTo>
                      <a:pt x="312" y="1153"/>
                    </a:lnTo>
                    <a:lnTo>
                      <a:pt x="315" y="1154"/>
                    </a:lnTo>
                    <a:lnTo>
                      <a:pt x="315" y="1156"/>
                    </a:lnTo>
                    <a:lnTo>
                      <a:pt x="312" y="1158"/>
                    </a:lnTo>
                    <a:lnTo>
                      <a:pt x="309" y="1158"/>
                    </a:lnTo>
                    <a:lnTo>
                      <a:pt x="307" y="1158"/>
                    </a:lnTo>
                    <a:lnTo>
                      <a:pt x="307" y="1159"/>
                    </a:lnTo>
                    <a:lnTo>
                      <a:pt x="309" y="1159"/>
                    </a:lnTo>
                    <a:lnTo>
                      <a:pt x="314" y="1159"/>
                    </a:lnTo>
                    <a:lnTo>
                      <a:pt x="317" y="1159"/>
                    </a:lnTo>
                    <a:lnTo>
                      <a:pt x="315" y="1161"/>
                    </a:lnTo>
                    <a:lnTo>
                      <a:pt x="314" y="1164"/>
                    </a:lnTo>
                    <a:lnTo>
                      <a:pt x="309" y="1166"/>
                    </a:lnTo>
                    <a:lnTo>
                      <a:pt x="305" y="1166"/>
                    </a:lnTo>
                    <a:lnTo>
                      <a:pt x="302" y="1163"/>
                    </a:lnTo>
                    <a:lnTo>
                      <a:pt x="299" y="1161"/>
                    </a:lnTo>
                    <a:lnTo>
                      <a:pt x="299" y="1158"/>
                    </a:lnTo>
                    <a:lnTo>
                      <a:pt x="297" y="1158"/>
                    </a:lnTo>
                    <a:lnTo>
                      <a:pt x="295" y="1159"/>
                    </a:lnTo>
                    <a:lnTo>
                      <a:pt x="292" y="1158"/>
                    </a:lnTo>
                    <a:lnTo>
                      <a:pt x="290" y="1159"/>
                    </a:lnTo>
                    <a:lnTo>
                      <a:pt x="292" y="1161"/>
                    </a:lnTo>
                    <a:lnTo>
                      <a:pt x="299" y="1164"/>
                    </a:lnTo>
                    <a:lnTo>
                      <a:pt x="304" y="1166"/>
                    </a:lnTo>
                    <a:lnTo>
                      <a:pt x="304" y="1167"/>
                    </a:lnTo>
                    <a:lnTo>
                      <a:pt x="302" y="1169"/>
                    </a:lnTo>
                    <a:lnTo>
                      <a:pt x="302" y="1171"/>
                    </a:lnTo>
                    <a:lnTo>
                      <a:pt x="304" y="1171"/>
                    </a:lnTo>
                    <a:lnTo>
                      <a:pt x="307" y="1171"/>
                    </a:lnTo>
                    <a:lnTo>
                      <a:pt x="309" y="1172"/>
                    </a:lnTo>
                    <a:lnTo>
                      <a:pt x="310" y="1172"/>
                    </a:lnTo>
                    <a:lnTo>
                      <a:pt x="310" y="1174"/>
                    </a:lnTo>
                    <a:lnTo>
                      <a:pt x="307" y="1174"/>
                    </a:lnTo>
                    <a:lnTo>
                      <a:pt x="305" y="1177"/>
                    </a:lnTo>
                    <a:lnTo>
                      <a:pt x="305" y="1177"/>
                    </a:lnTo>
                    <a:lnTo>
                      <a:pt x="304" y="1177"/>
                    </a:lnTo>
                    <a:lnTo>
                      <a:pt x="304" y="1177"/>
                    </a:lnTo>
                    <a:close/>
                    <a:moveTo>
                      <a:pt x="299" y="1179"/>
                    </a:moveTo>
                    <a:lnTo>
                      <a:pt x="290" y="1176"/>
                    </a:lnTo>
                    <a:lnTo>
                      <a:pt x="287" y="1174"/>
                    </a:lnTo>
                    <a:lnTo>
                      <a:pt x="287" y="1176"/>
                    </a:lnTo>
                    <a:lnTo>
                      <a:pt x="292" y="1181"/>
                    </a:lnTo>
                    <a:lnTo>
                      <a:pt x="295" y="1181"/>
                    </a:lnTo>
                    <a:lnTo>
                      <a:pt x="299" y="1179"/>
                    </a:lnTo>
                    <a:lnTo>
                      <a:pt x="299" y="1179"/>
                    </a:lnTo>
                    <a:close/>
                    <a:moveTo>
                      <a:pt x="677" y="795"/>
                    </a:moveTo>
                    <a:lnTo>
                      <a:pt x="677" y="799"/>
                    </a:lnTo>
                    <a:lnTo>
                      <a:pt x="684" y="797"/>
                    </a:lnTo>
                    <a:lnTo>
                      <a:pt x="694" y="795"/>
                    </a:lnTo>
                    <a:lnTo>
                      <a:pt x="704" y="797"/>
                    </a:lnTo>
                    <a:lnTo>
                      <a:pt x="707" y="794"/>
                    </a:lnTo>
                    <a:lnTo>
                      <a:pt x="712" y="794"/>
                    </a:lnTo>
                    <a:lnTo>
                      <a:pt x="717" y="795"/>
                    </a:lnTo>
                    <a:lnTo>
                      <a:pt x="722" y="794"/>
                    </a:lnTo>
                    <a:lnTo>
                      <a:pt x="725" y="795"/>
                    </a:lnTo>
                    <a:lnTo>
                      <a:pt x="732" y="790"/>
                    </a:lnTo>
                    <a:lnTo>
                      <a:pt x="732" y="779"/>
                    </a:lnTo>
                    <a:lnTo>
                      <a:pt x="729" y="775"/>
                    </a:lnTo>
                    <a:lnTo>
                      <a:pt x="727" y="772"/>
                    </a:lnTo>
                    <a:lnTo>
                      <a:pt x="722" y="772"/>
                    </a:lnTo>
                    <a:lnTo>
                      <a:pt x="709" y="777"/>
                    </a:lnTo>
                    <a:lnTo>
                      <a:pt x="696" y="779"/>
                    </a:lnTo>
                    <a:lnTo>
                      <a:pt x="692" y="782"/>
                    </a:lnTo>
                    <a:lnTo>
                      <a:pt x="687" y="785"/>
                    </a:lnTo>
                    <a:lnTo>
                      <a:pt x="684" y="789"/>
                    </a:lnTo>
                    <a:lnTo>
                      <a:pt x="679" y="790"/>
                    </a:lnTo>
                    <a:lnTo>
                      <a:pt x="679" y="792"/>
                    </a:lnTo>
                    <a:lnTo>
                      <a:pt x="677" y="795"/>
                    </a:lnTo>
                    <a:lnTo>
                      <a:pt x="677" y="795"/>
                    </a:lnTo>
                    <a:close/>
                    <a:moveTo>
                      <a:pt x="315" y="1151"/>
                    </a:moveTo>
                    <a:lnTo>
                      <a:pt x="318" y="1153"/>
                    </a:lnTo>
                    <a:lnTo>
                      <a:pt x="320" y="1151"/>
                    </a:lnTo>
                    <a:lnTo>
                      <a:pt x="318" y="1149"/>
                    </a:lnTo>
                    <a:lnTo>
                      <a:pt x="317" y="1149"/>
                    </a:lnTo>
                    <a:lnTo>
                      <a:pt x="315" y="1151"/>
                    </a:lnTo>
                    <a:lnTo>
                      <a:pt x="315" y="1151"/>
                    </a:lnTo>
                    <a:close/>
                    <a:moveTo>
                      <a:pt x="338" y="1106"/>
                    </a:moveTo>
                    <a:lnTo>
                      <a:pt x="340" y="1108"/>
                    </a:lnTo>
                    <a:lnTo>
                      <a:pt x="340" y="1106"/>
                    </a:lnTo>
                    <a:lnTo>
                      <a:pt x="338" y="1106"/>
                    </a:lnTo>
                    <a:lnTo>
                      <a:pt x="338" y="1106"/>
                    </a:lnTo>
                    <a:close/>
                    <a:moveTo>
                      <a:pt x="342" y="1101"/>
                    </a:moveTo>
                    <a:lnTo>
                      <a:pt x="342" y="1103"/>
                    </a:lnTo>
                    <a:lnTo>
                      <a:pt x="343" y="1103"/>
                    </a:lnTo>
                    <a:lnTo>
                      <a:pt x="343" y="1099"/>
                    </a:lnTo>
                    <a:lnTo>
                      <a:pt x="342" y="1101"/>
                    </a:lnTo>
                    <a:lnTo>
                      <a:pt x="342" y="1101"/>
                    </a:lnTo>
                    <a:close/>
                    <a:moveTo>
                      <a:pt x="343" y="1093"/>
                    </a:moveTo>
                    <a:lnTo>
                      <a:pt x="343" y="1094"/>
                    </a:lnTo>
                    <a:lnTo>
                      <a:pt x="345" y="1094"/>
                    </a:lnTo>
                    <a:lnTo>
                      <a:pt x="345" y="1093"/>
                    </a:lnTo>
                    <a:lnTo>
                      <a:pt x="343" y="1093"/>
                    </a:lnTo>
                    <a:lnTo>
                      <a:pt x="343" y="1093"/>
                    </a:lnTo>
                    <a:lnTo>
                      <a:pt x="343" y="1093"/>
                    </a:lnTo>
                    <a:close/>
                    <a:moveTo>
                      <a:pt x="340" y="1084"/>
                    </a:moveTo>
                    <a:lnTo>
                      <a:pt x="340" y="1086"/>
                    </a:lnTo>
                    <a:lnTo>
                      <a:pt x="343" y="1088"/>
                    </a:lnTo>
                    <a:lnTo>
                      <a:pt x="345" y="1088"/>
                    </a:lnTo>
                    <a:lnTo>
                      <a:pt x="350" y="1088"/>
                    </a:lnTo>
                    <a:lnTo>
                      <a:pt x="350" y="1086"/>
                    </a:lnTo>
                    <a:lnTo>
                      <a:pt x="348" y="1084"/>
                    </a:lnTo>
                    <a:lnTo>
                      <a:pt x="343" y="1084"/>
                    </a:lnTo>
                    <a:lnTo>
                      <a:pt x="342" y="1083"/>
                    </a:lnTo>
                    <a:lnTo>
                      <a:pt x="340" y="1084"/>
                    </a:lnTo>
                    <a:lnTo>
                      <a:pt x="340" y="1084"/>
                    </a:lnTo>
                    <a:close/>
                    <a:moveTo>
                      <a:pt x="360" y="1081"/>
                    </a:moveTo>
                    <a:lnTo>
                      <a:pt x="362" y="1079"/>
                    </a:lnTo>
                    <a:lnTo>
                      <a:pt x="362" y="1076"/>
                    </a:lnTo>
                    <a:lnTo>
                      <a:pt x="360" y="1078"/>
                    </a:lnTo>
                    <a:lnTo>
                      <a:pt x="360" y="1081"/>
                    </a:lnTo>
                    <a:lnTo>
                      <a:pt x="360" y="1081"/>
                    </a:lnTo>
                    <a:close/>
                    <a:moveTo>
                      <a:pt x="358" y="1055"/>
                    </a:moveTo>
                    <a:lnTo>
                      <a:pt x="358" y="1056"/>
                    </a:lnTo>
                    <a:lnTo>
                      <a:pt x="362" y="1060"/>
                    </a:lnTo>
                    <a:lnTo>
                      <a:pt x="367" y="1061"/>
                    </a:lnTo>
                    <a:lnTo>
                      <a:pt x="367" y="1063"/>
                    </a:lnTo>
                    <a:lnTo>
                      <a:pt x="368" y="1061"/>
                    </a:lnTo>
                    <a:lnTo>
                      <a:pt x="367" y="1060"/>
                    </a:lnTo>
                    <a:lnTo>
                      <a:pt x="362" y="1056"/>
                    </a:lnTo>
                    <a:lnTo>
                      <a:pt x="360" y="1055"/>
                    </a:lnTo>
                    <a:lnTo>
                      <a:pt x="358" y="1055"/>
                    </a:lnTo>
                    <a:lnTo>
                      <a:pt x="358" y="1055"/>
                    </a:lnTo>
                    <a:close/>
                    <a:moveTo>
                      <a:pt x="388" y="1005"/>
                    </a:moveTo>
                    <a:lnTo>
                      <a:pt x="390" y="1008"/>
                    </a:lnTo>
                    <a:lnTo>
                      <a:pt x="392" y="1011"/>
                    </a:lnTo>
                    <a:lnTo>
                      <a:pt x="392" y="1016"/>
                    </a:lnTo>
                    <a:lnTo>
                      <a:pt x="393" y="1020"/>
                    </a:lnTo>
                    <a:lnTo>
                      <a:pt x="395" y="1020"/>
                    </a:lnTo>
                    <a:lnTo>
                      <a:pt x="395" y="1015"/>
                    </a:lnTo>
                    <a:lnTo>
                      <a:pt x="395" y="1011"/>
                    </a:lnTo>
                    <a:lnTo>
                      <a:pt x="393" y="1008"/>
                    </a:lnTo>
                    <a:lnTo>
                      <a:pt x="392" y="1005"/>
                    </a:lnTo>
                    <a:lnTo>
                      <a:pt x="390" y="1003"/>
                    </a:lnTo>
                    <a:lnTo>
                      <a:pt x="388" y="1005"/>
                    </a:lnTo>
                    <a:lnTo>
                      <a:pt x="388" y="1005"/>
                    </a:lnTo>
                    <a:close/>
                    <a:moveTo>
                      <a:pt x="412" y="991"/>
                    </a:moveTo>
                    <a:lnTo>
                      <a:pt x="412" y="993"/>
                    </a:lnTo>
                    <a:lnTo>
                      <a:pt x="415" y="995"/>
                    </a:lnTo>
                    <a:lnTo>
                      <a:pt x="415" y="993"/>
                    </a:lnTo>
                    <a:lnTo>
                      <a:pt x="413" y="991"/>
                    </a:lnTo>
                    <a:lnTo>
                      <a:pt x="412" y="991"/>
                    </a:lnTo>
                    <a:lnTo>
                      <a:pt x="412" y="991"/>
                    </a:lnTo>
                    <a:close/>
                    <a:moveTo>
                      <a:pt x="418" y="986"/>
                    </a:moveTo>
                    <a:lnTo>
                      <a:pt x="420" y="988"/>
                    </a:lnTo>
                    <a:lnTo>
                      <a:pt x="420" y="986"/>
                    </a:lnTo>
                    <a:lnTo>
                      <a:pt x="418" y="985"/>
                    </a:lnTo>
                    <a:lnTo>
                      <a:pt x="418" y="986"/>
                    </a:lnTo>
                    <a:lnTo>
                      <a:pt x="418" y="986"/>
                    </a:lnTo>
                    <a:close/>
                    <a:moveTo>
                      <a:pt x="456" y="983"/>
                    </a:moveTo>
                    <a:lnTo>
                      <a:pt x="460" y="981"/>
                    </a:lnTo>
                    <a:lnTo>
                      <a:pt x="463" y="981"/>
                    </a:lnTo>
                    <a:lnTo>
                      <a:pt x="465" y="978"/>
                    </a:lnTo>
                    <a:lnTo>
                      <a:pt x="461" y="973"/>
                    </a:lnTo>
                    <a:lnTo>
                      <a:pt x="460" y="973"/>
                    </a:lnTo>
                    <a:lnTo>
                      <a:pt x="458" y="970"/>
                    </a:lnTo>
                    <a:lnTo>
                      <a:pt x="455" y="971"/>
                    </a:lnTo>
                    <a:lnTo>
                      <a:pt x="451" y="973"/>
                    </a:lnTo>
                    <a:lnTo>
                      <a:pt x="451" y="976"/>
                    </a:lnTo>
                    <a:lnTo>
                      <a:pt x="451" y="978"/>
                    </a:lnTo>
                    <a:lnTo>
                      <a:pt x="453" y="981"/>
                    </a:lnTo>
                    <a:lnTo>
                      <a:pt x="455" y="983"/>
                    </a:lnTo>
                    <a:lnTo>
                      <a:pt x="456" y="983"/>
                    </a:lnTo>
                    <a:lnTo>
                      <a:pt x="456" y="983"/>
                    </a:lnTo>
                    <a:close/>
                    <a:moveTo>
                      <a:pt x="471" y="981"/>
                    </a:moveTo>
                    <a:lnTo>
                      <a:pt x="471" y="978"/>
                    </a:lnTo>
                    <a:lnTo>
                      <a:pt x="471" y="976"/>
                    </a:lnTo>
                    <a:lnTo>
                      <a:pt x="470" y="978"/>
                    </a:lnTo>
                    <a:lnTo>
                      <a:pt x="470" y="980"/>
                    </a:lnTo>
                    <a:lnTo>
                      <a:pt x="471" y="981"/>
                    </a:lnTo>
                    <a:lnTo>
                      <a:pt x="471" y="981"/>
                    </a:lnTo>
                    <a:lnTo>
                      <a:pt x="471" y="981"/>
                    </a:lnTo>
                    <a:close/>
                    <a:moveTo>
                      <a:pt x="759" y="837"/>
                    </a:moveTo>
                    <a:lnTo>
                      <a:pt x="760" y="837"/>
                    </a:lnTo>
                    <a:lnTo>
                      <a:pt x="762" y="835"/>
                    </a:lnTo>
                    <a:lnTo>
                      <a:pt x="762" y="834"/>
                    </a:lnTo>
                    <a:lnTo>
                      <a:pt x="759" y="834"/>
                    </a:lnTo>
                    <a:lnTo>
                      <a:pt x="759" y="837"/>
                    </a:lnTo>
                    <a:lnTo>
                      <a:pt x="759" y="837"/>
                    </a:lnTo>
                    <a:close/>
                    <a:moveTo>
                      <a:pt x="707" y="799"/>
                    </a:moveTo>
                    <a:lnTo>
                      <a:pt x="711" y="800"/>
                    </a:lnTo>
                    <a:lnTo>
                      <a:pt x="714" y="799"/>
                    </a:lnTo>
                    <a:lnTo>
                      <a:pt x="714" y="797"/>
                    </a:lnTo>
                    <a:lnTo>
                      <a:pt x="709" y="797"/>
                    </a:lnTo>
                    <a:lnTo>
                      <a:pt x="709" y="797"/>
                    </a:lnTo>
                    <a:lnTo>
                      <a:pt x="707" y="799"/>
                    </a:lnTo>
                    <a:lnTo>
                      <a:pt x="707" y="799"/>
                    </a:lnTo>
                    <a:close/>
                    <a:moveTo>
                      <a:pt x="686" y="780"/>
                    </a:moveTo>
                    <a:lnTo>
                      <a:pt x="687" y="782"/>
                    </a:lnTo>
                    <a:lnTo>
                      <a:pt x="691" y="780"/>
                    </a:lnTo>
                    <a:lnTo>
                      <a:pt x="692" y="779"/>
                    </a:lnTo>
                    <a:lnTo>
                      <a:pt x="689" y="779"/>
                    </a:lnTo>
                    <a:lnTo>
                      <a:pt x="686" y="780"/>
                    </a:lnTo>
                    <a:lnTo>
                      <a:pt x="686" y="780"/>
                    </a:lnTo>
                    <a:close/>
                    <a:moveTo>
                      <a:pt x="730" y="770"/>
                    </a:moveTo>
                    <a:lnTo>
                      <a:pt x="729" y="772"/>
                    </a:lnTo>
                    <a:lnTo>
                      <a:pt x="732" y="774"/>
                    </a:lnTo>
                    <a:lnTo>
                      <a:pt x="732" y="772"/>
                    </a:lnTo>
                    <a:lnTo>
                      <a:pt x="732" y="770"/>
                    </a:lnTo>
                    <a:lnTo>
                      <a:pt x="730" y="769"/>
                    </a:lnTo>
                    <a:lnTo>
                      <a:pt x="730" y="770"/>
                    </a:lnTo>
                    <a:lnTo>
                      <a:pt x="730" y="770"/>
                    </a:lnTo>
                    <a:close/>
                    <a:moveTo>
                      <a:pt x="759" y="687"/>
                    </a:moveTo>
                    <a:lnTo>
                      <a:pt x="759" y="689"/>
                    </a:lnTo>
                    <a:lnTo>
                      <a:pt x="760" y="691"/>
                    </a:lnTo>
                    <a:lnTo>
                      <a:pt x="760" y="694"/>
                    </a:lnTo>
                    <a:lnTo>
                      <a:pt x="764" y="699"/>
                    </a:lnTo>
                    <a:lnTo>
                      <a:pt x="765" y="704"/>
                    </a:lnTo>
                    <a:lnTo>
                      <a:pt x="772" y="706"/>
                    </a:lnTo>
                    <a:lnTo>
                      <a:pt x="777" y="711"/>
                    </a:lnTo>
                    <a:lnTo>
                      <a:pt x="780" y="714"/>
                    </a:lnTo>
                    <a:lnTo>
                      <a:pt x="785" y="717"/>
                    </a:lnTo>
                    <a:lnTo>
                      <a:pt x="787" y="717"/>
                    </a:lnTo>
                    <a:lnTo>
                      <a:pt x="789" y="719"/>
                    </a:lnTo>
                    <a:lnTo>
                      <a:pt x="794" y="721"/>
                    </a:lnTo>
                    <a:lnTo>
                      <a:pt x="795" y="719"/>
                    </a:lnTo>
                    <a:lnTo>
                      <a:pt x="795" y="717"/>
                    </a:lnTo>
                    <a:lnTo>
                      <a:pt x="797" y="716"/>
                    </a:lnTo>
                    <a:lnTo>
                      <a:pt x="794" y="711"/>
                    </a:lnTo>
                    <a:lnTo>
                      <a:pt x="789" y="709"/>
                    </a:lnTo>
                    <a:lnTo>
                      <a:pt x="787" y="709"/>
                    </a:lnTo>
                    <a:lnTo>
                      <a:pt x="785" y="706"/>
                    </a:lnTo>
                    <a:lnTo>
                      <a:pt x="785" y="704"/>
                    </a:lnTo>
                    <a:lnTo>
                      <a:pt x="787" y="702"/>
                    </a:lnTo>
                    <a:lnTo>
                      <a:pt x="790" y="704"/>
                    </a:lnTo>
                    <a:lnTo>
                      <a:pt x="794" y="706"/>
                    </a:lnTo>
                    <a:lnTo>
                      <a:pt x="799" y="707"/>
                    </a:lnTo>
                    <a:lnTo>
                      <a:pt x="800" y="707"/>
                    </a:lnTo>
                    <a:lnTo>
                      <a:pt x="802" y="707"/>
                    </a:lnTo>
                    <a:lnTo>
                      <a:pt x="800" y="702"/>
                    </a:lnTo>
                    <a:lnTo>
                      <a:pt x="789" y="697"/>
                    </a:lnTo>
                    <a:lnTo>
                      <a:pt x="785" y="691"/>
                    </a:lnTo>
                    <a:lnTo>
                      <a:pt x="782" y="691"/>
                    </a:lnTo>
                    <a:lnTo>
                      <a:pt x="779" y="691"/>
                    </a:lnTo>
                    <a:lnTo>
                      <a:pt x="772" y="687"/>
                    </a:lnTo>
                    <a:lnTo>
                      <a:pt x="769" y="687"/>
                    </a:lnTo>
                    <a:lnTo>
                      <a:pt x="765" y="686"/>
                    </a:lnTo>
                    <a:lnTo>
                      <a:pt x="760" y="686"/>
                    </a:lnTo>
                    <a:lnTo>
                      <a:pt x="759" y="687"/>
                    </a:lnTo>
                    <a:lnTo>
                      <a:pt x="759" y="687"/>
                    </a:lnTo>
                    <a:close/>
                    <a:moveTo>
                      <a:pt x="749" y="689"/>
                    </a:moveTo>
                    <a:lnTo>
                      <a:pt x="750" y="687"/>
                    </a:lnTo>
                    <a:lnTo>
                      <a:pt x="750" y="686"/>
                    </a:lnTo>
                    <a:lnTo>
                      <a:pt x="752" y="682"/>
                    </a:lnTo>
                    <a:lnTo>
                      <a:pt x="745" y="684"/>
                    </a:lnTo>
                    <a:lnTo>
                      <a:pt x="745" y="687"/>
                    </a:lnTo>
                    <a:lnTo>
                      <a:pt x="749" y="689"/>
                    </a:lnTo>
                    <a:lnTo>
                      <a:pt x="749" y="689"/>
                    </a:lnTo>
                    <a:close/>
                    <a:moveTo>
                      <a:pt x="759" y="681"/>
                    </a:moveTo>
                    <a:lnTo>
                      <a:pt x="762" y="682"/>
                    </a:lnTo>
                    <a:lnTo>
                      <a:pt x="769" y="684"/>
                    </a:lnTo>
                    <a:lnTo>
                      <a:pt x="774" y="686"/>
                    </a:lnTo>
                    <a:lnTo>
                      <a:pt x="780" y="687"/>
                    </a:lnTo>
                    <a:lnTo>
                      <a:pt x="785" y="689"/>
                    </a:lnTo>
                    <a:lnTo>
                      <a:pt x="789" y="689"/>
                    </a:lnTo>
                    <a:lnTo>
                      <a:pt x="790" y="689"/>
                    </a:lnTo>
                    <a:lnTo>
                      <a:pt x="790" y="692"/>
                    </a:lnTo>
                    <a:lnTo>
                      <a:pt x="794" y="694"/>
                    </a:lnTo>
                    <a:lnTo>
                      <a:pt x="799" y="694"/>
                    </a:lnTo>
                    <a:lnTo>
                      <a:pt x="800" y="696"/>
                    </a:lnTo>
                    <a:lnTo>
                      <a:pt x="804" y="694"/>
                    </a:lnTo>
                    <a:lnTo>
                      <a:pt x="805" y="692"/>
                    </a:lnTo>
                    <a:lnTo>
                      <a:pt x="804" y="689"/>
                    </a:lnTo>
                    <a:lnTo>
                      <a:pt x="804" y="687"/>
                    </a:lnTo>
                    <a:lnTo>
                      <a:pt x="807" y="686"/>
                    </a:lnTo>
                    <a:lnTo>
                      <a:pt x="800" y="682"/>
                    </a:lnTo>
                    <a:lnTo>
                      <a:pt x="797" y="681"/>
                    </a:lnTo>
                    <a:lnTo>
                      <a:pt x="790" y="677"/>
                    </a:lnTo>
                    <a:lnTo>
                      <a:pt x="785" y="677"/>
                    </a:lnTo>
                    <a:lnTo>
                      <a:pt x="777" y="681"/>
                    </a:lnTo>
                    <a:lnTo>
                      <a:pt x="772" y="679"/>
                    </a:lnTo>
                    <a:lnTo>
                      <a:pt x="764" y="679"/>
                    </a:lnTo>
                    <a:lnTo>
                      <a:pt x="760" y="679"/>
                    </a:lnTo>
                    <a:lnTo>
                      <a:pt x="760" y="679"/>
                    </a:lnTo>
                    <a:lnTo>
                      <a:pt x="759" y="681"/>
                    </a:lnTo>
                    <a:lnTo>
                      <a:pt x="759" y="681"/>
                    </a:lnTo>
                    <a:close/>
                    <a:moveTo>
                      <a:pt x="739" y="666"/>
                    </a:moveTo>
                    <a:lnTo>
                      <a:pt x="742" y="669"/>
                    </a:lnTo>
                    <a:lnTo>
                      <a:pt x="749" y="669"/>
                    </a:lnTo>
                    <a:lnTo>
                      <a:pt x="754" y="674"/>
                    </a:lnTo>
                    <a:lnTo>
                      <a:pt x="760" y="677"/>
                    </a:lnTo>
                    <a:lnTo>
                      <a:pt x="770" y="676"/>
                    </a:lnTo>
                    <a:lnTo>
                      <a:pt x="784" y="677"/>
                    </a:lnTo>
                    <a:lnTo>
                      <a:pt x="790" y="676"/>
                    </a:lnTo>
                    <a:lnTo>
                      <a:pt x="790" y="674"/>
                    </a:lnTo>
                    <a:lnTo>
                      <a:pt x="785" y="672"/>
                    </a:lnTo>
                    <a:lnTo>
                      <a:pt x="774" y="672"/>
                    </a:lnTo>
                    <a:lnTo>
                      <a:pt x="769" y="671"/>
                    </a:lnTo>
                    <a:lnTo>
                      <a:pt x="762" y="669"/>
                    </a:lnTo>
                    <a:lnTo>
                      <a:pt x="757" y="668"/>
                    </a:lnTo>
                    <a:lnTo>
                      <a:pt x="755" y="666"/>
                    </a:lnTo>
                    <a:lnTo>
                      <a:pt x="757" y="664"/>
                    </a:lnTo>
                    <a:lnTo>
                      <a:pt x="760" y="664"/>
                    </a:lnTo>
                    <a:lnTo>
                      <a:pt x="767" y="669"/>
                    </a:lnTo>
                    <a:lnTo>
                      <a:pt x="777" y="671"/>
                    </a:lnTo>
                    <a:lnTo>
                      <a:pt x="779" y="669"/>
                    </a:lnTo>
                    <a:lnTo>
                      <a:pt x="777" y="668"/>
                    </a:lnTo>
                    <a:lnTo>
                      <a:pt x="767" y="661"/>
                    </a:lnTo>
                    <a:lnTo>
                      <a:pt x="752" y="658"/>
                    </a:lnTo>
                    <a:lnTo>
                      <a:pt x="749" y="659"/>
                    </a:lnTo>
                    <a:lnTo>
                      <a:pt x="749" y="663"/>
                    </a:lnTo>
                    <a:lnTo>
                      <a:pt x="742" y="664"/>
                    </a:lnTo>
                    <a:lnTo>
                      <a:pt x="739" y="666"/>
                    </a:lnTo>
                    <a:lnTo>
                      <a:pt x="739" y="666"/>
                    </a:lnTo>
                    <a:close/>
                    <a:moveTo>
                      <a:pt x="813" y="677"/>
                    </a:moveTo>
                    <a:lnTo>
                      <a:pt x="815" y="677"/>
                    </a:lnTo>
                    <a:lnTo>
                      <a:pt x="818" y="677"/>
                    </a:lnTo>
                    <a:lnTo>
                      <a:pt x="818" y="674"/>
                    </a:lnTo>
                    <a:lnTo>
                      <a:pt x="815" y="676"/>
                    </a:lnTo>
                    <a:lnTo>
                      <a:pt x="813" y="677"/>
                    </a:lnTo>
                    <a:lnTo>
                      <a:pt x="813" y="677"/>
                    </a:lnTo>
                    <a:close/>
                    <a:moveTo>
                      <a:pt x="818" y="611"/>
                    </a:moveTo>
                    <a:lnTo>
                      <a:pt x="813" y="618"/>
                    </a:lnTo>
                    <a:lnTo>
                      <a:pt x="813" y="621"/>
                    </a:lnTo>
                    <a:lnTo>
                      <a:pt x="817" y="623"/>
                    </a:lnTo>
                    <a:lnTo>
                      <a:pt x="820" y="624"/>
                    </a:lnTo>
                    <a:lnTo>
                      <a:pt x="825" y="628"/>
                    </a:lnTo>
                    <a:lnTo>
                      <a:pt x="828" y="628"/>
                    </a:lnTo>
                    <a:lnTo>
                      <a:pt x="833" y="629"/>
                    </a:lnTo>
                    <a:lnTo>
                      <a:pt x="838" y="626"/>
                    </a:lnTo>
                    <a:lnTo>
                      <a:pt x="838" y="623"/>
                    </a:lnTo>
                    <a:lnTo>
                      <a:pt x="840" y="619"/>
                    </a:lnTo>
                    <a:lnTo>
                      <a:pt x="840" y="614"/>
                    </a:lnTo>
                    <a:lnTo>
                      <a:pt x="830" y="609"/>
                    </a:lnTo>
                    <a:lnTo>
                      <a:pt x="823" y="611"/>
                    </a:lnTo>
                    <a:lnTo>
                      <a:pt x="818" y="611"/>
                    </a:lnTo>
                    <a:lnTo>
                      <a:pt x="818" y="611"/>
                    </a:lnTo>
                    <a:close/>
                    <a:moveTo>
                      <a:pt x="863" y="608"/>
                    </a:moveTo>
                    <a:lnTo>
                      <a:pt x="865" y="608"/>
                    </a:lnTo>
                    <a:lnTo>
                      <a:pt x="870" y="604"/>
                    </a:lnTo>
                    <a:lnTo>
                      <a:pt x="868" y="603"/>
                    </a:lnTo>
                    <a:lnTo>
                      <a:pt x="867" y="603"/>
                    </a:lnTo>
                    <a:lnTo>
                      <a:pt x="863" y="604"/>
                    </a:lnTo>
                    <a:lnTo>
                      <a:pt x="863" y="608"/>
                    </a:lnTo>
                    <a:lnTo>
                      <a:pt x="863" y="608"/>
                    </a:lnTo>
                    <a:close/>
                    <a:moveTo>
                      <a:pt x="843" y="583"/>
                    </a:moveTo>
                    <a:lnTo>
                      <a:pt x="842" y="586"/>
                    </a:lnTo>
                    <a:lnTo>
                      <a:pt x="842" y="591"/>
                    </a:lnTo>
                    <a:lnTo>
                      <a:pt x="843" y="594"/>
                    </a:lnTo>
                    <a:lnTo>
                      <a:pt x="847" y="598"/>
                    </a:lnTo>
                    <a:lnTo>
                      <a:pt x="848" y="596"/>
                    </a:lnTo>
                    <a:lnTo>
                      <a:pt x="850" y="593"/>
                    </a:lnTo>
                    <a:lnTo>
                      <a:pt x="852" y="591"/>
                    </a:lnTo>
                    <a:lnTo>
                      <a:pt x="850" y="586"/>
                    </a:lnTo>
                    <a:lnTo>
                      <a:pt x="847" y="584"/>
                    </a:lnTo>
                    <a:lnTo>
                      <a:pt x="843" y="583"/>
                    </a:lnTo>
                    <a:lnTo>
                      <a:pt x="843" y="583"/>
                    </a:lnTo>
                    <a:close/>
                    <a:moveTo>
                      <a:pt x="873" y="566"/>
                    </a:moveTo>
                    <a:lnTo>
                      <a:pt x="873" y="576"/>
                    </a:lnTo>
                    <a:lnTo>
                      <a:pt x="872" y="581"/>
                    </a:lnTo>
                    <a:lnTo>
                      <a:pt x="873" y="584"/>
                    </a:lnTo>
                    <a:lnTo>
                      <a:pt x="877" y="588"/>
                    </a:lnTo>
                    <a:lnTo>
                      <a:pt x="882" y="586"/>
                    </a:lnTo>
                    <a:lnTo>
                      <a:pt x="887" y="586"/>
                    </a:lnTo>
                    <a:lnTo>
                      <a:pt x="888" y="584"/>
                    </a:lnTo>
                    <a:lnTo>
                      <a:pt x="890" y="588"/>
                    </a:lnTo>
                    <a:lnTo>
                      <a:pt x="893" y="589"/>
                    </a:lnTo>
                    <a:lnTo>
                      <a:pt x="895" y="584"/>
                    </a:lnTo>
                    <a:lnTo>
                      <a:pt x="897" y="584"/>
                    </a:lnTo>
                    <a:lnTo>
                      <a:pt x="897" y="578"/>
                    </a:lnTo>
                    <a:lnTo>
                      <a:pt x="895" y="576"/>
                    </a:lnTo>
                    <a:lnTo>
                      <a:pt x="893" y="578"/>
                    </a:lnTo>
                    <a:lnTo>
                      <a:pt x="893" y="581"/>
                    </a:lnTo>
                    <a:lnTo>
                      <a:pt x="890" y="579"/>
                    </a:lnTo>
                    <a:lnTo>
                      <a:pt x="887" y="574"/>
                    </a:lnTo>
                    <a:lnTo>
                      <a:pt x="888" y="573"/>
                    </a:lnTo>
                    <a:lnTo>
                      <a:pt x="885" y="570"/>
                    </a:lnTo>
                    <a:lnTo>
                      <a:pt x="887" y="568"/>
                    </a:lnTo>
                    <a:lnTo>
                      <a:pt x="888" y="568"/>
                    </a:lnTo>
                    <a:lnTo>
                      <a:pt x="890" y="563"/>
                    </a:lnTo>
                    <a:lnTo>
                      <a:pt x="887" y="563"/>
                    </a:lnTo>
                    <a:lnTo>
                      <a:pt x="882" y="566"/>
                    </a:lnTo>
                    <a:lnTo>
                      <a:pt x="878" y="565"/>
                    </a:lnTo>
                    <a:lnTo>
                      <a:pt x="877" y="566"/>
                    </a:lnTo>
                    <a:lnTo>
                      <a:pt x="873" y="566"/>
                    </a:lnTo>
                    <a:lnTo>
                      <a:pt x="873" y="566"/>
                    </a:lnTo>
                    <a:close/>
                    <a:moveTo>
                      <a:pt x="878" y="496"/>
                    </a:moveTo>
                    <a:lnTo>
                      <a:pt x="875" y="500"/>
                    </a:lnTo>
                    <a:lnTo>
                      <a:pt x="875" y="501"/>
                    </a:lnTo>
                    <a:lnTo>
                      <a:pt x="878" y="503"/>
                    </a:lnTo>
                    <a:lnTo>
                      <a:pt x="878" y="506"/>
                    </a:lnTo>
                    <a:lnTo>
                      <a:pt x="877" y="508"/>
                    </a:lnTo>
                    <a:lnTo>
                      <a:pt x="877" y="513"/>
                    </a:lnTo>
                    <a:lnTo>
                      <a:pt x="880" y="518"/>
                    </a:lnTo>
                    <a:lnTo>
                      <a:pt x="880" y="526"/>
                    </a:lnTo>
                    <a:lnTo>
                      <a:pt x="878" y="530"/>
                    </a:lnTo>
                    <a:lnTo>
                      <a:pt x="878" y="535"/>
                    </a:lnTo>
                    <a:lnTo>
                      <a:pt x="880" y="536"/>
                    </a:lnTo>
                    <a:lnTo>
                      <a:pt x="882" y="535"/>
                    </a:lnTo>
                    <a:lnTo>
                      <a:pt x="883" y="528"/>
                    </a:lnTo>
                    <a:lnTo>
                      <a:pt x="885" y="526"/>
                    </a:lnTo>
                    <a:lnTo>
                      <a:pt x="885" y="520"/>
                    </a:lnTo>
                    <a:lnTo>
                      <a:pt x="882" y="516"/>
                    </a:lnTo>
                    <a:lnTo>
                      <a:pt x="880" y="508"/>
                    </a:lnTo>
                    <a:lnTo>
                      <a:pt x="882" y="503"/>
                    </a:lnTo>
                    <a:lnTo>
                      <a:pt x="882" y="500"/>
                    </a:lnTo>
                    <a:lnTo>
                      <a:pt x="878" y="496"/>
                    </a:lnTo>
                    <a:lnTo>
                      <a:pt x="878" y="496"/>
                    </a:lnTo>
                    <a:close/>
                    <a:moveTo>
                      <a:pt x="843" y="508"/>
                    </a:moveTo>
                    <a:lnTo>
                      <a:pt x="842" y="511"/>
                    </a:lnTo>
                    <a:lnTo>
                      <a:pt x="843" y="511"/>
                    </a:lnTo>
                    <a:lnTo>
                      <a:pt x="848" y="511"/>
                    </a:lnTo>
                    <a:lnTo>
                      <a:pt x="850" y="510"/>
                    </a:lnTo>
                    <a:lnTo>
                      <a:pt x="848" y="506"/>
                    </a:lnTo>
                    <a:lnTo>
                      <a:pt x="845" y="506"/>
                    </a:lnTo>
                    <a:lnTo>
                      <a:pt x="843" y="508"/>
                    </a:lnTo>
                    <a:lnTo>
                      <a:pt x="843" y="508"/>
                    </a:lnTo>
                    <a:close/>
                    <a:moveTo>
                      <a:pt x="837" y="500"/>
                    </a:moveTo>
                    <a:lnTo>
                      <a:pt x="838" y="503"/>
                    </a:lnTo>
                    <a:lnTo>
                      <a:pt x="842" y="503"/>
                    </a:lnTo>
                    <a:lnTo>
                      <a:pt x="840" y="500"/>
                    </a:lnTo>
                    <a:lnTo>
                      <a:pt x="838" y="500"/>
                    </a:lnTo>
                    <a:lnTo>
                      <a:pt x="837" y="500"/>
                    </a:lnTo>
                    <a:lnTo>
                      <a:pt x="837" y="500"/>
                    </a:lnTo>
                    <a:close/>
                    <a:moveTo>
                      <a:pt x="868" y="428"/>
                    </a:moveTo>
                    <a:lnTo>
                      <a:pt x="872" y="433"/>
                    </a:lnTo>
                    <a:lnTo>
                      <a:pt x="875" y="435"/>
                    </a:lnTo>
                    <a:lnTo>
                      <a:pt x="878" y="437"/>
                    </a:lnTo>
                    <a:lnTo>
                      <a:pt x="878" y="433"/>
                    </a:lnTo>
                    <a:lnTo>
                      <a:pt x="875" y="432"/>
                    </a:lnTo>
                    <a:lnTo>
                      <a:pt x="872" y="427"/>
                    </a:lnTo>
                    <a:lnTo>
                      <a:pt x="868" y="427"/>
                    </a:lnTo>
                    <a:lnTo>
                      <a:pt x="868" y="428"/>
                    </a:lnTo>
                    <a:lnTo>
                      <a:pt x="868" y="428"/>
                    </a:lnTo>
                    <a:close/>
                    <a:moveTo>
                      <a:pt x="898" y="445"/>
                    </a:moveTo>
                    <a:lnTo>
                      <a:pt x="898" y="445"/>
                    </a:lnTo>
                    <a:lnTo>
                      <a:pt x="900" y="448"/>
                    </a:lnTo>
                    <a:lnTo>
                      <a:pt x="903" y="448"/>
                    </a:lnTo>
                    <a:lnTo>
                      <a:pt x="905" y="445"/>
                    </a:lnTo>
                    <a:lnTo>
                      <a:pt x="903" y="443"/>
                    </a:lnTo>
                    <a:lnTo>
                      <a:pt x="905" y="438"/>
                    </a:lnTo>
                    <a:lnTo>
                      <a:pt x="907" y="437"/>
                    </a:lnTo>
                    <a:lnTo>
                      <a:pt x="907" y="432"/>
                    </a:lnTo>
                    <a:lnTo>
                      <a:pt x="902" y="437"/>
                    </a:lnTo>
                    <a:lnTo>
                      <a:pt x="902" y="442"/>
                    </a:lnTo>
                    <a:lnTo>
                      <a:pt x="898" y="445"/>
                    </a:lnTo>
                    <a:lnTo>
                      <a:pt x="898" y="445"/>
                    </a:lnTo>
                    <a:close/>
                    <a:moveTo>
                      <a:pt x="885" y="420"/>
                    </a:moveTo>
                    <a:lnTo>
                      <a:pt x="887" y="422"/>
                    </a:lnTo>
                    <a:lnTo>
                      <a:pt x="888" y="420"/>
                    </a:lnTo>
                    <a:lnTo>
                      <a:pt x="890" y="415"/>
                    </a:lnTo>
                    <a:lnTo>
                      <a:pt x="888" y="413"/>
                    </a:lnTo>
                    <a:lnTo>
                      <a:pt x="888" y="415"/>
                    </a:lnTo>
                    <a:lnTo>
                      <a:pt x="885" y="420"/>
                    </a:lnTo>
                    <a:lnTo>
                      <a:pt x="885" y="420"/>
                    </a:lnTo>
                    <a:close/>
                    <a:moveTo>
                      <a:pt x="888" y="405"/>
                    </a:moveTo>
                    <a:lnTo>
                      <a:pt x="887" y="407"/>
                    </a:lnTo>
                    <a:lnTo>
                      <a:pt x="888" y="407"/>
                    </a:lnTo>
                    <a:lnTo>
                      <a:pt x="890" y="407"/>
                    </a:lnTo>
                    <a:lnTo>
                      <a:pt x="890" y="405"/>
                    </a:lnTo>
                    <a:lnTo>
                      <a:pt x="888" y="405"/>
                    </a:lnTo>
                    <a:lnTo>
                      <a:pt x="888" y="405"/>
                    </a:lnTo>
                    <a:close/>
                    <a:moveTo>
                      <a:pt x="908" y="357"/>
                    </a:moveTo>
                    <a:lnTo>
                      <a:pt x="911" y="362"/>
                    </a:lnTo>
                    <a:lnTo>
                      <a:pt x="911" y="364"/>
                    </a:lnTo>
                    <a:lnTo>
                      <a:pt x="915" y="360"/>
                    </a:lnTo>
                    <a:lnTo>
                      <a:pt x="918" y="355"/>
                    </a:lnTo>
                    <a:lnTo>
                      <a:pt x="916" y="350"/>
                    </a:lnTo>
                    <a:lnTo>
                      <a:pt x="918" y="347"/>
                    </a:lnTo>
                    <a:lnTo>
                      <a:pt x="916" y="345"/>
                    </a:lnTo>
                    <a:lnTo>
                      <a:pt x="913" y="347"/>
                    </a:lnTo>
                    <a:lnTo>
                      <a:pt x="911" y="352"/>
                    </a:lnTo>
                    <a:lnTo>
                      <a:pt x="908" y="357"/>
                    </a:lnTo>
                    <a:lnTo>
                      <a:pt x="908" y="357"/>
                    </a:lnTo>
                    <a:close/>
                    <a:moveTo>
                      <a:pt x="895" y="294"/>
                    </a:moveTo>
                    <a:lnTo>
                      <a:pt x="897" y="294"/>
                    </a:lnTo>
                    <a:lnTo>
                      <a:pt x="898" y="292"/>
                    </a:lnTo>
                    <a:lnTo>
                      <a:pt x="905" y="292"/>
                    </a:lnTo>
                    <a:lnTo>
                      <a:pt x="908" y="289"/>
                    </a:lnTo>
                    <a:lnTo>
                      <a:pt x="908" y="284"/>
                    </a:lnTo>
                    <a:lnTo>
                      <a:pt x="905" y="280"/>
                    </a:lnTo>
                    <a:lnTo>
                      <a:pt x="897" y="284"/>
                    </a:lnTo>
                    <a:lnTo>
                      <a:pt x="895" y="289"/>
                    </a:lnTo>
                    <a:lnTo>
                      <a:pt x="895" y="294"/>
                    </a:lnTo>
                    <a:lnTo>
                      <a:pt x="895" y="294"/>
                    </a:lnTo>
                    <a:close/>
                    <a:moveTo>
                      <a:pt x="945" y="173"/>
                    </a:moveTo>
                    <a:lnTo>
                      <a:pt x="946" y="171"/>
                    </a:lnTo>
                    <a:lnTo>
                      <a:pt x="948" y="166"/>
                    </a:lnTo>
                    <a:lnTo>
                      <a:pt x="946" y="159"/>
                    </a:lnTo>
                    <a:lnTo>
                      <a:pt x="948" y="156"/>
                    </a:lnTo>
                    <a:lnTo>
                      <a:pt x="946" y="153"/>
                    </a:lnTo>
                    <a:lnTo>
                      <a:pt x="943" y="154"/>
                    </a:lnTo>
                    <a:lnTo>
                      <a:pt x="943" y="158"/>
                    </a:lnTo>
                    <a:lnTo>
                      <a:pt x="943" y="158"/>
                    </a:lnTo>
                    <a:lnTo>
                      <a:pt x="943" y="163"/>
                    </a:lnTo>
                    <a:lnTo>
                      <a:pt x="941" y="166"/>
                    </a:lnTo>
                    <a:lnTo>
                      <a:pt x="945" y="173"/>
                    </a:lnTo>
                    <a:lnTo>
                      <a:pt x="945" y="173"/>
                    </a:lnTo>
                    <a:close/>
                    <a:moveTo>
                      <a:pt x="930" y="186"/>
                    </a:moveTo>
                    <a:lnTo>
                      <a:pt x="930" y="186"/>
                    </a:lnTo>
                    <a:lnTo>
                      <a:pt x="931" y="187"/>
                    </a:lnTo>
                    <a:lnTo>
                      <a:pt x="933" y="184"/>
                    </a:lnTo>
                    <a:lnTo>
                      <a:pt x="933" y="176"/>
                    </a:lnTo>
                    <a:lnTo>
                      <a:pt x="931" y="174"/>
                    </a:lnTo>
                    <a:lnTo>
                      <a:pt x="928" y="178"/>
                    </a:lnTo>
                    <a:lnTo>
                      <a:pt x="928" y="181"/>
                    </a:lnTo>
                    <a:lnTo>
                      <a:pt x="930" y="186"/>
                    </a:lnTo>
                    <a:lnTo>
                      <a:pt x="930" y="186"/>
                    </a:lnTo>
                    <a:close/>
                    <a:moveTo>
                      <a:pt x="921" y="174"/>
                    </a:moveTo>
                    <a:lnTo>
                      <a:pt x="923" y="176"/>
                    </a:lnTo>
                    <a:lnTo>
                      <a:pt x="926" y="173"/>
                    </a:lnTo>
                    <a:lnTo>
                      <a:pt x="926" y="168"/>
                    </a:lnTo>
                    <a:lnTo>
                      <a:pt x="928" y="166"/>
                    </a:lnTo>
                    <a:lnTo>
                      <a:pt x="928" y="163"/>
                    </a:lnTo>
                    <a:lnTo>
                      <a:pt x="926" y="159"/>
                    </a:lnTo>
                    <a:lnTo>
                      <a:pt x="923" y="161"/>
                    </a:lnTo>
                    <a:lnTo>
                      <a:pt x="920" y="166"/>
                    </a:lnTo>
                    <a:lnTo>
                      <a:pt x="921" y="169"/>
                    </a:lnTo>
                    <a:lnTo>
                      <a:pt x="921" y="174"/>
                    </a:lnTo>
                    <a:lnTo>
                      <a:pt x="921" y="174"/>
                    </a:lnTo>
                    <a:close/>
                    <a:moveTo>
                      <a:pt x="667" y="13"/>
                    </a:moveTo>
                    <a:lnTo>
                      <a:pt x="669" y="13"/>
                    </a:lnTo>
                    <a:lnTo>
                      <a:pt x="671" y="11"/>
                    </a:lnTo>
                    <a:lnTo>
                      <a:pt x="671" y="8"/>
                    </a:lnTo>
                    <a:lnTo>
                      <a:pt x="669" y="5"/>
                    </a:lnTo>
                    <a:lnTo>
                      <a:pt x="667" y="5"/>
                    </a:lnTo>
                    <a:lnTo>
                      <a:pt x="666" y="10"/>
                    </a:lnTo>
                    <a:lnTo>
                      <a:pt x="667" y="13"/>
                    </a:lnTo>
                    <a:lnTo>
                      <a:pt x="667" y="13"/>
                    </a:lnTo>
                    <a:close/>
                    <a:moveTo>
                      <a:pt x="667" y="21"/>
                    </a:moveTo>
                    <a:lnTo>
                      <a:pt x="669" y="21"/>
                    </a:lnTo>
                    <a:lnTo>
                      <a:pt x="672" y="21"/>
                    </a:lnTo>
                    <a:lnTo>
                      <a:pt x="674" y="20"/>
                    </a:lnTo>
                    <a:lnTo>
                      <a:pt x="674" y="15"/>
                    </a:lnTo>
                    <a:lnTo>
                      <a:pt x="672" y="16"/>
                    </a:lnTo>
                    <a:lnTo>
                      <a:pt x="667" y="18"/>
                    </a:lnTo>
                    <a:lnTo>
                      <a:pt x="667" y="21"/>
                    </a:lnTo>
                    <a:lnTo>
                      <a:pt x="667" y="21"/>
                    </a:lnTo>
                    <a:close/>
                    <a:moveTo>
                      <a:pt x="647" y="21"/>
                    </a:moveTo>
                    <a:lnTo>
                      <a:pt x="651" y="26"/>
                    </a:lnTo>
                    <a:lnTo>
                      <a:pt x="652" y="30"/>
                    </a:lnTo>
                    <a:lnTo>
                      <a:pt x="656" y="28"/>
                    </a:lnTo>
                    <a:lnTo>
                      <a:pt x="657" y="26"/>
                    </a:lnTo>
                    <a:lnTo>
                      <a:pt x="661" y="25"/>
                    </a:lnTo>
                    <a:lnTo>
                      <a:pt x="654" y="20"/>
                    </a:lnTo>
                    <a:lnTo>
                      <a:pt x="652" y="16"/>
                    </a:lnTo>
                    <a:lnTo>
                      <a:pt x="651" y="13"/>
                    </a:lnTo>
                    <a:lnTo>
                      <a:pt x="649" y="15"/>
                    </a:lnTo>
                    <a:lnTo>
                      <a:pt x="647" y="18"/>
                    </a:lnTo>
                    <a:lnTo>
                      <a:pt x="646" y="18"/>
                    </a:lnTo>
                    <a:lnTo>
                      <a:pt x="647" y="21"/>
                    </a:lnTo>
                    <a:lnTo>
                      <a:pt x="647" y="21"/>
                    </a:lnTo>
                    <a:close/>
                    <a:moveTo>
                      <a:pt x="636" y="26"/>
                    </a:moveTo>
                    <a:lnTo>
                      <a:pt x="636" y="28"/>
                    </a:lnTo>
                    <a:lnTo>
                      <a:pt x="637" y="30"/>
                    </a:lnTo>
                    <a:lnTo>
                      <a:pt x="639" y="28"/>
                    </a:lnTo>
                    <a:lnTo>
                      <a:pt x="639" y="26"/>
                    </a:lnTo>
                    <a:lnTo>
                      <a:pt x="636" y="25"/>
                    </a:lnTo>
                    <a:lnTo>
                      <a:pt x="636" y="26"/>
                    </a:lnTo>
                    <a:lnTo>
                      <a:pt x="636" y="26"/>
                    </a:lnTo>
                    <a:close/>
                    <a:moveTo>
                      <a:pt x="563" y="43"/>
                    </a:moveTo>
                    <a:lnTo>
                      <a:pt x="564" y="46"/>
                    </a:lnTo>
                    <a:lnTo>
                      <a:pt x="568" y="48"/>
                    </a:lnTo>
                    <a:lnTo>
                      <a:pt x="574" y="55"/>
                    </a:lnTo>
                    <a:lnTo>
                      <a:pt x="578" y="55"/>
                    </a:lnTo>
                    <a:lnTo>
                      <a:pt x="579" y="50"/>
                    </a:lnTo>
                    <a:lnTo>
                      <a:pt x="579" y="45"/>
                    </a:lnTo>
                    <a:lnTo>
                      <a:pt x="581" y="45"/>
                    </a:lnTo>
                    <a:lnTo>
                      <a:pt x="581" y="41"/>
                    </a:lnTo>
                    <a:lnTo>
                      <a:pt x="578" y="41"/>
                    </a:lnTo>
                    <a:lnTo>
                      <a:pt x="573" y="35"/>
                    </a:lnTo>
                    <a:lnTo>
                      <a:pt x="569" y="35"/>
                    </a:lnTo>
                    <a:lnTo>
                      <a:pt x="568" y="36"/>
                    </a:lnTo>
                    <a:lnTo>
                      <a:pt x="569" y="41"/>
                    </a:lnTo>
                    <a:lnTo>
                      <a:pt x="569" y="43"/>
                    </a:lnTo>
                    <a:lnTo>
                      <a:pt x="568" y="45"/>
                    </a:lnTo>
                    <a:lnTo>
                      <a:pt x="566" y="43"/>
                    </a:lnTo>
                    <a:lnTo>
                      <a:pt x="563" y="43"/>
                    </a:lnTo>
                    <a:lnTo>
                      <a:pt x="563" y="43"/>
                    </a:lnTo>
                    <a:close/>
                    <a:moveTo>
                      <a:pt x="558" y="46"/>
                    </a:moveTo>
                    <a:lnTo>
                      <a:pt x="561" y="53"/>
                    </a:lnTo>
                    <a:lnTo>
                      <a:pt x="563" y="53"/>
                    </a:lnTo>
                    <a:lnTo>
                      <a:pt x="563" y="48"/>
                    </a:lnTo>
                    <a:lnTo>
                      <a:pt x="559" y="45"/>
                    </a:lnTo>
                    <a:lnTo>
                      <a:pt x="558" y="46"/>
                    </a:lnTo>
                    <a:lnTo>
                      <a:pt x="558" y="46"/>
                    </a:lnTo>
                    <a:close/>
                    <a:moveTo>
                      <a:pt x="534" y="45"/>
                    </a:moveTo>
                    <a:lnTo>
                      <a:pt x="534" y="48"/>
                    </a:lnTo>
                    <a:lnTo>
                      <a:pt x="541" y="50"/>
                    </a:lnTo>
                    <a:lnTo>
                      <a:pt x="543" y="51"/>
                    </a:lnTo>
                    <a:lnTo>
                      <a:pt x="546" y="51"/>
                    </a:lnTo>
                    <a:lnTo>
                      <a:pt x="546" y="50"/>
                    </a:lnTo>
                    <a:lnTo>
                      <a:pt x="544" y="46"/>
                    </a:lnTo>
                    <a:lnTo>
                      <a:pt x="541" y="46"/>
                    </a:lnTo>
                    <a:lnTo>
                      <a:pt x="541" y="43"/>
                    </a:lnTo>
                    <a:lnTo>
                      <a:pt x="538" y="41"/>
                    </a:lnTo>
                    <a:lnTo>
                      <a:pt x="534" y="43"/>
                    </a:lnTo>
                    <a:lnTo>
                      <a:pt x="534" y="45"/>
                    </a:lnTo>
                    <a:lnTo>
                      <a:pt x="534" y="45"/>
                    </a:lnTo>
                    <a:close/>
                    <a:moveTo>
                      <a:pt x="519" y="86"/>
                    </a:moveTo>
                    <a:lnTo>
                      <a:pt x="523" y="88"/>
                    </a:lnTo>
                    <a:lnTo>
                      <a:pt x="524" y="86"/>
                    </a:lnTo>
                    <a:lnTo>
                      <a:pt x="526" y="83"/>
                    </a:lnTo>
                    <a:lnTo>
                      <a:pt x="523" y="80"/>
                    </a:lnTo>
                    <a:lnTo>
                      <a:pt x="521" y="75"/>
                    </a:lnTo>
                    <a:lnTo>
                      <a:pt x="518" y="71"/>
                    </a:lnTo>
                    <a:lnTo>
                      <a:pt x="516" y="71"/>
                    </a:lnTo>
                    <a:lnTo>
                      <a:pt x="514" y="75"/>
                    </a:lnTo>
                    <a:lnTo>
                      <a:pt x="518" y="78"/>
                    </a:lnTo>
                    <a:lnTo>
                      <a:pt x="518" y="84"/>
                    </a:lnTo>
                    <a:lnTo>
                      <a:pt x="519" y="86"/>
                    </a:lnTo>
                    <a:lnTo>
                      <a:pt x="519" y="86"/>
                    </a:lnTo>
                    <a:close/>
                    <a:moveTo>
                      <a:pt x="526" y="128"/>
                    </a:moveTo>
                    <a:lnTo>
                      <a:pt x="533" y="128"/>
                    </a:lnTo>
                    <a:lnTo>
                      <a:pt x="534" y="126"/>
                    </a:lnTo>
                    <a:lnTo>
                      <a:pt x="534" y="121"/>
                    </a:lnTo>
                    <a:lnTo>
                      <a:pt x="531" y="119"/>
                    </a:lnTo>
                    <a:lnTo>
                      <a:pt x="531" y="116"/>
                    </a:lnTo>
                    <a:lnTo>
                      <a:pt x="528" y="114"/>
                    </a:lnTo>
                    <a:lnTo>
                      <a:pt x="524" y="116"/>
                    </a:lnTo>
                    <a:lnTo>
                      <a:pt x="521" y="119"/>
                    </a:lnTo>
                    <a:lnTo>
                      <a:pt x="523" y="123"/>
                    </a:lnTo>
                    <a:lnTo>
                      <a:pt x="524" y="128"/>
                    </a:lnTo>
                    <a:lnTo>
                      <a:pt x="526" y="128"/>
                    </a:lnTo>
                    <a:lnTo>
                      <a:pt x="526" y="128"/>
                    </a:lnTo>
                    <a:close/>
                    <a:moveTo>
                      <a:pt x="526" y="133"/>
                    </a:moveTo>
                    <a:lnTo>
                      <a:pt x="526" y="138"/>
                    </a:lnTo>
                    <a:lnTo>
                      <a:pt x="526" y="139"/>
                    </a:lnTo>
                    <a:lnTo>
                      <a:pt x="526" y="144"/>
                    </a:lnTo>
                    <a:lnTo>
                      <a:pt x="533" y="149"/>
                    </a:lnTo>
                    <a:lnTo>
                      <a:pt x="536" y="146"/>
                    </a:lnTo>
                    <a:lnTo>
                      <a:pt x="536" y="136"/>
                    </a:lnTo>
                    <a:lnTo>
                      <a:pt x="533" y="133"/>
                    </a:lnTo>
                    <a:lnTo>
                      <a:pt x="529" y="133"/>
                    </a:lnTo>
                    <a:lnTo>
                      <a:pt x="526" y="133"/>
                    </a:lnTo>
                    <a:lnTo>
                      <a:pt x="526" y="133"/>
                    </a:lnTo>
                    <a:close/>
                    <a:moveTo>
                      <a:pt x="460" y="91"/>
                    </a:moveTo>
                    <a:lnTo>
                      <a:pt x="460" y="89"/>
                    </a:lnTo>
                    <a:lnTo>
                      <a:pt x="460" y="88"/>
                    </a:lnTo>
                    <a:lnTo>
                      <a:pt x="460" y="84"/>
                    </a:lnTo>
                    <a:lnTo>
                      <a:pt x="458" y="83"/>
                    </a:lnTo>
                    <a:lnTo>
                      <a:pt x="456" y="84"/>
                    </a:lnTo>
                    <a:lnTo>
                      <a:pt x="456" y="88"/>
                    </a:lnTo>
                    <a:lnTo>
                      <a:pt x="460" y="91"/>
                    </a:lnTo>
                    <a:lnTo>
                      <a:pt x="460" y="91"/>
                    </a:lnTo>
                    <a:close/>
                    <a:moveTo>
                      <a:pt x="450" y="118"/>
                    </a:moveTo>
                    <a:lnTo>
                      <a:pt x="451" y="119"/>
                    </a:lnTo>
                    <a:lnTo>
                      <a:pt x="453" y="116"/>
                    </a:lnTo>
                    <a:lnTo>
                      <a:pt x="453" y="109"/>
                    </a:lnTo>
                    <a:lnTo>
                      <a:pt x="446" y="104"/>
                    </a:lnTo>
                    <a:lnTo>
                      <a:pt x="446" y="98"/>
                    </a:lnTo>
                    <a:lnTo>
                      <a:pt x="450" y="91"/>
                    </a:lnTo>
                    <a:lnTo>
                      <a:pt x="450" y="84"/>
                    </a:lnTo>
                    <a:lnTo>
                      <a:pt x="446" y="81"/>
                    </a:lnTo>
                    <a:lnTo>
                      <a:pt x="446" y="75"/>
                    </a:lnTo>
                    <a:lnTo>
                      <a:pt x="446" y="71"/>
                    </a:lnTo>
                    <a:lnTo>
                      <a:pt x="441" y="75"/>
                    </a:lnTo>
                    <a:lnTo>
                      <a:pt x="441" y="86"/>
                    </a:lnTo>
                    <a:lnTo>
                      <a:pt x="438" y="89"/>
                    </a:lnTo>
                    <a:lnTo>
                      <a:pt x="438" y="96"/>
                    </a:lnTo>
                    <a:lnTo>
                      <a:pt x="443" y="104"/>
                    </a:lnTo>
                    <a:lnTo>
                      <a:pt x="445" y="111"/>
                    </a:lnTo>
                    <a:lnTo>
                      <a:pt x="450" y="118"/>
                    </a:lnTo>
                    <a:lnTo>
                      <a:pt x="450" y="118"/>
                    </a:lnTo>
                    <a:close/>
                    <a:moveTo>
                      <a:pt x="187" y="154"/>
                    </a:moveTo>
                    <a:lnTo>
                      <a:pt x="191" y="156"/>
                    </a:lnTo>
                    <a:lnTo>
                      <a:pt x="191" y="159"/>
                    </a:lnTo>
                    <a:lnTo>
                      <a:pt x="194" y="161"/>
                    </a:lnTo>
                    <a:lnTo>
                      <a:pt x="196" y="156"/>
                    </a:lnTo>
                    <a:lnTo>
                      <a:pt x="192" y="154"/>
                    </a:lnTo>
                    <a:lnTo>
                      <a:pt x="187" y="154"/>
                    </a:lnTo>
                    <a:lnTo>
                      <a:pt x="187" y="154"/>
                    </a:lnTo>
                    <a:close/>
                    <a:moveTo>
                      <a:pt x="23" y="345"/>
                    </a:moveTo>
                    <a:lnTo>
                      <a:pt x="24" y="349"/>
                    </a:lnTo>
                    <a:lnTo>
                      <a:pt x="33" y="349"/>
                    </a:lnTo>
                    <a:lnTo>
                      <a:pt x="36" y="350"/>
                    </a:lnTo>
                    <a:lnTo>
                      <a:pt x="39" y="350"/>
                    </a:lnTo>
                    <a:lnTo>
                      <a:pt x="38" y="347"/>
                    </a:lnTo>
                    <a:lnTo>
                      <a:pt x="34" y="347"/>
                    </a:lnTo>
                    <a:lnTo>
                      <a:pt x="31" y="344"/>
                    </a:lnTo>
                    <a:lnTo>
                      <a:pt x="26" y="344"/>
                    </a:lnTo>
                    <a:lnTo>
                      <a:pt x="23" y="344"/>
                    </a:lnTo>
                    <a:lnTo>
                      <a:pt x="23" y="345"/>
                    </a:lnTo>
                    <a:lnTo>
                      <a:pt x="23" y="345"/>
                    </a:lnTo>
                    <a:close/>
                    <a:moveTo>
                      <a:pt x="0" y="345"/>
                    </a:moveTo>
                    <a:lnTo>
                      <a:pt x="3" y="350"/>
                    </a:lnTo>
                    <a:lnTo>
                      <a:pt x="10" y="350"/>
                    </a:lnTo>
                    <a:lnTo>
                      <a:pt x="13" y="354"/>
                    </a:lnTo>
                    <a:lnTo>
                      <a:pt x="19" y="350"/>
                    </a:lnTo>
                    <a:lnTo>
                      <a:pt x="13" y="345"/>
                    </a:lnTo>
                    <a:lnTo>
                      <a:pt x="6" y="344"/>
                    </a:lnTo>
                    <a:lnTo>
                      <a:pt x="1" y="344"/>
                    </a:lnTo>
                    <a:lnTo>
                      <a:pt x="0" y="345"/>
                    </a:lnTo>
                    <a:lnTo>
                      <a:pt x="0" y="345"/>
                    </a:lnTo>
                    <a:close/>
                    <a:moveTo>
                      <a:pt x="184" y="528"/>
                    </a:moveTo>
                    <a:lnTo>
                      <a:pt x="184" y="530"/>
                    </a:lnTo>
                    <a:lnTo>
                      <a:pt x="186" y="531"/>
                    </a:lnTo>
                    <a:lnTo>
                      <a:pt x="187" y="528"/>
                    </a:lnTo>
                    <a:lnTo>
                      <a:pt x="186" y="526"/>
                    </a:lnTo>
                    <a:lnTo>
                      <a:pt x="184" y="528"/>
                    </a:lnTo>
                    <a:lnTo>
                      <a:pt x="184" y="528"/>
                    </a:lnTo>
                    <a:close/>
                    <a:moveTo>
                      <a:pt x="186" y="546"/>
                    </a:moveTo>
                    <a:lnTo>
                      <a:pt x="189" y="546"/>
                    </a:lnTo>
                    <a:lnTo>
                      <a:pt x="191" y="548"/>
                    </a:lnTo>
                    <a:lnTo>
                      <a:pt x="199" y="548"/>
                    </a:lnTo>
                    <a:lnTo>
                      <a:pt x="202" y="550"/>
                    </a:lnTo>
                    <a:lnTo>
                      <a:pt x="204" y="551"/>
                    </a:lnTo>
                    <a:lnTo>
                      <a:pt x="206" y="548"/>
                    </a:lnTo>
                    <a:lnTo>
                      <a:pt x="202" y="545"/>
                    </a:lnTo>
                    <a:lnTo>
                      <a:pt x="196" y="543"/>
                    </a:lnTo>
                    <a:lnTo>
                      <a:pt x="194" y="545"/>
                    </a:lnTo>
                    <a:lnTo>
                      <a:pt x="189" y="543"/>
                    </a:lnTo>
                    <a:lnTo>
                      <a:pt x="186" y="543"/>
                    </a:lnTo>
                    <a:lnTo>
                      <a:pt x="184" y="545"/>
                    </a:lnTo>
                    <a:lnTo>
                      <a:pt x="186" y="546"/>
                    </a:lnTo>
                    <a:lnTo>
                      <a:pt x="186" y="546"/>
                    </a:lnTo>
                    <a:close/>
                    <a:moveTo>
                      <a:pt x="191" y="553"/>
                    </a:moveTo>
                    <a:lnTo>
                      <a:pt x="192" y="555"/>
                    </a:lnTo>
                    <a:lnTo>
                      <a:pt x="194" y="555"/>
                    </a:lnTo>
                    <a:lnTo>
                      <a:pt x="194" y="553"/>
                    </a:lnTo>
                    <a:lnTo>
                      <a:pt x="191" y="553"/>
                    </a:lnTo>
                    <a:lnTo>
                      <a:pt x="191" y="553"/>
                    </a:lnTo>
                    <a:close/>
                    <a:moveTo>
                      <a:pt x="192" y="581"/>
                    </a:moveTo>
                    <a:lnTo>
                      <a:pt x="194" y="583"/>
                    </a:lnTo>
                    <a:lnTo>
                      <a:pt x="197" y="583"/>
                    </a:lnTo>
                    <a:lnTo>
                      <a:pt x="199" y="586"/>
                    </a:lnTo>
                    <a:lnTo>
                      <a:pt x="202" y="584"/>
                    </a:lnTo>
                    <a:lnTo>
                      <a:pt x="201" y="581"/>
                    </a:lnTo>
                    <a:lnTo>
                      <a:pt x="196" y="579"/>
                    </a:lnTo>
                    <a:lnTo>
                      <a:pt x="194" y="579"/>
                    </a:lnTo>
                    <a:lnTo>
                      <a:pt x="192" y="581"/>
                    </a:lnTo>
                    <a:lnTo>
                      <a:pt x="192" y="581"/>
                    </a:lnTo>
                    <a:close/>
                    <a:moveTo>
                      <a:pt x="187" y="591"/>
                    </a:moveTo>
                    <a:lnTo>
                      <a:pt x="189" y="593"/>
                    </a:lnTo>
                    <a:lnTo>
                      <a:pt x="192" y="594"/>
                    </a:lnTo>
                    <a:lnTo>
                      <a:pt x="196" y="591"/>
                    </a:lnTo>
                    <a:lnTo>
                      <a:pt x="191" y="591"/>
                    </a:lnTo>
                    <a:lnTo>
                      <a:pt x="189" y="589"/>
                    </a:lnTo>
                    <a:lnTo>
                      <a:pt x="187" y="591"/>
                    </a:lnTo>
                    <a:lnTo>
                      <a:pt x="187" y="591"/>
                    </a:lnTo>
                    <a:close/>
                    <a:moveTo>
                      <a:pt x="194" y="609"/>
                    </a:moveTo>
                    <a:lnTo>
                      <a:pt x="196" y="609"/>
                    </a:lnTo>
                    <a:lnTo>
                      <a:pt x="197" y="608"/>
                    </a:lnTo>
                    <a:lnTo>
                      <a:pt x="196" y="604"/>
                    </a:lnTo>
                    <a:lnTo>
                      <a:pt x="194" y="603"/>
                    </a:lnTo>
                    <a:lnTo>
                      <a:pt x="194" y="604"/>
                    </a:lnTo>
                    <a:lnTo>
                      <a:pt x="194" y="609"/>
                    </a:lnTo>
                    <a:lnTo>
                      <a:pt x="194" y="609"/>
                    </a:lnTo>
                    <a:close/>
                    <a:moveTo>
                      <a:pt x="201" y="613"/>
                    </a:moveTo>
                    <a:lnTo>
                      <a:pt x="201" y="614"/>
                    </a:lnTo>
                    <a:lnTo>
                      <a:pt x="202" y="614"/>
                    </a:lnTo>
                    <a:lnTo>
                      <a:pt x="202" y="613"/>
                    </a:lnTo>
                    <a:lnTo>
                      <a:pt x="201" y="613"/>
                    </a:lnTo>
                    <a:lnTo>
                      <a:pt x="201" y="613"/>
                    </a:lnTo>
                    <a:close/>
                    <a:moveTo>
                      <a:pt x="187" y="616"/>
                    </a:moveTo>
                    <a:lnTo>
                      <a:pt x="189" y="614"/>
                    </a:lnTo>
                    <a:lnTo>
                      <a:pt x="187" y="613"/>
                    </a:lnTo>
                    <a:lnTo>
                      <a:pt x="186" y="614"/>
                    </a:lnTo>
                    <a:lnTo>
                      <a:pt x="187" y="616"/>
                    </a:lnTo>
                    <a:lnTo>
                      <a:pt x="187" y="616"/>
                    </a:lnTo>
                    <a:close/>
                    <a:moveTo>
                      <a:pt x="192" y="614"/>
                    </a:moveTo>
                    <a:lnTo>
                      <a:pt x="194" y="616"/>
                    </a:lnTo>
                    <a:lnTo>
                      <a:pt x="196" y="614"/>
                    </a:lnTo>
                    <a:lnTo>
                      <a:pt x="194" y="613"/>
                    </a:lnTo>
                    <a:lnTo>
                      <a:pt x="192" y="614"/>
                    </a:lnTo>
                    <a:lnTo>
                      <a:pt x="192" y="614"/>
                    </a:lnTo>
                    <a:close/>
                    <a:moveTo>
                      <a:pt x="191" y="621"/>
                    </a:moveTo>
                    <a:lnTo>
                      <a:pt x="194" y="619"/>
                    </a:lnTo>
                    <a:lnTo>
                      <a:pt x="194" y="618"/>
                    </a:lnTo>
                    <a:lnTo>
                      <a:pt x="192" y="618"/>
                    </a:lnTo>
                    <a:lnTo>
                      <a:pt x="191" y="621"/>
                    </a:lnTo>
                    <a:lnTo>
                      <a:pt x="191" y="621"/>
                    </a:lnTo>
                    <a:close/>
                    <a:moveTo>
                      <a:pt x="194" y="628"/>
                    </a:moveTo>
                    <a:lnTo>
                      <a:pt x="196" y="626"/>
                    </a:lnTo>
                    <a:lnTo>
                      <a:pt x="192" y="626"/>
                    </a:lnTo>
                    <a:lnTo>
                      <a:pt x="191" y="626"/>
                    </a:lnTo>
                    <a:lnTo>
                      <a:pt x="191" y="628"/>
                    </a:lnTo>
                    <a:lnTo>
                      <a:pt x="194" y="628"/>
                    </a:lnTo>
                    <a:lnTo>
                      <a:pt x="194" y="628"/>
                    </a:lnTo>
                    <a:close/>
                    <a:moveTo>
                      <a:pt x="197" y="631"/>
                    </a:moveTo>
                    <a:lnTo>
                      <a:pt x="201" y="631"/>
                    </a:lnTo>
                    <a:lnTo>
                      <a:pt x="201" y="629"/>
                    </a:lnTo>
                    <a:lnTo>
                      <a:pt x="199" y="628"/>
                    </a:lnTo>
                    <a:lnTo>
                      <a:pt x="196" y="631"/>
                    </a:lnTo>
                    <a:lnTo>
                      <a:pt x="196" y="631"/>
                    </a:lnTo>
                    <a:lnTo>
                      <a:pt x="197" y="631"/>
                    </a:lnTo>
                    <a:lnTo>
                      <a:pt x="197" y="631"/>
                    </a:lnTo>
                    <a:close/>
                    <a:moveTo>
                      <a:pt x="182" y="643"/>
                    </a:moveTo>
                    <a:lnTo>
                      <a:pt x="187" y="641"/>
                    </a:lnTo>
                    <a:lnTo>
                      <a:pt x="187" y="641"/>
                    </a:lnTo>
                    <a:lnTo>
                      <a:pt x="187" y="639"/>
                    </a:lnTo>
                    <a:lnTo>
                      <a:pt x="182" y="639"/>
                    </a:lnTo>
                    <a:lnTo>
                      <a:pt x="181" y="641"/>
                    </a:lnTo>
                    <a:lnTo>
                      <a:pt x="182" y="643"/>
                    </a:lnTo>
                    <a:lnTo>
                      <a:pt x="182" y="643"/>
                    </a:lnTo>
                    <a:close/>
                    <a:moveTo>
                      <a:pt x="191" y="649"/>
                    </a:moveTo>
                    <a:lnTo>
                      <a:pt x="199" y="644"/>
                    </a:lnTo>
                    <a:lnTo>
                      <a:pt x="202" y="641"/>
                    </a:lnTo>
                    <a:lnTo>
                      <a:pt x="202" y="638"/>
                    </a:lnTo>
                    <a:lnTo>
                      <a:pt x="199" y="638"/>
                    </a:lnTo>
                    <a:lnTo>
                      <a:pt x="194" y="641"/>
                    </a:lnTo>
                    <a:lnTo>
                      <a:pt x="191" y="643"/>
                    </a:lnTo>
                    <a:lnTo>
                      <a:pt x="189" y="644"/>
                    </a:lnTo>
                    <a:lnTo>
                      <a:pt x="187" y="646"/>
                    </a:lnTo>
                    <a:lnTo>
                      <a:pt x="187" y="648"/>
                    </a:lnTo>
                    <a:lnTo>
                      <a:pt x="187" y="651"/>
                    </a:lnTo>
                    <a:lnTo>
                      <a:pt x="189" y="651"/>
                    </a:lnTo>
                    <a:lnTo>
                      <a:pt x="191" y="649"/>
                    </a:lnTo>
                    <a:lnTo>
                      <a:pt x="191" y="649"/>
                    </a:lnTo>
                    <a:close/>
                    <a:moveTo>
                      <a:pt x="199" y="648"/>
                    </a:moveTo>
                    <a:lnTo>
                      <a:pt x="199" y="648"/>
                    </a:lnTo>
                    <a:lnTo>
                      <a:pt x="202" y="648"/>
                    </a:lnTo>
                    <a:lnTo>
                      <a:pt x="202" y="646"/>
                    </a:lnTo>
                    <a:lnTo>
                      <a:pt x="199" y="648"/>
                    </a:lnTo>
                    <a:lnTo>
                      <a:pt x="199" y="648"/>
                    </a:lnTo>
                    <a:close/>
                    <a:moveTo>
                      <a:pt x="196" y="653"/>
                    </a:moveTo>
                    <a:lnTo>
                      <a:pt x="197" y="653"/>
                    </a:lnTo>
                    <a:lnTo>
                      <a:pt x="197" y="651"/>
                    </a:lnTo>
                    <a:lnTo>
                      <a:pt x="196" y="651"/>
                    </a:lnTo>
                    <a:lnTo>
                      <a:pt x="196" y="653"/>
                    </a:lnTo>
                    <a:lnTo>
                      <a:pt x="196" y="653"/>
                    </a:lnTo>
                    <a:close/>
                    <a:moveTo>
                      <a:pt x="189" y="654"/>
                    </a:moveTo>
                    <a:lnTo>
                      <a:pt x="191" y="653"/>
                    </a:lnTo>
                    <a:lnTo>
                      <a:pt x="189" y="651"/>
                    </a:lnTo>
                    <a:lnTo>
                      <a:pt x="187" y="653"/>
                    </a:lnTo>
                    <a:lnTo>
                      <a:pt x="187" y="654"/>
                    </a:lnTo>
                    <a:lnTo>
                      <a:pt x="189" y="654"/>
                    </a:lnTo>
                    <a:lnTo>
                      <a:pt x="189" y="654"/>
                    </a:lnTo>
                    <a:close/>
                    <a:moveTo>
                      <a:pt x="181" y="669"/>
                    </a:moveTo>
                    <a:lnTo>
                      <a:pt x="181" y="672"/>
                    </a:lnTo>
                    <a:lnTo>
                      <a:pt x="184" y="672"/>
                    </a:lnTo>
                    <a:lnTo>
                      <a:pt x="187" y="669"/>
                    </a:lnTo>
                    <a:lnTo>
                      <a:pt x="192" y="668"/>
                    </a:lnTo>
                    <a:lnTo>
                      <a:pt x="192" y="666"/>
                    </a:lnTo>
                    <a:lnTo>
                      <a:pt x="191" y="664"/>
                    </a:lnTo>
                    <a:lnTo>
                      <a:pt x="189" y="666"/>
                    </a:lnTo>
                    <a:lnTo>
                      <a:pt x="184" y="666"/>
                    </a:lnTo>
                    <a:lnTo>
                      <a:pt x="182" y="669"/>
                    </a:lnTo>
                    <a:lnTo>
                      <a:pt x="182" y="669"/>
                    </a:lnTo>
                    <a:lnTo>
                      <a:pt x="181" y="669"/>
                    </a:lnTo>
                    <a:lnTo>
                      <a:pt x="181" y="669"/>
                    </a:lnTo>
                    <a:close/>
                    <a:moveTo>
                      <a:pt x="177" y="682"/>
                    </a:moveTo>
                    <a:lnTo>
                      <a:pt x="177" y="686"/>
                    </a:lnTo>
                    <a:lnTo>
                      <a:pt x="181" y="687"/>
                    </a:lnTo>
                    <a:lnTo>
                      <a:pt x="182" y="684"/>
                    </a:lnTo>
                    <a:lnTo>
                      <a:pt x="179" y="682"/>
                    </a:lnTo>
                    <a:lnTo>
                      <a:pt x="177" y="682"/>
                    </a:lnTo>
                    <a:lnTo>
                      <a:pt x="177" y="682"/>
                    </a:lnTo>
                    <a:close/>
                    <a:moveTo>
                      <a:pt x="284" y="1189"/>
                    </a:moveTo>
                    <a:lnTo>
                      <a:pt x="287" y="1186"/>
                    </a:lnTo>
                    <a:lnTo>
                      <a:pt x="290" y="1184"/>
                    </a:lnTo>
                    <a:lnTo>
                      <a:pt x="292" y="1186"/>
                    </a:lnTo>
                    <a:lnTo>
                      <a:pt x="290" y="1187"/>
                    </a:lnTo>
                    <a:lnTo>
                      <a:pt x="287" y="1189"/>
                    </a:lnTo>
                    <a:lnTo>
                      <a:pt x="285" y="1189"/>
                    </a:lnTo>
                    <a:lnTo>
                      <a:pt x="284" y="1189"/>
                    </a:lnTo>
                    <a:lnTo>
                      <a:pt x="284" y="1189"/>
                    </a:lnTo>
                    <a:close/>
                    <a:moveTo>
                      <a:pt x="257" y="1174"/>
                    </a:moveTo>
                    <a:lnTo>
                      <a:pt x="259" y="1174"/>
                    </a:lnTo>
                    <a:lnTo>
                      <a:pt x="260" y="1172"/>
                    </a:lnTo>
                    <a:lnTo>
                      <a:pt x="262" y="1171"/>
                    </a:lnTo>
                    <a:lnTo>
                      <a:pt x="262" y="1167"/>
                    </a:lnTo>
                    <a:lnTo>
                      <a:pt x="260" y="1167"/>
                    </a:lnTo>
                    <a:lnTo>
                      <a:pt x="259" y="1169"/>
                    </a:lnTo>
                    <a:lnTo>
                      <a:pt x="257" y="1171"/>
                    </a:lnTo>
                    <a:lnTo>
                      <a:pt x="257" y="1174"/>
                    </a:lnTo>
                    <a:lnTo>
                      <a:pt x="257" y="1174"/>
                    </a:lnTo>
                    <a:close/>
                    <a:moveTo>
                      <a:pt x="239" y="1146"/>
                    </a:moveTo>
                    <a:lnTo>
                      <a:pt x="240" y="1148"/>
                    </a:lnTo>
                    <a:lnTo>
                      <a:pt x="244" y="1148"/>
                    </a:lnTo>
                    <a:lnTo>
                      <a:pt x="247" y="1146"/>
                    </a:lnTo>
                    <a:lnTo>
                      <a:pt x="245" y="1144"/>
                    </a:lnTo>
                    <a:lnTo>
                      <a:pt x="242" y="1144"/>
                    </a:lnTo>
                    <a:lnTo>
                      <a:pt x="239" y="1146"/>
                    </a:lnTo>
                    <a:lnTo>
                      <a:pt x="239" y="1146"/>
                    </a:lnTo>
                    <a:close/>
                    <a:moveTo>
                      <a:pt x="230" y="1146"/>
                    </a:moveTo>
                    <a:lnTo>
                      <a:pt x="230" y="1148"/>
                    </a:lnTo>
                    <a:lnTo>
                      <a:pt x="234" y="1148"/>
                    </a:lnTo>
                    <a:lnTo>
                      <a:pt x="234" y="1146"/>
                    </a:lnTo>
                    <a:lnTo>
                      <a:pt x="232" y="1144"/>
                    </a:lnTo>
                    <a:lnTo>
                      <a:pt x="230" y="1146"/>
                    </a:lnTo>
                    <a:lnTo>
                      <a:pt x="230" y="1146"/>
                    </a:lnTo>
                    <a:close/>
                    <a:moveTo>
                      <a:pt x="204" y="1148"/>
                    </a:moveTo>
                    <a:lnTo>
                      <a:pt x="204" y="1149"/>
                    </a:lnTo>
                    <a:lnTo>
                      <a:pt x="207" y="1149"/>
                    </a:lnTo>
                    <a:lnTo>
                      <a:pt x="207" y="1153"/>
                    </a:lnTo>
                    <a:lnTo>
                      <a:pt x="211" y="1151"/>
                    </a:lnTo>
                    <a:lnTo>
                      <a:pt x="209" y="1148"/>
                    </a:lnTo>
                    <a:lnTo>
                      <a:pt x="206" y="1146"/>
                    </a:lnTo>
                    <a:lnTo>
                      <a:pt x="204" y="1148"/>
                    </a:lnTo>
                    <a:lnTo>
                      <a:pt x="204" y="1148"/>
                    </a:lnTo>
                    <a:close/>
                    <a:moveTo>
                      <a:pt x="171" y="1015"/>
                    </a:moveTo>
                    <a:lnTo>
                      <a:pt x="172" y="1013"/>
                    </a:lnTo>
                    <a:lnTo>
                      <a:pt x="176" y="1011"/>
                    </a:lnTo>
                    <a:lnTo>
                      <a:pt x="181" y="1006"/>
                    </a:lnTo>
                    <a:lnTo>
                      <a:pt x="177" y="1006"/>
                    </a:lnTo>
                    <a:lnTo>
                      <a:pt x="176" y="1010"/>
                    </a:lnTo>
                    <a:lnTo>
                      <a:pt x="171" y="1015"/>
                    </a:lnTo>
                    <a:lnTo>
                      <a:pt x="171" y="1015"/>
                    </a:lnTo>
                    <a:close/>
                    <a:moveTo>
                      <a:pt x="171" y="1010"/>
                    </a:moveTo>
                    <a:lnTo>
                      <a:pt x="171" y="1010"/>
                    </a:lnTo>
                    <a:lnTo>
                      <a:pt x="171" y="1010"/>
                    </a:lnTo>
                    <a:lnTo>
                      <a:pt x="172" y="1010"/>
                    </a:lnTo>
                    <a:lnTo>
                      <a:pt x="174" y="1008"/>
                    </a:lnTo>
                    <a:lnTo>
                      <a:pt x="176" y="1005"/>
                    </a:lnTo>
                    <a:lnTo>
                      <a:pt x="174" y="1005"/>
                    </a:lnTo>
                    <a:lnTo>
                      <a:pt x="171" y="1010"/>
                    </a:lnTo>
                    <a:lnTo>
                      <a:pt x="171" y="1010"/>
                    </a:lnTo>
                    <a:close/>
                    <a:moveTo>
                      <a:pt x="151" y="965"/>
                    </a:moveTo>
                    <a:lnTo>
                      <a:pt x="149" y="966"/>
                    </a:lnTo>
                    <a:lnTo>
                      <a:pt x="149" y="966"/>
                    </a:lnTo>
                    <a:lnTo>
                      <a:pt x="154" y="966"/>
                    </a:lnTo>
                    <a:lnTo>
                      <a:pt x="152" y="965"/>
                    </a:lnTo>
                    <a:lnTo>
                      <a:pt x="151" y="963"/>
                    </a:lnTo>
                    <a:lnTo>
                      <a:pt x="151" y="965"/>
                    </a:lnTo>
                    <a:lnTo>
                      <a:pt x="151" y="965"/>
                    </a:lnTo>
                    <a:close/>
                    <a:moveTo>
                      <a:pt x="147" y="958"/>
                    </a:moveTo>
                    <a:lnTo>
                      <a:pt x="149" y="962"/>
                    </a:lnTo>
                    <a:lnTo>
                      <a:pt x="152" y="962"/>
                    </a:lnTo>
                    <a:lnTo>
                      <a:pt x="152" y="958"/>
                    </a:lnTo>
                    <a:lnTo>
                      <a:pt x="151" y="958"/>
                    </a:lnTo>
                    <a:lnTo>
                      <a:pt x="147" y="958"/>
                    </a:lnTo>
                    <a:lnTo>
                      <a:pt x="147" y="958"/>
                    </a:lnTo>
                    <a:close/>
                    <a:moveTo>
                      <a:pt x="151" y="917"/>
                    </a:moveTo>
                    <a:lnTo>
                      <a:pt x="156" y="917"/>
                    </a:lnTo>
                    <a:lnTo>
                      <a:pt x="157" y="915"/>
                    </a:lnTo>
                    <a:lnTo>
                      <a:pt x="154" y="915"/>
                    </a:lnTo>
                    <a:lnTo>
                      <a:pt x="151" y="917"/>
                    </a:lnTo>
                    <a:lnTo>
                      <a:pt x="151" y="917"/>
                    </a:lnTo>
                    <a:close/>
                    <a:moveTo>
                      <a:pt x="152" y="912"/>
                    </a:moveTo>
                    <a:lnTo>
                      <a:pt x="156" y="913"/>
                    </a:lnTo>
                    <a:lnTo>
                      <a:pt x="159" y="913"/>
                    </a:lnTo>
                    <a:lnTo>
                      <a:pt x="161" y="912"/>
                    </a:lnTo>
                    <a:lnTo>
                      <a:pt x="157" y="910"/>
                    </a:lnTo>
                    <a:lnTo>
                      <a:pt x="154" y="910"/>
                    </a:lnTo>
                    <a:lnTo>
                      <a:pt x="152" y="912"/>
                    </a:lnTo>
                    <a:lnTo>
                      <a:pt x="152" y="912"/>
                    </a:lnTo>
                    <a:close/>
                    <a:moveTo>
                      <a:pt x="144" y="910"/>
                    </a:moveTo>
                    <a:lnTo>
                      <a:pt x="146" y="912"/>
                    </a:lnTo>
                    <a:lnTo>
                      <a:pt x="147" y="912"/>
                    </a:lnTo>
                    <a:lnTo>
                      <a:pt x="147" y="910"/>
                    </a:lnTo>
                    <a:lnTo>
                      <a:pt x="146" y="910"/>
                    </a:lnTo>
                    <a:lnTo>
                      <a:pt x="144" y="910"/>
                    </a:lnTo>
                    <a:lnTo>
                      <a:pt x="144" y="910"/>
                    </a:lnTo>
                    <a:close/>
                    <a:moveTo>
                      <a:pt x="157" y="872"/>
                    </a:moveTo>
                    <a:lnTo>
                      <a:pt x="156" y="873"/>
                    </a:lnTo>
                    <a:lnTo>
                      <a:pt x="157" y="875"/>
                    </a:lnTo>
                    <a:lnTo>
                      <a:pt x="159" y="875"/>
                    </a:lnTo>
                    <a:lnTo>
                      <a:pt x="162" y="872"/>
                    </a:lnTo>
                    <a:lnTo>
                      <a:pt x="162" y="870"/>
                    </a:lnTo>
                    <a:lnTo>
                      <a:pt x="159" y="870"/>
                    </a:lnTo>
                    <a:lnTo>
                      <a:pt x="157" y="872"/>
                    </a:lnTo>
                    <a:lnTo>
                      <a:pt x="157" y="872"/>
                    </a:lnTo>
                    <a:close/>
                    <a:moveTo>
                      <a:pt x="196" y="857"/>
                    </a:moveTo>
                    <a:lnTo>
                      <a:pt x="199" y="859"/>
                    </a:lnTo>
                    <a:lnTo>
                      <a:pt x="206" y="859"/>
                    </a:lnTo>
                    <a:lnTo>
                      <a:pt x="206" y="857"/>
                    </a:lnTo>
                    <a:lnTo>
                      <a:pt x="199" y="855"/>
                    </a:lnTo>
                    <a:lnTo>
                      <a:pt x="196" y="855"/>
                    </a:lnTo>
                    <a:lnTo>
                      <a:pt x="196" y="857"/>
                    </a:lnTo>
                    <a:lnTo>
                      <a:pt x="196" y="857"/>
                    </a:lnTo>
                    <a:close/>
                    <a:moveTo>
                      <a:pt x="181" y="837"/>
                    </a:moveTo>
                    <a:lnTo>
                      <a:pt x="179" y="839"/>
                    </a:lnTo>
                    <a:lnTo>
                      <a:pt x="181" y="840"/>
                    </a:lnTo>
                    <a:lnTo>
                      <a:pt x="187" y="840"/>
                    </a:lnTo>
                    <a:lnTo>
                      <a:pt x="187" y="837"/>
                    </a:lnTo>
                    <a:lnTo>
                      <a:pt x="182" y="837"/>
                    </a:lnTo>
                    <a:lnTo>
                      <a:pt x="181" y="837"/>
                    </a:lnTo>
                    <a:lnTo>
                      <a:pt x="181" y="837"/>
                    </a:lnTo>
                    <a:close/>
                    <a:moveTo>
                      <a:pt x="199" y="835"/>
                    </a:moveTo>
                    <a:lnTo>
                      <a:pt x="201" y="839"/>
                    </a:lnTo>
                    <a:lnTo>
                      <a:pt x="204" y="839"/>
                    </a:lnTo>
                    <a:lnTo>
                      <a:pt x="207" y="837"/>
                    </a:lnTo>
                    <a:lnTo>
                      <a:pt x="204" y="835"/>
                    </a:lnTo>
                    <a:lnTo>
                      <a:pt x="199" y="835"/>
                    </a:lnTo>
                    <a:lnTo>
                      <a:pt x="199" y="835"/>
                    </a:lnTo>
                    <a:close/>
                    <a:moveTo>
                      <a:pt x="189" y="834"/>
                    </a:moveTo>
                    <a:lnTo>
                      <a:pt x="194" y="835"/>
                    </a:lnTo>
                    <a:lnTo>
                      <a:pt x="197" y="835"/>
                    </a:lnTo>
                    <a:lnTo>
                      <a:pt x="201" y="834"/>
                    </a:lnTo>
                    <a:lnTo>
                      <a:pt x="197" y="832"/>
                    </a:lnTo>
                    <a:lnTo>
                      <a:pt x="192" y="830"/>
                    </a:lnTo>
                    <a:lnTo>
                      <a:pt x="189" y="832"/>
                    </a:lnTo>
                    <a:lnTo>
                      <a:pt x="189" y="834"/>
                    </a:lnTo>
                    <a:lnTo>
                      <a:pt x="189" y="834"/>
                    </a:lnTo>
                    <a:close/>
                    <a:moveTo>
                      <a:pt x="230" y="747"/>
                    </a:moveTo>
                    <a:lnTo>
                      <a:pt x="232" y="751"/>
                    </a:lnTo>
                    <a:lnTo>
                      <a:pt x="234" y="754"/>
                    </a:lnTo>
                    <a:lnTo>
                      <a:pt x="235" y="751"/>
                    </a:lnTo>
                    <a:lnTo>
                      <a:pt x="234" y="749"/>
                    </a:lnTo>
                    <a:lnTo>
                      <a:pt x="230" y="747"/>
                    </a:lnTo>
                    <a:lnTo>
                      <a:pt x="230" y="747"/>
                    </a:lnTo>
                    <a:close/>
                    <a:moveTo>
                      <a:pt x="227" y="737"/>
                    </a:moveTo>
                    <a:lnTo>
                      <a:pt x="227" y="741"/>
                    </a:lnTo>
                    <a:lnTo>
                      <a:pt x="232" y="742"/>
                    </a:lnTo>
                    <a:lnTo>
                      <a:pt x="234" y="742"/>
                    </a:lnTo>
                    <a:lnTo>
                      <a:pt x="232" y="739"/>
                    </a:lnTo>
                    <a:lnTo>
                      <a:pt x="232" y="739"/>
                    </a:lnTo>
                    <a:lnTo>
                      <a:pt x="227" y="737"/>
                    </a:lnTo>
                    <a:lnTo>
                      <a:pt x="227" y="737"/>
                    </a:lnTo>
                    <a:close/>
                    <a:moveTo>
                      <a:pt x="214" y="709"/>
                    </a:moveTo>
                    <a:lnTo>
                      <a:pt x="217" y="709"/>
                    </a:lnTo>
                    <a:lnTo>
                      <a:pt x="222" y="706"/>
                    </a:lnTo>
                    <a:lnTo>
                      <a:pt x="225" y="704"/>
                    </a:lnTo>
                    <a:lnTo>
                      <a:pt x="225" y="702"/>
                    </a:lnTo>
                    <a:lnTo>
                      <a:pt x="220" y="702"/>
                    </a:lnTo>
                    <a:lnTo>
                      <a:pt x="217" y="701"/>
                    </a:lnTo>
                    <a:lnTo>
                      <a:pt x="214" y="702"/>
                    </a:lnTo>
                    <a:lnTo>
                      <a:pt x="214" y="706"/>
                    </a:lnTo>
                    <a:lnTo>
                      <a:pt x="214" y="709"/>
                    </a:lnTo>
                    <a:lnTo>
                      <a:pt x="214" y="709"/>
                    </a:lnTo>
                    <a:close/>
                    <a:moveTo>
                      <a:pt x="215" y="724"/>
                    </a:moveTo>
                    <a:lnTo>
                      <a:pt x="217" y="726"/>
                    </a:lnTo>
                    <a:lnTo>
                      <a:pt x="220" y="726"/>
                    </a:lnTo>
                    <a:lnTo>
                      <a:pt x="225" y="722"/>
                    </a:lnTo>
                    <a:lnTo>
                      <a:pt x="224" y="717"/>
                    </a:lnTo>
                    <a:lnTo>
                      <a:pt x="220" y="716"/>
                    </a:lnTo>
                    <a:lnTo>
                      <a:pt x="217" y="717"/>
                    </a:lnTo>
                    <a:lnTo>
                      <a:pt x="215" y="724"/>
                    </a:lnTo>
                    <a:lnTo>
                      <a:pt x="215" y="724"/>
                    </a:lnTo>
                    <a:close/>
                    <a:moveTo>
                      <a:pt x="201" y="726"/>
                    </a:moveTo>
                    <a:lnTo>
                      <a:pt x="204" y="727"/>
                    </a:lnTo>
                    <a:lnTo>
                      <a:pt x="207" y="724"/>
                    </a:lnTo>
                    <a:lnTo>
                      <a:pt x="207" y="722"/>
                    </a:lnTo>
                    <a:lnTo>
                      <a:pt x="207" y="716"/>
                    </a:lnTo>
                    <a:lnTo>
                      <a:pt x="202" y="719"/>
                    </a:lnTo>
                    <a:lnTo>
                      <a:pt x="199" y="721"/>
                    </a:lnTo>
                    <a:lnTo>
                      <a:pt x="201" y="726"/>
                    </a:lnTo>
                    <a:lnTo>
                      <a:pt x="201" y="726"/>
                    </a:lnTo>
                    <a:close/>
                    <a:moveTo>
                      <a:pt x="171" y="747"/>
                    </a:moveTo>
                    <a:lnTo>
                      <a:pt x="169" y="749"/>
                    </a:lnTo>
                    <a:lnTo>
                      <a:pt x="172" y="752"/>
                    </a:lnTo>
                    <a:lnTo>
                      <a:pt x="176" y="754"/>
                    </a:lnTo>
                    <a:lnTo>
                      <a:pt x="176" y="751"/>
                    </a:lnTo>
                    <a:lnTo>
                      <a:pt x="174" y="747"/>
                    </a:lnTo>
                    <a:lnTo>
                      <a:pt x="171" y="747"/>
                    </a:lnTo>
                    <a:lnTo>
                      <a:pt x="171" y="747"/>
                    </a:lnTo>
                    <a:close/>
                    <a:moveTo>
                      <a:pt x="227" y="789"/>
                    </a:moveTo>
                    <a:lnTo>
                      <a:pt x="227" y="789"/>
                    </a:lnTo>
                    <a:lnTo>
                      <a:pt x="230" y="789"/>
                    </a:lnTo>
                    <a:lnTo>
                      <a:pt x="230" y="792"/>
                    </a:lnTo>
                    <a:lnTo>
                      <a:pt x="229" y="795"/>
                    </a:lnTo>
                    <a:lnTo>
                      <a:pt x="230" y="799"/>
                    </a:lnTo>
                    <a:lnTo>
                      <a:pt x="234" y="795"/>
                    </a:lnTo>
                    <a:lnTo>
                      <a:pt x="235" y="790"/>
                    </a:lnTo>
                    <a:lnTo>
                      <a:pt x="239" y="787"/>
                    </a:lnTo>
                    <a:lnTo>
                      <a:pt x="237" y="785"/>
                    </a:lnTo>
                    <a:lnTo>
                      <a:pt x="235" y="785"/>
                    </a:lnTo>
                    <a:lnTo>
                      <a:pt x="230" y="785"/>
                    </a:lnTo>
                    <a:lnTo>
                      <a:pt x="227" y="789"/>
                    </a:lnTo>
                    <a:lnTo>
                      <a:pt x="227" y="789"/>
                    </a:lnTo>
                    <a:close/>
                    <a:moveTo>
                      <a:pt x="171" y="802"/>
                    </a:moveTo>
                    <a:lnTo>
                      <a:pt x="172" y="804"/>
                    </a:lnTo>
                    <a:lnTo>
                      <a:pt x="181" y="805"/>
                    </a:lnTo>
                    <a:lnTo>
                      <a:pt x="181" y="809"/>
                    </a:lnTo>
                    <a:lnTo>
                      <a:pt x="186" y="809"/>
                    </a:lnTo>
                    <a:lnTo>
                      <a:pt x="189" y="807"/>
                    </a:lnTo>
                    <a:lnTo>
                      <a:pt x="201" y="805"/>
                    </a:lnTo>
                    <a:lnTo>
                      <a:pt x="209" y="805"/>
                    </a:lnTo>
                    <a:lnTo>
                      <a:pt x="217" y="799"/>
                    </a:lnTo>
                    <a:lnTo>
                      <a:pt x="215" y="792"/>
                    </a:lnTo>
                    <a:lnTo>
                      <a:pt x="212" y="785"/>
                    </a:lnTo>
                    <a:lnTo>
                      <a:pt x="209" y="785"/>
                    </a:lnTo>
                    <a:lnTo>
                      <a:pt x="204" y="784"/>
                    </a:lnTo>
                    <a:lnTo>
                      <a:pt x="201" y="774"/>
                    </a:lnTo>
                    <a:lnTo>
                      <a:pt x="196" y="767"/>
                    </a:lnTo>
                    <a:lnTo>
                      <a:pt x="189" y="766"/>
                    </a:lnTo>
                    <a:lnTo>
                      <a:pt x="184" y="761"/>
                    </a:lnTo>
                    <a:lnTo>
                      <a:pt x="177" y="761"/>
                    </a:lnTo>
                    <a:lnTo>
                      <a:pt x="172" y="757"/>
                    </a:lnTo>
                    <a:lnTo>
                      <a:pt x="171" y="761"/>
                    </a:lnTo>
                    <a:lnTo>
                      <a:pt x="166" y="766"/>
                    </a:lnTo>
                    <a:lnTo>
                      <a:pt x="166" y="770"/>
                    </a:lnTo>
                    <a:lnTo>
                      <a:pt x="171" y="774"/>
                    </a:lnTo>
                    <a:lnTo>
                      <a:pt x="172" y="777"/>
                    </a:lnTo>
                    <a:lnTo>
                      <a:pt x="169" y="775"/>
                    </a:lnTo>
                    <a:lnTo>
                      <a:pt x="164" y="777"/>
                    </a:lnTo>
                    <a:lnTo>
                      <a:pt x="164" y="780"/>
                    </a:lnTo>
                    <a:lnTo>
                      <a:pt x="162" y="784"/>
                    </a:lnTo>
                    <a:lnTo>
                      <a:pt x="169" y="787"/>
                    </a:lnTo>
                    <a:lnTo>
                      <a:pt x="166" y="787"/>
                    </a:lnTo>
                    <a:lnTo>
                      <a:pt x="164" y="789"/>
                    </a:lnTo>
                    <a:lnTo>
                      <a:pt x="166" y="792"/>
                    </a:lnTo>
                    <a:lnTo>
                      <a:pt x="177" y="795"/>
                    </a:lnTo>
                    <a:lnTo>
                      <a:pt x="179" y="797"/>
                    </a:lnTo>
                    <a:lnTo>
                      <a:pt x="182" y="799"/>
                    </a:lnTo>
                    <a:lnTo>
                      <a:pt x="189" y="794"/>
                    </a:lnTo>
                    <a:lnTo>
                      <a:pt x="184" y="800"/>
                    </a:lnTo>
                    <a:lnTo>
                      <a:pt x="181" y="800"/>
                    </a:lnTo>
                    <a:lnTo>
                      <a:pt x="174" y="799"/>
                    </a:lnTo>
                    <a:lnTo>
                      <a:pt x="171" y="799"/>
                    </a:lnTo>
                    <a:lnTo>
                      <a:pt x="171" y="80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12" name="Freeform 111"/>
              <p:cNvSpPr>
                <a:spLocks noEditPoints="1"/>
              </p:cNvSpPr>
              <p:nvPr/>
            </p:nvSpPr>
            <p:spPr bwMode="auto">
              <a:xfrm>
                <a:off x="4827835" y="1824354"/>
                <a:ext cx="1125901" cy="915153"/>
              </a:xfrm>
              <a:custGeom>
                <a:avLst/>
                <a:gdLst/>
                <a:ahLst/>
                <a:cxnLst>
                  <a:cxn ang="0">
                    <a:pos x="1530" y="128"/>
                  </a:cxn>
                  <a:cxn ang="0">
                    <a:pos x="1544" y="304"/>
                  </a:cxn>
                  <a:cxn ang="0">
                    <a:pos x="1537" y="331"/>
                  </a:cxn>
                  <a:cxn ang="0">
                    <a:pos x="1647" y="206"/>
                  </a:cxn>
                  <a:cxn ang="0">
                    <a:pos x="1686" y="121"/>
                  </a:cxn>
                  <a:cxn ang="0">
                    <a:pos x="1801" y="43"/>
                  </a:cxn>
                  <a:cxn ang="0">
                    <a:pos x="2092" y="65"/>
                  </a:cxn>
                  <a:cxn ang="0">
                    <a:pos x="1788" y="272"/>
                  </a:cxn>
                  <a:cxn ang="0">
                    <a:pos x="1618" y="390"/>
                  </a:cxn>
                  <a:cxn ang="0">
                    <a:pos x="1682" y="892"/>
                  </a:cxn>
                  <a:cxn ang="0">
                    <a:pos x="1469" y="337"/>
                  </a:cxn>
                  <a:cxn ang="0">
                    <a:pos x="1316" y="238"/>
                  </a:cxn>
                  <a:cxn ang="0">
                    <a:pos x="1095" y="199"/>
                  </a:cxn>
                  <a:cxn ang="0">
                    <a:pos x="1437" y="397"/>
                  </a:cxn>
                  <a:cxn ang="0">
                    <a:pos x="1500" y="532"/>
                  </a:cxn>
                  <a:cxn ang="0">
                    <a:pos x="878" y="271"/>
                  </a:cxn>
                  <a:cxn ang="0">
                    <a:pos x="1366" y="533"/>
                  </a:cxn>
                  <a:cxn ang="0">
                    <a:pos x="1261" y="407"/>
                  </a:cxn>
                  <a:cxn ang="0">
                    <a:pos x="951" y="311"/>
                  </a:cxn>
                  <a:cxn ang="0">
                    <a:pos x="1060" y="362"/>
                  </a:cxn>
                  <a:cxn ang="0">
                    <a:pos x="733" y="434"/>
                  </a:cxn>
                  <a:cxn ang="0">
                    <a:pos x="1100" y="578"/>
                  </a:cxn>
                  <a:cxn ang="0">
                    <a:pos x="1220" y="551"/>
                  </a:cxn>
                  <a:cxn ang="0">
                    <a:pos x="1253" y="615"/>
                  </a:cxn>
                  <a:cxn ang="0">
                    <a:pos x="1449" y="857"/>
                  </a:cxn>
                  <a:cxn ang="0">
                    <a:pos x="1294" y="933"/>
                  </a:cxn>
                  <a:cxn ang="0">
                    <a:pos x="1025" y="714"/>
                  </a:cxn>
                  <a:cxn ang="0">
                    <a:pos x="929" y="537"/>
                  </a:cxn>
                  <a:cxn ang="0">
                    <a:pos x="833" y="646"/>
                  </a:cxn>
                  <a:cxn ang="0">
                    <a:pos x="1476" y="874"/>
                  </a:cxn>
                  <a:cxn ang="0">
                    <a:pos x="1632" y="749"/>
                  </a:cxn>
                  <a:cxn ang="0">
                    <a:pos x="1535" y="942"/>
                  </a:cxn>
                  <a:cxn ang="0">
                    <a:pos x="1399" y="756"/>
                  </a:cxn>
                  <a:cxn ang="0">
                    <a:pos x="1383" y="689"/>
                  </a:cxn>
                  <a:cxn ang="0">
                    <a:pos x="1510" y="663"/>
                  </a:cxn>
                  <a:cxn ang="0">
                    <a:pos x="1630" y="744"/>
                  </a:cxn>
                  <a:cxn ang="0">
                    <a:pos x="1690" y="847"/>
                  </a:cxn>
                  <a:cxn ang="0">
                    <a:pos x="1731" y="947"/>
                  </a:cxn>
                  <a:cxn ang="0">
                    <a:pos x="1670" y="1000"/>
                  </a:cxn>
                  <a:cxn ang="0">
                    <a:pos x="1662" y="1085"/>
                  </a:cxn>
                  <a:cxn ang="0">
                    <a:pos x="1326" y="1051"/>
                  </a:cxn>
                  <a:cxn ang="0">
                    <a:pos x="1627" y="1168"/>
                  </a:cxn>
                  <a:cxn ang="0">
                    <a:pos x="1275" y="1329"/>
                  </a:cxn>
                  <a:cxn ang="0">
                    <a:pos x="1700" y="1548"/>
                  </a:cxn>
                  <a:cxn ang="0">
                    <a:pos x="1768" y="1643"/>
                  </a:cxn>
                  <a:cxn ang="0">
                    <a:pos x="1733" y="1561"/>
                  </a:cxn>
                  <a:cxn ang="0">
                    <a:pos x="1627" y="1663"/>
                  </a:cxn>
                  <a:cxn ang="0">
                    <a:pos x="133" y="1367"/>
                  </a:cxn>
                  <a:cxn ang="0">
                    <a:pos x="567" y="550"/>
                  </a:cxn>
                  <a:cxn ang="0">
                    <a:pos x="153" y="1400"/>
                  </a:cxn>
                  <a:cxn ang="0">
                    <a:pos x="123" y="1156"/>
                  </a:cxn>
                  <a:cxn ang="0">
                    <a:pos x="467" y="606"/>
                  </a:cxn>
                  <a:cxn ang="0">
                    <a:pos x="831" y="797"/>
                  </a:cxn>
                  <a:cxn ang="0">
                    <a:pos x="1067" y="827"/>
                  </a:cxn>
                  <a:cxn ang="0">
                    <a:pos x="1145" y="703"/>
                  </a:cxn>
                  <a:cxn ang="0">
                    <a:pos x="1289" y="854"/>
                  </a:cxn>
                  <a:cxn ang="0">
                    <a:pos x="1258" y="909"/>
                  </a:cxn>
                  <a:cxn ang="0">
                    <a:pos x="1032" y="1095"/>
                  </a:cxn>
                  <a:cxn ang="0">
                    <a:pos x="1246" y="1397"/>
                  </a:cxn>
                  <a:cxn ang="0">
                    <a:pos x="1514" y="1249"/>
                  </a:cxn>
                  <a:cxn ang="0">
                    <a:pos x="1658" y="1370"/>
                  </a:cxn>
                  <a:cxn ang="0">
                    <a:pos x="1680" y="1518"/>
                  </a:cxn>
                  <a:cxn ang="0">
                    <a:pos x="1547" y="1699"/>
                  </a:cxn>
                </a:cxnLst>
                <a:rect l="0" t="0" r="r" b="b"/>
                <a:pathLst>
                  <a:path w="2105" h="1764">
                    <a:moveTo>
                      <a:pt x="1522" y="311"/>
                    </a:moveTo>
                    <a:lnTo>
                      <a:pt x="1525" y="307"/>
                    </a:lnTo>
                    <a:lnTo>
                      <a:pt x="1529" y="302"/>
                    </a:lnTo>
                    <a:lnTo>
                      <a:pt x="1535" y="296"/>
                    </a:lnTo>
                    <a:lnTo>
                      <a:pt x="1539" y="286"/>
                    </a:lnTo>
                    <a:lnTo>
                      <a:pt x="1542" y="284"/>
                    </a:lnTo>
                    <a:lnTo>
                      <a:pt x="1544" y="287"/>
                    </a:lnTo>
                    <a:lnTo>
                      <a:pt x="1540" y="292"/>
                    </a:lnTo>
                    <a:lnTo>
                      <a:pt x="1540" y="294"/>
                    </a:lnTo>
                    <a:lnTo>
                      <a:pt x="1545" y="296"/>
                    </a:lnTo>
                    <a:lnTo>
                      <a:pt x="1550" y="291"/>
                    </a:lnTo>
                    <a:lnTo>
                      <a:pt x="1554" y="289"/>
                    </a:lnTo>
                    <a:lnTo>
                      <a:pt x="1554" y="284"/>
                    </a:lnTo>
                    <a:lnTo>
                      <a:pt x="1549" y="282"/>
                    </a:lnTo>
                    <a:lnTo>
                      <a:pt x="1549" y="282"/>
                    </a:lnTo>
                    <a:lnTo>
                      <a:pt x="1554" y="281"/>
                    </a:lnTo>
                    <a:lnTo>
                      <a:pt x="1554" y="274"/>
                    </a:lnTo>
                    <a:lnTo>
                      <a:pt x="1552" y="272"/>
                    </a:lnTo>
                    <a:lnTo>
                      <a:pt x="1552" y="267"/>
                    </a:lnTo>
                    <a:lnTo>
                      <a:pt x="1559" y="262"/>
                    </a:lnTo>
                    <a:lnTo>
                      <a:pt x="1560" y="256"/>
                    </a:lnTo>
                    <a:lnTo>
                      <a:pt x="1565" y="254"/>
                    </a:lnTo>
                    <a:lnTo>
                      <a:pt x="1567" y="251"/>
                    </a:lnTo>
                    <a:lnTo>
                      <a:pt x="1567" y="254"/>
                    </a:lnTo>
                    <a:lnTo>
                      <a:pt x="1569" y="257"/>
                    </a:lnTo>
                    <a:lnTo>
                      <a:pt x="1565" y="257"/>
                    </a:lnTo>
                    <a:lnTo>
                      <a:pt x="1562" y="266"/>
                    </a:lnTo>
                    <a:lnTo>
                      <a:pt x="1557" y="271"/>
                    </a:lnTo>
                    <a:lnTo>
                      <a:pt x="1557" y="276"/>
                    </a:lnTo>
                    <a:lnTo>
                      <a:pt x="1559" y="281"/>
                    </a:lnTo>
                    <a:lnTo>
                      <a:pt x="1560" y="286"/>
                    </a:lnTo>
                    <a:lnTo>
                      <a:pt x="1562" y="282"/>
                    </a:lnTo>
                    <a:lnTo>
                      <a:pt x="1567" y="276"/>
                    </a:lnTo>
                    <a:lnTo>
                      <a:pt x="1575" y="269"/>
                    </a:lnTo>
                    <a:lnTo>
                      <a:pt x="1579" y="264"/>
                    </a:lnTo>
                    <a:lnTo>
                      <a:pt x="1579" y="259"/>
                    </a:lnTo>
                    <a:lnTo>
                      <a:pt x="1582" y="254"/>
                    </a:lnTo>
                    <a:lnTo>
                      <a:pt x="1585" y="252"/>
                    </a:lnTo>
                    <a:lnTo>
                      <a:pt x="1585" y="256"/>
                    </a:lnTo>
                    <a:lnTo>
                      <a:pt x="1583" y="257"/>
                    </a:lnTo>
                    <a:lnTo>
                      <a:pt x="1583" y="262"/>
                    </a:lnTo>
                    <a:lnTo>
                      <a:pt x="1588" y="261"/>
                    </a:lnTo>
                    <a:lnTo>
                      <a:pt x="1593" y="254"/>
                    </a:lnTo>
                    <a:lnTo>
                      <a:pt x="1597" y="254"/>
                    </a:lnTo>
                    <a:lnTo>
                      <a:pt x="1603" y="256"/>
                    </a:lnTo>
                    <a:lnTo>
                      <a:pt x="1612" y="252"/>
                    </a:lnTo>
                    <a:lnTo>
                      <a:pt x="1617" y="252"/>
                    </a:lnTo>
                    <a:lnTo>
                      <a:pt x="1620" y="249"/>
                    </a:lnTo>
                    <a:lnTo>
                      <a:pt x="1625" y="247"/>
                    </a:lnTo>
                    <a:lnTo>
                      <a:pt x="1627" y="244"/>
                    </a:lnTo>
                    <a:lnTo>
                      <a:pt x="1627" y="241"/>
                    </a:lnTo>
                    <a:lnTo>
                      <a:pt x="1627" y="238"/>
                    </a:lnTo>
                    <a:lnTo>
                      <a:pt x="1623" y="236"/>
                    </a:lnTo>
                    <a:lnTo>
                      <a:pt x="1627" y="229"/>
                    </a:lnTo>
                    <a:lnTo>
                      <a:pt x="1625" y="219"/>
                    </a:lnTo>
                    <a:lnTo>
                      <a:pt x="1623" y="219"/>
                    </a:lnTo>
                    <a:lnTo>
                      <a:pt x="1620" y="226"/>
                    </a:lnTo>
                    <a:lnTo>
                      <a:pt x="1615" y="231"/>
                    </a:lnTo>
                    <a:lnTo>
                      <a:pt x="1612" y="231"/>
                    </a:lnTo>
                    <a:lnTo>
                      <a:pt x="1612" y="229"/>
                    </a:lnTo>
                    <a:lnTo>
                      <a:pt x="1617" y="224"/>
                    </a:lnTo>
                    <a:lnTo>
                      <a:pt x="1622" y="223"/>
                    </a:lnTo>
                    <a:lnTo>
                      <a:pt x="1622" y="219"/>
                    </a:lnTo>
                    <a:lnTo>
                      <a:pt x="1617" y="214"/>
                    </a:lnTo>
                    <a:lnTo>
                      <a:pt x="1615" y="211"/>
                    </a:lnTo>
                    <a:lnTo>
                      <a:pt x="1613" y="211"/>
                    </a:lnTo>
                    <a:lnTo>
                      <a:pt x="1610" y="213"/>
                    </a:lnTo>
                    <a:lnTo>
                      <a:pt x="1610" y="214"/>
                    </a:lnTo>
                    <a:lnTo>
                      <a:pt x="1607" y="213"/>
                    </a:lnTo>
                    <a:lnTo>
                      <a:pt x="1602" y="213"/>
                    </a:lnTo>
                    <a:lnTo>
                      <a:pt x="1598" y="216"/>
                    </a:lnTo>
                    <a:lnTo>
                      <a:pt x="1595" y="214"/>
                    </a:lnTo>
                    <a:lnTo>
                      <a:pt x="1595" y="213"/>
                    </a:lnTo>
                    <a:lnTo>
                      <a:pt x="1607" y="208"/>
                    </a:lnTo>
                    <a:lnTo>
                      <a:pt x="1612" y="208"/>
                    </a:lnTo>
                    <a:lnTo>
                      <a:pt x="1620" y="199"/>
                    </a:lnTo>
                    <a:lnTo>
                      <a:pt x="1623" y="198"/>
                    </a:lnTo>
                    <a:lnTo>
                      <a:pt x="1628" y="189"/>
                    </a:lnTo>
                    <a:lnTo>
                      <a:pt x="1630" y="183"/>
                    </a:lnTo>
                    <a:lnTo>
                      <a:pt x="1628" y="181"/>
                    </a:lnTo>
                    <a:lnTo>
                      <a:pt x="1625" y="181"/>
                    </a:lnTo>
                    <a:lnTo>
                      <a:pt x="1622" y="183"/>
                    </a:lnTo>
                    <a:lnTo>
                      <a:pt x="1620" y="181"/>
                    </a:lnTo>
                    <a:lnTo>
                      <a:pt x="1622" y="179"/>
                    </a:lnTo>
                    <a:lnTo>
                      <a:pt x="1625" y="178"/>
                    </a:lnTo>
                    <a:lnTo>
                      <a:pt x="1628" y="178"/>
                    </a:lnTo>
                    <a:lnTo>
                      <a:pt x="1630" y="174"/>
                    </a:lnTo>
                    <a:lnTo>
                      <a:pt x="1630" y="169"/>
                    </a:lnTo>
                    <a:lnTo>
                      <a:pt x="1635" y="166"/>
                    </a:lnTo>
                    <a:lnTo>
                      <a:pt x="1635" y="161"/>
                    </a:lnTo>
                    <a:lnTo>
                      <a:pt x="1633" y="159"/>
                    </a:lnTo>
                    <a:lnTo>
                      <a:pt x="1633" y="156"/>
                    </a:lnTo>
                    <a:lnTo>
                      <a:pt x="1630" y="154"/>
                    </a:lnTo>
                    <a:lnTo>
                      <a:pt x="1625" y="156"/>
                    </a:lnTo>
                    <a:lnTo>
                      <a:pt x="1620" y="166"/>
                    </a:lnTo>
                    <a:lnTo>
                      <a:pt x="1618" y="171"/>
                    </a:lnTo>
                    <a:lnTo>
                      <a:pt x="1622" y="173"/>
                    </a:lnTo>
                    <a:lnTo>
                      <a:pt x="1618" y="178"/>
                    </a:lnTo>
                    <a:lnTo>
                      <a:pt x="1615" y="179"/>
                    </a:lnTo>
                    <a:lnTo>
                      <a:pt x="1615" y="178"/>
                    </a:lnTo>
                    <a:lnTo>
                      <a:pt x="1615" y="176"/>
                    </a:lnTo>
                    <a:lnTo>
                      <a:pt x="1613" y="173"/>
                    </a:lnTo>
                    <a:lnTo>
                      <a:pt x="1613" y="169"/>
                    </a:lnTo>
                    <a:lnTo>
                      <a:pt x="1617" y="163"/>
                    </a:lnTo>
                    <a:lnTo>
                      <a:pt x="1615" y="158"/>
                    </a:lnTo>
                    <a:lnTo>
                      <a:pt x="1617" y="156"/>
                    </a:lnTo>
                    <a:lnTo>
                      <a:pt x="1618" y="158"/>
                    </a:lnTo>
                    <a:lnTo>
                      <a:pt x="1622" y="156"/>
                    </a:lnTo>
                    <a:lnTo>
                      <a:pt x="1620" y="149"/>
                    </a:lnTo>
                    <a:lnTo>
                      <a:pt x="1617" y="146"/>
                    </a:lnTo>
                    <a:lnTo>
                      <a:pt x="1613" y="146"/>
                    </a:lnTo>
                    <a:lnTo>
                      <a:pt x="1608" y="148"/>
                    </a:lnTo>
                    <a:lnTo>
                      <a:pt x="1605" y="151"/>
                    </a:lnTo>
                    <a:lnTo>
                      <a:pt x="1605" y="148"/>
                    </a:lnTo>
                    <a:lnTo>
                      <a:pt x="1603" y="148"/>
                    </a:lnTo>
                    <a:lnTo>
                      <a:pt x="1603" y="141"/>
                    </a:lnTo>
                    <a:lnTo>
                      <a:pt x="1600" y="135"/>
                    </a:lnTo>
                    <a:lnTo>
                      <a:pt x="1602" y="126"/>
                    </a:lnTo>
                    <a:lnTo>
                      <a:pt x="1602" y="120"/>
                    </a:lnTo>
                    <a:lnTo>
                      <a:pt x="1603" y="115"/>
                    </a:lnTo>
                    <a:lnTo>
                      <a:pt x="1605" y="106"/>
                    </a:lnTo>
                    <a:lnTo>
                      <a:pt x="1605" y="101"/>
                    </a:lnTo>
                    <a:lnTo>
                      <a:pt x="1608" y="95"/>
                    </a:lnTo>
                    <a:lnTo>
                      <a:pt x="1608" y="88"/>
                    </a:lnTo>
                    <a:lnTo>
                      <a:pt x="1605" y="85"/>
                    </a:lnTo>
                    <a:lnTo>
                      <a:pt x="1603" y="80"/>
                    </a:lnTo>
                    <a:lnTo>
                      <a:pt x="1597" y="75"/>
                    </a:lnTo>
                    <a:lnTo>
                      <a:pt x="1595" y="71"/>
                    </a:lnTo>
                    <a:lnTo>
                      <a:pt x="1588" y="68"/>
                    </a:lnTo>
                    <a:lnTo>
                      <a:pt x="1585" y="70"/>
                    </a:lnTo>
                    <a:lnTo>
                      <a:pt x="1585" y="73"/>
                    </a:lnTo>
                    <a:lnTo>
                      <a:pt x="1583" y="73"/>
                    </a:lnTo>
                    <a:lnTo>
                      <a:pt x="1577" y="68"/>
                    </a:lnTo>
                    <a:lnTo>
                      <a:pt x="1572" y="68"/>
                    </a:lnTo>
                    <a:lnTo>
                      <a:pt x="1572" y="73"/>
                    </a:lnTo>
                    <a:lnTo>
                      <a:pt x="1569" y="80"/>
                    </a:lnTo>
                    <a:lnTo>
                      <a:pt x="1572" y="81"/>
                    </a:lnTo>
                    <a:lnTo>
                      <a:pt x="1577" y="81"/>
                    </a:lnTo>
                    <a:lnTo>
                      <a:pt x="1582" y="81"/>
                    </a:lnTo>
                    <a:lnTo>
                      <a:pt x="1587" y="83"/>
                    </a:lnTo>
                    <a:lnTo>
                      <a:pt x="1588" y="86"/>
                    </a:lnTo>
                    <a:lnTo>
                      <a:pt x="1593" y="88"/>
                    </a:lnTo>
                    <a:lnTo>
                      <a:pt x="1592" y="90"/>
                    </a:lnTo>
                    <a:lnTo>
                      <a:pt x="1585" y="96"/>
                    </a:lnTo>
                    <a:lnTo>
                      <a:pt x="1582" y="96"/>
                    </a:lnTo>
                    <a:lnTo>
                      <a:pt x="1577" y="93"/>
                    </a:lnTo>
                    <a:lnTo>
                      <a:pt x="1572" y="93"/>
                    </a:lnTo>
                    <a:lnTo>
                      <a:pt x="1567" y="93"/>
                    </a:lnTo>
                    <a:lnTo>
                      <a:pt x="1570" y="96"/>
                    </a:lnTo>
                    <a:lnTo>
                      <a:pt x="1574" y="96"/>
                    </a:lnTo>
                    <a:lnTo>
                      <a:pt x="1570" y="100"/>
                    </a:lnTo>
                    <a:lnTo>
                      <a:pt x="1565" y="101"/>
                    </a:lnTo>
                    <a:lnTo>
                      <a:pt x="1559" y="95"/>
                    </a:lnTo>
                    <a:lnTo>
                      <a:pt x="1552" y="98"/>
                    </a:lnTo>
                    <a:lnTo>
                      <a:pt x="1550" y="105"/>
                    </a:lnTo>
                    <a:lnTo>
                      <a:pt x="1547" y="106"/>
                    </a:lnTo>
                    <a:lnTo>
                      <a:pt x="1547" y="110"/>
                    </a:lnTo>
                    <a:lnTo>
                      <a:pt x="1550" y="111"/>
                    </a:lnTo>
                    <a:lnTo>
                      <a:pt x="1552" y="116"/>
                    </a:lnTo>
                    <a:lnTo>
                      <a:pt x="1557" y="120"/>
                    </a:lnTo>
                    <a:lnTo>
                      <a:pt x="1557" y="121"/>
                    </a:lnTo>
                    <a:lnTo>
                      <a:pt x="1554" y="121"/>
                    </a:lnTo>
                    <a:lnTo>
                      <a:pt x="1554" y="125"/>
                    </a:lnTo>
                    <a:lnTo>
                      <a:pt x="1555" y="126"/>
                    </a:lnTo>
                    <a:lnTo>
                      <a:pt x="1555" y="130"/>
                    </a:lnTo>
                    <a:lnTo>
                      <a:pt x="1552" y="130"/>
                    </a:lnTo>
                    <a:lnTo>
                      <a:pt x="1549" y="126"/>
                    </a:lnTo>
                    <a:lnTo>
                      <a:pt x="1544" y="126"/>
                    </a:lnTo>
                    <a:lnTo>
                      <a:pt x="1539" y="123"/>
                    </a:lnTo>
                    <a:lnTo>
                      <a:pt x="1535" y="123"/>
                    </a:lnTo>
                    <a:lnTo>
                      <a:pt x="1530" y="125"/>
                    </a:lnTo>
                    <a:lnTo>
                      <a:pt x="1530" y="128"/>
                    </a:lnTo>
                    <a:lnTo>
                      <a:pt x="1534" y="133"/>
                    </a:lnTo>
                    <a:lnTo>
                      <a:pt x="1530" y="136"/>
                    </a:lnTo>
                    <a:lnTo>
                      <a:pt x="1529" y="135"/>
                    </a:lnTo>
                    <a:lnTo>
                      <a:pt x="1529" y="131"/>
                    </a:lnTo>
                    <a:lnTo>
                      <a:pt x="1525" y="130"/>
                    </a:lnTo>
                    <a:lnTo>
                      <a:pt x="1520" y="128"/>
                    </a:lnTo>
                    <a:lnTo>
                      <a:pt x="1519" y="128"/>
                    </a:lnTo>
                    <a:lnTo>
                      <a:pt x="1515" y="125"/>
                    </a:lnTo>
                    <a:lnTo>
                      <a:pt x="1512" y="125"/>
                    </a:lnTo>
                    <a:lnTo>
                      <a:pt x="1510" y="126"/>
                    </a:lnTo>
                    <a:lnTo>
                      <a:pt x="1514" y="133"/>
                    </a:lnTo>
                    <a:lnTo>
                      <a:pt x="1512" y="136"/>
                    </a:lnTo>
                    <a:lnTo>
                      <a:pt x="1514" y="143"/>
                    </a:lnTo>
                    <a:lnTo>
                      <a:pt x="1519" y="145"/>
                    </a:lnTo>
                    <a:lnTo>
                      <a:pt x="1524" y="146"/>
                    </a:lnTo>
                    <a:lnTo>
                      <a:pt x="1525" y="148"/>
                    </a:lnTo>
                    <a:lnTo>
                      <a:pt x="1524" y="149"/>
                    </a:lnTo>
                    <a:lnTo>
                      <a:pt x="1519" y="148"/>
                    </a:lnTo>
                    <a:lnTo>
                      <a:pt x="1525" y="151"/>
                    </a:lnTo>
                    <a:lnTo>
                      <a:pt x="1527" y="154"/>
                    </a:lnTo>
                    <a:lnTo>
                      <a:pt x="1530" y="158"/>
                    </a:lnTo>
                    <a:lnTo>
                      <a:pt x="1537" y="158"/>
                    </a:lnTo>
                    <a:lnTo>
                      <a:pt x="1540" y="154"/>
                    </a:lnTo>
                    <a:lnTo>
                      <a:pt x="1542" y="154"/>
                    </a:lnTo>
                    <a:lnTo>
                      <a:pt x="1544" y="158"/>
                    </a:lnTo>
                    <a:lnTo>
                      <a:pt x="1539" y="161"/>
                    </a:lnTo>
                    <a:lnTo>
                      <a:pt x="1537" y="168"/>
                    </a:lnTo>
                    <a:lnTo>
                      <a:pt x="1534" y="168"/>
                    </a:lnTo>
                    <a:lnTo>
                      <a:pt x="1529" y="163"/>
                    </a:lnTo>
                    <a:lnTo>
                      <a:pt x="1515" y="161"/>
                    </a:lnTo>
                    <a:lnTo>
                      <a:pt x="1510" y="154"/>
                    </a:lnTo>
                    <a:lnTo>
                      <a:pt x="1507" y="153"/>
                    </a:lnTo>
                    <a:lnTo>
                      <a:pt x="1505" y="151"/>
                    </a:lnTo>
                    <a:lnTo>
                      <a:pt x="1504" y="151"/>
                    </a:lnTo>
                    <a:lnTo>
                      <a:pt x="1502" y="156"/>
                    </a:lnTo>
                    <a:lnTo>
                      <a:pt x="1502" y="158"/>
                    </a:lnTo>
                    <a:lnTo>
                      <a:pt x="1500" y="159"/>
                    </a:lnTo>
                    <a:lnTo>
                      <a:pt x="1502" y="166"/>
                    </a:lnTo>
                    <a:lnTo>
                      <a:pt x="1499" y="169"/>
                    </a:lnTo>
                    <a:lnTo>
                      <a:pt x="1495" y="168"/>
                    </a:lnTo>
                    <a:lnTo>
                      <a:pt x="1495" y="173"/>
                    </a:lnTo>
                    <a:lnTo>
                      <a:pt x="1492" y="174"/>
                    </a:lnTo>
                    <a:lnTo>
                      <a:pt x="1492" y="184"/>
                    </a:lnTo>
                    <a:lnTo>
                      <a:pt x="1495" y="186"/>
                    </a:lnTo>
                    <a:lnTo>
                      <a:pt x="1504" y="188"/>
                    </a:lnTo>
                    <a:lnTo>
                      <a:pt x="1507" y="189"/>
                    </a:lnTo>
                    <a:lnTo>
                      <a:pt x="1512" y="188"/>
                    </a:lnTo>
                    <a:lnTo>
                      <a:pt x="1512" y="189"/>
                    </a:lnTo>
                    <a:lnTo>
                      <a:pt x="1509" y="191"/>
                    </a:lnTo>
                    <a:lnTo>
                      <a:pt x="1504" y="189"/>
                    </a:lnTo>
                    <a:lnTo>
                      <a:pt x="1495" y="189"/>
                    </a:lnTo>
                    <a:lnTo>
                      <a:pt x="1494" y="189"/>
                    </a:lnTo>
                    <a:lnTo>
                      <a:pt x="1489" y="189"/>
                    </a:lnTo>
                    <a:lnTo>
                      <a:pt x="1482" y="198"/>
                    </a:lnTo>
                    <a:lnTo>
                      <a:pt x="1482" y="199"/>
                    </a:lnTo>
                    <a:lnTo>
                      <a:pt x="1485" y="203"/>
                    </a:lnTo>
                    <a:lnTo>
                      <a:pt x="1484" y="206"/>
                    </a:lnTo>
                    <a:lnTo>
                      <a:pt x="1482" y="206"/>
                    </a:lnTo>
                    <a:lnTo>
                      <a:pt x="1481" y="209"/>
                    </a:lnTo>
                    <a:lnTo>
                      <a:pt x="1484" y="213"/>
                    </a:lnTo>
                    <a:lnTo>
                      <a:pt x="1487" y="211"/>
                    </a:lnTo>
                    <a:lnTo>
                      <a:pt x="1492" y="211"/>
                    </a:lnTo>
                    <a:lnTo>
                      <a:pt x="1497" y="208"/>
                    </a:lnTo>
                    <a:lnTo>
                      <a:pt x="1499" y="209"/>
                    </a:lnTo>
                    <a:lnTo>
                      <a:pt x="1499" y="213"/>
                    </a:lnTo>
                    <a:lnTo>
                      <a:pt x="1494" y="213"/>
                    </a:lnTo>
                    <a:lnTo>
                      <a:pt x="1492" y="218"/>
                    </a:lnTo>
                    <a:lnTo>
                      <a:pt x="1494" y="219"/>
                    </a:lnTo>
                    <a:lnTo>
                      <a:pt x="1497" y="219"/>
                    </a:lnTo>
                    <a:lnTo>
                      <a:pt x="1500" y="216"/>
                    </a:lnTo>
                    <a:lnTo>
                      <a:pt x="1504" y="216"/>
                    </a:lnTo>
                    <a:lnTo>
                      <a:pt x="1509" y="213"/>
                    </a:lnTo>
                    <a:lnTo>
                      <a:pt x="1509" y="216"/>
                    </a:lnTo>
                    <a:lnTo>
                      <a:pt x="1505" y="218"/>
                    </a:lnTo>
                    <a:lnTo>
                      <a:pt x="1509" y="219"/>
                    </a:lnTo>
                    <a:lnTo>
                      <a:pt x="1515" y="219"/>
                    </a:lnTo>
                    <a:lnTo>
                      <a:pt x="1517" y="223"/>
                    </a:lnTo>
                    <a:lnTo>
                      <a:pt x="1514" y="223"/>
                    </a:lnTo>
                    <a:lnTo>
                      <a:pt x="1514" y="226"/>
                    </a:lnTo>
                    <a:lnTo>
                      <a:pt x="1517" y="226"/>
                    </a:lnTo>
                    <a:lnTo>
                      <a:pt x="1522" y="224"/>
                    </a:lnTo>
                    <a:lnTo>
                      <a:pt x="1527" y="229"/>
                    </a:lnTo>
                    <a:lnTo>
                      <a:pt x="1539" y="231"/>
                    </a:lnTo>
                    <a:lnTo>
                      <a:pt x="1540" y="233"/>
                    </a:lnTo>
                    <a:lnTo>
                      <a:pt x="1530" y="233"/>
                    </a:lnTo>
                    <a:lnTo>
                      <a:pt x="1525" y="233"/>
                    </a:lnTo>
                    <a:lnTo>
                      <a:pt x="1519" y="229"/>
                    </a:lnTo>
                    <a:lnTo>
                      <a:pt x="1514" y="231"/>
                    </a:lnTo>
                    <a:lnTo>
                      <a:pt x="1512" y="234"/>
                    </a:lnTo>
                    <a:lnTo>
                      <a:pt x="1519" y="236"/>
                    </a:lnTo>
                    <a:lnTo>
                      <a:pt x="1529" y="238"/>
                    </a:lnTo>
                    <a:lnTo>
                      <a:pt x="1539" y="238"/>
                    </a:lnTo>
                    <a:lnTo>
                      <a:pt x="1542" y="239"/>
                    </a:lnTo>
                    <a:lnTo>
                      <a:pt x="1530" y="241"/>
                    </a:lnTo>
                    <a:lnTo>
                      <a:pt x="1527" y="241"/>
                    </a:lnTo>
                    <a:lnTo>
                      <a:pt x="1519" y="239"/>
                    </a:lnTo>
                    <a:lnTo>
                      <a:pt x="1512" y="239"/>
                    </a:lnTo>
                    <a:lnTo>
                      <a:pt x="1509" y="236"/>
                    </a:lnTo>
                    <a:lnTo>
                      <a:pt x="1504" y="234"/>
                    </a:lnTo>
                    <a:lnTo>
                      <a:pt x="1497" y="229"/>
                    </a:lnTo>
                    <a:lnTo>
                      <a:pt x="1495" y="231"/>
                    </a:lnTo>
                    <a:lnTo>
                      <a:pt x="1492" y="234"/>
                    </a:lnTo>
                    <a:lnTo>
                      <a:pt x="1484" y="234"/>
                    </a:lnTo>
                    <a:lnTo>
                      <a:pt x="1481" y="236"/>
                    </a:lnTo>
                    <a:lnTo>
                      <a:pt x="1479" y="244"/>
                    </a:lnTo>
                    <a:lnTo>
                      <a:pt x="1485" y="249"/>
                    </a:lnTo>
                    <a:lnTo>
                      <a:pt x="1485" y="254"/>
                    </a:lnTo>
                    <a:lnTo>
                      <a:pt x="1484" y="256"/>
                    </a:lnTo>
                    <a:lnTo>
                      <a:pt x="1481" y="249"/>
                    </a:lnTo>
                    <a:lnTo>
                      <a:pt x="1477" y="249"/>
                    </a:lnTo>
                    <a:lnTo>
                      <a:pt x="1474" y="257"/>
                    </a:lnTo>
                    <a:lnTo>
                      <a:pt x="1476" y="264"/>
                    </a:lnTo>
                    <a:lnTo>
                      <a:pt x="1479" y="264"/>
                    </a:lnTo>
                    <a:lnTo>
                      <a:pt x="1481" y="262"/>
                    </a:lnTo>
                    <a:lnTo>
                      <a:pt x="1484" y="262"/>
                    </a:lnTo>
                    <a:lnTo>
                      <a:pt x="1487" y="267"/>
                    </a:lnTo>
                    <a:lnTo>
                      <a:pt x="1490" y="269"/>
                    </a:lnTo>
                    <a:lnTo>
                      <a:pt x="1485" y="269"/>
                    </a:lnTo>
                    <a:lnTo>
                      <a:pt x="1484" y="271"/>
                    </a:lnTo>
                    <a:lnTo>
                      <a:pt x="1479" y="267"/>
                    </a:lnTo>
                    <a:lnTo>
                      <a:pt x="1474" y="267"/>
                    </a:lnTo>
                    <a:lnTo>
                      <a:pt x="1472" y="276"/>
                    </a:lnTo>
                    <a:lnTo>
                      <a:pt x="1474" y="279"/>
                    </a:lnTo>
                    <a:lnTo>
                      <a:pt x="1477" y="277"/>
                    </a:lnTo>
                    <a:lnTo>
                      <a:pt x="1476" y="281"/>
                    </a:lnTo>
                    <a:lnTo>
                      <a:pt x="1476" y="289"/>
                    </a:lnTo>
                    <a:lnTo>
                      <a:pt x="1479" y="287"/>
                    </a:lnTo>
                    <a:lnTo>
                      <a:pt x="1482" y="289"/>
                    </a:lnTo>
                    <a:lnTo>
                      <a:pt x="1482" y="296"/>
                    </a:lnTo>
                    <a:lnTo>
                      <a:pt x="1489" y="297"/>
                    </a:lnTo>
                    <a:lnTo>
                      <a:pt x="1499" y="302"/>
                    </a:lnTo>
                    <a:lnTo>
                      <a:pt x="1504" y="301"/>
                    </a:lnTo>
                    <a:lnTo>
                      <a:pt x="1505" y="297"/>
                    </a:lnTo>
                    <a:lnTo>
                      <a:pt x="1504" y="294"/>
                    </a:lnTo>
                    <a:lnTo>
                      <a:pt x="1510" y="294"/>
                    </a:lnTo>
                    <a:lnTo>
                      <a:pt x="1512" y="297"/>
                    </a:lnTo>
                    <a:lnTo>
                      <a:pt x="1510" y="302"/>
                    </a:lnTo>
                    <a:lnTo>
                      <a:pt x="1512" y="306"/>
                    </a:lnTo>
                    <a:lnTo>
                      <a:pt x="1514" y="306"/>
                    </a:lnTo>
                    <a:lnTo>
                      <a:pt x="1517" y="294"/>
                    </a:lnTo>
                    <a:lnTo>
                      <a:pt x="1517" y="286"/>
                    </a:lnTo>
                    <a:lnTo>
                      <a:pt x="1519" y="279"/>
                    </a:lnTo>
                    <a:lnTo>
                      <a:pt x="1524" y="274"/>
                    </a:lnTo>
                    <a:lnTo>
                      <a:pt x="1527" y="271"/>
                    </a:lnTo>
                    <a:lnTo>
                      <a:pt x="1527" y="276"/>
                    </a:lnTo>
                    <a:lnTo>
                      <a:pt x="1520" y="284"/>
                    </a:lnTo>
                    <a:lnTo>
                      <a:pt x="1520" y="291"/>
                    </a:lnTo>
                    <a:lnTo>
                      <a:pt x="1522" y="294"/>
                    </a:lnTo>
                    <a:lnTo>
                      <a:pt x="1519" y="302"/>
                    </a:lnTo>
                    <a:lnTo>
                      <a:pt x="1522" y="306"/>
                    </a:lnTo>
                    <a:lnTo>
                      <a:pt x="1520" y="309"/>
                    </a:lnTo>
                    <a:lnTo>
                      <a:pt x="1522" y="311"/>
                    </a:lnTo>
                    <a:lnTo>
                      <a:pt x="1522" y="311"/>
                    </a:lnTo>
                    <a:close/>
                    <a:moveTo>
                      <a:pt x="1534" y="118"/>
                    </a:moveTo>
                    <a:lnTo>
                      <a:pt x="1535" y="116"/>
                    </a:lnTo>
                    <a:lnTo>
                      <a:pt x="1539" y="116"/>
                    </a:lnTo>
                    <a:lnTo>
                      <a:pt x="1540" y="118"/>
                    </a:lnTo>
                    <a:lnTo>
                      <a:pt x="1544" y="118"/>
                    </a:lnTo>
                    <a:lnTo>
                      <a:pt x="1545" y="121"/>
                    </a:lnTo>
                    <a:lnTo>
                      <a:pt x="1542" y="121"/>
                    </a:lnTo>
                    <a:lnTo>
                      <a:pt x="1540" y="120"/>
                    </a:lnTo>
                    <a:lnTo>
                      <a:pt x="1535" y="120"/>
                    </a:lnTo>
                    <a:lnTo>
                      <a:pt x="1534" y="118"/>
                    </a:lnTo>
                    <a:lnTo>
                      <a:pt x="1534" y="118"/>
                    </a:lnTo>
                    <a:close/>
                    <a:moveTo>
                      <a:pt x="1537" y="309"/>
                    </a:moveTo>
                    <a:lnTo>
                      <a:pt x="1539" y="304"/>
                    </a:lnTo>
                    <a:lnTo>
                      <a:pt x="1542" y="302"/>
                    </a:lnTo>
                    <a:lnTo>
                      <a:pt x="1542" y="299"/>
                    </a:lnTo>
                    <a:lnTo>
                      <a:pt x="1545" y="297"/>
                    </a:lnTo>
                    <a:lnTo>
                      <a:pt x="1547" y="299"/>
                    </a:lnTo>
                    <a:lnTo>
                      <a:pt x="1545" y="301"/>
                    </a:lnTo>
                    <a:lnTo>
                      <a:pt x="1544" y="304"/>
                    </a:lnTo>
                    <a:lnTo>
                      <a:pt x="1539" y="307"/>
                    </a:lnTo>
                    <a:lnTo>
                      <a:pt x="1537" y="309"/>
                    </a:lnTo>
                    <a:lnTo>
                      <a:pt x="1537" y="309"/>
                    </a:lnTo>
                    <a:close/>
                    <a:moveTo>
                      <a:pt x="1587" y="267"/>
                    </a:moveTo>
                    <a:lnTo>
                      <a:pt x="1593" y="259"/>
                    </a:lnTo>
                    <a:lnTo>
                      <a:pt x="1597" y="259"/>
                    </a:lnTo>
                    <a:lnTo>
                      <a:pt x="1602" y="257"/>
                    </a:lnTo>
                    <a:lnTo>
                      <a:pt x="1605" y="259"/>
                    </a:lnTo>
                    <a:lnTo>
                      <a:pt x="1610" y="262"/>
                    </a:lnTo>
                    <a:lnTo>
                      <a:pt x="1608" y="266"/>
                    </a:lnTo>
                    <a:lnTo>
                      <a:pt x="1602" y="266"/>
                    </a:lnTo>
                    <a:lnTo>
                      <a:pt x="1598" y="269"/>
                    </a:lnTo>
                    <a:lnTo>
                      <a:pt x="1592" y="269"/>
                    </a:lnTo>
                    <a:lnTo>
                      <a:pt x="1588" y="269"/>
                    </a:lnTo>
                    <a:lnTo>
                      <a:pt x="1587" y="267"/>
                    </a:lnTo>
                    <a:lnTo>
                      <a:pt x="1587" y="267"/>
                    </a:lnTo>
                    <a:close/>
                    <a:moveTo>
                      <a:pt x="1952" y="8"/>
                    </a:moveTo>
                    <a:lnTo>
                      <a:pt x="1954" y="5"/>
                    </a:lnTo>
                    <a:lnTo>
                      <a:pt x="1957" y="5"/>
                    </a:lnTo>
                    <a:lnTo>
                      <a:pt x="1959" y="8"/>
                    </a:lnTo>
                    <a:lnTo>
                      <a:pt x="1956" y="10"/>
                    </a:lnTo>
                    <a:lnTo>
                      <a:pt x="1952" y="8"/>
                    </a:lnTo>
                    <a:lnTo>
                      <a:pt x="1952" y="8"/>
                    </a:lnTo>
                    <a:close/>
                    <a:moveTo>
                      <a:pt x="1776" y="317"/>
                    </a:moveTo>
                    <a:lnTo>
                      <a:pt x="1775" y="319"/>
                    </a:lnTo>
                    <a:lnTo>
                      <a:pt x="1778" y="322"/>
                    </a:lnTo>
                    <a:lnTo>
                      <a:pt x="1781" y="322"/>
                    </a:lnTo>
                    <a:lnTo>
                      <a:pt x="1783" y="319"/>
                    </a:lnTo>
                    <a:lnTo>
                      <a:pt x="1780" y="317"/>
                    </a:lnTo>
                    <a:lnTo>
                      <a:pt x="1780" y="317"/>
                    </a:lnTo>
                    <a:lnTo>
                      <a:pt x="1776" y="317"/>
                    </a:lnTo>
                    <a:lnTo>
                      <a:pt x="1776" y="317"/>
                    </a:lnTo>
                    <a:close/>
                    <a:moveTo>
                      <a:pt x="1690" y="367"/>
                    </a:moveTo>
                    <a:lnTo>
                      <a:pt x="1691" y="369"/>
                    </a:lnTo>
                    <a:lnTo>
                      <a:pt x="1696" y="369"/>
                    </a:lnTo>
                    <a:lnTo>
                      <a:pt x="1693" y="365"/>
                    </a:lnTo>
                    <a:lnTo>
                      <a:pt x="1690" y="367"/>
                    </a:lnTo>
                    <a:lnTo>
                      <a:pt x="1690" y="367"/>
                    </a:lnTo>
                    <a:close/>
                    <a:moveTo>
                      <a:pt x="1567" y="364"/>
                    </a:moveTo>
                    <a:lnTo>
                      <a:pt x="1565" y="359"/>
                    </a:lnTo>
                    <a:lnTo>
                      <a:pt x="1565" y="357"/>
                    </a:lnTo>
                    <a:lnTo>
                      <a:pt x="1567" y="355"/>
                    </a:lnTo>
                    <a:lnTo>
                      <a:pt x="1570" y="359"/>
                    </a:lnTo>
                    <a:lnTo>
                      <a:pt x="1570" y="362"/>
                    </a:lnTo>
                    <a:lnTo>
                      <a:pt x="1569" y="364"/>
                    </a:lnTo>
                    <a:lnTo>
                      <a:pt x="1567" y="364"/>
                    </a:lnTo>
                    <a:lnTo>
                      <a:pt x="1567" y="364"/>
                    </a:lnTo>
                    <a:close/>
                    <a:moveTo>
                      <a:pt x="1532" y="430"/>
                    </a:moveTo>
                    <a:lnTo>
                      <a:pt x="1532" y="429"/>
                    </a:lnTo>
                    <a:lnTo>
                      <a:pt x="1532" y="424"/>
                    </a:lnTo>
                    <a:lnTo>
                      <a:pt x="1530" y="419"/>
                    </a:lnTo>
                    <a:lnTo>
                      <a:pt x="1529" y="417"/>
                    </a:lnTo>
                    <a:lnTo>
                      <a:pt x="1527" y="419"/>
                    </a:lnTo>
                    <a:lnTo>
                      <a:pt x="1525" y="424"/>
                    </a:lnTo>
                    <a:lnTo>
                      <a:pt x="1527" y="432"/>
                    </a:lnTo>
                    <a:lnTo>
                      <a:pt x="1530" y="437"/>
                    </a:lnTo>
                    <a:lnTo>
                      <a:pt x="1529" y="440"/>
                    </a:lnTo>
                    <a:lnTo>
                      <a:pt x="1527" y="440"/>
                    </a:lnTo>
                    <a:lnTo>
                      <a:pt x="1524" y="439"/>
                    </a:lnTo>
                    <a:lnTo>
                      <a:pt x="1514" y="439"/>
                    </a:lnTo>
                    <a:lnTo>
                      <a:pt x="1514" y="435"/>
                    </a:lnTo>
                    <a:lnTo>
                      <a:pt x="1512" y="434"/>
                    </a:lnTo>
                    <a:lnTo>
                      <a:pt x="1504" y="430"/>
                    </a:lnTo>
                    <a:lnTo>
                      <a:pt x="1500" y="430"/>
                    </a:lnTo>
                    <a:lnTo>
                      <a:pt x="1500" y="429"/>
                    </a:lnTo>
                    <a:lnTo>
                      <a:pt x="1499" y="427"/>
                    </a:lnTo>
                    <a:lnTo>
                      <a:pt x="1495" y="427"/>
                    </a:lnTo>
                    <a:lnTo>
                      <a:pt x="1495" y="425"/>
                    </a:lnTo>
                    <a:lnTo>
                      <a:pt x="1497" y="422"/>
                    </a:lnTo>
                    <a:lnTo>
                      <a:pt x="1500" y="420"/>
                    </a:lnTo>
                    <a:lnTo>
                      <a:pt x="1502" y="417"/>
                    </a:lnTo>
                    <a:lnTo>
                      <a:pt x="1502" y="414"/>
                    </a:lnTo>
                    <a:lnTo>
                      <a:pt x="1499" y="409"/>
                    </a:lnTo>
                    <a:lnTo>
                      <a:pt x="1497" y="407"/>
                    </a:lnTo>
                    <a:lnTo>
                      <a:pt x="1497" y="410"/>
                    </a:lnTo>
                    <a:lnTo>
                      <a:pt x="1499" y="412"/>
                    </a:lnTo>
                    <a:lnTo>
                      <a:pt x="1499" y="415"/>
                    </a:lnTo>
                    <a:lnTo>
                      <a:pt x="1497" y="419"/>
                    </a:lnTo>
                    <a:lnTo>
                      <a:pt x="1494" y="419"/>
                    </a:lnTo>
                    <a:lnTo>
                      <a:pt x="1492" y="419"/>
                    </a:lnTo>
                    <a:lnTo>
                      <a:pt x="1494" y="420"/>
                    </a:lnTo>
                    <a:lnTo>
                      <a:pt x="1494" y="424"/>
                    </a:lnTo>
                    <a:lnTo>
                      <a:pt x="1490" y="425"/>
                    </a:lnTo>
                    <a:lnTo>
                      <a:pt x="1489" y="425"/>
                    </a:lnTo>
                    <a:lnTo>
                      <a:pt x="1485" y="420"/>
                    </a:lnTo>
                    <a:lnTo>
                      <a:pt x="1485" y="419"/>
                    </a:lnTo>
                    <a:lnTo>
                      <a:pt x="1485" y="415"/>
                    </a:lnTo>
                    <a:lnTo>
                      <a:pt x="1487" y="410"/>
                    </a:lnTo>
                    <a:lnTo>
                      <a:pt x="1487" y="409"/>
                    </a:lnTo>
                    <a:lnTo>
                      <a:pt x="1487" y="405"/>
                    </a:lnTo>
                    <a:lnTo>
                      <a:pt x="1484" y="407"/>
                    </a:lnTo>
                    <a:lnTo>
                      <a:pt x="1484" y="412"/>
                    </a:lnTo>
                    <a:lnTo>
                      <a:pt x="1481" y="415"/>
                    </a:lnTo>
                    <a:lnTo>
                      <a:pt x="1482" y="417"/>
                    </a:lnTo>
                    <a:lnTo>
                      <a:pt x="1481" y="420"/>
                    </a:lnTo>
                    <a:lnTo>
                      <a:pt x="1476" y="420"/>
                    </a:lnTo>
                    <a:lnTo>
                      <a:pt x="1474" y="417"/>
                    </a:lnTo>
                    <a:lnTo>
                      <a:pt x="1471" y="417"/>
                    </a:lnTo>
                    <a:lnTo>
                      <a:pt x="1469" y="415"/>
                    </a:lnTo>
                    <a:lnTo>
                      <a:pt x="1471" y="412"/>
                    </a:lnTo>
                    <a:lnTo>
                      <a:pt x="1472" y="407"/>
                    </a:lnTo>
                    <a:lnTo>
                      <a:pt x="1474" y="405"/>
                    </a:lnTo>
                    <a:lnTo>
                      <a:pt x="1474" y="402"/>
                    </a:lnTo>
                    <a:lnTo>
                      <a:pt x="1479" y="392"/>
                    </a:lnTo>
                    <a:lnTo>
                      <a:pt x="1476" y="394"/>
                    </a:lnTo>
                    <a:lnTo>
                      <a:pt x="1472" y="395"/>
                    </a:lnTo>
                    <a:lnTo>
                      <a:pt x="1469" y="404"/>
                    </a:lnTo>
                    <a:lnTo>
                      <a:pt x="1469" y="410"/>
                    </a:lnTo>
                    <a:lnTo>
                      <a:pt x="1466" y="414"/>
                    </a:lnTo>
                    <a:lnTo>
                      <a:pt x="1464" y="412"/>
                    </a:lnTo>
                    <a:lnTo>
                      <a:pt x="1467" y="409"/>
                    </a:lnTo>
                    <a:lnTo>
                      <a:pt x="1467" y="407"/>
                    </a:lnTo>
                    <a:lnTo>
                      <a:pt x="1466" y="407"/>
                    </a:lnTo>
                    <a:lnTo>
                      <a:pt x="1462" y="412"/>
                    </a:lnTo>
                    <a:lnTo>
                      <a:pt x="1457" y="412"/>
                    </a:lnTo>
                    <a:lnTo>
                      <a:pt x="1456" y="410"/>
                    </a:lnTo>
                    <a:lnTo>
                      <a:pt x="1457" y="405"/>
                    </a:lnTo>
                    <a:lnTo>
                      <a:pt x="1456" y="402"/>
                    </a:lnTo>
                    <a:lnTo>
                      <a:pt x="1456" y="399"/>
                    </a:lnTo>
                    <a:lnTo>
                      <a:pt x="1461" y="395"/>
                    </a:lnTo>
                    <a:lnTo>
                      <a:pt x="1462" y="394"/>
                    </a:lnTo>
                    <a:lnTo>
                      <a:pt x="1462" y="390"/>
                    </a:lnTo>
                    <a:lnTo>
                      <a:pt x="1464" y="387"/>
                    </a:lnTo>
                    <a:lnTo>
                      <a:pt x="1467" y="384"/>
                    </a:lnTo>
                    <a:lnTo>
                      <a:pt x="1471" y="384"/>
                    </a:lnTo>
                    <a:lnTo>
                      <a:pt x="1472" y="382"/>
                    </a:lnTo>
                    <a:lnTo>
                      <a:pt x="1479" y="382"/>
                    </a:lnTo>
                    <a:lnTo>
                      <a:pt x="1482" y="379"/>
                    </a:lnTo>
                    <a:lnTo>
                      <a:pt x="1487" y="377"/>
                    </a:lnTo>
                    <a:lnTo>
                      <a:pt x="1489" y="377"/>
                    </a:lnTo>
                    <a:lnTo>
                      <a:pt x="1489" y="374"/>
                    </a:lnTo>
                    <a:lnTo>
                      <a:pt x="1492" y="372"/>
                    </a:lnTo>
                    <a:lnTo>
                      <a:pt x="1495" y="372"/>
                    </a:lnTo>
                    <a:lnTo>
                      <a:pt x="1502" y="374"/>
                    </a:lnTo>
                    <a:lnTo>
                      <a:pt x="1510" y="374"/>
                    </a:lnTo>
                    <a:lnTo>
                      <a:pt x="1512" y="372"/>
                    </a:lnTo>
                    <a:lnTo>
                      <a:pt x="1517" y="374"/>
                    </a:lnTo>
                    <a:lnTo>
                      <a:pt x="1519" y="377"/>
                    </a:lnTo>
                    <a:lnTo>
                      <a:pt x="1522" y="377"/>
                    </a:lnTo>
                    <a:lnTo>
                      <a:pt x="1522" y="375"/>
                    </a:lnTo>
                    <a:lnTo>
                      <a:pt x="1525" y="375"/>
                    </a:lnTo>
                    <a:lnTo>
                      <a:pt x="1530" y="379"/>
                    </a:lnTo>
                    <a:lnTo>
                      <a:pt x="1532" y="377"/>
                    </a:lnTo>
                    <a:lnTo>
                      <a:pt x="1537" y="377"/>
                    </a:lnTo>
                    <a:lnTo>
                      <a:pt x="1539" y="375"/>
                    </a:lnTo>
                    <a:lnTo>
                      <a:pt x="1537" y="374"/>
                    </a:lnTo>
                    <a:lnTo>
                      <a:pt x="1534" y="375"/>
                    </a:lnTo>
                    <a:lnTo>
                      <a:pt x="1530" y="372"/>
                    </a:lnTo>
                    <a:lnTo>
                      <a:pt x="1527" y="372"/>
                    </a:lnTo>
                    <a:lnTo>
                      <a:pt x="1529" y="370"/>
                    </a:lnTo>
                    <a:lnTo>
                      <a:pt x="1530" y="369"/>
                    </a:lnTo>
                    <a:lnTo>
                      <a:pt x="1532" y="365"/>
                    </a:lnTo>
                    <a:lnTo>
                      <a:pt x="1527" y="365"/>
                    </a:lnTo>
                    <a:lnTo>
                      <a:pt x="1529" y="364"/>
                    </a:lnTo>
                    <a:lnTo>
                      <a:pt x="1534" y="364"/>
                    </a:lnTo>
                    <a:lnTo>
                      <a:pt x="1534" y="362"/>
                    </a:lnTo>
                    <a:lnTo>
                      <a:pt x="1529" y="360"/>
                    </a:lnTo>
                    <a:lnTo>
                      <a:pt x="1529" y="362"/>
                    </a:lnTo>
                    <a:lnTo>
                      <a:pt x="1525" y="362"/>
                    </a:lnTo>
                    <a:lnTo>
                      <a:pt x="1522" y="359"/>
                    </a:lnTo>
                    <a:lnTo>
                      <a:pt x="1522" y="357"/>
                    </a:lnTo>
                    <a:lnTo>
                      <a:pt x="1527" y="354"/>
                    </a:lnTo>
                    <a:lnTo>
                      <a:pt x="1527" y="350"/>
                    </a:lnTo>
                    <a:lnTo>
                      <a:pt x="1525" y="350"/>
                    </a:lnTo>
                    <a:lnTo>
                      <a:pt x="1524" y="347"/>
                    </a:lnTo>
                    <a:lnTo>
                      <a:pt x="1524" y="341"/>
                    </a:lnTo>
                    <a:lnTo>
                      <a:pt x="1525" y="339"/>
                    </a:lnTo>
                    <a:lnTo>
                      <a:pt x="1524" y="336"/>
                    </a:lnTo>
                    <a:lnTo>
                      <a:pt x="1524" y="331"/>
                    </a:lnTo>
                    <a:lnTo>
                      <a:pt x="1527" y="331"/>
                    </a:lnTo>
                    <a:lnTo>
                      <a:pt x="1532" y="329"/>
                    </a:lnTo>
                    <a:lnTo>
                      <a:pt x="1537" y="331"/>
                    </a:lnTo>
                    <a:lnTo>
                      <a:pt x="1540" y="329"/>
                    </a:lnTo>
                    <a:lnTo>
                      <a:pt x="1545" y="331"/>
                    </a:lnTo>
                    <a:lnTo>
                      <a:pt x="1549" y="331"/>
                    </a:lnTo>
                    <a:lnTo>
                      <a:pt x="1554" y="336"/>
                    </a:lnTo>
                    <a:lnTo>
                      <a:pt x="1557" y="345"/>
                    </a:lnTo>
                    <a:lnTo>
                      <a:pt x="1557" y="357"/>
                    </a:lnTo>
                    <a:lnTo>
                      <a:pt x="1555" y="364"/>
                    </a:lnTo>
                    <a:lnTo>
                      <a:pt x="1557" y="365"/>
                    </a:lnTo>
                    <a:lnTo>
                      <a:pt x="1560" y="364"/>
                    </a:lnTo>
                    <a:lnTo>
                      <a:pt x="1569" y="367"/>
                    </a:lnTo>
                    <a:lnTo>
                      <a:pt x="1572" y="372"/>
                    </a:lnTo>
                    <a:lnTo>
                      <a:pt x="1575" y="374"/>
                    </a:lnTo>
                    <a:lnTo>
                      <a:pt x="1575" y="370"/>
                    </a:lnTo>
                    <a:lnTo>
                      <a:pt x="1585" y="370"/>
                    </a:lnTo>
                    <a:lnTo>
                      <a:pt x="1590" y="375"/>
                    </a:lnTo>
                    <a:lnTo>
                      <a:pt x="1593" y="374"/>
                    </a:lnTo>
                    <a:lnTo>
                      <a:pt x="1590" y="372"/>
                    </a:lnTo>
                    <a:lnTo>
                      <a:pt x="1593" y="369"/>
                    </a:lnTo>
                    <a:lnTo>
                      <a:pt x="1602" y="365"/>
                    </a:lnTo>
                    <a:lnTo>
                      <a:pt x="1607" y="359"/>
                    </a:lnTo>
                    <a:lnTo>
                      <a:pt x="1615" y="354"/>
                    </a:lnTo>
                    <a:lnTo>
                      <a:pt x="1623" y="347"/>
                    </a:lnTo>
                    <a:lnTo>
                      <a:pt x="1623" y="342"/>
                    </a:lnTo>
                    <a:lnTo>
                      <a:pt x="1627" y="341"/>
                    </a:lnTo>
                    <a:lnTo>
                      <a:pt x="1623" y="341"/>
                    </a:lnTo>
                    <a:lnTo>
                      <a:pt x="1620" y="342"/>
                    </a:lnTo>
                    <a:lnTo>
                      <a:pt x="1620" y="345"/>
                    </a:lnTo>
                    <a:lnTo>
                      <a:pt x="1612" y="354"/>
                    </a:lnTo>
                    <a:lnTo>
                      <a:pt x="1607" y="357"/>
                    </a:lnTo>
                    <a:lnTo>
                      <a:pt x="1607" y="357"/>
                    </a:lnTo>
                    <a:lnTo>
                      <a:pt x="1600" y="364"/>
                    </a:lnTo>
                    <a:lnTo>
                      <a:pt x="1592" y="365"/>
                    </a:lnTo>
                    <a:lnTo>
                      <a:pt x="1588" y="364"/>
                    </a:lnTo>
                    <a:lnTo>
                      <a:pt x="1585" y="364"/>
                    </a:lnTo>
                    <a:lnTo>
                      <a:pt x="1585" y="365"/>
                    </a:lnTo>
                    <a:lnTo>
                      <a:pt x="1580" y="365"/>
                    </a:lnTo>
                    <a:lnTo>
                      <a:pt x="1574" y="362"/>
                    </a:lnTo>
                    <a:lnTo>
                      <a:pt x="1574" y="360"/>
                    </a:lnTo>
                    <a:lnTo>
                      <a:pt x="1577" y="357"/>
                    </a:lnTo>
                    <a:lnTo>
                      <a:pt x="1582" y="354"/>
                    </a:lnTo>
                    <a:lnTo>
                      <a:pt x="1582" y="350"/>
                    </a:lnTo>
                    <a:lnTo>
                      <a:pt x="1577" y="354"/>
                    </a:lnTo>
                    <a:lnTo>
                      <a:pt x="1575" y="357"/>
                    </a:lnTo>
                    <a:lnTo>
                      <a:pt x="1572" y="355"/>
                    </a:lnTo>
                    <a:lnTo>
                      <a:pt x="1569" y="350"/>
                    </a:lnTo>
                    <a:lnTo>
                      <a:pt x="1569" y="349"/>
                    </a:lnTo>
                    <a:lnTo>
                      <a:pt x="1572" y="349"/>
                    </a:lnTo>
                    <a:lnTo>
                      <a:pt x="1575" y="347"/>
                    </a:lnTo>
                    <a:lnTo>
                      <a:pt x="1577" y="345"/>
                    </a:lnTo>
                    <a:lnTo>
                      <a:pt x="1572" y="345"/>
                    </a:lnTo>
                    <a:lnTo>
                      <a:pt x="1572" y="344"/>
                    </a:lnTo>
                    <a:lnTo>
                      <a:pt x="1575" y="342"/>
                    </a:lnTo>
                    <a:lnTo>
                      <a:pt x="1579" y="342"/>
                    </a:lnTo>
                    <a:lnTo>
                      <a:pt x="1582" y="342"/>
                    </a:lnTo>
                    <a:lnTo>
                      <a:pt x="1582" y="341"/>
                    </a:lnTo>
                    <a:lnTo>
                      <a:pt x="1579" y="341"/>
                    </a:lnTo>
                    <a:lnTo>
                      <a:pt x="1575" y="339"/>
                    </a:lnTo>
                    <a:lnTo>
                      <a:pt x="1574" y="341"/>
                    </a:lnTo>
                    <a:lnTo>
                      <a:pt x="1570" y="341"/>
                    </a:lnTo>
                    <a:lnTo>
                      <a:pt x="1569" y="337"/>
                    </a:lnTo>
                    <a:lnTo>
                      <a:pt x="1570" y="336"/>
                    </a:lnTo>
                    <a:lnTo>
                      <a:pt x="1574" y="334"/>
                    </a:lnTo>
                    <a:lnTo>
                      <a:pt x="1577" y="332"/>
                    </a:lnTo>
                    <a:lnTo>
                      <a:pt x="1582" y="332"/>
                    </a:lnTo>
                    <a:lnTo>
                      <a:pt x="1587" y="334"/>
                    </a:lnTo>
                    <a:lnTo>
                      <a:pt x="1590" y="332"/>
                    </a:lnTo>
                    <a:lnTo>
                      <a:pt x="1585" y="332"/>
                    </a:lnTo>
                    <a:lnTo>
                      <a:pt x="1583" y="329"/>
                    </a:lnTo>
                    <a:lnTo>
                      <a:pt x="1588" y="326"/>
                    </a:lnTo>
                    <a:lnTo>
                      <a:pt x="1592" y="326"/>
                    </a:lnTo>
                    <a:lnTo>
                      <a:pt x="1593" y="324"/>
                    </a:lnTo>
                    <a:lnTo>
                      <a:pt x="1588" y="324"/>
                    </a:lnTo>
                    <a:lnTo>
                      <a:pt x="1588" y="321"/>
                    </a:lnTo>
                    <a:lnTo>
                      <a:pt x="1592" y="317"/>
                    </a:lnTo>
                    <a:lnTo>
                      <a:pt x="1597" y="317"/>
                    </a:lnTo>
                    <a:lnTo>
                      <a:pt x="1593" y="314"/>
                    </a:lnTo>
                    <a:lnTo>
                      <a:pt x="1600" y="306"/>
                    </a:lnTo>
                    <a:lnTo>
                      <a:pt x="1603" y="302"/>
                    </a:lnTo>
                    <a:lnTo>
                      <a:pt x="1605" y="301"/>
                    </a:lnTo>
                    <a:lnTo>
                      <a:pt x="1602" y="301"/>
                    </a:lnTo>
                    <a:lnTo>
                      <a:pt x="1595" y="307"/>
                    </a:lnTo>
                    <a:lnTo>
                      <a:pt x="1588" y="317"/>
                    </a:lnTo>
                    <a:lnTo>
                      <a:pt x="1582" y="322"/>
                    </a:lnTo>
                    <a:lnTo>
                      <a:pt x="1577" y="327"/>
                    </a:lnTo>
                    <a:lnTo>
                      <a:pt x="1572" y="327"/>
                    </a:lnTo>
                    <a:lnTo>
                      <a:pt x="1565" y="327"/>
                    </a:lnTo>
                    <a:lnTo>
                      <a:pt x="1565" y="324"/>
                    </a:lnTo>
                    <a:lnTo>
                      <a:pt x="1569" y="319"/>
                    </a:lnTo>
                    <a:lnTo>
                      <a:pt x="1574" y="317"/>
                    </a:lnTo>
                    <a:lnTo>
                      <a:pt x="1574" y="312"/>
                    </a:lnTo>
                    <a:lnTo>
                      <a:pt x="1567" y="317"/>
                    </a:lnTo>
                    <a:lnTo>
                      <a:pt x="1560" y="317"/>
                    </a:lnTo>
                    <a:lnTo>
                      <a:pt x="1560" y="321"/>
                    </a:lnTo>
                    <a:lnTo>
                      <a:pt x="1557" y="322"/>
                    </a:lnTo>
                    <a:lnTo>
                      <a:pt x="1550" y="322"/>
                    </a:lnTo>
                    <a:lnTo>
                      <a:pt x="1544" y="317"/>
                    </a:lnTo>
                    <a:lnTo>
                      <a:pt x="1547" y="316"/>
                    </a:lnTo>
                    <a:lnTo>
                      <a:pt x="1552" y="314"/>
                    </a:lnTo>
                    <a:lnTo>
                      <a:pt x="1550" y="312"/>
                    </a:lnTo>
                    <a:lnTo>
                      <a:pt x="1547" y="312"/>
                    </a:lnTo>
                    <a:lnTo>
                      <a:pt x="1549" y="307"/>
                    </a:lnTo>
                    <a:lnTo>
                      <a:pt x="1554" y="302"/>
                    </a:lnTo>
                    <a:lnTo>
                      <a:pt x="1555" y="299"/>
                    </a:lnTo>
                    <a:lnTo>
                      <a:pt x="1560" y="297"/>
                    </a:lnTo>
                    <a:lnTo>
                      <a:pt x="1564" y="296"/>
                    </a:lnTo>
                    <a:lnTo>
                      <a:pt x="1569" y="294"/>
                    </a:lnTo>
                    <a:lnTo>
                      <a:pt x="1569" y="289"/>
                    </a:lnTo>
                    <a:lnTo>
                      <a:pt x="1572" y="284"/>
                    </a:lnTo>
                    <a:lnTo>
                      <a:pt x="1579" y="276"/>
                    </a:lnTo>
                    <a:lnTo>
                      <a:pt x="1583" y="277"/>
                    </a:lnTo>
                    <a:lnTo>
                      <a:pt x="1592" y="276"/>
                    </a:lnTo>
                    <a:lnTo>
                      <a:pt x="1600" y="277"/>
                    </a:lnTo>
                    <a:lnTo>
                      <a:pt x="1603" y="276"/>
                    </a:lnTo>
                    <a:lnTo>
                      <a:pt x="1607" y="276"/>
                    </a:lnTo>
                    <a:lnTo>
                      <a:pt x="1612" y="272"/>
                    </a:lnTo>
                    <a:lnTo>
                      <a:pt x="1615" y="272"/>
                    </a:lnTo>
                    <a:lnTo>
                      <a:pt x="1617" y="274"/>
                    </a:lnTo>
                    <a:lnTo>
                      <a:pt x="1622" y="279"/>
                    </a:lnTo>
                    <a:lnTo>
                      <a:pt x="1625" y="279"/>
                    </a:lnTo>
                    <a:lnTo>
                      <a:pt x="1637" y="286"/>
                    </a:lnTo>
                    <a:lnTo>
                      <a:pt x="1638" y="289"/>
                    </a:lnTo>
                    <a:lnTo>
                      <a:pt x="1640" y="292"/>
                    </a:lnTo>
                    <a:lnTo>
                      <a:pt x="1643" y="292"/>
                    </a:lnTo>
                    <a:lnTo>
                      <a:pt x="1650" y="302"/>
                    </a:lnTo>
                    <a:lnTo>
                      <a:pt x="1650" y="296"/>
                    </a:lnTo>
                    <a:lnTo>
                      <a:pt x="1655" y="296"/>
                    </a:lnTo>
                    <a:lnTo>
                      <a:pt x="1653" y="292"/>
                    </a:lnTo>
                    <a:lnTo>
                      <a:pt x="1648" y="292"/>
                    </a:lnTo>
                    <a:lnTo>
                      <a:pt x="1645" y="291"/>
                    </a:lnTo>
                    <a:lnTo>
                      <a:pt x="1645" y="287"/>
                    </a:lnTo>
                    <a:lnTo>
                      <a:pt x="1650" y="286"/>
                    </a:lnTo>
                    <a:lnTo>
                      <a:pt x="1660" y="286"/>
                    </a:lnTo>
                    <a:lnTo>
                      <a:pt x="1665" y="289"/>
                    </a:lnTo>
                    <a:lnTo>
                      <a:pt x="1667" y="286"/>
                    </a:lnTo>
                    <a:lnTo>
                      <a:pt x="1667" y="281"/>
                    </a:lnTo>
                    <a:lnTo>
                      <a:pt x="1668" y="277"/>
                    </a:lnTo>
                    <a:lnTo>
                      <a:pt x="1668" y="274"/>
                    </a:lnTo>
                    <a:lnTo>
                      <a:pt x="1667" y="276"/>
                    </a:lnTo>
                    <a:lnTo>
                      <a:pt x="1665" y="279"/>
                    </a:lnTo>
                    <a:lnTo>
                      <a:pt x="1660" y="282"/>
                    </a:lnTo>
                    <a:lnTo>
                      <a:pt x="1657" y="284"/>
                    </a:lnTo>
                    <a:lnTo>
                      <a:pt x="1648" y="282"/>
                    </a:lnTo>
                    <a:lnTo>
                      <a:pt x="1640" y="281"/>
                    </a:lnTo>
                    <a:lnTo>
                      <a:pt x="1638" y="277"/>
                    </a:lnTo>
                    <a:lnTo>
                      <a:pt x="1633" y="276"/>
                    </a:lnTo>
                    <a:lnTo>
                      <a:pt x="1627" y="277"/>
                    </a:lnTo>
                    <a:lnTo>
                      <a:pt x="1622" y="267"/>
                    </a:lnTo>
                    <a:lnTo>
                      <a:pt x="1620" y="259"/>
                    </a:lnTo>
                    <a:lnTo>
                      <a:pt x="1623" y="257"/>
                    </a:lnTo>
                    <a:lnTo>
                      <a:pt x="1628" y="261"/>
                    </a:lnTo>
                    <a:lnTo>
                      <a:pt x="1630" y="264"/>
                    </a:lnTo>
                    <a:lnTo>
                      <a:pt x="1632" y="267"/>
                    </a:lnTo>
                    <a:lnTo>
                      <a:pt x="1635" y="262"/>
                    </a:lnTo>
                    <a:lnTo>
                      <a:pt x="1637" y="256"/>
                    </a:lnTo>
                    <a:lnTo>
                      <a:pt x="1633" y="257"/>
                    </a:lnTo>
                    <a:lnTo>
                      <a:pt x="1632" y="256"/>
                    </a:lnTo>
                    <a:lnTo>
                      <a:pt x="1632" y="251"/>
                    </a:lnTo>
                    <a:lnTo>
                      <a:pt x="1635" y="244"/>
                    </a:lnTo>
                    <a:lnTo>
                      <a:pt x="1635" y="239"/>
                    </a:lnTo>
                    <a:lnTo>
                      <a:pt x="1638" y="233"/>
                    </a:lnTo>
                    <a:lnTo>
                      <a:pt x="1637" y="221"/>
                    </a:lnTo>
                    <a:lnTo>
                      <a:pt x="1635" y="214"/>
                    </a:lnTo>
                    <a:lnTo>
                      <a:pt x="1632" y="213"/>
                    </a:lnTo>
                    <a:lnTo>
                      <a:pt x="1630" y="208"/>
                    </a:lnTo>
                    <a:lnTo>
                      <a:pt x="1630" y="204"/>
                    </a:lnTo>
                    <a:lnTo>
                      <a:pt x="1633" y="203"/>
                    </a:lnTo>
                    <a:lnTo>
                      <a:pt x="1637" y="203"/>
                    </a:lnTo>
                    <a:lnTo>
                      <a:pt x="1638" y="204"/>
                    </a:lnTo>
                    <a:lnTo>
                      <a:pt x="1642" y="206"/>
                    </a:lnTo>
                    <a:lnTo>
                      <a:pt x="1645" y="211"/>
                    </a:lnTo>
                    <a:lnTo>
                      <a:pt x="1647" y="209"/>
                    </a:lnTo>
                    <a:lnTo>
                      <a:pt x="1647" y="206"/>
                    </a:lnTo>
                    <a:lnTo>
                      <a:pt x="1645" y="201"/>
                    </a:lnTo>
                    <a:lnTo>
                      <a:pt x="1640" y="199"/>
                    </a:lnTo>
                    <a:lnTo>
                      <a:pt x="1637" y="198"/>
                    </a:lnTo>
                    <a:lnTo>
                      <a:pt x="1637" y="194"/>
                    </a:lnTo>
                    <a:lnTo>
                      <a:pt x="1638" y="188"/>
                    </a:lnTo>
                    <a:lnTo>
                      <a:pt x="1653" y="174"/>
                    </a:lnTo>
                    <a:lnTo>
                      <a:pt x="1660" y="173"/>
                    </a:lnTo>
                    <a:lnTo>
                      <a:pt x="1665" y="174"/>
                    </a:lnTo>
                    <a:lnTo>
                      <a:pt x="1667" y="178"/>
                    </a:lnTo>
                    <a:lnTo>
                      <a:pt x="1672" y="183"/>
                    </a:lnTo>
                    <a:lnTo>
                      <a:pt x="1677" y="183"/>
                    </a:lnTo>
                    <a:lnTo>
                      <a:pt x="1686" y="188"/>
                    </a:lnTo>
                    <a:lnTo>
                      <a:pt x="1686" y="193"/>
                    </a:lnTo>
                    <a:lnTo>
                      <a:pt x="1691" y="199"/>
                    </a:lnTo>
                    <a:lnTo>
                      <a:pt x="1695" y="209"/>
                    </a:lnTo>
                    <a:lnTo>
                      <a:pt x="1693" y="218"/>
                    </a:lnTo>
                    <a:lnTo>
                      <a:pt x="1695" y="224"/>
                    </a:lnTo>
                    <a:lnTo>
                      <a:pt x="1698" y="229"/>
                    </a:lnTo>
                    <a:lnTo>
                      <a:pt x="1700" y="226"/>
                    </a:lnTo>
                    <a:lnTo>
                      <a:pt x="1701" y="226"/>
                    </a:lnTo>
                    <a:lnTo>
                      <a:pt x="1706" y="231"/>
                    </a:lnTo>
                    <a:lnTo>
                      <a:pt x="1706" y="234"/>
                    </a:lnTo>
                    <a:lnTo>
                      <a:pt x="1708" y="231"/>
                    </a:lnTo>
                    <a:lnTo>
                      <a:pt x="1711" y="229"/>
                    </a:lnTo>
                    <a:lnTo>
                      <a:pt x="1716" y="229"/>
                    </a:lnTo>
                    <a:lnTo>
                      <a:pt x="1713" y="228"/>
                    </a:lnTo>
                    <a:lnTo>
                      <a:pt x="1706" y="228"/>
                    </a:lnTo>
                    <a:lnTo>
                      <a:pt x="1703" y="223"/>
                    </a:lnTo>
                    <a:lnTo>
                      <a:pt x="1700" y="221"/>
                    </a:lnTo>
                    <a:lnTo>
                      <a:pt x="1700" y="219"/>
                    </a:lnTo>
                    <a:lnTo>
                      <a:pt x="1705" y="214"/>
                    </a:lnTo>
                    <a:lnTo>
                      <a:pt x="1705" y="211"/>
                    </a:lnTo>
                    <a:lnTo>
                      <a:pt x="1703" y="196"/>
                    </a:lnTo>
                    <a:lnTo>
                      <a:pt x="1703" y="191"/>
                    </a:lnTo>
                    <a:lnTo>
                      <a:pt x="1703" y="186"/>
                    </a:lnTo>
                    <a:lnTo>
                      <a:pt x="1713" y="186"/>
                    </a:lnTo>
                    <a:lnTo>
                      <a:pt x="1716" y="188"/>
                    </a:lnTo>
                    <a:lnTo>
                      <a:pt x="1723" y="189"/>
                    </a:lnTo>
                    <a:lnTo>
                      <a:pt x="1730" y="189"/>
                    </a:lnTo>
                    <a:lnTo>
                      <a:pt x="1738" y="193"/>
                    </a:lnTo>
                    <a:lnTo>
                      <a:pt x="1746" y="193"/>
                    </a:lnTo>
                    <a:lnTo>
                      <a:pt x="1755" y="189"/>
                    </a:lnTo>
                    <a:lnTo>
                      <a:pt x="1758" y="189"/>
                    </a:lnTo>
                    <a:lnTo>
                      <a:pt x="1763" y="193"/>
                    </a:lnTo>
                    <a:lnTo>
                      <a:pt x="1773" y="194"/>
                    </a:lnTo>
                    <a:lnTo>
                      <a:pt x="1778" y="196"/>
                    </a:lnTo>
                    <a:lnTo>
                      <a:pt x="1783" y="196"/>
                    </a:lnTo>
                    <a:lnTo>
                      <a:pt x="1783" y="193"/>
                    </a:lnTo>
                    <a:lnTo>
                      <a:pt x="1778" y="191"/>
                    </a:lnTo>
                    <a:lnTo>
                      <a:pt x="1771" y="191"/>
                    </a:lnTo>
                    <a:lnTo>
                      <a:pt x="1765" y="189"/>
                    </a:lnTo>
                    <a:lnTo>
                      <a:pt x="1761" y="186"/>
                    </a:lnTo>
                    <a:lnTo>
                      <a:pt x="1763" y="184"/>
                    </a:lnTo>
                    <a:lnTo>
                      <a:pt x="1766" y="184"/>
                    </a:lnTo>
                    <a:lnTo>
                      <a:pt x="1773" y="183"/>
                    </a:lnTo>
                    <a:lnTo>
                      <a:pt x="1789" y="181"/>
                    </a:lnTo>
                    <a:lnTo>
                      <a:pt x="1801" y="179"/>
                    </a:lnTo>
                    <a:lnTo>
                      <a:pt x="1809" y="183"/>
                    </a:lnTo>
                    <a:lnTo>
                      <a:pt x="1816" y="188"/>
                    </a:lnTo>
                    <a:lnTo>
                      <a:pt x="1819" y="184"/>
                    </a:lnTo>
                    <a:lnTo>
                      <a:pt x="1826" y="184"/>
                    </a:lnTo>
                    <a:lnTo>
                      <a:pt x="1823" y="181"/>
                    </a:lnTo>
                    <a:lnTo>
                      <a:pt x="1819" y="181"/>
                    </a:lnTo>
                    <a:lnTo>
                      <a:pt x="1816" y="179"/>
                    </a:lnTo>
                    <a:lnTo>
                      <a:pt x="1816" y="178"/>
                    </a:lnTo>
                    <a:lnTo>
                      <a:pt x="1811" y="174"/>
                    </a:lnTo>
                    <a:lnTo>
                      <a:pt x="1804" y="174"/>
                    </a:lnTo>
                    <a:lnTo>
                      <a:pt x="1801" y="173"/>
                    </a:lnTo>
                    <a:lnTo>
                      <a:pt x="1789" y="174"/>
                    </a:lnTo>
                    <a:lnTo>
                      <a:pt x="1789" y="173"/>
                    </a:lnTo>
                    <a:lnTo>
                      <a:pt x="1791" y="169"/>
                    </a:lnTo>
                    <a:lnTo>
                      <a:pt x="1794" y="164"/>
                    </a:lnTo>
                    <a:lnTo>
                      <a:pt x="1799" y="163"/>
                    </a:lnTo>
                    <a:lnTo>
                      <a:pt x="1804" y="159"/>
                    </a:lnTo>
                    <a:lnTo>
                      <a:pt x="1808" y="154"/>
                    </a:lnTo>
                    <a:lnTo>
                      <a:pt x="1821" y="146"/>
                    </a:lnTo>
                    <a:lnTo>
                      <a:pt x="1828" y="146"/>
                    </a:lnTo>
                    <a:lnTo>
                      <a:pt x="1839" y="141"/>
                    </a:lnTo>
                    <a:lnTo>
                      <a:pt x="1839" y="140"/>
                    </a:lnTo>
                    <a:lnTo>
                      <a:pt x="1826" y="145"/>
                    </a:lnTo>
                    <a:lnTo>
                      <a:pt x="1816" y="145"/>
                    </a:lnTo>
                    <a:lnTo>
                      <a:pt x="1803" y="153"/>
                    </a:lnTo>
                    <a:lnTo>
                      <a:pt x="1803" y="158"/>
                    </a:lnTo>
                    <a:lnTo>
                      <a:pt x="1801" y="158"/>
                    </a:lnTo>
                    <a:lnTo>
                      <a:pt x="1799" y="153"/>
                    </a:lnTo>
                    <a:lnTo>
                      <a:pt x="1798" y="153"/>
                    </a:lnTo>
                    <a:lnTo>
                      <a:pt x="1794" y="158"/>
                    </a:lnTo>
                    <a:lnTo>
                      <a:pt x="1789" y="158"/>
                    </a:lnTo>
                    <a:lnTo>
                      <a:pt x="1783" y="164"/>
                    </a:lnTo>
                    <a:lnTo>
                      <a:pt x="1786" y="164"/>
                    </a:lnTo>
                    <a:lnTo>
                      <a:pt x="1786" y="168"/>
                    </a:lnTo>
                    <a:lnTo>
                      <a:pt x="1778" y="173"/>
                    </a:lnTo>
                    <a:lnTo>
                      <a:pt x="1773" y="174"/>
                    </a:lnTo>
                    <a:lnTo>
                      <a:pt x="1756" y="179"/>
                    </a:lnTo>
                    <a:lnTo>
                      <a:pt x="1751" y="181"/>
                    </a:lnTo>
                    <a:lnTo>
                      <a:pt x="1746" y="181"/>
                    </a:lnTo>
                    <a:lnTo>
                      <a:pt x="1731" y="181"/>
                    </a:lnTo>
                    <a:lnTo>
                      <a:pt x="1726" y="174"/>
                    </a:lnTo>
                    <a:lnTo>
                      <a:pt x="1718" y="176"/>
                    </a:lnTo>
                    <a:lnTo>
                      <a:pt x="1715" y="174"/>
                    </a:lnTo>
                    <a:lnTo>
                      <a:pt x="1715" y="171"/>
                    </a:lnTo>
                    <a:lnTo>
                      <a:pt x="1721" y="166"/>
                    </a:lnTo>
                    <a:lnTo>
                      <a:pt x="1726" y="166"/>
                    </a:lnTo>
                    <a:lnTo>
                      <a:pt x="1731" y="164"/>
                    </a:lnTo>
                    <a:lnTo>
                      <a:pt x="1740" y="163"/>
                    </a:lnTo>
                    <a:lnTo>
                      <a:pt x="1745" y="159"/>
                    </a:lnTo>
                    <a:lnTo>
                      <a:pt x="1741" y="159"/>
                    </a:lnTo>
                    <a:lnTo>
                      <a:pt x="1735" y="161"/>
                    </a:lnTo>
                    <a:lnTo>
                      <a:pt x="1730" y="161"/>
                    </a:lnTo>
                    <a:lnTo>
                      <a:pt x="1723" y="163"/>
                    </a:lnTo>
                    <a:lnTo>
                      <a:pt x="1718" y="163"/>
                    </a:lnTo>
                    <a:lnTo>
                      <a:pt x="1718" y="158"/>
                    </a:lnTo>
                    <a:lnTo>
                      <a:pt x="1725" y="156"/>
                    </a:lnTo>
                    <a:lnTo>
                      <a:pt x="1720" y="154"/>
                    </a:lnTo>
                    <a:lnTo>
                      <a:pt x="1713" y="158"/>
                    </a:lnTo>
                    <a:lnTo>
                      <a:pt x="1711" y="163"/>
                    </a:lnTo>
                    <a:lnTo>
                      <a:pt x="1705" y="169"/>
                    </a:lnTo>
                    <a:lnTo>
                      <a:pt x="1696" y="169"/>
                    </a:lnTo>
                    <a:lnTo>
                      <a:pt x="1686" y="168"/>
                    </a:lnTo>
                    <a:lnTo>
                      <a:pt x="1677" y="166"/>
                    </a:lnTo>
                    <a:lnTo>
                      <a:pt x="1673" y="163"/>
                    </a:lnTo>
                    <a:lnTo>
                      <a:pt x="1673" y="159"/>
                    </a:lnTo>
                    <a:lnTo>
                      <a:pt x="1668" y="159"/>
                    </a:lnTo>
                    <a:lnTo>
                      <a:pt x="1662" y="156"/>
                    </a:lnTo>
                    <a:lnTo>
                      <a:pt x="1663" y="153"/>
                    </a:lnTo>
                    <a:lnTo>
                      <a:pt x="1667" y="151"/>
                    </a:lnTo>
                    <a:lnTo>
                      <a:pt x="1670" y="145"/>
                    </a:lnTo>
                    <a:lnTo>
                      <a:pt x="1678" y="141"/>
                    </a:lnTo>
                    <a:lnTo>
                      <a:pt x="1682" y="136"/>
                    </a:lnTo>
                    <a:lnTo>
                      <a:pt x="1688" y="133"/>
                    </a:lnTo>
                    <a:lnTo>
                      <a:pt x="1691" y="130"/>
                    </a:lnTo>
                    <a:lnTo>
                      <a:pt x="1696" y="131"/>
                    </a:lnTo>
                    <a:lnTo>
                      <a:pt x="1706" y="131"/>
                    </a:lnTo>
                    <a:lnTo>
                      <a:pt x="1710" y="131"/>
                    </a:lnTo>
                    <a:lnTo>
                      <a:pt x="1713" y="131"/>
                    </a:lnTo>
                    <a:lnTo>
                      <a:pt x="1723" y="136"/>
                    </a:lnTo>
                    <a:lnTo>
                      <a:pt x="1731" y="136"/>
                    </a:lnTo>
                    <a:lnTo>
                      <a:pt x="1735" y="138"/>
                    </a:lnTo>
                    <a:lnTo>
                      <a:pt x="1743" y="136"/>
                    </a:lnTo>
                    <a:lnTo>
                      <a:pt x="1745" y="135"/>
                    </a:lnTo>
                    <a:lnTo>
                      <a:pt x="1740" y="133"/>
                    </a:lnTo>
                    <a:lnTo>
                      <a:pt x="1731" y="133"/>
                    </a:lnTo>
                    <a:lnTo>
                      <a:pt x="1721" y="131"/>
                    </a:lnTo>
                    <a:lnTo>
                      <a:pt x="1715" y="128"/>
                    </a:lnTo>
                    <a:lnTo>
                      <a:pt x="1708" y="128"/>
                    </a:lnTo>
                    <a:lnTo>
                      <a:pt x="1700" y="130"/>
                    </a:lnTo>
                    <a:lnTo>
                      <a:pt x="1690" y="126"/>
                    </a:lnTo>
                    <a:lnTo>
                      <a:pt x="1686" y="126"/>
                    </a:lnTo>
                    <a:lnTo>
                      <a:pt x="1683" y="130"/>
                    </a:lnTo>
                    <a:lnTo>
                      <a:pt x="1678" y="135"/>
                    </a:lnTo>
                    <a:lnTo>
                      <a:pt x="1670" y="140"/>
                    </a:lnTo>
                    <a:lnTo>
                      <a:pt x="1662" y="143"/>
                    </a:lnTo>
                    <a:lnTo>
                      <a:pt x="1657" y="149"/>
                    </a:lnTo>
                    <a:lnTo>
                      <a:pt x="1653" y="151"/>
                    </a:lnTo>
                    <a:lnTo>
                      <a:pt x="1650" y="149"/>
                    </a:lnTo>
                    <a:lnTo>
                      <a:pt x="1643" y="141"/>
                    </a:lnTo>
                    <a:lnTo>
                      <a:pt x="1640" y="141"/>
                    </a:lnTo>
                    <a:lnTo>
                      <a:pt x="1638" y="138"/>
                    </a:lnTo>
                    <a:lnTo>
                      <a:pt x="1637" y="133"/>
                    </a:lnTo>
                    <a:lnTo>
                      <a:pt x="1635" y="126"/>
                    </a:lnTo>
                    <a:lnTo>
                      <a:pt x="1633" y="125"/>
                    </a:lnTo>
                    <a:lnTo>
                      <a:pt x="1633" y="118"/>
                    </a:lnTo>
                    <a:lnTo>
                      <a:pt x="1635" y="116"/>
                    </a:lnTo>
                    <a:lnTo>
                      <a:pt x="1640" y="118"/>
                    </a:lnTo>
                    <a:lnTo>
                      <a:pt x="1645" y="116"/>
                    </a:lnTo>
                    <a:lnTo>
                      <a:pt x="1647" y="118"/>
                    </a:lnTo>
                    <a:lnTo>
                      <a:pt x="1662" y="118"/>
                    </a:lnTo>
                    <a:lnTo>
                      <a:pt x="1668" y="123"/>
                    </a:lnTo>
                    <a:lnTo>
                      <a:pt x="1673" y="123"/>
                    </a:lnTo>
                    <a:lnTo>
                      <a:pt x="1675" y="125"/>
                    </a:lnTo>
                    <a:lnTo>
                      <a:pt x="1680" y="125"/>
                    </a:lnTo>
                    <a:lnTo>
                      <a:pt x="1686" y="121"/>
                    </a:lnTo>
                    <a:lnTo>
                      <a:pt x="1691" y="123"/>
                    </a:lnTo>
                    <a:lnTo>
                      <a:pt x="1693" y="121"/>
                    </a:lnTo>
                    <a:lnTo>
                      <a:pt x="1698" y="121"/>
                    </a:lnTo>
                    <a:lnTo>
                      <a:pt x="1700" y="120"/>
                    </a:lnTo>
                    <a:lnTo>
                      <a:pt x="1710" y="118"/>
                    </a:lnTo>
                    <a:lnTo>
                      <a:pt x="1720" y="116"/>
                    </a:lnTo>
                    <a:lnTo>
                      <a:pt x="1721" y="113"/>
                    </a:lnTo>
                    <a:lnTo>
                      <a:pt x="1720" y="111"/>
                    </a:lnTo>
                    <a:lnTo>
                      <a:pt x="1718" y="111"/>
                    </a:lnTo>
                    <a:lnTo>
                      <a:pt x="1715" y="113"/>
                    </a:lnTo>
                    <a:lnTo>
                      <a:pt x="1711" y="115"/>
                    </a:lnTo>
                    <a:lnTo>
                      <a:pt x="1705" y="115"/>
                    </a:lnTo>
                    <a:lnTo>
                      <a:pt x="1696" y="115"/>
                    </a:lnTo>
                    <a:lnTo>
                      <a:pt x="1688" y="120"/>
                    </a:lnTo>
                    <a:lnTo>
                      <a:pt x="1685" y="120"/>
                    </a:lnTo>
                    <a:lnTo>
                      <a:pt x="1678" y="118"/>
                    </a:lnTo>
                    <a:lnTo>
                      <a:pt x="1677" y="120"/>
                    </a:lnTo>
                    <a:lnTo>
                      <a:pt x="1672" y="120"/>
                    </a:lnTo>
                    <a:lnTo>
                      <a:pt x="1667" y="115"/>
                    </a:lnTo>
                    <a:lnTo>
                      <a:pt x="1663" y="115"/>
                    </a:lnTo>
                    <a:lnTo>
                      <a:pt x="1660" y="113"/>
                    </a:lnTo>
                    <a:lnTo>
                      <a:pt x="1655" y="113"/>
                    </a:lnTo>
                    <a:lnTo>
                      <a:pt x="1647" y="110"/>
                    </a:lnTo>
                    <a:lnTo>
                      <a:pt x="1642" y="113"/>
                    </a:lnTo>
                    <a:lnTo>
                      <a:pt x="1637" y="110"/>
                    </a:lnTo>
                    <a:lnTo>
                      <a:pt x="1635" y="106"/>
                    </a:lnTo>
                    <a:lnTo>
                      <a:pt x="1638" y="105"/>
                    </a:lnTo>
                    <a:lnTo>
                      <a:pt x="1638" y="100"/>
                    </a:lnTo>
                    <a:lnTo>
                      <a:pt x="1642" y="96"/>
                    </a:lnTo>
                    <a:lnTo>
                      <a:pt x="1643" y="96"/>
                    </a:lnTo>
                    <a:lnTo>
                      <a:pt x="1647" y="101"/>
                    </a:lnTo>
                    <a:lnTo>
                      <a:pt x="1655" y="100"/>
                    </a:lnTo>
                    <a:lnTo>
                      <a:pt x="1657" y="100"/>
                    </a:lnTo>
                    <a:lnTo>
                      <a:pt x="1653" y="96"/>
                    </a:lnTo>
                    <a:lnTo>
                      <a:pt x="1648" y="96"/>
                    </a:lnTo>
                    <a:lnTo>
                      <a:pt x="1645" y="91"/>
                    </a:lnTo>
                    <a:lnTo>
                      <a:pt x="1647" y="90"/>
                    </a:lnTo>
                    <a:lnTo>
                      <a:pt x="1653" y="90"/>
                    </a:lnTo>
                    <a:lnTo>
                      <a:pt x="1660" y="85"/>
                    </a:lnTo>
                    <a:lnTo>
                      <a:pt x="1668" y="85"/>
                    </a:lnTo>
                    <a:lnTo>
                      <a:pt x="1672" y="83"/>
                    </a:lnTo>
                    <a:lnTo>
                      <a:pt x="1677" y="83"/>
                    </a:lnTo>
                    <a:lnTo>
                      <a:pt x="1680" y="85"/>
                    </a:lnTo>
                    <a:lnTo>
                      <a:pt x="1683" y="83"/>
                    </a:lnTo>
                    <a:lnTo>
                      <a:pt x="1683" y="81"/>
                    </a:lnTo>
                    <a:lnTo>
                      <a:pt x="1682" y="78"/>
                    </a:lnTo>
                    <a:lnTo>
                      <a:pt x="1672" y="80"/>
                    </a:lnTo>
                    <a:lnTo>
                      <a:pt x="1663" y="81"/>
                    </a:lnTo>
                    <a:lnTo>
                      <a:pt x="1657" y="83"/>
                    </a:lnTo>
                    <a:lnTo>
                      <a:pt x="1652" y="83"/>
                    </a:lnTo>
                    <a:lnTo>
                      <a:pt x="1648" y="86"/>
                    </a:lnTo>
                    <a:lnTo>
                      <a:pt x="1645" y="86"/>
                    </a:lnTo>
                    <a:lnTo>
                      <a:pt x="1645" y="83"/>
                    </a:lnTo>
                    <a:lnTo>
                      <a:pt x="1643" y="80"/>
                    </a:lnTo>
                    <a:lnTo>
                      <a:pt x="1648" y="76"/>
                    </a:lnTo>
                    <a:lnTo>
                      <a:pt x="1657" y="71"/>
                    </a:lnTo>
                    <a:lnTo>
                      <a:pt x="1663" y="71"/>
                    </a:lnTo>
                    <a:lnTo>
                      <a:pt x="1667" y="70"/>
                    </a:lnTo>
                    <a:lnTo>
                      <a:pt x="1662" y="70"/>
                    </a:lnTo>
                    <a:lnTo>
                      <a:pt x="1660" y="68"/>
                    </a:lnTo>
                    <a:lnTo>
                      <a:pt x="1662" y="61"/>
                    </a:lnTo>
                    <a:lnTo>
                      <a:pt x="1658" y="63"/>
                    </a:lnTo>
                    <a:lnTo>
                      <a:pt x="1658" y="66"/>
                    </a:lnTo>
                    <a:lnTo>
                      <a:pt x="1655" y="68"/>
                    </a:lnTo>
                    <a:lnTo>
                      <a:pt x="1653" y="63"/>
                    </a:lnTo>
                    <a:lnTo>
                      <a:pt x="1652" y="65"/>
                    </a:lnTo>
                    <a:lnTo>
                      <a:pt x="1648" y="66"/>
                    </a:lnTo>
                    <a:lnTo>
                      <a:pt x="1643" y="66"/>
                    </a:lnTo>
                    <a:lnTo>
                      <a:pt x="1643" y="71"/>
                    </a:lnTo>
                    <a:lnTo>
                      <a:pt x="1642" y="73"/>
                    </a:lnTo>
                    <a:lnTo>
                      <a:pt x="1635" y="75"/>
                    </a:lnTo>
                    <a:lnTo>
                      <a:pt x="1635" y="71"/>
                    </a:lnTo>
                    <a:lnTo>
                      <a:pt x="1635" y="66"/>
                    </a:lnTo>
                    <a:lnTo>
                      <a:pt x="1633" y="66"/>
                    </a:lnTo>
                    <a:lnTo>
                      <a:pt x="1633" y="61"/>
                    </a:lnTo>
                    <a:lnTo>
                      <a:pt x="1633" y="60"/>
                    </a:lnTo>
                    <a:lnTo>
                      <a:pt x="1637" y="61"/>
                    </a:lnTo>
                    <a:lnTo>
                      <a:pt x="1638" y="56"/>
                    </a:lnTo>
                    <a:lnTo>
                      <a:pt x="1642" y="55"/>
                    </a:lnTo>
                    <a:lnTo>
                      <a:pt x="1648" y="56"/>
                    </a:lnTo>
                    <a:lnTo>
                      <a:pt x="1650" y="51"/>
                    </a:lnTo>
                    <a:lnTo>
                      <a:pt x="1657" y="48"/>
                    </a:lnTo>
                    <a:lnTo>
                      <a:pt x="1660" y="50"/>
                    </a:lnTo>
                    <a:lnTo>
                      <a:pt x="1667" y="47"/>
                    </a:lnTo>
                    <a:lnTo>
                      <a:pt x="1677" y="45"/>
                    </a:lnTo>
                    <a:lnTo>
                      <a:pt x="1680" y="43"/>
                    </a:lnTo>
                    <a:lnTo>
                      <a:pt x="1683" y="45"/>
                    </a:lnTo>
                    <a:lnTo>
                      <a:pt x="1683" y="48"/>
                    </a:lnTo>
                    <a:lnTo>
                      <a:pt x="1682" y="50"/>
                    </a:lnTo>
                    <a:lnTo>
                      <a:pt x="1682" y="61"/>
                    </a:lnTo>
                    <a:lnTo>
                      <a:pt x="1685" y="60"/>
                    </a:lnTo>
                    <a:lnTo>
                      <a:pt x="1686" y="53"/>
                    </a:lnTo>
                    <a:lnTo>
                      <a:pt x="1690" y="50"/>
                    </a:lnTo>
                    <a:lnTo>
                      <a:pt x="1691" y="53"/>
                    </a:lnTo>
                    <a:lnTo>
                      <a:pt x="1690" y="55"/>
                    </a:lnTo>
                    <a:lnTo>
                      <a:pt x="1691" y="58"/>
                    </a:lnTo>
                    <a:lnTo>
                      <a:pt x="1693" y="56"/>
                    </a:lnTo>
                    <a:lnTo>
                      <a:pt x="1693" y="53"/>
                    </a:lnTo>
                    <a:lnTo>
                      <a:pt x="1695" y="50"/>
                    </a:lnTo>
                    <a:lnTo>
                      <a:pt x="1695" y="47"/>
                    </a:lnTo>
                    <a:lnTo>
                      <a:pt x="1695" y="42"/>
                    </a:lnTo>
                    <a:lnTo>
                      <a:pt x="1698" y="42"/>
                    </a:lnTo>
                    <a:lnTo>
                      <a:pt x="1705" y="37"/>
                    </a:lnTo>
                    <a:lnTo>
                      <a:pt x="1706" y="37"/>
                    </a:lnTo>
                    <a:lnTo>
                      <a:pt x="1708" y="42"/>
                    </a:lnTo>
                    <a:lnTo>
                      <a:pt x="1708" y="47"/>
                    </a:lnTo>
                    <a:lnTo>
                      <a:pt x="1711" y="48"/>
                    </a:lnTo>
                    <a:lnTo>
                      <a:pt x="1713" y="53"/>
                    </a:lnTo>
                    <a:lnTo>
                      <a:pt x="1711" y="56"/>
                    </a:lnTo>
                    <a:lnTo>
                      <a:pt x="1713" y="60"/>
                    </a:lnTo>
                    <a:lnTo>
                      <a:pt x="1713" y="63"/>
                    </a:lnTo>
                    <a:lnTo>
                      <a:pt x="1716" y="66"/>
                    </a:lnTo>
                    <a:lnTo>
                      <a:pt x="1718" y="65"/>
                    </a:lnTo>
                    <a:lnTo>
                      <a:pt x="1716" y="61"/>
                    </a:lnTo>
                    <a:lnTo>
                      <a:pt x="1716" y="56"/>
                    </a:lnTo>
                    <a:lnTo>
                      <a:pt x="1718" y="55"/>
                    </a:lnTo>
                    <a:lnTo>
                      <a:pt x="1723" y="48"/>
                    </a:lnTo>
                    <a:lnTo>
                      <a:pt x="1726" y="48"/>
                    </a:lnTo>
                    <a:lnTo>
                      <a:pt x="1730" y="55"/>
                    </a:lnTo>
                    <a:lnTo>
                      <a:pt x="1731" y="60"/>
                    </a:lnTo>
                    <a:lnTo>
                      <a:pt x="1730" y="63"/>
                    </a:lnTo>
                    <a:lnTo>
                      <a:pt x="1731" y="66"/>
                    </a:lnTo>
                    <a:lnTo>
                      <a:pt x="1733" y="70"/>
                    </a:lnTo>
                    <a:lnTo>
                      <a:pt x="1735" y="66"/>
                    </a:lnTo>
                    <a:lnTo>
                      <a:pt x="1735" y="61"/>
                    </a:lnTo>
                    <a:lnTo>
                      <a:pt x="1738" y="60"/>
                    </a:lnTo>
                    <a:lnTo>
                      <a:pt x="1741" y="58"/>
                    </a:lnTo>
                    <a:lnTo>
                      <a:pt x="1741" y="61"/>
                    </a:lnTo>
                    <a:lnTo>
                      <a:pt x="1740" y="63"/>
                    </a:lnTo>
                    <a:lnTo>
                      <a:pt x="1741" y="66"/>
                    </a:lnTo>
                    <a:lnTo>
                      <a:pt x="1743" y="70"/>
                    </a:lnTo>
                    <a:lnTo>
                      <a:pt x="1746" y="65"/>
                    </a:lnTo>
                    <a:lnTo>
                      <a:pt x="1748" y="65"/>
                    </a:lnTo>
                    <a:lnTo>
                      <a:pt x="1748" y="70"/>
                    </a:lnTo>
                    <a:lnTo>
                      <a:pt x="1751" y="66"/>
                    </a:lnTo>
                    <a:lnTo>
                      <a:pt x="1750" y="61"/>
                    </a:lnTo>
                    <a:lnTo>
                      <a:pt x="1746" y="56"/>
                    </a:lnTo>
                    <a:lnTo>
                      <a:pt x="1745" y="56"/>
                    </a:lnTo>
                    <a:lnTo>
                      <a:pt x="1741" y="53"/>
                    </a:lnTo>
                    <a:lnTo>
                      <a:pt x="1741" y="48"/>
                    </a:lnTo>
                    <a:lnTo>
                      <a:pt x="1738" y="45"/>
                    </a:lnTo>
                    <a:lnTo>
                      <a:pt x="1736" y="42"/>
                    </a:lnTo>
                    <a:lnTo>
                      <a:pt x="1735" y="38"/>
                    </a:lnTo>
                    <a:lnTo>
                      <a:pt x="1735" y="33"/>
                    </a:lnTo>
                    <a:lnTo>
                      <a:pt x="1740" y="35"/>
                    </a:lnTo>
                    <a:lnTo>
                      <a:pt x="1743" y="37"/>
                    </a:lnTo>
                    <a:lnTo>
                      <a:pt x="1748" y="35"/>
                    </a:lnTo>
                    <a:lnTo>
                      <a:pt x="1753" y="37"/>
                    </a:lnTo>
                    <a:lnTo>
                      <a:pt x="1755" y="35"/>
                    </a:lnTo>
                    <a:lnTo>
                      <a:pt x="1755" y="27"/>
                    </a:lnTo>
                    <a:lnTo>
                      <a:pt x="1751" y="23"/>
                    </a:lnTo>
                    <a:lnTo>
                      <a:pt x="1753" y="20"/>
                    </a:lnTo>
                    <a:lnTo>
                      <a:pt x="1758" y="18"/>
                    </a:lnTo>
                    <a:lnTo>
                      <a:pt x="1760" y="20"/>
                    </a:lnTo>
                    <a:lnTo>
                      <a:pt x="1770" y="20"/>
                    </a:lnTo>
                    <a:lnTo>
                      <a:pt x="1773" y="23"/>
                    </a:lnTo>
                    <a:lnTo>
                      <a:pt x="1773" y="27"/>
                    </a:lnTo>
                    <a:lnTo>
                      <a:pt x="1770" y="28"/>
                    </a:lnTo>
                    <a:lnTo>
                      <a:pt x="1770" y="32"/>
                    </a:lnTo>
                    <a:lnTo>
                      <a:pt x="1780" y="35"/>
                    </a:lnTo>
                    <a:lnTo>
                      <a:pt x="1780" y="37"/>
                    </a:lnTo>
                    <a:lnTo>
                      <a:pt x="1778" y="43"/>
                    </a:lnTo>
                    <a:lnTo>
                      <a:pt x="1778" y="53"/>
                    </a:lnTo>
                    <a:lnTo>
                      <a:pt x="1783" y="51"/>
                    </a:lnTo>
                    <a:lnTo>
                      <a:pt x="1784" y="47"/>
                    </a:lnTo>
                    <a:lnTo>
                      <a:pt x="1788" y="47"/>
                    </a:lnTo>
                    <a:lnTo>
                      <a:pt x="1788" y="50"/>
                    </a:lnTo>
                    <a:lnTo>
                      <a:pt x="1789" y="53"/>
                    </a:lnTo>
                    <a:lnTo>
                      <a:pt x="1793" y="50"/>
                    </a:lnTo>
                    <a:lnTo>
                      <a:pt x="1796" y="47"/>
                    </a:lnTo>
                    <a:lnTo>
                      <a:pt x="1801" y="45"/>
                    </a:lnTo>
                    <a:lnTo>
                      <a:pt x="1801" y="43"/>
                    </a:lnTo>
                    <a:lnTo>
                      <a:pt x="1799" y="35"/>
                    </a:lnTo>
                    <a:lnTo>
                      <a:pt x="1801" y="32"/>
                    </a:lnTo>
                    <a:lnTo>
                      <a:pt x="1804" y="32"/>
                    </a:lnTo>
                    <a:lnTo>
                      <a:pt x="1808" y="33"/>
                    </a:lnTo>
                    <a:lnTo>
                      <a:pt x="1814" y="33"/>
                    </a:lnTo>
                    <a:lnTo>
                      <a:pt x="1814" y="30"/>
                    </a:lnTo>
                    <a:lnTo>
                      <a:pt x="1808" y="25"/>
                    </a:lnTo>
                    <a:lnTo>
                      <a:pt x="1806" y="20"/>
                    </a:lnTo>
                    <a:lnTo>
                      <a:pt x="1808" y="18"/>
                    </a:lnTo>
                    <a:lnTo>
                      <a:pt x="1809" y="13"/>
                    </a:lnTo>
                    <a:lnTo>
                      <a:pt x="1811" y="13"/>
                    </a:lnTo>
                    <a:lnTo>
                      <a:pt x="1821" y="17"/>
                    </a:lnTo>
                    <a:lnTo>
                      <a:pt x="1823" y="23"/>
                    </a:lnTo>
                    <a:lnTo>
                      <a:pt x="1823" y="28"/>
                    </a:lnTo>
                    <a:lnTo>
                      <a:pt x="1823" y="33"/>
                    </a:lnTo>
                    <a:lnTo>
                      <a:pt x="1824" y="37"/>
                    </a:lnTo>
                    <a:lnTo>
                      <a:pt x="1826" y="43"/>
                    </a:lnTo>
                    <a:lnTo>
                      <a:pt x="1828" y="47"/>
                    </a:lnTo>
                    <a:lnTo>
                      <a:pt x="1831" y="45"/>
                    </a:lnTo>
                    <a:lnTo>
                      <a:pt x="1831" y="40"/>
                    </a:lnTo>
                    <a:lnTo>
                      <a:pt x="1829" y="37"/>
                    </a:lnTo>
                    <a:lnTo>
                      <a:pt x="1829" y="30"/>
                    </a:lnTo>
                    <a:lnTo>
                      <a:pt x="1826" y="25"/>
                    </a:lnTo>
                    <a:lnTo>
                      <a:pt x="1828" y="17"/>
                    </a:lnTo>
                    <a:lnTo>
                      <a:pt x="1828" y="8"/>
                    </a:lnTo>
                    <a:lnTo>
                      <a:pt x="1829" y="5"/>
                    </a:lnTo>
                    <a:lnTo>
                      <a:pt x="1833" y="5"/>
                    </a:lnTo>
                    <a:lnTo>
                      <a:pt x="1836" y="8"/>
                    </a:lnTo>
                    <a:lnTo>
                      <a:pt x="1839" y="8"/>
                    </a:lnTo>
                    <a:lnTo>
                      <a:pt x="1841" y="10"/>
                    </a:lnTo>
                    <a:lnTo>
                      <a:pt x="1841" y="17"/>
                    </a:lnTo>
                    <a:lnTo>
                      <a:pt x="1844" y="20"/>
                    </a:lnTo>
                    <a:lnTo>
                      <a:pt x="1844" y="25"/>
                    </a:lnTo>
                    <a:lnTo>
                      <a:pt x="1844" y="33"/>
                    </a:lnTo>
                    <a:lnTo>
                      <a:pt x="1846" y="33"/>
                    </a:lnTo>
                    <a:lnTo>
                      <a:pt x="1846" y="30"/>
                    </a:lnTo>
                    <a:lnTo>
                      <a:pt x="1848" y="27"/>
                    </a:lnTo>
                    <a:lnTo>
                      <a:pt x="1849" y="27"/>
                    </a:lnTo>
                    <a:lnTo>
                      <a:pt x="1859" y="35"/>
                    </a:lnTo>
                    <a:lnTo>
                      <a:pt x="1859" y="33"/>
                    </a:lnTo>
                    <a:lnTo>
                      <a:pt x="1863" y="33"/>
                    </a:lnTo>
                    <a:lnTo>
                      <a:pt x="1863" y="32"/>
                    </a:lnTo>
                    <a:lnTo>
                      <a:pt x="1859" y="30"/>
                    </a:lnTo>
                    <a:lnTo>
                      <a:pt x="1856" y="25"/>
                    </a:lnTo>
                    <a:lnTo>
                      <a:pt x="1858" y="23"/>
                    </a:lnTo>
                    <a:lnTo>
                      <a:pt x="1858" y="22"/>
                    </a:lnTo>
                    <a:lnTo>
                      <a:pt x="1853" y="17"/>
                    </a:lnTo>
                    <a:lnTo>
                      <a:pt x="1851" y="13"/>
                    </a:lnTo>
                    <a:lnTo>
                      <a:pt x="1853" y="12"/>
                    </a:lnTo>
                    <a:lnTo>
                      <a:pt x="1858" y="12"/>
                    </a:lnTo>
                    <a:lnTo>
                      <a:pt x="1856" y="10"/>
                    </a:lnTo>
                    <a:lnTo>
                      <a:pt x="1851" y="8"/>
                    </a:lnTo>
                    <a:lnTo>
                      <a:pt x="1849" y="5"/>
                    </a:lnTo>
                    <a:lnTo>
                      <a:pt x="1851" y="5"/>
                    </a:lnTo>
                    <a:lnTo>
                      <a:pt x="1856" y="5"/>
                    </a:lnTo>
                    <a:lnTo>
                      <a:pt x="1861" y="0"/>
                    </a:lnTo>
                    <a:lnTo>
                      <a:pt x="1871" y="2"/>
                    </a:lnTo>
                    <a:lnTo>
                      <a:pt x="1873" y="3"/>
                    </a:lnTo>
                    <a:lnTo>
                      <a:pt x="1873" y="8"/>
                    </a:lnTo>
                    <a:lnTo>
                      <a:pt x="1869" y="13"/>
                    </a:lnTo>
                    <a:lnTo>
                      <a:pt x="1871" y="15"/>
                    </a:lnTo>
                    <a:lnTo>
                      <a:pt x="1874" y="15"/>
                    </a:lnTo>
                    <a:lnTo>
                      <a:pt x="1878" y="8"/>
                    </a:lnTo>
                    <a:lnTo>
                      <a:pt x="1879" y="7"/>
                    </a:lnTo>
                    <a:lnTo>
                      <a:pt x="1881" y="10"/>
                    </a:lnTo>
                    <a:lnTo>
                      <a:pt x="1879" y="17"/>
                    </a:lnTo>
                    <a:lnTo>
                      <a:pt x="1882" y="18"/>
                    </a:lnTo>
                    <a:lnTo>
                      <a:pt x="1884" y="17"/>
                    </a:lnTo>
                    <a:lnTo>
                      <a:pt x="1886" y="15"/>
                    </a:lnTo>
                    <a:lnTo>
                      <a:pt x="1892" y="10"/>
                    </a:lnTo>
                    <a:lnTo>
                      <a:pt x="1894" y="12"/>
                    </a:lnTo>
                    <a:lnTo>
                      <a:pt x="1892" y="17"/>
                    </a:lnTo>
                    <a:lnTo>
                      <a:pt x="1891" y="20"/>
                    </a:lnTo>
                    <a:lnTo>
                      <a:pt x="1892" y="28"/>
                    </a:lnTo>
                    <a:lnTo>
                      <a:pt x="1889" y="32"/>
                    </a:lnTo>
                    <a:lnTo>
                      <a:pt x="1892" y="33"/>
                    </a:lnTo>
                    <a:lnTo>
                      <a:pt x="1897" y="32"/>
                    </a:lnTo>
                    <a:lnTo>
                      <a:pt x="1901" y="33"/>
                    </a:lnTo>
                    <a:lnTo>
                      <a:pt x="1902" y="32"/>
                    </a:lnTo>
                    <a:lnTo>
                      <a:pt x="1902" y="25"/>
                    </a:lnTo>
                    <a:lnTo>
                      <a:pt x="1906" y="17"/>
                    </a:lnTo>
                    <a:lnTo>
                      <a:pt x="1902" y="8"/>
                    </a:lnTo>
                    <a:lnTo>
                      <a:pt x="1902" y="2"/>
                    </a:lnTo>
                    <a:lnTo>
                      <a:pt x="1906" y="0"/>
                    </a:lnTo>
                    <a:lnTo>
                      <a:pt x="1909" y="2"/>
                    </a:lnTo>
                    <a:lnTo>
                      <a:pt x="1912" y="2"/>
                    </a:lnTo>
                    <a:lnTo>
                      <a:pt x="1917" y="3"/>
                    </a:lnTo>
                    <a:lnTo>
                      <a:pt x="1924" y="2"/>
                    </a:lnTo>
                    <a:lnTo>
                      <a:pt x="1929" y="3"/>
                    </a:lnTo>
                    <a:lnTo>
                      <a:pt x="1931" y="7"/>
                    </a:lnTo>
                    <a:lnTo>
                      <a:pt x="1937" y="8"/>
                    </a:lnTo>
                    <a:lnTo>
                      <a:pt x="1942" y="7"/>
                    </a:lnTo>
                    <a:lnTo>
                      <a:pt x="1949" y="10"/>
                    </a:lnTo>
                    <a:lnTo>
                      <a:pt x="1951" y="13"/>
                    </a:lnTo>
                    <a:lnTo>
                      <a:pt x="1952" y="17"/>
                    </a:lnTo>
                    <a:lnTo>
                      <a:pt x="1952" y="22"/>
                    </a:lnTo>
                    <a:lnTo>
                      <a:pt x="1951" y="27"/>
                    </a:lnTo>
                    <a:lnTo>
                      <a:pt x="1951" y="28"/>
                    </a:lnTo>
                    <a:lnTo>
                      <a:pt x="1956" y="28"/>
                    </a:lnTo>
                    <a:lnTo>
                      <a:pt x="1961" y="23"/>
                    </a:lnTo>
                    <a:lnTo>
                      <a:pt x="1967" y="18"/>
                    </a:lnTo>
                    <a:lnTo>
                      <a:pt x="1971" y="15"/>
                    </a:lnTo>
                    <a:lnTo>
                      <a:pt x="1976" y="13"/>
                    </a:lnTo>
                    <a:lnTo>
                      <a:pt x="1980" y="17"/>
                    </a:lnTo>
                    <a:lnTo>
                      <a:pt x="1987" y="17"/>
                    </a:lnTo>
                    <a:lnTo>
                      <a:pt x="1987" y="20"/>
                    </a:lnTo>
                    <a:lnTo>
                      <a:pt x="1982" y="25"/>
                    </a:lnTo>
                    <a:lnTo>
                      <a:pt x="1984" y="28"/>
                    </a:lnTo>
                    <a:lnTo>
                      <a:pt x="1987" y="28"/>
                    </a:lnTo>
                    <a:lnTo>
                      <a:pt x="1987" y="23"/>
                    </a:lnTo>
                    <a:lnTo>
                      <a:pt x="1992" y="20"/>
                    </a:lnTo>
                    <a:lnTo>
                      <a:pt x="1997" y="18"/>
                    </a:lnTo>
                    <a:lnTo>
                      <a:pt x="2005" y="22"/>
                    </a:lnTo>
                    <a:lnTo>
                      <a:pt x="2014" y="23"/>
                    </a:lnTo>
                    <a:lnTo>
                      <a:pt x="2017" y="27"/>
                    </a:lnTo>
                    <a:lnTo>
                      <a:pt x="2015" y="28"/>
                    </a:lnTo>
                    <a:lnTo>
                      <a:pt x="2012" y="28"/>
                    </a:lnTo>
                    <a:lnTo>
                      <a:pt x="2014" y="32"/>
                    </a:lnTo>
                    <a:lnTo>
                      <a:pt x="2010" y="35"/>
                    </a:lnTo>
                    <a:lnTo>
                      <a:pt x="2012" y="38"/>
                    </a:lnTo>
                    <a:lnTo>
                      <a:pt x="2015" y="35"/>
                    </a:lnTo>
                    <a:lnTo>
                      <a:pt x="2020" y="33"/>
                    </a:lnTo>
                    <a:lnTo>
                      <a:pt x="2020" y="38"/>
                    </a:lnTo>
                    <a:lnTo>
                      <a:pt x="2024" y="40"/>
                    </a:lnTo>
                    <a:lnTo>
                      <a:pt x="2027" y="35"/>
                    </a:lnTo>
                    <a:lnTo>
                      <a:pt x="2034" y="35"/>
                    </a:lnTo>
                    <a:lnTo>
                      <a:pt x="2034" y="38"/>
                    </a:lnTo>
                    <a:lnTo>
                      <a:pt x="2032" y="40"/>
                    </a:lnTo>
                    <a:lnTo>
                      <a:pt x="2032" y="43"/>
                    </a:lnTo>
                    <a:lnTo>
                      <a:pt x="2035" y="45"/>
                    </a:lnTo>
                    <a:lnTo>
                      <a:pt x="2039" y="43"/>
                    </a:lnTo>
                    <a:lnTo>
                      <a:pt x="2042" y="40"/>
                    </a:lnTo>
                    <a:lnTo>
                      <a:pt x="2044" y="40"/>
                    </a:lnTo>
                    <a:lnTo>
                      <a:pt x="2045" y="43"/>
                    </a:lnTo>
                    <a:lnTo>
                      <a:pt x="2055" y="48"/>
                    </a:lnTo>
                    <a:lnTo>
                      <a:pt x="2059" y="48"/>
                    </a:lnTo>
                    <a:lnTo>
                      <a:pt x="2060" y="50"/>
                    </a:lnTo>
                    <a:lnTo>
                      <a:pt x="2059" y="53"/>
                    </a:lnTo>
                    <a:lnTo>
                      <a:pt x="2049" y="56"/>
                    </a:lnTo>
                    <a:lnTo>
                      <a:pt x="2044" y="61"/>
                    </a:lnTo>
                    <a:lnTo>
                      <a:pt x="2039" y="63"/>
                    </a:lnTo>
                    <a:lnTo>
                      <a:pt x="2032" y="65"/>
                    </a:lnTo>
                    <a:lnTo>
                      <a:pt x="2029" y="66"/>
                    </a:lnTo>
                    <a:lnTo>
                      <a:pt x="2025" y="65"/>
                    </a:lnTo>
                    <a:lnTo>
                      <a:pt x="2022" y="66"/>
                    </a:lnTo>
                    <a:lnTo>
                      <a:pt x="2015" y="68"/>
                    </a:lnTo>
                    <a:lnTo>
                      <a:pt x="2025" y="68"/>
                    </a:lnTo>
                    <a:lnTo>
                      <a:pt x="2035" y="70"/>
                    </a:lnTo>
                    <a:lnTo>
                      <a:pt x="2039" y="71"/>
                    </a:lnTo>
                    <a:lnTo>
                      <a:pt x="2042" y="71"/>
                    </a:lnTo>
                    <a:lnTo>
                      <a:pt x="2045" y="66"/>
                    </a:lnTo>
                    <a:lnTo>
                      <a:pt x="2047" y="66"/>
                    </a:lnTo>
                    <a:lnTo>
                      <a:pt x="2052" y="66"/>
                    </a:lnTo>
                    <a:lnTo>
                      <a:pt x="2055" y="61"/>
                    </a:lnTo>
                    <a:lnTo>
                      <a:pt x="2062" y="58"/>
                    </a:lnTo>
                    <a:lnTo>
                      <a:pt x="2067" y="58"/>
                    </a:lnTo>
                    <a:lnTo>
                      <a:pt x="2069" y="61"/>
                    </a:lnTo>
                    <a:lnTo>
                      <a:pt x="2065" y="66"/>
                    </a:lnTo>
                    <a:lnTo>
                      <a:pt x="2069" y="68"/>
                    </a:lnTo>
                    <a:lnTo>
                      <a:pt x="2070" y="66"/>
                    </a:lnTo>
                    <a:lnTo>
                      <a:pt x="2072" y="63"/>
                    </a:lnTo>
                    <a:lnTo>
                      <a:pt x="2077" y="60"/>
                    </a:lnTo>
                    <a:lnTo>
                      <a:pt x="2079" y="61"/>
                    </a:lnTo>
                    <a:lnTo>
                      <a:pt x="2077" y="65"/>
                    </a:lnTo>
                    <a:lnTo>
                      <a:pt x="2077" y="66"/>
                    </a:lnTo>
                    <a:lnTo>
                      <a:pt x="2075" y="70"/>
                    </a:lnTo>
                    <a:lnTo>
                      <a:pt x="2077" y="73"/>
                    </a:lnTo>
                    <a:lnTo>
                      <a:pt x="2080" y="71"/>
                    </a:lnTo>
                    <a:lnTo>
                      <a:pt x="2082" y="70"/>
                    </a:lnTo>
                    <a:lnTo>
                      <a:pt x="2083" y="65"/>
                    </a:lnTo>
                    <a:lnTo>
                      <a:pt x="2088" y="65"/>
                    </a:lnTo>
                    <a:lnTo>
                      <a:pt x="2092" y="65"/>
                    </a:lnTo>
                    <a:lnTo>
                      <a:pt x="2090" y="75"/>
                    </a:lnTo>
                    <a:lnTo>
                      <a:pt x="2087" y="76"/>
                    </a:lnTo>
                    <a:lnTo>
                      <a:pt x="2088" y="76"/>
                    </a:lnTo>
                    <a:lnTo>
                      <a:pt x="2090" y="81"/>
                    </a:lnTo>
                    <a:lnTo>
                      <a:pt x="2090" y="88"/>
                    </a:lnTo>
                    <a:lnTo>
                      <a:pt x="2085" y="90"/>
                    </a:lnTo>
                    <a:lnTo>
                      <a:pt x="2085" y="93"/>
                    </a:lnTo>
                    <a:lnTo>
                      <a:pt x="2079" y="100"/>
                    </a:lnTo>
                    <a:lnTo>
                      <a:pt x="2080" y="101"/>
                    </a:lnTo>
                    <a:lnTo>
                      <a:pt x="2083" y="101"/>
                    </a:lnTo>
                    <a:lnTo>
                      <a:pt x="2087" y="96"/>
                    </a:lnTo>
                    <a:lnTo>
                      <a:pt x="2092" y="96"/>
                    </a:lnTo>
                    <a:lnTo>
                      <a:pt x="2092" y="95"/>
                    </a:lnTo>
                    <a:lnTo>
                      <a:pt x="2095" y="95"/>
                    </a:lnTo>
                    <a:lnTo>
                      <a:pt x="2102" y="98"/>
                    </a:lnTo>
                    <a:lnTo>
                      <a:pt x="2103" y="103"/>
                    </a:lnTo>
                    <a:lnTo>
                      <a:pt x="2105" y="110"/>
                    </a:lnTo>
                    <a:lnTo>
                      <a:pt x="2103" y="120"/>
                    </a:lnTo>
                    <a:lnTo>
                      <a:pt x="2097" y="130"/>
                    </a:lnTo>
                    <a:lnTo>
                      <a:pt x="2088" y="135"/>
                    </a:lnTo>
                    <a:lnTo>
                      <a:pt x="2085" y="136"/>
                    </a:lnTo>
                    <a:lnTo>
                      <a:pt x="2082" y="136"/>
                    </a:lnTo>
                    <a:lnTo>
                      <a:pt x="2077" y="138"/>
                    </a:lnTo>
                    <a:lnTo>
                      <a:pt x="2077" y="140"/>
                    </a:lnTo>
                    <a:lnTo>
                      <a:pt x="2074" y="141"/>
                    </a:lnTo>
                    <a:lnTo>
                      <a:pt x="2059" y="148"/>
                    </a:lnTo>
                    <a:lnTo>
                      <a:pt x="2054" y="151"/>
                    </a:lnTo>
                    <a:lnTo>
                      <a:pt x="2049" y="153"/>
                    </a:lnTo>
                    <a:lnTo>
                      <a:pt x="2042" y="154"/>
                    </a:lnTo>
                    <a:lnTo>
                      <a:pt x="2035" y="154"/>
                    </a:lnTo>
                    <a:lnTo>
                      <a:pt x="2032" y="153"/>
                    </a:lnTo>
                    <a:lnTo>
                      <a:pt x="2030" y="156"/>
                    </a:lnTo>
                    <a:lnTo>
                      <a:pt x="2027" y="158"/>
                    </a:lnTo>
                    <a:lnTo>
                      <a:pt x="2022" y="154"/>
                    </a:lnTo>
                    <a:lnTo>
                      <a:pt x="2017" y="151"/>
                    </a:lnTo>
                    <a:lnTo>
                      <a:pt x="2009" y="151"/>
                    </a:lnTo>
                    <a:lnTo>
                      <a:pt x="2009" y="154"/>
                    </a:lnTo>
                    <a:lnTo>
                      <a:pt x="2014" y="154"/>
                    </a:lnTo>
                    <a:lnTo>
                      <a:pt x="2017" y="156"/>
                    </a:lnTo>
                    <a:lnTo>
                      <a:pt x="2014" y="158"/>
                    </a:lnTo>
                    <a:lnTo>
                      <a:pt x="2007" y="156"/>
                    </a:lnTo>
                    <a:lnTo>
                      <a:pt x="2004" y="158"/>
                    </a:lnTo>
                    <a:lnTo>
                      <a:pt x="2000" y="154"/>
                    </a:lnTo>
                    <a:lnTo>
                      <a:pt x="1992" y="154"/>
                    </a:lnTo>
                    <a:lnTo>
                      <a:pt x="1989" y="153"/>
                    </a:lnTo>
                    <a:lnTo>
                      <a:pt x="1987" y="153"/>
                    </a:lnTo>
                    <a:lnTo>
                      <a:pt x="1984" y="154"/>
                    </a:lnTo>
                    <a:lnTo>
                      <a:pt x="1977" y="146"/>
                    </a:lnTo>
                    <a:lnTo>
                      <a:pt x="1972" y="141"/>
                    </a:lnTo>
                    <a:lnTo>
                      <a:pt x="1974" y="146"/>
                    </a:lnTo>
                    <a:lnTo>
                      <a:pt x="1979" y="151"/>
                    </a:lnTo>
                    <a:lnTo>
                      <a:pt x="1979" y="153"/>
                    </a:lnTo>
                    <a:lnTo>
                      <a:pt x="1976" y="154"/>
                    </a:lnTo>
                    <a:lnTo>
                      <a:pt x="1967" y="151"/>
                    </a:lnTo>
                    <a:lnTo>
                      <a:pt x="1971" y="154"/>
                    </a:lnTo>
                    <a:lnTo>
                      <a:pt x="1987" y="158"/>
                    </a:lnTo>
                    <a:lnTo>
                      <a:pt x="1995" y="159"/>
                    </a:lnTo>
                    <a:lnTo>
                      <a:pt x="1999" y="161"/>
                    </a:lnTo>
                    <a:lnTo>
                      <a:pt x="1995" y="164"/>
                    </a:lnTo>
                    <a:lnTo>
                      <a:pt x="1974" y="171"/>
                    </a:lnTo>
                    <a:lnTo>
                      <a:pt x="1961" y="174"/>
                    </a:lnTo>
                    <a:lnTo>
                      <a:pt x="1956" y="174"/>
                    </a:lnTo>
                    <a:lnTo>
                      <a:pt x="1947" y="174"/>
                    </a:lnTo>
                    <a:lnTo>
                      <a:pt x="1942" y="174"/>
                    </a:lnTo>
                    <a:lnTo>
                      <a:pt x="1941" y="171"/>
                    </a:lnTo>
                    <a:lnTo>
                      <a:pt x="1936" y="173"/>
                    </a:lnTo>
                    <a:lnTo>
                      <a:pt x="1932" y="173"/>
                    </a:lnTo>
                    <a:lnTo>
                      <a:pt x="1927" y="173"/>
                    </a:lnTo>
                    <a:lnTo>
                      <a:pt x="1926" y="178"/>
                    </a:lnTo>
                    <a:lnTo>
                      <a:pt x="1931" y="176"/>
                    </a:lnTo>
                    <a:lnTo>
                      <a:pt x="1931" y="181"/>
                    </a:lnTo>
                    <a:lnTo>
                      <a:pt x="1937" y="178"/>
                    </a:lnTo>
                    <a:lnTo>
                      <a:pt x="1951" y="178"/>
                    </a:lnTo>
                    <a:lnTo>
                      <a:pt x="1957" y="178"/>
                    </a:lnTo>
                    <a:lnTo>
                      <a:pt x="1976" y="178"/>
                    </a:lnTo>
                    <a:lnTo>
                      <a:pt x="1987" y="176"/>
                    </a:lnTo>
                    <a:lnTo>
                      <a:pt x="1995" y="168"/>
                    </a:lnTo>
                    <a:lnTo>
                      <a:pt x="2000" y="168"/>
                    </a:lnTo>
                    <a:lnTo>
                      <a:pt x="2004" y="169"/>
                    </a:lnTo>
                    <a:lnTo>
                      <a:pt x="2010" y="168"/>
                    </a:lnTo>
                    <a:lnTo>
                      <a:pt x="2017" y="169"/>
                    </a:lnTo>
                    <a:lnTo>
                      <a:pt x="2015" y="174"/>
                    </a:lnTo>
                    <a:lnTo>
                      <a:pt x="2010" y="181"/>
                    </a:lnTo>
                    <a:lnTo>
                      <a:pt x="2002" y="184"/>
                    </a:lnTo>
                    <a:lnTo>
                      <a:pt x="2000" y="186"/>
                    </a:lnTo>
                    <a:lnTo>
                      <a:pt x="1990" y="188"/>
                    </a:lnTo>
                    <a:lnTo>
                      <a:pt x="1987" y="193"/>
                    </a:lnTo>
                    <a:lnTo>
                      <a:pt x="1984" y="193"/>
                    </a:lnTo>
                    <a:lnTo>
                      <a:pt x="1979" y="198"/>
                    </a:lnTo>
                    <a:lnTo>
                      <a:pt x="1971" y="201"/>
                    </a:lnTo>
                    <a:lnTo>
                      <a:pt x="1966" y="201"/>
                    </a:lnTo>
                    <a:lnTo>
                      <a:pt x="1962" y="203"/>
                    </a:lnTo>
                    <a:lnTo>
                      <a:pt x="1957" y="203"/>
                    </a:lnTo>
                    <a:lnTo>
                      <a:pt x="1952" y="206"/>
                    </a:lnTo>
                    <a:lnTo>
                      <a:pt x="1944" y="208"/>
                    </a:lnTo>
                    <a:lnTo>
                      <a:pt x="1941" y="213"/>
                    </a:lnTo>
                    <a:lnTo>
                      <a:pt x="1931" y="214"/>
                    </a:lnTo>
                    <a:lnTo>
                      <a:pt x="1927" y="216"/>
                    </a:lnTo>
                    <a:lnTo>
                      <a:pt x="1922" y="214"/>
                    </a:lnTo>
                    <a:lnTo>
                      <a:pt x="1919" y="218"/>
                    </a:lnTo>
                    <a:lnTo>
                      <a:pt x="1916" y="218"/>
                    </a:lnTo>
                    <a:lnTo>
                      <a:pt x="1914" y="219"/>
                    </a:lnTo>
                    <a:lnTo>
                      <a:pt x="1914" y="224"/>
                    </a:lnTo>
                    <a:lnTo>
                      <a:pt x="1909" y="228"/>
                    </a:lnTo>
                    <a:lnTo>
                      <a:pt x="1906" y="233"/>
                    </a:lnTo>
                    <a:lnTo>
                      <a:pt x="1894" y="233"/>
                    </a:lnTo>
                    <a:lnTo>
                      <a:pt x="1891" y="234"/>
                    </a:lnTo>
                    <a:lnTo>
                      <a:pt x="1887" y="233"/>
                    </a:lnTo>
                    <a:lnTo>
                      <a:pt x="1886" y="231"/>
                    </a:lnTo>
                    <a:lnTo>
                      <a:pt x="1889" y="228"/>
                    </a:lnTo>
                    <a:lnTo>
                      <a:pt x="1889" y="224"/>
                    </a:lnTo>
                    <a:lnTo>
                      <a:pt x="1886" y="221"/>
                    </a:lnTo>
                    <a:lnTo>
                      <a:pt x="1886" y="228"/>
                    </a:lnTo>
                    <a:lnTo>
                      <a:pt x="1884" y="229"/>
                    </a:lnTo>
                    <a:lnTo>
                      <a:pt x="1882" y="233"/>
                    </a:lnTo>
                    <a:lnTo>
                      <a:pt x="1887" y="236"/>
                    </a:lnTo>
                    <a:lnTo>
                      <a:pt x="1889" y="239"/>
                    </a:lnTo>
                    <a:lnTo>
                      <a:pt x="1884" y="244"/>
                    </a:lnTo>
                    <a:lnTo>
                      <a:pt x="1882" y="244"/>
                    </a:lnTo>
                    <a:lnTo>
                      <a:pt x="1878" y="241"/>
                    </a:lnTo>
                    <a:lnTo>
                      <a:pt x="1874" y="243"/>
                    </a:lnTo>
                    <a:lnTo>
                      <a:pt x="1866" y="241"/>
                    </a:lnTo>
                    <a:lnTo>
                      <a:pt x="1863" y="243"/>
                    </a:lnTo>
                    <a:lnTo>
                      <a:pt x="1859" y="243"/>
                    </a:lnTo>
                    <a:lnTo>
                      <a:pt x="1859" y="239"/>
                    </a:lnTo>
                    <a:lnTo>
                      <a:pt x="1858" y="238"/>
                    </a:lnTo>
                    <a:lnTo>
                      <a:pt x="1856" y="241"/>
                    </a:lnTo>
                    <a:lnTo>
                      <a:pt x="1851" y="241"/>
                    </a:lnTo>
                    <a:lnTo>
                      <a:pt x="1851" y="244"/>
                    </a:lnTo>
                    <a:lnTo>
                      <a:pt x="1859" y="246"/>
                    </a:lnTo>
                    <a:lnTo>
                      <a:pt x="1873" y="246"/>
                    </a:lnTo>
                    <a:lnTo>
                      <a:pt x="1876" y="249"/>
                    </a:lnTo>
                    <a:lnTo>
                      <a:pt x="1874" y="252"/>
                    </a:lnTo>
                    <a:lnTo>
                      <a:pt x="1869" y="256"/>
                    </a:lnTo>
                    <a:lnTo>
                      <a:pt x="1863" y="254"/>
                    </a:lnTo>
                    <a:lnTo>
                      <a:pt x="1856" y="256"/>
                    </a:lnTo>
                    <a:lnTo>
                      <a:pt x="1854" y="257"/>
                    </a:lnTo>
                    <a:lnTo>
                      <a:pt x="1858" y="259"/>
                    </a:lnTo>
                    <a:lnTo>
                      <a:pt x="1859" y="257"/>
                    </a:lnTo>
                    <a:lnTo>
                      <a:pt x="1863" y="261"/>
                    </a:lnTo>
                    <a:lnTo>
                      <a:pt x="1863" y="264"/>
                    </a:lnTo>
                    <a:lnTo>
                      <a:pt x="1854" y="271"/>
                    </a:lnTo>
                    <a:lnTo>
                      <a:pt x="1848" y="269"/>
                    </a:lnTo>
                    <a:lnTo>
                      <a:pt x="1836" y="269"/>
                    </a:lnTo>
                    <a:lnTo>
                      <a:pt x="1834" y="267"/>
                    </a:lnTo>
                    <a:lnTo>
                      <a:pt x="1829" y="267"/>
                    </a:lnTo>
                    <a:lnTo>
                      <a:pt x="1828" y="264"/>
                    </a:lnTo>
                    <a:lnTo>
                      <a:pt x="1828" y="257"/>
                    </a:lnTo>
                    <a:lnTo>
                      <a:pt x="1821" y="256"/>
                    </a:lnTo>
                    <a:lnTo>
                      <a:pt x="1818" y="254"/>
                    </a:lnTo>
                    <a:lnTo>
                      <a:pt x="1819" y="251"/>
                    </a:lnTo>
                    <a:lnTo>
                      <a:pt x="1816" y="247"/>
                    </a:lnTo>
                    <a:lnTo>
                      <a:pt x="1813" y="249"/>
                    </a:lnTo>
                    <a:lnTo>
                      <a:pt x="1809" y="247"/>
                    </a:lnTo>
                    <a:lnTo>
                      <a:pt x="1801" y="249"/>
                    </a:lnTo>
                    <a:lnTo>
                      <a:pt x="1801" y="251"/>
                    </a:lnTo>
                    <a:lnTo>
                      <a:pt x="1804" y="252"/>
                    </a:lnTo>
                    <a:lnTo>
                      <a:pt x="1806" y="251"/>
                    </a:lnTo>
                    <a:lnTo>
                      <a:pt x="1809" y="252"/>
                    </a:lnTo>
                    <a:lnTo>
                      <a:pt x="1821" y="261"/>
                    </a:lnTo>
                    <a:lnTo>
                      <a:pt x="1819" y="274"/>
                    </a:lnTo>
                    <a:lnTo>
                      <a:pt x="1818" y="276"/>
                    </a:lnTo>
                    <a:lnTo>
                      <a:pt x="1813" y="274"/>
                    </a:lnTo>
                    <a:lnTo>
                      <a:pt x="1809" y="271"/>
                    </a:lnTo>
                    <a:lnTo>
                      <a:pt x="1806" y="272"/>
                    </a:lnTo>
                    <a:lnTo>
                      <a:pt x="1806" y="276"/>
                    </a:lnTo>
                    <a:lnTo>
                      <a:pt x="1804" y="276"/>
                    </a:lnTo>
                    <a:lnTo>
                      <a:pt x="1799" y="272"/>
                    </a:lnTo>
                    <a:lnTo>
                      <a:pt x="1796" y="272"/>
                    </a:lnTo>
                    <a:lnTo>
                      <a:pt x="1793" y="276"/>
                    </a:lnTo>
                    <a:lnTo>
                      <a:pt x="1789" y="276"/>
                    </a:lnTo>
                    <a:lnTo>
                      <a:pt x="1788" y="272"/>
                    </a:lnTo>
                    <a:lnTo>
                      <a:pt x="1783" y="272"/>
                    </a:lnTo>
                    <a:lnTo>
                      <a:pt x="1780" y="267"/>
                    </a:lnTo>
                    <a:lnTo>
                      <a:pt x="1778" y="269"/>
                    </a:lnTo>
                    <a:lnTo>
                      <a:pt x="1776" y="264"/>
                    </a:lnTo>
                    <a:lnTo>
                      <a:pt x="1773" y="262"/>
                    </a:lnTo>
                    <a:lnTo>
                      <a:pt x="1766" y="262"/>
                    </a:lnTo>
                    <a:lnTo>
                      <a:pt x="1763" y="257"/>
                    </a:lnTo>
                    <a:lnTo>
                      <a:pt x="1761" y="259"/>
                    </a:lnTo>
                    <a:lnTo>
                      <a:pt x="1763" y="262"/>
                    </a:lnTo>
                    <a:lnTo>
                      <a:pt x="1766" y="266"/>
                    </a:lnTo>
                    <a:lnTo>
                      <a:pt x="1773" y="267"/>
                    </a:lnTo>
                    <a:lnTo>
                      <a:pt x="1778" y="276"/>
                    </a:lnTo>
                    <a:lnTo>
                      <a:pt x="1776" y="277"/>
                    </a:lnTo>
                    <a:lnTo>
                      <a:pt x="1763" y="274"/>
                    </a:lnTo>
                    <a:lnTo>
                      <a:pt x="1760" y="272"/>
                    </a:lnTo>
                    <a:lnTo>
                      <a:pt x="1760" y="267"/>
                    </a:lnTo>
                    <a:lnTo>
                      <a:pt x="1756" y="264"/>
                    </a:lnTo>
                    <a:lnTo>
                      <a:pt x="1755" y="266"/>
                    </a:lnTo>
                    <a:lnTo>
                      <a:pt x="1755" y="269"/>
                    </a:lnTo>
                    <a:lnTo>
                      <a:pt x="1755" y="271"/>
                    </a:lnTo>
                    <a:lnTo>
                      <a:pt x="1750" y="271"/>
                    </a:lnTo>
                    <a:lnTo>
                      <a:pt x="1746" y="267"/>
                    </a:lnTo>
                    <a:lnTo>
                      <a:pt x="1743" y="269"/>
                    </a:lnTo>
                    <a:lnTo>
                      <a:pt x="1743" y="272"/>
                    </a:lnTo>
                    <a:lnTo>
                      <a:pt x="1750" y="274"/>
                    </a:lnTo>
                    <a:lnTo>
                      <a:pt x="1750" y="277"/>
                    </a:lnTo>
                    <a:lnTo>
                      <a:pt x="1751" y="277"/>
                    </a:lnTo>
                    <a:lnTo>
                      <a:pt x="1755" y="276"/>
                    </a:lnTo>
                    <a:lnTo>
                      <a:pt x="1758" y="276"/>
                    </a:lnTo>
                    <a:lnTo>
                      <a:pt x="1761" y="279"/>
                    </a:lnTo>
                    <a:lnTo>
                      <a:pt x="1766" y="281"/>
                    </a:lnTo>
                    <a:lnTo>
                      <a:pt x="1771" y="286"/>
                    </a:lnTo>
                    <a:lnTo>
                      <a:pt x="1775" y="286"/>
                    </a:lnTo>
                    <a:lnTo>
                      <a:pt x="1778" y="284"/>
                    </a:lnTo>
                    <a:lnTo>
                      <a:pt x="1791" y="287"/>
                    </a:lnTo>
                    <a:lnTo>
                      <a:pt x="1794" y="289"/>
                    </a:lnTo>
                    <a:lnTo>
                      <a:pt x="1789" y="292"/>
                    </a:lnTo>
                    <a:lnTo>
                      <a:pt x="1791" y="294"/>
                    </a:lnTo>
                    <a:lnTo>
                      <a:pt x="1789" y="299"/>
                    </a:lnTo>
                    <a:lnTo>
                      <a:pt x="1791" y="302"/>
                    </a:lnTo>
                    <a:lnTo>
                      <a:pt x="1788" y="306"/>
                    </a:lnTo>
                    <a:lnTo>
                      <a:pt x="1786" y="304"/>
                    </a:lnTo>
                    <a:lnTo>
                      <a:pt x="1783" y="302"/>
                    </a:lnTo>
                    <a:lnTo>
                      <a:pt x="1776" y="301"/>
                    </a:lnTo>
                    <a:lnTo>
                      <a:pt x="1770" y="296"/>
                    </a:lnTo>
                    <a:lnTo>
                      <a:pt x="1768" y="292"/>
                    </a:lnTo>
                    <a:lnTo>
                      <a:pt x="1770" y="287"/>
                    </a:lnTo>
                    <a:lnTo>
                      <a:pt x="1766" y="284"/>
                    </a:lnTo>
                    <a:lnTo>
                      <a:pt x="1760" y="284"/>
                    </a:lnTo>
                    <a:lnTo>
                      <a:pt x="1748" y="282"/>
                    </a:lnTo>
                    <a:lnTo>
                      <a:pt x="1745" y="279"/>
                    </a:lnTo>
                    <a:lnTo>
                      <a:pt x="1740" y="281"/>
                    </a:lnTo>
                    <a:lnTo>
                      <a:pt x="1740" y="282"/>
                    </a:lnTo>
                    <a:lnTo>
                      <a:pt x="1746" y="284"/>
                    </a:lnTo>
                    <a:lnTo>
                      <a:pt x="1755" y="286"/>
                    </a:lnTo>
                    <a:lnTo>
                      <a:pt x="1765" y="289"/>
                    </a:lnTo>
                    <a:lnTo>
                      <a:pt x="1765" y="292"/>
                    </a:lnTo>
                    <a:lnTo>
                      <a:pt x="1763" y="294"/>
                    </a:lnTo>
                    <a:lnTo>
                      <a:pt x="1758" y="291"/>
                    </a:lnTo>
                    <a:lnTo>
                      <a:pt x="1750" y="291"/>
                    </a:lnTo>
                    <a:lnTo>
                      <a:pt x="1741" y="292"/>
                    </a:lnTo>
                    <a:lnTo>
                      <a:pt x="1741" y="289"/>
                    </a:lnTo>
                    <a:lnTo>
                      <a:pt x="1740" y="287"/>
                    </a:lnTo>
                    <a:lnTo>
                      <a:pt x="1731" y="286"/>
                    </a:lnTo>
                    <a:lnTo>
                      <a:pt x="1728" y="284"/>
                    </a:lnTo>
                    <a:lnTo>
                      <a:pt x="1728" y="286"/>
                    </a:lnTo>
                    <a:lnTo>
                      <a:pt x="1736" y="289"/>
                    </a:lnTo>
                    <a:lnTo>
                      <a:pt x="1736" y="292"/>
                    </a:lnTo>
                    <a:lnTo>
                      <a:pt x="1736" y="294"/>
                    </a:lnTo>
                    <a:lnTo>
                      <a:pt x="1740" y="296"/>
                    </a:lnTo>
                    <a:lnTo>
                      <a:pt x="1741" y="294"/>
                    </a:lnTo>
                    <a:lnTo>
                      <a:pt x="1743" y="296"/>
                    </a:lnTo>
                    <a:lnTo>
                      <a:pt x="1746" y="294"/>
                    </a:lnTo>
                    <a:lnTo>
                      <a:pt x="1748" y="292"/>
                    </a:lnTo>
                    <a:lnTo>
                      <a:pt x="1750" y="294"/>
                    </a:lnTo>
                    <a:lnTo>
                      <a:pt x="1755" y="294"/>
                    </a:lnTo>
                    <a:lnTo>
                      <a:pt x="1758" y="296"/>
                    </a:lnTo>
                    <a:lnTo>
                      <a:pt x="1765" y="301"/>
                    </a:lnTo>
                    <a:lnTo>
                      <a:pt x="1765" y="302"/>
                    </a:lnTo>
                    <a:lnTo>
                      <a:pt x="1760" y="302"/>
                    </a:lnTo>
                    <a:lnTo>
                      <a:pt x="1755" y="306"/>
                    </a:lnTo>
                    <a:lnTo>
                      <a:pt x="1753" y="307"/>
                    </a:lnTo>
                    <a:lnTo>
                      <a:pt x="1758" y="306"/>
                    </a:lnTo>
                    <a:lnTo>
                      <a:pt x="1761" y="306"/>
                    </a:lnTo>
                    <a:lnTo>
                      <a:pt x="1766" y="306"/>
                    </a:lnTo>
                    <a:lnTo>
                      <a:pt x="1771" y="309"/>
                    </a:lnTo>
                    <a:lnTo>
                      <a:pt x="1775" y="312"/>
                    </a:lnTo>
                    <a:lnTo>
                      <a:pt x="1775" y="316"/>
                    </a:lnTo>
                    <a:lnTo>
                      <a:pt x="1770" y="324"/>
                    </a:lnTo>
                    <a:lnTo>
                      <a:pt x="1768" y="331"/>
                    </a:lnTo>
                    <a:lnTo>
                      <a:pt x="1765" y="331"/>
                    </a:lnTo>
                    <a:lnTo>
                      <a:pt x="1758" y="336"/>
                    </a:lnTo>
                    <a:lnTo>
                      <a:pt x="1755" y="334"/>
                    </a:lnTo>
                    <a:lnTo>
                      <a:pt x="1751" y="334"/>
                    </a:lnTo>
                    <a:lnTo>
                      <a:pt x="1748" y="332"/>
                    </a:lnTo>
                    <a:lnTo>
                      <a:pt x="1746" y="331"/>
                    </a:lnTo>
                    <a:lnTo>
                      <a:pt x="1743" y="329"/>
                    </a:lnTo>
                    <a:lnTo>
                      <a:pt x="1738" y="329"/>
                    </a:lnTo>
                    <a:lnTo>
                      <a:pt x="1738" y="331"/>
                    </a:lnTo>
                    <a:lnTo>
                      <a:pt x="1743" y="332"/>
                    </a:lnTo>
                    <a:lnTo>
                      <a:pt x="1745" y="334"/>
                    </a:lnTo>
                    <a:lnTo>
                      <a:pt x="1748" y="336"/>
                    </a:lnTo>
                    <a:lnTo>
                      <a:pt x="1753" y="339"/>
                    </a:lnTo>
                    <a:lnTo>
                      <a:pt x="1755" y="344"/>
                    </a:lnTo>
                    <a:lnTo>
                      <a:pt x="1753" y="347"/>
                    </a:lnTo>
                    <a:lnTo>
                      <a:pt x="1748" y="347"/>
                    </a:lnTo>
                    <a:lnTo>
                      <a:pt x="1743" y="352"/>
                    </a:lnTo>
                    <a:lnTo>
                      <a:pt x="1740" y="352"/>
                    </a:lnTo>
                    <a:lnTo>
                      <a:pt x="1733" y="347"/>
                    </a:lnTo>
                    <a:lnTo>
                      <a:pt x="1728" y="347"/>
                    </a:lnTo>
                    <a:lnTo>
                      <a:pt x="1726" y="345"/>
                    </a:lnTo>
                    <a:lnTo>
                      <a:pt x="1721" y="345"/>
                    </a:lnTo>
                    <a:lnTo>
                      <a:pt x="1718" y="347"/>
                    </a:lnTo>
                    <a:lnTo>
                      <a:pt x="1720" y="349"/>
                    </a:lnTo>
                    <a:lnTo>
                      <a:pt x="1735" y="357"/>
                    </a:lnTo>
                    <a:lnTo>
                      <a:pt x="1740" y="357"/>
                    </a:lnTo>
                    <a:lnTo>
                      <a:pt x="1740" y="359"/>
                    </a:lnTo>
                    <a:lnTo>
                      <a:pt x="1735" y="360"/>
                    </a:lnTo>
                    <a:lnTo>
                      <a:pt x="1731" y="365"/>
                    </a:lnTo>
                    <a:lnTo>
                      <a:pt x="1728" y="365"/>
                    </a:lnTo>
                    <a:lnTo>
                      <a:pt x="1723" y="362"/>
                    </a:lnTo>
                    <a:lnTo>
                      <a:pt x="1720" y="362"/>
                    </a:lnTo>
                    <a:lnTo>
                      <a:pt x="1715" y="365"/>
                    </a:lnTo>
                    <a:lnTo>
                      <a:pt x="1708" y="365"/>
                    </a:lnTo>
                    <a:lnTo>
                      <a:pt x="1705" y="362"/>
                    </a:lnTo>
                    <a:lnTo>
                      <a:pt x="1695" y="360"/>
                    </a:lnTo>
                    <a:lnTo>
                      <a:pt x="1690" y="362"/>
                    </a:lnTo>
                    <a:lnTo>
                      <a:pt x="1688" y="369"/>
                    </a:lnTo>
                    <a:lnTo>
                      <a:pt x="1683" y="374"/>
                    </a:lnTo>
                    <a:lnTo>
                      <a:pt x="1688" y="374"/>
                    </a:lnTo>
                    <a:lnTo>
                      <a:pt x="1690" y="374"/>
                    </a:lnTo>
                    <a:lnTo>
                      <a:pt x="1690" y="379"/>
                    </a:lnTo>
                    <a:lnTo>
                      <a:pt x="1682" y="382"/>
                    </a:lnTo>
                    <a:lnTo>
                      <a:pt x="1682" y="387"/>
                    </a:lnTo>
                    <a:lnTo>
                      <a:pt x="1677" y="390"/>
                    </a:lnTo>
                    <a:lnTo>
                      <a:pt x="1675" y="389"/>
                    </a:lnTo>
                    <a:lnTo>
                      <a:pt x="1673" y="389"/>
                    </a:lnTo>
                    <a:lnTo>
                      <a:pt x="1672" y="392"/>
                    </a:lnTo>
                    <a:lnTo>
                      <a:pt x="1668" y="394"/>
                    </a:lnTo>
                    <a:lnTo>
                      <a:pt x="1665" y="394"/>
                    </a:lnTo>
                    <a:lnTo>
                      <a:pt x="1667" y="390"/>
                    </a:lnTo>
                    <a:lnTo>
                      <a:pt x="1663" y="390"/>
                    </a:lnTo>
                    <a:lnTo>
                      <a:pt x="1662" y="394"/>
                    </a:lnTo>
                    <a:lnTo>
                      <a:pt x="1658" y="399"/>
                    </a:lnTo>
                    <a:lnTo>
                      <a:pt x="1655" y="400"/>
                    </a:lnTo>
                    <a:lnTo>
                      <a:pt x="1643" y="395"/>
                    </a:lnTo>
                    <a:lnTo>
                      <a:pt x="1638" y="395"/>
                    </a:lnTo>
                    <a:lnTo>
                      <a:pt x="1637" y="397"/>
                    </a:lnTo>
                    <a:lnTo>
                      <a:pt x="1630" y="395"/>
                    </a:lnTo>
                    <a:lnTo>
                      <a:pt x="1620" y="384"/>
                    </a:lnTo>
                    <a:lnTo>
                      <a:pt x="1618" y="375"/>
                    </a:lnTo>
                    <a:lnTo>
                      <a:pt x="1622" y="374"/>
                    </a:lnTo>
                    <a:lnTo>
                      <a:pt x="1622" y="370"/>
                    </a:lnTo>
                    <a:lnTo>
                      <a:pt x="1620" y="367"/>
                    </a:lnTo>
                    <a:lnTo>
                      <a:pt x="1620" y="364"/>
                    </a:lnTo>
                    <a:lnTo>
                      <a:pt x="1617" y="369"/>
                    </a:lnTo>
                    <a:lnTo>
                      <a:pt x="1617" y="372"/>
                    </a:lnTo>
                    <a:lnTo>
                      <a:pt x="1615" y="379"/>
                    </a:lnTo>
                    <a:lnTo>
                      <a:pt x="1612" y="382"/>
                    </a:lnTo>
                    <a:lnTo>
                      <a:pt x="1617" y="387"/>
                    </a:lnTo>
                    <a:lnTo>
                      <a:pt x="1615" y="389"/>
                    </a:lnTo>
                    <a:lnTo>
                      <a:pt x="1613" y="389"/>
                    </a:lnTo>
                    <a:lnTo>
                      <a:pt x="1607" y="389"/>
                    </a:lnTo>
                    <a:lnTo>
                      <a:pt x="1605" y="389"/>
                    </a:lnTo>
                    <a:lnTo>
                      <a:pt x="1600" y="389"/>
                    </a:lnTo>
                    <a:lnTo>
                      <a:pt x="1605" y="392"/>
                    </a:lnTo>
                    <a:lnTo>
                      <a:pt x="1602" y="399"/>
                    </a:lnTo>
                    <a:lnTo>
                      <a:pt x="1605" y="399"/>
                    </a:lnTo>
                    <a:lnTo>
                      <a:pt x="1612" y="394"/>
                    </a:lnTo>
                    <a:lnTo>
                      <a:pt x="1613" y="394"/>
                    </a:lnTo>
                    <a:lnTo>
                      <a:pt x="1615" y="392"/>
                    </a:lnTo>
                    <a:lnTo>
                      <a:pt x="1618" y="390"/>
                    </a:lnTo>
                    <a:lnTo>
                      <a:pt x="1625" y="394"/>
                    </a:lnTo>
                    <a:lnTo>
                      <a:pt x="1628" y="399"/>
                    </a:lnTo>
                    <a:lnTo>
                      <a:pt x="1627" y="404"/>
                    </a:lnTo>
                    <a:lnTo>
                      <a:pt x="1632" y="400"/>
                    </a:lnTo>
                    <a:lnTo>
                      <a:pt x="1640" y="397"/>
                    </a:lnTo>
                    <a:lnTo>
                      <a:pt x="1647" y="400"/>
                    </a:lnTo>
                    <a:lnTo>
                      <a:pt x="1647" y="404"/>
                    </a:lnTo>
                    <a:lnTo>
                      <a:pt x="1645" y="407"/>
                    </a:lnTo>
                    <a:lnTo>
                      <a:pt x="1642" y="414"/>
                    </a:lnTo>
                    <a:lnTo>
                      <a:pt x="1640" y="415"/>
                    </a:lnTo>
                    <a:lnTo>
                      <a:pt x="1638" y="417"/>
                    </a:lnTo>
                    <a:lnTo>
                      <a:pt x="1640" y="419"/>
                    </a:lnTo>
                    <a:lnTo>
                      <a:pt x="1643" y="419"/>
                    </a:lnTo>
                    <a:lnTo>
                      <a:pt x="1643" y="422"/>
                    </a:lnTo>
                    <a:lnTo>
                      <a:pt x="1638" y="425"/>
                    </a:lnTo>
                    <a:lnTo>
                      <a:pt x="1643" y="425"/>
                    </a:lnTo>
                    <a:lnTo>
                      <a:pt x="1645" y="422"/>
                    </a:lnTo>
                    <a:lnTo>
                      <a:pt x="1652" y="419"/>
                    </a:lnTo>
                    <a:lnTo>
                      <a:pt x="1655" y="419"/>
                    </a:lnTo>
                    <a:lnTo>
                      <a:pt x="1657" y="419"/>
                    </a:lnTo>
                    <a:lnTo>
                      <a:pt x="1660" y="419"/>
                    </a:lnTo>
                    <a:lnTo>
                      <a:pt x="1658" y="424"/>
                    </a:lnTo>
                    <a:lnTo>
                      <a:pt x="1660" y="427"/>
                    </a:lnTo>
                    <a:lnTo>
                      <a:pt x="1658" y="434"/>
                    </a:lnTo>
                    <a:lnTo>
                      <a:pt x="1653" y="442"/>
                    </a:lnTo>
                    <a:lnTo>
                      <a:pt x="1648" y="442"/>
                    </a:lnTo>
                    <a:lnTo>
                      <a:pt x="1643" y="445"/>
                    </a:lnTo>
                    <a:lnTo>
                      <a:pt x="1640" y="450"/>
                    </a:lnTo>
                    <a:lnTo>
                      <a:pt x="1637" y="453"/>
                    </a:lnTo>
                    <a:lnTo>
                      <a:pt x="1635" y="452"/>
                    </a:lnTo>
                    <a:lnTo>
                      <a:pt x="1637" y="447"/>
                    </a:lnTo>
                    <a:lnTo>
                      <a:pt x="1637" y="442"/>
                    </a:lnTo>
                    <a:lnTo>
                      <a:pt x="1635" y="440"/>
                    </a:lnTo>
                    <a:lnTo>
                      <a:pt x="1632" y="442"/>
                    </a:lnTo>
                    <a:lnTo>
                      <a:pt x="1628" y="448"/>
                    </a:lnTo>
                    <a:lnTo>
                      <a:pt x="1625" y="448"/>
                    </a:lnTo>
                    <a:lnTo>
                      <a:pt x="1618" y="455"/>
                    </a:lnTo>
                    <a:lnTo>
                      <a:pt x="1617" y="453"/>
                    </a:lnTo>
                    <a:lnTo>
                      <a:pt x="1612" y="453"/>
                    </a:lnTo>
                    <a:lnTo>
                      <a:pt x="1603" y="458"/>
                    </a:lnTo>
                    <a:lnTo>
                      <a:pt x="1602" y="458"/>
                    </a:lnTo>
                    <a:lnTo>
                      <a:pt x="1597" y="460"/>
                    </a:lnTo>
                    <a:lnTo>
                      <a:pt x="1593" y="458"/>
                    </a:lnTo>
                    <a:lnTo>
                      <a:pt x="1592" y="457"/>
                    </a:lnTo>
                    <a:lnTo>
                      <a:pt x="1588" y="455"/>
                    </a:lnTo>
                    <a:lnTo>
                      <a:pt x="1593" y="452"/>
                    </a:lnTo>
                    <a:lnTo>
                      <a:pt x="1597" y="448"/>
                    </a:lnTo>
                    <a:lnTo>
                      <a:pt x="1597" y="443"/>
                    </a:lnTo>
                    <a:lnTo>
                      <a:pt x="1592" y="437"/>
                    </a:lnTo>
                    <a:lnTo>
                      <a:pt x="1588" y="440"/>
                    </a:lnTo>
                    <a:lnTo>
                      <a:pt x="1582" y="439"/>
                    </a:lnTo>
                    <a:lnTo>
                      <a:pt x="1580" y="435"/>
                    </a:lnTo>
                    <a:lnTo>
                      <a:pt x="1583" y="430"/>
                    </a:lnTo>
                    <a:lnTo>
                      <a:pt x="1587" y="430"/>
                    </a:lnTo>
                    <a:lnTo>
                      <a:pt x="1583" y="429"/>
                    </a:lnTo>
                    <a:lnTo>
                      <a:pt x="1580" y="427"/>
                    </a:lnTo>
                    <a:lnTo>
                      <a:pt x="1577" y="422"/>
                    </a:lnTo>
                    <a:lnTo>
                      <a:pt x="1579" y="419"/>
                    </a:lnTo>
                    <a:lnTo>
                      <a:pt x="1579" y="414"/>
                    </a:lnTo>
                    <a:lnTo>
                      <a:pt x="1577" y="410"/>
                    </a:lnTo>
                    <a:lnTo>
                      <a:pt x="1577" y="415"/>
                    </a:lnTo>
                    <a:lnTo>
                      <a:pt x="1574" y="422"/>
                    </a:lnTo>
                    <a:lnTo>
                      <a:pt x="1579" y="429"/>
                    </a:lnTo>
                    <a:lnTo>
                      <a:pt x="1579" y="432"/>
                    </a:lnTo>
                    <a:lnTo>
                      <a:pt x="1575" y="434"/>
                    </a:lnTo>
                    <a:lnTo>
                      <a:pt x="1575" y="439"/>
                    </a:lnTo>
                    <a:lnTo>
                      <a:pt x="1572" y="440"/>
                    </a:lnTo>
                    <a:lnTo>
                      <a:pt x="1569" y="439"/>
                    </a:lnTo>
                    <a:lnTo>
                      <a:pt x="1565" y="440"/>
                    </a:lnTo>
                    <a:lnTo>
                      <a:pt x="1562" y="437"/>
                    </a:lnTo>
                    <a:lnTo>
                      <a:pt x="1560" y="434"/>
                    </a:lnTo>
                    <a:lnTo>
                      <a:pt x="1564" y="427"/>
                    </a:lnTo>
                    <a:lnTo>
                      <a:pt x="1562" y="422"/>
                    </a:lnTo>
                    <a:lnTo>
                      <a:pt x="1564" y="419"/>
                    </a:lnTo>
                    <a:lnTo>
                      <a:pt x="1569" y="414"/>
                    </a:lnTo>
                    <a:lnTo>
                      <a:pt x="1564" y="415"/>
                    </a:lnTo>
                    <a:lnTo>
                      <a:pt x="1559" y="419"/>
                    </a:lnTo>
                    <a:lnTo>
                      <a:pt x="1559" y="424"/>
                    </a:lnTo>
                    <a:lnTo>
                      <a:pt x="1560" y="429"/>
                    </a:lnTo>
                    <a:lnTo>
                      <a:pt x="1557" y="435"/>
                    </a:lnTo>
                    <a:lnTo>
                      <a:pt x="1552" y="435"/>
                    </a:lnTo>
                    <a:lnTo>
                      <a:pt x="1547" y="434"/>
                    </a:lnTo>
                    <a:lnTo>
                      <a:pt x="1549" y="430"/>
                    </a:lnTo>
                    <a:lnTo>
                      <a:pt x="1547" y="429"/>
                    </a:lnTo>
                    <a:lnTo>
                      <a:pt x="1547" y="425"/>
                    </a:lnTo>
                    <a:lnTo>
                      <a:pt x="1549" y="422"/>
                    </a:lnTo>
                    <a:lnTo>
                      <a:pt x="1550" y="419"/>
                    </a:lnTo>
                    <a:lnTo>
                      <a:pt x="1549" y="415"/>
                    </a:lnTo>
                    <a:lnTo>
                      <a:pt x="1547" y="414"/>
                    </a:lnTo>
                    <a:lnTo>
                      <a:pt x="1545" y="417"/>
                    </a:lnTo>
                    <a:lnTo>
                      <a:pt x="1545" y="420"/>
                    </a:lnTo>
                    <a:lnTo>
                      <a:pt x="1542" y="424"/>
                    </a:lnTo>
                    <a:lnTo>
                      <a:pt x="1542" y="427"/>
                    </a:lnTo>
                    <a:lnTo>
                      <a:pt x="1540" y="429"/>
                    </a:lnTo>
                    <a:lnTo>
                      <a:pt x="1537" y="429"/>
                    </a:lnTo>
                    <a:lnTo>
                      <a:pt x="1535" y="430"/>
                    </a:lnTo>
                    <a:lnTo>
                      <a:pt x="1532" y="430"/>
                    </a:lnTo>
                    <a:lnTo>
                      <a:pt x="1532" y="430"/>
                    </a:lnTo>
                    <a:close/>
                    <a:moveTo>
                      <a:pt x="1663" y="1080"/>
                    </a:moveTo>
                    <a:lnTo>
                      <a:pt x="1663" y="1086"/>
                    </a:lnTo>
                    <a:lnTo>
                      <a:pt x="1662" y="1091"/>
                    </a:lnTo>
                    <a:lnTo>
                      <a:pt x="1663" y="1095"/>
                    </a:lnTo>
                    <a:lnTo>
                      <a:pt x="1665" y="1093"/>
                    </a:lnTo>
                    <a:lnTo>
                      <a:pt x="1665" y="1091"/>
                    </a:lnTo>
                    <a:lnTo>
                      <a:pt x="1667" y="1086"/>
                    </a:lnTo>
                    <a:lnTo>
                      <a:pt x="1665" y="1081"/>
                    </a:lnTo>
                    <a:lnTo>
                      <a:pt x="1663" y="1080"/>
                    </a:lnTo>
                    <a:lnTo>
                      <a:pt x="1663" y="1080"/>
                    </a:lnTo>
                    <a:close/>
                    <a:moveTo>
                      <a:pt x="1658" y="1056"/>
                    </a:moveTo>
                    <a:lnTo>
                      <a:pt x="1658" y="1055"/>
                    </a:lnTo>
                    <a:lnTo>
                      <a:pt x="1660" y="1053"/>
                    </a:lnTo>
                    <a:lnTo>
                      <a:pt x="1662" y="1055"/>
                    </a:lnTo>
                    <a:lnTo>
                      <a:pt x="1660" y="1056"/>
                    </a:lnTo>
                    <a:lnTo>
                      <a:pt x="1658" y="1056"/>
                    </a:lnTo>
                    <a:lnTo>
                      <a:pt x="1658" y="1056"/>
                    </a:lnTo>
                    <a:close/>
                    <a:moveTo>
                      <a:pt x="1652" y="1043"/>
                    </a:moveTo>
                    <a:lnTo>
                      <a:pt x="1655" y="1038"/>
                    </a:lnTo>
                    <a:lnTo>
                      <a:pt x="1658" y="1036"/>
                    </a:lnTo>
                    <a:lnTo>
                      <a:pt x="1660" y="1040"/>
                    </a:lnTo>
                    <a:lnTo>
                      <a:pt x="1655" y="1041"/>
                    </a:lnTo>
                    <a:lnTo>
                      <a:pt x="1653" y="1043"/>
                    </a:lnTo>
                    <a:lnTo>
                      <a:pt x="1652" y="1043"/>
                    </a:lnTo>
                    <a:lnTo>
                      <a:pt x="1652" y="1043"/>
                    </a:lnTo>
                    <a:close/>
                    <a:moveTo>
                      <a:pt x="1613" y="716"/>
                    </a:moveTo>
                    <a:lnTo>
                      <a:pt x="1613" y="713"/>
                    </a:lnTo>
                    <a:lnTo>
                      <a:pt x="1615" y="711"/>
                    </a:lnTo>
                    <a:lnTo>
                      <a:pt x="1615" y="716"/>
                    </a:lnTo>
                    <a:lnTo>
                      <a:pt x="1613" y="716"/>
                    </a:lnTo>
                    <a:lnTo>
                      <a:pt x="1613" y="716"/>
                    </a:lnTo>
                    <a:close/>
                    <a:moveTo>
                      <a:pt x="1620" y="719"/>
                    </a:moveTo>
                    <a:lnTo>
                      <a:pt x="1618" y="718"/>
                    </a:lnTo>
                    <a:lnTo>
                      <a:pt x="1618" y="714"/>
                    </a:lnTo>
                    <a:lnTo>
                      <a:pt x="1622" y="713"/>
                    </a:lnTo>
                    <a:lnTo>
                      <a:pt x="1623" y="716"/>
                    </a:lnTo>
                    <a:lnTo>
                      <a:pt x="1622" y="719"/>
                    </a:lnTo>
                    <a:lnTo>
                      <a:pt x="1620" y="719"/>
                    </a:lnTo>
                    <a:lnTo>
                      <a:pt x="1620" y="719"/>
                    </a:lnTo>
                    <a:close/>
                    <a:moveTo>
                      <a:pt x="1612" y="731"/>
                    </a:moveTo>
                    <a:lnTo>
                      <a:pt x="1610" y="728"/>
                    </a:lnTo>
                    <a:lnTo>
                      <a:pt x="1612" y="726"/>
                    </a:lnTo>
                    <a:lnTo>
                      <a:pt x="1610" y="721"/>
                    </a:lnTo>
                    <a:lnTo>
                      <a:pt x="1613" y="719"/>
                    </a:lnTo>
                    <a:lnTo>
                      <a:pt x="1615" y="723"/>
                    </a:lnTo>
                    <a:lnTo>
                      <a:pt x="1617" y="723"/>
                    </a:lnTo>
                    <a:lnTo>
                      <a:pt x="1618" y="724"/>
                    </a:lnTo>
                    <a:lnTo>
                      <a:pt x="1615" y="726"/>
                    </a:lnTo>
                    <a:lnTo>
                      <a:pt x="1613" y="731"/>
                    </a:lnTo>
                    <a:lnTo>
                      <a:pt x="1612" y="731"/>
                    </a:lnTo>
                    <a:lnTo>
                      <a:pt x="1612" y="731"/>
                    </a:lnTo>
                    <a:close/>
                    <a:moveTo>
                      <a:pt x="1685" y="829"/>
                    </a:moveTo>
                    <a:lnTo>
                      <a:pt x="1688" y="826"/>
                    </a:lnTo>
                    <a:lnTo>
                      <a:pt x="1691" y="827"/>
                    </a:lnTo>
                    <a:lnTo>
                      <a:pt x="1688" y="829"/>
                    </a:lnTo>
                    <a:lnTo>
                      <a:pt x="1686" y="829"/>
                    </a:lnTo>
                    <a:lnTo>
                      <a:pt x="1685" y="829"/>
                    </a:lnTo>
                    <a:lnTo>
                      <a:pt x="1685" y="829"/>
                    </a:lnTo>
                    <a:close/>
                    <a:moveTo>
                      <a:pt x="1677" y="827"/>
                    </a:moveTo>
                    <a:lnTo>
                      <a:pt x="1677" y="824"/>
                    </a:lnTo>
                    <a:lnTo>
                      <a:pt x="1682" y="824"/>
                    </a:lnTo>
                    <a:lnTo>
                      <a:pt x="1683" y="822"/>
                    </a:lnTo>
                    <a:lnTo>
                      <a:pt x="1685" y="824"/>
                    </a:lnTo>
                    <a:lnTo>
                      <a:pt x="1680" y="829"/>
                    </a:lnTo>
                    <a:lnTo>
                      <a:pt x="1677" y="829"/>
                    </a:lnTo>
                    <a:lnTo>
                      <a:pt x="1677" y="827"/>
                    </a:lnTo>
                    <a:lnTo>
                      <a:pt x="1677" y="827"/>
                    </a:lnTo>
                    <a:close/>
                    <a:moveTo>
                      <a:pt x="1662" y="872"/>
                    </a:moveTo>
                    <a:lnTo>
                      <a:pt x="1665" y="874"/>
                    </a:lnTo>
                    <a:lnTo>
                      <a:pt x="1667" y="874"/>
                    </a:lnTo>
                    <a:lnTo>
                      <a:pt x="1665" y="872"/>
                    </a:lnTo>
                    <a:lnTo>
                      <a:pt x="1662" y="872"/>
                    </a:lnTo>
                    <a:lnTo>
                      <a:pt x="1662" y="872"/>
                    </a:lnTo>
                    <a:close/>
                    <a:moveTo>
                      <a:pt x="1682" y="892"/>
                    </a:moveTo>
                    <a:lnTo>
                      <a:pt x="1686" y="894"/>
                    </a:lnTo>
                    <a:lnTo>
                      <a:pt x="1688" y="894"/>
                    </a:lnTo>
                    <a:lnTo>
                      <a:pt x="1686" y="890"/>
                    </a:lnTo>
                    <a:lnTo>
                      <a:pt x="1685" y="890"/>
                    </a:lnTo>
                    <a:lnTo>
                      <a:pt x="1685" y="890"/>
                    </a:lnTo>
                    <a:lnTo>
                      <a:pt x="1682" y="892"/>
                    </a:lnTo>
                    <a:lnTo>
                      <a:pt x="1682" y="892"/>
                    </a:lnTo>
                    <a:close/>
                    <a:moveTo>
                      <a:pt x="1720" y="925"/>
                    </a:moveTo>
                    <a:lnTo>
                      <a:pt x="1718" y="920"/>
                    </a:lnTo>
                    <a:lnTo>
                      <a:pt x="1721" y="917"/>
                    </a:lnTo>
                    <a:lnTo>
                      <a:pt x="1725" y="920"/>
                    </a:lnTo>
                    <a:lnTo>
                      <a:pt x="1725" y="925"/>
                    </a:lnTo>
                    <a:lnTo>
                      <a:pt x="1721" y="925"/>
                    </a:lnTo>
                    <a:lnTo>
                      <a:pt x="1720" y="925"/>
                    </a:lnTo>
                    <a:lnTo>
                      <a:pt x="1720" y="925"/>
                    </a:lnTo>
                    <a:close/>
                    <a:moveTo>
                      <a:pt x="1738" y="947"/>
                    </a:moveTo>
                    <a:lnTo>
                      <a:pt x="1738" y="942"/>
                    </a:lnTo>
                    <a:lnTo>
                      <a:pt x="1741" y="940"/>
                    </a:lnTo>
                    <a:lnTo>
                      <a:pt x="1743" y="938"/>
                    </a:lnTo>
                    <a:lnTo>
                      <a:pt x="1746" y="940"/>
                    </a:lnTo>
                    <a:lnTo>
                      <a:pt x="1743" y="945"/>
                    </a:lnTo>
                    <a:lnTo>
                      <a:pt x="1740" y="945"/>
                    </a:lnTo>
                    <a:lnTo>
                      <a:pt x="1740" y="945"/>
                    </a:lnTo>
                    <a:lnTo>
                      <a:pt x="1738" y="947"/>
                    </a:lnTo>
                    <a:lnTo>
                      <a:pt x="1738" y="947"/>
                    </a:lnTo>
                    <a:close/>
                    <a:moveTo>
                      <a:pt x="1603" y="478"/>
                    </a:moveTo>
                    <a:lnTo>
                      <a:pt x="1603" y="473"/>
                    </a:lnTo>
                    <a:lnTo>
                      <a:pt x="1607" y="472"/>
                    </a:lnTo>
                    <a:lnTo>
                      <a:pt x="1608" y="468"/>
                    </a:lnTo>
                    <a:lnTo>
                      <a:pt x="1620" y="462"/>
                    </a:lnTo>
                    <a:lnTo>
                      <a:pt x="1625" y="462"/>
                    </a:lnTo>
                    <a:lnTo>
                      <a:pt x="1622" y="465"/>
                    </a:lnTo>
                    <a:lnTo>
                      <a:pt x="1615" y="470"/>
                    </a:lnTo>
                    <a:lnTo>
                      <a:pt x="1613" y="473"/>
                    </a:lnTo>
                    <a:lnTo>
                      <a:pt x="1615" y="477"/>
                    </a:lnTo>
                    <a:lnTo>
                      <a:pt x="1615" y="478"/>
                    </a:lnTo>
                    <a:lnTo>
                      <a:pt x="1612" y="478"/>
                    </a:lnTo>
                    <a:lnTo>
                      <a:pt x="1610" y="475"/>
                    </a:lnTo>
                    <a:lnTo>
                      <a:pt x="1608" y="477"/>
                    </a:lnTo>
                    <a:lnTo>
                      <a:pt x="1607" y="478"/>
                    </a:lnTo>
                    <a:lnTo>
                      <a:pt x="1603" y="478"/>
                    </a:lnTo>
                    <a:lnTo>
                      <a:pt x="1603" y="478"/>
                    </a:lnTo>
                    <a:close/>
                    <a:moveTo>
                      <a:pt x="1580" y="458"/>
                    </a:moveTo>
                    <a:lnTo>
                      <a:pt x="1580" y="458"/>
                    </a:lnTo>
                    <a:lnTo>
                      <a:pt x="1582" y="460"/>
                    </a:lnTo>
                    <a:lnTo>
                      <a:pt x="1585" y="460"/>
                    </a:lnTo>
                    <a:lnTo>
                      <a:pt x="1587" y="458"/>
                    </a:lnTo>
                    <a:lnTo>
                      <a:pt x="1585" y="457"/>
                    </a:lnTo>
                    <a:lnTo>
                      <a:pt x="1580" y="458"/>
                    </a:lnTo>
                    <a:lnTo>
                      <a:pt x="1580" y="458"/>
                    </a:lnTo>
                    <a:close/>
                    <a:moveTo>
                      <a:pt x="1449" y="405"/>
                    </a:moveTo>
                    <a:lnTo>
                      <a:pt x="1444" y="404"/>
                    </a:lnTo>
                    <a:lnTo>
                      <a:pt x="1444" y="399"/>
                    </a:lnTo>
                    <a:lnTo>
                      <a:pt x="1444" y="392"/>
                    </a:lnTo>
                    <a:lnTo>
                      <a:pt x="1442" y="389"/>
                    </a:lnTo>
                    <a:lnTo>
                      <a:pt x="1442" y="384"/>
                    </a:lnTo>
                    <a:lnTo>
                      <a:pt x="1441" y="384"/>
                    </a:lnTo>
                    <a:lnTo>
                      <a:pt x="1446" y="382"/>
                    </a:lnTo>
                    <a:lnTo>
                      <a:pt x="1454" y="384"/>
                    </a:lnTo>
                    <a:lnTo>
                      <a:pt x="1454" y="389"/>
                    </a:lnTo>
                    <a:lnTo>
                      <a:pt x="1451" y="399"/>
                    </a:lnTo>
                    <a:lnTo>
                      <a:pt x="1449" y="400"/>
                    </a:lnTo>
                    <a:lnTo>
                      <a:pt x="1451" y="402"/>
                    </a:lnTo>
                    <a:lnTo>
                      <a:pt x="1452" y="405"/>
                    </a:lnTo>
                    <a:lnTo>
                      <a:pt x="1449" y="405"/>
                    </a:lnTo>
                    <a:lnTo>
                      <a:pt x="1449" y="405"/>
                    </a:lnTo>
                    <a:close/>
                    <a:moveTo>
                      <a:pt x="1449" y="163"/>
                    </a:moveTo>
                    <a:lnTo>
                      <a:pt x="1454" y="159"/>
                    </a:lnTo>
                    <a:lnTo>
                      <a:pt x="1457" y="153"/>
                    </a:lnTo>
                    <a:lnTo>
                      <a:pt x="1457" y="149"/>
                    </a:lnTo>
                    <a:lnTo>
                      <a:pt x="1462" y="146"/>
                    </a:lnTo>
                    <a:lnTo>
                      <a:pt x="1466" y="140"/>
                    </a:lnTo>
                    <a:lnTo>
                      <a:pt x="1464" y="136"/>
                    </a:lnTo>
                    <a:lnTo>
                      <a:pt x="1459" y="136"/>
                    </a:lnTo>
                    <a:lnTo>
                      <a:pt x="1456" y="135"/>
                    </a:lnTo>
                    <a:lnTo>
                      <a:pt x="1457" y="131"/>
                    </a:lnTo>
                    <a:lnTo>
                      <a:pt x="1456" y="131"/>
                    </a:lnTo>
                    <a:lnTo>
                      <a:pt x="1449" y="136"/>
                    </a:lnTo>
                    <a:lnTo>
                      <a:pt x="1442" y="138"/>
                    </a:lnTo>
                    <a:lnTo>
                      <a:pt x="1442" y="141"/>
                    </a:lnTo>
                    <a:lnTo>
                      <a:pt x="1439" y="143"/>
                    </a:lnTo>
                    <a:lnTo>
                      <a:pt x="1439" y="146"/>
                    </a:lnTo>
                    <a:lnTo>
                      <a:pt x="1444" y="148"/>
                    </a:lnTo>
                    <a:lnTo>
                      <a:pt x="1449" y="146"/>
                    </a:lnTo>
                    <a:lnTo>
                      <a:pt x="1449" y="151"/>
                    </a:lnTo>
                    <a:lnTo>
                      <a:pt x="1444" y="154"/>
                    </a:lnTo>
                    <a:lnTo>
                      <a:pt x="1444" y="158"/>
                    </a:lnTo>
                    <a:lnTo>
                      <a:pt x="1447" y="159"/>
                    </a:lnTo>
                    <a:lnTo>
                      <a:pt x="1449" y="163"/>
                    </a:lnTo>
                    <a:lnTo>
                      <a:pt x="1449" y="163"/>
                    </a:lnTo>
                    <a:close/>
                    <a:moveTo>
                      <a:pt x="1386" y="294"/>
                    </a:moveTo>
                    <a:lnTo>
                      <a:pt x="1386" y="289"/>
                    </a:lnTo>
                    <a:lnTo>
                      <a:pt x="1389" y="286"/>
                    </a:lnTo>
                    <a:lnTo>
                      <a:pt x="1386" y="284"/>
                    </a:lnTo>
                    <a:lnTo>
                      <a:pt x="1386" y="279"/>
                    </a:lnTo>
                    <a:lnTo>
                      <a:pt x="1381" y="277"/>
                    </a:lnTo>
                    <a:lnTo>
                      <a:pt x="1383" y="274"/>
                    </a:lnTo>
                    <a:lnTo>
                      <a:pt x="1384" y="271"/>
                    </a:lnTo>
                    <a:lnTo>
                      <a:pt x="1389" y="271"/>
                    </a:lnTo>
                    <a:lnTo>
                      <a:pt x="1394" y="276"/>
                    </a:lnTo>
                    <a:lnTo>
                      <a:pt x="1397" y="276"/>
                    </a:lnTo>
                    <a:lnTo>
                      <a:pt x="1397" y="271"/>
                    </a:lnTo>
                    <a:lnTo>
                      <a:pt x="1392" y="264"/>
                    </a:lnTo>
                    <a:lnTo>
                      <a:pt x="1387" y="262"/>
                    </a:lnTo>
                    <a:lnTo>
                      <a:pt x="1387" y="261"/>
                    </a:lnTo>
                    <a:lnTo>
                      <a:pt x="1391" y="259"/>
                    </a:lnTo>
                    <a:lnTo>
                      <a:pt x="1389" y="256"/>
                    </a:lnTo>
                    <a:lnTo>
                      <a:pt x="1392" y="251"/>
                    </a:lnTo>
                    <a:lnTo>
                      <a:pt x="1392" y="244"/>
                    </a:lnTo>
                    <a:lnTo>
                      <a:pt x="1394" y="239"/>
                    </a:lnTo>
                    <a:lnTo>
                      <a:pt x="1397" y="239"/>
                    </a:lnTo>
                    <a:lnTo>
                      <a:pt x="1401" y="238"/>
                    </a:lnTo>
                    <a:lnTo>
                      <a:pt x="1402" y="231"/>
                    </a:lnTo>
                    <a:lnTo>
                      <a:pt x="1406" y="228"/>
                    </a:lnTo>
                    <a:lnTo>
                      <a:pt x="1411" y="223"/>
                    </a:lnTo>
                    <a:lnTo>
                      <a:pt x="1416" y="223"/>
                    </a:lnTo>
                    <a:lnTo>
                      <a:pt x="1421" y="229"/>
                    </a:lnTo>
                    <a:lnTo>
                      <a:pt x="1424" y="234"/>
                    </a:lnTo>
                    <a:lnTo>
                      <a:pt x="1422" y="238"/>
                    </a:lnTo>
                    <a:lnTo>
                      <a:pt x="1424" y="241"/>
                    </a:lnTo>
                    <a:lnTo>
                      <a:pt x="1427" y="243"/>
                    </a:lnTo>
                    <a:lnTo>
                      <a:pt x="1427" y="247"/>
                    </a:lnTo>
                    <a:lnTo>
                      <a:pt x="1431" y="247"/>
                    </a:lnTo>
                    <a:lnTo>
                      <a:pt x="1431" y="251"/>
                    </a:lnTo>
                    <a:lnTo>
                      <a:pt x="1432" y="256"/>
                    </a:lnTo>
                    <a:lnTo>
                      <a:pt x="1437" y="256"/>
                    </a:lnTo>
                    <a:lnTo>
                      <a:pt x="1437" y="257"/>
                    </a:lnTo>
                    <a:lnTo>
                      <a:pt x="1441" y="261"/>
                    </a:lnTo>
                    <a:lnTo>
                      <a:pt x="1442" y="269"/>
                    </a:lnTo>
                    <a:lnTo>
                      <a:pt x="1437" y="272"/>
                    </a:lnTo>
                    <a:lnTo>
                      <a:pt x="1434" y="276"/>
                    </a:lnTo>
                    <a:lnTo>
                      <a:pt x="1431" y="276"/>
                    </a:lnTo>
                    <a:lnTo>
                      <a:pt x="1427" y="277"/>
                    </a:lnTo>
                    <a:lnTo>
                      <a:pt x="1429" y="279"/>
                    </a:lnTo>
                    <a:lnTo>
                      <a:pt x="1432" y="279"/>
                    </a:lnTo>
                    <a:lnTo>
                      <a:pt x="1432" y="286"/>
                    </a:lnTo>
                    <a:lnTo>
                      <a:pt x="1432" y="289"/>
                    </a:lnTo>
                    <a:lnTo>
                      <a:pt x="1424" y="294"/>
                    </a:lnTo>
                    <a:lnTo>
                      <a:pt x="1421" y="297"/>
                    </a:lnTo>
                    <a:lnTo>
                      <a:pt x="1419" y="297"/>
                    </a:lnTo>
                    <a:lnTo>
                      <a:pt x="1417" y="292"/>
                    </a:lnTo>
                    <a:lnTo>
                      <a:pt x="1416" y="291"/>
                    </a:lnTo>
                    <a:lnTo>
                      <a:pt x="1411" y="296"/>
                    </a:lnTo>
                    <a:lnTo>
                      <a:pt x="1406" y="294"/>
                    </a:lnTo>
                    <a:lnTo>
                      <a:pt x="1399" y="296"/>
                    </a:lnTo>
                    <a:lnTo>
                      <a:pt x="1396" y="296"/>
                    </a:lnTo>
                    <a:lnTo>
                      <a:pt x="1396" y="291"/>
                    </a:lnTo>
                    <a:lnTo>
                      <a:pt x="1391" y="291"/>
                    </a:lnTo>
                    <a:lnTo>
                      <a:pt x="1391" y="292"/>
                    </a:lnTo>
                    <a:lnTo>
                      <a:pt x="1386" y="294"/>
                    </a:lnTo>
                    <a:lnTo>
                      <a:pt x="1386" y="294"/>
                    </a:lnTo>
                    <a:close/>
                    <a:moveTo>
                      <a:pt x="1441" y="287"/>
                    </a:moveTo>
                    <a:lnTo>
                      <a:pt x="1444" y="287"/>
                    </a:lnTo>
                    <a:lnTo>
                      <a:pt x="1444" y="284"/>
                    </a:lnTo>
                    <a:lnTo>
                      <a:pt x="1444" y="277"/>
                    </a:lnTo>
                    <a:lnTo>
                      <a:pt x="1441" y="277"/>
                    </a:lnTo>
                    <a:lnTo>
                      <a:pt x="1439" y="279"/>
                    </a:lnTo>
                    <a:lnTo>
                      <a:pt x="1441" y="284"/>
                    </a:lnTo>
                    <a:lnTo>
                      <a:pt x="1441" y="287"/>
                    </a:lnTo>
                    <a:lnTo>
                      <a:pt x="1441" y="287"/>
                    </a:lnTo>
                    <a:close/>
                    <a:moveTo>
                      <a:pt x="1459" y="354"/>
                    </a:moveTo>
                    <a:lnTo>
                      <a:pt x="1459" y="357"/>
                    </a:lnTo>
                    <a:lnTo>
                      <a:pt x="1462" y="360"/>
                    </a:lnTo>
                    <a:lnTo>
                      <a:pt x="1469" y="360"/>
                    </a:lnTo>
                    <a:lnTo>
                      <a:pt x="1474" y="359"/>
                    </a:lnTo>
                    <a:lnTo>
                      <a:pt x="1479" y="352"/>
                    </a:lnTo>
                    <a:lnTo>
                      <a:pt x="1479" y="349"/>
                    </a:lnTo>
                    <a:lnTo>
                      <a:pt x="1477" y="347"/>
                    </a:lnTo>
                    <a:lnTo>
                      <a:pt x="1477" y="345"/>
                    </a:lnTo>
                    <a:lnTo>
                      <a:pt x="1476" y="342"/>
                    </a:lnTo>
                    <a:lnTo>
                      <a:pt x="1472" y="342"/>
                    </a:lnTo>
                    <a:lnTo>
                      <a:pt x="1469" y="337"/>
                    </a:lnTo>
                    <a:lnTo>
                      <a:pt x="1466" y="337"/>
                    </a:lnTo>
                    <a:lnTo>
                      <a:pt x="1461" y="341"/>
                    </a:lnTo>
                    <a:lnTo>
                      <a:pt x="1461" y="345"/>
                    </a:lnTo>
                    <a:lnTo>
                      <a:pt x="1457" y="349"/>
                    </a:lnTo>
                    <a:lnTo>
                      <a:pt x="1459" y="354"/>
                    </a:lnTo>
                    <a:lnTo>
                      <a:pt x="1459" y="354"/>
                    </a:lnTo>
                    <a:close/>
                    <a:moveTo>
                      <a:pt x="1452" y="355"/>
                    </a:moveTo>
                    <a:lnTo>
                      <a:pt x="1452" y="359"/>
                    </a:lnTo>
                    <a:lnTo>
                      <a:pt x="1454" y="362"/>
                    </a:lnTo>
                    <a:lnTo>
                      <a:pt x="1456" y="364"/>
                    </a:lnTo>
                    <a:lnTo>
                      <a:pt x="1457" y="362"/>
                    </a:lnTo>
                    <a:lnTo>
                      <a:pt x="1457" y="360"/>
                    </a:lnTo>
                    <a:lnTo>
                      <a:pt x="1456" y="359"/>
                    </a:lnTo>
                    <a:lnTo>
                      <a:pt x="1454" y="355"/>
                    </a:lnTo>
                    <a:lnTo>
                      <a:pt x="1452" y="355"/>
                    </a:lnTo>
                    <a:lnTo>
                      <a:pt x="1452" y="355"/>
                    </a:lnTo>
                    <a:close/>
                    <a:moveTo>
                      <a:pt x="1383" y="322"/>
                    </a:moveTo>
                    <a:lnTo>
                      <a:pt x="1381" y="316"/>
                    </a:lnTo>
                    <a:lnTo>
                      <a:pt x="1384" y="309"/>
                    </a:lnTo>
                    <a:lnTo>
                      <a:pt x="1387" y="306"/>
                    </a:lnTo>
                    <a:lnTo>
                      <a:pt x="1392" y="306"/>
                    </a:lnTo>
                    <a:lnTo>
                      <a:pt x="1396" y="304"/>
                    </a:lnTo>
                    <a:lnTo>
                      <a:pt x="1399" y="306"/>
                    </a:lnTo>
                    <a:lnTo>
                      <a:pt x="1402" y="306"/>
                    </a:lnTo>
                    <a:lnTo>
                      <a:pt x="1406" y="306"/>
                    </a:lnTo>
                    <a:lnTo>
                      <a:pt x="1406" y="307"/>
                    </a:lnTo>
                    <a:lnTo>
                      <a:pt x="1411" y="309"/>
                    </a:lnTo>
                    <a:lnTo>
                      <a:pt x="1412" y="307"/>
                    </a:lnTo>
                    <a:lnTo>
                      <a:pt x="1416" y="309"/>
                    </a:lnTo>
                    <a:lnTo>
                      <a:pt x="1419" y="309"/>
                    </a:lnTo>
                    <a:lnTo>
                      <a:pt x="1424" y="316"/>
                    </a:lnTo>
                    <a:lnTo>
                      <a:pt x="1427" y="317"/>
                    </a:lnTo>
                    <a:lnTo>
                      <a:pt x="1426" y="319"/>
                    </a:lnTo>
                    <a:lnTo>
                      <a:pt x="1427" y="321"/>
                    </a:lnTo>
                    <a:lnTo>
                      <a:pt x="1431" y="321"/>
                    </a:lnTo>
                    <a:lnTo>
                      <a:pt x="1434" y="319"/>
                    </a:lnTo>
                    <a:lnTo>
                      <a:pt x="1437" y="322"/>
                    </a:lnTo>
                    <a:lnTo>
                      <a:pt x="1441" y="324"/>
                    </a:lnTo>
                    <a:lnTo>
                      <a:pt x="1439" y="327"/>
                    </a:lnTo>
                    <a:lnTo>
                      <a:pt x="1441" y="329"/>
                    </a:lnTo>
                    <a:lnTo>
                      <a:pt x="1439" y="331"/>
                    </a:lnTo>
                    <a:lnTo>
                      <a:pt x="1432" y="331"/>
                    </a:lnTo>
                    <a:lnTo>
                      <a:pt x="1427" y="336"/>
                    </a:lnTo>
                    <a:lnTo>
                      <a:pt x="1422" y="336"/>
                    </a:lnTo>
                    <a:lnTo>
                      <a:pt x="1417" y="332"/>
                    </a:lnTo>
                    <a:lnTo>
                      <a:pt x="1409" y="332"/>
                    </a:lnTo>
                    <a:lnTo>
                      <a:pt x="1402" y="327"/>
                    </a:lnTo>
                    <a:lnTo>
                      <a:pt x="1397" y="327"/>
                    </a:lnTo>
                    <a:lnTo>
                      <a:pt x="1392" y="326"/>
                    </a:lnTo>
                    <a:lnTo>
                      <a:pt x="1389" y="322"/>
                    </a:lnTo>
                    <a:lnTo>
                      <a:pt x="1384" y="322"/>
                    </a:lnTo>
                    <a:lnTo>
                      <a:pt x="1383" y="322"/>
                    </a:lnTo>
                    <a:lnTo>
                      <a:pt x="1383" y="322"/>
                    </a:lnTo>
                    <a:close/>
                    <a:moveTo>
                      <a:pt x="1323" y="249"/>
                    </a:moveTo>
                    <a:lnTo>
                      <a:pt x="1324" y="247"/>
                    </a:lnTo>
                    <a:lnTo>
                      <a:pt x="1326" y="246"/>
                    </a:lnTo>
                    <a:lnTo>
                      <a:pt x="1328" y="247"/>
                    </a:lnTo>
                    <a:lnTo>
                      <a:pt x="1326" y="251"/>
                    </a:lnTo>
                    <a:lnTo>
                      <a:pt x="1324" y="251"/>
                    </a:lnTo>
                    <a:lnTo>
                      <a:pt x="1323" y="249"/>
                    </a:lnTo>
                    <a:lnTo>
                      <a:pt x="1323" y="249"/>
                    </a:lnTo>
                    <a:close/>
                    <a:moveTo>
                      <a:pt x="1326" y="274"/>
                    </a:moveTo>
                    <a:lnTo>
                      <a:pt x="1329" y="281"/>
                    </a:lnTo>
                    <a:lnTo>
                      <a:pt x="1331" y="286"/>
                    </a:lnTo>
                    <a:lnTo>
                      <a:pt x="1334" y="284"/>
                    </a:lnTo>
                    <a:lnTo>
                      <a:pt x="1339" y="284"/>
                    </a:lnTo>
                    <a:lnTo>
                      <a:pt x="1341" y="286"/>
                    </a:lnTo>
                    <a:lnTo>
                      <a:pt x="1344" y="286"/>
                    </a:lnTo>
                    <a:lnTo>
                      <a:pt x="1351" y="282"/>
                    </a:lnTo>
                    <a:lnTo>
                      <a:pt x="1351" y="279"/>
                    </a:lnTo>
                    <a:lnTo>
                      <a:pt x="1356" y="277"/>
                    </a:lnTo>
                    <a:lnTo>
                      <a:pt x="1359" y="272"/>
                    </a:lnTo>
                    <a:lnTo>
                      <a:pt x="1359" y="267"/>
                    </a:lnTo>
                    <a:lnTo>
                      <a:pt x="1361" y="261"/>
                    </a:lnTo>
                    <a:lnTo>
                      <a:pt x="1364" y="254"/>
                    </a:lnTo>
                    <a:lnTo>
                      <a:pt x="1363" y="252"/>
                    </a:lnTo>
                    <a:lnTo>
                      <a:pt x="1363" y="251"/>
                    </a:lnTo>
                    <a:lnTo>
                      <a:pt x="1366" y="247"/>
                    </a:lnTo>
                    <a:lnTo>
                      <a:pt x="1369" y="243"/>
                    </a:lnTo>
                    <a:lnTo>
                      <a:pt x="1373" y="243"/>
                    </a:lnTo>
                    <a:lnTo>
                      <a:pt x="1376" y="239"/>
                    </a:lnTo>
                    <a:lnTo>
                      <a:pt x="1381" y="236"/>
                    </a:lnTo>
                    <a:lnTo>
                      <a:pt x="1383" y="229"/>
                    </a:lnTo>
                    <a:lnTo>
                      <a:pt x="1383" y="226"/>
                    </a:lnTo>
                    <a:lnTo>
                      <a:pt x="1386" y="223"/>
                    </a:lnTo>
                    <a:lnTo>
                      <a:pt x="1386" y="219"/>
                    </a:lnTo>
                    <a:lnTo>
                      <a:pt x="1384" y="216"/>
                    </a:lnTo>
                    <a:lnTo>
                      <a:pt x="1383" y="211"/>
                    </a:lnTo>
                    <a:lnTo>
                      <a:pt x="1381" y="211"/>
                    </a:lnTo>
                    <a:lnTo>
                      <a:pt x="1376" y="209"/>
                    </a:lnTo>
                    <a:lnTo>
                      <a:pt x="1371" y="209"/>
                    </a:lnTo>
                    <a:lnTo>
                      <a:pt x="1369" y="208"/>
                    </a:lnTo>
                    <a:lnTo>
                      <a:pt x="1371" y="204"/>
                    </a:lnTo>
                    <a:lnTo>
                      <a:pt x="1379" y="199"/>
                    </a:lnTo>
                    <a:lnTo>
                      <a:pt x="1379" y="198"/>
                    </a:lnTo>
                    <a:lnTo>
                      <a:pt x="1376" y="194"/>
                    </a:lnTo>
                    <a:lnTo>
                      <a:pt x="1376" y="189"/>
                    </a:lnTo>
                    <a:lnTo>
                      <a:pt x="1378" y="186"/>
                    </a:lnTo>
                    <a:lnTo>
                      <a:pt x="1373" y="181"/>
                    </a:lnTo>
                    <a:lnTo>
                      <a:pt x="1369" y="181"/>
                    </a:lnTo>
                    <a:lnTo>
                      <a:pt x="1364" y="184"/>
                    </a:lnTo>
                    <a:lnTo>
                      <a:pt x="1358" y="186"/>
                    </a:lnTo>
                    <a:lnTo>
                      <a:pt x="1356" y="189"/>
                    </a:lnTo>
                    <a:lnTo>
                      <a:pt x="1353" y="193"/>
                    </a:lnTo>
                    <a:lnTo>
                      <a:pt x="1349" y="193"/>
                    </a:lnTo>
                    <a:lnTo>
                      <a:pt x="1348" y="189"/>
                    </a:lnTo>
                    <a:lnTo>
                      <a:pt x="1353" y="186"/>
                    </a:lnTo>
                    <a:lnTo>
                      <a:pt x="1356" y="183"/>
                    </a:lnTo>
                    <a:lnTo>
                      <a:pt x="1356" y="178"/>
                    </a:lnTo>
                    <a:lnTo>
                      <a:pt x="1358" y="169"/>
                    </a:lnTo>
                    <a:lnTo>
                      <a:pt x="1356" y="166"/>
                    </a:lnTo>
                    <a:lnTo>
                      <a:pt x="1353" y="163"/>
                    </a:lnTo>
                    <a:lnTo>
                      <a:pt x="1351" y="159"/>
                    </a:lnTo>
                    <a:lnTo>
                      <a:pt x="1346" y="156"/>
                    </a:lnTo>
                    <a:lnTo>
                      <a:pt x="1341" y="158"/>
                    </a:lnTo>
                    <a:lnTo>
                      <a:pt x="1336" y="156"/>
                    </a:lnTo>
                    <a:lnTo>
                      <a:pt x="1329" y="161"/>
                    </a:lnTo>
                    <a:lnTo>
                      <a:pt x="1326" y="159"/>
                    </a:lnTo>
                    <a:lnTo>
                      <a:pt x="1326" y="153"/>
                    </a:lnTo>
                    <a:lnTo>
                      <a:pt x="1324" y="151"/>
                    </a:lnTo>
                    <a:lnTo>
                      <a:pt x="1321" y="154"/>
                    </a:lnTo>
                    <a:lnTo>
                      <a:pt x="1319" y="158"/>
                    </a:lnTo>
                    <a:lnTo>
                      <a:pt x="1314" y="161"/>
                    </a:lnTo>
                    <a:lnTo>
                      <a:pt x="1313" y="164"/>
                    </a:lnTo>
                    <a:lnTo>
                      <a:pt x="1308" y="171"/>
                    </a:lnTo>
                    <a:lnTo>
                      <a:pt x="1308" y="174"/>
                    </a:lnTo>
                    <a:lnTo>
                      <a:pt x="1311" y="178"/>
                    </a:lnTo>
                    <a:lnTo>
                      <a:pt x="1314" y="174"/>
                    </a:lnTo>
                    <a:lnTo>
                      <a:pt x="1319" y="174"/>
                    </a:lnTo>
                    <a:lnTo>
                      <a:pt x="1321" y="176"/>
                    </a:lnTo>
                    <a:lnTo>
                      <a:pt x="1316" y="181"/>
                    </a:lnTo>
                    <a:lnTo>
                      <a:pt x="1309" y="183"/>
                    </a:lnTo>
                    <a:lnTo>
                      <a:pt x="1304" y="189"/>
                    </a:lnTo>
                    <a:lnTo>
                      <a:pt x="1306" y="191"/>
                    </a:lnTo>
                    <a:lnTo>
                      <a:pt x="1313" y="189"/>
                    </a:lnTo>
                    <a:lnTo>
                      <a:pt x="1319" y="183"/>
                    </a:lnTo>
                    <a:lnTo>
                      <a:pt x="1321" y="183"/>
                    </a:lnTo>
                    <a:lnTo>
                      <a:pt x="1324" y="181"/>
                    </a:lnTo>
                    <a:lnTo>
                      <a:pt x="1328" y="184"/>
                    </a:lnTo>
                    <a:lnTo>
                      <a:pt x="1326" y="189"/>
                    </a:lnTo>
                    <a:lnTo>
                      <a:pt x="1323" y="189"/>
                    </a:lnTo>
                    <a:lnTo>
                      <a:pt x="1318" y="194"/>
                    </a:lnTo>
                    <a:lnTo>
                      <a:pt x="1316" y="198"/>
                    </a:lnTo>
                    <a:lnTo>
                      <a:pt x="1318" y="201"/>
                    </a:lnTo>
                    <a:lnTo>
                      <a:pt x="1324" y="199"/>
                    </a:lnTo>
                    <a:lnTo>
                      <a:pt x="1328" y="201"/>
                    </a:lnTo>
                    <a:lnTo>
                      <a:pt x="1323" y="204"/>
                    </a:lnTo>
                    <a:lnTo>
                      <a:pt x="1316" y="208"/>
                    </a:lnTo>
                    <a:lnTo>
                      <a:pt x="1313" y="206"/>
                    </a:lnTo>
                    <a:lnTo>
                      <a:pt x="1311" y="209"/>
                    </a:lnTo>
                    <a:lnTo>
                      <a:pt x="1316" y="209"/>
                    </a:lnTo>
                    <a:lnTo>
                      <a:pt x="1316" y="213"/>
                    </a:lnTo>
                    <a:lnTo>
                      <a:pt x="1309" y="219"/>
                    </a:lnTo>
                    <a:lnTo>
                      <a:pt x="1308" y="219"/>
                    </a:lnTo>
                    <a:lnTo>
                      <a:pt x="1304" y="213"/>
                    </a:lnTo>
                    <a:lnTo>
                      <a:pt x="1301" y="211"/>
                    </a:lnTo>
                    <a:lnTo>
                      <a:pt x="1296" y="206"/>
                    </a:lnTo>
                    <a:lnTo>
                      <a:pt x="1288" y="211"/>
                    </a:lnTo>
                    <a:lnTo>
                      <a:pt x="1288" y="213"/>
                    </a:lnTo>
                    <a:lnTo>
                      <a:pt x="1283" y="221"/>
                    </a:lnTo>
                    <a:lnTo>
                      <a:pt x="1286" y="226"/>
                    </a:lnTo>
                    <a:lnTo>
                      <a:pt x="1286" y="229"/>
                    </a:lnTo>
                    <a:lnTo>
                      <a:pt x="1289" y="231"/>
                    </a:lnTo>
                    <a:lnTo>
                      <a:pt x="1293" y="229"/>
                    </a:lnTo>
                    <a:lnTo>
                      <a:pt x="1298" y="228"/>
                    </a:lnTo>
                    <a:lnTo>
                      <a:pt x="1304" y="231"/>
                    </a:lnTo>
                    <a:lnTo>
                      <a:pt x="1313" y="231"/>
                    </a:lnTo>
                    <a:lnTo>
                      <a:pt x="1314" y="233"/>
                    </a:lnTo>
                    <a:lnTo>
                      <a:pt x="1321" y="231"/>
                    </a:lnTo>
                    <a:lnTo>
                      <a:pt x="1321" y="234"/>
                    </a:lnTo>
                    <a:lnTo>
                      <a:pt x="1318" y="234"/>
                    </a:lnTo>
                    <a:lnTo>
                      <a:pt x="1316" y="238"/>
                    </a:lnTo>
                    <a:lnTo>
                      <a:pt x="1316" y="241"/>
                    </a:lnTo>
                    <a:lnTo>
                      <a:pt x="1323" y="241"/>
                    </a:lnTo>
                    <a:lnTo>
                      <a:pt x="1328" y="244"/>
                    </a:lnTo>
                    <a:lnTo>
                      <a:pt x="1331" y="251"/>
                    </a:lnTo>
                    <a:lnTo>
                      <a:pt x="1334" y="251"/>
                    </a:lnTo>
                    <a:lnTo>
                      <a:pt x="1336" y="252"/>
                    </a:lnTo>
                    <a:lnTo>
                      <a:pt x="1334" y="256"/>
                    </a:lnTo>
                    <a:lnTo>
                      <a:pt x="1334" y="261"/>
                    </a:lnTo>
                    <a:lnTo>
                      <a:pt x="1326" y="274"/>
                    </a:lnTo>
                    <a:lnTo>
                      <a:pt x="1326" y="274"/>
                    </a:lnTo>
                    <a:close/>
                    <a:moveTo>
                      <a:pt x="1301" y="243"/>
                    </a:moveTo>
                    <a:lnTo>
                      <a:pt x="1303" y="238"/>
                    </a:lnTo>
                    <a:lnTo>
                      <a:pt x="1308" y="236"/>
                    </a:lnTo>
                    <a:lnTo>
                      <a:pt x="1313" y="236"/>
                    </a:lnTo>
                    <a:lnTo>
                      <a:pt x="1309" y="238"/>
                    </a:lnTo>
                    <a:lnTo>
                      <a:pt x="1309" y="241"/>
                    </a:lnTo>
                    <a:lnTo>
                      <a:pt x="1304" y="243"/>
                    </a:lnTo>
                    <a:lnTo>
                      <a:pt x="1301" y="243"/>
                    </a:lnTo>
                    <a:lnTo>
                      <a:pt x="1301" y="243"/>
                    </a:lnTo>
                    <a:close/>
                    <a:moveTo>
                      <a:pt x="1291" y="266"/>
                    </a:moveTo>
                    <a:lnTo>
                      <a:pt x="1293" y="262"/>
                    </a:lnTo>
                    <a:lnTo>
                      <a:pt x="1301" y="261"/>
                    </a:lnTo>
                    <a:lnTo>
                      <a:pt x="1308" y="262"/>
                    </a:lnTo>
                    <a:lnTo>
                      <a:pt x="1316" y="271"/>
                    </a:lnTo>
                    <a:lnTo>
                      <a:pt x="1314" y="276"/>
                    </a:lnTo>
                    <a:lnTo>
                      <a:pt x="1316" y="282"/>
                    </a:lnTo>
                    <a:lnTo>
                      <a:pt x="1313" y="282"/>
                    </a:lnTo>
                    <a:lnTo>
                      <a:pt x="1308" y="281"/>
                    </a:lnTo>
                    <a:lnTo>
                      <a:pt x="1303" y="282"/>
                    </a:lnTo>
                    <a:lnTo>
                      <a:pt x="1299" y="282"/>
                    </a:lnTo>
                    <a:lnTo>
                      <a:pt x="1296" y="276"/>
                    </a:lnTo>
                    <a:lnTo>
                      <a:pt x="1291" y="272"/>
                    </a:lnTo>
                    <a:lnTo>
                      <a:pt x="1291" y="266"/>
                    </a:lnTo>
                    <a:lnTo>
                      <a:pt x="1291" y="266"/>
                    </a:lnTo>
                    <a:close/>
                    <a:moveTo>
                      <a:pt x="1230" y="304"/>
                    </a:moveTo>
                    <a:lnTo>
                      <a:pt x="1233" y="301"/>
                    </a:lnTo>
                    <a:lnTo>
                      <a:pt x="1241" y="301"/>
                    </a:lnTo>
                    <a:lnTo>
                      <a:pt x="1238" y="304"/>
                    </a:lnTo>
                    <a:lnTo>
                      <a:pt x="1233" y="306"/>
                    </a:lnTo>
                    <a:lnTo>
                      <a:pt x="1230" y="304"/>
                    </a:lnTo>
                    <a:lnTo>
                      <a:pt x="1230" y="304"/>
                    </a:lnTo>
                    <a:close/>
                    <a:moveTo>
                      <a:pt x="1226" y="297"/>
                    </a:moveTo>
                    <a:lnTo>
                      <a:pt x="1223" y="292"/>
                    </a:lnTo>
                    <a:lnTo>
                      <a:pt x="1226" y="287"/>
                    </a:lnTo>
                    <a:lnTo>
                      <a:pt x="1228" y="282"/>
                    </a:lnTo>
                    <a:lnTo>
                      <a:pt x="1228" y="277"/>
                    </a:lnTo>
                    <a:lnTo>
                      <a:pt x="1233" y="274"/>
                    </a:lnTo>
                    <a:lnTo>
                      <a:pt x="1233" y="271"/>
                    </a:lnTo>
                    <a:lnTo>
                      <a:pt x="1235" y="269"/>
                    </a:lnTo>
                    <a:lnTo>
                      <a:pt x="1235" y="267"/>
                    </a:lnTo>
                    <a:lnTo>
                      <a:pt x="1238" y="261"/>
                    </a:lnTo>
                    <a:lnTo>
                      <a:pt x="1238" y="256"/>
                    </a:lnTo>
                    <a:lnTo>
                      <a:pt x="1240" y="254"/>
                    </a:lnTo>
                    <a:lnTo>
                      <a:pt x="1243" y="257"/>
                    </a:lnTo>
                    <a:lnTo>
                      <a:pt x="1245" y="262"/>
                    </a:lnTo>
                    <a:lnTo>
                      <a:pt x="1246" y="266"/>
                    </a:lnTo>
                    <a:lnTo>
                      <a:pt x="1241" y="274"/>
                    </a:lnTo>
                    <a:lnTo>
                      <a:pt x="1243" y="277"/>
                    </a:lnTo>
                    <a:lnTo>
                      <a:pt x="1240" y="282"/>
                    </a:lnTo>
                    <a:lnTo>
                      <a:pt x="1241" y="286"/>
                    </a:lnTo>
                    <a:lnTo>
                      <a:pt x="1238" y="296"/>
                    </a:lnTo>
                    <a:lnTo>
                      <a:pt x="1233" y="299"/>
                    </a:lnTo>
                    <a:lnTo>
                      <a:pt x="1226" y="297"/>
                    </a:lnTo>
                    <a:lnTo>
                      <a:pt x="1226" y="297"/>
                    </a:lnTo>
                    <a:close/>
                    <a:moveTo>
                      <a:pt x="1172" y="198"/>
                    </a:moveTo>
                    <a:lnTo>
                      <a:pt x="1168" y="193"/>
                    </a:lnTo>
                    <a:lnTo>
                      <a:pt x="1167" y="188"/>
                    </a:lnTo>
                    <a:lnTo>
                      <a:pt x="1170" y="186"/>
                    </a:lnTo>
                    <a:lnTo>
                      <a:pt x="1167" y="183"/>
                    </a:lnTo>
                    <a:lnTo>
                      <a:pt x="1162" y="184"/>
                    </a:lnTo>
                    <a:lnTo>
                      <a:pt x="1158" y="183"/>
                    </a:lnTo>
                    <a:lnTo>
                      <a:pt x="1155" y="184"/>
                    </a:lnTo>
                    <a:lnTo>
                      <a:pt x="1150" y="184"/>
                    </a:lnTo>
                    <a:lnTo>
                      <a:pt x="1147" y="184"/>
                    </a:lnTo>
                    <a:lnTo>
                      <a:pt x="1147" y="181"/>
                    </a:lnTo>
                    <a:lnTo>
                      <a:pt x="1150" y="178"/>
                    </a:lnTo>
                    <a:lnTo>
                      <a:pt x="1152" y="174"/>
                    </a:lnTo>
                    <a:lnTo>
                      <a:pt x="1157" y="174"/>
                    </a:lnTo>
                    <a:lnTo>
                      <a:pt x="1162" y="174"/>
                    </a:lnTo>
                    <a:lnTo>
                      <a:pt x="1175" y="169"/>
                    </a:lnTo>
                    <a:lnTo>
                      <a:pt x="1180" y="171"/>
                    </a:lnTo>
                    <a:lnTo>
                      <a:pt x="1183" y="173"/>
                    </a:lnTo>
                    <a:lnTo>
                      <a:pt x="1187" y="173"/>
                    </a:lnTo>
                    <a:lnTo>
                      <a:pt x="1193" y="173"/>
                    </a:lnTo>
                    <a:lnTo>
                      <a:pt x="1198" y="169"/>
                    </a:lnTo>
                    <a:lnTo>
                      <a:pt x="1206" y="169"/>
                    </a:lnTo>
                    <a:lnTo>
                      <a:pt x="1208" y="169"/>
                    </a:lnTo>
                    <a:lnTo>
                      <a:pt x="1211" y="168"/>
                    </a:lnTo>
                    <a:lnTo>
                      <a:pt x="1215" y="168"/>
                    </a:lnTo>
                    <a:lnTo>
                      <a:pt x="1215" y="171"/>
                    </a:lnTo>
                    <a:lnTo>
                      <a:pt x="1216" y="176"/>
                    </a:lnTo>
                    <a:lnTo>
                      <a:pt x="1216" y="179"/>
                    </a:lnTo>
                    <a:lnTo>
                      <a:pt x="1213" y="186"/>
                    </a:lnTo>
                    <a:lnTo>
                      <a:pt x="1216" y="191"/>
                    </a:lnTo>
                    <a:lnTo>
                      <a:pt x="1213" y="201"/>
                    </a:lnTo>
                    <a:lnTo>
                      <a:pt x="1206" y="203"/>
                    </a:lnTo>
                    <a:lnTo>
                      <a:pt x="1203" y="208"/>
                    </a:lnTo>
                    <a:lnTo>
                      <a:pt x="1198" y="206"/>
                    </a:lnTo>
                    <a:lnTo>
                      <a:pt x="1195" y="206"/>
                    </a:lnTo>
                    <a:lnTo>
                      <a:pt x="1191" y="204"/>
                    </a:lnTo>
                    <a:lnTo>
                      <a:pt x="1187" y="204"/>
                    </a:lnTo>
                    <a:lnTo>
                      <a:pt x="1182" y="199"/>
                    </a:lnTo>
                    <a:lnTo>
                      <a:pt x="1182" y="193"/>
                    </a:lnTo>
                    <a:lnTo>
                      <a:pt x="1178" y="188"/>
                    </a:lnTo>
                    <a:lnTo>
                      <a:pt x="1175" y="191"/>
                    </a:lnTo>
                    <a:lnTo>
                      <a:pt x="1177" y="194"/>
                    </a:lnTo>
                    <a:lnTo>
                      <a:pt x="1172" y="198"/>
                    </a:lnTo>
                    <a:lnTo>
                      <a:pt x="1172" y="198"/>
                    </a:lnTo>
                    <a:close/>
                    <a:moveTo>
                      <a:pt x="1105" y="231"/>
                    </a:moveTo>
                    <a:lnTo>
                      <a:pt x="1108" y="228"/>
                    </a:lnTo>
                    <a:lnTo>
                      <a:pt x="1108" y="224"/>
                    </a:lnTo>
                    <a:lnTo>
                      <a:pt x="1113" y="219"/>
                    </a:lnTo>
                    <a:lnTo>
                      <a:pt x="1115" y="214"/>
                    </a:lnTo>
                    <a:lnTo>
                      <a:pt x="1120" y="213"/>
                    </a:lnTo>
                    <a:lnTo>
                      <a:pt x="1123" y="209"/>
                    </a:lnTo>
                    <a:lnTo>
                      <a:pt x="1127" y="209"/>
                    </a:lnTo>
                    <a:lnTo>
                      <a:pt x="1138" y="208"/>
                    </a:lnTo>
                    <a:lnTo>
                      <a:pt x="1142" y="209"/>
                    </a:lnTo>
                    <a:lnTo>
                      <a:pt x="1147" y="209"/>
                    </a:lnTo>
                    <a:lnTo>
                      <a:pt x="1150" y="211"/>
                    </a:lnTo>
                    <a:lnTo>
                      <a:pt x="1155" y="211"/>
                    </a:lnTo>
                    <a:lnTo>
                      <a:pt x="1158" y="209"/>
                    </a:lnTo>
                    <a:lnTo>
                      <a:pt x="1165" y="211"/>
                    </a:lnTo>
                    <a:lnTo>
                      <a:pt x="1165" y="213"/>
                    </a:lnTo>
                    <a:lnTo>
                      <a:pt x="1172" y="213"/>
                    </a:lnTo>
                    <a:lnTo>
                      <a:pt x="1178" y="214"/>
                    </a:lnTo>
                    <a:lnTo>
                      <a:pt x="1180" y="216"/>
                    </a:lnTo>
                    <a:lnTo>
                      <a:pt x="1185" y="216"/>
                    </a:lnTo>
                    <a:lnTo>
                      <a:pt x="1187" y="218"/>
                    </a:lnTo>
                    <a:lnTo>
                      <a:pt x="1182" y="226"/>
                    </a:lnTo>
                    <a:lnTo>
                      <a:pt x="1178" y="224"/>
                    </a:lnTo>
                    <a:lnTo>
                      <a:pt x="1167" y="228"/>
                    </a:lnTo>
                    <a:lnTo>
                      <a:pt x="1162" y="229"/>
                    </a:lnTo>
                    <a:lnTo>
                      <a:pt x="1157" y="233"/>
                    </a:lnTo>
                    <a:lnTo>
                      <a:pt x="1157" y="236"/>
                    </a:lnTo>
                    <a:lnTo>
                      <a:pt x="1162" y="236"/>
                    </a:lnTo>
                    <a:lnTo>
                      <a:pt x="1163" y="236"/>
                    </a:lnTo>
                    <a:lnTo>
                      <a:pt x="1165" y="239"/>
                    </a:lnTo>
                    <a:lnTo>
                      <a:pt x="1158" y="246"/>
                    </a:lnTo>
                    <a:lnTo>
                      <a:pt x="1157" y="247"/>
                    </a:lnTo>
                    <a:lnTo>
                      <a:pt x="1153" y="249"/>
                    </a:lnTo>
                    <a:lnTo>
                      <a:pt x="1153" y="251"/>
                    </a:lnTo>
                    <a:lnTo>
                      <a:pt x="1150" y="256"/>
                    </a:lnTo>
                    <a:lnTo>
                      <a:pt x="1145" y="256"/>
                    </a:lnTo>
                    <a:lnTo>
                      <a:pt x="1140" y="257"/>
                    </a:lnTo>
                    <a:lnTo>
                      <a:pt x="1133" y="257"/>
                    </a:lnTo>
                    <a:lnTo>
                      <a:pt x="1130" y="254"/>
                    </a:lnTo>
                    <a:lnTo>
                      <a:pt x="1127" y="256"/>
                    </a:lnTo>
                    <a:lnTo>
                      <a:pt x="1122" y="254"/>
                    </a:lnTo>
                    <a:lnTo>
                      <a:pt x="1117" y="254"/>
                    </a:lnTo>
                    <a:lnTo>
                      <a:pt x="1115" y="252"/>
                    </a:lnTo>
                    <a:lnTo>
                      <a:pt x="1118" y="251"/>
                    </a:lnTo>
                    <a:lnTo>
                      <a:pt x="1115" y="244"/>
                    </a:lnTo>
                    <a:lnTo>
                      <a:pt x="1110" y="243"/>
                    </a:lnTo>
                    <a:lnTo>
                      <a:pt x="1107" y="241"/>
                    </a:lnTo>
                    <a:lnTo>
                      <a:pt x="1105" y="236"/>
                    </a:lnTo>
                    <a:lnTo>
                      <a:pt x="1105" y="231"/>
                    </a:lnTo>
                    <a:lnTo>
                      <a:pt x="1105" y="231"/>
                    </a:lnTo>
                    <a:close/>
                    <a:moveTo>
                      <a:pt x="1098" y="216"/>
                    </a:moveTo>
                    <a:lnTo>
                      <a:pt x="1102" y="218"/>
                    </a:lnTo>
                    <a:lnTo>
                      <a:pt x="1108" y="216"/>
                    </a:lnTo>
                    <a:lnTo>
                      <a:pt x="1112" y="211"/>
                    </a:lnTo>
                    <a:lnTo>
                      <a:pt x="1112" y="206"/>
                    </a:lnTo>
                    <a:lnTo>
                      <a:pt x="1113" y="203"/>
                    </a:lnTo>
                    <a:lnTo>
                      <a:pt x="1113" y="199"/>
                    </a:lnTo>
                    <a:lnTo>
                      <a:pt x="1113" y="194"/>
                    </a:lnTo>
                    <a:lnTo>
                      <a:pt x="1110" y="194"/>
                    </a:lnTo>
                    <a:lnTo>
                      <a:pt x="1107" y="194"/>
                    </a:lnTo>
                    <a:lnTo>
                      <a:pt x="1103" y="193"/>
                    </a:lnTo>
                    <a:lnTo>
                      <a:pt x="1100" y="196"/>
                    </a:lnTo>
                    <a:lnTo>
                      <a:pt x="1097" y="196"/>
                    </a:lnTo>
                    <a:lnTo>
                      <a:pt x="1095" y="199"/>
                    </a:lnTo>
                    <a:lnTo>
                      <a:pt x="1095" y="204"/>
                    </a:lnTo>
                    <a:lnTo>
                      <a:pt x="1095" y="209"/>
                    </a:lnTo>
                    <a:lnTo>
                      <a:pt x="1098" y="216"/>
                    </a:lnTo>
                    <a:lnTo>
                      <a:pt x="1098" y="216"/>
                    </a:lnTo>
                    <a:close/>
                    <a:moveTo>
                      <a:pt x="1507" y="538"/>
                    </a:moveTo>
                    <a:lnTo>
                      <a:pt x="1512" y="540"/>
                    </a:lnTo>
                    <a:lnTo>
                      <a:pt x="1517" y="538"/>
                    </a:lnTo>
                    <a:lnTo>
                      <a:pt x="1517" y="543"/>
                    </a:lnTo>
                    <a:lnTo>
                      <a:pt x="1522" y="543"/>
                    </a:lnTo>
                    <a:lnTo>
                      <a:pt x="1524" y="545"/>
                    </a:lnTo>
                    <a:lnTo>
                      <a:pt x="1527" y="545"/>
                    </a:lnTo>
                    <a:lnTo>
                      <a:pt x="1535" y="540"/>
                    </a:lnTo>
                    <a:lnTo>
                      <a:pt x="1540" y="538"/>
                    </a:lnTo>
                    <a:lnTo>
                      <a:pt x="1547" y="541"/>
                    </a:lnTo>
                    <a:lnTo>
                      <a:pt x="1552" y="541"/>
                    </a:lnTo>
                    <a:lnTo>
                      <a:pt x="1554" y="543"/>
                    </a:lnTo>
                    <a:lnTo>
                      <a:pt x="1557" y="541"/>
                    </a:lnTo>
                    <a:lnTo>
                      <a:pt x="1557" y="538"/>
                    </a:lnTo>
                    <a:lnTo>
                      <a:pt x="1560" y="533"/>
                    </a:lnTo>
                    <a:lnTo>
                      <a:pt x="1564" y="533"/>
                    </a:lnTo>
                    <a:lnTo>
                      <a:pt x="1564" y="530"/>
                    </a:lnTo>
                    <a:lnTo>
                      <a:pt x="1560" y="525"/>
                    </a:lnTo>
                    <a:lnTo>
                      <a:pt x="1560" y="522"/>
                    </a:lnTo>
                    <a:lnTo>
                      <a:pt x="1564" y="523"/>
                    </a:lnTo>
                    <a:lnTo>
                      <a:pt x="1564" y="527"/>
                    </a:lnTo>
                    <a:lnTo>
                      <a:pt x="1567" y="532"/>
                    </a:lnTo>
                    <a:lnTo>
                      <a:pt x="1570" y="528"/>
                    </a:lnTo>
                    <a:lnTo>
                      <a:pt x="1572" y="528"/>
                    </a:lnTo>
                    <a:lnTo>
                      <a:pt x="1575" y="528"/>
                    </a:lnTo>
                    <a:lnTo>
                      <a:pt x="1579" y="530"/>
                    </a:lnTo>
                    <a:lnTo>
                      <a:pt x="1579" y="527"/>
                    </a:lnTo>
                    <a:lnTo>
                      <a:pt x="1577" y="522"/>
                    </a:lnTo>
                    <a:lnTo>
                      <a:pt x="1579" y="520"/>
                    </a:lnTo>
                    <a:lnTo>
                      <a:pt x="1575" y="517"/>
                    </a:lnTo>
                    <a:lnTo>
                      <a:pt x="1570" y="518"/>
                    </a:lnTo>
                    <a:lnTo>
                      <a:pt x="1564" y="520"/>
                    </a:lnTo>
                    <a:lnTo>
                      <a:pt x="1564" y="515"/>
                    </a:lnTo>
                    <a:lnTo>
                      <a:pt x="1565" y="515"/>
                    </a:lnTo>
                    <a:lnTo>
                      <a:pt x="1569" y="515"/>
                    </a:lnTo>
                    <a:lnTo>
                      <a:pt x="1574" y="513"/>
                    </a:lnTo>
                    <a:lnTo>
                      <a:pt x="1575" y="510"/>
                    </a:lnTo>
                    <a:lnTo>
                      <a:pt x="1579" y="512"/>
                    </a:lnTo>
                    <a:lnTo>
                      <a:pt x="1582" y="512"/>
                    </a:lnTo>
                    <a:lnTo>
                      <a:pt x="1583" y="508"/>
                    </a:lnTo>
                    <a:lnTo>
                      <a:pt x="1583" y="505"/>
                    </a:lnTo>
                    <a:lnTo>
                      <a:pt x="1585" y="502"/>
                    </a:lnTo>
                    <a:lnTo>
                      <a:pt x="1585" y="498"/>
                    </a:lnTo>
                    <a:lnTo>
                      <a:pt x="1588" y="498"/>
                    </a:lnTo>
                    <a:lnTo>
                      <a:pt x="1588" y="495"/>
                    </a:lnTo>
                    <a:lnTo>
                      <a:pt x="1582" y="493"/>
                    </a:lnTo>
                    <a:lnTo>
                      <a:pt x="1579" y="495"/>
                    </a:lnTo>
                    <a:lnTo>
                      <a:pt x="1580" y="492"/>
                    </a:lnTo>
                    <a:lnTo>
                      <a:pt x="1582" y="490"/>
                    </a:lnTo>
                    <a:lnTo>
                      <a:pt x="1583" y="487"/>
                    </a:lnTo>
                    <a:lnTo>
                      <a:pt x="1579" y="483"/>
                    </a:lnTo>
                    <a:lnTo>
                      <a:pt x="1569" y="483"/>
                    </a:lnTo>
                    <a:lnTo>
                      <a:pt x="1567" y="482"/>
                    </a:lnTo>
                    <a:lnTo>
                      <a:pt x="1569" y="478"/>
                    </a:lnTo>
                    <a:lnTo>
                      <a:pt x="1570" y="478"/>
                    </a:lnTo>
                    <a:lnTo>
                      <a:pt x="1569" y="473"/>
                    </a:lnTo>
                    <a:lnTo>
                      <a:pt x="1562" y="468"/>
                    </a:lnTo>
                    <a:lnTo>
                      <a:pt x="1557" y="468"/>
                    </a:lnTo>
                    <a:lnTo>
                      <a:pt x="1554" y="470"/>
                    </a:lnTo>
                    <a:lnTo>
                      <a:pt x="1547" y="470"/>
                    </a:lnTo>
                    <a:lnTo>
                      <a:pt x="1540" y="472"/>
                    </a:lnTo>
                    <a:lnTo>
                      <a:pt x="1532" y="467"/>
                    </a:lnTo>
                    <a:lnTo>
                      <a:pt x="1530" y="463"/>
                    </a:lnTo>
                    <a:lnTo>
                      <a:pt x="1529" y="462"/>
                    </a:lnTo>
                    <a:lnTo>
                      <a:pt x="1524" y="465"/>
                    </a:lnTo>
                    <a:lnTo>
                      <a:pt x="1520" y="465"/>
                    </a:lnTo>
                    <a:lnTo>
                      <a:pt x="1517" y="465"/>
                    </a:lnTo>
                    <a:lnTo>
                      <a:pt x="1512" y="467"/>
                    </a:lnTo>
                    <a:lnTo>
                      <a:pt x="1510" y="470"/>
                    </a:lnTo>
                    <a:lnTo>
                      <a:pt x="1507" y="467"/>
                    </a:lnTo>
                    <a:lnTo>
                      <a:pt x="1504" y="465"/>
                    </a:lnTo>
                    <a:lnTo>
                      <a:pt x="1499" y="467"/>
                    </a:lnTo>
                    <a:lnTo>
                      <a:pt x="1494" y="467"/>
                    </a:lnTo>
                    <a:lnTo>
                      <a:pt x="1494" y="470"/>
                    </a:lnTo>
                    <a:lnTo>
                      <a:pt x="1492" y="472"/>
                    </a:lnTo>
                    <a:lnTo>
                      <a:pt x="1492" y="468"/>
                    </a:lnTo>
                    <a:lnTo>
                      <a:pt x="1490" y="467"/>
                    </a:lnTo>
                    <a:lnTo>
                      <a:pt x="1485" y="468"/>
                    </a:lnTo>
                    <a:lnTo>
                      <a:pt x="1476" y="467"/>
                    </a:lnTo>
                    <a:lnTo>
                      <a:pt x="1474" y="468"/>
                    </a:lnTo>
                    <a:lnTo>
                      <a:pt x="1477" y="472"/>
                    </a:lnTo>
                    <a:lnTo>
                      <a:pt x="1477" y="475"/>
                    </a:lnTo>
                    <a:lnTo>
                      <a:pt x="1481" y="477"/>
                    </a:lnTo>
                    <a:lnTo>
                      <a:pt x="1476" y="477"/>
                    </a:lnTo>
                    <a:lnTo>
                      <a:pt x="1474" y="473"/>
                    </a:lnTo>
                    <a:lnTo>
                      <a:pt x="1471" y="473"/>
                    </a:lnTo>
                    <a:lnTo>
                      <a:pt x="1464" y="475"/>
                    </a:lnTo>
                    <a:lnTo>
                      <a:pt x="1461" y="473"/>
                    </a:lnTo>
                    <a:lnTo>
                      <a:pt x="1466" y="472"/>
                    </a:lnTo>
                    <a:lnTo>
                      <a:pt x="1467" y="468"/>
                    </a:lnTo>
                    <a:lnTo>
                      <a:pt x="1462" y="463"/>
                    </a:lnTo>
                    <a:lnTo>
                      <a:pt x="1462" y="460"/>
                    </a:lnTo>
                    <a:lnTo>
                      <a:pt x="1461" y="458"/>
                    </a:lnTo>
                    <a:lnTo>
                      <a:pt x="1454" y="460"/>
                    </a:lnTo>
                    <a:lnTo>
                      <a:pt x="1456" y="463"/>
                    </a:lnTo>
                    <a:lnTo>
                      <a:pt x="1454" y="467"/>
                    </a:lnTo>
                    <a:lnTo>
                      <a:pt x="1451" y="465"/>
                    </a:lnTo>
                    <a:lnTo>
                      <a:pt x="1452" y="462"/>
                    </a:lnTo>
                    <a:lnTo>
                      <a:pt x="1452" y="460"/>
                    </a:lnTo>
                    <a:lnTo>
                      <a:pt x="1447" y="458"/>
                    </a:lnTo>
                    <a:lnTo>
                      <a:pt x="1444" y="460"/>
                    </a:lnTo>
                    <a:lnTo>
                      <a:pt x="1441" y="460"/>
                    </a:lnTo>
                    <a:lnTo>
                      <a:pt x="1442" y="457"/>
                    </a:lnTo>
                    <a:lnTo>
                      <a:pt x="1442" y="455"/>
                    </a:lnTo>
                    <a:lnTo>
                      <a:pt x="1442" y="450"/>
                    </a:lnTo>
                    <a:lnTo>
                      <a:pt x="1437" y="450"/>
                    </a:lnTo>
                    <a:lnTo>
                      <a:pt x="1432" y="455"/>
                    </a:lnTo>
                    <a:lnTo>
                      <a:pt x="1432" y="462"/>
                    </a:lnTo>
                    <a:lnTo>
                      <a:pt x="1429" y="462"/>
                    </a:lnTo>
                    <a:lnTo>
                      <a:pt x="1427" y="457"/>
                    </a:lnTo>
                    <a:lnTo>
                      <a:pt x="1429" y="453"/>
                    </a:lnTo>
                    <a:lnTo>
                      <a:pt x="1429" y="452"/>
                    </a:lnTo>
                    <a:lnTo>
                      <a:pt x="1432" y="445"/>
                    </a:lnTo>
                    <a:lnTo>
                      <a:pt x="1429" y="442"/>
                    </a:lnTo>
                    <a:lnTo>
                      <a:pt x="1422" y="443"/>
                    </a:lnTo>
                    <a:lnTo>
                      <a:pt x="1422" y="442"/>
                    </a:lnTo>
                    <a:lnTo>
                      <a:pt x="1427" y="440"/>
                    </a:lnTo>
                    <a:lnTo>
                      <a:pt x="1429" y="435"/>
                    </a:lnTo>
                    <a:lnTo>
                      <a:pt x="1429" y="432"/>
                    </a:lnTo>
                    <a:lnTo>
                      <a:pt x="1426" y="434"/>
                    </a:lnTo>
                    <a:lnTo>
                      <a:pt x="1421" y="432"/>
                    </a:lnTo>
                    <a:lnTo>
                      <a:pt x="1419" y="434"/>
                    </a:lnTo>
                    <a:lnTo>
                      <a:pt x="1416" y="434"/>
                    </a:lnTo>
                    <a:lnTo>
                      <a:pt x="1417" y="432"/>
                    </a:lnTo>
                    <a:lnTo>
                      <a:pt x="1417" y="429"/>
                    </a:lnTo>
                    <a:lnTo>
                      <a:pt x="1412" y="429"/>
                    </a:lnTo>
                    <a:lnTo>
                      <a:pt x="1411" y="432"/>
                    </a:lnTo>
                    <a:lnTo>
                      <a:pt x="1404" y="434"/>
                    </a:lnTo>
                    <a:lnTo>
                      <a:pt x="1404" y="430"/>
                    </a:lnTo>
                    <a:lnTo>
                      <a:pt x="1407" y="429"/>
                    </a:lnTo>
                    <a:lnTo>
                      <a:pt x="1409" y="425"/>
                    </a:lnTo>
                    <a:lnTo>
                      <a:pt x="1411" y="422"/>
                    </a:lnTo>
                    <a:lnTo>
                      <a:pt x="1414" y="422"/>
                    </a:lnTo>
                    <a:lnTo>
                      <a:pt x="1417" y="427"/>
                    </a:lnTo>
                    <a:lnTo>
                      <a:pt x="1424" y="427"/>
                    </a:lnTo>
                    <a:lnTo>
                      <a:pt x="1424" y="424"/>
                    </a:lnTo>
                    <a:lnTo>
                      <a:pt x="1419" y="420"/>
                    </a:lnTo>
                    <a:lnTo>
                      <a:pt x="1416" y="419"/>
                    </a:lnTo>
                    <a:lnTo>
                      <a:pt x="1417" y="417"/>
                    </a:lnTo>
                    <a:lnTo>
                      <a:pt x="1412" y="412"/>
                    </a:lnTo>
                    <a:lnTo>
                      <a:pt x="1407" y="410"/>
                    </a:lnTo>
                    <a:lnTo>
                      <a:pt x="1409" y="409"/>
                    </a:lnTo>
                    <a:lnTo>
                      <a:pt x="1411" y="407"/>
                    </a:lnTo>
                    <a:lnTo>
                      <a:pt x="1412" y="407"/>
                    </a:lnTo>
                    <a:lnTo>
                      <a:pt x="1416" y="410"/>
                    </a:lnTo>
                    <a:lnTo>
                      <a:pt x="1419" y="415"/>
                    </a:lnTo>
                    <a:lnTo>
                      <a:pt x="1426" y="417"/>
                    </a:lnTo>
                    <a:lnTo>
                      <a:pt x="1429" y="420"/>
                    </a:lnTo>
                    <a:lnTo>
                      <a:pt x="1432" y="417"/>
                    </a:lnTo>
                    <a:lnTo>
                      <a:pt x="1434" y="420"/>
                    </a:lnTo>
                    <a:lnTo>
                      <a:pt x="1442" y="422"/>
                    </a:lnTo>
                    <a:lnTo>
                      <a:pt x="1447" y="422"/>
                    </a:lnTo>
                    <a:lnTo>
                      <a:pt x="1449" y="419"/>
                    </a:lnTo>
                    <a:lnTo>
                      <a:pt x="1447" y="414"/>
                    </a:lnTo>
                    <a:lnTo>
                      <a:pt x="1437" y="407"/>
                    </a:lnTo>
                    <a:lnTo>
                      <a:pt x="1434" y="404"/>
                    </a:lnTo>
                    <a:lnTo>
                      <a:pt x="1431" y="404"/>
                    </a:lnTo>
                    <a:lnTo>
                      <a:pt x="1429" y="400"/>
                    </a:lnTo>
                    <a:lnTo>
                      <a:pt x="1426" y="395"/>
                    </a:lnTo>
                    <a:lnTo>
                      <a:pt x="1422" y="395"/>
                    </a:lnTo>
                    <a:lnTo>
                      <a:pt x="1421" y="394"/>
                    </a:lnTo>
                    <a:lnTo>
                      <a:pt x="1422" y="390"/>
                    </a:lnTo>
                    <a:lnTo>
                      <a:pt x="1426" y="392"/>
                    </a:lnTo>
                    <a:lnTo>
                      <a:pt x="1429" y="395"/>
                    </a:lnTo>
                    <a:lnTo>
                      <a:pt x="1432" y="395"/>
                    </a:lnTo>
                    <a:lnTo>
                      <a:pt x="1434" y="399"/>
                    </a:lnTo>
                    <a:lnTo>
                      <a:pt x="1436" y="400"/>
                    </a:lnTo>
                    <a:lnTo>
                      <a:pt x="1437" y="397"/>
                    </a:lnTo>
                    <a:lnTo>
                      <a:pt x="1436" y="389"/>
                    </a:lnTo>
                    <a:lnTo>
                      <a:pt x="1431" y="384"/>
                    </a:lnTo>
                    <a:lnTo>
                      <a:pt x="1427" y="384"/>
                    </a:lnTo>
                    <a:lnTo>
                      <a:pt x="1426" y="382"/>
                    </a:lnTo>
                    <a:lnTo>
                      <a:pt x="1421" y="382"/>
                    </a:lnTo>
                    <a:lnTo>
                      <a:pt x="1416" y="385"/>
                    </a:lnTo>
                    <a:lnTo>
                      <a:pt x="1411" y="385"/>
                    </a:lnTo>
                    <a:lnTo>
                      <a:pt x="1407" y="382"/>
                    </a:lnTo>
                    <a:lnTo>
                      <a:pt x="1404" y="384"/>
                    </a:lnTo>
                    <a:lnTo>
                      <a:pt x="1401" y="380"/>
                    </a:lnTo>
                    <a:lnTo>
                      <a:pt x="1396" y="387"/>
                    </a:lnTo>
                    <a:lnTo>
                      <a:pt x="1389" y="390"/>
                    </a:lnTo>
                    <a:lnTo>
                      <a:pt x="1387" y="394"/>
                    </a:lnTo>
                    <a:lnTo>
                      <a:pt x="1384" y="395"/>
                    </a:lnTo>
                    <a:lnTo>
                      <a:pt x="1384" y="392"/>
                    </a:lnTo>
                    <a:lnTo>
                      <a:pt x="1387" y="389"/>
                    </a:lnTo>
                    <a:lnTo>
                      <a:pt x="1389" y="387"/>
                    </a:lnTo>
                    <a:lnTo>
                      <a:pt x="1399" y="379"/>
                    </a:lnTo>
                    <a:lnTo>
                      <a:pt x="1401" y="375"/>
                    </a:lnTo>
                    <a:lnTo>
                      <a:pt x="1399" y="372"/>
                    </a:lnTo>
                    <a:lnTo>
                      <a:pt x="1399" y="362"/>
                    </a:lnTo>
                    <a:lnTo>
                      <a:pt x="1401" y="360"/>
                    </a:lnTo>
                    <a:lnTo>
                      <a:pt x="1396" y="357"/>
                    </a:lnTo>
                    <a:lnTo>
                      <a:pt x="1394" y="359"/>
                    </a:lnTo>
                    <a:lnTo>
                      <a:pt x="1389" y="359"/>
                    </a:lnTo>
                    <a:lnTo>
                      <a:pt x="1387" y="357"/>
                    </a:lnTo>
                    <a:lnTo>
                      <a:pt x="1386" y="352"/>
                    </a:lnTo>
                    <a:lnTo>
                      <a:pt x="1386" y="350"/>
                    </a:lnTo>
                    <a:lnTo>
                      <a:pt x="1378" y="347"/>
                    </a:lnTo>
                    <a:lnTo>
                      <a:pt x="1374" y="344"/>
                    </a:lnTo>
                    <a:lnTo>
                      <a:pt x="1369" y="344"/>
                    </a:lnTo>
                    <a:lnTo>
                      <a:pt x="1364" y="341"/>
                    </a:lnTo>
                    <a:lnTo>
                      <a:pt x="1363" y="344"/>
                    </a:lnTo>
                    <a:lnTo>
                      <a:pt x="1353" y="344"/>
                    </a:lnTo>
                    <a:lnTo>
                      <a:pt x="1353" y="345"/>
                    </a:lnTo>
                    <a:lnTo>
                      <a:pt x="1349" y="345"/>
                    </a:lnTo>
                    <a:lnTo>
                      <a:pt x="1348" y="350"/>
                    </a:lnTo>
                    <a:lnTo>
                      <a:pt x="1351" y="354"/>
                    </a:lnTo>
                    <a:lnTo>
                      <a:pt x="1353" y="357"/>
                    </a:lnTo>
                    <a:lnTo>
                      <a:pt x="1349" y="357"/>
                    </a:lnTo>
                    <a:lnTo>
                      <a:pt x="1344" y="350"/>
                    </a:lnTo>
                    <a:lnTo>
                      <a:pt x="1343" y="355"/>
                    </a:lnTo>
                    <a:lnTo>
                      <a:pt x="1344" y="359"/>
                    </a:lnTo>
                    <a:lnTo>
                      <a:pt x="1349" y="362"/>
                    </a:lnTo>
                    <a:lnTo>
                      <a:pt x="1354" y="369"/>
                    </a:lnTo>
                    <a:lnTo>
                      <a:pt x="1359" y="369"/>
                    </a:lnTo>
                    <a:lnTo>
                      <a:pt x="1356" y="370"/>
                    </a:lnTo>
                    <a:lnTo>
                      <a:pt x="1353" y="370"/>
                    </a:lnTo>
                    <a:lnTo>
                      <a:pt x="1351" y="375"/>
                    </a:lnTo>
                    <a:lnTo>
                      <a:pt x="1358" y="382"/>
                    </a:lnTo>
                    <a:lnTo>
                      <a:pt x="1361" y="384"/>
                    </a:lnTo>
                    <a:lnTo>
                      <a:pt x="1361" y="387"/>
                    </a:lnTo>
                    <a:lnTo>
                      <a:pt x="1359" y="385"/>
                    </a:lnTo>
                    <a:lnTo>
                      <a:pt x="1353" y="385"/>
                    </a:lnTo>
                    <a:lnTo>
                      <a:pt x="1353" y="387"/>
                    </a:lnTo>
                    <a:lnTo>
                      <a:pt x="1349" y="389"/>
                    </a:lnTo>
                    <a:lnTo>
                      <a:pt x="1348" y="392"/>
                    </a:lnTo>
                    <a:lnTo>
                      <a:pt x="1354" y="390"/>
                    </a:lnTo>
                    <a:lnTo>
                      <a:pt x="1358" y="392"/>
                    </a:lnTo>
                    <a:lnTo>
                      <a:pt x="1366" y="390"/>
                    </a:lnTo>
                    <a:lnTo>
                      <a:pt x="1366" y="392"/>
                    </a:lnTo>
                    <a:lnTo>
                      <a:pt x="1371" y="394"/>
                    </a:lnTo>
                    <a:lnTo>
                      <a:pt x="1373" y="397"/>
                    </a:lnTo>
                    <a:lnTo>
                      <a:pt x="1379" y="400"/>
                    </a:lnTo>
                    <a:lnTo>
                      <a:pt x="1381" y="400"/>
                    </a:lnTo>
                    <a:lnTo>
                      <a:pt x="1381" y="399"/>
                    </a:lnTo>
                    <a:lnTo>
                      <a:pt x="1383" y="400"/>
                    </a:lnTo>
                    <a:lnTo>
                      <a:pt x="1387" y="397"/>
                    </a:lnTo>
                    <a:lnTo>
                      <a:pt x="1391" y="399"/>
                    </a:lnTo>
                    <a:lnTo>
                      <a:pt x="1392" y="400"/>
                    </a:lnTo>
                    <a:lnTo>
                      <a:pt x="1391" y="405"/>
                    </a:lnTo>
                    <a:lnTo>
                      <a:pt x="1391" y="412"/>
                    </a:lnTo>
                    <a:lnTo>
                      <a:pt x="1389" y="419"/>
                    </a:lnTo>
                    <a:lnTo>
                      <a:pt x="1389" y="422"/>
                    </a:lnTo>
                    <a:lnTo>
                      <a:pt x="1391" y="425"/>
                    </a:lnTo>
                    <a:lnTo>
                      <a:pt x="1389" y="432"/>
                    </a:lnTo>
                    <a:lnTo>
                      <a:pt x="1389" y="434"/>
                    </a:lnTo>
                    <a:lnTo>
                      <a:pt x="1387" y="439"/>
                    </a:lnTo>
                    <a:lnTo>
                      <a:pt x="1381" y="443"/>
                    </a:lnTo>
                    <a:lnTo>
                      <a:pt x="1376" y="445"/>
                    </a:lnTo>
                    <a:lnTo>
                      <a:pt x="1374" y="448"/>
                    </a:lnTo>
                    <a:lnTo>
                      <a:pt x="1369" y="453"/>
                    </a:lnTo>
                    <a:lnTo>
                      <a:pt x="1369" y="457"/>
                    </a:lnTo>
                    <a:lnTo>
                      <a:pt x="1366" y="460"/>
                    </a:lnTo>
                    <a:lnTo>
                      <a:pt x="1363" y="463"/>
                    </a:lnTo>
                    <a:lnTo>
                      <a:pt x="1363" y="468"/>
                    </a:lnTo>
                    <a:lnTo>
                      <a:pt x="1366" y="468"/>
                    </a:lnTo>
                    <a:lnTo>
                      <a:pt x="1366" y="472"/>
                    </a:lnTo>
                    <a:lnTo>
                      <a:pt x="1363" y="473"/>
                    </a:lnTo>
                    <a:lnTo>
                      <a:pt x="1361" y="477"/>
                    </a:lnTo>
                    <a:lnTo>
                      <a:pt x="1364" y="478"/>
                    </a:lnTo>
                    <a:lnTo>
                      <a:pt x="1359" y="483"/>
                    </a:lnTo>
                    <a:lnTo>
                      <a:pt x="1359" y="487"/>
                    </a:lnTo>
                    <a:lnTo>
                      <a:pt x="1361" y="492"/>
                    </a:lnTo>
                    <a:lnTo>
                      <a:pt x="1364" y="492"/>
                    </a:lnTo>
                    <a:lnTo>
                      <a:pt x="1364" y="495"/>
                    </a:lnTo>
                    <a:lnTo>
                      <a:pt x="1368" y="498"/>
                    </a:lnTo>
                    <a:lnTo>
                      <a:pt x="1371" y="497"/>
                    </a:lnTo>
                    <a:lnTo>
                      <a:pt x="1371" y="493"/>
                    </a:lnTo>
                    <a:lnTo>
                      <a:pt x="1373" y="492"/>
                    </a:lnTo>
                    <a:lnTo>
                      <a:pt x="1374" y="493"/>
                    </a:lnTo>
                    <a:lnTo>
                      <a:pt x="1378" y="493"/>
                    </a:lnTo>
                    <a:lnTo>
                      <a:pt x="1381" y="487"/>
                    </a:lnTo>
                    <a:lnTo>
                      <a:pt x="1383" y="490"/>
                    </a:lnTo>
                    <a:lnTo>
                      <a:pt x="1381" y="495"/>
                    </a:lnTo>
                    <a:lnTo>
                      <a:pt x="1376" y="495"/>
                    </a:lnTo>
                    <a:lnTo>
                      <a:pt x="1376" y="498"/>
                    </a:lnTo>
                    <a:lnTo>
                      <a:pt x="1378" y="500"/>
                    </a:lnTo>
                    <a:lnTo>
                      <a:pt x="1378" y="502"/>
                    </a:lnTo>
                    <a:lnTo>
                      <a:pt x="1383" y="507"/>
                    </a:lnTo>
                    <a:lnTo>
                      <a:pt x="1387" y="507"/>
                    </a:lnTo>
                    <a:lnTo>
                      <a:pt x="1387" y="508"/>
                    </a:lnTo>
                    <a:lnTo>
                      <a:pt x="1394" y="508"/>
                    </a:lnTo>
                    <a:lnTo>
                      <a:pt x="1397" y="507"/>
                    </a:lnTo>
                    <a:lnTo>
                      <a:pt x="1402" y="505"/>
                    </a:lnTo>
                    <a:lnTo>
                      <a:pt x="1402" y="498"/>
                    </a:lnTo>
                    <a:lnTo>
                      <a:pt x="1404" y="498"/>
                    </a:lnTo>
                    <a:lnTo>
                      <a:pt x="1407" y="497"/>
                    </a:lnTo>
                    <a:lnTo>
                      <a:pt x="1407" y="500"/>
                    </a:lnTo>
                    <a:lnTo>
                      <a:pt x="1407" y="502"/>
                    </a:lnTo>
                    <a:lnTo>
                      <a:pt x="1407" y="505"/>
                    </a:lnTo>
                    <a:lnTo>
                      <a:pt x="1409" y="503"/>
                    </a:lnTo>
                    <a:lnTo>
                      <a:pt x="1412" y="497"/>
                    </a:lnTo>
                    <a:lnTo>
                      <a:pt x="1416" y="497"/>
                    </a:lnTo>
                    <a:lnTo>
                      <a:pt x="1416" y="498"/>
                    </a:lnTo>
                    <a:lnTo>
                      <a:pt x="1416" y="503"/>
                    </a:lnTo>
                    <a:lnTo>
                      <a:pt x="1409" y="510"/>
                    </a:lnTo>
                    <a:lnTo>
                      <a:pt x="1406" y="513"/>
                    </a:lnTo>
                    <a:lnTo>
                      <a:pt x="1406" y="517"/>
                    </a:lnTo>
                    <a:lnTo>
                      <a:pt x="1411" y="518"/>
                    </a:lnTo>
                    <a:lnTo>
                      <a:pt x="1416" y="522"/>
                    </a:lnTo>
                    <a:lnTo>
                      <a:pt x="1419" y="520"/>
                    </a:lnTo>
                    <a:lnTo>
                      <a:pt x="1421" y="522"/>
                    </a:lnTo>
                    <a:lnTo>
                      <a:pt x="1426" y="523"/>
                    </a:lnTo>
                    <a:lnTo>
                      <a:pt x="1427" y="520"/>
                    </a:lnTo>
                    <a:lnTo>
                      <a:pt x="1432" y="520"/>
                    </a:lnTo>
                    <a:lnTo>
                      <a:pt x="1431" y="522"/>
                    </a:lnTo>
                    <a:lnTo>
                      <a:pt x="1431" y="523"/>
                    </a:lnTo>
                    <a:lnTo>
                      <a:pt x="1434" y="525"/>
                    </a:lnTo>
                    <a:lnTo>
                      <a:pt x="1437" y="527"/>
                    </a:lnTo>
                    <a:lnTo>
                      <a:pt x="1441" y="525"/>
                    </a:lnTo>
                    <a:lnTo>
                      <a:pt x="1441" y="523"/>
                    </a:lnTo>
                    <a:lnTo>
                      <a:pt x="1439" y="520"/>
                    </a:lnTo>
                    <a:lnTo>
                      <a:pt x="1442" y="515"/>
                    </a:lnTo>
                    <a:lnTo>
                      <a:pt x="1444" y="518"/>
                    </a:lnTo>
                    <a:lnTo>
                      <a:pt x="1442" y="523"/>
                    </a:lnTo>
                    <a:lnTo>
                      <a:pt x="1444" y="527"/>
                    </a:lnTo>
                    <a:lnTo>
                      <a:pt x="1447" y="527"/>
                    </a:lnTo>
                    <a:lnTo>
                      <a:pt x="1449" y="523"/>
                    </a:lnTo>
                    <a:lnTo>
                      <a:pt x="1451" y="520"/>
                    </a:lnTo>
                    <a:lnTo>
                      <a:pt x="1454" y="520"/>
                    </a:lnTo>
                    <a:lnTo>
                      <a:pt x="1452" y="523"/>
                    </a:lnTo>
                    <a:lnTo>
                      <a:pt x="1451" y="525"/>
                    </a:lnTo>
                    <a:lnTo>
                      <a:pt x="1451" y="528"/>
                    </a:lnTo>
                    <a:lnTo>
                      <a:pt x="1457" y="528"/>
                    </a:lnTo>
                    <a:lnTo>
                      <a:pt x="1461" y="525"/>
                    </a:lnTo>
                    <a:lnTo>
                      <a:pt x="1464" y="518"/>
                    </a:lnTo>
                    <a:lnTo>
                      <a:pt x="1466" y="522"/>
                    </a:lnTo>
                    <a:lnTo>
                      <a:pt x="1462" y="525"/>
                    </a:lnTo>
                    <a:lnTo>
                      <a:pt x="1462" y="528"/>
                    </a:lnTo>
                    <a:lnTo>
                      <a:pt x="1469" y="527"/>
                    </a:lnTo>
                    <a:lnTo>
                      <a:pt x="1471" y="522"/>
                    </a:lnTo>
                    <a:lnTo>
                      <a:pt x="1472" y="518"/>
                    </a:lnTo>
                    <a:lnTo>
                      <a:pt x="1471" y="528"/>
                    </a:lnTo>
                    <a:lnTo>
                      <a:pt x="1472" y="530"/>
                    </a:lnTo>
                    <a:lnTo>
                      <a:pt x="1477" y="532"/>
                    </a:lnTo>
                    <a:lnTo>
                      <a:pt x="1484" y="535"/>
                    </a:lnTo>
                    <a:lnTo>
                      <a:pt x="1487" y="533"/>
                    </a:lnTo>
                    <a:lnTo>
                      <a:pt x="1490" y="532"/>
                    </a:lnTo>
                    <a:lnTo>
                      <a:pt x="1492" y="535"/>
                    </a:lnTo>
                    <a:lnTo>
                      <a:pt x="1497" y="533"/>
                    </a:lnTo>
                    <a:lnTo>
                      <a:pt x="1500" y="532"/>
                    </a:lnTo>
                    <a:lnTo>
                      <a:pt x="1500" y="527"/>
                    </a:lnTo>
                    <a:lnTo>
                      <a:pt x="1505" y="523"/>
                    </a:lnTo>
                    <a:lnTo>
                      <a:pt x="1507" y="520"/>
                    </a:lnTo>
                    <a:lnTo>
                      <a:pt x="1504" y="517"/>
                    </a:lnTo>
                    <a:lnTo>
                      <a:pt x="1507" y="512"/>
                    </a:lnTo>
                    <a:lnTo>
                      <a:pt x="1509" y="513"/>
                    </a:lnTo>
                    <a:lnTo>
                      <a:pt x="1509" y="518"/>
                    </a:lnTo>
                    <a:lnTo>
                      <a:pt x="1512" y="518"/>
                    </a:lnTo>
                    <a:lnTo>
                      <a:pt x="1512" y="522"/>
                    </a:lnTo>
                    <a:lnTo>
                      <a:pt x="1509" y="523"/>
                    </a:lnTo>
                    <a:lnTo>
                      <a:pt x="1505" y="530"/>
                    </a:lnTo>
                    <a:lnTo>
                      <a:pt x="1507" y="538"/>
                    </a:lnTo>
                    <a:lnTo>
                      <a:pt x="1507" y="538"/>
                    </a:lnTo>
                    <a:close/>
                    <a:moveTo>
                      <a:pt x="1341" y="341"/>
                    </a:moveTo>
                    <a:lnTo>
                      <a:pt x="1344" y="339"/>
                    </a:lnTo>
                    <a:lnTo>
                      <a:pt x="1344" y="337"/>
                    </a:lnTo>
                    <a:lnTo>
                      <a:pt x="1341" y="337"/>
                    </a:lnTo>
                    <a:lnTo>
                      <a:pt x="1339" y="339"/>
                    </a:lnTo>
                    <a:lnTo>
                      <a:pt x="1341" y="341"/>
                    </a:lnTo>
                    <a:lnTo>
                      <a:pt x="1341" y="341"/>
                    </a:lnTo>
                    <a:close/>
                    <a:moveTo>
                      <a:pt x="1333" y="367"/>
                    </a:moveTo>
                    <a:lnTo>
                      <a:pt x="1336" y="364"/>
                    </a:lnTo>
                    <a:lnTo>
                      <a:pt x="1336" y="360"/>
                    </a:lnTo>
                    <a:lnTo>
                      <a:pt x="1338" y="364"/>
                    </a:lnTo>
                    <a:lnTo>
                      <a:pt x="1334" y="367"/>
                    </a:lnTo>
                    <a:lnTo>
                      <a:pt x="1333" y="367"/>
                    </a:lnTo>
                    <a:lnTo>
                      <a:pt x="1333" y="367"/>
                    </a:lnTo>
                    <a:close/>
                    <a:moveTo>
                      <a:pt x="1216" y="405"/>
                    </a:moveTo>
                    <a:lnTo>
                      <a:pt x="1215" y="407"/>
                    </a:lnTo>
                    <a:lnTo>
                      <a:pt x="1216" y="409"/>
                    </a:lnTo>
                    <a:lnTo>
                      <a:pt x="1218" y="407"/>
                    </a:lnTo>
                    <a:lnTo>
                      <a:pt x="1216" y="405"/>
                    </a:lnTo>
                    <a:lnTo>
                      <a:pt x="1216" y="405"/>
                    </a:lnTo>
                    <a:close/>
                    <a:moveTo>
                      <a:pt x="1291" y="339"/>
                    </a:moveTo>
                    <a:lnTo>
                      <a:pt x="1291" y="341"/>
                    </a:lnTo>
                    <a:lnTo>
                      <a:pt x="1294" y="344"/>
                    </a:lnTo>
                    <a:lnTo>
                      <a:pt x="1294" y="347"/>
                    </a:lnTo>
                    <a:lnTo>
                      <a:pt x="1298" y="345"/>
                    </a:lnTo>
                    <a:lnTo>
                      <a:pt x="1296" y="342"/>
                    </a:lnTo>
                    <a:lnTo>
                      <a:pt x="1294" y="339"/>
                    </a:lnTo>
                    <a:lnTo>
                      <a:pt x="1291" y="339"/>
                    </a:lnTo>
                    <a:lnTo>
                      <a:pt x="1291" y="339"/>
                    </a:lnTo>
                    <a:close/>
                    <a:moveTo>
                      <a:pt x="1255" y="341"/>
                    </a:moveTo>
                    <a:lnTo>
                      <a:pt x="1255" y="342"/>
                    </a:lnTo>
                    <a:lnTo>
                      <a:pt x="1258" y="344"/>
                    </a:lnTo>
                    <a:lnTo>
                      <a:pt x="1261" y="342"/>
                    </a:lnTo>
                    <a:lnTo>
                      <a:pt x="1266" y="342"/>
                    </a:lnTo>
                    <a:lnTo>
                      <a:pt x="1270" y="342"/>
                    </a:lnTo>
                    <a:lnTo>
                      <a:pt x="1276" y="339"/>
                    </a:lnTo>
                    <a:lnTo>
                      <a:pt x="1280" y="339"/>
                    </a:lnTo>
                    <a:lnTo>
                      <a:pt x="1285" y="337"/>
                    </a:lnTo>
                    <a:lnTo>
                      <a:pt x="1283" y="336"/>
                    </a:lnTo>
                    <a:lnTo>
                      <a:pt x="1276" y="336"/>
                    </a:lnTo>
                    <a:lnTo>
                      <a:pt x="1270" y="336"/>
                    </a:lnTo>
                    <a:lnTo>
                      <a:pt x="1270" y="336"/>
                    </a:lnTo>
                    <a:lnTo>
                      <a:pt x="1266" y="339"/>
                    </a:lnTo>
                    <a:lnTo>
                      <a:pt x="1266" y="339"/>
                    </a:lnTo>
                    <a:lnTo>
                      <a:pt x="1263" y="337"/>
                    </a:lnTo>
                    <a:lnTo>
                      <a:pt x="1258" y="339"/>
                    </a:lnTo>
                    <a:lnTo>
                      <a:pt x="1255" y="341"/>
                    </a:lnTo>
                    <a:lnTo>
                      <a:pt x="1255" y="341"/>
                    </a:lnTo>
                    <a:close/>
                    <a:moveTo>
                      <a:pt x="1218" y="352"/>
                    </a:moveTo>
                    <a:lnTo>
                      <a:pt x="1215" y="349"/>
                    </a:lnTo>
                    <a:lnTo>
                      <a:pt x="1208" y="349"/>
                    </a:lnTo>
                    <a:lnTo>
                      <a:pt x="1205" y="347"/>
                    </a:lnTo>
                    <a:lnTo>
                      <a:pt x="1203" y="342"/>
                    </a:lnTo>
                    <a:lnTo>
                      <a:pt x="1206" y="339"/>
                    </a:lnTo>
                    <a:lnTo>
                      <a:pt x="1206" y="336"/>
                    </a:lnTo>
                    <a:lnTo>
                      <a:pt x="1206" y="332"/>
                    </a:lnTo>
                    <a:lnTo>
                      <a:pt x="1206" y="329"/>
                    </a:lnTo>
                    <a:lnTo>
                      <a:pt x="1210" y="327"/>
                    </a:lnTo>
                    <a:lnTo>
                      <a:pt x="1216" y="327"/>
                    </a:lnTo>
                    <a:lnTo>
                      <a:pt x="1218" y="327"/>
                    </a:lnTo>
                    <a:lnTo>
                      <a:pt x="1220" y="329"/>
                    </a:lnTo>
                    <a:lnTo>
                      <a:pt x="1220" y="331"/>
                    </a:lnTo>
                    <a:lnTo>
                      <a:pt x="1218" y="332"/>
                    </a:lnTo>
                    <a:lnTo>
                      <a:pt x="1216" y="336"/>
                    </a:lnTo>
                    <a:lnTo>
                      <a:pt x="1218" y="336"/>
                    </a:lnTo>
                    <a:lnTo>
                      <a:pt x="1223" y="336"/>
                    </a:lnTo>
                    <a:lnTo>
                      <a:pt x="1223" y="337"/>
                    </a:lnTo>
                    <a:lnTo>
                      <a:pt x="1221" y="341"/>
                    </a:lnTo>
                    <a:lnTo>
                      <a:pt x="1223" y="342"/>
                    </a:lnTo>
                    <a:lnTo>
                      <a:pt x="1223" y="347"/>
                    </a:lnTo>
                    <a:lnTo>
                      <a:pt x="1221" y="350"/>
                    </a:lnTo>
                    <a:lnTo>
                      <a:pt x="1218" y="352"/>
                    </a:lnTo>
                    <a:lnTo>
                      <a:pt x="1218" y="352"/>
                    </a:lnTo>
                    <a:close/>
                    <a:moveTo>
                      <a:pt x="1211" y="367"/>
                    </a:moveTo>
                    <a:lnTo>
                      <a:pt x="1221" y="369"/>
                    </a:lnTo>
                    <a:lnTo>
                      <a:pt x="1225" y="365"/>
                    </a:lnTo>
                    <a:lnTo>
                      <a:pt x="1228" y="360"/>
                    </a:lnTo>
                    <a:lnTo>
                      <a:pt x="1225" y="355"/>
                    </a:lnTo>
                    <a:lnTo>
                      <a:pt x="1220" y="357"/>
                    </a:lnTo>
                    <a:lnTo>
                      <a:pt x="1215" y="354"/>
                    </a:lnTo>
                    <a:lnTo>
                      <a:pt x="1208" y="354"/>
                    </a:lnTo>
                    <a:lnTo>
                      <a:pt x="1205" y="354"/>
                    </a:lnTo>
                    <a:lnTo>
                      <a:pt x="1200" y="354"/>
                    </a:lnTo>
                    <a:lnTo>
                      <a:pt x="1198" y="355"/>
                    </a:lnTo>
                    <a:lnTo>
                      <a:pt x="1195" y="357"/>
                    </a:lnTo>
                    <a:lnTo>
                      <a:pt x="1195" y="360"/>
                    </a:lnTo>
                    <a:lnTo>
                      <a:pt x="1195" y="362"/>
                    </a:lnTo>
                    <a:lnTo>
                      <a:pt x="1196" y="362"/>
                    </a:lnTo>
                    <a:lnTo>
                      <a:pt x="1198" y="364"/>
                    </a:lnTo>
                    <a:lnTo>
                      <a:pt x="1201" y="365"/>
                    </a:lnTo>
                    <a:lnTo>
                      <a:pt x="1206" y="367"/>
                    </a:lnTo>
                    <a:lnTo>
                      <a:pt x="1211" y="367"/>
                    </a:lnTo>
                    <a:lnTo>
                      <a:pt x="1211" y="367"/>
                    </a:lnTo>
                    <a:close/>
                    <a:moveTo>
                      <a:pt x="1195" y="374"/>
                    </a:moveTo>
                    <a:lnTo>
                      <a:pt x="1205" y="377"/>
                    </a:lnTo>
                    <a:lnTo>
                      <a:pt x="1210" y="375"/>
                    </a:lnTo>
                    <a:lnTo>
                      <a:pt x="1213" y="375"/>
                    </a:lnTo>
                    <a:lnTo>
                      <a:pt x="1215" y="375"/>
                    </a:lnTo>
                    <a:lnTo>
                      <a:pt x="1218" y="375"/>
                    </a:lnTo>
                    <a:lnTo>
                      <a:pt x="1223" y="374"/>
                    </a:lnTo>
                    <a:lnTo>
                      <a:pt x="1223" y="372"/>
                    </a:lnTo>
                    <a:lnTo>
                      <a:pt x="1220" y="370"/>
                    </a:lnTo>
                    <a:lnTo>
                      <a:pt x="1210" y="372"/>
                    </a:lnTo>
                    <a:lnTo>
                      <a:pt x="1205" y="372"/>
                    </a:lnTo>
                    <a:lnTo>
                      <a:pt x="1203" y="370"/>
                    </a:lnTo>
                    <a:lnTo>
                      <a:pt x="1196" y="370"/>
                    </a:lnTo>
                    <a:lnTo>
                      <a:pt x="1193" y="372"/>
                    </a:lnTo>
                    <a:lnTo>
                      <a:pt x="1195" y="374"/>
                    </a:lnTo>
                    <a:lnTo>
                      <a:pt x="1195" y="374"/>
                    </a:lnTo>
                    <a:close/>
                    <a:moveTo>
                      <a:pt x="1191" y="385"/>
                    </a:moveTo>
                    <a:lnTo>
                      <a:pt x="1195" y="384"/>
                    </a:lnTo>
                    <a:lnTo>
                      <a:pt x="1200" y="384"/>
                    </a:lnTo>
                    <a:lnTo>
                      <a:pt x="1205" y="380"/>
                    </a:lnTo>
                    <a:lnTo>
                      <a:pt x="1215" y="379"/>
                    </a:lnTo>
                    <a:lnTo>
                      <a:pt x="1216" y="379"/>
                    </a:lnTo>
                    <a:lnTo>
                      <a:pt x="1220" y="379"/>
                    </a:lnTo>
                    <a:lnTo>
                      <a:pt x="1223" y="379"/>
                    </a:lnTo>
                    <a:lnTo>
                      <a:pt x="1223" y="380"/>
                    </a:lnTo>
                    <a:lnTo>
                      <a:pt x="1220" y="384"/>
                    </a:lnTo>
                    <a:lnTo>
                      <a:pt x="1216" y="384"/>
                    </a:lnTo>
                    <a:lnTo>
                      <a:pt x="1211" y="384"/>
                    </a:lnTo>
                    <a:lnTo>
                      <a:pt x="1210" y="385"/>
                    </a:lnTo>
                    <a:lnTo>
                      <a:pt x="1205" y="389"/>
                    </a:lnTo>
                    <a:lnTo>
                      <a:pt x="1200" y="387"/>
                    </a:lnTo>
                    <a:lnTo>
                      <a:pt x="1195" y="387"/>
                    </a:lnTo>
                    <a:lnTo>
                      <a:pt x="1193" y="389"/>
                    </a:lnTo>
                    <a:lnTo>
                      <a:pt x="1191" y="387"/>
                    </a:lnTo>
                    <a:lnTo>
                      <a:pt x="1191" y="385"/>
                    </a:lnTo>
                    <a:lnTo>
                      <a:pt x="1191" y="385"/>
                    </a:lnTo>
                    <a:close/>
                    <a:moveTo>
                      <a:pt x="1079" y="254"/>
                    </a:moveTo>
                    <a:lnTo>
                      <a:pt x="1077" y="252"/>
                    </a:lnTo>
                    <a:lnTo>
                      <a:pt x="1079" y="249"/>
                    </a:lnTo>
                    <a:lnTo>
                      <a:pt x="1084" y="249"/>
                    </a:lnTo>
                    <a:lnTo>
                      <a:pt x="1082" y="252"/>
                    </a:lnTo>
                    <a:lnTo>
                      <a:pt x="1079" y="254"/>
                    </a:lnTo>
                    <a:lnTo>
                      <a:pt x="1079" y="254"/>
                    </a:lnTo>
                    <a:close/>
                    <a:moveTo>
                      <a:pt x="1045" y="266"/>
                    </a:moveTo>
                    <a:lnTo>
                      <a:pt x="1050" y="266"/>
                    </a:lnTo>
                    <a:lnTo>
                      <a:pt x="1052" y="264"/>
                    </a:lnTo>
                    <a:lnTo>
                      <a:pt x="1059" y="267"/>
                    </a:lnTo>
                    <a:lnTo>
                      <a:pt x="1064" y="266"/>
                    </a:lnTo>
                    <a:lnTo>
                      <a:pt x="1067" y="267"/>
                    </a:lnTo>
                    <a:lnTo>
                      <a:pt x="1067" y="271"/>
                    </a:lnTo>
                    <a:lnTo>
                      <a:pt x="1069" y="272"/>
                    </a:lnTo>
                    <a:lnTo>
                      <a:pt x="1065" y="276"/>
                    </a:lnTo>
                    <a:lnTo>
                      <a:pt x="1062" y="277"/>
                    </a:lnTo>
                    <a:lnTo>
                      <a:pt x="1057" y="276"/>
                    </a:lnTo>
                    <a:lnTo>
                      <a:pt x="1054" y="276"/>
                    </a:lnTo>
                    <a:lnTo>
                      <a:pt x="1052" y="272"/>
                    </a:lnTo>
                    <a:lnTo>
                      <a:pt x="1049" y="269"/>
                    </a:lnTo>
                    <a:lnTo>
                      <a:pt x="1047" y="267"/>
                    </a:lnTo>
                    <a:lnTo>
                      <a:pt x="1047" y="267"/>
                    </a:lnTo>
                    <a:lnTo>
                      <a:pt x="1045" y="266"/>
                    </a:lnTo>
                    <a:lnTo>
                      <a:pt x="1045" y="266"/>
                    </a:lnTo>
                    <a:close/>
                    <a:moveTo>
                      <a:pt x="876" y="274"/>
                    </a:moveTo>
                    <a:lnTo>
                      <a:pt x="871" y="272"/>
                    </a:lnTo>
                    <a:lnTo>
                      <a:pt x="871" y="271"/>
                    </a:lnTo>
                    <a:lnTo>
                      <a:pt x="873" y="271"/>
                    </a:lnTo>
                    <a:lnTo>
                      <a:pt x="878" y="271"/>
                    </a:lnTo>
                    <a:lnTo>
                      <a:pt x="878" y="274"/>
                    </a:lnTo>
                    <a:lnTo>
                      <a:pt x="876" y="274"/>
                    </a:lnTo>
                    <a:lnTo>
                      <a:pt x="876" y="274"/>
                    </a:lnTo>
                    <a:close/>
                    <a:moveTo>
                      <a:pt x="894" y="296"/>
                    </a:moveTo>
                    <a:lnTo>
                      <a:pt x="899" y="292"/>
                    </a:lnTo>
                    <a:lnTo>
                      <a:pt x="899" y="294"/>
                    </a:lnTo>
                    <a:lnTo>
                      <a:pt x="894" y="297"/>
                    </a:lnTo>
                    <a:lnTo>
                      <a:pt x="894" y="297"/>
                    </a:lnTo>
                    <a:lnTo>
                      <a:pt x="894" y="296"/>
                    </a:lnTo>
                    <a:lnTo>
                      <a:pt x="894" y="296"/>
                    </a:lnTo>
                    <a:close/>
                    <a:moveTo>
                      <a:pt x="902" y="289"/>
                    </a:moveTo>
                    <a:lnTo>
                      <a:pt x="904" y="287"/>
                    </a:lnTo>
                    <a:lnTo>
                      <a:pt x="904" y="284"/>
                    </a:lnTo>
                    <a:lnTo>
                      <a:pt x="906" y="282"/>
                    </a:lnTo>
                    <a:lnTo>
                      <a:pt x="909" y="277"/>
                    </a:lnTo>
                    <a:lnTo>
                      <a:pt x="911" y="277"/>
                    </a:lnTo>
                    <a:lnTo>
                      <a:pt x="916" y="274"/>
                    </a:lnTo>
                    <a:lnTo>
                      <a:pt x="919" y="276"/>
                    </a:lnTo>
                    <a:lnTo>
                      <a:pt x="919" y="279"/>
                    </a:lnTo>
                    <a:lnTo>
                      <a:pt x="914" y="281"/>
                    </a:lnTo>
                    <a:lnTo>
                      <a:pt x="911" y="287"/>
                    </a:lnTo>
                    <a:lnTo>
                      <a:pt x="914" y="291"/>
                    </a:lnTo>
                    <a:lnTo>
                      <a:pt x="911" y="292"/>
                    </a:lnTo>
                    <a:lnTo>
                      <a:pt x="909" y="296"/>
                    </a:lnTo>
                    <a:lnTo>
                      <a:pt x="911" y="299"/>
                    </a:lnTo>
                    <a:lnTo>
                      <a:pt x="912" y="296"/>
                    </a:lnTo>
                    <a:lnTo>
                      <a:pt x="916" y="297"/>
                    </a:lnTo>
                    <a:lnTo>
                      <a:pt x="916" y="301"/>
                    </a:lnTo>
                    <a:lnTo>
                      <a:pt x="917" y="301"/>
                    </a:lnTo>
                    <a:lnTo>
                      <a:pt x="926" y="296"/>
                    </a:lnTo>
                    <a:lnTo>
                      <a:pt x="929" y="292"/>
                    </a:lnTo>
                    <a:lnTo>
                      <a:pt x="932" y="292"/>
                    </a:lnTo>
                    <a:lnTo>
                      <a:pt x="936" y="289"/>
                    </a:lnTo>
                    <a:lnTo>
                      <a:pt x="934" y="284"/>
                    </a:lnTo>
                    <a:lnTo>
                      <a:pt x="937" y="284"/>
                    </a:lnTo>
                    <a:lnTo>
                      <a:pt x="941" y="281"/>
                    </a:lnTo>
                    <a:lnTo>
                      <a:pt x="941" y="276"/>
                    </a:lnTo>
                    <a:lnTo>
                      <a:pt x="942" y="274"/>
                    </a:lnTo>
                    <a:lnTo>
                      <a:pt x="946" y="274"/>
                    </a:lnTo>
                    <a:lnTo>
                      <a:pt x="944" y="279"/>
                    </a:lnTo>
                    <a:lnTo>
                      <a:pt x="944" y="281"/>
                    </a:lnTo>
                    <a:lnTo>
                      <a:pt x="942" y="286"/>
                    </a:lnTo>
                    <a:lnTo>
                      <a:pt x="946" y="291"/>
                    </a:lnTo>
                    <a:lnTo>
                      <a:pt x="947" y="291"/>
                    </a:lnTo>
                    <a:lnTo>
                      <a:pt x="952" y="286"/>
                    </a:lnTo>
                    <a:lnTo>
                      <a:pt x="952" y="281"/>
                    </a:lnTo>
                    <a:lnTo>
                      <a:pt x="952" y="279"/>
                    </a:lnTo>
                    <a:lnTo>
                      <a:pt x="957" y="279"/>
                    </a:lnTo>
                    <a:lnTo>
                      <a:pt x="962" y="272"/>
                    </a:lnTo>
                    <a:lnTo>
                      <a:pt x="962" y="267"/>
                    </a:lnTo>
                    <a:lnTo>
                      <a:pt x="962" y="264"/>
                    </a:lnTo>
                    <a:lnTo>
                      <a:pt x="964" y="259"/>
                    </a:lnTo>
                    <a:lnTo>
                      <a:pt x="967" y="264"/>
                    </a:lnTo>
                    <a:lnTo>
                      <a:pt x="976" y="259"/>
                    </a:lnTo>
                    <a:lnTo>
                      <a:pt x="977" y="254"/>
                    </a:lnTo>
                    <a:lnTo>
                      <a:pt x="979" y="249"/>
                    </a:lnTo>
                    <a:lnTo>
                      <a:pt x="982" y="249"/>
                    </a:lnTo>
                    <a:lnTo>
                      <a:pt x="986" y="247"/>
                    </a:lnTo>
                    <a:lnTo>
                      <a:pt x="989" y="249"/>
                    </a:lnTo>
                    <a:lnTo>
                      <a:pt x="992" y="246"/>
                    </a:lnTo>
                    <a:lnTo>
                      <a:pt x="995" y="247"/>
                    </a:lnTo>
                    <a:lnTo>
                      <a:pt x="992" y="256"/>
                    </a:lnTo>
                    <a:lnTo>
                      <a:pt x="987" y="261"/>
                    </a:lnTo>
                    <a:lnTo>
                      <a:pt x="986" y="266"/>
                    </a:lnTo>
                    <a:lnTo>
                      <a:pt x="982" y="269"/>
                    </a:lnTo>
                    <a:lnTo>
                      <a:pt x="982" y="271"/>
                    </a:lnTo>
                    <a:lnTo>
                      <a:pt x="979" y="272"/>
                    </a:lnTo>
                    <a:lnTo>
                      <a:pt x="972" y="281"/>
                    </a:lnTo>
                    <a:lnTo>
                      <a:pt x="972" y="284"/>
                    </a:lnTo>
                    <a:lnTo>
                      <a:pt x="974" y="287"/>
                    </a:lnTo>
                    <a:lnTo>
                      <a:pt x="972" y="291"/>
                    </a:lnTo>
                    <a:lnTo>
                      <a:pt x="977" y="292"/>
                    </a:lnTo>
                    <a:lnTo>
                      <a:pt x="981" y="294"/>
                    </a:lnTo>
                    <a:lnTo>
                      <a:pt x="984" y="291"/>
                    </a:lnTo>
                    <a:lnTo>
                      <a:pt x="989" y="289"/>
                    </a:lnTo>
                    <a:lnTo>
                      <a:pt x="989" y="286"/>
                    </a:lnTo>
                    <a:lnTo>
                      <a:pt x="989" y="281"/>
                    </a:lnTo>
                    <a:lnTo>
                      <a:pt x="992" y="279"/>
                    </a:lnTo>
                    <a:lnTo>
                      <a:pt x="995" y="274"/>
                    </a:lnTo>
                    <a:lnTo>
                      <a:pt x="999" y="274"/>
                    </a:lnTo>
                    <a:lnTo>
                      <a:pt x="1000" y="272"/>
                    </a:lnTo>
                    <a:lnTo>
                      <a:pt x="1004" y="276"/>
                    </a:lnTo>
                    <a:lnTo>
                      <a:pt x="1009" y="276"/>
                    </a:lnTo>
                    <a:lnTo>
                      <a:pt x="1010" y="272"/>
                    </a:lnTo>
                    <a:lnTo>
                      <a:pt x="1019" y="272"/>
                    </a:lnTo>
                    <a:lnTo>
                      <a:pt x="1022" y="269"/>
                    </a:lnTo>
                    <a:lnTo>
                      <a:pt x="1024" y="262"/>
                    </a:lnTo>
                    <a:lnTo>
                      <a:pt x="1027" y="256"/>
                    </a:lnTo>
                    <a:lnTo>
                      <a:pt x="1029" y="251"/>
                    </a:lnTo>
                    <a:lnTo>
                      <a:pt x="1029" y="249"/>
                    </a:lnTo>
                    <a:lnTo>
                      <a:pt x="1034" y="254"/>
                    </a:lnTo>
                    <a:lnTo>
                      <a:pt x="1037" y="256"/>
                    </a:lnTo>
                    <a:lnTo>
                      <a:pt x="1039" y="252"/>
                    </a:lnTo>
                    <a:lnTo>
                      <a:pt x="1039" y="251"/>
                    </a:lnTo>
                    <a:lnTo>
                      <a:pt x="1034" y="244"/>
                    </a:lnTo>
                    <a:lnTo>
                      <a:pt x="1034" y="241"/>
                    </a:lnTo>
                    <a:lnTo>
                      <a:pt x="1039" y="238"/>
                    </a:lnTo>
                    <a:lnTo>
                      <a:pt x="1044" y="236"/>
                    </a:lnTo>
                    <a:lnTo>
                      <a:pt x="1049" y="234"/>
                    </a:lnTo>
                    <a:lnTo>
                      <a:pt x="1052" y="236"/>
                    </a:lnTo>
                    <a:lnTo>
                      <a:pt x="1054" y="236"/>
                    </a:lnTo>
                    <a:lnTo>
                      <a:pt x="1059" y="231"/>
                    </a:lnTo>
                    <a:lnTo>
                      <a:pt x="1057" y="228"/>
                    </a:lnTo>
                    <a:lnTo>
                      <a:pt x="1057" y="218"/>
                    </a:lnTo>
                    <a:lnTo>
                      <a:pt x="1059" y="216"/>
                    </a:lnTo>
                    <a:lnTo>
                      <a:pt x="1057" y="214"/>
                    </a:lnTo>
                    <a:lnTo>
                      <a:pt x="1057" y="209"/>
                    </a:lnTo>
                    <a:lnTo>
                      <a:pt x="1054" y="208"/>
                    </a:lnTo>
                    <a:lnTo>
                      <a:pt x="1050" y="209"/>
                    </a:lnTo>
                    <a:lnTo>
                      <a:pt x="1044" y="211"/>
                    </a:lnTo>
                    <a:lnTo>
                      <a:pt x="1044" y="218"/>
                    </a:lnTo>
                    <a:lnTo>
                      <a:pt x="1044" y="221"/>
                    </a:lnTo>
                    <a:lnTo>
                      <a:pt x="1044" y="223"/>
                    </a:lnTo>
                    <a:lnTo>
                      <a:pt x="1040" y="224"/>
                    </a:lnTo>
                    <a:lnTo>
                      <a:pt x="1039" y="219"/>
                    </a:lnTo>
                    <a:lnTo>
                      <a:pt x="1037" y="219"/>
                    </a:lnTo>
                    <a:lnTo>
                      <a:pt x="1037" y="223"/>
                    </a:lnTo>
                    <a:lnTo>
                      <a:pt x="1035" y="224"/>
                    </a:lnTo>
                    <a:lnTo>
                      <a:pt x="1032" y="221"/>
                    </a:lnTo>
                    <a:lnTo>
                      <a:pt x="1032" y="214"/>
                    </a:lnTo>
                    <a:lnTo>
                      <a:pt x="1027" y="211"/>
                    </a:lnTo>
                    <a:lnTo>
                      <a:pt x="1025" y="211"/>
                    </a:lnTo>
                    <a:lnTo>
                      <a:pt x="1024" y="213"/>
                    </a:lnTo>
                    <a:lnTo>
                      <a:pt x="1017" y="213"/>
                    </a:lnTo>
                    <a:lnTo>
                      <a:pt x="1012" y="211"/>
                    </a:lnTo>
                    <a:lnTo>
                      <a:pt x="1009" y="211"/>
                    </a:lnTo>
                    <a:lnTo>
                      <a:pt x="999" y="209"/>
                    </a:lnTo>
                    <a:lnTo>
                      <a:pt x="994" y="213"/>
                    </a:lnTo>
                    <a:lnTo>
                      <a:pt x="992" y="216"/>
                    </a:lnTo>
                    <a:lnTo>
                      <a:pt x="990" y="219"/>
                    </a:lnTo>
                    <a:lnTo>
                      <a:pt x="987" y="219"/>
                    </a:lnTo>
                    <a:lnTo>
                      <a:pt x="986" y="219"/>
                    </a:lnTo>
                    <a:lnTo>
                      <a:pt x="974" y="226"/>
                    </a:lnTo>
                    <a:lnTo>
                      <a:pt x="971" y="229"/>
                    </a:lnTo>
                    <a:lnTo>
                      <a:pt x="966" y="229"/>
                    </a:lnTo>
                    <a:lnTo>
                      <a:pt x="961" y="234"/>
                    </a:lnTo>
                    <a:lnTo>
                      <a:pt x="956" y="234"/>
                    </a:lnTo>
                    <a:lnTo>
                      <a:pt x="952" y="238"/>
                    </a:lnTo>
                    <a:lnTo>
                      <a:pt x="951" y="239"/>
                    </a:lnTo>
                    <a:lnTo>
                      <a:pt x="944" y="239"/>
                    </a:lnTo>
                    <a:lnTo>
                      <a:pt x="941" y="241"/>
                    </a:lnTo>
                    <a:lnTo>
                      <a:pt x="936" y="241"/>
                    </a:lnTo>
                    <a:lnTo>
                      <a:pt x="934" y="243"/>
                    </a:lnTo>
                    <a:lnTo>
                      <a:pt x="931" y="243"/>
                    </a:lnTo>
                    <a:lnTo>
                      <a:pt x="922" y="247"/>
                    </a:lnTo>
                    <a:lnTo>
                      <a:pt x="917" y="251"/>
                    </a:lnTo>
                    <a:lnTo>
                      <a:pt x="912" y="249"/>
                    </a:lnTo>
                    <a:lnTo>
                      <a:pt x="907" y="251"/>
                    </a:lnTo>
                    <a:lnTo>
                      <a:pt x="896" y="252"/>
                    </a:lnTo>
                    <a:lnTo>
                      <a:pt x="891" y="259"/>
                    </a:lnTo>
                    <a:lnTo>
                      <a:pt x="888" y="261"/>
                    </a:lnTo>
                    <a:lnTo>
                      <a:pt x="881" y="261"/>
                    </a:lnTo>
                    <a:lnTo>
                      <a:pt x="878" y="266"/>
                    </a:lnTo>
                    <a:lnTo>
                      <a:pt x="883" y="266"/>
                    </a:lnTo>
                    <a:lnTo>
                      <a:pt x="884" y="267"/>
                    </a:lnTo>
                    <a:lnTo>
                      <a:pt x="881" y="267"/>
                    </a:lnTo>
                    <a:lnTo>
                      <a:pt x="879" y="271"/>
                    </a:lnTo>
                    <a:lnTo>
                      <a:pt x="883" y="272"/>
                    </a:lnTo>
                    <a:lnTo>
                      <a:pt x="881" y="276"/>
                    </a:lnTo>
                    <a:lnTo>
                      <a:pt x="874" y="277"/>
                    </a:lnTo>
                    <a:lnTo>
                      <a:pt x="874" y="279"/>
                    </a:lnTo>
                    <a:lnTo>
                      <a:pt x="879" y="281"/>
                    </a:lnTo>
                    <a:lnTo>
                      <a:pt x="884" y="281"/>
                    </a:lnTo>
                    <a:lnTo>
                      <a:pt x="886" y="277"/>
                    </a:lnTo>
                    <a:lnTo>
                      <a:pt x="889" y="276"/>
                    </a:lnTo>
                    <a:lnTo>
                      <a:pt x="894" y="277"/>
                    </a:lnTo>
                    <a:lnTo>
                      <a:pt x="897" y="284"/>
                    </a:lnTo>
                    <a:lnTo>
                      <a:pt x="897" y="287"/>
                    </a:lnTo>
                    <a:lnTo>
                      <a:pt x="902" y="289"/>
                    </a:lnTo>
                    <a:lnTo>
                      <a:pt x="902" y="289"/>
                    </a:lnTo>
                    <a:close/>
                    <a:moveTo>
                      <a:pt x="1364" y="535"/>
                    </a:moveTo>
                    <a:lnTo>
                      <a:pt x="1366" y="533"/>
                    </a:lnTo>
                    <a:lnTo>
                      <a:pt x="1371" y="535"/>
                    </a:lnTo>
                    <a:lnTo>
                      <a:pt x="1373" y="537"/>
                    </a:lnTo>
                    <a:lnTo>
                      <a:pt x="1369" y="538"/>
                    </a:lnTo>
                    <a:lnTo>
                      <a:pt x="1368" y="538"/>
                    </a:lnTo>
                    <a:lnTo>
                      <a:pt x="1364" y="535"/>
                    </a:lnTo>
                    <a:lnTo>
                      <a:pt x="1364" y="535"/>
                    </a:lnTo>
                    <a:close/>
                    <a:moveTo>
                      <a:pt x="1311" y="440"/>
                    </a:moveTo>
                    <a:lnTo>
                      <a:pt x="1306" y="437"/>
                    </a:lnTo>
                    <a:lnTo>
                      <a:pt x="1303" y="437"/>
                    </a:lnTo>
                    <a:lnTo>
                      <a:pt x="1301" y="439"/>
                    </a:lnTo>
                    <a:lnTo>
                      <a:pt x="1306" y="439"/>
                    </a:lnTo>
                    <a:lnTo>
                      <a:pt x="1308" y="440"/>
                    </a:lnTo>
                    <a:lnTo>
                      <a:pt x="1306" y="442"/>
                    </a:lnTo>
                    <a:lnTo>
                      <a:pt x="1301" y="443"/>
                    </a:lnTo>
                    <a:lnTo>
                      <a:pt x="1298" y="443"/>
                    </a:lnTo>
                    <a:lnTo>
                      <a:pt x="1301" y="448"/>
                    </a:lnTo>
                    <a:lnTo>
                      <a:pt x="1301" y="448"/>
                    </a:lnTo>
                    <a:lnTo>
                      <a:pt x="1301" y="450"/>
                    </a:lnTo>
                    <a:lnTo>
                      <a:pt x="1296" y="448"/>
                    </a:lnTo>
                    <a:lnTo>
                      <a:pt x="1291" y="450"/>
                    </a:lnTo>
                    <a:lnTo>
                      <a:pt x="1288" y="453"/>
                    </a:lnTo>
                    <a:lnTo>
                      <a:pt x="1285" y="457"/>
                    </a:lnTo>
                    <a:lnTo>
                      <a:pt x="1285" y="458"/>
                    </a:lnTo>
                    <a:lnTo>
                      <a:pt x="1285" y="460"/>
                    </a:lnTo>
                    <a:lnTo>
                      <a:pt x="1286" y="460"/>
                    </a:lnTo>
                    <a:lnTo>
                      <a:pt x="1286" y="462"/>
                    </a:lnTo>
                    <a:lnTo>
                      <a:pt x="1285" y="465"/>
                    </a:lnTo>
                    <a:lnTo>
                      <a:pt x="1286" y="465"/>
                    </a:lnTo>
                    <a:lnTo>
                      <a:pt x="1289" y="462"/>
                    </a:lnTo>
                    <a:lnTo>
                      <a:pt x="1291" y="463"/>
                    </a:lnTo>
                    <a:lnTo>
                      <a:pt x="1289" y="467"/>
                    </a:lnTo>
                    <a:lnTo>
                      <a:pt x="1289" y="470"/>
                    </a:lnTo>
                    <a:lnTo>
                      <a:pt x="1293" y="472"/>
                    </a:lnTo>
                    <a:lnTo>
                      <a:pt x="1294" y="470"/>
                    </a:lnTo>
                    <a:lnTo>
                      <a:pt x="1296" y="472"/>
                    </a:lnTo>
                    <a:lnTo>
                      <a:pt x="1296" y="475"/>
                    </a:lnTo>
                    <a:lnTo>
                      <a:pt x="1298" y="475"/>
                    </a:lnTo>
                    <a:lnTo>
                      <a:pt x="1301" y="473"/>
                    </a:lnTo>
                    <a:lnTo>
                      <a:pt x="1303" y="473"/>
                    </a:lnTo>
                    <a:lnTo>
                      <a:pt x="1303" y="478"/>
                    </a:lnTo>
                    <a:lnTo>
                      <a:pt x="1304" y="482"/>
                    </a:lnTo>
                    <a:lnTo>
                      <a:pt x="1308" y="480"/>
                    </a:lnTo>
                    <a:lnTo>
                      <a:pt x="1309" y="485"/>
                    </a:lnTo>
                    <a:lnTo>
                      <a:pt x="1314" y="485"/>
                    </a:lnTo>
                    <a:lnTo>
                      <a:pt x="1319" y="488"/>
                    </a:lnTo>
                    <a:lnTo>
                      <a:pt x="1324" y="488"/>
                    </a:lnTo>
                    <a:lnTo>
                      <a:pt x="1326" y="488"/>
                    </a:lnTo>
                    <a:lnTo>
                      <a:pt x="1328" y="488"/>
                    </a:lnTo>
                    <a:lnTo>
                      <a:pt x="1326" y="485"/>
                    </a:lnTo>
                    <a:lnTo>
                      <a:pt x="1329" y="483"/>
                    </a:lnTo>
                    <a:lnTo>
                      <a:pt x="1333" y="478"/>
                    </a:lnTo>
                    <a:lnTo>
                      <a:pt x="1331" y="473"/>
                    </a:lnTo>
                    <a:lnTo>
                      <a:pt x="1334" y="467"/>
                    </a:lnTo>
                    <a:lnTo>
                      <a:pt x="1336" y="465"/>
                    </a:lnTo>
                    <a:lnTo>
                      <a:pt x="1339" y="458"/>
                    </a:lnTo>
                    <a:lnTo>
                      <a:pt x="1339" y="453"/>
                    </a:lnTo>
                    <a:lnTo>
                      <a:pt x="1341" y="452"/>
                    </a:lnTo>
                    <a:lnTo>
                      <a:pt x="1339" y="447"/>
                    </a:lnTo>
                    <a:lnTo>
                      <a:pt x="1336" y="443"/>
                    </a:lnTo>
                    <a:lnTo>
                      <a:pt x="1336" y="440"/>
                    </a:lnTo>
                    <a:lnTo>
                      <a:pt x="1333" y="437"/>
                    </a:lnTo>
                    <a:lnTo>
                      <a:pt x="1333" y="434"/>
                    </a:lnTo>
                    <a:lnTo>
                      <a:pt x="1326" y="430"/>
                    </a:lnTo>
                    <a:lnTo>
                      <a:pt x="1321" y="434"/>
                    </a:lnTo>
                    <a:lnTo>
                      <a:pt x="1318" y="432"/>
                    </a:lnTo>
                    <a:lnTo>
                      <a:pt x="1311" y="432"/>
                    </a:lnTo>
                    <a:lnTo>
                      <a:pt x="1309" y="434"/>
                    </a:lnTo>
                    <a:lnTo>
                      <a:pt x="1313" y="437"/>
                    </a:lnTo>
                    <a:lnTo>
                      <a:pt x="1313" y="440"/>
                    </a:lnTo>
                    <a:lnTo>
                      <a:pt x="1311" y="440"/>
                    </a:lnTo>
                    <a:lnTo>
                      <a:pt x="1311" y="440"/>
                    </a:lnTo>
                    <a:close/>
                    <a:moveTo>
                      <a:pt x="1343" y="405"/>
                    </a:moveTo>
                    <a:lnTo>
                      <a:pt x="1339" y="404"/>
                    </a:lnTo>
                    <a:lnTo>
                      <a:pt x="1339" y="402"/>
                    </a:lnTo>
                    <a:lnTo>
                      <a:pt x="1344" y="400"/>
                    </a:lnTo>
                    <a:lnTo>
                      <a:pt x="1344" y="400"/>
                    </a:lnTo>
                    <a:lnTo>
                      <a:pt x="1343" y="405"/>
                    </a:lnTo>
                    <a:lnTo>
                      <a:pt x="1343" y="405"/>
                    </a:lnTo>
                    <a:close/>
                    <a:moveTo>
                      <a:pt x="1336" y="427"/>
                    </a:moveTo>
                    <a:lnTo>
                      <a:pt x="1336" y="424"/>
                    </a:lnTo>
                    <a:lnTo>
                      <a:pt x="1334" y="422"/>
                    </a:lnTo>
                    <a:lnTo>
                      <a:pt x="1334" y="420"/>
                    </a:lnTo>
                    <a:lnTo>
                      <a:pt x="1336" y="419"/>
                    </a:lnTo>
                    <a:lnTo>
                      <a:pt x="1336" y="414"/>
                    </a:lnTo>
                    <a:lnTo>
                      <a:pt x="1336" y="412"/>
                    </a:lnTo>
                    <a:lnTo>
                      <a:pt x="1343" y="412"/>
                    </a:lnTo>
                    <a:lnTo>
                      <a:pt x="1341" y="422"/>
                    </a:lnTo>
                    <a:lnTo>
                      <a:pt x="1338" y="425"/>
                    </a:lnTo>
                    <a:lnTo>
                      <a:pt x="1338" y="425"/>
                    </a:lnTo>
                    <a:lnTo>
                      <a:pt x="1336" y="427"/>
                    </a:lnTo>
                    <a:lnTo>
                      <a:pt x="1336" y="427"/>
                    </a:lnTo>
                    <a:close/>
                    <a:moveTo>
                      <a:pt x="1303" y="417"/>
                    </a:moveTo>
                    <a:lnTo>
                      <a:pt x="1301" y="415"/>
                    </a:lnTo>
                    <a:lnTo>
                      <a:pt x="1303" y="414"/>
                    </a:lnTo>
                    <a:lnTo>
                      <a:pt x="1308" y="414"/>
                    </a:lnTo>
                    <a:lnTo>
                      <a:pt x="1309" y="414"/>
                    </a:lnTo>
                    <a:lnTo>
                      <a:pt x="1306" y="415"/>
                    </a:lnTo>
                    <a:lnTo>
                      <a:pt x="1304" y="417"/>
                    </a:lnTo>
                    <a:lnTo>
                      <a:pt x="1303" y="417"/>
                    </a:lnTo>
                    <a:lnTo>
                      <a:pt x="1303" y="417"/>
                    </a:lnTo>
                    <a:close/>
                    <a:moveTo>
                      <a:pt x="1294" y="424"/>
                    </a:moveTo>
                    <a:lnTo>
                      <a:pt x="1293" y="422"/>
                    </a:lnTo>
                    <a:lnTo>
                      <a:pt x="1296" y="420"/>
                    </a:lnTo>
                    <a:lnTo>
                      <a:pt x="1298" y="420"/>
                    </a:lnTo>
                    <a:lnTo>
                      <a:pt x="1296" y="422"/>
                    </a:lnTo>
                    <a:lnTo>
                      <a:pt x="1294" y="424"/>
                    </a:lnTo>
                    <a:lnTo>
                      <a:pt x="1294" y="424"/>
                    </a:lnTo>
                    <a:close/>
                    <a:moveTo>
                      <a:pt x="1301" y="434"/>
                    </a:moveTo>
                    <a:lnTo>
                      <a:pt x="1301" y="430"/>
                    </a:lnTo>
                    <a:lnTo>
                      <a:pt x="1299" y="429"/>
                    </a:lnTo>
                    <a:lnTo>
                      <a:pt x="1301" y="425"/>
                    </a:lnTo>
                    <a:lnTo>
                      <a:pt x="1303" y="425"/>
                    </a:lnTo>
                    <a:lnTo>
                      <a:pt x="1304" y="427"/>
                    </a:lnTo>
                    <a:lnTo>
                      <a:pt x="1306" y="430"/>
                    </a:lnTo>
                    <a:lnTo>
                      <a:pt x="1303" y="432"/>
                    </a:lnTo>
                    <a:lnTo>
                      <a:pt x="1301" y="434"/>
                    </a:lnTo>
                    <a:lnTo>
                      <a:pt x="1301" y="434"/>
                    </a:lnTo>
                    <a:close/>
                    <a:moveTo>
                      <a:pt x="1291" y="437"/>
                    </a:moveTo>
                    <a:lnTo>
                      <a:pt x="1288" y="435"/>
                    </a:lnTo>
                    <a:lnTo>
                      <a:pt x="1288" y="430"/>
                    </a:lnTo>
                    <a:lnTo>
                      <a:pt x="1289" y="429"/>
                    </a:lnTo>
                    <a:lnTo>
                      <a:pt x="1291" y="427"/>
                    </a:lnTo>
                    <a:lnTo>
                      <a:pt x="1294" y="427"/>
                    </a:lnTo>
                    <a:lnTo>
                      <a:pt x="1296" y="429"/>
                    </a:lnTo>
                    <a:lnTo>
                      <a:pt x="1298" y="429"/>
                    </a:lnTo>
                    <a:lnTo>
                      <a:pt x="1298" y="430"/>
                    </a:lnTo>
                    <a:lnTo>
                      <a:pt x="1298" y="434"/>
                    </a:lnTo>
                    <a:lnTo>
                      <a:pt x="1294" y="435"/>
                    </a:lnTo>
                    <a:lnTo>
                      <a:pt x="1293" y="437"/>
                    </a:lnTo>
                    <a:lnTo>
                      <a:pt x="1291" y="437"/>
                    </a:lnTo>
                    <a:lnTo>
                      <a:pt x="1291" y="437"/>
                    </a:lnTo>
                    <a:close/>
                    <a:moveTo>
                      <a:pt x="1278" y="439"/>
                    </a:moveTo>
                    <a:lnTo>
                      <a:pt x="1278" y="435"/>
                    </a:lnTo>
                    <a:lnTo>
                      <a:pt x="1280" y="435"/>
                    </a:lnTo>
                    <a:lnTo>
                      <a:pt x="1281" y="437"/>
                    </a:lnTo>
                    <a:lnTo>
                      <a:pt x="1280" y="439"/>
                    </a:lnTo>
                    <a:lnTo>
                      <a:pt x="1278" y="439"/>
                    </a:lnTo>
                    <a:lnTo>
                      <a:pt x="1278" y="439"/>
                    </a:lnTo>
                    <a:close/>
                    <a:moveTo>
                      <a:pt x="1228" y="445"/>
                    </a:moveTo>
                    <a:lnTo>
                      <a:pt x="1226" y="442"/>
                    </a:lnTo>
                    <a:lnTo>
                      <a:pt x="1221" y="443"/>
                    </a:lnTo>
                    <a:lnTo>
                      <a:pt x="1220" y="440"/>
                    </a:lnTo>
                    <a:lnTo>
                      <a:pt x="1220" y="437"/>
                    </a:lnTo>
                    <a:lnTo>
                      <a:pt x="1220" y="435"/>
                    </a:lnTo>
                    <a:lnTo>
                      <a:pt x="1220" y="432"/>
                    </a:lnTo>
                    <a:lnTo>
                      <a:pt x="1221" y="429"/>
                    </a:lnTo>
                    <a:lnTo>
                      <a:pt x="1223" y="429"/>
                    </a:lnTo>
                    <a:lnTo>
                      <a:pt x="1226" y="432"/>
                    </a:lnTo>
                    <a:lnTo>
                      <a:pt x="1228" y="430"/>
                    </a:lnTo>
                    <a:lnTo>
                      <a:pt x="1225" y="429"/>
                    </a:lnTo>
                    <a:lnTo>
                      <a:pt x="1226" y="425"/>
                    </a:lnTo>
                    <a:lnTo>
                      <a:pt x="1223" y="425"/>
                    </a:lnTo>
                    <a:lnTo>
                      <a:pt x="1221" y="422"/>
                    </a:lnTo>
                    <a:lnTo>
                      <a:pt x="1221" y="420"/>
                    </a:lnTo>
                    <a:lnTo>
                      <a:pt x="1220" y="419"/>
                    </a:lnTo>
                    <a:lnTo>
                      <a:pt x="1221" y="419"/>
                    </a:lnTo>
                    <a:lnTo>
                      <a:pt x="1225" y="420"/>
                    </a:lnTo>
                    <a:lnTo>
                      <a:pt x="1225" y="419"/>
                    </a:lnTo>
                    <a:lnTo>
                      <a:pt x="1225" y="417"/>
                    </a:lnTo>
                    <a:lnTo>
                      <a:pt x="1228" y="415"/>
                    </a:lnTo>
                    <a:lnTo>
                      <a:pt x="1231" y="417"/>
                    </a:lnTo>
                    <a:lnTo>
                      <a:pt x="1238" y="419"/>
                    </a:lnTo>
                    <a:lnTo>
                      <a:pt x="1241" y="417"/>
                    </a:lnTo>
                    <a:lnTo>
                      <a:pt x="1238" y="415"/>
                    </a:lnTo>
                    <a:lnTo>
                      <a:pt x="1235" y="415"/>
                    </a:lnTo>
                    <a:lnTo>
                      <a:pt x="1236" y="414"/>
                    </a:lnTo>
                    <a:lnTo>
                      <a:pt x="1245" y="414"/>
                    </a:lnTo>
                    <a:lnTo>
                      <a:pt x="1250" y="410"/>
                    </a:lnTo>
                    <a:lnTo>
                      <a:pt x="1255" y="410"/>
                    </a:lnTo>
                    <a:lnTo>
                      <a:pt x="1260" y="412"/>
                    </a:lnTo>
                    <a:lnTo>
                      <a:pt x="1265" y="409"/>
                    </a:lnTo>
                    <a:lnTo>
                      <a:pt x="1261" y="407"/>
                    </a:lnTo>
                    <a:lnTo>
                      <a:pt x="1241" y="404"/>
                    </a:lnTo>
                    <a:lnTo>
                      <a:pt x="1236" y="404"/>
                    </a:lnTo>
                    <a:lnTo>
                      <a:pt x="1233" y="404"/>
                    </a:lnTo>
                    <a:lnTo>
                      <a:pt x="1226" y="404"/>
                    </a:lnTo>
                    <a:lnTo>
                      <a:pt x="1221" y="402"/>
                    </a:lnTo>
                    <a:lnTo>
                      <a:pt x="1218" y="402"/>
                    </a:lnTo>
                    <a:lnTo>
                      <a:pt x="1215" y="400"/>
                    </a:lnTo>
                    <a:lnTo>
                      <a:pt x="1211" y="400"/>
                    </a:lnTo>
                    <a:lnTo>
                      <a:pt x="1210" y="402"/>
                    </a:lnTo>
                    <a:lnTo>
                      <a:pt x="1206" y="400"/>
                    </a:lnTo>
                    <a:lnTo>
                      <a:pt x="1203" y="402"/>
                    </a:lnTo>
                    <a:lnTo>
                      <a:pt x="1201" y="400"/>
                    </a:lnTo>
                    <a:lnTo>
                      <a:pt x="1201" y="395"/>
                    </a:lnTo>
                    <a:lnTo>
                      <a:pt x="1205" y="395"/>
                    </a:lnTo>
                    <a:lnTo>
                      <a:pt x="1208" y="394"/>
                    </a:lnTo>
                    <a:lnTo>
                      <a:pt x="1211" y="395"/>
                    </a:lnTo>
                    <a:lnTo>
                      <a:pt x="1213" y="394"/>
                    </a:lnTo>
                    <a:lnTo>
                      <a:pt x="1211" y="392"/>
                    </a:lnTo>
                    <a:lnTo>
                      <a:pt x="1213" y="389"/>
                    </a:lnTo>
                    <a:lnTo>
                      <a:pt x="1216" y="387"/>
                    </a:lnTo>
                    <a:lnTo>
                      <a:pt x="1221" y="387"/>
                    </a:lnTo>
                    <a:lnTo>
                      <a:pt x="1223" y="385"/>
                    </a:lnTo>
                    <a:lnTo>
                      <a:pt x="1223" y="389"/>
                    </a:lnTo>
                    <a:lnTo>
                      <a:pt x="1226" y="390"/>
                    </a:lnTo>
                    <a:lnTo>
                      <a:pt x="1226" y="397"/>
                    </a:lnTo>
                    <a:lnTo>
                      <a:pt x="1228" y="397"/>
                    </a:lnTo>
                    <a:lnTo>
                      <a:pt x="1230" y="395"/>
                    </a:lnTo>
                    <a:lnTo>
                      <a:pt x="1230" y="390"/>
                    </a:lnTo>
                    <a:lnTo>
                      <a:pt x="1226" y="389"/>
                    </a:lnTo>
                    <a:lnTo>
                      <a:pt x="1228" y="384"/>
                    </a:lnTo>
                    <a:lnTo>
                      <a:pt x="1233" y="382"/>
                    </a:lnTo>
                    <a:lnTo>
                      <a:pt x="1233" y="380"/>
                    </a:lnTo>
                    <a:lnTo>
                      <a:pt x="1230" y="379"/>
                    </a:lnTo>
                    <a:lnTo>
                      <a:pt x="1231" y="374"/>
                    </a:lnTo>
                    <a:lnTo>
                      <a:pt x="1236" y="372"/>
                    </a:lnTo>
                    <a:lnTo>
                      <a:pt x="1236" y="369"/>
                    </a:lnTo>
                    <a:lnTo>
                      <a:pt x="1241" y="367"/>
                    </a:lnTo>
                    <a:lnTo>
                      <a:pt x="1240" y="364"/>
                    </a:lnTo>
                    <a:lnTo>
                      <a:pt x="1236" y="365"/>
                    </a:lnTo>
                    <a:lnTo>
                      <a:pt x="1235" y="364"/>
                    </a:lnTo>
                    <a:lnTo>
                      <a:pt x="1235" y="362"/>
                    </a:lnTo>
                    <a:lnTo>
                      <a:pt x="1240" y="359"/>
                    </a:lnTo>
                    <a:lnTo>
                      <a:pt x="1241" y="355"/>
                    </a:lnTo>
                    <a:lnTo>
                      <a:pt x="1246" y="354"/>
                    </a:lnTo>
                    <a:lnTo>
                      <a:pt x="1248" y="355"/>
                    </a:lnTo>
                    <a:lnTo>
                      <a:pt x="1248" y="360"/>
                    </a:lnTo>
                    <a:lnTo>
                      <a:pt x="1251" y="362"/>
                    </a:lnTo>
                    <a:lnTo>
                      <a:pt x="1251" y="365"/>
                    </a:lnTo>
                    <a:lnTo>
                      <a:pt x="1250" y="367"/>
                    </a:lnTo>
                    <a:lnTo>
                      <a:pt x="1251" y="370"/>
                    </a:lnTo>
                    <a:lnTo>
                      <a:pt x="1255" y="372"/>
                    </a:lnTo>
                    <a:lnTo>
                      <a:pt x="1255" y="385"/>
                    </a:lnTo>
                    <a:lnTo>
                      <a:pt x="1255" y="389"/>
                    </a:lnTo>
                    <a:lnTo>
                      <a:pt x="1255" y="390"/>
                    </a:lnTo>
                    <a:lnTo>
                      <a:pt x="1260" y="394"/>
                    </a:lnTo>
                    <a:lnTo>
                      <a:pt x="1263" y="390"/>
                    </a:lnTo>
                    <a:lnTo>
                      <a:pt x="1261" y="387"/>
                    </a:lnTo>
                    <a:lnTo>
                      <a:pt x="1263" y="380"/>
                    </a:lnTo>
                    <a:lnTo>
                      <a:pt x="1266" y="380"/>
                    </a:lnTo>
                    <a:lnTo>
                      <a:pt x="1266" y="377"/>
                    </a:lnTo>
                    <a:lnTo>
                      <a:pt x="1260" y="372"/>
                    </a:lnTo>
                    <a:lnTo>
                      <a:pt x="1260" y="370"/>
                    </a:lnTo>
                    <a:lnTo>
                      <a:pt x="1265" y="370"/>
                    </a:lnTo>
                    <a:lnTo>
                      <a:pt x="1268" y="372"/>
                    </a:lnTo>
                    <a:lnTo>
                      <a:pt x="1268" y="369"/>
                    </a:lnTo>
                    <a:lnTo>
                      <a:pt x="1263" y="365"/>
                    </a:lnTo>
                    <a:lnTo>
                      <a:pt x="1261" y="359"/>
                    </a:lnTo>
                    <a:lnTo>
                      <a:pt x="1263" y="357"/>
                    </a:lnTo>
                    <a:lnTo>
                      <a:pt x="1263" y="350"/>
                    </a:lnTo>
                    <a:lnTo>
                      <a:pt x="1266" y="349"/>
                    </a:lnTo>
                    <a:lnTo>
                      <a:pt x="1270" y="349"/>
                    </a:lnTo>
                    <a:lnTo>
                      <a:pt x="1271" y="347"/>
                    </a:lnTo>
                    <a:lnTo>
                      <a:pt x="1276" y="347"/>
                    </a:lnTo>
                    <a:lnTo>
                      <a:pt x="1276" y="347"/>
                    </a:lnTo>
                    <a:lnTo>
                      <a:pt x="1281" y="344"/>
                    </a:lnTo>
                    <a:lnTo>
                      <a:pt x="1281" y="344"/>
                    </a:lnTo>
                    <a:lnTo>
                      <a:pt x="1285" y="344"/>
                    </a:lnTo>
                    <a:lnTo>
                      <a:pt x="1286" y="347"/>
                    </a:lnTo>
                    <a:lnTo>
                      <a:pt x="1289" y="349"/>
                    </a:lnTo>
                    <a:lnTo>
                      <a:pt x="1293" y="349"/>
                    </a:lnTo>
                    <a:lnTo>
                      <a:pt x="1294" y="350"/>
                    </a:lnTo>
                    <a:lnTo>
                      <a:pt x="1293" y="359"/>
                    </a:lnTo>
                    <a:lnTo>
                      <a:pt x="1289" y="362"/>
                    </a:lnTo>
                    <a:lnTo>
                      <a:pt x="1291" y="365"/>
                    </a:lnTo>
                    <a:lnTo>
                      <a:pt x="1293" y="365"/>
                    </a:lnTo>
                    <a:lnTo>
                      <a:pt x="1294" y="364"/>
                    </a:lnTo>
                    <a:lnTo>
                      <a:pt x="1298" y="364"/>
                    </a:lnTo>
                    <a:lnTo>
                      <a:pt x="1299" y="362"/>
                    </a:lnTo>
                    <a:lnTo>
                      <a:pt x="1299" y="355"/>
                    </a:lnTo>
                    <a:lnTo>
                      <a:pt x="1303" y="352"/>
                    </a:lnTo>
                    <a:lnTo>
                      <a:pt x="1308" y="355"/>
                    </a:lnTo>
                    <a:lnTo>
                      <a:pt x="1311" y="354"/>
                    </a:lnTo>
                    <a:lnTo>
                      <a:pt x="1309" y="350"/>
                    </a:lnTo>
                    <a:lnTo>
                      <a:pt x="1309" y="349"/>
                    </a:lnTo>
                    <a:lnTo>
                      <a:pt x="1313" y="349"/>
                    </a:lnTo>
                    <a:lnTo>
                      <a:pt x="1314" y="352"/>
                    </a:lnTo>
                    <a:lnTo>
                      <a:pt x="1313" y="355"/>
                    </a:lnTo>
                    <a:lnTo>
                      <a:pt x="1314" y="357"/>
                    </a:lnTo>
                    <a:lnTo>
                      <a:pt x="1313" y="359"/>
                    </a:lnTo>
                    <a:lnTo>
                      <a:pt x="1311" y="359"/>
                    </a:lnTo>
                    <a:lnTo>
                      <a:pt x="1313" y="362"/>
                    </a:lnTo>
                    <a:lnTo>
                      <a:pt x="1318" y="364"/>
                    </a:lnTo>
                    <a:lnTo>
                      <a:pt x="1319" y="367"/>
                    </a:lnTo>
                    <a:lnTo>
                      <a:pt x="1318" y="372"/>
                    </a:lnTo>
                    <a:lnTo>
                      <a:pt x="1314" y="375"/>
                    </a:lnTo>
                    <a:lnTo>
                      <a:pt x="1309" y="382"/>
                    </a:lnTo>
                    <a:lnTo>
                      <a:pt x="1309" y="385"/>
                    </a:lnTo>
                    <a:lnTo>
                      <a:pt x="1309" y="389"/>
                    </a:lnTo>
                    <a:lnTo>
                      <a:pt x="1304" y="392"/>
                    </a:lnTo>
                    <a:lnTo>
                      <a:pt x="1299" y="397"/>
                    </a:lnTo>
                    <a:lnTo>
                      <a:pt x="1298" y="399"/>
                    </a:lnTo>
                    <a:lnTo>
                      <a:pt x="1293" y="404"/>
                    </a:lnTo>
                    <a:lnTo>
                      <a:pt x="1293" y="405"/>
                    </a:lnTo>
                    <a:lnTo>
                      <a:pt x="1291" y="410"/>
                    </a:lnTo>
                    <a:lnTo>
                      <a:pt x="1288" y="410"/>
                    </a:lnTo>
                    <a:lnTo>
                      <a:pt x="1286" y="409"/>
                    </a:lnTo>
                    <a:lnTo>
                      <a:pt x="1283" y="410"/>
                    </a:lnTo>
                    <a:lnTo>
                      <a:pt x="1283" y="414"/>
                    </a:lnTo>
                    <a:lnTo>
                      <a:pt x="1289" y="415"/>
                    </a:lnTo>
                    <a:lnTo>
                      <a:pt x="1289" y="419"/>
                    </a:lnTo>
                    <a:lnTo>
                      <a:pt x="1283" y="425"/>
                    </a:lnTo>
                    <a:lnTo>
                      <a:pt x="1281" y="427"/>
                    </a:lnTo>
                    <a:lnTo>
                      <a:pt x="1281" y="425"/>
                    </a:lnTo>
                    <a:lnTo>
                      <a:pt x="1281" y="422"/>
                    </a:lnTo>
                    <a:lnTo>
                      <a:pt x="1278" y="420"/>
                    </a:lnTo>
                    <a:lnTo>
                      <a:pt x="1276" y="422"/>
                    </a:lnTo>
                    <a:lnTo>
                      <a:pt x="1275" y="425"/>
                    </a:lnTo>
                    <a:lnTo>
                      <a:pt x="1273" y="427"/>
                    </a:lnTo>
                    <a:lnTo>
                      <a:pt x="1270" y="430"/>
                    </a:lnTo>
                    <a:lnTo>
                      <a:pt x="1265" y="430"/>
                    </a:lnTo>
                    <a:lnTo>
                      <a:pt x="1263" y="434"/>
                    </a:lnTo>
                    <a:lnTo>
                      <a:pt x="1266" y="435"/>
                    </a:lnTo>
                    <a:lnTo>
                      <a:pt x="1270" y="435"/>
                    </a:lnTo>
                    <a:lnTo>
                      <a:pt x="1270" y="437"/>
                    </a:lnTo>
                    <a:lnTo>
                      <a:pt x="1268" y="440"/>
                    </a:lnTo>
                    <a:lnTo>
                      <a:pt x="1268" y="442"/>
                    </a:lnTo>
                    <a:lnTo>
                      <a:pt x="1268" y="445"/>
                    </a:lnTo>
                    <a:lnTo>
                      <a:pt x="1266" y="447"/>
                    </a:lnTo>
                    <a:lnTo>
                      <a:pt x="1263" y="443"/>
                    </a:lnTo>
                    <a:lnTo>
                      <a:pt x="1263" y="439"/>
                    </a:lnTo>
                    <a:lnTo>
                      <a:pt x="1261" y="437"/>
                    </a:lnTo>
                    <a:lnTo>
                      <a:pt x="1260" y="439"/>
                    </a:lnTo>
                    <a:lnTo>
                      <a:pt x="1260" y="442"/>
                    </a:lnTo>
                    <a:lnTo>
                      <a:pt x="1261" y="445"/>
                    </a:lnTo>
                    <a:lnTo>
                      <a:pt x="1256" y="448"/>
                    </a:lnTo>
                    <a:lnTo>
                      <a:pt x="1245" y="448"/>
                    </a:lnTo>
                    <a:lnTo>
                      <a:pt x="1245" y="445"/>
                    </a:lnTo>
                    <a:lnTo>
                      <a:pt x="1243" y="443"/>
                    </a:lnTo>
                    <a:lnTo>
                      <a:pt x="1240" y="445"/>
                    </a:lnTo>
                    <a:lnTo>
                      <a:pt x="1235" y="445"/>
                    </a:lnTo>
                    <a:lnTo>
                      <a:pt x="1235" y="443"/>
                    </a:lnTo>
                    <a:lnTo>
                      <a:pt x="1238" y="439"/>
                    </a:lnTo>
                    <a:lnTo>
                      <a:pt x="1233" y="442"/>
                    </a:lnTo>
                    <a:lnTo>
                      <a:pt x="1231" y="443"/>
                    </a:lnTo>
                    <a:lnTo>
                      <a:pt x="1228" y="445"/>
                    </a:lnTo>
                    <a:lnTo>
                      <a:pt x="1228" y="445"/>
                    </a:lnTo>
                    <a:close/>
                    <a:moveTo>
                      <a:pt x="914" y="326"/>
                    </a:moveTo>
                    <a:lnTo>
                      <a:pt x="912" y="324"/>
                    </a:lnTo>
                    <a:lnTo>
                      <a:pt x="914" y="319"/>
                    </a:lnTo>
                    <a:lnTo>
                      <a:pt x="924" y="311"/>
                    </a:lnTo>
                    <a:lnTo>
                      <a:pt x="931" y="309"/>
                    </a:lnTo>
                    <a:lnTo>
                      <a:pt x="934" y="307"/>
                    </a:lnTo>
                    <a:lnTo>
                      <a:pt x="937" y="306"/>
                    </a:lnTo>
                    <a:lnTo>
                      <a:pt x="944" y="302"/>
                    </a:lnTo>
                    <a:lnTo>
                      <a:pt x="951" y="301"/>
                    </a:lnTo>
                    <a:lnTo>
                      <a:pt x="954" y="299"/>
                    </a:lnTo>
                    <a:lnTo>
                      <a:pt x="957" y="299"/>
                    </a:lnTo>
                    <a:lnTo>
                      <a:pt x="966" y="297"/>
                    </a:lnTo>
                    <a:lnTo>
                      <a:pt x="967" y="297"/>
                    </a:lnTo>
                    <a:lnTo>
                      <a:pt x="966" y="301"/>
                    </a:lnTo>
                    <a:lnTo>
                      <a:pt x="959" y="306"/>
                    </a:lnTo>
                    <a:lnTo>
                      <a:pt x="951" y="311"/>
                    </a:lnTo>
                    <a:lnTo>
                      <a:pt x="937" y="321"/>
                    </a:lnTo>
                    <a:lnTo>
                      <a:pt x="932" y="326"/>
                    </a:lnTo>
                    <a:lnTo>
                      <a:pt x="929" y="327"/>
                    </a:lnTo>
                    <a:lnTo>
                      <a:pt x="926" y="327"/>
                    </a:lnTo>
                    <a:lnTo>
                      <a:pt x="924" y="329"/>
                    </a:lnTo>
                    <a:lnTo>
                      <a:pt x="921" y="331"/>
                    </a:lnTo>
                    <a:lnTo>
                      <a:pt x="919" y="326"/>
                    </a:lnTo>
                    <a:lnTo>
                      <a:pt x="916" y="324"/>
                    </a:lnTo>
                    <a:lnTo>
                      <a:pt x="914" y="326"/>
                    </a:lnTo>
                    <a:lnTo>
                      <a:pt x="914" y="326"/>
                    </a:lnTo>
                    <a:close/>
                    <a:moveTo>
                      <a:pt x="1147" y="414"/>
                    </a:moveTo>
                    <a:lnTo>
                      <a:pt x="1147" y="412"/>
                    </a:lnTo>
                    <a:lnTo>
                      <a:pt x="1147" y="412"/>
                    </a:lnTo>
                    <a:lnTo>
                      <a:pt x="1152" y="410"/>
                    </a:lnTo>
                    <a:lnTo>
                      <a:pt x="1153" y="407"/>
                    </a:lnTo>
                    <a:lnTo>
                      <a:pt x="1153" y="404"/>
                    </a:lnTo>
                    <a:lnTo>
                      <a:pt x="1162" y="400"/>
                    </a:lnTo>
                    <a:lnTo>
                      <a:pt x="1162" y="399"/>
                    </a:lnTo>
                    <a:lnTo>
                      <a:pt x="1167" y="399"/>
                    </a:lnTo>
                    <a:lnTo>
                      <a:pt x="1167" y="404"/>
                    </a:lnTo>
                    <a:lnTo>
                      <a:pt x="1168" y="405"/>
                    </a:lnTo>
                    <a:lnTo>
                      <a:pt x="1168" y="412"/>
                    </a:lnTo>
                    <a:lnTo>
                      <a:pt x="1167" y="415"/>
                    </a:lnTo>
                    <a:lnTo>
                      <a:pt x="1162" y="419"/>
                    </a:lnTo>
                    <a:lnTo>
                      <a:pt x="1158" y="419"/>
                    </a:lnTo>
                    <a:lnTo>
                      <a:pt x="1155" y="420"/>
                    </a:lnTo>
                    <a:lnTo>
                      <a:pt x="1152" y="420"/>
                    </a:lnTo>
                    <a:lnTo>
                      <a:pt x="1150" y="417"/>
                    </a:lnTo>
                    <a:lnTo>
                      <a:pt x="1147" y="414"/>
                    </a:lnTo>
                    <a:lnTo>
                      <a:pt x="1147" y="414"/>
                    </a:lnTo>
                    <a:close/>
                    <a:moveTo>
                      <a:pt x="961" y="409"/>
                    </a:moveTo>
                    <a:lnTo>
                      <a:pt x="962" y="404"/>
                    </a:lnTo>
                    <a:lnTo>
                      <a:pt x="961" y="400"/>
                    </a:lnTo>
                    <a:lnTo>
                      <a:pt x="962" y="394"/>
                    </a:lnTo>
                    <a:lnTo>
                      <a:pt x="969" y="392"/>
                    </a:lnTo>
                    <a:lnTo>
                      <a:pt x="977" y="394"/>
                    </a:lnTo>
                    <a:lnTo>
                      <a:pt x="981" y="392"/>
                    </a:lnTo>
                    <a:lnTo>
                      <a:pt x="986" y="392"/>
                    </a:lnTo>
                    <a:lnTo>
                      <a:pt x="990" y="392"/>
                    </a:lnTo>
                    <a:lnTo>
                      <a:pt x="997" y="389"/>
                    </a:lnTo>
                    <a:lnTo>
                      <a:pt x="1004" y="389"/>
                    </a:lnTo>
                    <a:lnTo>
                      <a:pt x="1012" y="392"/>
                    </a:lnTo>
                    <a:lnTo>
                      <a:pt x="1017" y="392"/>
                    </a:lnTo>
                    <a:lnTo>
                      <a:pt x="1020" y="392"/>
                    </a:lnTo>
                    <a:lnTo>
                      <a:pt x="1024" y="390"/>
                    </a:lnTo>
                    <a:lnTo>
                      <a:pt x="1037" y="389"/>
                    </a:lnTo>
                    <a:lnTo>
                      <a:pt x="1037" y="387"/>
                    </a:lnTo>
                    <a:lnTo>
                      <a:pt x="1040" y="384"/>
                    </a:lnTo>
                    <a:lnTo>
                      <a:pt x="1039" y="382"/>
                    </a:lnTo>
                    <a:lnTo>
                      <a:pt x="1035" y="385"/>
                    </a:lnTo>
                    <a:lnTo>
                      <a:pt x="1029" y="385"/>
                    </a:lnTo>
                    <a:lnTo>
                      <a:pt x="1029" y="382"/>
                    </a:lnTo>
                    <a:lnTo>
                      <a:pt x="1020" y="385"/>
                    </a:lnTo>
                    <a:lnTo>
                      <a:pt x="1015" y="385"/>
                    </a:lnTo>
                    <a:lnTo>
                      <a:pt x="1015" y="382"/>
                    </a:lnTo>
                    <a:lnTo>
                      <a:pt x="1012" y="380"/>
                    </a:lnTo>
                    <a:lnTo>
                      <a:pt x="1009" y="382"/>
                    </a:lnTo>
                    <a:lnTo>
                      <a:pt x="1004" y="384"/>
                    </a:lnTo>
                    <a:lnTo>
                      <a:pt x="999" y="384"/>
                    </a:lnTo>
                    <a:lnTo>
                      <a:pt x="997" y="382"/>
                    </a:lnTo>
                    <a:lnTo>
                      <a:pt x="992" y="384"/>
                    </a:lnTo>
                    <a:lnTo>
                      <a:pt x="987" y="382"/>
                    </a:lnTo>
                    <a:lnTo>
                      <a:pt x="987" y="379"/>
                    </a:lnTo>
                    <a:lnTo>
                      <a:pt x="992" y="374"/>
                    </a:lnTo>
                    <a:lnTo>
                      <a:pt x="997" y="370"/>
                    </a:lnTo>
                    <a:lnTo>
                      <a:pt x="994" y="370"/>
                    </a:lnTo>
                    <a:lnTo>
                      <a:pt x="989" y="372"/>
                    </a:lnTo>
                    <a:lnTo>
                      <a:pt x="986" y="375"/>
                    </a:lnTo>
                    <a:lnTo>
                      <a:pt x="984" y="370"/>
                    </a:lnTo>
                    <a:lnTo>
                      <a:pt x="982" y="372"/>
                    </a:lnTo>
                    <a:lnTo>
                      <a:pt x="981" y="375"/>
                    </a:lnTo>
                    <a:lnTo>
                      <a:pt x="972" y="380"/>
                    </a:lnTo>
                    <a:lnTo>
                      <a:pt x="972" y="382"/>
                    </a:lnTo>
                    <a:lnTo>
                      <a:pt x="967" y="384"/>
                    </a:lnTo>
                    <a:lnTo>
                      <a:pt x="962" y="380"/>
                    </a:lnTo>
                    <a:lnTo>
                      <a:pt x="962" y="377"/>
                    </a:lnTo>
                    <a:lnTo>
                      <a:pt x="964" y="374"/>
                    </a:lnTo>
                    <a:lnTo>
                      <a:pt x="961" y="374"/>
                    </a:lnTo>
                    <a:lnTo>
                      <a:pt x="959" y="372"/>
                    </a:lnTo>
                    <a:lnTo>
                      <a:pt x="957" y="379"/>
                    </a:lnTo>
                    <a:lnTo>
                      <a:pt x="954" y="380"/>
                    </a:lnTo>
                    <a:lnTo>
                      <a:pt x="951" y="379"/>
                    </a:lnTo>
                    <a:lnTo>
                      <a:pt x="951" y="374"/>
                    </a:lnTo>
                    <a:lnTo>
                      <a:pt x="946" y="370"/>
                    </a:lnTo>
                    <a:lnTo>
                      <a:pt x="946" y="367"/>
                    </a:lnTo>
                    <a:lnTo>
                      <a:pt x="944" y="365"/>
                    </a:lnTo>
                    <a:lnTo>
                      <a:pt x="942" y="370"/>
                    </a:lnTo>
                    <a:lnTo>
                      <a:pt x="941" y="369"/>
                    </a:lnTo>
                    <a:lnTo>
                      <a:pt x="936" y="364"/>
                    </a:lnTo>
                    <a:lnTo>
                      <a:pt x="927" y="359"/>
                    </a:lnTo>
                    <a:lnTo>
                      <a:pt x="927" y="357"/>
                    </a:lnTo>
                    <a:lnTo>
                      <a:pt x="932" y="355"/>
                    </a:lnTo>
                    <a:lnTo>
                      <a:pt x="932" y="352"/>
                    </a:lnTo>
                    <a:lnTo>
                      <a:pt x="931" y="349"/>
                    </a:lnTo>
                    <a:lnTo>
                      <a:pt x="939" y="344"/>
                    </a:lnTo>
                    <a:lnTo>
                      <a:pt x="946" y="342"/>
                    </a:lnTo>
                    <a:lnTo>
                      <a:pt x="947" y="344"/>
                    </a:lnTo>
                    <a:lnTo>
                      <a:pt x="956" y="344"/>
                    </a:lnTo>
                    <a:lnTo>
                      <a:pt x="962" y="347"/>
                    </a:lnTo>
                    <a:lnTo>
                      <a:pt x="967" y="347"/>
                    </a:lnTo>
                    <a:lnTo>
                      <a:pt x="972" y="345"/>
                    </a:lnTo>
                    <a:lnTo>
                      <a:pt x="977" y="344"/>
                    </a:lnTo>
                    <a:lnTo>
                      <a:pt x="984" y="341"/>
                    </a:lnTo>
                    <a:lnTo>
                      <a:pt x="979" y="339"/>
                    </a:lnTo>
                    <a:lnTo>
                      <a:pt x="977" y="337"/>
                    </a:lnTo>
                    <a:lnTo>
                      <a:pt x="972" y="337"/>
                    </a:lnTo>
                    <a:lnTo>
                      <a:pt x="967" y="339"/>
                    </a:lnTo>
                    <a:lnTo>
                      <a:pt x="959" y="336"/>
                    </a:lnTo>
                    <a:lnTo>
                      <a:pt x="954" y="336"/>
                    </a:lnTo>
                    <a:lnTo>
                      <a:pt x="952" y="334"/>
                    </a:lnTo>
                    <a:lnTo>
                      <a:pt x="959" y="327"/>
                    </a:lnTo>
                    <a:lnTo>
                      <a:pt x="966" y="322"/>
                    </a:lnTo>
                    <a:lnTo>
                      <a:pt x="971" y="321"/>
                    </a:lnTo>
                    <a:lnTo>
                      <a:pt x="972" y="322"/>
                    </a:lnTo>
                    <a:lnTo>
                      <a:pt x="982" y="321"/>
                    </a:lnTo>
                    <a:lnTo>
                      <a:pt x="992" y="321"/>
                    </a:lnTo>
                    <a:lnTo>
                      <a:pt x="999" y="322"/>
                    </a:lnTo>
                    <a:lnTo>
                      <a:pt x="1000" y="322"/>
                    </a:lnTo>
                    <a:lnTo>
                      <a:pt x="999" y="319"/>
                    </a:lnTo>
                    <a:lnTo>
                      <a:pt x="997" y="319"/>
                    </a:lnTo>
                    <a:lnTo>
                      <a:pt x="992" y="317"/>
                    </a:lnTo>
                    <a:lnTo>
                      <a:pt x="987" y="317"/>
                    </a:lnTo>
                    <a:lnTo>
                      <a:pt x="977" y="314"/>
                    </a:lnTo>
                    <a:lnTo>
                      <a:pt x="974" y="311"/>
                    </a:lnTo>
                    <a:lnTo>
                      <a:pt x="979" y="307"/>
                    </a:lnTo>
                    <a:lnTo>
                      <a:pt x="982" y="304"/>
                    </a:lnTo>
                    <a:lnTo>
                      <a:pt x="986" y="301"/>
                    </a:lnTo>
                    <a:lnTo>
                      <a:pt x="989" y="301"/>
                    </a:lnTo>
                    <a:lnTo>
                      <a:pt x="994" y="299"/>
                    </a:lnTo>
                    <a:lnTo>
                      <a:pt x="999" y="299"/>
                    </a:lnTo>
                    <a:lnTo>
                      <a:pt x="1000" y="301"/>
                    </a:lnTo>
                    <a:lnTo>
                      <a:pt x="1004" y="301"/>
                    </a:lnTo>
                    <a:lnTo>
                      <a:pt x="1010" y="306"/>
                    </a:lnTo>
                    <a:lnTo>
                      <a:pt x="1012" y="306"/>
                    </a:lnTo>
                    <a:lnTo>
                      <a:pt x="1010" y="302"/>
                    </a:lnTo>
                    <a:lnTo>
                      <a:pt x="1005" y="299"/>
                    </a:lnTo>
                    <a:lnTo>
                      <a:pt x="1005" y="296"/>
                    </a:lnTo>
                    <a:lnTo>
                      <a:pt x="1002" y="294"/>
                    </a:lnTo>
                    <a:lnTo>
                      <a:pt x="1005" y="291"/>
                    </a:lnTo>
                    <a:lnTo>
                      <a:pt x="1019" y="289"/>
                    </a:lnTo>
                    <a:lnTo>
                      <a:pt x="1022" y="289"/>
                    </a:lnTo>
                    <a:lnTo>
                      <a:pt x="1030" y="289"/>
                    </a:lnTo>
                    <a:lnTo>
                      <a:pt x="1035" y="292"/>
                    </a:lnTo>
                    <a:lnTo>
                      <a:pt x="1037" y="299"/>
                    </a:lnTo>
                    <a:lnTo>
                      <a:pt x="1034" y="301"/>
                    </a:lnTo>
                    <a:lnTo>
                      <a:pt x="1029" y="307"/>
                    </a:lnTo>
                    <a:lnTo>
                      <a:pt x="1030" y="311"/>
                    </a:lnTo>
                    <a:lnTo>
                      <a:pt x="1040" y="311"/>
                    </a:lnTo>
                    <a:lnTo>
                      <a:pt x="1044" y="307"/>
                    </a:lnTo>
                    <a:lnTo>
                      <a:pt x="1047" y="311"/>
                    </a:lnTo>
                    <a:lnTo>
                      <a:pt x="1049" y="311"/>
                    </a:lnTo>
                    <a:lnTo>
                      <a:pt x="1050" y="312"/>
                    </a:lnTo>
                    <a:lnTo>
                      <a:pt x="1052" y="316"/>
                    </a:lnTo>
                    <a:lnTo>
                      <a:pt x="1054" y="317"/>
                    </a:lnTo>
                    <a:lnTo>
                      <a:pt x="1054" y="321"/>
                    </a:lnTo>
                    <a:lnTo>
                      <a:pt x="1050" y="322"/>
                    </a:lnTo>
                    <a:lnTo>
                      <a:pt x="1049" y="326"/>
                    </a:lnTo>
                    <a:lnTo>
                      <a:pt x="1054" y="331"/>
                    </a:lnTo>
                    <a:lnTo>
                      <a:pt x="1054" y="339"/>
                    </a:lnTo>
                    <a:lnTo>
                      <a:pt x="1052" y="342"/>
                    </a:lnTo>
                    <a:lnTo>
                      <a:pt x="1047" y="341"/>
                    </a:lnTo>
                    <a:lnTo>
                      <a:pt x="1044" y="342"/>
                    </a:lnTo>
                    <a:lnTo>
                      <a:pt x="1044" y="345"/>
                    </a:lnTo>
                    <a:lnTo>
                      <a:pt x="1049" y="344"/>
                    </a:lnTo>
                    <a:lnTo>
                      <a:pt x="1054" y="345"/>
                    </a:lnTo>
                    <a:lnTo>
                      <a:pt x="1057" y="345"/>
                    </a:lnTo>
                    <a:lnTo>
                      <a:pt x="1054" y="355"/>
                    </a:lnTo>
                    <a:lnTo>
                      <a:pt x="1050" y="357"/>
                    </a:lnTo>
                    <a:lnTo>
                      <a:pt x="1050" y="365"/>
                    </a:lnTo>
                    <a:lnTo>
                      <a:pt x="1052" y="367"/>
                    </a:lnTo>
                    <a:lnTo>
                      <a:pt x="1059" y="365"/>
                    </a:lnTo>
                    <a:lnTo>
                      <a:pt x="1060" y="362"/>
                    </a:lnTo>
                    <a:lnTo>
                      <a:pt x="1064" y="365"/>
                    </a:lnTo>
                    <a:lnTo>
                      <a:pt x="1064" y="367"/>
                    </a:lnTo>
                    <a:lnTo>
                      <a:pt x="1069" y="369"/>
                    </a:lnTo>
                    <a:lnTo>
                      <a:pt x="1072" y="367"/>
                    </a:lnTo>
                    <a:lnTo>
                      <a:pt x="1080" y="370"/>
                    </a:lnTo>
                    <a:lnTo>
                      <a:pt x="1085" y="375"/>
                    </a:lnTo>
                    <a:lnTo>
                      <a:pt x="1087" y="374"/>
                    </a:lnTo>
                    <a:lnTo>
                      <a:pt x="1087" y="370"/>
                    </a:lnTo>
                    <a:lnTo>
                      <a:pt x="1085" y="370"/>
                    </a:lnTo>
                    <a:lnTo>
                      <a:pt x="1092" y="367"/>
                    </a:lnTo>
                    <a:lnTo>
                      <a:pt x="1090" y="359"/>
                    </a:lnTo>
                    <a:lnTo>
                      <a:pt x="1087" y="355"/>
                    </a:lnTo>
                    <a:lnTo>
                      <a:pt x="1087" y="352"/>
                    </a:lnTo>
                    <a:lnTo>
                      <a:pt x="1084" y="347"/>
                    </a:lnTo>
                    <a:lnTo>
                      <a:pt x="1087" y="345"/>
                    </a:lnTo>
                    <a:lnTo>
                      <a:pt x="1088" y="345"/>
                    </a:lnTo>
                    <a:lnTo>
                      <a:pt x="1097" y="344"/>
                    </a:lnTo>
                    <a:lnTo>
                      <a:pt x="1102" y="344"/>
                    </a:lnTo>
                    <a:lnTo>
                      <a:pt x="1103" y="337"/>
                    </a:lnTo>
                    <a:lnTo>
                      <a:pt x="1100" y="331"/>
                    </a:lnTo>
                    <a:lnTo>
                      <a:pt x="1098" y="329"/>
                    </a:lnTo>
                    <a:lnTo>
                      <a:pt x="1098" y="324"/>
                    </a:lnTo>
                    <a:lnTo>
                      <a:pt x="1097" y="319"/>
                    </a:lnTo>
                    <a:lnTo>
                      <a:pt x="1100" y="314"/>
                    </a:lnTo>
                    <a:lnTo>
                      <a:pt x="1105" y="311"/>
                    </a:lnTo>
                    <a:lnTo>
                      <a:pt x="1107" y="312"/>
                    </a:lnTo>
                    <a:lnTo>
                      <a:pt x="1112" y="312"/>
                    </a:lnTo>
                    <a:lnTo>
                      <a:pt x="1110" y="309"/>
                    </a:lnTo>
                    <a:lnTo>
                      <a:pt x="1113" y="306"/>
                    </a:lnTo>
                    <a:lnTo>
                      <a:pt x="1118" y="304"/>
                    </a:lnTo>
                    <a:lnTo>
                      <a:pt x="1128" y="294"/>
                    </a:lnTo>
                    <a:lnTo>
                      <a:pt x="1132" y="296"/>
                    </a:lnTo>
                    <a:lnTo>
                      <a:pt x="1138" y="297"/>
                    </a:lnTo>
                    <a:lnTo>
                      <a:pt x="1138" y="301"/>
                    </a:lnTo>
                    <a:lnTo>
                      <a:pt x="1140" y="304"/>
                    </a:lnTo>
                    <a:lnTo>
                      <a:pt x="1138" y="307"/>
                    </a:lnTo>
                    <a:lnTo>
                      <a:pt x="1133" y="307"/>
                    </a:lnTo>
                    <a:lnTo>
                      <a:pt x="1132" y="309"/>
                    </a:lnTo>
                    <a:lnTo>
                      <a:pt x="1132" y="312"/>
                    </a:lnTo>
                    <a:lnTo>
                      <a:pt x="1130" y="317"/>
                    </a:lnTo>
                    <a:lnTo>
                      <a:pt x="1130" y="322"/>
                    </a:lnTo>
                    <a:lnTo>
                      <a:pt x="1132" y="324"/>
                    </a:lnTo>
                    <a:lnTo>
                      <a:pt x="1132" y="336"/>
                    </a:lnTo>
                    <a:lnTo>
                      <a:pt x="1128" y="337"/>
                    </a:lnTo>
                    <a:lnTo>
                      <a:pt x="1127" y="337"/>
                    </a:lnTo>
                    <a:lnTo>
                      <a:pt x="1120" y="342"/>
                    </a:lnTo>
                    <a:lnTo>
                      <a:pt x="1117" y="344"/>
                    </a:lnTo>
                    <a:lnTo>
                      <a:pt x="1117" y="345"/>
                    </a:lnTo>
                    <a:lnTo>
                      <a:pt x="1118" y="347"/>
                    </a:lnTo>
                    <a:lnTo>
                      <a:pt x="1123" y="345"/>
                    </a:lnTo>
                    <a:lnTo>
                      <a:pt x="1130" y="345"/>
                    </a:lnTo>
                    <a:lnTo>
                      <a:pt x="1130" y="347"/>
                    </a:lnTo>
                    <a:lnTo>
                      <a:pt x="1127" y="352"/>
                    </a:lnTo>
                    <a:lnTo>
                      <a:pt x="1120" y="357"/>
                    </a:lnTo>
                    <a:lnTo>
                      <a:pt x="1113" y="362"/>
                    </a:lnTo>
                    <a:lnTo>
                      <a:pt x="1112" y="365"/>
                    </a:lnTo>
                    <a:lnTo>
                      <a:pt x="1113" y="369"/>
                    </a:lnTo>
                    <a:lnTo>
                      <a:pt x="1115" y="364"/>
                    </a:lnTo>
                    <a:lnTo>
                      <a:pt x="1123" y="360"/>
                    </a:lnTo>
                    <a:lnTo>
                      <a:pt x="1127" y="357"/>
                    </a:lnTo>
                    <a:lnTo>
                      <a:pt x="1130" y="357"/>
                    </a:lnTo>
                    <a:lnTo>
                      <a:pt x="1137" y="359"/>
                    </a:lnTo>
                    <a:lnTo>
                      <a:pt x="1137" y="365"/>
                    </a:lnTo>
                    <a:lnTo>
                      <a:pt x="1132" y="372"/>
                    </a:lnTo>
                    <a:lnTo>
                      <a:pt x="1133" y="374"/>
                    </a:lnTo>
                    <a:lnTo>
                      <a:pt x="1138" y="369"/>
                    </a:lnTo>
                    <a:lnTo>
                      <a:pt x="1142" y="370"/>
                    </a:lnTo>
                    <a:lnTo>
                      <a:pt x="1142" y="367"/>
                    </a:lnTo>
                    <a:lnTo>
                      <a:pt x="1142" y="365"/>
                    </a:lnTo>
                    <a:lnTo>
                      <a:pt x="1145" y="362"/>
                    </a:lnTo>
                    <a:lnTo>
                      <a:pt x="1145" y="357"/>
                    </a:lnTo>
                    <a:lnTo>
                      <a:pt x="1153" y="352"/>
                    </a:lnTo>
                    <a:lnTo>
                      <a:pt x="1155" y="352"/>
                    </a:lnTo>
                    <a:lnTo>
                      <a:pt x="1162" y="355"/>
                    </a:lnTo>
                    <a:lnTo>
                      <a:pt x="1165" y="364"/>
                    </a:lnTo>
                    <a:lnTo>
                      <a:pt x="1167" y="367"/>
                    </a:lnTo>
                    <a:lnTo>
                      <a:pt x="1165" y="372"/>
                    </a:lnTo>
                    <a:lnTo>
                      <a:pt x="1158" y="382"/>
                    </a:lnTo>
                    <a:lnTo>
                      <a:pt x="1153" y="387"/>
                    </a:lnTo>
                    <a:lnTo>
                      <a:pt x="1148" y="389"/>
                    </a:lnTo>
                    <a:lnTo>
                      <a:pt x="1145" y="389"/>
                    </a:lnTo>
                    <a:lnTo>
                      <a:pt x="1143" y="392"/>
                    </a:lnTo>
                    <a:lnTo>
                      <a:pt x="1145" y="395"/>
                    </a:lnTo>
                    <a:lnTo>
                      <a:pt x="1140" y="400"/>
                    </a:lnTo>
                    <a:lnTo>
                      <a:pt x="1137" y="400"/>
                    </a:lnTo>
                    <a:lnTo>
                      <a:pt x="1132" y="404"/>
                    </a:lnTo>
                    <a:lnTo>
                      <a:pt x="1132" y="407"/>
                    </a:lnTo>
                    <a:lnTo>
                      <a:pt x="1130" y="410"/>
                    </a:lnTo>
                    <a:lnTo>
                      <a:pt x="1127" y="410"/>
                    </a:lnTo>
                    <a:lnTo>
                      <a:pt x="1125" y="412"/>
                    </a:lnTo>
                    <a:lnTo>
                      <a:pt x="1125" y="414"/>
                    </a:lnTo>
                    <a:lnTo>
                      <a:pt x="1122" y="415"/>
                    </a:lnTo>
                    <a:lnTo>
                      <a:pt x="1118" y="412"/>
                    </a:lnTo>
                    <a:lnTo>
                      <a:pt x="1115" y="414"/>
                    </a:lnTo>
                    <a:lnTo>
                      <a:pt x="1112" y="414"/>
                    </a:lnTo>
                    <a:lnTo>
                      <a:pt x="1103" y="417"/>
                    </a:lnTo>
                    <a:lnTo>
                      <a:pt x="1097" y="417"/>
                    </a:lnTo>
                    <a:lnTo>
                      <a:pt x="1090" y="415"/>
                    </a:lnTo>
                    <a:lnTo>
                      <a:pt x="1090" y="412"/>
                    </a:lnTo>
                    <a:lnTo>
                      <a:pt x="1092" y="409"/>
                    </a:lnTo>
                    <a:lnTo>
                      <a:pt x="1092" y="407"/>
                    </a:lnTo>
                    <a:lnTo>
                      <a:pt x="1090" y="405"/>
                    </a:lnTo>
                    <a:lnTo>
                      <a:pt x="1085" y="409"/>
                    </a:lnTo>
                    <a:lnTo>
                      <a:pt x="1084" y="410"/>
                    </a:lnTo>
                    <a:lnTo>
                      <a:pt x="1080" y="412"/>
                    </a:lnTo>
                    <a:lnTo>
                      <a:pt x="1075" y="410"/>
                    </a:lnTo>
                    <a:lnTo>
                      <a:pt x="1075" y="407"/>
                    </a:lnTo>
                    <a:lnTo>
                      <a:pt x="1077" y="405"/>
                    </a:lnTo>
                    <a:lnTo>
                      <a:pt x="1075" y="402"/>
                    </a:lnTo>
                    <a:lnTo>
                      <a:pt x="1072" y="402"/>
                    </a:lnTo>
                    <a:lnTo>
                      <a:pt x="1072" y="404"/>
                    </a:lnTo>
                    <a:lnTo>
                      <a:pt x="1069" y="405"/>
                    </a:lnTo>
                    <a:lnTo>
                      <a:pt x="1065" y="405"/>
                    </a:lnTo>
                    <a:lnTo>
                      <a:pt x="1057" y="409"/>
                    </a:lnTo>
                    <a:lnTo>
                      <a:pt x="1055" y="410"/>
                    </a:lnTo>
                    <a:lnTo>
                      <a:pt x="1050" y="410"/>
                    </a:lnTo>
                    <a:lnTo>
                      <a:pt x="1049" y="409"/>
                    </a:lnTo>
                    <a:lnTo>
                      <a:pt x="1042" y="410"/>
                    </a:lnTo>
                    <a:lnTo>
                      <a:pt x="1039" y="407"/>
                    </a:lnTo>
                    <a:lnTo>
                      <a:pt x="1037" y="410"/>
                    </a:lnTo>
                    <a:lnTo>
                      <a:pt x="1034" y="410"/>
                    </a:lnTo>
                    <a:lnTo>
                      <a:pt x="1030" y="412"/>
                    </a:lnTo>
                    <a:lnTo>
                      <a:pt x="1030" y="415"/>
                    </a:lnTo>
                    <a:lnTo>
                      <a:pt x="1027" y="417"/>
                    </a:lnTo>
                    <a:lnTo>
                      <a:pt x="1022" y="417"/>
                    </a:lnTo>
                    <a:lnTo>
                      <a:pt x="1020" y="419"/>
                    </a:lnTo>
                    <a:lnTo>
                      <a:pt x="1015" y="420"/>
                    </a:lnTo>
                    <a:lnTo>
                      <a:pt x="1014" y="420"/>
                    </a:lnTo>
                    <a:lnTo>
                      <a:pt x="1009" y="422"/>
                    </a:lnTo>
                    <a:lnTo>
                      <a:pt x="1004" y="422"/>
                    </a:lnTo>
                    <a:lnTo>
                      <a:pt x="1002" y="419"/>
                    </a:lnTo>
                    <a:lnTo>
                      <a:pt x="995" y="419"/>
                    </a:lnTo>
                    <a:lnTo>
                      <a:pt x="989" y="422"/>
                    </a:lnTo>
                    <a:lnTo>
                      <a:pt x="982" y="422"/>
                    </a:lnTo>
                    <a:lnTo>
                      <a:pt x="974" y="419"/>
                    </a:lnTo>
                    <a:lnTo>
                      <a:pt x="969" y="417"/>
                    </a:lnTo>
                    <a:lnTo>
                      <a:pt x="966" y="414"/>
                    </a:lnTo>
                    <a:lnTo>
                      <a:pt x="961" y="409"/>
                    </a:lnTo>
                    <a:lnTo>
                      <a:pt x="961" y="409"/>
                    </a:lnTo>
                    <a:close/>
                    <a:moveTo>
                      <a:pt x="672" y="545"/>
                    </a:moveTo>
                    <a:lnTo>
                      <a:pt x="672" y="537"/>
                    </a:lnTo>
                    <a:lnTo>
                      <a:pt x="677" y="530"/>
                    </a:lnTo>
                    <a:lnTo>
                      <a:pt x="675" y="525"/>
                    </a:lnTo>
                    <a:lnTo>
                      <a:pt x="677" y="518"/>
                    </a:lnTo>
                    <a:lnTo>
                      <a:pt x="677" y="513"/>
                    </a:lnTo>
                    <a:lnTo>
                      <a:pt x="673" y="512"/>
                    </a:lnTo>
                    <a:lnTo>
                      <a:pt x="670" y="500"/>
                    </a:lnTo>
                    <a:lnTo>
                      <a:pt x="675" y="502"/>
                    </a:lnTo>
                    <a:lnTo>
                      <a:pt x="675" y="497"/>
                    </a:lnTo>
                    <a:lnTo>
                      <a:pt x="667" y="497"/>
                    </a:lnTo>
                    <a:lnTo>
                      <a:pt x="658" y="495"/>
                    </a:lnTo>
                    <a:lnTo>
                      <a:pt x="658" y="490"/>
                    </a:lnTo>
                    <a:lnTo>
                      <a:pt x="662" y="492"/>
                    </a:lnTo>
                    <a:lnTo>
                      <a:pt x="667" y="488"/>
                    </a:lnTo>
                    <a:lnTo>
                      <a:pt x="673" y="485"/>
                    </a:lnTo>
                    <a:lnTo>
                      <a:pt x="675" y="482"/>
                    </a:lnTo>
                    <a:lnTo>
                      <a:pt x="677" y="482"/>
                    </a:lnTo>
                    <a:lnTo>
                      <a:pt x="682" y="478"/>
                    </a:lnTo>
                    <a:lnTo>
                      <a:pt x="685" y="477"/>
                    </a:lnTo>
                    <a:lnTo>
                      <a:pt x="688" y="472"/>
                    </a:lnTo>
                    <a:lnTo>
                      <a:pt x="696" y="470"/>
                    </a:lnTo>
                    <a:lnTo>
                      <a:pt x="696" y="467"/>
                    </a:lnTo>
                    <a:lnTo>
                      <a:pt x="700" y="467"/>
                    </a:lnTo>
                    <a:lnTo>
                      <a:pt x="705" y="460"/>
                    </a:lnTo>
                    <a:lnTo>
                      <a:pt x="705" y="453"/>
                    </a:lnTo>
                    <a:lnTo>
                      <a:pt x="706" y="455"/>
                    </a:lnTo>
                    <a:lnTo>
                      <a:pt x="720" y="457"/>
                    </a:lnTo>
                    <a:lnTo>
                      <a:pt x="720" y="452"/>
                    </a:lnTo>
                    <a:lnTo>
                      <a:pt x="718" y="445"/>
                    </a:lnTo>
                    <a:lnTo>
                      <a:pt x="718" y="442"/>
                    </a:lnTo>
                    <a:lnTo>
                      <a:pt x="723" y="440"/>
                    </a:lnTo>
                    <a:lnTo>
                      <a:pt x="733" y="434"/>
                    </a:lnTo>
                    <a:lnTo>
                      <a:pt x="738" y="427"/>
                    </a:lnTo>
                    <a:lnTo>
                      <a:pt x="748" y="424"/>
                    </a:lnTo>
                    <a:lnTo>
                      <a:pt x="750" y="420"/>
                    </a:lnTo>
                    <a:lnTo>
                      <a:pt x="756" y="414"/>
                    </a:lnTo>
                    <a:lnTo>
                      <a:pt x="761" y="414"/>
                    </a:lnTo>
                    <a:lnTo>
                      <a:pt x="765" y="410"/>
                    </a:lnTo>
                    <a:lnTo>
                      <a:pt x="761" y="407"/>
                    </a:lnTo>
                    <a:lnTo>
                      <a:pt x="763" y="397"/>
                    </a:lnTo>
                    <a:lnTo>
                      <a:pt x="763" y="392"/>
                    </a:lnTo>
                    <a:lnTo>
                      <a:pt x="765" y="387"/>
                    </a:lnTo>
                    <a:lnTo>
                      <a:pt x="763" y="385"/>
                    </a:lnTo>
                    <a:lnTo>
                      <a:pt x="765" y="382"/>
                    </a:lnTo>
                    <a:lnTo>
                      <a:pt x="773" y="380"/>
                    </a:lnTo>
                    <a:lnTo>
                      <a:pt x="776" y="380"/>
                    </a:lnTo>
                    <a:lnTo>
                      <a:pt x="791" y="380"/>
                    </a:lnTo>
                    <a:lnTo>
                      <a:pt x="794" y="382"/>
                    </a:lnTo>
                    <a:lnTo>
                      <a:pt x="811" y="382"/>
                    </a:lnTo>
                    <a:lnTo>
                      <a:pt x="821" y="377"/>
                    </a:lnTo>
                    <a:lnTo>
                      <a:pt x="834" y="380"/>
                    </a:lnTo>
                    <a:lnTo>
                      <a:pt x="833" y="385"/>
                    </a:lnTo>
                    <a:lnTo>
                      <a:pt x="836" y="387"/>
                    </a:lnTo>
                    <a:lnTo>
                      <a:pt x="839" y="392"/>
                    </a:lnTo>
                    <a:lnTo>
                      <a:pt x="853" y="399"/>
                    </a:lnTo>
                    <a:lnTo>
                      <a:pt x="853" y="402"/>
                    </a:lnTo>
                    <a:lnTo>
                      <a:pt x="849" y="405"/>
                    </a:lnTo>
                    <a:lnTo>
                      <a:pt x="854" y="405"/>
                    </a:lnTo>
                    <a:lnTo>
                      <a:pt x="858" y="402"/>
                    </a:lnTo>
                    <a:lnTo>
                      <a:pt x="863" y="405"/>
                    </a:lnTo>
                    <a:lnTo>
                      <a:pt x="861" y="410"/>
                    </a:lnTo>
                    <a:lnTo>
                      <a:pt x="854" y="417"/>
                    </a:lnTo>
                    <a:lnTo>
                      <a:pt x="854" y="419"/>
                    </a:lnTo>
                    <a:lnTo>
                      <a:pt x="864" y="414"/>
                    </a:lnTo>
                    <a:lnTo>
                      <a:pt x="864" y="409"/>
                    </a:lnTo>
                    <a:lnTo>
                      <a:pt x="868" y="405"/>
                    </a:lnTo>
                    <a:lnTo>
                      <a:pt x="874" y="407"/>
                    </a:lnTo>
                    <a:lnTo>
                      <a:pt x="881" y="405"/>
                    </a:lnTo>
                    <a:lnTo>
                      <a:pt x="884" y="405"/>
                    </a:lnTo>
                    <a:lnTo>
                      <a:pt x="884" y="410"/>
                    </a:lnTo>
                    <a:lnTo>
                      <a:pt x="894" y="419"/>
                    </a:lnTo>
                    <a:lnTo>
                      <a:pt x="896" y="429"/>
                    </a:lnTo>
                    <a:lnTo>
                      <a:pt x="892" y="434"/>
                    </a:lnTo>
                    <a:lnTo>
                      <a:pt x="896" y="440"/>
                    </a:lnTo>
                    <a:lnTo>
                      <a:pt x="896" y="447"/>
                    </a:lnTo>
                    <a:lnTo>
                      <a:pt x="894" y="448"/>
                    </a:lnTo>
                    <a:lnTo>
                      <a:pt x="897" y="452"/>
                    </a:lnTo>
                    <a:lnTo>
                      <a:pt x="897" y="457"/>
                    </a:lnTo>
                    <a:lnTo>
                      <a:pt x="897" y="460"/>
                    </a:lnTo>
                    <a:lnTo>
                      <a:pt x="894" y="465"/>
                    </a:lnTo>
                    <a:lnTo>
                      <a:pt x="884" y="467"/>
                    </a:lnTo>
                    <a:lnTo>
                      <a:pt x="881" y="470"/>
                    </a:lnTo>
                    <a:lnTo>
                      <a:pt x="871" y="470"/>
                    </a:lnTo>
                    <a:lnTo>
                      <a:pt x="864" y="470"/>
                    </a:lnTo>
                    <a:lnTo>
                      <a:pt x="851" y="475"/>
                    </a:lnTo>
                    <a:lnTo>
                      <a:pt x="841" y="477"/>
                    </a:lnTo>
                    <a:lnTo>
                      <a:pt x="831" y="480"/>
                    </a:lnTo>
                    <a:lnTo>
                      <a:pt x="828" y="480"/>
                    </a:lnTo>
                    <a:lnTo>
                      <a:pt x="821" y="483"/>
                    </a:lnTo>
                    <a:lnTo>
                      <a:pt x="813" y="483"/>
                    </a:lnTo>
                    <a:lnTo>
                      <a:pt x="809" y="487"/>
                    </a:lnTo>
                    <a:lnTo>
                      <a:pt x="808" y="483"/>
                    </a:lnTo>
                    <a:lnTo>
                      <a:pt x="804" y="485"/>
                    </a:lnTo>
                    <a:lnTo>
                      <a:pt x="796" y="487"/>
                    </a:lnTo>
                    <a:lnTo>
                      <a:pt x="794" y="492"/>
                    </a:lnTo>
                    <a:lnTo>
                      <a:pt x="790" y="497"/>
                    </a:lnTo>
                    <a:lnTo>
                      <a:pt x="788" y="497"/>
                    </a:lnTo>
                    <a:lnTo>
                      <a:pt x="785" y="503"/>
                    </a:lnTo>
                    <a:lnTo>
                      <a:pt x="780" y="505"/>
                    </a:lnTo>
                    <a:lnTo>
                      <a:pt x="773" y="508"/>
                    </a:lnTo>
                    <a:lnTo>
                      <a:pt x="766" y="508"/>
                    </a:lnTo>
                    <a:lnTo>
                      <a:pt x="763" y="502"/>
                    </a:lnTo>
                    <a:lnTo>
                      <a:pt x="760" y="508"/>
                    </a:lnTo>
                    <a:lnTo>
                      <a:pt x="760" y="512"/>
                    </a:lnTo>
                    <a:lnTo>
                      <a:pt x="755" y="515"/>
                    </a:lnTo>
                    <a:lnTo>
                      <a:pt x="748" y="520"/>
                    </a:lnTo>
                    <a:lnTo>
                      <a:pt x="746" y="523"/>
                    </a:lnTo>
                    <a:lnTo>
                      <a:pt x="741" y="528"/>
                    </a:lnTo>
                    <a:lnTo>
                      <a:pt x="741" y="532"/>
                    </a:lnTo>
                    <a:lnTo>
                      <a:pt x="735" y="538"/>
                    </a:lnTo>
                    <a:lnTo>
                      <a:pt x="730" y="543"/>
                    </a:lnTo>
                    <a:lnTo>
                      <a:pt x="723" y="541"/>
                    </a:lnTo>
                    <a:lnTo>
                      <a:pt x="716" y="545"/>
                    </a:lnTo>
                    <a:lnTo>
                      <a:pt x="713" y="545"/>
                    </a:lnTo>
                    <a:lnTo>
                      <a:pt x="710" y="541"/>
                    </a:lnTo>
                    <a:lnTo>
                      <a:pt x="713" y="538"/>
                    </a:lnTo>
                    <a:lnTo>
                      <a:pt x="713" y="533"/>
                    </a:lnTo>
                    <a:lnTo>
                      <a:pt x="711" y="530"/>
                    </a:lnTo>
                    <a:lnTo>
                      <a:pt x="706" y="533"/>
                    </a:lnTo>
                    <a:lnTo>
                      <a:pt x="706" y="537"/>
                    </a:lnTo>
                    <a:lnTo>
                      <a:pt x="705" y="537"/>
                    </a:lnTo>
                    <a:lnTo>
                      <a:pt x="696" y="543"/>
                    </a:lnTo>
                    <a:lnTo>
                      <a:pt x="691" y="545"/>
                    </a:lnTo>
                    <a:lnTo>
                      <a:pt x="687" y="543"/>
                    </a:lnTo>
                    <a:lnTo>
                      <a:pt x="682" y="545"/>
                    </a:lnTo>
                    <a:lnTo>
                      <a:pt x="678" y="548"/>
                    </a:lnTo>
                    <a:lnTo>
                      <a:pt x="675" y="546"/>
                    </a:lnTo>
                    <a:lnTo>
                      <a:pt x="672" y="546"/>
                    </a:lnTo>
                    <a:lnTo>
                      <a:pt x="672" y="545"/>
                    </a:lnTo>
                    <a:lnTo>
                      <a:pt x="672" y="545"/>
                    </a:lnTo>
                    <a:close/>
                    <a:moveTo>
                      <a:pt x="1288" y="480"/>
                    </a:moveTo>
                    <a:lnTo>
                      <a:pt x="1289" y="480"/>
                    </a:lnTo>
                    <a:lnTo>
                      <a:pt x="1293" y="483"/>
                    </a:lnTo>
                    <a:lnTo>
                      <a:pt x="1291" y="488"/>
                    </a:lnTo>
                    <a:lnTo>
                      <a:pt x="1289" y="488"/>
                    </a:lnTo>
                    <a:lnTo>
                      <a:pt x="1288" y="487"/>
                    </a:lnTo>
                    <a:lnTo>
                      <a:pt x="1286" y="482"/>
                    </a:lnTo>
                    <a:lnTo>
                      <a:pt x="1288" y="480"/>
                    </a:lnTo>
                    <a:lnTo>
                      <a:pt x="1288" y="480"/>
                    </a:lnTo>
                    <a:close/>
                    <a:moveTo>
                      <a:pt x="1241" y="480"/>
                    </a:moveTo>
                    <a:lnTo>
                      <a:pt x="1243" y="475"/>
                    </a:lnTo>
                    <a:lnTo>
                      <a:pt x="1250" y="473"/>
                    </a:lnTo>
                    <a:lnTo>
                      <a:pt x="1253" y="475"/>
                    </a:lnTo>
                    <a:lnTo>
                      <a:pt x="1251" y="478"/>
                    </a:lnTo>
                    <a:lnTo>
                      <a:pt x="1248" y="478"/>
                    </a:lnTo>
                    <a:lnTo>
                      <a:pt x="1245" y="480"/>
                    </a:lnTo>
                    <a:lnTo>
                      <a:pt x="1241" y="480"/>
                    </a:lnTo>
                    <a:lnTo>
                      <a:pt x="1241" y="480"/>
                    </a:lnTo>
                    <a:close/>
                    <a:moveTo>
                      <a:pt x="1195" y="505"/>
                    </a:moveTo>
                    <a:lnTo>
                      <a:pt x="1196" y="507"/>
                    </a:lnTo>
                    <a:lnTo>
                      <a:pt x="1203" y="508"/>
                    </a:lnTo>
                    <a:lnTo>
                      <a:pt x="1208" y="513"/>
                    </a:lnTo>
                    <a:lnTo>
                      <a:pt x="1211" y="510"/>
                    </a:lnTo>
                    <a:lnTo>
                      <a:pt x="1215" y="512"/>
                    </a:lnTo>
                    <a:lnTo>
                      <a:pt x="1221" y="510"/>
                    </a:lnTo>
                    <a:lnTo>
                      <a:pt x="1225" y="510"/>
                    </a:lnTo>
                    <a:lnTo>
                      <a:pt x="1228" y="510"/>
                    </a:lnTo>
                    <a:lnTo>
                      <a:pt x="1231" y="507"/>
                    </a:lnTo>
                    <a:lnTo>
                      <a:pt x="1238" y="507"/>
                    </a:lnTo>
                    <a:lnTo>
                      <a:pt x="1236" y="503"/>
                    </a:lnTo>
                    <a:lnTo>
                      <a:pt x="1230" y="500"/>
                    </a:lnTo>
                    <a:lnTo>
                      <a:pt x="1226" y="502"/>
                    </a:lnTo>
                    <a:lnTo>
                      <a:pt x="1220" y="502"/>
                    </a:lnTo>
                    <a:lnTo>
                      <a:pt x="1218" y="502"/>
                    </a:lnTo>
                    <a:lnTo>
                      <a:pt x="1213" y="503"/>
                    </a:lnTo>
                    <a:lnTo>
                      <a:pt x="1206" y="502"/>
                    </a:lnTo>
                    <a:lnTo>
                      <a:pt x="1201" y="505"/>
                    </a:lnTo>
                    <a:lnTo>
                      <a:pt x="1196" y="503"/>
                    </a:lnTo>
                    <a:lnTo>
                      <a:pt x="1195" y="505"/>
                    </a:lnTo>
                    <a:lnTo>
                      <a:pt x="1195" y="505"/>
                    </a:lnTo>
                    <a:close/>
                    <a:moveTo>
                      <a:pt x="1168" y="658"/>
                    </a:moveTo>
                    <a:lnTo>
                      <a:pt x="1167" y="656"/>
                    </a:lnTo>
                    <a:lnTo>
                      <a:pt x="1167" y="653"/>
                    </a:lnTo>
                    <a:lnTo>
                      <a:pt x="1170" y="653"/>
                    </a:lnTo>
                    <a:lnTo>
                      <a:pt x="1170" y="656"/>
                    </a:lnTo>
                    <a:lnTo>
                      <a:pt x="1168" y="658"/>
                    </a:lnTo>
                    <a:lnTo>
                      <a:pt x="1168" y="658"/>
                    </a:lnTo>
                    <a:close/>
                    <a:moveTo>
                      <a:pt x="1138" y="653"/>
                    </a:moveTo>
                    <a:lnTo>
                      <a:pt x="1137" y="651"/>
                    </a:lnTo>
                    <a:lnTo>
                      <a:pt x="1135" y="646"/>
                    </a:lnTo>
                    <a:lnTo>
                      <a:pt x="1133" y="643"/>
                    </a:lnTo>
                    <a:lnTo>
                      <a:pt x="1130" y="646"/>
                    </a:lnTo>
                    <a:lnTo>
                      <a:pt x="1130" y="643"/>
                    </a:lnTo>
                    <a:lnTo>
                      <a:pt x="1130" y="639"/>
                    </a:lnTo>
                    <a:lnTo>
                      <a:pt x="1130" y="635"/>
                    </a:lnTo>
                    <a:lnTo>
                      <a:pt x="1127" y="631"/>
                    </a:lnTo>
                    <a:lnTo>
                      <a:pt x="1130" y="626"/>
                    </a:lnTo>
                    <a:lnTo>
                      <a:pt x="1128" y="621"/>
                    </a:lnTo>
                    <a:lnTo>
                      <a:pt x="1130" y="618"/>
                    </a:lnTo>
                    <a:lnTo>
                      <a:pt x="1127" y="616"/>
                    </a:lnTo>
                    <a:lnTo>
                      <a:pt x="1125" y="613"/>
                    </a:lnTo>
                    <a:lnTo>
                      <a:pt x="1125" y="610"/>
                    </a:lnTo>
                    <a:lnTo>
                      <a:pt x="1120" y="605"/>
                    </a:lnTo>
                    <a:lnTo>
                      <a:pt x="1120" y="598"/>
                    </a:lnTo>
                    <a:lnTo>
                      <a:pt x="1117" y="593"/>
                    </a:lnTo>
                    <a:lnTo>
                      <a:pt x="1115" y="593"/>
                    </a:lnTo>
                    <a:lnTo>
                      <a:pt x="1113" y="590"/>
                    </a:lnTo>
                    <a:lnTo>
                      <a:pt x="1113" y="585"/>
                    </a:lnTo>
                    <a:lnTo>
                      <a:pt x="1112" y="585"/>
                    </a:lnTo>
                    <a:lnTo>
                      <a:pt x="1108" y="586"/>
                    </a:lnTo>
                    <a:lnTo>
                      <a:pt x="1105" y="585"/>
                    </a:lnTo>
                    <a:lnTo>
                      <a:pt x="1102" y="585"/>
                    </a:lnTo>
                    <a:lnTo>
                      <a:pt x="1100" y="583"/>
                    </a:lnTo>
                    <a:lnTo>
                      <a:pt x="1100" y="578"/>
                    </a:lnTo>
                    <a:lnTo>
                      <a:pt x="1105" y="576"/>
                    </a:lnTo>
                    <a:lnTo>
                      <a:pt x="1105" y="570"/>
                    </a:lnTo>
                    <a:lnTo>
                      <a:pt x="1103" y="566"/>
                    </a:lnTo>
                    <a:lnTo>
                      <a:pt x="1105" y="565"/>
                    </a:lnTo>
                    <a:lnTo>
                      <a:pt x="1105" y="556"/>
                    </a:lnTo>
                    <a:lnTo>
                      <a:pt x="1102" y="553"/>
                    </a:lnTo>
                    <a:lnTo>
                      <a:pt x="1108" y="546"/>
                    </a:lnTo>
                    <a:lnTo>
                      <a:pt x="1113" y="545"/>
                    </a:lnTo>
                    <a:lnTo>
                      <a:pt x="1115" y="543"/>
                    </a:lnTo>
                    <a:lnTo>
                      <a:pt x="1117" y="541"/>
                    </a:lnTo>
                    <a:lnTo>
                      <a:pt x="1118" y="545"/>
                    </a:lnTo>
                    <a:lnTo>
                      <a:pt x="1127" y="541"/>
                    </a:lnTo>
                    <a:lnTo>
                      <a:pt x="1130" y="543"/>
                    </a:lnTo>
                    <a:lnTo>
                      <a:pt x="1132" y="546"/>
                    </a:lnTo>
                    <a:lnTo>
                      <a:pt x="1130" y="548"/>
                    </a:lnTo>
                    <a:lnTo>
                      <a:pt x="1128" y="548"/>
                    </a:lnTo>
                    <a:lnTo>
                      <a:pt x="1128" y="551"/>
                    </a:lnTo>
                    <a:lnTo>
                      <a:pt x="1132" y="551"/>
                    </a:lnTo>
                    <a:lnTo>
                      <a:pt x="1133" y="555"/>
                    </a:lnTo>
                    <a:lnTo>
                      <a:pt x="1132" y="558"/>
                    </a:lnTo>
                    <a:lnTo>
                      <a:pt x="1138" y="563"/>
                    </a:lnTo>
                    <a:lnTo>
                      <a:pt x="1138" y="568"/>
                    </a:lnTo>
                    <a:lnTo>
                      <a:pt x="1142" y="571"/>
                    </a:lnTo>
                    <a:lnTo>
                      <a:pt x="1147" y="571"/>
                    </a:lnTo>
                    <a:lnTo>
                      <a:pt x="1148" y="570"/>
                    </a:lnTo>
                    <a:lnTo>
                      <a:pt x="1147" y="566"/>
                    </a:lnTo>
                    <a:lnTo>
                      <a:pt x="1150" y="565"/>
                    </a:lnTo>
                    <a:lnTo>
                      <a:pt x="1153" y="560"/>
                    </a:lnTo>
                    <a:lnTo>
                      <a:pt x="1152" y="556"/>
                    </a:lnTo>
                    <a:lnTo>
                      <a:pt x="1155" y="555"/>
                    </a:lnTo>
                    <a:lnTo>
                      <a:pt x="1157" y="551"/>
                    </a:lnTo>
                    <a:lnTo>
                      <a:pt x="1155" y="548"/>
                    </a:lnTo>
                    <a:lnTo>
                      <a:pt x="1157" y="545"/>
                    </a:lnTo>
                    <a:lnTo>
                      <a:pt x="1160" y="545"/>
                    </a:lnTo>
                    <a:lnTo>
                      <a:pt x="1163" y="545"/>
                    </a:lnTo>
                    <a:lnTo>
                      <a:pt x="1165" y="550"/>
                    </a:lnTo>
                    <a:lnTo>
                      <a:pt x="1168" y="550"/>
                    </a:lnTo>
                    <a:lnTo>
                      <a:pt x="1168" y="548"/>
                    </a:lnTo>
                    <a:lnTo>
                      <a:pt x="1165" y="541"/>
                    </a:lnTo>
                    <a:lnTo>
                      <a:pt x="1163" y="538"/>
                    </a:lnTo>
                    <a:lnTo>
                      <a:pt x="1163" y="538"/>
                    </a:lnTo>
                    <a:lnTo>
                      <a:pt x="1160" y="541"/>
                    </a:lnTo>
                    <a:lnTo>
                      <a:pt x="1155" y="543"/>
                    </a:lnTo>
                    <a:lnTo>
                      <a:pt x="1150" y="537"/>
                    </a:lnTo>
                    <a:lnTo>
                      <a:pt x="1150" y="535"/>
                    </a:lnTo>
                    <a:lnTo>
                      <a:pt x="1147" y="530"/>
                    </a:lnTo>
                    <a:lnTo>
                      <a:pt x="1147" y="525"/>
                    </a:lnTo>
                    <a:lnTo>
                      <a:pt x="1150" y="522"/>
                    </a:lnTo>
                    <a:lnTo>
                      <a:pt x="1153" y="523"/>
                    </a:lnTo>
                    <a:lnTo>
                      <a:pt x="1155" y="520"/>
                    </a:lnTo>
                    <a:lnTo>
                      <a:pt x="1158" y="522"/>
                    </a:lnTo>
                    <a:lnTo>
                      <a:pt x="1160" y="525"/>
                    </a:lnTo>
                    <a:lnTo>
                      <a:pt x="1162" y="533"/>
                    </a:lnTo>
                    <a:lnTo>
                      <a:pt x="1163" y="533"/>
                    </a:lnTo>
                    <a:lnTo>
                      <a:pt x="1165" y="528"/>
                    </a:lnTo>
                    <a:lnTo>
                      <a:pt x="1167" y="527"/>
                    </a:lnTo>
                    <a:lnTo>
                      <a:pt x="1165" y="522"/>
                    </a:lnTo>
                    <a:lnTo>
                      <a:pt x="1162" y="520"/>
                    </a:lnTo>
                    <a:lnTo>
                      <a:pt x="1162" y="517"/>
                    </a:lnTo>
                    <a:lnTo>
                      <a:pt x="1160" y="512"/>
                    </a:lnTo>
                    <a:lnTo>
                      <a:pt x="1163" y="512"/>
                    </a:lnTo>
                    <a:lnTo>
                      <a:pt x="1165" y="507"/>
                    </a:lnTo>
                    <a:lnTo>
                      <a:pt x="1168" y="505"/>
                    </a:lnTo>
                    <a:lnTo>
                      <a:pt x="1172" y="507"/>
                    </a:lnTo>
                    <a:lnTo>
                      <a:pt x="1173" y="505"/>
                    </a:lnTo>
                    <a:lnTo>
                      <a:pt x="1177" y="510"/>
                    </a:lnTo>
                    <a:lnTo>
                      <a:pt x="1182" y="512"/>
                    </a:lnTo>
                    <a:lnTo>
                      <a:pt x="1185" y="508"/>
                    </a:lnTo>
                    <a:lnTo>
                      <a:pt x="1180" y="508"/>
                    </a:lnTo>
                    <a:lnTo>
                      <a:pt x="1178" y="505"/>
                    </a:lnTo>
                    <a:lnTo>
                      <a:pt x="1180" y="503"/>
                    </a:lnTo>
                    <a:lnTo>
                      <a:pt x="1183" y="502"/>
                    </a:lnTo>
                    <a:lnTo>
                      <a:pt x="1190" y="503"/>
                    </a:lnTo>
                    <a:lnTo>
                      <a:pt x="1191" y="505"/>
                    </a:lnTo>
                    <a:lnTo>
                      <a:pt x="1190" y="507"/>
                    </a:lnTo>
                    <a:lnTo>
                      <a:pt x="1190" y="510"/>
                    </a:lnTo>
                    <a:lnTo>
                      <a:pt x="1193" y="512"/>
                    </a:lnTo>
                    <a:lnTo>
                      <a:pt x="1196" y="515"/>
                    </a:lnTo>
                    <a:lnTo>
                      <a:pt x="1200" y="515"/>
                    </a:lnTo>
                    <a:lnTo>
                      <a:pt x="1205" y="517"/>
                    </a:lnTo>
                    <a:lnTo>
                      <a:pt x="1211" y="517"/>
                    </a:lnTo>
                    <a:lnTo>
                      <a:pt x="1213" y="515"/>
                    </a:lnTo>
                    <a:lnTo>
                      <a:pt x="1216" y="515"/>
                    </a:lnTo>
                    <a:lnTo>
                      <a:pt x="1228" y="515"/>
                    </a:lnTo>
                    <a:lnTo>
                      <a:pt x="1231" y="518"/>
                    </a:lnTo>
                    <a:lnTo>
                      <a:pt x="1235" y="518"/>
                    </a:lnTo>
                    <a:lnTo>
                      <a:pt x="1236" y="522"/>
                    </a:lnTo>
                    <a:lnTo>
                      <a:pt x="1235" y="523"/>
                    </a:lnTo>
                    <a:lnTo>
                      <a:pt x="1236" y="527"/>
                    </a:lnTo>
                    <a:lnTo>
                      <a:pt x="1235" y="530"/>
                    </a:lnTo>
                    <a:lnTo>
                      <a:pt x="1228" y="533"/>
                    </a:lnTo>
                    <a:lnTo>
                      <a:pt x="1225" y="532"/>
                    </a:lnTo>
                    <a:lnTo>
                      <a:pt x="1223" y="530"/>
                    </a:lnTo>
                    <a:lnTo>
                      <a:pt x="1221" y="532"/>
                    </a:lnTo>
                    <a:lnTo>
                      <a:pt x="1218" y="533"/>
                    </a:lnTo>
                    <a:lnTo>
                      <a:pt x="1220" y="535"/>
                    </a:lnTo>
                    <a:lnTo>
                      <a:pt x="1225" y="538"/>
                    </a:lnTo>
                    <a:lnTo>
                      <a:pt x="1223" y="541"/>
                    </a:lnTo>
                    <a:lnTo>
                      <a:pt x="1221" y="546"/>
                    </a:lnTo>
                    <a:lnTo>
                      <a:pt x="1220" y="548"/>
                    </a:lnTo>
                    <a:lnTo>
                      <a:pt x="1218" y="546"/>
                    </a:lnTo>
                    <a:lnTo>
                      <a:pt x="1215" y="546"/>
                    </a:lnTo>
                    <a:lnTo>
                      <a:pt x="1210" y="548"/>
                    </a:lnTo>
                    <a:lnTo>
                      <a:pt x="1206" y="550"/>
                    </a:lnTo>
                    <a:lnTo>
                      <a:pt x="1198" y="551"/>
                    </a:lnTo>
                    <a:lnTo>
                      <a:pt x="1193" y="556"/>
                    </a:lnTo>
                    <a:lnTo>
                      <a:pt x="1190" y="556"/>
                    </a:lnTo>
                    <a:lnTo>
                      <a:pt x="1187" y="561"/>
                    </a:lnTo>
                    <a:lnTo>
                      <a:pt x="1187" y="565"/>
                    </a:lnTo>
                    <a:lnTo>
                      <a:pt x="1190" y="563"/>
                    </a:lnTo>
                    <a:lnTo>
                      <a:pt x="1190" y="561"/>
                    </a:lnTo>
                    <a:lnTo>
                      <a:pt x="1198" y="560"/>
                    </a:lnTo>
                    <a:lnTo>
                      <a:pt x="1200" y="560"/>
                    </a:lnTo>
                    <a:lnTo>
                      <a:pt x="1208" y="563"/>
                    </a:lnTo>
                    <a:lnTo>
                      <a:pt x="1208" y="568"/>
                    </a:lnTo>
                    <a:lnTo>
                      <a:pt x="1206" y="570"/>
                    </a:lnTo>
                    <a:lnTo>
                      <a:pt x="1203" y="570"/>
                    </a:lnTo>
                    <a:lnTo>
                      <a:pt x="1206" y="571"/>
                    </a:lnTo>
                    <a:lnTo>
                      <a:pt x="1208" y="575"/>
                    </a:lnTo>
                    <a:lnTo>
                      <a:pt x="1208" y="578"/>
                    </a:lnTo>
                    <a:lnTo>
                      <a:pt x="1203" y="581"/>
                    </a:lnTo>
                    <a:lnTo>
                      <a:pt x="1203" y="585"/>
                    </a:lnTo>
                    <a:lnTo>
                      <a:pt x="1205" y="586"/>
                    </a:lnTo>
                    <a:lnTo>
                      <a:pt x="1208" y="583"/>
                    </a:lnTo>
                    <a:lnTo>
                      <a:pt x="1213" y="580"/>
                    </a:lnTo>
                    <a:lnTo>
                      <a:pt x="1215" y="578"/>
                    </a:lnTo>
                    <a:lnTo>
                      <a:pt x="1218" y="578"/>
                    </a:lnTo>
                    <a:lnTo>
                      <a:pt x="1215" y="581"/>
                    </a:lnTo>
                    <a:lnTo>
                      <a:pt x="1216" y="588"/>
                    </a:lnTo>
                    <a:lnTo>
                      <a:pt x="1213" y="595"/>
                    </a:lnTo>
                    <a:lnTo>
                      <a:pt x="1213" y="598"/>
                    </a:lnTo>
                    <a:lnTo>
                      <a:pt x="1205" y="603"/>
                    </a:lnTo>
                    <a:lnTo>
                      <a:pt x="1201" y="603"/>
                    </a:lnTo>
                    <a:lnTo>
                      <a:pt x="1200" y="605"/>
                    </a:lnTo>
                    <a:lnTo>
                      <a:pt x="1201" y="608"/>
                    </a:lnTo>
                    <a:lnTo>
                      <a:pt x="1200" y="613"/>
                    </a:lnTo>
                    <a:lnTo>
                      <a:pt x="1196" y="615"/>
                    </a:lnTo>
                    <a:lnTo>
                      <a:pt x="1195" y="611"/>
                    </a:lnTo>
                    <a:lnTo>
                      <a:pt x="1191" y="613"/>
                    </a:lnTo>
                    <a:lnTo>
                      <a:pt x="1191" y="615"/>
                    </a:lnTo>
                    <a:lnTo>
                      <a:pt x="1198" y="618"/>
                    </a:lnTo>
                    <a:lnTo>
                      <a:pt x="1196" y="621"/>
                    </a:lnTo>
                    <a:lnTo>
                      <a:pt x="1193" y="621"/>
                    </a:lnTo>
                    <a:lnTo>
                      <a:pt x="1195" y="625"/>
                    </a:lnTo>
                    <a:lnTo>
                      <a:pt x="1190" y="630"/>
                    </a:lnTo>
                    <a:lnTo>
                      <a:pt x="1188" y="628"/>
                    </a:lnTo>
                    <a:lnTo>
                      <a:pt x="1185" y="630"/>
                    </a:lnTo>
                    <a:lnTo>
                      <a:pt x="1180" y="630"/>
                    </a:lnTo>
                    <a:lnTo>
                      <a:pt x="1175" y="631"/>
                    </a:lnTo>
                    <a:lnTo>
                      <a:pt x="1175" y="635"/>
                    </a:lnTo>
                    <a:lnTo>
                      <a:pt x="1168" y="636"/>
                    </a:lnTo>
                    <a:lnTo>
                      <a:pt x="1162" y="633"/>
                    </a:lnTo>
                    <a:lnTo>
                      <a:pt x="1158" y="636"/>
                    </a:lnTo>
                    <a:lnTo>
                      <a:pt x="1155" y="635"/>
                    </a:lnTo>
                    <a:lnTo>
                      <a:pt x="1153" y="626"/>
                    </a:lnTo>
                    <a:lnTo>
                      <a:pt x="1157" y="621"/>
                    </a:lnTo>
                    <a:lnTo>
                      <a:pt x="1157" y="618"/>
                    </a:lnTo>
                    <a:lnTo>
                      <a:pt x="1148" y="625"/>
                    </a:lnTo>
                    <a:lnTo>
                      <a:pt x="1148" y="630"/>
                    </a:lnTo>
                    <a:lnTo>
                      <a:pt x="1152" y="636"/>
                    </a:lnTo>
                    <a:lnTo>
                      <a:pt x="1155" y="639"/>
                    </a:lnTo>
                    <a:lnTo>
                      <a:pt x="1153" y="643"/>
                    </a:lnTo>
                    <a:lnTo>
                      <a:pt x="1148" y="646"/>
                    </a:lnTo>
                    <a:lnTo>
                      <a:pt x="1145" y="651"/>
                    </a:lnTo>
                    <a:lnTo>
                      <a:pt x="1145" y="651"/>
                    </a:lnTo>
                    <a:lnTo>
                      <a:pt x="1138" y="653"/>
                    </a:lnTo>
                    <a:lnTo>
                      <a:pt x="1138" y="653"/>
                    </a:lnTo>
                    <a:close/>
                    <a:moveTo>
                      <a:pt x="1220" y="551"/>
                    </a:moveTo>
                    <a:lnTo>
                      <a:pt x="1220" y="553"/>
                    </a:lnTo>
                    <a:lnTo>
                      <a:pt x="1221" y="553"/>
                    </a:lnTo>
                    <a:lnTo>
                      <a:pt x="1223" y="551"/>
                    </a:lnTo>
                    <a:lnTo>
                      <a:pt x="1220" y="551"/>
                    </a:lnTo>
                    <a:lnTo>
                      <a:pt x="1220" y="551"/>
                    </a:lnTo>
                    <a:close/>
                    <a:moveTo>
                      <a:pt x="1216" y="568"/>
                    </a:moveTo>
                    <a:lnTo>
                      <a:pt x="1218" y="568"/>
                    </a:lnTo>
                    <a:lnTo>
                      <a:pt x="1223" y="563"/>
                    </a:lnTo>
                    <a:lnTo>
                      <a:pt x="1223" y="560"/>
                    </a:lnTo>
                    <a:lnTo>
                      <a:pt x="1221" y="558"/>
                    </a:lnTo>
                    <a:lnTo>
                      <a:pt x="1221" y="555"/>
                    </a:lnTo>
                    <a:lnTo>
                      <a:pt x="1218" y="556"/>
                    </a:lnTo>
                    <a:lnTo>
                      <a:pt x="1216" y="560"/>
                    </a:lnTo>
                    <a:lnTo>
                      <a:pt x="1213" y="561"/>
                    </a:lnTo>
                    <a:lnTo>
                      <a:pt x="1215" y="566"/>
                    </a:lnTo>
                    <a:lnTo>
                      <a:pt x="1216" y="568"/>
                    </a:lnTo>
                    <a:lnTo>
                      <a:pt x="1216" y="568"/>
                    </a:lnTo>
                    <a:close/>
                    <a:moveTo>
                      <a:pt x="1213" y="578"/>
                    </a:moveTo>
                    <a:lnTo>
                      <a:pt x="1216" y="576"/>
                    </a:lnTo>
                    <a:lnTo>
                      <a:pt x="1218" y="571"/>
                    </a:lnTo>
                    <a:lnTo>
                      <a:pt x="1215" y="571"/>
                    </a:lnTo>
                    <a:lnTo>
                      <a:pt x="1211" y="575"/>
                    </a:lnTo>
                    <a:lnTo>
                      <a:pt x="1211" y="576"/>
                    </a:lnTo>
                    <a:lnTo>
                      <a:pt x="1213" y="578"/>
                    </a:lnTo>
                    <a:lnTo>
                      <a:pt x="1213" y="578"/>
                    </a:lnTo>
                    <a:close/>
                    <a:moveTo>
                      <a:pt x="1029" y="485"/>
                    </a:moveTo>
                    <a:lnTo>
                      <a:pt x="1029" y="487"/>
                    </a:lnTo>
                    <a:lnTo>
                      <a:pt x="1030" y="488"/>
                    </a:lnTo>
                    <a:lnTo>
                      <a:pt x="1034" y="487"/>
                    </a:lnTo>
                    <a:lnTo>
                      <a:pt x="1037" y="488"/>
                    </a:lnTo>
                    <a:lnTo>
                      <a:pt x="1039" y="487"/>
                    </a:lnTo>
                    <a:lnTo>
                      <a:pt x="1037" y="485"/>
                    </a:lnTo>
                    <a:lnTo>
                      <a:pt x="1030" y="483"/>
                    </a:lnTo>
                    <a:lnTo>
                      <a:pt x="1029" y="485"/>
                    </a:lnTo>
                    <a:lnTo>
                      <a:pt x="1029" y="485"/>
                    </a:lnTo>
                    <a:close/>
                    <a:moveTo>
                      <a:pt x="1060" y="540"/>
                    </a:moveTo>
                    <a:lnTo>
                      <a:pt x="1057" y="535"/>
                    </a:lnTo>
                    <a:lnTo>
                      <a:pt x="1055" y="527"/>
                    </a:lnTo>
                    <a:lnTo>
                      <a:pt x="1054" y="522"/>
                    </a:lnTo>
                    <a:lnTo>
                      <a:pt x="1054" y="518"/>
                    </a:lnTo>
                    <a:lnTo>
                      <a:pt x="1054" y="517"/>
                    </a:lnTo>
                    <a:lnTo>
                      <a:pt x="1052" y="512"/>
                    </a:lnTo>
                    <a:lnTo>
                      <a:pt x="1052" y="505"/>
                    </a:lnTo>
                    <a:lnTo>
                      <a:pt x="1049" y="500"/>
                    </a:lnTo>
                    <a:lnTo>
                      <a:pt x="1044" y="497"/>
                    </a:lnTo>
                    <a:lnTo>
                      <a:pt x="1045" y="495"/>
                    </a:lnTo>
                    <a:lnTo>
                      <a:pt x="1052" y="490"/>
                    </a:lnTo>
                    <a:lnTo>
                      <a:pt x="1055" y="488"/>
                    </a:lnTo>
                    <a:lnTo>
                      <a:pt x="1060" y="485"/>
                    </a:lnTo>
                    <a:lnTo>
                      <a:pt x="1067" y="483"/>
                    </a:lnTo>
                    <a:lnTo>
                      <a:pt x="1070" y="487"/>
                    </a:lnTo>
                    <a:lnTo>
                      <a:pt x="1074" y="487"/>
                    </a:lnTo>
                    <a:lnTo>
                      <a:pt x="1079" y="490"/>
                    </a:lnTo>
                    <a:lnTo>
                      <a:pt x="1080" y="488"/>
                    </a:lnTo>
                    <a:lnTo>
                      <a:pt x="1085" y="490"/>
                    </a:lnTo>
                    <a:lnTo>
                      <a:pt x="1088" y="490"/>
                    </a:lnTo>
                    <a:lnTo>
                      <a:pt x="1092" y="490"/>
                    </a:lnTo>
                    <a:lnTo>
                      <a:pt x="1097" y="495"/>
                    </a:lnTo>
                    <a:lnTo>
                      <a:pt x="1095" y="498"/>
                    </a:lnTo>
                    <a:lnTo>
                      <a:pt x="1095" y="500"/>
                    </a:lnTo>
                    <a:lnTo>
                      <a:pt x="1097" y="505"/>
                    </a:lnTo>
                    <a:lnTo>
                      <a:pt x="1097" y="507"/>
                    </a:lnTo>
                    <a:lnTo>
                      <a:pt x="1095" y="508"/>
                    </a:lnTo>
                    <a:lnTo>
                      <a:pt x="1095" y="512"/>
                    </a:lnTo>
                    <a:lnTo>
                      <a:pt x="1090" y="517"/>
                    </a:lnTo>
                    <a:lnTo>
                      <a:pt x="1087" y="517"/>
                    </a:lnTo>
                    <a:lnTo>
                      <a:pt x="1080" y="523"/>
                    </a:lnTo>
                    <a:lnTo>
                      <a:pt x="1074" y="527"/>
                    </a:lnTo>
                    <a:lnTo>
                      <a:pt x="1069" y="533"/>
                    </a:lnTo>
                    <a:lnTo>
                      <a:pt x="1064" y="533"/>
                    </a:lnTo>
                    <a:lnTo>
                      <a:pt x="1062" y="535"/>
                    </a:lnTo>
                    <a:lnTo>
                      <a:pt x="1062" y="538"/>
                    </a:lnTo>
                    <a:lnTo>
                      <a:pt x="1060" y="540"/>
                    </a:lnTo>
                    <a:lnTo>
                      <a:pt x="1060" y="540"/>
                    </a:lnTo>
                    <a:close/>
                    <a:moveTo>
                      <a:pt x="1233" y="630"/>
                    </a:moveTo>
                    <a:lnTo>
                      <a:pt x="1226" y="623"/>
                    </a:lnTo>
                    <a:lnTo>
                      <a:pt x="1223" y="625"/>
                    </a:lnTo>
                    <a:lnTo>
                      <a:pt x="1215" y="623"/>
                    </a:lnTo>
                    <a:lnTo>
                      <a:pt x="1218" y="620"/>
                    </a:lnTo>
                    <a:lnTo>
                      <a:pt x="1221" y="618"/>
                    </a:lnTo>
                    <a:lnTo>
                      <a:pt x="1225" y="618"/>
                    </a:lnTo>
                    <a:lnTo>
                      <a:pt x="1226" y="616"/>
                    </a:lnTo>
                    <a:lnTo>
                      <a:pt x="1225" y="615"/>
                    </a:lnTo>
                    <a:lnTo>
                      <a:pt x="1221" y="615"/>
                    </a:lnTo>
                    <a:lnTo>
                      <a:pt x="1220" y="613"/>
                    </a:lnTo>
                    <a:lnTo>
                      <a:pt x="1226" y="606"/>
                    </a:lnTo>
                    <a:lnTo>
                      <a:pt x="1228" y="600"/>
                    </a:lnTo>
                    <a:lnTo>
                      <a:pt x="1228" y="595"/>
                    </a:lnTo>
                    <a:lnTo>
                      <a:pt x="1231" y="595"/>
                    </a:lnTo>
                    <a:lnTo>
                      <a:pt x="1231" y="591"/>
                    </a:lnTo>
                    <a:lnTo>
                      <a:pt x="1226" y="588"/>
                    </a:lnTo>
                    <a:lnTo>
                      <a:pt x="1230" y="586"/>
                    </a:lnTo>
                    <a:lnTo>
                      <a:pt x="1230" y="581"/>
                    </a:lnTo>
                    <a:lnTo>
                      <a:pt x="1233" y="571"/>
                    </a:lnTo>
                    <a:lnTo>
                      <a:pt x="1236" y="570"/>
                    </a:lnTo>
                    <a:lnTo>
                      <a:pt x="1236" y="566"/>
                    </a:lnTo>
                    <a:lnTo>
                      <a:pt x="1241" y="563"/>
                    </a:lnTo>
                    <a:lnTo>
                      <a:pt x="1243" y="558"/>
                    </a:lnTo>
                    <a:lnTo>
                      <a:pt x="1245" y="556"/>
                    </a:lnTo>
                    <a:lnTo>
                      <a:pt x="1246" y="551"/>
                    </a:lnTo>
                    <a:lnTo>
                      <a:pt x="1251" y="545"/>
                    </a:lnTo>
                    <a:lnTo>
                      <a:pt x="1253" y="540"/>
                    </a:lnTo>
                    <a:lnTo>
                      <a:pt x="1258" y="538"/>
                    </a:lnTo>
                    <a:lnTo>
                      <a:pt x="1258" y="535"/>
                    </a:lnTo>
                    <a:lnTo>
                      <a:pt x="1256" y="533"/>
                    </a:lnTo>
                    <a:lnTo>
                      <a:pt x="1260" y="528"/>
                    </a:lnTo>
                    <a:lnTo>
                      <a:pt x="1263" y="530"/>
                    </a:lnTo>
                    <a:lnTo>
                      <a:pt x="1266" y="535"/>
                    </a:lnTo>
                    <a:lnTo>
                      <a:pt x="1268" y="538"/>
                    </a:lnTo>
                    <a:lnTo>
                      <a:pt x="1273" y="540"/>
                    </a:lnTo>
                    <a:lnTo>
                      <a:pt x="1273" y="535"/>
                    </a:lnTo>
                    <a:lnTo>
                      <a:pt x="1268" y="530"/>
                    </a:lnTo>
                    <a:lnTo>
                      <a:pt x="1270" y="528"/>
                    </a:lnTo>
                    <a:lnTo>
                      <a:pt x="1273" y="528"/>
                    </a:lnTo>
                    <a:lnTo>
                      <a:pt x="1270" y="523"/>
                    </a:lnTo>
                    <a:lnTo>
                      <a:pt x="1273" y="518"/>
                    </a:lnTo>
                    <a:lnTo>
                      <a:pt x="1283" y="515"/>
                    </a:lnTo>
                    <a:lnTo>
                      <a:pt x="1291" y="515"/>
                    </a:lnTo>
                    <a:lnTo>
                      <a:pt x="1294" y="515"/>
                    </a:lnTo>
                    <a:lnTo>
                      <a:pt x="1298" y="515"/>
                    </a:lnTo>
                    <a:lnTo>
                      <a:pt x="1301" y="515"/>
                    </a:lnTo>
                    <a:lnTo>
                      <a:pt x="1303" y="518"/>
                    </a:lnTo>
                    <a:lnTo>
                      <a:pt x="1306" y="517"/>
                    </a:lnTo>
                    <a:lnTo>
                      <a:pt x="1313" y="517"/>
                    </a:lnTo>
                    <a:lnTo>
                      <a:pt x="1316" y="522"/>
                    </a:lnTo>
                    <a:lnTo>
                      <a:pt x="1319" y="522"/>
                    </a:lnTo>
                    <a:lnTo>
                      <a:pt x="1321" y="523"/>
                    </a:lnTo>
                    <a:lnTo>
                      <a:pt x="1323" y="523"/>
                    </a:lnTo>
                    <a:lnTo>
                      <a:pt x="1326" y="527"/>
                    </a:lnTo>
                    <a:lnTo>
                      <a:pt x="1326" y="532"/>
                    </a:lnTo>
                    <a:lnTo>
                      <a:pt x="1328" y="532"/>
                    </a:lnTo>
                    <a:lnTo>
                      <a:pt x="1331" y="532"/>
                    </a:lnTo>
                    <a:lnTo>
                      <a:pt x="1338" y="532"/>
                    </a:lnTo>
                    <a:lnTo>
                      <a:pt x="1348" y="533"/>
                    </a:lnTo>
                    <a:lnTo>
                      <a:pt x="1354" y="537"/>
                    </a:lnTo>
                    <a:lnTo>
                      <a:pt x="1354" y="540"/>
                    </a:lnTo>
                    <a:lnTo>
                      <a:pt x="1358" y="541"/>
                    </a:lnTo>
                    <a:lnTo>
                      <a:pt x="1359" y="545"/>
                    </a:lnTo>
                    <a:lnTo>
                      <a:pt x="1358" y="545"/>
                    </a:lnTo>
                    <a:lnTo>
                      <a:pt x="1356" y="545"/>
                    </a:lnTo>
                    <a:lnTo>
                      <a:pt x="1353" y="550"/>
                    </a:lnTo>
                    <a:lnTo>
                      <a:pt x="1346" y="555"/>
                    </a:lnTo>
                    <a:lnTo>
                      <a:pt x="1343" y="560"/>
                    </a:lnTo>
                    <a:lnTo>
                      <a:pt x="1338" y="561"/>
                    </a:lnTo>
                    <a:lnTo>
                      <a:pt x="1338" y="563"/>
                    </a:lnTo>
                    <a:lnTo>
                      <a:pt x="1328" y="570"/>
                    </a:lnTo>
                    <a:lnTo>
                      <a:pt x="1323" y="576"/>
                    </a:lnTo>
                    <a:lnTo>
                      <a:pt x="1318" y="576"/>
                    </a:lnTo>
                    <a:lnTo>
                      <a:pt x="1318" y="578"/>
                    </a:lnTo>
                    <a:lnTo>
                      <a:pt x="1319" y="580"/>
                    </a:lnTo>
                    <a:lnTo>
                      <a:pt x="1316" y="583"/>
                    </a:lnTo>
                    <a:lnTo>
                      <a:pt x="1309" y="588"/>
                    </a:lnTo>
                    <a:lnTo>
                      <a:pt x="1303" y="593"/>
                    </a:lnTo>
                    <a:lnTo>
                      <a:pt x="1294" y="598"/>
                    </a:lnTo>
                    <a:lnTo>
                      <a:pt x="1289" y="601"/>
                    </a:lnTo>
                    <a:lnTo>
                      <a:pt x="1286" y="600"/>
                    </a:lnTo>
                    <a:lnTo>
                      <a:pt x="1285" y="598"/>
                    </a:lnTo>
                    <a:lnTo>
                      <a:pt x="1281" y="598"/>
                    </a:lnTo>
                    <a:lnTo>
                      <a:pt x="1276" y="593"/>
                    </a:lnTo>
                    <a:lnTo>
                      <a:pt x="1275" y="590"/>
                    </a:lnTo>
                    <a:lnTo>
                      <a:pt x="1271" y="588"/>
                    </a:lnTo>
                    <a:lnTo>
                      <a:pt x="1268" y="590"/>
                    </a:lnTo>
                    <a:lnTo>
                      <a:pt x="1263" y="588"/>
                    </a:lnTo>
                    <a:lnTo>
                      <a:pt x="1260" y="588"/>
                    </a:lnTo>
                    <a:lnTo>
                      <a:pt x="1256" y="586"/>
                    </a:lnTo>
                    <a:lnTo>
                      <a:pt x="1253" y="586"/>
                    </a:lnTo>
                    <a:lnTo>
                      <a:pt x="1251" y="590"/>
                    </a:lnTo>
                    <a:lnTo>
                      <a:pt x="1253" y="591"/>
                    </a:lnTo>
                    <a:lnTo>
                      <a:pt x="1263" y="591"/>
                    </a:lnTo>
                    <a:lnTo>
                      <a:pt x="1261" y="595"/>
                    </a:lnTo>
                    <a:lnTo>
                      <a:pt x="1258" y="598"/>
                    </a:lnTo>
                    <a:lnTo>
                      <a:pt x="1260" y="601"/>
                    </a:lnTo>
                    <a:lnTo>
                      <a:pt x="1261" y="605"/>
                    </a:lnTo>
                    <a:lnTo>
                      <a:pt x="1258" y="610"/>
                    </a:lnTo>
                    <a:lnTo>
                      <a:pt x="1255" y="611"/>
                    </a:lnTo>
                    <a:lnTo>
                      <a:pt x="1253" y="615"/>
                    </a:lnTo>
                    <a:lnTo>
                      <a:pt x="1248" y="615"/>
                    </a:lnTo>
                    <a:lnTo>
                      <a:pt x="1245" y="616"/>
                    </a:lnTo>
                    <a:lnTo>
                      <a:pt x="1243" y="620"/>
                    </a:lnTo>
                    <a:lnTo>
                      <a:pt x="1238" y="623"/>
                    </a:lnTo>
                    <a:lnTo>
                      <a:pt x="1235" y="623"/>
                    </a:lnTo>
                    <a:lnTo>
                      <a:pt x="1235" y="628"/>
                    </a:lnTo>
                    <a:lnTo>
                      <a:pt x="1235" y="628"/>
                    </a:lnTo>
                    <a:lnTo>
                      <a:pt x="1233" y="630"/>
                    </a:lnTo>
                    <a:lnTo>
                      <a:pt x="1233" y="630"/>
                    </a:lnTo>
                    <a:close/>
                    <a:moveTo>
                      <a:pt x="1532" y="648"/>
                    </a:moveTo>
                    <a:lnTo>
                      <a:pt x="1525" y="644"/>
                    </a:lnTo>
                    <a:lnTo>
                      <a:pt x="1520" y="643"/>
                    </a:lnTo>
                    <a:lnTo>
                      <a:pt x="1519" y="638"/>
                    </a:lnTo>
                    <a:lnTo>
                      <a:pt x="1515" y="636"/>
                    </a:lnTo>
                    <a:lnTo>
                      <a:pt x="1514" y="633"/>
                    </a:lnTo>
                    <a:lnTo>
                      <a:pt x="1514" y="626"/>
                    </a:lnTo>
                    <a:lnTo>
                      <a:pt x="1519" y="625"/>
                    </a:lnTo>
                    <a:lnTo>
                      <a:pt x="1519" y="621"/>
                    </a:lnTo>
                    <a:lnTo>
                      <a:pt x="1522" y="618"/>
                    </a:lnTo>
                    <a:lnTo>
                      <a:pt x="1520" y="615"/>
                    </a:lnTo>
                    <a:lnTo>
                      <a:pt x="1517" y="613"/>
                    </a:lnTo>
                    <a:lnTo>
                      <a:pt x="1512" y="610"/>
                    </a:lnTo>
                    <a:lnTo>
                      <a:pt x="1517" y="601"/>
                    </a:lnTo>
                    <a:lnTo>
                      <a:pt x="1520" y="601"/>
                    </a:lnTo>
                    <a:lnTo>
                      <a:pt x="1520" y="600"/>
                    </a:lnTo>
                    <a:lnTo>
                      <a:pt x="1520" y="595"/>
                    </a:lnTo>
                    <a:lnTo>
                      <a:pt x="1524" y="591"/>
                    </a:lnTo>
                    <a:lnTo>
                      <a:pt x="1524" y="586"/>
                    </a:lnTo>
                    <a:lnTo>
                      <a:pt x="1529" y="585"/>
                    </a:lnTo>
                    <a:lnTo>
                      <a:pt x="1532" y="586"/>
                    </a:lnTo>
                    <a:lnTo>
                      <a:pt x="1534" y="591"/>
                    </a:lnTo>
                    <a:lnTo>
                      <a:pt x="1542" y="593"/>
                    </a:lnTo>
                    <a:lnTo>
                      <a:pt x="1545" y="596"/>
                    </a:lnTo>
                    <a:lnTo>
                      <a:pt x="1550" y="598"/>
                    </a:lnTo>
                    <a:lnTo>
                      <a:pt x="1554" y="596"/>
                    </a:lnTo>
                    <a:lnTo>
                      <a:pt x="1562" y="600"/>
                    </a:lnTo>
                    <a:lnTo>
                      <a:pt x="1569" y="600"/>
                    </a:lnTo>
                    <a:lnTo>
                      <a:pt x="1572" y="601"/>
                    </a:lnTo>
                    <a:lnTo>
                      <a:pt x="1574" y="605"/>
                    </a:lnTo>
                    <a:lnTo>
                      <a:pt x="1580" y="608"/>
                    </a:lnTo>
                    <a:lnTo>
                      <a:pt x="1582" y="613"/>
                    </a:lnTo>
                    <a:lnTo>
                      <a:pt x="1580" y="618"/>
                    </a:lnTo>
                    <a:lnTo>
                      <a:pt x="1580" y="621"/>
                    </a:lnTo>
                    <a:lnTo>
                      <a:pt x="1583" y="623"/>
                    </a:lnTo>
                    <a:lnTo>
                      <a:pt x="1583" y="626"/>
                    </a:lnTo>
                    <a:lnTo>
                      <a:pt x="1583" y="630"/>
                    </a:lnTo>
                    <a:lnTo>
                      <a:pt x="1583" y="631"/>
                    </a:lnTo>
                    <a:lnTo>
                      <a:pt x="1587" y="636"/>
                    </a:lnTo>
                    <a:lnTo>
                      <a:pt x="1585" y="639"/>
                    </a:lnTo>
                    <a:lnTo>
                      <a:pt x="1583" y="643"/>
                    </a:lnTo>
                    <a:lnTo>
                      <a:pt x="1588" y="644"/>
                    </a:lnTo>
                    <a:lnTo>
                      <a:pt x="1588" y="646"/>
                    </a:lnTo>
                    <a:lnTo>
                      <a:pt x="1587" y="649"/>
                    </a:lnTo>
                    <a:lnTo>
                      <a:pt x="1585" y="651"/>
                    </a:lnTo>
                    <a:lnTo>
                      <a:pt x="1575" y="649"/>
                    </a:lnTo>
                    <a:lnTo>
                      <a:pt x="1574" y="648"/>
                    </a:lnTo>
                    <a:lnTo>
                      <a:pt x="1565" y="646"/>
                    </a:lnTo>
                    <a:lnTo>
                      <a:pt x="1562" y="644"/>
                    </a:lnTo>
                    <a:lnTo>
                      <a:pt x="1557" y="643"/>
                    </a:lnTo>
                    <a:lnTo>
                      <a:pt x="1554" y="643"/>
                    </a:lnTo>
                    <a:lnTo>
                      <a:pt x="1550" y="641"/>
                    </a:lnTo>
                    <a:lnTo>
                      <a:pt x="1544" y="643"/>
                    </a:lnTo>
                    <a:lnTo>
                      <a:pt x="1539" y="643"/>
                    </a:lnTo>
                    <a:lnTo>
                      <a:pt x="1534" y="646"/>
                    </a:lnTo>
                    <a:lnTo>
                      <a:pt x="1532" y="648"/>
                    </a:lnTo>
                    <a:lnTo>
                      <a:pt x="1532" y="648"/>
                    </a:lnTo>
                    <a:close/>
                    <a:moveTo>
                      <a:pt x="1504" y="654"/>
                    </a:moveTo>
                    <a:lnTo>
                      <a:pt x="1504" y="649"/>
                    </a:lnTo>
                    <a:lnTo>
                      <a:pt x="1505" y="648"/>
                    </a:lnTo>
                    <a:lnTo>
                      <a:pt x="1507" y="649"/>
                    </a:lnTo>
                    <a:lnTo>
                      <a:pt x="1507" y="651"/>
                    </a:lnTo>
                    <a:lnTo>
                      <a:pt x="1504" y="654"/>
                    </a:lnTo>
                    <a:lnTo>
                      <a:pt x="1504" y="654"/>
                    </a:lnTo>
                    <a:close/>
                    <a:moveTo>
                      <a:pt x="1510" y="658"/>
                    </a:moveTo>
                    <a:lnTo>
                      <a:pt x="1509" y="654"/>
                    </a:lnTo>
                    <a:lnTo>
                      <a:pt x="1512" y="653"/>
                    </a:lnTo>
                    <a:lnTo>
                      <a:pt x="1514" y="654"/>
                    </a:lnTo>
                    <a:lnTo>
                      <a:pt x="1514" y="656"/>
                    </a:lnTo>
                    <a:lnTo>
                      <a:pt x="1510" y="658"/>
                    </a:lnTo>
                    <a:lnTo>
                      <a:pt x="1510" y="658"/>
                    </a:lnTo>
                    <a:close/>
                    <a:moveTo>
                      <a:pt x="1524" y="658"/>
                    </a:moveTo>
                    <a:lnTo>
                      <a:pt x="1520" y="658"/>
                    </a:lnTo>
                    <a:lnTo>
                      <a:pt x="1520" y="654"/>
                    </a:lnTo>
                    <a:lnTo>
                      <a:pt x="1522" y="654"/>
                    </a:lnTo>
                    <a:lnTo>
                      <a:pt x="1525" y="656"/>
                    </a:lnTo>
                    <a:lnTo>
                      <a:pt x="1524" y="658"/>
                    </a:lnTo>
                    <a:lnTo>
                      <a:pt x="1524" y="658"/>
                    </a:lnTo>
                    <a:close/>
                    <a:moveTo>
                      <a:pt x="1223" y="751"/>
                    </a:moveTo>
                    <a:lnTo>
                      <a:pt x="1221" y="749"/>
                    </a:lnTo>
                    <a:lnTo>
                      <a:pt x="1225" y="747"/>
                    </a:lnTo>
                    <a:lnTo>
                      <a:pt x="1226" y="747"/>
                    </a:lnTo>
                    <a:lnTo>
                      <a:pt x="1230" y="747"/>
                    </a:lnTo>
                    <a:lnTo>
                      <a:pt x="1228" y="749"/>
                    </a:lnTo>
                    <a:lnTo>
                      <a:pt x="1226" y="751"/>
                    </a:lnTo>
                    <a:lnTo>
                      <a:pt x="1223" y="751"/>
                    </a:lnTo>
                    <a:lnTo>
                      <a:pt x="1223" y="751"/>
                    </a:lnTo>
                    <a:close/>
                    <a:moveTo>
                      <a:pt x="1238" y="772"/>
                    </a:moveTo>
                    <a:lnTo>
                      <a:pt x="1238" y="777"/>
                    </a:lnTo>
                    <a:lnTo>
                      <a:pt x="1241" y="776"/>
                    </a:lnTo>
                    <a:lnTo>
                      <a:pt x="1241" y="776"/>
                    </a:lnTo>
                    <a:lnTo>
                      <a:pt x="1243" y="772"/>
                    </a:lnTo>
                    <a:lnTo>
                      <a:pt x="1240" y="771"/>
                    </a:lnTo>
                    <a:lnTo>
                      <a:pt x="1238" y="772"/>
                    </a:lnTo>
                    <a:lnTo>
                      <a:pt x="1238" y="772"/>
                    </a:lnTo>
                    <a:close/>
                    <a:moveTo>
                      <a:pt x="1233" y="772"/>
                    </a:moveTo>
                    <a:lnTo>
                      <a:pt x="1231" y="776"/>
                    </a:lnTo>
                    <a:lnTo>
                      <a:pt x="1235" y="777"/>
                    </a:lnTo>
                    <a:lnTo>
                      <a:pt x="1233" y="781"/>
                    </a:lnTo>
                    <a:lnTo>
                      <a:pt x="1235" y="781"/>
                    </a:lnTo>
                    <a:lnTo>
                      <a:pt x="1236" y="779"/>
                    </a:lnTo>
                    <a:lnTo>
                      <a:pt x="1236" y="774"/>
                    </a:lnTo>
                    <a:lnTo>
                      <a:pt x="1235" y="772"/>
                    </a:lnTo>
                    <a:lnTo>
                      <a:pt x="1233" y="772"/>
                    </a:lnTo>
                    <a:lnTo>
                      <a:pt x="1233" y="772"/>
                    </a:lnTo>
                    <a:close/>
                    <a:moveTo>
                      <a:pt x="1326" y="757"/>
                    </a:moveTo>
                    <a:lnTo>
                      <a:pt x="1324" y="756"/>
                    </a:lnTo>
                    <a:lnTo>
                      <a:pt x="1321" y="756"/>
                    </a:lnTo>
                    <a:lnTo>
                      <a:pt x="1319" y="754"/>
                    </a:lnTo>
                    <a:lnTo>
                      <a:pt x="1318" y="756"/>
                    </a:lnTo>
                    <a:lnTo>
                      <a:pt x="1314" y="754"/>
                    </a:lnTo>
                    <a:lnTo>
                      <a:pt x="1314" y="751"/>
                    </a:lnTo>
                    <a:lnTo>
                      <a:pt x="1313" y="749"/>
                    </a:lnTo>
                    <a:lnTo>
                      <a:pt x="1318" y="747"/>
                    </a:lnTo>
                    <a:lnTo>
                      <a:pt x="1318" y="747"/>
                    </a:lnTo>
                    <a:lnTo>
                      <a:pt x="1323" y="747"/>
                    </a:lnTo>
                    <a:lnTo>
                      <a:pt x="1324" y="751"/>
                    </a:lnTo>
                    <a:lnTo>
                      <a:pt x="1329" y="751"/>
                    </a:lnTo>
                    <a:lnTo>
                      <a:pt x="1331" y="754"/>
                    </a:lnTo>
                    <a:lnTo>
                      <a:pt x="1329" y="757"/>
                    </a:lnTo>
                    <a:lnTo>
                      <a:pt x="1329" y="757"/>
                    </a:lnTo>
                    <a:lnTo>
                      <a:pt x="1326" y="757"/>
                    </a:lnTo>
                    <a:lnTo>
                      <a:pt x="1326" y="757"/>
                    </a:lnTo>
                    <a:close/>
                    <a:moveTo>
                      <a:pt x="1379" y="777"/>
                    </a:moveTo>
                    <a:lnTo>
                      <a:pt x="1376" y="777"/>
                    </a:lnTo>
                    <a:lnTo>
                      <a:pt x="1374" y="772"/>
                    </a:lnTo>
                    <a:lnTo>
                      <a:pt x="1378" y="774"/>
                    </a:lnTo>
                    <a:lnTo>
                      <a:pt x="1379" y="774"/>
                    </a:lnTo>
                    <a:lnTo>
                      <a:pt x="1381" y="776"/>
                    </a:lnTo>
                    <a:lnTo>
                      <a:pt x="1379" y="777"/>
                    </a:lnTo>
                    <a:lnTo>
                      <a:pt x="1379" y="777"/>
                    </a:lnTo>
                    <a:close/>
                    <a:moveTo>
                      <a:pt x="1384" y="777"/>
                    </a:moveTo>
                    <a:lnTo>
                      <a:pt x="1389" y="779"/>
                    </a:lnTo>
                    <a:lnTo>
                      <a:pt x="1387" y="776"/>
                    </a:lnTo>
                    <a:lnTo>
                      <a:pt x="1384" y="777"/>
                    </a:lnTo>
                    <a:lnTo>
                      <a:pt x="1384" y="777"/>
                    </a:lnTo>
                    <a:close/>
                    <a:moveTo>
                      <a:pt x="1392" y="779"/>
                    </a:moveTo>
                    <a:lnTo>
                      <a:pt x="1396" y="781"/>
                    </a:lnTo>
                    <a:lnTo>
                      <a:pt x="1397" y="782"/>
                    </a:lnTo>
                    <a:lnTo>
                      <a:pt x="1401" y="781"/>
                    </a:lnTo>
                    <a:lnTo>
                      <a:pt x="1401" y="779"/>
                    </a:lnTo>
                    <a:lnTo>
                      <a:pt x="1396" y="777"/>
                    </a:lnTo>
                    <a:lnTo>
                      <a:pt x="1396" y="777"/>
                    </a:lnTo>
                    <a:lnTo>
                      <a:pt x="1392" y="777"/>
                    </a:lnTo>
                    <a:lnTo>
                      <a:pt x="1391" y="779"/>
                    </a:lnTo>
                    <a:lnTo>
                      <a:pt x="1392" y="779"/>
                    </a:lnTo>
                    <a:lnTo>
                      <a:pt x="1392" y="779"/>
                    </a:lnTo>
                    <a:close/>
                    <a:moveTo>
                      <a:pt x="1449" y="849"/>
                    </a:moveTo>
                    <a:lnTo>
                      <a:pt x="1449" y="845"/>
                    </a:lnTo>
                    <a:lnTo>
                      <a:pt x="1451" y="844"/>
                    </a:lnTo>
                    <a:lnTo>
                      <a:pt x="1449" y="840"/>
                    </a:lnTo>
                    <a:lnTo>
                      <a:pt x="1451" y="840"/>
                    </a:lnTo>
                    <a:lnTo>
                      <a:pt x="1454" y="842"/>
                    </a:lnTo>
                    <a:lnTo>
                      <a:pt x="1452" y="845"/>
                    </a:lnTo>
                    <a:lnTo>
                      <a:pt x="1452" y="847"/>
                    </a:lnTo>
                    <a:lnTo>
                      <a:pt x="1449" y="849"/>
                    </a:lnTo>
                    <a:lnTo>
                      <a:pt x="1449" y="849"/>
                    </a:lnTo>
                    <a:close/>
                    <a:moveTo>
                      <a:pt x="1444" y="862"/>
                    </a:moveTo>
                    <a:lnTo>
                      <a:pt x="1442" y="857"/>
                    </a:lnTo>
                    <a:lnTo>
                      <a:pt x="1444" y="854"/>
                    </a:lnTo>
                    <a:lnTo>
                      <a:pt x="1446" y="854"/>
                    </a:lnTo>
                    <a:lnTo>
                      <a:pt x="1449" y="854"/>
                    </a:lnTo>
                    <a:lnTo>
                      <a:pt x="1449" y="857"/>
                    </a:lnTo>
                    <a:lnTo>
                      <a:pt x="1446" y="857"/>
                    </a:lnTo>
                    <a:lnTo>
                      <a:pt x="1446" y="860"/>
                    </a:lnTo>
                    <a:lnTo>
                      <a:pt x="1444" y="862"/>
                    </a:lnTo>
                    <a:lnTo>
                      <a:pt x="1444" y="862"/>
                    </a:lnTo>
                    <a:close/>
                    <a:moveTo>
                      <a:pt x="1411" y="796"/>
                    </a:moveTo>
                    <a:lnTo>
                      <a:pt x="1409" y="794"/>
                    </a:lnTo>
                    <a:lnTo>
                      <a:pt x="1411" y="794"/>
                    </a:lnTo>
                    <a:lnTo>
                      <a:pt x="1411" y="796"/>
                    </a:lnTo>
                    <a:lnTo>
                      <a:pt x="1411" y="796"/>
                    </a:lnTo>
                    <a:close/>
                    <a:moveTo>
                      <a:pt x="1404" y="796"/>
                    </a:moveTo>
                    <a:lnTo>
                      <a:pt x="1401" y="792"/>
                    </a:lnTo>
                    <a:lnTo>
                      <a:pt x="1404" y="794"/>
                    </a:lnTo>
                    <a:lnTo>
                      <a:pt x="1404" y="796"/>
                    </a:lnTo>
                    <a:lnTo>
                      <a:pt x="1404" y="796"/>
                    </a:lnTo>
                    <a:lnTo>
                      <a:pt x="1404" y="796"/>
                    </a:lnTo>
                    <a:close/>
                    <a:moveTo>
                      <a:pt x="1406" y="799"/>
                    </a:moveTo>
                    <a:lnTo>
                      <a:pt x="1407" y="801"/>
                    </a:lnTo>
                    <a:lnTo>
                      <a:pt x="1409" y="801"/>
                    </a:lnTo>
                    <a:lnTo>
                      <a:pt x="1412" y="802"/>
                    </a:lnTo>
                    <a:lnTo>
                      <a:pt x="1412" y="799"/>
                    </a:lnTo>
                    <a:lnTo>
                      <a:pt x="1411" y="797"/>
                    </a:lnTo>
                    <a:lnTo>
                      <a:pt x="1406" y="797"/>
                    </a:lnTo>
                    <a:lnTo>
                      <a:pt x="1406" y="799"/>
                    </a:lnTo>
                    <a:lnTo>
                      <a:pt x="1406" y="799"/>
                    </a:lnTo>
                    <a:close/>
                    <a:moveTo>
                      <a:pt x="1436" y="787"/>
                    </a:moveTo>
                    <a:lnTo>
                      <a:pt x="1441" y="789"/>
                    </a:lnTo>
                    <a:lnTo>
                      <a:pt x="1441" y="791"/>
                    </a:lnTo>
                    <a:lnTo>
                      <a:pt x="1442" y="792"/>
                    </a:lnTo>
                    <a:lnTo>
                      <a:pt x="1441" y="794"/>
                    </a:lnTo>
                    <a:lnTo>
                      <a:pt x="1442" y="796"/>
                    </a:lnTo>
                    <a:lnTo>
                      <a:pt x="1446" y="796"/>
                    </a:lnTo>
                    <a:lnTo>
                      <a:pt x="1446" y="792"/>
                    </a:lnTo>
                    <a:lnTo>
                      <a:pt x="1449" y="792"/>
                    </a:lnTo>
                    <a:lnTo>
                      <a:pt x="1452" y="792"/>
                    </a:lnTo>
                    <a:lnTo>
                      <a:pt x="1454" y="792"/>
                    </a:lnTo>
                    <a:lnTo>
                      <a:pt x="1457" y="791"/>
                    </a:lnTo>
                    <a:lnTo>
                      <a:pt x="1454" y="787"/>
                    </a:lnTo>
                    <a:lnTo>
                      <a:pt x="1449" y="786"/>
                    </a:lnTo>
                    <a:lnTo>
                      <a:pt x="1446" y="784"/>
                    </a:lnTo>
                    <a:lnTo>
                      <a:pt x="1441" y="782"/>
                    </a:lnTo>
                    <a:lnTo>
                      <a:pt x="1441" y="786"/>
                    </a:lnTo>
                    <a:lnTo>
                      <a:pt x="1441" y="786"/>
                    </a:lnTo>
                    <a:lnTo>
                      <a:pt x="1436" y="787"/>
                    </a:lnTo>
                    <a:lnTo>
                      <a:pt x="1436" y="787"/>
                    </a:lnTo>
                    <a:close/>
                    <a:moveTo>
                      <a:pt x="1490" y="784"/>
                    </a:moveTo>
                    <a:lnTo>
                      <a:pt x="1492" y="781"/>
                    </a:lnTo>
                    <a:lnTo>
                      <a:pt x="1494" y="781"/>
                    </a:lnTo>
                    <a:lnTo>
                      <a:pt x="1492" y="784"/>
                    </a:lnTo>
                    <a:lnTo>
                      <a:pt x="1490" y="784"/>
                    </a:lnTo>
                    <a:lnTo>
                      <a:pt x="1490" y="784"/>
                    </a:lnTo>
                    <a:close/>
                    <a:moveTo>
                      <a:pt x="1472" y="804"/>
                    </a:moveTo>
                    <a:lnTo>
                      <a:pt x="1476" y="802"/>
                    </a:lnTo>
                    <a:lnTo>
                      <a:pt x="1477" y="797"/>
                    </a:lnTo>
                    <a:lnTo>
                      <a:pt x="1481" y="797"/>
                    </a:lnTo>
                    <a:lnTo>
                      <a:pt x="1482" y="796"/>
                    </a:lnTo>
                    <a:lnTo>
                      <a:pt x="1485" y="794"/>
                    </a:lnTo>
                    <a:lnTo>
                      <a:pt x="1487" y="797"/>
                    </a:lnTo>
                    <a:lnTo>
                      <a:pt x="1485" y="799"/>
                    </a:lnTo>
                    <a:lnTo>
                      <a:pt x="1482" y="801"/>
                    </a:lnTo>
                    <a:lnTo>
                      <a:pt x="1477" y="804"/>
                    </a:lnTo>
                    <a:lnTo>
                      <a:pt x="1474" y="804"/>
                    </a:lnTo>
                    <a:lnTo>
                      <a:pt x="1472" y="804"/>
                    </a:lnTo>
                    <a:lnTo>
                      <a:pt x="1472" y="804"/>
                    </a:lnTo>
                    <a:close/>
                    <a:moveTo>
                      <a:pt x="1454" y="831"/>
                    </a:moveTo>
                    <a:lnTo>
                      <a:pt x="1464" y="824"/>
                    </a:lnTo>
                    <a:lnTo>
                      <a:pt x="1466" y="821"/>
                    </a:lnTo>
                    <a:lnTo>
                      <a:pt x="1467" y="821"/>
                    </a:lnTo>
                    <a:lnTo>
                      <a:pt x="1472" y="817"/>
                    </a:lnTo>
                    <a:lnTo>
                      <a:pt x="1476" y="814"/>
                    </a:lnTo>
                    <a:lnTo>
                      <a:pt x="1476" y="811"/>
                    </a:lnTo>
                    <a:lnTo>
                      <a:pt x="1472" y="809"/>
                    </a:lnTo>
                    <a:lnTo>
                      <a:pt x="1469" y="811"/>
                    </a:lnTo>
                    <a:lnTo>
                      <a:pt x="1469" y="814"/>
                    </a:lnTo>
                    <a:lnTo>
                      <a:pt x="1466" y="814"/>
                    </a:lnTo>
                    <a:lnTo>
                      <a:pt x="1462" y="817"/>
                    </a:lnTo>
                    <a:lnTo>
                      <a:pt x="1459" y="819"/>
                    </a:lnTo>
                    <a:lnTo>
                      <a:pt x="1452" y="819"/>
                    </a:lnTo>
                    <a:lnTo>
                      <a:pt x="1449" y="821"/>
                    </a:lnTo>
                    <a:lnTo>
                      <a:pt x="1447" y="824"/>
                    </a:lnTo>
                    <a:lnTo>
                      <a:pt x="1444" y="827"/>
                    </a:lnTo>
                    <a:lnTo>
                      <a:pt x="1444" y="832"/>
                    </a:lnTo>
                    <a:lnTo>
                      <a:pt x="1446" y="831"/>
                    </a:lnTo>
                    <a:lnTo>
                      <a:pt x="1451" y="831"/>
                    </a:lnTo>
                    <a:lnTo>
                      <a:pt x="1454" y="831"/>
                    </a:lnTo>
                    <a:lnTo>
                      <a:pt x="1454" y="831"/>
                    </a:lnTo>
                    <a:close/>
                    <a:moveTo>
                      <a:pt x="1494" y="827"/>
                    </a:moveTo>
                    <a:lnTo>
                      <a:pt x="1492" y="821"/>
                    </a:lnTo>
                    <a:lnTo>
                      <a:pt x="1494" y="819"/>
                    </a:lnTo>
                    <a:lnTo>
                      <a:pt x="1495" y="814"/>
                    </a:lnTo>
                    <a:lnTo>
                      <a:pt x="1499" y="814"/>
                    </a:lnTo>
                    <a:lnTo>
                      <a:pt x="1504" y="816"/>
                    </a:lnTo>
                    <a:lnTo>
                      <a:pt x="1505" y="821"/>
                    </a:lnTo>
                    <a:lnTo>
                      <a:pt x="1502" y="824"/>
                    </a:lnTo>
                    <a:lnTo>
                      <a:pt x="1500" y="824"/>
                    </a:lnTo>
                    <a:lnTo>
                      <a:pt x="1497" y="827"/>
                    </a:lnTo>
                    <a:lnTo>
                      <a:pt x="1494" y="827"/>
                    </a:lnTo>
                    <a:lnTo>
                      <a:pt x="1494" y="827"/>
                    </a:lnTo>
                    <a:close/>
                    <a:moveTo>
                      <a:pt x="1525" y="862"/>
                    </a:moveTo>
                    <a:lnTo>
                      <a:pt x="1524" y="857"/>
                    </a:lnTo>
                    <a:lnTo>
                      <a:pt x="1525" y="850"/>
                    </a:lnTo>
                    <a:lnTo>
                      <a:pt x="1522" y="847"/>
                    </a:lnTo>
                    <a:lnTo>
                      <a:pt x="1520" y="847"/>
                    </a:lnTo>
                    <a:lnTo>
                      <a:pt x="1519" y="852"/>
                    </a:lnTo>
                    <a:lnTo>
                      <a:pt x="1517" y="855"/>
                    </a:lnTo>
                    <a:lnTo>
                      <a:pt x="1517" y="860"/>
                    </a:lnTo>
                    <a:lnTo>
                      <a:pt x="1519" y="862"/>
                    </a:lnTo>
                    <a:lnTo>
                      <a:pt x="1520" y="865"/>
                    </a:lnTo>
                    <a:lnTo>
                      <a:pt x="1522" y="864"/>
                    </a:lnTo>
                    <a:lnTo>
                      <a:pt x="1525" y="862"/>
                    </a:lnTo>
                    <a:lnTo>
                      <a:pt x="1525" y="862"/>
                    </a:lnTo>
                    <a:close/>
                    <a:moveTo>
                      <a:pt x="1529" y="859"/>
                    </a:moveTo>
                    <a:lnTo>
                      <a:pt x="1527" y="855"/>
                    </a:lnTo>
                    <a:lnTo>
                      <a:pt x="1529" y="850"/>
                    </a:lnTo>
                    <a:lnTo>
                      <a:pt x="1530" y="855"/>
                    </a:lnTo>
                    <a:lnTo>
                      <a:pt x="1532" y="857"/>
                    </a:lnTo>
                    <a:lnTo>
                      <a:pt x="1530" y="860"/>
                    </a:lnTo>
                    <a:lnTo>
                      <a:pt x="1529" y="859"/>
                    </a:lnTo>
                    <a:lnTo>
                      <a:pt x="1529" y="859"/>
                    </a:lnTo>
                    <a:close/>
                    <a:moveTo>
                      <a:pt x="1535" y="869"/>
                    </a:moveTo>
                    <a:lnTo>
                      <a:pt x="1534" y="865"/>
                    </a:lnTo>
                    <a:lnTo>
                      <a:pt x="1535" y="864"/>
                    </a:lnTo>
                    <a:lnTo>
                      <a:pt x="1537" y="864"/>
                    </a:lnTo>
                    <a:lnTo>
                      <a:pt x="1537" y="867"/>
                    </a:lnTo>
                    <a:lnTo>
                      <a:pt x="1535" y="869"/>
                    </a:lnTo>
                    <a:lnTo>
                      <a:pt x="1535" y="869"/>
                    </a:lnTo>
                    <a:close/>
                    <a:moveTo>
                      <a:pt x="1519" y="877"/>
                    </a:moveTo>
                    <a:lnTo>
                      <a:pt x="1519" y="879"/>
                    </a:lnTo>
                    <a:lnTo>
                      <a:pt x="1519" y="884"/>
                    </a:lnTo>
                    <a:lnTo>
                      <a:pt x="1520" y="889"/>
                    </a:lnTo>
                    <a:lnTo>
                      <a:pt x="1522" y="890"/>
                    </a:lnTo>
                    <a:lnTo>
                      <a:pt x="1525" y="889"/>
                    </a:lnTo>
                    <a:lnTo>
                      <a:pt x="1529" y="890"/>
                    </a:lnTo>
                    <a:lnTo>
                      <a:pt x="1532" y="890"/>
                    </a:lnTo>
                    <a:lnTo>
                      <a:pt x="1535" y="890"/>
                    </a:lnTo>
                    <a:lnTo>
                      <a:pt x="1540" y="892"/>
                    </a:lnTo>
                    <a:lnTo>
                      <a:pt x="1542" y="889"/>
                    </a:lnTo>
                    <a:lnTo>
                      <a:pt x="1540" y="885"/>
                    </a:lnTo>
                    <a:lnTo>
                      <a:pt x="1540" y="882"/>
                    </a:lnTo>
                    <a:lnTo>
                      <a:pt x="1535" y="882"/>
                    </a:lnTo>
                    <a:lnTo>
                      <a:pt x="1534" y="879"/>
                    </a:lnTo>
                    <a:lnTo>
                      <a:pt x="1530" y="877"/>
                    </a:lnTo>
                    <a:lnTo>
                      <a:pt x="1529" y="879"/>
                    </a:lnTo>
                    <a:lnTo>
                      <a:pt x="1529" y="877"/>
                    </a:lnTo>
                    <a:lnTo>
                      <a:pt x="1529" y="874"/>
                    </a:lnTo>
                    <a:lnTo>
                      <a:pt x="1527" y="875"/>
                    </a:lnTo>
                    <a:lnTo>
                      <a:pt x="1524" y="877"/>
                    </a:lnTo>
                    <a:lnTo>
                      <a:pt x="1522" y="877"/>
                    </a:lnTo>
                    <a:lnTo>
                      <a:pt x="1519" y="877"/>
                    </a:lnTo>
                    <a:lnTo>
                      <a:pt x="1519" y="877"/>
                    </a:lnTo>
                    <a:close/>
                    <a:moveTo>
                      <a:pt x="1392" y="1038"/>
                    </a:moveTo>
                    <a:lnTo>
                      <a:pt x="1397" y="1038"/>
                    </a:lnTo>
                    <a:lnTo>
                      <a:pt x="1399" y="1038"/>
                    </a:lnTo>
                    <a:lnTo>
                      <a:pt x="1397" y="1035"/>
                    </a:lnTo>
                    <a:lnTo>
                      <a:pt x="1394" y="1036"/>
                    </a:lnTo>
                    <a:lnTo>
                      <a:pt x="1392" y="1038"/>
                    </a:lnTo>
                    <a:lnTo>
                      <a:pt x="1392" y="1038"/>
                    </a:lnTo>
                    <a:close/>
                    <a:moveTo>
                      <a:pt x="1321" y="932"/>
                    </a:moveTo>
                    <a:lnTo>
                      <a:pt x="1324" y="933"/>
                    </a:lnTo>
                    <a:lnTo>
                      <a:pt x="1328" y="935"/>
                    </a:lnTo>
                    <a:lnTo>
                      <a:pt x="1328" y="933"/>
                    </a:lnTo>
                    <a:lnTo>
                      <a:pt x="1324" y="932"/>
                    </a:lnTo>
                    <a:lnTo>
                      <a:pt x="1323" y="930"/>
                    </a:lnTo>
                    <a:lnTo>
                      <a:pt x="1321" y="932"/>
                    </a:lnTo>
                    <a:lnTo>
                      <a:pt x="1321" y="932"/>
                    </a:lnTo>
                    <a:close/>
                    <a:moveTo>
                      <a:pt x="1306" y="957"/>
                    </a:moveTo>
                    <a:lnTo>
                      <a:pt x="1306" y="953"/>
                    </a:lnTo>
                    <a:lnTo>
                      <a:pt x="1303" y="950"/>
                    </a:lnTo>
                    <a:lnTo>
                      <a:pt x="1298" y="948"/>
                    </a:lnTo>
                    <a:lnTo>
                      <a:pt x="1299" y="945"/>
                    </a:lnTo>
                    <a:lnTo>
                      <a:pt x="1298" y="942"/>
                    </a:lnTo>
                    <a:lnTo>
                      <a:pt x="1294" y="940"/>
                    </a:lnTo>
                    <a:lnTo>
                      <a:pt x="1294" y="933"/>
                    </a:lnTo>
                    <a:lnTo>
                      <a:pt x="1296" y="932"/>
                    </a:lnTo>
                    <a:lnTo>
                      <a:pt x="1298" y="937"/>
                    </a:lnTo>
                    <a:lnTo>
                      <a:pt x="1303" y="938"/>
                    </a:lnTo>
                    <a:lnTo>
                      <a:pt x="1303" y="942"/>
                    </a:lnTo>
                    <a:lnTo>
                      <a:pt x="1306" y="943"/>
                    </a:lnTo>
                    <a:lnTo>
                      <a:pt x="1306" y="948"/>
                    </a:lnTo>
                    <a:lnTo>
                      <a:pt x="1311" y="952"/>
                    </a:lnTo>
                    <a:lnTo>
                      <a:pt x="1314" y="952"/>
                    </a:lnTo>
                    <a:lnTo>
                      <a:pt x="1313" y="957"/>
                    </a:lnTo>
                    <a:lnTo>
                      <a:pt x="1309" y="955"/>
                    </a:lnTo>
                    <a:lnTo>
                      <a:pt x="1306" y="957"/>
                    </a:lnTo>
                    <a:lnTo>
                      <a:pt x="1306" y="957"/>
                    </a:lnTo>
                    <a:close/>
                    <a:moveTo>
                      <a:pt x="1278" y="955"/>
                    </a:moveTo>
                    <a:lnTo>
                      <a:pt x="1278" y="950"/>
                    </a:lnTo>
                    <a:lnTo>
                      <a:pt x="1276" y="948"/>
                    </a:lnTo>
                    <a:lnTo>
                      <a:pt x="1278" y="945"/>
                    </a:lnTo>
                    <a:lnTo>
                      <a:pt x="1278" y="940"/>
                    </a:lnTo>
                    <a:lnTo>
                      <a:pt x="1280" y="935"/>
                    </a:lnTo>
                    <a:lnTo>
                      <a:pt x="1283" y="937"/>
                    </a:lnTo>
                    <a:lnTo>
                      <a:pt x="1283" y="940"/>
                    </a:lnTo>
                    <a:lnTo>
                      <a:pt x="1281" y="942"/>
                    </a:lnTo>
                    <a:lnTo>
                      <a:pt x="1281" y="943"/>
                    </a:lnTo>
                    <a:lnTo>
                      <a:pt x="1283" y="947"/>
                    </a:lnTo>
                    <a:lnTo>
                      <a:pt x="1280" y="953"/>
                    </a:lnTo>
                    <a:lnTo>
                      <a:pt x="1278" y="955"/>
                    </a:lnTo>
                    <a:lnTo>
                      <a:pt x="1278" y="955"/>
                    </a:lnTo>
                    <a:close/>
                    <a:moveTo>
                      <a:pt x="1275" y="850"/>
                    </a:moveTo>
                    <a:lnTo>
                      <a:pt x="1275" y="855"/>
                    </a:lnTo>
                    <a:lnTo>
                      <a:pt x="1276" y="855"/>
                    </a:lnTo>
                    <a:lnTo>
                      <a:pt x="1281" y="855"/>
                    </a:lnTo>
                    <a:lnTo>
                      <a:pt x="1285" y="854"/>
                    </a:lnTo>
                    <a:lnTo>
                      <a:pt x="1283" y="852"/>
                    </a:lnTo>
                    <a:lnTo>
                      <a:pt x="1280" y="850"/>
                    </a:lnTo>
                    <a:lnTo>
                      <a:pt x="1275" y="850"/>
                    </a:lnTo>
                    <a:lnTo>
                      <a:pt x="1275" y="850"/>
                    </a:lnTo>
                    <a:close/>
                    <a:moveTo>
                      <a:pt x="1276" y="849"/>
                    </a:moveTo>
                    <a:lnTo>
                      <a:pt x="1278" y="845"/>
                    </a:lnTo>
                    <a:lnTo>
                      <a:pt x="1278" y="840"/>
                    </a:lnTo>
                    <a:lnTo>
                      <a:pt x="1285" y="837"/>
                    </a:lnTo>
                    <a:lnTo>
                      <a:pt x="1288" y="834"/>
                    </a:lnTo>
                    <a:lnTo>
                      <a:pt x="1288" y="835"/>
                    </a:lnTo>
                    <a:lnTo>
                      <a:pt x="1288" y="840"/>
                    </a:lnTo>
                    <a:lnTo>
                      <a:pt x="1286" y="844"/>
                    </a:lnTo>
                    <a:lnTo>
                      <a:pt x="1286" y="849"/>
                    </a:lnTo>
                    <a:lnTo>
                      <a:pt x="1283" y="849"/>
                    </a:lnTo>
                    <a:lnTo>
                      <a:pt x="1276" y="849"/>
                    </a:lnTo>
                    <a:lnTo>
                      <a:pt x="1276" y="849"/>
                    </a:lnTo>
                    <a:close/>
                    <a:moveTo>
                      <a:pt x="1044" y="806"/>
                    </a:moveTo>
                    <a:lnTo>
                      <a:pt x="1047" y="804"/>
                    </a:lnTo>
                    <a:lnTo>
                      <a:pt x="1047" y="801"/>
                    </a:lnTo>
                    <a:lnTo>
                      <a:pt x="1042" y="801"/>
                    </a:lnTo>
                    <a:lnTo>
                      <a:pt x="1042" y="804"/>
                    </a:lnTo>
                    <a:lnTo>
                      <a:pt x="1044" y="806"/>
                    </a:lnTo>
                    <a:lnTo>
                      <a:pt x="1044" y="806"/>
                    </a:lnTo>
                    <a:close/>
                    <a:moveTo>
                      <a:pt x="846" y="756"/>
                    </a:moveTo>
                    <a:lnTo>
                      <a:pt x="848" y="754"/>
                    </a:lnTo>
                    <a:lnTo>
                      <a:pt x="851" y="754"/>
                    </a:lnTo>
                    <a:lnTo>
                      <a:pt x="848" y="756"/>
                    </a:lnTo>
                    <a:lnTo>
                      <a:pt x="848" y="756"/>
                    </a:lnTo>
                    <a:lnTo>
                      <a:pt x="846" y="756"/>
                    </a:lnTo>
                    <a:lnTo>
                      <a:pt x="846" y="756"/>
                    </a:lnTo>
                    <a:close/>
                    <a:moveTo>
                      <a:pt x="829" y="762"/>
                    </a:moveTo>
                    <a:lnTo>
                      <a:pt x="834" y="762"/>
                    </a:lnTo>
                    <a:lnTo>
                      <a:pt x="834" y="761"/>
                    </a:lnTo>
                    <a:lnTo>
                      <a:pt x="831" y="759"/>
                    </a:lnTo>
                    <a:lnTo>
                      <a:pt x="829" y="762"/>
                    </a:lnTo>
                    <a:lnTo>
                      <a:pt x="829" y="762"/>
                    </a:lnTo>
                    <a:close/>
                    <a:moveTo>
                      <a:pt x="836" y="777"/>
                    </a:moveTo>
                    <a:lnTo>
                      <a:pt x="836" y="776"/>
                    </a:lnTo>
                    <a:lnTo>
                      <a:pt x="838" y="774"/>
                    </a:lnTo>
                    <a:lnTo>
                      <a:pt x="838" y="777"/>
                    </a:lnTo>
                    <a:lnTo>
                      <a:pt x="836" y="777"/>
                    </a:lnTo>
                    <a:lnTo>
                      <a:pt x="836" y="777"/>
                    </a:lnTo>
                    <a:close/>
                    <a:moveTo>
                      <a:pt x="836" y="779"/>
                    </a:moveTo>
                    <a:lnTo>
                      <a:pt x="834" y="774"/>
                    </a:lnTo>
                    <a:lnTo>
                      <a:pt x="833" y="776"/>
                    </a:lnTo>
                    <a:lnTo>
                      <a:pt x="834" y="777"/>
                    </a:lnTo>
                    <a:lnTo>
                      <a:pt x="836" y="779"/>
                    </a:lnTo>
                    <a:lnTo>
                      <a:pt x="836" y="779"/>
                    </a:lnTo>
                    <a:close/>
                    <a:moveTo>
                      <a:pt x="844" y="789"/>
                    </a:moveTo>
                    <a:lnTo>
                      <a:pt x="846" y="796"/>
                    </a:lnTo>
                    <a:lnTo>
                      <a:pt x="848" y="796"/>
                    </a:lnTo>
                    <a:lnTo>
                      <a:pt x="851" y="792"/>
                    </a:lnTo>
                    <a:lnTo>
                      <a:pt x="851" y="791"/>
                    </a:lnTo>
                    <a:lnTo>
                      <a:pt x="853" y="787"/>
                    </a:lnTo>
                    <a:lnTo>
                      <a:pt x="849" y="787"/>
                    </a:lnTo>
                    <a:lnTo>
                      <a:pt x="848" y="791"/>
                    </a:lnTo>
                    <a:lnTo>
                      <a:pt x="846" y="789"/>
                    </a:lnTo>
                    <a:lnTo>
                      <a:pt x="844" y="789"/>
                    </a:lnTo>
                    <a:lnTo>
                      <a:pt x="844" y="789"/>
                    </a:lnTo>
                    <a:close/>
                    <a:moveTo>
                      <a:pt x="838" y="816"/>
                    </a:moveTo>
                    <a:lnTo>
                      <a:pt x="836" y="809"/>
                    </a:lnTo>
                    <a:lnTo>
                      <a:pt x="839" y="807"/>
                    </a:lnTo>
                    <a:lnTo>
                      <a:pt x="839" y="804"/>
                    </a:lnTo>
                    <a:lnTo>
                      <a:pt x="843" y="799"/>
                    </a:lnTo>
                    <a:lnTo>
                      <a:pt x="843" y="801"/>
                    </a:lnTo>
                    <a:lnTo>
                      <a:pt x="843" y="804"/>
                    </a:lnTo>
                    <a:lnTo>
                      <a:pt x="844" y="806"/>
                    </a:lnTo>
                    <a:lnTo>
                      <a:pt x="843" y="807"/>
                    </a:lnTo>
                    <a:lnTo>
                      <a:pt x="844" y="811"/>
                    </a:lnTo>
                    <a:lnTo>
                      <a:pt x="841" y="812"/>
                    </a:lnTo>
                    <a:lnTo>
                      <a:pt x="839" y="814"/>
                    </a:lnTo>
                    <a:lnTo>
                      <a:pt x="838" y="816"/>
                    </a:lnTo>
                    <a:lnTo>
                      <a:pt x="838" y="816"/>
                    </a:lnTo>
                    <a:close/>
                    <a:moveTo>
                      <a:pt x="1017" y="716"/>
                    </a:moveTo>
                    <a:lnTo>
                      <a:pt x="1017" y="714"/>
                    </a:lnTo>
                    <a:lnTo>
                      <a:pt x="1019" y="713"/>
                    </a:lnTo>
                    <a:lnTo>
                      <a:pt x="1020" y="714"/>
                    </a:lnTo>
                    <a:lnTo>
                      <a:pt x="1019" y="718"/>
                    </a:lnTo>
                    <a:lnTo>
                      <a:pt x="1017" y="716"/>
                    </a:lnTo>
                    <a:lnTo>
                      <a:pt x="1017" y="716"/>
                    </a:lnTo>
                    <a:close/>
                    <a:moveTo>
                      <a:pt x="1077" y="683"/>
                    </a:moveTo>
                    <a:lnTo>
                      <a:pt x="1077" y="678"/>
                    </a:lnTo>
                    <a:lnTo>
                      <a:pt x="1075" y="676"/>
                    </a:lnTo>
                    <a:lnTo>
                      <a:pt x="1077" y="671"/>
                    </a:lnTo>
                    <a:lnTo>
                      <a:pt x="1079" y="669"/>
                    </a:lnTo>
                    <a:lnTo>
                      <a:pt x="1080" y="671"/>
                    </a:lnTo>
                    <a:lnTo>
                      <a:pt x="1080" y="674"/>
                    </a:lnTo>
                    <a:lnTo>
                      <a:pt x="1082" y="676"/>
                    </a:lnTo>
                    <a:lnTo>
                      <a:pt x="1080" y="679"/>
                    </a:lnTo>
                    <a:lnTo>
                      <a:pt x="1080" y="683"/>
                    </a:lnTo>
                    <a:lnTo>
                      <a:pt x="1077" y="683"/>
                    </a:lnTo>
                    <a:lnTo>
                      <a:pt x="1077" y="683"/>
                    </a:lnTo>
                    <a:close/>
                    <a:moveTo>
                      <a:pt x="1010" y="749"/>
                    </a:moveTo>
                    <a:lnTo>
                      <a:pt x="1010" y="747"/>
                    </a:lnTo>
                    <a:lnTo>
                      <a:pt x="1010" y="744"/>
                    </a:lnTo>
                    <a:lnTo>
                      <a:pt x="1012" y="742"/>
                    </a:lnTo>
                    <a:lnTo>
                      <a:pt x="1012" y="741"/>
                    </a:lnTo>
                    <a:lnTo>
                      <a:pt x="1015" y="737"/>
                    </a:lnTo>
                    <a:lnTo>
                      <a:pt x="1015" y="734"/>
                    </a:lnTo>
                    <a:lnTo>
                      <a:pt x="1010" y="734"/>
                    </a:lnTo>
                    <a:lnTo>
                      <a:pt x="1010" y="731"/>
                    </a:lnTo>
                    <a:lnTo>
                      <a:pt x="1012" y="728"/>
                    </a:lnTo>
                    <a:lnTo>
                      <a:pt x="1015" y="728"/>
                    </a:lnTo>
                    <a:lnTo>
                      <a:pt x="1015" y="724"/>
                    </a:lnTo>
                    <a:lnTo>
                      <a:pt x="1010" y="721"/>
                    </a:lnTo>
                    <a:lnTo>
                      <a:pt x="1009" y="723"/>
                    </a:lnTo>
                    <a:lnTo>
                      <a:pt x="1007" y="724"/>
                    </a:lnTo>
                    <a:lnTo>
                      <a:pt x="1005" y="726"/>
                    </a:lnTo>
                    <a:lnTo>
                      <a:pt x="1004" y="724"/>
                    </a:lnTo>
                    <a:lnTo>
                      <a:pt x="997" y="724"/>
                    </a:lnTo>
                    <a:lnTo>
                      <a:pt x="992" y="729"/>
                    </a:lnTo>
                    <a:lnTo>
                      <a:pt x="987" y="733"/>
                    </a:lnTo>
                    <a:lnTo>
                      <a:pt x="987" y="731"/>
                    </a:lnTo>
                    <a:lnTo>
                      <a:pt x="992" y="728"/>
                    </a:lnTo>
                    <a:lnTo>
                      <a:pt x="995" y="724"/>
                    </a:lnTo>
                    <a:lnTo>
                      <a:pt x="995" y="719"/>
                    </a:lnTo>
                    <a:lnTo>
                      <a:pt x="992" y="723"/>
                    </a:lnTo>
                    <a:lnTo>
                      <a:pt x="990" y="721"/>
                    </a:lnTo>
                    <a:lnTo>
                      <a:pt x="990" y="718"/>
                    </a:lnTo>
                    <a:lnTo>
                      <a:pt x="994" y="716"/>
                    </a:lnTo>
                    <a:lnTo>
                      <a:pt x="992" y="711"/>
                    </a:lnTo>
                    <a:lnTo>
                      <a:pt x="994" y="708"/>
                    </a:lnTo>
                    <a:lnTo>
                      <a:pt x="997" y="708"/>
                    </a:lnTo>
                    <a:lnTo>
                      <a:pt x="997" y="709"/>
                    </a:lnTo>
                    <a:lnTo>
                      <a:pt x="999" y="716"/>
                    </a:lnTo>
                    <a:lnTo>
                      <a:pt x="1002" y="718"/>
                    </a:lnTo>
                    <a:lnTo>
                      <a:pt x="1004" y="718"/>
                    </a:lnTo>
                    <a:lnTo>
                      <a:pt x="1009" y="718"/>
                    </a:lnTo>
                    <a:lnTo>
                      <a:pt x="1012" y="713"/>
                    </a:lnTo>
                    <a:lnTo>
                      <a:pt x="1009" y="711"/>
                    </a:lnTo>
                    <a:lnTo>
                      <a:pt x="1009" y="709"/>
                    </a:lnTo>
                    <a:lnTo>
                      <a:pt x="1012" y="708"/>
                    </a:lnTo>
                    <a:lnTo>
                      <a:pt x="1014" y="709"/>
                    </a:lnTo>
                    <a:lnTo>
                      <a:pt x="1017" y="709"/>
                    </a:lnTo>
                    <a:lnTo>
                      <a:pt x="1020" y="706"/>
                    </a:lnTo>
                    <a:lnTo>
                      <a:pt x="1022" y="701"/>
                    </a:lnTo>
                    <a:lnTo>
                      <a:pt x="1022" y="706"/>
                    </a:lnTo>
                    <a:lnTo>
                      <a:pt x="1024" y="706"/>
                    </a:lnTo>
                    <a:lnTo>
                      <a:pt x="1029" y="703"/>
                    </a:lnTo>
                    <a:lnTo>
                      <a:pt x="1025" y="709"/>
                    </a:lnTo>
                    <a:lnTo>
                      <a:pt x="1025" y="714"/>
                    </a:lnTo>
                    <a:lnTo>
                      <a:pt x="1027" y="714"/>
                    </a:lnTo>
                    <a:lnTo>
                      <a:pt x="1029" y="714"/>
                    </a:lnTo>
                    <a:lnTo>
                      <a:pt x="1027" y="718"/>
                    </a:lnTo>
                    <a:lnTo>
                      <a:pt x="1030" y="718"/>
                    </a:lnTo>
                    <a:lnTo>
                      <a:pt x="1032" y="713"/>
                    </a:lnTo>
                    <a:lnTo>
                      <a:pt x="1035" y="713"/>
                    </a:lnTo>
                    <a:lnTo>
                      <a:pt x="1039" y="706"/>
                    </a:lnTo>
                    <a:lnTo>
                      <a:pt x="1042" y="704"/>
                    </a:lnTo>
                    <a:lnTo>
                      <a:pt x="1040" y="709"/>
                    </a:lnTo>
                    <a:lnTo>
                      <a:pt x="1037" y="713"/>
                    </a:lnTo>
                    <a:lnTo>
                      <a:pt x="1037" y="719"/>
                    </a:lnTo>
                    <a:lnTo>
                      <a:pt x="1040" y="719"/>
                    </a:lnTo>
                    <a:lnTo>
                      <a:pt x="1044" y="721"/>
                    </a:lnTo>
                    <a:lnTo>
                      <a:pt x="1045" y="719"/>
                    </a:lnTo>
                    <a:lnTo>
                      <a:pt x="1052" y="714"/>
                    </a:lnTo>
                    <a:lnTo>
                      <a:pt x="1054" y="708"/>
                    </a:lnTo>
                    <a:lnTo>
                      <a:pt x="1055" y="703"/>
                    </a:lnTo>
                    <a:lnTo>
                      <a:pt x="1054" y="699"/>
                    </a:lnTo>
                    <a:lnTo>
                      <a:pt x="1055" y="698"/>
                    </a:lnTo>
                    <a:lnTo>
                      <a:pt x="1055" y="694"/>
                    </a:lnTo>
                    <a:lnTo>
                      <a:pt x="1052" y="694"/>
                    </a:lnTo>
                    <a:lnTo>
                      <a:pt x="1050" y="694"/>
                    </a:lnTo>
                    <a:lnTo>
                      <a:pt x="1047" y="696"/>
                    </a:lnTo>
                    <a:lnTo>
                      <a:pt x="1047" y="691"/>
                    </a:lnTo>
                    <a:lnTo>
                      <a:pt x="1049" y="689"/>
                    </a:lnTo>
                    <a:lnTo>
                      <a:pt x="1047" y="688"/>
                    </a:lnTo>
                    <a:lnTo>
                      <a:pt x="1044" y="688"/>
                    </a:lnTo>
                    <a:lnTo>
                      <a:pt x="1042" y="686"/>
                    </a:lnTo>
                    <a:lnTo>
                      <a:pt x="1039" y="683"/>
                    </a:lnTo>
                    <a:lnTo>
                      <a:pt x="1039" y="679"/>
                    </a:lnTo>
                    <a:lnTo>
                      <a:pt x="1035" y="673"/>
                    </a:lnTo>
                    <a:lnTo>
                      <a:pt x="1034" y="668"/>
                    </a:lnTo>
                    <a:lnTo>
                      <a:pt x="1037" y="663"/>
                    </a:lnTo>
                    <a:lnTo>
                      <a:pt x="1034" y="656"/>
                    </a:lnTo>
                    <a:lnTo>
                      <a:pt x="1032" y="661"/>
                    </a:lnTo>
                    <a:lnTo>
                      <a:pt x="1032" y="666"/>
                    </a:lnTo>
                    <a:lnTo>
                      <a:pt x="1029" y="661"/>
                    </a:lnTo>
                    <a:lnTo>
                      <a:pt x="1024" y="659"/>
                    </a:lnTo>
                    <a:lnTo>
                      <a:pt x="1022" y="649"/>
                    </a:lnTo>
                    <a:lnTo>
                      <a:pt x="1019" y="648"/>
                    </a:lnTo>
                    <a:lnTo>
                      <a:pt x="1017" y="641"/>
                    </a:lnTo>
                    <a:lnTo>
                      <a:pt x="1014" y="638"/>
                    </a:lnTo>
                    <a:lnTo>
                      <a:pt x="1014" y="633"/>
                    </a:lnTo>
                    <a:lnTo>
                      <a:pt x="1012" y="630"/>
                    </a:lnTo>
                    <a:lnTo>
                      <a:pt x="1012" y="628"/>
                    </a:lnTo>
                    <a:lnTo>
                      <a:pt x="1017" y="626"/>
                    </a:lnTo>
                    <a:lnTo>
                      <a:pt x="1019" y="621"/>
                    </a:lnTo>
                    <a:lnTo>
                      <a:pt x="1022" y="621"/>
                    </a:lnTo>
                    <a:lnTo>
                      <a:pt x="1024" y="623"/>
                    </a:lnTo>
                    <a:lnTo>
                      <a:pt x="1025" y="621"/>
                    </a:lnTo>
                    <a:lnTo>
                      <a:pt x="1027" y="618"/>
                    </a:lnTo>
                    <a:lnTo>
                      <a:pt x="1030" y="610"/>
                    </a:lnTo>
                    <a:lnTo>
                      <a:pt x="1030" y="603"/>
                    </a:lnTo>
                    <a:lnTo>
                      <a:pt x="1032" y="601"/>
                    </a:lnTo>
                    <a:lnTo>
                      <a:pt x="1029" y="595"/>
                    </a:lnTo>
                    <a:lnTo>
                      <a:pt x="1030" y="590"/>
                    </a:lnTo>
                    <a:lnTo>
                      <a:pt x="1034" y="588"/>
                    </a:lnTo>
                    <a:lnTo>
                      <a:pt x="1034" y="581"/>
                    </a:lnTo>
                    <a:lnTo>
                      <a:pt x="1039" y="576"/>
                    </a:lnTo>
                    <a:lnTo>
                      <a:pt x="1039" y="573"/>
                    </a:lnTo>
                    <a:lnTo>
                      <a:pt x="1042" y="570"/>
                    </a:lnTo>
                    <a:lnTo>
                      <a:pt x="1042" y="561"/>
                    </a:lnTo>
                    <a:lnTo>
                      <a:pt x="1044" y="560"/>
                    </a:lnTo>
                    <a:lnTo>
                      <a:pt x="1044" y="556"/>
                    </a:lnTo>
                    <a:lnTo>
                      <a:pt x="1049" y="551"/>
                    </a:lnTo>
                    <a:lnTo>
                      <a:pt x="1049" y="546"/>
                    </a:lnTo>
                    <a:lnTo>
                      <a:pt x="1049" y="543"/>
                    </a:lnTo>
                    <a:lnTo>
                      <a:pt x="1052" y="541"/>
                    </a:lnTo>
                    <a:lnTo>
                      <a:pt x="1054" y="538"/>
                    </a:lnTo>
                    <a:lnTo>
                      <a:pt x="1050" y="533"/>
                    </a:lnTo>
                    <a:lnTo>
                      <a:pt x="1052" y="530"/>
                    </a:lnTo>
                    <a:lnTo>
                      <a:pt x="1052" y="527"/>
                    </a:lnTo>
                    <a:lnTo>
                      <a:pt x="1047" y="525"/>
                    </a:lnTo>
                    <a:lnTo>
                      <a:pt x="1045" y="518"/>
                    </a:lnTo>
                    <a:lnTo>
                      <a:pt x="1047" y="517"/>
                    </a:lnTo>
                    <a:lnTo>
                      <a:pt x="1044" y="510"/>
                    </a:lnTo>
                    <a:lnTo>
                      <a:pt x="1039" y="508"/>
                    </a:lnTo>
                    <a:lnTo>
                      <a:pt x="1037" y="507"/>
                    </a:lnTo>
                    <a:lnTo>
                      <a:pt x="1035" y="507"/>
                    </a:lnTo>
                    <a:lnTo>
                      <a:pt x="1034" y="513"/>
                    </a:lnTo>
                    <a:lnTo>
                      <a:pt x="1032" y="513"/>
                    </a:lnTo>
                    <a:lnTo>
                      <a:pt x="1027" y="505"/>
                    </a:lnTo>
                    <a:lnTo>
                      <a:pt x="1024" y="503"/>
                    </a:lnTo>
                    <a:lnTo>
                      <a:pt x="1020" y="500"/>
                    </a:lnTo>
                    <a:lnTo>
                      <a:pt x="1017" y="502"/>
                    </a:lnTo>
                    <a:lnTo>
                      <a:pt x="1019" y="508"/>
                    </a:lnTo>
                    <a:lnTo>
                      <a:pt x="1017" y="508"/>
                    </a:lnTo>
                    <a:lnTo>
                      <a:pt x="1014" y="508"/>
                    </a:lnTo>
                    <a:lnTo>
                      <a:pt x="1010" y="513"/>
                    </a:lnTo>
                    <a:lnTo>
                      <a:pt x="1010" y="515"/>
                    </a:lnTo>
                    <a:lnTo>
                      <a:pt x="1007" y="517"/>
                    </a:lnTo>
                    <a:lnTo>
                      <a:pt x="1004" y="528"/>
                    </a:lnTo>
                    <a:lnTo>
                      <a:pt x="1004" y="532"/>
                    </a:lnTo>
                    <a:lnTo>
                      <a:pt x="1000" y="537"/>
                    </a:lnTo>
                    <a:lnTo>
                      <a:pt x="1000" y="541"/>
                    </a:lnTo>
                    <a:lnTo>
                      <a:pt x="999" y="541"/>
                    </a:lnTo>
                    <a:lnTo>
                      <a:pt x="999" y="546"/>
                    </a:lnTo>
                    <a:lnTo>
                      <a:pt x="995" y="548"/>
                    </a:lnTo>
                    <a:lnTo>
                      <a:pt x="995" y="556"/>
                    </a:lnTo>
                    <a:lnTo>
                      <a:pt x="990" y="558"/>
                    </a:lnTo>
                    <a:lnTo>
                      <a:pt x="989" y="558"/>
                    </a:lnTo>
                    <a:lnTo>
                      <a:pt x="986" y="565"/>
                    </a:lnTo>
                    <a:lnTo>
                      <a:pt x="987" y="568"/>
                    </a:lnTo>
                    <a:lnTo>
                      <a:pt x="986" y="571"/>
                    </a:lnTo>
                    <a:lnTo>
                      <a:pt x="986" y="576"/>
                    </a:lnTo>
                    <a:lnTo>
                      <a:pt x="982" y="580"/>
                    </a:lnTo>
                    <a:lnTo>
                      <a:pt x="984" y="583"/>
                    </a:lnTo>
                    <a:lnTo>
                      <a:pt x="984" y="586"/>
                    </a:lnTo>
                    <a:lnTo>
                      <a:pt x="979" y="586"/>
                    </a:lnTo>
                    <a:lnTo>
                      <a:pt x="981" y="590"/>
                    </a:lnTo>
                    <a:lnTo>
                      <a:pt x="986" y="591"/>
                    </a:lnTo>
                    <a:lnTo>
                      <a:pt x="986" y="595"/>
                    </a:lnTo>
                    <a:lnTo>
                      <a:pt x="982" y="593"/>
                    </a:lnTo>
                    <a:lnTo>
                      <a:pt x="979" y="593"/>
                    </a:lnTo>
                    <a:lnTo>
                      <a:pt x="976" y="596"/>
                    </a:lnTo>
                    <a:lnTo>
                      <a:pt x="972" y="595"/>
                    </a:lnTo>
                    <a:lnTo>
                      <a:pt x="971" y="598"/>
                    </a:lnTo>
                    <a:lnTo>
                      <a:pt x="971" y="601"/>
                    </a:lnTo>
                    <a:lnTo>
                      <a:pt x="967" y="603"/>
                    </a:lnTo>
                    <a:lnTo>
                      <a:pt x="964" y="601"/>
                    </a:lnTo>
                    <a:lnTo>
                      <a:pt x="964" y="598"/>
                    </a:lnTo>
                    <a:lnTo>
                      <a:pt x="966" y="595"/>
                    </a:lnTo>
                    <a:lnTo>
                      <a:pt x="962" y="591"/>
                    </a:lnTo>
                    <a:lnTo>
                      <a:pt x="962" y="585"/>
                    </a:lnTo>
                    <a:lnTo>
                      <a:pt x="966" y="578"/>
                    </a:lnTo>
                    <a:lnTo>
                      <a:pt x="967" y="573"/>
                    </a:lnTo>
                    <a:lnTo>
                      <a:pt x="971" y="570"/>
                    </a:lnTo>
                    <a:lnTo>
                      <a:pt x="971" y="566"/>
                    </a:lnTo>
                    <a:lnTo>
                      <a:pt x="972" y="563"/>
                    </a:lnTo>
                    <a:lnTo>
                      <a:pt x="974" y="553"/>
                    </a:lnTo>
                    <a:lnTo>
                      <a:pt x="981" y="551"/>
                    </a:lnTo>
                    <a:lnTo>
                      <a:pt x="981" y="546"/>
                    </a:lnTo>
                    <a:lnTo>
                      <a:pt x="977" y="546"/>
                    </a:lnTo>
                    <a:lnTo>
                      <a:pt x="976" y="546"/>
                    </a:lnTo>
                    <a:lnTo>
                      <a:pt x="976" y="543"/>
                    </a:lnTo>
                    <a:lnTo>
                      <a:pt x="979" y="540"/>
                    </a:lnTo>
                    <a:lnTo>
                      <a:pt x="979" y="532"/>
                    </a:lnTo>
                    <a:lnTo>
                      <a:pt x="977" y="530"/>
                    </a:lnTo>
                    <a:lnTo>
                      <a:pt x="976" y="525"/>
                    </a:lnTo>
                    <a:lnTo>
                      <a:pt x="976" y="523"/>
                    </a:lnTo>
                    <a:lnTo>
                      <a:pt x="977" y="517"/>
                    </a:lnTo>
                    <a:lnTo>
                      <a:pt x="974" y="517"/>
                    </a:lnTo>
                    <a:lnTo>
                      <a:pt x="969" y="512"/>
                    </a:lnTo>
                    <a:lnTo>
                      <a:pt x="962" y="513"/>
                    </a:lnTo>
                    <a:lnTo>
                      <a:pt x="961" y="518"/>
                    </a:lnTo>
                    <a:lnTo>
                      <a:pt x="966" y="522"/>
                    </a:lnTo>
                    <a:lnTo>
                      <a:pt x="966" y="525"/>
                    </a:lnTo>
                    <a:lnTo>
                      <a:pt x="967" y="528"/>
                    </a:lnTo>
                    <a:lnTo>
                      <a:pt x="967" y="532"/>
                    </a:lnTo>
                    <a:lnTo>
                      <a:pt x="964" y="532"/>
                    </a:lnTo>
                    <a:lnTo>
                      <a:pt x="962" y="527"/>
                    </a:lnTo>
                    <a:lnTo>
                      <a:pt x="961" y="527"/>
                    </a:lnTo>
                    <a:lnTo>
                      <a:pt x="957" y="532"/>
                    </a:lnTo>
                    <a:lnTo>
                      <a:pt x="961" y="533"/>
                    </a:lnTo>
                    <a:lnTo>
                      <a:pt x="961" y="537"/>
                    </a:lnTo>
                    <a:lnTo>
                      <a:pt x="962" y="541"/>
                    </a:lnTo>
                    <a:lnTo>
                      <a:pt x="961" y="543"/>
                    </a:lnTo>
                    <a:lnTo>
                      <a:pt x="961" y="541"/>
                    </a:lnTo>
                    <a:lnTo>
                      <a:pt x="957" y="540"/>
                    </a:lnTo>
                    <a:lnTo>
                      <a:pt x="957" y="545"/>
                    </a:lnTo>
                    <a:lnTo>
                      <a:pt x="952" y="541"/>
                    </a:lnTo>
                    <a:lnTo>
                      <a:pt x="952" y="538"/>
                    </a:lnTo>
                    <a:lnTo>
                      <a:pt x="949" y="540"/>
                    </a:lnTo>
                    <a:lnTo>
                      <a:pt x="947" y="543"/>
                    </a:lnTo>
                    <a:lnTo>
                      <a:pt x="946" y="543"/>
                    </a:lnTo>
                    <a:lnTo>
                      <a:pt x="946" y="538"/>
                    </a:lnTo>
                    <a:lnTo>
                      <a:pt x="947" y="535"/>
                    </a:lnTo>
                    <a:lnTo>
                      <a:pt x="947" y="535"/>
                    </a:lnTo>
                    <a:lnTo>
                      <a:pt x="941" y="537"/>
                    </a:lnTo>
                    <a:lnTo>
                      <a:pt x="936" y="541"/>
                    </a:lnTo>
                    <a:lnTo>
                      <a:pt x="932" y="537"/>
                    </a:lnTo>
                    <a:lnTo>
                      <a:pt x="929" y="537"/>
                    </a:lnTo>
                    <a:lnTo>
                      <a:pt x="926" y="540"/>
                    </a:lnTo>
                    <a:lnTo>
                      <a:pt x="921" y="540"/>
                    </a:lnTo>
                    <a:lnTo>
                      <a:pt x="919" y="537"/>
                    </a:lnTo>
                    <a:lnTo>
                      <a:pt x="914" y="538"/>
                    </a:lnTo>
                    <a:lnTo>
                      <a:pt x="911" y="537"/>
                    </a:lnTo>
                    <a:lnTo>
                      <a:pt x="916" y="533"/>
                    </a:lnTo>
                    <a:lnTo>
                      <a:pt x="921" y="532"/>
                    </a:lnTo>
                    <a:lnTo>
                      <a:pt x="924" y="533"/>
                    </a:lnTo>
                    <a:lnTo>
                      <a:pt x="929" y="532"/>
                    </a:lnTo>
                    <a:lnTo>
                      <a:pt x="931" y="528"/>
                    </a:lnTo>
                    <a:lnTo>
                      <a:pt x="934" y="528"/>
                    </a:lnTo>
                    <a:lnTo>
                      <a:pt x="937" y="528"/>
                    </a:lnTo>
                    <a:lnTo>
                      <a:pt x="941" y="525"/>
                    </a:lnTo>
                    <a:lnTo>
                      <a:pt x="941" y="522"/>
                    </a:lnTo>
                    <a:lnTo>
                      <a:pt x="942" y="518"/>
                    </a:lnTo>
                    <a:lnTo>
                      <a:pt x="939" y="517"/>
                    </a:lnTo>
                    <a:lnTo>
                      <a:pt x="936" y="510"/>
                    </a:lnTo>
                    <a:lnTo>
                      <a:pt x="929" y="508"/>
                    </a:lnTo>
                    <a:lnTo>
                      <a:pt x="929" y="505"/>
                    </a:lnTo>
                    <a:lnTo>
                      <a:pt x="922" y="498"/>
                    </a:lnTo>
                    <a:lnTo>
                      <a:pt x="921" y="497"/>
                    </a:lnTo>
                    <a:lnTo>
                      <a:pt x="917" y="497"/>
                    </a:lnTo>
                    <a:lnTo>
                      <a:pt x="911" y="500"/>
                    </a:lnTo>
                    <a:lnTo>
                      <a:pt x="909" y="500"/>
                    </a:lnTo>
                    <a:lnTo>
                      <a:pt x="901" y="507"/>
                    </a:lnTo>
                    <a:lnTo>
                      <a:pt x="902" y="508"/>
                    </a:lnTo>
                    <a:lnTo>
                      <a:pt x="902" y="512"/>
                    </a:lnTo>
                    <a:lnTo>
                      <a:pt x="899" y="512"/>
                    </a:lnTo>
                    <a:lnTo>
                      <a:pt x="896" y="513"/>
                    </a:lnTo>
                    <a:lnTo>
                      <a:pt x="896" y="512"/>
                    </a:lnTo>
                    <a:lnTo>
                      <a:pt x="892" y="513"/>
                    </a:lnTo>
                    <a:lnTo>
                      <a:pt x="889" y="510"/>
                    </a:lnTo>
                    <a:lnTo>
                      <a:pt x="884" y="510"/>
                    </a:lnTo>
                    <a:lnTo>
                      <a:pt x="883" y="512"/>
                    </a:lnTo>
                    <a:lnTo>
                      <a:pt x="878" y="512"/>
                    </a:lnTo>
                    <a:lnTo>
                      <a:pt x="876" y="510"/>
                    </a:lnTo>
                    <a:lnTo>
                      <a:pt x="878" y="508"/>
                    </a:lnTo>
                    <a:lnTo>
                      <a:pt x="884" y="508"/>
                    </a:lnTo>
                    <a:lnTo>
                      <a:pt x="886" y="503"/>
                    </a:lnTo>
                    <a:lnTo>
                      <a:pt x="889" y="502"/>
                    </a:lnTo>
                    <a:lnTo>
                      <a:pt x="892" y="503"/>
                    </a:lnTo>
                    <a:lnTo>
                      <a:pt x="896" y="498"/>
                    </a:lnTo>
                    <a:lnTo>
                      <a:pt x="896" y="493"/>
                    </a:lnTo>
                    <a:lnTo>
                      <a:pt x="899" y="492"/>
                    </a:lnTo>
                    <a:lnTo>
                      <a:pt x="902" y="492"/>
                    </a:lnTo>
                    <a:lnTo>
                      <a:pt x="906" y="485"/>
                    </a:lnTo>
                    <a:lnTo>
                      <a:pt x="906" y="478"/>
                    </a:lnTo>
                    <a:lnTo>
                      <a:pt x="906" y="475"/>
                    </a:lnTo>
                    <a:lnTo>
                      <a:pt x="906" y="472"/>
                    </a:lnTo>
                    <a:lnTo>
                      <a:pt x="901" y="472"/>
                    </a:lnTo>
                    <a:lnTo>
                      <a:pt x="894" y="473"/>
                    </a:lnTo>
                    <a:lnTo>
                      <a:pt x="884" y="475"/>
                    </a:lnTo>
                    <a:lnTo>
                      <a:pt x="876" y="478"/>
                    </a:lnTo>
                    <a:lnTo>
                      <a:pt x="858" y="480"/>
                    </a:lnTo>
                    <a:lnTo>
                      <a:pt x="836" y="488"/>
                    </a:lnTo>
                    <a:lnTo>
                      <a:pt x="831" y="493"/>
                    </a:lnTo>
                    <a:lnTo>
                      <a:pt x="818" y="495"/>
                    </a:lnTo>
                    <a:lnTo>
                      <a:pt x="799" y="503"/>
                    </a:lnTo>
                    <a:lnTo>
                      <a:pt x="794" y="508"/>
                    </a:lnTo>
                    <a:lnTo>
                      <a:pt x="793" y="512"/>
                    </a:lnTo>
                    <a:lnTo>
                      <a:pt x="798" y="512"/>
                    </a:lnTo>
                    <a:lnTo>
                      <a:pt x="799" y="513"/>
                    </a:lnTo>
                    <a:lnTo>
                      <a:pt x="794" y="517"/>
                    </a:lnTo>
                    <a:lnTo>
                      <a:pt x="791" y="517"/>
                    </a:lnTo>
                    <a:lnTo>
                      <a:pt x="783" y="523"/>
                    </a:lnTo>
                    <a:lnTo>
                      <a:pt x="776" y="523"/>
                    </a:lnTo>
                    <a:lnTo>
                      <a:pt x="773" y="527"/>
                    </a:lnTo>
                    <a:lnTo>
                      <a:pt x="771" y="530"/>
                    </a:lnTo>
                    <a:lnTo>
                      <a:pt x="765" y="535"/>
                    </a:lnTo>
                    <a:lnTo>
                      <a:pt x="763" y="538"/>
                    </a:lnTo>
                    <a:lnTo>
                      <a:pt x="761" y="543"/>
                    </a:lnTo>
                    <a:lnTo>
                      <a:pt x="765" y="541"/>
                    </a:lnTo>
                    <a:lnTo>
                      <a:pt x="768" y="543"/>
                    </a:lnTo>
                    <a:lnTo>
                      <a:pt x="766" y="546"/>
                    </a:lnTo>
                    <a:lnTo>
                      <a:pt x="768" y="548"/>
                    </a:lnTo>
                    <a:lnTo>
                      <a:pt x="771" y="546"/>
                    </a:lnTo>
                    <a:lnTo>
                      <a:pt x="775" y="545"/>
                    </a:lnTo>
                    <a:lnTo>
                      <a:pt x="780" y="545"/>
                    </a:lnTo>
                    <a:lnTo>
                      <a:pt x="783" y="548"/>
                    </a:lnTo>
                    <a:lnTo>
                      <a:pt x="781" y="551"/>
                    </a:lnTo>
                    <a:lnTo>
                      <a:pt x="776" y="553"/>
                    </a:lnTo>
                    <a:lnTo>
                      <a:pt x="771" y="550"/>
                    </a:lnTo>
                    <a:lnTo>
                      <a:pt x="768" y="551"/>
                    </a:lnTo>
                    <a:lnTo>
                      <a:pt x="768" y="556"/>
                    </a:lnTo>
                    <a:lnTo>
                      <a:pt x="776" y="560"/>
                    </a:lnTo>
                    <a:lnTo>
                      <a:pt x="780" y="558"/>
                    </a:lnTo>
                    <a:lnTo>
                      <a:pt x="781" y="555"/>
                    </a:lnTo>
                    <a:lnTo>
                      <a:pt x="783" y="555"/>
                    </a:lnTo>
                    <a:lnTo>
                      <a:pt x="785" y="556"/>
                    </a:lnTo>
                    <a:lnTo>
                      <a:pt x="783" y="560"/>
                    </a:lnTo>
                    <a:lnTo>
                      <a:pt x="786" y="560"/>
                    </a:lnTo>
                    <a:lnTo>
                      <a:pt x="794" y="561"/>
                    </a:lnTo>
                    <a:lnTo>
                      <a:pt x="803" y="560"/>
                    </a:lnTo>
                    <a:lnTo>
                      <a:pt x="808" y="560"/>
                    </a:lnTo>
                    <a:lnTo>
                      <a:pt x="814" y="561"/>
                    </a:lnTo>
                    <a:lnTo>
                      <a:pt x="819" y="561"/>
                    </a:lnTo>
                    <a:lnTo>
                      <a:pt x="824" y="563"/>
                    </a:lnTo>
                    <a:lnTo>
                      <a:pt x="826" y="566"/>
                    </a:lnTo>
                    <a:lnTo>
                      <a:pt x="829" y="566"/>
                    </a:lnTo>
                    <a:lnTo>
                      <a:pt x="829" y="570"/>
                    </a:lnTo>
                    <a:lnTo>
                      <a:pt x="824" y="570"/>
                    </a:lnTo>
                    <a:lnTo>
                      <a:pt x="818" y="565"/>
                    </a:lnTo>
                    <a:lnTo>
                      <a:pt x="809" y="565"/>
                    </a:lnTo>
                    <a:lnTo>
                      <a:pt x="808" y="566"/>
                    </a:lnTo>
                    <a:lnTo>
                      <a:pt x="813" y="568"/>
                    </a:lnTo>
                    <a:lnTo>
                      <a:pt x="814" y="571"/>
                    </a:lnTo>
                    <a:lnTo>
                      <a:pt x="806" y="571"/>
                    </a:lnTo>
                    <a:lnTo>
                      <a:pt x="803" y="568"/>
                    </a:lnTo>
                    <a:lnTo>
                      <a:pt x="793" y="570"/>
                    </a:lnTo>
                    <a:lnTo>
                      <a:pt x="790" y="571"/>
                    </a:lnTo>
                    <a:lnTo>
                      <a:pt x="786" y="570"/>
                    </a:lnTo>
                    <a:lnTo>
                      <a:pt x="785" y="570"/>
                    </a:lnTo>
                    <a:lnTo>
                      <a:pt x="781" y="571"/>
                    </a:lnTo>
                    <a:lnTo>
                      <a:pt x="776" y="570"/>
                    </a:lnTo>
                    <a:lnTo>
                      <a:pt x="765" y="571"/>
                    </a:lnTo>
                    <a:lnTo>
                      <a:pt x="763" y="573"/>
                    </a:lnTo>
                    <a:lnTo>
                      <a:pt x="755" y="575"/>
                    </a:lnTo>
                    <a:lnTo>
                      <a:pt x="753" y="578"/>
                    </a:lnTo>
                    <a:lnTo>
                      <a:pt x="755" y="591"/>
                    </a:lnTo>
                    <a:lnTo>
                      <a:pt x="755" y="593"/>
                    </a:lnTo>
                    <a:lnTo>
                      <a:pt x="755" y="598"/>
                    </a:lnTo>
                    <a:lnTo>
                      <a:pt x="753" y="598"/>
                    </a:lnTo>
                    <a:lnTo>
                      <a:pt x="755" y="601"/>
                    </a:lnTo>
                    <a:lnTo>
                      <a:pt x="756" y="603"/>
                    </a:lnTo>
                    <a:lnTo>
                      <a:pt x="760" y="603"/>
                    </a:lnTo>
                    <a:lnTo>
                      <a:pt x="763" y="603"/>
                    </a:lnTo>
                    <a:lnTo>
                      <a:pt x="766" y="605"/>
                    </a:lnTo>
                    <a:lnTo>
                      <a:pt x="770" y="605"/>
                    </a:lnTo>
                    <a:lnTo>
                      <a:pt x="771" y="603"/>
                    </a:lnTo>
                    <a:lnTo>
                      <a:pt x="771" y="603"/>
                    </a:lnTo>
                    <a:lnTo>
                      <a:pt x="775" y="605"/>
                    </a:lnTo>
                    <a:lnTo>
                      <a:pt x="776" y="606"/>
                    </a:lnTo>
                    <a:lnTo>
                      <a:pt x="780" y="605"/>
                    </a:lnTo>
                    <a:lnTo>
                      <a:pt x="783" y="608"/>
                    </a:lnTo>
                    <a:lnTo>
                      <a:pt x="783" y="610"/>
                    </a:lnTo>
                    <a:lnTo>
                      <a:pt x="786" y="611"/>
                    </a:lnTo>
                    <a:lnTo>
                      <a:pt x="790" y="610"/>
                    </a:lnTo>
                    <a:lnTo>
                      <a:pt x="793" y="610"/>
                    </a:lnTo>
                    <a:lnTo>
                      <a:pt x="794" y="611"/>
                    </a:lnTo>
                    <a:lnTo>
                      <a:pt x="799" y="611"/>
                    </a:lnTo>
                    <a:lnTo>
                      <a:pt x="803" y="611"/>
                    </a:lnTo>
                    <a:lnTo>
                      <a:pt x="808" y="613"/>
                    </a:lnTo>
                    <a:lnTo>
                      <a:pt x="811" y="611"/>
                    </a:lnTo>
                    <a:lnTo>
                      <a:pt x="814" y="611"/>
                    </a:lnTo>
                    <a:lnTo>
                      <a:pt x="819" y="613"/>
                    </a:lnTo>
                    <a:lnTo>
                      <a:pt x="824" y="611"/>
                    </a:lnTo>
                    <a:lnTo>
                      <a:pt x="828" y="613"/>
                    </a:lnTo>
                    <a:lnTo>
                      <a:pt x="829" y="616"/>
                    </a:lnTo>
                    <a:lnTo>
                      <a:pt x="833" y="615"/>
                    </a:lnTo>
                    <a:lnTo>
                      <a:pt x="834" y="618"/>
                    </a:lnTo>
                    <a:lnTo>
                      <a:pt x="838" y="621"/>
                    </a:lnTo>
                    <a:lnTo>
                      <a:pt x="838" y="623"/>
                    </a:lnTo>
                    <a:lnTo>
                      <a:pt x="839" y="625"/>
                    </a:lnTo>
                    <a:lnTo>
                      <a:pt x="844" y="625"/>
                    </a:lnTo>
                    <a:lnTo>
                      <a:pt x="848" y="626"/>
                    </a:lnTo>
                    <a:lnTo>
                      <a:pt x="848" y="628"/>
                    </a:lnTo>
                    <a:lnTo>
                      <a:pt x="851" y="630"/>
                    </a:lnTo>
                    <a:lnTo>
                      <a:pt x="853" y="633"/>
                    </a:lnTo>
                    <a:lnTo>
                      <a:pt x="853" y="635"/>
                    </a:lnTo>
                    <a:lnTo>
                      <a:pt x="853" y="636"/>
                    </a:lnTo>
                    <a:lnTo>
                      <a:pt x="856" y="641"/>
                    </a:lnTo>
                    <a:lnTo>
                      <a:pt x="863" y="644"/>
                    </a:lnTo>
                    <a:lnTo>
                      <a:pt x="863" y="646"/>
                    </a:lnTo>
                    <a:lnTo>
                      <a:pt x="861" y="648"/>
                    </a:lnTo>
                    <a:lnTo>
                      <a:pt x="863" y="651"/>
                    </a:lnTo>
                    <a:lnTo>
                      <a:pt x="861" y="649"/>
                    </a:lnTo>
                    <a:lnTo>
                      <a:pt x="853" y="648"/>
                    </a:lnTo>
                    <a:lnTo>
                      <a:pt x="844" y="646"/>
                    </a:lnTo>
                    <a:lnTo>
                      <a:pt x="841" y="646"/>
                    </a:lnTo>
                    <a:lnTo>
                      <a:pt x="838" y="646"/>
                    </a:lnTo>
                    <a:lnTo>
                      <a:pt x="836" y="646"/>
                    </a:lnTo>
                    <a:lnTo>
                      <a:pt x="833" y="646"/>
                    </a:lnTo>
                    <a:lnTo>
                      <a:pt x="829" y="643"/>
                    </a:lnTo>
                    <a:lnTo>
                      <a:pt x="826" y="643"/>
                    </a:lnTo>
                    <a:lnTo>
                      <a:pt x="824" y="639"/>
                    </a:lnTo>
                    <a:lnTo>
                      <a:pt x="823" y="638"/>
                    </a:lnTo>
                    <a:lnTo>
                      <a:pt x="816" y="639"/>
                    </a:lnTo>
                    <a:lnTo>
                      <a:pt x="814" y="638"/>
                    </a:lnTo>
                    <a:lnTo>
                      <a:pt x="811" y="636"/>
                    </a:lnTo>
                    <a:lnTo>
                      <a:pt x="806" y="635"/>
                    </a:lnTo>
                    <a:lnTo>
                      <a:pt x="806" y="631"/>
                    </a:lnTo>
                    <a:lnTo>
                      <a:pt x="804" y="631"/>
                    </a:lnTo>
                    <a:lnTo>
                      <a:pt x="801" y="631"/>
                    </a:lnTo>
                    <a:lnTo>
                      <a:pt x="796" y="631"/>
                    </a:lnTo>
                    <a:lnTo>
                      <a:pt x="794" y="630"/>
                    </a:lnTo>
                    <a:lnTo>
                      <a:pt x="783" y="630"/>
                    </a:lnTo>
                    <a:lnTo>
                      <a:pt x="776" y="630"/>
                    </a:lnTo>
                    <a:lnTo>
                      <a:pt x="771" y="628"/>
                    </a:lnTo>
                    <a:lnTo>
                      <a:pt x="753" y="628"/>
                    </a:lnTo>
                    <a:lnTo>
                      <a:pt x="750" y="630"/>
                    </a:lnTo>
                    <a:lnTo>
                      <a:pt x="745" y="631"/>
                    </a:lnTo>
                    <a:lnTo>
                      <a:pt x="741" y="635"/>
                    </a:lnTo>
                    <a:lnTo>
                      <a:pt x="741" y="641"/>
                    </a:lnTo>
                    <a:lnTo>
                      <a:pt x="736" y="646"/>
                    </a:lnTo>
                    <a:lnTo>
                      <a:pt x="738" y="653"/>
                    </a:lnTo>
                    <a:lnTo>
                      <a:pt x="736" y="656"/>
                    </a:lnTo>
                    <a:lnTo>
                      <a:pt x="738" y="658"/>
                    </a:lnTo>
                    <a:lnTo>
                      <a:pt x="741" y="659"/>
                    </a:lnTo>
                    <a:lnTo>
                      <a:pt x="740" y="661"/>
                    </a:lnTo>
                    <a:lnTo>
                      <a:pt x="738" y="663"/>
                    </a:lnTo>
                    <a:lnTo>
                      <a:pt x="741" y="671"/>
                    </a:lnTo>
                    <a:lnTo>
                      <a:pt x="745" y="674"/>
                    </a:lnTo>
                    <a:lnTo>
                      <a:pt x="746" y="676"/>
                    </a:lnTo>
                    <a:lnTo>
                      <a:pt x="753" y="681"/>
                    </a:lnTo>
                    <a:lnTo>
                      <a:pt x="756" y="683"/>
                    </a:lnTo>
                    <a:lnTo>
                      <a:pt x="760" y="681"/>
                    </a:lnTo>
                    <a:lnTo>
                      <a:pt x="761" y="684"/>
                    </a:lnTo>
                    <a:lnTo>
                      <a:pt x="765" y="684"/>
                    </a:lnTo>
                    <a:lnTo>
                      <a:pt x="770" y="683"/>
                    </a:lnTo>
                    <a:lnTo>
                      <a:pt x="773" y="683"/>
                    </a:lnTo>
                    <a:lnTo>
                      <a:pt x="776" y="686"/>
                    </a:lnTo>
                    <a:lnTo>
                      <a:pt x="781" y="686"/>
                    </a:lnTo>
                    <a:lnTo>
                      <a:pt x="785" y="691"/>
                    </a:lnTo>
                    <a:lnTo>
                      <a:pt x="788" y="691"/>
                    </a:lnTo>
                    <a:lnTo>
                      <a:pt x="790" y="694"/>
                    </a:lnTo>
                    <a:lnTo>
                      <a:pt x="783" y="696"/>
                    </a:lnTo>
                    <a:lnTo>
                      <a:pt x="785" y="698"/>
                    </a:lnTo>
                    <a:lnTo>
                      <a:pt x="781" y="701"/>
                    </a:lnTo>
                    <a:lnTo>
                      <a:pt x="783" y="703"/>
                    </a:lnTo>
                    <a:lnTo>
                      <a:pt x="780" y="706"/>
                    </a:lnTo>
                    <a:lnTo>
                      <a:pt x="775" y="708"/>
                    </a:lnTo>
                    <a:lnTo>
                      <a:pt x="775" y="711"/>
                    </a:lnTo>
                    <a:lnTo>
                      <a:pt x="773" y="713"/>
                    </a:lnTo>
                    <a:lnTo>
                      <a:pt x="776" y="716"/>
                    </a:lnTo>
                    <a:lnTo>
                      <a:pt x="776" y="721"/>
                    </a:lnTo>
                    <a:lnTo>
                      <a:pt x="780" y="726"/>
                    </a:lnTo>
                    <a:lnTo>
                      <a:pt x="778" y="728"/>
                    </a:lnTo>
                    <a:lnTo>
                      <a:pt x="773" y="729"/>
                    </a:lnTo>
                    <a:lnTo>
                      <a:pt x="775" y="731"/>
                    </a:lnTo>
                    <a:lnTo>
                      <a:pt x="783" y="733"/>
                    </a:lnTo>
                    <a:lnTo>
                      <a:pt x="786" y="733"/>
                    </a:lnTo>
                    <a:lnTo>
                      <a:pt x="788" y="733"/>
                    </a:lnTo>
                    <a:lnTo>
                      <a:pt x="790" y="734"/>
                    </a:lnTo>
                    <a:lnTo>
                      <a:pt x="791" y="731"/>
                    </a:lnTo>
                    <a:lnTo>
                      <a:pt x="794" y="731"/>
                    </a:lnTo>
                    <a:lnTo>
                      <a:pt x="796" y="733"/>
                    </a:lnTo>
                    <a:lnTo>
                      <a:pt x="803" y="733"/>
                    </a:lnTo>
                    <a:lnTo>
                      <a:pt x="809" y="736"/>
                    </a:lnTo>
                    <a:lnTo>
                      <a:pt x="813" y="733"/>
                    </a:lnTo>
                    <a:lnTo>
                      <a:pt x="819" y="733"/>
                    </a:lnTo>
                    <a:lnTo>
                      <a:pt x="821" y="734"/>
                    </a:lnTo>
                    <a:lnTo>
                      <a:pt x="821" y="734"/>
                    </a:lnTo>
                    <a:lnTo>
                      <a:pt x="823" y="734"/>
                    </a:lnTo>
                    <a:lnTo>
                      <a:pt x="826" y="733"/>
                    </a:lnTo>
                    <a:lnTo>
                      <a:pt x="829" y="734"/>
                    </a:lnTo>
                    <a:lnTo>
                      <a:pt x="829" y="736"/>
                    </a:lnTo>
                    <a:lnTo>
                      <a:pt x="833" y="736"/>
                    </a:lnTo>
                    <a:lnTo>
                      <a:pt x="834" y="734"/>
                    </a:lnTo>
                    <a:lnTo>
                      <a:pt x="836" y="736"/>
                    </a:lnTo>
                    <a:lnTo>
                      <a:pt x="838" y="739"/>
                    </a:lnTo>
                    <a:lnTo>
                      <a:pt x="839" y="739"/>
                    </a:lnTo>
                    <a:lnTo>
                      <a:pt x="841" y="737"/>
                    </a:lnTo>
                    <a:lnTo>
                      <a:pt x="848" y="737"/>
                    </a:lnTo>
                    <a:lnTo>
                      <a:pt x="851" y="734"/>
                    </a:lnTo>
                    <a:lnTo>
                      <a:pt x="854" y="733"/>
                    </a:lnTo>
                    <a:lnTo>
                      <a:pt x="858" y="733"/>
                    </a:lnTo>
                    <a:lnTo>
                      <a:pt x="863" y="729"/>
                    </a:lnTo>
                    <a:lnTo>
                      <a:pt x="869" y="726"/>
                    </a:lnTo>
                    <a:lnTo>
                      <a:pt x="873" y="726"/>
                    </a:lnTo>
                    <a:lnTo>
                      <a:pt x="874" y="724"/>
                    </a:lnTo>
                    <a:lnTo>
                      <a:pt x="878" y="724"/>
                    </a:lnTo>
                    <a:lnTo>
                      <a:pt x="883" y="724"/>
                    </a:lnTo>
                    <a:lnTo>
                      <a:pt x="886" y="724"/>
                    </a:lnTo>
                    <a:lnTo>
                      <a:pt x="888" y="726"/>
                    </a:lnTo>
                    <a:lnTo>
                      <a:pt x="897" y="726"/>
                    </a:lnTo>
                    <a:lnTo>
                      <a:pt x="907" y="719"/>
                    </a:lnTo>
                    <a:lnTo>
                      <a:pt x="909" y="718"/>
                    </a:lnTo>
                    <a:lnTo>
                      <a:pt x="911" y="718"/>
                    </a:lnTo>
                    <a:lnTo>
                      <a:pt x="912" y="718"/>
                    </a:lnTo>
                    <a:lnTo>
                      <a:pt x="914" y="716"/>
                    </a:lnTo>
                    <a:lnTo>
                      <a:pt x="917" y="714"/>
                    </a:lnTo>
                    <a:lnTo>
                      <a:pt x="917" y="711"/>
                    </a:lnTo>
                    <a:lnTo>
                      <a:pt x="919" y="709"/>
                    </a:lnTo>
                    <a:lnTo>
                      <a:pt x="921" y="711"/>
                    </a:lnTo>
                    <a:lnTo>
                      <a:pt x="922" y="709"/>
                    </a:lnTo>
                    <a:lnTo>
                      <a:pt x="924" y="708"/>
                    </a:lnTo>
                    <a:lnTo>
                      <a:pt x="924" y="706"/>
                    </a:lnTo>
                    <a:lnTo>
                      <a:pt x="926" y="706"/>
                    </a:lnTo>
                    <a:lnTo>
                      <a:pt x="929" y="706"/>
                    </a:lnTo>
                    <a:lnTo>
                      <a:pt x="931" y="708"/>
                    </a:lnTo>
                    <a:lnTo>
                      <a:pt x="931" y="711"/>
                    </a:lnTo>
                    <a:lnTo>
                      <a:pt x="932" y="713"/>
                    </a:lnTo>
                    <a:lnTo>
                      <a:pt x="929" y="714"/>
                    </a:lnTo>
                    <a:lnTo>
                      <a:pt x="929" y="718"/>
                    </a:lnTo>
                    <a:lnTo>
                      <a:pt x="926" y="721"/>
                    </a:lnTo>
                    <a:lnTo>
                      <a:pt x="924" y="721"/>
                    </a:lnTo>
                    <a:lnTo>
                      <a:pt x="924" y="723"/>
                    </a:lnTo>
                    <a:lnTo>
                      <a:pt x="927" y="724"/>
                    </a:lnTo>
                    <a:lnTo>
                      <a:pt x="931" y="726"/>
                    </a:lnTo>
                    <a:lnTo>
                      <a:pt x="932" y="726"/>
                    </a:lnTo>
                    <a:lnTo>
                      <a:pt x="936" y="724"/>
                    </a:lnTo>
                    <a:lnTo>
                      <a:pt x="939" y="726"/>
                    </a:lnTo>
                    <a:lnTo>
                      <a:pt x="941" y="731"/>
                    </a:lnTo>
                    <a:lnTo>
                      <a:pt x="942" y="733"/>
                    </a:lnTo>
                    <a:lnTo>
                      <a:pt x="944" y="731"/>
                    </a:lnTo>
                    <a:lnTo>
                      <a:pt x="944" y="729"/>
                    </a:lnTo>
                    <a:lnTo>
                      <a:pt x="947" y="731"/>
                    </a:lnTo>
                    <a:lnTo>
                      <a:pt x="947" y="733"/>
                    </a:lnTo>
                    <a:lnTo>
                      <a:pt x="944" y="736"/>
                    </a:lnTo>
                    <a:lnTo>
                      <a:pt x="941" y="736"/>
                    </a:lnTo>
                    <a:lnTo>
                      <a:pt x="939" y="739"/>
                    </a:lnTo>
                    <a:lnTo>
                      <a:pt x="939" y="741"/>
                    </a:lnTo>
                    <a:lnTo>
                      <a:pt x="942" y="741"/>
                    </a:lnTo>
                    <a:lnTo>
                      <a:pt x="944" y="741"/>
                    </a:lnTo>
                    <a:lnTo>
                      <a:pt x="949" y="744"/>
                    </a:lnTo>
                    <a:lnTo>
                      <a:pt x="951" y="744"/>
                    </a:lnTo>
                    <a:lnTo>
                      <a:pt x="956" y="739"/>
                    </a:lnTo>
                    <a:lnTo>
                      <a:pt x="956" y="739"/>
                    </a:lnTo>
                    <a:lnTo>
                      <a:pt x="956" y="742"/>
                    </a:lnTo>
                    <a:lnTo>
                      <a:pt x="959" y="747"/>
                    </a:lnTo>
                    <a:lnTo>
                      <a:pt x="962" y="747"/>
                    </a:lnTo>
                    <a:lnTo>
                      <a:pt x="964" y="746"/>
                    </a:lnTo>
                    <a:lnTo>
                      <a:pt x="967" y="747"/>
                    </a:lnTo>
                    <a:lnTo>
                      <a:pt x="971" y="749"/>
                    </a:lnTo>
                    <a:lnTo>
                      <a:pt x="974" y="749"/>
                    </a:lnTo>
                    <a:lnTo>
                      <a:pt x="976" y="752"/>
                    </a:lnTo>
                    <a:lnTo>
                      <a:pt x="977" y="752"/>
                    </a:lnTo>
                    <a:lnTo>
                      <a:pt x="977" y="749"/>
                    </a:lnTo>
                    <a:lnTo>
                      <a:pt x="979" y="749"/>
                    </a:lnTo>
                    <a:lnTo>
                      <a:pt x="982" y="747"/>
                    </a:lnTo>
                    <a:lnTo>
                      <a:pt x="984" y="749"/>
                    </a:lnTo>
                    <a:lnTo>
                      <a:pt x="984" y="752"/>
                    </a:lnTo>
                    <a:lnTo>
                      <a:pt x="986" y="752"/>
                    </a:lnTo>
                    <a:lnTo>
                      <a:pt x="989" y="752"/>
                    </a:lnTo>
                    <a:lnTo>
                      <a:pt x="992" y="749"/>
                    </a:lnTo>
                    <a:lnTo>
                      <a:pt x="994" y="749"/>
                    </a:lnTo>
                    <a:lnTo>
                      <a:pt x="995" y="752"/>
                    </a:lnTo>
                    <a:lnTo>
                      <a:pt x="997" y="752"/>
                    </a:lnTo>
                    <a:lnTo>
                      <a:pt x="999" y="751"/>
                    </a:lnTo>
                    <a:lnTo>
                      <a:pt x="999" y="749"/>
                    </a:lnTo>
                    <a:lnTo>
                      <a:pt x="1002" y="747"/>
                    </a:lnTo>
                    <a:lnTo>
                      <a:pt x="1005" y="747"/>
                    </a:lnTo>
                    <a:lnTo>
                      <a:pt x="1007" y="749"/>
                    </a:lnTo>
                    <a:lnTo>
                      <a:pt x="1009" y="749"/>
                    </a:lnTo>
                    <a:lnTo>
                      <a:pt x="1010" y="749"/>
                    </a:lnTo>
                    <a:lnTo>
                      <a:pt x="1010" y="749"/>
                    </a:lnTo>
                    <a:close/>
                    <a:moveTo>
                      <a:pt x="1462" y="904"/>
                    </a:moveTo>
                    <a:lnTo>
                      <a:pt x="1464" y="899"/>
                    </a:lnTo>
                    <a:lnTo>
                      <a:pt x="1462" y="897"/>
                    </a:lnTo>
                    <a:lnTo>
                      <a:pt x="1464" y="892"/>
                    </a:lnTo>
                    <a:lnTo>
                      <a:pt x="1464" y="887"/>
                    </a:lnTo>
                    <a:lnTo>
                      <a:pt x="1471" y="882"/>
                    </a:lnTo>
                    <a:lnTo>
                      <a:pt x="1472" y="877"/>
                    </a:lnTo>
                    <a:lnTo>
                      <a:pt x="1476" y="874"/>
                    </a:lnTo>
                    <a:lnTo>
                      <a:pt x="1484" y="865"/>
                    </a:lnTo>
                    <a:lnTo>
                      <a:pt x="1487" y="862"/>
                    </a:lnTo>
                    <a:lnTo>
                      <a:pt x="1490" y="862"/>
                    </a:lnTo>
                    <a:lnTo>
                      <a:pt x="1492" y="860"/>
                    </a:lnTo>
                    <a:lnTo>
                      <a:pt x="1495" y="862"/>
                    </a:lnTo>
                    <a:lnTo>
                      <a:pt x="1499" y="859"/>
                    </a:lnTo>
                    <a:lnTo>
                      <a:pt x="1504" y="860"/>
                    </a:lnTo>
                    <a:lnTo>
                      <a:pt x="1507" y="864"/>
                    </a:lnTo>
                    <a:lnTo>
                      <a:pt x="1509" y="864"/>
                    </a:lnTo>
                    <a:lnTo>
                      <a:pt x="1512" y="867"/>
                    </a:lnTo>
                    <a:lnTo>
                      <a:pt x="1514" y="872"/>
                    </a:lnTo>
                    <a:lnTo>
                      <a:pt x="1514" y="875"/>
                    </a:lnTo>
                    <a:lnTo>
                      <a:pt x="1510" y="877"/>
                    </a:lnTo>
                    <a:lnTo>
                      <a:pt x="1509" y="882"/>
                    </a:lnTo>
                    <a:lnTo>
                      <a:pt x="1507" y="887"/>
                    </a:lnTo>
                    <a:lnTo>
                      <a:pt x="1502" y="895"/>
                    </a:lnTo>
                    <a:lnTo>
                      <a:pt x="1499" y="899"/>
                    </a:lnTo>
                    <a:lnTo>
                      <a:pt x="1495" y="900"/>
                    </a:lnTo>
                    <a:lnTo>
                      <a:pt x="1489" y="902"/>
                    </a:lnTo>
                    <a:lnTo>
                      <a:pt x="1489" y="904"/>
                    </a:lnTo>
                    <a:lnTo>
                      <a:pt x="1485" y="904"/>
                    </a:lnTo>
                    <a:lnTo>
                      <a:pt x="1479" y="907"/>
                    </a:lnTo>
                    <a:lnTo>
                      <a:pt x="1477" y="905"/>
                    </a:lnTo>
                    <a:lnTo>
                      <a:pt x="1471" y="905"/>
                    </a:lnTo>
                    <a:lnTo>
                      <a:pt x="1466" y="905"/>
                    </a:lnTo>
                    <a:lnTo>
                      <a:pt x="1464" y="905"/>
                    </a:lnTo>
                    <a:lnTo>
                      <a:pt x="1462" y="904"/>
                    </a:lnTo>
                    <a:lnTo>
                      <a:pt x="1462" y="904"/>
                    </a:lnTo>
                    <a:close/>
                    <a:moveTo>
                      <a:pt x="1034" y="736"/>
                    </a:moveTo>
                    <a:lnTo>
                      <a:pt x="1032" y="733"/>
                    </a:lnTo>
                    <a:lnTo>
                      <a:pt x="1034" y="731"/>
                    </a:lnTo>
                    <a:lnTo>
                      <a:pt x="1037" y="729"/>
                    </a:lnTo>
                    <a:lnTo>
                      <a:pt x="1034" y="726"/>
                    </a:lnTo>
                    <a:lnTo>
                      <a:pt x="1035" y="724"/>
                    </a:lnTo>
                    <a:lnTo>
                      <a:pt x="1037" y="724"/>
                    </a:lnTo>
                    <a:lnTo>
                      <a:pt x="1037" y="726"/>
                    </a:lnTo>
                    <a:lnTo>
                      <a:pt x="1040" y="729"/>
                    </a:lnTo>
                    <a:lnTo>
                      <a:pt x="1040" y="731"/>
                    </a:lnTo>
                    <a:lnTo>
                      <a:pt x="1039" y="734"/>
                    </a:lnTo>
                    <a:lnTo>
                      <a:pt x="1037" y="733"/>
                    </a:lnTo>
                    <a:lnTo>
                      <a:pt x="1035" y="736"/>
                    </a:lnTo>
                    <a:lnTo>
                      <a:pt x="1034" y="736"/>
                    </a:lnTo>
                    <a:lnTo>
                      <a:pt x="1034" y="736"/>
                    </a:lnTo>
                    <a:close/>
                    <a:moveTo>
                      <a:pt x="992" y="769"/>
                    </a:moveTo>
                    <a:lnTo>
                      <a:pt x="995" y="767"/>
                    </a:lnTo>
                    <a:lnTo>
                      <a:pt x="997" y="764"/>
                    </a:lnTo>
                    <a:lnTo>
                      <a:pt x="997" y="762"/>
                    </a:lnTo>
                    <a:lnTo>
                      <a:pt x="997" y="759"/>
                    </a:lnTo>
                    <a:lnTo>
                      <a:pt x="995" y="759"/>
                    </a:lnTo>
                    <a:lnTo>
                      <a:pt x="992" y="761"/>
                    </a:lnTo>
                    <a:lnTo>
                      <a:pt x="992" y="762"/>
                    </a:lnTo>
                    <a:lnTo>
                      <a:pt x="987" y="762"/>
                    </a:lnTo>
                    <a:lnTo>
                      <a:pt x="986" y="764"/>
                    </a:lnTo>
                    <a:lnTo>
                      <a:pt x="989" y="767"/>
                    </a:lnTo>
                    <a:lnTo>
                      <a:pt x="992" y="769"/>
                    </a:lnTo>
                    <a:lnTo>
                      <a:pt x="992" y="769"/>
                    </a:lnTo>
                    <a:close/>
                    <a:moveTo>
                      <a:pt x="1040" y="761"/>
                    </a:moveTo>
                    <a:lnTo>
                      <a:pt x="1035" y="764"/>
                    </a:lnTo>
                    <a:lnTo>
                      <a:pt x="1035" y="766"/>
                    </a:lnTo>
                    <a:lnTo>
                      <a:pt x="1034" y="769"/>
                    </a:lnTo>
                    <a:lnTo>
                      <a:pt x="1030" y="764"/>
                    </a:lnTo>
                    <a:lnTo>
                      <a:pt x="1030" y="762"/>
                    </a:lnTo>
                    <a:lnTo>
                      <a:pt x="1035" y="756"/>
                    </a:lnTo>
                    <a:lnTo>
                      <a:pt x="1034" y="752"/>
                    </a:lnTo>
                    <a:lnTo>
                      <a:pt x="1037" y="751"/>
                    </a:lnTo>
                    <a:lnTo>
                      <a:pt x="1040" y="751"/>
                    </a:lnTo>
                    <a:lnTo>
                      <a:pt x="1040" y="754"/>
                    </a:lnTo>
                    <a:lnTo>
                      <a:pt x="1044" y="757"/>
                    </a:lnTo>
                    <a:lnTo>
                      <a:pt x="1040" y="761"/>
                    </a:lnTo>
                    <a:lnTo>
                      <a:pt x="1040" y="761"/>
                    </a:lnTo>
                    <a:close/>
                    <a:moveTo>
                      <a:pt x="1045" y="756"/>
                    </a:moveTo>
                    <a:lnTo>
                      <a:pt x="1045" y="752"/>
                    </a:lnTo>
                    <a:lnTo>
                      <a:pt x="1044" y="751"/>
                    </a:lnTo>
                    <a:lnTo>
                      <a:pt x="1047" y="746"/>
                    </a:lnTo>
                    <a:lnTo>
                      <a:pt x="1049" y="746"/>
                    </a:lnTo>
                    <a:lnTo>
                      <a:pt x="1052" y="749"/>
                    </a:lnTo>
                    <a:lnTo>
                      <a:pt x="1049" y="752"/>
                    </a:lnTo>
                    <a:lnTo>
                      <a:pt x="1049" y="756"/>
                    </a:lnTo>
                    <a:lnTo>
                      <a:pt x="1049" y="756"/>
                    </a:lnTo>
                    <a:lnTo>
                      <a:pt x="1045" y="756"/>
                    </a:lnTo>
                    <a:lnTo>
                      <a:pt x="1045" y="756"/>
                    </a:lnTo>
                    <a:close/>
                    <a:moveTo>
                      <a:pt x="1135" y="757"/>
                    </a:moveTo>
                    <a:lnTo>
                      <a:pt x="1138" y="751"/>
                    </a:lnTo>
                    <a:lnTo>
                      <a:pt x="1143" y="746"/>
                    </a:lnTo>
                    <a:lnTo>
                      <a:pt x="1148" y="747"/>
                    </a:lnTo>
                    <a:lnTo>
                      <a:pt x="1148" y="751"/>
                    </a:lnTo>
                    <a:lnTo>
                      <a:pt x="1143" y="759"/>
                    </a:lnTo>
                    <a:lnTo>
                      <a:pt x="1140" y="759"/>
                    </a:lnTo>
                    <a:lnTo>
                      <a:pt x="1142" y="756"/>
                    </a:lnTo>
                    <a:lnTo>
                      <a:pt x="1142" y="752"/>
                    </a:lnTo>
                    <a:lnTo>
                      <a:pt x="1140" y="754"/>
                    </a:lnTo>
                    <a:lnTo>
                      <a:pt x="1138" y="757"/>
                    </a:lnTo>
                    <a:lnTo>
                      <a:pt x="1138" y="757"/>
                    </a:lnTo>
                    <a:lnTo>
                      <a:pt x="1135" y="757"/>
                    </a:lnTo>
                    <a:lnTo>
                      <a:pt x="1135" y="757"/>
                    </a:lnTo>
                    <a:close/>
                    <a:moveTo>
                      <a:pt x="1132" y="752"/>
                    </a:moveTo>
                    <a:lnTo>
                      <a:pt x="1133" y="752"/>
                    </a:lnTo>
                    <a:lnTo>
                      <a:pt x="1137" y="747"/>
                    </a:lnTo>
                    <a:lnTo>
                      <a:pt x="1133" y="742"/>
                    </a:lnTo>
                    <a:lnTo>
                      <a:pt x="1132" y="746"/>
                    </a:lnTo>
                    <a:lnTo>
                      <a:pt x="1132" y="752"/>
                    </a:lnTo>
                    <a:lnTo>
                      <a:pt x="1132" y="752"/>
                    </a:lnTo>
                    <a:close/>
                    <a:moveTo>
                      <a:pt x="1128" y="789"/>
                    </a:moveTo>
                    <a:lnTo>
                      <a:pt x="1130" y="787"/>
                    </a:lnTo>
                    <a:lnTo>
                      <a:pt x="1137" y="784"/>
                    </a:lnTo>
                    <a:lnTo>
                      <a:pt x="1138" y="781"/>
                    </a:lnTo>
                    <a:lnTo>
                      <a:pt x="1132" y="782"/>
                    </a:lnTo>
                    <a:lnTo>
                      <a:pt x="1130" y="779"/>
                    </a:lnTo>
                    <a:lnTo>
                      <a:pt x="1135" y="769"/>
                    </a:lnTo>
                    <a:lnTo>
                      <a:pt x="1137" y="766"/>
                    </a:lnTo>
                    <a:lnTo>
                      <a:pt x="1130" y="767"/>
                    </a:lnTo>
                    <a:lnTo>
                      <a:pt x="1127" y="774"/>
                    </a:lnTo>
                    <a:lnTo>
                      <a:pt x="1127" y="771"/>
                    </a:lnTo>
                    <a:lnTo>
                      <a:pt x="1130" y="761"/>
                    </a:lnTo>
                    <a:lnTo>
                      <a:pt x="1128" y="746"/>
                    </a:lnTo>
                    <a:lnTo>
                      <a:pt x="1122" y="741"/>
                    </a:lnTo>
                    <a:lnTo>
                      <a:pt x="1122" y="737"/>
                    </a:lnTo>
                    <a:lnTo>
                      <a:pt x="1117" y="737"/>
                    </a:lnTo>
                    <a:lnTo>
                      <a:pt x="1113" y="741"/>
                    </a:lnTo>
                    <a:lnTo>
                      <a:pt x="1113" y="736"/>
                    </a:lnTo>
                    <a:lnTo>
                      <a:pt x="1117" y="734"/>
                    </a:lnTo>
                    <a:lnTo>
                      <a:pt x="1115" y="729"/>
                    </a:lnTo>
                    <a:lnTo>
                      <a:pt x="1115" y="726"/>
                    </a:lnTo>
                    <a:lnTo>
                      <a:pt x="1115" y="721"/>
                    </a:lnTo>
                    <a:lnTo>
                      <a:pt x="1108" y="723"/>
                    </a:lnTo>
                    <a:lnTo>
                      <a:pt x="1102" y="728"/>
                    </a:lnTo>
                    <a:lnTo>
                      <a:pt x="1098" y="736"/>
                    </a:lnTo>
                    <a:lnTo>
                      <a:pt x="1100" y="742"/>
                    </a:lnTo>
                    <a:lnTo>
                      <a:pt x="1097" y="741"/>
                    </a:lnTo>
                    <a:lnTo>
                      <a:pt x="1095" y="736"/>
                    </a:lnTo>
                    <a:lnTo>
                      <a:pt x="1093" y="736"/>
                    </a:lnTo>
                    <a:lnTo>
                      <a:pt x="1092" y="741"/>
                    </a:lnTo>
                    <a:lnTo>
                      <a:pt x="1088" y="741"/>
                    </a:lnTo>
                    <a:lnTo>
                      <a:pt x="1092" y="744"/>
                    </a:lnTo>
                    <a:lnTo>
                      <a:pt x="1088" y="747"/>
                    </a:lnTo>
                    <a:lnTo>
                      <a:pt x="1085" y="747"/>
                    </a:lnTo>
                    <a:lnTo>
                      <a:pt x="1082" y="752"/>
                    </a:lnTo>
                    <a:lnTo>
                      <a:pt x="1074" y="751"/>
                    </a:lnTo>
                    <a:lnTo>
                      <a:pt x="1070" y="752"/>
                    </a:lnTo>
                    <a:lnTo>
                      <a:pt x="1067" y="752"/>
                    </a:lnTo>
                    <a:lnTo>
                      <a:pt x="1057" y="757"/>
                    </a:lnTo>
                    <a:lnTo>
                      <a:pt x="1059" y="762"/>
                    </a:lnTo>
                    <a:lnTo>
                      <a:pt x="1062" y="767"/>
                    </a:lnTo>
                    <a:lnTo>
                      <a:pt x="1067" y="766"/>
                    </a:lnTo>
                    <a:lnTo>
                      <a:pt x="1065" y="764"/>
                    </a:lnTo>
                    <a:lnTo>
                      <a:pt x="1067" y="761"/>
                    </a:lnTo>
                    <a:lnTo>
                      <a:pt x="1072" y="764"/>
                    </a:lnTo>
                    <a:lnTo>
                      <a:pt x="1070" y="769"/>
                    </a:lnTo>
                    <a:lnTo>
                      <a:pt x="1075" y="774"/>
                    </a:lnTo>
                    <a:lnTo>
                      <a:pt x="1079" y="769"/>
                    </a:lnTo>
                    <a:lnTo>
                      <a:pt x="1080" y="772"/>
                    </a:lnTo>
                    <a:lnTo>
                      <a:pt x="1079" y="776"/>
                    </a:lnTo>
                    <a:lnTo>
                      <a:pt x="1084" y="781"/>
                    </a:lnTo>
                    <a:lnTo>
                      <a:pt x="1088" y="782"/>
                    </a:lnTo>
                    <a:lnTo>
                      <a:pt x="1090" y="789"/>
                    </a:lnTo>
                    <a:lnTo>
                      <a:pt x="1093" y="792"/>
                    </a:lnTo>
                    <a:lnTo>
                      <a:pt x="1098" y="787"/>
                    </a:lnTo>
                    <a:lnTo>
                      <a:pt x="1098" y="791"/>
                    </a:lnTo>
                    <a:lnTo>
                      <a:pt x="1105" y="796"/>
                    </a:lnTo>
                    <a:lnTo>
                      <a:pt x="1108" y="796"/>
                    </a:lnTo>
                    <a:lnTo>
                      <a:pt x="1112" y="796"/>
                    </a:lnTo>
                    <a:lnTo>
                      <a:pt x="1117" y="791"/>
                    </a:lnTo>
                    <a:lnTo>
                      <a:pt x="1120" y="791"/>
                    </a:lnTo>
                    <a:lnTo>
                      <a:pt x="1127" y="786"/>
                    </a:lnTo>
                    <a:lnTo>
                      <a:pt x="1128" y="789"/>
                    </a:lnTo>
                    <a:lnTo>
                      <a:pt x="1128" y="789"/>
                    </a:lnTo>
                    <a:close/>
                    <a:moveTo>
                      <a:pt x="1623" y="759"/>
                    </a:moveTo>
                    <a:lnTo>
                      <a:pt x="1623" y="756"/>
                    </a:lnTo>
                    <a:lnTo>
                      <a:pt x="1622" y="754"/>
                    </a:lnTo>
                    <a:lnTo>
                      <a:pt x="1623" y="751"/>
                    </a:lnTo>
                    <a:lnTo>
                      <a:pt x="1628" y="747"/>
                    </a:lnTo>
                    <a:lnTo>
                      <a:pt x="1632" y="749"/>
                    </a:lnTo>
                    <a:lnTo>
                      <a:pt x="1633" y="752"/>
                    </a:lnTo>
                    <a:lnTo>
                      <a:pt x="1637" y="752"/>
                    </a:lnTo>
                    <a:lnTo>
                      <a:pt x="1638" y="754"/>
                    </a:lnTo>
                    <a:lnTo>
                      <a:pt x="1635" y="757"/>
                    </a:lnTo>
                    <a:lnTo>
                      <a:pt x="1632" y="757"/>
                    </a:lnTo>
                    <a:lnTo>
                      <a:pt x="1630" y="757"/>
                    </a:lnTo>
                    <a:lnTo>
                      <a:pt x="1627" y="757"/>
                    </a:lnTo>
                    <a:lnTo>
                      <a:pt x="1625" y="761"/>
                    </a:lnTo>
                    <a:lnTo>
                      <a:pt x="1625" y="761"/>
                    </a:lnTo>
                    <a:lnTo>
                      <a:pt x="1623" y="759"/>
                    </a:lnTo>
                    <a:lnTo>
                      <a:pt x="1623" y="759"/>
                    </a:lnTo>
                    <a:close/>
                    <a:moveTo>
                      <a:pt x="1613" y="1143"/>
                    </a:moveTo>
                    <a:lnTo>
                      <a:pt x="1608" y="1143"/>
                    </a:lnTo>
                    <a:lnTo>
                      <a:pt x="1603" y="1141"/>
                    </a:lnTo>
                    <a:lnTo>
                      <a:pt x="1597" y="1138"/>
                    </a:lnTo>
                    <a:lnTo>
                      <a:pt x="1593" y="1136"/>
                    </a:lnTo>
                    <a:lnTo>
                      <a:pt x="1590" y="1136"/>
                    </a:lnTo>
                    <a:lnTo>
                      <a:pt x="1583" y="1131"/>
                    </a:lnTo>
                    <a:lnTo>
                      <a:pt x="1582" y="1128"/>
                    </a:lnTo>
                    <a:lnTo>
                      <a:pt x="1579" y="1126"/>
                    </a:lnTo>
                    <a:lnTo>
                      <a:pt x="1575" y="1126"/>
                    </a:lnTo>
                    <a:lnTo>
                      <a:pt x="1574" y="1126"/>
                    </a:lnTo>
                    <a:lnTo>
                      <a:pt x="1572" y="1126"/>
                    </a:lnTo>
                    <a:lnTo>
                      <a:pt x="1564" y="1125"/>
                    </a:lnTo>
                    <a:lnTo>
                      <a:pt x="1564" y="1121"/>
                    </a:lnTo>
                    <a:lnTo>
                      <a:pt x="1560" y="1120"/>
                    </a:lnTo>
                    <a:lnTo>
                      <a:pt x="1557" y="1120"/>
                    </a:lnTo>
                    <a:lnTo>
                      <a:pt x="1552" y="1115"/>
                    </a:lnTo>
                    <a:lnTo>
                      <a:pt x="1552" y="1111"/>
                    </a:lnTo>
                    <a:lnTo>
                      <a:pt x="1550" y="1111"/>
                    </a:lnTo>
                    <a:lnTo>
                      <a:pt x="1547" y="1110"/>
                    </a:lnTo>
                    <a:lnTo>
                      <a:pt x="1545" y="1106"/>
                    </a:lnTo>
                    <a:lnTo>
                      <a:pt x="1547" y="1105"/>
                    </a:lnTo>
                    <a:lnTo>
                      <a:pt x="1550" y="1103"/>
                    </a:lnTo>
                    <a:lnTo>
                      <a:pt x="1545" y="1101"/>
                    </a:lnTo>
                    <a:lnTo>
                      <a:pt x="1544" y="1103"/>
                    </a:lnTo>
                    <a:lnTo>
                      <a:pt x="1542" y="1105"/>
                    </a:lnTo>
                    <a:lnTo>
                      <a:pt x="1540" y="1103"/>
                    </a:lnTo>
                    <a:lnTo>
                      <a:pt x="1540" y="1101"/>
                    </a:lnTo>
                    <a:lnTo>
                      <a:pt x="1535" y="1101"/>
                    </a:lnTo>
                    <a:lnTo>
                      <a:pt x="1529" y="1096"/>
                    </a:lnTo>
                    <a:lnTo>
                      <a:pt x="1525" y="1096"/>
                    </a:lnTo>
                    <a:lnTo>
                      <a:pt x="1524" y="1095"/>
                    </a:lnTo>
                    <a:lnTo>
                      <a:pt x="1519" y="1091"/>
                    </a:lnTo>
                    <a:lnTo>
                      <a:pt x="1519" y="1088"/>
                    </a:lnTo>
                    <a:lnTo>
                      <a:pt x="1515" y="1088"/>
                    </a:lnTo>
                    <a:lnTo>
                      <a:pt x="1514" y="1085"/>
                    </a:lnTo>
                    <a:lnTo>
                      <a:pt x="1510" y="1081"/>
                    </a:lnTo>
                    <a:lnTo>
                      <a:pt x="1510" y="1076"/>
                    </a:lnTo>
                    <a:lnTo>
                      <a:pt x="1505" y="1075"/>
                    </a:lnTo>
                    <a:lnTo>
                      <a:pt x="1507" y="1073"/>
                    </a:lnTo>
                    <a:lnTo>
                      <a:pt x="1514" y="1073"/>
                    </a:lnTo>
                    <a:lnTo>
                      <a:pt x="1522" y="1068"/>
                    </a:lnTo>
                    <a:lnTo>
                      <a:pt x="1524" y="1065"/>
                    </a:lnTo>
                    <a:lnTo>
                      <a:pt x="1517" y="1066"/>
                    </a:lnTo>
                    <a:lnTo>
                      <a:pt x="1514" y="1061"/>
                    </a:lnTo>
                    <a:lnTo>
                      <a:pt x="1512" y="1056"/>
                    </a:lnTo>
                    <a:lnTo>
                      <a:pt x="1514" y="1055"/>
                    </a:lnTo>
                    <a:lnTo>
                      <a:pt x="1510" y="1056"/>
                    </a:lnTo>
                    <a:lnTo>
                      <a:pt x="1509" y="1060"/>
                    </a:lnTo>
                    <a:lnTo>
                      <a:pt x="1507" y="1063"/>
                    </a:lnTo>
                    <a:lnTo>
                      <a:pt x="1504" y="1060"/>
                    </a:lnTo>
                    <a:lnTo>
                      <a:pt x="1507" y="1056"/>
                    </a:lnTo>
                    <a:lnTo>
                      <a:pt x="1507" y="1050"/>
                    </a:lnTo>
                    <a:lnTo>
                      <a:pt x="1504" y="1055"/>
                    </a:lnTo>
                    <a:lnTo>
                      <a:pt x="1502" y="1053"/>
                    </a:lnTo>
                    <a:lnTo>
                      <a:pt x="1502" y="1048"/>
                    </a:lnTo>
                    <a:lnTo>
                      <a:pt x="1499" y="1048"/>
                    </a:lnTo>
                    <a:lnTo>
                      <a:pt x="1497" y="1045"/>
                    </a:lnTo>
                    <a:lnTo>
                      <a:pt x="1497" y="1041"/>
                    </a:lnTo>
                    <a:lnTo>
                      <a:pt x="1495" y="1035"/>
                    </a:lnTo>
                    <a:lnTo>
                      <a:pt x="1492" y="1033"/>
                    </a:lnTo>
                    <a:lnTo>
                      <a:pt x="1492" y="1030"/>
                    </a:lnTo>
                    <a:lnTo>
                      <a:pt x="1497" y="1025"/>
                    </a:lnTo>
                    <a:lnTo>
                      <a:pt x="1495" y="1023"/>
                    </a:lnTo>
                    <a:lnTo>
                      <a:pt x="1487" y="1030"/>
                    </a:lnTo>
                    <a:lnTo>
                      <a:pt x="1487" y="1033"/>
                    </a:lnTo>
                    <a:lnTo>
                      <a:pt x="1485" y="1030"/>
                    </a:lnTo>
                    <a:lnTo>
                      <a:pt x="1489" y="1025"/>
                    </a:lnTo>
                    <a:lnTo>
                      <a:pt x="1485" y="1025"/>
                    </a:lnTo>
                    <a:lnTo>
                      <a:pt x="1482" y="1025"/>
                    </a:lnTo>
                    <a:lnTo>
                      <a:pt x="1482" y="1025"/>
                    </a:lnTo>
                    <a:lnTo>
                      <a:pt x="1479" y="1031"/>
                    </a:lnTo>
                    <a:lnTo>
                      <a:pt x="1476" y="1033"/>
                    </a:lnTo>
                    <a:lnTo>
                      <a:pt x="1474" y="1030"/>
                    </a:lnTo>
                    <a:lnTo>
                      <a:pt x="1477" y="1027"/>
                    </a:lnTo>
                    <a:lnTo>
                      <a:pt x="1477" y="1022"/>
                    </a:lnTo>
                    <a:lnTo>
                      <a:pt x="1479" y="1018"/>
                    </a:lnTo>
                    <a:lnTo>
                      <a:pt x="1474" y="1020"/>
                    </a:lnTo>
                    <a:lnTo>
                      <a:pt x="1471" y="1023"/>
                    </a:lnTo>
                    <a:lnTo>
                      <a:pt x="1469" y="1023"/>
                    </a:lnTo>
                    <a:lnTo>
                      <a:pt x="1466" y="1027"/>
                    </a:lnTo>
                    <a:lnTo>
                      <a:pt x="1464" y="1030"/>
                    </a:lnTo>
                    <a:lnTo>
                      <a:pt x="1459" y="1028"/>
                    </a:lnTo>
                    <a:lnTo>
                      <a:pt x="1456" y="1025"/>
                    </a:lnTo>
                    <a:lnTo>
                      <a:pt x="1452" y="1025"/>
                    </a:lnTo>
                    <a:lnTo>
                      <a:pt x="1447" y="1018"/>
                    </a:lnTo>
                    <a:lnTo>
                      <a:pt x="1446" y="1018"/>
                    </a:lnTo>
                    <a:lnTo>
                      <a:pt x="1444" y="1022"/>
                    </a:lnTo>
                    <a:lnTo>
                      <a:pt x="1444" y="1025"/>
                    </a:lnTo>
                    <a:lnTo>
                      <a:pt x="1441" y="1028"/>
                    </a:lnTo>
                    <a:lnTo>
                      <a:pt x="1437" y="1027"/>
                    </a:lnTo>
                    <a:lnTo>
                      <a:pt x="1434" y="1027"/>
                    </a:lnTo>
                    <a:lnTo>
                      <a:pt x="1429" y="1028"/>
                    </a:lnTo>
                    <a:lnTo>
                      <a:pt x="1427" y="1030"/>
                    </a:lnTo>
                    <a:lnTo>
                      <a:pt x="1422" y="1030"/>
                    </a:lnTo>
                    <a:lnTo>
                      <a:pt x="1421" y="1031"/>
                    </a:lnTo>
                    <a:lnTo>
                      <a:pt x="1417" y="1030"/>
                    </a:lnTo>
                    <a:lnTo>
                      <a:pt x="1409" y="1030"/>
                    </a:lnTo>
                    <a:lnTo>
                      <a:pt x="1411" y="1027"/>
                    </a:lnTo>
                    <a:lnTo>
                      <a:pt x="1406" y="1022"/>
                    </a:lnTo>
                    <a:lnTo>
                      <a:pt x="1402" y="1023"/>
                    </a:lnTo>
                    <a:lnTo>
                      <a:pt x="1399" y="1020"/>
                    </a:lnTo>
                    <a:lnTo>
                      <a:pt x="1396" y="1012"/>
                    </a:lnTo>
                    <a:lnTo>
                      <a:pt x="1397" y="1007"/>
                    </a:lnTo>
                    <a:lnTo>
                      <a:pt x="1401" y="1005"/>
                    </a:lnTo>
                    <a:lnTo>
                      <a:pt x="1401" y="1000"/>
                    </a:lnTo>
                    <a:lnTo>
                      <a:pt x="1404" y="997"/>
                    </a:lnTo>
                    <a:lnTo>
                      <a:pt x="1411" y="997"/>
                    </a:lnTo>
                    <a:lnTo>
                      <a:pt x="1412" y="993"/>
                    </a:lnTo>
                    <a:lnTo>
                      <a:pt x="1417" y="993"/>
                    </a:lnTo>
                    <a:lnTo>
                      <a:pt x="1419" y="993"/>
                    </a:lnTo>
                    <a:lnTo>
                      <a:pt x="1421" y="990"/>
                    </a:lnTo>
                    <a:lnTo>
                      <a:pt x="1417" y="987"/>
                    </a:lnTo>
                    <a:lnTo>
                      <a:pt x="1417" y="983"/>
                    </a:lnTo>
                    <a:lnTo>
                      <a:pt x="1419" y="983"/>
                    </a:lnTo>
                    <a:lnTo>
                      <a:pt x="1422" y="983"/>
                    </a:lnTo>
                    <a:lnTo>
                      <a:pt x="1422" y="982"/>
                    </a:lnTo>
                    <a:lnTo>
                      <a:pt x="1422" y="980"/>
                    </a:lnTo>
                    <a:lnTo>
                      <a:pt x="1424" y="978"/>
                    </a:lnTo>
                    <a:lnTo>
                      <a:pt x="1429" y="985"/>
                    </a:lnTo>
                    <a:lnTo>
                      <a:pt x="1434" y="985"/>
                    </a:lnTo>
                    <a:lnTo>
                      <a:pt x="1439" y="988"/>
                    </a:lnTo>
                    <a:lnTo>
                      <a:pt x="1442" y="992"/>
                    </a:lnTo>
                    <a:lnTo>
                      <a:pt x="1444" y="993"/>
                    </a:lnTo>
                    <a:lnTo>
                      <a:pt x="1451" y="995"/>
                    </a:lnTo>
                    <a:lnTo>
                      <a:pt x="1452" y="992"/>
                    </a:lnTo>
                    <a:lnTo>
                      <a:pt x="1457" y="993"/>
                    </a:lnTo>
                    <a:lnTo>
                      <a:pt x="1459" y="995"/>
                    </a:lnTo>
                    <a:lnTo>
                      <a:pt x="1462" y="995"/>
                    </a:lnTo>
                    <a:lnTo>
                      <a:pt x="1467" y="997"/>
                    </a:lnTo>
                    <a:lnTo>
                      <a:pt x="1471" y="993"/>
                    </a:lnTo>
                    <a:lnTo>
                      <a:pt x="1472" y="988"/>
                    </a:lnTo>
                    <a:lnTo>
                      <a:pt x="1479" y="988"/>
                    </a:lnTo>
                    <a:lnTo>
                      <a:pt x="1479" y="990"/>
                    </a:lnTo>
                    <a:lnTo>
                      <a:pt x="1477" y="992"/>
                    </a:lnTo>
                    <a:lnTo>
                      <a:pt x="1481" y="993"/>
                    </a:lnTo>
                    <a:lnTo>
                      <a:pt x="1485" y="990"/>
                    </a:lnTo>
                    <a:lnTo>
                      <a:pt x="1487" y="987"/>
                    </a:lnTo>
                    <a:lnTo>
                      <a:pt x="1492" y="983"/>
                    </a:lnTo>
                    <a:lnTo>
                      <a:pt x="1494" y="987"/>
                    </a:lnTo>
                    <a:lnTo>
                      <a:pt x="1494" y="992"/>
                    </a:lnTo>
                    <a:lnTo>
                      <a:pt x="1495" y="997"/>
                    </a:lnTo>
                    <a:lnTo>
                      <a:pt x="1495" y="992"/>
                    </a:lnTo>
                    <a:lnTo>
                      <a:pt x="1499" y="990"/>
                    </a:lnTo>
                    <a:lnTo>
                      <a:pt x="1500" y="992"/>
                    </a:lnTo>
                    <a:lnTo>
                      <a:pt x="1504" y="988"/>
                    </a:lnTo>
                    <a:lnTo>
                      <a:pt x="1502" y="978"/>
                    </a:lnTo>
                    <a:lnTo>
                      <a:pt x="1497" y="973"/>
                    </a:lnTo>
                    <a:lnTo>
                      <a:pt x="1497" y="968"/>
                    </a:lnTo>
                    <a:lnTo>
                      <a:pt x="1494" y="965"/>
                    </a:lnTo>
                    <a:lnTo>
                      <a:pt x="1495" y="960"/>
                    </a:lnTo>
                    <a:lnTo>
                      <a:pt x="1497" y="958"/>
                    </a:lnTo>
                    <a:lnTo>
                      <a:pt x="1500" y="958"/>
                    </a:lnTo>
                    <a:lnTo>
                      <a:pt x="1507" y="953"/>
                    </a:lnTo>
                    <a:lnTo>
                      <a:pt x="1515" y="948"/>
                    </a:lnTo>
                    <a:lnTo>
                      <a:pt x="1519" y="947"/>
                    </a:lnTo>
                    <a:lnTo>
                      <a:pt x="1525" y="940"/>
                    </a:lnTo>
                    <a:lnTo>
                      <a:pt x="1527" y="940"/>
                    </a:lnTo>
                    <a:lnTo>
                      <a:pt x="1530" y="943"/>
                    </a:lnTo>
                    <a:lnTo>
                      <a:pt x="1534" y="942"/>
                    </a:lnTo>
                    <a:lnTo>
                      <a:pt x="1535" y="942"/>
                    </a:lnTo>
                    <a:lnTo>
                      <a:pt x="1530" y="938"/>
                    </a:lnTo>
                    <a:lnTo>
                      <a:pt x="1529" y="935"/>
                    </a:lnTo>
                    <a:lnTo>
                      <a:pt x="1539" y="929"/>
                    </a:lnTo>
                    <a:lnTo>
                      <a:pt x="1539" y="925"/>
                    </a:lnTo>
                    <a:lnTo>
                      <a:pt x="1542" y="924"/>
                    </a:lnTo>
                    <a:lnTo>
                      <a:pt x="1549" y="925"/>
                    </a:lnTo>
                    <a:lnTo>
                      <a:pt x="1555" y="924"/>
                    </a:lnTo>
                    <a:lnTo>
                      <a:pt x="1557" y="920"/>
                    </a:lnTo>
                    <a:lnTo>
                      <a:pt x="1554" y="917"/>
                    </a:lnTo>
                    <a:lnTo>
                      <a:pt x="1557" y="914"/>
                    </a:lnTo>
                    <a:lnTo>
                      <a:pt x="1557" y="905"/>
                    </a:lnTo>
                    <a:lnTo>
                      <a:pt x="1559" y="904"/>
                    </a:lnTo>
                    <a:lnTo>
                      <a:pt x="1557" y="904"/>
                    </a:lnTo>
                    <a:lnTo>
                      <a:pt x="1557" y="899"/>
                    </a:lnTo>
                    <a:lnTo>
                      <a:pt x="1560" y="895"/>
                    </a:lnTo>
                    <a:lnTo>
                      <a:pt x="1560" y="892"/>
                    </a:lnTo>
                    <a:lnTo>
                      <a:pt x="1557" y="890"/>
                    </a:lnTo>
                    <a:lnTo>
                      <a:pt x="1557" y="889"/>
                    </a:lnTo>
                    <a:lnTo>
                      <a:pt x="1559" y="882"/>
                    </a:lnTo>
                    <a:lnTo>
                      <a:pt x="1562" y="882"/>
                    </a:lnTo>
                    <a:lnTo>
                      <a:pt x="1562" y="879"/>
                    </a:lnTo>
                    <a:lnTo>
                      <a:pt x="1565" y="875"/>
                    </a:lnTo>
                    <a:lnTo>
                      <a:pt x="1564" y="872"/>
                    </a:lnTo>
                    <a:lnTo>
                      <a:pt x="1562" y="874"/>
                    </a:lnTo>
                    <a:lnTo>
                      <a:pt x="1559" y="875"/>
                    </a:lnTo>
                    <a:lnTo>
                      <a:pt x="1559" y="879"/>
                    </a:lnTo>
                    <a:lnTo>
                      <a:pt x="1557" y="879"/>
                    </a:lnTo>
                    <a:lnTo>
                      <a:pt x="1557" y="875"/>
                    </a:lnTo>
                    <a:lnTo>
                      <a:pt x="1557" y="872"/>
                    </a:lnTo>
                    <a:lnTo>
                      <a:pt x="1555" y="872"/>
                    </a:lnTo>
                    <a:lnTo>
                      <a:pt x="1545" y="870"/>
                    </a:lnTo>
                    <a:lnTo>
                      <a:pt x="1542" y="869"/>
                    </a:lnTo>
                    <a:lnTo>
                      <a:pt x="1544" y="865"/>
                    </a:lnTo>
                    <a:lnTo>
                      <a:pt x="1550" y="864"/>
                    </a:lnTo>
                    <a:lnTo>
                      <a:pt x="1550" y="862"/>
                    </a:lnTo>
                    <a:lnTo>
                      <a:pt x="1545" y="860"/>
                    </a:lnTo>
                    <a:lnTo>
                      <a:pt x="1549" y="855"/>
                    </a:lnTo>
                    <a:lnTo>
                      <a:pt x="1549" y="854"/>
                    </a:lnTo>
                    <a:lnTo>
                      <a:pt x="1544" y="849"/>
                    </a:lnTo>
                    <a:lnTo>
                      <a:pt x="1542" y="850"/>
                    </a:lnTo>
                    <a:lnTo>
                      <a:pt x="1540" y="852"/>
                    </a:lnTo>
                    <a:lnTo>
                      <a:pt x="1542" y="855"/>
                    </a:lnTo>
                    <a:lnTo>
                      <a:pt x="1542" y="859"/>
                    </a:lnTo>
                    <a:lnTo>
                      <a:pt x="1535" y="859"/>
                    </a:lnTo>
                    <a:lnTo>
                      <a:pt x="1534" y="855"/>
                    </a:lnTo>
                    <a:lnTo>
                      <a:pt x="1532" y="855"/>
                    </a:lnTo>
                    <a:lnTo>
                      <a:pt x="1530" y="849"/>
                    </a:lnTo>
                    <a:lnTo>
                      <a:pt x="1535" y="845"/>
                    </a:lnTo>
                    <a:lnTo>
                      <a:pt x="1534" y="844"/>
                    </a:lnTo>
                    <a:lnTo>
                      <a:pt x="1527" y="844"/>
                    </a:lnTo>
                    <a:lnTo>
                      <a:pt x="1527" y="842"/>
                    </a:lnTo>
                    <a:lnTo>
                      <a:pt x="1534" y="840"/>
                    </a:lnTo>
                    <a:lnTo>
                      <a:pt x="1534" y="839"/>
                    </a:lnTo>
                    <a:lnTo>
                      <a:pt x="1530" y="839"/>
                    </a:lnTo>
                    <a:lnTo>
                      <a:pt x="1534" y="837"/>
                    </a:lnTo>
                    <a:lnTo>
                      <a:pt x="1535" y="835"/>
                    </a:lnTo>
                    <a:lnTo>
                      <a:pt x="1537" y="834"/>
                    </a:lnTo>
                    <a:lnTo>
                      <a:pt x="1534" y="832"/>
                    </a:lnTo>
                    <a:lnTo>
                      <a:pt x="1530" y="834"/>
                    </a:lnTo>
                    <a:lnTo>
                      <a:pt x="1527" y="839"/>
                    </a:lnTo>
                    <a:lnTo>
                      <a:pt x="1524" y="840"/>
                    </a:lnTo>
                    <a:lnTo>
                      <a:pt x="1522" y="839"/>
                    </a:lnTo>
                    <a:lnTo>
                      <a:pt x="1522" y="834"/>
                    </a:lnTo>
                    <a:lnTo>
                      <a:pt x="1519" y="835"/>
                    </a:lnTo>
                    <a:lnTo>
                      <a:pt x="1517" y="840"/>
                    </a:lnTo>
                    <a:lnTo>
                      <a:pt x="1514" y="840"/>
                    </a:lnTo>
                    <a:lnTo>
                      <a:pt x="1510" y="842"/>
                    </a:lnTo>
                    <a:lnTo>
                      <a:pt x="1505" y="842"/>
                    </a:lnTo>
                    <a:lnTo>
                      <a:pt x="1502" y="842"/>
                    </a:lnTo>
                    <a:lnTo>
                      <a:pt x="1502" y="844"/>
                    </a:lnTo>
                    <a:lnTo>
                      <a:pt x="1499" y="844"/>
                    </a:lnTo>
                    <a:lnTo>
                      <a:pt x="1499" y="842"/>
                    </a:lnTo>
                    <a:lnTo>
                      <a:pt x="1502" y="839"/>
                    </a:lnTo>
                    <a:lnTo>
                      <a:pt x="1500" y="837"/>
                    </a:lnTo>
                    <a:lnTo>
                      <a:pt x="1499" y="835"/>
                    </a:lnTo>
                    <a:lnTo>
                      <a:pt x="1502" y="832"/>
                    </a:lnTo>
                    <a:lnTo>
                      <a:pt x="1504" y="831"/>
                    </a:lnTo>
                    <a:lnTo>
                      <a:pt x="1507" y="832"/>
                    </a:lnTo>
                    <a:lnTo>
                      <a:pt x="1510" y="834"/>
                    </a:lnTo>
                    <a:lnTo>
                      <a:pt x="1512" y="832"/>
                    </a:lnTo>
                    <a:lnTo>
                      <a:pt x="1515" y="832"/>
                    </a:lnTo>
                    <a:lnTo>
                      <a:pt x="1519" y="829"/>
                    </a:lnTo>
                    <a:lnTo>
                      <a:pt x="1520" y="826"/>
                    </a:lnTo>
                    <a:lnTo>
                      <a:pt x="1519" y="822"/>
                    </a:lnTo>
                    <a:lnTo>
                      <a:pt x="1517" y="821"/>
                    </a:lnTo>
                    <a:lnTo>
                      <a:pt x="1512" y="819"/>
                    </a:lnTo>
                    <a:lnTo>
                      <a:pt x="1510" y="816"/>
                    </a:lnTo>
                    <a:lnTo>
                      <a:pt x="1509" y="812"/>
                    </a:lnTo>
                    <a:lnTo>
                      <a:pt x="1509" y="811"/>
                    </a:lnTo>
                    <a:lnTo>
                      <a:pt x="1509" y="807"/>
                    </a:lnTo>
                    <a:lnTo>
                      <a:pt x="1504" y="807"/>
                    </a:lnTo>
                    <a:lnTo>
                      <a:pt x="1502" y="807"/>
                    </a:lnTo>
                    <a:lnTo>
                      <a:pt x="1500" y="806"/>
                    </a:lnTo>
                    <a:lnTo>
                      <a:pt x="1499" y="802"/>
                    </a:lnTo>
                    <a:lnTo>
                      <a:pt x="1502" y="801"/>
                    </a:lnTo>
                    <a:lnTo>
                      <a:pt x="1504" y="802"/>
                    </a:lnTo>
                    <a:lnTo>
                      <a:pt x="1507" y="802"/>
                    </a:lnTo>
                    <a:lnTo>
                      <a:pt x="1507" y="799"/>
                    </a:lnTo>
                    <a:lnTo>
                      <a:pt x="1512" y="797"/>
                    </a:lnTo>
                    <a:lnTo>
                      <a:pt x="1505" y="797"/>
                    </a:lnTo>
                    <a:lnTo>
                      <a:pt x="1502" y="794"/>
                    </a:lnTo>
                    <a:lnTo>
                      <a:pt x="1500" y="794"/>
                    </a:lnTo>
                    <a:lnTo>
                      <a:pt x="1499" y="792"/>
                    </a:lnTo>
                    <a:lnTo>
                      <a:pt x="1495" y="792"/>
                    </a:lnTo>
                    <a:lnTo>
                      <a:pt x="1494" y="796"/>
                    </a:lnTo>
                    <a:lnTo>
                      <a:pt x="1492" y="796"/>
                    </a:lnTo>
                    <a:lnTo>
                      <a:pt x="1492" y="794"/>
                    </a:lnTo>
                    <a:lnTo>
                      <a:pt x="1495" y="786"/>
                    </a:lnTo>
                    <a:lnTo>
                      <a:pt x="1499" y="781"/>
                    </a:lnTo>
                    <a:lnTo>
                      <a:pt x="1500" y="779"/>
                    </a:lnTo>
                    <a:lnTo>
                      <a:pt x="1502" y="772"/>
                    </a:lnTo>
                    <a:lnTo>
                      <a:pt x="1502" y="769"/>
                    </a:lnTo>
                    <a:lnTo>
                      <a:pt x="1504" y="767"/>
                    </a:lnTo>
                    <a:lnTo>
                      <a:pt x="1502" y="764"/>
                    </a:lnTo>
                    <a:lnTo>
                      <a:pt x="1499" y="766"/>
                    </a:lnTo>
                    <a:lnTo>
                      <a:pt x="1495" y="764"/>
                    </a:lnTo>
                    <a:lnTo>
                      <a:pt x="1494" y="766"/>
                    </a:lnTo>
                    <a:lnTo>
                      <a:pt x="1494" y="767"/>
                    </a:lnTo>
                    <a:lnTo>
                      <a:pt x="1490" y="767"/>
                    </a:lnTo>
                    <a:lnTo>
                      <a:pt x="1485" y="762"/>
                    </a:lnTo>
                    <a:lnTo>
                      <a:pt x="1484" y="759"/>
                    </a:lnTo>
                    <a:lnTo>
                      <a:pt x="1482" y="756"/>
                    </a:lnTo>
                    <a:lnTo>
                      <a:pt x="1481" y="756"/>
                    </a:lnTo>
                    <a:lnTo>
                      <a:pt x="1481" y="751"/>
                    </a:lnTo>
                    <a:lnTo>
                      <a:pt x="1485" y="749"/>
                    </a:lnTo>
                    <a:lnTo>
                      <a:pt x="1487" y="746"/>
                    </a:lnTo>
                    <a:lnTo>
                      <a:pt x="1485" y="744"/>
                    </a:lnTo>
                    <a:lnTo>
                      <a:pt x="1484" y="739"/>
                    </a:lnTo>
                    <a:lnTo>
                      <a:pt x="1482" y="741"/>
                    </a:lnTo>
                    <a:lnTo>
                      <a:pt x="1479" y="742"/>
                    </a:lnTo>
                    <a:lnTo>
                      <a:pt x="1479" y="749"/>
                    </a:lnTo>
                    <a:lnTo>
                      <a:pt x="1477" y="752"/>
                    </a:lnTo>
                    <a:lnTo>
                      <a:pt x="1476" y="749"/>
                    </a:lnTo>
                    <a:lnTo>
                      <a:pt x="1472" y="747"/>
                    </a:lnTo>
                    <a:lnTo>
                      <a:pt x="1472" y="747"/>
                    </a:lnTo>
                    <a:lnTo>
                      <a:pt x="1472" y="751"/>
                    </a:lnTo>
                    <a:lnTo>
                      <a:pt x="1469" y="751"/>
                    </a:lnTo>
                    <a:lnTo>
                      <a:pt x="1469" y="756"/>
                    </a:lnTo>
                    <a:lnTo>
                      <a:pt x="1472" y="761"/>
                    </a:lnTo>
                    <a:lnTo>
                      <a:pt x="1476" y="761"/>
                    </a:lnTo>
                    <a:lnTo>
                      <a:pt x="1479" y="767"/>
                    </a:lnTo>
                    <a:lnTo>
                      <a:pt x="1481" y="771"/>
                    </a:lnTo>
                    <a:lnTo>
                      <a:pt x="1479" y="774"/>
                    </a:lnTo>
                    <a:lnTo>
                      <a:pt x="1479" y="777"/>
                    </a:lnTo>
                    <a:lnTo>
                      <a:pt x="1476" y="782"/>
                    </a:lnTo>
                    <a:lnTo>
                      <a:pt x="1472" y="784"/>
                    </a:lnTo>
                    <a:lnTo>
                      <a:pt x="1462" y="784"/>
                    </a:lnTo>
                    <a:lnTo>
                      <a:pt x="1461" y="784"/>
                    </a:lnTo>
                    <a:lnTo>
                      <a:pt x="1457" y="784"/>
                    </a:lnTo>
                    <a:lnTo>
                      <a:pt x="1452" y="781"/>
                    </a:lnTo>
                    <a:lnTo>
                      <a:pt x="1452" y="779"/>
                    </a:lnTo>
                    <a:lnTo>
                      <a:pt x="1452" y="776"/>
                    </a:lnTo>
                    <a:lnTo>
                      <a:pt x="1446" y="776"/>
                    </a:lnTo>
                    <a:lnTo>
                      <a:pt x="1437" y="772"/>
                    </a:lnTo>
                    <a:lnTo>
                      <a:pt x="1431" y="771"/>
                    </a:lnTo>
                    <a:lnTo>
                      <a:pt x="1434" y="779"/>
                    </a:lnTo>
                    <a:lnTo>
                      <a:pt x="1436" y="784"/>
                    </a:lnTo>
                    <a:lnTo>
                      <a:pt x="1436" y="784"/>
                    </a:lnTo>
                    <a:lnTo>
                      <a:pt x="1431" y="784"/>
                    </a:lnTo>
                    <a:lnTo>
                      <a:pt x="1429" y="781"/>
                    </a:lnTo>
                    <a:lnTo>
                      <a:pt x="1426" y="776"/>
                    </a:lnTo>
                    <a:lnTo>
                      <a:pt x="1424" y="776"/>
                    </a:lnTo>
                    <a:lnTo>
                      <a:pt x="1422" y="772"/>
                    </a:lnTo>
                    <a:lnTo>
                      <a:pt x="1417" y="769"/>
                    </a:lnTo>
                    <a:lnTo>
                      <a:pt x="1414" y="764"/>
                    </a:lnTo>
                    <a:lnTo>
                      <a:pt x="1414" y="762"/>
                    </a:lnTo>
                    <a:lnTo>
                      <a:pt x="1411" y="762"/>
                    </a:lnTo>
                    <a:lnTo>
                      <a:pt x="1406" y="757"/>
                    </a:lnTo>
                    <a:lnTo>
                      <a:pt x="1402" y="756"/>
                    </a:lnTo>
                    <a:lnTo>
                      <a:pt x="1402" y="754"/>
                    </a:lnTo>
                    <a:lnTo>
                      <a:pt x="1397" y="752"/>
                    </a:lnTo>
                    <a:lnTo>
                      <a:pt x="1399" y="756"/>
                    </a:lnTo>
                    <a:lnTo>
                      <a:pt x="1407" y="762"/>
                    </a:lnTo>
                    <a:lnTo>
                      <a:pt x="1411" y="766"/>
                    </a:lnTo>
                    <a:lnTo>
                      <a:pt x="1414" y="769"/>
                    </a:lnTo>
                    <a:lnTo>
                      <a:pt x="1417" y="771"/>
                    </a:lnTo>
                    <a:lnTo>
                      <a:pt x="1419" y="774"/>
                    </a:lnTo>
                    <a:lnTo>
                      <a:pt x="1416" y="777"/>
                    </a:lnTo>
                    <a:lnTo>
                      <a:pt x="1414" y="776"/>
                    </a:lnTo>
                    <a:lnTo>
                      <a:pt x="1412" y="779"/>
                    </a:lnTo>
                    <a:lnTo>
                      <a:pt x="1406" y="774"/>
                    </a:lnTo>
                    <a:lnTo>
                      <a:pt x="1402" y="776"/>
                    </a:lnTo>
                    <a:lnTo>
                      <a:pt x="1401" y="772"/>
                    </a:lnTo>
                    <a:lnTo>
                      <a:pt x="1396" y="771"/>
                    </a:lnTo>
                    <a:lnTo>
                      <a:pt x="1394" y="766"/>
                    </a:lnTo>
                    <a:lnTo>
                      <a:pt x="1386" y="767"/>
                    </a:lnTo>
                    <a:lnTo>
                      <a:pt x="1383" y="769"/>
                    </a:lnTo>
                    <a:lnTo>
                      <a:pt x="1379" y="767"/>
                    </a:lnTo>
                    <a:lnTo>
                      <a:pt x="1374" y="766"/>
                    </a:lnTo>
                    <a:lnTo>
                      <a:pt x="1369" y="766"/>
                    </a:lnTo>
                    <a:lnTo>
                      <a:pt x="1366" y="762"/>
                    </a:lnTo>
                    <a:lnTo>
                      <a:pt x="1361" y="759"/>
                    </a:lnTo>
                    <a:lnTo>
                      <a:pt x="1361" y="757"/>
                    </a:lnTo>
                    <a:lnTo>
                      <a:pt x="1368" y="751"/>
                    </a:lnTo>
                    <a:lnTo>
                      <a:pt x="1371" y="751"/>
                    </a:lnTo>
                    <a:lnTo>
                      <a:pt x="1371" y="749"/>
                    </a:lnTo>
                    <a:lnTo>
                      <a:pt x="1368" y="749"/>
                    </a:lnTo>
                    <a:lnTo>
                      <a:pt x="1363" y="752"/>
                    </a:lnTo>
                    <a:lnTo>
                      <a:pt x="1359" y="756"/>
                    </a:lnTo>
                    <a:lnTo>
                      <a:pt x="1358" y="757"/>
                    </a:lnTo>
                    <a:lnTo>
                      <a:pt x="1353" y="754"/>
                    </a:lnTo>
                    <a:lnTo>
                      <a:pt x="1349" y="752"/>
                    </a:lnTo>
                    <a:lnTo>
                      <a:pt x="1348" y="754"/>
                    </a:lnTo>
                    <a:lnTo>
                      <a:pt x="1351" y="756"/>
                    </a:lnTo>
                    <a:lnTo>
                      <a:pt x="1349" y="757"/>
                    </a:lnTo>
                    <a:lnTo>
                      <a:pt x="1343" y="757"/>
                    </a:lnTo>
                    <a:lnTo>
                      <a:pt x="1336" y="752"/>
                    </a:lnTo>
                    <a:lnTo>
                      <a:pt x="1336" y="747"/>
                    </a:lnTo>
                    <a:lnTo>
                      <a:pt x="1331" y="744"/>
                    </a:lnTo>
                    <a:lnTo>
                      <a:pt x="1333" y="741"/>
                    </a:lnTo>
                    <a:lnTo>
                      <a:pt x="1341" y="737"/>
                    </a:lnTo>
                    <a:lnTo>
                      <a:pt x="1343" y="734"/>
                    </a:lnTo>
                    <a:lnTo>
                      <a:pt x="1341" y="734"/>
                    </a:lnTo>
                    <a:lnTo>
                      <a:pt x="1338" y="736"/>
                    </a:lnTo>
                    <a:lnTo>
                      <a:pt x="1331" y="736"/>
                    </a:lnTo>
                    <a:lnTo>
                      <a:pt x="1329" y="741"/>
                    </a:lnTo>
                    <a:lnTo>
                      <a:pt x="1326" y="741"/>
                    </a:lnTo>
                    <a:lnTo>
                      <a:pt x="1326" y="739"/>
                    </a:lnTo>
                    <a:lnTo>
                      <a:pt x="1326" y="734"/>
                    </a:lnTo>
                    <a:lnTo>
                      <a:pt x="1324" y="734"/>
                    </a:lnTo>
                    <a:lnTo>
                      <a:pt x="1323" y="734"/>
                    </a:lnTo>
                    <a:lnTo>
                      <a:pt x="1321" y="737"/>
                    </a:lnTo>
                    <a:lnTo>
                      <a:pt x="1323" y="739"/>
                    </a:lnTo>
                    <a:lnTo>
                      <a:pt x="1321" y="741"/>
                    </a:lnTo>
                    <a:lnTo>
                      <a:pt x="1318" y="741"/>
                    </a:lnTo>
                    <a:lnTo>
                      <a:pt x="1314" y="737"/>
                    </a:lnTo>
                    <a:lnTo>
                      <a:pt x="1311" y="736"/>
                    </a:lnTo>
                    <a:lnTo>
                      <a:pt x="1308" y="737"/>
                    </a:lnTo>
                    <a:lnTo>
                      <a:pt x="1308" y="741"/>
                    </a:lnTo>
                    <a:lnTo>
                      <a:pt x="1304" y="741"/>
                    </a:lnTo>
                    <a:lnTo>
                      <a:pt x="1301" y="737"/>
                    </a:lnTo>
                    <a:lnTo>
                      <a:pt x="1299" y="733"/>
                    </a:lnTo>
                    <a:lnTo>
                      <a:pt x="1301" y="734"/>
                    </a:lnTo>
                    <a:lnTo>
                      <a:pt x="1304" y="736"/>
                    </a:lnTo>
                    <a:lnTo>
                      <a:pt x="1304" y="734"/>
                    </a:lnTo>
                    <a:lnTo>
                      <a:pt x="1299" y="729"/>
                    </a:lnTo>
                    <a:lnTo>
                      <a:pt x="1294" y="726"/>
                    </a:lnTo>
                    <a:lnTo>
                      <a:pt x="1293" y="723"/>
                    </a:lnTo>
                    <a:lnTo>
                      <a:pt x="1294" y="718"/>
                    </a:lnTo>
                    <a:lnTo>
                      <a:pt x="1293" y="713"/>
                    </a:lnTo>
                    <a:lnTo>
                      <a:pt x="1291" y="706"/>
                    </a:lnTo>
                    <a:lnTo>
                      <a:pt x="1293" y="703"/>
                    </a:lnTo>
                    <a:lnTo>
                      <a:pt x="1296" y="703"/>
                    </a:lnTo>
                    <a:lnTo>
                      <a:pt x="1296" y="701"/>
                    </a:lnTo>
                    <a:lnTo>
                      <a:pt x="1293" y="696"/>
                    </a:lnTo>
                    <a:lnTo>
                      <a:pt x="1294" y="694"/>
                    </a:lnTo>
                    <a:lnTo>
                      <a:pt x="1299" y="694"/>
                    </a:lnTo>
                    <a:lnTo>
                      <a:pt x="1301" y="698"/>
                    </a:lnTo>
                    <a:lnTo>
                      <a:pt x="1308" y="698"/>
                    </a:lnTo>
                    <a:lnTo>
                      <a:pt x="1313" y="701"/>
                    </a:lnTo>
                    <a:lnTo>
                      <a:pt x="1314" y="704"/>
                    </a:lnTo>
                    <a:lnTo>
                      <a:pt x="1323" y="708"/>
                    </a:lnTo>
                    <a:lnTo>
                      <a:pt x="1331" y="708"/>
                    </a:lnTo>
                    <a:lnTo>
                      <a:pt x="1333" y="706"/>
                    </a:lnTo>
                    <a:lnTo>
                      <a:pt x="1339" y="706"/>
                    </a:lnTo>
                    <a:lnTo>
                      <a:pt x="1336" y="704"/>
                    </a:lnTo>
                    <a:lnTo>
                      <a:pt x="1336" y="701"/>
                    </a:lnTo>
                    <a:lnTo>
                      <a:pt x="1329" y="698"/>
                    </a:lnTo>
                    <a:lnTo>
                      <a:pt x="1329" y="693"/>
                    </a:lnTo>
                    <a:lnTo>
                      <a:pt x="1323" y="693"/>
                    </a:lnTo>
                    <a:lnTo>
                      <a:pt x="1318" y="689"/>
                    </a:lnTo>
                    <a:lnTo>
                      <a:pt x="1313" y="689"/>
                    </a:lnTo>
                    <a:lnTo>
                      <a:pt x="1308" y="686"/>
                    </a:lnTo>
                    <a:lnTo>
                      <a:pt x="1303" y="686"/>
                    </a:lnTo>
                    <a:lnTo>
                      <a:pt x="1294" y="681"/>
                    </a:lnTo>
                    <a:lnTo>
                      <a:pt x="1293" y="678"/>
                    </a:lnTo>
                    <a:lnTo>
                      <a:pt x="1294" y="671"/>
                    </a:lnTo>
                    <a:lnTo>
                      <a:pt x="1298" y="668"/>
                    </a:lnTo>
                    <a:lnTo>
                      <a:pt x="1298" y="664"/>
                    </a:lnTo>
                    <a:lnTo>
                      <a:pt x="1299" y="659"/>
                    </a:lnTo>
                    <a:lnTo>
                      <a:pt x="1303" y="659"/>
                    </a:lnTo>
                    <a:lnTo>
                      <a:pt x="1306" y="656"/>
                    </a:lnTo>
                    <a:lnTo>
                      <a:pt x="1306" y="648"/>
                    </a:lnTo>
                    <a:lnTo>
                      <a:pt x="1308" y="644"/>
                    </a:lnTo>
                    <a:lnTo>
                      <a:pt x="1311" y="644"/>
                    </a:lnTo>
                    <a:lnTo>
                      <a:pt x="1311" y="639"/>
                    </a:lnTo>
                    <a:lnTo>
                      <a:pt x="1318" y="636"/>
                    </a:lnTo>
                    <a:lnTo>
                      <a:pt x="1323" y="636"/>
                    </a:lnTo>
                    <a:lnTo>
                      <a:pt x="1323" y="633"/>
                    </a:lnTo>
                    <a:lnTo>
                      <a:pt x="1321" y="635"/>
                    </a:lnTo>
                    <a:lnTo>
                      <a:pt x="1319" y="635"/>
                    </a:lnTo>
                    <a:lnTo>
                      <a:pt x="1319" y="631"/>
                    </a:lnTo>
                    <a:lnTo>
                      <a:pt x="1324" y="625"/>
                    </a:lnTo>
                    <a:lnTo>
                      <a:pt x="1328" y="618"/>
                    </a:lnTo>
                    <a:lnTo>
                      <a:pt x="1329" y="616"/>
                    </a:lnTo>
                    <a:lnTo>
                      <a:pt x="1333" y="613"/>
                    </a:lnTo>
                    <a:lnTo>
                      <a:pt x="1336" y="613"/>
                    </a:lnTo>
                    <a:lnTo>
                      <a:pt x="1338" y="613"/>
                    </a:lnTo>
                    <a:lnTo>
                      <a:pt x="1339" y="606"/>
                    </a:lnTo>
                    <a:lnTo>
                      <a:pt x="1343" y="606"/>
                    </a:lnTo>
                    <a:lnTo>
                      <a:pt x="1344" y="610"/>
                    </a:lnTo>
                    <a:lnTo>
                      <a:pt x="1346" y="606"/>
                    </a:lnTo>
                    <a:lnTo>
                      <a:pt x="1344" y="603"/>
                    </a:lnTo>
                    <a:lnTo>
                      <a:pt x="1351" y="596"/>
                    </a:lnTo>
                    <a:lnTo>
                      <a:pt x="1354" y="596"/>
                    </a:lnTo>
                    <a:lnTo>
                      <a:pt x="1354" y="591"/>
                    </a:lnTo>
                    <a:lnTo>
                      <a:pt x="1358" y="586"/>
                    </a:lnTo>
                    <a:lnTo>
                      <a:pt x="1363" y="586"/>
                    </a:lnTo>
                    <a:lnTo>
                      <a:pt x="1366" y="583"/>
                    </a:lnTo>
                    <a:lnTo>
                      <a:pt x="1369" y="583"/>
                    </a:lnTo>
                    <a:lnTo>
                      <a:pt x="1373" y="585"/>
                    </a:lnTo>
                    <a:lnTo>
                      <a:pt x="1371" y="581"/>
                    </a:lnTo>
                    <a:lnTo>
                      <a:pt x="1373" y="576"/>
                    </a:lnTo>
                    <a:lnTo>
                      <a:pt x="1381" y="573"/>
                    </a:lnTo>
                    <a:lnTo>
                      <a:pt x="1389" y="566"/>
                    </a:lnTo>
                    <a:lnTo>
                      <a:pt x="1402" y="563"/>
                    </a:lnTo>
                    <a:lnTo>
                      <a:pt x="1411" y="561"/>
                    </a:lnTo>
                    <a:lnTo>
                      <a:pt x="1414" y="561"/>
                    </a:lnTo>
                    <a:lnTo>
                      <a:pt x="1421" y="561"/>
                    </a:lnTo>
                    <a:lnTo>
                      <a:pt x="1424" y="561"/>
                    </a:lnTo>
                    <a:lnTo>
                      <a:pt x="1427" y="561"/>
                    </a:lnTo>
                    <a:lnTo>
                      <a:pt x="1434" y="561"/>
                    </a:lnTo>
                    <a:lnTo>
                      <a:pt x="1439" y="565"/>
                    </a:lnTo>
                    <a:lnTo>
                      <a:pt x="1451" y="570"/>
                    </a:lnTo>
                    <a:lnTo>
                      <a:pt x="1451" y="573"/>
                    </a:lnTo>
                    <a:lnTo>
                      <a:pt x="1449" y="576"/>
                    </a:lnTo>
                    <a:lnTo>
                      <a:pt x="1444" y="578"/>
                    </a:lnTo>
                    <a:lnTo>
                      <a:pt x="1436" y="581"/>
                    </a:lnTo>
                    <a:lnTo>
                      <a:pt x="1431" y="581"/>
                    </a:lnTo>
                    <a:lnTo>
                      <a:pt x="1429" y="585"/>
                    </a:lnTo>
                    <a:lnTo>
                      <a:pt x="1424" y="588"/>
                    </a:lnTo>
                    <a:lnTo>
                      <a:pt x="1419" y="590"/>
                    </a:lnTo>
                    <a:lnTo>
                      <a:pt x="1411" y="598"/>
                    </a:lnTo>
                    <a:lnTo>
                      <a:pt x="1402" y="608"/>
                    </a:lnTo>
                    <a:lnTo>
                      <a:pt x="1394" y="611"/>
                    </a:lnTo>
                    <a:lnTo>
                      <a:pt x="1392" y="613"/>
                    </a:lnTo>
                    <a:lnTo>
                      <a:pt x="1387" y="621"/>
                    </a:lnTo>
                    <a:lnTo>
                      <a:pt x="1386" y="626"/>
                    </a:lnTo>
                    <a:lnTo>
                      <a:pt x="1389" y="631"/>
                    </a:lnTo>
                    <a:lnTo>
                      <a:pt x="1391" y="633"/>
                    </a:lnTo>
                    <a:lnTo>
                      <a:pt x="1391" y="638"/>
                    </a:lnTo>
                    <a:lnTo>
                      <a:pt x="1387" y="639"/>
                    </a:lnTo>
                    <a:lnTo>
                      <a:pt x="1384" y="643"/>
                    </a:lnTo>
                    <a:lnTo>
                      <a:pt x="1379" y="648"/>
                    </a:lnTo>
                    <a:lnTo>
                      <a:pt x="1379" y="653"/>
                    </a:lnTo>
                    <a:lnTo>
                      <a:pt x="1376" y="658"/>
                    </a:lnTo>
                    <a:lnTo>
                      <a:pt x="1374" y="659"/>
                    </a:lnTo>
                    <a:lnTo>
                      <a:pt x="1373" y="663"/>
                    </a:lnTo>
                    <a:lnTo>
                      <a:pt x="1376" y="666"/>
                    </a:lnTo>
                    <a:lnTo>
                      <a:pt x="1376" y="673"/>
                    </a:lnTo>
                    <a:lnTo>
                      <a:pt x="1378" y="676"/>
                    </a:lnTo>
                    <a:lnTo>
                      <a:pt x="1378" y="681"/>
                    </a:lnTo>
                    <a:lnTo>
                      <a:pt x="1383" y="686"/>
                    </a:lnTo>
                    <a:lnTo>
                      <a:pt x="1383" y="689"/>
                    </a:lnTo>
                    <a:lnTo>
                      <a:pt x="1387" y="691"/>
                    </a:lnTo>
                    <a:lnTo>
                      <a:pt x="1387" y="696"/>
                    </a:lnTo>
                    <a:lnTo>
                      <a:pt x="1386" y="699"/>
                    </a:lnTo>
                    <a:lnTo>
                      <a:pt x="1384" y="696"/>
                    </a:lnTo>
                    <a:lnTo>
                      <a:pt x="1383" y="696"/>
                    </a:lnTo>
                    <a:lnTo>
                      <a:pt x="1381" y="698"/>
                    </a:lnTo>
                    <a:lnTo>
                      <a:pt x="1379" y="698"/>
                    </a:lnTo>
                    <a:lnTo>
                      <a:pt x="1376" y="699"/>
                    </a:lnTo>
                    <a:lnTo>
                      <a:pt x="1373" y="699"/>
                    </a:lnTo>
                    <a:lnTo>
                      <a:pt x="1374" y="701"/>
                    </a:lnTo>
                    <a:lnTo>
                      <a:pt x="1378" y="704"/>
                    </a:lnTo>
                    <a:lnTo>
                      <a:pt x="1381" y="704"/>
                    </a:lnTo>
                    <a:lnTo>
                      <a:pt x="1383" y="703"/>
                    </a:lnTo>
                    <a:lnTo>
                      <a:pt x="1384" y="704"/>
                    </a:lnTo>
                    <a:lnTo>
                      <a:pt x="1381" y="708"/>
                    </a:lnTo>
                    <a:lnTo>
                      <a:pt x="1378" y="714"/>
                    </a:lnTo>
                    <a:lnTo>
                      <a:pt x="1378" y="718"/>
                    </a:lnTo>
                    <a:lnTo>
                      <a:pt x="1378" y="721"/>
                    </a:lnTo>
                    <a:lnTo>
                      <a:pt x="1383" y="716"/>
                    </a:lnTo>
                    <a:lnTo>
                      <a:pt x="1383" y="713"/>
                    </a:lnTo>
                    <a:lnTo>
                      <a:pt x="1387" y="704"/>
                    </a:lnTo>
                    <a:lnTo>
                      <a:pt x="1391" y="703"/>
                    </a:lnTo>
                    <a:lnTo>
                      <a:pt x="1391" y="694"/>
                    </a:lnTo>
                    <a:lnTo>
                      <a:pt x="1394" y="691"/>
                    </a:lnTo>
                    <a:lnTo>
                      <a:pt x="1397" y="689"/>
                    </a:lnTo>
                    <a:lnTo>
                      <a:pt x="1397" y="684"/>
                    </a:lnTo>
                    <a:lnTo>
                      <a:pt x="1396" y="683"/>
                    </a:lnTo>
                    <a:lnTo>
                      <a:pt x="1397" y="679"/>
                    </a:lnTo>
                    <a:lnTo>
                      <a:pt x="1394" y="678"/>
                    </a:lnTo>
                    <a:lnTo>
                      <a:pt x="1391" y="678"/>
                    </a:lnTo>
                    <a:lnTo>
                      <a:pt x="1391" y="671"/>
                    </a:lnTo>
                    <a:lnTo>
                      <a:pt x="1391" y="671"/>
                    </a:lnTo>
                    <a:lnTo>
                      <a:pt x="1389" y="664"/>
                    </a:lnTo>
                    <a:lnTo>
                      <a:pt x="1387" y="661"/>
                    </a:lnTo>
                    <a:lnTo>
                      <a:pt x="1386" y="656"/>
                    </a:lnTo>
                    <a:lnTo>
                      <a:pt x="1389" y="654"/>
                    </a:lnTo>
                    <a:lnTo>
                      <a:pt x="1391" y="658"/>
                    </a:lnTo>
                    <a:lnTo>
                      <a:pt x="1392" y="656"/>
                    </a:lnTo>
                    <a:lnTo>
                      <a:pt x="1397" y="654"/>
                    </a:lnTo>
                    <a:lnTo>
                      <a:pt x="1401" y="653"/>
                    </a:lnTo>
                    <a:lnTo>
                      <a:pt x="1399" y="649"/>
                    </a:lnTo>
                    <a:lnTo>
                      <a:pt x="1401" y="646"/>
                    </a:lnTo>
                    <a:lnTo>
                      <a:pt x="1406" y="646"/>
                    </a:lnTo>
                    <a:lnTo>
                      <a:pt x="1407" y="653"/>
                    </a:lnTo>
                    <a:lnTo>
                      <a:pt x="1407" y="654"/>
                    </a:lnTo>
                    <a:lnTo>
                      <a:pt x="1409" y="656"/>
                    </a:lnTo>
                    <a:lnTo>
                      <a:pt x="1412" y="653"/>
                    </a:lnTo>
                    <a:lnTo>
                      <a:pt x="1412" y="649"/>
                    </a:lnTo>
                    <a:lnTo>
                      <a:pt x="1416" y="646"/>
                    </a:lnTo>
                    <a:lnTo>
                      <a:pt x="1419" y="646"/>
                    </a:lnTo>
                    <a:lnTo>
                      <a:pt x="1417" y="643"/>
                    </a:lnTo>
                    <a:lnTo>
                      <a:pt x="1421" y="641"/>
                    </a:lnTo>
                    <a:lnTo>
                      <a:pt x="1424" y="641"/>
                    </a:lnTo>
                    <a:lnTo>
                      <a:pt x="1422" y="638"/>
                    </a:lnTo>
                    <a:lnTo>
                      <a:pt x="1419" y="638"/>
                    </a:lnTo>
                    <a:lnTo>
                      <a:pt x="1412" y="643"/>
                    </a:lnTo>
                    <a:lnTo>
                      <a:pt x="1409" y="643"/>
                    </a:lnTo>
                    <a:lnTo>
                      <a:pt x="1407" y="638"/>
                    </a:lnTo>
                    <a:lnTo>
                      <a:pt x="1404" y="636"/>
                    </a:lnTo>
                    <a:lnTo>
                      <a:pt x="1404" y="633"/>
                    </a:lnTo>
                    <a:lnTo>
                      <a:pt x="1409" y="631"/>
                    </a:lnTo>
                    <a:lnTo>
                      <a:pt x="1407" y="628"/>
                    </a:lnTo>
                    <a:lnTo>
                      <a:pt x="1409" y="623"/>
                    </a:lnTo>
                    <a:lnTo>
                      <a:pt x="1412" y="616"/>
                    </a:lnTo>
                    <a:lnTo>
                      <a:pt x="1412" y="613"/>
                    </a:lnTo>
                    <a:lnTo>
                      <a:pt x="1416" y="610"/>
                    </a:lnTo>
                    <a:lnTo>
                      <a:pt x="1422" y="610"/>
                    </a:lnTo>
                    <a:lnTo>
                      <a:pt x="1426" y="615"/>
                    </a:lnTo>
                    <a:lnTo>
                      <a:pt x="1427" y="616"/>
                    </a:lnTo>
                    <a:lnTo>
                      <a:pt x="1432" y="620"/>
                    </a:lnTo>
                    <a:lnTo>
                      <a:pt x="1436" y="625"/>
                    </a:lnTo>
                    <a:lnTo>
                      <a:pt x="1441" y="625"/>
                    </a:lnTo>
                    <a:lnTo>
                      <a:pt x="1437" y="621"/>
                    </a:lnTo>
                    <a:lnTo>
                      <a:pt x="1436" y="618"/>
                    </a:lnTo>
                    <a:lnTo>
                      <a:pt x="1429" y="615"/>
                    </a:lnTo>
                    <a:lnTo>
                      <a:pt x="1427" y="610"/>
                    </a:lnTo>
                    <a:lnTo>
                      <a:pt x="1427" y="608"/>
                    </a:lnTo>
                    <a:lnTo>
                      <a:pt x="1422" y="608"/>
                    </a:lnTo>
                    <a:lnTo>
                      <a:pt x="1419" y="606"/>
                    </a:lnTo>
                    <a:lnTo>
                      <a:pt x="1421" y="605"/>
                    </a:lnTo>
                    <a:lnTo>
                      <a:pt x="1429" y="605"/>
                    </a:lnTo>
                    <a:lnTo>
                      <a:pt x="1431" y="603"/>
                    </a:lnTo>
                    <a:lnTo>
                      <a:pt x="1432" y="603"/>
                    </a:lnTo>
                    <a:lnTo>
                      <a:pt x="1441" y="610"/>
                    </a:lnTo>
                    <a:lnTo>
                      <a:pt x="1447" y="613"/>
                    </a:lnTo>
                    <a:lnTo>
                      <a:pt x="1449" y="613"/>
                    </a:lnTo>
                    <a:lnTo>
                      <a:pt x="1444" y="610"/>
                    </a:lnTo>
                    <a:lnTo>
                      <a:pt x="1439" y="603"/>
                    </a:lnTo>
                    <a:lnTo>
                      <a:pt x="1434" y="600"/>
                    </a:lnTo>
                    <a:lnTo>
                      <a:pt x="1434" y="598"/>
                    </a:lnTo>
                    <a:lnTo>
                      <a:pt x="1436" y="593"/>
                    </a:lnTo>
                    <a:lnTo>
                      <a:pt x="1442" y="591"/>
                    </a:lnTo>
                    <a:lnTo>
                      <a:pt x="1444" y="593"/>
                    </a:lnTo>
                    <a:lnTo>
                      <a:pt x="1444" y="596"/>
                    </a:lnTo>
                    <a:lnTo>
                      <a:pt x="1444" y="600"/>
                    </a:lnTo>
                    <a:lnTo>
                      <a:pt x="1447" y="598"/>
                    </a:lnTo>
                    <a:lnTo>
                      <a:pt x="1446" y="595"/>
                    </a:lnTo>
                    <a:lnTo>
                      <a:pt x="1449" y="591"/>
                    </a:lnTo>
                    <a:lnTo>
                      <a:pt x="1454" y="591"/>
                    </a:lnTo>
                    <a:lnTo>
                      <a:pt x="1457" y="596"/>
                    </a:lnTo>
                    <a:lnTo>
                      <a:pt x="1459" y="598"/>
                    </a:lnTo>
                    <a:lnTo>
                      <a:pt x="1461" y="603"/>
                    </a:lnTo>
                    <a:lnTo>
                      <a:pt x="1464" y="601"/>
                    </a:lnTo>
                    <a:lnTo>
                      <a:pt x="1464" y="598"/>
                    </a:lnTo>
                    <a:lnTo>
                      <a:pt x="1459" y="593"/>
                    </a:lnTo>
                    <a:lnTo>
                      <a:pt x="1461" y="590"/>
                    </a:lnTo>
                    <a:lnTo>
                      <a:pt x="1472" y="588"/>
                    </a:lnTo>
                    <a:lnTo>
                      <a:pt x="1479" y="585"/>
                    </a:lnTo>
                    <a:lnTo>
                      <a:pt x="1485" y="585"/>
                    </a:lnTo>
                    <a:lnTo>
                      <a:pt x="1490" y="581"/>
                    </a:lnTo>
                    <a:lnTo>
                      <a:pt x="1497" y="583"/>
                    </a:lnTo>
                    <a:lnTo>
                      <a:pt x="1505" y="583"/>
                    </a:lnTo>
                    <a:lnTo>
                      <a:pt x="1512" y="585"/>
                    </a:lnTo>
                    <a:lnTo>
                      <a:pt x="1514" y="588"/>
                    </a:lnTo>
                    <a:lnTo>
                      <a:pt x="1512" y="590"/>
                    </a:lnTo>
                    <a:lnTo>
                      <a:pt x="1510" y="600"/>
                    </a:lnTo>
                    <a:lnTo>
                      <a:pt x="1510" y="601"/>
                    </a:lnTo>
                    <a:lnTo>
                      <a:pt x="1507" y="605"/>
                    </a:lnTo>
                    <a:lnTo>
                      <a:pt x="1504" y="610"/>
                    </a:lnTo>
                    <a:lnTo>
                      <a:pt x="1504" y="613"/>
                    </a:lnTo>
                    <a:lnTo>
                      <a:pt x="1509" y="615"/>
                    </a:lnTo>
                    <a:lnTo>
                      <a:pt x="1510" y="618"/>
                    </a:lnTo>
                    <a:lnTo>
                      <a:pt x="1510" y="620"/>
                    </a:lnTo>
                    <a:lnTo>
                      <a:pt x="1504" y="626"/>
                    </a:lnTo>
                    <a:lnTo>
                      <a:pt x="1502" y="630"/>
                    </a:lnTo>
                    <a:lnTo>
                      <a:pt x="1502" y="635"/>
                    </a:lnTo>
                    <a:lnTo>
                      <a:pt x="1505" y="636"/>
                    </a:lnTo>
                    <a:lnTo>
                      <a:pt x="1505" y="639"/>
                    </a:lnTo>
                    <a:lnTo>
                      <a:pt x="1502" y="643"/>
                    </a:lnTo>
                    <a:lnTo>
                      <a:pt x="1499" y="644"/>
                    </a:lnTo>
                    <a:lnTo>
                      <a:pt x="1495" y="648"/>
                    </a:lnTo>
                    <a:lnTo>
                      <a:pt x="1490" y="648"/>
                    </a:lnTo>
                    <a:lnTo>
                      <a:pt x="1487" y="651"/>
                    </a:lnTo>
                    <a:lnTo>
                      <a:pt x="1484" y="654"/>
                    </a:lnTo>
                    <a:lnTo>
                      <a:pt x="1482" y="658"/>
                    </a:lnTo>
                    <a:lnTo>
                      <a:pt x="1485" y="658"/>
                    </a:lnTo>
                    <a:lnTo>
                      <a:pt x="1490" y="653"/>
                    </a:lnTo>
                    <a:lnTo>
                      <a:pt x="1495" y="649"/>
                    </a:lnTo>
                    <a:lnTo>
                      <a:pt x="1499" y="649"/>
                    </a:lnTo>
                    <a:lnTo>
                      <a:pt x="1500" y="649"/>
                    </a:lnTo>
                    <a:lnTo>
                      <a:pt x="1497" y="653"/>
                    </a:lnTo>
                    <a:lnTo>
                      <a:pt x="1495" y="656"/>
                    </a:lnTo>
                    <a:lnTo>
                      <a:pt x="1489" y="661"/>
                    </a:lnTo>
                    <a:lnTo>
                      <a:pt x="1485" y="663"/>
                    </a:lnTo>
                    <a:lnTo>
                      <a:pt x="1484" y="664"/>
                    </a:lnTo>
                    <a:lnTo>
                      <a:pt x="1485" y="666"/>
                    </a:lnTo>
                    <a:lnTo>
                      <a:pt x="1484" y="669"/>
                    </a:lnTo>
                    <a:lnTo>
                      <a:pt x="1482" y="668"/>
                    </a:lnTo>
                    <a:lnTo>
                      <a:pt x="1479" y="668"/>
                    </a:lnTo>
                    <a:lnTo>
                      <a:pt x="1479" y="671"/>
                    </a:lnTo>
                    <a:lnTo>
                      <a:pt x="1481" y="671"/>
                    </a:lnTo>
                    <a:lnTo>
                      <a:pt x="1482" y="673"/>
                    </a:lnTo>
                    <a:lnTo>
                      <a:pt x="1482" y="676"/>
                    </a:lnTo>
                    <a:lnTo>
                      <a:pt x="1479" y="678"/>
                    </a:lnTo>
                    <a:lnTo>
                      <a:pt x="1482" y="678"/>
                    </a:lnTo>
                    <a:lnTo>
                      <a:pt x="1484" y="676"/>
                    </a:lnTo>
                    <a:lnTo>
                      <a:pt x="1489" y="674"/>
                    </a:lnTo>
                    <a:lnTo>
                      <a:pt x="1490" y="671"/>
                    </a:lnTo>
                    <a:lnTo>
                      <a:pt x="1490" y="668"/>
                    </a:lnTo>
                    <a:lnTo>
                      <a:pt x="1495" y="666"/>
                    </a:lnTo>
                    <a:lnTo>
                      <a:pt x="1497" y="663"/>
                    </a:lnTo>
                    <a:lnTo>
                      <a:pt x="1499" y="664"/>
                    </a:lnTo>
                    <a:lnTo>
                      <a:pt x="1499" y="669"/>
                    </a:lnTo>
                    <a:lnTo>
                      <a:pt x="1502" y="671"/>
                    </a:lnTo>
                    <a:lnTo>
                      <a:pt x="1502" y="666"/>
                    </a:lnTo>
                    <a:lnTo>
                      <a:pt x="1500" y="661"/>
                    </a:lnTo>
                    <a:lnTo>
                      <a:pt x="1500" y="658"/>
                    </a:lnTo>
                    <a:lnTo>
                      <a:pt x="1504" y="656"/>
                    </a:lnTo>
                    <a:lnTo>
                      <a:pt x="1507" y="658"/>
                    </a:lnTo>
                    <a:lnTo>
                      <a:pt x="1507" y="663"/>
                    </a:lnTo>
                    <a:lnTo>
                      <a:pt x="1509" y="664"/>
                    </a:lnTo>
                    <a:lnTo>
                      <a:pt x="1510" y="663"/>
                    </a:lnTo>
                    <a:lnTo>
                      <a:pt x="1517" y="658"/>
                    </a:lnTo>
                    <a:lnTo>
                      <a:pt x="1517" y="663"/>
                    </a:lnTo>
                    <a:lnTo>
                      <a:pt x="1520" y="664"/>
                    </a:lnTo>
                    <a:lnTo>
                      <a:pt x="1519" y="669"/>
                    </a:lnTo>
                    <a:lnTo>
                      <a:pt x="1514" y="676"/>
                    </a:lnTo>
                    <a:lnTo>
                      <a:pt x="1509" y="679"/>
                    </a:lnTo>
                    <a:lnTo>
                      <a:pt x="1507" y="683"/>
                    </a:lnTo>
                    <a:lnTo>
                      <a:pt x="1510" y="683"/>
                    </a:lnTo>
                    <a:lnTo>
                      <a:pt x="1515" y="686"/>
                    </a:lnTo>
                    <a:lnTo>
                      <a:pt x="1519" y="683"/>
                    </a:lnTo>
                    <a:lnTo>
                      <a:pt x="1515" y="681"/>
                    </a:lnTo>
                    <a:lnTo>
                      <a:pt x="1517" y="676"/>
                    </a:lnTo>
                    <a:lnTo>
                      <a:pt x="1522" y="673"/>
                    </a:lnTo>
                    <a:lnTo>
                      <a:pt x="1525" y="678"/>
                    </a:lnTo>
                    <a:lnTo>
                      <a:pt x="1525" y="681"/>
                    </a:lnTo>
                    <a:lnTo>
                      <a:pt x="1527" y="679"/>
                    </a:lnTo>
                    <a:lnTo>
                      <a:pt x="1525" y="673"/>
                    </a:lnTo>
                    <a:lnTo>
                      <a:pt x="1524" y="669"/>
                    </a:lnTo>
                    <a:lnTo>
                      <a:pt x="1524" y="661"/>
                    </a:lnTo>
                    <a:lnTo>
                      <a:pt x="1525" y="661"/>
                    </a:lnTo>
                    <a:lnTo>
                      <a:pt x="1530" y="663"/>
                    </a:lnTo>
                    <a:lnTo>
                      <a:pt x="1529" y="666"/>
                    </a:lnTo>
                    <a:lnTo>
                      <a:pt x="1527" y="669"/>
                    </a:lnTo>
                    <a:lnTo>
                      <a:pt x="1530" y="669"/>
                    </a:lnTo>
                    <a:lnTo>
                      <a:pt x="1534" y="668"/>
                    </a:lnTo>
                    <a:lnTo>
                      <a:pt x="1542" y="674"/>
                    </a:lnTo>
                    <a:lnTo>
                      <a:pt x="1542" y="678"/>
                    </a:lnTo>
                    <a:lnTo>
                      <a:pt x="1547" y="678"/>
                    </a:lnTo>
                    <a:lnTo>
                      <a:pt x="1550" y="679"/>
                    </a:lnTo>
                    <a:lnTo>
                      <a:pt x="1554" y="679"/>
                    </a:lnTo>
                    <a:lnTo>
                      <a:pt x="1550" y="674"/>
                    </a:lnTo>
                    <a:lnTo>
                      <a:pt x="1547" y="674"/>
                    </a:lnTo>
                    <a:lnTo>
                      <a:pt x="1545" y="673"/>
                    </a:lnTo>
                    <a:lnTo>
                      <a:pt x="1537" y="666"/>
                    </a:lnTo>
                    <a:lnTo>
                      <a:pt x="1534" y="664"/>
                    </a:lnTo>
                    <a:lnTo>
                      <a:pt x="1532" y="663"/>
                    </a:lnTo>
                    <a:lnTo>
                      <a:pt x="1537" y="656"/>
                    </a:lnTo>
                    <a:lnTo>
                      <a:pt x="1542" y="656"/>
                    </a:lnTo>
                    <a:lnTo>
                      <a:pt x="1547" y="653"/>
                    </a:lnTo>
                    <a:lnTo>
                      <a:pt x="1554" y="651"/>
                    </a:lnTo>
                    <a:lnTo>
                      <a:pt x="1560" y="651"/>
                    </a:lnTo>
                    <a:lnTo>
                      <a:pt x="1562" y="653"/>
                    </a:lnTo>
                    <a:lnTo>
                      <a:pt x="1565" y="653"/>
                    </a:lnTo>
                    <a:lnTo>
                      <a:pt x="1572" y="656"/>
                    </a:lnTo>
                    <a:lnTo>
                      <a:pt x="1572" y="659"/>
                    </a:lnTo>
                    <a:lnTo>
                      <a:pt x="1575" y="661"/>
                    </a:lnTo>
                    <a:lnTo>
                      <a:pt x="1579" y="663"/>
                    </a:lnTo>
                    <a:lnTo>
                      <a:pt x="1579" y="666"/>
                    </a:lnTo>
                    <a:lnTo>
                      <a:pt x="1582" y="666"/>
                    </a:lnTo>
                    <a:lnTo>
                      <a:pt x="1582" y="664"/>
                    </a:lnTo>
                    <a:lnTo>
                      <a:pt x="1587" y="664"/>
                    </a:lnTo>
                    <a:lnTo>
                      <a:pt x="1588" y="668"/>
                    </a:lnTo>
                    <a:lnTo>
                      <a:pt x="1593" y="671"/>
                    </a:lnTo>
                    <a:lnTo>
                      <a:pt x="1593" y="673"/>
                    </a:lnTo>
                    <a:lnTo>
                      <a:pt x="1593" y="676"/>
                    </a:lnTo>
                    <a:lnTo>
                      <a:pt x="1593" y="679"/>
                    </a:lnTo>
                    <a:lnTo>
                      <a:pt x="1595" y="681"/>
                    </a:lnTo>
                    <a:lnTo>
                      <a:pt x="1590" y="686"/>
                    </a:lnTo>
                    <a:lnTo>
                      <a:pt x="1587" y="686"/>
                    </a:lnTo>
                    <a:lnTo>
                      <a:pt x="1582" y="684"/>
                    </a:lnTo>
                    <a:lnTo>
                      <a:pt x="1575" y="686"/>
                    </a:lnTo>
                    <a:lnTo>
                      <a:pt x="1569" y="693"/>
                    </a:lnTo>
                    <a:lnTo>
                      <a:pt x="1577" y="688"/>
                    </a:lnTo>
                    <a:lnTo>
                      <a:pt x="1583" y="688"/>
                    </a:lnTo>
                    <a:lnTo>
                      <a:pt x="1585" y="689"/>
                    </a:lnTo>
                    <a:lnTo>
                      <a:pt x="1582" y="693"/>
                    </a:lnTo>
                    <a:lnTo>
                      <a:pt x="1577" y="694"/>
                    </a:lnTo>
                    <a:lnTo>
                      <a:pt x="1572" y="703"/>
                    </a:lnTo>
                    <a:lnTo>
                      <a:pt x="1569" y="704"/>
                    </a:lnTo>
                    <a:lnTo>
                      <a:pt x="1565" y="706"/>
                    </a:lnTo>
                    <a:lnTo>
                      <a:pt x="1565" y="709"/>
                    </a:lnTo>
                    <a:lnTo>
                      <a:pt x="1567" y="709"/>
                    </a:lnTo>
                    <a:lnTo>
                      <a:pt x="1575" y="701"/>
                    </a:lnTo>
                    <a:lnTo>
                      <a:pt x="1580" y="696"/>
                    </a:lnTo>
                    <a:lnTo>
                      <a:pt x="1585" y="693"/>
                    </a:lnTo>
                    <a:lnTo>
                      <a:pt x="1590" y="689"/>
                    </a:lnTo>
                    <a:lnTo>
                      <a:pt x="1595" y="691"/>
                    </a:lnTo>
                    <a:lnTo>
                      <a:pt x="1598" y="693"/>
                    </a:lnTo>
                    <a:lnTo>
                      <a:pt x="1602" y="693"/>
                    </a:lnTo>
                    <a:lnTo>
                      <a:pt x="1602" y="696"/>
                    </a:lnTo>
                    <a:lnTo>
                      <a:pt x="1600" y="699"/>
                    </a:lnTo>
                    <a:lnTo>
                      <a:pt x="1600" y="703"/>
                    </a:lnTo>
                    <a:lnTo>
                      <a:pt x="1595" y="704"/>
                    </a:lnTo>
                    <a:lnTo>
                      <a:pt x="1592" y="709"/>
                    </a:lnTo>
                    <a:lnTo>
                      <a:pt x="1587" y="709"/>
                    </a:lnTo>
                    <a:lnTo>
                      <a:pt x="1585" y="708"/>
                    </a:lnTo>
                    <a:lnTo>
                      <a:pt x="1580" y="708"/>
                    </a:lnTo>
                    <a:lnTo>
                      <a:pt x="1579" y="709"/>
                    </a:lnTo>
                    <a:lnTo>
                      <a:pt x="1583" y="709"/>
                    </a:lnTo>
                    <a:lnTo>
                      <a:pt x="1583" y="713"/>
                    </a:lnTo>
                    <a:lnTo>
                      <a:pt x="1575" y="716"/>
                    </a:lnTo>
                    <a:lnTo>
                      <a:pt x="1579" y="718"/>
                    </a:lnTo>
                    <a:lnTo>
                      <a:pt x="1582" y="714"/>
                    </a:lnTo>
                    <a:lnTo>
                      <a:pt x="1587" y="713"/>
                    </a:lnTo>
                    <a:lnTo>
                      <a:pt x="1590" y="713"/>
                    </a:lnTo>
                    <a:lnTo>
                      <a:pt x="1590" y="714"/>
                    </a:lnTo>
                    <a:lnTo>
                      <a:pt x="1588" y="716"/>
                    </a:lnTo>
                    <a:lnTo>
                      <a:pt x="1583" y="718"/>
                    </a:lnTo>
                    <a:lnTo>
                      <a:pt x="1579" y="721"/>
                    </a:lnTo>
                    <a:lnTo>
                      <a:pt x="1582" y="719"/>
                    </a:lnTo>
                    <a:lnTo>
                      <a:pt x="1583" y="721"/>
                    </a:lnTo>
                    <a:lnTo>
                      <a:pt x="1580" y="724"/>
                    </a:lnTo>
                    <a:lnTo>
                      <a:pt x="1575" y="729"/>
                    </a:lnTo>
                    <a:lnTo>
                      <a:pt x="1572" y="731"/>
                    </a:lnTo>
                    <a:lnTo>
                      <a:pt x="1575" y="733"/>
                    </a:lnTo>
                    <a:lnTo>
                      <a:pt x="1582" y="729"/>
                    </a:lnTo>
                    <a:lnTo>
                      <a:pt x="1585" y="721"/>
                    </a:lnTo>
                    <a:lnTo>
                      <a:pt x="1588" y="718"/>
                    </a:lnTo>
                    <a:lnTo>
                      <a:pt x="1595" y="713"/>
                    </a:lnTo>
                    <a:lnTo>
                      <a:pt x="1597" y="714"/>
                    </a:lnTo>
                    <a:lnTo>
                      <a:pt x="1597" y="718"/>
                    </a:lnTo>
                    <a:lnTo>
                      <a:pt x="1600" y="716"/>
                    </a:lnTo>
                    <a:lnTo>
                      <a:pt x="1602" y="713"/>
                    </a:lnTo>
                    <a:lnTo>
                      <a:pt x="1607" y="709"/>
                    </a:lnTo>
                    <a:lnTo>
                      <a:pt x="1610" y="709"/>
                    </a:lnTo>
                    <a:lnTo>
                      <a:pt x="1610" y="713"/>
                    </a:lnTo>
                    <a:lnTo>
                      <a:pt x="1603" y="718"/>
                    </a:lnTo>
                    <a:lnTo>
                      <a:pt x="1595" y="723"/>
                    </a:lnTo>
                    <a:lnTo>
                      <a:pt x="1592" y="723"/>
                    </a:lnTo>
                    <a:lnTo>
                      <a:pt x="1592" y="726"/>
                    </a:lnTo>
                    <a:lnTo>
                      <a:pt x="1593" y="726"/>
                    </a:lnTo>
                    <a:lnTo>
                      <a:pt x="1590" y="731"/>
                    </a:lnTo>
                    <a:lnTo>
                      <a:pt x="1590" y="734"/>
                    </a:lnTo>
                    <a:lnTo>
                      <a:pt x="1592" y="734"/>
                    </a:lnTo>
                    <a:lnTo>
                      <a:pt x="1593" y="731"/>
                    </a:lnTo>
                    <a:lnTo>
                      <a:pt x="1595" y="728"/>
                    </a:lnTo>
                    <a:lnTo>
                      <a:pt x="1602" y="723"/>
                    </a:lnTo>
                    <a:lnTo>
                      <a:pt x="1607" y="719"/>
                    </a:lnTo>
                    <a:lnTo>
                      <a:pt x="1607" y="723"/>
                    </a:lnTo>
                    <a:lnTo>
                      <a:pt x="1607" y="724"/>
                    </a:lnTo>
                    <a:lnTo>
                      <a:pt x="1605" y="728"/>
                    </a:lnTo>
                    <a:lnTo>
                      <a:pt x="1598" y="733"/>
                    </a:lnTo>
                    <a:lnTo>
                      <a:pt x="1598" y="736"/>
                    </a:lnTo>
                    <a:lnTo>
                      <a:pt x="1595" y="741"/>
                    </a:lnTo>
                    <a:lnTo>
                      <a:pt x="1592" y="742"/>
                    </a:lnTo>
                    <a:lnTo>
                      <a:pt x="1592" y="744"/>
                    </a:lnTo>
                    <a:lnTo>
                      <a:pt x="1597" y="742"/>
                    </a:lnTo>
                    <a:lnTo>
                      <a:pt x="1598" y="739"/>
                    </a:lnTo>
                    <a:lnTo>
                      <a:pt x="1605" y="733"/>
                    </a:lnTo>
                    <a:lnTo>
                      <a:pt x="1608" y="731"/>
                    </a:lnTo>
                    <a:lnTo>
                      <a:pt x="1610" y="734"/>
                    </a:lnTo>
                    <a:lnTo>
                      <a:pt x="1612" y="734"/>
                    </a:lnTo>
                    <a:lnTo>
                      <a:pt x="1612" y="737"/>
                    </a:lnTo>
                    <a:lnTo>
                      <a:pt x="1608" y="737"/>
                    </a:lnTo>
                    <a:lnTo>
                      <a:pt x="1603" y="744"/>
                    </a:lnTo>
                    <a:lnTo>
                      <a:pt x="1602" y="749"/>
                    </a:lnTo>
                    <a:lnTo>
                      <a:pt x="1605" y="749"/>
                    </a:lnTo>
                    <a:lnTo>
                      <a:pt x="1607" y="747"/>
                    </a:lnTo>
                    <a:lnTo>
                      <a:pt x="1607" y="744"/>
                    </a:lnTo>
                    <a:lnTo>
                      <a:pt x="1610" y="739"/>
                    </a:lnTo>
                    <a:lnTo>
                      <a:pt x="1615" y="737"/>
                    </a:lnTo>
                    <a:lnTo>
                      <a:pt x="1615" y="733"/>
                    </a:lnTo>
                    <a:lnTo>
                      <a:pt x="1617" y="729"/>
                    </a:lnTo>
                    <a:lnTo>
                      <a:pt x="1620" y="728"/>
                    </a:lnTo>
                    <a:lnTo>
                      <a:pt x="1622" y="724"/>
                    </a:lnTo>
                    <a:lnTo>
                      <a:pt x="1623" y="723"/>
                    </a:lnTo>
                    <a:lnTo>
                      <a:pt x="1625" y="721"/>
                    </a:lnTo>
                    <a:lnTo>
                      <a:pt x="1627" y="719"/>
                    </a:lnTo>
                    <a:lnTo>
                      <a:pt x="1627" y="716"/>
                    </a:lnTo>
                    <a:lnTo>
                      <a:pt x="1630" y="714"/>
                    </a:lnTo>
                    <a:lnTo>
                      <a:pt x="1633" y="721"/>
                    </a:lnTo>
                    <a:lnTo>
                      <a:pt x="1637" y="723"/>
                    </a:lnTo>
                    <a:lnTo>
                      <a:pt x="1640" y="728"/>
                    </a:lnTo>
                    <a:lnTo>
                      <a:pt x="1642" y="731"/>
                    </a:lnTo>
                    <a:lnTo>
                      <a:pt x="1642" y="736"/>
                    </a:lnTo>
                    <a:lnTo>
                      <a:pt x="1647" y="739"/>
                    </a:lnTo>
                    <a:lnTo>
                      <a:pt x="1647" y="742"/>
                    </a:lnTo>
                    <a:lnTo>
                      <a:pt x="1643" y="744"/>
                    </a:lnTo>
                    <a:lnTo>
                      <a:pt x="1640" y="749"/>
                    </a:lnTo>
                    <a:lnTo>
                      <a:pt x="1637" y="749"/>
                    </a:lnTo>
                    <a:lnTo>
                      <a:pt x="1633" y="747"/>
                    </a:lnTo>
                    <a:lnTo>
                      <a:pt x="1630" y="744"/>
                    </a:lnTo>
                    <a:lnTo>
                      <a:pt x="1627" y="744"/>
                    </a:lnTo>
                    <a:lnTo>
                      <a:pt x="1625" y="746"/>
                    </a:lnTo>
                    <a:lnTo>
                      <a:pt x="1622" y="747"/>
                    </a:lnTo>
                    <a:lnTo>
                      <a:pt x="1620" y="751"/>
                    </a:lnTo>
                    <a:lnTo>
                      <a:pt x="1617" y="752"/>
                    </a:lnTo>
                    <a:lnTo>
                      <a:pt x="1613" y="752"/>
                    </a:lnTo>
                    <a:lnTo>
                      <a:pt x="1612" y="756"/>
                    </a:lnTo>
                    <a:lnTo>
                      <a:pt x="1617" y="756"/>
                    </a:lnTo>
                    <a:lnTo>
                      <a:pt x="1618" y="756"/>
                    </a:lnTo>
                    <a:lnTo>
                      <a:pt x="1620" y="757"/>
                    </a:lnTo>
                    <a:lnTo>
                      <a:pt x="1617" y="761"/>
                    </a:lnTo>
                    <a:lnTo>
                      <a:pt x="1612" y="762"/>
                    </a:lnTo>
                    <a:lnTo>
                      <a:pt x="1608" y="764"/>
                    </a:lnTo>
                    <a:lnTo>
                      <a:pt x="1613" y="766"/>
                    </a:lnTo>
                    <a:lnTo>
                      <a:pt x="1618" y="762"/>
                    </a:lnTo>
                    <a:lnTo>
                      <a:pt x="1623" y="762"/>
                    </a:lnTo>
                    <a:lnTo>
                      <a:pt x="1627" y="762"/>
                    </a:lnTo>
                    <a:lnTo>
                      <a:pt x="1632" y="759"/>
                    </a:lnTo>
                    <a:lnTo>
                      <a:pt x="1635" y="759"/>
                    </a:lnTo>
                    <a:lnTo>
                      <a:pt x="1638" y="762"/>
                    </a:lnTo>
                    <a:lnTo>
                      <a:pt x="1638" y="764"/>
                    </a:lnTo>
                    <a:lnTo>
                      <a:pt x="1638" y="766"/>
                    </a:lnTo>
                    <a:lnTo>
                      <a:pt x="1640" y="764"/>
                    </a:lnTo>
                    <a:lnTo>
                      <a:pt x="1642" y="759"/>
                    </a:lnTo>
                    <a:lnTo>
                      <a:pt x="1640" y="756"/>
                    </a:lnTo>
                    <a:lnTo>
                      <a:pt x="1643" y="752"/>
                    </a:lnTo>
                    <a:lnTo>
                      <a:pt x="1650" y="749"/>
                    </a:lnTo>
                    <a:lnTo>
                      <a:pt x="1652" y="751"/>
                    </a:lnTo>
                    <a:lnTo>
                      <a:pt x="1650" y="754"/>
                    </a:lnTo>
                    <a:lnTo>
                      <a:pt x="1652" y="757"/>
                    </a:lnTo>
                    <a:lnTo>
                      <a:pt x="1650" y="761"/>
                    </a:lnTo>
                    <a:lnTo>
                      <a:pt x="1645" y="766"/>
                    </a:lnTo>
                    <a:lnTo>
                      <a:pt x="1640" y="767"/>
                    </a:lnTo>
                    <a:lnTo>
                      <a:pt x="1637" y="771"/>
                    </a:lnTo>
                    <a:lnTo>
                      <a:pt x="1637" y="772"/>
                    </a:lnTo>
                    <a:lnTo>
                      <a:pt x="1632" y="772"/>
                    </a:lnTo>
                    <a:lnTo>
                      <a:pt x="1630" y="771"/>
                    </a:lnTo>
                    <a:lnTo>
                      <a:pt x="1627" y="771"/>
                    </a:lnTo>
                    <a:lnTo>
                      <a:pt x="1623" y="774"/>
                    </a:lnTo>
                    <a:lnTo>
                      <a:pt x="1623" y="777"/>
                    </a:lnTo>
                    <a:lnTo>
                      <a:pt x="1618" y="781"/>
                    </a:lnTo>
                    <a:lnTo>
                      <a:pt x="1618" y="784"/>
                    </a:lnTo>
                    <a:lnTo>
                      <a:pt x="1617" y="786"/>
                    </a:lnTo>
                    <a:lnTo>
                      <a:pt x="1620" y="786"/>
                    </a:lnTo>
                    <a:lnTo>
                      <a:pt x="1625" y="781"/>
                    </a:lnTo>
                    <a:lnTo>
                      <a:pt x="1628" y="774"/>
                    </a:lnTo>
                    <a:lnTo>
                      <a:pt x="1632" y="774"/>
                    </a:lnTo>
                    <a:lnTo>
                      <a:pt x="1632" y="774"/>
                    </a:lnTo>
                    <a:lnTo>
                      <a:pt x="1635" y="776"/>
                    </a:lnTo>
                    <a:lnTo>
                      <a:pt x="1635" y="777"/>
                    </a:lnTo>
                    <a:lnTo>
                      <a:pt x="1633" y="779"/>
                    </a:lnTo>
                    <a:lnTo>
                      <a:pt x="1630" y="784"/>
                    </a:lnTo>
                    <a:lnTo>
                      <a:pt x="1623" y="789"/>
                    </a:lnTo>
                    <a:lnTo>
                      <a:pt x="1620" y="792"/>
                    </a:lnTo>
                    <a:lnTo>
                      <a:pt x="1620" y="794"/>
                    </a:lnTo>
                    <a:lnTo>
                      <a:pt x="1628" y="789"/>
                    </a:lnTo>
                    <a:lnTo>
                      <a:pt x="1637" y="782"/>
                    </a:lnTo>
                    <a:lnTo>
                      <a:pt x="1638" y="774"/>
                    </a:lnTo>
                    <a:lnTo>
                      <a:pt x="1640" y="772"/>
                    </a:lnTo>
                    <a:lnTo>
                      <a:pt x="1642" y="769"/>
                    </a:lnTo>
                    <a:lnTo>
                      <a:pt x="1645" y="769"/>
                    </a:lnTo>
                    <a:lnTo>
                      <a:pt x="1652" y="766"/>
                    </a:lnTo>
                    <a:lnTo>
                      <a:pt x="1658" y="762"/>
                    </a:lnTo>
                    <a:lnTo>
                      <a:pt x="1662" y="762"/>
                    </a:lnTo>
                    <a:lnTo>
                      <a:pt x="1662" y="764"/>
                    </a:lnTo>
                    <a:lnTo>
                      <a:pt x="1660" y="766"/>
                    </a:lnTo>
                    <a:lnTo>
                      <a:pt x="1655" y="771"/>
                    </a:lnTo>
                    <a:lnTo>
                      <a:pt x="1650" y="771"/>
                    </a:lnTo>
                    <a:lnTo>
                      <a:pt x="1647" y="772"/>
                    </a:lnTo>
                    <a:lnTo>
                      <a:pt x="1647" y="777"/>
                    </a:lnTo>
                    <a:lnTo>
                      <a:pt x="1647" y="777"/>
                    </a:lnTo>
                    <a:lnTo>
                      <a:pt x="1650" y="774"/>
                    </a:lnTo>
                    <a:lnTo>
                      <a:pt x="1655" y="774"/>
                    </a:lnTo>
                    <a:lnTo>
                      <a:pt x="1660" y="771"/>
                    </a:lnTo>
                    <a:lnTo>
                      <a:pt x="1663" y="769"/>
                    </a:lnTo>
                    <a:lnTo>
                      <a:pt x="1665" y="767"/>
                    </a:lnTo>
                    <a:lnTo>
                      <a:pt x="1668" y="766"/>
                    </a:lnTo>
                    <a:lnTo>
                      <a:pt x="1672" y="766"/>
                    </a:lnTo>
                    <a:lnTo>
                      <a:pt x="1675" y="771"/>
                    </a:lnTo>
                    <a:lnTo>
                      <a:pt x="1680" y="776"/>
                    </a:lnTo>
                    <a:lnTo>
                      <a:pt x="1682" y="779"/>
                    </a:lnTo>
                    <a:lnTo>
                      <a:pt x="1686" y="781"/>
                    </a:lnTo>
                    <a:lnTo>
                      <a:pt x="1686" y="784"/>
                    </a:lnTo>
                    <a:lnTo>
                      <a:pt x="1686" y="787"/>
                    </a:lnTo>
                    <a:lnTo>
                      <a:pt x="1682" y="791"/>
                    </a:lnTo>
                    <a:lnTo>
                      <a:pt x="1680" y="791"/>
                    </a:lnTo>
                    <a:lnTo>
                      <a:pt x="1680" y="786"/>
                    </a:lnTo>
                    <a:lnTo>
                      <a:pt x="1677" y="786"/>
                    </a:lnTo>
                    <a:lnTo>
                      <a:pt x="1677" y="789"/>
                    </a:lnTo>
                    <a:lnTo>
                      <a:pt x="1673" y="791"/>
                    </a:lnTo>
                    <a:lnTo>
                      <a:pt x="1672" y="794"/>
                    </a:lnTo>
                    <a:lnTo>
                      <a:pt x="1663" y="794"/>
                    </a:lnTo>
                    <a:lnTo>
                      <a:pt x="1660" y="796"/>
                    </a:lnTo>
                    <a:lnTo>
                      <a:pt x="1655" y="796"/>
                    </a:lnTo>
                    <a:lnTo>
                      <a:pt x="1648" y="799"/>
                    </a:lnTo>
                    <a:lnTo>
                      <a:pt x="1645" y="799"/>
                    </a:lnTo>
                    <a:lnTo>
                      <a:pt x="1638" y="802"/>
                    </a:lnTo>
                    <a:lnTo>
                      <a:pt x="1642" y="802"/>
                    </a:lnTo>
                    <a:lnTo>
                      <a:pt x="1645" y="804"/>
                    </a:lnTo>
                    <a:lnTo>
                      <a:pt x="1643" y="806"/>
                    </a:lnTo>
                    <a:lnTo>
                      <a:pt x="1637" y="807"/>
                    </a:lnTo>
                    <a:lnTo>
                      <a:pt x="1635" y="809"/>
                    </a:lnTo>
                    <a:lnTo>
                      <a:pt x="1643" y="809"/>
                    </a:lnTo>
                    <a:lnTo>
                      <a:pt x="1648" y="804"/>
                    </a:lnTo>
                    <a:lnTo>
                      <a:pt x="1655" y="799"/>
                    </a:lnTo>
                    <a:lnTo>
                      <a:pt x="1660" y="797"/>
                    </a:lnTo>
                    <a:lnTo>
                      <a:pt x="1663" y="799"/>
                    </a:lnTo>
                    <a:lnTo>
                      <a:pt x="1667" y="797"/>
                    </a:lnTo>
                    <a:lnTo>
                      <a:pt x="1670" y="797"/>
                    </a:lnTo>
                    <a:lnTo>
                      <a:pt x="1670" y="799"/>
                    </a:lnTo>
                    <a:lnTo>
                      <a:pt x="1670" y="804"/>
                    </a:lnTo>
                    <a:lnTo>
                      <a:pt x="1667" y="806"/>
                    </a:lnTo>
                    <a:lnTo>
                      <a:pt x="1663" y="809"/>
                    </a:lnTo>
                    <a:lnTo>
                      <a:pt x="1660" y="807"/>
                    </a:lnTo>
                    <a:lnTo>
                      <a:pt x="1657" y="809"/>
                    </a:lnTo>
                    <a:lnTo>
                      <a:pt x="1653" y="814"/>
                    </a:lnTo>
                    <a:lnTo>
                      <a:pt x="1650" y="816"/>
                    </a:lnTo>
                    <a:lnTo>
                      <a:pt x="1647" y="814"/>
                    </a:lnTo>
                    <a:lnTo>
                      <a:pt x="1643" y="814"/>
                    </a:lnTo>
                    <a:lnTo>
                      <a:pt x="1640" y="817"/>
                    </a:lnTo>
                    <a:lnTo>
                      <a:pt x="1642" y="817"/>
                    </a:lnTo>
                    <a:lnTo>
                      <a:pt x="1647" y="816"/>
                    </a:lnTo>
                    <a:lnTo>
                      <a:pt x="1650" y="817"/>
                    </a:lnTo>
                    <a:lnTo>
                      <a:pt x="1652" y="817"/>
                    </a:lnTo>
                    <a:lnTo>
                      <a:pt x="1657" y="814"/>
                    </a:lnTo>
                    <a:lnTo>
                      <a:pt x="1660" y="811"/>
                    </a:lnTo>
                    <a:lnTo>
                      <a:pt x="1663" y="809"/>
                    </a:lnTo>
                    <a:lnTo>
                      <a:pt x="1667" y="811"/>
                    </a:lnTo>
                    <a:lnTo>
                      <a:pt x="1672" y="811"/>
                    </a:lnTo>
                    <a:lnTo>
                      <a:pt x="1673" y="807"/>
                    </a:lnTo>
                    <a:lnTo>
                      <a:pt x="1678" y="806"/>
                    </a:lnTo>
                    <a:lnTo>
                      <a:pt x="1680" y="804"/>
                    </a:lnTo>
                    <a:lnTo>
                      <a:pt x="1680" y="802"/>
                    </a:lnTo>
                    <a:lnTo>
                      <a:pt x="1678" y="801"/>
                    </a:lnTo>
                    <a:lnTo>
                      <a:pt x="1682" y="797"/>
                    </a:lnTo>
                    <a:lnTo>
                      <a:pt x="1682" y="794"/>
                    </a:lnTo>
                    <a:lnTo>
                      <a:pt x="1685" y="794"/>
                    </a:lnTo>
                    <a:lnTo>
                      <a:pt x="1686" y="796"/>
                    </a:lnTo>
                    <a:lnTo>
                      <a:pt x="1688" y="794"/>
                    </a:lnTo>
                    <a:lnTo>
                      <a:pt x="1690" y="799"/>
                    </a:lnTo>
                    <a:lnTo>
                      <a:pt x="1693" y="807"/>
                    </a:lnTo>
                    <a:lnTo>
                      <a:pt x="1695" y="812"/>
                    </a:lnTo>
                    <a:lnTo>
                      <a:pt x="1696" y="816"/>
                    </a:lnTo>
                    <a:lnTo>
                      <a:pt x="1696" y="819"/>
                    </a:lnTo>
                    <a:lnTo>
                      <a:pt x="1695" y="822"/>
                    </a:lnTo>
                    <a:lnTo>
                      <a:pt x="1690" y="822"/>
                    </a:lnTo>
                    <a:lnTo>
                      <a:pt x="1686" y="821"/>
                    </a:lnTo>
                    <a:lnTo>
                      <a:pt x="1680" y="819"/>
                    </a:lnTo>
                    <a:lnTo>
                      <a:pt x="1677" y="821"/>
                    </a:lnTo>
                    <a:lnTo>
                      <a:pt x="1672" y="824"/>
                    </a:lnTo>
                    <a:lnTo>
                      <a:pt x="1670" y="824"/>
                    </a:lnTo>
                    <a:lnTo>
                      <a:pt x="1668" y="822"/>
                    </a:lnTo>
                    <a:lnTo>
                      <a:pt x="1663" y="822"/>
                    </a:lnTo>
                    <a:lnTo>
                      <a:pt x="1662" y="826"/>
                    </a:lnTo>
                    <a:lnTo>
                      <a:pt x="1653" y="826"/>
                    </a:lnTo>
                    <a:lnTo>
                      <a:pt x="1657" y="827"/>
                    </a:lnTo>
                    <a:lnTo>
                      <a:pt x="1665" y="826"/>
                    </a:lnTo>
                    <a:lnTo>
                      <a:pt x="1670" y="827"/>
                    </a:lnTo>
                    <a:lnTo>
                      <a:pt x="1677" y="832"/>
                    </a:lnTo>
                    <a:lnTo>
                      <a:pt x="1680" y="834"/>
                    </a:lnTo>
                    <a:lnTo>
                      <a:pt x="1682" y="834"/>
                    </a:lnTo>
                    <a:lnTo>
                      <a:pt x="1685" y="832"/>
                    </a:lnTo>
                    <a:lnTo>
                      <a:pt x="1686" y="834"/>
                    </a:lnTo>
                    <a:lnTo>
                      <a:pt x="1691" y="837"/>
                    </a:lnTo>
                    <a:lnTo>
                      <a:pt x="1695" y="839"/>
                    </a:lnTo>
                    <a:lnTo>
                      <a:pt x="1696" y="840"/>
                    </a:lnTo>
                    <a:lnTo>
                      <a:pt x="1698" y="845"/>
                    </a:lnTo>
                    <a:lnTo>
                      <a:pt x="1698" y="849"/>
                    </a:lnTo>
                    <a:lnTo>
                      <a:pt x="1696" y="850"/>
                    </a:lnTo>
                    <a:lnTo>
                      <a:pt x="1693" y="850"/>
                    </a:lnTo>
                    <a:lnTo>
                      <a:pt x="1691" y="847"/>
                    </a:lnTo>
                    <a:lnTo>
                      <a:pt x="1690" y="847"/>
                    </a:lnTo>
                    <a:lnTo>
                      <a:pt x="1688" y="850"/>
                    </a:lnTo>
                    <a:lnTo>
                      <a:pt x="1685" y="849"/>
                    </a:lnTo>
                    <a:lnTo>
                      <a:pt x="1683" y="847"/>
                    </a:lnTo>
                    <a:lnTo>
                      <a:pt x="1682" y="847"/>
                    </a:lnTo>
                    <a:lnTo>
                      <a:pt x="1678" y="847"/>
                    </a:lnTo>
                    <a:lnTo>
                      <a:pt x="1673" y="842"/>
                    </a:lnTo>
                    <a:lnTo>
                      <a:pt x="1670" y="840"/>
                    </a:lnTo>
                    <a:lnTo>
                      <a:pt x="1667" y="840"/>
                    </a:lnTo>
                    <a:lnTo>
                      <a:pt x="1663" y="842"/>
                    </a:lnTo>
                    <a:lnTo>
                      <a:pt x="1660" y="840"/>
                    </a:lnTo>
                    <a:lnTo>
                      <a:pt x="1662" y="842"/>
                    </a:lnTo>
                    <a:lnTo>
                      <a:pt x="1665" y="844"/>
                    </a:lnTo>
                    <a:lnTo>
                      <a:pt x="1670" y="844"/>
                    </a:lnTo>
                    <a:lnTo>
                      <a:pt x="1668" y="845"/>
                    </a:lnTo>
                    <a:lnTo>
                      <a:pt x="1662" y="845"/>
                    </a:lnTo>
                    <a:lnTo>
                      <a:pt x="1660" y="847"/>
                    </a:lnTo>
                    <a:lnTo>
                      <a:pt x="1655" y="847"/>
                    </a:lnTo>
                    <a:lnTo>
                      <a:pt x="1650" y="849"/>
                    </a:lnTo>
                    <a:lnTo>
                      <a:pt x="1652" y="852"/>
                    </a:lnTo>
                    <a:lnTo>
                      <a:pt x="1653" y="852"/>
                    </a:lnTo>
                    <a:lnTo>
                      <a:pt x="1655" y="850"/>
                    </a:lnTo>
                    <a:lnTo>
                      <a:pt x="1662" y="850"/>
                    </a:lnTo>
                    <a:lnTo>
                      <a:pt x="1665" y="849"/>
                    </a:lnTo>
                    <a:lnTo>
                      <a:pt x="1668" y="847"/>
                    </a:lnTo>
                    <a:lnTo>
                      <a:pt x="1670" y="850"/>
                    </a:lnTo>
                    <a:lnTo>
                      <a:pt x="1670" y="852"/>
                    </a:lnTo>
                    <a:lnTo>
                      <a:pt x="1673" y="854"/>
                    </a:lnTo>
                    <a:lnTo>
                      <a:pt x="1673" y="855"/>
                    </a:lnTo>
                    <a:lnTo>
                      <a:pt x="1673" y="855"/>
                    </a:lnTo>
                    <a:lnTo>
                      <a:pt x="1668" y="855"/>
                    </a:lnTo>
                    <a:lnTo>
                      <a:pt x="1667" y="857"/>
                    </a:lnTo>
                    <a:lnTo>
                      <a:pt x="1665" y="855"/>
                    </a:lnTo>
                    <a:lnTo>
                      <a:pt x="1663" y="854"/>
                    </a:lnTo>
                    <a:lnTo>
                      <a:pt x="1660" y="854"/>
                    </a:lnTo>
                    <a:lnTo>
                      <a:pt x="1660" y="855"/>
                    </a:lnTo>
                    <a:lnTo>
                      <a:pt x="1663" y="857"/>
                    </a:lnTo>
                    <a:lnTo>
                      <a:pt x="1667" y="859"/>
                    </a:lnTo>
                    <a:lnTo>
                      <a:pt x="1668" y="860"/>
                    </a:lnTo>
                    <a:lnTo>
                      <a:pt x="1668" y="864"/>
                    </a:lnTo>
                    <a:lnTo>
                      <a:pt x="1670" y="865"/>
                    </a:lnTo>
                    <a:lnTo>
                      <a:pt x="1667" y="865"/>
                    </a:lnTo>
                    <a:lnTo>
                      <a:pt x="1658" y="864"/>
                    </a:lnTo>
                    <a:lnTo>
                      <a:pt x="1652" y="864"/>
                    </a:lnTo>
                    <a:lnTo>
                      <a:pt x="1643" y="860"/>
                    </a:lnTo>
                    <a:lnTo>
                      <a:pt x="1640" y="860"/>
                    </a:lnTo>
                    <a:lnTo>
                      <a:pt x="1640" y="862"/>
                    </a:lnTo>
                    <a:lnTo>
                      <a:pt x="1645" y="864"/>
                    </a:lnTo>
                    <a:lnTo>
                      <a:pt x="1658" y="869"/>
                    </a:lnTo>
                    <a:lnTo>
                      <a:pt x="1658" y="870"/>
                    </a:lnTo>
                    <a:lnTo>
                      <a:pt x="1657" y="872"/>
                    </a:lnTo>
                    <a:lnTo>
                      <a:pt x="1650" y="867"/>
                    </a:lnTo>
                    <a:lnTo>
                      <a:pt x="1648" y="869"/>
                    </a:lnTo>
                    <a:lnTo>
                      <a:pt x="1645" y="872"/>
                    </a:lnTo>
                    <a:lnTo>
                      <a:pt x="1648" y="870"/>
                    </a:lnTo>
                    <a:lnTo>
                      <a:pt x="1650" y="872"/>
                    </a:lnTo>
                    <a:lnTo>
                      <a:pt x="1652" y="874"/>
                    </a:lnTo>
                    <a:lnTo>
                      <a:pt x="1653" y="874"/>
                    </a:lnTo>
                    <a:lnTo>
                      <a:pt x="1657" y="875"/>
                    </a:lnTo>
                    <a:lnTo>
                      <a:pt x="1657" y="877"/>
                    </a:lnTo>
                    <a:lnTo>
                      <a:pt x="1658" y="880"/>
                    </a:lnTo>
                    <a:lnTo>
                      <a:pt x="1660" y="879"/>
                    </a:lnTo>
                    <a:lnTo>
                      <a:pt x="1660" y="877"/>
                    </a:lnTo>
                    <a:lnTo>
                      <a:pt x="1665" y="877"/>
                    </a:lnTo>
                    <a:lnTo>
                      <a:pt x="1663" y="879"/>
                    </a:lnTo>
                    <a:lnTo>
                      <a:pt x="1662" y="880"/>
                    </a:lnTo>
                    <a:lnTo>
                      <a:pt x="1662" y="882"/>
                    </a:lnTo>
                    <a:lnTo>
                      <a:pt x="1665" y="882"/>
                    </a:lnTo>
                    <a:lnTo>
                      <a:pt x="1665" y="879"/>
                    </a:lnTo>
                    <a:lnTo>
                      <a:pt x="1668" y="879"/>
                    </a:lnTo>
                    <a:lnTo>
                      <a:pt x="1673" y="880"/>
                    </a:lnTo>
                    <a:lnTo>
                      <a:pt x="1678" y="882"/>
                    </a:lnTo>
                    <a:lnTo>
                      <a:pt x="1682" y="882"/>
                    </a:lnTo>
                    <a:lnTo>
                      <a:pt x="1680" y="885"/>
                    </a:lnTo>
                    <a:lnTo>
                      <a:pt x="1678" y="887"/>
                    </a:lnTo>
                    <a:lnTo>
                      <a:pt x="1675" y="885"/>
                    </a:lnTo>
                    <a:lnTo>
                      <a:pt x="1672" y="884"/>
                    </a:lnTo>
                    <a:lnTo>
                      <a:pt x="1667" y="885"/>
                    </a:lnTo>
                    <a:lnTo>
                      <a:pt x="1660" y="887"/>
                    </a:lnTo>
                    <a:lnTo>
                      <a:pt x="1660" y="890"/>
                    </a:lnTo>
                    <a:lnTo>
                      <a:pt x="1662" y="889"/>
                    </a:lnTo>
                    <a:lnTo>
                      <a:pt x="1668" y="889"/>
                    </a:lnTo>
                    <a:lnTo>
                      <a:pt x="1672" y="889"/>
                    </a:lnTo>
                    <a:lnTo>
                      <a:pt x="1668" y="890"/>
                    </a:lnTo>
                    <a:lnTo>
                      <a:pt x="1667" y="892"/>
                    </a:lnTo>
                    <a:lnTo>
                      <a:pt x="1670" y="890"/>
                    </a:lnTo>
                    <a:lnTo>
                      <a:pt x="1677" y="892"/>
                    </a:lnTo>
                    <a:lnTo>
                      <a:pt x="1678" y="894"/>
                    </a:lnTo>
                    <a:lnTo>
                      <a:pt x="1677" y="894"/>
                    </a:lnTo>
                    <a:lnTo>
                      <a:pt x="1682" y="895"/>
                    </a:lnTo>
                    <a:lnTo>
                      <a:pt x="1683" y="899"/>
                    </a:lnTo>
                    <a:lnTo>
                      <a:pt x="1682" y="900"/>
                    </a:lnTo>
                    <a:lnTo>
                      <a:pt x="1678" y="905"/>
                    </a:lnTo>
                    <a:lnTo>
                      <a:pt x="1680" y="909"/>
                    </a:lnTo>
                    <a:lnTo>
                      <a:pt x="1682" y="907"/>
                    </a:lnTo>
                    <a:lnTo>
                      <a:pt x="1682" y="904"/>
                    </a:lnTo>
                    <a:lnTo>
                      <a:pt x="1685" y="900"/>
                    </a:lnTo>
                    <a:lnTo>
                      <a:pt x="1688" y="900"/>
                    </a:lnTo>
                    <a:lnTo>
                      <a:pt x="1688" y="904"/>
                    </a:lnTo>
                    <a:lnTo>
                      <a:pt x="1686" y="907"/>
                    </a:lnTo>
                    <a:lnTo>
                      <a:pt x="1683" y="914"/>
                    </a:lnTo>
                    <a:lnTo>
                      <a:pt x="1680" y="917"/>
                    </a:lnTo>
                    <a:lnTo>
                      <a:pt x="1680" y="920"/>
                    </a:lnTo>
                    <a:lnTo>
                      <a:pt x="1683" y="919"/>
                    </a:lnTo>
                    <a:lnTo>
                      <a:pt x="1686" y="914"/>
                    </a:lnTo>
                    <a:lnTo>
                      <a:pt x="1686" y="912"/>
                    </a:lnTo>
                    <a:lnTo>
                      <a:pt x="1688" y="909"/>
                    </a:lnTo>
                    <a:lnTo>
                      <a:pt x="1693" y="907"/>
                    </a:lnTo>
                    <a:lnTo>
                      <a:pt x="1693" y="905"/>
                    </a:lnTo>
                    <a:lnTo>
                      <a:pt x="1695" y="902"/>
                    </a:lnTo>
                    <a:lnTo>
                      <a:pt x="1698" y="900"/>
                    </a:lnTo>
                    <a:lnTo>
                      <a:pt x="1698" y="902"/>
                    </a:lnTo>
                    <a:lnTo>
                      <a:pt x="1698" y="905"/>
                    </a:lnTo>
                    <a:lnTo>
                      <a:pt x="1693" y="910"/>
                    </a:lnTo>
                    <a:lnTo>
                      <a:pt x="1691" y="914"/>
                    </a:lnTo>
                    <a:lnTo>
                      <a:pt x="1691" y="917"/>
                    </a:lnTo>
                    <a:lnTo>
                      <a:pt x="1691" y="920"/>
                    </a:lnTo>
                    <a:lnTo>
                      <a:pt x="1693" y="920"/>
                    </a:lnTo>
                    <a:lnTo>
                      <a:pt x="1693" y="917"/>
                    </a:lnTo>
                    <a:lnTo>
                      <a:pt x="1693" y="914"/>
                    </a:lnTo>
                    <a:lnTo>
                      <a:pt x="1696" y="910"/>
                    </a:lnTo>
                    <a:lnTo>
                      <a:pt x="1700" y="907"/>
                    </a:lnTo>
                    <a:lnTo>
                      <a:pt x="1705" y="904"/>
                    </a:lnTo>
                    <a:lnTo>
                      <a:pt x="1708" y="900"/>
                    </a:lnTo>
                    <a:lnTo>
                      <a:pt x="1710" y="902"/>
                    </a:lnTo>
                    <a:lnTo>
                      <a:pt x="1710" y="907"/>
                    </a:lnTo>
                    <a:lnTo>
                      <a:pt x="1706" y="909"/>
                    </a:lnTo>
                    <a:lnTo>
                      <a:pt x="1701" y="910"/>
                    </a:lnTo>
                    <a:lnTo>
                      <a:pt x="1701" y="914"/>
                    </a:lnTo>
                    <a:lnTo>
                      <a:pt x="1700" y="917"/>
                    </a:lnTo>
                    <a:lnTo>
                      <a:pt x="1701" y="919"/>
                    </a:lnTo>
                    <a:lnTo>
                      <a:pt x="1701" y="917"/>
                    </a:lnTo>
                    <a:lnTo>
                      <a:pt x="1705" y="919"/>
                    </a:lnTo>
                    <a:lnTo>
                      <a:pt x="1706" y="917"/>
                    </a:lnTo>
                    <a:lnTo>
                      <a:pt x="1713" y="915"/>
                    </a:lnTo>
                    <a:lnTo>
                      <a:pt x="1715" y="917"/>
                    </a:lnTo>
                    <a:lnTo>
                      <a:pt x="1715" y="922"/>
                    </a:lnTo>
                    <a:lnTo>
                      <a:pt x="1715" y="925"/>
                    </a:lnTo>
                    <a:lnTo>
                      <a:pt x="1711" y="927"/>
                    </a:lnTo>
                    <a:lnTo>
                      <a:pt x="1711" y="927"/>
                    </a:lnTo>
                    <a:lnTo>
                      <a:pt x="1715" y="929"/>
                    </a:lnTo>
                    <a:lnTo>
                      <a:pt x="1716" y="932"/>
                    </a:lnTo>
                    <a:lnTo>
                      <a:pt x="1713" y="932"/>
                    </a:lnTo>
                    <a:lnTo>
                      <a:pt x="1710" y="932"/>
                    </a:lnTo>
                    <a:lnTo>
                      <a:pt x="1713" y="933"/>
                    </a:lnTo>
                    <a:lnTo>
                      <a:pt x="1716" y="935"/>
                    </a:lnTo>
                    <a:lnTo>
                      <a:pt x="1708" y="937"/>
                    </a:lnTo>
                    <a:lnTo>
                      <a:pt x="1703" y="937"/>
                    </a:lnTo>
                    <a:lnTo>
                      <a:pt x="1705" y="938"/>
                    </a:lnTo>
                    <a:lnTo>
                      <a:pt x="1710" y="938"/>
                    </a:lnTo>
                    <a:lnTo>
                      <a:pt x="1716" y="940"/>
                    </a:lnTo>
                    <a:lnTo>
                      <a:pt x="1718" y="938"/>
                    </a:lnTo>
                    <a:lnTo>
                      <a:pt x="1723" y="937"/>
                    </a:lnTo>
                    <a:lnTo>
                      <a:pt x="1723" y="937"/>
                    </a:lnTo>
                    <a:lnTo>
                      <a:pt x="1720" y="942"/>
                    </a:lnTo>
                    <a:lnTo>
                      <a:pt x="1718" y="947"/>
                    </a:lnTo>
                    <a:lnTo>
                      <a:pt x="1723" y="942"/>
                    </a:lnTo>
                    <a:lnTo>
                      <a:pt x="1726" y="942"/>
                    </a:lnTo>
                    <a:lnTo>
                      <a:pt x="1728" y="938"/>
                    </a:lnTo>
                    <a:lnTo>
                      <a:pt x="1733" y="935"/>
                    </a:lnTo>
                    <a:lnTo>
                      <a:pt x="1736" y="937"/>
                    </a:lnTo>
                    <a:lnTo>
                      <a:pt x="1736" y="938"/>
                    </a:lnTo>
                    <a:lnTo>
                      <a:pt x="1733" y="942"/>
                    </a:lnTo>
                    <a:lnTo>
                      <a:pt x="1731" y="942"/>
                    </a:lnTo>
                    <a:lnTo>
                      <a:pt x="1730" y="945"/>
                    </a:lnTo>
                    <a:lnTo>
                      <a:pt x="1726" y="948"/>
                    </a:lnTo>
                    <a:lnTo>
                      <a:pt x="1721" y="950"/>
                    </a:lnTo>
                    <a:lnTo>
                      <a:pt x="1720" y="955"/>
                    </a:lnTo>
                    <a:lnTo>
                      <a:pt x="1720" y="957"/>
                    </a:lnTo>
                    <a:lnTo>
                      <a:pt x="1723" y="958"/>
                    </a:lnTo>
                    <a:lnTo>
                      <a:pt x="1726" y="955"/>
                    </a:lnTo>
                    <a:lnTo>
                      <a:pt x="1726" y="953"/>
                    </a:lnTo>
                    <a:lnTo>
                      <a:pt x="1731" y="947"/>
                    </a:lnTo>
                    <a:lnTo>
                      <a:pt x="1735" y="947"/>
                    </a:lnTo>
                    <a:lnTo>
                      <a:pt x="1735" y="948"/>
                    </a:lnTo>
                    <a:lnTo>
                      <a:pt x="1731" y="953"/>
                    </a:lnTo>
                    <a:lnTo>
                      <a:pt x="1731" y="958"/>
                    </a:lnTo>
                    <a:lnTo>
                      <a:pt x="1730" y="962"/>
                    </a:lnTo>
                    <a:lnTo>
                      <a:pt x="1731" y="960"/>
                    </a:lnTo>
                    <a:lnTo>
                      <a:pt x="1735" y="953"/>
                    </a:lnTo>
                    <a:lnTo>
                      <a:pt x="1735" y="952"/>
                    </a:lnTo>
                    <a:lnTo>
                      <a:pt x="1738" y="950"/>
                    </a:lnTo>
                    <a:lnTo>
                      <a:pt x="1738" y="952"/>
                    </a:lnTo>
                    <a:lnTo>
                      <a:pt x="1740" y="957"/>
                    </a:lnTo>
                    <a:lnTo>
                      <a:pt x="1741" y="960"/>
                    </a:lnTo>
                    <a:lnTo>
                      <a:pt x="1743" y="960"/>
                    </a:lnTo>
                    <a:lnTo>
                      <a:pt x="1743" y="955"/>
                    </a:lnTo>
                    <a:lnTo>
                      <a:pt x="1745" y="952"/>
                    </a:lnTo>
                    <a:lnTo>
                      <a:pt x="1750" y="948"/>
                    </a:lnTo>
                    <a:lnTo>
                      <a:pt x="1751" y="950"/>
                    </a:lnTo>
                    <a:lnTo>
                      <a:pt x="1750" y="953"/>
                    </a:lnTo>
                    <a:lnTo>
                      <a:pt x="1751" y="953"/>
                    </a:lnTo>
                    <a:lnTo>
                      <a:pt x="1755" y="953"/>
                    </a:lnTo>
                    <a:lnTo>
                      <a:pt x="1756" y="957"/>
                    </a:lnTo>
                    <a:lnTo>
                      <a:pt x="1755" y="960"/>
                    </a:lnTo>
                    <a:lnTo>
                      <a:pt x="1760" y="960"/>
                    </a:lnTo>
                    <a:lnTo>
                      <a:pt x="1761" y="962"/>
                    </a:lnTo>
                    <a:lnTo>
                      <a:pt x="1761" y="965"/>
                    </a:lnTo>
                    <a:lnTo>
                      <a:pt x="1765" y="967"/>
                    </a:lnTo>
                    <a:lnTo>
                      <a:pt x="1765" y="970"/>
                    </a:lnTo>
                    <a:lnTo>
                      <a:pt x="1763" y="972"/>
                    </a:lnTo>
                    <a:lnTo>
                      <a:pt x="1761" y="972"/>
                    </a:lnTo>
                    <a:lnTo>
                      <a:pt x="1756" y="972"/>
                    </a:lnTo>
                    <a:lnTo>
                      <a:pt x="1756" y="970"/>
                    </a:lnTo>
                    <a:lnTo>
                      <a:pt x="1755" y="967"/>
                    </a:lnTo>
                    <a:lnTo>
                      <a:pt x="1751" y="965"/>
                    </a:lnTo>
                    <a:lnTo>
                      <a:pt x="1750" y="965"/>
                    </a:lnTo>
                    <a:lnTo>
                      <a:pt x="1748" y="967"/>
                    </a:lnTo>
                    <a:lnTo>
                      <a:pt x="1746" y="970"/>
                    </a:lnTo>
                    <a:lnTo>
                      <a:pt x="1750" y="968"/>
                    </a:lnTo>
                    <a:lnTo>
                      <a:pt x="1751" y="968"/>
                    </a:lnTo>
                    <a:lnTo>
                      <a:pt x="1753" y="970"/>
                    </a:lnTo>
                    <a:lnTo>
                      <a:pt x="1751" y="972"/>
                    </a:lnTo>
                    <a:lnTo>
                      <a:pt x="1753" y="972"/>
                    </a:lnTo>
                    <a:lnTo>
                      <a:pt x="1755" y="975"/>
                    </a:lnTo>
                    <a:lnTo>
                      <a:pt x="1753" y="975"/>
                    </a:lnTo>
                    <a:lnTo>
                      <a:pt x="1750" y="975"/>
                    </a:lnTo>
                    <a:lnTo>
                      <a:pt x="1746" y="977"/>
                    </a:lnTo>
                    <a:lnTo>
                      <a:pt x="1748" y="977"/>
                    </a:lnTo>
                    <a:lnTo>
                      <a:pt x="1753" y="977"/>
                    </a:lnTo>
                    <a:lnTo>
                      <a:pt x="1756" y="977"/>
                    </a:lnTo>
                    <a:lnTo>
                      <a:pt x="1756" y="978"/>
                    </a:lnTo>
                    <a:lnTo>
                      <a:pt x="1755" y="982"/>
                    </a:lnTo>
                    <a:lnTo>
                      <a:pt x="1750" y="982"/>
                    </a:lnTo>
                    <a:lnTo>
                      <a:pt x="1746" y="982"/>
                    </a:lnTo>
                    <a:lnTo>
                      <a:pt x="1743" y="982"/>
                    </a:lnTo>
                    <a:lnTo>
                      <a:pt x="1738" y="982"/>
                    </a:lnTo>
                    <a:lnTo>
                      <a:pt x="1740" y="978"/>
                    </a:lnTo>
                    <a:lnTo>
                      <a:pt x="1740" y="977"/>
                    </a:lnTo>
                    <a:lnTo>
                      <a:pt x="1736" y="975"/>
                    </a:lnTo>
                    <a:lnTo>
                      <a:pt x="1735" y="973"/>
                    </a:lnTo>
                    <a:lnTo>
                      <a:pt x="1733" y="973"/>
                    </a:lnTo>
                    <a:lnTo>
                      <a:pt x="1733" y="975"/>
                    </a:lnTo>
                    <a:lnTo>
                      <a:pt x="1735" y="977"/>
                    </a:lnTo>
                    <a:lnTo>
                      <a:pt x="1736" y="980"/>
                    </a:lnTo>
                    <a:lnTo>
                      <a:pt x="1736" y="982"/>
                    </a:lnTo>
                    <a:lnTo>
                      <a:pt x="1733" y="983"/>
                    </a:lnTo>
                    <a:lnTo>
                      <a:pt x="1730" y="980"/>
                    </a:lnTo>
                    <a:lnTo>
                      <a:pt x="1728" y="978"/>
                    </a:lnTo>
                    <a:lnTo>
                      <a:pt x="1728" y="982"/>
                    </a:lnTo>
                    <a:lnTo>
                      <a:pt x="1730" y="985"/>
                    </a:lnTo>
                    <a:lnTo>
                      <a:pt x="1735" y="985"/>
                    </a:lnTo>
                    <a:lnTo>
                      <a:pt x="1738" y="987"/>
                    </a:lnTo>
                    <a:lnTo>
                      <a:pt x="1740" y="987"/>
                    </a:lnTo>
                    <a:lnTo>
                      <a:pt x="1741" y="990"/>
                    </a:lnTo>
                    <a:lnTo>
                      <a:pt x="1740" y="993"/>
                    </a:lnTo>
                    <a:lnTo>
                      <a:pt x="1733" y="993"/>
                    </a:lnTo>
                    <a:lnTo>
                      <a:pt x="1731" y="990"/>
                    </a:lnTo>
                    <a:lnTo>
                      <a:pt x="1726" y="987"/>
                    </a:lnTo>
                    <a:lnTo>
                      <a:pt x="1725" y="985"/>
                    </a:lnTo>
                    <a:lnTo>
                      <a:pt x="1723" y="985"/>
                    </a:lnTo>
                    <a:lnTo>
                      <a:pt x="1725" y="987"/>
                    </a:lnTo>
                    <a:lnTo>
                      <a:pt x="1730" y="990"/>
                    </a:lnTo>
                    <a:lnTo>
                      <a:pt x="1731" y="993"/>
                    </a:lnTo>
                    <a:lnTo>
                      <a:pt x="1731" y="998"/>
                    </a:lnTo>
                    <a:lnTo>
                      <a:pt x="1730" y="1002"/>
                    </a:lnTo>
                    <a:lnTo>
                      <a:pt x="1726" y="1000"/>
                    </a:lnTo>
                    <a:lnTo>
                      <a:pt x="1726" y="998"/>
                    </a:lnTo>
                    <a:lnTo>
                      <a:pt x="1723" y="995"/>
                    </a:lnTo>
                    <a:lnTo>
                      <a:pt x="1720" y="995"/>
                    </a:lnTo>
                    <a:lnTo>
                      <a:pt x="1720" y="997"/>
                    </a:lnTo>
                    <a:lnTo>
                      <a:pt x="1721" y="997"/>
                    </a:lnTo>
                    <a:lnTo>
                      <a:pt x="1721" y="1002"/>
                    </a:lnTo>
                    <a:lnTo>
                      <a:pt x="1721" y="1007"/>
                    </a:lnTo>
                    <a:lnTo>
                      <a:pt x="1720" y="1007"/>
                    </a:lnTo>
                    <a:lnTo>
                      <a:pt x="1718" y="1007"/>
                    </a:lnTo>
                    <a:lnTo>
                      <a:pt x="1716" y="1005"/>
                    </a:lnTo>
                    <a:lnTo>
                      <a:pt x="1716" y="1002"/>
                    </a:lnTo>
                    <a:lnTo>
                      <a:pt x="1715" y="1002"/>
                    </a:lnTo>
                    <a:lnTo>
                      <a:pt x="1715" y="1005"/>
                    </a:lnTo>
                    <a:lnTo>
                      <a:pt x="1711" y="1005"/>
                    </a:lnTo>
                    <a:lnTo>
                      <a:pt x="1710" y="1005"/>
                    </a:lnTo>
                    <a:lnTo>
                      <a:pt x="1710" y="1002"/>
                    </a:lnTo>
                    <a:lnTo>
                      <a:pt x="1708" y="998"/>
                    </a:lnTo>
                    <a:lnTo>
                      <a:pt x="1708" y="995"/>
                    </a:lnTo>
                    <a:lnTo>
                      <a:pt x="1706" y="993"/>
                    </a:lnTo>
                    <a:lnTo>
                      <a:pt x="1706" y="997"/>
                    </a:lnTo>
                    <a:lnTo>
                      <a:pt x="1706" y="1002"/>
                    </a:lnTo>
                    <a:lnTo>
                      <a:pt x="1705" y="1003"/>
                    </a:lnTo>
                    <a:lnTo>
                      <a:pt x="1701" y="1003"/>
                    </a:lnTo>
                    <a:lnTo>
                      <a:pt x="1701" y="1005"/>
                    </a:lnTo>
                    <a:lnTo>
                      <a:pt x="1705" y="1005"/>
                    </a:lnTo>
                    <a:lnTo>
                      <a:pt x="1705" y="1007"/>
                    </a:lnTo>
                    <a:lnTo>
                      <a:pt x="1703" y="1010"/>
                    </a:lnTo>
                    <a:lnTo>
                      <a:pt x="1700" y="1008"/>
                    </a:lnTo>
                    <a:lnTo>
                      <a:pt x="1700" y="1008"/>
                    </a:lnTo>
                    <a:lnTo>
                      <a:pt x="1698" y="1010"/>
                    </a:lnTo>
                    <a:lnTo>
                      <a:pt x="1701" y="1012"/>
                    </a:lnTo>
                    <a:lnTo>
                      <a:pt x="1703" y="1012"/>
                    </a:lnTo>
                    <a:lnTo>
                      <a:pt x="1705" y="1013"/>
                    </a:lnTo>
                    <a:lnTo>
                      <a:pt x="1703" y="1015"/>
                    </a:lnTo>
                    <a:lnTo>
                      <a:pt x="1701" y="1017"/>
                    </a:lnTo>
                    <a:lnTo>
                      <a:pt x="1701" y="1018"/>
                    </a:lnTo>
                    <a:lnTo>
                      <a:pt x="1703" y="1022"/>
                    </a:lnTo>
                    <a:lnTo>
                      <a:pt x="1703" y="1023"/>
                    </a:lnTo>
                    <a:lnTo>
                      <a:pt x="1701" y="1023"/>
                    </a:lnTo>
                    <a:lnTo>
                      <a:pt x="1700" y="1022"/>
                    </a:lnTo>
                    <a:lnTo>
                      <a:pt x="1698" y="1023"/>
                    </a:lnTo>
                    <a:lnTo>
                      <a:pt x="1701" y="1025"/>
                    </a:lnTo>
                    <a:lnTo>
                      <a:pt x="1701" y="1028"/>
                    </a:lnTo>
                    <a:lnTo>
                      <a:pt x="1701" y="1031"/>
                    </a:lnTo>
                    <a:lnTo>
                      <a:pt x="1696" y="1033"/>
                    </a:lnTo>
                    <a:lnTo>
                      <a:pt x="1695" y="1035"/>
                    </a:lnTo>
                    <a:lnTo>
                      <a:pt x="1693" y="1033"/>
                    </a:lnTo>
                    <a:lnTo>
                      <a:pt x="1693" y="1031"/>
                    </a:lnTo>
                    <a:lnTo>
                      <a:pt x="1691" y="1031"/>
                    </a:lnTo>
                    <a:lnTo>
                      <a:pt x="1691" y="1030"/>
                    </a:lnTo>
                    <a:lnTo>
                      <a:pt x="1690" y="1028"/>
                    </a:lnTo>
                    <a:lnTo>
                      <a:pt x="1690" y="1027"/>
                    </a:lnTo>
                    <a:lnTo>
                      <a:pt x="1691" y="1025"/>
                    </a:lnTo>
                    <a:lnTo>
                      <a:pt x="1691" y="1023"/>
                    </a:lnTo>
                    <a:lnTo>
                      <a:pt x="1690" y="1023"/>
                    </a:lnTo>
                    <a:lnTo>
                      <a:pt x="1686" y="1025"/>
                    </a:lnTo>
                    <a:lnTo>
                      <a:pt x="1685" y="1027"/>
                    </a:lnTo>
                    <a:lnTo>
                      <a:pt x="1683" y="1027"/>
                    </a:lnTo>
                    <a:lnTo>
                      <a:pt x="1682" y="1025"/>
                    </a:lnTo>
                    <a:lnTo>
                      <a:pt x="1683" y="1022"/>
                    </a:lnTo>
                    <a:lnTo>
                      <a:pt x="1682" y="1020"/>
                    </a:lnTo>
                    <a:lnTo>
                      <a:pt x="1682" y="1018"/>
                    </a:lnTo>
                    <a:lnTo>
                      <a:pt x="1683" y="1017"/>
                    </a:lnTo>
                    <a:lnTo>
                      <a:pt x="1683" y="1015"/>
                    </a:lnTo>
                    <a:lnTo>
                      <a:pt x="1683" y="1013"/>
                    </a:lnTo>
                    <a:lnTo>
                      <a:pt x="1683" y="1013"/>
                    </a:lnTo>
                    <a:lnTo>
                      <a:pt x="1680" y="1015"/>
                    </a:lnTo>
                    <a:lnTo>
                      <a:pt x="1678" y="1020"/>
                    </a:lnTo>
                    <a:lnTo>
                      <a:pt x="1677" y="1023"/>
                    </a:lnTo>
                    <a:lnTo>
                      <a:pt x="1675" y="1022"/>
                    </a:lnTo>
                    <a:lnTo>
                      <a:pt x="1675" y="1018"/>
                    </a:lnTo>
                    <a:lnTo>
                      <a:pt x="1673" y="1017"/>
                    </a:lnTo>
                    <a:lnTo>
                      <a:pt x="1672" y="1013"/>
                    </a:lnTo>
                    <a:lnTo>
                      <a:pt x="1673" y="1012"/>
                    </a:lnTo>
                    <a:lnTo>
                      <a:pt x="1678" y="1010"/>
                    </a:lnTo>
                    <a:lnTo>
                      <a:pt x="1678" y="1010"/>
                    </a:lnTo>
                    <a:lnTo>
                      <a:pt x="1680" y="1008"/>
                    </a:lnTo>
                    <a:lnTo>
                      <a:pt x="1680" y="1008"/>
                    </a:lnTo>
                    <a:lnTo>
                      <a:pt x="1677" y="1007"/>
                    </a:lnTo>
                    <a:lnTo>
                      <a:pt x="1673" y="1008"/>
                    </a:lnTo>
                    <a:lnTo>
                      <a:pt x="1670" y="1007"/>
                    </a:lnTo>
                    <a:lnTo>
                      <a:pt x="1670" y="1007"/>
                    </a:lnTo>
                    <a:lnTo>
                      <a:pt x="1670" y="1003"/>
                    </a:lnTo>
                    <a:lnTo>
                      <a:pt x="1673" y="1003"/>
                    </a:lnTo>
                    <a:lnTo>
                      <a:pt x="1677" y="1000"/>
                    </a:lnTo>
                    <a:lnTo>
                      <a:pt x="1675" y="1000"/>
                    </a:lnTo>
                    <a:lnTo>
                      <a:pt x="1672" y="1002"/>
                    </a:lnTo>
                    <a:lnTo>
                      <a:pt x="1670" y="1000"/>
                    </a:lnTo>
                    <a:lnTo>
                      <a:pt x="1670" y="998"/>
                    </a:lnTo>
                    <a:lnTo>
                      <a:pt x="1672" y="997"/>
                    </a:lnTo>
                    <a:lnTo>
                      <a:pt x="1675" y="997"/>
                    </a:lnTo>
                    <a:lnTo>
                      <a:pt x="1678" y="995"/>
                    </a:lnTo>
                    <a:lnTo>
                      <a:pt x="1677" y="993"/>
                    </a:lnTo>
                    <a:lnTo>
                      <a:pt x="1672" y="995"/>
                    </a:lnTo>
                    <a:lnTo>
                      <a:pt x="1670" y="995"/>
                    </a:lnTo>
                    <a:lnTo>
                      <a:pt x="1668" y="995"/>
                    </a:lnTo>
                    <a:lnTo>
                      <a:pt x="1668" y="993"/>
                    </a:lnTo>
                    <a:lnTo>
                      <a:pt x="1672" y="988"/>
                    </a:lnTo>
                    <a:lnTo>
                      <a:pt x="1675" y="987"/>
                    </a:lnTo>
                    <a:lnTo>
                      <a:pt x="1680" y="987"/>
                    </a:lnTo>
                    <a:lnTo>
                      <a:pt x="1683" y="983"/>
                    </a:lnTo>
                    <a:lnTo>
                      <a:pt x="1686" y="982"/>
                    </a:lnTo>
                    <a:lnTo>
                      <a:pt x="1688" y="978"/>
                    </a:lnTo>
                    <a:lnTo>
                      <a:pt x="1691" y="975"/>
                    </a:lnTo>
                    <a:lnTo>
                      <a:pt x="1693" y="973"/>
                    </a:lnTo>
                    <a:lnTo>
                      <a:pt x="1693" y="972"/>
                    </a:lnTo>
                    <a:lnTo>
                      <a:pt x="1691" y="973"/>
                    </a:lnTo>
                    <a:lnTo>
                      <a:pt x="1686" y="975"/>
                    </a:lnTo>
                    <a:lnTo>
                      <a:pt x="1685" y="977"/>
                    </a:lnTo>
                    <a:lnTo>
                      <a:pt x="1683" y="980"/>
                    </a:lnTo>
                    <a:lnTo>
                      <a:pt x="1677" y="983"/>
                    </a:lnTo>
                    <a:lnTo>
                      <a:pt x="1673" y="982"/>
                    </a:lnTo>
                    <a:lnTo>
                      <a:pt x="1668" y="987"/>
                    </a:lnTo>
                    <a:lnTo>
                      <a:pt x="1663" y="987"/>
                    </a:lnTo>
                    <a:lnTo>
                      <a:pt x="1660" y="987"/>
                    </a:lnTo>
                    <a:lnTo>
                      <a:pt x="1660" y="985"/>
                    </a:lnTo>
                    <a:lnTo>
                      <a:pt x="1667" y="978"/>
                    </a:lnTo>
                    <a:lnTo>
                      <a:pt x="1672" y="975"/>
                    </a:lnTo>
                    <a:lnTo>
                      <a:pt x="1673" y="973"/>
                    </a:lnTo>
                    <a:lnTo>
                      <a:pt x="1675" y="972"/>
                    </a:lnTo>
                    <a:lnTo>
                      <a:pt x="1675" y="968"/>
                    </a:lnTo>
                    <a:lnTo>
                      <a:pt x="1672" y="973"/>
                    </a:lnTo>
                    <a:lnTo>
                      <a:pt x="1662" y="978"/>
                    </a:lnTo>
                    <a:lnTo>
                      <a:pt x="1658" y="980"/>
                    </a:lnTo>
                    <a:lnTo>
                      <a:pt x="1657" y="980"/>
                    </a:lnTo>
                    <a:lnTo>
                      <a:pt x="1655" y="978"/>
                    </a:lnTo>
                    <a:lnTo>
                      <a:pt x="1657" y="975"/>
                    </a:lnTo>
                    <a:lnTo>
                      <a:pt x="1655" y="973"/>
                    </a:lnTo>
                    <a:lnTo>
                      <a:pt x="1652" y="973"/>
                    </a:lnTo>
                    <a:lnTo>
                      <a:pt x="1650" y="973"/>
                    </a:lnTo>
                    <a:lnTo>
                      <a:pt x="1652" y="972"/>
                    </a:lnTo>
                    <a:lnTo>
                      <a:pt x="1653" y="970"/>
                    </a:lnTo>
                    <a:lnTo>
                      <a:pt x="1653" y="968"/>
                    </a:lnTo>
                    <a:lnTo>
                      <a:pt x="1652" y="967"/>
                    </a:lnTo>
                    <a:lnTo>
                      <a:pt x="1650" y="967"/>
                    </a:lnTo>
                    <a:lnTo>
                      <a:pt x="1648" y="967"/>
                    </a:lnTo>
                    <a:lnTo>
                      <a:pt x="1650" y="962"/>
                    </a:lnTo>
                    <a:lnTo>
                      <a:pt x="1652" y="962"/>
                    </a:lnTo>
                    <a:lnTo>
                      <a:pt x="1652" y="958"/>
                    </a:lnTo>
                    <a:lnTo>
                      <a:pt x="1648" y="957"/>
                    </a:lnTo>
                    <a:lnTo>
                      <a:pt x="1647" y="955"/>
                    </a:lnTo>
                    <a:lnTo>
                      <a:pt x="1647" y="955"/>
                    </a:lnTo>
                    <a:lnTo>
                      <a:pt x="1645" y="958"/>
                    </a:lnTo>
                    <a:lnTo>
                      <a:pt x="1647" y="960"/>
                    </a:lnTo>
                    <a:lnTo>
                      <a:pt x="1643" y="962"/>
                    </a:lnTo>
                    <a:lnTo>
                      <a:pt x="1640" y="960"/>
                    </a:lnTo>
                    <a:lnTo>
                      <a:pt x="1638" y="958"/>
                    </a:lnTo>
                    <a:lnTo>
                      <a:pt x="1633" y="958"/>
                    </a:lnTo>
                    <a:lnTo>
                      <a:pt x="1638" y="960"/>
                    </a:lnTo>
                    <a:lnTo>
                      <a:pt x="1642" y="965"/>
                    </a:lnTo>
                    <a:lnTo>
                      <a:pt x="1642" y="968"/>
                    </a:lnTo>
                    <a:lnTo>
                      <a:pt x="1638" y="967"/>
                    </a:lnTo>
                    <a:lnTo>
                      <a:pt x="1638" y="968"/>
                    </a:lnTo>
                    <a:lnTo>
                      <a:pt x="1638" y="970"/>
                    </a:lnTo>
                    <a:lnTo>
                      <a:pt x="1635" y="970"/>
                    </a:lnTo>
                    <a:lnTo>
                      <a:pt x="1633" y="968"/>
                    </a:lnTo>
                    <a:lnTo>
                      <a:pt x="1632" y="963"/>
                    </a:lnTo>
                    <a:lnTo>
                      <a:pt x="1630" y="962"/>
                    </a:lnTo>
                    <a:lnTo>
                      <a:pt x="1628" y="963"/>
                    </a:lnTo>
                    <a:lnTo>
                      <a:pt x="1632" y="965"/>
                    </a:lnTo>
                    <a:lnTo>
                      <a:pt x="1632" y="968"/>
                    </a:lnTo>
                    <a:lnTo>
                      <a:pt x="1630" y="972"/>
                    </a:lnTo>
                    <a:lnTo>
                      <a:pt x="1633" y="972"/>
                    </a:lnTo>
                    <a:lnTo>
                      <a:pt x="1637" y="975"/>
                    </a:lnTo>
                    <a:lnTo>
                      <a:pt x="1638" y="980"/>
                    </a:lnTo>
                    <a:lnTo>
                      <a:pt x="1637" y="982"/>
                    </a:lnTo>
                    <a:lnTo>
                      <a:pt x="1638" y="983"/>
                    </a:lnTo>
                    <a:lnTo>
                      <a:pt x="1638" y="985"/>
                    </a:lnTo>
                    <a:lnTo>
                      <a:pt x="1637" y="985"/>
                    </a:lnTo>
                    <a:lnTo>
                      <a:pt x="1632" y="985"/>
                    </a:lnTo>
                    <a:lnTo>
                      <a:pt x="1628" y="982"/>
                    </a:lnTo>
                    <a:lnTo>
                      <a:pt x="1628" y="987"/>
                    </a:lnTo>
                    <a:lnTo>
                      <a:pt x="1627" y="987"/>
                    </a:lnTo>
                    <a:lnTo>
                      <a:pt x="1622" y="982"/>
                    </a:lnTo>
                    <a:lnTo>
                      <a:pt x="1622" y="978"/>
                    </a:lnTo>
                    <a:lnTo>
                      <a:pt x="1622" y="977"/>
                    </a:lnTo>
                    <a:lnTo>
                      <a:pt x="1622" y="973"/>
                    </a:lnTo>
                    <a:lnTo>
                      <a:pt x="1618" y="972"/>
                    </a:lnTo>
                    <a:lnTo>
                      <a:pt x="1613" y="972"/>
                    </a:lnTo>
                    <a:lnTo>
                      <a:pt x="1613" y="970"/>
                    </a:lnTo>
                    <a:lnTo>
                      <a:pt x="1612" y="967"/>
                    </a:lnTo>
                    <a:lnTo>
                      <a:pt x="1608" y="968"/>
                    </a:lnTo>
                    <a:lnTo>
                      <a:pt x="1605" y="968"/>
                    </a:lnTo>
                    <a:lnTo>
                      <a:pt x="1600" y="968"/>
                    </a:lnTo>
                    <a:lnTo>
                      <a:pt x="1602" y="970"/>
                    </a:lnTo>
                    <a:lnTo>
                      <a:pt x="1607" y="972"/>
                    </a:lnTo>
                    <a:lnTo>
                      <a:pt x="1612" y="973"/>
                    </a:lnTo>
                    <a:lnTo>
                      <a:pt x="1617" y="973"/>
                    </a:lnTo>
                    <a:lnTo>
                      <a:pt x="1617" y="978"/>
                    </a:lnTo>
                    <a:lnTo>
                      <a:pt x="1613" y="982"/>
                    </a:lnTo>
                    <a:lnTo>
                      <a:pt x="1613" y="983"/>
                    </a:lnTo>
                    <a:lnTo>
                      <a:pt x="1617" y="983"/>
                    </a:lnTo>
                    <a:lnTo>
                      <a:pt x="1618" y="985"/>
                    </a:lnTo>
                    <a:lnTo>
                      <a:pt x="1617" y="988"/>
                    </a:lnTo>
                    <a:lnTo>
                      <a:pt x="1618" y="988"/>
                    </a:lnTo>
                    <a:lnTo>
                      <a:pt x="1622" y="988"/>
                    </a:lnTo>
                    <a:lnTo>
                      <a:pt x="1622" y="990"/>
                    </a:lnTo>
                    <a:lnTo>
                      <a:pt x="1620" y="993"/>
                    </a:lnTo>
                    <a:lnTo>
                      <a:pt x="1613" y="998"/>
                    </a:lnTo>
                    <a:lnTo>
                      <a:pt x="1610" y="1002"/>
                    </a:lnTo>
                    <a:lnTo>
                      <a:pt x="1618" y="1000"/>
                    </a:lnTo>
                    <a:lnTo>
                      <a:pt x="1620" y="997"/>
                    </a:lnTo>
                    <a:lnTo>
                      <a:pt x="1622" y="995"/>
                    </a:lnTo>
                    <a:lnTo>
                      <a:pt x="1628" y="995"/>
                    </a:lnTo>
                    <a:lnTo>
                      <a:pt x="1630" y="998"/>
                    </a:lnTo>
                    <a:lnTo>
                      <a:pt x="1630" y="998"/>
                    </a:lnTo>
                    <a:lnTo>
                      <a:pt x="1627" y="1002"/>
                    </a:lnTo>
                    <a:lnTo>
                      <a:pt x="1623" y="1003"/>
                    </a:lnTo>
                    <a:lnTo>
                      <a:pt x="1625" y="1005"/>
                    </a:lnTo>
                    <a:lnTo>
                      <a:pt x="1630" y="1005"/>
                    </a:lnTo>
                    <a:lnTo>
                      <a:pt x="1632" y="1008"/>
                    </a:lnTo>
                    <a:lnTo>
                      <a:pt x="1630" y="1008"/>
                    </a:lnTo>
                    <a:lnTo>
                      <a:pt x="1625" y="1010"/>
                    </a:lnTo>
                    <a:lnTo>
                      <a:pt x="1625" y="1012"/>
                    </a:lnTo>
                    <a:lnTo>
                      <a:pt x="1627" y="1012"/>
                    </a:lnTo>
                    <a:lnTo>
                      <a:pt x="1627" y="1015"/>
                    </a:lnTo>
                    <a:lnTo>
                      <a:pt x="1627" y="1015"/>
                    </a:lnTo>
                    <a:lnTo>
                      <a:pt x="1627" y="1017"/>
                    </a:lnTo>
                    <a:lnTo>
                      <a:pt x="1628" y="1017"/>
                    </a:lnTo>
                    <a:lnTo>
                      <a:pt x="1628" y="1020"/>
                    </a:lnTo>
                    <a:lnTo>
                      <a:pt x="1630" y="1020"/>
                    </a:lnTo>
                    <a:lnTo>
                      <a:pt x="1632" y="1023"/>
                    </a:lnTo>
                    <a:lnTo>
                      <a:pt x="1632" y="1028"/>
                    </a:lnTo>
                    <a:lnTo>
                      <a:pt x="1633" y="1030"/>
                    </a:lnTo>
                    <a:lnTo>
                      <a:pt x="1633" y="1027"/>
                    </a:lnTo>
                    <a:lnTo>
                      <a:pt x="1635" y="1023"/>
                    </a:lnTo>
                    <a:lnTo>
                      <a:pt x="1637" y="1022"/>
                    </a:lnTo>
                    <a:lnTo>
                      <a:pt x="1640" y="1023"/>
                    </a:lnTo>
                    <a:lnTo>
                      <a:pt x="1640" y="1028"/>
                    </a:lnTo>
                    <a:lnTo>
                      <a:pt x="1642" y="1030"/>
                    </a:lnTo>
                    <a:lnTo>
                      <a:pt x="1642" y="1031"/>
                    </a:lnTo>
                    <a:lnTo>
                      <a:pt x="1637" y="1033"/>
                    </a:lnTo>
                    <a:lnTo>
                      <a:pt x="1638" y="1035"/>
                    </a:lnTo>
                    <a:lnTo>
                      <a:pt x="1643" y="1035"/>
                    </a:lnTo>
                    <a:lnTo>
                      <a:pt x="1645" y="1033"/>
                    </a:lnTo>
                    <a:lnTo>
                      <a:pt x="1645" y="1036"/>
                    </a:lnTo>
                    <a:lnTo>
                      <a:pt x="1648" y="1033"/>
                    </a:lnTo>
                    <a:lnTo>
                      <a:pt x="1648" y="1031"/>
                    </a:lnTo>
                    <a:lnTo>
                      <a:pt x="1650" y="1031"/>
                    </a:lnTo>
                    <a:lnTo>
                      <a:pt x="1653" y="1035"/>
                    </a:lnTo>
                    <a:lnTo>
                      <a:pt x="1652" y="1038"/>
                    </a:lnTo>
                    <a:lnTo>
                      <a:pt x="1648" y="1041"/>
                    </a:lnTo>
                    <a:lnTo>
                      <a:pt x="1648" y="1043"/>
                    </a:lnTo>
                    <a:lnTo>
                      <a:pt x="1647" y="1045"/>
                    </a:lnTo>
                    <a:lnTo>
                      <a:pt x="1650" y="1046"/>
                    </a:lnTo>
                    <a:lnTo>
                      <a:pt x="1655" y="1046"/>
                    </a:lnTo>
                    <a:lnTo>
                      <a:pt x="1658" y="1045"/>
                    </a:lnTo>
                    <a:lnTo>
                      <a:pt x="1660" y="1046"/>
                    </a:lnTo>
                    <a:lnTo>
                      <a:pt x="1657" y="1050"/>
                    </a:lnTo>
                    <a:lnTo>
                      <a:pt x="1655" y="1051"/>
                    </a:lnTo>
                    <a:lnTo>
                      <a:pt x="1650" y="1051"/>
                    </a:lnTo>
                    <a:lnTo>
                      <a:pt x="1653" y="1055"/>
                    </a:lnTo>
                    <a:lnTo>
                      <a:pt x="1655" y="1060"/>
                    </a:lnTo>
                    <a:lnTo>
                      <a:pt x="1655" y="1063"/>
                    </a:lnTo>
                    <a:lnTo>
                      <a:pt x="1657" y="1063"/>
                    </a:lnTo>
                    <a:lnTo>
                      <a:pt x="1658" y="1068"/>
                    </a:lnTo>
                    <a:lnTo>
                      <a:pt x="1663" y="1076"/>
                    </a:lnTo>
                    <a:lnTo>
                      <a:pt x="1665" y="1076"/>
                    </a:lnTo>
                    <a:lnTo>
                      <a:pt x="1662" y="1078"/>
                    </a:lnTo>
                    <a:lnTo>
                      <a:pt x="1662" y="1085"/>
                    </a:lnTo>
                    <a:lnTo>
                      <a:pt x="1658" y="1090"/>
                    </a:lnTo>
                    <a:lnTo>
                      <a:pt x="1660" y="1093"/>
                    </a:lnTo>
                    <a:lnTo>
                      <a:pt x="1658" y="1095"/>
                    </a:lnTo>
                    <a:lnTo>
                      <a:pt x="1652" y="1088"/>
                    </a:lnTo>
                    <a:lnTo>
                      <a:pt x="1650" y="1083"/>
                    </a:lnTo>
                    <a:lnTo>
                      <a:pt x="1652" y="1080"/>
                    </a:lnTo>
                    <a:lnTo>
                      <a:pt x="1650" y="1073"/>
                    </a:lnTo>
                    <a:lnTo>
                      <a:pt x="1650" y="1078"/>
                    </a:lnTo>
                    <a:lnTo>
                      <a:pt x="1648" y="1085"/>
                    </a:lnTo>
                    <a:lnTo>
                      <a:pt x="1652" y="1093"/>
                    </a:lnTo>
                    <a:lnTo>
                      <a:pt x="1652" y="1100"/>
                    </a:lnTo>
                    <a:lnTo>
                      <a:pt x="1650" y="1103"/>
                    </a:lnTo>
                    <a:lnTo>
                      <a:pt x="1652" y="1106"/>
                    </a:lnTo>
                    <a:lnTo>
                      <a:pt x="1650" y="1108"/>
                    </a:lnTo>
                    <a:lnTo>
                      <a:pt x="1647" y="1108"/>
                    </a:lnTo>
                    <a:lnTo>
                      <a:pt x="1645" y="1105"/>
                    </a:lnTo>
                    <a:lnTo>
                      <a:pt x="1640" y="1105"/>
                    </a:lnTo>
                    <a:lnTo>
                      <a:pt x="1643" y="1111"/>
                    </a:lnTo>
                    <a:lnTo>
                      <a:pt x="1643" y="1118"/>
                    </a:lnTo>
                    <a:lnTo>
                      <a:pt x="1643" y="1118"/>
                    </a:lnTo>
                    <a:lnTo>
                      <a:pt x="1643" y="1121"/>
                    </a:lnTo>
                    <a:lnTo>
                      <a:pt x="1640" y="1121"/>
                    </a:lnTo>
                    <a:lnTo>
                      <a:pt x="1637" y="1118"/>
                    </a:lnTo>
                    <a:lnTo>
                      <a:pt x="1635" y="1111"/>
                    </a:lnTo>
                    <a:lnTo>
                      <a:pt x="1637" y="1110"/>
                    </a:lnTo>
                    <a:lnTo>
                      <a:pt x="1637" y="1105"/>
                    </a:lnTo>
                    <a:lnTo>
                      <a:pt x="1635" y="1108"/>
                    </a:lnTo>
                    <a:lnTo>
                      <a:pt x="1632" y="1108"/>
                    </a:lnTo>
                    <a:lnTo>
                      <a:pt x="1630" y="1105"/>
                    </a:lnTo>
                    <a:lnTo>
                      <a:pt x="1630" y="1100"/>
                    </a:lnTo>
                    <a:lnTo>
                      <a:pt x="1627" y="1101"/>
                    </a:lnTo>
                    <a:lnTo>
                      <a:pt x="1627" y="1103"/>
                    </a:lnTo>
                    <a:lnTo>
                      <a:pt x="1625" y="1103"/>
                    </a:lnTo>
                    <a:lnTo>
                      <a:pt x="1625" y="1100"/>
                    </a:lnTo>
                    <a:lnTo>
                      <a:pt x="1623" y="1096"/>
                    </a:lnTo>
                    <a:lnTo>
                      <a:pt x="1622" y="1095"/>
                    </a:lnTo>
                    <a:lnTo>
                      <a:pt x="1622" y="1096"/>
                    </a:lnTo>
                    <a:lnTo>
                      <a:pt x="1623" y="1098"/>
                    </a:lnTo>
                    <a:lnTo>
                      <a:pt x="1622" y="1101"/>
                    </a:lnTo>
                    <a:lnTo>
                      <a:pt x="1618" y="1100"/>
                    </a:lnTo>
                    <a:lnTo>
                      <a:pt x="1617" y="1098"/>
                    </a:lnTo>
                    <a:lnTo>
                      <a:pt x="1615" y="1095"/>
                    </a:lnTo>
                    <a:lnTo>
                      <a:pt x="1617" y="1091"/>
                    </a:lnTo>
                    <a:lnTo>
                      <a:pt x="1613" y="1085"/>
                    </a:lnTo>
                    <a:lnTo>
                      <a:pt x="1613" y="1083"/>
                    </a:lnTo>
                    <a:lnTo>
                      <a:pt x="1612" y="1086"/>
                    </a:lnTo>
                    <a:lnTo>
                      <a:pt x="1613" y="1093"/>
                    </a:lnTo>
                    <a:lnTo>
                      <a:pt x="1613" y="1096"/>
                    </a:lnTo>
                    <a:lnTo>
                      <a:pt x="1612" y="1100"/>
                    </a:lnTo>
                    <a:lnTo>
                      <a:pt x="1608" y="1091"/>
                    </a:lnTo>
                    <a:lnTo>
                      <a:pt x="1605" y="1090"/>
                    </a:lnTo>
                    <a:lnTo>
                      <a:pt x="1605" y="1086"/>
                    </a:lnTo>
                    <a:lnTo>
                      <a:pt x="1602" y="1086"/>
                    </a:lnTo>
                    <a:lnTo>
                      <a:pt x="1598" y="1080"/>
                    </a:lnTo>
                    <a:lnTo>
                      <a:pt x="1597" y="1078"/>
                    </a:lnTo>
                    <a:lnTo>
                      <a:pt x="1597" y="1076"/>
                    </a:lnTo>
                    <a:lnTo>
                      <a:pt x="1595" y="1073"/>
                    </a:lnTo>
                    <a:lnTo>
                      <a:pt x="1592" y="1073"/>
                    </a:lnTo>
                    <a:lnTo>
                      <a:pt x="1592" y="1076"/>
                    </a:lnTo>
                    <a:lnTo>
                      <a:pt x="1595" y="1081"/>
                    </a:lnTo>
                    <a:lnTo>
                      <a:pt x="1595" y="1085"/>
                    </a:lnTo>
                    <a:lnTo>
                      <a:pt x="1593" y="1083"/>
                    </a:lnTo>
                    <a:lnTo>
                      <a:pt x="1592" y="1080"/>
                    </a:lnTo>
                    <a:lnTo>
                      <a:pt x="1590" y="1078"/>
                    </a:lnTo>
                    <a:lnTo>
                      <a:pt x="1585" y="1075"/>
                    </a:lnTo>
                    <a:lnTo>
                      <a:pt x="1582" y="1070"/>
                    </a:lnTo>
                    <a:lnTo>
                      <a:pt x="1582" y="1065"/>
                    </a:lnTo>
                    <a:lnTo>
                      <a:pt x="1577" y="1065"/>
                    </a:lnTo>
                    <a:lnTo>
                      <a:pt x="1575" y="1068"/>
                    </a:lnTo>
                    <a:lnTo>
                      <a:pt x="1572" y="1066"/>
                    </a:lnTo>
                    <a:lnTo>
                      <a:pt x="1570" y="1070"/>
                    </a:lnTo>
                    <a:lnTo>
                      <a:pt x="1572" y="1075"/>
                    </a:lnTo>
                    <a:lnTo>
                      <a:pt x="1579" y="1080"/>
                    </a:lnTo>
                    <a:lnTo>
                      <a:pt x="1579" y="1081"/>
                    </a:lnTo>
                    <a:lnTo>
                      <a:pt x="1579" y="1085"/>
                    </a:lnTo>
                    <a:lnTo>
                      <a:pt x="1580" y="1090"/>
                    </a:lnTo>
                    <a:lnTo>
                      <a:pt x="1582" y="1090"/>
                    </a:lnTo>
                    <a:lnTo>
                      <a:pt x="1587" y="1091"/>
                    </a:lnTo>
                    <a:lnTo>
                      <a:pt x="1590" y="1095"/>
                    </a:lnTo>
                    <a:lnTo>
                      <a:pt x="1588" y="1096"/>
                    </a:lnTo>
                    <a:lnTo>
                      <a:pt x="1592" y="1096"/>
                    </a:lnTo>
                    <a:lnTo>
                      <a:pt x="1593" y="1096"/>
                    </a:lnTo>
                    <a:lnTo>
                      <a:pt x="1592" y="1100"/>
                    </a:lnTo>
                    <a:lnTo>
                      <a:pt x="1597" y="1100"/>
                    </a:lnTo>
                    <a:lnTo>
                      <a:pt x="1597" y="1103"/>
                    </a:lnTo>
                    <a:lnTo>
                      <a:pt x="1600" y="1108"/>
                    </a:lnTo>
                    <a:lnTo>
                      <a:pt x="1598" y="1111"/>
                    </a:lnTo>
                    <a:lnTo>
                      <a:pt x="1603" y="1111"/>
                    </a:lnTo>
                    <a:lnTo>
                      <a:pt x="1605" y="1111"/>
                    </a:lnTo>
                    <a:lnTo>
                      <a:pt x="1607" y="1116"/>
                    </a:lnTo>
                    <a:lnTo>
                      <a:pt x="1603" y="1120"/>
                    </a:lnTo>
                    <a:lnTo>
                      <a:pt x="1605" y="1120"/>
                    </a:lnTo>
                    <a:lnTo>
                      <a:pt x="1607" y="1123"/>
                    </a:lnTo>
                    <a:lnTo>
                      <a:pt x="1607" y="1125"/>
                    </a:lnTo>
                    <a:lnTo>
                      <a:pt x="1610" y="1121"/>
                    </a:lnTo>
                    <a:lnTo>
                      <a:pt x="1612" y="1123"/>
                    </a:lnTo>
                    <a:lnTo>
                      <a:pt x="1612" y="1128"/>
                    </a:lnTo>
                    <a:lnTo>
                      <a:pt x="1613" y="1130"/>
                    </a:lnTo>
                    <a:lnTo>
                      <a:pt x="1615" y="1128"/>
                    </a:lnTo>
                    <a:lnTo>
                      <a:pt x="1617" y="1130"/>
                    </a:lnTo>
                    <a:lnTo>
                      <a:pt x="1615" y="1133"/>
                    </a:lnTo>
                    <a:lnTo>
                      <a:pt x="1612" y="1131"/>
                    </a:lnTo>
                    <a:lnTo>
                      <a:pt x="1610" y="1134"/>
                    </a:lnTo>
                    <a:lnTo>
                      <a:pt x="1612" y="1136"/>
                    </a:lnTo>
                    <a:lnTo>
                      <a:pt x="1613" y="1139"/>
                    </a:lnTo>
                    <a:lnTo>
                      <a:pt x="1613" y="1143"/>
                    </a:lnTo>
                    <a:lnTo>
                      <a:pt x="1613" y="1143"/>
                    </a:lnTo>
                    <a:lnTo>
                      <a:pt x="1613" y="1143"/>
                    </a:lnTo>
                    <a:close/>
                    <a:moveTo>
                      <a:pt x="1208" y="1035"/>
                    </a:moveTo>
                    <a:lnTo>
                      <a:pt x="1208" y="1035"/>
                    </a:lnTo>
                    <a:lnTo>
                      <a:pt x="1210" y="1035"/>
                    </a:lnTo>
                    <a:lnTo>
                      <a:pt x="1211" y="1031"/>
                    </a:lnTo>
                    <a:lnTo>
                      <a:pt x="1213" y="1030"/>
                    </a:lnTo>
                    <a:lnTo>
                      <a:pt x="1215" y="1031"/>
                    </a:lnTo>
                    <a:lnTo>
                      <a:pt x="1218" y="1033"/>
                    </a:lnTo>
                    <a:lnTo>
                      <a:pt x="1221" y="1033"/>
                    </a:lnTo>
                    <a:lnTo>
                      <a:pt x="1223" y="1031"/>
                    </a:lnTo>
                    <a:lnTo>
                      <a:pt x="1226" y="1031"/>
                    </a:lnTo>
                    <a:lnTo>
                      <a:pt x="1228" y="1033"/>
                    </a:lnTo>
                    <a:lnTo>
                      <a:pt x="1230" y="1036"/>
                    </a:lnTo>
                    <a:lnTo>
                      <a:pt x="1226" y="1041"/>
                    </a:lnTo>
                    <a:lnTo>
                      <a:pt x="1226" y="1045"/>
                    </a:lnTo>
                    <a:lnTo>
                      <a:pt x="1223" y="1048"/>
                    </a:lnTo>
                    <a:lnTo>
                      <a:pt x="1223" y="1053"/>
                    </a:lnTo>
                    <a:lnTo>
                      <a:pt x="1225" y="1055"/>
                    </a:lnTo>
                    <a:lnTo>
                      <a:pt x="1228" y="1055"/>
                    </a:lnTo>
                    <a:lnTo>
                      <a:pt x="1230" y="1055"/>
                    </a:lnTo>
                    <a:lnTo>
                      <a:pt x="1233" y="1055"/>
                    </a:lnTo>
                    <a:lnTo>
                      <a:pt x="1235" y="1053"/>
                    </a:lnTo>
                    <a:lnTo>
                      <a:pt x="1240" y="1053"/>
                    </a:lnTo>
                    <a:lnTo>
                      <a:pt x="1241" y="1051"/>
                    </a:lnTo>
                    <a:lnTo>
                      <a:pt x="1245" y="1050"/>
                    </a:lnTo>
                    <a:lnTo>
                      <a:pt x="1248" y="1050"/>
                    </a:lnTo>
                    <a:lnTo>
                      <a:pt x="1251" y="1046"/>
                    </a:lnTo>
                    <a:lnTo>
                      <a:pt x="1253" y="1043"/>
                    </a:lnTo>
                    <a:lnTo>
                      <a:pt x="1256" y="1040"/>
                    </a:lnTo>
                    <a:lnTo>
                      <a:pt x="1258" y="1036"/>
                    </a:lnTo>
                    <a:lnTo>
                      <a:pt x="1260" y="1036"/>
                    </a:lnTo>
                    <a:lnTo>
                      <a:pt x="1263" y="1038"/>
                    </a:lnTo>
                    <a:lnTo>
                      <a:pt x="1266" y="1036"/>
                    </a:lnTo>
                    <a:lnTo>
                      <a:pt x="1268" y="1035"/>
                    </a:lnTo>
                    <a:lnTo>
                      <a:pt x="1271" y="1035"/>
                    </a:lnTo>
                    <a:lnTo>
                      <a:pt x="1273" y="1030"/>
                    </a:lnTo>
                    <a:lnTo>
                      <a:pt x="1273" y="1025"/>
                    </a:lnTo>
                    <a:lnTo>
                      <a:pt x="1276" y="1022"/>
                    </a:lnTo>
                    <a:lnTo>
                      <a:pt x="1278" y="1018"/>
                    </a:lnTo>
                    <a:lnTo>
                      <a:pt x="1281" y="1018"/>
                    </a:lnTo>
                    <a:lnTo>
                      <a:pt x="1283" y="1020"/>
                    </a:lnTo>
                    <a:lnTo>
                      <a:pt x="1286" y="1018"/>
                    </a:lnTo>
                    <a:lnTo>
                      <a:pt x="1288" y="1017"/>
                    </a:lnTo>
                    <a:lnTo>
                      <a:pt x="1291" y="1018"/>
                    </a:lnTo>
                    <a:lnTo>
                      <a:pt x="1291" y="1022"/>
                    </a:lnTo>
                    <a:lnTo>
                      <a:pt x="1288" y="1025"/>
                    </a:lnTo>
                    <a:lnTo>
                      <a:pt x="1286" y="1027"/>
                    </a:lnTo>
                    <a:lnTo>
                      <a:pt x="1289" y="1028"/>
                    </a:lnTo>
                    <a:lnTo>
                      <a:pt x="1296" y="1028"/>
                    </a:lnTo>
                    <a:lnTo>
                      <a:pt x="1299" y="1030"/>
                    </a:lnTo>
                    <a:lnTo>
                      <a:pt x="1301" y="1033"/>
                    </a:lnTo>
                    <a:lnTo>
                      <a:pt x="1298" y="1036"/>
                    </a:lnTo>
                    <a:lnTo>
                      <a:pt x="1294" y="1038"/>
                    </a:lnTo>
                    <a:lnTo>
                      <a:pt x="1294" y="1043"/>
                    </a:lnTo>
                    <a:lnTo>
                      <a:pt x="1298" y="1045"/>
                    </a:lnTo>
                    <a:lnTo>
                      <a:pt x="1299" y="1043"/>
                    </a:lnTo>
                    <a:lnTo>
                      <a:pt x="1303" y="1043"/>
                    </a:lnTo>
                    <a:lnTo>
                      <a:pt x="1304" y="1045"/>
                    </a:lnTo>
                    <a:lnTo>
                      <a:pt x="1308" y="1043"/>
                    </a:lnTo>
                    <a:lnTo>
                      <a:pt x="1309" y="1046"/>
                    </a:lnTo>
                    <a:lnTo>
                      <a:pt x="1313" y="1046"/>
                    </a:lnTo>
                    <a:lnTo>
                      <a:pt x="1316" y="1050"/>
                    </a:lnTo>
                    <a:lnTo>
                      <a:pt x="1318" y="1050"/>
                    </a:lnTo>
                    <a:lnTo>
                      <a:pt x="1324" y="1051"/>
                    </a:lnTo>
                    <a:lnTo>
                      <a:pt x="1326" y="1051"/>
                    </a:lnTo>
                    <a:lnTo>
                      <a:pt x="1329" y="1046"/>
                    </a:lnTo>
                    <a:lnTo>
                      <a:pt x="1331" y="1045"/>
                    </a:lnTo>
                    <a:lnTo>
                      <a:pt x="1336" y="1041"/>
                    </a:lnTo>
                    <a:lnTo>
                      <a:pt x="1339" y="1041"/>
                    </a:lnTo>
                    <a:lnTo>
                      <a:pt x="1341" y="1040"/>
                    </a:lnTo>
                    <a:lnTo>
                      <a:pt x="1338" y="1038"/>
                    </a:lnTo>
                    <a:lnTo>
                      <a:pt x="1334" y="1035"/>
                    </a:lnTo>
                    <a:lnTo>
                      <a:pt x="1338" y="1035"/>
                    </a:lnTo>
                    <a:lnTo>
                      <a:pt x="1339" y="1031"/>
                    </a:lnTo>
                    <a:lnTo>
                      <a:pt x="1336" y="1031"/>
                    </a:lnTo>
                    <a:lnTo>
                      <a:pt x="1334" y="1028"/>
                    </a:lnTo>
                    <a:lnTo>
                      <a:pt x="1333" y="1028"/>
                    </a:lnTo>
                    <a:lnTo>
                      <a:pt x="1333" y="1031"/>
                    </a:lnTo>
                    <a:lnTo>
                      <a:pt x="1331" y="1031"/>
                    </a:lnTo>
                    <a:lnTo>
                      <a:pt x="1329" y="1031"/>
                    </a:lnTo>
                    <a:lnTo>
                      <a:pt x="1326" y="1030"/>
                    </a:lnTo>
                    <a:lnTo>
                      <a:pt x="1324" y="1027"/>
                    </a:lnTo>
                    <a:lnTo>
                      <a:pt x="1323" y="1027"/>
                    </a:lnTo>
                    <a:lnTo>
                      <a:pt x="1319" y="1030"/>
                    </a:lnTo>
                    <a:lnTo>
                      <a:pt x="1313" y="1030"/>
                    </a:lnTo>
                    <a:lnTo>
                      <a:pt x="1309" y="1028"/>
                    </a:lnTo>
                    <a:lnTo>
                      <a:pt x="1314" y="1025"/>
                    </a:lnTo>
                    <a:lnTo>
                      <a:pt x="1318" y="1025"/>
                    </a:lnTo>
                    <a:lnTo>
                      <a:pt x="1321" y="1023"/>
                    </a:lnTo>
                    <a:lnTo>
                      <a:pt x="1321" y="1020"/>
                    </a:lnTo>
                    <a:lnTo>
                      <a:pt x="1319" y="1018"/>
                    </a:lnTo>
                    <a:lnTo>
                      <a:pt x="1319" y="1015"/>
                    </a:lnTo>
                    <a:lnTo>
                      <a:pt x="1319" y="1012"/>
                    </a:lnTo>
                    <a:lnTo>
                      <a:pt x="1319" y="1010"/>
                    </a:lnTo>
                    <a:lnTo>
                      <a:pt x="1318" y="1007"/>
                    </a:lnTo>
                    <a:lnTo>
                      <a:pt x="1318" y="1005"/>
                    </a:lnTo>
                    <a:lnTo>
                      <a:pt x="1311" y="998"/>
                    </a:lnTo>
                    <a:lnTo>
                      <a:pt x="1306" y="995"/>
                    </a:lnTo>
                    <a:lnTo>
                      <a:pt x="1304" y="993"/>
                    </a:lnTo>
                    <a:lnTo>
                      <a:pt x="1303" y="988"/>
                    </a:lnTo>
                    <a:lnTo>
                      <a:pt x="1299" y="988"/>
                    </a:lnTo>
                    <a:lnTo>
                      <a:pt x="1299" y="987"/>
                    </a:lnTo>
                    <a:lnTo>
                      <a:pt x="1299" y="982"/>
                    </a:lnTo>
                    <a:lnTo>
                      <a:pt x="1298" y="978"/>
                    </a:lnTo>
                    <a:lnTo>
                      <a:pt x="1293" y="978"/>
                    </a:lnTo>
                    <a:lnTo>
                      <a:pt x="1285" y="975"/>
                    </a:lnTo>
                    <a:lnTo>
                      <a:pt x="1281" y="970"/>
                    </a:lnTo>
                    <a:lnTo>
                      <a:pt x="1285" y="968"/>
                    </a:lnTo>
                    <a:lnTo>
                      <a:pt x="1285" y="967"/>
                    </a:lnTo>
                    <a:lnTo>
                      <a:pt x="1280" y="963"/>
                    </a:lnTo>
                    <a:lnTo>
                      <a:pt x="1280" y="960"/>
                    </a:lnTo>
                    <a:lnTo>
                      <a:pt x="1278" y="960"/>
                    </a:lnTo>
                    <a:lnTo>
                      <a:pt x="1273" y="965"/>
                    </a:lnTo>
                    <a:lnTo>
                      <a:pt x="1273" y="968"/>
                    </a:lnTo>
                    <a:lnTo>
                      <a:pt x="1270" y="972"/>
                    </a:lnTo>
                    <a:lnTo>
                      <a:pt x="1268" y="970"/>
                    </a:lnTo>
                    <a:lnTo>
                      <a:pt x="1268" y="963"/>
                    </a:lnTo>
                    <a:lnTo>
                      <a:pt x="1266" y="960"/>
                    </a:lnTo>
                    <a:lnTo>
                      <a:pt x="1266" y="957"/>
                    </a:lnTo>
                    <a:lnTo>
                      <a:pt x="1270" y="958"/>
                    </a:lnTo>
                    <a:lnTo>
                      <a:pt x="1273" y="958"/>
                    </a:lnTo>
                    <a:lnTo>
                      <a:pt x="1271" y="955"/>
                    </a:lnTo>
                    <a:lnTo>
                      <a:pt x="1273" y="952"/>
                    </a:lnTo>
                    <a:lnTo>
                      <a:pt x="1271" y="947"/>
                    </a:lnTo>
                    <a:lnTo>
                      <a:pt x="1266" y="948"/>
                    </a:lnTo>
                    <a:lnTo>
                      <a:pt x="1266" y="945"/>
                    </a:lnTo>
                    <a:lnTo>
                      <a:pt x="1271" y="942"/>
                    </a:lnTo>
                    <a:lnTo>
                      <a:pt x="1268" y="940"/>
                    </a:lnTo>
                    <a:lnTo>
                      <a:pt x="1260" y="943"/>
                    </a:lnTo>
                    <a:lnTo>
                      <a:pt x="1255" y="948"/>
                    </a:lnTo>
                    <a:lnTo>
                      <a:pt x="1251" y="957"/>
                    </a:lnTo>
                    <a:lnTo>
                      <a:pt x="1246" y="962"/>
                    </a:lnTo>
                    <a:lnTo>
                      <a:pt x="1246" y="965"/>
                    </a:lnTo>
                    <a:lnTo>
                      <a:pt x="1243" y="968"/>
                    </a:lnTo>
                    <a:lnTo>
                      <a:pt x="1243" y="972"/>
                    </a:lnTo>
                    <a:lnTo>
                      <a:pt x="1238" y="978"/>
                    </a:lnTo>
                    <a:lnTo>
                      <a:pt x="1240" y="982"/>
                    </a:lnTo>
                    <a:lnTo>
                      <a:pt x="1236" y="982"/>
                    </a:lnTo>
                    <a:lnTo>
                      <a:pt x="1236" y="987"/>
                    </a:lnTo>
                    <a:lnTo>
                      <a:pt x="1236" y="990"/>
                    </a:lnTo>
                    <a:lnTo>
                      <a:pt x="1230" y="995"/>
                    </a:lnTo>
                    <a:lnTo>
                      <a:pt x="1228" y="998"/>
                    </a:lnTo>
                    <a:lnTo>
                      <a:pt x="1228" y="1005"/>
                    </a:lnTo>
                    <a:lnTo>
                      <a:pt x="1226" y="1007"/>
                    </a:lnTo>
                    <a:lnTo>
                      <a:pt x="1226" y="1013"/>
                    </a:lnTo>
                    <a:lnTo>
                      <a:pt x="1223" y="1017"/>
                    </a:lnTo>
                    <a:lnTo>
                      <a:pt x="1218" y="1017"/>
                    </a:lnTo>
                    <a:lnTo>
                      <a:pt x="1210" y="1020"/>
                    </a:lnTo>
                    <a:lnTo>
                      <a:pt x="1210" y="1023"/>
                    </a:lnTo>
                    <a:lnTo>
                      <a:pt x="1206" y="1030"/>
                    </a:lnTo>
                    <a:lnTo>
                      <a:pt x="1208" y="1035"/>
                    </a:lnTo>
                    <a:lnTo>
                      <a:pt x="1208" y="1035"/>
                    </a:lnTo>
                    <a:close/>
                    <a:moveTo>
                      <a:pt x="1248" y="1098"/>
                    </a:moveTo>
                    <a:lnTo>
                      <a:pt x="1248" y="1098"/>
                    </a:lnTo>
                    <a:lnTo>
                      <a:pt x="1248" y="1100"/>
                    </a:lnTo>
                    <a:lnTo>
                      <a:pt x="1250" y="1100"/>
                    </a:lnTo>
                    <a:lnTo>
                      <a:pt x="1255" y="1095"/>
                    </a:lnTo>
                    <a:lnTo>
                      <a:pt x="1258" y="1095"/>
                    </a:lnTo>
                    <a:lnTo>
                      <a:pt x="1260" y="1095"/>
                    </a:lnTo>
                    <a:lnTo>
                      <a:pt x="1261" y="1096"/>
                    </a:lnTo>
                    <a:lnTo>
                      <a:pt x="1265" y="1098"/>
                    </a:lnTo>
                    <a:lnTo>
                      <a:pt x="1271" y="1093"/>
                    </a:lnTo>
                    <a:lnTo>
                      <a:pt x="1275" y="1091"/>
                    </a:lnTo>
                    <a:lnTo>
                      <a:pt x="1278" y="1088"/>
                    </a:lnTo>
                    <a:lnTo>
                      <a:pt x="1283" y="1083"/>
                    </a:lnTo>
                    <a:lnTo>
                      <a:pt x="1286" y="1083"/>
                    </a:lnTo>
                    <a:lnTo>
                      <a:pt x="1291" y="1080"/>
                    </a:lnTo>
                    <a:lnTo>
                      <a:pt x="1293" y="1076"/>
                    </a:lnTo>
                    <a:lnTo>
                      <a:pt x="1296" y="1073"/>
                    </a:lnTo>
                    <a:lnTo>
                      <a:pt x="1294" y="1071"/>
                    </a:lnTo>
                    <a:lnTo>
                      <a:pt x="1289" y="1071"/>
                    </a:lnTo>
                    <a:lnTo>
                      <a:pt x="1288" y="1070"/>
                    </a:lnTo>
                    <a:lnTo>
                      <a:pt x="1285" y="1070"/>
                    </a:lnTo>
                    <a:lnTo>
                      <a:pt x="1281" y="1071"/>
                    </a:lnTo>
                    <a:lnTo>
                      <a:pt x="1280" y="1071"/>
                    </a:lnTo>
                    <a:lnTo>
                      <a:pt x="1276" y="1071"/>
                    </a:lnTo>
                    <a:lnTo>
                      <a:pt x="1273" y="1075"/>
                    </a:lnTo>
                    <a:lnTo>
                      <a:pt x="1270" y="1073"/>
                    </a:lnTo>
                    <a:lnTo>
                      <a:pt x="1268" y="1070"/>
                    </a:lnTo>
                    <a:lnTo>
                      <a:pt x="1266" y="1070"/>
                    </a:lnTo>
                    <a:lnTo>
                      <a:pt x="1261" y="1071"/>
                    </a:lnTo>
                    <a:lnTo>
                      <a:pt x="1256" y="1076"/>
                    </a:lnTo>
                    <a:lnTo>
                      <a:pt x="1256" y="1078"/>
                    </a:lnTo>
                    <a:lnTo>
                      <a:pt x="1255" y="1081"/>
                    </a:lnTo>
                    <a:lnTo>
                      <a:pt x="1246" y="1083"/>
                    </a:lnTo>
                    <a:lnTo>
                      <a:pt x="1245" y="1086"/>
                    </a:lnTo>
                    <a:lnTo>
                      <a:pt x="1248" y="1088"/>
                    </a:lnTo>
                    <a:lnTo>
                      <a:pt x="1248" y="1091"/>
                    </a:lnTo>
                    <a:lnTo>
                      <a:pt x="1248" y="1095"/>
                    </a:lnTo>
                    <a:lnTo>
                      <a:pt x="1248" y="1098"/>
                    </a:lnTo>
                    <a:lnTo>
                      <a:pt x="1248" y="1098"/>
                    </a:lnTo>
                    <a:close/>
                    <a:moveTo>
                      <a:pt x="1638" y="1128"/>
                    </a:moveTo>
                    <a:lnTo>
                      <a:pt x="1638" y="1128"/>
                    </a:lnTo>
                    <a:lnTo>
                      <a:pt x="1643" y="1128"/>
                    </a:lnTo>
                    <a:lnTo>
                      <a:pt x="1647" y="1131"/>
                    </a:lnTo>
                    <a:lnTo>
                      <a:pt x="1650" y="1131"/>
                    </a:lnTo>
                    <a:lnTo>
                      <a:pt x="1650" y="1128"/>
                    </a:lnTo>
                    <a:lnTo>
                      <a:pt x="1652" y="1126"/>
                    </a:lnTo>
                    <a:lnTo>
                      <a:pt x="1652" y="1125"/>
                    </a:lnTo>
                    <a:lnTo>
                      <a:pt x="1648" y="1123"/>
                    </a:lnTo>
                    <a:lnTo>
                      <a:pt x="1645" y="1125"/>
                    </a:lnTo>
                    <a:lnTo>
                      <a:pt x="1642" y="1125"/>
                    </a:lnTo>
                    <a:lnTo>
                      <a:pt x="1638" y="1128"/>
                    </a:lnTo>
                    <a:lnTo>
                      <a:pt x="1638" y="1128"/>
                    </a:lnTo>
                    <a:close/>
                    <a:moveTo>
                      <a:pt x="1515" y="1098"/>
                    </a:moveTo>
                    <a:lnTo>
                      <a:pt x="1517" y="1100"/>
                    </a:lnTo>
                    <a:lnTo>
                      <a:pt x="1522" y="1101"/>
                    </a:lnTo>
                    <a:lnTo>
                      <a:pt x="1522" y="1103"/>
                    </a:lnTo>
                    <a:lnTo>
                      <a:pt x="1522" y="1105"/>
                    </a:lnTo>
                    <a:lnTo>
                      <a:pt x="1524" y="1106"/>
                    </a:lnTo>
                    <a:lnTo>
                      <a:pt x="1525" y="1108"/>
                    </a:lnTo>
                    <a:lnTo>
                      <a:pt x="1527" y="1110"/>
                    </a:lnTo>
                    <a:lnTo>
                      <a:pt x="1530" y="1110"/>
                    </a:lnTo>
                    <a:lnTo>
                      <a:pt x="1532" y="1108"/>
                    </a:lnTo>
                    <a:lnTo>
                      <a:pt x="1532" y="1108"/>
                    </a:lnTo>
                    <a:lnTo>
                      <a:pt x="1532" y="1105"/>
                    </a:lnTo>
                    <a:lnTo>
                      <a:pt x="1529" y="1103"/>
                    </a:lnTo>
                    <a:lnTo>
                      <a:pt x="1525" y="1101"/>
                    </a:lnTo>
                    <a:lnTo>
                      <a:pt x="1525" y="1100"/>
                    </a:lnTo>
                    <a:lnTo>
                      <a:pt x="1520" y="1098"/>
                    </a:lnTo>
                    <a:lnTo>
                      <a:pt x="1517" y="1098"/>
                    </a:lnTo>
                    <a:lnTo>
                      <a:pt x="1515" y="1098"/>
                    </a:lnTo>
                    <a:lnTo>
                      <a:pt x="1515" y="1098"/>
                    </a:lnTo>
                    <a:close/>
                    <a:moveTo>
                      <a:pt x="1633" y="1156"/>
                    </a:moveTo>
                    <a:lnTo>
                      <a:pt x="1628" y="1153"/>
                    </a:lnTo>
                    <a:lnTo>
                      <a:pt x="1628" y="1149"/>
                    </a:lnTo>
                    <a:lnTo>
                      <a:pt x="1627" y="1148"/>
                    </a:lnTo>
                    <a:lnTo>
                      <a:pt x="1627" y="1146"/>
                    </a:lnTo>
                    <a:lnTo>
                      <a:pt x="1628" y="1144"/>
                    </a:lnTo>
                    <a:lnTo>
                      <a:pt x="1632" y="1148"/>
                    </a:lnTo>
                    <a:lnTo>
                      <a:pt x="1632" y="1149"/>
                    </a:lnTo>
                    <a:lnTo>
                      <a:pt x="1633" y="1151"/>
                    </a:lnTo>
                    <a:lnTo>
                      <a:pt x="1635" y="1154"/>
                    </a:lnTo>
                    <a:lnTo>
                      <a:pt x="1633" y="1156"/>
                    </a:lnTo>
                    <a:lnTo>
                      <a:pt x="1633" y="1156"/>
                    </a:lnTo>
                    <a:close/>
                    <a:moveTo>
                      <a:pt x="1628" y="1169"/>
                    </a:moveTo>
                    <a:lnTo>
                      <a:pt x="1627" y="1168"/>
                    </a:lnTo>
                    <a:lnTo>
                      <a:pt x="1627" y="1164"/>
                    </a:lnTo>
                    <a:lnTo>
                      <a:pt x="1625" y="1163"/>
                    </a:lnTo>
                    <a:lnTo>
                      <a:pt x="1622" y="1163"/>
                    </a:lnTo>
                    <a:lnTo>
                      <a:pt x="1618" y="1159"/>
                    </a:lnTo>
                    <a:lnTo>
                      <a:pt x="1618" y="1158"/>
                    </a:lnTo>
                    <a:lnTo>
                      <a:pt x="1622" y="1156"/>
                    </a:lnTo>
                    <a:lnTo>
                      <a:pt x="1623" y="1156"/>
                    </a:lnTo>
                    <a:lnTo>
                      <a:pt x="1630" y="1156"/>
                    </a:lnTo>
                    <a:lnTo>
                      <a:pt x="1635" y="1159"/>
                    </a:lnTo>
                    <a:lnTo>
                      <a:pt x="1635" y="1161"/>
                    </a:lnTo>
                    <a:lnTo>
                      <a:pt x="1633" y="1163"/>
                    </a:lnTo>
                    <a:lnTo>
                      <a:pt x="1633" y="1164"/>
                    </a:lnTo>
                    <a:lnTo>
                      <a:pt x="1632" y="1166"/>
                    </a:lnTo>
                    <a:lnTo>
                      <a:pt x="1630" y="1168"/>
                    </a:lnTo>
                    <a:lnTo>
                      <a:pt x="1628" y="1169"/>
                    </a:lnTo>
                    <a:lnTo>
                      <a:pt x="1628" y="1169"/>
                    </a:lnTo>
                    <a:close/>
                    <a:moveTo>
                      <a:pt x="1509" y="1234"/>
                    </a:moveTo>
                    <a:lnTo>
                      <a:pt x="1507" y="1237"/>
                    </a:lnTo>
                    <a:lnTo>
                      <a:pt x="1509" y="1236"/>
                    </a:lnTo>
                    <a:lnTo>
                      <a:pt x="1509" y="1234"/>
                    </a:lnTo>
                    <a:lnTo>
                      <a:pt x="1509" y="1234"/>
                    </a:lnTo>
                    <a:close/>
                    <a:moveTo>
                      <a:pt x="1510" y="1236"/>
                    </a:moveTo>
                    <a:lnTo>
                      <a:pt x="1510" y="1237"/>
                    </a:lnTo>
                    <a:lnTo>
                      <a:pt x="1510" y="1237"/>
                    </a:lnTo>
                    <a:lnTo>
                      <a:pt x="1510" y="1236"/>
                    </a:lnTo>
                    <a:lnTo>
                      <a:pt x="1510" y="1236"/>
                    </a:lnTo>
                    <a:close/>
                    <a:moveTo>
                      <a:pt x="1514" y="1234"/>
                    </a:moveTo>
                    <a:lnTo>
                      <a:pt x="1512" y="1237"/>
                    </a:lnTo>
                    <a:lnTo>
                      <a:pt x="1514" y="1241"/>
                    </a:lnTo>
                    <a:lnTo>
                      <a:pt x="1514" y="1242"/>
                    </a:lnTo>
                    <a:lnTo>
                      <a:pt x="1514" y="1242"/>
                    </a:lnTo>
                    <a:lnTo>
                      <a:pt x="1515" y="1237"/>
                    </a:lnTo>
                    <a:lnTo>
                      <a:pt x="1514" y="1234"/>
                    </a:lnTo>
                    <a:lnTo>
                      <a:pt x="1514" y="1234"/>
                    </a:lnTo>
                    <a:close/>
                    <a:moveTo>
                      <a:pt x="1545" y="1203"/>
                    </a:moveTo>
                    <a:lnTo>
                      <a:pt x="1545" y="1199"/>
                    </a:lnTo>
                    <a:lnTo>
                      <a:pt x="1547" y="1196"/>
                    </a:lnTo>
                    <a:lnTo>
                      <a:pt x="1549" y="1194"/>
                    </a:lnTo>
                    <a:lnTo>
                      <a:pt x="1549" y="1191"/>
                    </a:lnTo>
                    <a:lnTo>
                      <a:pt x="1554" y="1188"/>
                    </a:lnTo>
                    <a:lnTo>
                      <a:pt x="1559" y="1188"/>
                    </a:lnTo>
                    <a:lnTo>
                      <a:pt x="1560" y="1189"/>
                    </a:lnTo>
                    <a:lnTo>
                      <a:pt x="1559" y="1191"/>
                    </a:lnTo>
                    <a:lnTo>
                      <a:pt x="1560" y="1193"/>
                    </a:lnTo>
                    <a:lnTo>
                      <a:pt x="1560" y="1194"/>
                    </a:lnTo>
                    <a:lnTo>
                      <a:pt x="1557" y="1196"/>
                    </a:lnTo>
                    <a:lnTo>
                      <a:pt x="1555" y="1199"/>
                    </a:lnTo>
                    <a:lnTo>
                      <a:pt x="1552" y="1199"/>
                    </a:lnTo>
                    <a:lnTo>
                      <a:pt x="1547" y="1203"/>
                    </a:lnTo>
                    <a:lnTo>
                      <a:pt x="1545" y="1203"/>
                    </a:lnTo>
                    <a:lnTo>
                      <a:pt x="1545" y="1203"/>
                    </a:lnTo>
                    <a:close/>
                    <a:moveTo>
                      <a:pt x="1441" y="1093"/>
                    </a:moveTo>
                    <a:lnTo>
                      <a:pt x="1444" y="1096"/>
                    </a:lnTo>
                    <a:lnTo>
                      <a:pt x="1447" y="1100"/>
                    </a:lnTo>
                    <a:lnTo>
                      <a:pt x="1451" y="1100"/>
                    </a:lnTo>
                    <a:lnTo>
                      <a:pt x="1456" y="1101"/>
                    </a:lnTo>
                    <a:lnTo>
                      <a:pt x="1454" y="1100"/>
                    </a:lnTo>
                    <a:lnTo>
                      <a:pt x="1451" y="1098"/>
                    </a:lnTo>
                    <a:lnTo>
                      <a:pt x="1444" y="1095"/>
                    </a:lnTo>
                    <a:lnTo>
                      <a:pt x="1442" y="1093"/>
                    </a:lnTo>
                    <a:lnTo>
                      <a:pt x="1441" y="1093"/>
                    </a:lnTo>
                    <a:lnTo>
                      <a:pt x="1441" y="1093"/>
                    </a:lnTo>
                    <a:close/>
                    <a:moveTo>
                      <a:pt x="1404" y="1065"/>
                    </a:moveTo>
                    <a:lnTo>
                      <a:pt x="1404" y="1065"/>
                    </a:lnTo>
                    <a:lnTo>
                      <a:pt x="1407" y="1065"/>
                    </a:lnTo>
                    <a:lnTo>
                      <a:pt x="1409" y="1066"/>
                    </a:lnTo>
                    <a:lnTo>
                      <a:pt x="1411" y="1066"/>
                    </a:lnTo>
                    <a:lnTo>
                      <a:pt x="1412" y="1065"/>
                    </a:lnTo>
                    <a:lnTo>
                      <a:pt x="1414" y="1063"/>
                    </a:lnTo>
                    <a:lnTo>
                      <a:pt x="1414" y="1061"/>
                    </a:lnTo>
                    <a:lnTo>
                      <a:pt x="1411" y="1060"/>
                    </a:lnTo>
                    <a:lnTo>
                      <a:pt x="1414" y="1058"/>
                    </a:lnTo>
                    <a:lnTo>
                      <a:pt x="1414" y="1058"/>
                    </a:lnTo>
                    <a:lnTo>
                      <a:pt x="1409" y="1055"/>
                    </a:lnTo>
                    <a:lnTo>
                      <a:pt x="1406" y="1055"/>
                    </a:lnTo>
                    <a:lnTo>
                      <a:pt x="1406" y="1053"/>
                    </a:lnTo>
                    <a:lnTo>
                      <a:pt x="1404" y="1051"/>
                    </a:lnTo>
                    <a:lnTo>
                      <a:pt x="1402" y="1051"/>
                    </a:lnTo>
                    <a:lnTo>
                      <a:pt x="1399" y="1051"/>
                    </a:lnTo>
                    <a:lnTo>
                      <a:pt x="1396" y="1051"/>
                    </a:lnTo>
                    <a:lnTo>
                      <a:pt x="1396" y="1053"/>
                    </a:lnTo>
                    <a:lnTo>
                      <a:pt x="1396" y="1055"/>
                    </a:lnTo>
                    <a:lnTo>
                      <a:pt x="1397" y="1055"/>
                    </a:lnTo>
                    <a:lnTo>
                      <a:pt x="1399" y="1056"/>
                    </a:lnTo>
                    <a:lnTo>
                      <a:pt x="1401" y="1058"/>
                    </a:lnTo>
                    <a:lnTo>
                      <a:pt x="1404" y="1061"/>
                    </a:lnTo>
                    <a:lnTo>
                      <a:pt x="1404" y="1065"/>
                    </a:lnTo>
                    <a:lnTo>
                      <a:pt x="1404" y="1065"/>
                    </a:lnTo>
                    <a:close/>
                    <a:moveTo>
                      <a:pt x="1379" y="1075"/>
                    </a:moveTo>
                    <a:lnTo>
                      <a:pt x="1383" y="1075"/>
                    </a:lnTo>
                    <a:lnTo>
                      <a:pt x="1384" y="1073"/>
                    </a:lnTo>
                    <a:lnTo>
                      <a:pt x="1387" y="1073"/>
                    </a:lnTo>
                    <a:lnTo>
                      <a:pt x="1389" y="1071"/>
                    </a:lnTo>
                    <a:lnTo>
                      <a:pt x="1389" y="1070"/>
                    </a:lnTo>
                    <a:lnTo>
                      <a:pt x="1389" y="1068"/>
                    </a:lnTo>
                    <a:lnTo>
                      <a:pt x="1389" y="1061"/>
                    </a:lnTo>
                    <a:lnTo>
                      <a:pt x="1387" y="1061"/>
                    </a:lnTo>
                    <a:lnTo>
                      <a:pt x="1383" y="1060"/>
                    </a:lnTo>
                    <a:lnTo>
                      <a:pt x="1379" y="1058"/>
                    </a:lnTo>
                    <a:lnTo>
                      <a:pt x="1378" y="1055"/>
                    </a:lnTo>
                    <a:lnTo>
                      <a:pt x="1376" y="1056"/>
                    </a:lnTo>
                    <a:lnTo>
                      <a:pt x="1371" y="1056"/>
                    </a:lnTo>
                    <a:lnTo>
                      <a:pt x="1369" y="1056"/>
                    </a:lnTo>
                    <a:lnTo>
                      <a:pt x="1368" y="1058"/>
                    </a:lnTo>
                    <a:lnTo>
                      <a:pt x="1369" y="1061"/>
                    </a:lnTo>
                    <a:lnTo>
                      <a:pt x="1373" y="1065"/>
                    </a:lnTo>
                    <a:lnTo>
                      <a:pt x="1374" y="1068"/>
                    </a:lnTo>
                    <a:lnTo>
                      <a:pt x="1376" y="1070"/>
                    </a:lnTo>
                    <a:lnTo>
                      <a:pt x="1376" y="1073"/>
                    </a:lnTo>
                    <a:lnTo>
                      <a:pt x="1379" y="1075"/>
                    </a:lnTo>
                    <a:lnTo>
                      <a:pt x="1379" y="1075"/>
                    </a:lnTo>
                    <a:close/>
                    <a:moveTo>
                      <a:pt x="1374" y="1093"/>
                    </a:moveTo>
                    <a:lnTo>
                      <a:pt x="1374" y="1093"/>
                    </a:lnTo>
                    <a:lnTo>
                      <a:pt x="1376" y="1093"/>
                    </a:lnTo>
                    <a:lnTo>
                      <a:pt x="1371" y="1091"/>
                    </a:lnTo>
                    <a:lnTo>
                      <a:pt x="1369" y="1091"/>
                    </a:lnTo>
                    <a:lnTo>
                      <a:pt x="1371" y="1093"/>
                    </a:lnTo>
                    <a:lnTo>
                      <a:pt x="1374" y="1093"/>
                    </a:lnTo>
                    <a:lnTo>
                      <a:pt x="1374" y="1093"/>
                    </a:lnTo>
                    <a:close/>
                    <a:moveTo>
                      <a:pt x="1321" y="1128"/>
                    </a:moveTo>
                    <a:lnTo>
                      <a:pt x="1323" y="1128"/>
                    </a:lnTo>
                    <a:lnTo>
                      <a:pt x="1323" y="1126"/>
                    </a:lnTo>
                    <a:lnTo>
                      <a:pt x="1324" y="1125"/>
                    </a:lnTo>
                    <a:lnTo>
                      <a:pt x="1326" y="1123"/>
                    </a:lnTo>
                    <a:lnTo>
                      <a:pt x="1326" y="1120"/>
                    </a:lnTo>
                    <a:lnTo>
                      <a:pt x="1324" y="1120"/>
                    </a:lnTo>
                    <a:lnTo>
                      <a:pt x="1326" y="1118"/>
                    </a:lnTo>
                    <a:lnTo>
                      <a:pt x="1329" y="1115"/>
                    </a:lnTo>
                    <a:lnTo>
                      <a:pt x="1333" y="1111"/>
                    </a:lnTo>
                    <a:lnTo>
                      <a:pt x="1336" y="1110"/>
                    </a:lnTo>
                    <a:lnTo>
                      <a:pt x="1336" y="1110"/>
                    </a:lnTo>
                    <a:lnTo>
                      <a:pt x="1336" y="1108"/>
                    </a:lnTo>
                    <a:lnTo>
                      <a:pt x="1336" y="1105"/>
                    </a:lnTo>
                    <a:lnTo>
                      <a:pt x="1338" y="1103"/>
                    </a:lnTo>
                    <a:lnTo>
                      <a:pt x="1339" y="1100"/>
                    </a:lnTo>
                    <a:lnTo>
                      <a:pt x="1339" y="1098"/>
                    </a:lnTo>
                    <a:lnTo>
                      <a:pt x="1339" y="1095"/>
                    </a:lnTo>
                    <a:lnTo>
                      <a:pt x="1338" y="1093"/>
                    </a:lnTo>
                    <a:lnTo>
                      <a:pt x="1334" y="1095"/>
                    </a:lnTo>
                    <a:lnTo>
                      <a:pt x="1333" y="1095"/>
                    </a:lnTo>
                    <a:lnTo>
                      <a:pt x="1331" y="1093"/>
                    </a:lnTo>
                    <a:lnTo>
                      <a:pt x="1329" y="1091"/>
                    </a:lnTo>
                    <a:lnTo>
                      <a:pt x="1326" y="1095"/>
                    </a:lnTo>
                    <a:lnTo>
                      <a:pt x="1323" y="1098"/>
                    </a:lnTo>
                    <a:lnTo>
                      <a:pt x="1321" y="1098"/>
                    </a:lnTo>
                    <a:lnTo>
                      <a:pt x="1318" y="1101"/>
                    </a:lnTo>
                    <a:lnTo>
                      <a:pt x="1316" y="1105"/>
                    </a:lnTo>
                    <a:lnTo>
                      <a:pt x="1318" y="1108"/>
                    </a:lnTo>
                    <a:lnTo>
                      <a:pt x="1314" y="1110"/>
                    </a:lnTo>
                    <a:lnTo>
                      <a:pt x="1314" y="1113"/>
                    </a:lnTo>
                    <a:lnTo>
                      <a:pt x="1314" y="1116"/>
                    </a:lnTo>
                    <a:lnTo>
                      <a:pt x="1313" y="1118"/>
                    </a:lnTo>
                    <a:lnTo>
                      <a:pt x="1313" y="1120"/>
                    </a:lnTo>
                    <a:lnTo>
                      <a:pt x="1318" y="1121"/>
                    </a:lnTo>
                    <a:lnTo>
                      <a:pt x="1318" y="1123"/>
                    </a:lnTo>
                    <a:lnTo>
                      <a:pt x="1319" y="1125"/>
                    </a:lnTo>
                    <a:lnTo>
                      <a:pt x="1321" y="1128"/>
                    </a:lnTo>
                    <a:lnTo>
                      <a:pt x="1321" y="1128"/>
                    </a:lnTo>
                    <a:close/>
                    <a:moveTo>
                      <a:pt x="1273" y="1311"/>
                    </a:moveTo>
                    <a:lnTo>
                      <a:pt x="1273" y="1312"/>
                    </a:lnTo>
                    <a:lnTo>
                      <a:pt x="1275" y="1312"/>
                    </a:lnTo>
                    <a:lnTo>
                      <a:pt x="1275" y="1311"/>
                    </a:lnTo>
                    <a:lnTo>
                      <a:pt x="1273" y="1311"/>
                    </a:lnTo>
                    <a:lnTo>
                      <a:pt x="1273" y="1311"/>
                    </a:lnTo>
                    <a:close/>
                    <a:moveTo>
                      <a:pt x="1275" y="1329"/>
                    </a:moveTo>
                    <a:lnTo>
                      <a:pt x="1278" y="1326"/>
                    </a:lnTo>
                    <a:lnTo>
                      <a:pt x="1280" y="1322"/>
                    </a:lnTo>
                    <a:lnTo>
                      <a:pt x="1281" y="1322"/>
                    </a:lnTo>
                    <a:lnTo>
                      <a:pt x="1281" y="1327"/>
                    </a:lnTo>
                    <a:lnTo>
                      <a:pt x="1278" y="1329"/>
                    </a:lnTo>
                    <a:lnTo>
                      <a:pt x="1278" y="1329"/>
                    </a:lnTo>
                    <a:lnTo>
                      <a:pt x="1275" y="1329"/>
                    </a:lnTo>
                    <a:lnTo>
                      <a:pt x="1275" y="1329"/>
                    </a:lnTo>
                    <a:close/>
                    <a:moveTo>
                      <a:pt x="1246" y="1324"/>
                    </a:moveTo>
                    <a:lnTo>
                      <a:pt x="1250" y="1319"/>
                    </a:lnTo>
                    <a:lnTo>
                      <a:pt x="1253" y="1319"/>
                    </a:lnTo>
                    <a:lnTo>
                      <a:pt x="1253" y="1317"/>
                    </a:lnTo>
                    <a:lnTo>
                      <a:pt x="1255" y="1317"/>
                    </a:lnTo>
                    <a:lnTo>
                      <a:pt x="1260" y="1316"/>
                    </a:lnTo>
                    <a:lnTo>
                      <a:pt x="1261" y="1314"/>
                    </a:lnTo>
                    <a:lnTo>
                      <a:pt x="1258" y="1319"/>
                    </a:lnTo>
                    <a:lnTo>
                      <a:pt x="1251" y="1324"/>
                    </a:lnTo>
                    <a:lnTo>
                      <a:pt x="1248" y="1324"/>
                    </a:lnTo>
                    <a:lnTo>
                      <a:pt x="1246" y="1324"/>
                    </a:lnTo>
                    <a:lnTo>
                      <a:pt x="1246" y="1324"/>
                    </a:lnTo>
                    <a:close/>
                    <a:moveTo>
                      <a:pt x="1266" y="1332"/>
                    </a:moveTo>
                    <a:lnTo>
                      <a:pt x="1271" y="1324"/>
                    </a:lnTo>
                    <a:lnTo>
                      <a:pt x="1273" y="1322"/>
                    </a:lnTo>
                    <a:lnTo>
                      <a:pt x="1275" y="1322"/>
                    </a:lnTo>
                    <a:lnTo>
                      <a:pt x="1275" y="1324"/>
                    </a:lnTo>
                    <a:lnTo>
                      <a:pt x="1268" y="1330"/>
                    </a:lnTo>
                    <a:lnTo>
                      <a:pt x="1266" y="1334"/>
                    </a:lnTo>
                    <a:lnTo>
                      <a:pt x="1270" y="1332"/>
                    </a:lnTo>
                    <a:lnTo>
                      <a:pt x="1275" y="1326"/>
                    </a:lnTo>
                    <a:lnTo>
                      <a:pt x="1276" y="1324"/>
                    </a:lnTo>
                    <a:lnTo>
                      <a:pt x="1278" y="1321"/>
                    </a:lnTo>
                    <a:lnTo>
                      <a:pt x="1276" y="1317"/>
                    </a:lnTo>
                    <a:lnTo>
                      <a:pt x="1275" y="1317"/>
                    </a:lnTo>
                    <a:lnTo>
                      <a:pt x="1275" y="1316"/>
                    </a:lnTo>
                    <a:lnTo>
                      <a:pt x="1271" y="1314"/>
                    </a:lnTo>
                    <a:lnTo>
                      <a:pt x="1270" y="1316"/>
                    </a:lnTo>
                    <a:lnTo>
                      <a:pt x="1266" y="1322"/>
                    </a:lnTo>
                    <a:lnTo>
                      <a:pt x="1263" y="1324"/>
                    </a:lnTo>
                    <a:lnTo>
                      <a:pt x="1260" y="1327"/>
                    </a:lnTo>
                    <a:lnTo>
                      <a:pt x="1261" y="1324"/>
                    </a:lnTo>
                    <a:lnTo>
                      <a:pt x="1265" y="1321"/>
                    </a:lnTo>
                    <a:lnTo>
                      <a:pt x="1266" y="1317"/>
                    </a:lnTo>
                    <a:lnTo>
                      <a:pt x="1265" y="1316"/>
                    </a:lnTo>
                    <a:lnTo>
                      <a:pt x="1261" y="1317"/>
                    </a:lnTo>
                    <a:lnTo>
                      <a:pt x="1260" y="1322"/>
                    </a:lnTo>
                    <a:lnTo>
                      <a:pt x="1255" y="1327"/>
                    </a:lnTo>
                    <a:lnTo>
                      <a:pt x="1253" y="1330"/>
                    </a:lnTo>
                    <a:lnTo>
                      <a:pt x="1250" y="1334"/>
                    </a:lnTo>
                    <a:lnTo>
                      <a:pt x="1251" y="1337"/>
                    </a:lnTo>
                    <a:lnTo>
                      <a:pt x="1253" y="1335"/>
                    </a:lnTo>
                    <a:lnTo>
                      <a:pt x="1258" y="1330"/>
                    </a:lnTo>
                    <a:lnTo>
                      <a:pt x="1260" y="1330"/>
                    </a:lnTo>
                    <a:lnTo>
                      <a:pt x="1258" y="1332"/>
                    </a:lnTo>
                    <a:lnTo>
                      <a:pt x="1255" y="1337"/>
                    </a:lnTo>
                    <a:lnTo>
                      <a:pt x="1256" y="1337"/>
                    </a:lnTo>
                    <a:lnTo>
                      <a:pt x="1260" y="1335"/>
                    </a:lnTo>
                    <a:lnTo>
                      <a:pt x="1263" y="1335"/>
                    </a:lnTo>
                    <a:lnTo>
                      <a:pt x="1263" y="1335"/>
                    </a:lnTo>
                    <a:lnTo>
                      <a:pt x="1266" y="1332"/>
                    </a:lnTo>
                    <a:lnTo>
                      <a:pt x="1266" y="1332"/>
                    </a:lnTo>
                    <a:close/>
                    <a:moveTo>
                      <a:pt x="1261" y="1332"/>
                    </a:moveTo>
                    <a:lnTo>
                      <a:pt x="1263" y="1329"/>
                    </a:lnTo>
                    <a:lnTo>
                      <a:pt x="1270" y="1322"/>
                    </a:lnTo>
                    <a:lnTo>
                      <a:pt x="1266" y="1327"/>
                    </a:lnTo>
                    <a:lnTo>
                      <a:pt x="1263" y="1332"/>
                    </a:lnTo>
                    <a:lnTo>
                      <a:pt x="1261" y="1332"/>
                    </a:lnTo>
                    <a:lnTo>
                      <a:pt x="1261" y="1332"/>
                    </a:lnTo>
                    <a:close/>
                    <a:moveTo>
                      <a:pt x="1588" y="1631"/>
                    </a:moveTo>
                    <a:lnTo>
                      <a:pt x="1587" y="1631"/>
                    </a:lnTo>
                    <a:lnTo>
                      <a:pt x="1585" y="1629"/>
                    </a:lnTo>
                    <a:lnTo>
                      <a:pt x="1587" y="1629"/>
                    </a:lnTo>
                    <a:lnTo>
                      <a:pt x="1588" y="1626"/>
                    </a:lnTo>
                    <a:lnTo>
                      <a:pt x="1592" y="1624"/>
                    </a:lnTo>
                    <a:lnTo>
                      <a:pt x="1592" y="1624"/>
                    </a:lnTo>
                    <a:lnTo>
                      <a:pt x="1592" y="1623"/>
                    </a:lnTo>
                    <a:lnTo>
                      <a:pt x="1592" y="1623"/>
                    </a:lnTo>
                    <a:lnTo>
                      <a:pt x="1587" y="1626"/>
                    </a:lnTo>
                    <a:lnTo>
                      <a:pt x="1585" y="1629"/>
                    </a:lnTo>
                    <a:lnTo>
                      <a:pt x="1585" y="1633"/>
                    </a:lnTo>
                    <a:lnTo>
                      <a:pt x="1587" y="1633"/>
                    </a:lnTo>
                    <a:lnTo>
                      <a:pt x="1588" y="1631"/>
                    </a:lnTo>
                    <a:lnTo>
                      <a:pt x="1588" y="1631"/>
                    </a:lnTo>
                    <a:close/>
                    <a:moveTo>
                      <a:pt x="1708" y="1651"/>
                    </a:moveTo>
                    <a:lnTo>
                      <a:pt x="1706" y="1649"/>
                    </a:lnTo>
                    <a:lnTo>
                      <a:pt x="1708" y="1646"/>
                    </a:lnTo>
                    <a:lnTo>
                      <a:pt x="1706" y="1643"/>
                    </a:lnTo>
                    <a:lnTo>
                      <a:pt x="1705" y="1639"/>
                    </a:lnTo>
                    <a:lnTo>
                      <a:pt x="1706" y="1638"/>
                    </a:lnTo>
                    <a:lnTo>
                      <a:pt x="1708" y="1636"/>
                    </a:lnTo>
                    <a:lnTo>
                      <a:pt x="1708" y="1638"/>
                    </a:lnTo>
                    <a:lnTo>
                      <a:pt x="1710" y="1639"/>
                    </a:lnTo>
                    <a:lnTo>
                      <a:pt x="1710" y="1643"/>
                    </a:lnTo>
                    <a:lnTo>
                      <a:pt x="1708" y="1643"/>
                    </a:lnTo>
                    <a:lnTo>
                      <a:pt x="1708" y="1646"/>
                    </a:lnTo>
                    <a:lnTo>
                      <a:pt x="1710" y="1646"/>
                    </a:lnTo>
                    <a:lnTo>
                      <a:pt x="1710" y="1648"/>
                    </a:lnTo>
                    <a:lnTo>
                      <a:pt x="1710" y="1651"/>
                    </a:lnTo>
                    <a:lnTo>
                      <a:pt x="1708" y="1651"/>
                    </a:lnTo>
                    <a:lnTo>
                      <a:pt x="1708" y="1651"/>
                    </a:lnTo>
                    <a:close/>
                    <a:moveTo>
                      <a:pt x="1711" y="1653"/>
                    </a:moveTo>
                    <a:lnTo>
                      <a:pt x="1713" y="1651"/>
                    </a:lnTo>
                    <a:lnTo>
                      <a:pt x="1715" y="1651"/>
                    </a:lnTo>
                    <a:lnTo>
                      <a:pt x="1715" y="1653"/>
                    </a:lnTo>
                    <a:lnTo>
                      <a:pt x="1713" y="1654"/>
                    </a:lnTo>
                    <a:lnTo>
                      <a:pt x="1711" y="1653"/>
                    </a:lnTo>
                    <a:lnTo>
                      <a:pt x="1711" y="1653"/>
                    </a:lnTo>
                    <a:close/>
                    <a:moveTo>
                      <a:pt x="1760" y="1500"/>
                    </a:moveTo>
                    <a:lnTo>
                      <a:pt x="1761" y="1495"/>
                    </a:lnTo>
                    <a:lnTo>
                      <a:pt x="1765" y="1493"/>
                    </a:lnTo>
                    <a:lnTo>
                      <a:pt x="1765" y="1497"/>
                    </a:lnTo>
                    <a:lnTo>
                      <a:pt x="1763" y="1498"/>
                    </a:lnTo>
                    <a:lnTo>
                      <a:pt x="1760" y="1500"/>
                    </a:lnTo>
                    <a:lnTo>
                      <a:pt x="1760" y="1500"/>
                    </a:lnTo>
                    <a:lnTo>
                      <a:pt x="1760" y="1500"/>
                    </a:lnTo>
                    <a:lnTo>
                      <a:pt x="1760" y="1500"/>
                    </a:lnTo>
                    <a:close/>
                    <a:moveTo>
                      <a:pt x="1745" y="1531"/>
                    </a:moveTo>
                    <a:lnTo>
                      <a:pt x="1745" y="1533"/>
                    </a:lnTo>
                    <a:lnTo>
                      <a:pt x="1746" y="1535"/>
                    </a:lnTo>
                    <a:lnTo>
                      <a:pt x="1746" y="1533"/>
                    </a:lnTo>
                    <a:lnTo>
                      <a:pt x="1748" y="1533"/>
                    </a:lnTo>
                    <a:lnTo>
                      <a:pt x="1748" y="1531"/>
                    </a:lnTo>
                    <a:lnTo>
                      <a:pt x="1746" y="1531"/>
                    </a:lnTo>
                    <a:lnTo>
                      <a:pt x="1745" y="1531"/>
                    </a:lnTo>
                    <a:lnTo>
                      <a:pt x="1745" y="1531"/>
                    </a:lnTo>
                    <a:close/>
                    <a:moveTo>
                      <a:pt x="1770" y="1568"/>
                    </a:moveTo>
                    <a:lnTo>
                      <a:pt x="1768" y="1563"/>
                    </a:lnTo>
                    <a:lnTo>
                      <a:pt x="1768" y="1563"/>
                    </a:lnTo>
                    <a:lnTo>
                      <a:pt x="1770" y="1563"/>
                    </a:lnTo>
                    <a:lnTo>
                      <a:pt x="1771" y="1565"/>
                    </a:lnTo>
                    <a:lnTo>
                      <a:pt x="1773" y="1563"/>
                    </a:lnTo>
                    <a:lnTo>
                      <a:pt x="1775" y="1565"/>
                    </a:lnTo>
                    <a:lnTo>
                      <a:pt x="1775" y="1566"/>
                    </a:lnTo>
                    <a:lnTo>
                      <a:pt x="1773" y="1568"/>
                    </a:lnTo>
                    <a:lnTo>
                      <a:pt x="1773" y="1568"/>
                    </a:lnTo>
                    <a:lnTo>
                      <a:pt x="1770" y="1568"/>
                    </a:lnTo>
                    <a:lnTo>
                      <a:pt x="1770" y="1568"/>
                    </a:lnTo>
                    <a:close/>
                    <a:moveTo>
                      <a:pt x="1758" y="1568"/>
                    </a:moveTo>
                    <a:lnTo>
                      <a:pt x="1761" y="1568"/>
                    </a:lnTo>
                    <a:lnTo>
                      <a:pt x="1763" y="1568"/>
                    </a:lnTo>
                    <a:lnTo>
                      <a:pt x="1763" y="1565"/>
                    </a:lnTo>
                    <a:lnTo>
                      <a:pt x="1763" y="1565"/>
                    </a:lnTo>
                    <a:lnTo>
                      <a:pt x="1765" y="1565"/>
                    </a:lnTo>
                    <a:lnTo>
                      <a:pt x="1765" y="1566"/>
                    </a:lnTo>
                    <a:lnTo>
                      <a:pt x="1763" y="1570"/>
                    </a:lnTo>
                    <a:lnTo>
                      <a:pt x="1760" y="1571"/>
                    </a:lnTo>
                    <a:lnTo>
                      <a:pt x="1756" y="1570"/>
                    </a:lnTo>
                    <a:lnTo>
                      <a:pt x="1758" y="1568"/>
                    </a:lnTo>
                    <a:lnTo>
                      <a:pt x="1758" y="1568"/>
                    </a:lnTo>
                    <a:lnTo>
                      <a:pt x="1758" y="1568"/>
                    </a:lnTo>
                    <a:close/>
                    <a:moveTo>
                      <a:pt x="1720" y="1624"/>
                    </a:moveTo>
                    <a:lnTo>
                      <a:pt x="1720" y="1621"/>
                    </a:lnTo>
                    <a:lnTo>
                      <a:pt x="1721" y="1623"/>
                    </a:lnTo>
                    <a:lnTo>
                      <a:pt x="1721" y="1624"/>
                    </a:lnTo>
                    <a:lnTo>
                      <a:pt x="1720" y="1624"/>
                    </a:lnTo>
                    <a:lnTo>
                      <a:pt x="1720" y="1624"/>
                    </a:lnTo>
                    <a:close/>
                    <a:moveTo>
                      <a:pt x="1770" y="1611"/>
                    </a:moveTo>
                    <a:lnTo>
                      <a:pt x="1770" y="1613"/>
                    </a:lnTo>
                    <a:lnTo>
                      <a:pt x="1773" y="1613"/>
                    </a:lnTo>
                    <a:lnTo>
                      <a:pt x="1776" y="1613"/>
                    </a:lnTo>
                    <a:lnTo>
                      <a:pt x="1776" y="1611"/>
                    </a:lnTo>
                    <a:lnTo>
                      <a:pt x="1773" y="1611"/>
                    </a:lnTo>
                    <a:lnTo>
                      <a:pt x="1770" y="1611"/>
                    </a:lnTo>
                    <a:lnTo>
                      <a:pt x="1770" y="1611"/>
                    </a:lnTo>
                    <a:close/>
                    <a:moveTo>
                      <a:pt x="1716" y="1528"/>
                    </a:moveTo>
                    <a:lnTo>
                      <a:pt x="1713" y="1530"/>
                    </a:lnTo>
                    <a:lnTo>
                      <a:pt x="1710" y="1533"/>
                    </a:lnTo>
                    <a:lnTo>
                      <a:pt x="1706" y="1533"/>
                    </a:lnTo>
                    <a:lnTo>
                      <a:pt x="1708" y="1535"/>
                    </a:lnTo>
                    <a:lnTo>
                      <a:pt x="1706" y="1536"/>
                    </a:lnTo>
                    <a:lnTo>
                      <a:pt x="1705" y="1536"/>
                    </a:lnTo>
                    <a:lnTo>
                      <a:pt x="1705" y="1540"/>
                    </a:lnTo>
                    <a:lnTo>
                      <a:pt x="1706" y="1540"/>
                    </a:lnTo>
                    <a:lnTo>
                      <a:pt x="1705" y="1541"/>
                    </a:lnTo>
                    <a:lnTo>
                      <a:pt x="1701" y="1541"/>
                    </a:lnTo>
                    <a:lnTo>
                      <a:pt x="1700" y="1545"/>
                    </a:lnTo>
                    <a:lnTo>
                      <a:pt x="1700" y="1546"/>
                    </a:lnTo>
                    <a:lnTo>
                      <a:pt x="1700" y="1546"/>
                    </a:lnTo>
                    <a:lnTo>
                      <a:pt x="1701" y="1546"/>
                    </a:lnTo>
                    <a:lnTo>
                      <a:pt x="1700" y="1548"/>
                    </a:lnTo>
                    <a:lnTo>
                      <a:pt x="1696" y="1548"/>
                    </a:lnTo>
                    <a:lnTo>
                      <a:pt x="1693" y="1553"/>
                    </a:lnTo>
                    <a:lnTo>
                      <a:pt x="1693" y="1555"/>
                    </a:lnTo>
                    <a:lnTo>
                      <a:pt x="1688" y="1561"/>
                    </a:lnTo>
                    <a:lnTo>
                      <a:pt x="1688" y="1565"/>
                    </a:lnTo>
                    <a:lnTo>
                      <a:pt x="1690" y="1566"/>
                    </a:lnTo>
                    <a:lnTo>
                      <a:pt x="1690" y="1568"/>
                    </a:lnTo>
                    <a:lnTo>
                      <a:pt x="1688" y="1568"/>
                    </a:lnTo>
                    <a:lnTo>
                      <a:pt x="1686" y="1566"/>
                    </a:lnTo>
                    <a:lnTo>
                      <a:pt x="1686" y="1568"/>
                    </a:lnTo>
                    <a:lnTo>
                      <a:pt x="1682" y="1570"/>
                    </a:lnTo>
                    <a:lnTo>
                      <a:pt x="1680" y="1571"/>
                    </a:lnTo>
                    <a:lnTo>
                      <a:pt x="1680" y="1573"/>
                    </a:lnTo>
                    <a:lnTo>
                      <a:pt x="1683" y="1575"/>
                    </a:lnTo>
                    <a:lnTo>
                      <a:pt x="1685" y="1576"/>
                    </a:lnTo>
                    <a:lnTo>
                      <a:pt x="1683" y="1576"/>
                    </a:lnTo>
                    <a:lnTo>
                      <a:pt x="1682" y="1580"/>
                    </a:lnTo>
                    <a:lnTo>
                      <a:pt x="1680" y="1581"/>
                    </a:lnTo>
                    <a:lnTo>
                      <a:pt x="1675" y="1580"/>
                    </a:lnTo>
                    <a:lnTo>
                      <a:pt x="1673" y="1581"/>
                    </a:lnTo>
                    <a:lnTo>
                      <a:pt x="1673" y="1583"/>
                    </a:lnTo>
                    <a:lnTo>
                      <a:pt x="1670" y="1586"/>
                    </a:lnTo>
                    <a:lnTo>
                      <a:pt x="1668" y="1590"/>
                    </a:lnTo>
                    <a:lnTo>
                      <a:pt x="1665" y="1593"/>
                    </a:lnTo>
                    <a:lnTo>
                      <a:pt x="1663" y="1593"/>
                    </a:lnTo>
                    <a:lnTo>
                      <a:pt x="1663" y="1590"/>
                    </a:lnTo>
                    <a:lnTo>
                      <a:pt x="1662" y="1593"/>
                    </a:lnTo>
                    <a:lnTo>
                      <a:pt x="1660" y="1590"/>
                    </a:lnTo>
                    <a:lnTo>
                      <a:pt x="1662" y="1588"/>
                    </a:lnTo>
                    <a:lnTo>
                      <a:pt x="1663" y="1586"/>
                    </a:lnTo>
                    <a:lnTo>
                      <a:pt x="1665" y="1585"/>
                    </a:lnTo>
                    <a:lnTo>
                      <a:pt x="1663" y="1585"/>
                    </a:lnTo>
                    <a:lnTo>
                      <a:pt x="1660" y="1588"/>
                    </a:lnTo>
                    <a:lnTo>
                      <a:pt x="1655" y="1591"/>
                    </a:lnTo>
                    <a:lnTo>
                      <a:pt x="1652" y="1596"/>
                    </a:lnTo>
                    <a:lnTo>
                      <a:pt x="1653" y="1596"/>
                    </a:lnTo>
                    <a:lnTo>
                      <a:pt x="1657" y="1595"/>
                    </a:lnTo>
                    <a:lnTo>
                      <a:pt x="1663" y="1595"/>
                    </a:lnTo>
                    <a:lnTo>
                      <a:pt x="1670" y="1595"/>
                    </a:lnTo>
                    <a:lnTo>
                      <a:pt x="1667" y="1596"/>
                    </a:lnTo>
                    <a:lnTo>
                      <a:pt x="1662" y="1601"/>
                    </a:lnTo>
                    <a:lnTo>
                      <a:pt x="1658" y="1606"/>
                    </a:lnTo>
                    <a:lnTo>
                      <a:pt x="1653" y="1608"/>
                    </a:lnTo>
                    <a:lnTo>
                      <a:pt x="1648" y="1613"/>
                    </a:lnTo>
                    <a:lnTo>
                      <a:pt x="1647" y="1613"/>
                    </a:lnTo>
                    <a:lnTo>
                      <a:pt x="1645" y="1615"/>
                    </a:lnTo>
                    <a:lnTo>
                      <a:pt x="1647" y="1616"/>
                    </a:lnTo>
                    <a:lnTo>
                      <a:pt x="1645" y="1620"/>
                    </a:lnTo>
                    <a:lnTo>
                      <a:pt x="1647" y="1621"/>
                    </a:lnTo>
                    <a:lnTo>
                      <a:pt x="1648" y="1623"/>
                    </a:lnTo>
                    <a:lnTo>
                      <a:pt x="1653" y="1623"/>
                    </a:lnTo>
                    <a:lnTo>
                      <a:pt x="1658" y="1623"/>
                    </a:lnTo>
                    <a:lnTo>
                      <a:pt x="1662" y="1621"/>
                    </a:lnTo>
                    <a:lnTo>
                      <a:pt x="1667" y="1620"/>
                    </a:lnTo>
                    <a:lnTo>
                      <a:pt x="1670" y="1618"/>
                    </a:lnTo>
                    <a:lnTo>
                      <a:pt x="1670" y="1616"/>
                    </a:lnTo>
                    <a:lnTo>
                      <a:pt x="1670" y="1618"/>
                    </a:lnTo>
                    <a:lnTo>
                      <a:pt x="1668" y="1620"/>
                    </a:lnTo>
                    <a:lnTo>
                      <a:pt x="1673" y="1621"/>
                    </a:lnTo>
                    <a:lnTo>
                      <a:pt x="1677" y="1620"/>
                    </a:lnTo>
                    <a:lnTo>
                      <a:pt x="1678" y="1621"/>
                    </a:lnTo>
                    <a:lnTo>
                      <a:pt x="1685" y="1623"/>
                    </a:lnTo>
                    <a:lnTo>
                      <a:pt x="1688" y="1621"/>
                    </a:lnTo>
                    <a:lnTo>
                      <a:pt x="1690" y="1623"/>
                    </a:lnTo>
                    <a:lnTo>
                      <a:pt x="1691" y="1624"/>
                    </a:lnTo>
                    <a:lnTo>
                      <a:pt x="1695" y="1624"/>
                    </a:lnTo>
                    <a:lnTo>
                      <a:pt x="1696" y="1624"/>
                    </a:lnTo>
                    <a:lnTo>
                      <a:pt x="1698" y="1626"/>
                    </a:lnTo>
                    <a:lnTo>
                      <a:pt x="1700" y="1626"/>
                    </a:lnTo>
                    <a:lnTo>
                      <a:pt x="1703" y="1624"/>
                    </a:lnTo>
                    <a:lnTo>
                      <a:pt x="1703" y="1623"/>
                    </a:lnTo>
                    <a:lnTo>
                      <a:pt x="1706" y="1623"/>
                    </a:lnTo>
                    <a:lnTo>
                      <a:pt x="1708" y="1624"/>
                    </a:lnTo>
                    <a:lnTo>
                      <a:pt x="1710" y="1624"/>
                    </a:lnTo>
                    <a:lnTo>
                      <a:pt x="1711" y="1623"/>
                    </a:lnTo>
                    <a:lnTo>
                      <a:pt x="1713" y="1623"/>
                    </a:lnTo>
                    <a:lnTo>
                      <a:pt x="1716" y="1623"/>
                    </a:lnTo>
                    <a:lnTo>
                      <a:pt x="1716" y="1621"/>
                    </a:lnTo>
                    <a:lnTo>
                      <a:pt x="1716" y="1620"/>
                    </a:lnTo>
                    <a:lnTo>
                      <a:pt x="1716" y="1616"/>
                    </a:lnTo>
                    <a:lnTo>
                      <a:pt x="1718" y="1618"/>
                    </a:lnTo>
                    <a:lnTo>
                      <a:pt x="1720" y="1615"/>
                    </a:lnTo>
                    <a:lnTo>
                      <a:pt x="1721" y="1615"/>
                    </a:lnTo>
                    <a:lnTo>
                      <a:pt x="1720" y="1616"/>
                    </a:lnTo>
                    <a:lnTo>
                      <a:pt x="1718" y="1620"/>
                    </a:lnTo>
                    <a:lnTo>
                      <a:pt x="1720" y="1621"/>
                    </a:lnTo>
                    <a:lnTo>
                      <a:pt x="1720" y="1620"/>
                    </a:lnTo>
                    <a:lnTo>
                      <a:pt x="1723" y="1616"/>
                    </a:lnTo>
                    <a:lnTo>
                      <a:pt x="1725" y="1616"/>
                    </a:lnTo>
                    <a:lnTo>
                      <a:pt x="1725" y="1618"/>
                    </a:lnTo>
                    <a:lnTo>
                      <a:pt x="1723" y="1621"/>
                    </a:lnTo>
                    <a:lnTo>
                      <a:pt x="1723" y="1623"/>
                    </a:lnTo>
                    <a:lnTo>
                      <a:pt x="1726" y="1621"/>
                    </a:lnTo>
                    <a:lnTo>
                      <a:pt x="1726" y="1621"/>
                    </a:lnTo>
                    <a:lnTo>
                      <a:pt x="1726" y="1623"/>
                    </a:lnTo>
                    <a:lnTo>
                      <a:pt x="1721" y="1624"/>
                    </a:lnTo>
                    <a:lnTo>
                      <a:pt x="1718" y="1626"/>
                    </a:lnTo>
                    <a:lnTo>
                      <a:pt x="1718" y="1628"/>
                    </a:lnTo>
                    <a:lnTo>
                      <a:pt x="1720" y="1626"/>
                    </a:lnTo>
                    <a:lnTo>
                      <a:pt x="1723" y="1626"/>
                    </a:lnTo>
                    <a:lnTo>
                      <a:pt x="1723" y="1628"/>
                    </a:lnTo>
                    <a:lnTo>
                      <a:pt x="1726" y="1628"/>
                    </a:lnTo>
                    <a:lnTo>
                      <a:pt x="1728" y="1629"/>
                    </a:lnTo>
                    <a:lnTo>
                      <a:pt x="1730" y="1628"/>
                    </a:lnTo>
                    <a:lnTo>
                      <a:pt x="1731" y="1628"/>
                    </a:lnTo>
                    <a:lnTo>
                      <a:pt x="1733" y="1624"/>
                    </a:lnTo>
                    <a:lnTo>
                      <a:pt x="1733" y="1623"/>
                    </a:lnTo>
                    <a:lnTo>
                      <a:pt x="1735" y="1623"/>
                    </a:lnTo>
                    <a:lnTo>
                      <a:pt x="1738" y="1624"/>
                    </a:lnTo>
                    <a:lnTo>
                      <a:pt x="1741" y="1626"/>
                    </a:lnTo>
                    <a:lnTo>
                      <a:pt x="1743" y="1626"/>
                    </a:lnTo>
                    <a:lnTo>
                      <a:pt x="1746" y="1624"/>
                    </a:lnTo>
                    <a:lnTo>
                      <a:pt x="1750" y="1624"/>
                    </a:lnTo>
                    <a:lnTo>
                      <a:pt x="1746" y="1626"/>
                    </a:lnTo>
                    <a:lnTo>
                      <a:pt x="1746" y="1628"/>
                    </a:lnTo>
                    <a:lnTo>
                      <a:pt x="1741" y="1629"/>
                    </a:lnTo>
                    <a:lnTo>
                      <a:pt x="1738" y="1629"/>
                    </a:lnTo>
                    <a:lnTo>
                      <a:pt x="1735" y="1631"/>
                    </a:lnTo>
                    <a:lnTo>
                      <a:pt x="1735" y="1633"/>
                    </a:lnTo>
                    <a:lnTo>
                      <a:pt x="1735" y="1634"/>
                    </a:lnTo>
                    <a:lnTo>
                      <a:pt x="1733" y="1636"/>
                    </a:lnTo>
                    <a:lnTo>
                      <a:pt x="1730" y="1636"/>
                    </a:lnTo>
                    <a:lnTo>
                      <a:pt x="1728" y="1636"/>
                    </a:lnTo>
                    <a:lnTo>
                      <a:pt x="1728" y="1638"/>
                    </a:lnTo>
                    <a:lnTo>
                      <a:pt x="1726" y="1639"/>
                    </a:lnTo>
                    <a:lnTo>
                      <a:pt x="1721" y="1639"/>
                    </a:lnTo>
                    <a:lnTo>
                      <a:pt x="1718" y="1643"/>
                    </a:lnTo>
                    <a:lnTo>
                      <a:pt x="1718" y="1644"/>
                    </a:lnTo>
                    <a:lnTo>
                      <a:pt x="1718" y="1646"/>
                    </a:lnTo>
                    <a:lnTo>
                      <a:pt x="1720" y="1646"/>
                    </a:lnTo>
                    <a:lnTo>
                      <a:pt x="1723" y="1646"/>
                    </a:lnTo>
                    <a:lnTo>
                      <a:pt x="1725" y="1644"/>
                    </a:lnTo>
                    <a:lnTo>
                      <a:pt x="1725" y="1644"/>
                    </a:lnTo>
                    <a:lnTo>
                      <a:pt x="1728" y="1644"/>
                    </a:lnTo>
                    <a:lnTo>
                      <a:pt x="1728" y="1646"/>
                    </a:lnTo>
                    <a:lnTo>
                      <a:pt x="1730" y="1648"/>
                    </a:lnTo>
                    <a:lnTo>
                      <a:pt x="1733" y="1646"/>
                    </a:lnTo>
                    <a:lnTo>
                      <a:pt x="1735" y="1644"/>
                    </a:lnTo>
                    <a:lnTo>
                      <a:pt x="1736" y="1641"/>
                    </a:lnTo>
                    <a:lnTo>
                      <a:pt x="1736" y="1641"/>
                    </a:lnTo>
                    <a:lnTo>
                      <a:pt x="1738" y="1639"/>
                    </a:lnTo>
                    <a:lnTo>
                      <a:pt x="1738" y="1636"/>
                    </a:lnTo>
                    <a:lnTo>
                      <a:pt x="1740" y="1636"/>
                    </a:lnTo>
                    <a:lnTo>
                      <a:pt x="1745" y="1631"/>
                    </a:lnTo>
                    <a:lnTo>
                      <a:pt x="1746" y="1631"/>
                    </a:lnTo>
                    <a:lnTo>
                      <a:pt x="1748" y="1633"/>
                    </a:lnTo>
                    <a:lnTo>
                      <a:pt x="1751" y="1631"/>
                    </a:lnTo>
                    <a:lnTo>
                      <a:pt x="1750" y="1633"/>
                    </a:lnTo>
                    <a:lnTo>
                      <a:pt x="1751" y="1633"/>
                    </a:lnTo>
                    <a:lnTo>
                      <a:pt x="1753" y="1631"/>
                    </a:lnTo>
                    <a:lnTo>
                      <a:pt x="1755" y="1626"/>
                    </a:lnTo>
                    <a:lnTo>
                      <a:pt x="1758" y="1623"/>
                    </a:lnTo>
                    <a:lnTo>
                      <a:pt x="1758" y="1618"/>
                    </a:lnTo>
                    <a:lnTo>
                      <a:pt x="1758" y="1618"/>
                    </a:lnTo>
                    <a:lnTo>
                      <a:pt x="1760" y="1618"/>
                    </a:lnTo>
                    <a:lnTo>
                      <a:pt x="1761" y="1620"/>
                    </a:lnTo>
                    <a:lnTo>
                      <a:pt x="1763" y="1620"/>
                    </a:lnTo>
                    <a:lnTo>
                      <a:pt x="1765" y="1621"/>
                    </a:lnTo>
                    <a:lnTo>
                      <a:pt x="1766" y="1624"/>
                    </a:lnTo>
                    <a:lnTo>
                      <a:pt x="1765" y="1628"/>
                    </a:lnTo>
                    <a:lnTo>
                      <a:pt x="1765" y="1631"/>
                    </a:lnTo>
                    <a:lnTo>
                      <a:pt x="1765" y="1633"/>
                    </a:lnTo>
                    <a:lnTo>
                      <a:pt x="1765" y="1634"/>
                    </a:lnTo>
                    <a:lnTo>
                      <a:pt x="1761" y="1638"/>
                    </a:lnTo>
                    <a:lnTo>
                      <a:pt x="1758" y="1644"/>
                    </a:lnTo>
                    <a:lnTo>
                      <a:pt x="1758" y="1646"/>
                    </a:lnTo>
                    <a:lnTo>
                      <a:pt x="1756" y="1648"/>
                    </a:lnTo>
                    <a:lnTo>
                      <a:pt x="1756" y="1649"/>
                    </a:lnTo>
                    <a:lnTo>
                      <a:pt x="1760" y="1651"/>
                    </a:lnTo>
                    <a:lnTo>
                      <a:pt x="1763" y="1649"/>
                    </a:lnTo>
                    <a:lnTo>
                      <a:pt x="1766" y="1643"/>
                    </a:lnTo>
                    <a:lnTo>
                      <a:pt x="1768" y="1643"/>
                    </a:lnTo>
                    <a:lnTo>
                      <a:pt x="1771" y="1639"/>
                    </a:lnTo>
                    <a:lnTo>
                      <a:pt x="1773" y="1638"/>
                    </a:lnTo>
                    <a:lnTo>
                      <a:pt x="1773" y="1639"/>
                    </a:lnTo>
                    <a:lnTo>
                      <a:pt x="1778" y="1639"/>
                    </a:lnTo>
                    <a:lnTo>
                      <a:pt x="1778" y="1639"/>
                    </a:lnTo>
                    <a:lnTo>
                      <a:pt x="1775" y="1641"/>
                    </a:lnTo>
                    <a:lnTo>
                      <a:pt x="1770" y="1644"/>
                    </a:lnTo>
                    <a:lnTo>
                      <a:pt x="1770" y="1648"/>
                    </a:lnTo>
                    <a:lnTo>
                      <a:pt x="1770" y="1649"/>
                    </a:lnTo>
                    <a:lnTo>
                      <a:pt x="1770" y="1651"/>
                    </a:lnTo>
                    <a:lnTo>
                      <a:pt x="1771" y="1656"/>
                    </a:lnTo>
                    <a:lnTo>
                      <a:pt x="1773" y="1658"/>
                    </a:lnTo>
                    <a:lnTo>
                      <a:pt x="1775" y="1654"/>
                    </a:lnTo>
                    <a:lnTo>
                      <a:pt x="1776" y="1653"/>
                    </a:lnTo>
                    <a:lnTo>
                      <a:pt x="1776" y="1653"/>
                    </a:lnTo>
                    <a:lnTo>
                      <a:pt x="1778" y="1653"/>
                    </a:lnTo>
                    <a:lnTo>
                      <a:pt x="1778" y="1653"/>
                    </a:lnTo>
                    <a:lnTo>
                      <a:pt x="1780" y="1654"/>
                    </a:lnTo>
                    <a:lnTo>
                      <a:pt x="1783" y="1656"/>
                    </a:lnTo>
                    <a:lnTo>
                      <a:pt x="1786" y="1654"/>
                    </a:lnTo>
                    <a:lnTo>
                      <a:pt x="1786" y="1651"/>
                    </a:lnTo>
                    <a:lnTo>
                      <a:pt x="1786" y="1651"/>
                    </a:lnTo>
                    <a:lnTo>
                      <a:pt x="1788" y="1649"/>
                    </a:lnTo>
                    <a:lnTo>
                      <a:pt x="1788" y="1646"/>
                    </a:lnTo>
                    <a:lnTo>
                      <a:pt x="1789" y="1646"/>
                    </a:lnTo>
                    <a:lnTo>
                      <a:pt x="1789" y="1644"/>
                    </a:lnTo>
                    <a:lnTo>
                      <a:pt x="1788" y="1643"/>
                    </a:lnTo>
                    <a:lnTo>
                      <a:pt x="1789" y="1639"/>
                    </a:lnTo>
                    <a:lnTo>
                      <a:pt x="1793" y="1634"/>
                    </a:lnTo>
                    <a:lnTo>
                      <a:pt x="1796" y="1629"/>
                    </a:lnTo>
                    <a:lnTo>
                      <a:pt x="1796" y="1624"/>
                    </a:lnTo>
                    <a:lnTo>
                      <a:pt x="1794" y="1621"/>
                    </a:lnTo>
                    <a:lnTo>
                      <a:pt x="1793" y="1621"/>
                    </a:lnTo>
                    <a:lnTo>
                      <a:pt x="1793" y="1623"/>
                    </a:lnTo>
                    <a:lnTo>
                      <a:pt x="1791" y="1626"/>
                    </a:lnTo>
                    <a:lnTo>
                      <a:pt x="1789" y="1628"/>
                    </a:lnTo>
                    <a:lnTo>
                      <a:pt x="1786" y="1631"/>
                    </a:lnTo>
                    <a:lnTo>
                      <a:pt x="1784" y="1631"/>
                    </a:lnTo>
                    <a:lnTo>
                      <a:pt x="1783" y="1629"/>
                    </a:lnTo>
                    <a:lnTo>
                      <a:pt x="1783" y="1626"/>
                    </a:lnTo>
                    <a:lnTo>
                      <a:pt x="1783" y="1623"/>
                    </a:lnTo>
                    <a:lnTo>
                      <a:pt x="1786" y="1620"/>
                    </a:lnTo>
                    <a:lnTo>
                      <a:pt x="1788" y="1618"/>
                    </a:lnTo>
                    <a:lnTo>
                      <a:pt x="1791" y="1616"/>
                    </a:lnTo>
                    <a:lnTo>
                      <a:pt x="1793" y="1616"/>
                    </a:lnTo>
                    <a:lnTo>
                      <a:pt x="1794" y="1615"/>
                    </a:lnTo>
                    <a:lnTo>
                      <a:pt x="1793" y="1613"/>
                    </a:lnTo>
                    <a:lnTo>
                      <a:pt x="1791" y="1615"/>
                    </a:lnTo>
                    <a:lnTo>
                      <a:pt x="1789" y="1615"/>
                    </a:lnTo>
                    <a:lnTo>
                      <a:pt x="1786" y="1616"/>
                    </a:lnTo>
                    <a:lnTo>
                      <a:pt x="1784" y="1616"/>
                    </a:lnTo>
                    <a:lnTo>
                      <a:pt x="1781" y="1620"/>
                    </a:lnTo>
                    <a:lnTo>
                      <a:pt x="1781" y="1621"/>
                    </a:lnTo>
                    <a:lnTo>
                      <a:pt x="1776" y="1624"/>
                    </a:lnTo>
                    <a:lnTo>
                      <a:pt x="1775" y="1626"/>
                    </a:lnTo>
                    <a:lnTo>
                      <a:pt x="1773" y="1628"/>
                    </a:lnTo>
                    <a:lnTo>
                      <a:pt x="1770" y="1624"/>
                    </a:lnTo>
                    <a:lnTo>
                      <a:pt x="1770" y="1623"/>
                    </a:lnTo>
                    <a:lnTo>
                      <a:pt x="1768" y="1620"/>
                    </a:lnTo>
                    <a:lnTo>
                      <a:pt x="1768" y="1618"/>
                    </a:lnTo>
                    <a:lnTo>
                      <a:pt x="1770" y="1620"/>
                    </a:lnTo>
                    <a:lnTo>
                      <a:pt x="1771" y="1620"/>
                    </a:lnTo>
                    <a:lnTo>
                      <a:pt x="1775" y="1616"/>
                    </a:lnTo>
                    <a:lnTo>
                      <a:pt x="1771" y="1616"/>
                    </a:lnTo>
                    <a:lnTo>
                      <a:pt x="1768" y="1615"/>
                    </a:lnTo>
                    <a:lnTo>
                      <a:pt x="1771" y="1615"/>
                    </a:lnTo>
                    <a:lnTo>
                      <a:pt x="1775" y="1615"/>
                    </a:lnTo>
                    <a:lnTo>
                      <a:pt x="1771" y="1615"/>
                    </a:lnTo>
                    <a:lnTo>
                      <a:pt x="1770" y="1613"/>
                    </a:lnTo>
                    <a:lnTo>
                      <a:pt x="1770" y="1610"/>
                    </a:lnTo>
                    <a:lnTo>
                      <a:pt x="1770" y="1610"/>
                    </a:lnTo>
                    <a:lnTo>
                      <a:pt x="1775" y="1610"/>
                    </a:lnTo>
                    <a:lnTo>
                      <a:pt x="1776" y="1608"/>
                    </a:lnTo>
                    <a:lnTo>
                      <a:pt x="1780" y="1606"/>
                    </a:lnTo>
                    <a:lnTo>
                      <a:pt x="1781" y="1603"/>
                    </a:lnTo>
                    <a:lnTo>
                      <a:pt x="1784" y="1603"/>
                    </a:lnTo>
                    <a:lnTo>
                      <a:pt x="1786" y="1603"/>
                    </a:lnTo>
                    <a:lnTo>
                      <a:pt x="1789" y="1601"/>
                    </a:lnTo>
                    <a:lnTo>
                      <a:pt x="1791" y="1598"/>
                    </a:lnTo>
                    <a:lnTo>
                      <a:pt x="1791" y="1595"/>
                    </a:lnTo>
                    <a:lnTo>
                      <a:pt x="1789" y="1593"/>
                    </a:lnTo>
                    <a:lnTo>
                      <a:pt x="1786" y="1596"/>
                    </a:lnTo>
                    <a:lnTo>
                      <a:pt x="1784" y="1598"/>
                    </a:lnTo>
                    <a:lnTo>
                      <a:pt x="1784" y="1596"/>
                    </a:lnTo>
                    <a:lnTo>
                      <a:pt x="1781" y="1596"/>
                    </a:lnTo>
                    <a:lnTo>
                      <a:pt x="1781" y="1598"/>
                    </a:lnTo>
                    <a:lnTo>
                      <a:pt x="1781" y="1600"/>
                    </a:lnTo>
                    <a:lnTo>
                      <a:pt x="1780" y="1601"/>
                    </a:lnTo>
                    <a:lnTo>
                      <a:pt x="1776" y="1601"/>
                    </a:lnTo>
                    <a:lnTo>
                      <a:pt x="1775" y="1603"/>
                    </a:lnTo>
                    <a:lnTo>
                      <a:pt x="1771" y="1605"/>
                    </a:lnTo>
                    <a:lnTo>
                      <a:pt x="1771" y="1606"/>
                    </a:lnTo>
                    <a:lnTo>
                      <a:pt x="1770" y="1608"/>
                    </a:lnTo>
                    <a:lnTo>
                      <a:pt x="1770" y="1606"/>
                    </a:lnTo>
                    <a:lnTo>
                      <a:pt x="1771" y="1603"/>
                    </a:lnTo>
                    <a:lnTo>
                      <a:pt x="1770" y="1605"/>
                    </a:lnTo>
                    <a:lnTo>
                      <a:pt x="1766" y="1605"/>
                    </a:lnTo>
                    <a:lnTo>
                      <a:pt x="1770" y="1603"/>
                    </a:lnTo>
                    <a:lnTo>
                      <a:pt x="1771" y="1601"/>
                    </a:lnTo>
                    <a:lnTo>
                      <a:pt x="1773" y="1600"/>
                    </a:lnTo>
                    <a:lnTo>
                      <a:pt x="1771" y="1598"/>
                    </a:lnTo>
                    <a:lnTo>
                      <a:pt x="1773" y="1596"/>
                    </a:lnTo>
                    <a:lnTo>
                      <a:pt x="1775" y="1593"/>
                    </a:lnTo>
                    <a:lnTo>
                      <a:pt x="1773" y="1593"/>
                    </a:lnTo>
                    <a:lnTo>
                      <a:pt x="1771" y="1595"/>
                    </a:lnTo>
                    <a:lnTo>
                      <a:pt x="1771" y="1593"/>
                    </a:lnTo>
                    <a:lnTo>
                      <a:pt x="1771" y="1590"/>
                    </a:lnTo>
                    <a:lnTo>
                      <a:pt x="1771" y="1590"/>
                    </a:lnTo>
                    <a:lnTo>
                      <a:pt x="1768" y="1591"/>
                    </a:lnTo>
                    <a:lnTo>
                      <a:pt x="1763" y="1590"/>
                    </a:lnTo>
                    <a:lnTo>
                      <a:pt x="1768" y="1590"/>
                    </a:lnTo>
                    <a:lnTo>
                      <a:pt x="1770" y="1590"/>
                    </a:lnTo>
                    <a:lnTo>
                      <a:pt x="1773" y="1588"/>
                    </a:lnTo>
                    <a:lnTo>
                      <a:pt x="1776" y="1586"/>
                    </a:lnTo>
                    <a:lnTo>
                      <a:pt x="1778" y="1585"/>
                    </a:lnTo>
                    <a:lnTo>
                      <a:pt x="1780" y="1585"/>
                    </a:lnTo>
                    <a:lnTo>
                      <a:pt x="1783" y="1583"/>
                    </a:lnTo>
                    <a:lnTo>
                      <a:pt x="1783" y="1581"/>
                    </a:lnTo>
                    <a:lnTo>
                      <a:pt x="1784" y="1580"/>
                    </a:lnTo>
                    <a:lnTo>
                      <a:pt x="1784" y="1576"/>
                    </a:lnTo>
                    <a:lnTo>
                      <a:pt x="1781" y="1575"/>
                    </a:lnTo>
                    <a:lnTo>
                      <a:pt x="1778" y="1571"/>
                    </a:lnTo>
                    <a:lnTo>
                      <a:pt x="1775" y="1571"/>
                    </a:lnTo>
                    <a:lnTo>
                      <a:pt x="1770" y="1573"/>
                    </a:lnTo>
                    <a:lnTo>
                      <a:pt x="1768" y="1573"/>
                    </a:lnTo>
                    <a:lnTo>
                      <a:pt x="1768" y="1575"/>
                    </a:lnTo>
                    <a:lnTo>
                      <a:pt x="1766" y="1578"/>
                    </a:lnTo>
                    <a:lnTo>
                      <a:pt x="1765" y="1581"/>
                    </a:lnTo>
                    <a:lnTo>
                      <a:pt x="1763" y="1583"/>
                    </a:lnTo>
                    <a:lnTo>
                      <a:pt x="1765" y="1581"/>
                    </a:lnTo>
                    <a:lnTo>
                      <a:pt x="1765" y="1578"/>
                    </a:lnTo>
                    <a:lnTo>
                      <a:pt x="1763" y="1576"/>
                    </a:lnTo>
                    <a:lnTo>
                      <a:pt x="1765" y="1575"/>
                    </a:lnTo>
                    <a:lnTo>
                      <a:pt x="1766" y="1571"/>
                    </a:lnTo>
                    <a:lnTo>
                      <a:pt x="1765" y="1571"/>
                    </a:lnTo>
                    <a:lnTo>
                      <a:pt x="1761" y="1573"/>
                    </a:lnTo>
                    <a:lnTo>
                      <a:pt x="1760" y="1575"/>
                    </a:lnTo>
                    <a:lnTo>
                      <a:pt x="1758" y="1576"/>
                    </a:lnTo>
                    <a:lnTo>
                      <a:pt x="1756" y="1575"/>
                    </a:lnTo>
                    <a:lnTo>
                      <a:pt x="1755" y="1576"/>
                    </a:lnTo>
                    <a:lnTo>
                      <a:pt x="1751" y="1578"/>
                    </a:lnTo>
                    <a:lnTo>
                      <a:pt x="1751" y="1576"/>
                    </a:lnTo>
                    <a:lnTo>
                      <a:pt x="1748" y="1578"/>
                    </a:lnTo>
                    <a:lnTo>
                      <a:pt x="1746" y="1583"/>
                    </a:lnTo>
                    <a:lnTo>
                      <a:pt x="1743" y="1585"/>
                    </a:lnTo>
                    <a:lnTo>
                      <a:pt x="1746" y="1581"/>
                    </a:lnTo>
                    <a:lnTo>
                      <a:pt x="1746" y="1576"/>
                    </a:lnTo>
                    <a:lnTo>
                      <a:pt x="1750" y="1573"/>
                    </a:lnTo>
                    <a:lnTo>
                      <a:pt x="1748" y="1573"/>
                    </a:lnTo>
                    <a:lnTo>
                      <a:pt x="1746" y="1573"/>
                    </a:lnTo>
                    <a:lnTo>
                      <a:pt x="1745" y="1575"/>
                    </a:lnTo>
                    <a:lnTo>
                      <a:pt x="1741" y="1578"/>
                    </a:lnTo>
                    <a:lnTo>
                      <a:pt x="1741" y="1576"/>
                    </a:lnTo>
                    <a:lnTo>
                      <a:pt x="1743" y="1575"/>
                    </a:lnTo>
                    <a:lnTo>
                      <a:pt x="1743" y="1573"/>
                    </a:lnTo>
                    <a:lnTo>
                      <a:pt x="1743" y="1571"/>
                    </a:lnTo>
                    <a:lnTo>
                      <a:pt x="1740" y="1573"/>
                    </a:lnTo>
                    <a:lnTo>
                      <a:pt x="1736" y="1575"/>
                    </a:lnTo>
                    <a:lnTo>
                      <a:pt x="1735" y="1575"/>
                    </a:lnTo>
                    <a:lnTo>
                      <a:pt x="1733" y="1571"/>
                    </a:lnTo>
                    <a:lnTo>
                      <a:pt x="1731" y="1571"/>
                    </a:lnTo>
                    <a:lnTo>
                      <a:pt x="1728" y="1575"/>
                    </a:lnTo>
                    <a:lnTo>
                      <a:pt x="1726" y="1573"/>
                    </a:lnTo>
                    <a:lnTo>
                      <a:pt x="1726" y="1573"/>
                    </a:lnTo>
                    <a:lnTo>
                      <a:pt x="1730" y="1570"/>
                    </a:lnTo>
                    <a:lnTo>
                      <a:pt x="1733" y="1566"/>
                    </a:lnTo>
                    <a:lnTo>
                      <a:pt x="1733" y="1563"/>
                    </a:lnTo>
                    <a:lnTo>
                      <a:pt x="1731" y="1565"/>
                    </a:lnTo>
                    <a:lnTo>
                      <a:pt x="1730" y="1565"/>
                    </a:lnTo>
                    <a:lnTo>
                      <a:pt x="1726" y="1566"/>
                    </a:lnTo>
                    <a:lnTo>
                      <a:pt x="1728" y="1565"/>
                    </a:lnTo>
                    <a:lnTo>
                      <a:pt x="1733" y="1561"/>
                    </a:lnTo>
                    <a:lnTo>
                      <a:pt x="1736" y="1561"/>
                    </a:lnTo>
                    <a:lnTo>
                      <a:pt x="1738" y="1560"/>
                    </a:lnTo>
                    <a:lnTo>
                      <a:pt x="1741" y="1560"/>
                    </a:lnTo>
                    <a:lnTo>
                      <a:pt x="1745" y="1556"/>
                    </a:lnTo>
                    <a:lnTo>
                      <a:pt x="1745" y="1555"/>
                    </a:lnTo>
                    <a:lnTo>
                      <a:pt x="1743" y="1556"/>
                    </a:lnTo>
                    <a:lnTo>
                      <a:pt x="1738" y="1556"/>
                    </a:lnTo>
                    <a:lnTo>
                      <a:pt x="1736" y="1556"/>
                    </a:lnTo>
                    <a:lnTo>
                      <a:pt x="1733" y="1553"/>
                    </a:lnTo>
                    <a:lnTo>
                      <a:pt x="1731" y="1555"/>
                    </a:lnTo>
                    <a:lnTo>
                      <a:pt x="1728" y="1555"/>
                    </a:lnTo>
                    <a:lnTo>
                      <a:pt x="1730" y="1551"/>
                    </a:lnTo>
                    <a:lnTo>
                      <a:pt x="1731" y="1551"/>
                    </a:lnTo>
                    <a:lnTo>
                      <a:pt x="1731" y="1550"/>
                    </a:lnTo>
                    <a:lnTo>
                      <a:pt x="1730" y="1550"/>
                    </a:lnTo>
                    <a:lnTo>
                      <a:pt x="1726" y="1553"/>
                    </a:lnTo>
                    <a:lnTo>
                      <a:pt x="1725" y="1555"/>
                    </a:lnTo>
                    <a:lnTo>
                      <a:pt x="1721" y="1558"/>
                    </a:lnTo>
                    <a:lnTo>
                      <a:pt x="1718" y="1560"/>
                    </a:lnTo>
                    <a:lnTo>
                      <a:pt x="1718" y="1561"/>
                    </a:lnTo>
                    <a:lnTo>
                      <a:pt x="1715" y="1563"/>
                    </a:lnTo>
                    <a:lnTo>
                      <a:pt x="1711" y="1566"/>
                    </a:lnTo>
                    <a:lnTo>
                      <a:pt x="1711" y="1563"/>
                    </a:lnTo>
                    <a:lnTo>
                      <a:pt x="1713" y="1560"/>
                    </a:lnTo>
                    <a:lnTo>
                      <a:pt x="1715" y="1556"/>
                    </a:lnTo>
                    <a:lnTo>
                      <a:pt x="1715" y="1555"/>
                    </a:lnTo>
                    <a:lnTo>
                      <a:pt x="1716" y="1551"/>
                    </a:lnTo>
                    <a:lnTo>
                      <a:pt x="1720" y="1548"/>
                    </a:lnTo>
                    <a:lnTo>
                      <a:pt x="1720" y="1546"/>
                    </a:lnTo>
                    <a:lnTo>
                      <a:pt x="1723" y="1545"/>
                    </a:lnTo>
                    <a:lnTo>
                      <a:pt x="1723" y="1543"/>
                    </a:lnTo>
                    <a:lnTo>
                      <a:pt x="1726" y="1540"/>
                    </a:lnTo>
                    <a:lnTo>
                      <a:pt x="1728" y="1538"/>
                    </a:lnTo>
                    <a:lnTo>
                      <a:pt x="1730" y="1535"/>
                    </a:lnTo>
                    <a:lnTo>
                      <a:pt x="1733" y="1535"/>
                    </a:lnTo>
                    <a:lnTo>
                      <a:pt x="1733" y="1533"/>
                    </a:lnTo>
                    <a:lnTo>
                      <a:pt x="1733" y="1531"/>
                    </a:lnTo>
                    <a:lnTo>
                      <a:pt x="1735" y="1528"/>
                    </a:lnTo>
                    <a:lnTo>
                      <a:pt x="1736" y="1526"/>
                    </a:lnTo>
                    <a:lnTo>
                      <a:pt x="1736" y="1528"/>
                    </a:lnTo>
                    <a:lnTo>
                      <a:pt x="1735" y="1530"/>
                    </a:lnTo>
                    <a:lnTo>
                      <a:pt x="1736" y="1533"/>
                    </a:lnTo>
                    <a:lnTo>
                      <a:pt x="1740" y="1528"/>
                    </a:lnTo>
                    <a:lnTo>
                      <a:pt x="1745" y="1525"/>
                    </a:lnTo>
                    <a:lnTo>
                      <a:pt x="1745" y="1522"/>
                    </a:lnTo>
                    <a:lnTo>
                      <a:pt x="1743" y="1520"/>
                    </a:lnTo>
                    <a:lnTo>
                      <a:pt x="1741" y="1520"/>
                    </a:lnTo>
                    <a:lnTo>
                      <a:pt x="1740" y="1522"/>
                    </a:lnTo>
                    <a:lnTo>
                      <a:pt x="1740" y="1518"/>
                    </a:lnTo>
                    <a:lnTo>
                      <a:pt x="1738" y="1517"/>
                    </a:lnTo>
                    <a:lnTo>
                      <a:pt x="1738" y="1515"/>
                    </a:lnTo>
                    <a:lnTo>
                      <a:pt x="1741" y="1515"/>
                    </a:lnTo>
                    <a:lnTo>
                      <a:pt x="1745" y="1515"/>
                    </a:lnTo>
                    <a:lnTo>
                      <a:pt x="1748" y="1517"/>
                    </a:lnTo>
                    <a:lnTo>
                      <a:pt x="1750" y="1517"/>
                    </a:lnTo>
                    <a:lnTo>
                      <a:pt x="1751" y="1513"/>
                    </a:lnTo>
                    <a:lnTo>
                      <a:pt x="1751" y="1508"/>
                    </a:lnTo>
                    <a:lnTo>
                      <a:pt x="1748" y="1508"/>
                    </a:lnTo>
                    <a:lnTo>
                      <a:pt x="1746" y="1510"/>
                    </a:lnTo>
                    <a:lnTo>
                      <a:pt x="1746" y="1512"/>
                    </a:lnTo>
                    <a:lnTo>
                      <a:pt x="1745" y="1512"/>
                    </a:lnTo>
                    <a:lnTo>
                      <a:pt x="1745" y="1508"/>
                    </a:lnTo>
                    <a:lnTo>
                      <a:pt x="1745" y="1507"/>
                    </a:lnTo>
                    <a:lnTo>
                      <a:pt x="1741" y="1508"/>
                    </a:lnTo>
                    <a:lnTo>
                      <a:pt x="1740" y="1512"/>
                    </a:lnTo>
                    <a:lnTo>
                      <a:pt x="1736" y="1512"/>
                    </a:lnTo>
                    <a:lnTo>
                      <a:pt x="1735" y="1513"/>
                    </a:lnTo>
                    <a:lnTo>
                      <a:pt x="1731" y="1515"/>
                    </a:lnTo>
                    <a:lnTo>
                      <a:pt x="1728" y="1515"/>
                    </a:lnTo>
                    <a:lnTo>
                      <a:pt x="1725" y="1517"/>
                    </a:lnTo>
                    <a:lnTo>
                      <a:pt x="1720" y="1520"/>
                    </a:lnTo>
                    <a:lnTo>
                      <a:pt x="1720" y="1523"/>
                    </a:lnTo>
                    <a:lnTo>
                      <a:pt x="1718" y="1523"/>
                    </a:lnTo>
                    <a:lnTo>
                      <a:pt x="1715" y="1523"/>
                    </a:lnTo>
                    <a:lnTo>
                      <a:pt x="1715" y="1525"/>
                    </a:lnTo>
                    <a:lnTo>
                      <a:pt x="1716" y="1525"/>
                    </a:lnTo>
                    <a:lnTo>
                      <a:pt x="1716" y="1528"/>
                    </a:lnTo>
                    <a:lnTo>
                      <a:pt x="1716" y="1528"/>
                    </a:lnTo>
                    <a:close/>
                    <a:moveTo>
                      <a:pt x="1560" y="1568"/>
                    </a:moveTo>
                    <a:lnTo>
                      <a:pt x="1564" y="1568"/>
                    </a:lnTo>
                    <a:lnTo>
                      <a:pt x="1572" y="1575"/>
                    </a:lnTo>
                    <a:lnTo>
                      <a:pt x="1579" y="1575"/>
                    </a:lnTo>
                    <a:lnTo>
                      <a:pt x="1583" y="1575"/>
                    </a:lnTo>
                    <a:lnTo>
                      <a:pt x="1587" y="1578"/>
                    </a:lnTo>
                    <a:lnTo>
                      <a:pt x="1590" y="1578"/>
                    </a:lnTo>
                    <a:lnTo>
                      <a:pt x="1595" y="1580"/>
                    </a:lnTo>
                    <a:lnTo>
                      <a:pt x="1600" y="1578"/>
                    </a:lnTo>
                    <a:lnTo>
                      <a:pt x="1602" y="1576"/>
                    </a:lnTo>
                    <a:lnTo>
                      <a:pt x="1598" y="1573"/>
                    </a:lnTo>
                    <a:lnTo>
                      <a:pt x="1597" y="1571"/>
                    </a:lnTo>
                    <a:lnTo>
                      <a:pt x="1595" y="1570"/>
                    </a:lnTo>
                    <a:lnTo>
                      <a:pt x="1592" y="1568"/>
                    </a:lnTo>
                    <a:lnTo>
                      <a:pt x="1588" y="1565"/>
                    </a:lnTo>
                    <a:lnTo>
                      <a:pt x="1582" y="1561"/>
                    </a:lnTo>
                    <a:lnTo>
                      <a:pt x="1580" y="1560"/>
                    </a:lnTo>
                    <a:lnTo>
                      <a:pt x="1575" y="1556"/>
                    </a:lnTo>
                    <a:lnTo>
                      <a:pt x="1570" y="1553"/>
                    </a:lnTo>
                    <a:lnTo>
                      <a:pt x="1564" y="1553"/>
                    </a:lnTo>
                    <a:lnTo>
                      <a:pt x="1552" y="1550"/>
                    </a:lnTo>
                    <a:lnTo>
                      <a:pt x="1549" y="1548"/>
                    </a:lnTo>
                    <a:lnTo>
                      <a:pt x="1544" y="1551"/>
                    </a:lnTo>
                    <a:lnTo>
                      <a:pt x="1545" y="1555"/>
                    </a:lnTo>
                    <a:lnTo>
                      <a:pt x="1550" y="1556"/>
                    </a:lnTo>
                    <a:lnTo>
                      <a:pt x="1559" y="1561"/>
                    </a:lnTo>
                    <a:lnTo>
                      <a:pt x="1559" y="1566"/>
                    </a:lnTo>
                    <a:lnTo>
                      <a:pt x="1560" y="1568"/>
                    </a:lnTo>
                    <a:lnTo>
                      <a:pt x="1560" y="1568"/>
                    </a:lnTo>
                    <a:close/>
                    <a:moveTo>
                      <a:pt x="1562" y="1668"/>
                    </a:moveTo>
                    <a:lnTo>
                      <a:pt x="1557" y="1666"/>
                    </a:lnTo>
                    <a:lnTo>
                      <a:pt x="1555" y="1661"/>
                    </a:lnTo>
                    <a:lnTo>
                      <a:pt x="1544" y="1659"/>
                    </a:lnTo>
                    <a:lnTo>
                      <a:pt x="1542" y="1658"/>
                    </a:lnTo>
                    <a:lnTo>
                      <a:pt x="1540" y="1656"/>
                    </a:lnTo>
                    <a:lnTo>
                      <a:pt x="1539" y="1653"/>
                    </a:lnTo>
                    <a:lnTo>
                      <a:pt x="1537" y="1653"/>
                    </a:lnTo>
                    <a:lnTo>
                      <a:pt x="1535" y="1651"/>
                    </a:lnTo>
                    <a:lnTo>
                      <a:pt x="1532" y="1649"/>
                    </a:lnTo>
                    <a:lnTo>
                      <a:pt x="1532" y="1646"/>
                    </a:lnTo>
                    <a:lnTo>
                      <a:pt x="1530" y="1644"/>
                    </a:lnTo>
                    <a:lnTo>
                      <a:pt x="1527" y="1644"/>
                    </a:lnTo>
                    <a:lnTo>
                      <a:pt x="1525" y="1644"/>
                    </a:lnTo>
                    <a:lnTo>
                      <a:pt x="1527" y="1639"/>
                    </a:lnTo>
                    <a:lnTo>
                      <a:pt x="1537" y="1634"/>
                    </a:lnTo>
                    <a:lnTo>
                      <a:pt x="1537" y="1638"/>
                    </a:lnTo>
                    <a:lnTo>
                      <a:pt x="1535" y="1641"/>
                    </a:lnTo>
                    <a:lnTo>
                      <a:pt x="1535" y="1643"/>
                    </a:lnTo>
                    <a:lnTo>
                      <a:pt x="1537" y="1644"/>
                    </a:lnTo>
                    <a:lnTo>
                      <a:pt x="1537" y="1648"/>
                    </a:lnTo>
                    <a:lnTo>
                      <a:pt x="1540" y="1651"/>
                    </a:lnTo>
                    <a:lnTo>
                      <a:pt x="1540" y="1648"/>
                    </a:lnTo>
                    <a:lnTo>
                      <a:pt x="1545" y="1648"/>
                    </a:lnTo>
                    <a:lnTo>
                      <a:pt x="1550" y="1653"/>
                    </a:lnTo>
                    <a:lnTo>
                      <a:pt x="1554" y="1653"/>
                    </a:lnTo>
                    <a:lnTo>
                      <a:pt x="1555" y="1654"/>
                    </a:lnTo>
                    <a:lnTo>
                      <a:pt x="1562" y="1654"/>
                    </a:lnTo>
                    <a:lnTo>
                      <a:pt x="1565" y="1651"/>
                    </a:lnTo>
                    <a:lnTo>
                      <a:pt x="1569" y="1653"/>
                    </a:lnTo>
                    <a:lnTo>
                      <a:pt x="1575" y="1653"/>
                    </a:lnTo>
                    <a:lnTo>
                      <a:pt x="1574" y="1654"/>
                    </a:lnTo>
                    <a:lnTo>
                      <a:pt x="1569" y="1656"/>
                    </a:lnTo>
                    <a:lnTo>
                      <a:pt x="1567" y="1659"/>
                    </a:lnTo>
                    <a:lnTo>
                      <a:pt x="1567" y="1663"/>
                    </a:lnTo>
                    <a:lnTo>
                      <a:pt x="1565" y="1666"/>
                    </a:lnTo>
                    <a:lnTo>
                      <a:pt x="1562" y="1668"/>
                    </a:lnTo>
                    <a:lnTo>
                      <a:pt x="1562" y="1668"/>
                    </a:lnTo>
                    <a:close/>
                    <a:moveTo>
                      <a:pt x="1597" y="1683"/>
                    </a:moveTo>
                    <a:lnTo>
                      <a:pt x="1595" y="1679"/>
                    </a:lnTo>
                    <a:lnTo>
                      <a:pt x="1588" y="1676"/>
                    </a:lnTo>
                    <a:lnTo>
                      <a:pt x="1587" y="1669"/>
                    </a:lnTo>
                    <a:lnTo>
                      <a:pt x="1585" y="1668"/>
                    </a:lnTo>
                    <a:lnTo>
                      <a:pt x="1588" y="1664"/>
                    </a:lnTo>
                    <a:lnTo>
                      <a:pt x="1595" y="1661"/>
                    </a:lnTo>
                    <a:lnTo>
                      <a:pt x="1600" y="1654"/>
                    </a:lnTo>
                    <a:lnTo>
                      <a:pt x="1602" y="1651"/>
                    </a:lnTo>
                    <a:lnTo>
                      <a:pt x="1603" y="1648"/>
                    </a:lnTo>
                    <a:lnTo>
                      <a:pt x="1610" y="1643"/>
                    </a:lnTo>
                    <a:lnTo>
                      <a:pt x="1612" y="1639"/>
                    </a:lnTo>
                    <a:lnTo>
                      <a:pt x="1615" y="1639"/>
                    </a:lnTo>
                    <a:lnTo>
                      <a:pt x="1617" y="1641"/>
                    </a:lnTo>
                    <a:lnTo>
                      <a:pt x="1613" y="1644"/>
                    </a:lnTo>
                    <a:lnTo>
                      <a:pt x="1618" y="1644"/>
                    </a:lnTo>
                    <a:lnTo>
                      <a:pt x="1618" y="1648"/>
                    </a:lnTo>
                    <a:lnTo>
                      <a:pt x="1613" y="1656"/>
                    </a:lnTo>
                    <a:lnTo>
                      <a:pt x="1610" y="1658"/>
                    </a:lnTo>
                    <a:lnTo>
                      <a:pt x="1615" y="1659"/>
                    </a:lnTo>
                    <a:lnTo>
                      <a:pt x="1617" y="1663"/>
                    </a:lnTo>
                    <a:lnTo>
                      <a:pt x="1613" y="1666"/>
                    </a:lnTo>
                    <a:lnTo>
                      <a:pt x="1615" y="1668"/>
                    </a:lnTo>
                    <a:lnTo>
                      <a:pt x="1618" y="1666"/>
                    </a:lnTo>
                    <a:lnTo>
                      <a:pt x="1618" y="1663"/>
                    </a:lnTo>
                    <a:lnTo>
                      <a:pt x="1622" y="1661"/>
                    </a:lnTo>
                    <a:lnTo>
                      <a:pt x="1627" y="1663"/>
                    </a:lnTo>
                    <a:lnTo>
                      <a:pt x="1627" y="1668"/>
                    </a:lnTo>
                    <a:lnTo>
                      <a:pt x="1628" y="1669"/>
                    </a:lnTo>
                    <a:lnTo>
                      <a:pt x="1623" y="1671"/>
                    </a:lnTo>
                    <a:lnTo>
                      <a:pt x="1622" y="1673"/>
                    </a:lnTo>
                    <a:lnTo>
                      <a:pt x="1615" y="1674"/>
                    </a:lnTo>
                    <a:lnTo>
                      <a:pt x="1607" y="1679"/>
                    </a:lnTo>
                    <a:lnTo>
                      <a:pt x="1603" y="1679"/>
                    </a:lnTo>
                    <a:lnTo>
                      <a:pt x="1602" y="1676"/>
                    </a:lnTo>
                    <a:lnTo>
                      <a:pt x="1600" y="1678"/>
                    </a:lnTo>
                    <a:lnTo>
                      <a:pt x="1598" y="1681"/>
                    </a:lnTo>
                    <a:lnTo>
                      <a:pt x="1597" y="1683"/>
                    </a:lnTo>
                    <a:lnTo>
                      <a:pt x="1597" y="1683"/>
                    </a:lnTo>
                    <a:close/>
                    <a:moveTo>
                      <a:pt x="1221" y="1419"/>
                    </a:moveTo>
                    <a:lnTo>
                      <a:pt x="1223" y="1422"/>
                    </a:lnTo>
                    <a:lnTo>
                      <a:pt x="1223" y="1424"/>
                    </a:lnTo>
                    <a:lnTo>
                      <a:pt x="1225" y="1422"/>
                    </a:lnTo>
                    <a:lnTo>
                      <a:pt x="1225" y="1417"/>
                    </a:lnTo>
                    <a:lnTo>
                      <a:pt x="1223" y="1417"/>
                    </a:lnTo>
                    <a:lnTo>
                      <a:pt x="1221" y="1419"/>
                    </a:lnTo>
                    <a:lnTo>
                      <a:pt x="1221" y="1419"/>
                    </a:lnTo>
                    <a:close/>
                    <a:moveTo>
                      <a:pt x="1221" y="1467"/>
                    </a:moveTo>
                    <a:lnTo>
                      <a:pt x="1223" y="1463"/>
                    </a:lnTo>
                    <a:lnTo>
                      <a:pt x="1226" y="1463"/>
                    </a:lnTo>
                    <a:lnTo>
                      <a:pt x="1228" y="1462"/>
                    </a:lnTo>
                    <a:lnTo>
                      <a:pt x="1230" y="1465"/>
                    </a:lnTo>
                    <a:lnTo>
                      <a:pt x="1223" y="1468"/>
                    </a:lnTo>
                    <a:lnTo>
                      <a:pt x="1221" y="1467"/>
                    </a:lnTo>
                    <a:lnTo>
                      <a:pt x="1221" y="1467"/>
                    </a:lnTo>
                    <a:close/>
                    <a:moveTo>
                      <a:pt x="1177" y="1432"/>
                    </a:moveTo>
                    <a:lnTo>
                      <a:pt x="1182" y="1427"/>
                    </a:lnTo>
                    <a:lnTo>
                      <a:pt x="1185" y="1428"/>
                    </a:lnTo>
                    <a:lnTo>
                      <a:pt x="1185" y="1425"/>
                    </a:lnTo>
                    <a:lnTo>
                      <a:pt x="1188" y="1424"/>
                    </a:lnTo>
                    <a:lnTo>
                      <a:pt x="1193" y="1424"/>
                    </a:lnTo>
                    <a:lnTo>
                      <a:pt x="1193" y="1425"/>
                    </a:lnTo>
                    <a:lnTo>
                      <a:pt x="1198" y="1424"/>
                    </a:lnTo>
                    <a:lnTo>
                      <a:pt x="1203" y="1428"/>
                    </a:lnTo>
                    <a:lnTo>
                      <a:pt x="1205" y="1433"/>
                    </a:lnTo>
                    <a:lnTo>
                      <a:pt x="1205" y="1435"/>
                    </a:lnTo>
                    <a:lnTo>
                      <a:pt x="1205" y="1438"/>
                    </a:lnTo>
                    <a:lnTo>
                      <a:pt x="1193" y="1437"/>
                    </a:lnTo>
                    <a:lnTo>
                      <a:pt x="1190" y="1433"/>
                    </a:lnTo>
                    <a:lnTo>
                      <a:pt x="1185" y="1433"/>
                    </a:lnTo>
                    <a:lnTo>
                      <a:pt x="1185" y="1437"/>
                    </a:lnTo>
                    <a:lnTo>
                      <a:pt x="1185" y="1438"/>
                    </a:lnTo>
                    <a:lnTo>
                      <a:pt x="1183" y="1435"/>
                    </a:lnTo>
                    <a:lnTo>
                      <a:pt x="1182" y="1433"/>
                    </a:lnTo>
                    <a:lnTo>
                      <a:pt x="1178" y="1433"/>
                    </a:lnTo>
                    <a:lnTo>
                      <a:pt x="1177" y="1432"/>
                    </a:lnTo>
                    <a:lnTo>
                      <a:pt x="1177" y="1432"/>
                    </a:lnTo>
                    <a:close/>
                    <a:moveTo>
                      <a:pt x="185" y="1450"/>
                    </a:moveTo>
                    <a:lnTo>
                      <a:pt x="190" y="1453"/>
                    </a:lnTo>
                    <a:lnTo>
                      <a:pt x="195" y="1460"/>
                    </a:lnTo>
                    <a:lnTo>
                      <a:pt x="193" y="1462"/>
                    </a:lnTo>
                    <a:lnTo>
                      <a:pt x="187" y="1455"/>
                    </a:lnTo>
                    <a:lnTo>
                      <a:pt x="185" y="1450"/>
                    </a:lnTo>
                    <a:lnTo>
                      <a:pt x="185" y="1450"/>
                    </a:lnTo>
                    <a:close/>
                    <a:moveTo>
                      <a:pt x="177" y="1440"/>
                    </a:moveTo>
                    <a:lnTo>
                      <a:pt x="175" y="1433"/>
                    </a:lnTo>
                    <a:lnTo>
                      <a:pt x="178" y="1433"/>
                    </a:lnTo>
                    <a:lnTo>
                      <a:pt x="177" y="1440"/>
                    </a:lnTo>
                    <a:lnTo>
                      <a:pt x="177" y="1440"/>
                    </a:lnTo>
                    <a:close/>
                    <a:moveTo>
                      <a:pt x="150" y="1419"/>
                    </a:moveTo>
                    <a:lnTo>
                      <a:pt x="157" y="1422"/>
                    </a:lnTo>
                    <a:lnTo>
                      <a:pt x="157" y="1419"/>
                    </a:lnTo>
                    <a:lnTo>
                      <a:pt x="150" y="1419"/>
                    </a:lnTo>
                    <a:lnTo>
                      <a:pt x="150" y="1419"/>
                    </a:lnTo>
                    <a:close/>
                    <a:moveTo>
                      <a:pt x="110" y="1404"/>
                    </a:moveTo>
                    <a:lnTo>
                      <a:pt x="112" y="1409"/>
                    </a:lnTo>
                    <a:lnTo>
                      <a:pt x="113" y="1410"/>
                    </a:lnTo>
                    <a:lnTo>
                      <a:pt x="115" y="1415"/>
                    </a:lnTo>
                    <a:lnTo>
                      <a:pt x="127" y="1417"/>
                    </a:lnTo>
                    <a:lnTo>
                      <a:pt x="123" y="1419"/>
                    </a:lnTo>
                    <a:lnTo>
                      <a:pt x="117" y="1419"/>
                    </a:lnTo>
                    <a:lnTo>
                      <a:pt x="113" y="1424"/>
                    </a:lnTo>
                    <a:lnTo>
                      <a:pt x="117" y="1425"/>
                    </a:lnTo>
                    <a:lnTo>
                      <a:pt x="113" y="1430"/>
                    </a:lnTo>
                    <a:lnTo>
                      <a:pt x="115" y="1432"/>
                    </a:lnTo>
                    <a:lnTo>
                      <a:pt x="120" y="1430"/>
                    </a:lnTo>
                    <a:lnTo>
                      <a:pt x="122" y="1433"/>
                    </a:lnTo>
                    <a:lnTo>
                      <a:pt x="127" y="1433"/>
                    </a:lnTo>
                    <a:lnTo>
                      <a:pt x="127" y="1438"/>
                    </a:lnTo>
                    <a:lnTo>
                      <a:pt x="132" y="1440"/>
                    </a:lnTo>
                    <a:lnTo>
                      <a:pt x="137" y="1438"/>
                    </a:lnTo>
                    <a:lnTo>
                      <a:pt x="130" y="1445"/>
                    </a:lnTo>
                    <a:lnTo>
                      <a:pt x="133" y="1450"/>
                    </a:lnTo>
                    <a:lnTo>
                      <a:pt x="137" y="1450"/>
                    </a:lnTo>
                    <a:lnTo>
                      <a:pt x="137" y="1445"/>
                    </a:lnTo>
                    <a:lnTo>
                      <a:pt x="143" y="1443"/>
                    </a:lnTo>
                    <a:lnTo>
                      <a:pt x="142" y="1448"/>
                    </a:lnTo>
                    <a:lnTo>
                      <a:pt x="137" y="1452"/>
                    </a:lnTo>
                    <a:lnTo>
                      <a:pt x="138" y="1455"/>
                    </a:lnTo>
                    <a:lnTo>
                      <a:pt x="140" y="1455"/>
                    </a:lnTo>
                    <a:lnTo>
                      <a:pt x="142" y="1460"/>
                    </a:lnTo>
                    <a:lnTo>
                      <a:pt x="150" y="1460"/>
                    </a:lnTo>
                    <a:lnTo>
                      <a:pt x="150" y="1463"/>
                    </a:lnTo>
                    <a:lnTo>
                      <a:pt x="153" y="1463"/>
                    </a:lnTo>
                    <a:lnTo>
                      <a:pt x="155" y="1468"/>
                    </a:lnTo>
                    <a:lnTo>
                      <a:pt x="153" y="1472"/>
                    </a:lnTo>
                    <a:lnTo>
                      <a:pt x="158" y="1477"/>
                    </a:lnTo>
                    <a:lnTo>
                      <a:pt x="162" y="1473"/>
                    </a:lnTo>
                    <a:lnTo>
                      <a:pt x="165" y="1475"/>
                    </a:lnTo>
                    <a:lnTo>
                      <a:pt x="168" y="1475"/>
                    </a:lnTo>
                    <a:lnTo>
                      <a:pt x="162" y="1482"/>
                    </a:lnTo>
                    <a:lnTo>
                      <a:pt x="172" y="1490"/>
                    </a:lnTo>
                    <a:lnTo>
                      <a:pt x="173" y="1492"/>
                    </a:lnTo>
                    <a:lnTo>
                      <a:pt x="177" y="1495"/>
                    </a:lnTo>
                    <a:lnTo>
                      <a:pt x="192" y="1502"/>
                    </a:lnTo>
                    <a:lnTo>
                      <a:pt x="193" y="1500"/>
                    </a:lnTo>
                    <a:lnTo>
                      <a:pt x="198" y="1502"/>
                    </a:lnTo>
                    <a:lnTo>
                      <a:pt x="195" y="1490"/>
                    </a:lnTo>
                    <a:lnTo>
                      <a:pt x="195" y="1483"/>
                    </a:lnTo>
                    <a:lnTo>
                      <a:pt x="193" y="1480"/>
                    </a:lnTo>
                    <a:lnTo>
                      <a:pt x="195" y="1472"/>
                    </a:lnTo>
                    <a:lnTo>
                      <a:pt x="190" y="1467"/>
                    </a:lnTo>
                    <a:lnTo>
                      <a:pt x="180" y="1460"/>
                    </a:lnTo>
                    <a:lnTo>
                      <a:pt x="178" y="1447"/>
                    </a:lnTo>
                    <a:lnTo>
                      <a:pt x="173" y="1440"/>
                    </a:lnTo>
                    <a:lnTo>
                      <a:pt x="172" y="1432"/>
                    </a:lnTo>
                    <a:lnTo>
                      <a:pt x="170" y="1430"/>
                    </a:lnTo>
                    <a:lnTo>
                      <a:pt x="165" y="1428"/>
                    </a:lnTo>
                    <a:lnTo>
                      <a:pt x="157" y="1425"/>
                    </a:lnTo>
                    <a:lnTo>
                      <a:pt x="152" y="1425"/>
                    </a:lnTo>
                    <a:lnTo>
                      <a:pt x="147" y="1424"/>
                    </a:lnTo>
                    <a:lnTo>
                      <a:pt x="143" y="1419"/>
                    </a:lnTo>
                    <a:lnTo>
                      <a:pt x="137" y="1415"/>
                    </a:lnTo>
                    <a:lnTo>
                      <a:pt x="133" y="1412"/>
                    </a:lnTo>
                    <a:lnTo>
                      <a:pt x="132" y="1407"/>
                    </a:lnTo>
                    <a:lnTo>
                      <a:pt x="125" y="1409"/>
                    </a:lnTo>
                    <a:lnTo>
                      <a:pt x="123" y="1404"/>
                    </a:lnTo>
                    <a:lnTo>
                      <a:pt x="118" y="1402"/>
                    </a:lnTo>
                    <a:lnTo>
                      <a:pt x="117" y="1404"/>
                    </a:lnTo>
                    <a:lnTo>
                      <a:pt x="110" y="1404"/>
                    </a:lnTo>
                    <a:lnTo>
                      <a:pt x="110" y="1404"/>
                    </a:lnTo>
                    <a:close/>
                    <a:moveTo>
                      <a:pt x="153" y="1414"/>
                    </a:moveTo>
                    <a:lnTo>
                      <a:pt x="157" y="1412"/>
                    </a:lnTo>
                    <a:lnTo>
                      <a:pt x="158" y="1410"/>
                    </a:lnTo>
                    <a:lnTo>
                      <a:pt x="160" y="1414"/>
                    </a:lnTo>
                    <a:lnTo>
                      <a:pt x="157" y="1415"/>
                    </a:lnTo>
                    <a:lnTo>
                      <a:pt x="153" y="1417"/>
                    </a:lnTo>
                    <a:lnTo>
                      <a:pt x="153" y="1414"/>
                    </a:lnTo>
                    <a:lnTo>
                      <a:pt x="153" y="1414"/>
                    </a:lnTo>
                    <a:close/>
                    <a:moveTo>
                      <a:pt x="148" y="1409"/>
                    </a:moveTo>
                    <a:lnTo>
                      <a:pt x="152" y="1405"/>
                    </a:lnTo>
                    <a:lnTo>
                      <a:pt x="153" y="1410"/>
                    </a:lnTo>
                    <a:lnTo>
                      <a:pt x="148" y="1409"/>
                    </a:lnTo>
                    <a:lnTo>
                      <a:pt x="148" y="1409"/>
                    </a:lnTo>
                    <a:close/>
                    <a:moveTo>
                      <a:pt x="122" y="1312"/>
                    </a:moveTo>
                    <a:lnTo>
                      <a:pt x="122" y="1319"/>
                    </a:lnTo>
                    <a:lnTo>
                      <a:pt x="123" y="1316"/>
                    </a:lnTo>
                    <a:lnTo>
                      <a:pt x="122" y="1312"/>
                    </a:lnTo>
                    <a:lnTo>
                      <a:pt x="122" y="1312"/>
                    </a:lnTo>
                    <a:close/>
                    <a:moveTo>
                      <a:pt x="133" y="1359"/>
                    </a:moveTo>
                    <a:lnTo>
                      <a:pt x="133" y="1354"/>
                    </a:lnTo>
                    <a:lnTo>
                      <a:pt x="135" y="1354"/>
                    </a:lnTo>
                    <a:lnTo>
                      <a:pt x="137" y="1355"/>
                    </a:lnTo>
                    <a:lnTo>
                      <a:pt x="135" y="1359"/>
                    </a:lnTo>
                    <a:lnTo>
                      <a:pt x="133" y="1359"/>
                    </a:lnTo>
                    <a:lnTo>
                      <a:pt x="133" y="1359"/>
                    </a:lnTo>
                    <a:close/>
                    <a:moveTo>
                      <a:pt x="133" y="1372"/>
                    </a:moveTo>
                    <a:lnTo>
                      <a:pt x="130" y="1375"/>
                    </a:lnTo>
                    <a:lnTo>
                      <a:pt x="130" y="1379"/>
                    </a:lnTo>
                    <a:lnTo>
                      <a:pt x="132" y="1382"/>
                    </a:lnTo>
                    <a:lnTo>
                      <a:pt x="133" y="1375"/>
                    </a:lnTo>
                    <a:lnTo>
                      <a:pt x="133" y="1372"/>
                    </a:lnTo>
                    <a:lnTo>
                      <a:pt x="133" y="1372"/>
                    </a:lnTo>
                    <a:close/>
                    <a:moveTo>
                      <a:pt x="137" y="1367"/>
                    </a:moveTo>
                    <a:lnTo>
                      <a:pt x="140" y="1362"/>
                    </a:lnTo>
                    <a:lnTo>
                      <a:pt x="138" y="1359"/>
                    </a:lnTo>
                    <a:lnTo>
                      <a:pt x="132" y="1362"/>
                    </a:lnTo>
                    <a:lnTo>
                      <a:pt x="132" y="1367"/>
                    </a:lnTo>
                    <a:lnTo>
                      <a:pt x="133" y="1367"/>
                    </a:lnTo>
                    <a:lnTo>
                      <a:pt x="133" y="1367"/>
                    </a:lnTo>
                    <a:lnTo>
                      <a:pt x="137" y="1367"/>
                    </a:lnTo>
                    <a:lnTo>
                      <a:pt x="137" y="1367"/>
                    </a:lnTo>
                    <a:close/>
                    <a:moveTo>
                      <a:pt x="142" y="1362"/>
                    </a:moveTo>
                    <a:lnTo>
                      <a:pt x="147" y="1355"/>
                    </a:lnTo>
                    <a:lnTo>
                      <a:pt x="150" y="1355"/>
                    </a:lnTo>
                    <a:lnTo>
                      <a:pt x="153" y="1350"/>
                    </a:lnTo>
                    <a:lnTo>
                      <a:pt x="160" y="1349"/>
                    </a:lnTo>
                    <a:lnTo>
                      <a:pt x="160" y="1350"/>
                    </a:lnTo>
                    <a:lnTo>
                      <a:pt x="153" y="1357"/>
                    </a:lnTo>
                    <a:lnTo>
                      <a:pt x="148" y="1357"/>
                    </a:lnTo>
                    <a:lnTo>
                      <a:pt x="143" y="1362"/>
                    </a:lnTo>
                    <a:lnTo>
                      <a:pt x="142" y="1362"/>
                    </a:lnTo>
                    <a:lnTo>
                      <a:pt x="142" y="1362"/>
                    </a:lnTo>
                    <a:close/>
                    <a:moveTo>
                      <a:pt x="137" y="1339"/>
                    </a:moveTo>
                    <a:lnTo>
                      <a:pt x="137" y="1334"/>
                    </a:lnTo>
                    <a:lnTo>
                      <a:pt x="140" y="1330"/>
                    </a:lnTo>
                    <a:lnTo>
                      <a:pt x="142" y="1334"/>
                    </a:lnTo>
                    <a:lnTo>
                      <a:pt x="140" y="1335"/>
                    </a:lnTo>
                    <a:lnTo>
                      <a:pt x="140" y="1337"/>
                    </a:lnTo>
                    <a:lnTo>
                      <a:pt x="137" y="1339"/>
                    </a:lnTo>
                    <a:lnTo>
                      <a:pt x="137" y="1339"/>
                    </a:lnTo>
                    <a:close/>
                    <a:moveTo>
                      <a:pt x="127" y="1337"/>
                    </a:moveTo>
                    <a:lnTo>
                      <a:pt x="133" y="1340"/>
                    </a:lnTo>
                    <a:lnTo>
                      <a:pt x="135" y="1337"/>
                    </a:lnTo>
                    <a:lnTo>
                      <a:pt x="133" y="1335"/>
                    </a:lnTo>
                    <a:lnTo>
                      <a:pt x="127" y="1337"/>
                    </a:lnTo>
                    <a:lnTo>
                      <a:pt x="127" y="1337"/>
                    </a:lnTo>
                    <a:close/>
                    <a:moveTo>
                      <a:pt x="120" y="1324"/>
                    </a:moveTo>
                    <a:lnTo>
                      <a:pt x="120" y="1332"/>
                    </a:lnTo>
                    <a:lnTo>
                      <a:pt x="123" y="1334"/>
                    </a:lnTo>
                    <a:lnTo>
                      <a:pt x="123" y="1337"/>
                    </a:lnTo>
                    <a:lnTo>
                      <a:pt x="125" y="1334"/>
                    </a:lnTo>
                    <a:lnTo>
                      <a:pt x="123" y="1329"/>
                    </a:lnTo>
                    <a:lnTo>
                      <a:pt x="120" y="1324"/>
                    </a:lnTo>
                    <a:lnTo>
                      <a:pt x="120" y="1324"/>
                    </a:lnTo>
                    <a:close/>
                    <a:moveTo>
                      <a:pt x="123" y="1321"/>
                    </a:moveTo>
                    <a:lnTo>
                      <a:pt x="128" y="1321"/>
                    </a:lnTo>
                    <a:lnTo>
                      <a:pt x="127" y="1324"/>
                    </a:lnTo>
                    <a:lnTo>
                      <a:pt x="127" y="1327"/>
                    </a:lnTo>
                    <a:lnTo>
                      <a:pt x="130" y="1327"/>
                    </a:lnTo>
                    <a:lnTo>
                      <a:pt x="135" y="1324"/>
                    </a:lnTo>
                    <a:lnTo>
                      <a:pt x="133" y="1329"/>
                    </a:lnTo>
                    <a:lnTo>
                      <a:pt x="133" y="1332"/>
                    </a:lnTo>
                    <a:lnTo>
                      <a:pt x="138" y="1329"/>
                    </a:lnTo>
                    <a:lnTo>
                      <a:pt x="140" y="1317"/>
                    </a:lnTo>
                    <a:lnTo>
                      <a:pt x="133" y="1316"/>
                    </a:lnTo>
                    <a:lnTo>
                      <a:pt x="128" y="1316"/>
                    </a:lnTo>
                    <a:lnTo>
                      <a:pt x="123" y="1321"/>
                    </a:lnTo>
                    <a:lnTo>
                      <a:pt x="123" y="1321"/>
                    </a:lnTo>
                    <a:close/>
                    <a:moveTo>
                      <a:pt x="123" y="1311"/>
                    </a:moveTo>
                    <a:lnTo>
                      <a:pt x="127" y="1314"/>
                    </a:lnTo>
                    <a:lnTo>
                      <a:pt x="128" y="1312"/>
                    </a:lnTo>
                    <a:lnTo>
                      <a:pt x="127" y="1309"/>
                    </a:lnTo>
                    <a:lnTo>
                      <a:pt x="123" y="1311"/>
                    </a:lnTo>
                    <a:lnTo>
                      <a:pt x="123" y="1311"/>
                    </a:lnTo>
                    <a:close/>
                    <a:moveTo>
                      <a:pt x="133" y="1304"/>
                    </a:moveTo>
                    <a:lnTo>
                      <a:pt x="135" y="1299"/>
                    </a:lnTo>
                    <a:lnTo>
                      <a:pt x="140" y="1296"/>
                    </a:lnTo>
                    <a:lnTo>
                      <a:pt x="142" y="1296"/>
                    </a:lnTo>
                    <a:lnTo>
                      <a:pt x="140" y="1301"/>
                    </a:lnTo>
                    <a:lnTo>
                      <a:pt x="137" y="1302"/>
                    </a:lnTo>
                    <a:lnTo>
                      <a:pt x="133" y="1304"/>
                    </a:lnTo>
                    <a:lnTo>
                      <a:pt x="133" y="1304"/>
                    </a:lnTo>
                    <a:close/>
                    <a:moveTo>
                      <a:pt x="103" y="1291"/>
                    </a:moveTo>
                    <a:lnTo>
                      <a:pt x="113" y="1302"/>
                    </a:lnTo>
                    <a:lnTo>
                      <a:pt x="117" y="1307"/>
                    </a:lnTo>
                    <a:lnTo>
                      <a:pt x="115" y="1312"/>
                    </a:lnTo>
                    <a:lnTo>
                      <a:pt x="112" y="1311"/>
                    </a:lnTo>
                    <a:lnTo>
                      <a:pt x="112" y="1306"/>
                    </a:lnTo>
                    <a:lnTo>
                      <a:pt x="105" y="1299"/>
                    </a:lnTo>
                    <a:lnTo>
                      <a:pt x="102" y="1294"/>
                    </a:lnTo>
                    <a:lnTo>
                      <a:pt x="102" y="1294"/>
                    </a:lnTo>
                    <a:lnTo>
                      <a:pt x="103" y="1291"/>
                    </a:lnTo>
                    <a:lnTo>
                      <a:pt x="103" y="1291"/>
                    </a:lnTo>
                    <a:close/>
                    <a:moveTo>
                      <a:pt x="113" y="1287"/>
                    </a:moveTo>
                    <a:lnTo>
                      <a:pt x="113" y="1292"/>
                    </a:lnTo>
                    <a:lnTo>
                      <a:pt x="117" y="1297"/>
                    </a:lnTo>
                    <a:lnTo>
                      <a:pt x="118" y="1304"/>
                    </a:lnTo>
                    <a:lnTo>
                      <a:pt x="123" y="1307"/>
                    </a:lnTo>
                    <a:lnTo>
                      <a:pt x="123" y="1301"/>
                    </a:lnTo>
                    <a:lnTo>
                      <a:pt x="118" y="1292"/>
                    </a:lnTo>
                    <a:lnTo>
                      <a:pt x="117" y="1286"/>
                    </a:lnTo>
                    <a:lnTo>
                      <a:pt x="115" y="1286"/>
                    </a:lnTo>
                    <a:lnTo>
                      <a:pt x="113" y="1287"/>
                    </a:lnTo>
                    <a:lnTo>
                      <a:pt x="113" y="1287"/>
                    </a:lnTo>
                    <a:close/>
                    <a:moveTo>
                      <a:pt x="105" y="1281"/>
                    </a:moveTo>
                    <a:lnTo>
                      <a:pt x="112" y="1281"/>
                    </a:lnTo>
                    <a:lnTo>
                      <a:pt x="112" y="1282"/>
                    </a:lnTo>
                    <a:lnTo>
                      <a:pt x="115" y="1282"/>
                    </a:lnTo>
                    <a:lnTo>
                      <a:pt x="118" y="1277"/>
                    </a:lnTo>
                    <a:lnTo>
                      <a:pt x="113" y="1276"/>
                    </a:lnTo>
                    <a:lnTo>
                      <a:pt x="107" y="1277"/>
                    </a:lnTo>
                    <a:lnTo>
                      <a:pt x="105" y="1281"/>
                    </a:lnTo>
                    <a:lnTo>
                      <a:pt x="105" y="1281"/>
                    </a:lnTo>
                    <a:close/>
                    <a:moveTo>
                      <a:pt x="54" y="1284"/>
                    </a:moveTo>
                    <a:lnTo>
                      <a:pt x="52" y="1276"/>
                    </a:lnTo>
                    <a:lnTo>
                      <a:pt x="60" y="1264"/>
                    </a:lnTo>
                    <a:lnTo>
                      <a:pt x="67" y="1266"/>
                    </a:lnTo>
                    <a:lnTo>
                      <a:pt x="67" y="1272"/>
                    </a:lnTo>
                    <a:lnTo>
                      <a:pt x="69" y="1271"/>
                    </a:lnTo>
                    <a:lnTo>
                      <a:pt x="72" y="1267"/>
                    </a:lnTo>
                    <a:lnTo>
                      <a:pt x="75" y="1269"/>
                    </a:lnTo>
                    <a:lnTo>
                      <a:pt x="75" y="1272"/>
                    </a:lnTo>
                    <a:lnTo>
                      <a:pt x="75" y="1277"/>
                    </a:lnTo>
                    <a:lnTo>
                      <a:pt x="72" y="1281"/>
                    </a:lnTo>
                    <a:lnTo>
                      <a:pt x="62" y="1284"/>
                    </a:lnTo>
                    <a:lnTo>
                      <a:pt x="65" y="1286"/>
                    </a:lnTo>
                    <a:lnTo>
                      <a:pt x="65" y="1289"/>
                    </a:lnTo>
                    <a:lnTo>
                      <a:pt x="70" y="1287"/>
                    </a:lnTo>
                    <a:lnTo>
                      <a:pt x="74" y="1281"/>
                    </a:lnTo>
                    <a:lnTo>
                      <a:pt x="80" y="1274"/>
                    </a:lnTo>
                    <a:lnTo>
                      <a:pt x="87" y="1271"/>
                    </a:lnTo>
                    <a:lnTo>
                      <a:pt x="90" y="1271"/>
                    </a:lnTo>
                    <a:lnTo>
                      <a:pt x="82" y="1281"/>
                    </a:lnTo>
                    <a:lnTo>
                      <a:pt x="79" y="1287"/>
                    </a:lnTo>
                    <a:lnTo>
                      <a:pt x="75" y="1292"/>
                    </a:lnTo>
                    <a:lnTo>
                      <a:pt x="74" y="1299"/>
                    </a:lnTo>
                    <a:lnTo>
                      <a:pt x="69" y="1302"/>
                    </a:lnTo>
                    <a:lnTo>
                      <a:pt x="65" y="1302"/>
                    </a:lnTo>
                    <a:lnTo>
                      <a:pt x="60" y="1307"/>
                    </a:lnTo>
                    <a:lnTo>
                      <a:pt x="65" y="1307"/>
                    </a:lnTo>
                    <a:lnTo>
                      <a:pt x="69" y="1306"/>
                    </a:lnTo>
                    <a:lnTo>
                      <a:pt x="74" y="1306"/>
                    </a:lnTo>
                    <a:lnTo>
                      <a:pt x="74" y="1311"/>
                    </a:lnTo>
                    <a:lnTo>
                      <a:pt x="67" y="1311"/>
                    </a:lnTo>
                    <a:lnTo>
                      <a:pt x="65" y="1316"/>
                    </a:lnTo>
                    <a:lnTo>
                      <a:pt x="65" y="1321"/>
                    </a:lnTo>
                    <a:lnTo>
                      <a:pt x="65" y="1327"/>
                    </a:lnTo>
                    <a:lnTo>
                      <a:pt x="69" y="1334"/>
                    </a:lnTo>
                    <a:lnTo>
                      <a:pt x="69" y="1340"/>
                    </a:lnTo>
                    <a:lnTo>
                      <a:pt x="72" y="1340"/>
                    </a:lnTo>
                    <a:lnTo>
                      <a:pt x="75" y="1342"/>
                    </a:lnTo>
                    <a:lnTo>
                      <a:pt x="72" y="1345"/>
                    </a:lnTo>
                    <a:lnTo>
                      <a:pt x="65" y="1345"/>
                    </a:lnTo>
                    <a:lnTo>
                      <a:pt x="59" y="1330"/>
                    </a:lnTo>
                    <a:lnTo>
                      <a:pt x="59" y="1324"/>
                    </a:lnTo>
                    <a:lnTo>
                      <a:pt x="59" y="1321"/>
                    </a:lnTo>
                    <a:lnTo>
                      <a:pt x="54" y="1321"/>
                    </a:lnTo>
                    <a:lnTo>
                      <a:pt x="52" y="1317"/>
                    </a:lnTo>
                    <a:lnTo>
                      <a:pt x="54" y="1314"/>
                    </a:lnTo>
                    <a:lnTo>
                      <a:pt x="60" y="1314"/>
                    </a:lnTo>
                    <a:lnTo>
                      <a:pt x="55" y="1309"/>
                    </a:lnTo>
                    <a:lnTo>
                      <a:pt x="52" y="1309"/>
                    </a:lnTo>
                    <a:lnTo>
                      <a:pt x="55" y="1304"/>
                    </a:lnTo>
                    <a:lnTo>
                      <a:pt x="52" y="1301"/>
                    </a:lnTo>
                    <a:lnTo>
                      <a:pt x="52" y="1297"/>
                    </a:lnTo>
                    <a:lnTo>
                      <a:pt x="57" y="1299"/>
                    </a:lnTo>
                    <a:lnTo>
                      <a:pt x="59" y="1299"/>
                    </a:lnTo>
                    <a:lnTo>
                      <a:pt x="59" y="1296"/>
                    </a:lnTo>
                    <a:lnTo>
                      <a:pt x="55" y="1292"/>
                    </a:lnTo>
                    <a:lnTo>
                      <a:pt x="52" y="1292"/>
                    </a:lnTo>
                    <a:lnTo>
                      <a:pt x="50" y="1287"/>
                    </a:lnTo>
                    <a:lnTo>
                      <a:pt x="54" y="1284"/>
                    </a:lnTo>
                    <a:lnTo>
                      <a:pt x="54" y="1284"/>
                    </a:lnTo>
                    <a:close/>
                    <a:moveTo>
                      <a:pt x="112" y="1261"/>
                    </a:moveTo>
                    <a:lnTo>
                      <a:pt x="112" y="1256"/>
                    </a:lnTo>
                    <a:lnTo>
                      <a:pt x="115" y="1254"/>
                    </a:lnTo>
                    <a:lnTo>
                      <a:pt x="115" y="1257"/>
                    </a:lnTo>
                    <a:lnTo>
                      <a:pt x="112" y="1261"/>
                    </a:lnTo>
                    <a:lnTo>
                      <a:pt x="112" y="1261"/>
                    </a:lnTo>
                    <a:close/>
                    <a:moveTo>
                      <a:pt x="605" y="593"/>
                    </a:moveTo>
                    <a:lnTo>
                      <a:pt x="608" y="595"/>
                    </a:lnTo>
                    <a:lnTo>
                      <a:pt x="610" y="595"/>
                    </a:lnTo>
                    <a:lnTo>
                      <a:pt x="610" y="593"/>
                    </a:lnTo>
                    <a:lnTo>
                      <a:pt x="612" y="591"/>
                    </a:lnTo>
                    <a:lnTo>
                      <a:pt x="607" y="591"/>
                    </a:lnTo>
                    <a:lnTo>
                      <a:pt x="605" y="593"/>
                    </a:lnTo>
                    <a:lnTo>
                      <a:pt x="605" y="593"/>
                    </a:lnTo>
                    <a:close/>
                    <a:moveTo>
                      <a:pt x="559" y="551"/>
                    </a:moveTo>
                    <a:lnTo>
                      <a:pt x="562" y="553"/>
                    </a:lnTo>
                    <a:lnTo>
                      <a:pt x="567" y="550"/>
                    </a:lnTo>
                    <a:lnTo>
                      <a:pt x="567" y="545"/>
                    </a:lnTo>
                    <a:lnTo>
                      <a:pt x="560" y="548"/>
                    </a:lnTo>
                    <a:lnTo>
                      <a:pt x="559" y="551"/>
                    </a:lnTo>
                    <a:lnTo>
                      <a:pt x="559" y="551"/>
                    </a:lnTo>
                    <a:close/>
                    <a:moveTo>
                      <a:pt x="388" y="565"/>
                    </a:moveTo>
                    <a:lnTo>
                      <a:pt x="391" y="565"/>
                    </a:lnTo>
                    <a:lnTo>
                      <a:pt x="393" y="561"/>
                    </a:lnTo>
                    <a:lnTo>
                      <a:pt x="391" y="561"/>
                    </a:lnTo>
                    <a:lnTo>
                      <a:pt x="391" y="561"/>
                    </a:lnTo>
                    <a:lnTo>
                      <a:pt x="388" y="565"/>
                    </a:lnTo>
                    <a:lnTo>
                      <a:pt x="388" y="565"/>
                    </a:lnTo>
                    <a:close/>
                    <a:moveTo>
                      <a:pt x="388" y="571"/>
                    </a:moveTo>
                    <a:lnTo>
                      <a:pt x="386" y="570"/>
                    </a:lnTo>
                    <a:lnTo>
                      <a:pt x="389" y="568"/>
                    </a:lnTo>
                    <a:lnTo>
                      <a:pt x="391" y="570"/>
                    </a:lnTo>
                    <a:lnTo>
                      <a:pt x="388" y="571"/>
                    </a:lnTo>
                    <a:lnTo>
                      <a:pt x="388" y="571"/>
                    </a:lnTo>
                    <a:close/>
                    <a:moveTo>
                      <a:pt x="379" y="585"/>
                    </a:moveTo>
                    <a:lnTo>
                      <a:pt x="379" y="591"/>
                    </a:lnTo>
                    <a:lnTo>
                      <a:pt x="376" y="595"/>
                    </a:lnTo>
                    <a:lnTo>
                      <a:pt x="378" y="600"/>
                    </a:lnTo>
                    <a:lnTo>
                      <a:pt x="383" y="600"/>
                    </a:lnTo>
                    <a:lnTo>
                      <a:pt x="386" y="596"/>
                    </a:lnTo>
                    <a:lnTo>
                      <a:pt x="389" y="596"/>
                    </a:lnTo>
                    <a:lnTo>
                      <a:pt x="406" y="585"/>
                    </a:lnTo>
                    <a:lnTo>
                      <a:pt x="412" y="581"/>
                    </a:lnTo>
                    <a:lnTo>
                      <a:pt x="416" y="576"/>
                    </a:lnTo>
                    <a:lnTo>
                      <a:pt x="412" y="576"/>
                    </a:lnTo>
                    <a:lnTo>
                      <a:pt x="411" y="575"/>
                    </a:lnTo>
                    <a:lnTo>
                      <a:pt x="409" y="568"/>
                    </a:lnTo>
                    <a:lnTo>
                      <a:pt x="406" y="568"/>
                    </a:lnTo>
                    <a:lnTo>
                      <a:pt x="402" y="573"/>
                    </a:lnTo>
                    <a:lnTo>
                      <a:pt x="397" y="575"/>
                    </a:lnTo>
                    <a:lnTo>
                      <a:pt x="399" y="578"/>
                    </a:lnTo>
                    <a:lnTo>
                      <a:pt x="396" y="578"/>
                    </a:lnTo>
                    <a:lnTo>
                      <a:pt x="394" y="580"/>
                    </a:lnTo>
                    <a:lnTo>
                      <a:pt x="393" y="583"/>
                    </a:lnTo>
                    <a:lnTo>
                      <a:pt x="389" y="580"/>
                    </a:lnTo>
                    <a:lnTo>
                      <a:pt x="391" y="578"/>
                    </a:lnTo>
                    <a:lnTo>
                      <a:pt x="389" y="575"/>
                    </a:lnTo>
                    <a:lnTo>
                      <a:pt x="386" y="578"/>
                    </a:lnTo>
                    <a:lnTo>
                      <a:pt x="384" y="578"/>
                    </a:lnTo>
                    <a:lnTo>
                      <a:pt x="381" y="581"/>
                    </a:lnTo>
                    <a:lnTo>
                      <a:pt x="379" y="585"/>
                    </a:lnTo>
                    <a:lnTo>
                      <a:pt x="379" y="585"/>
                    </a:lnTo>
                    <a:close/>
                    <a:moveTo>
                      <a:pt x="361" y="598"/>
                    </a:moveTo>
                    <a:lnTo>
                      <a:pt x="363" y="595"/>
                    </a:lnTo>
                    <a:lnTo>
                      <a:pt x="363" y="586"/>
                    </a:lnTo>
                    <a:lnTo>
                      <a:pt x="358" y="590"/>
                    </a:lnTo>
                    <a:lnTo>
                      <a:pt x="358" y="593"/>
                    </a:lnTo>
                    <a:lnTo>
                      <a:pt x="356" y="595"/>
                    </a:lnTo>
                    <a:lnTo>
                      <a:pt x="358" y="596"/>
                    </a:lnTo>
                    <a:lnTo>
                      <a:pt x="358" y="596"/>
                    </a:lnTo>
                    <a:lnTo>
                      <a:pt x="361" y="598"/>
                    </a:lnTo>
                    <a:lnTo>
                      <a:pt x="361" y="598"/>
                    </a:lnTo>
                    <a:close/>
                    <a:moveTo>
                      <a:pt x="363" y="601"/>
                    </a:moveTo>
                    <a:lnTo>
                      <a:pt x="366" y="600"/>
                    </a:lnTo>
                    <a:lnTo>
                      <a:pt x="368" y="596"/>
                    </a:lnTo>
                    <a:lnTo>
                      <a:pt x="364" y="591"/>
                    </a:lnTo>
                    <a:lnTo>
                      <a:pt x="366" y="585"/>
                    </a:lnTo>
                    <a:lnTo>
                      <a:pt x="368" y="581"/>
                    </a:lnTo>
                    <a:lnTo>
                      <a:pt x="371" y="583"/>
                    </a:lnTo>
                    <a:lnTo>
                      <a:pt x="371" y="580"/>
                    </a:lnTo>
                    <a:lnTo>
                      <a:pt x="374" y="580"/>
                    </a:lnTo>
                    <a:lnTo>
                      <a:pt x="376" y="583"/>
                    </a:lnTo>
                    <a:lnTo>
                      <a:pt x="376" y="595"/>
                    </a:lnTo>
                    <a:lnTo>
                      <a:pt x="373" y="598"/>
                    </a:lnTo>
                    <a:lnTo>
                      <a:pt x="374" y="601"/>
                    </a:lnTo>
                    <a:lnTo>
                      <a:pt x="368" y="605"/>
                    </a:lnTo>
                    <a:lnTo>
                      <a:pt x="363" y="601"/>
                    </a:lnTo>
                    <a:lnTo>
                      <a:pt x="363" y="601"/>
                    </a:lnTo>
                    <a:close/>
                    <a:moveTo>
                      <a:pt x="369" y="623"/>
                    </a:moveTo>
                    <a:lnTo>
                      <a:pt x="373" y="620"/>
                    </a:lnTo>
                    <a:lnTo>
                      <a:pt x="369" y="613"/>
                    </a:lnTo>
                    <a:lnTo>
                      <a:pt x="369" y="606"/>
                    </a:lnTo>
                    <a:lnTo>
                      <a:pt x="364" y="606"/>
                    </a:lnTo>
                    <a:lnTo>
                      <a:pt x="358" y="600"/>
                    </a:lnTo>
                    <a:lnTo>
                      <a:pt x="356" y="601"/>
                    </a:lnTo>
                    <a:lnTo>
                      <a:pt x="356" y="603"/>
                    </a:lnTo>
                    <a:lnTo>
                      <a:pt x="364" y="611"/>
                    </a:lnTo>
                    <a:lnTo>
                      <a:pt x="358" y="610"/>
                    </a:lnTo>
                    <a:lnTo>
                      <a:pt x="358" y="613"/>
                    </a:lnTo>
                    <a:lnTo>
                      <a:pt x="363" y="616"/>
                    </a:lnTo>
                    <a:lnTo>
                      <a:pt x="369" y="623"/>
                    </a:lnTo>
                    <a:lnTo>
                      <a:pt x="369" y="623"/>
                    </a:lnTo>
                    <a:close/>
                    <a:moveTo>
                      <a:pt x="316" y="545"/>
                    </a:moveTo>
                    <a:lnTo>
                      <a:pt x="319" y="550"/>
                    </a:lnTo>
                    <a:lnTo>
                      <a:pt x="323" y="548"/>
                    </a:lnTo>
                    <a:lnTo>
                      <a:pt x="326" y="550"/>
                    </a:lnTo>
                    <a:lnTo>
                      <a:pt x="329" y="550"/>
                    </a:lnTo>
                    <a:lnTo>
                      <a:pt x="324" y="543"/>
                    </a:lnTo>
                    <a:lnTo>
                      <a:pt x="319" y="541"/>
                    </a:lnTo>
                    <a:lnTo>
                      <a:pt x="316" y="545"/>
                    </a:lnTo>
                    <a:lnTo>
                      <a:pt x="316" y="545"/>
                    </a:lnTo>
                    <a:close/>
                    <a:moveTo>
                      <a:pt x="215" y="1480"/>
                    </a:moveTo>
                    <a:lnTo>
                      <a:pt x="215" y="1480"/>
                    </a:lnTo>
                    <a:lnTo>
                      <a:pt x="211" y="1478"/>
                    </a:lnTo>
                    <a:lnTo>
                      <a:pt x="210" y="1472"/>
                    </a:lnTo>
                    <a:lnTo>
                      <a:pt x="215" y="1462"/>
                    </a:lnTo>
                    <a:lnTo>
                      <a:pt x="215" y="1457"/>
                    </a:lnTo>
                    <a:lnTo>
                      <a:pt x="213" y="1460"/>
                    </a:lnTo>
                    <a:lnTo>
                      <a:pt x="206" y="1462"/>
                    </a:lnTo>
                    <a:lnTo>
                      <a:pt x="201" y="1465"/>
                    </a:lnTo>
                    <a:lnTo>
                      <a:pt x="196" y="1458"/>
                    </a:lnTo>
                    <a:lnTo>
                      <a:pt x="196" y="1453"/>
                    </a:lnTo>
                    <a:lnTo>
                      <a:pt x="200" y="1455"/>
                    </a:lnTo>
                    <a:lnTo>
                      <a:pt x="201" y="1458"/>
                    </a:lnTo>
                    <a:lnTo>
                      <a:pt x="203" y="1458"/>
                    </a:lnTo>
                    <a:lnTo>
                      <a:pt x="203" y="1457"/>
                    </a:lnTo>
                    <a:lnTo>
                      <a:pt x="201" y="1453"/>
                    </a:lnTo>
                    <a:lnTo>
                      <a:pt x="200" y="1448"/>
                    </a:lnTo>
                    <a:lnTo>
                      <a:pt x="196" y="1448"/>
                    </a:lnTo>
                    <a:lnTo>
                      <a:pt x="193" y="1450"/>
                    </a:lnTo>
                    <a:lnTo>
                      <a:pt x="188" y="1448"/>
                    </a:lnTo>
                    <a:lnTo>
                      <a:pt x="185" y="1443"/>
                    </a:lnTo>
                    <a:lnTo>
                      <a:pt x="185" y="1440"/>
                    </a:lnTo>
                    <a:lnTo>
                      <a:pt x="192" y="1437"/>
                    </a:lnTo>
                    <a:lnTo>
                      <a:pt x="193" y="1432"/>
                    </a:lnTo>
                    <a:lnTo>
                      <a:pt x="196" y="1428"/>
                    </a:lnTo>
                    <a:lnTo>
                      <a:pt x="196" y="1428"/>
                    </a:lnTo>
                    <a:lnTo>
                      <a:pt x="192" y="1428"/>
                    </a:lnTo>
                    <a:lnTo>
                      <a:pt x="187" y="1428"/>
                    </a:lnTo>
                    <a:lnTo>
                      <a:pt x="185" y="1427"/>
                    </a:lnTo>
                    <a:lnTo>
                      <a:pt x="188" y="1424"/>
                    </a:lnTo>
                    <a:lnTo>
                      <a:pt x="193" y="1419"/>
                    </a:lnTo>
                    <a:lnTo>
                      <a:pt x="193" y="1412"/>
                    </a:lnTo>
                    <a:lnTo>
                      <a:pt x="195" y="1410"/>
                    </a:lnTo>
                    <a:lnTo>
                      <a:pt x="195" y="1407"/>
                    </a:lnTo>
                    <a:lnTo>
                      <a:pt x="192" y="1409"/>
                    </a:lnTo>
                    <a:lnTo>
                      <a:pt x="190" y="1412"/>
                    </a:lnTo>
                    <a:lnTo>
                      <a:pt x="188" y="1419"/>
                    </a:lnTo>
                    <a:lnTo>
                      <a:pt x="183" y="1425"/>
                    </a:lnTo>
                    <a:lnTo>
                      <a:pt x="180" y="1427"/>
                    </a:lnTo>
                    <a:lnTo>
                      <a:pt x="178" y="1425"/>
                    </a:lnTo>
                    <a:lnTo>
                      <a:pt x="175" y="1424"/>
                    </a:lnTo>
                    <a:lnTo>
                      <a:pt x="175" y="1422"/>
                    </a:lnTo>
                    <a:lnTo>
                      <a:pt x="177" y="1420"/>
                    </a:lnTo>
                    <a:lnTo>
                      <a:pt x="177" y="1417"/>
                    </a:lnTo>
                    <a:lnTo>
                      <a:pt x="173" y="1420"/>
                    </a:lnTo>
                    <a:lnTo>
                      <a:pt x="172" y="1422"/>
                    </a:lnTo>
                    <a:lnTo>
                      <a:pt x="170" y="1422"/>
                    </a:lnTo>
                    <a:lnTo>
                      <a:pt x="168" y="1420"/>
                    </a:lnTo>
                    <a:lnTo>
                      <a:pt x="165" y="1420"/>
                    </a:lnTo>
                    <a:lnTo>
                      <a:pt x="163" y="1422"/>
                    </a:lnTo>
                    <a:lnTo>
                      <a:pt x="160" y="1420"/>
                    </a:lnTo>
                    <a:lnTo>
                      <a:pt x="160" y="1420"/>
                    </a:lnTo>
                    <a:lnTo>
                      <a:pt x="163" y="1417"/>
                    </a:lnTo>
                    <a:lnTo>
                      <a:pt x="167" y="1415"/>
                    </a:lnTo>
                    <a:lnTo>
                      <a:pt x="173" y="1415"/>
                    </a:lnTo>
                    <a:lnTo>
                      <a:pt x="178" y="1410"/>
                    </a:lnTo>
                    <a:lnTo>
                      <a:pt x="182" y="1407"/>
                    </a:lnTo>
                    <a:lnTo>
                      <a:pt x="182" y="1402"/>
                    </a:lnTo>
                    <a:lnTo>
                      <a:pt x="180" y="1405"/>
                    </a:lnTo>
                    <a:lnTo>
                      <a:pt x="177" y="1409"/>
                    </a:lnTo>
                    <a:lnTo>
                      <a:pt x="173" y="1412"/>
                    </a:lnTo>
                    <a:lnTo>
                      <a:pt x="170" y="1414"/>
                    </a:lnTo>
                    <a:lnTo>
                      <a:pt x="163" y="1412"/>
                    </a:lnTo>
                    <a:lnTo>
                      <a:pt x="163" y="1409"/>
                    </a:lnTo>
                    <a:lnTo>
                      <a:pt x="158" y="1409"/>
                    </a:lnTo>
                    <a:lnTo>
                      <a:pt x="158" y="1407"/>
                    </a:lnTo>
                    <a:lnTo>
                      <a:pt x="162" y="1405"/>
                    </a:lnTo>
                    <a:lnTo>
                      <a:pt x="160" y="1404"/>
                    </a:lnTo>
                    <a:lnTo>
                      <a:pt x="153" y="1405"/>
                    </a:lnTo>
                    <a:lnTo>
                      <a:pt x="150" y="1404"/>
                    </a:lnTo>
                    <a:lnTo>
                      <a:pt x="147" y="1404"/>
                    </a:lnTo>
                    <a:lnTo>
                      <a:pt x="145" y="1407"/>
                    </a:lnTo>
                    <a:lnTo>
                      <a:pt x="140" y="1404"/>
                    </a:lnTo>
                    <a:lnTo>
                      <a:pt x="138" y="1400"/>
                    </a:lnTo>
                    <a:lnTo>
                      <a:pt x="140" y="1399"/>
                    </a:lnTo>
                    <a:lnTo>
                      <a:pt x="143" y="1400"/>
                    </a:lnTo>
                    <a:lnTo>
                      <a:pt x="148" y="1402"/>
                    </a:lnTo>
                    <a:lnTo>
                      <a:pt x="153" y="1400"/>
                    </a:lnTo>
                    <a:lnTo>
                      <a:pt x="153" y="1399"/>
                    </a:lnTo>
                    <a:lnTo>
                      <a:pt x="152" y="1399"/>
                    </a:lnTo>
                    <a:lnTo>
                      <a:pt x="145" y="1399"/>
                    </a:lnTo>
                    <a:lnTo>
                      <a:pt x="143" y="1397"/>
                    </a:lnTo>
                    <a:lnTo>
                      <a:pt x="145" y="1395"/>
                    </a:lnTo>
                    <a:lnTo>
                      <a:pt x="148" y="1397"/>
                    </a:lnTo>
                    <a:lnTo>
                      <a:pt x="153" y="1395"/>
                    </a:lnTo>
                    <a:lnTo>
                      <a:pt x="153" y="1394"/>
                    </a:lnTo>
                    <a:lnTo>
                      <a:pt x="148" y="1394"/>
                    </a:lnTo>
                    <a:lnTo>
                      <a:pt x="145" y="1392"/>
                    </a:lnTo>
                    <a:lnTo>
                      <a:pt x="140" y="1394"/>
                    </a:lnTo>
                    <a:lnTo>
                      <a:pt x="137" y="1394"/>
                    </a:lnTo>
                    <a:lnTo>
                      <a:pt x="133" y="1392"/>
                    </a:lnTo>
                    <a:lnTo>
                      <a:pt x="135" y="1389"/>
                    </a:lnTo>
                    <a:lnTo>
                      <a:pt x="140" y="1387"/>
                    </a:lnTo>
                    <a:lnTo>
                      <a:pt x="142" y="1389"/>
                    </a:lnTo>
                    <a:lnTo>
                      <a:pt x="147" y="1389"/>
                    </a:lnTo>
                    <a:lnTo>
                      <a:pt x="150" y="1387"/>
                    </a:lnTo>
                    <a:lnTo>
                      <a:pt x="145" y="1387"/>
                    </a:lnTo>
                    <a:lnTo>
                      <a:pt x="142" y="1385"/>
                    </a:lnTo>
                    <a:lnTo>
                      <a:pt x="135" y="1385"/>
                    </a:lnTo>
                    <a:lnTo>
                      <a:pt x="137" y="1384"/>
                    </a:lnTo>
                    <a:lnTo>
                      <a:pt x="143" y="1382"/>
                    </a:lnTo>
                    <a:lnTo>
                      <a:pt x="145" y="1384"/>
                    </a:lnTo>
                    <a:lnTo>
                      <a:pt x="148" y="1382"/>
                    </a:lnTo>
                    <a:lnTo>
                      <a:pt x="148" y="1380"/>
                    </a:lnTo>
                    <a:lnTo>
                      <a:pt x="148" y="1379"/>
                    </a:lnTo>
                    <a:lnTo>
                      <a:pt x="150" y="1375"/>
                    </a:lnTo>
                    <a:lnTo>
                      <a:pt x="157" y="1375"/>
                    </a:lnTo>
                    <a:lnTo>
                      <a:pt x="162" y="1377"/>
                    </a:lnTo>
                    <a:lnTo>
                      <a:pt x="162" y="1375"/>
                    </a:lnTo>
                    <a:lnTo>
                      <a:pt x="155" y="1374"/>
                    </a:lnTo>
                    <a:lnTo>
                      <a:pt x="153" y="1372"/>
                    </a:lnTo>
                    <a:lnTo>
                      <a:pt x="150" y="1372"/>
                    </a:lnTo>
                    <a:lnTo>
                      <a:pt x="148" y="1375"/>
                    </a:lnTo>
                    <a:lnTo>
                      <a:pt x="143" y="1377"/>
                    </a:lnTo>
                    <a:lnTo>
                      <a:pt x="140" y="1379"/>
                    </a:lnTo>
                    <a:lnTo>
                      <a:pt x="138" y="1377"/>
                    </a:lnTo>
                    <a:lnTo>
                      <a:pt x="138" y="1374"/>
                    </a:lnTo>
                    <a:lnTo>
                      <a:pt x="138" y="1372"/>
                    </a:lnTo>
                    <a:lnTo>
                      <a:pt x="140" y="1367"/>
                    </a:lnTo>
                    <a:lnTo>
                      <a:pt x="147" y="1365"/>
                    </a:lnTo>
                    <a:lnTo>
                      <a:pt x="148" y="1362"/>
                    </a:lnTo>
                    <a:lnTo>
                      <a:pt x="160" y="1355"/>
                    </a:lnTo>
                    <a:lnTo>
                      <a:pt x="163" y="1354"/>
                    </a:lnTo>
                    <a:lnTo>
                      <a:pt x="165" y="1355"/>
                    </a:lnTo>
                    <a:lnTo>
                      <a:pt x="165" y="1362"/>
                    </a:lnTo>
                    <a:lnTo>
                      <a:pt x="168" y="1365"/>
                    </a:lnTo>
                    <a:lnTo>
                      <a:pt x="170" y="1364"/>
                    </a:lnTo>
                    <a:lnTo>
                      <a:pt x="168" y="1359"/>
                    </a:lnTo>
                    <a:lnTo>
                      <a:pt x="168" y="1352"/>
                    </a:lnTo>
                    <a:lnTo>
                      <a:pt x="173" y="1350"/>
                    </a:lnTo>
                    <a:lnTo>
                      <a:pt x="178" y="1350"/>
                    </a:lnTo>
                    <a:lnTo>
                      <a:pt x="173" y="1349"/>
                    </a:lnTo>
                    <a:lnTo>
                      <a:pt x="168" y="1349"/>
                    </a:lnTo>
                    <a:lnTo>
                      <a:pt x="165" y="1350"/>
                    </a:lnTo>
                    <a:lnTo>
                      <a:pt x="163" y="1347"/>
                    </a:lnTo>
                    <a:lnTo>
                      <a:pt x="163" y="1345"/>
                    </a:lnTo>
                    <a:lnTo>
                      <a:pt x="168" y="1344"/>
                    </a:lnTo>
                    <a:lnTo>
                      <a:pt x="173" y="1340"/>
                    </a:lnTo>
                    <a:lnTo>
                      <a:pt x="177" y="1334"/>
                    </a:lnTo>
                    <a:lnTo>
                      <a:pt x="177" y="1332"/>
                    </a:lnTo>
                    <a:lnTo>
                      <a:pt x="175" y="1332"/>
                    </a:lnTo>
                    <a:lnTo>
                      <a:pt x="173" y="1335"/>
                    </a:lnTo>
                    <a:lnTo>
                      <a:pt x="170" y="1339"/>
                    </a:lnTo>
                    <a:lnTo>
                      <a:pt x="165" y="1340"/>
                    </a:lnTo>
                    <a:lnTo>
                      <a:pt x="160" y="1345"/>
                    </a:lnTo>
                    <a:lnTo>
                      <a:pt x="153" y="1350"/>
                    </a:lnTo>
                    <a:lnTo>
                      <a:pt x="147" y="1352"/>
                    </a:lnTo>
                    <a:lnTo>
                      <a:pt x="143" y="1349"/>
                    </a:lnTo>
                    <a:lnTo>
                      <a:pt x="143" y="1345"/>
                    </a:lnTo>
                    <a:lnTo>
                      <a:pt x="148" y="1345"/>
                    </a:lnTo>
                    <a:lnTo>
                      <a:pt x="143" y="1344"/>
                    </a:lnTo>
                    <a:lnTo>
                      <a:pt x="137" y="1347"/>
                    </a:lnTo>
                    <a:lnTo>
                      <a:pt x="135" y="1344"/>
                    </a:lnTo>
                    <a:lnTo>
                      <a:pt x="137" y="1342"/>
                    </a:lnTo>
                    <a:lnTo>
                      <a:pt x="142" y="1339"/>
                    </a:lnTo>
                    <a:lnTo>
                      <a:pt x="147" y="1337"/>
                    </a:lnTo>
                    <a:lnTo>
                      <a:pt x="150" y="1337"/>
                    </a:lnTo>
                    <a:lnTo>
                      <a:pt x="152" y="1335"/>
                    </a:lnTo>
                    <a:lnTo>
                      <a:pt x="152" y="1334"/>
                    </a:lnTo>
                    <a:lnTo>
                      <a:pt x="148" y="1332"/>
                    </a:lnTo>
                    <a:lnTo>
                      <a:pt x="150" y="1330"/>
                    </a:lnTo>
                    <a:lnTo>
                      <a:pt x="152" y="1329"/>
                    </a:lnTo>
                    <a:lnTo>
                      <a:pt x="150" y="1327"/>
                    </a:lnTo>
                    <a:lnTo>
                      <a:pt x="147" y="1329"/>
                    </a:lnTo>
                    <a:lnTo>
                      <a:pt x="143" y="1329"/>
                    </a:lnTo>
                    <a:lnTo>
                      <a:pt x="142" y="1326"/>
                    </a:lnTo>
                    <a:lnTo>
                      <a:pt x="142" y="1316"/>
                    </a:lnTo>
                    <a:lnTo>
                      <a:pt x="140" y="1312"/>
                    </a:lnTo>
                    <a:lnTo>
                      <a:pt x="138" y="1309"/>
                    </a:lnTo>
                    <a:lnTo>
                      <a:pt x="140" y="1306"/>
                    </a:lnTo>
                    <a:lnTo>
                      <a:pt x="147" y="1307"/>
                    </a:lnTo>
                    <a:lnTo>
                      <a:pt x="152" y="1309"/>
                    </a:lnTo>
                    <a:lnTo>
                      <a:pt x="157" y="1309"/>
                    </a:lnTo>
                    <a:lnTo>
                      <a:pt x="163" y="1311"/>
                    </a:lnTo>
                    <a:lnTo>
                      <a:pt x="160" y="1309"/>
                    </a:lnTo>
                    <a:lnTo>
                      <a:pt x="157" y="1307"/>
                    </a:lnTo>
                    <a:lnTo>
                      <a:pt x="152" y="1307"/>
                    </a:lnTo>
                    <a:lnTo>
                      <a:pt x="148" y="1304"/>
                    </a:lnTo>
                    <a:lnTo>
                      <a:pt x="145" y="1301"/>
                    </a:lnTo>
                    <a:lnTo>
                      <a:pt x="145" y="1299"/>
                    </a:lnTo>
                    <a:lnTo>
                      <a:pt x="148" y="1296"/>
                    </a:lnTo>
                    <a:lnTo>
                      <a:pt x="150" y="1294"/>
                    </a:lnTo>
                    <a:lnTo>
                      <a:pt x="153" y="1291"/>
                    </a:lnTo>
                    <a:lnTo>
                      <a:pt x="152" y="1286"/>
                    </a:lnTo>
                    <a:lnTo>
                      <a:pt x="150" y="1286"/>
                    </a:lnTo>
                    <a:lnTo>
                      <a:pt x="147" y="1291"/>
                    </a:lnTo>
                    <a:lnTo>
                      <a:pt x="142" y="1294"/>
                    </a:lnTo>
                    <a:lnTo>
                      <a:pt x="135" y="1296"/>
                    </a:lnTo>
                    <a:lnTo>
                      <a:pt x="130" y="1299"/>
                    </a:lnTo>
                    <a:lnTo>
                      <a:pt x="130" y="1302"/>
                    </a:lnTo>
                    <a:lnTo>
                      <a:pt x="127" y="1302"/>
                    </a:lnTo>
                    <a:lnTo>
                      <a:pt x="123" y="1296"/>
                    </a:lnTo>
                    <a:lnTo>
                      <a:pt x="122" y="1289"/>
                    </a:lnTo>
                    <a:lnTo>
                      <a:pt x="123" y="1277"/>
                    </a:lnTo>
                    <a:lnTo>
                      <a:pt x="125" y="1271"/>
                    </a:lnTo>
                    <a:lnTo>
                      <a:pt x="123" y="1267"/>
                    </a:lnTo>
                    <a:lnTo>
                      <a:pt x="120" y="1267"/>
                    </a:lnTo>
                    <a:lnTo>
                      <a:pt x="120" y="1261"/>
                    </a:lnTo>
                    <a:lnTo>
                      <a:pt x="123" y="1259"/>
                    </a:lnTo>
                    <a:lnTo>
                      <a:pt x="125" y="1261"/>
                    </a:lnTo>
                    <a:lnTo>
                      <a:pt x="128" y="1262"/>
                    </a:lnTo>
                    <a:lnTo>
                      <a:pt x="127" y="1257"/>
                    </a:lnTo>
                    <a:lnTo>
                      <a:pt x="132" y="1254"/>
                    </a:lnTo>
                    <a:lnTo>
                      <a:pt x="133" y="1247"/>
                    </a:lnTo>
                    <a:lnTo>
                      <a:pt x="138" y="1247"/>
                    </a:lnTo>
                    <a:lnTo>
                      <a:pt x="143" y="1247"/>
                    </a:lnTo>
                    <a:lnTo>
                      <a:pt x="145" y="1246"/>
                    </a:lnTo>
                    <a:lnTo>
                      <a:pt x="142" y="1246"/>
                    </a:lnTo>
                    <a:lnTo>
                      <a:pt x="142" y="1244"/>
                    </a:lnTo>
                    <a:lnTo>
                      <a:pt x="148" y="1237"/>
                    </a:lnTo>
                    <a:lnTo>
                      <a:pt x="152" y="1234"/>
                    </a:lnTo>
                    <a:lnTo>
                      <a:pt x="158" y="1229"/>
                    </a:lnTo>
                    <a:lnTo>
                      <a:pt x="158" y="1228"/>
                    </a:lnTo>
                    <a:lnTo>
                      <a:pt x="155" y="1228"/>
                    </a:lnTo>
                    <a:lnTo>
                      <a:pt x="155" y="1226"/>
                    </a:lnTo>
                    <a:lnTo>
                      <a:pt x="148" y="1229"/>
                    </a:lnTo>
                    <a:lnTo>
                      <a:pt x="147" y="1234"/>
                    </a:lnTo>
                    <a:lnTo>
                      <a:pt x="140" y="1242"/>
                    </a:lnTo>
                    <a:lnTo>
                      <a:pt x="138" y="1242"/>
                    </a:lnTo>
                    <a:lnTo>
                      <a:pt x="138" y="1239"/>
                    </a:lnTo>
                    <a:lnTo>
                      <a:pt x="143" y="1232"/>
                    </a:lnTo>
                    <a:lnTo>
                      <a:pt x="145" y="1226"/>
                    </a:lnTo>
                    <a:lnTo>
                      <a:pt x="150" y="1216"/>
                    </a:lnTo>
                    <a:lnTo>
                      <a:pt x="153" y="1211"/>
                    </a:lnTo>
                    <a:lnTo>
                      <a:pt x="152" y="1211"/>
                    </a:lnTo>
                    <a:lnTo>
                      <a:pt x="152" y="1209"/>
                    </a:lnTo>
                    <a:lnTo>
                      <a:pt x="152" y="1206"/>
                    </a:lnTo>
                    <a:lnTo>
                      <a:pt x="153" y="1204"/>
                    </a:lnTo>
                    <a:lnTo>
                      <a:pt x="153" y="1203"/>
                    </a:lnTo>
                    <a:lnTo>
                      <a:pt x="155" y="1201"/>
                    </a:lnTo>
                    <a:lnTo>
                      <a:pt x="153" y="1199"/>
                    </a:lnTo>
                    <a:lnTo>
                      <a:pt x="150" y="1198"/>
                    </a:lnTo>
                    <a:lnTo>
                      <a:pt x="150" y="1193"/>
                    </a:lnTo>
                    <a:lnTo>
                      <a:pt x="148" y="1189"/>
                    </a:lnTo>
                    <a:lnTo>
                      <a:pt x="143" y="1186"/>
                    </a:lnTo>
                    <a:lnTo>
                      <a:pt x="140" y="1183"/>
                    </a:lnTo>
                    <a:lnTo>
                      <a:pt x="138" y="1181"/>
                    </a:lnTo>
                    <a:lnTo>
                      <a:pt x="133" y="1174"/>
                    </a:lnTo>
                    <a:lnTo>
                      <a:pt x="130" y="1174"/>
                    </a:lnTo>
                    <a:lnTo>
                      <a:pt x="127" y="1174"/>
                    </a:lnTo>
                    <a:lnTo>
                      <a:pt x="127" y="1173"/>
                    </a:lnTo>
                    <a:lnTo>
                      <a:pt x="128" y="1169"/>
                    </a:lnTo>
                    <a:lnTo>
                      <a:pt x="127" y="1166"/>
                    </a:lnTo>
                    <a:lnTo>
                      <a:pt x="125" y="1164"/>
                    </a:lnTo>
                    <a:lnTo>
                      <a:pt x="125" y="1163"/>
                    </a:lnTo>
                    <a:lnTo>
                      <a:pt x="127" y="1161"/>
                    </a:lnTo>
                    <a:lnTo>
                      <a:pt x="128" y="1159"/>
                    </a:lnTo>
                    <a:lnTo>
                      <a:pt x="128" y="1158"/>
                    </a:lnTo>
                    <a:lnTo>
                      <a:pt x="125" y="1156"/>
                    </a:lnTo>
                    <a:lnTo>
                      <a:pt x="123" y="1156"/>
                    </a:lnTo>
                    <a:lnTo>
                      <a:pt x="123" y="1153"/>
                    </a:lnTo>
                    <a:lnTo>
                      <a:pt x="127" y="1151"/>
                    </a:lnTo>
                    <a:lnTo>
                      <a:pt x="125" y="1134"/>
                    </a:lnTo>
                    <a:lnTo>
                      <a:pt x="127" y="1120"/>
                    </a:lnTo>
                    <a:lnTo>
                      <a:pt x="128" y="1106"/>
                    </a:lnTo>
                    <a:lnTo>
                      <a:pt x="127" y="1103"/>
                    </a:lnTo>
                    <a:lnTo>
                      <a:pt x="125" y="1100"/>
                    </a:lnTo>
                    <a:lnTo>
                      <a:pt x="128" y="1095"/>
                    </a:lnTo>
                    <a:lnTo>
                      <a:pt x="127" y="1091"/>
                    </a:lnTo>
                    <a:lnTo>
                      <a:pt x="125" y="1088"/>
                    </a:lnTo>
                    <a:lnTo>
                      <a:pt x="123" y="1080"/>
                    </a:lnTo>
                    <a:lnTo>
                      <a:pt x="118" y="1075"/>
                    </a:lnTo>
                    <a:lnTo>
                      <a:pt x="117" y="1066"/>
                    </a:lnTo>
                    <a:lnTo>
                      <a:pt x="118" y="1063"/>
                    </a:lnTo>
                    <a:lnTo>
                      <a:pt x="113" y="1050"/>
                    </a:lnTo>
                    <a:lnTo>
                      <a:pt x="115" y="1046"/>
                    </a:lnTo>
                    <a:lnTo>
                      <a:pt x="118" y="1041"/>
                    </a:lnTo>
                    <a:lnTo>
                      <a:pt x="117" y="1038"/>
                    </a:lnTo>
                    <a:lnTo>
                      <a:pt x="117" y="1033"/>
                    </a:lnTo>
                    <a:lnTo>
                      <a:pt x="112" y="1030"/>
                    </a:lnTo>
                    <a:lnTo>
                      <a:pt x="103" y="1030"/>
                    </a:lnTo>
                    <a:lnTo>
                      <a:pt x="95" y="1033"/>
                    </a:lnTo>
                    <a:lnTo>
                      <a:pt x="94" y="1033"/>
                    </a:lnTo>
                    <a:lnTo>
                      <a:pt x="85" y="1036"/>
                    </a:lnTo>
                    <a:lnTo>
                      <a:pt x="80" y="1041"/>
                    </a:lnTo>
                    <a:lnTo>
                      <a:pt x="74" y="1050"/>
                    </a:lnTo>
                    <a:lnTo>
                      <a:pt x="67" y="1053"/>
                    </a:lnTo>
                    <a:lnTo>
                      <a:pt x="59" y="1055"/>
                    </a:lnTo>
                    <a:lnTo>
                      <a:pt x="50" y="1055"/>
                    </a:lnTo>
                    <a:lnTo>
                      <a:pt x="49" y="1056"/>
                    </a:lnTo>
                    <a:lnTo>
                      <a:pt x="49" y="1053"/>
                    </a:lnTo>
                    <a:lnTo>
                      <a:pt x="52" y="1046"/>
                    </a:lnTo>
                    <a:lnTo>
                      <a:pt x="50" y="1041"/>
                    </a:lnTo>
                    <a:lnTo>
                      <a:pt x="44" y="1017"/>
                    </a:lnTo>
                    <a:lnTo>
                      <a:pt x="39" y="1005"/>
                    </a:lnTo>
                    <a:lnTo>
                      <a:pt x="37" y="998"/>
                    </a:lnTo>
                    <a:lnTo>
                      <a:pt x="42" y="990"/>
                    </a:lnTo>
                    <a:lnTo>
                      <a:pt x="30" y="988"/>
                    </a:lnTo>
                    <a:lnTo>
                      <a:pt x="20" y="993"/>
                    </a:lnTo>
                    <a:lnTo>
                      <a:pt x="15" y="990"/>
                    </a:lnTo>
                    <a:lnTo>
                      <a:pt x="0" y="990"/>
                    </a:lnTo>
                    <a:lnTo>
                      <a:pt x="281" y="527"/>
                    </a:lnTo>
                    <a:lnTo>
                      <a:pt x="281" y="530"/>
                    </a:lnTo>
                    <a:lnTo>
                      <a:pt x="285" y="530"/>
                    </a:lnTo>
                    <a:lnTo>
                      <a:pt x="298" y="538"/>
                    </a:lnTo>
                    <a:lnTo>
                      <a:pt x="303" y="540"/>
                    </a:lnTo>
                    <a:lnTo>
                      <a:pt x="306" y="543"/>
                    </a:lnTo>
                    <a:lnTo>
                      <a:pt x="308" y="546"/>
                    </a:lnTo>
                    <a:lnTo>
                      <a:pt x="309" y="545"/>
                    </a:lnTo>
                    <a:lnTo>
                      <a:pt x="314" y="548"/>
                    </a:lnTo>
                    <a:lnTo>
                      <a:pt x="314" y="553"/>
                    </a:lnTo>
                    <a:lnTo>
                      <a:pt x="321" y="558"/>
                    </a:lnTo>
                    <a:lnTo>
                      <a:pt x="319" y="560"/>
                    </a:lnTo>
                    <a:lnTo>
                      <a:pt x="319" y="561"/>
                    </a:lnTo>
                    <a:lnTo>
                      <a:pt x="318" y="566"/>
                    </a:lnTo>
                    <a:lnTo>
                      <a:pt x="319" y="571"/>
                    </a:lnTo>
                    <a:lnTo>
                      <a:pt x="323" y="573"/>
                    </a:lnTo>
                    <a:lnTo>
                      <a:pt x="324" y="570"/>
                    </a:lnTo>
                    <a:lnTo>
                      <a:pt x="324" y="571"/>
                    </a:lnTo>
                    <a:lnTo>
                      <a:pt x="326" y="578"/>
                    </a:lnTo>
                    <a:lnTo>
                      <a:pt x="328" y="585"/>
                    </a:lnTo>
                    <a:lnTo>
                      <a:pt x="334" y="591"/>
                    </a:lnTo>
                    <a:lnTo>
                      <a:pt x="339" y="595"/>
                    </a:lnTo>
                    <a:lnTo>
                      <a:pt x="341" y="593"/>
                    </a:lnTo>
                    <a:lnTo>
                      <a:pt x="344" y="595"/>
                    </a:lnTo>
                    <a:lnTo>
                      <a:pt x="344" y="600"/>
                    </a:lnTo>
                    <a:lnTo>
                      <a:pt x="348" y="600"/>
                    </a:lnTo>
                    <a:lnTo>
                      <a:pt x="349" y="600"/>
                    </a:lnTo>
                    <a:lnTo>
                      <a:pt x="354" y="606"/>
                    </a:lnTo>
                    <a:lnTo>
                      <a:pt x="354" y="613"/>
                    </a:lnTo>
                    <a:lnTo>
                      <a:pt x="358" y="613"/>
                    </a:lnTo>
                    <a:lnTo>
                      <a:pt x="359" y="616"/>
                    </a:lnTo>
                    <a:lnTo>
                      <a:pt x="363" y="616"/>
                    </a:lnTo>
                    <a:lnTo>
                      <a:pt x="369" y="623"/>
                    </a:lnTo>
                    <a:lnTo>
                      <a:pt x="369" y="626"/>
                    </a:lnTo>
                    <a:lnTo>
                      <a:pt x="371" y="628"/>
                    </a:lnTo>
                    <a:lnTo>
                      <a:pt x="371" y="631"/>
                    </a:lnTo>
                    <a:lnTo>
                      <a:pt x="366" y="636"/>
                    </a:lnTo>
                    <a:lnTo>
                      <a:pt x="363" y="639"/>
                    </a:lnTo>
                    <a:lnTo>
                      <a:pt x="373" y="633"/>
                    </a:lnTo>
                    <a:lnTo>
                      <a:pt x="376" y="630"/>
                    </a:lnTo>
                    <a:lnTo>
                      <a:pt x="379" y="631"/>
                    </a:lnTo>
                    <a:lnTo>
                      <a:pt x="379" y="625"/>
                    </a:lnTo>
                    <a:lnTo>
                      <a:pt x="379" y="613"/>
                    </a:lnTo>
                    <a:lnTo>
                      <a:pt x="379" y="606"/>
                    </a:lnTo>
                    <a:lnTo>
                      <a:pt x="383" y="601"/>
                    </a:lnTo>
                    <a:lnTo>
                      <a:pt x="389" y="600"/>
                    </a:lnTo>
                    <a:lnTo>
                      <a:pt x="396" y="596"/>
                    </a:lnTo>
                    <a:lnTo>
                      <a:pt x="401" y="593"/>
                    </a:lnTo>
                    <a:lnTo>
                      <a:pt x="404" y="591"/>
                    </a:lnTo>
                    <a:lnTo>
                      <a:pt x="407" y="590"/>
                    </a:lnTo>
                    <a:lnTo>
                      <a:pt x="411" y="590"/>
                    </a:lnTo>
                    <a:lnTo>
                      <a:pt x="414" y="588"/>
                    </a:lnTo>
                    <a:lnTo>
                      <a:pt x="419" y="588"/>
                    </a:lnTo>
                    <a:lnTo>
                      <a:pt x="421" y="588"/>
                    </a:lnTo>
                    <a:lnTo>
                      <a:pt x="426" y="588"/>
                    </a:lnTo>
                    <a:lnTo>
                      <a:pt x="427" y="590"/>
                    </a:lnTo>
                    <a:lnTo>
                      <a:pt x="434" y="583"/>
                    </a:lnTo>
                    <a:lnTo>
                      <a:pt x="436" y="578"/>
                    </a:lnTo>
                    <a:lnTo>
                      <a:pt x="439" y="578"/>
                    </a:lnTo>
                    <a:lnTo>
                      <a:pt x="444" y="580"/>
                    </a:lnTo>
                    <a:lnTo>
                      <a:pt x="446" y="578"/>
                    </a:lnTo>
                    <a:lnTo>
                      <a:pt x="446" y="576"/>
                    </a:lnTo>
                    <a:lnTo>
                      <a:pt x="449" y="576"/>
                    </a:lnTo>
                    <a:lnTo>
                      <a:pt x="451" y="578"/>
                    </a:lnTo>
                    <a:lnTo>
                      <a:pt x="464" y="576"/>
                    </a:lnTo>
                    <a:lnTo>
                      <a:pt x="476" y="573"/>
                    </a:lnTo>
                    <a:lnTo>
                      <a:pt x="481" y="571"/>
                    </a:lnTo>
                    <a:lnTo>
                      <a:pt x="482" y="571"/>
                    </a:lnTo>
                    <a:lnTo>
                      <a:pt x="486" y="575"/>
                    </a:lnTo>
                    <a:lnTo>
                      <a:pt x="489" y="573"/>
                    </a:lnTo>
                    <a:lnTo>
                      <a:pt x="491" y="568"/>
                    </a:lnTo>
                    <a:lnTo>
                      <a:pt x="497" y="565"/>
                    </a:lnTo>
                    <a:lnTo>
                      <a:pt x="502" y="565"/>
                    </a:lnTo>
                    <a:lnTo>
                      <a:pt x="504" y="566"/>
                    </a:lnTo>
                    <a:lnTo>
                      <a:pt x="507" y="566"/>
                    </a:lnTo>
                    <a:lnTo>
                      <a:pt x="507" y="570"/>
                    </a:lnTo>
                    <a:lnTo>
                      <a:pt x="512" y="568"/>
                    </a:lnTo>
                    <a:lnTo>
                      <a:pt x="512" y="565"/>
                    </a:lnTo>
                    <a:lnTo>
                      <a:pt x="514" y="563"/>
                    </a:lnTo>
                    <a:lnTo>
                      <a:pt x="517" y="565"/>
                    </a:lnTo>
                    <a:lnTo>
                      <a:pt x="517" y="570"/>
                    </a:lnTo>
                    <a:lnTo>
                      <a:pt x="520" y="571"/>
                    </a:lnTo>
                    <a:lnTo>
                      <a:pt x="517" y="573"/>
                    </a:lnTo>
                    <a:lnTo>
                      <a:pt x="515" y="573"/>
                    </a:lnTo>
                    <a:lnTo>
                      <a:pt x="514" y="578"/>
                    </a:lnTo>
                    <a:lnTo>
                      <a:pt x="504" y="580"/>
                    </a:lnTo>
                    <a:lnTo>
                      <a:pt x="494" y="583"/>
                    </a:lnTo>
                    <a:lnTo>
                      <a:pt x="491" y="586"/>
                    </a:lnTo>
                    <a:lnTo>
                      <a:pt x="486" y="588"/>
                    </a:lnTo>
                    <a:lnTo>
                      <a:pt x="481" y="588"/>
                    </a:lnTo>
                    <a:lnTo>
                      <a:pt x="477" y="590"/>
                    </a:lnTo>
                    <a:lnTo>
                      <a:pt x="476" y="590"/>
                    </a:lnTo>
                    <a:lnTo>
                      <a:pt x="474" y="586"/>
                    </a:lnTo>
                    <a:lnTo>
                      <a:pt x="466" y="590"/>
                    </a:lnTo>
                    <a:lnTo>
                      <a:pt x="459" y="590"/>
                    </a:lnTo>
                    <a:lnTo>
                      <a:pt x="457" y="591"/>
                    </a:lnTo>
                    <a:lnTo>
                      <a:pt x="449" y="591"/>
                    </a:lnTo>
                    <a:lnTo>
                      <a:pt x="444" y="593"/>
                    </a:lnTo>
                    <a:lnTo>
                      <a:pt x="441" y="598"/>
                    </a:lnTo>
                    <a:lnTo>
                      <a:pt x="429" y="601"/>
                    </a:lnTo>
                    <a:lnTo>
                      <a:pt x="427" y="600"/>
                    </a:lnTo>
                    <a:lnTo>
                      <a:pt x="422" y="605"/>
                    </a:lnTo>
                    <a:lnTo>
                      <a:pt x="421" y="606"/>
                    </a:lnTo>
                    <a:lnTo>
                      <a:pt x="417" y="608"/>
                    </a:lnTo>
                    <a:lnTo>
                      <a:pt x="416" y="606"/>
                    </a:lnTo>
                    <a:lnTo>
                      <a:pt x="411" y="610"/>
                    </a:lnTo>
                    <a:lnTo>
                      <a:pt x="407" y="615"/>
                    </a:lnTo>
                    <a:lnTo>
                      <a:pt x="404" y="615"/>
                    </a:lnTo>
                    <a:lnTo>
                      <a:pt x="402" y="618"/>
                    </a:lnTo>
                    <a:lnTo>
                      <a:pt x="406" y="623"/>
                    </a:lnTo>
                    <a:lnTo>
                      <a:pt x="411" y="625"/>
                    </a:lnTo>
                    <a:lnTo>
                      <a:pt x="406" y="620"/>
                    </a:lnTo>
                    <a:lnTo>
                      <a:pt x="407" y="618"/>
                    </a:lnTo>
                    <a:lnTo>
                      <a:pt x="411" y="620"/>
                    </a:lnTo>
                    <a:lnTo>
                      <a:pt x="414" y="618"/>
                    </a:lnTo>
                    <a:lnTo>
                      <a:pt x="417" y="620"/>
                    </a:lnTo>
                    <a:lnTo>
                      <a:pt x="416" y="616"/>
                    </a:lnTo>
                    <a:lnTo>
                      <a:pt x="422" y="610"/>
                    </a:lnTo>
                    <a:lnTo>
                      <a:pt x="431" y="608"/>
                    </a:lnTo>
                    <a:lnTo>
                      <a:pt x="434" y="608"/>
                    </a:lnTo>
                    <a:lnTo>
                      <a:pt x="447" y="601"/>
                    </a:lnTo>
                    <a:lnTo>
                      <a:pt x="449" y="596"/>
                    </a:lnTo>
                    <a:lnTo>
                      <a:pt x="452" y="596"/>
                    </a:lnTo>
                    <a:lnTo>
                      <a:pt x="456" y="600"/>
                    </a:lnTo>
                    <a:lnTo>
                      <a:pt x="459" y="596"/>
                    </a:lnTo>
                    <a:lnTo>
                      <a:pt x="462" y="596"/>
                    </a:lnTo>
                    <a:lnTo>
                      <a:pt x="462" y="598"/>
                    </a:lnTo>
                    <a:lnTo>
                      <a:pt x="471" y="595"/>
                    </a:lnTo>
                    <a:lnTo>
                      <a:pt x="472" y="596"/>
                    </a:lnTo>
                    <a:lnTo>
                      <a:pt x="466" y="603"/>
                    </a:lnTo>
                    <a:lnTo>
                      <a:pt x="467" y="606"/>
                    </a:lnTo>
                    <a:lnTo>
                      <a:pt x="472" y="600"/>
                    </a:lnTo>
                    <a:lnTo>
                      <a:pt x="479" y="598"/>
                    </a:lnTo>
                    <a:lnTo>
                      <a:pt x="494" y="588"/>
                    </a:lnTo>
                    <a:lnTo>
                      <a:pt x="500" y="588"/>
                    </a:lnTo>
                    <a:lnTo>
                      <a:pt x="507" y="585"/>
                    </a:lnTo>
                    <a:lnTo>
                      <a:pt x="515" y="585"/>
                    </a:lnTo>
                    <a:lnTo>
                      <a:pt x="519" y="583"/>
                    </a:lnTo>
                    <a:lnTo>
                      <a:pt x="524" y="583"/>
                    </a:lnTo>
                    <a:lnTo>
                      <a:pt x="522" y="586"/>
                    </a:lnTo>
                    <a:lnTo>
                      <a:pt x="515" y="590"/>
                    </a:lnTo>
                    <a:lnTo>
                      <a:pt x="515" y="593"/>
                    </a:lnTo>
                    <a:lnTo>
                      <a:pt x="520" y="595"/>
                    </a:lnTo>
                    <a:lnTo>
                      <a:pt x="525" y="590"/>
                    </a:lnTo>
                    <a:lnTo>
                      <a:pt x="537" y="585"/>
                    </a:lnTo>
                    <a:lnTo>
                      <a:pt x="539" y="585"/>
                    </a:lnTo>
                    <a:lnTo>
                      <a:pt x="539" y="581"/>
                    </a:lnTo>
                    <a:lnTo>
                      <a:pt x="544" y="578"/>
                    </a:lnTo>
                    <a:lnTo>
                      <a:pt x="547" y="580"/>
                    </a:lnTo>
                    <a:lnTo>
                      <a:pt x="547" y="576"/>
                    </a:lnTo>
                    <a:lnTo>
                      <a:pt x="549" y="575"/>
                    </a:lnTo>
                    <a:lnTo>
                      <a:pt x="552" y="576"/>
                    </a:lnTo>
                    <a:lnTo>
                      <a:pt x="555" y="578"/>
                    </a:lnTo>
                    <a:lnTo>
                      <a:pt x="557" y="571"/>
                    </a:lnTo>
                    <a:lnTo>
                      <a:pt x="555" y="566"/>
                    </a:lnTo>
                    <a:lnTo>
                      <a:pt x="557" y="565"/>
                    </a:lnTo>
                    <a:lnTo>
                      <a:pt x="555" y="561"/>
                    </a:lnTo>
                    <a:lnTo>
                      <a:pt x="559" y="555"/>
                    </a:lnTo>
                    <a:lnTo>
                      <a:pt x="565" y="553"/>
                    </a:lnTo>
                    <a:lnTo>
                      <a:pt x="565" y="558"/>
                    </a:lnTo>
                    <a:lnTo>
                      <a:pt x="567" y="575"/>
                    </a:lnTo>
                    <a:lnTo>
                      <a:pt x="564" y="580"/>
                    </a:lnTo>
                    <a:lnTo>
                      <a:pt x="565" y="593"/>
                    </a:lnTo>
                    <a:lnTo>
                      <a:pt x="560" y="601"/>
                    </a:lnTo>
                    <a:lnTo>
                      <a:pt x="560" y="621"/>
                    </a:lnTo>
                    <a:lnTo>
                      <a:pt x="562" y="626"/>
                    </a:lnTo>
                    <a:lnTo>
                      <a:pt x="569" y="628"/>
                    </a:lnTo>
                    <a:lnTo>
                      <a:pt x="572" y="635"/>
                    </a:lnTo>
                    <a:lnTo>
                      <a:pt x="579" y="631"/>
                    </a:lnTo>
                    <a:lnTo>
                      <a:pt x="577" y="628"/>
                    </a:lnTo>
                    <a:lnTo>
                      <a:pt x="572" y="628"/>
                    </a:lnTo>
                    <a:lnTo>
                      <a:pt x="570" y="625"/>
                    </a:lnTo>
                    <a:lnTo>
                      <a:pt x="575" y="623"/>
                    </a:lnTo>
                    <a:lnTo>
                      <a:pt x="580" y="625"/>
                    </a:lnTo>
                    <a:lnTo>
                      <a:pt x="580" y="620"/>
                    </a:lnTo>
                    <a:lnTo>
                      <a:pt x="579" y="618"/>
                    </a:lnTo>
                    <a:lnTo>
                      <a:pt x="584" y="615"/>
                    </a:lnTo>
                    <a:lnTo>
                      <a:pt x="589" y="615"/>
                    </a:lnTo>
                    <a:lnTo>
                      <a:pt x="590" y="618"/>
                    </a:lnTo>
                    <a:lnTo>
                      <a:pt x="593" y="615"/>
                    </a:lnTo>
                    <a:lnTo>
                      <a:pt x="589" y="606"/>
                    </a:lnTo>
                    <a:lnTo>
                      <a:pt x="593" y="608"/>
                    </a:lnTo>
                    <a:lnTo>
                      <a:pt x="602" y="603"/>
                    </a:lnTo>
                    <a:lnTo>
                      <a:pt x="602" y="598"/>
                    </a:lnTo>
                    <a:lnTo>
                      <a:pt x="608" y="598"/>
                    </a:lnTo>
                    <a:lnTo>
                      <a:pt x="608" y="603"/>
                    </a:lnTo>
                    <a:lnTo>
                      <a:pt x="608" y="606"/>
                    </a:lnTo>
                    <a:lnTo>
                      <a:pt x="605" y="610"/>
                    </a:lnTo>
                    <a:lnTo>
                      <a:pt x="605" y="611"/>
                    </a:lnTo>
                    <a:lnTo>
                      <a:pt x="600" y="616"/>
                    </a:lnTo>
                    <a:lnTo>
                      <a:pt x="600" y="618"/>
                    </a:lnTo>
                    <a:lnTo>
                      <a:pt x="602" y="620"/>
                    </a:lnTo>
                    <a:lnTo>
                      <a:pt x="605" y="620"/>
                    </a:lnTo>
                    <a:lnTo>
                      <a:pt x="607" y="621"/>
                    </a:lnTo>
                    <a:lnTo>
                      <a:pt x="605" y="623"/>
                    </a:lnTo>
                    <a:lnTo>
                      <a:pt x="602" y="625"/>
                    </a:lnTo>
                    <a:lnTo>
                      <a:pt x="597" y="628"/>
                    </a:lnTo>
                    <a:lnTo>
                      <a:pt x="595" y="628"/>
                    </a:lnTo>
                    <a:lnTo>
                      <a:pt x="593" y="630"/>
                    </a:lnTo>
                    <a:lnTo>
                      <a:pt x="589" y="635"/>
                    </a:lnTo>
                    <a:lnTo>
                      <a:pt x="592" y="636"/>
                    </a:lnTo>
                    <a:lnTo>
                      <a:pt x="598" y="638"/>
                    </a:lnTo>
                    <a:lnTo>
                      <a:pt x="603" y="641"/>
                    </a:lnTo>
                    <a:lnTo>
                      <a:pt x="607" y="639"/>
                    </a:lnTo>
                    <a:lnTo>
                      <a:pt x="612" y="636"/>
                    </a:lnTo>
                    <a:lnTo>
                      <a:pt x="617" y="636"/>
                    </a:lnTo>
                    <a:lnTo>
                      <a:pt x="622" y="628"/>
                    </a:lnTo>
                    <a:lnTo>
                      <a:pt x="627" y="623"/>
                    </a:lnTo>
                    <a:lnTo>
                      <a:pt x="632" y="621"/>
                    </a:lnTo>
                    <a:lnTo>
                      <a:pt x="635" y="625"/>
                    </a:lnTo>
                    <a:lnTo>
                      <a:pt x="640" y="625"/>
                    </a:lnTo>
                    <a:lnTo>
                      <a:pt x="643" y="628"/>
                    </a:lnTo>
                    <a:lnTo>
                      <a:pt x="648" y="628"/>
                    </a:lnTo>
                    <a:lnTo>
                      <a:pt x="655" y="631"/>
                    </a:lnTo>
                    <a:lnTo>
                      <a:pt x="658" y="631"/>
                    </a:lnTo>
                    <a:lnTo>
                      <a:pt x="658" y="636"/>
                    </a:lnTo>
                    <a:lnTo>
                      <a:pt x="663" y="646"/>
                    </a:lnTo>
                    <a:lnTo>
                      <a:pt x="663" y="651"/>
                    </a:lnTo>
                    <a:lnTo>
                      <a:pt x="668" y="659"/>
                    </a:lnTo>
                    <a:lnTo>
                      <a:pt x="688" y="671"/>
                    </a:lnTo>
                    <a:lnTo>
                      <a:pt x="690" y="674"/>
                    </a:lnTo>
                    <a:lnTo>
                      <a:pt x="696" y="678"/>
                    </a:lnTo>
                    <a:lnTo>
                      <a:pt x="703" y="684"/>
                    </a:lnTo>
                    <a:lnTo>
                      <a:pt x="705" y="684"/>
                    </a:lnTo>
                    <a:lnTo>
                      <a:pt x="710" y="688"/>
                    </a:lnTo>
                    <a:lnTo>
                      <a:pt x="711" y="691"/>
                    </a:lnTo>
                    <a:lnTo>
                      <a:pt x="715" y="693"/>
                    </a:lnTo>
                    <a:lnTo>
                      <a:pt x="718" y="691"/>
                    </a:lnTo>
                    <a:lnTo>
                      <a:pt x="720" y="694"/>
                    </a:lnTo>
                    <a:lnTo>
                      <a:pt x="726" y="698"/>
                    </a:lnTo>
                    <a:lnTo>
                      <a:pt x="730" y="698"/>
                    </a:lnTo>
                    <a:lnTo>
                      <a:pt x="730" y="703"/>
                    </a:lnTo>
                    <a:lnTo>
                      <a:pt x="733" y="706"/>
                    </a:lnTo>
                    <a:lnTo>
                      <a:pt x="735" y="703"/>
                    </a:lnTo>
                    <a:lnTo>
                      <a:pt x="733" y="699"/>
                    </a:lnTo>
                    <a:lnTo>
                      <a:pt x="735" y="698"/>
                    </a:lnTo>
                    <a:lnTo>
                      <a:pt x="730" y="694"/>
                    </a:lnTo>
                    <a:lnTo>
                      <a:pt x="730" y="691"/>
                    </a:lnTo>
                    <a:lnTo>
                      <a:pt x="736" y="694"/>
                    </a:lnTo>
                    <a:lnTo>
                      <a:pt x="738" y="698"/>
                    </a:lnTo>
                    <a:lnTo>
                      <a:pt x="741" y="698"/>
                    </a:lnTo>
                    <a:lnTo>
                      <a:pt x="741" y="694"/>
                    </a:lnTo>
                    <a:lnTo>
                      <a:pt x="745" y="694"/>
                    </a:lnTo>
                    <a:lnTo>
                      <a:pt x="750" y="699"/>
                    </a:lnTo>
                    <a:lnTo>
                      <a:pt x="751" y="703"/>
                    </a:lnTo>
                    <a:lnTo>
                      <a:pt x="755" y="704"/>
                    </a:lnTo>
                    <a:lnTo>
                      <a:pt x="758" y="709"/>
                    </a:lnTo>
                    <a:lnTo>
                      <a:pt x="760" y="713"/>
                    </a:lnTo>
                    <a:lnTo>
                      <a:pt x="760" y="719"/>
                    </a:lnTo>
                    <a:lnTo>
                      <a:pt x="763" y="724"/>
                    </a:lnTo>
                    <a:lnTo>
                      <a:pt x="760" y="728"/>
                    </a:lnTo>
                    <a:lnTo>
                      <a:pt x="760" y="733"/>
                    </a:lnTo>
                    <a:lnTo>
                      <a:pt x="755" y="737"/>
                    </a:lnTo>
                    <a:lnTo>
                      <a:pt x="745" y="734"/>
                    </a:lnTo>
                    <a:lnTo>
                      <a:pt x="738" y="733"/>
                    </a:lnTo>
                    <a:lnTo>
                      <a:pt x="738" y="736"/>
                    </a:lnTo>
                    <a:lnTo>
                      <a:pt x="736" y="736"/>
                    </a:lnTo>
                    <a:lnTo>
                      <a:pt x="731" y="734"/>
                    </a:lnTo>
                    <a:lnTo>
                      <a:pt x="726" y="734"/>
                    </a:lnTo>
                    <a:lnTo>
                      <a:pt x="728" y="737"/>
                    </a:lnTo>
                    <a:lnTo>
                      <a:pt x="723" y="739"/>
                    </a:lnTo>
                    <a:lnTo>
                      <a:pt x="723" y="744"/>
                    </a:lnTo>
                    <a:lnTo>
                      <a:pt x="718" y="744"/>
                    </a:lnTo>
                    <a:lnTo>
                      <a:pt x="713" y="746"/>
                    </a:lnTo>
                    <a:lnTo>
                      <a:pt x="716" y="747"/>
                    </a:lnTo>
                    <a:lnTo>
                      <a:pt x="720" y="749"/>
                    </a:lnTo>
                    <a:lnTo>
                      <a:pt x="721" y="754"/>
                    </a:lnTo>
                    <a:lnTo>
                      <a:pt x="726" y="757"/>
                    </a:lnTo>
                    <a:lnTo>
                      <a:pt x="728" y="756"/>
                    </a:lnTo>
                    <a:lnTo>
                      <a:pt x="735" y="759"/>
                    </a:lnTo>
                    <a:lnTo>
                      <a:pt x="735" y="764"/>
                    </a:lnTo>
                    <a:lnTo>
                      <a:pt x="741" y="764"/>
                    </a:lnTo>
                    <a:lnTo>
                      <a:pt x="748" y="767"/>
                    </a:lnTo>
                    <a:lnTo>
                      <a:pt x="756" y="767"/>
                    </a:lnTo>
                    <a:lnTo>
                      <a:pt x="766" y="772"/>
                    </a:lnTo>
                    <a:lnTo>
                      <a:pt x="773" y="772"/>
                    </a:lnTo>
                    <a:lnTo>
                      <a:pt x="773" y="771"/>
                    </a:lnTo>
                    <a:lnTo>
                      <a:pt x="776" y="771"/>
                    </a:lnTo>
                    <a:lnTo>
                      <a:pt x="780" y="772"/>
                    </a:lnTo>
                    <a:lnTo>
                      <a:pt x="780" y="776"/>
                    </a:lnTo>
                    <a:lnTo>
                      <a:pt x="786" y="771"/>
                    </a:lnTo>
                    <a:lnTo>
                      <a:pt x="790" y="772"/>
                    </a:lnTo>
                    <a:lnTo>
                      <a:pt x="791" y="772"/>
                    </a:lnTo>
                    <a:lnTo>
                      <a:pt x="794" y="769"/>
                    </a:lnTo>
                    <a:lnTo>
                      <a:pt x="798" y="769"/>
                    </a:lnTo>
                    <a:lnTo>
                      <a:pt x="798" y="771"/>
                    </a:lnTo>
                    <a:lnTo>
                      <a:pt x="799" y="772"/>
                    </a:lnTo>
                    <a:lnTo>
                      <a:pt x="808" y="769"/>
                    </a:lnTo>
                    <a:lnTo>
                      <a:pt x="821" y="764"/>
                    </a:lnTo>
                    <a:lnTo>
                      <a:pt x="824" y="764"/>
                    </a:lnTo>
                    <a:lnTo>
                      <a:pt x="824" y="767"/>
                    </a:lnTo>
                    <a:lnTo>
                      <a:pt x="823" y="771"/>
                    </a:lnTo>
                    <a:lnTo>
                      <a:pt x="823" y="771"/>
                    </a:lnTo>
                    <a:lnTo>
                      <a:pt x="826" y="772"/>
                    </a:lnTo>
                    <a:lnTo>
                      <a:pt x="826" y="776"/>
                    </a:lnTo>
                    <a:lnTo>
                      <a:pt x="824" y="779"/>
                    </a:lnTo>
                    <a:lnTo>
                      <a:pt x="826" y="782"/>
                    </a:lnTo>
                    <a:lnTo>
                      <a:pt x="828" y="782"/>
                    </a:lnTo>
                    <a:lnTo>
                      <a:pt x="831" y="781"/>
                    </a:lnTo>
                    <a:lnTo>
                      <a:pt x="834" y="782"/>
                    </a:lnTo>
                    <a:lnTo>
                      <a:pt x="833" y="786"/>
                    </a:lnTo>
                    <a:lnTo>
                      <a:pt x="829" y="794"/>
                    </a:lnTo>
                    <a:lnTo>
                      <a:pt x="831" y="797"/>
                    </a:lnTo>
                    <a:lnTo>
                      <a:pt x="833" y="799"/>
                    </a:lnTo>
                    <a:lnTo>
                      <a:pt x="836" y="796"/>
                    </a:lnTo>
                    <a:lnTo>
                      <a:pt x="836" y="791"/>
                    </a:lnTo>
                    <a:lnTo>
                      <a:pt x="838" y="787"/>
                    </a:lnTo>
                    <a:lnTo>
                      <a:pt x="839" y="787"/>
                    </a:lnTo>
                    <a:lnTo>
                      <a:pt x="839" y="794"/>
                    </a:lnTo>
                    <a:lnTo>
                      <a:pt x="836" y="801"/>
                    </a:lnTo>
                    <a:lnTo>
                      <a:pt x="833" y="806"/>
                    </a:lnTo>
                    <a:lnTo>
                      <a:pt x="833" y="812"/>
                    </a:lnTo>
                    <a:lnTo>
                      <a:pt x="836" y="817"/>
                    </a:lnTo>
                    <a:lnTo>
                      <a:pt x="836" y="826"/>
                    </a:lnTo>
                    <a:lnTo>
                      <a:pt x="834" y="831"/>
                    </a:lnTo>
                    <a:lnTo>
                      <a:pt x="839" y="834"/>
                    </a:lnTo>
                    <a:lnTo>
                      <a:pt x="839" y="837"/>
                    </a:lnTo>
                    <a:lnTo>
                      <a:pt x="836" y="840"/>
                    </a:lnTo>
                    <a:lnTo>
                      <a:pt x="839" y="842"/>
                    </a:lnTo>
                    <a:lnTo>
                      <a:pt x="841" y="849"/>
                    </a:lnTo>
                    <a:lnTo>
                      <a:pt x="843" y="862"/>
                    </a:lnTo>
                    <a:lnTo>
                      <a:pt x="843" y="849"/>
                    </a:lnTo>
                    <a:lnTo>
                      <a:pt x="839" y="839"/>
                    </a:lnTo>
                    <a:lnTo>
                      <a:pt x="841" y="829"/>
                    </a:lnTo>
                    <a:lnTo>
                      <a:pt x="848" y="819"/>
                    </a:lnTo>
                    <a:lnTo>
                      <a:pt x="851" y="821"/>
                    </a:lnTo>
                    <a:lnTo>
                      <a:pt x="851" y="824"/>
                    </a:lnTo>
                    <a:lnTo>
                      <a:pt x="849" y="824"/>
                    </a:lnTo>
                    <a:lnTo>
                      <a:pt x="848" y="827"/>
                    </a:lnTo>
                    <a:lnTo>
                      <a:pt x="849" y="829"/>
                    </a:lnTo>
                    <a:lnTo>
                      <a:pt x="853" y="827"/>
                    </a:lnTo>
                    <a:lnTo>
                      <a:pt x="854" y="829"/>
                    </a:lnTo>
                    <a:lnTo>
                      <a:pt x="856" y="827"/>
                    </a:lnTo>
                    <a:lnTo>
                      <a:pt x="856" y="822"/>
                    </a:lnTo>
                    <a:lnTo>
                      <a:pt x="853" y="819"/>
                    </a:lnTo>
                    <a:lnTo>
                      <a:pt x="853" y="816"/>
                    </a:lnTo>
                    <a:lnTo>
                      <a:pt x="858" y="816"/>
                    </a:lnTo>
                    <a:lnTo>
                      <a:pt x="859" y="812"/>
                    </a:lnTo>
                    <a:lnTo>
                      <a:pt x="854" y="809"/>
                    </a:lnTo>
                    <a:lnTo>
                      <a:pt x="854" y="806"/>
                    </a:lnTo>
                    <a:lnTo>
                      <a:pt x="858" y="799"/>
                    </a:lnTo>
                    <a:lnTo>
                      <a:pt x="861" y="787"/>
                    </a:lnTo>
                    <a:lnTo>
                      <a:pt x="861" y="784"/>
                    </a:lnTo>
                    <a:lnTo>
                      <a:pt x="861" y="781"/>
                    </a:lnTo>
                    <a:lnTo>
                      <a:pt x="863" y="777"/>
                    </a:lnTo>
                    <a:lnTo>
                      <a:pt x="871" y="777"/>
                    </a:lnTo>
                    <a:lnTo>
                      <a:pt x="871" y="776"/>
                    </a:lnTo>
                    <a:lnTo>
                      <a:pt x="873" y="774"/>
                    </a:lnTo>
                    <a:lnTo>
                      <a:pt x="876" y="772"/>
                    </a:lnTo>
                    <a:lnTo>
                      <a:pt x="878" y="776"/>
                    </a:lnTo>
                    <a:lnTo>
                      <a:pt x="881" y="774"/>
                    </a:lnTo>
                    <a:lnTo>
                      <a:pt x="884" y="771"/>
                    </a:lnTo>
                    <a:lnTo>
                      <a:pt x="888" y="769"/>
                    </a:lnTo>
                    <a:lnTo>
                      <a:pt x="888" y="772"/>
                    </a:lnTo>
                    <a:lnTo>
                      <a:pt x="889" y="772"/>
                    </a:lnTo>
                    <a:lnTo>
                      <a:pt x="894" y="771"/>
                    </a:lnTo>
                    <a:lnTo>
                      <a:pt x="897" y="767"/>
                    </a:lnTo>
                    <a:lnTo>
                      <a:pt x="899" y="767"/>
                    </a:lnTo>
                    <a:lnTo>
                      <a:pt x="901" y="771"/>
                    </a:lnTo>
                    <a:lnTo>
                      <a:pt x="904" y="771"/>
                    </a:lnTo>
                    <a:lnTo>
                      <a:pt x="904" y="776"/>
                    </a:lnTo>
                    <a:lnTo>
                      <a:pt x="904" y="771"/>
                    </a:lnTo>
                    <a:lnTo>
                      <a:pt x="902" y="766"/>
                    </a:lnTo>
                    <a:lnTo>
                      <a:pt x="907" y="759"/>
                    </a:lnTo>
                    <a:lnTo>
                      <a:pt x="911" y="759"/>
                    </a:lnTo>
                    <a:lnTo>
                      <a:pt x="912" y="761"/>
                    </a:lnTo>
                    <a:lnTo>
                      <a:pt x="916" y="761"/>
                    </a:lnTo>
                    <a:lnTo>
                      <a:pt x="919" y="759"/>
                    </a:lnTo>
                    <a:lnTo>
                      <a:pt x="922" y="761"/>
                    </a:lnTo>
                    <a:lnTo>
                      <a:pt x="927" y="756"/>
                    </a:lnTo>
                    <a:lnTo>
                      <a:pt x="926" y="752"/>
                    </a:lnTo>
                    <a:lnTo>
                      <a:pt x="929" y="749"/>
                    </a:lnTo>
                    <a:lnTo>
                      <a:pt x="924" y="749"/>
                    </a:lnTo>
                    <a:lnTo>
                      <a:pt x="924" y="747"/>
                    </a:lnTo>
                    <a:lnTo>
                      <a:pt x="921" y="747"/>
                    </a:lnTo>
                    <a:lnTo>
                      <a:pt x="911" y="751"/>
                    </a:lnTo>
                    <a:lnTo>
                      <a:pt x="907" y="751"/>
                    </a:lnTo>
                    <a:lnTo>
                      <a:pt x="906" y="754"/>
                    </a:lnTo>
                    <a:lnTo>
                      <a:pt x="902" y="754"/>
                    </a:lnTo>
                    <a:lnTo>
                      <a:pt x="902" y="757"/>
                    </a:lnTo>
                    <a:lnTo>
                      <a:pt x="901" y="759"/>
                    </a:lnTo>
                    <a:lnTo>
                      <a:pt x="897" y="754"/>
                    </a:lnTo>
                    <a:lnTo>
                      <a:pt x="897" y="751"/>
                    </a:lnTo>
                    <a:lnTo>
                      <a:pt x="894" y="754"/>
                    </a:lnTo>
                    <a:lnTo>
                      <a:pt x="894" y="757"/>
                    </a:lnTo>
                    <a:lnTo>
                      <a:pt x="891" y="759"/>
                    </a:lnTo>
                    <a:lnTo>
                      <a:pt x="886" y="756"/>
                    </a:lnTo>
                    <a:lnTo>
                      <a:pt x="883" y="756"/>
                    </a:lnTo>
                    <a:lnTo>
                      <a:pt x="881" y="754"/>
                    </a:lnTo>
                    <a:lnTo>
                      <a:pt x="879" y="754"/>
                    </a:lnTo>
                    <a:lnTo>
                      <a:pt x="878" y="757"/>
                    </a:lnTo>
                    <a:lnTo>
                      <a:pt x="881" y="761"/>
                    </a:lnTo>
                    <a:lnTo>
                      <a:pt x="881" y="762"/>
                    </a:lnTo>
                    <a:lnTo>
                      <a:pt x="876" y="764"/>
                    </a:lnTo>
                    <a:lnTo>
                      <a:pt x="874" y="762"/>
                    </a:lnTo>
                    <a:lnTo>
                      <a:pt x="868" y="761"/>
                    </a:lnTo>
                    <a:lnTo>
                      <a:pt x="868" y="759"/>
                    </a:lnTo>
                    <a:lnTo>
                      <a:pt x="871" y="756"/>
                    </a:lnTo>
                    <a:lnTo>
                      <a:pt x="873" y="752"/>
                    </a:lnTo>
                    <a:lnTo>
                      <a:pt x="869" y="752"/>
                    </a:lnTo>
                    <a:lnTo>
                      <a:pt x="868" y="754"/>
                    </a:lnTo>
                    <a:lnTo>
                      <a:pt x="863" y="752"/>
                    </a:lnTo>
                    <a:lnTo>
                      <a:pt x="866" y="749"/>
                    </a:lnTo>
                    <a:lnTo>
                      <a:pt x="869" y="746"/>
                    </a:lnTo>
                    <a:lnTo>
                      <a:pt x="876" y="739"/>
                    </a:lnTo>
                    <a:lnTo>
                      <a:pt x="881" y="739"/>
                    </a:lnTo>
                    <a:lnTo>
                      <a:pt x="886" y="739"/>
                    </a:lnTo>
                    <a:lnTo>
                      <a:pt x="902" y="739"/>
                    </a:lnTo>
                    <a:lnTo>
                      <a:pt x="916" y="736"/>
                    </a:lnTo>
                    <a:lnTo>
                      <a:pt x="919" y="736"/>
                    </a:lnTo>
                    <a:lnTo>
                      <a:pt x="924" y="734"/>
                    </a:lnTo>
                    <a:lnTo>
                      <a:pt x="927" y="737"/>
                    </a:lnTo>
                    <a:lnTo>
                      <a:pt x="931" y="739"/>
                    </a:lnTo>
                    <a:lnTo>
                      <a:pt x="932" y="741"/>
                    </a:lnTo>
                    <a:lnTo>
                      <a:pt x="934" y="744"/>
                    </a:lnTo>
                    <a:lnTo>
                      <a:pt x="932" y="752"/>
                    </a:lnTo>
                    <a:lnTo>
                      <a:pt x="932" y="756"/>
                    </a:lnTo>
                    <a:lnTo>
                      <a:pt x="934" y="756"/>
                    </a:lnTo>
                    <a:lnTo>
                      <a:pt x="934" y="757"/>
                    </a:lnTo>
                    <a:lnTo>
                      <a:pt x="929" y="761"/>
                    </a:lnTo>
                    <a:lnTo>
                      <a:pt x="931" y="762"/>
                    </a:lnTo>
                    <a:lnTo>
                      <a:pt x="932" y="764"/>
                    </a:lnTo>
                    <a:lnTo>
                      <a:pt x="932" y="772"/>
                    </a:lnTo>
                    <a:lnTo>
                      <a:pt x="936" y="772"/>
                    </a:lnTo>
                    <a:lnTo>
                      <a:pt x="939" y="774"/>
                    </a:lnTo>
                    <a:lnTo>
                      <a:pt x="939" y="776"/>
                    </a:lnTo>
                    <a:lnTo>
                      <a:pt x="936" y="777"/>
                    </a:lnTo>
                    <a:lnTo>
                      <a:pt x="936" y="781"/>
                    </a:lnTo>
                    <a:lnTo>
                      <a:pt x="934" y="784"/>
                    </a:lnTo>
                    <a:lnTo>
                      <a:pt x="937" y="784"/>
                    </a:lnTo>
                    <a:lnTo>
                      <a:pt x="942" y="786"/>
                    </a:lnTo>
                    <a:lnTo>
                      <a:pt x="944" y="787"/>
                    </a:lnTo>
                    <a:lnTo>
                      <a:pt x="946" y="787"/>
                    </a:lnTo>
                    <a:lnTo>
                      <a:pt x="949" y="791"/>
                    </a:lnTo>
                    <a:lnTo>
                      <a:pt x="954" y="791"/>
                    </a:lnTo>
                    <a:lnTo>
                      <a:pt x="957" y="787"/>
                    </a:lnTo>
                    <a:lnTo>
                      <a:pt x="959" y="789"/>
                    </a:lnTo>
                    <a:lnTo>
                      <a:pt x="959" y="792"/>
                    </a:lnTo>
                    <a:lnTo>
                      <a:pt x="961" y="794"/>
                    </a:lnTo>
                    <a:lnTo>
                      <a:pt x="962" y="792"/>
                    </a:lnTo>
                    <a:lnTo>
                      <a:pt x="966" y="796"/>
                    </a:lnTo>
                    <a:lnTo>
                      <a:pt x="964" y="797"/>
                    </a:lnTo>
                    <a:lnTo>
                      <a:pt x="964" y="801"/>
                    </a:lnTo>
                    <a:lnTo>
                      <a:pt x="966" y="801"/>
                    </a:lnTo>
                    <a:lnTo>
                      <a:pt x="967" y="804"/>
                    </a:lnTo>
                    <a:lnTo>
                      <a:pt x="974" y="809"/>
                    </a:lnTo>
                    <a:lnTo>
                      <a:pt x="974" y="812"/>
                    </a:lnTo>
                    <a:lnTo>
                      <a:pt x="979" y="809"/>
                    </a:lnTo>
                    <a:lnTo>
                      <a:pt x="981" y="811"/>
                    </a:lnTo>
                    <a:lnTo>
                      <a:pt x="981" y="814"/>
                    </a:lnTo>
                    <a:lnTo>
                      <a:pt x="982" y="814"/>
                    </a:lnTo>
                    <a:lnTo>
                      <a:pt x="987" y="819"/>
                    </a:lnTo>
                    <a:lnTo>
                      <a:pt x="992" y="816"/>
                    </a:lnTo>
                    <a:lnTo>
                      <a:pt x="1000" y="816"/>
                    </a:lnTo>
                    <a:lnTo>
                      <a:pt x="1004" y="812"/>
                    </a:lnTo>
                    <a:lnTo>
                      <a:pt x="1010" y="809"/>
                    </a:lnTo>
                    <a:lnTo>
                      <a:pt x="1010" y="809"/>
                    </a:lnTo>
                    <a:lnTo>
                      <a:pt x="1012" y="812"/>
                    </a:lnTo>
                    <a:lnTo>
                      <a:pt x="1022" y="812"/>
                    </a:lnTo>
                    <a:lnTo>
                      <a:pt x="1030" y="817"/>
                    </a:lnTo>
                    <a:lnTo>
                      <a:pt x="1034" y="817"/>
                    </a:lnTo>
                    <a:lnTo>
                      <a:pt x="1037" y="821"/>
                    </a:lnTo>
                    <a:lnTo>
                      <a:pt x="1039" y="819"/>
                    </a:lnTo>
                    <a:lnTo>
                      <a:pt x="1049" y="817"/>
                    </a:lnTo>
                    <a:lnTo>
                      <a:pt x="1052" y="822"/>
                    </a:lnTo>
                    <a:lnTo>
                      <a:pt x="1054" y="821"/>
                    </a:lnTo>
                    <a:lnTo>
                      <a:pt x="1054" y="816"/>
                    </a:lnTo>
                    <a:lnTo>
                      <a:pt x="1049" y="812"/>
                    </a:lnTo>
                    <a:lnTo>
                      <a:pt x="1049" y="806"/>
                    </a:lnTo>
                    <a:lnTo>
                      <a:pt x="1050" y="804"/>
                    </a:lnTo>
                    <a:lnTo>
                      <a:pt x="1052" y="804"/>
                    </a:lnTo>
                    <a:lnTo>
                      <a:pt x="1055" y="812"/>
                    </a:lnTo>
                    <a:lnTo>
                      <a:pt x="1057" y="817"/>
                    </a:lnTo>
                    <a:lnTo>
                      <a:pt x="1064" y="824"/>
                    </a:lnTo>
                    <a:lnTo>
                      <a:pt x="1067" y="827"/>
                    </a:lnTo>
                    <a:lnTo>
                      <a:pt x="1069" y="832"/>
                    </a:lnTo>
                    <a:lnTo>
                      <a:pt x="1069" y="822"/>
                    </a:lnTo>
                    <a:lnTo>
                      <a:pt x="1065" y="819"/>
                    </a:lnTo>
                    <a:lnTo>
                      <a:pt x="1059" y="817"/>
                    </a:lnTo>
                    <a:lnTo>
                      <a:pt x="1057" y="811"/>
                    </a:lnTo>
                    <a:lnTo>
                      <a:pt x="1055" y="802"/>
                    </a:lnTo>
                    <a:lnTo>
                      <a:pt x="1057" y="799"/>
                    </a:lnTo>
                    <a:lnTo>
                      <a:pt x="1059" y="799"/>
                    </a:lnTo>
                    <a:lnTo>
                      <a:pt x="1059" y="802"/>
                    </a:lnTo>
                    <a:lnTo>
                      <a:pt x="1060" y="804"/>
                    </a:lnTo>
                    <a:lnTo>
                      <a:pt x="1064" y="802"/>
                    </a:lnTo>
                    <a:lnTo>
                      <a:pt x="1064" y="799"/>
                    </a:lnTo>
                    <a:lnTo>
                      <a:pt x="1060" y="796"/>
                    </a:lnTo>
                    <a:lnTo>
                      <a:pt x="1062" y="794"/>
                    </a:lnTo>
                    <a:lnTo>
                      <a:pt x="1062" y="791"/>
                    </a:lnTo>
                    <a:lnTo>
                      <a:pt x="1062" y="789"/>
                    </a:lnTo>
                    <a:lnTo>
                      <a:pt x="1065" y="789"/>
                    </a:lnTo>
                    <a:lnTo>
                      <a:pt x="1069" y="792"/>
                    </a:lnTo>
                    <a:lnTo>
                      <a:pt x="1069" y="794"/>
                    </a:lnTo>
                    <a:lnTo>
                      <a:pt x="1070" y="796"/>
                    </a:lnTo>
                    <a:lnTo>
                      <a:pt x="1070" y="794"/>
                    </a:lnTo>
                    <a:lnTo>
                      <a:pt x="1075" y="791"/>
                    </a:lnTo>
                    <a:lnTo>
                      <a:pt x="1079" y="787"/>
                    </a:lnTo>
                    <a:lnTo>
                      <a:pt x="1082" y="787"/>
                    </a:lnTo>
                    <a:lnTo>
                      <a:pt x="1084" y="791"/>
                    </a:lnTo>
                    <a:lnTo>
                      <a:pt x="1082" y="792"/>
                    </a:lnTo>
                    <a:lnTo>
                      <a:pt x="1082" y="796"/>
                    </a:lnTo>
                    <a:lnTo>
                      <a:pt x="1084" y="792"/>
                    </a:lnTo>
                    <a:lnTo>
                      <a:pt x="1087" y="792"/>
                    </a:lnTo>
                    <a:lnTo>
                      <a:pt x="1090" y="796"/>
                    </a:lnTo>
                    <a:lnTo>
                      <a:pt x="1088" y="801"/>
                    </a:lnTo>
                    <a:lnTo>
                      <a:pt x="1088" y="802"/>
                    </a:lnTo>
                    <a:lnTo>
                      <a:pt x="1090" y="806"/>
                    </a:lnTo>
                    <a:lnTo>
                      <a:pt x="1093" y="806"/>
                    </a:lnTo>
                    <a:lnTo>
                      <a:pt x="1097" y="806"/>
                    </a:lnTo>
                    <a:lnTo>
                      <a:pt x="1097" y="811"/>
                    </a:lnTo>
                    <a:lnTo>
                      <a:pt x="1090" y="812"/>
                    </a:lnTo>
                    <a:lnTo>
                      <a:pt x="1090" y="814"/>
                    </a:lnTo>
                    <a:lnTo>
                      <a:pt x="1093" y="816"/>
                    </a:lnTo>
                    <a:lnTo>
                      <a:pt x="1098" y="812"/>
                    </a:lnTo>
                    <a:lnTo>
                      <a:pt x="1102" y="807"/>
                    </a:lnTo>
                    <a:lnTo>
                      <a:pt x="1107" y="806"/>
                    </a:lnTo>
                    <a:lnTo>
                      <a:pt x="1112" y="806"/>
                    </a:lnTo>
                    <a:lnTo>
                      <a:pt x="1112" y="807"/>
                    </a:lnTo>
                    <a:lnTo>
                      <a:pt x="1108" y="809"/>
                    </a:lnTo>
                    <a:lnTo>
                      <a:pt x="1105" y="811"/>
                    </a:lnTo>
                    <a:lnTo>
                      <a:pt x="1105" y="817"/>
                    </a:lnTo>
                    <a:lnTo>
                      <a:pt x="1098" y="821"/>
                    </a:lnTo>
                    <a:lnTo>
                      <a:pt x="1097" y="824"/>
                    </a:lnTo>
                    <a:lnTo>
                      <a:pt x="1090" y="829"/>
                    </a:lnTo>
                    <a:lnTo>
                      <a:pt x="1090" y="832"/>
                    </a:lnTo>
                    <a:lnTo>
                      <a:pt x="1088" y="834"/>
                    </a:lnTo>
                    <a:lnTo>
                      <a:pt x="1088" y="831"/>
                    </a:lnTo>
                    <a:lnTo>
                      <a:pt x="1085" y="834"/>
                    </a:lnTo>
                    <a:lnTo>
                      <a:pt x="1084" y="842"/>
                    </a:lnTo>
                    <a:lnTo>
                      <a:pt x="1084" y="844"/>
                    </a:lnTo>
                    <a:lnTo>
                      <a:pt x="1087" y="842"/>
                    </a:lnTo>
                    <a:lnTo>
                      <a:pt x="1090" y="842"/>
                    </a:lnTo>
                    <a:lnTo>
                      <a:pt x="1090" y="847"/>
                    </a:lnTo>
                    <a:lnTo>
                      <a:pt x="1085" y="849"/>
                    </a:lnTo>
                    <a:lnTo>
                      <a:pt x="1084" y="852"/>
                    </a:lnTo>
                    <a:lnTo>
                      <a:pt x="1090" y="850"/>
                    </a:lnTo>
                    <a:lnTo>
                      <a:pt x="1093" y="847"/>
                    </a:lnTo>
                    <a:lnTo>
                      <a:pt x="1097" y="847"/>
                    </a:lnTo>
                    <a:lnTo>
                      <a:pt x="1095" y="852"/>
                    </a:lnTo>
                    <a:lnTo>
                      <a:pt x="1092" y="854"/>
                    </a:lnTo>
                    <a:lnTo>
                      <a:pt x="1093" y="855"/>
                    </a:lnTo>
                    <a:lnTo>
                      <a:pt x="1098" y="854"/>
                    </a:lnTo>
                    <a:lnTo>
                      <a:pt x="1095" y="859"/>
                    </a:lnTo>
                    <a:lnTo>
                      <a:pt x="1095" y="862"/>
                    </a:lnTo>
                    <a:lnTo>
                      <a:pt x="1092" y="865"/>
                    </a:lnTo>
                    <a:lnTo>
                      <a:pt x="1087" y="864"/>
                    </a:lnTo>
                    <a:lnTo>
                      <a:pt x="1085" y="859"/>
                    </a:lnTo>
                    <a:lnTo>
                      <a:pt x="1079" y="862"/>
                    </a:lnTo>
                    <a:lnTo>
                      <a:pt x="1077" y="855"/>
                    </a:lnTo>
                    <a:lnTo>
                      <a:pt x="1075" y="855"/>
                    </a:lnTo>
                    <a:lnTo>
                      <a:pt x="1074" y="862"/>
                    </a:lnTo>
                    <a:lnTo>
                      <a:pt x="1077" y="867"/>
                    </a:lnTo>
                    <a:lnTo>
                      <a:pt x="1079" y="872"/>
                    </a:lnTo>
                    <a:lnTo>
                      <a:pt x="1077" y="882"/>
                    </a:lnTo>
                    <a:lnTo>
                      <a:pt x="1080" y="874"/>
                    </a:lnTo>
                    <a:lnTo>
                      <a:pt x="1079" y="865"/>
                    </a:lnTo>
                    <a:lnTo>
                      <a:pt x="1082" y="864"/>
                    </a:lnTo>
                    <a:lnTo>
                      <a:pt x="1085" y="867"/>
                    </a:lnTo>
                    <a:lnTo>
                      <a:pt x="1090" y="867"/>
                    </a:lnTo>
                    <a:lnTo>
                      <a:pt x="1095" y="869"/>
                    </a:lnTo>
                    <a:lnTo>
                      <a:pt x="1098" y="867"/>
                    </a:lnTo>
                    <a:lnTo>
                      <a:pt x="1098" y="862"/>
                    </a:lnTo>
                    <a:lnTo>
                      <a:pt x="1105" y="860"/>
                    </a:lnTo>
                    <a:lnTo>
                      <a:pt x="1108" y="855"/>
                    </a:lnTo>
                    <a:lnTo>
                      <a:pt x="1113" y="855"/>
                    </a:lnTo>
                    <a:lnTo>
                      <a:pt x="1117" y="852"/>
                    </a:lnTo>
                    <a:lnTo>
                      <a:pt x="1113" y="854"/>
                    </a:lnTo>
                    <a:lnTo>
                      <a:pt x="1108" y="854"/>
                    </a:lnTo>
                    <a:lnTo>
                      <a:pt x="1105" y="857"/>
                    </a:lnTo>
                    <a:lnTo>
                      <a:pt x="1103" y="859"/>
                    </a:lnTo>
                    <a:lnTo>
                      <a:pt x="1102" y="859"/>
                    </a:lnTo>
                    <a:lnTo>
                      <a:pt x="1103" y="854"/>
                    </a:lnTo>
                    <a:lnTo>
                      <a:pt x="1107" y="850"/>
                    </a:lnTo>
                    <a:lnTo>
                      <a:pt x="1105" y="849"/>
                    </a:lnTo>
                    <a:lnTo>
                      <a:pt x="1105" y="845"/>
                    </a:lnTo>
                    <a:lnTo>
                      <a:pt x="1107" y="839"/>
                    </a:lnTo>
                    <a:lnTo>
                      <a:pt x="1107" y="835"/>
                    </a:lnTo>
                    <a:lnTo>
                      <a:pt x="1105" y="834"/>
                    </a:lnTo>
                    <a:lnTo>
                      <a:pt x="1107" y="832"/>
                    </a:lnTo>
                    <a:lnTo>
                      <a:pt x="1110" y="826"/>
                    </a:lnTo>
                    <a:lnTo>
                      <a:pt x="1112" y="821"/>
                    </a:lnTo>
                    <a:lnTo>
                      <a:pt x="1117" y="817"/>
                    </a:lnTo>
                    <a:lnTo>
                      <a:pt x="1118" y="819"/>
                    </a:lnTo>
                    <a:lnTo>
                      <a:pt x="1117" y="821"/>
                    </a:lnTo>
                    <a:lnTo>
                      <a:pt x="1120" y="821"/>
                    </a:lnTo>
                    <a:lnTo>
                      <a:pt x="1122" y="816"/>
                    </a:lnTo>
                    <a:lnTo>
                      <a:pt x="1123" y="819"/>
                    </a:lnTo>
                    <a:lnTo>
                      <a:pt x="1125" y="819"/>
                    </a:lnTo>
                    <a:lnTo>
                      <a:pt x="1127" y="821"/>
                    </a:lnTo>
                    <a:lnTo>
                      <a:pt x="1132" y="821"/>
                    </a:lnTo>
                    <a:lnTo>
                      <a:pt x="1135" y="816"/>
                    </a:lnTo>
                    <a:lnTo>
                      <a:pt x="1145" y="812"/>
                    </a:lnTo>
                    <a:lnTo>
                      <a:pt x="1148" y="809"/>
                    </a:lnTo>
                    <a:lnTo>
                      <a:pt x="1147" y="806"/>
                    </a:lnTo>
                    <a:lnTo>
                      <a:pt x="1150" y="806"/>
                    </a:lnTo>
                    <a:lnTo>
                      <a:pt x="1155" y="801"/>
                    </a:lnTo>
                    <a:lnTo>
                      <a:pt x="1162" y="801"/>
                    </a:lnTo>
                    <a:lnTo>
                      <a:pt x="1165" y="797"/>
                    </a:lnTo>
                    <a:lnTo>
                      <a:pt x="1165" y="794"/>
                    </a:lnTo>
                    <a:lnTo>
                      <a:pt x="1167" y="789"/>
                    </a:lnTo>
                    <a:lnTo>
                      <a:pt x="1170" y="784"/>
                    </a:lnTo>
                    <a:lnTo>
                      <a:pt x="1170" y="779"/>
                    </a:lnTo>
                    <a:lnTo>
                      <a:pt x="1168" y="777"/>
                    </a:lnTo>
                    <a:lnTo>
                      <a:pt x="1165" y="779"/>
                    </a:lnTo>
                    <a:lnTo>
                      <a:pt x="1162" y="781"/>
                    </a:lnTo>
                    <a:lnTo>
                      <a:pt x="1163" y="782"/>
                    </a:lnTo>
                    <a:lnTo>
                      <a:pt x="1160" y="786"/>
                    </a:lnTo>
                    <a:lnTo>
                      <a:pt x="1155" y="786"/>
                    </a:lnTo>
                    <a:lnTo>
                      <a:pt x="1153" y="784"/>
                    </a:lnTo>
                    <a:lnTo>
                      <a:pt x="1150" y="784"/>
                    </a:lnTo>
                    <a:lnTo>
                      <a:pt x="1148" y="782"/>
                    </a:lnTo>
                    <a:lnTo>
                      <a:pt x="1152" y="777"/>
                    </a:lnTo>
                    <a:lnTo>
                      <a:pt x="1155" y="777"/>
                    </a:lnTo>
                    <a:lnTo>
                      <a:pt x="1158" y="774"/>
                    </a:lnTo>
                    <a:lnTo>
                      <a:pt x="1165" y="771"/>
                    </a:lnTo>
                    <a:lnTo>
                      <a:pt x="1165" y="769"/>
                    </a:lnTo>
                    <a:lnTo>
                      <a:pt x="1162" y="766"/>
                    </a:lnTo>
                    <a:lnTo>
                      <a:pt x="1167" y="762"/>
                    </a:lnTo>
                    <a:lnTo>
                      <a:pt x="1172" y="761"/>
                    </a:lnTo>
                    <a:lnTo>
                      <a:pt x="1177" y="762"/>
                    </a:lnTo>
                    <a:lnTo>
                      <a:pt x="1173" y="764"/>
                    </a:lnTo>
                    <a:lnTo>
                      <a:pt x="1173" y="769"/>
                    </a:lnTo>
                    <a:lnTo>
                      <a:pt x="1173" y="771"/>
                    </a:lnTo>
                    <a:lnTo>
                      <a:pt x="1178" y="767"/>
                    </a:lnTo>
                    <a:lnTo>
                      <a:pt x="1183" y="759"/>
                    </a:lnTo>
                    <a:lnTo>
                      <a:pt x="1183" y="756"/>
                    </a:lnTo>
                    <a:lnTo>
                      <a:pt x="1178" y="756"/>
                    </a:lnTo>
                    <a:lnTo>
                      <a:pt x="1173" y="756"/>
                    </a:lnTo>
                    <a:lnTo>
                      <a:pt x="1172" y="752"/>
                    </a:lnTo>
                    <a:lnTo>
                      <a:pt x="1165" y="752"/>
                    </a:lnTo>
                    <a:lnTo>
                      <a:pt x="1162" y="746"/>
                    </a:lnTo>
                    <a:lnTo>
                      <a:pt x="1163" y="741"/>
                    </a:lnTo>
                    <a:lnTo>
                      <a:pt x="1160" y="746"/>
                    </a:lnTo>
                    <a:lnTo>
                      <a:pt x="1157" y="746"/>
                    </a:lnTo>
                    <a:lnTo>
                      <a:pt x="1155" y="741"/>
                    </a:lnTo>
                    <a:lnTo>
                      <a:pt x="1150" y="739"/>
                    </a:lnTo>
                    <a:lnTo>
                      <a:pt x="1148" y="734"/>
                    </a:lnTo>
                    <a:lnTo>
                      <a:pt x="1147" y="733"/>
                    </a:lnTo>
                    <a:lnTo>
                      <a:pt x="1143" y="734"/>
                    </a:lnTo>
                    <a:lnTo>
                      <a:pt x="1142" y="729"/>
                    </a:lnTo>
                    <a:lnTo>
                      <a:pt x="1140" y="728"/>
                    </a:lnTo>
                    <a:lnTo>
                      <a:pt x="1143" y="724"/>
                    </a:lnTo>
                    <a:lnTo>
                      <a:pt x="1143" y="721"/>
                    </a:lnTo>
                    <a:lnTo>
                      <a:pt x="1140" y="718"/>
                    </a:lnTo>
                    <a:lnTo>
                      <a:pt x="1142" y="706"/>
                    </a:lnTo>
                    <a:lnTo>
                      <a:pt x="1145" y="703"/>
                    </a:lnTo>
                    <a:lnTo>
                      <a:pt x="1153" y="696"/>
                    </a:lnTo>
                    <a:lnTo>
                      <a:pt x="1158" y="694"/>
                    </a:lnTo>
                    <a:lnTo>
                      <a:pt x="1162" y="694"/>
                    </a:lnTo>
                    <a:lnTo>
                      <a:pt x="1162" y="693"/>
                    </a:lnTo>
                    <a:lnTo>
                      <a:pt x="1165" y="691"/>
                    </a:lnTo>
                    <a:lnTo>
                      <a:pt x="1167" y="688"/>
                    </a:lnTo>
                    <a:lnTo>
                      <a:pt x="1163" y="688"/>
                    </a:lnTo>
                    <a:lnTo>
                      <a:pt x="1160" y="689"/>
                    </a:lnTo>
                    <a:lnTo>
                      <a:pt x="1157" y="689"/>
                    </a:lnTo>
                    <a:lnTo>
                      <a:pt x="1157" y="686"/>
                    </a:lnTo>
                    <a:lnTo>
                      <a:pt x="1155" y="681"/>
                    </a:lnTo>
                    <a:lnTo>
                      <a:pt x="1157" y="678"/>
                    </a:lnTo>
                    <a:lnTo>
                      <a:pt x="1162" y="671"/>
                    </a:lnTo>
                    <a:lnTo>
                      <a:pt x="1167" y="663"/>
                    </a:lnTo>
                    <a:lnTo>
                      <a:pt x="1170" y="663"/>
                    </a:lnTo>
                    <a:lnTo>
                      <a:pt x="1173" y="656"/>
                    </a:lnTo>
                    <a:lnTo>
                      <a:pt x="1175" y="656"/>
                    </a:lnTo>
                    <a:lnTo>
                      <a:pt x="1180" y="651"/>
                    </a:lnTo>
                    <a:lnTo>
                      <a:pt x="1185" y="649"/>
                    </a:lnTo>
                    <a:lnTo>
                      <a:pt x="1188" y="651"/>
                    </a:lnTo>
                    <a:lnTo>
                      <a:pt x="1187" y="656"/>
                    </a:lnTo>
                    <a:lnTo>
                      <a:pt x="1190" y="659"/>
                    </a:lnTo>
                    <a:lnTo>
                      <a:pt x="1188" y="663"/>
                    </a:lnTo>
                    <a:lnTo>
                      <a:pt x="1193" y="659"/>
                    </a:lnTo>
                    <a:lnTo>
                      <a:pt x="1193" y="656"/>
                    </a:lnTo>
                    <a:lnTo>
                      <a:pt x="1200" y="649"/>
                    </a:lnTo>
                    <a:lnTo>
                      <a:pt x="1200" y="648"/>
                    </a:lnTo>
                    <a:lnTo>
                      <a:pt x="1195" y="646"/>
                    </a:lnTo>
                    <a:lnTo>
                      <a:pt x="1191" y="644"/>
                    </a:lnTo>
                    <a:lnTo>
                      <a:pt x="1188" y="641"/>
                    </a:lnTo>
                    <a:lnTo>
                      <a:pt x="1193" y="638"/>
                    </a:lnTo>
                    <a:lnTo>
                      <a:pt x="1198" y="638"/>
                    </a:lnTo>
                    <a:lnTo>
                      <a:pt x="1200" y="636"/>
                    </a:lnTo>
                    <a:lnTo>
                      <a:pt x="1206" y="631"/>
                    </a:lnTo>
                    <a:lnTo>
                      <a:pt x="1206" y="628"/>
                    </a:lnTo>
                    <a:lnTo>
                      <a:pt x="1210" y="626"/>
                    </a:lnTo>
                    <a:lnTo>
                      <a:pt x="1216" y="628"/>
                    </a:lnTo>
                    <a:lnTo>
                      <a:pt x="1223" y="630"/>
                    </a:lnTo>
                    <a:lnTo>
                      <a:pt x="1225" y="633"/>
                    </a:lnTo>
                    <a:lnTo>
                      <a:pt x="1223" y="636"/>
                    </a:lnTo>
                    <a:lnTo>
                      <a:pt x="1226" y="636"/>
                    </a:lnTo>
                    <a:lnTo>
                      <a:pt x="1230" y="639"/>
                    </a:lnTo>
                    <a:lnTo>
                      <a:pt x="1233" y="643"/>
                    </a:lnTo>
                    <a:lnTo>
                      <a:pt x="1231" y="646"/>
                    </a:lnTo>
                    <a:lnTo>
                      <a:pt x="1230" y="648"/>
                    </a:lnTo>
                    <a:lnTo>
                      <a:pt x="1231" y="651"/>
                    </a:lnTo>
                    <a:lnTo>
                      <a:pt x="1230" y="654"/>
                    </a:lnTo>
                    <a:lnTo>
                      <a:pt x="1235" y="658"/>
                    </a:lnTo>
                    <a:lnTo>
                      <a:pt x="1235" y="661"/>
                    </a:lnTo>
                    <a:lnTo>
                      <a:pt x="1235" y="669"/>
                    </a:lnTo>
                    <a:lnTo>
                      <a:pt x="1238" y="671"/>
                    </a:lnTo>
                    <a:lnTo>
                      <a:pt x="1238" y="673"/>
                    </a:lnTo>
                    <a:lnTo>
                      <a:pt x="1235" y="678"/>
                    </a:lnTo>
                    <a:lnTo>
                      <a:pt x="1233" y="681"/>
                    </a:lnTo>
                    <a:lnTo>
                      <a:pt x="1230" y="686"/>
                    </a:lnTo>
                    <a:lnTo>
                      <a:pt x="1230" y="691"/>
                    </a:lnTo>
                    <a:lnTo>
                      <a:pt x="1228" y="693"/>
                    </a:lnTo>
                    <a:lnTo>
                      <a:pt x="1230" y="696"/>
                    </a:lnTo>
                    <a:lnTo>
                      <a:pt x="1228" y="701"/>
                    </a:lnTo>
                    <a:lnTo>
                      <a:pt x="1233" y="706"/>
                    </a:lnTo>
                    <a:lnTo>
                      <a:pt x="1233" y="709"/>
                    </a:lnTo>
                    <a:lnTo>
                      <a:pt x="1231" y="711"/>
                    </a:lnTo>
                    <a:lnTo>
                      <a:pt x="1233" y="714"/>
                    </a:lnTo>
                    <a:lnTo>
                      <a:pt x="1231" y="719"/>
                    </a:lnTo>
                    <a:lnTo>
                      <a:pt x="1231" y="723"/>
                    </a:lnTo>
                    <a:lnTo>
                      <a:pt x="1235" y="723"/>
                    </a:lnTo>
                    <a:lnTo>
                      <a:pt x="1238" y="726"/>
                    </a:lnTo>
                    <a:lnTo>
                      <a:pt x="1238" y="731"/>
                    </a:lnTo>
                    <a:lnTo>
                      <a:pt x="1233" y="733"/>
                    </a:lnTo>
                    <a:lnTo>
                      <a:pt x="1231" y="731"/>
                    </a:lnTo>
                    <a:lnTo>
                      <a:pt x="1226" y="733"/>
                    </a:lnTo>
                    <a:lnTo>
                      <a:pt x="1225" y="728"/>
                    </a:lnTo>
                    <a:lnTo>
                      <a:pt x="1226" y="724"/>
                    </a:lnTo>
                    <a:lnTo>
                      <a:pt x="1220" y="726"/>
                    </a:lnTo>
                    <a:lnTo>
                      <a:pt x="1218" y="731"/>
                    </a:lnTo>
                    <a:lnTo>
                      <a:pt x="1213" y="733"/>
                    </a:lnTo>
                    <a:lnTo>
                      <a:pt x="1213" y="734"/>
                    </a:lnTo>
                    <a:lnTo>
                      <a:pt x="1220" y="733"/>
                    </a:lnTo>
                    <a:lnTo>
                      <a:pt x="1223" y="736"/>
                    </a:lnTo>
                    <a:lnTo>
                      <a:pt x="1221" y="737"/>
                    </a:lnTo>
                    <a:lnTo>
                      <a:pt x="1210" y="746"/>
                    </a:lnTo>
                    <a:lnTo>
                      <a:pt x="1206" y="746"/>
                    </a:lnTo>
                    <a:lnTo>
                      <a:pt x="1205" y="749"/>
                    </a:lnTo>
                    <a:lnTo>
                      <a:pt x="1201" y="749"/>
                    </a:lnTo>
                    <a:lnTo>
                      <a:pt x="1201" y="754"/>
                    </a:lnTo>
                    <a:lnTo>
                      <a:pt x="1203" y="756"/>
                    </a:lnTo>
                    <a:lnTo>
                      <a:pt x="1208" y="756"/>
                    </a:lnTo>
                    <a:lnTo>
                      <a:pt x="1211" y="756"/>
                    </a:lnTo>
                    <a:lnTo>
                      <a:pt x="1211" y="761"/>
                    </a:lnTo>
                    <a:lnTo>
                      <a:pt x="1216" y="764"/>
                    </a:lnTo>
                    <a:lnTo>
                      <a:pt x="1221" y="762"/>
                    </a:lnTo>
                    <a:lnTo>
                      <a:pt x="1223" y="759"/>
                    </a:lnTo>
                    <a:lnTo>
                      <a:pt x="1226" y="759"/>
                    </a:lnTo>
                    <a:lnTo>
                      <a:pt x="1228" y="761"/>
                    </a:lnTo>
                    <a:lnTo>
                      <a:pt x="1226" y="762"/>
                    </a:lnTo>
                    <a:lnTo>
                      <a:pt x="1226" y="762"/>
                    </a:lnTo>
                    <a:lnTo>
                      <a:pt x="1230" y="764"/>
                    </a:lnTo>
                    <a:lnTo>
                      <a:pt x="1233" y="767"/>
                    </a:lnTo>
                    <a:lnTo>
                      <a:pt x="1238" y="764"/>
                    </a:lnTo>
                    <a:lnTo>
                      <a:pt x="1241" y="766"/>
                    </a:lnTo>
                    <a:lnTo>
                      <a:pt x="1238" y="769"/>
                    </a:lnTo>
                    <a:lnTo>
                      <a:pt x="1233" y="769"/>
                    </a:lnTo>
                    <a:lnTo>
                      <a:pt x="1228" y="774"/>
                    </a:lnTo>
                    <a:lnTo>
                      <a:pt x="1226" y="776"/>
                    </a:lnTo>
                    <a:lnTo>
                      <a:pt x="1225" y="771"/>
                    </a:lnTo>
                    <a:lnTo>
                      <a:pt x="1223" y="771"/>
                    </a:lnTo>
                    <a:lnTo>
                      <a:pt x="1221" y="771"/>
                    </a:lnTo>
                    <a:lnTo>
                      <a:pt x="1221" y="772"/>
                    </a:lnTo>
                    <a:lnTo>
                      <a:pt x="1225" y="776"/>
                    </a:lnTo>
                    <a:lnTo>
                      <a:pt x="1225" y="779"/>
                    </a:lnTo>
                    <a:lnTo>
                      <a:pt x="1228" y="786"/>
                    </a:lnTo>
                    <a:lnTo>
                      <a:pt x="1228" y="791"/>
                    </a:lnTo>
                    <a:lnTo>
                      <a:pt x="1228" y="792"/>
                    </a:lnTo>
                    <a:lnTo>
                      <a:pt x="1228" y="796"/>
                    </a:lnTo>
                    <a:lnTo>
                      <a:pt x="1225" y="799"/>
                    </a:lnTo>
                    <a:lnTo>
                      <a:pt x="1225" y="802"/>
                    </a:lnTo>
                    <a:lnTo>
                      <a:pt x="1223" y="807"/>
                    </a:lnTo>
                    <a:lnTo>
                      <a:pt x="1220" y="812"/>
                    </a:lnTo>
                    <a:lnTo>
                      <a:pt x="1220" y="814"/>
                    </a:lnTo>
                    <a:lnTo>
                      <a:pt x="1221" y="819"/>
                    </a:lnTo>
                    <a:lnTo>
                      <a:pt x="1218" y="821"/>
                    </a:lnTo>
                    <a:lnTo>
                      <a:pt x="1218" y="824"/>
                    </a:lnTo>
                    <a:lnTo>
                      <a:pt x="1221" y="824"/>
                    </a:lnTo>
                    <a:lnTo>
                      <a:pt x="1225" y="819"/>
                    </a:lnTo>
                    <a:lnTo>
                      <a:pt x="1226" y="816"/>
                    </a:lnTo>
                    <a:lnTo>
                      <a:pt x="1233" y="814"/>
                    </a:lnTo>
                    <a:lnTo>
                      <a:pt x="1233" y="812"/>
                    </a:lnTo>
                    <a:lnTo>
                      <a:pt x="1233" y="811"/>
                    </a:lnTo>
                    <a:lnTo>
                      <a:pt x="1236" y="807"/>
                    </a:lnTo>
                    <a:lnTo>
                      <a:pt x="1238" y="809"/>
                    </a:lnTo>
                    <a:lnTo>
                      <a:pt x="1241" y="807"/>
                    </a:lnTo>
                    <a:lnTo>
                      <a:pt x="1241" y="799"/>
                    </a:lnTo>
                    <a:lnTo>
                      <a:pt x="1241" y="796"/>
                    </a:lnTo>
                    <a:lnTo>
                      <a:pt x="1248" y="791"/>
                    </a:lnTo>
                    <a:lnTo>
                      <a:pt x="1253" y="782"/>
                    </a:lnTo>
                    <a:lnTo>
                      <a:pt x="1255" y="779"/>
                    </a:lnTo>
                    <a:lnTo>
                      <a:pt x="1258" y="779"/>
                    </a:lnTo>
                    <a:lnTo>
                      <a:pt x="1260" y="781"/>
                    </a:lnTo>
                    <a:lnTo>
                      <a:pt x="1260" y="784"/>
                    </a:lnTo>
                    <a:lnTo>
                      <a:pt x="1265" y="792"/>
                    </a:lnTo>
                    <a:lnTo>
                      <a:pt x="1265" y="797"/>
                    </a:lnTo>
                    <a:lnTo>
                      <a:pt x="1270" y="802"/>
                    </a:lnTo>
                    <a:lnTo>
                      <a:pt x="1270" y="807"/>
                    </a:lnTo>
                    <a:lnTo>
                      <a:pt x="1268" y="811"/>
                    </a:lnTo>
                    <a:lnTo>
                      <a:pt x="1270" y="821"/>
                    </a:lnTo>
                    <a:lnTo>
                      <a:pt x="1266" y="824"/>
                    </a:lnTo>
                    <a:lnTo>
                      <a:pt x="1263" y="826"/>
                    </a:lnTo>
                    <a:lnTo>
                      <a:pt x="1260" y="824"/>
                    </a:lnTo>
                    <a:lnTo>
                      <a:pt x="1256" y="826"/>
                    </a:lnTo>
                    <a:lnTo>
                      <a:pt x="1255" y="829"/>
                    </a:lnTo>
                    <a:lnTo>
                      <a:pt x="1256" y="834"/>
                    </a:lnTo>
                    <a:lnTo>
                      <a:pt x="1253" y="837"/>
                    </a:lnTo>
                    <a:lnTo>
                      <a:pt x="1250" y="844"/>
                    </a:lnTo>
                    <a:lnTo>
                      <a:pt x="1251" y="845"/>
                    </a:lnTo>
                    <a:lnTo>
                      <a:pt x="1253" y="854"/>
                    </a:lnTo>
                    <a:lnTo>
                      <a:pt x="1256" y="869"/>
                    </a:lnTo>
                    <a:lnTo>
                      <a:pt x="1260" y="875"/>
                    </a:lnTo>
                    <a:lnTo>
                      <a:pt x="1258" y="879"/>
                    </a:lnTo>
                    <a:lnTo>
                      <a:pt x="1261" y="882"/>
                    </a:lnTo>
                    <a:lnTo>
                      <a:pt x="1266" y="882"/>
                    </a:lnTo>
                    <a:lnTo>
                      <a:pt x="1265" y="877"/>
                    </a:lnTo>
                    <a:lnTo>
                      <a:pt x="1263" y="875"/>
                    </a:lnTo>
                    <a:lnTo>
                      <a:pt x="1266" y="872"/>
                    </a:lnTo>
                    <a:lnTo>
                      <a:pt x="1270" y="872"/>
                    </a:lnTo>
                    <a:lnTo>
                      <a:pt x="1271" y="877"/>
                    </a:lnTo>
                    <a:lnTo>
                      <a:pt x="1275" y="877"/>
                    </a:lnTo>
                    <a:lnTo>
                      <a:pt x="1276" y="872"/>
                    </a:lnTo>
                    <a:lnTo>
                      <a:pt x="1280" y="869"/>
                    </a:lnTo>
                    <a:lnTo>
                      <a:pt x="1280" y="862"/>
                    </a:lnTo>
                    <a:lnTo>
                      <a:pt x="1283" y="860"/>
                    </a:lnTo>
                    <a:lnTo>
                      <a:pt x="1288" y="854"/>
                    </a:lnTo>
                    <a:lnTo>
                      <a:pt x="1289" y="854"/>
                    </a:lnTo>
                    <a:lnTo>
                      <a:pt x="1293" y="850"/>
                    </a:lnTo>
                    <a:lnTo>
                      <a:pt x="1301" y="844"/>
                    </a:lnTo>
                    <a:lnTo>
                      <a:pt x="1306" y="835"/>
                    </a:lnTo>
                    <a:lnTo>
                      <a:pt x="1311" y="827"/>
                    </a:lnTo>
                    <a:lnTo>
                      <a:pt x="1314" y="819"/>
                    </a:lnTo>
                    <a:lnTo>
                      <a:pt x="1319" y="816"/>
                    </a:lnTo>
                    <a:lnTo>
                      <a:pt x="1323" y="821"/>
                    </a:lnTo>
                    <a:lnTo>
                      <a:pt x="1326" y="817"/>
                    </a:lnTo>
                    <a:lnTo>
                      <a:pt x="1328" y="819"/>
                    </a:lnTo>
                    <a:lnTo>
                      <a:pt x="1333" y="819"/>
                    </a:lnTo>
                    <a:lnTo>
                      <a:pt x="1333" y="816"/>
                    </a:lnTo>
                    <a:lnTo>
                      <a:pt x="1331" y="816"/>
                    </a:lnTo>
                    <a:lnTo>
                      <a:pt x="1326" y="812"/>
                    </a:lnTo>
                    <a:lnTo>
                      <a:pt x="1328" y="811"/>
                    </a:lnTo>
                    <a:lnTo>
                      <a:pt x="1334" y="809"/>
                    </a:lnTo>
                    <a:lnTo>
                      <a:pt x="1336" y="812"/>
                    </a:lnTo>
                    <a:lnTo>
                      <a:pt x="1338" y="811"/>
                    </a:lnTo>
                    <a:lnTo>
                      <a:pt x="1341" y="811"/>
                    </a:lnTo>
                    <a:lnTo>
                      <a:pt x="1344" y="809"/>
                    </a:lnTo>
                    <a:lnTo>
                      <a:pt x="1341" y="806"/>
                    </a:lnTo>
                    <a:lnTo>
                      <a:pt x="1339" y="804"/>
                    </a:lnTo>
                    <a:lnTo>
                      <a:pt x="1338" y="801"/>
                    </a:lnTo>
                    <a:lnTo>
                      <a:pt x="1334" y="801"/>
                    </a:lnTo>
                    <a:lnTo>
                      <a:pt x="1334" y="794"/>
                    </a:lnTo>
                    <a:lnTo>
                      <a:pt x="1338" y="791"/>
                    </a:lnTo>
                    <a:lnTo>
                      <a:pt x="1338" y="787"/>
                    </a:lnTo>
                    <a:lnTo>
                      <a:pt x="1341" y="787"/>
                    </a:lnTo>
                    <a:lnTo>
                      <a:pt x="1339" y="784"/>
                    </a:lnTo>
                    <a:lnTo>
                      <a:pt x="1339" y="781"/>
                    </a:lnTo>
                    <a:lnTo>
                      <a:pt x="1343" y="777"/>
                    </a:lnTo>
                    <a:lnTo>
                      <a:pt x="1341" y="776"/>
                    </a:lnTo>
                    <a:lnTo>
                      <a:pt x="1341" y="774"/>
                    </a:lnTo>
                    <a:lnTo>
                      <a:pt x="1346" y="774"/>
                    </a:lnTo>
                    <a:lnTo>
                      <a:pt x="1348" y="771"/>
                    </a:lnTo>
                    <a:lnTo>
                      <a:pt x="1344" y="769"/>
                    </a:lnTo>
                    <a:lnTo>
                      <a:pt x="1343" y="767"/>
                    </a:lnTo>
                    <a:lnTo>
                      <a:pt x="1348" y="767"/>
                    </a:lnTo>
                    <a:lnTo>
                      <a:pt x="1349" y="771"/>
                    </a:lnTo>
                    <a:lnTo>
                      <a:pt x="1353" y="771"/>
                    </a:lnTo>
                    <a:lnTo>
                      <a:pt x="1356" y="769"/>
                    </a:lnTo>
                    <a:lnTo>
                      <a:pt x="1364" y="769"/>
                    </a:lnTo>
                    <a:lnTo>
                      <a:pt x="1371" y="774"/>
                    </a:lnTo>
                    <a:lnTo>
                      <a:pt x="1371" y="776"/>
                    </a:lnTo>
                    <a:lnTo>
                      <a:pt x="1373" y="779"/>
                    </a:lnTo>
                    <a:lnTo>
                      <a:pt x="1383" y="782"/>
                    </a:lnTo>
                    <a:lnTo>
                      <a:pt x="1386" y="781"/>
                    </a:lnTo>
                    <a:lnTo>
                      <a:pt x="1391" y="782"/>
                    </a:lnTo>
                    <a:lnTo>
                      <a:pt x="1397" y="786"/>
                    </a:lnTo>
                    <a:lnTo>
                      <a:pt x="1397" y="787"/>
                    </a:lnTo>
                    <a:lnTo>
                      <a:pt x="1394" y="789"/>
                    </a:lnTo>
                    <a:lnTo>
                      <a:pt x="1397" y="792"/>
                    </a:lnTo>
                    <a:lnTo>
                      <a:pt x="1394" y="794"/>
                    </a:lnTo>
                    <a:lnTo>
                      <a:pt x="1391" y="791"/>
                    </a:lnTo>
                    <a:lnTo>
                      <a:pt x="1387" y="791"/>
                    </a:lnTo>
                    <a:lnTo>
                      <a:pt x="1387" y="792"/>
                    </a:lnTo>
                    <a:lnTo>
                      <a:pt x="1397" y="799"/>
                    </a:lnTo>
                    <a:lnTo>
                      <a:pt x="1399" y="802"/>
                    </a:lnTo>
                    <a:lnTo>
                      <a:pt x="1394" y="804"/>
                    </a:lnTo>
                    <a:lnTo>
                      <a:pt x="1397" y="806"/>
                    </a:lnTo>
                    <a:lnTo>
                      <a:pt x="1401" y="804"/>
                    </a:lnTo>
                    <a:lnTo>
                      <a:pt x="1409" y="806"/>
                    </a:lnTo>
                    <a:lnTo>
                      <a:pt x="1411" y="809"/>
                    </a:lnTo>
                    <a:lnTo>
                      <a:pt x="1412" y="809"/>
                    </a:lnTo>
                    <a:lnTo>
                      <a:pt x="1414" y="811"/>
                    </a:lnTo>
                    <a:lnTo>
                      <a:pt x="1411" y="816"/>
                    </a:lnTo>
                    <a:lnTo>
                      <a:pt x="1402" y="821"/>
                    </a:lnTo>
                    <a:lnTo>
                      <a:pt x="1399" y="822"/>
                    </a:lnTo>
                    <a:lnTo>
                      <a:pt x="1396" y="824"/>
                    </a:lnTo>
                    <a:lnTo>
                      <a:pt x="1402" y="824"/>
                    </a:lnTo>
                    <a:lnTo>
                      <a:pt x="1404" y="824"/>
                    </a:lnTo>
                    <a:lnTo>
                      <a:pt x="1404" y="827"/>
                    </a:lnTo>
                    <a:lnTo>
                      <a:pt x="1406" y="827"/>
                    </a:lnTo>
                    <a:lnTo>
                      <a:pt x="1407" y="829"/>
                    </a:lnTo>
                    <a:lnTo>
                      <a:pt x="1404" y="834"/>
                    </a:lnTo>
                    <a:lnTo>
                      <a:pt x="1407" y="835"/>
                    </a:lnTo>
                    <a:lnTo>
                      <a:pt x="1401" y="839"/>
                    </a:lnTo>
                    <a:lnTo>
                      <a:pt x="1394" y="840"/>
                    </a:lnTo>
                    <a:lnTo>
                      <a:pt x="1391" y="840"/>
                    </a:lnTo>
                    <a:lnTo>
                      <a:pt x="1389" y="842"/>
                    </a:lnTo>
                    <a:lnTo>
                      <a:pt x="1384" y="842"/>
                    </a:lnTo>
                    <a:lnTo>
                      <a:pt x="1381" y="837"/>
                    </a:lnTo>
                    <a:lnTo>
                      <a:pt x="1376" y="837"/>
                    </a:lnTo>
                    <a:lnTo>
                      <a:pt x="1376" y="835"/>
                    </a:lnTo>
                    <a:lnTo>
                      <a:pt x="1373" y="835"/>
                    </a:lnTo>
                    <a:lnTo>
                      <a:pt x="1373" y="839"/>
                    </a:lnTo>
                    <a:lnTo>
                      <a:pt x="1369" y="840"/>
                    </a:lnTo>
                    <a:lnTo>
                      <a:pt x="1374" y="840"/>
                    </a:lnTo>
                    <a:lnTo>
                      <a:pt x="1378" y="844"/>
                    </a:lnTo>
                    <a:lnTo>
                      <a:pt x="1376" y="845"/>
                    </a:lnTo>
                    <a:lnTo>
                      <a:pt x="1373" y="849"/>
                    </a:lnTo>
                    <a:lnTo>
                      <a:pt x="1378" y="849"/>
                    </a:lnTo>
                    <a:lnTo>
                      <a:pt x="1374" y="852"/>
                    </a:lnTo>
                    <a:lnTo>
                      <a:pt x="1374" y="855"/>
                    </a:lnTo>
                    <a:lnTo>
                      <a:pt x="1376" y="855"/>
                    </a:lnTo>
                    <a:lnTo>
                      <a:pt x="1379" y="854"/>
                    </a:lnTo>
                    <a:lnTo>
                      <a:pt x="1381" y="854"/>
                    </a:lnTo>
                    <a:lnTo>
                      <a:pt x="1379" y="857"/>
                    </a:lnTo>
                    <a:lnTo>
                      <a:pt x="1374" y="859"/>
                    </a:lnTo>
                    <a:lnTo>
                      <a:pt x="1371" y="862"/>
                    </a:lnTo>
                    <a:lnTo>
                      <a:pt x="1373" y="867"/>
                    </a:lnTo>
                    <a:lnTo>
                      <a:pt x="1378" y="870"/>
                    </a:lnTo>
                    <a:lnTo>
                      <a:pt x="1378" y="874"/>
                    </a:lnTo>
                    <a:lnTo>
                      <a:pt x="1383" y="884"/>
                    </a:lnTo>
                    <a:lnTo>
                      <a:pt x="1381" y="889"/>
                    </a:lnTo>
                    <a:lnTo>
                      <a:pt x="1379" y="890"/>
                    </a:lnTo>
                    <a:lnTo>
                      <a:pt x="1379" y="894"/>
                    </a:lnTo>
                    <a:lnTo>
                      <a:pt x="1373" y="899"/>
                    </a:lnTo>
                    <a:lnTo>
                      <a:pt x="1374" y="902"/>
                    </a:lnTo>
                    <a:lnTo>
                      <a:pt x="1371" y="905"/>
                    </a:lnTo>
                    <a:lnTo>
                      <a:pt x="1368" y="904"/>
                    </a:lnTo>
                    <a:lnTo>
                      <a:pt x="1359" y="904"/>
                    </a:lnTo>
                    <a:lnTo>
                      <a:pt x="1356" y="905"/>
                    </a:lnTo>
                    <a:lnTo>
                      <a:pt x="1356" y="910"/>
                    </a:lnTo>
                    <a:lnTo>
                      <a:pt x="1351" y="914"/>
                    </a:lnTo>
                    <a:lnTo>
                      <a:pt x="1348" y="915"/>
                    </a:lnTo>
                    <a:lnTo>
                      <a:pt x="1344" y="915"/>
                    </a:lnTo>
                    <a:lnTo>
                      <a:pt x="1338" y="922"/>
                    </a:lnTo>
                    <a:lnTo>
                      <a:pt x="1336" y="922"/>
                    </a:lnTo>
                    <a:lnTo>
                      <a:pt x="1331" y="922"/>
                    </a:lnTo>
                    <a:lnTo>
                      <a:pt x="1329" y="927"/>
                    </a:lnTo>
                    <a:lnTo>
                      <a:pt x="1318" y="929"/>
                    </a:lnTo>
                    <a:lnTo>
                      <a:pt x="1314" y="927"/>
                    </a:lnTo>
                    <a:lnTo>
                      <a:pt x="1316" y="925"/>
                    </a:lnTo>
                    <a:lnTo>
                      <a:pt x="1314" y="919"/>
                    </a:lnTo>
                    <a:lnTo>
                      <a:pt x="1311" y="915"/>
                    </a:lnTo>
                    <a:lnTo>
                      <a:pt x="1311" y="914"/>
                    </a:lnTo>
                    <a:lnTo>
                      <a:pt x="1314" y="912"/>
                    </a:lnTo>
                    <a:lnTo>
                      <a:pt x="1314" y="909"/>
                    </a:lnTo>
                    <a:lnTo>
                      <a:pt x="1318" y="904"/>
                    </a:lnTo>
                    <a:lnTo>
                      <a:pt x="1313" y="907"/>
                    </a:lnTo>
                    <a:lnTo>
                      <a:pt x="1311" y="909"/>
                    </a:lnTo>
                    <a:lnTo>
                      <a:pt x="1311" y="899"/>
                    </a:lnTo>
                    <a:lnTo>
                      <a:pt x="1309" y="899"/>
                    </a:lnTo>
                    <a:lnTo>
                      <a:pt x="1306" y="894"/>
                    </a:lnTo>
                    <a:lnTo>
                      <a:pt x="1301" y="897"/>
                    </a:lnTo>
                    <a:lnTo>
                      <a:pt x="1299" y="895"/>
                    </a:lnTo>
                    <a:lnTo>
                      <a:pt x="1296" y="895"/>
                    </a:lnTo>
                    <a:lnTo>
                      <a:pt x="1291" y="902"/>
                    </a:lnTo>
                    <a:lnTo>
                      <a:pt x="1294" y="902"/>
                    </a:lnTo>
                    <a:lnTo>
                      <a:pt x="1299" y="899"/>
                    </a:lnTo>
                    <a:lnTo>
                      <a:pt x="1303" y="899"/>
                    </a:lnTo>
                    <a:lnTo>
                      <a:pt x="1303" y="904"/>
                    </a:lnTo>
                    <a:lnTo>
                      <a:pt x="1306" y="905"/>
                    </a:lnTo>
                    <a:lnTo>
                      <a:pt x="1309" y="912"/>
                    </a:lnTo>
                    <a:lnTo>
                      <a:pt x="1308" y="917"/>
                    </a:lnTo>
                    <a:lnTo>
                      <a:pt x="1311" y="919"/>
                    </a:lnTo>
                    <a:lnTo>
                      <a:pt x="1311" y="925"/>
                    </a:lnTo>
                    <a:lnTo>
                      <a:pt x="1309" y="927"/>
                    </a:lnTo>
                    <a:lnTo>
                      <a:pt x="1311" y="929"/>
                    </a:lnTo>
                    <a:lnTo>
                      <a:pt x="1311" y="932"/>
                    </a:lnTo>
                    <a:lnTo>
                      <a:pt x="1308" y="933"/>
                    </a:lnTo>
                    <a:lnTo>
                      <a:pt x="1301" y="927"/>
                    </a:lnTo>
                    <a:lnTo>
                      <a:pt x="1299" y="924"/>
                    </a:lnTo>
                    <a:lnTo>
                      <a:pt x="1296" y="922"/>
                    </a:lnTo>
                    <a:lnTo>
                      <a:pt x="1296" y="919"/>
                    </a:lnTo>
                    <a:lnTo>
                      <a:pt x="1293" y="922"/>
                    </a:lnTo>
                    <a:lnTo>
                      <a:pt x="1298" y="925"/>
                    </a:lnTo>
                    <a:lnTo>
                      <a:pt x="1296" y="930"/>
                    </a:lnTo>
                    <a:lnTo>
                      <a:pt x="1291" y="927"/>
                    </a:lnTo>
                    <a:lnTo>
                      <a:pt x="1286" y="925"/>
                    </a:lnTo>
                    <a:lnTo>
                      <a:pt x="1286" y="924"/>
                    </a:lnTo>
                    <a:lnTo>
                      <a:pt x="1283" y="925"/>
                    </a:lnTo>
                    <a:lnTo>
                      <a:pt x="1283" y="922"/>
                    </a:lnTo>
                    <a:lnTo>
                      <a:pt x="1285" y="915"/>
                    </a:lnTo>
                    <a:lnTo>
                      <a:pt x="1286" y="915"/>
                    </a:lnTo>
                    <a:lnTo>
                      <a:pt x="1283" y="914"/>
                    </a:lnTo>
                    <a:lnTo>
                      <a:pt x="1283" y="912"/>
                    </a:lnTo>
                    <a:lnTo>
                      <a:pt x="1276" y="914"/>
                    </a:lnTo>
                    <a:lnTo>
                      <a:pt x="1271" y="914"/>
                    </a:lnTo>
                    <a:lnTo>
                      <a:pt x="1266" y="912"/>
                    </a:lnTo>
                    <a:lnTo>
                      <a:pt x="1263" y="912"/>
                    </a:lnTo>
                    <a:lnTo>
                      <a:pt x="1258" y="909"/>
                    </a:lnTo>
                    <a:lnTo>
                      <a:pt x="1256" y="912"/>
                    </a:lnTo>
                    <a:lnTo>
                      <a:pt x="1258" y="915"/>
                    </a:lnTo>
                    <a:lnTo>
                      <a:pt x="1256" y="917"/>
                    </a:lnTo>
                    <a:lnTo>
                      <a:pt x="1256" y="920"/>
                    </a:lnTo>
                    <a:lnTo>
                      <a:pt x="1258" y="924"/>
                    </a:lnTo>
                    <a:lnTo>
                      <a:pt x="1265" y="925"/>
                    </a:lnTo>
                    <a:lnTo>
                      <a:pt x="1266" y="929"/>
                    </a:lnTo>
                    <a:lnTo>
                      <a:pt x="1263" y="935"/>
                    </a:lnTo>
                    <a:lnTo>
                      <a:pt x="1260" y="935"/>
                    </a:lnTo>
                    <a:lnTo>
                      <a:pt x="1248" y="943"/>
                    </a:lnTo>
                    <a:lnTo>
                      <a:pt x="1243" y="948"/>
                    </a:lnTo>
                    <a:lnTo>
                      <a:pt x="1238" y="955"/>
                    </a:lnTo>
                    <a:lnTo>
                      <a:pt x="1235" y="953"/>
                    </a:lnTo>
                    <a:lnTo>
                      <a:pt x="1231" y="957"/>
                    </a:lnTo>
                    <a:lnTo>
                      <a:pt x="1228" y="962"/>
                    </a:lnTo>
                    <a:lnTo>
                      <a:pt x="1225" y="963"/>
                    </a:lnTo>
                    <a:lnTo>
                      <a:pt x="1210" y="960"/>
                    </a:lnTo>
                    <a:lnTo>
                      <a:pt x="1206" y="955"/>
                    </a:lnTo>
                    <a:lnTo>
                      <a:pt x="1203" y="950"/>
                    </a:lnTo>
                    <a:lnTo>
                      <a:pt x="1196" y="948"/>
                    </a:lnTo>
                    <a:lnTo>
                      <a:pt x="1196" y="945"/>
                    </a:lnTo>
                    <a:lnTo>
                      <a:pt x="1198" y="945"/>
                    </a:lnTo>
                    <a:lnTo>
                      <a:pt x="1201" y="943"/>
                    </a:lnTo>
                    <a:lnTo>
                      <a:pt x="1198" y="942"/>
                    </a:lnTo>
                    <a:lnTo>
                      <a:pt x="1193" y="940"/>
                    </a:lnTo>
                    <a:lnTo>
                      <a:pt x="1188" y="932"/>
                    </a:lnTo>
                    <a:lnTo>
                      <a:pt x="1183" y="929"/>
                    </a:lnTo>
                    <a:lnTo>
                      <a:pt x="1173" y="929"/>
                    </a:lnTo>
                    <a:lnTo>
                      <a:pt x="1167" y="924"/>
                    </a:lnTo>
                    <a:lnTo>
                      <a:pt x="1155" y="924"/>
                    </a:lnTo>
                    <a:lnTo>
                      <a:pt x="1150" y="922"/>
                    </a:lnTo>
                    <a:lnTo>
                      <a:pt x="1150" y="925"/>
                    </a:lnTo>
                    <a:lnTo>
                      <a:pt x="1153" y="929"/>
                    </a:lnTo>
                    <a:lnTo>
                      <a:pt x="1155" y="927"/>
                    </a:lnTo>
                    <a:lnTo>
                      <a:pt x="1158" y="925"/>
                    </a:lnTo>
                    <a:lnTo>
                      <a:pt x="1168" y="929"/>
                    </a:lnTo>
                    <a:lnTo>
                      <a:pt x="1178" y="929"/>
                    </a:lnTo>
                    <a:lnTo>
                      <a:pt x="1182" y="930"/>
                    </a:lnTo>
                    <a:lnTo>
                      <a:pt x="1182" y="933"/>
                    </a:lnTo>
                    <a:lnTo>
                      <a:pt x="1180" y="933"/>
                    </a:lnTo>
                    <a:lnTo>
                      <a:pt x="1178" y="935"/>
                    </a:lnTo>
                    <a:lnTo>
                      <a:pt x="1178" y="937"/>
                    </a:lnTo>
                    <a:lnTo>
                      <a:pt x="1180" y="943"/>
                    </a:lnTo>
                    <a:lnTo>
                      <a:pt x="1182" y="943"/>
                    </a:lnTo>
                    <a:lnTo>
                      <a:pt x="1187" y="953"/>
                    </a:lnTo>
                    <a:lnTo>
                      <a:pt x="1190" y="960"/>
                    </a:lnTo>
                    <a:lnTo>
                      <a:pt x="1198" y="962"/>
                    </a:lnTo>
                    <a:lnTo>
                      <a:pt x="1208" y="963"/>
                    </a:lnTo>
                    <a:lnTo>
                      <a:pt x="1226" y="968"/>
                    </a:lnTo>
                    <a:lnTo>
                      <a:pt x="1226" y="973"/>
                    </a:lnTo>
                    <a:lnTo>
                      <a:pt x="1225" y="975"/>
                    </a:lnTo>
                    <a:lnTo>
                      <a:pt x="1218" y="978"/>
                    </a:lnTo>
                    <a:lnTo>
                      <a:pt x="1215" y="980"/>
                    </a:lnTo>
                    <a:lnTo>
                      <a:pt x="1208" y="988"/>
                    </a:lnTo>
                    <a:lnTo>
                      <a:pt x="1206" y="987"/>
                    </a:lnTo>
                    <a:lnTo>
                      <a:pt x="1205" y="988"/>
                    </a:lnTo>
                    <a:lnTo>
                      <a:pt x="1203" y="990"/>
                    </a:lnTo>
                    <a:lnTo>
                      <a:pt x="1188" y="1005"/>
                    </a:lnTo>
                    <a:lnTo>
                      <a:pt x="1182" y="1008"/>
                    </a:lnTo>
                    <a:lnTo>
                      <a:pt x="1178" y="1015"/>
                    </a:lnTo>
                    <a:lnTo>
                      <a:pt x="1173" y="1015"/>
                    </a:lnTo>
                    <a:lnTo>
                      <a:pt x="1172" y="1013"/>
                    </a:lnTo>
                    <a:lnTo>
                      <a:pt x="1168" y="1013"/>
                    </a:lnTo>
                    <a:lnTo>
                      <a:pt x="1168" y="1017"/>
                    </a:lnTo>
                    <a:lnTo>
                      <a:pt x="1162" y="1010"/>
                    </a:lnTo>
                    <a:lnTo>
                      <a:pt x="1158" y="1008"/>
                    </a:lnTo>
                    <a:lnTo>
                      <a:pt x="1155" y="1012"/>
                    </a:lnTo>
                    <a:lnTo>
                      <a:pt x="1153" y="1008"/>
                    </a:lnTo>
                    <a:lnTo>
                      <a:pt x="1152" y="1008"/>
                    </a:lnTo>
                    <a:lnTo>
                      <a:pt x="1155" y="1003"/>
                    </a:lnTo>
                    <a:lnTo>
                      <a:pt x="1153" y="1002"/>
                    </a:lnTo>
                    <a:lnTo>
                      <a:pt x="1153" y="1000"/>
                    </a:lnTo>
                    <a:lnTo>
                      <a:pt x="1148" y="1003"/>
                    </a:lnTo>
                    <a:lnTo>
                      <a:pt x="1145" y="1012"/>
                    </a:lnTo>
                    <a:lnTo>
                      <a:pt x="1145" y="1007"/>
                    </a:lnTo>
                    <a:lnTo>
                      <a:pt x="1142" y="1000"/>
                    </a:lnTo>
                    <a:lnTo>
                      <a:pt x="1140" y="1007"/>
                    </a:lnTo>
                    <a:lnTo>
                      <a:pt x="1142" y="1010"/>
                    </a:lnTo>
                    <a:lnTo>
                      <a:pt x="1142" y="1017"/>
                    </a:lnTo>
                    <a:lnTo>
                      <a:pt x="1135" y="1025"/>
                    </a:lnTo>
                    <a:lnTo>
                      <a:pt x="1132" y="1023"/>
                    </a:lnTo>
                    <a:lnTo>
                      <a:pt x="1132" y="1022"/>
                    </a:lnTo>
                    <a:lnTo>
                      <a:pt x="1128" y="1017"/>
                    </a:lnTo>
                    <a:lnTo>
                      <a:pt x="1127" y="1020"/>
                    </a:lnTo>
                    <a:lnTo>
                      <a:pt x="1130" y="1022"/>
                    </a:lnTo>
                    <a:lnTo>
                      <a:pt x="1125" y="1025"/>
                    </a:lnTo>
                    <a:lnTo>
                      <a:pt x="1125" y="1030"/>
                    </a:lnTo>
                    <a:lnTo>
                      <a:pt x="1123" y="1028"/>
                    </a:lnTo>
                    <a:lnTo>
                      <a:pt x="1118" y="1027"/>
                    </a:lnTo>
                    <a:lnTo>
                      <a:pt x="1117" y="1023"/>
                    </a:lnTo>
                    <a:lnTo>
                      <a:pt x="1113" y="1020"/>
                    </a:lnTo>
                    <a:lnTo>
                      <a:pt x="1108" y="1015"/>
                    </a:lnTo>
                    <a:lnTo>
                      <a:pt x="1098" y="1012"/>
                    </a:lnTo>
                    <a:lnTo>
                      <a:pt x="1090" y="1007"/>
                    </a:lnTo>
                    <a:lnTo>
                      <a:pt x="1087" y="1000"/>
                    </a:lnTo>
                    <a:lnTo>
                      <a:pt x="1084" y="1000"/>
                    </a:lnTo>
                    <a:lnTo>
                      <a:pt x="1077" y="995"/>
                    </a:lnTo>
                    <a:lnTo>
                      <a:pt x="1074" y="992"/>
                    </a:lnTo>
                    <a:lnTo>
                      <a:pt x="1074" y="998"/>
                    </a:lnTo>
                    <a:lnTo>
                      <a:pt x="1069" y="997"/>
                    </a:lnTo>
                    <a:lnTo>
                      <a:pt x="1072" y="1003"/>
                    </a:lnTo>
                    <a:lnTo>
                      <a:pt x="1077" y="1007"/>
                    </a:lnTo>
                    <a:lnTo>
                      <a:pt x="1079" y="1005"/>
                    </a:lnTo>
                    <a:lnTo>
                      <a:pt x="1075" y="1002"/>
                    </a:lnTo>
                    <a:lnTo>
                      <a:pt x="1077" y="1000"/>
                    </a:lnTo>
                    <a:lnTo>
                      <a:pt x="1079" y="1000"/>
                    </a:lnTo>
                    <a:lnTo>
                      <a:pt x="1088" y="1008"/>
                    </a:lnTo>
                    <a:lnTo>
                      <a:pt x="1097" y="1013"/>
                    </a:lnTo>
                    <a:lnTo>
                      <a:pt x="1098" y="1017"/>
                    </a:lnTo>
                    <a:lnTo>
                      <a:pt x="1092" y="1020"/>
                    </a:lnTo>
                    <a:lnTo>
                      <a:pt x="1087" y="1020"/>
                    </a:lnTo>
                    <a:lnTo>
                      <a:pt x="1084" y="1020"/>
                    </a:lnTo>
                    <a:lnTo>
                      <a:pt x="1084" y="1022"/>
                    </a:lnTo>
                    <a:lnTo>
                      <a:pt x="1084" y="1023"/>
                    </a:lnTo>
                    <a:lnTo>
                      <a:pt x="1087" y="1022"/>
                    </a:lnTo>
                    <a:lnTo>
                      <a:pt x="1097" y="1022"/>
                    </a:lnTo>
                    <a:lnTo>
                      <a:pt x="1102" y="1017"/>
                    </a:lnTo>
                    <a:lnTo>
                      <a:pt x="1103" y="1017"/>
                    </a:lnTo>
                    <a:lnTo>
                      <a:pt x="1107" y="1020"/>
                    </a:lnTo>
                    <a:lnTo>
                      <a:pt x="1107" y="1025"/>
                    </a:lnTo>
                    <a:lnTo>
                      <a:pt x="1117" y="1035"/>
                    </a:lnTo>
                    <a:lnTo>
                      <a:pt x="1115" y="1045"/>
                    </a:lnTo>
                    <a:lnTo>
                      <a:pt x="1110" y="1051"/>
                    </a:lnTo>
                    <a:lnTo>
                      <a:pt x="1105" y="1051"/>
                    </a:lnTo>
                    <a:lnTo>
                      <a:pt x="1103" y="1053"/>
                    </a:lnTo>
                    <a:lnTo>
                      <a:pt x="1097" y="1053"/>
                    </a:lnTo>
                    <a:lnTo>
                      <a:pt x="1093" y="1050"/>
                    </a:lnTo>
                    <a:lnTo>
                      <a:pt x="1082" y="1048"/>
                    </a:lnTo>
                    <a:lnTo>
                      <a:pt x="1075" y="1041"/>
                    </a:lnTo>
                    <a:lnTo>
                      <a:pt x="1074" y="1033"/>
                    </a:lnTo>
                    <a:lnTo>
                      <a:pt x="1070" y="1031"/>
                    </a:lnTo>
                    <a:lnTo>
                      <a:pt x="1069" y="1033"/>
                    </a:lnTo>
                    <a:lnTo>
                      <a:pt x="1070" y="1035"/>
                    </a:lnTo>
                    <a:lnTo>
                      <a:pt x="1070" y="1040"/>
                    </a:lnTo>
                    <a:lnTo>
                      <a:pt x="1074" y="1045"/>
                    </a:lnTo>
                    <a:lnTo>
                      <a:pt x="1077" y="1053"/>
                    </a:lnTo>
                    <a:lnTo>
                      <a:pt x="1082" y="1061"/>
                    </a:lnTo>
                    <a:lnTo>
                      <a:pt x="1079" y="1063"/>
                    </a:lnTo>
                    <a:lnTo>
                      <a:pt x="1077" y="1061"/>
                    </a:lnTo>
                    <a:lnTo>
                      <a:pt x="1072" y="1063"/>
                    </a:lnTo>
                    <a:lnTo>
                      <a:pt x="1070" y="1056"/>
                    </a:lnTo>
                    <a:lnTo>
                      <a:pt x="1070" y="1060"/>
                    </a:lnTo>
                    <a:lnTo>
                      <a:pt x="1067" y="1061"/>
                    </a:lnTo>
                    <a:lnTo>
                      <a:pt x="1069" y="1063"/>
                    </a:lnTo>
                    <a:lnTo>
                      <a:pt x="1074" y="1065"/>
                    </a:lnTo>
                    <a:lnTo>
                      <a:pt x="1075" y="1068"/>
                    </a:lnTo>
                    <a:lnTo>
                      <a:pt x="1065" y="1066"/>
                    </a:lnTo>
                    <a:lnTo>
                      <a:pt x="1064" y="1065"/>
                    </a:lnTo>
                    <a:lnTo>
                      <a:pt x="1064" y="1068"/>
                    </a:lnTo>
                    <a:lnTo>
                      <a:pt x="1067" y="1070"/>
                    </a:lnTo>
                    <a:lnTo>
                      <a:pt x="1067" y="1073"/>
                    </a:lnTo>
                    <a:lnTo>
                      <a:pt x="1062" y="1078"/>
                    </a:lnTo>
                    <a:lnTo>
                      <a:pt x="1062" y="1073"/>
                    </a:lnTo>
                    <a:lnTo>
                      <a:pt x="1059" y="1073"/>
                    </a:lnTo>
                    <a:lnTo>
                      <a:pt x="1060" y="1075"/>
                    </a:lnTo>
                    <a:lnTo>
                      <a:pt x="1060" y="1078"/>
                    </a:lnTo>
                    <a:lnTo>
                      <a:pt x="1059" y="1076"/>
                    </a:lnTo>
                    <a:lnTo>
                      <a:pt x="1052" y="1076"/>
                    </a:lnTo>
                    <a:lnTo>
                      <a:pt x="1050" y="1080"/>
                    </a:lnTo>
                    <a:lnTo>
                      <a:pt x="1042" y="1081"/>
                    </a:lnTo>
                    <a:lnTo>
                      <a:pt x="1047" y="1083"/>
                    </a:lnTo>
                    <a:lnTo>
                      <a:pt x="1047" y="1086"/>
                    </a:lnTo>
                    <a:lnTo>
                      <a:pt x="1045" y="1088"/>
                    </a:lnTo>
                    <a:lnTo>
                      <a:pt x="1044" y="1086"/>
                    </a:lnTo>
                    <a:lnTo>
                      <a:pt x="1039" y="1081"/>
                    </a:lnTo>
                    <a:lnTo>
                      <a:pt x="1035" y="1081"/>
                    </a:lnTo>
                    <a:lnTo>
                      <a:pt x="1035" y="1085"/>
                    </a:lnTo>
                    <a:lnTo>
                      <a:pt x="1032" y="1085"/>
                    </a:lnTo>
                    <a:lnTo>
                      <a:pt x="1039" y="1090"/>
                    </a:lnTo>
                    <a:lnTo>
                      <a:pt x="1035" y="1091"/>
                    </a:lnTo>
                    <a:lnTo>
                      <a:pt x="1035" y="1095"/>
                    </a:lnTo>
                    <a:lnTo>
                      <a:pt x="1032" y="1095"/>
                    </a:lnTo>
                    <a:lnTo>
                      <a:pt x="1027" y="1100"/>
                    </a:lnTo>
                    <a:lnTo>
                      <a:pt x="1022" y="1103"/>
                    </a:lnTo>
                    <a:lnTo>
                      <a:pt x="1024" y="1105"/>
                    </a:lnTo>
                    <a:lnTo>
                      <a:pt x="1022" y="1108"/>
                    </a:lnTo>
                    <a:lnTo>
                      <a:pt x="1020" y="1108"/>
                    </a:lnTo>
                    <a:lnTo>
                      <a:pt x="1017" y="1111"/>
                    </a:lnTo>
                    <a:lnTo>
                      <a:pt x="1017" y="1115"/>
                    </a:lnTo>
                    <a:lnTo>
                      <a:pt x="1014" y="1116"/>
                    </a:lnTo>
                    <a:lnTo>
                      <a:pt x="1007" y="1123"/>
                    </a:lnTo>
                    <a:lnTo>
                      <a:pt x="1002" y="1125"/>
                    </a:lnTo>
                    <a:lnTo>
                      <a:pt x="1000" y="1128"/>
                    </a:lnTo>
                    <a:lnTo>
                      <a:pt x="995" y="1133"/>
                    </a:lnTo>
                    <a:lnTo>
                      <a:pt x="990" y="1130"/>
                    </a:lnTo>
                    <a:lnTo>
                      <a:pt x="990" y="1133"/>
                    </a:lnTo>
                    <a:lnTo>
                      <a:pt x="992" y="1138"/>
                    </a:lnTo>
                    <a:lnTo>
                      <a:pt x="989" y="1141"/>
                    </a:lnTo>
                    <a:lnTo>
                      <a:pt x="987" y="1149"/>
                    </a:lnTo>
                    <a:lnTo>
                      <a:pt x="984" y="1153"/>
                    </a:lnTo>
                    <a:lnTo>
                      <a:pt x="982" y="1159"/>
                    </a:lnTo>
                    <a:lnTo>
                      <a:pt x="977" y="1161"/>
                    </a:lnTo>
                    <a:lnTo>
                      <a:pt x="974" y="1169"/>
                    </a:lnTo>
                    <a:lnTo>
                      <a:pt x="976" y="1171"/>
                    </a:lnTo>
                    <a:lnTo>
                      <a:pt x="976" y="1178"/>
                    </a:lnTo>
                    <a:lnTo>
                      <a:pt x="972" y="1184"/>
                    </a:lnTo>
                    <a:lnTo>
                      <a:pt x="971" y="1189"/>
                    </a:lnTo>
                    <a:lnTo>
                      <a:pt x="966" y="1189"/>
                    </a:lnTo>
                    <a:lnTo>
                      <a:pt x="964" y="1193"/>
                    </a:lnTo>
                    <a:lnTo>
                      <a:pt x="969" y="1193"/>
                    </a:lnTo>
                    <a:lnTo>
                      <a:pt x="971" y="1196"/>
                    </a:lnTo>
                    <a:lnTo>
                      <a:pt x="969" y="1199"/>
                    </a:lnTo>
                    <a:lnTo>
                      <a:pt x="971" y="1203"/>
                    </a:lnTo>
                    <a:lnTo>
                      <a:pt x="971" y="1208"/>
                    </a:lnTo>
                    <a:lnTo>
                      <a:pt x="972" y="1209"/>
                    </a:lnTo>
                    <a:lnTo>
                      <a:pt x="969" y="1219"/>
                    </a:lnTo>
                    <a:lnTo>
                      <a:pt x="962" y="1226"/>
                    </a:lnTo>
                    <a:lnTo>
                      <a:pt x="949" y="1228"/>
                    </a:lnTo>
                    <a:lnTo>
                      <a:pt x="947" y="1232"/>
                    </a:lnTo>
                    <a:lnTo>
                      <a:pt x="954" y="1228"/>
                    </a:lnTo>
                    <a:lnTo>
                      <a:pt x="966" y="1226"/>
                    </a:lnTo>
                    <a:lnTo>
                      <a:pt x="974" y="1218"/>
                    </a:lnTo>
                    <a:lnTo>
                      <a:pt x="979" y="1206"/>
                    </a:lnTo>
                    <a:lnTo>
                      <a:pt x="994" y="1206"/>
                    </a:lnTo>
                    <a:lnTo>
                      <a:pt x="997" y="1208"/>
                    </a:lnTo>
                    <a:lnTo>
                      <a:pt x="997" y="1211"/>
                    </a:lnTo>
                    <a:lnTo>
                      <a:pt x="995" y="1216"/>
                    </a:lnTo>
                    <a:lnTo>
                      <a:pt x="995" y="1221"/>
                    </a:lnTo>
                    <a:lnTo>
                      <a:pt x="999" y="1228"/>
                    </a:lnTo>
                    <a:lnTo>
                      <a:pt x="999" y="1236"/>
                    </a:lnTo>
                    <a:lnTo>
                      <a:pt x="994" y="1244"/>
                    </a:lnTo>
                    <a:lnTo>
                      <a:pt x="997" y="1247"/>
                    </a:lnTo>
                    <a:lnTo>
                      <a:pt x="999" y="1257"/>
                    </a:lnTo>
                    <a:lnTo>
                      <a:pt x="997" y="1261"/>
                    </a:lnTo>
                    <a:lnTo>
                      <a:pt x="982" y="1274"/>
                    </a:lnTo>
                    <a:lnTo>
                      <a:pt x="976" y="1276"/>
                    </a:lnTo>
                    <a:lnTo>
                      <a:pt x="971" y="1276"/>
                    </a:lnTo>
                    <a:lnTo>
                      <a:pt x="976" y="1277"/>
                    </a:lnTo>
                    <a:lnTo>
                      <a:pt x="982" y="1277"/>
                    </a:lnTo>
                    <a:lnTo>
                      <a:pt x="1000" y="1272"/>
                    </a:lnTo>
                    <a:lnTo>
                      <a:pt x="1017" y="1267"/>
                    </a:lnTo>
                    <a:lnTo>
                      <a:pt x="1025" y="1266"/>
                    </a:lnTo>
                    <a:lnTo>
                      <a:pt x="1037" y="1272"/>
                    </a:lnTo>
                    <a:lnTo>
                      <a:pt x="1044" y="1279"/>
                    </a:lnTo>
                    <a:lnTo>
                      <a:pt x="1055" y="1282"/>
                    </a:lnTo>
                    <a:lnTo>
                      <a:pt x="1057" y="1284"/>
                    </a:lnTo>
                    <a:lnTo>
                      <a:pt x="1062" y="1286"/>
                    </a:lnTo>
                    <a:lnTo>
                      <a:pt x="1070" y="1292"/>
                    </a:lnTo>
                    <a:lnTo>
                      <a:pt x="1074" y="1294"/>
                    </a:lnTo>
                    <a:lnTo>
                      <a:pt x="1077" y="1301"/>
                    </a:lnTo>
                    <a:lnTo>
                      <a:pt x="1082" y="1302"/>
                    </a:lnTo>
                    <a:lnTo>
                      <a:pt x="1082" y="1306"/>
                    </a:lnTo>
                    <a:lnTo>
                      <a:pt x="1085" y="1309"/>
                    </a:lnTo>
                    <a:lnTo>
                      <a:pt x="1088" y="1317"/>
                    </a:lnTo>
                    <a:lnTo>
                      <a:pt x="1088" y="1319"/>
                    </a:lnTo>
                    <a:lnTo>
                      <a:pt x="1092" y="1317"/>
                    </a:lnTo>
                    <a:lnTo>
                      <a:pt x="1093" y="1321"/>
                    </a:lnTo>
                    <a:lnTo>
                      <a:pt x="1103" y="1326"/>
                    </a:lnTo>
                    <a:lnTo>
                      <a:pt x="1107" y="1327"/>
                    </a:lnTo>
                    <a:lnTo>
                      <a:pt x="1113" y="1330"/>
                    </a:lnTo>
                    <a:lnTo>
                      <a:pt x="1118" y="1332"/>
                    </a:lnTo>
                    <a:lnTo>
                      <a:pt x="1125" y="1339"/>
                    </a:lnTo>
                    <a:lnTo>
                      <a:pt x="1127" y="1342"/>
                    </a:lnTo>
                    <a:lnTo>
                      <a:pt x="1133" y="1347"/>
                    </a:lnTo>
                    <a:lnTo>
                      <a:pt x="1132" y="1349"/>
                    </a:lnTo>
                    <a:lnTo>
                      <a:pt x="1133" y="1350"/>
                    </a:lnTo>
                    <a:lnTo>
                      <a:pt x="1142" y="1350"/>
                    </a:lnTo>
                    <a:lnTo>
                      <a:pt x="1143" y="1352"/>
                    </a:lnTo>
                    <a:lnTo>
                      <a:pt x="1148" y="1350"/>
                    </a:lnTo>
                    <a:lnTo>
                      <a:pt x="1160" y="1350"/>
                    </a:lnTo>
                    <a:lnTo>
                      <a:pt x="1162" y="1354"/>
                    </a:lnTo>
                    <a:lnTo>
                      <a:pt x="1163" y="1354"/>
                    </a:lnTo>
                    <a:lnTo>
                      <a:pt x="1172" y="1355"/>
                    </a:lnTo>
                    <a:lnTo>
                      <a:pt x="1180" y="1357"/>
                    </a:lnTo>
                    <a:lnTo>
                      <a:pt x="1185" y="1355"/>
                    </a:lnTo>
                    <a:lnTo>
                      <a:pt x="1188" y="1355"/>
                    </a:lnTo>
                    <a:lnTo>
                      <a:pt x="1188" y="1357"/>
                    </a:lnTo>
                    <a:lnTo>
                      <a:pt x="1190" y="1355"/>
                    </a:lnTo>
                    <a:lnTo>
                      <a:pt x="1193" y="1355"/>
                    </a:lnTo>
                    <a:lnTo>
                      <a:pt x="1193" y="1362"/>
                    </a:lnTo>
                    <a:lnTo>
                      <a:pt x="1187" y="1372"/>
                    </a:lnTo>
                    <a:lnTo>
                      <a:pt x="1187" y="1377"/>
                    </a:lnTo>
                    <a:lnTo>
                      <a:pt x="1183" y="1380"/>
                    </a:lnTo>
                    <a:lnTo>
                      <a:pt x="1180" y="1387"/>
                    </a:lnTo>
                    <a:lnTo>
                      <a:pt x="1182" y="1392"/>
                    </a:lnTo>
                    <a:lnTo>
                      <a:pt x="1183" y="1392"/>
                    </a:lnTo>
                    <a:lnTo>
                      <a:pt x="1183" y="1402"/>
                    </a:lnTo>
                    <a:lnTo>
                      <a:pt x="1177" y="1410"/>
                    </a:lnTo>
                    <a:lnTo>
                      <a:pt x="1177" y="1415"/>
                    </a:lnTo>
                    <a:lnTo>
                      <a:pt x="1175" y="1420"/>
                    </a:lnTo>
                    <a:lnTo>
                      <a:pt x="1170" y="1424"/>
                    </a:lnTo>
                    <a:lnTo>
                      <a:pt x="1167" y="1433"/>
                    </a:lnTo>
                    <a:lnTo>
                      <a:pt x="1170" y="1437"/>
                    </a:lnTo>
                    <a:lnTo>
                      <a:pt x="1175" y="1440"/>
                    </a:lnTo>
                    <a:lnTo>
                      <a:pt x="1175" y="1445"/>
                    </a:lnTo>
                    <a:lnTo>
                      <a:pt x="1178" y="1447"/>
                    </a:lnTo>
                    <a:lnTo>
                      <a:pt x="1180" y="1450"/>
                    </a:lnTo>
                    <a:lnTo>
                      <a:pt x="1180" y="1453"/>
                    </a:lnTo>
                    <a:lnTo>
                      <a:pt x="1180" y="1457"/>
                    </a:lnTo>
                    <a:lnTo>
                      <a:pt x="1180" y="1458"/>
                    </a:lnTo>
                    <a:lnTo>
                      <a:pt x="1185" y="1460"/>
                    </a:lnTo>
                    <a:lnTo>
                      <a:pt x="1190" y="1463"/>
                    </a:lnTo>
                    <a:lnTo>
                      <a:pt x="1191" y="1463"/>
                    </a:lnTo>
                    <a:lnTo>
                      <a:pt x="1191" y="1467"/>
                    </a:lnTo>
                    <a:lnTo>
                      <a:pt x="1195" y="1470"/>
                    </a:lnTo>
                    <a:lnTo>
                      <a:pt x="1196" y="1477"/>
                    </a:lnTo>
                    <a:lnTo>
                      <a:pt x="1196" y="1480"/>
                    </a:lnTo>
                    <a:lnTo>
                      <a:pt x="1195" y="1487"/>
                    </a:lnTo>
                    <a:lnTo>
                      <a:pt x="1187" y="1493"/>
                    </a:lnTo>
                    <a:lnTo>
                      <a:pt x="1193" y="1490"/>
                    </a:lnTo>
                    <a:lnTo>
                      <a:pt x="1198" y="1487"/>
                    </a:lnTo>
                    <a:lnTo>
                      <a:pt x="1205" y="1488"/>
                    </a:lnTo>
                    <a:lnTo>
                      <a:pt x="1210" y="1492"/>
                    </a:lnTo>
                    <a:lnTo>
                      <a:pt x="1213" y="1492"/>
                    </a:lnTo>
                    <a:lnTo>
                      <a:pt x="1215" y="1488"/>
                    </a:lnTo>
                    <a:lnTo>
                      <a:pt x="1215" y="1485"/>
                    </a:lnTo>
                    <a:lnTo>
                      <a:pt x="1223" y="1475"/>
                    </a:lnTo>
                    <a:lnTo>
                      <a:pt x="1225" y="1475"/>
                    </a:lnTo>
                    <a:lnTo>
                      <a:pt x="1225" y="1480"/>
                    </a:lnTo>
                    <a:lnTo>
                      <a:pt x="1225" y="1482"/>
                    </a:lnTo>
                    <a:lnTo>
                      <a:pt x="1228" y="1482"/>
                    </a:lnTo>
                    <a:lnTo>
                      <a:pt x="1230" y="1490"/>
                    </a:lnTo>
                    <a:lnTo>
                      <a:pt x="1228" y="1497"/>
                    </a:lnTo>
                    <a:lnTo>
                      <a:pt x="1235" y="1500"/>
                    </a:lnTo>
                    <a:lnTo>
                      <a:pt x="1243" y="1500"/>
                    </a:lnTo>
                    <a:lnTo>
                      <a:pt x="1238" y="1498"/>
                    </a:lnTo>
                    <a:lnTo>
                      <a:pt x="1233" y="1493"/>
                    </a:lnTo>
                    <a:lnTo>
                      <a:pt x="1231" y="1488"/>
                    </a:lnTo>
                    <a:lnTo>
                      <a:pt x="1233" y="1482"/>
                    </a:lnTo>
                    <a:lnTo>
                      <a:pt x="1236" y="1478"/>
                    </a:lnTo>
                    <a:lnTo>
                      <a:pt x="1233" y="1477"/>
                    </a:lnTo>
                    <a:lnTo>
                      <a:pt x="1233" y="1472"/>
                    </a:lnTo>
                    <a:lnTo>
                      <a:pt x="1235" y="1473"/>
                    </a:lnTo>
                    <a:lnTo>
                      <a:pt x="1238" y="1472"/>
                    </a:lnTo>
                    <a:lnTo>
                      <a:pt x="1240" y="1467"/>
                    </a:lnTo>
                    <a:lnTo>
                      <a:pt x="1245" y="1462"/>
                    </a:lnTo>
                    <a:lnTo>
                      <a:pt x="1243" y="1458"/>
                    </a:lnTo>
                    <a:lnTo>
                      <a:pt x="1243" y="1453"/>
                    </a:lnTo>
                    <a:lnTo>
                      <a:pt x="1240" y="1452"/>
                    </a:lnTo>
                    <a:lnTo>
                      <a:pt x="1240" y="1447"/>
                    </a:lnTo>
                    <a:lnTo>
                      <a:pt x="1245" y="1442"/>
                    </a:lnTo>
                    <a:lnTo>
                      <a:pt x="1243" y="1440"/>
                    </a:lnTo>
                    <a:lnTo>
                      <a:pt x="1243" y="1437"/>
                    </a:lnTo>
                    <a:lnTo>
                      <a:pt x="1241" y="1437"/>
                    </a:lnTo>
                    <a:lnTo>
                      <a:pt x="1240" y="1433"/>
                    </a:lnTo>
                    <a:lnTo>
                      <a:pt x="1245" y="1422"/>
                    </a:lnTo>
                    <a:lnTo>
                      <a:pt x="1243" y="1419"/>
                    </a:lnTo>
                    <a:lnTo>
                      <a:pt x="1245" y="1410"/>
                    </a:lnTo>
                    <a:lnTo>
                      <a:pt x="1246" y="1409"/>
                    </a:lnTo>
                    <a:lnTo>
                      <a:pt x="1245" y="1405"/>
                    </a:lnTo>
                    <a:lnTo>
                      <a:pt x="1248" y="1404"/>
                    </a:lnTo>
                    <a:lnTo>
                      <a:pt x="1246" y="1400"/>
                    </a:lnTo>
                    <a:lnTo>
                      <a:pt x="1248" y="1397"/>
                    </a:lnTo>
                    <a:lnTo>
                      <a:pt x="1246" y="1397"/>
                    </a:lnTo>
                    <a:lnTo>
                      <a:pt x="1245" y="1394"/>
                    </a:lnTo>
                    <a:lnTo>
                      <a:pt x="1246" y="1394"/>
                    </a:lnTo>
                    <a:lnTo>
                      <a:pt x="1245" y="1390"/>
                    </a:lnTo>
                    <a:lnTo>
                      <a:pt x="1245" y="1385"/>
                    </a:lnTo>
                    <a:lnTo>
                      <a:pt x="1243" y="1382"/>
                    </a:lnTo>
                    <a:lnTo>
                      <a:pt x="1243" y="1377"/>
                    </a:lnTo>
                    <a:lnTo>
                      <a:pt x="1241" y="1375"/>
                    </a:lnTo>
                    <a:lnTo>
                      <a:pt x="1248" y="1372"/>
                    </a:lnTo>
                    <a:lnTo>
                      <a:pt x="1256" y="1372"/>
                    </a:lnTo>
                    <a:lnTo>
                      <a:pt x="1261" y="1367"/>
                    </a:lnTo>
                    <a:lnTo>
                      <a:pt x="1268" y="1369"/>
                    </a:lnTo>
                    <a:lnTo>
                      <a:pt x="1270" y="1365"/>
                    </a:lnTo>
                    <a:lnTo>
                      <a:pt x="1280" y="1362"/>
                    </a:lnTo>
                    <a:lnTo>
                      <a:pt x="1294" y="1357"/>
                    </a:lnTo>
                    <a:lnTo>
                      <a:pt x="1294" y="1355"/>
                    </a:lnTo>
                    <a:lnTo>
                      <a:pt x="1298" y="1352"/>
                    </a:lnTo>
                    <a:lnTo>
                      <a:pt x="1309" y="1349"/>
                    </a:lnTo>
                    <a:lnTo>
                      <a:pt x="1309" y="1344"/>
                    </a:lnTo>
                    <a:lnTo>
                      <a:pt x="1316" y="1342"/>
                    </a:lnTo>
                    <a:lnTo>
                      <a:pt x="1323" y="1332"/>
                    </a:lnTo>
                    <a:lnTo>
                      <a:pt x="1324" y="1332"/>
                    </a:lnTo>
                    <a:lnTo>
                      <a:pt x="1328" y="1335"/>
                    </a:lnTo>
                    <a:lnTo>
                      <a:pt x="1333" y="1334"/>
                    </a:lnTo>
                    <a:lnTo>
                      <a:pt x="1336" y="1330"/>
                    </a:lnTo>
                    <a:lnTo>
                      <a:pt x="1331" y="1326"/>
                    </a:lnTo>
                    <a:lnTo>
                      <a:pt x="1331" y="1321"/>
                    </a:lnTo>
                    <a:lnTo>
                      <a:pt x="1328" y="1322"/>
                    </a:lnTo>
                    <a:lnTo>
                      <a:pt x="1328" y="1327"/>
                    </a:lnTo>
                    <a:lnTo>
                      <a:pt x="1324" y="1327"/>
                    </a:lnTo>
                    <a:lnTo>
                      <a:pt x="1326" y="1322"/>
                    </a:lnTo>
                    <a:lnTo>
                      <a:pt x="1331" y="1311"/>
                    </a:lnTo>
                    <a:lnTo>
                      <a:pt x="1333" y="1309"/>
                    </a:lnTo>
                    <a:lnTo>
                      <a:pt x="1333" y="1302"/>
                    </a:lnTo>
                    <a:lnTo>
                      <a:pt x="1334" y="1297"/>
                    </a:lnTo>
                    <a:lnTo>
                      <a:pt x="1329" y="1291"/>
                    </a:lnTo>
                    <a:lnTo>
                      <a:pt x="1331" y="1277"/>
                    </a:lnTo>
                    <a:lnTo>
                      <a:pt x="1329" y="1266"/>
                    </a:lnTo>
                    <a:lnTo>
                      <a:pt x="1321" y="1256"/>
                    </a:lnTo>
                    <a:lnTo>
                      <a:pt x="1316" y="1252"/>
                    </a:lnTo>
                    <a:lnTo>
                      <a:pt x="1314" y="1247"/>
                    </a:lnTo>
                    <a:lnTo>
                      <a:pt x="1309" y="1246"/>
                    </a:lnTo>
                    <a:lnTo>
                      <a:pt x="1308" y="1242"/>
                    </a:lnTo>
                    <a:lnTo>
                      <a:pt x="1311" y="1234"/>
                    </a:lnTo>
                    <a:lnTo>
                      <a:pt x="1316" y="1232"/>
                    </a:lnTo>
                    <a:lnTo>
                      <a:pt x="1329" y="1221"/>
                    </a:lnTo>
                    <a:lnTo>
                      <a:pt x="1333" y="1219"/>
                    </a:lnTo>
                    <a:lnTo>
                      <a:pt x="1336" y="1216"/>
                    </a:lnTo>
                    <a:lnTo>
                      <a:pt x="1336" y="1213"/>
                    </a:lnTo>
                    <a:lnTo>
                      <a:pt x="1334" y="1213"/>
                    </a:lnTo>
                    <a:lnTo>
                      <a:pt x="1334" y="1211"/>
                    </a:lnTo>
                    <a:lnTo>
                      <a:pt x="1339" y="1204"/>
                    </a:lnTo>
                    <a:lnTo>
                      <a:pt x="1341" y="1204"/>
                    </a:lnTo>
                    <a:lnTo>
                      <a:pt x="1344" y="1209"/>
                    </a:lnTo>
                    <a:lnTo>
                      <a:pt x="1348" y="1211"/>
                    </a:lnTo>
                    <a:lnTo>
                      <a:pt x="1346" y="1209"/>
                    </a:lnTo>
                    <a:lnTo>
                      <a:pt x="1346" y="1204"/>
                    </a:lnTo>
                    <a:lnTo>
                      <a:pt x="1351" y="1201"/>
                    </a:lnTo>
                    <a:lnTo>
                      <a:pt x="1356" y="1193"/>
                    </a:lnTo>
                    <a:lnTo>
                      <a:pt x="1356" y="1191"/>
                    </a:lnTo>
                    <a:lnTo>
                      <a:pt x="1349" y="1191"/>
                    </a:lnTo>
                    <a:lnTo>
                      <a:pt x="1349" y="1189"/>
                    </a:lnTo>
                    <a:lnTo>
                      <a:pt x="1353" y="1184"/>
                    </a:lnTo>
                    <a:lnTo>
                      <a:pt x="1351" y="1181"/>
                    </a:lnTo>
                    <a:lnTo>
                      <a:pt x="1349" y="1179"/>
                    </a:lnTo>
                    <a:lnTo>
                      <a:pt x="1353" y="1174"/>
                    </a:lnTo>
                    <a:lnTo>
                      <a:pt x="1356" y="1174"/>
                    </a:lnTo>
                    <a:lnTo>
                      <a:pt x="1351" y="1173"/>
                    </a:lnTo>
                    <a:lnTo>
                      <a:pt x="1351" y="1171"/>
                    </a:lnTo>
                    <a:lnTo>
                      <a:pt x="1353" y="1164"/>
                    </a:lnTo>
                    <a:lnTo>
                      <a:pt x="1358" y="1163"/>
                    </a:lnTo>
                    <a:lnTo>
                      <a:pt x="1354" y="1161"/>
                    </a:lnTo>
                    <a:lnTo>
                      <a:pt x="1346" y="1163"/>
                    </a:lnTo>
                    <a:lnTo>
                      <a:pt x="1344" y="1161"/>
                    </a:lnTo>
                    <a:lnTo>
                      <a:pt x="1344" y="1158"/>
                    </a:lnTo>
                    <a:lnTo>
                      <a:pt x="1354" y="1151"/>
                    </a:lnTo>
                    <a:lnTo>
                      <a:pt x="1361" y="1143"/>
                    </a:lnTo>
                    <a:lnTo>
                      <a:pt x="1363" y="1138"/>
                    </a:lnTo>
                    <a:lnTo>
                      <a:pt x="1366" y="1138"/>
                    </a:lnTo>
                    <a:lnTo>
                      <a:pt x="1368" y="1136"/>
                    </a:lnTo>
                    <a:lnTo>
                      <a:pt x="1368" y="1131"/>
                    </a:lnTo>
                    <a:lnTo>
                      <a:pt x="1364" y="1130"/>
                    </a:lnTo>
                    <a:lnTo>
                      <a:pt x="1364" y="1128"/>
                    </a:lnTo>
                    <a:lnTo>
                      <a:pt x="1363" y="1128"/>
                    </a:lnTo>
                    <a:lnTo>
                      <a:pt x="1359" y="1123"/>
                    </a:lnTo>
                    <a:lnTo>
                      <a:pt x="1359" y="1115"/>
                    </a:lnTo>
                    <a:lnTo>
                      <a:pt x="1363" y="1108"/>
                    </a:lnTo>
                    <a:lnTo>
                      <a:pt x="1363" y="1103"/>
                    </a:lnTo>
                    <a:lnTo>
                      <a:pt x="1366" y="1101"/>
                    </a:lnTo>
                    <a:lnTo>
                      <a:pt x="1368" y="1101"/>
                    </a:lnTo>
                    <a:lnTo>
                      <a:pt x="1371" y="1101"/>
                    </a:lnTo>
                    <a:lnTo>
                      <a:pt x="1371" y="1100"/>
                    </a:lnTo>
                    <a:lnTo>
                      <a:pt x="1374" y="1096"/>
                    </a:lnTo>
                    <a:lnTo>
                      <a:pt x="1378" y="1096"/>
                    </a:lnTo>
                    <a:lnTo>
                      <a:pt x="1381" y="1095"/>
                    </a:lnTo>
                    <a:lnTo>
                      <a:pt x="1383" y="1096"/>
                    </a:lnTo>
                    <a:lnTo>
                      <a:pt x="1391" y="1096"/>
                    </a:lnTo>
                    <a:lnTo>
                      <a:pt x="1399" y="1101"/>
                    </a:lnTo>
                    <a:lnTo>
                      <a:pt x="1411" y="1106"/>
                    </a:lnTo>
                    <a:lnTo>
                      <a:pt x="1416" y="1106"/>
                    </a:lnTo>
                    <a:lnTo>
                      <a:pt x="1414" y="1110"/>
                    </a:lnTo>
                    <a:lnTo>
                      <a:pt x="1409" y="1113"/>
                    </a:lnTo>
                    <a:lnTo>
                      <a:pt x="1416" y="1113"/>
                    </a:lnTo>
                    <a:lnTo>
                      <a:pt x="1422" y="1108"/>
                    </a:lnTo>
                    <a:lnTo>
                      <a:pt x="1427" y="1108"/>
                    </a:lnTo>
                    <a:lnTo>
                      <a:pt x="1431" y="1111"/>
                    </a:lnTo>
                    <a:lnTo>
                      <a:pt x="1434" y="1111"/>
                    </a:lnTo>
                    <a:lnTo>
                      <a:pt x="1437" y="1115"/>
                    </a:lnTo>
                    <a:lnTo>
                      <a:pt x="1437" y="1110"/>
                    </a:lnTo>
                    <a:lnTo>
                      <a:pt x="1442" y="1113"/>
                    </a:lnTo>
                    <a:lnTo>
                      <a:pt x="1446" y="1110"/>
                    </a:lnTo>
                    <a:lnTo>
                      <a:pt x="1449" y="1110"/>
                    </a:lnTo>
                    <a:lnTo>
                      <a:pt x="1456" y="1106"/>
                    </a:lnTo>
                    <a:lnTo>
                      <a:pt x="1464" y="1113"/>
                    </a:lnTo>
                    <a:lnTo>
                      <a:pt x="1464" y="1116"/>
                    </a:lnTo>
                    <a:lnTo>
                      <a:pt x="1469" y="1121"/>
                    </a:lnTo>
                    <a:lnTo>
                      <a:pt x="1474" y="1121"/>
                    </a:lnTo>
                    <a:lnTo>
                      <a:pt x="1474" y="1128"/>
                    </a:lnTo>
                    <a:lnTo>
                      <a:pt x="1471" y="1131"/>
                    </a:lnTo>
                    <a:lnTo>
                      <a:pt x="1471" y="1134"/>
                    </a:lnTo>
                    <a:lnTo>
                      <a:pt x="1474" y="1133"/>
                    </a:lnTo>
                    <a:lnTo>
                      <a:pt x="1479" y="1136"/>
                    </a:lnTo>
                    <a:lnTo>
                      <a:pt x="1482" y="1141"/>
                    </a:lnTo>
                    <a:lnTo>
                      <a:pt x="1477" y="1143"/>
                    </a:lnTo>
                    <a:lnTo>
                      <a:pt x="1482" y="1146"/>
                    </a:lnTo>
                    <a:lnTo>
                      <a:pt x="1485" y="1143"/>
                    </a:lnTo>
                    <a:lnTo>
                      <a:pt x="1489" y="1148"/>
                    </a:lnTo>
                    <a:lnTo>
                      <a:pt x="1489" y="1151"/>
                    </a:lnTo>
                    <a:lnTo>
                      <a:pt x="1485" y="1148"/>
                    </a:lnTo>
                    <a:lnTo>
                      <a:pt x="1482" y="1151"/>
                    </a:lnTo>
                    <a:lnTo>
                      <a:pt x="1479" y="1151"/>
                    </a:lnTo>
                    <a:lnTo>
                      <a:pt x="1484" y="1158"/>
                    </a:lnTo>
                    <a:lnTo>
                      <a:pt x="1484" y="1161"/>
                    </a:lnTo>
                    <a:lnTo>
                      <a:pt x="1489" y="1158"/>
                    </a:lnTo>
                    <a:lnTo>
                      <a:pt x="1489" y="1161"/>
                    </a:lnTo>
                    <a:lnTo>
                      <a:pt x="1492" y="1159"/>
                    </a:lnTo>
                    <a:lnTo>
                      <a:pt x="1500" y="1164"/>
                    </a:lnTo>
                    <a:lnTo>
                      <a:pt x="1502" y="1164"/>
                    </a:lnTo>
                    <a:lnTo>
                      <a:pt x="1505" y="1166"/>
                    </a:lnTo>
                    <a:lnTo>
                      <a:pt x="1510" y="1164"/>
                    </a:lnTo>
                    <a:lnTo>
                      <a:pt x="1515" y="1166"/>
                    </a:lnTo>
                    <a:lnTo>
                      <a:pt x="1515" y="1174"/>
                    </a:lnTo>
                    <a:lnTo>
                      <a:pt x="1517" y="1178"/>
                    </a:lnTo>
                    <a:lnTo>
                      <a:pt x="1524" y="1173"/>
                    </a:lnTo>
                    <a:lnTo>
                      <a:pt x="1524" y="1168"/>
                    </a:lnTo>
                    <a:lnTo>
                      <a:pt x="1529" y="1166"/>
                    </a:lnTo>
                    <a:lnTo>
                      <a:pt x="1529" y="1174"/>
                    </a:lnTo>
                    <a:lnTo>
                      <a:pt x="1527" y="1181"/>
                    </a:lnTo>
                    <a:lnTo>
                      <a:pt x="1520" y="1183"/>
                    </a:lnTo>
                    <a:lnTo>
                      <a:pt x="1515" y="1189"/>
                    </a:lnTo>
                    <a:lnTo>
                      <a:pt x="1517" y="1199"/>
                    </a:lnTo>
                    <a:lnTo>
                      <a:pt x="1515" y="1204"/>
                    </a:lnTo>
                    <a:lnTo>
                      <a:pt x="1514" y="1198"/>
                    </a:lnTo>
                    <a:lnTo>
                      <a:pt x="1512" y="1201"/>
                    </a:lnTo>
                    <a:lnTo>
                      <a:pt x="1510" y="1208"/>
                    </a:lnTo>
                    <a:lnTo>
                      <a:pt x="1500" y="1206"/>
                    </a:lnTo>
                    <a:lnTo>
                      <a:pt x="1487" y="1203"/>
                    </a:lnTo>
                    <a:lnTo>
                      <a:pt x="1499" y="1208"/>
                    </a:lnTo>
                    <a:lnTo>
                      <a:pt x="1507" y="1209"/>
                    </a:lnTo>
                    <a:lnTo>
                      <a:pt x="1514" y="1214"/>
                    </a:lnTo>
                    <a:lnTo>
                      <a:pt x="1514" y="1223"/>
                    </a:lnTo>
                    <a:lnTo>
                      <a:pt x="1509" y="1228"/>
                    </a:lnTo>
                    <a:lnTo>
                      <a:pt x="1509" y="1229"/>
                    </a:lnTo>
                    <a:lnTo>
                      <a:pt x="1504" y="1236"/>
                    </a:lnTo>
                    <a:lnTo>
                      <a:pt x="1505" y="1236"/>
                    </a:lnTo>
                    <a:lnTo>
                      <a:pt x="1512" y="1244"/>
                    </a:lnTo>
                    <a:lnTo>
                      <a:pt x="1515" y="1246"/>
                    </a:lnTo>
                    <a:lnTo>
                      <a:pt x="1512" y="1247"/>
                    </a:lnTo>
                    <a:lnTo>
                      <a:pt x="1504" y="1244"/>
                    </a:lnTo>
                    <a:lnTo>
                      <a:pt x="1510" y="1251"/>
                    </a:lnTo>
                    <a:lnTo>
                      <a:pt x="1514" y="1254"/>
                    </a:lnTo>
                    <a:lnTo>
                      <a:pt x="1515" y="1254"/>
                    </a:lnTo>
                    <a:lnTo>
                      <a:pt x="1514" y="1249"/>
                    </a:lnTo>
                    <a:lnTo>
                      <a:pt x="1519" y="1249"/>
                    </a:lnTo>
                    <a:lnTo>
                      <a:pt x="1524" y="1252"/>
                    </a:lnTo>
                    <a:lnTo>
                      <a:pt x="1525" y="1257"/>
                    </a:lnTo>
                    <a:lnTo>
                      <a:pt x="1525" y="1262"/>
                    </a:lnTo>
                    <a:lnTo>
                      <a:pt x="1525" y="1267"/>
                    </a:lnTo>
                    <a:lnTo>
                      <a:pt x="1520" y="1274"/>
                    </a:lnTo>
                    <a:lnTo>
                      <a:pt x="1519" y="1279"/>
                    </a:lnTo>
                    <a:lnTo>
                      <a:pt x="1515" y="1282"/>
                    </a:lnTo>
                    <a:lnTo>
                      <a:pt x="1520" y="1281"/>
                    </a:lnTo>
                    <a:lnTo>
                      <a:pt x="1527" y="1269"/>
                    </a:lnTo>
                    <a:lnTo>
                      <a:pt x="1534" y="1264"/>
                    </a:lnTo>
                    <a:lnTo>
                      <a:pt x="1535" y="1264"/>
                    </a:lnTo>
                    <a:lnTo>
                      <a:pt x="1534" y="1267"/>
                    </a:lnTo>
                    <a:lnTo>
                      <a:pt x="1535" y="1277"/>
                    </a:lnTo>
                    <a:lnTo>
                      <a:pt x="1534" y="1279"/>
                    </a:lnTo>
                    <a:lnTo>
                      <a:pt x="1534" y="1282"/>
                    </a:lnTo>
                    <a:lnTo>
                      <a:pt x="1532" y="1287"/>
                    </a:lnTo>
                    <a:lnTo>
                      <a:pt x="1537" y="1281"/>
                    </a:lnTo>
                    <a:lnTo>
                      <a:pt x="1537" y="1276"/>
                    </a:lnTo>
                    <a:lnTo>
                      <a:pt x="1544" y="1272"/>
                    </a:lnTo>
                    <a:lnTo>
                      <a:pt x="1547" y="1272"/>
                    </a:lnTo>
                    <a:lnTo>
                      <a:pt x="1552" y="1269"/>
                    </a:lnTo>
                    <a:lnTo>
                      <a:pt x="1555" y="1269"/>
                    </a:lnTo>
                    <a:lnTo>
                      <a:pt x="1555" y="1271"/>
                    </a:lnTo>
                    <a:lnTo>
                      <a:pt x="1557" y="1269"/>
                    </a:lnTo>
                    <a:lnTo>
                      <a:pt x="1562" y="1267"/>
                    </a:lnTo>
                    <a:lnTo>
                      <a:pt x="1564" y="1264"/>
                    </a:lnTo>
                    <a:lnTo>
                      <a:pt x="1565" y="1259"/>
                    </a:lnTo>
                    <a:lnTo>
                      <a:pt x="1572" y="1256"/>
                    </a:lnTo>
                    <a:lnTo>
                      <a:pt x="1575" y="1257"/>
                    </a:lnTo>
                    <a:lnTo>
                      <a:pt x="1577" y="1264"/>
                    </a:lnTo>
                    <a:lnTo>
                      <a:pt x="1577" y="1269"/>
                    </a:lnTo>
                    <a:lnTo>
                      <a:pt x="1580" y="1262"/>
                    </a:lnTo>
                    <a:lnTo>
                      <a:pt x="1579" y="1256"/>
                    </a:lnTo>
                    <a:lnTo>
                      <a:pt x="1582" y="1256"/>
                    </a:lnTo>
                    <a:lnTo>
                      <a:pt x="1580" y="1254"/>
                    </a:lnTo>
                    <a:lnTo>
                      <a:pt x="1583" y="1249"/>
                    </a:lnTo>
                    <a:lnTo>
                      <a:pt x="1587" y="1249"/>
                    </a:lnTo>
                    <a:lnTo>
                      <a:pt x="1588" y="1244"/>
                    </a:lnTo>
                    <a:lnTo>
                      <a:pt x="1592" y="1241"/>
                    </a:lnTo>
                    <a:lnTo>
                      <a:pt x="1595" y="1237"/>
                    </a:lnTo>
                    <a:lnTo>
                      <a:pt x="1597" y="1234"/>
                    </a:lnTo>
                    <a:lnTo>
                      <a:pt x="1600" y="1234"/>
                    </a:lnTo>
                    <a:lnTo>
                      <a:pt x="1603" y="1237"/>
                    </a:lnTo>
                    <a:lnTo>
                      <a:pt x="1603" y="1236"/>
                    </a:lnTo>
                    <a:lnTo>
                      <a:pt x="1602" y="1232"/>
                    </a:lnTo>
                    <a:lnTo>
                      <a:pt x="1597" y="1232"/>
                    </a:lnTo>
                    <a:lnTo>
                      <a:pt x="1597" y="1229"/>
                    </a:lnTo>
                    <a:lnTo>
                      <a:pt x="1600" y="1223"/>
                    </a:lnTo>
                    <a:lnTo>
                      <a:pt x="1603" y="1221"/>
                    </a:lnTo>
                    <a:lnTo>
                      <a:pt x="1605" y="1224"/>
                    </a:lnTo>
                    <a:lnTo>
                      <a:pt x="1605" y="1219"/>
                    </a:lnTo>
                    <a:lnTo>
                      <a:pt x="1608" y="1218"/>
                    </a:lnTo>
                    <a:lnTo>
                      <a:pt x="1608" y="1214"/>
                    </a:lnTo>
                    <a:lnTo>
                      <a:pt x="1613" y="1209"/>
                    </a:lnTo>
                    <a:lnTo>
                      <a:pt x="1617" y="1206"/>
                    </a:lnTo>
                    <a:lnTo>
                      <a:pt x="1615" y="1203"/>
                    </a:lnTo>
                    <a:lnTo>
                      <a:pt x="1620" y="1198"/>
                    </a:lnTo>
                    <a:lnTo>
                      <a:pt x="1625" y="1196"/>
                    </a:lnTo>
                    <a:lnTo>
                      <a:pt x="1627" y="1198"/>
                    </a:lnTo>
                    <a:lnTo>
                      <a:pt x="1622" y="1201"/>
                    </a:lnTo>
                    <a:lnTo>
                      <a:pt x="1627" y="1199"/>
                    </a:lnTo>
                    <a:lnTo>
                      <a:pt x="1628" y="1201"/>
                    </a:lnTo>
                    <a:lnTo>
                      <a:pt x="1625" y="1203"/>
                    </a:lnTo>
                    <a:lnTo>
                      <a:pt x="1625" y="1206"/>
                    </a:lnTo>
                    <a:lnTo>
                      <a:pt x="1628" y="1208"/>
                    </a:lnTo>
                    <a:lnTo>
                      <a:pt x="1625" y="1211"/>
                    </a:lnTo>
                    <a:lnTo>
                      <a:pt x="1622" y="1213"/>
                    </a:lnTo>
                    <a:lnTo>
                      <a:pt x="1622" y="1213"/>
                    </a:lnTo>
                    <a:lnTo>
                      <a:pt x="1625" y="1214"/>
                    </a:lnTo>
                    <a:lnTo>
                      <a:pt x="1628" y="1214"/>
                    </a:lnTo>
                    <a:lnTo>
                      <a:pt x="1627" y="1218"/>
                    </a:lnTo>
                    <a:lnTo>
                      <a:pt x="1625" y="1219"/>
                    </a:lnTo>
                    <a:lnTo>
                      <a:pt x="1628" y="1219"/>
                    </a:lnTo>
                    <a:lnTo>
                      <a:pt x="1630" y="1223"/>
                    </a:lnTo>
                    <a:lnTo>
                      <a:pt x="1627" y="1226"/>
                    </a:lnTo>
                    <a:lnTo>
                      <a:pt x="1627" y="1229"/>
                    </a:lnTo>
                    <a:lnTo>
                      <a:pt x="1632" y="1232"/>
                    </a:lnTo>
                    <a:lnTo>
                      <a:pt x="1632" y="1239"/>
                    </a:lnTo>
                    <a:lnTo>
                      <a:pt x="1630" y="1241"/>
                    </a:lnTo>
                    <a:lnTo>
                      <a:pt x="1628" y="1239"/>
                    </a:lnTo>
                    <a:lnTo>
                      <a:pt x="1625" y="1239"/>
                    </a:lnTo>
                    <a:lnTo>
                      <a:pt x="1628" y="1242"/>
                    </a:lnTo>
                    <a:lnTo>
                      <a:pt x="1628" y="1244"/>
                    </a:lnTo>
                    <a:lnTo>
                      <a:pt x="1632" y="1244"/>
                    </a:lnTo>
                    <a:lnTo>
                      <a:pt x="1633" y="1242"/>
                    </a:lnTo>
                    <a:lnTo>
                      <a:pt x="1635" y="1246"/>
                    </a:lnTo>
                    <a:lnTo>
                      <a:pt x="1638" y="1247"/>
                    </a:lnTo>
                    <a:lnTo>
                      <a:pt x="1635" y="1252"/>
                    </a:lnTo>
                    <a:lnTo>
                      <a:pt x="1630" y="1254"/>
                    </a:lnTo>
                    <a:lnTo>
                      <a:pt x="1625" y="1252"/>
                    </a:lnTo>
                    <a:lnTo>
                      <a:pt x="1622" y="1256"/>
                    </a:lnTo>
                    <a:lnTo>
                      <a:pt x="1627" y="1257"/>
                    </a:lnTo>
                    <a:lnTo>
                      <a:pt x="1637" y="1254"/>
                    </a:lnTo>
                    <a:lnTo>
                      <a:pt x="1642" y="1256"/>
                    </a:lnTo>
                    <a:lnTo>
                      <a:pt x="1640" y="1259"/>
                    </a:lnTo>
                    <a:lnTo>
                      <a:pt x="1635" y="1264"/>
                    </a:lnTo>
                    <a:lnTo>
                      <a:pt x="1638" y="1264"/>
                    </a:lnTo>
                    <a:lnTo>
                      <a:pt x="1643" y="1262"/>
                    </a:lnTo>
                    <a:lnTo>
                      <a:pt x="1643" y="1267"/>
                    </a:lnTo>
                    <a:lnTo>
                      <a:pt x="1638" y="1272"/>
                    </a:lnTo>
                    <a:lnTo>
                      <a:pt x="1632" y="1272"/>
                    </a:lnTo>
                    <a:lnTo>
                      <a:pt x="1628" y="1271"/>
                    </a:lnTo>
                    <a:lnTo>
                      <a:pt x="1625" y="1274"/>
                    </a:lnTo>
                    <a:lnTo>
                      <a:pt x="1627" y="1276"/>
                    </a:lnTo>
                    <a:lnTo>
                      <a:pt x="1625" y="1279"/>
                    </a:lnTo>
                    <a:lnTo>
                      <a:pt x="1632" y="1277"/>
                    </a:lnTo>
                    <a:lnTo>
                      <a:pt x="1640" y="1277"/>
                    </a:lnTo>
                    <a:lnTo>
                      <a:pt x="1645" y="1276"/>
                    </a:lnTo>
                    <a:lnTo>
                      <a:pt x="1647" y="1276"/>
                    </a:lnTo>
                    <a:lnTo>
                      <a:pt x="1643" y="1279"/>
                    </a:lnTo>
                    <a:lnTo>
                      <a:pt x="1643" y="1281"/>
                    </a:lnTo>
                    <a:lnTo>
                      <a:pt x="1638" y="1284"/>
                    </a:lnTo>
                    <a:lnTo>
                      <a:pt x="1635" y="1284"/>
                    </a:lnTo>
                    <a:lnTo>
                      <a:pt x="1627" y="1292"/>
                    </a:lnTo>
                    <a:lnTo>
                      <a:pt x="1635" y="1289"/>
                    </a:lnTo>
                    <a:lnTo>
                      <a:pt x="1640" y="1289"/>
                    </a:lnTo>
                    <a:lnTo>
                      <a:pt x="1643" y="1287"/>
                    </a:lnTo>
                    <a:lnTo>
                      <a:pt x="1648" y="1287"/>
                    </a:lnTo>
                    <a:lnTo>
                      <a:pt x="1648" y="1292"/>
                    </a:lnTo>
                    <a:lnTo>
                      <a:pt x="1645" y="1292"/>
                    </a:lnTo>
                    <a:lnTo>
                      <a:pt x="1640" y="1296"/>
                    </a:lnTo>
                    <a:lnTo>
                      <a:pt x="1638" y="1299"/>
                    </a:lnTo>
                    <a:lnTo>
                      <a:pt x="1640" y="1297"/>
                    </a:lnTo>
                    <a:lnTo>
                      <a:pt x="1645" y="1299"/>
                    </a:lnTo>
                    <a:lnTo>
                      <a:pt x="1648" y="1296"/>
                    </a:lnTo>
                    <a:lnTo>
                      <a:pt x="1653" y="1299"/>
                    </a:lnTo>
                    <a:lnTo>
                      <a:pt x="1655" y="1307"/>
                    </a:lnTo>
                    <a:lnTo>
                      <a:pt x="1650" y="1311"/>
                    </a:lnTo>
                    <a:lnTo>
                      <a:pt x="1647" y="1309"/>
                    </a:lnTo>
                    <a:lnTo>
                      <a:pt x="1645" y="1311"/>
                    </a:lnTo>
                    <a:lnTo>
                      <a:pt x="1640" y="1311"/>
                    </a:lnTo>
                    <a:lnTo>
                      <a:pt x="1643" y="1314"/>
                    </a:lnTo>
                    <a:lnTo>
                      <a:pt x="1647" y="1314"/>
                    </a:lnTo>
                    <a:lnTo>
                      <a:pt x="1648" y="1314"/>
                    </a:lnTo>
                    <a:lnTo>
                      <a:pt x="1653" y="1314"/>
                    </a:lnTo>
                    <a:lnTo>
                      <a:pt x="1655" y="1317"/>
                    </a:lnTo>
                    <a:lnTo>
                      <a:pt x="1655" y="1321"/>
                    </a:lnTo>
                    <a:lnTo>
                      <a:pt x="1652" y="1322"/>
                    </a:lnTo>
                    <a:lnTo>
                      <a:pt x="1655" y="1324"/>
                    </a:lnTo>
                    <a:lnTo>
                      <a:pt x="1658" y="1322"/>
                    </a:lnTo>
                    <a:lnTo>
                      <a:pt x="1663" y="1327"/>
                    </a:lnTo>
                    <a:lnTo>
                      <a:pt x="1662" y="1330"/>
                    </a:lnTo>
                    <a:lnTo>
                      <a:pt x="1658" y="1332"/>
                    </a:lnTo>
                    <a:lnTo>
                      <a:pt x="1653" y="1337"/>
                    </a:lnTo>
                    <a:lnTo>
                      <a:pt x="1648" y="1335"/>
                    </a:lnTo>
                    <a:lnTo>
                      <a:pt x="1648" y="1337"/>
                    </a:lnTo>
                    <a:lnTo>
                      <a:pt x="1652" y="1339"/>
                    </a:lnTo>
                    <a:lnTo>
                      <a:pt x="1652" y="1342"/>
                    </a:lnTo>
                    <a:lnTo>
                      <a:pt x="1647" y="1342"/>
                    </a:lnTo>
                    <a:lnTo>
                      <a:pt x="1642" y="1339"/>
                    </a:lnTo>
                    <a:lnTo>
                      <a:pt x="1635" y="1339"/>
                    </a:lnTo>
                    <a:lnTo>
                      <a:pt x="1640" y="1342"/>
                    </a:lnTo>
                    <a:lnTo>
                      <a:pt x="1640" y="1345"/>
                    </a:lnTo>
                    <a:lnTo>
                      <a:pt x="1645" y="1350"/>
                    </a:lnTo>
                    <a:lnTo>
                      <a:pt x="1648" y="1352"/>
                    </a:lnTo>
                    <a:lnTo>
                      <a:pt x="1647" y="1355"/>
                    </a:lnTo>
                    <a:lnTo>
                      <a:pt x="1642" y="1355"/>
                    </a:lnTo>
                    <a:lnTo>
                      <a:pt x="1640" y="1359"/>
                    </a:lnTo>
                    <a:lnTo>
                      <a:pt x="1633" y="1357"/>
                    </a:lnTo>
                    <a:lnTo>
                      <a:pt x="1642" y="1360"/>
                    </a:lnTo>
                    <a:lnTo>
                      <a:pt x="1645" y="1359"/>
                    </a:lnTo>
                    <a:lnTo>
                      <a:pt x="1645" y="1357"/>
                    </a:lnTo>
                    <a:lnTo>
                      <a:pt x="1652" y="1355"/>
                    </a:lnTo>
                    <a:lnTo>
                      <a:pt x="1655" y="1357"/>
                    </a:lnTo>
                    <a:lnTo>
                      <a:pt x="1655" y="1360"/>
                    </a:lnTo>
                    <a:lnTo>
                      <a:pt x="1657" y="1362"/>
                    </a:lnTo>
                    <a:lnTo>
                      <a:pt x="1653" y="1364"/>
                    </a:lnTo>
                    <a:lnTo>
                      <a:pt x="1657" y="1364"/>
                    </a:lnTo>
                    <a:lnTo>
                      <a:pt x="1658" y="1365"/>
                    </a:lnTo>
                    <a:lnTo>
                      <a:pt x="1657" y="1369"/>
                    </a:lnTo>
                    <a:lnTo>
                      <a:pt x="1658" y="1370"/>
                    </a:lnTo>
                    <a:lnTo>
                      <a:pt x="1663" y="1367"/>
                    </a:lnTo>
                    <a:lnTo>
                      <a:pt x="1665" y="1369"/>
                    </a:lnTo>
                    <a:lnTo>
                      <a:pt x="1668" y="1369"/>
                    </a:lnTo>
                    <a:lnTo>
                      <a:pt x="1667" y="1374"/>
                    </a:lnTo>
                    <a:lnTo>
                      <a:pt x="1665" y="1377"/>
                    </a:lnTo>
                    <a:lnTo>
                      <a:pt x="1665" y="1379"/>
                    </a:lnTo>
                    <a:lnTo>
                      <a:pt x="1668" y="1379"/>
                    </a:lnTo>
                    <a:lnTo>
                      <a:pt x="1673" y="1374"/>
                    </a:lnTo>
                    <a:lnTo>
                      <a:pt x="1673" y="1374"/>
                    </a:lnTo>
                    <a:lnTo>
                      <a:pt x="1673" y="1377"/>
                    </a:lnTo>
                    <a:lnTo>
                      <a:pt x="1677" y="1380"/>
                    </a:lnTo>
                    <a:lnTo>
                      <a:pt x="1670" y="1384"/>
                    </a:lnTo>
                    <a:lnTo>
                      <a:pt x="1663" y="1392"/>
                    </a:lnTo>
                    <a:lnTo>
                      <a:pt x="1658" y="1395"/>
                    </a:lnTo>
                    <a:lnTo>
                      <a:pt x="1653" y="1394"/>
                    </a:lnTo>
                    <a:lnTo>
                      <a:pt x="1658" y="1397"/>
                    </a:lnTo>
                    <a:lnTo>
                      <a:pt x="1662" y="1395"/>
                    </a:lnTo>
                    <a:lnTo>
                      <a:pt x="1672" y="1387"/>
                    </a:lnTo>
                    <a:lnTo>
                      <a:pt x="1675" y="1387"/>
                    </a:lnTo>
                    <a:lnTo>
                      <a:pt x="1675" y="1390"/>
                    </a:lnTo>
                    <a:lnTo>
                      <a:pt x="1672" y="1392"/>
                    </a:lnTo>
                    <a:lnTo>
                      <a:pt x="1668" y="1397"/>
                    </a:lnTo>
                    <a:lnTo>
                      <a:pt x="1672" y="1397"/>
                    </a:lnTo>
                    <a:lnTo>
                      <a:pt x="1677" y="1392"/>
                    </a:lnTo>
                    <a:lnTo>
                      <a:pt x="1680" y="1387"/>
                    </a:lnTo>
                    <a:lnTo>
                      <a:pt x="1685" y="1387"/>
                    </a:lnTo>
                    <a:lnTo>
                      <a:pt x="1685" y="1389"/>
                    </a:lnTo>
                    <a:lnTo>
                      <a:pt x="1682" y="1390"/>
                    </a:lnTo>
                    <a:lnTo>
                      <a:pt x="1680" y="1392"/>
                    </a:lnTo>
                    <a:lnTo>
                      <a:pt x="1682" y="1394"/>
                    </a:lnTo>
                    <a:lnTo>
                      <a:pt x="1688" y="1390"/>
                    </a:lnTo>
                    <a:lnTo>
                      <a:pt x="1690" y="1394"/>
                    </a:lnTo>
                    <a:lnTo>
                      <a:pt x="1683" y="1397"/>
                    </a:lnTo>
                    <a:lnTo>
                      <a:pt x="1680" y="1400"/>
                    </a:lnTo>
                    <a:lnTo>
                      <a:pt x="1682" y="1402"/>
                    </a:lnTo>
                    <a:lnTo>
                      <a:pt x="1686" y="1399"/>
                    </a:lnTo>
                    <a:lnTo>
                      <a:pt x="1695" y="1392"/>
                    </a:lnTo>
                    <a:lnTo>
                      <a:pt x="1696" y="1392"/>
                    </a:lnTo>
                    <a:lnTo>
                      <a:pt x="1695" y="1394"/>
                    </a:lnTo>
                    <a:lnTo>
                      <a:pt x="1693" y="1395"/>
                    </a:lnTo>
                    <a:lnTo>
                      <a:pt x="1700" y="1392"/>
                    </a:lnTo>
                    <a:lnTo>
                      <a:pt x="1700" y="1394"/>
                    </a:lnTo>
                    <a:lnTo>
                      <a:pt x="1700" y="1402"/>
                    </a:lnTo>
                    <a:lnTo>
                      <a:pt x="1696" y="1402"/>
                    </a:lnTo>
                    <a:lnTo>
                      <a:pt x="1698" y="1405"/>
                    </a:lnTo>
                    <a:lnTo>
                      <a:pt x="1703" y="1404"/>
                    </a:lnTo>
                    <a:lnTo>
                      <a:pt x="1708" y="1407"/>
                    </a:lnTo>
                    <a:lnTo>
                      <a:pt x="1711" y="1404"/>
                    </a:lnTo>
                    <a:lnTo>
                      <a:pt x="1718" y="1402"/>
                    </a:lnTo>
                    <a:lnTo>
                      <a:pt x="1721" y="1402"/>
                    </a:lnTo>
                    <a:lnTo>
                      <a:pt x="1720" y="1407"/>
                    </a:lnTo>
                    <a:lnTo>
                      <a:pt x="1716" y="1407"/>
                    </a:lnTo>
                    <a:lnTo>
                      <a:pt x="1715" y="1409"/>
                    </a:lnTo>
                    <a:lnTo>
                      <a:pt x="1726" y="1412"/>
                    </a:lnTo>
                    <a:lnTo>
                      <a:pt x="1731" y="1415"/>
                    </a:lnTo>
                    <a:lnTo>
                      <a:pt x="1723" y="1415"/>
                    </a:lnTo>
                    <a:lnTo>
                      <a:pt x="1723" y="1417"/>
                    </a:lnTo>
                    <a:lnTo>
                      <a:pt x="1713" y="1419"/>
                    </a:lnTo>
                    <a:lnTo>
                      <a:pt x="1711" y="1417"/>
                    </a:lnTo>
                    <a:lnTo>
                      <a:pt x="1705" y="1420"/>
                    </a:lnTo>
                    <a:lnTo>
                      <a:pt x="1700" y="1424"/>
                    </a:lnTo>
                    <a:lnTo>
                      <a:pt x="1691" y="1425"/>
                    </a:lnTo>
                    <a:lnTo>
                      <a:pt x="1678" y="1427"/>
                    </a:lnTo>
                    <a:lnTo>
                      <a:pt x="1678" y="1430"/>
                    </a:lnTo>
                    <a:lnTo>
                      <a:pt x="1686" y="1428"/>
                    </a:lnTo>
                    <a:lnTo>
                      <a:pt x="1696" y="1425"/>
                    </a:lnTo>
                    <a:lnTo>
                      <a:pt x="1700" y="1425"/>
                    </a:lnTo>
                    <a:lnTo>
                      <a:pt x="1700" y="1428"/>
                    </a:lnTo>
                    <a:lnTo>
                      <a:pt x="1691" y="1428"/>
                    </a:lnTo>
                    <a:lnTo>
                      <a:pt x="1682" y="1430"/>
                    </a:lnTo>
                    <a:lnTo>
                      <a:pt x="1673" y="1435"/>
                    </a:lnTo>
                    <a:lnTo>
                      <a:pt x="1672" y="1437"/>
                    </a:lnTo>
                    <a:lnTo>
                      <a:pt x="1665" y="1437"/>
                    </a:lnTo>
                    <a:lnTo>
                      <a:pt x="1665" y="1442"/>
                    </a:lnTo>
                    <a:lnTo>
                      <a:pt x="1663" y="1443"/>
                    </a:lnTo>
                    <a:lnTo>
                      <a:pt x="1653" y="1438"/>
                    </a:lnTo>
                    <a:lnTo>
                      <a:pt x="1648" y="1430"/>
                    </a:lnTo>
                    <a:lnTo>
                      <a:pt x="1650" y="1433"/>
                    </a:lnTo>
                    <a:lnTo>
                      <a:pt x="1648" y="1437"/>
                    </a:lnTo>
                    <a:lnTo>
                      <a:pt x="1652" y="1438"/>
                    </a:lnTo>
                    <a:lnTo>
                      <a:pt x="1653" y="1440"/>
                    </a:lnTo>
                    <a:lnTo>
                      <a:pt x="1662" y="1447"/>
                    </a:lnTo>
                    <a:lnTo>
                      <a:pt x="1660" y="1450"/>
                    </a:lnTo>
                    <a:lnTo>
                      <a:pt x="1658" y="1448"/>
                    </a:lnTo>
                    <a:lnTo>
                      <a:pt x="1655" y="1452"/>
                    </a:lnTo>
                    <a:lnTo>
                      <a:pt x="1657" y="1455"/>
                    </a:lnTo>
                    <a:lnTo>
                      <a:pt x="1660" y="1455"/>
                    </a:lnTo>
                    <a:lnTo>
                      <a:pt x="1662" y="1453"/>
                    </a:lnTo>
                    <a:lnTo>
                      <a:pt x="1663" y="1453"/>
                    </a:lnTo>
                    <a:lnTo>
                      <a:pt x="1668" y="1445"/>
                    </a:lnTo>
                    <a:lnTo>
                      <a:pt x="1675" y="1447"/>
                    </a:lnTo>
                    <a:lnTo>
                      <a:pt x="1680" y="1442"/>
                    </a:lnTo>
                    <a:lnTo>
                      <a:pt x="1683" y="1442"/>
                    </a:lnTo>
                    <a:lnTo>
                      <a:pt x="1686" y="1437"/>
                    </a:lnTo>
                    <a:lnTo>
                      <a:pt x="1690" y="1433"/>
                    </a:lnTo>
                    <a:lnTo>
                      <a:pt x="1696" y="1432"/>
                    </a:lnTo>
                    <a:lnTo>
                      <a:pt x="1703" y="1428"/>
                    </a:lnTo>
                    <a:lnTo>
                      <a:pt x="1710" y="1430"/>
                    </a:lnTo>
                    <a:lnTo>
                      <a:pt x="1715" y="1430"/>
                    </a:lnTo>
                    <a:lnTo>
                      <a:pt x="1713" y="1428"/>
                    </a:lnTo>
                    <a:lnTo>
                      <a:pt x="1708" y="1428"/>
                    </a:lnTo>
                    <a:lnTo>
                      <a:pt x="1706" y="1427"/>
                    </a:lnTo>
                    <a:lnTo>
                      <a:pt x="1710" y="1425"/>
                    </a:lnTo>
                    <a:lnTo>
                      <a:pt x="1720" y="1425"/>
                    </a:lnTo>
                    <a:lnTo>
                      <a:pt x="1728" y="1427"/>
                    </a:lnTo>
                    <a:lnTo>
                      <a:pt x="1731" y="1433"/>
                    </a:lnTo>
                    <a:lnTo>
                      <a:pt x="1731" y="1437"/>
                    </a:lnTo>
                    <a:lnTo>
                      <a:pt x="1725" y="1442"/>
                    </a:lnTo>
                    <a:lnTo>
                      <a:pt x="1723" y="1442"/>
                    </a:lnTo>
                    <a:lnTo>
                      <a:pt x="1720" y="1445"/>
                    </a:lnTo>
                    <a:lnTo>
                      <a:pt x="1725" y="1445"/>
                    </a:lnTo>
                    <a:lnTo>
                      <a:pt x="1726" y="1450"/>
                    </a:lnTo>
                    <a:lnTo>
                      <a:pt x="1730" y="1447"/>
                    </a:lnTo>
                    <a:lnTo>
                      <a:pt x="1731" y="1443"/>
                    </a:lnTo>
                    <a:lnTo>
                      <a:pt x="1738" y="1440"/>
                    </a:lnTo>
                    <a:lnTo>
                      <a:pt x="1743" y="1440"/>
                    </a:lnTo>
                    <a:lnTo>
                      <a:pt x="1745" y="1442"/>
                    </a:lnTo>
                    <a:lnTo>
                      <a:pt x="1743" y="1443"/>
                    </a:lnTo>
                    <a:lnTo>
                      <a:pt x="1741" y="1445"/>
                    </a:lnTo>
                    <a:lnTo>
                      <a:pt x="1748" y="1445"/>
                    </a:lnTo>
                    <a:lnTo>
                      <a:pt x="1755" y="1448"/>
                    </a:lnTo>
                    <a:lnTo>
                      <a:pt x="1755" y="1450"/>
                    </a:lnTo>
                    <a:lnTo>
                      <a:pt x="1751" y="1448"/>
                    </a:lnTo>
                    <a:lnTo>
                      <a:pt x="1748" y="1450"/>
                    </a:lnTo>
                    <a:lnTo>
                      <a:pt x="1750" y="1453"/>
                    </a:lnTo>
                    <a:lnTo>
                      <a:pt x="1756" y="1455"/>
                    </a:lnTo>
                    <a:lnTo>
                      <a:pt x="1758" y="1458"/>
                    </a:lnTo>
                    <a:lnTo>
                      <a:pt x="1755" y="1462"/>
                    </a:lnTo>
                    <a:lnTo>
                      <a:pt x="1750" y="1460"/>
                    </a:lnTo>
                    <a:lnTo>
                      <a:pt x="1746" y="1463"/>
                    </a:lnTo>
                    <a:lnTo>
                      <a:pt x="1753" y="1465"/>
                    </a:lnTo>
                    <a:lnTo>
                      <a:pt x="1751" y="1470"/>
                    </a:lnTo>
                    <a:lnTo>
                      <a:pt x="1748" y="1472"/>
                    </a:lnTo>
                    <a:lnTo>
                      <a:pt x="1746" y="1475"/>
                    </a:lnTo>
                    <a:lnTo>
                      <a:pt x="1743" y="1477"/>
                    </a:lnTo>
                    <a:lnTo>
                      <a:pt x="1738" y="1473"/>
                    </a:lnTo>
                    <a:lnTo>
                      <a:pt x="1740" y="1477"/>
                    </a:lnTo>
                    <a:lnTo>
                      <a:pt x="1746" y="1480"/>
                    </a:lnTo>
                    <a:lnTo>
                      <a:pt x="1750" y="1478"/>
                    </a:lnTo>
                    <a:lnTo>
                      <a:pt x="1753" y="1482"/>
                    </a:lnTo>
                    <a:lnTo>
                      <a:pt x="1750" y="1483"/>
                    </a:lnTo>
                    <a:lnTo>
                      <a:pt x="1746" y="1483"/>
                    </a:lnTo>
                    <a:lnTo>
                      <a:pt x="1743" y="1483"/>
                    </a:lnTo>
                    <a:lnTo>
                      <a:pt x="1746" y="1485"/>
                    </a:lnTo>
                    <a:lnTo>
                      <a:pt x="1751" y="1485"/>
                    </a:lnTo>
                    <a:lnTo>
                      <a:pt x="1753" y="1487"/>
                    </a:lnTo>
                    <a:lnTo>
                      <a:pt x="1751" y="1490"/>
                    </a:lnTo>
                    <a:lnTo>
                      <a:pt x="1751" y="1493"/>
                    </a:lnTo>
                    <a:lnTo>
                      <a:pt x="1746" y="1493"/>
                    </a:lnTo>
                    <a:lnTo>
                      <a:pt x="1745" y="1498"/>
                    </a:lnTo>
                    <a:lnTo>
                      <a:pt x="1738" y="1502"/>
                    </a:lnTo>
                    <a:lnTo>
                      <a:pt x="1733" y="1502"/>
                    </a:lnTo>
                    <a:lnTo>
                      <a:pt x="1728" y="1507"/>
                    </a:lnTo>
                    <a:lnTo>
                      <a:pt x="1726" y="1507"/>
                    </a:lnTo>
                    <a:lnTo>
                      <a:pt x="1723" y="1510"/>
                    </a:lnTo>
                    <a:lnTo>
                      <a:pt x="1720" y="1510"/>
                    </a:lnTo>
                    <a:lnTo>
                      <a:pt x="1720" y="1512"/>
                    </a:lnTo>
                    <a:lnTo>
                      <a:pt x="1715" y="1513"/>
                    </a:lnTo>
                    <a:lnTo>
                      <a:pt x="1711" y="1510"/>
                    </a:lnTo>
                    <a:lnTo>
                      <a:pt x="1708" y="1512"/>
                    </a:lnTo>
                    <a:lnTo>
                      <a:pt x="1705" y="1512"/>
                    </a:lnTo>
                    <a:lnTo>
                      <a:pt x="1703" y="1510"/>
                    </a:lnTo>
                    <a:lnTo>
                      <a:pt x="1698" y="1513"/>
                    </a:lnTo>
                    <a:lnTo>
                      <a:pt x="1693" y="1513"/>
                    </a:lnTo>
                    <a:lnTo>
                      <a:pt x="1691" y="1510"/>
                    </a:lnTo>
                    <a:lnTo>
                      <a:pt x="1690" y="1510"/>
                    </a:lnTo>
                    <a:lnTo>
                      <a:pt x="1690" y="1513"/>
                    </a:lnTo>
                    <a:lnTo>
                      <a:pt x="1685" y="1515"/>
                    </a:lnTo>
                    <a:lnTo>
                      <a:pt x="1680" y="1513"/>
                    </a:lnTo>
                    <a:lnTo>
                      <a:pt x="1680" y="1515"/>
                    </a:lnTo>
                    <a:lnTo>
                      <a:pt x="1682" y="1517"/>
                    </a:lnTo>
                    <a:lnTo>
                      <a:pt x="1680" y="1518"/>
                    </a:lnTo>
                    <a:lnTo>
                      <a:pt x="1677" y="1522"/>
                    </a:lnTo>
                    <a:lnTo>
                      <a:pt x="1673" y="1522"/>
                    </a:lnTo>
                    <a:lnTo>
                      <a:pt x="1673" y="1525"/>
                    </a:lnTo>
                    <a:lnTo>
                      <a:pt x="1670" y="1531"/>
                    </a:lnTo>
                    <a:lnTo>
                      <a:pt x="1667" y="1531"/>
                    </a:lnTo>
                    <a:lnTo>
                      <a:pt x="1665" y="1533"/>
                    </a:lnTo>
                    <a:lnTo>
                      <a:pt x="1662" y="1535"/>
                    </a:lnTo>
                    <a:lnTo>
                      <a:pt x="1658" y="1540"/>
                    </a:lnTo>
                    <a:lnTo>
                      <a:pt x="1657" y="1538"/>
                    </a:lnTo>
                    <a:lnTo>
                      <a:pt x="1653" y="1540"/>
                    </a:lnTo>
                    <a:lnTo>
                      <a:pt x="1648" y="1540"/>
                    </a:lnTo>
                    <a:lnTo>
                      <a:pt x="1647" y="1543"/>
                    </a:lnTo>
                    <a:lnTo>
                      <a:pt x="1643" y="1545"/>
                    </a:lnTo>
                    <a:lnTo>
                      <a:pt x="1640" y="1543"/>
                    </a:lnTo>
                    <a:lnTo>
                      <a:pt x="1632" y="1543"/>
                    </a:lnTo>
                    <a:lnTo>
                      <a:pt x="1630" y="1541"/>
                    </a:lnTo>
                    <a:lnTo>
                      <a:pt x="1625" y="1543"/>
                    </a:lnTo>
                    <a:lnTo>
                      <a:pt x="1622" y="1543"/>
                    </a:lnTo>
                    <a:lnTo>
                      <a:pt x="1610" y="1546"/>
                    </a:lnTo>
                    <a:lnTo>
                      <a:pt x="1607" y="1545"/>
                    </a:lnTo>
                    <a:lnTo>
                      <a:pt x="1607" y="1543"/>
                    </a:lnTo>
                    <a:lnTo>
                      <a:pt x="1603" y="1541"/>
                    </a:lnTo>
                    <a:lnTo>
                      <a:pt x="1600" y="1543"/>
                    </a:lnTo>
                    <a:lnTo>
                      <a:pt x="1595" y="1543"/>
                    </a:lnTo>
                    <a:lnTo>
                      <a:pt x="1588" y="1540"/>
                    </a:lnTo>
                    <a:lnTo>
                      <a:pt x="1587" y="1541"/>
                    </a:lnTo>
                    <a:lnTo>
                      <a:pt x="1580" y="1540"/>
                    </a:lnTo>
                    <a:lnTo>
                      <a:pt x="1577" y="1538"/>
                    </a:lnTo>
                    <a:lnTo>
                      <a:pt x="1575" y="1538"/>
                    </a:lnTo>
                    <a:lnTo>
                      <a:pt x="1572" y="1540"/>
                    </a:lnTo>
                    <a:lnTo>
                      <a:pt x="1564" y="1540"/>
                    </a:lnTo>
                    <a:lnTo>
                      <a:pt x="1559" y="1536"/>
                    </a:lnTo>
                    <a:lnTo>
                      <a:pt x="1554" y="1538"/>
                    </a:lnTo>
                    <a:lnTo>
                      <a:pt x="1550" y="1538"/>
                    </a:lnTo>
                    <a:lnTo>
                      <a:pt x="1547" y="1536"/>
                    </a:lnTo>
                    <a:lnTo>
                      <a:pt x="1540" y="1538"/>
                    </a:lnTo>
                    <a:lnTo>
                      <a:pt x="1539" y="1538"/>
                    </a:lnTo>
                    <a:lnTo>
                      <a:pt x="1535" y="1538"/>
                    </a:lnTo>
                    <a:lnTo>
                      <a:pt x="1527" y="1535"/>
                    </a:lnTo>
                    <a:lnTo>
                      <a:pt x="1517" y="1536"/>
                    </a:lnTo>
                    <a:lnTo>
                      <a:pt x="1512" y="1535"/>
                    </a:lnTo>
                    <a:lnTo>
                      <a:pt x="1507" y="1531"/>
                    </a:lnTo>
                    <a:lnTo>
                      <a:pt x="1504" y="1533"/>
                    </a:lnTo>
                    <a:lnTo>
                      <a:pt x="1500" y="1535"/>
                    </a:lnTo>
                    <a:lnTo>
                      <a:pt x="1504" y="1538"/>
                    </a:lnTo>
                    <a:lnTo>
                      <a:pt x="1502" y="1540"/>
                    </a:lnTo>
                    <a:lnTo>
                      <a:pt x="1497" y="1540"/>
                    </a:lnTo>
                    <a:lnTo>
                      <a:pt x="1489" y="1548"/>
                    </a:lnTo>
                    <a:lnTo>
                      <a:pt x="1482" y="1550"/>
                    </a:lnTo>
                    <a:lnTo>
                      <a:pt x="1482" y="1553"/>
                    </a:lnTo>
                    <a:lnTo>
                      <a:pt x="1481" y="1556"/>
                    </a:lnTo>
                    <a:lnTo>
                      <a:pt x="1479" y="1561"/>
                    </a:lnTo>
                    <a:lnTo>
                      <a:pt x="1477" y="1565"/>
                    </a:lnTo>
                    <a:lnTo>
                      <a:pt x="1469" y="1565"/>
                    </a:lnTo>
                    <a:lnTo>
                      <a:pt x="1466" y="1566"/>
                    </a:lnTo>
                    <a:lnTo>
                      <a:pt x="1457" y="1566"/>
                    </a:lnTo>
                    <a:lnTo>
                      <a:pt x="1454" y="1571"/>
                    </a:lnTo>
                    <a:lnTo>
                      <a:pt x="1451" y="1573"/>
                    </a:lnTo>
                    <a:lnTo>
                      <a:pt x="1449" y="1571"/>
                    </a:lnTo>
                    <a:lnTo>
                      <a:pt x="1444" y="1573"/>
                    </a:lnTo>
                    <a:lnTo>
                      <a:pt x="1442" y="1578"/>
                    </a:lnTo>
                    <a:lnTo>
                      <a:pt x="1437" y="1578"/>
                    </a:lnTo>
                    <a:lnTo>
                      <a:pt x="1432" y="1581"/>
                    </a:lnTo>
                    <a:lnTo>
                      <a:pt x="1432" y="1585"/>
                    </a:lnTo>
                    <a:lnTo>
                      <a:pt x="1429" y="1585"/>
                    </a:lnTo>
                    <a:lnTo>
                      <a:pt x="1422" y="1593"/>
                    </a:lnTo>
                    <a:lnTo>
                      <a:pt x="1414" y="1596"/>
                    </a:lnTo>
                    <a:lnTo>
                      <a:pt x="1411" y="1605"/>
                    </a:lnTo>
                    <a:lnTo>
                      <a:pt x="1404" y="1608"/>
                    </a:lnTo>
                    <a:lnTo>
                      <a:pt x="1399" y="1613"/>
                    </a:lnTo>
                    <a:lnTo>
                      <a:pt x="1394" y="1613"/>
                    </a:lnTo>
                    <a:lnTo>
                      <a:pt x="1392" y="1620"/>
                    </a:lnTo>
                    <a:lnTo>
                      <a:pt x="1389" y="1624"/>
                    </a:lnTo>
                    <a:lnTo>
                      <a:pt x="1378" y="1629"/>
                    </a:lnTo>
                    <a:lnTo>
                      <a:pt x="1378" y="1633"/>
                    </a:lnTo>
                    <a:lnTo>
                      <a:pt x="1364" y="1638"/>
                    </a:lnTo>
                    <a:lnTo>
                      <a:pt x="1358" y="1639"/>
                    </a:lnTo>
                    <a:lnTo>
                      <a:pt x="1363" y="1639"/>
                    </a:lnTo>
                    <a:lnTo>
                      <a:pt x="1376" y="1634"/>
                    </a:lnTo>
                    <a:lnTo>
                      <a:pt x="1386" y="1629"/>
                    </a:lnTo>
                    <a:lnTo>
                      <a:pt x="1394" y="1626"/>
                    </a:lnTo>
                    <a:lnTo>
                      <a:pt x="1401" y="1618"/>
                    </a:lnTo>
                    <a:lnTo>
                      <a:pt x="1407" y="1613"/>
                    </a:lnTo>
                    <a:lnTo>
                      <a:pt x="1411" y="1611"/>
                    </a:lnTo>
                    <a:lnTo>
                      <a:pt x="1422" y="1601"/>
                    </a:lnTo>
                    <a:lnTo>
                      <a:pt x="1439" y="1591"/>
                    </a:lnTo>
                    <a:lnTo>
                      <a:pt x="1451" y="1585"/>
                    </a:lnTo>
                    <a:lnTo>
                      <a:pt x="1457" y="1585"/>
                    </a:lnTo>
                    <a:lnTo>
                      <a:pt x="1464" y="1581"/>
                    </a:lnTo>
                    <a:lnTo>
                      <a:pt x="1476" y="1578"/>
                    </a:lnTo>
                    <a:lnTo>
                      <a:pt x="1490" y="1575"/>
                    </a:lnTo>
                    <a:lnTo>
                      <a:pt x="1495" y="1573"/>
                    </a:lnTo>
                    <a:lnTo>
                      <a:pt x="1500" y="1571"/>
                    </a:lnTo>
                    <a:lnTo>
                      <a:pt x="1517" y="1571"/>
                    </a:lnTo>
                    <a:lnTo>
                      <a:pt x="1525" y="1575"/>
                    </a:lnTo>
                    <a:lnTo>
                      <a:pt x="1535" y="1580"/>
                    </a:lnTo>
                    <a:lnTo>
                      <a:pt x="1535" y="1581"/>
                    </a:lnTo>
                    <a:lnTo>
                      <a:pt x="1529" y="1581"/>
                    </a:lnTo>
                    <a:lnTo>
                      <a:pt x="1529" y="1581"/>
                    </a:lnTo>
                    <a:lnTo>
                      <a:pt x="1527" y="1583"/>
                    </a:lnTo>
                    <a:lnTo>
                      <a:pt x="1532" y="1583"/>
                    </a:lnTo>
                    <a:lnTo>
                      <a:pt x="1537" y="1585"/>
                    </a:lnTo>
                    <a:lnTo>
                      <a:pt x="1539" y="1588"/>
                    </a:lnTo>
                    <a:lnTo>
                      <a:pt x="1535" y="1588"/>
                    </a:lnTo>
                    <a:lnTo>
                      <a:pt x="1539" y="1590"/>
                    </a:lnTo>
                    <a:lnTo>
                      <a:pt x="1534" y="1598"/>
                    </a:lnTo>
                    <a:lnTo>
                      <a:pt x="1529" y="1598"/>
                    </a:lnTo>
                    <a:lnTo>
                      <a:pt x="1524" y="1603"/>
                    </a:lnTo>
                    <a:lnTo>
                      <a:pt x="1520" y="1603"/>
                    </a:lnTo>
                    <a:lnTo>
                      <a:pt x="1514" y="1606"/>
                    </a:lnTo>
                    <a:lnTo>
                      <a:pt x="1509" y="1606"/>
                    </a:lnTo>
                    <a:lnTo>
                      <a:pt x="1505" y="1603"/>
                    </a:lnTo>
                    <a:lnTo>
                      <a:pt x="1499" y="1601"/>
                    </a:lnTo>
                    <a:lnTo>
                      <a:pt x="1495" y="1605"/>
                    </a:lnTo>
                    <a:lnTo>
                      <a:pt x="1490" y="1605"/>
                    </a:lnTo>
                    <a:lnTo>
                      <a:pt x="1485" y="1605"/>
                    </a:lnTo>
                    <a:lnTo>
                      <a:pt x="1479" y="1606"/>
                    </a:lnTo>
                    <a:lnTo>
                      <a:pt x="1485" y="1606"/>
                    </a:lnTo>
                    <a:lnTo>
                      <a:pt x="1492" y="1606"/>
                    </a:lnTo>
                    <a:lnTo>
                      <a:pt x="1502" y="1610"/>
                    </a:lnTo>
                    <a:lnTo>
                      <a:pt x="1504" y="1613"/>
                    </a:lnTo>
                    <a:lnTo>
                      <a:pt x="1505" y="1616"/>
                    </a:lnTo>
                    <a:lnTo>
                      <a:pt x="1510" y="1613"/>
                    </a:lnTo>
                    <a:lnTo>
                      <a:pt x="1515" y="1611"/>
                    </a:lnTo>
                    <a:lnTo>
                      <a:pt x="1520" y="1611"/>
                    </a:lnTo>
                    <a:lnTo>
                      <a:pt x="1522" y="1613"/>
                    </a:lnTo>
                    <a:lnTo>
                      <a:pt x="1525" y="1613"/>
                    </a:lnTo>
                    <a:lnTo>
                      <a:pt x="1525" y="1615"/>
                    </a:lnTo>
                    <a:lnTo>
                      <a:pt x="1522" y="1618"/>
                    </a:lnTo>
                    <a:lnTo>
                      <a:pt x="1515" y="1629"/>
                    </a:lnTo>
                    <a:lnTo>
                      <a:pt x="1512" y="1629"/>
                    </a:lnTo>
                    <a:lnTo>
                      <a:pt x="1509" y="1633"/>
                    </a:lnTo>
                    <a:lnTo>
                      <a:pt x="1519" y="1633"/>
                    </a:lnTo>
                    <a:lnTo>
                      <a:pt x="1519" y="1634"/>
                    </a:lnTo>
                    <a:lnTo>
                      <a:pt x="1515" y="1639"/>
                    </a:lnTo>
                    <a:lnTo>
                      <a:pt x="1519" y="1643"/>
                    </a:lnTo>
                    <a:lnTo>
                      <a:pt x="1519" y="1646"/>
                    </a:lnTo>
                    <a:lnTo>
                      <a:pt x="1519" y="1653"/>
                    </a:lnTo>
                    <a:lnTo>
                      <a:pt x="1520" y="1653"/>
                    </a:lnTo>
                    <a:lnTo>
                      <a:pt x="1524" y="1659"/>
                    </a:lnTo>
                    <a:lnTo>
                      <a:pt x="1529" y="1659"/>
                    </a:lnTo>
                    <a:lnTo>
                      <a:pt x="1530" y="1661"/>
                    </a:lnTo>
                    <a:lnTo>
                      <a:pt x="1537" y="1661"/>
                    </a:lnTo>
                    <a:lnTo>
                      <a:pt x="1535" y="1664"/>
                    </a:lnTo>
                    <a:lnTo>
                      <a:pt x="1530" y="1666"/>
                    </a:lnTo>
                    <a:lnTo>
                      <a:pt x="1537" y="1669"/>
                    </a:lnTo>
                    <a:lnTo>
                      <a:pt x="1545" y="1669"/>
                    </a:lnTo>
                    <a:lnTo>
                      <a:pt x="1549" y="1673"/>
                    </a:lnTo>
                    <a:lnTo>
                      <a:pt x="1552" y="1671"/>
                    </a:lnTo>
                    <a:lnTo>
                      <a:pt x="1559" y="1673"/>
                    </a:lnTo>
                    <a:lnTo>
                      <a:pt x="1559" y="1676"/>
                    </a:lnTo>
                    <a:lnTo>
                      <a:pt x="1567" y="1676"/>
                    </a:lnTo>
                    <a:lnTo>
                      <a:pt x="1569" y="1674"/>
                    </a:lnTo>
                    <a:lnTo>
                      <a:pt x="1577" y="1669"/>
                    </a:lnTo>
                    <a:lnTo>
                      <a:pt x="1577" y="1674"/>
                    </a:lnTo>
                    <a:lnTo>
                      <a:pt x="1575" y="1676"/>
                    </a:lnTo>
                    <a:lnTo>
                      <a:pt x="1582" y="1676"/>
                    </a:lnTo>
                    <a:lnTo>
                      <a:pt x="1590" y="1679"/>
                    </a:lnTo>
                    <a:lnTo>
                      <a:pt x="1590" y="1683"/>
                    </a:lnTo>
                    <a:lnTo>
                      <a:pt x="1587" y="1683"/>
                    </a:lnTo>
                    <a:lnTo>
                      <a:pt x="1585" y="1683"/>
                    </a:lnTo>
                    <a:lnTo>
                      <a:pt x="1588" y="1686"/>
                    </a:lnTo>
                    <a:lnTo>
                      <a:pt x="1593" y="1686"/>
                    </a:lnTo>
                    <a:lnTo>
                      <a:pt x="1597" y="1688"/>
                    </a:lnTo>
                    <a:lnTo>
                      <a:pt x="1592" y="1689"/>
                    </a:lnTo>
                    <a:lnTo>
                      <a:pt x="1588" y="1688"/>
                    </a:lnTo>
                    <a:lnTo>
                      <a:pt x="1585" y="1689"/>
                    </a:lnTo>
                    <a:lnTo>
                      <a:pt x="1577" y="1691"/>
                    </a:lnTo>
                    <a:lnTo>
                      <a:pt x="1567" y="1696"/>
                    </a:lnTo>
                    <a:lnTo>
                      <a:pt x="1562" y="1696"/>
                    </a:lnTo>
                    <a:lnTo>
                      <a:pt x="1554" y="1698"/>
                    </a:lnTo>
                    <a:lnTo>
                      <a:pt x="1547" y="1699"/>
                    </a:lnTo>
                    <a:lnTo>
                      <a:pt x="1539" y="1704"/>
                    </a:lnTo>
                    <a:lnTo>
                      <a:pt x="1535" y="1704"/>
                    </a:lnTo>
                    <a:lnTo>
                      <a:pt x="1535" y="1706"/>
                    </a:lnTo>
                    <a:lnTo>
                      <a:pt x="1529" y="1704"/>
                    </a:lnTo>
                    <a:lnTo>
                      <a:pt x="1527" y="1701"/>
                    </a:lnTo>
                    <a:lnTo>
                      <a:pt x="1525" y="1701"/>
                    </a:lnTo>
                    <a:lnTo>
                      <a:pt x="1524" y="1703"/>
                    </a:lnTo>
                    <a:lnTo>
                      <a:pt x="1520" y="1703"/>
                    </a:lnTo>
                    <a:lnTo>
                      <a:pt x="1517" y="1708"/>
                    </a:lnTo>
                    <a:lnTo>
                      <a:pt x="1519" y="1709"/>
                    </a:lnTo>
                    <a:lnTo>
                      <a:pt x="1510" y="1714"/>
                    </a:lnTo>
                    <a:lnTo>
                      <a:pt x="1504" y="1722"/>
                    </a:lnTo>
                    <a:lnTo>
                      <a:pt x="1500" y="1724"/>
                    </a:lnTo>
                    <a:lnTo>
                      <a:pt x="1494" y="1727"/>
                    </a:lnTo>
                    <a:lnTo>
                      <a:pt x="1492" y="1727"/>
                    </a:lnTo>
                    <a:lnTo>
                      <a:pt x="1490" y="1727"/>
                    </a:lnTo>
                    <a:lnTo>
                      <a:pt x="1489" y="1732"/>
                    </a:lnTo>
                    <a:lnTo>
                      <a:pt x="1487" y="1734"/>
                    </a:lnTo>
                    <a:lnTo>
                      <a:pt x="1484" y="1732"/>
                    </a:lnTo>
                    <a:lnTo>
                      <a:pt x="1482" y="1734"/>
                    </a:lnTo>
                    <a:lnTo>
                      <a:pt x="1479" y="1731"/>
                    </a:lnTo>
                    <a:lnTo>
                      <a:pt x="1477" y="1726"/>
                    </a:lnTo>
                    <a:lnTo>
                      <a:pt x="1476" y="1724"/>
                    </a:lnTo>
                    <a:lnTo>
                      <a:pt x="1472" y="1726"/>
                    </a:lnTo>
                    <a:lnTo>
                      <a:pt x="1472" y="1721"/>
                    </a:lnTo>
                    <a:lnTo>
                      <a:pt x="1471" y="1718"/>
                    </a:lnTo>
                    <a:lnTo>
                      <a:pt x="1471" y="1713"/>
                    </a:lnTo>
                    <a:lnTo>
                      <a:pt x="1474" y="1706"/>
                    </a:lnTo>
                    <a:lnTo>
                      <a:pt x="1481" y="1701"/>
                    </a:lnTo>
                    <a:lnTo>
                      <a:pt x="1481" y="1698"/>
                    </a:lnTo>
                    <a:lnTo>
                      <a:pt x="1490" y="1693"/>
                    </a:lnTo>
                    <a:lnTo>
                      <a:pt x="1500" y="1691"/>
                    </a:lnTo>
                    <a:lnTo>
                      <a:pt x="1509" y="1686"/>
                    </a:lnTo>
                    <a:lnTo>
                      <a:pt x="1515" y="1684"/>
                    </a:lnTo>
                    <a:lnTo>
                      <a:pt x="1519" y="1686"/>
                    </a:lnTo>
                    <a:lnTo>
                      <a:pt x="1520" y="1689"/>
                    </a:lnTo>
                    <a:lnTo>
                      <a:pt x="1524" y="1691"/>
                    </a:lnTo>
                    <a:lnTo>
                      <a:pt x="1522" y="1689"/>
                    </a:lnTo>
                    <a:lnTo>
                      <a:pt x="1524" y="1686"/>
                    </a:lnTo>
                    <a:lnTo>
                      <a:pt x="1529" y="1686"/>
                    </a:lnTo>
                    <a:lnTo>
                      <a:pt x="1535" y="1684"/>
                    </a:lnTo>
                    <a:lnTo>
                      <a:pt x="1540" y="1683"/>
                    </a:lnTo>
                    <a:lnTo>
                      <a:pt x="1532" y="1683"/>
                    </a:lnTo>
                    <a:lnTo>
                      <a:pt x="1522" y="1683"/>
                    </a:lnTo>
                    <a:lnTo>
                      <a:pt x="1519" y="1681"/>
                    </a:lnTo>
                    <a:lnTo>
                      <a:pt x="1514" y="1681"/>
                    </a:lnTo>
                    <a:lnTo>
                      <a:pt x="1512" y="1684"/>
                    </a:lnTo>
                    <a:lnTo>
                      <a:pt x="1505" y="1683"/>
                    </a:lnTo>
                    <a:lnTo>
                      <a:pt x="1510" y="1678"/>
                    </a:lnTo>
                    <a:lnTo>
                      <a:pt x="1515" y="1676"/>
                    </a:lnTo>
                    <a:lnTo>
                      <a:pt x="1520" y="1671"/>
                    </a:lnTo>
                    <a:lnTo>
                      <a:pt x="1520" y="1669"/>
                    </a:lnTo>
                    <a:lnTo>
                      <a:pt x="1517" y="1671"/>
                    </a:lnTo>
                    <a:lnTo>
                      <a:pt x="1517" y="1668"/>
                    </a:lnTo>
                    <a:lnTo>
                      <a:pt x="1512" y="1674"/>
                    </a:lnTo>
                    <a:lnTo>
                      <a:pt x="1507" y="1676"/>
                    </a:lnTo>
                    <a:lnTo>
                      <a:pt x="1502" y="1681"/>
                    </a:lnTo>
                    <a:lnTo>
                      <a:pt x="1497" y="1681"/>
                    </a:lnTo>
                    <a:lnTo>
                      <a:pt x="1495" y="1683"/>
                    </a:lnTo>
                    <a:lnTo>
                      <a:pt x="1484" y="1686"/>
                    </a:lnTo>
                    <a:lnTo>
                      <a:pt x="1482" y="1684"/>
                    </a:lnTo>
                    <a:lnTo>
                      <a:pt x="1484" y="1683"/>
                    </a:lnTo>
                    <a:lnTo>
                      <a:pt x="1482" y="1683"/>
                    </a:lnTo>
                    <a:lnTo>
                      <a:pt x="1484" y="1678"/>
                    </a:lnTo>
                    <a:lnTo>
                      <a:pt x="1481" y="1683"/>
                    </a:lnTo>
                    <a:lnTo>
                      <a:pt x="1477" y="1686"/>
                    </a:lnTo>
                    <a:lnTo>
                      <a:pt x="1472" y="1688"/>
                    </a:lnTo>
                    <a:lnTo>
                      <a:pt x="1469" y="1686"/>
                    </a:lnTo>
                    <a:lnTo>
                      <a:pt x="1466" y="1689"/>
                    </a:lnTo>
                    <a:lnTo>
                      <a:pt x="1464" y="1688"/>
                    </a:lnTo>
                    <a:lnTo>
                      <a:pt x="1462" y="1684"/>
                    </a:lnTo>
                    <a:lnTo>
                      <a:pt x="1457" y="1686"/>
                    </a:lnTo>
                    <a:lnTo>
                      <a:pt x="1449" y="1684"/>
                    </a:lnTo>
                    <a:lnTo>
                      <a:pt x="1449" y="1684"/>
                    </a:lnTo>
                    <a:lnTo>
                      <a:pt x="1449" y="1683"/>
                    </a:lnTo>
                    <a:lnTo>
                      <a:pt x="1449" y="1681"/>
                    </a:lnTo>
                    <a:lnTo>
                      <a:pt x="1449" y="1679"/>
                    </a:lnTo>
                    <a:lnTo>
                      <a:pt x="1449" y="1676"/>
                    </a:lnTo>
                    <a:lnTo>
                      <a:pt x="1449" y="1673"/>
                    </a:lnTo>
                    <a:lnTo>
                      <a:pt x="1447" y="1671"/>
                    </a:lnTo>
                    <a:lnTo>
                      <a:pt x="1446" y="1668"/>
                    </a:lnTo>
                    <a:lnTo>
                      <a:pt x="1444" y="1668"/>
                    </a:lnTo>
                    <a:lnTo>
                      <a:pt x="1446" y="1664"/>
                    </a:lnTo>
                    <a:lnTo>
                      <a:pt x="1451" y="1636"/>
                    </a:lnTo>
                    <a:lnTo>
                      <a:pt x="1451" y="1629"/>
                    </a:lnTo>
                    <a:lnTo>
                      <a:pt x="1441" y="1621"/>
                    </a:lnTo>
                    <a:lnTo>
                      <a:pt x="1439" y="1623"/>
                    </a:lnTo>
                    <a:lnTo>
                      <a:pt x="1432" y="1621"/>
                    </a:lnTo>
                    <a:lnTo>
                      <a:pt x="1427" y="1623"/>
                    </a:lnTo>
                    <a:lnTo>
                      <a:pt x="1424" y="1620"/>
                    </a:lnTo>
                    <a:lnTo>
                      <a:pt x="1421" y="1618"/>
                    </a:lnTo>
                    <a:lnTo>
                      <a:pt x="1419" y="1618"/>
                    </a:lnTo>
                    <a:lnTo>
                      <a:pt x="1416" y="1623"/>
                    </a:lnTo>
                    <a:lnTo>
                      <a:pt x="1412" y="1626"/>
                    </a:lnTo>
                    <a:lnTo>
                      <a:pt x="1404" y="1634"/>
                    </a:lnTo>
                    <a:lnTo>
                      <a:pt x="1401" y="1639"/>
                    </a:lnTo>
                    <a:lnTo>
                      <a:pt x="1401" y="1643"/>
                    </a:lnTo>
                    <a:lnTo>
                      <a:pt x="1394" y="1646"/>
                    </a:lnTo>
                    <a:lnTo>
                      <a:pt x="1394" y="1651"/>
                    </a:lnTo>
                    <a:lnTo>
                      <a:pt x="1391" y="1656"/>
                    </a:lnTo>
                    <a:lnTo>
                      <a:pt x="1386" y="1663"/>
                    </a:lnTo>
                    <a:lnTo>
                      <a:pt x="1383" y="1664"/>
                    </a:lnTo>
                    <a:lnTo>
                      <a:pt x="1374" y="1671"/>
                    </a:lnTo>
                    <a:lnTo>
                      <a:pt x="1373" y="1674"/>
                    </a:lnTo>
                    <a:lnTo>
                      <a:pt x="1371" y="1676"/>
                    </a:lnTo>
                    <a:lnTo>
                      <a:pt x="1366" y="1676"/>
                    </a:lnTo>
                    <a:lnTo>
                      <a:pt x="1363" y="1676"/>
                    </a:lnTo>
                    <a:lnTo>
                      <a:pt x="1361" y="1678"/>
                    </a:lnTo>
                    <a:lnTo>
                      <a:pt x="1359" y="1678"/>
                    </a:lnTo>
                    <a:lnTo>
                      <a:pt x="1353" y="1683"/>
                    </a:lnTo>
                    <a:lnTo>
                      <a:pt x="1283" y="1681"/>
                    </a:lnTo>
                    <a:lnTo>
                      <a:pt x="1275" y="1683"/>
                    </a:lnTo>
                    <a:lnTo>
                      <a:pt x="1270" y="1686"/>
                    </a:lnTo>
                    <a:lnTo>
                      <a:pt x="1265" y="1688"/>
                    </a:lnTo>
                    <a:lnTo>
                      <a:pt x="1260" y="1691"/>
                    </a:lnTo>
                    <a:lnTo>
                      <a:pt x="1248" y="1701"/>
                    </a:lnTo>
                    <a:lnTo>
                      <a:pt x="1241" y="1703"/>
                    </a:lnTo>
                    <a:lnTo>
                      <a:pt x="1238" y="1704"/>
                    </a:lnTo>
                    <a:lnTo>
                      <a:pt x="1216" y="1719"/>
                    </a:lnTo>
                    <a:lnTo>
                      <a:pt x="1172" y="1731"/>
                    </a:lnTo>
                    <a:lnTo>
                      <a:pt x="1170" y="1741"/>
                    </a:lnTo>
                    <a:lnTo>
                      <a:pt x="1158" y="1744"/>
                    </a:lnTo>
                    <a:lnTo>
                      <a:pt x="1075" y="1764"/>
                    </a:lnTo>
                    <a:lnTo>
                      <a:pt x="1072" y="1757"/>
                    </a:lnTo>
                    <a:lnTo>
                      <a:pt x="1077" y="1752"/>
                    </a:lnTo>
                    <a:lnTo>
                      <a:pt x="1085" y="1749"/>
                    </a:lnTo>
                    <a:lnTo>
                      <a:pt x="1088" y="1744"/>
                    </a:lnTo>
                    <a:lnTo>
                      <a:pt x="1092" y="1739"/>
                    </a:lnTo>
                    <a:lnTo>
                      <a:pt x="1095" y="1734"/>
                    </a:lnTo>
                    <a:lnTo>
                      <a:pt x="1097" y="1704"/>
                    </a:lnTo>
                    <a:lnTo>
                      <a:pt x="1080" y="1638"/>
                    </a:lnTo>
                    <a:lnTo>
                      <a:pt x="1065" y="1626"/>
                    </a:lnTo>
                    <a:lnTo>
                      <a:pt x="1060" y="1620"/>
                    </a:lnTo>
                    <a:lnTo>
                      <a:pt x="962" y="1578"/>
                    </a:lnTo>
                    <a:lnTo>
                      <a:pt x="959" y="1576"/>
                    </a:lnTo>
                    <a:lnTo>
                      <a:pt x="954" y="1575"/>
                    </a:lnTo>
                    <a:lnTo>
                      <a:pt x="951" y="1573"/>
                    </a:lnTo>
                    <a:lnTo>
                      <a:pt x="939" y="1573"/>
                    </a:lnTo>
                    <a:lnTo>
                      <a:pt x="937" y="1570"/>
                    </a:lnTo>
                    <a:lnTo>
                      <a:pt x="936" y="1566"/>
                    </a:lnTo>
                    <a:lnTo>
                      <a:pt x="931" y="1570"/>
                    </a:lnTo>
                    <a:lnTo>
                      <a:pt x="922" y="1570"/>
                    </a:lnTo>
                    <a:lnTo>
                      <a:pt x="919" y="1568"/>
                    </a:lnTo>
                    <a:lnTo>
                      <a:pt x="916" y="1565"/>
                    </a:lnTo>
                    <a:lnTo>
                      <a:pt x="911" y="1563"/>
                    </a:lnTo>
                    <a:lnTo>
                      <a:pt x="902" y="1561"/>
                    </a:lnTo>
                    <a:lnTo>
                      <a:pt x="901" y="1556"/>
                    </a:lnTo>
                    <a:lnTo>
                      <a:pt x="897" y="1556"/>
                    </a:lnTo>
                    <a:lnTo>
                      <a:pt x="892" y="1551"/>
                    </a:lnTo>
                    <a:lnTo>
                      <a:pt x="888" y="1553"/>
                    </a:lnTo>
                    <a:lnTo>
                      <a:pt x="884" y="1551"/>
                    </a:lnTo>
                    <a:lnTo>
                      <a:pt x="879" y="1553"/>
                    </a:lnTo>
                    <a:lnTo>
                      <a:pt x="878" y="1553"/>
                    </a:lnTo>
                    <a:lnTo>
                      <a:pt x="874" y="1550"/>
                    </a:lnTo>
                    <a:lnTo>
                      <a:pt x="869" y="1548"/>
                    </a:lnTo>
                    <a:lnTo>
                      <a:pt x="869" y="1548"/>
                    </a:lnTo>
                    <a:lnTo>
                      <a:pt x="864" y="1546"/>
                    </a:lnTo>
                    <a:lnTo>
                      <a:pt x="863" y="1545"/>
                    </a:lnTo>
                    <a:lnTo>
                      <a:pt x="859" y="1543"/>
                    </a:lnTo>
                    <a:lnTo>
                      <a:pt x="859" y="1541"/>
                    </a:lnTo>
                    <a:lnTo>
                      <a:pt x="854" y="1536"/>
                    </a:lnTo>
                    <a:lnTo>
                      <a:pt x="849" y="1536"/>
                    </a:lnTo>
                    <a:lnTo>
                      <a:pt x="844" y="1536"/>
                    </a:lnTo>
                    <a:lnTo>
                      <a:pt x="215" y="148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13" name="Freeform 112"/>
              <p:cNvSpPr>
                <a:spLocks noEditPoints="1"/>
              </p:cNvSpPr>
              <p:nvPr/>
            </p:nvSpPr>
            <p:spPr bwMode="auto">
              <a:xfrm>
                <a:off x="4480005" y="2005932"/>
                <a:ext cx="497665" cy="466915"/>
              </a:xfrm>
              <a:custGeom>
                <a:avLst/>
                <a:gdLst/>
                <a:ahLst/>
                <a:cxnLst>
                  <a:cxn ang="0">
                    <a:pos x="776" y="741"/>
                  </a:cxn>
                  <a:cxn ang="0">
                    <a:pos x="924" y="173"/>
                  </a:cxn>
                  <a:cxn ang="0">
                    <a:pos x="837" y="125"/>
                  </a:cxn>
                  <a:cxn ang="0">
                    <a:pos x="769" y="92"/>
                  </a:cxn>
                  <a:cxn ang="0">
                    <a:pos x="733" y="22"/>
                  </a:cxn>
                  <a:cxn ang="0">
                    <a:pos x="718" y="7"/>
                  </a:cxn>
                  <a:cxn ang="0">
                    <a:pos x="605" y="44"/>
                  </a:cxn>
                  <a:cxn ang="0">
                    <a:pos x="435" y="82"/>
                  </a:cxn>
                  <a:cxn ang="0">
                    <a:pos x="434" y="231"/>
                  </a:cxn>
                  <a:cxn ang="0">
                    <a:pos x="410" y="260"/>
                  </a:cxn>
                  <a:cxn ang="0">
                    <a:pos x="341" y="216"/>
                  </a:cxn>
                  <a:cxn ang="0">
                    <a:pos x="289" y="281"/>
                  </a:cxn>
                  <a:cxn ang="0">
                    <a:pos x="316" y="324"/>
                  </a:cxn>
                  <a:cxn ang="0">
                    <a:pos x="346" y="368"/>
                  </a:cxn>
                  <a:cxn ang="0">
                    <a:pos x="219" y="422"/>
                  </a:cxn>
                  <a:cxn ang="0">
                    <a:pos x="168" y="494"/>
                  </a:cxn>
                  <a:cxn ang="0">
                    <a:pos x="154" y="510"/>
                  </a:cxn>
                  <a:cxn ang="0">
                    <a:pos x="201" y="560"/>
                  </a:cxn>
                  <a:cxn ang="0">
                    <a:pos x="216" y="600"/>
                  </a:cxn>
                  <a:cxn ang="0">
                    <a:pos x="291" y="615"/>
                  </a:cxn>
                  <a:cxn ang="0">
                    <a:pos x="194" y="703"/>
                  </a:cxn>
                  <a:cxn ang="0">
                    <a:pos x="78" y="758"/>
                  </a:cxn>
                  <a:cxn ang="0">
                    <a:pos x="111" y="750"/>
                  </a:cxn>
                  <a:cxn ang="0">
                    <a:pos x="174" y="743"/>
                  </a:cxn>
                  <a:cxn ang="0">
                    <a:pos x="236" y="713"/>
                  </a:cxn>
                  <a:cxn ang="0">
                    <a:pos x="317" y="672"/>
                  </a:cxn>
                  <a:cxn ang="0">
                    <a:pos x="362" y="608"/>
                  </a:cxn>
                  <a:cxn ang="0">
                    <a:pos x="473" y="547"/>
                  </a:cxn>
                  <a:cxn ang="0">
                    <a:pos x="410" y="612"/>
                  </a:cxn>
                  <a:cxn ang="0">
                    <a:pos x="445" y="625"/>
                  </a:cxn>
                  <a:cxn ang="0">
                    <a:pos x="507" y="588"/>
                  </a:cxn>
                  <a:cxn ang="0">
                    <a:pos x="553" y="580"/>
                  </a:cxn>
                  <a:cxn ang="0">
                    <a:pos x="585" y="617"/>
                  </a:cxn>
                  <a:cxn ang="0">
                    <a:pos x="663" y="662"/>
                  </a:cxn>
                  <a:cxn ang="0">
                    <a:pos x="688" y="720"/>
                  </a:cxn>
                  <a:cxn ang="0">
                    <a:pos x="726" y="720"/>
                  </a:cxn>
                  <a:cxn ang="0">
                    <a:pos x="747" y="730"/>
                  </a:cxn>
                  <a:cxn ang="0">
                    <a:pos x="756" y="798"/>
                  </a:cxn>
                  <a:cxn ang="0">
                    <a:pos x="774" y="849"/>
                  </a:cxn>
                  <a:cxn ang="0">
                    <a:pos x="799" y="861"/>
                  </a:cxn>
                  <a:cxn ang="0">
                    <a:pos x="772" y="856"/>
                  </a:cxn>
                  <a:cxn ang="0">
                    <a:pos x="719" y="874"/>
                  </a:cxn>
                  <a:cxn ang="0">
                    <a:pos x="739" y="841"/>
                  </a:cxn>
                  <a:cxn ang="0">
                    <a:pos x="738" y="876"/>
                  </a:cxn>
                  <a:cxn ang="0">
                    <a:pos x="754" y="849"/>
                  </a:cxn>
                  <a:cxn ang="0">
                    <a:pos x="749" y="804"/>
                  </a:cxn>
                  <a:cxn ang="0">
                    <a:pos x="721" y="834"/>
                  </a:cxn>
                  <a:cxn ang="0">
                    <a:pos x="706" y="813"/>
                  </a:cxn>
                  <a:cxn ang="0">
                    <a:pos x="736" y="780"/>
                  </a:cxn>
                  <a:cxn ang="0">
                    <a:pos x="734" y="760"/>
                  </a:cxn>
                  <a:cxn ang="0">
                    <a:pos x="711" y="748"/>
                  </a:cxn>
                  <a:cxn ang="0">
                    <a:pos x="248" y="401"/>
                  </a:cxn>
                  <a:cxn ang="0">
                    <a:pos x="535" y="610"/>
                  </a:cxn>
                  <a:cxn ang="0">
                    <a:pos x="502" y="618"/>
                  </a:cxn>
                  <a:cxn ang="0">
                    <a:pos x="374" y="615"/>
                  </a:cxn>
                  <a:cxn ang="0">
                    <a:pos x="362" y="677"/>
                  </a:cxn>
                  <a:cxn ang="0">
                    <a:pos x="334" y="690"/>
                  </a:cxn>
                  <a:cxn ang="0">
                    <a:pos x="327" y="708"/>
                  </a:cxn>
                  <a:cxn ang="0">
                    <a:pos x="287" y="731"/>
                  </a:cxn>
                  <a:cxn ang="0">
                    <a:pos x="143" y="776"/>
                  </a:cxn>
                  <a:cxn ang="0">
                    <a:pos x="75" y="781"/>
                  </a:cxn>
                  <a:cxn ang="0">
                    <a:pos x="25" y="768"/>
                  </a:cxn>
                </a:cxnLst>
                <a:rect l="0" t="0" r="r" b="b"/>
                <a:pathLst>
                  <a:path w="930" h="899">
                    <a:moveTo>
                      <a:pt x="801" y="861"/>
                    </a:moveTo>
                    <a:lnTo>
                      <a:pt x="801" y="859"/>
                    </a:lnTo>
                    <a:lnTo>
                      <a:pt x="801" y="856"/>
                    </a:lnTo>
                    <a:lnTo>
                      <a:pt x="802" y="854"/>
                    </a:lnTo>
                    <a:lnTo>
                      <a:pt x="802" y="853"/>
                    </a:lnTo>
                    <a:lnTo>
                      <a:pt x="804" y="851"/>
                    </a:lnTo>
                    <a:lnTo>
                      <a:pt x="802" y="849"/>
                    </a:lnTo>
                    <a:lnTo>
                      <a:pt x="799" y="848"/>
                    </a:lnTo>
                    <a:lnTo>
                      <a:pt x="799" y="843"/>
                    </a:lnTo>
                    <a:lnTo>
                      <a:pt x="797" y="839"/>
                    </a:lnTo>
                    <a:lnTo>
                      <a:pt x="792" y="836"/>
                    </a:lnTo>
                    <a:lnTo>
                      <a:pt x="789" y="833"/>
                    </a:lnTo>
                    <a:lnTo>
                      <a:pt x="787" y="831"/>
                    </a:lnTo>
                    <a:lnTo>
                      <a:pt x="782" y="824"/>
                    </a:lnTo>
                    <a:lnTo>
                      <a:pt x="779" y="824"/>
                    </a:lnTo>
                    <a:lnTo>
                      <a:pt x="776" y="824"/>
                    </a:lnTo>
                    <a:lnTo>
                      <a:pt x="776" y="823"/>
                    </a:lnTo>
                    <a:lnTo>
                      <a:pt x="777" y="819"/>
                    </a:lnTo>
                    <a:lnTo>
                      <a:pt x="776" y="816"/>
                    </a:lnTo>
                    <a:lnTo>
                      <a:pt x="774" y="814"/>
                    </a:lnTo>
                    <a:lnTo>
                      <a:pt x="774" y="813"/>
                    </a:lnTo>
                    <a:lnTo>
                      <a:pt x="776" y="811"/>
                    </a:lnTo>
                    <a:lnTo>
                      <a:pt x="777" y="809"/>
                    </a:lnTo>
                    <a:lnTo>
                      <a:pt x="777" y="808"/>
                    </a:lnTo>
                    <a:lnTo>
                      <a:pt x="774" y="806"/>
                    </a:lnTo>
                    <a:lnTo>
                      <a:pt x="772" y="806"/>
                    </a:lnTo>
                    <a:lnTo>
                      <a:pt x="772" y="803"/>
                    </a:lnTo>
                    <a:lnTo>
                      <a:pt x="776" y="801"/>
                    </a:lnTo>
                    <a:lnTo>
                      <a:pt x="774" y="784"/>
                    </a:lnTo>
                    <a:lnTo>
                      <a:pt x="776" y="770"/>
                    </a:lnTo>
                    <a:lnTo>
                      <a:pt x="777" y="756"/>
                    </a:lnTo>
                    <a:lnTo>
                      <a:pt x="776" y="753"/>
                    </a:lnTo>
                    <a:lnTo>
                      <a:pt x="774" y="750"/>
                    </a:lnTo>
                    <a:lnTo>
                      <a:pt x="777" y="745"/>
                    </a:lnTo>
                    <a:lnTo>
                      <a:pt x="776" y="741"/>
                    </a:lnTo>
                    <a:lnTo>
                      <a:pt x="774" y="738"/>
                    </a:lnTo>
                    <a:lnTo>
                      <a:pt x="772" y="730"/>
                    </a:lnTo>
                    <a:lnTo>
                      <a:pt x="767" y="725"/>
                    </a:lnTo>
                    <a:lnTo>
                      <a:pt x="766" y="716"/>
                    </a:lnTo>
                    <a:lnTo>
                      <a:pt x="767" y="713"/>
                    </a:lnTo>
                    <a:lnTo>
                      <a:pt x="762" y="700"/>
                    </a:lnTo>
                    <a:lnTo>
                      <a:pt x="764" y="696"/>
                    </a:lnTo>
                    <a:lnTo>
                      <a:pt x="767" y="691"/>
                    </a:lnTo>
                    <a:lnTo>
                      <a:pt x="766" y="688"/>
                    </a:lnTo>
                    <a:lnTo>
                      <a:pt x="766" y="683"/>
                    </a:lnTo>
                    <a:lnTo>
                      <a:pt x="761" y="680"/>
                    </a:lnTo>
                    <a:lnTo>
                      <a:pt x="752" y="680"/>
                    </a:lnTo>
                    <a:lnTo>
                      <a:pt x="744" y="683"/>
                    </a:lnTo>
                    <a:lnTo>
                      <a:pt x="743" y="683"/>
                    </a:lnTo>
                    <a:lnTo>
                      <a:pt x="734" y="686"/>
                    </a:lnTo>
                    <a:lnTo>
                      <a:pt x="729" y="691"/>
                    </a:lnTo>
                    <a:lnTo>
                      <a:pt x="723" y="700"/>
                    </a:lnTo>
                    <a:lnTo>
                      <a:pt x="716" y="703"/>
                    </a:lnTo>
                    <a:lnTo>
                      <a:pt x="708" y="705"/>
                    </a:lnTo>
                    <a:lnTo>
                      <a:pt x="699" y="705"/>
                    </a:lnTo>
                    <a:lnTo>
                      <a:pt x="698" y="706"/>
                    </a:lnTo>
                    <a:lnTo>
                      <a:pt x="698" y="703"/>
                    </a:lnTo>
                    <a:lnTo>
                      <a:pt x="701" y="696"/>
                    </a:lnTo>
                    <a:lnTo>
                      <a:pt x="699" y="691"/>
                    </a:lnTo>
                    <a:lnTo>
                      <a:pt x="693" y="667"/>
                    </a:lnTo>
                    <a:lnTo>
                      <a:pt x="688" y="655"/>
                    </a:lnTo>
                    <a:lnTo>
                      <a:pt x="686" y="648"/>
                    </a:lnTo>
                    <a:lnTo>
                      <a:pt x="691" y="640"/>
                    </a:lnTo>
                    <a:lnTo>
                      <a:pt x="679" y="638"/>
                    </a:lnTo>
                    <a:lnTo>
                      <a:pt x="669" y="643"/>
                    </a:lnTo>
                    <a:lnTo>
                      <a:pt x="664" y="640"/>
                    </a:lnTo>
                    <a:lnTo>
                      <a:pt x="649" y="640"/>
                    </a:lnTo>
                    <a:lnTo>
                      <a:pt x="930" y="177"/>
                    </a:lnTo>
                    <a:lnTo>
                      <a:pt x="929" y="175"/>
                    </a:lnTo>
                    <a:lnTo>
                      <a:pt x="924" y="173"/>
                    </a:lnTo>
                    <a:lnTo>
                      <a:pt x="920" y="175"/>
                    </a:lnTo>
                    <a:lnTo>
                      <a:pt x="917" y="172"/>
                    </a:lnTo>
                    <a:lnTo>
                      <a:pt x="915" y="163"/>
                    </a:lnTo>
                    <a:lnTo>
                      <a:pt x="914" y="158"/>
                    </a:lnTo>
                    <a:lnTo>
                      <a:pt x="910" y="157"/>
                    </a:lnTo>
                    <a:lnTo>
                      <a:pt x="909" y="152"/>
                    </a:lnTo>
                    <a:lnTo>
                      <a:pt x="905" y="147"/>
                    </a:lnTo>
                    <a:lnTo>
                      <a:pt x="904" y="145"/>
                    </a:lnTo>
                    <a:lnTo>
                      <a:pt x="895" y="145"/>
                    </a:lnTo>
                    <a:lnTo>
                      <a:pt x="894" y="145"/>
                    </a:lnTo>
                    <a:lnTo>
                      <a:pt x="887" y="145"/>
                    </a:lnTo>
                    <a:lnTo>
                      <a:pt x="880" y="147"/>
                    </a:lnTo>
                    <a:lnTo>
                      <a:pt x="877" y="145"/>
                    </a:lnTo>
                    <a:lnTo>
                      <a:pt x="875" y="145"/>
                    </a:lnTo>
                    <a:lnTo>
                      <a:pt x="874" y="143"/>
                    </a:lnTo>
                    <a:lnTo>
                      <a:pt x="872" y="145"/>
                    </a:lnTo>
                    <a:lnTo>
                      <a:pt x="869" y="145"/>
                    </a:lnTo>
                    <a:lnTo>
                      <a:pt x="869" y="143"/>
                    </a:lnTo>
                    <a:lnTo>
                      <a:pt x="870" y="143"/>
                    </a:lnTo>
                    <a:lnTo>
                      <a:pt x="872" y="142"/>
                    </a:lnTo>
                    <a:lnTo>
                      <a:pt x="867" y="138"/>
                    </a:lnTo>
                    <a:lnTo>
                      <a:pt x="864" y="140"/>
                    </a:lnTo>
                    <a:lnTo>
                      <a:pt x="862" y="138"/>
                    </a:lnTo>
                    <a:lnTo>
                      <a:pt x="862" y="137"/>
                    </a:lnTo>
                    <a:lnTo>
                      <a:pt x="864" y="135"/>
                    </a:lnTo>
                    <a:lnTo>
                      <a:pt x="862" y="133"/>
                    </a:lnTo>
                    <a:lnTo>
                      <a:pt x="859" y="135"/>
                    </a:lnTo>
                    <a:lnTo>
                      <a:pt x="855" y="133"/>
                    </a:lnTo>
                    <a:lnTo>
                      <a:pt x="855" y="132"/>
                    </a:lnTo>
                    <a:lnTo>
                      <a:pt x="852" y="128"/>
                    </a:lnTo>
                    <a:lnTo>
                      <a:pt x="845" y="123"/>
                    </a:lnTo>
                    <a:lnTo>
                      <a:pt x="844" y="123"/>
                    </a:lnTo>
                    <a:lnTo>
                      <a:pt x="842" y="123"/>
                    </a:lnTo>
                    <a:lnTo>
                      <a:pt x="841" y="123"/>
                    </a:lnTo>
                    <a:lnTo>
                      <a:pt x="837" y="125"/>
                    </a:lnTo>
                    <a:lnTo>
                      <a:pt x="839" y="123"/>
                    </a:lnTo>
                    <a:lnTo>
                      <a:pt x="837" y="122"/>
                    </a:lnTo>
                    <a:lnTo>
                      <a:pt x="834" y="120"/>
                    </a:lnTo>
                    <a:lnTo>
                      <a:pt x="831" y="123"/>
                    </a:lnTo>
                    <a:lnTo>
                      <a:pt x="829" y="122"/>
                    </a:lnTo>
                    <a:lnTo>
                      <a:pt x="829" y="120"/>
                    </a:lnTo>
                    <a:lnTo>
                      <a:pt x="831" y="118"/>
                    </a:lnTo>
                    <a:lnTo>
                      <a:pt x="829" y="117"/>
                    </a:lnTo>
                    <a:lnTo>
                      <a:pt x="826" y="115"/>
                    </a:lnTo>
                    <a:lnTo>
                      <a:pt x="822" y="115"/>
                    </a:lnTo>
                    <a:lnTo>
                      <a:pt x="824" y="113"/>
                    </a:lnTo>
                    <a:lnTo>
                      <a:pt x="822" y="112"/>
                    </a:lnTo>
                    <a:lnTo>
                      <a:pt x="819" y="110"/>
                    </a:lnTo>
                    <a:lnTo>
                      <a:pt x="816" y="107"/>
                    </a:lnTo>
                    <a:lnTo>
                      <a:pt x="816" y="105"/>
                    </a:lnTo>
                    <a:lnTo>
                      <a:pt x="816" y="103"/>
                    </a:lnTo>
                    <a:lnTo>
                      <a:pt x="812" y="102"/>
                    </a:lnTo>
                    <a:lnTo>
                      <a:pt x="809" y="103"/>
                    </a:lnTo>
                    <a:lnTo>
                      <a:pt x="801" y="112"/>
                    </a:lnTo>
                    <a:lnTo>
                      <a:pt x="791" y="117"/>
                    </a:lnTo>
                    <a:lnTo>
                      <a:pt x="799" y="112"/>
                    </a:lnTo>
                    <a:lnTo>
                      <a:pt x="804" y="103"/>
                    </a:lnTo>
                    <a:lnTo>
                      <a:pt x="811" y="98"/>
                    </a:lnTo>
                    <a:lnTo>
                      <a:pt x="811" y="93"/>
                    </a:lnTo>
                    <a:lnTo>
                      <a:pt x="807" y="92"/>
                    </a:lnTo>
                    <a:lnTo>
                      <a:pt x="802" y="87"/>
                    </a:lnTo>
                    <a:lnTo>
                      <a:pt x="796" y="87"/>
                    </a:lnTo>
                    <a:lnTo>
                      <a:pt x="789" y="90"/>
                    </a:lnTo>
                    <a:lnTo>
                      <a:pt x="786" y="90"/>
                    </a:lnTo>
                    <a:lnTo>
                      <a:pt x="784" y="90"/>
                    </a:lnTo>
                    <a:lnTo>
                      <a:pt x="777" y="92"/>
                    </a:lnTo>
                    <a:lnTo>
                      <a:pt x="771" y="98"/>
                    </a:lnTo>
                    <a:lnTo>
                      <a:pt x="764" y="102"/>
                    </a:lnTo>
                    <a:lnTo>
                      <a:pt x="769" y="97"/>
                    </a:lnTo>
                    <a:lnTo>
                      <a:pt x="769" y="92"/>
                    </a:lnTo>
                    <a:lnTo>
                      <a:pt x="769" y="87"/>
                    </a:lnTo>
                    <a:lnTo>
                      <a:pt x="769" y="84"/>
                    </a:lnTo>
                    <a:lnTo>
                      <a:pt x="762" y="79"/>
                    </a:lnTo>
                    <a:lnTo>
                      <a:pt x="762" y="77"/>
                    </a:lnTo>
                    <a:lnTo>
                      <a:pt x="766" y="75"/>
                    </a:lnTo>
                    <a:lnTo>
                      <a:pt x="771" y="75"/>
                    </a:lnTo>
                    <a:lnTo>
                      <a:pt x="769" y="74"/>
                    </a:lnTo>
                    <a:lnTo>
                      <a:pt x="757" y="67"/>
                    </a:lnTo>
                    <a:lnTo>
                      <a:pt x="757" y="65"/>
                    </a:lnTo>
                    <a:lnTo>
                      <a:pt x="759" y="62"/>
                    </a:lnTo>
                    <a:lnTo>
                      <a:pt x="766" y="59"/>
                    </a:lnTo>
                    <a:lnTo>
                      <a:pt x="769" y="55"/>
                    </a:lnTo>
                    <a:lnTo>
                      <a:pt x="767" y="52"/>
                    </a:lnTo>
                    <a:lnTo>
                      <a:pt x="764" y="49"/>
                    </a:lnTo>
                    <a:lnTo>
                      <a:pt x="762" y="49"/>
                    </a:lnTo>
                    <a:lnTo>
                      <a:pt x="759" y="49"/>
                    </a:lnTo>
                    <a:lnTo>
                      <a:pt x="757" y="45"/>
                    </a:lnTo>
                    <a:lnTo>
                      <a:pt x="754" y="44"/>
                    </a:lnTo>
                    <a:lnTo>
                      <a:pt x="749" y="45"/>
                    </a:lnTo>
                    <a:lnTo>
                      <a:pt x="744" y="42"/>
                    </a:lnTo>
                    <a:lnTo>
                      <a:pt x="741" y="42"/>
                    </a:lnTo>
                    <a:lnTo>
                      <a:pt x="738" y="44"/>
                    </a:lnTo>
                    <a:lnTo>
                      <a:pt x="733" y="44"/>
                    </a:lnTo>
                    <a:lnTo>
                      <a:pt x="729" y="47"/>
                    </a:lnTo>
                    <a:lnTo>
                      <a:pt x="729" y="49"/>
                    </a:lnTo>
                    <a:lnTo>
                      <a:pt x="726" y="45"/>
                    </a:lnTo>
                    <a:lnTo>
                      <a:pt x="728" y="42"/>
                    </a:lnTo>
                    <a:lnTo>
                      <a:pt x="731" y="40"/>
                    </a:lnTo>
                    <a:lnTo>
                      <a:pt x="729" y="37"/>
                    </a:lnTo>
                    <a:lnTo>
                      <a:pt x="731" y="34"/>
                    </a:lnTo>
                    <a:lnTo>
                      <a:pt x="734" y="32"/>
                    </a:lnTo>
                    <a:lnTo>
                      <a:pt x="734" y="29"/>
                    </a:lnTo>
                    <a:lnTo>
                      <a:pt x="736" y="24"/>
                    </a:lnTo>
                    <a:lnTo>
                      <a:pt x="734" y="22"/>
                    </a:lnTo>
                    <a:lnTo>
                      <a:pt x="733" y="22"/>
                    </a:lnTo>
                    <a:lnTo>
                      <a:pt x="728" y="27"/>
                    </a:lnTo>
                    <a:lnTo>
                      <a:pt x="726" y="30"/>
                    </a:lnTo>
                    <a:lnTo>
                      <a:pt x="724" y="30"/>
                    </a:lnTo>
                    <a:lnTo>
                      <a:pt x="721" y="29"/>
                    </a:lnTo>
                    <a:lnTo>
                      <a:pt x="716" y="30"/>
                    </a:lnTo>
                    <a:lnTo>
                      <a:pt x="716" y="32"/>
                    </a:lnTo>
                    <a:lnTo>
                      <a:pt x="716" y="37"/>
                    </a:lnTo>
                    <a:lnTo>
                      <a:pt x="714" y="40"/>
                    </a:lnTo>
                    <a:lnTo>
                      <a:pt x="711" y="40"/>
                    </a:lnTo>
                    <a:lnTo>
                      <a:pt x="709" y="39"/>
                    </a:lnTo>
                    <a:lnTo>
                      <a:pt x="708" y="44"/>
                    </a:lnTo>
                    <a:lnTo>
                      <a:pt x="708" y="49"/>
                    </a:lnTo>
                    <a:lnTo>
                      <a:pt x="706" y="44"/>
                    </a:lnTo>
                    <a:lnTo>
                      <a:pt x="706" y="39"/>
                    </a:lnTo>
                    <a:lnTo>
                      <a:pt x="708" y="35"/>
                    </a:lnTo>
                    <a:lnTo>
                      <a:pt x="706" y="35"/>
                    </a:lnTo>
                    <a:lnTo>
                      <a:pt x="703" y="37"/>
                    </a:lnTo>
                    <a:lnTo>
                      <a:pt x="701" y="40"/>
                    </a:lnTo>
                    <a:lnTo>
                      <a:pt x="698" y="42"/>
                    </a:lnTo>
                    <a:lnTo>
                      <a:pt x="699" y="35"/>
                    </a:lnTo>
                    <a:lnTo>
                      <a:pt x="698" y="30"/>
                    </a:lnTo>
                    <a:lnTo>
                      <a:pt x="693" y="32"/>
                    </a:lnTo>
                    <a:lnTo>
                      <a:pt x="694" y="29"/>
                    </a:lnTo>
                    <a:lnTo>
                      <a:pt x="699" y="25"/>
                    </a:lnTo>
                    <a:lnTo>
                      <a:pt x="704" y="24"/>
                    </a:lnTo>
                    <a:lnTo>
                      <a:pt x="709" y="27"/>
                    </a:lnTo>
                    <a:lnTo>
                      <a:pt x="716" y="25"/>
                    </a:lnTo>
                    <a:lnTo>
                      <a:pt x="721" y="24"/>
                    </a:lnTo>
                    <a:lnTo>
                      <a:pt x="726" y="19"/>
                    </a:lnTo>
                    <a:lnTo>
                      <a:pt x="726" y="17"/>
                    </a:lnTo>
                    <a:lnTo>
                      <a:pt x="728" y="15"/>
                    </a:lnTo>
                    <a:lnTo>
                      <a:pt x="726" y="14"/>
                    </a:lnTo>
                    <a:lnTo>
                      <a:pt x="721" y="10"/>
                    </a:lnTo>
                    <a:lnTo>
                      <a:pt x="719" y="12"/>
                    </a:lnTo>
                    <a:lnTo>
                      <a:pt x="718" y="7"/>
                    </a:lnTo>
                    <a:lnTo>
                      <a:pt x="716" y="5"/>
                    </a:lnTo>
                    <a:lnTo>
                      <a:pt x="714" y="5"/>
                    </a:lnTo>
                    <a:lnTo>
                      <a:pt x="716" y="4"/>
                    </a:lnTo>
                    <a:lnTo>
                      <a:pt x="718" y="2"/>
                    </a:lnTo>
                    <a:lnTo>
                      <a:pt x="719" y="0"/>
                    </a:lnTo>
                    <a:lnTo>
                      <a:pt x="716" y="0"/>
                    </a:lnTo>
                    <a:lnTo>
                      <a:pt x="708" y="5"/>
                    </a:lnTo>
                    <a:lnTo>
                      <a:pt x="706" y="7"/>
                    </a:lnTo>
                    <a:lnTo>
                      <a:pt x="699" y="7"/>
                    </a:lnTo>
                    <a:lnTo>
                      <a:pt x="694" y="10"/>
                    </a:lnTo>
                    <a:lnTo>
                      <a:pt x="684" y="17"/>
                    </a:lnTo>
                    <a:lnTo>
                      <a:pt x="678" y="19"/>
                    </a:lnTo>
                    <a:lnTo>
                      <a:pt x="666" y="19"/>
                    </a:lnTo>
                    <a:lnTo>
                      <a:pt x="659" y="15"/>
                    </a:lnTo>
                    <a:lnTo>
                      <a:pt x="658" y="14"/>
                    </a:lnTo>
                    <a:lnTo>
                      <a:pt x="658" y="15"/>
                    </a:lnTo>
                    <a:lnTo>
                      <a:pt x="653" y="15"/>
                    </a:lnTo>
                    <a:lnTo>
                      <a:pt x="648" y="12"/>
                    </a:lnTo>
                    <a:lnTo>
                      <a:pt x="645" y="14"/>
                    </a:lnTo>
                    <a:lnTo>
                      <a:pt x="643" y="17"/>
                    </a:lnTo>
                    <a:lnTo>
                      <a:pt x="641" y="17"/>
                    </a:lnTo>
                    <a:lnTo>
                      <a:pt x="640" y="14"/>
                    </a:lnTo>
                    <a:lnTo>
                      <a:pt x="641" y="12"/>
                    </a:lnTo>
                    <a:lnTo>
                      <a:pt x="645" y="10"/>
                    </a:lnTo>
                    <a:lnTo>
                      <a:pt x="643" y="9"/>
                    </a:lnTo>
                    <a:lnTo>
                      <a:pt x="636" y="10"/>
                    </a:lnTo>
                    <a:lnTo>
                      <a:pt x="628" y="14"/>
                    </a:lnTo>
                    <a:lnTo>
                      <a:pt x="621" y="17"/>
                    </a:lnTo>
                    <a:lnTo>
                      <a:pt x="618" y="22"/>
                    </a:lnTo>
                    <a:lnTo>
                      <a:pt x="620" y="25"/>
                    </a:lnTo>
                    <a:lnTo>
                      <a:pt x="626" y="27"/>
                    </a:lnTo>
                    <a:lnTo>
                      <a:pt x="623" y="29"/>
                    </a:lnTo>
                    <a:lnTo>
                      <a:pt x="616" y="29"/>
                    </a:lnTo>
                    <a:lnTo>
                      <a:pt x="610" y="34"/>
                    </a:lnTo>
                    <a:lnTo>
                      <a:pt x="605" y="44"/>
                    </a:lnTo>
                    <a:lnTo>
                      <a:pt x="603" y="52"/>
                    </a:lnTo>
                    <a:lnTo>
                      <a:pt x="600" y="52"/>
                    </a:lnTo>
                    <a:lnTo>
                      <a:pt x="600" y="50"/>
                    </a:lnTo>
                    <a:lnTo>
                      <a:pt x="601" y="42"/>
                    </a:lnTo>
                    <a:lnTo>
                      <a:pt x="608" y="32"/>
                    </a:lnTo>
                    <a:lnTo>
                      <a:pt x="608" y="30"/>
                    </a:lnTo>
                    <a:lnTo>
                      <a:pt x="606" y="30"/>
                    </a:lnTo>
                    <a:lnTo>
                      <a:pt x="593" y="34"/>
                    </a:lnTo>
                    <a:lnTo>
                      <a:pt x="588" y="34"/>
                    </a:lnTo>
                    <a:lnTo>
                      <a:pt x="585" y="34"/>
                    </a:lnTo>
                    <a:lnTo>
                      <a:pt x="581" y="29"/>
                    </a:lnTo>
                    <a:lnTo>
                      <a:pt x="576" y="27"/>
                    </a:lnTo>
                    <a:lnTo>
                      <a:pt x="573" y="27"/>
                    </a:lnTo>
                    <a:lnTo>
                      <a:pt x="573" y="29"/>
                    </a:lnTo>
                    <a:lnTo>
                      <a:pt x="580" y="32"/>
                    </a:lnTo>
                    <a:lnTo>
                      <a:pt x="583" y="35"/>
                    </a:lnTo>
                    <a:lnTo>
                      <a:pt x="581" y="35"/>
                    </a:lnTo>
                    <a:lnTo>
                      <a:pt x="573" y="34"/>
                    </a:lnTo>
                    <a:lnTo>
                      <a:pt x="565" y="34"/>
                    </a:lnTo>
                    <a:lnTo>
                      <a:pt x="555" y="37"/>
                    </a:lnTo>
                    <a:lnTo>
                      <a:pt x="543" y="47"/>
                    </a:lnTo>
                    <a:lnTo>
                      <a:pt x="530" y="54"/>
                    </a:lnTo>
                    <a:lnTo>
                      <a:pt x="520" y="60"/>
                    </a:lnTo>
                    <a:lnTo>
                      <a:pt x="510" y="69"/>
                    </a:lnTo>
                    <a:lnTo>
                      <a:pt x="497" y="79"/>
                    </a:lnTo>
                    <a:lnTo>
                      <a:pt x="488" y="80"/>
                    </a:lnTo>
                    <a:lnTo>
                      <a:pt x="485" y="82"/>
                    </a:lnTo>
                    <a:lnTo>
                      <a:pt x="478" y="85"/>
                    </a:lnTo>
                    <a:lnTo>
                      <a:pt x="473" y="85"/>
                    </a:lnTo>
                    <a:lnTo>
                      <a:pt x="465" y="90"/>
                    </a:lnTo>
                    <a:lnTo>
                      <a:pt x="457" y="90"/>
                    </a:lnTo>
                    <a:lnTo>
                      <a:pt x="453" y="87"/>
                    </a:lnTo>
                    <a:lnTo>
                      <a:pt x="447" y="87"/>
                    </a:lnTo>
                    <a:lnTo>
                      <a:pt x="440" y="84"/>
                    </a:lnTo>
                    <a:lnTo>
                      <a:pt x="435" y="82"/>
                    </a:lnTo>
                    <a:lnTo>
                      <a:pt x="427" y="79"/>
                    </a:lnTo>
                    <a:lnTo>
                      <a:pt x="425" y="79"/>
                    </a:lnTo>
                    <a:lnTo>
                      <a:pt x="419" y="84"/>
                    </a:lnTo>
                    <a:lnTo>
                      <a:pt x="410" y="92"/>
                    </a:lnTo>
                    <a:lnTo>
                      <a:pt x="409" y="97"/>
                    </a:lnTo>
                    <a:lnTo>
                      <a:pt x="404" y="100"/>
                    </a:lnTo>
                    <a:lnTo>
                      <a:pt x="400" y="107"/>
                    </a:lnTo>
                    <a:lnTo>
                      <a:pt x="397" y="105"/>
                    </a:lnTo>
                    <a:lnTo>
                      <a:pt x="394" y="103"/>
                    </a:lnTo>
                    <a:lnTo>
                      <a:pt x="392" y="105"/>
                    </a:lnTo>
                    <a:lnTo>
                      <a:pt x="395" y="115"/>
                    </a:lnTo>
                    <a:lnTo>
                      <a:pt x="402" y="133"/>
                    </a:lnTo>
                    <a:lnTo>
                      <a:pt x="407" y="148"/>
                    </a:lnTo>
                    <a:lnTo>
                      <a:pt x="410" y="162"/>
                    </a:lnTo>
                    <a:lnTo>
                      <a:pt x="409" y="175"/>
                    </a:lnTo>
                    <a:lnTo>
                      <a:pt x="404" y="183"/>
                    </a:lnTo>
                    <a:lnTo>
                      <a:pt x="399" y="188"/>
                    </a:lnTo>
                    <a:lnTo>
                      <a:pt x="399" y="191"/>
                    </a:lnTo>
                    <a:lnTo>
                      <a:pt x="409" y="201"/>
                    </a:lnTo>
                    <a:lnTo>
                      <a:pt x="414" y="203"/>
                    </a:lnTo>
                    <a:lnTo>
                      <a:pt x="414" y="198"/>
                    </a:lnTo>
                    <a:lnTo>
                      <a:pt x="415" y="200"/>
                    </a:lnTo>
                    <a:lnTo>
                      <a:pt x="419" y="198"/>
                    </a:lnTo>
                    <a:lnTo>
                      <a:pt x="424" y="198"/>
                    </a:lnTo>
                    <a:lnTo>
                      <a:pt x="419" y="201"/>
                    </a:lnTo>
                    <a:lnTo>
                      <a:pt x="419" y="203"/>
                    </a:lnTo>
                    <a:lnTo>
                      <a:pt x="430" y="213"/>
                    </a:lnTo>
                    <a:lnTo>
                      <a:pt x="429" y="215"/>
                    </a:lnTo>
                    <a:lnTo>
                      <a:pt x="424" y="213"/>
                    </a:lnTo>
                    <a:lnTo>
                      <a:pt x="422" y="216"/>
                    </a:lnTo>
                    <a:lnTo>
                      <a:pt x="420" y="228"/>
                    </a:lnTo>
                    <a:lnTo>
                      <a:pt x="422" y="233"/>
                    </a:lnTo>
                    <a:lnTo>
                      <a:pt x="424" y="235"/>
                    </a:lnTo>
                    <a:lnTo>
                      <a:pt x="427" y="231"/>
                    </a:lnTo>
                    <a:lnTo>
                      <a:pt x="434" y="231"/>
                    </a:lnTo>
                    <a:lnTo>
                      <a:pt x="437" y="233"/>
                    </a:lnTo>
                    <a:lnTo>
                      <a:pt x="439" y="235"/>
                    </a:lnTo>
                    <a:lnTo>
                      <a:pt x="445" y="233"/>
                    </a:lnTo>
                    <a:lnTo>
                      <a:pt x="452" y="235"/>
                    </a:lnTo>
                    <a:lnTo>
                      <a:pt x="458" y="238"/>
                    </a:lnTo>
                    <a:lnTo>
                      <a:pt x="452" y="241"/>
                    </a:lnTo>
                    <a:lnTo>
                      <a:pt x="453" y="246"/>
                    </a:lnTo>
                    <a:lnTo>
                      <a:pt x="452" y="251"/>
                    </a:lnTo>
                    <a:lnTo>
                      <a:pt x="444" y="251"/>
                    </a:lnTo>
                    <a:lnTo>
                      <a:pt x="445" y="248"/>
                    </a:lnTo>
                    <a:lnTo>
                      <a:pt x="440" y="246"/>
                    </a:lnTo>
                    <a:lnTo>
                      <a:pt x="437" y="248"/>
                    </a:lnTo>
                    <a:lnTo>
                      <a:pt x="430" y="246"/>
                    </a:lnTo>
                    <a:lnTo>
                      <a:pt x="429" y="245"/>
                    </a:lnTo>
                    <a:lnTo>
                      <a:pt x="425" y="238"/>
                    </a:lnTo>
                    <a:lnTo>
                      <a:pt x="422" y="236"/>
                    </a:lnTo>
                    <a:lnTo>
                      <a:pt x="419" y="238"/>
                    </a:lnTo>
                    <a:lnTo>
                      <a:pt x="414" y="233"/>
                    </a:lnTo>
                    <a:lnTo>
                      <a:pt x="414" y="226"/>
                    </a:lnTo>
                    <a:lnTo>
                      <a:pt x="420" y="213"/>
                    </a:lnTo>
                    <a:lnTo>
                      <a:pt x="419" y="210"/>
                    </a:lnTo>
                    <a:lnTo>
                      <a:pt x="417" y="210"/>
                    </a:lnTo>
                    <a:lnTo>
                      <a:pt x="412" y="213"/>
                    </a:lnTo>
                    <a:lnTo>
                      <a:pt x="412" y="226"/>
                    </a:lnTo>
                    <a:lnTo>
                      <a:pt x="410" y="235"/>
                    </a:lnTo>
                    <a:lnTo>
                      <a:pt x="405" y="240"/>
                    </a:lnTo>
                    <a:lnTo>
                      <a:pt x="405" y="243"/>
                    </a:lnTo>
                    <a:lnTo>
                      <a:pt x="409" y="238"/>
                    </a:lnTo>
                    <a:lnTo>
                      <a:pt x="412" y="238"/>
                    </a:lnTo>
                    <a:lnTo>
                      <a:pt x="414" y="240"/>
                    </a:lnTo>
                    <a:lnTo>
                      <a:pt x="420" y="240"/>
                    </a:lnTo>
                    <a:lnTo>
                      <a:pt x="422" y="245"/>
                    </a:lnTo>
                    <a:lnTo>
                      <a:pt x="422" y="253"/>
                    </a:lnTo>
                    <a:lnTo>
                      <a:pt x="417" y="258"/>
                    </a:lnTo>
                    <a:lnTo>
                      <a:pt x="410" y="260"/>
                    </a:lnTo>
                    <a:lnTo>
                      <a:pt x="417" y="253"/>
                    </a:lnTo>
                    <a:lnTo>
                      <a:pt x="417" y="250"/>
                    </a:lnTo>
                    <a:lnTo>
                      <a:pt x="414" y="250"/>
                    </a:lnTo>
                    <a:lnTo>
                      <a:pt x="412" y="248"/>
                    </a:lnTo>
                    <a:lnTo>
                      <a:pt x="409" y="250"/>
                    </a:lnTo>
                    <a:lnTo>
                      <a:pt x="400" y="255"/>
                    </a:lnTo>
                    <a:lnTo>
                      <a:pt x="400" y="258"/>
                    </a:lnTo>
                    <a:lnTo>
                      <a:pt x="397" y="260"/>
                    </a:lnTo>
                    <a:lnTo>
                      <a:pt x="392" y="261"/>
                    </a:lnTo>
                    <a:lnTo>
                      <a:pt x="390" y="258"/>
                    </a:lnTo>
                    <a:lnTo>
                      <a:pt x="389" y="256"/>
                    </a:lnTo>
                    <a:lnTo>
                      <a:pt x="382" y="258"/>
                    </a:lnTo>
                    <a:lnTo>
                      <a:pt x="379" y="256"/>
                    </a:lnTo>
                    <a:lnTo>
                      <a:pt x="379" y="251"/>
                    </a:lnTo>
                    <a:lnTo>
                      <a:pt x="375" y="251"/>
                    </a:lnTo>
                    <a:lnTo>
                      <a:pt x="372" y="251"/>
                    </a:lnTo>
                    <a:lnTo>
                      <a:pt x="369" y="251"/>
                    </a:lnTo>
                    <a:lnTo>
                      <a:pt x="369" y="248"/>
                    </a:lnTo>
                    <a:lnTo>
                      <a:pt x="365" y="246"/>
                    </a:lnTo>
                    <a:lnTo>
                      <a:pt x="362" y="248"/>
                    </a:lnTo>
                    <a:lnTo>
                      <a:pt x="359" y="248"/>
                    </a:lnTo>
                    <a:lnTo>
                      <a:pt x="359" y="243"/>
                    </a:lnTo>
                    <a:lnTo>
                      <a:pt x="357" y="240"/>
                    </a:lnTo>
                    <a:lnTo>
                      <a:pt x="357" y="236"/>
                    </a:lnTo>
                    <a:lnTo>
                      <a:pt x="362" y="235"/>
                    </a:lnTo>
                    <a:lnTo>
                      <a:pt x="367" y="228"/>
                    </a:lnTo>
                    <a:lnTo>
                      <a:pt x="369" y="228"/>
                    </a:lnTo>
                    <a:lnTo>
                      <a:pt x="372" y="225"/>
                    </a:lnTo>
                    <a:lnTo>
                      <a:pt x="372" y="221"/>
                    </a:lnTo>
                    <a:lnTo>
                      <a:pt x="365" y="216"/>
                    </a:lnTo>
                    <a:lnTo>
                      <a:pt x="362" y="215"/>
                    </a:lnTo>
                    <a:lnTo>
                      <a:pt x="357" y="215"/>
                    </a:lnTo>
                    <a:lnTo>
                      <a:pt x="350" y="218"/>
                    </a:lnTo>
                    <a:lnTo>
                      <a:pt x="346" y="218"/>
                    </a:lnTo>
                    <a:lnTo>
                      <a:pt x="341" y="216"/>
                    </a:lnTo>
                    <a:lnTo>
                      <a:pt x="337" y="216"/>
                    </a:lnTo>
                    <a:lnTo>
                      <a:pt x="322" y="221"/>
                    </a:lnTo>
                    <a:lnTo>
                      <a:pt x="322" y="223"/>
                    </a:lnTo>
                    <a:lnTo>
                      <a:pt x="324" y="226"/>
                    </a:lnTo>
                    <a:lnTo>
                      <a:pt x="329" y="230"/>
                    </a:lnTo>
                    <a:lnTo>
                      <a:pt x="329" y="231"/>
                    </a:lnTo>
                    <a:lnTo>
                      <a:pt x="324" y="231"/>
                    </a:lnTo>
                    <a:lnTo>
                      <a:pt x="321" y="231"/>
                    </a:lnTo>
                    <a:lnTo>
                      <a:pt x="319" y="228"/>
                    </a:lnTo>
                    <a:lnTo>
                      <a:pt x="314" y="228"/>
                    </a:lnTo>
                    <a:lnTo>
                      <a:pt x="306" y="226"/>
                    </a:lnTo>
                    <a:lnTo>
                      <a:pt x="296" y="228"/>
                    </a:lnTo>
                    <a:lnTo>
                      <a:pt x="292" y="230"/>
                    </a:lnTo>
                    <a:lnTo>
                      <a:pt x="292" y="231"/>
                    </a:lnTo>
                    <a:lnTo>
                      <a:pt x="287" y="231"/>
                    </a:lnTo>
                    <a:lnTo>
                      <a:pt x="287" y="231"/>
                    </a:lnTo>
                    <a:lnTo>
                      <a:pt x="282" y="231"/>
                    </a:lnTo>
                    <a:lnTo>
                      <a:pt x="276" y="235"/>
                    </a:lnTo>
                    <a:lnTo>
                      <a:pt x="276" y="236"/>
                    </a:lnTo>
                    <a:lnTo>
                      <a:pt x="272" y="238"/>
                    </a:lnTo>
                    <a:lnTo>
                      <a:pt x="266" y="241"/>
                    </a:lnTo>
                    <a:lnTo>
                      <a:pt x="261" y="245"/>
                    </a:lnTo>
                    <a:lnTo>
                      <a:pt x="257" y="245"/>
                    </a:lnTo>
                    <a:lnTo>
                      <a:pt x="259" y="243"/>
                    </a:lnTo>
                    <a:lnTo>
                      <a:pt x="259" y="240"/>
                    </a:lnTo>
                    <a:lnTo>
                      <a:pt x="256" y="241"/>
                    </a:lnTo>
                    <a:lnTo>
                      <a:pt x="252" y="246"/>
                    </a:lnTo>
                    <a:lnTo>
                      <a:pt x="251" y="248"/>
                    </a:lnTo>
                    <a:lnTo>
                      <a:pt x="257" y="256"/>
                    </a:lnTo>
                    <a:lnTo>
                      <a:pt x="264" y="265"/>
                    </a:lnTo>
                    <a:lnTo>
                      <a:pt x="271" y="266"/>
                    </a:lnTo>
                    <a:lnTo>
                      <a:pt x="276" y="273"/>
                    </a:lnTo>
                    <a:lnTo>
                      <a:pt x="282" y="275"/>
                    </a:lnTo>
                    <a:lnTo>
                      <a:pt x="284" y="280"/>
                    </a:lnTo>
                    <a:lnTo>
                      <a:pt x="289" y="281"/>
                    </a:lnTo>
                    <a:lnTo>
                      <a:pt x="294" y="285"/>
                    </a:lnTo>
                    <a:lnTo>
                      <a:pt x="292" y="286"/>
                    </a:lnTo>
                    <a:lnTo>
                      <a:pt x="284" y="286"/>
                    </a:lnTo>
                    <a:lnTo>
                      <a:pt x="284" y="281"/>
                    </a:lnTo>
                    <a:lnTo>
                      <a:pt x="277" y="278"/>
                    </a:lnTo>
                    <a:lnTo>
                      <a:pt x="274" y="275"/>
                    </a:lnTo>
                    <a:lnTo>
                      <a:pt x="272" y="276"/>
                    </a:lnTo>
                    <a:lnTo>
                      <a:pt x="267" y="281"/>
                    </a:lnTo>
                    <a:lnTo>
                      <a:pt x="264" y="281"/>
                    </a:lnTo>
                    <a:lnTo>
                      <a:pt x="261" y="276"/>
                    </a:lnTo>
                    <a:lnTo>
                      <a:pt x="264" y="273"/>
                    </a:lnTo>
                    <a:lnTo>
                      <a:pt x="264" y="271"/>
                    </a:lnTo>
                    <a:lnTo>
                      <a:pt x="261" y="271"/>
                    </a:lnTo>
                    <a:lnTo>
                      <a:pt x="257" y="276"/>
                    </a:lnTo>
                    <a:lnTo>
                      <a:pt x="257" y="285"/>
                    </a:lnTo>
                    <a:lnTo>
                      <a:pt x="259" y="286"/>
                    </a:lnTo>
                    <a:lnTo>
                      <a:pt x="259" y="289"/>
                    </a:lnTo>
                    <a:lnTo>
                      <a:pt x="254" y="293"/>
                    </a:lnTo>
                    <a:lnTo>
                      <a:pt x="251" y="299"/>
                    </a:lnTo>
                    <a:lnTo>
                      <a:pt x="249" y="304"/>
                    </a:lnTo>
                    <a:lnTo>
                      <a:pt x="251" y="311"/>
                    </a:lnTo>
                    <a:lnTo>
                      <a:pt x="259" y="319"/>
                    </a:lnTo>
                    <a:lnTo>
                      <a:pt x="267" y="323"/>
                    </a:lnTo>
                    <a:lnTo>
                      <a:pt x="272" y="328"/>
                    </a:lnTo>
                    <a:lnTo>
                      <a:pt x="276" y="328"/>
                    </a:lnTo>
                    <a:lnTo>
                      <a:pt x="281" y="324"/>
                    </a:lnTo>
                    <a:lnTo>
                      <a:pt x="287" y="321"/>
                    </a:lnTo>
                    <a:lnTo>
                      <a:pt x="294" y="324"/>
                    </a:lnTo>
                    <a:lnTo>
                      <a:pt x="304" y="326"/>
                    </a:lnTo>
                    <a:lnTo>
                      <a:pt x="309" y="328"/>
                    </a:lnTo>
                    <a:lnTo>
                      <a:pt x="311" y="333"/>
                    </a:lnTo>
                    <a:lnTo>
                      <a:pt x="312" y="334"/>
                    </a:lnTo>
                    <a:lnTo>
                      <a:pt x="316" y="333"/>
                    </a:lnTo>
                    <a:lnTo>
                      <a:pt x="314" y="326"/>
                    </a:lnTo>
                    <a:lnTo>
                      <a:pt x="316" y="324"/>
                    </a:lnTo>
                    <a:lnTo>
                      <a:pt x="321" y="326"/>
                    </a:lnTo>
                    <a:lnTo>
                      <a:pt x="321" y="329"/>
                    </a:lnTo>
                    <a:lnTo>
                      <a:pt x="316" y="334"/>
                    </a:lnTo>
                    <a:lnTo>
                      <a:pt x="316" y="338"/>
                    </a:lnTo>
                    <a:lnTo>
                      <a:pt x="319" y="338"/>
                    </a:lnTo>
                    <a:lnTo>
                      <a:pt x="324" y="333"/>
                    </a:lnTo>
                    <a:lnTo>
                      <a:pt x="327" y="331"/>
                    </a:lnTo>
                    <a:lnTo>
                      <a:pt x="334" y="329"/>
                    </a:lnTo>
                    <a:lnTo>
                      <a:pt x="344" y="324"/>
                    </a:lnTo>
                    <a:lnTo>
                      <a:pt x="350" y="323"/>
                    </a:lnTo>
                    <a:lnTo>
                      <a:pt x="354" y="319"/>
                    </a:lnTo>
                    <a:lnTo>
                      <a:pt x="357" y="319"/>
                    </a:lnTo>
                    <a:lnTo>
                      <a:pt x="357" y="321"/>
                    </a:lnTo>
                    <a:lnTo>
                      <a:pt x="360" y="323"/>
                    </a:lnTo>
                    <a:lnTo>
                      <a:pt x="369" y="318"/>
                    </a:lnTo>
                    <a:lnTo>
                      <a:pt x="374" y="318"/>
                    </a:lnTo>
                    <a:lnTo>
                      <a:pt x="377" y="316"/>
                    </a:lnTo>
                    <a:lnTo>
                      <a:pt x="375" y="319"/>
                    </a:lnTo>
                    <a:lnTo>
                      <a:pt x="369" y="323"/>
                    </a:lnTo>
                    <a:lnTo>
                      <a:pt x="369" y="324"/>
                    </a:lnTo>
                    <a:lnTo>
                      <a:pt x="372" y="326"/>
                    </a:lnTo>
                    <a:lnTo>
                      <a:pt x="367" y="333"/>
                    </a:lnTo>
                    <a:lnTo>
                      <a:pt x="360" y="334"/>
                    </a:lnTo>
                    <a:lnTo>
                      <a:pt x="359" y="331"/>
                    </a:lnTo>
                    <a:lnTo>
                      <a:pt x="355" y="331"/>
                    </a:lnTo>
                    <a:lnTo>
                      <a:pt x="349" y="336"/>
                    </a:lnTo>
                    <a:lnTo>
                      <a:pt x="349" y="338"/>
                    </a:lnTo>
                    <a:lnTo>
                      <a:pt x="355" y="338"/>
                    </a:lnTo>
                    <a:lnTo>
                      <a:pt x="357" y="341"/>
                    </a:lnTo>
                    <a:lnTo>
                      <a:pt x="357" y="346"/>
                    </a:lnTo>
                    <a:lnTo>
                      <a:pt x="349" y="354"/>
                    </a:lnTo>
                    <a:lnTo>
                      <a:pt x="349" y="359"/>
                    </a:lnTo>
                    <a:lnTo>
                      <a:pt x="346" y="363"/>
                    </a:lnTo>
                    <a:lnTo>
                      <a:pt x="346" y="366"/>
                    </a:lnTo>
                    <a:lnTo>
                      <a:pt x="346" y="368"/>
                    </a:lnTo>
                    <a:lnTo>
                      <a:pt x="347" y="371"/>
                    </a:lnTo>
                    <a:lnTo>
                      <a:pt x="346" y="374"/>
                    </a:lnTo>
                    <a:lnTo>
                      <a:pt x="341" y="381"/>
                    </a:lnTo>
                    <a:lnTo>
                      <a:pt x="337" y="383"/>
                    </a:lnTo>
                    <a:lnTo>
                      <a:pt x="332" y="383"/>
                    </a:lnTo>
                    <a:lnTo>
                      <a:pt x="329" y="384"/>
                    </a:lnTo>
                    <a:lnTo>
                      <a:pt x="324" y="387"/>
                    </a:lnTo>
                    <a:lnTo>
                      <a:pt x="321" y="389"/>
                    </a:lnTo>
                    <a:lnTo>
                      <a:pt x="316" y="389"/>
                    </a:lnTo>
                    <a:lnTo>
                      <a:pt x="307" y="384"/>
                    </a:lnTo>
                    <a:lnTo>
                      <a:pt x="306" y="386"/>
                    </a:lnTo>
                    <a:lnTo>
                      <a:pt x="304" y="384"/>
                    </a:lnTo>
                    <a:lnTo>
                      <a:pt x="301" y="379"/>
                    </a:lnTo>
                    <a:lnTo>
                      <a:pt x="299" y="381"/>
                    </a:lnTo>
                    <a:lnTo>
                      <a:pt x="294" y="386"/>
                    </a:lnTo>
                    <a:lnTo>
                      <a:pt x="289" y="389"/>
                    </a:lnTo>
                    <a:lnTo>
                      <a:pt x="284" y="394"/>
                    </a:lnTo>
                    <a:lnTo>
                      <a:pt x="276" y="397"/>
                    </a:lnTo>
                    <a:lnTo>
                      <a:pt x="272" y="399"/>
                    </a:lnTo>
                    <a:lnTo>
                      <a:pt x="267" y="399"/>
                    </a:lnTo>
                    <a:lnTo>
                      <a:pt x="264" y="397"/>
                    </a:lnTo>
                    <a:lnTo>
                      <a:pt x="256" y="397"/>
                    </a:lnTo>
                    <a:lnTo>
                      <a:pt x="249" y="402"/>
                    </a:lnTo>
                    <a:lnTo>
                      <a:pt x="244" y="402"/>
                    </a:lnTo>
                    <a:lnTo>
                      <a:pt x="241" y="404"/>
                    </a:lnTo>
                    <a:lnTo>
                      <a:pt x="241" y="411"/>
                    </a:lnTo>
                    <a:lnTo>
                      <a:pt x="238" y="417"/>
                    </a:lnTo>
                    <a:lnTo>
                      <a:pt x="234" y="421"/>
                    </a:lnTo>
                    <a:lnTo>
                      <a:pt x="234" y="417"/>
                    </a:lnTo>
                    <a:lnTo>
                      <a:pt x="228" y="412"/>
                    </a:lnTo>
                    <a:lnTo>
                      <a:pt x="221" y="412"/>
                    </a:lnTo>
                    <a:lnTo>
                      <a:pt x="218" y="414"/>
                    </a:lnTo>
                    <a:lnTo>
                      <a:pt x="219" y="417"/>
                    </a:lnTo>
                    <a:lnTo>
                      <a:pt x="223" y="419"/>
                    </a:lnTo>
                    <a:lnTo>
                      <a:pt x="219" y="422"/>
                    </a:lnTo>
                    <a:lnTo>
                      <a:pt x="218" y="422"/>
                    </a:lnTo>
                    <a:lnTo>
                      <a:pt x="216" y="419"/>
                    </a:lnTo>
                    <a:lnTo>
                      <a:pt x="211" y="414"/>
                    </a:lnTo>
                    <a:lnTo>
                      <a:pt x="209" y="414"/>
                    </a:lnTo>
                    <a:lnTo>
                      <a:pt x="203" y="421"/>
                    </a:lnTo>
                    <a:lnTo>
                      <a:pt x="199" y="426"/>
                    </a:lnTo>
                    <a:lnTo>
                      <a:pt x="198" y="427"/>
                    </a:lnTo>
                    <a:lnTo>
                      <a:pt x="194" y="427"/>
                    </a:lnTo>
                    <a:lnTo>
                      <a:pt x="183" y="436"/>
                    </a:lnTo>
                    <a:lnTo>
                      <a:pt x="181" y="442"/>
                    </a:lnTo>
                    <a:lnTo>
                      <a:pt x="179" y="444"/>
                    </a:lnTo>
                    <a:lnTo>
                      <a:pt x="174" y="446"/>
                    </a:lnTo>
                    <a:lnTo>
                      <a:pt x="169" y="444"/>
                    </a:lnTo>
                    <a:lnTo>
                      <a:pt x="168" y="446"/>
                    </a:lnTo>
                    <a:lnTo>
                      <a:pt x="173" y="451"/>
                    </a:lnTo>
                    <a:lnTo>
                      <a:pt x="173" y="452"/>
                    </a:lnTo>
                    <a:lnTo>
                      <a:pt x="169" y="454"/>
                    </a:lnTo>
                    <a:lnTo>
                      <a:pt x="166" y="449"/>
                    </a:lnTo>
                    <a:lnTo>
                      <a:pt x="164" y="451"/>
                    </a:lnTo>
                    <a:lnTo>
                      <a:pt x="163" y="454"/>
                    </a:lnTo>
                    <a:lnTo>
                      <a:pt x="156" y="461"/>
                    </a:lnTo>
                    <a:lnTo>
                      <a:pt x="156" y="462"/>
                    </a:lnTo>
                    <a:lnTo>
                      <a:pt x="161" y="469"/>
                    </a:lnTo>
                    <a:lnTo>
                      <a:pt x="161" y="474"/>
                    </a:lnTo>
                    <a:lnTo>
                      <a:pt x="161" y="477"/>
                    </a:lnTo>
                    <a:lnTo>
                      <a:pt x="158" y="482"/>
                    </a:lnTo>
                    <a:lnTo>
                      <a:pt x="159" y="485"/>
                    </a:lnTo>
                    <a:lnTo>
                      <a:pt x="163" y="484"/>
                    </a:lnTo>
                    <a:lnTo>
                      <a:pt x="166" y="481"/>
                    </a:lnTo>
                    <a:lnTo>
                      <a:pt x="166" y="484"/>
                    </a:lnTo>
                    <a:lnTo>
                      <a:pt x="168" y="489"/>
                    </a:lnTo>
                    <a:lnTo>
                      <a:pt x="164" y="490"/>
                    </a:lnTo>
                    <a:lnTo>
                      <a:pt x="163" y="492"/>
                    </a:lnTo>
                    <a:lnTo>
                      <a:pt x="164" y="494"/>
                    </a:lnTo>
                    <a:lnTo>
                      <a:pt x="168" y="494"/>
                    </a:lnTo>
                    <a:lnTo>
                      <a:pt x="169" y="492"/>
                    </a:lnTo>
                    <a:lnTo>
                      <a:pt x="173" y="492"/>
                    </a:lnTo>
                    <a:lnTo>
                      <a:pt x="174" y="494"/>
                    </a:lnTo>
                    <a:lnTo>
                      <a:pt x="174" y="495"/>
                    </a:lnTo>
                    <a:lnTo>
                      <a:pt x="179" y="497"/>
                    </a:lnTo>
                    <a:lnTo>
                      <a:pt x="184" y="499"/>
                    </a:lnTo>
                    <a:lnTo>
                      <a:pt x="189" y="499"/>
                    </a:lnTo>
                    <a:lnTo>
                      <a:pt x="193" y="495"/>
                    </a:lnTo>
                    <a:lnTo>
                      <a:pt x="194" y="487"/>
                    </a:lnTo>
                    <a:lnTo>
                      <a:pt x="198" y="484"/>
                    </a:lnTo>
                    <a:lnTo>
                      <a:pt x="206" y="484"/>
                    </a:lnTo>
                    <a:lnTo>
                      <a:pt x="211" y="482"/>
                    </a:lnTo>
                    <a:lnTo>
                      <a:pt x="206" y="487"/>
                    </a:lnTo>
                    <a:lnTo>
                      <a:pt x="203" y="487"/>
                    </a:lnTo>
                    <a:lnTo>
                      <a:pt x="194" y="494"/>
                    </a:lnTo>
                    <a:lnTo>
                      <a:pt x="193" y="499"/>
                    </a:lnTo>
                    <a:lnTo>
                      <a:pt x="191" y="500"/>
                    </a:lnTo>
                    <a:lnTo>
                      <a:pt x="194" y="505"/>
                    </a:lnTo>
                    <a:lnTo>
                      <a:pt x="196" y="509"/>
                    </a:lnTo>
                    <a:lnTo>
                      <a:pt x="189" y="510"/>
                    </a:lnTo>
                    <a:lnTo>
                      <a:pt x="186" y="509"/>
                    </a:lnTo>
                    <a:lnTo>
                      <a:pt x="186" y="505"/>
                    </a:lnTo>
                    <a:lnTo>
                      <a:pt x="184" y="504"/>
                    </a:lnTo>
                    <a:lnTo>
                      <a:pt x="181" y="504"/>
                    </a:lnTo>
                    <a:lnTo>
                      <a:pt x="178" y="500"/>
                    </a:lnTo>
                    <a:lnTo>
                      <a:pt x="171" y="499"/>
                    </a:lnTo>
                    <a:lnTo>
                      <a:pt x="169" y="495"/>
                    </a:lnTo>
                    <a:lnTo>
                      <a:pt x="164" y="499"/>
                    </a:lnTo>
                    <a:lnTo>
                      <a:pt x="161" y="499"/>
                    </a:lnTo>
                    <a:lnTo>
                      <a:pt x="159" y="504"/>
                    </a:lnTo>
                    <a:lnTo>
                      <a:pt x="156" y="505"/>
                    </a:lnTo>
                    <a:lnTo>
                      <a:pt x="151" y="504"/>
                    </a:lnTo>
                    <a:lnTo>
                      <a:pt x="151" y="507"/>
                    </a:lnTo>
                    <a:lnTo>
                      <a:pt x="153" y="510"/>
                    </a:lnTo>
                    <a:lnTo>
                      <a:pt x="154" y="510"/>
                    </a:lnTo>
                    <a:lnTo>
                      <a:pt x="153" y="514"/>
                    </a:lnTo>
                    <a:lnTo>
                      <a:pt x="151" y="520"/>
                    </a:lnTo>
                    <a:lnTo>
                      <a:pt x="153" y="524"/>
                    </a:lnTo>
                    <a:lnTo>
                      <a:pt x="156" y="524"/>
                    </a:lnTo>
                    <a:lnTo>
                      <a:pt x="156" y="532"/>
                    </a:lnTo>
                    <a:lnTo>
                      <a:pt x="158" y="534"/>
                    </a:lnTo>
                    <a:lnTo>
                      <a:pt x="158" y="537"/>
                    </a:lnTo>
                    <a:lnTo>
                      <a:pt x="161" y="540"/>
                    </a:lnTo>
                    <a:lnTo>
                      <a:pt x="161" y="542"/>
                    </a:lnTo>
                    <a:lnTo>
                      <a:pt x="156" y="544"/>
                    </a:lnTo>
                    <a:lnTo>
                      <a:pt x="154" y="545"/>
                    </a:lnTo>
                    <a:lnTo>
                      <a:pt x="171" y="552"/>
                    </a:lnTo>
                    <a:lnTo>
                      <a:pt x="178" y="552"/>
                    </a:lnTo>
                    <a:lnTo>
                      <a:pt x="184" y="550"/>
                    </a:lnTo>
                    <a:lnTo>
                      <a:pt x="188" y="549"/>
                    </a:lnTo>
                    <a:lnTo>
                      <a:pt x="191" y="550"/>
                    </a:lnTo>
                    <a:lnTo>
                      <a:pt x="194" y="549"/>
                    </a:lnTo>
                    <a:lnTo>
                      <a:pt x="201" y="542"/>
                    </a:lnTo>
                    <a:lnTo>
                      <a:pt x="201" y="537"/>
                    </a:lnTo>
                    <a:lnTo>
                      <a:pt x="198" y="535"/>
                    </a:lnTo>
                    <a:lnTo>
                      <a:pt x="198" y="532"/>
                    </a:lnTo>
                    <a:lnTo>
                      <a:pt x="204" y="530"/>
                    </a:lnTo>
                    <a:lnTo>
                      <a:pt x="211" y="525"/>
                    </a:lnTo>
                    <a:lnTo>
                      <a:pt x="223" y="519"/>
                    </a:lnTo>
                    <a:lnTo>
                      <a:pt x="226" y="519"/>
                    </a:lnTo>
                    <a:lnTo>
                      <a:pt x="221" y="520"/>
                    </a:lnTo>
                    <a:lnTo>
                      <a:pt x="211" y="529"/>
                    </a:lnTo>
                    <a:lnTo>
                      <a:pt x="206" y="532"/>
                    </a:lnTo>
                    <a:lnTo>
                      <a:pt x="204" y="535"/>
                    </a:lnTo>
                    <a:lnTo>
                      <a:pt x="209" y="537"/>
                    </a:lnTo>
                    <a:lnTo>
                      <a:pt x="209" y="540"/>
                    </a:lnTo>
                    <a:lnTo>
                      <a:pt x="204" y="547"/>
                    </a:lnTo>
                    <a:lnTo>
                      <a:pt x="199" y="550"/>
                    </a:lnTo>
                    <a:lnTo>
                      <a:pt x="199" y="554"/>
                    </a:lnTo>
                    <a:lnTo>
                      <a:pt x="201" y="560"/>
                    </a:lnTo>
                    <a:lnTo>
                      <a:pt x="199" y="564"/>
                    </a:lnTo>
                    <a:lnTo>
                      <a:pt x="199" y="567"/>
                    </a:lnTo>
                    <a:lnTo>
                      <a:pt x="199" y="570"/>
                    </a:lnTo>
                    <a:lnTo>
                      <a:pt x="199" y="575"/>
                    </a:lnTo>
                    <a:lnTo>
                      <a:pt x="193" y="577"/>
                    </a:lnTo>
                    <a:lnTo>
                      <a:pt x="189" y="579"/>
                    </a:lnTo>
                    <a:lnTo>
                      <a:pt x="189" y="582"/>
                    </a:lnTo>
                    <a:lnTo>
                      <a:pt x="186" y="582"/>
                    </a:lnTo>
                    <a:lnTo>
                      <a:pt x="184" y="582"/>
                    </a:lnTo>
                    <a:lnTo>
                      <a:pt x="186" y="587"/>
                    </a:lnTo>
                    <a:lnTo>
                      <a:pt x="186" y="592"/>
                    </a:lnTo>
                    <a:lnTo>
                      <a:pt x="189" y="592"/>
                    </a:lnTo>
                    <a:lnTo>
                      <a:pt x="193" y="592"/>
                    </a:lnTo>
                    <a:lnTo>
                      <a:pt x="196" y="590"/>
                    </a:lnTo>
                    <a:lnTo>
                      <a:pt x="198" y="593"/>
                    </a:lnTo>
                    <a:lnTo>
                      <a:pt x="194" y="597"/>
                    </a:lnTo>
                    <a:lnTo>
                      <a:pt x="189" y="595"/>
                    </a:lnTo>
                    <a:lnTo>
                      <a:pt x="188" y="598"/>
                    </a:lnTo>
                    <a:lnTo>
                      <a:pt x="188" y="600"/>
                    </a:lnTo>
                    <a:lnTo>
                      <a:pt x="188" y="602"/>
                    </a:lnTo>
                    <a:lnTo>
                      <a:pt x="189" y="605"/>
                    </a:lnTo>
                    <a:lnTo>
                      <a:pt x="186" y="607"/>
                    </a:lnTo>
                    <a:lnTo>
                      <a:pt x="183" y="608"/>
                    </a:lnTo>
                    <a:lnTo>
                      <a:pt x="178" y="610"/>
                    </a:lnTo>
                    <a:lnTo>
                      <a:pt x="174" y="610"/>
                    </a:lnTo>
                    <a:lnTo>
                      <a:pt x="173" y="610"/>
                    </a:lnTo>
                    <a:lnTo>
                      <a:pt x="176" y="613"/>
                    </a:lnTo>
                    <a:lnTo>
                      <a:pt x="181" y="613"/>
                    </a:lnTo>
                    <a:lnTo>
                      <a:pt x="183" y="615"/>
                    </a:lnTo>
                    <a:lnTo>
                      <a:pt x="188" y="610"/>
                    </a:lnTo>
                    <a:lnTo>
                      <a:pt x="198" y="605"/>
                    </a:lnTo>
                    <a:lnTo>
                      <a:pt x="201" y="605"/>
                    </a:lnTo>
                    <a:lnTo>
                      <a:pt x="204" y="605"/>
                    </a:lnTo>
                    <a:lnTo>
                      <a:pt x="208" y="602"/>
                    </a:lnTo>
                    <a:lnTo>
                      <a:pt x="216" y="600"/>
                    </a:lnTo>
                    <a:lnTo>
                      <a:pt x="214" y="603"/>
                    </a:lnTo>
                    <a:lnTo>
                      <a:pt x="211" y="605"/>
                    </a:lnTo>
                    <a:lnTo>
                      <a:pt x="211" y="607"/>
                    </a:lnTo>
                    <a:lnTo>
                      <a:pt x="214" y="608"/>
                    </a:lnTo>
                    <a:lnTo>
                      <a:pt x="216" y="612"/>
                    </a:lnTo>
                    <a:lnTo>
                      <a:pt x="214" y="613"/>
                    </a:lnTo>
                    <a:lnTo>
                      <a:pt x="218" y="617"/>
                    </a:lnTo>
                    <a:lnTo>
                      <a:pt x="223" y="613"/>
                    </a:lnTo>
                    <a:lnTo>
                      <a:pt x="224" y="610"/>
                    </a:lnTo>
                    <a:lnTo>
                      <a:pt x="226" y="612"/>
                    </a:lnTo>
                    <a:lnTo>
                      <a:pt x="224" y="613"/>
                    </a:lnTo>
                    <a:lnTo>
                      <a:pt x="228" y="618"/>
                    </a:lnTo>
                    <a:lnTo>
                      <a:pt x="229" y="627"/>
                    </a:lnTo>
                    <a:lnTo>
                      <a:pt x="228" y="630"/>
                    </a:lnTo>
                    <a:lnTo>
                      <a:pt x="231" y="635"/>
                    </a:lnTo>
                    <a:lnTo>
                      <a:pt x="233" y="637"/>
                    </a:lnTo>
                    <a:lnTo>
                      <a:pt x="236" y="630"/>
                    </a:lnTo>
                    <a:lnTo>
                      <a:pt x="234" y="627"/>
                    </a:lnTo>
                    <a:lnTo>
                      <a:pt x="239" y="620"/>
                    </a:lnTo>
                    <a:lnTo>
                      <a:pt x="241" y="617"/>
                    </a:lnTo>
                    <a:lnTo>
                      <a:pt x="246" y="612"/>
                    </a:lnTo>
                    <a:lnTo>
                      <a:pt x="248" y="612"/>
                    </a:lnTo>
                    <a:lnTo>
                      <a:pt x="252" y="608"/>
                    </a:lnTo>
                    <a:lnTo>
                      <a:pt x="259" y="608"/>
                    </a:lnTo>
                    <a:lnTo>
                      <a:pt x="252" y="612"/>
                    </a:lnTo>
                    <a:lnTo>
                      <a:pt x="246" y="618"/>
                    </a:lnTo>
                    <a:lnTo>
                      <a:pt x="246" y="620"/>
                    </a:lnTo>
                    <a:lnTo>
                      <a:pt x="251" y="627"/>
                    </a:lnTo>
                    <a:lnTo>
                      <a:pt x="254" y="627"/>
                    </a:lnTo>
                    <a:lnTo>
                      <a:pt x="262" y="623"/>
                    </a:lnTo>
                    <a:lnTo>
                      <a:pt x="271" y="623"/>
                    </a:lnTo>
                    <a:lnTo>
                      <a:pt x="276" y="620"/>
                    </a:lnTo>
                    <a:lnTo>
                      <a:pt x="279" y="620"/>
                    </a:lnTo>
                    <a:lnTo>
                      <a:pt x="287" y="615"/>
                    </a:lnTo>
                    <a:lnTo>
                      <a:pt x="291" y="615"/>
                    </a:lnTo>
                    <a:lnTo>
                      <a:pt x="287" y="617"/>
                    </a:lnTo>
                    <a:lnTo>
                      <a:pt x="282" y="623"/>
                    </a:lnTo>
                    <a:lnTo>
                      <a:pt x="282" y="625"/>
                    </a:lnTo>
                    <a:lnTo>
                      <a:pt x="279" y="628"/>
                    </a:lnTo>
                    <a:lnTo>
                      <a:pt x="266" y="635"/>
                    </a:lnTo>
                    <a:lnTo>
                      <a:pt x="259" y="638"/>
                    </a:lnTo>
                    <a:lnTo>
                      <a:pt x="256" y="647"/>
                    </a:lnTo>
                    <a:lnTo>
                      <a:pt x="254" y="650"/>
                    </a:lnTo>
                    <a:lnTo>
                      <a:pt x="256" y="653"/>
                    </a:lnTo>
                    <a:lnTo>
                      <a:pt x="261" y="657"/>
                    </a:lnTo>
                    <a:lnTo>
                      <a:pt x="252" y="655"/>
                    </a:lnTo>
                    <a:lnTo>
                      <a:pt x="249" y="657"/>
                    </a:lnTo>
                    <a:lnTo>
                      <a:pt x="246" y="662"/>
                    </a:lnTo>
                    <a:lnTo>
                      <a:pt x="244" y="667"/>
                    </a:lnTo>
                    <a:lnTo>
                      <a:pt x="238" y="673"/>
                    </a:lnTo>
                    <a:lnTo>
                      <a:pt x="234" y="677"/>
                    </a:lnTo>
                    <a:lnTo>
                      <a:pt x="236" y="680"/>
                    </a:lnTo>
                    <a:lnTo>
                      <a:pt x="238" y="681"/>
                    </a:lnTo>
                    <a:lnTo>
                      <a:pt x="238" y="685"/>
                    </a:lnTo>
                    <a:lnTo>
                      <a:pt x="234" y="683"/>
                    </a:lnTo>
                    <a:lnTo>
                      <a:pt x="233" y="680"/>
                    </a:lnTo>
                    <a:lnTo>
                      <a:pt x="229" y="680"/>
                    </a:lnTo>
                    <a:lnTo>
                      <a:pt x="226" y="685"/>
                    </a:lnTo>
                    <a:lnTo>
                      <a:pt x="219" y="688"/>
                    </a:lnTo>
                    <a:lnTo>
                      <a:pt x="221" y="690"/>
                    </a:lnTo>
                    <a:lnTo>
                      <a:pt x="219" y="693"/>
                    </a:lnTo>
                    <a:lnTo>
                      <a:pt x="216" y="693"/>
                    </a:lnTo>
                    <a:lnTo>
                      <a:pt x="214" y="690"/>
                    </a:lnTo>
                    <a:lnTo>
                      <a:pt x="213" y="691"/>
                    </a:lnTo>
                    <a:lnTo>
                      <a:pt x="201" y="700"/>
                    </a:lnTo>
                    <a:lnTo>
                      <a:pt x="198" y="705"/>
                    </a:lnTo>
                    <a:lnTo>
                      <a:pt x="199" y="706"/>
                    </a:lnTo>
                    <a:lnTo>
                      <a:pt x="198" y="708"/>
                    </a:lnTo>
                    <a:lnTo>
                      <a:pt x="194" y="706"/>
                    </a:lnTo>
                    <a:lnTo>
                      <a:pt x="194" y="703"/>
                    </a:lnTo>
                    <a:lnTo>
                      <a:pt x="186" y="706"/>
                    </a:lnTo>
                    <a:lnTo>
                      <a:pt x="181" y="710"/>
                    </a:lnTo>
                    <a:lnTo>
                      <a:pt x="178" y="711"/>
                    </a:lnTo>
                    <a:lnTo>
                      <a:pt x="176" y="713"/>
                    </a:lnTo>
                    <a:lnTo>
                      <a:pt x="173" y="715"/>
                    </a:lnTo>
                    <a:lnTo>
                      <a:pt x="166" y="715"/>
                    </a:lnTo>
                    <a:lnTo>
                      <a:pt x="159" y="721"/>
                    </a:lnTo>
                    <a:lnTo>
                      <a:pt x="148" y="725"/>
                    </a:lnTo>
                    <a:lnTo>
                      <a:pt x="140" y="730"/>
                    </a:lnTo>
                    <a:lnTo>
                      <a:pt x="138" y="736"/>
                    </a:lnTo>
                    <a:lnTo>
                      <a:pt x="136" y="738"/>
                    </a:lnTo>
                    <a:lnTo>
                      <a:pt x="138" y="741"/>
                    </a:lnTo>
                    <a:lnTo>
                      <a:pt x="138" y="745"/>
                    </a:lnTo>
                    <a:lnTo>
                      <a:pt x="136" y="746"/>
                    </a:lnTo>
                    <a:lnTo>
                      <a:pt x="135" y="743"/>
                    </a:lnTo>
                    <a:lnTo>
                      <a:pt x="131" y="743"/>
                    </a:lnTo>
                    <a:lnTo>
                      <a:pt x="131" y="745"/>
                    </a:lnTo>
                    <a:lnTo>
                      <a:pt x="131" y="748"/>
                    </a:lnTo>
                    <a:lnTo>
                      <a:pt x="130" y="750"/>
                    </a:lnTo>
                    <a:lnTo>
                      <a:pt x="126" y="746"/>
                    </a:lnTo>
                    <a:lnTo>
                      <a:pt x="126" y="741"/>
                    </a:lnTo>
                    <a:lnTo>
                      <a:pt x="128" y="740"/>
                    </a:lnTo>
                    <a:lnTo>
                      <a:pt x="125" y="738"/>
                    </a:lnTo>
                    <a:lnTo>
                      <a:pt x="120" y="738"/>
                    </a:lnTo>
                    <a:lnTo>
                      <a:pt x="118" y="736"/>
                    </a:lnTo>
                    <a:lnTo>
                      <a:pt x="113" y="738"/>
                    </a:lnTo>
                    <a:lnTo>
                      <a:pt x="106" y="738"/>
                    </a:lnTo>
                    <a:lnTo>
                      <a:pt x="101" y="741"/>
                    </a:lnTo>
                    <a:lnTo>
                      <a:pt x="98" y="745"/>
                    </a:lnTo>
                    <a:lnTo>
                      <a:pt x="91" y="746"/>
                    </a:lnTo>
                    <a:lnTo>
                      <a:pt x="86" y="750"/>
                    </a:lnTo>
                    <a:lnTo>
                      <a:pt x="81" y="755"/>
                    </a:lnTo>
                    <a:lnTo>
                      <a:pt x="81" y="758"/>
                    </a:lnTo>
                    <a:lnTo>
                      <a:pt x="80" y="760"/>
                    </a:lnTo>
                    <a:lnTo>
                      <a:pt x="78" y="758"/>
                    </a:lnTo>
                    <a:lnTo>
                      <a:pt x="71" y="761"/>
                    </a:lnTo>
                    <a:lnTo>
                      <a:pt x="68" y="763"/>
                    </a:lnTo>
                    <a:lnTo>
                      <a:pt x="68" y="766"/>
                    </a:lnTo>
                    <a:lnTo>
                      <a:pt x="66" y="766"/>
                    </a:lnTo>
                    <a:lnTo>
                      <a:pt x="61" y="765"/>
                    </a:lnTo>
                    <a:lnTo>
                      <a:pt x="58" y="766"/>
                    </a:lnTo>
                    <a:lnTo>
                      <a:pt x="56" y="770"/>
                    </a:lnTo>
                    <a:lnTo>
                      <a:pt x="55" y="773"/>
                    </a:lnTo>
                    <a:lnTo>
                      <a:pt x="56" y="776"/>
                    </a:lnTo>
                    <a:lnTo>
                      <a:pt x="60" y="775"/>
                    </a:lnTo>
                    <a:lnTo>
                      <a:pt x="60" y="773"/>
                    </a:lnTo>
                    <a:lnTo>
                      <a:pt x="60" y="770"/>
                    </a:lnTo>
                    <a:lnTo>
                      <a:pt x="63" y="768"/>
                    </a:lnTo>
                    <a:lnTo>
                      <a:pt x="65" y="770"/>
                    </a:lnTo>
                    <a:lnTo>
                      <a:pt x="65" y="773"/>
                    </a:lnTo>
                    <a:lnTo>
                      <a:pt x="65" y="775"/>
                    </a:lnTo>
                    <a:lnTo>
                      <a:pt x="68" y="773"/>
                    </a:lnTo>
                    <a:lnTo>
                      <a:pt x="73" y="766"/>
                    </a:lnTo>
                    <a:lnTo>
                      <a:pt x="75" y="766"/>
                    </a:lnTo>
                    <a:lnTo>
                      <a:pt x="76" y="768"/>
                    </a:lnTo>
                    <a:lnTo>
                      <a:pt x="76" y="771"/>
                    </a:lnTo>
                    <a:lnTo>
                      <a:pt x="76" y="773"/>
                    </a:lnTo>
                    <a:lnTo>
                      <a:pt x="81" y="773"/>
                    </a:lnTo>
                    <a:lnTo>
                      <a:pt x="83" y="768"/>
                    </a:lnTo>
                    <a:lnTo>
                      <a:pt x="83" y="771"/>
                    </a:lnTo>
                    <a:lnTo>
                      <a:pt x="85" y="771"/>
                    </a:lnTo>
                    <a:lnTo>
                      <a:pt x="86" y="768"/>
                    </a:lnTo>
                    <a:lnTo>
                      <a:pt x="90" y="766"/>
                    </a:lnTo>
                    <a:lnTo>
                      <a:pt x="95" y="768"/>
                    </a:lnTo>
                    <a:lnTo>
                      <a:pt x="98" y="765"/>
                    </a:lnTo>
                    <a:lnTo>
                      <a:pt x="101" y="760"/>
                    </a:lnTo>
                    <a:lnTo>
                      <a:pt x="101" y="756"/>
                    </a:lnTo>
                    <a:lnTo>
                      <a:pt x="105" y="755"/>
                    </a:lnTo>
                    <a:lnTo>
                      <a:pt x="108" y="750"/>
                    </a:lnTo>
                    <a:lnTo>
                      <a:pt x="111" y="750"/>
                    </a:lnTo>
                    <a:lnTo>
                      <a:pt x="116" y="753"/>
                    </a:lnTo>
                    <a:lnTo>
                      <a:pt x="115" y="755"/>
                    </a:lnTo>
                    <a:lnTo>
                      <a:pt x="111" y="756"/>
                    </a:lnTo>
                    <a:lnTo>
                      <a:pt x="108" y="760"/>
                    </a:lnTo>
                    <a:lnTo>
                      <a:pt x="108" y="763"/>
                    </a:lnTo>
                    <a:lnTo>
                      <a:pt x="110" y="765"/>
                    </a:lnTo>
                    <a:lnTo>
                      <a:pt x="116" y="760"/>
                    </a:lnTo>
                    <a:lnTo>
                      <a:pt x="118" y="756"/>
                    </a:lnTo>
                    <a:lnTo>
                      <a:pt x="120" y="756"/>
                    </a:lnTo>
                    <a:lnTo>
                      <a:pt x="121" y="758"/>
                    </a:lnTo>
                    <a:lnTo>
                      <a:pt x="123" y="755"/>
                    </a:lnTo>
                    <a:lnTo>
                      <a:pt x="125" y="756"/>
                    </a:lnTo>
                    <a:lnTo>
                      <a:pt x="126" y="758"/>
                    </a:lnTo>
                    <a:lnTo>
                      <a:pt x="125" y="761"/>
                    </a:lnTo>
                    <a:lnTo>
                      <a:pt x="126" y="761"/>
                    </a:lnTo>
                    <a:lnTo>
                      <a:pt x="130" y="756"/>
                    </a:lnTo>
                    <a:lnTo>
                      <a:pt x="133" y="758"/>
                    </a:lnTo>
                    <a:lnTo>
                      <a:pt x="136" y="755"/>
                    </a:lnTo>
                    <a:lnTo>
                      <a:pt x="141" y="755"/>
                    </a:lnTo>
                    <a:lnTo>
                      <a:pt x="146" y="748"/>
                    </a:lnTo>
                    <a:lnTo>
                      <a:pt x="149" y="746"/>
                    </a:lnTo>
                    <a:lnTo>
                      <a:pt x="153" y="748"/>
                    </a:lnTo>
                    <a:lnTo>
                      <a:pt x="153" y="750"/>
                    </a:lnTo>
                    <a:lnTo>
                      <a:pt x="149" y="755"/>
                    </a:lnTo>
                    <a:lnTo>
                      <a:pt x="146" y="760"/>
                    </a:lnTo>
                    <a:lnTo>
                      <a:pt x="146" y="761"/>
                    </a:lnTo>
                    <a:lnTo>
                      <a:pt x="149" y="761"/>
                    </a:lnTo>
                    <a:lnTo>
                      <a:pt x="156" y="755"/>
                    </a:lnTo>
                    <a:lnTo>
                      <a:pt x="156" y="748"/>
                    </a:lnTo>
                    <a:lnTo>
                      <a:pt x="156" y="746"/>
                    </a:lnTo>
                    <a:lnTo>
                      <a:pt x="159" y="750"/>
                    </a:lnTo>
                    <a:lnTo>
                      <a:pt x="163" y="748"/>
                    </a:lnTo>
                    <a:lnTo>
                      <a:pt x="166" y="748"/>
                    </a:lnTo>
                    <a:lnTo>
                      <a:pt x="171" y="748"/>
                    </a:lnTo>
                    <a:lnTo>
                      <a:pt x="174" y="743"/>
                    </a:lnTo>
                    <a:lnTo>
                      <a:pt x="176" y="743"/>
                    </a:lnTo>
                    <a:lnTo>
                      <a:pt x="178" y="745"/>
                    </a:lnTo>
                    <a:lnTo>
                      <a:pt x="181" y="740"/>
                    </a:lnTo>
                    <a:lnTo>
                      <a:pt x="183" y="736"/>
                    </a:lnTo>
                    <a:lnTo>
                      <a:pt x="184" y="738"/>
                    </a:lnTo>
                    <a:lnTo>
                      <a:pt x="183" y="741"/>
                    </a:lnTo>
                    <a:lnTo>
                      <a:pt x="183" y="745"/>
                    </a:lnTo>
                    <a:lnTo>
                      <a:pt x="186" y="745"/>
                    </a:lnTo>
                    <a:lnTo>
                      <a:pt x="189" y="741"/>
                    </a:lnTo>
                    <a:lnTo>
                      <a:pt x="188" y="740"/>
                    </a:lnTo>
                    <a:lnTo>
                      <a:pt x="191" y="736"/>
                    </a:lnTo>
                    <a:lnTo>
                      <a:pt x="191" y="735"/>
                    </a:lnTo>
                    <a:lnTo>
                      <a:pt x="184" y="735"/>
                    </a:lnTo>
                    <a:lnTo>
                      <a:pt x="183" y="733"/>
                    </a:lnTo>
                    <a:lnTo>
                      <a:pt x="188" y="733"/>
                    </a:lnTo>
                    <a:lnTo>
                      <a:pt x="196" y="728"/>
                    </a:lnTo>
                    <a:lnTo>
                      <a:pt x="206" y="728"/>
                    </a:lnTo>
                    <a:lnTo>
                      <a:pt x="208" y="726"/>
                    </a:lnTo>
                    <a:lnTo>
                      <a:pt x="208" y="723"/>
                    </a:lnTo>
                    <a:lnTo>
                      <a:pt x="204" y="723"/>
                    </a:lnTo>
                    <a:lnTo>
                      <a:pt x="208" y="721"/>
                    </a:lnTo>
                    <a:lnTo>
                      <a:pt x="211" y="721"/>
                    </a:lnTo>
                    <a:lnTo>
                      <a:pt x="214" y="720"/>
                    </a:lnTo>
                    <a:lnTo>
                      <a:pt x="216" y="720"/>
                    </a:lnTo>
                    <a:lnTo>
                      <a:pt x="218" y="723"/>
                    </a:lnTo>
                    <a:lnTo>
                      <a:pt x="219" y="723"/>
                    </a:lnTo>
                    <a:lnTo>
                      <a:pt x="221" y="720"/>
                    </a:lnTo>
                    <a:lnTo>
                      <a:pt x="221" y="720"/>
                    </a:lnTo>
                    <a:lnTo>
                      <a:pt x="224" y="716"/>
                    </a:lnTo>
                    <a:lnTo>
                      <a:pt x="224" y="713"/>
                    </a:lnTo>
                    <a:lnTo>
                      <a:pt x="226" y="711"/>
                    </a:lnTo>
                    <a:lnTo>
                      <a:pt x="228" y="713"/>
                    </a:lnTo>
                    <a:lnTo>
                      <a:pt x="228" y="716"/>
                    </a:lnTo>
                    <a:lnTo>
                      <a:pt x="231" y="718"/>
                    </a:lnTo>
                    <a:lnTo>
                      <a:pt x="236" y="713"/>
                    </a:lnTo>
                    <a:lnTo>
                      <a:pt x="239" y="711"/>
                    </a:lnTo>
                    <a:lnTo>
                      <a:pt x="243" y="711"/>
                    </a:lnTo>
                    <a:lnTo>
                      <a:pt x="244" y="706"/>
                    </a:lnTo>
                    <a:lnTo>
                      <a:pt x="246" y="706"/>
                    </a:lnTo>
                    <a:lnTo>
                      <a:pt x="249" y="708"/>
                    </a:lnTo>
                    <a:lnTo>
                      <a:pt x="252" y="708"/>
                    </a:lnTo>
                    <a:lnTo>
                      <a:pt x="257" y="701"/>
                    </a:lnTo>
                    <a:lnTo>
                      <a:pt x="257" y="698"/>
                    </a:lnTo>
                    <a:lnTo>
                      <a:pt x="256" y="698"/>
                    </a:lnTo>
                    <a:lnTo>
                      <a:pt x="252" y="698"/>
                    </a:lnTo>
                    <a:lnTo>
                      <a:pt x="252" y="698"/>
                    </a:lnTo>
                    <a:lnTo>
                      <a:pt x="259" y="693"/>
                    </a:lnTo>
                    <a:lnTo>
                      <a:pt x="262" y="691"/>
                    </a:lnTo>
                    <a:lnTo>
                      <a:pt x="267" y="688"/>
                    </a:lnTo>
                    <a:lnTo>
                      <a:pt x="269" y="688"/>
                    </a:lnTo>
                    <a:lnTo>
                      <a:pt x="271" y="690"/>
                    </a:lnTo>
                    <a:lnTo>
                      <a:pt x="276" y="686"/>
                    </a:lnTo>
                    <a:lnTo>
                      <a:pt x="279" y="685"/>
                    </a:lnTo>
                    <a:lnTo>
                      <a:pt x="281" y="681"/>
                    </a:lnTo>
                    <a:lnTo>
                      <a:pt x="284" y="680"/>
                    </a:lnTo>
                    <a:lnTo>
                      <a:pt x="286" y="678"/>
                    </a:lnTo>
                    <a:lnTo>
                      <a:pt x="289" y="677"/>
                    </a:lnTo>
                    <a:lnTo>
                      <a:pt x="291" y="680"/>
                    </a:lnTo>
                    <a:lnTo>
                      <a:pt x="292" y="681"/>
                    </a:lnTo>
                    <a:lnTo>
                      <a:pt x="294" y="678"/>
                    </a:lnTo>
                    <a:lnTo>
                      <a:pt x="297" y="678"/>
                    </a:lnTo>
                    <a:lnTo>
                      <a:pt x="299" y="677"/>
                    </a:lnTo>
                    <a:lnTo>
                      <a:pt x="299" y="673"/>
                    </a:lnTo>
                    <a:lnTo>
                      <a:pt x="304" y="673"/>
                    </a:lnTo>
                    <a:lnTo>
                      <a:pt x="304" y="672"/>
                    </a:lnTo>
                    <a:lnTo>
                      <a:pt x="306" y="672"/>
                    </a:lnTo>
                    <a:lnTo>
                      <a:pt x="312" y="673"/>
                    </a:lnTo>
                    <a:lnTo>
                      <a:pt x="314" y="668"/>
                    </a:lnTo>
                    <a:lnTo>
                      <a:pt x="316" y="668"/>
                    </a:lnTo>
                    <a:lnTo>
                      <a:pt x="317" y="672"/>
                    </a:lnTo>
                    <a:lnTo>
                      <a:pt x="319" y="672"/>
                    </a:lnTo>
                    <a:lnTo>
                      <a:pt x="321" y="668"/>
                    </a:lnTo>
                    <a:lnTo>
                      <a:pt x="322" y="670"/>
                    </a:lnTo>
                    <a:lnTo>
                      <a:pt x="324" y="670"/>
                    </a:lnTo>
                    <a:lnTo>
                      <a:pt x="327" y="663"/>
                    </a:lnTo>
                    <a:lnTo>
                      <a:pt x="326" y="663"/>
                    </a:lnTo>
                    <a:lnTo>
                      <a:pt x="322" y="665"/>
                    </a:lnTo>
                    <a:lnTo>
                      <a:pt x="324" y="662"/>
                    </a:lnTo>
                    <a:lnTo>
                      <a:pt x="329" y="658"/>
                    </a:lnTo>
                    <a:lnTo>
                      <a:pt x="331" y="658"/>
                    </a:lnTo>
                    <a:lnTo>
                      <a:pt x="332" y="658"/>
                    </a:lnTo>
                    <a:lnTo>
                      <a:pt x="334" y="658"/>
                    </a:lnTo>
                    <a:lnTo>
                      <a:pt x="332" y="655"/>
                    </a:lnTo>
                    <a:lnTo>
                      <a:pt x="329" y="653"/>
                    </a:lnTo>
                    <a:lnTo>
                      <a:pt x="332" y="653"/>
                    </a:lnTo>
                    <a:lnTo>
                      <a:pt x="336" y="655"/>
                    </a:lnTo>
                    <a:lnTo>
                      <a:pt x="341" y="650"/>
                    </a:lnTo>
                    <a:lnTo>
                      <a:pt x="347" y="650"/>
                    </a:lnTo>
                    <a:lnTo>
                      <a:pt x="352" y="647"/>
                    </a:lnTo>
                    <a:lnTo>
                      <a:pt x="355" y="645"/>
                    </a:lnTo>
                    <a:lnTo>
                      <a:pt x="360" y="640"/>
                    </a:lnTo>
                    <a:lnTo>
                      <a:pt x="360" y="633"/>
                    </a:lnTo>
                    <a:lnTo>
                      <a:pt x="359" y="632"/>
                    </a:lnTo>
                    <a:lnTo>
                      <a:pt x="357" y="632"/>
                    </a:lnTo>
                    <a:lnTo>
                      <a:pt x="355" y="628"/>
                    </a:lnTo>
                    <a:lnTo>
                      <a:pt x="354" y="627"/>
                    </a:lnTo>
                    <a:lnTo>
                      <a:pt x="347" y="627"/>
                    </a:lnTo>
                    <a:lnTo>
                      <a:pt x="349" y="622"/>
                    </a:lnTo>
                    <a:lnTo>
                      <a:pt x="347" y="618"/>
                    </a:lnTo>
                    <a:lnTo>
                      <a:pt x="354" y="615"/>
                    </a:lnTo>
                    <a:lnTo>
                      <a:pt x="355" y="613"/>
                    </a:lnTo>
                    <a:lnTo>
                      <a:pt x="359" y="613"/>
                    </a:lnTo>
                    <a:lnTo>
                      <a:pt x="360" y="610"/>
                    </a:lnTo>
                    <a:lnTo>
                      <a:pt x="359" y="610"/>
                    </a:lnTo>
                    <a:lnTo>
                      <a:pt x="362" y="608"/>
                    </a:lnTo>
                    <a:lnTo>
                      <a:pt x="365" y="608"/>
                    </a:lnTo>
                    <a:lnTo>
                      <a:pt x="372" y="605"/>
                    </a:lnTo>
                    <a:lnTo>
                      <a:pt x="377" y="608"/>
                    </a:lnTo>
                    <a:lnTo>
                      <a:pt x="382" y="605"/>
                    </a:lnTo>
                    <a:lnTo>
                      <a:pt x="382" y="608"/>
                    </a:lnTo>
                    <a:lnTo>
                      <a:pt x="384" y="612"/>
                    </a:lnTo>
                    <a:lnTo>
                      <a:pt x="385" y="610"/>
                    </a:lnTo>
                    <a:lnTo>
                      <a:pt x="392" y="605"/>
                    </a:lnTo>
                    <a:lnTo>
                      <a:pt x="390" y="603"/>
                    </a:lnTo>
                    <a:lnTo>
                      <a:pt x="387" y="603"/>
                    </a:lnTo>
                    <a:lnTo>
                      <a:pt x="387" y="600"/>
                    </a:lnTo>
                    <a:lnTo>
                      <a:pt x="389" y="600"/>
                    </a:lnTo>
                    <a:lnTo>
                      <a:pt x="394" y="602"/>
                    </a:lnTo>
                    <a:lnTo>
                      <a:pt x="402" y="600"/>
                    </a:lnTo>
                    <a:lnTo>
                      <a:pt x="404" y="593"/>
                    </a:lnTo>
                    <a:lnTo>
                      <a:pt x="402" y="588"/>
                    </a:lnTo>
                    <a:lnTo>
                      <a:pt x="395" y="585"/>
                    </a:lnTo>
                    <a:lnTo>
                      <a:pt x="392" y="585"/>
                    </a:lnTo>
                    <a:lnTo>
                      <a:pt x="389" y="587"/>
                    </a:lnTo>
                    <a:lnTo>
                      <a:pt x="389" y="585"/>
                    </a:lnTo>
                    <a:lnTo>
                      <a:pt x="392" y="583"/>
                    </a:lnTo>
                    <a:lnTo>
                      <a:pt x="399" y="582"/>
                    </a:lnTo>
                    <a:lnTo>
                      <a:pt x="402" y="585"/>
                    </a:lnTo>
                    <a:lnTo>
                      <a:pt x="409" y="585"/>
                    </a:lnTo>
                    <a:lnTo>
                      <a:pt x="414" y="582"/>
                    </a:lnTo>
                    <a:lnTo>
                      <a:pt x="414" y="579"/>
                    </a:lnTo>
                    <a:lnTo>
                      <a:pt x="424" y="574"/>
                    </a:lnTo>
                    <a:lnTo>
                      <a:pt x="430" y="569"/>
                    </a:lnTo>
                    <a:lnTo>
                      <a:pt x="435" y="569"/>
                    </a:lnTo>
                    <a:lnTo>
                      <a:pt x="437" y="567"/>
                    </a:lnTo>
                    <a:lnTo>
                      <a:pt x="437" y="564"/>
                    </a:lnTo>
                    <a:lnTo>
                      <a:pt x="447" y="557"/>
                    </a:lnTo>
                    <a:lnTo>
                      <a:pt x="457" y="557"/>
                    </a:lnTo>
                    <a:lnTo>
                      <a:pt x="467" y="549"/>
                    </a:lnTo>
                    <a:lnTo>
                      <a:pt x="473" y="547"/>
                    </a:lnTo>
                    <a:lnTo>
                      <a:pt x="482" y="539"/>
                    </a:lnTo>
                    <a:lnTo>
                      <a:pt x="478" y="544"/>
                    </a:lnTo>
                    <a:lnTo>
                      <a:pt x="478" y="549"/>
                    </a:lnTo>
                    <a:lnTo>
                      <a:pt x="482" y="550"/>
                    </a:lnTo>
                    <a:lnTo>
                      <a:pt x="485" y="550"/>
                    </a:lnTo>
                    <a:lnTo>
                      <a:pt x="487" y="552"/>
                    </a:lnTo>
                    <a:lnTo>
                      <a:pt x="493" y="547"/>
                    </a:lnTo>
                    <a:lnTo>
                      <a:pt x="498" y="545"/>
                    </a:lnTo>
                    <a:lnTo>
                      <a:pt x="507" y="542"/>
                    </a:lnTo>
                    <a:lnTo>
                      <a:pt x="510" y="539"/>
                    </a:lnTo>
                    <a:lnTo>
                      <a:pt x="508" y="544"/>
                    </a:lnTo>
                    <a:lnTo>
                      <a:pt x="502" y="547"/>
                    </a:lnTo>
                    <a:lnTo>
                      <a:pt x="495" y="549"/>
                    </a:lnTo>
                    <a:lnTo>
                      <a:pt x="485" y="559"/>
                    </a:lnTo>
                    <a:lnTo>
                      <a:pt x="483" y="562"/>
                    </a:lnTo>
                    <a:lnTo>
                      <a:pt x="490" y="569"/>
                    </a:lnTo>
                    <a:lnTo>
                      <a:pt x="490" y="574"/>
                    </a:lnTo>
                    <a:lnTo>
                      <a:pt x="485" y="570"/>
                    </a:lnTo>
                    <a:lnTo>
                      <a:pt x="482" y="570"/>
                    </a:lnTo>
                    <a:lnTo>
                      <a:pt x="480" y="570"/>
                    </a:lnTo>
                    <a:lnTo>
                      <a:pt x="475" y="570"/>
                    </a:lnTo>
                    <a:lnTo>
                      <a:pt x="472" y="567"/>
                    </a:lnTo>
                    <a:lnTo>
                      <a:pt x="470" y="562"/>
                    </a:lnTo>
                    <a:lnTo>
                      <a:pt x="462" y="565"/>
                    </a:lnTo>
                    <a:lnTo>
                      <a:pt x="458" y="565"/>
                    </a:lnTo>
                    <a:lnTo>
                      <a:pt x="452" y="570"/>
                    </a:lnTo>
                    <a:lnTo>
                      <a:pt x="445" y="570"/>
                    </a:lnTo>
                    <a:lnTo>
                      <a:pt x="440" y="574"/>
                    </a:lnTo>
                    <a:lnTo>
                      <a:pt x="440" y="579"/>
                    </a:lnTo>
                    <a:lnTo>
                      <a:pt x="440" y="580"/>
                    </a:lnTo>
                    <a:lnTo>
                      <a:pt x="437" y="587"/>
                    </a:lnTo>
                    <a:lnTo>
                      <a:pt x="430" y="590"/>
                    </a:lnTo>
                    <a:lnTo>
                      <a:pt x="429" y="597"/>
                    </a:lnTo>
                    <a:lnTo>
                      <a:pt x="415" y="607"/>
                    </a:lnTo>
                    <a:lnTo>
                      <a:pt x="410" y="612"/>
                    </a:lnTo>
                    <a:lnTo>
                      <a:pt x="412" y="615"/>
                    </a:lnTo>
                    <a:lnTo>
                      <a:pt x="417" y="622"/>
                    </a:lnTo>
                    <a:lnTo>
                      <a:pt x="419" y="617"/>
                    </a:lnTo>
                    <a:lnTo>
                      <a:pt x="422" y="617"/>
                    </a:lnTo>
                    <a:lnTo>
                      <a:pt x="425" y="615"/>
                    </a:lnTo>
                    <a:lnTo>
                      <a:pt x="430" y="615"/>
                    </a:lnTo>
                    <a:lnTo>
                      <a:pt x="430" y="618"/>
                    </a:lnTo>
                    <a:lnTo>
                      <a:pt x="420" y="623"/>
                    </a:lnTo>
                    <a:lnTo>
                      <a:pt x="417" y="623"/>
                    </a:lnTo>
                    <a:lnTo>
                      <a:pt x="415" y="628"/>
                    </a:lnTo>
                    <a:lnTo>
                      <a:pt x="410" y="625"/>
                    </a:lnTo>
                    <a:lnTo>
                      <a:pt x="407" y="627"/>
                    </a:lnTo>
                    <a:lnTo>
                      <a:pt x="404" y="627"/>
                    </a:lnTo>
                    <a:lnTo>
                      <a:pt x="404" y="632"/>
                    </a:lnTo>
                    <a:lnTo>
                      <a:pt x="400" y="630"/>
                    </a:lnTo>
                    <a:lnTo>
                      <a:pt x="395" y="632"/>
                    </a:lnTo>
                    <a:lnTo>
                      <a:pt x="397" y="637"/>
                    </a:lnTo>
                    <a:lnTo>
                      <a:pt x="404" y="643"/>
                    </a:lnTo>
                    <a:lnTo>
                      <a:pt x="405" y="642"/>
                    </a:lnTo>
                    <a:lnTo>
                      <a:pt x="407" y="638"/>
                    </a:lnTo>
                    <a:lnTo>
                      <a:pt x="410" y="642"/>
                    </a:lnTo>
                    <a:lnTo>
                      <a:pt x="412" y="637"/>
                    </a:lnTo>
                    <a:lnTo>
                      <a:pt x="415" y="637"/>
                    </a:lnTo>
                    <a:lnTo>
                      <a:pt x="415" y="640"/>
                    </a:lnTo>
                    <a:lnTo>
                      <a:pt x="419" y="638"/>
                    </a:lnTo>
                    <a:lnTo>
                      <a:pt x="419" y="637"/>
                    </a:lnTo>
                    <a:lnTo>
                      <a:pt x="422" y="635"/>
                    </a:lnTo>
                    <a:lnTo>
                      <a:pt x="427" y="632"/>
                    </a:lnTo>
                    <a:lnTo>
                      <a:pt x="427" y="627"/>
                    </a:lnTo>
                    <a:lnTo>
                      <a:pt x="430" y="623"/>
                    </a:lnTo>
                    <a:lnTo>
                      <a:pt x="432" y="627"/>
                    </a:lnTo>
                    <a:lnTo>
                      <a:pt x="430" y="628"/>
                    </a:lnTo>
                    <a:lnTo>
                      <a:pt x="432" y="632"/>
                    </a:lnTo>
                    <a:lnTo>
                      <a:pt x="437" y="630"/>
                    </a:lnTo>
                    <a:lnTo>
                      <a:pt x="445" y="625"/>
                    </a:lnTo>
                    <a:lnTo>
                      <a:pt x="450" y="625"/>
                    </a:lnTo>
                    <a:lnTo>
                      <a:pt x="452" y="628"/>
                    </a:lnTo>
                    <a:lnTo>
                      <a:pt x="453" y="625"/>
                    </a:lnTo>
                    <a:lnTo>
                      <a:pt x="457" y="618"/>
                    </a:lnTo>
                    <a:lnTo>
                      <a:pt x="462" y="615"/>
                    </a:lnTo>
                    <a:lnTo>
                      <a:pt x="463" y="615"/>
                    </a:lnTo>
                    <a:lnTo>
                      <a:pt x="458" y="620"/>
                    </a:lnTo>
                    <a:lnTo>
                      <a:pt x="458" y="625"/>
                    </a:lnTo>
                    <a:lnTo>
                      <a:pt x="462" y="622"/>
                    </a:lnTo>
                    <a:lnTo>
                      <a:pt x="467" y="617"/>
                    </a:lnTo>
                    <a:lnTo>
                      <a:pt x="470" y="608"/>
                    </a:lnTo>
                    <a:lnTo>
                      <a:pt x="473" y="607"/>
                    </a:lnTo>
                    <a:lnTo>
                      <a:pt x="473" y="610"/>
                    </a:lnTo>
                    <a:lnTo>
                      <a:pt x="470" y="615"/>
                    </a:lnTo>
                    <a:lnTo>
                      <a:pt x="470" y="617"/>
                    </a:lnTo>
                    <a:lnTo>
                      <a:pt x="475" y="612"/>
                    </a:lnTo>
                    <a:lnTo>
                      <a:pt x="477" y="615"/>
                    </a:lnTo>
                    <a:lnTo>
                      <a:pt x="477" y="617"/>
                    </a:lnTo>
                    <a:lnTo>
                      <a:pt x="482" y="618"/>
                    </a:lnTo>
                    <a:lnTo>
                      <a:pt x="485" y="620"/>
                    </a:lnTo>
                    <a:lnTo>
                      <a:pt x="488" y="617"/>
                    </a:lnTo>
                    <a:lnTo>
                      <a:pt x="490" y="612"/>
                    </a:lnTo>
                    <a:lnTo>
                      <a:pt x="497" y="612"/>
                    </a:lnTo>
                    <a:lnTo>
                      <a:pt x="502" y="608"/>
                    </a:lnTo>
                    <a:lnTo>
                      <a:pt x="498" y="607"/>
                    </a:lnTo>
                    <a:lnTo>
                      <a:pt x="500" y="603"/>
                    </a:lnTo>
                    <a:lnTo>
                      <a:pt x="508" y="600"/>
                    </a:lnTo>
                    <a:lnTo>
                      <a:pt x="510" y="597"/>
                    </a:lnTo>
                    <a:lnTo>
                      <a:pt x="510" y="593"/>
                    </a:lnTo>
                    <a:lnTo>
                      <a:pt x="507" y="593"/>
                    </a:lnTo>
                    <a:lnTo>
                      <a:pt x="503" y="592"/>
                    </a:lnTo>
                    <a:lnTo>
                      <a:pt x="497" y="590"/>
                    </a:lnTo>
                    <a:lnTo>
                      <a:pt x="500" y="588"/>
                    </a:lnTo>
                    <a:lnTo>
                      <a:pt x="503" y="588"/>
                    </a:lnTo>
                    <a:lnTo>
                      <a:pt x="507" y="588"/>
                    </a:lnTo>
                    <a:lnTo>
                      <a:pt x="510" y="587"/>
                    </a:lnTo>
                    <a:lnTo>
                      <a:pt x="510" y="583"/>
                    </a:lnTo>
                    <a:lnTo>
                      <a:pt x="505" y="585"/>
                    </a:lnTo>
                    <a:lnTo>
                      <a:pt x="500" y="582"/>
                    </a:lnTo>
                    <a:lnTo>
                      <a:pt x="500" y="577"/>
                    </a:lnTo>
                    <a:lnTo>
                      <a:pt x="507" y="577"/>
                    </a:lnTo>
                    <a:lnTo>
                      <a:pt x="508" y="575"/>
                    </a:lnTo>
                    <a:lnTo>
                      <a:pt x="512" y="577"/>
                    </a:lnTo>
                    <a:lnTo>
                      <a:pt x="512" y="575"/>
                    </a:lnTo>
                    <a:lnTo>
                      <a:pt x="510" y="570"/>
                    </a:lnTo>
                    <a:lnTo>
                      <a:pt x="518" y="567"/>
                    </a:lnTo>
                    <a:lnTo>
                      <a:pt x="523" y="570"/>
                    </a:lnTo>
                    <a:lnTo>
                      <a:pt x="527" y="569"/>
                    </a:lnTo>
                    <a:lnTo>
                      <a:pt x="532" y="569"/>
                    </a:lnTo>
                    <a:lnTo>
                      <a:pt x="523" y="575"/>
                    </a:lnTo>
                    <a:lnTo>
                      <a:pt x="523" y="579"/>
                    </a:lnTo>
                    <a:lnTo>
                      <a:pt x="525" y="585"/>
                    </a:lnTo>
                    <a:lnTo>
                      <a:pt x="527" y="585"/>
                    </a:lnTo>
                    <a:lnTo>
                      <a:pt x="530" y="577"/>
                    </a:lnTo>
                    <a:lnTo>
                      <a:pt x="533" y="575"/>
                    </a:lnTo>
                    <a:lnTo>
                      <a:pt x="537" y="575"/>
                    </a:lnTo>
                    <a:lnTo>
                      <a:pt x="535" y="577"/>
                    </a:lnTo>
                    <a:lnTo>
                      <a:pt x="532" y="580"/>
                    </a:lnTo>
                    <a:lnTo>
                      <a:pt x="533" y="583"/>
                    </a:lnTo>
                    <a:lnTo>
                      <a:pt x="538" y="580"/>
                    </a:lnTo>
                    <a:lnTo>
                      <a:pt x="540" y="577"/>
                    </a:lnTo>
                    <a:lnTo>
                      <a:pt x="543" y="580"/>
                    </a:lnTo>
                    <a:lnTo>
                      <a:pt x="548" y="577"/>
                    </a:lnTo>
                    <a:lnTo>
                      <a:pt x="550" y="577"/>
                    </a:lnTo>
                    <a:lnTo>
                      <a:pt x="555" y="574"/>
                    </a:lnTo>
                    <a:lnTo>
                      <a:pt x="560" y="572"/>
                    </a:lnTo>
                    <a:lnTo>
                      <a:pt x="565" y="574"/>
                    </a:lnTo>
                    <a:lnTo>
                      <a:pt x="563" y="575"/>
                    </a:lnTo>
                    <a:lnTo>
                      <a:pt x="558" y="575"/>
                    </a:lnTo>
                    <a:lnTo>
                      <a:pt x="553" y="580"/>
                    </a:lnTo>
                    <a:lnTo>
                      <a:pt x="550" y="580"/>
                    </a:lnTo>
                    <a:lnTo>
                      <a:pt x="548" y="583"/>
                    </a:lnTo>
                    <a:lnTo>
                      <a:pt x="550" y="585"/>
                    </a:lnTo>
                    <a:lnTo>
                      <a:pt x="558" y="587"/>
                    </a:lnTo>
                    <a:lnTo>
                      <a:pt x="561" y="590"/>
                    </a:lnTo>
                    <a:lnTo>
                      <a:pt x="561" y="592"/>
                    </a:lnTo>
                    <a:lnTo>
                      <a:pt x="556" y="588"/>
                    </a:lnTo>
                    <a:lnTo>
                      <a:pt x="550" y="587"/>
                    </a:lnTo>
                    <a:lnTo>
                      <a:pt x="545" y="588"/>
                    </a:lnTo>
                    <a:lnTo>
                      <a:pt x="545" y="593"/>
                    </a:lnTo>
                    <a:lnTo>
                      <a:pt x="548" y="593"/>
                    </a:lnTo>
                    <a:lnTo>
                      <a:pt x="551" y="592"/>
                    </a:lnTo>
                    <a:lnTo>
                      <a:pt x="556" y="595"/>
                    </a:lnTo>
                    <a:lnTo>
                      <a:pt x="553" y="595"/>
                    </a:lnTo>
                    <a:lnTo>
                      <a:pt x="548" y="595"/>
                    </a:lnTo>
                    <a:lnTo>
                      <a:pt x="550" y="598"/>
                    </a:lnTo>
                    <a:lnTo>
                      <a:pt x="556" y="600"/>
                    </a:lnTo>
                    <a:lnTo>
                      <a:pt x="558" y="603"/>
                    </a:lnTo>
                    <a:lnTo>
                      <a:pt x="555" y="605"/>
                    </a:lnTo>
                    <a:lnTo>
                      <a:pt x="551" y="605"/>
                    </a:lnTo>
                    <a:lnTo>
                      <a:pt x="551" y="608"/>
                    </a:lnTo>
                    <a:lnTo>
                      <a:pt x="556" y="608"/>
                    </a:lnTo>
                    <a:lnTo>
                      <a:pt x="561" y="607"/>
                    </a:lnTo>
                    <a:lnTo>
                      <a:pt x="565" y="610"/>
                    </a:lnTo>
                    <a:lnTo>
                      <a:pt x="570" y="612"/>
                    </a:lnTo>
                    <a:lnTo>
                      <a:pt x="576" y="608"/>
                    </a:lnTo>
                    <a:lnTo>
                      <a:pt x="578" y="612"/>
                    </a:lnTo>
                    <a:lnTo>
                      <a:pt x="578" y="613"/>
                    </a:lnTo>
                    <a:lnTo>
                      <a:pt x="575" y="615"/>
                    </a:lnTo>
                    <a:lnTo>
                      <a:pt x="576" y="618"/>
                    </a:lnTo>
                    <a:lnTo>
                      <a:pt x="578" y="618"/>
                    </a:lnTo>
                    <a:lnTo>
                      <a:pt x="578" y="622"/>
                    </a:lnTo>
                    <a:lnTo>
                      <a:pt x="583" y="622"/>
                    </a:lnTo>
                    <a:lnTo>
                      <a:pt x="586" y="618"/>
                    </a:lnTo>
                    <a:lnTo>
                      <a:pt x="585" y="617"/>
                    </a:lnTo>
                    <a:lnTo>
                      <a:pt x="585" y="615"/>
                    </a:lnTo>
                    <a:lnTo>
                      <a:pt x="591" y="615"/>
                    </a:lnTo>
                    <a:lnTo>
                      <a:pt x="588" y="618"/>
                    </a:lnTo>
                    <a:lnTo>
                      <a:pt x="588" y="622"/>
                    </a:lnTo>
                    <a:lnTo>
                      <a:pt x="581" y="627"/>
                    </a:lnTo>
                    <a:lnTo>
                      <a:pt x="586" y="630"/>
                    </a:lnTo>
                    <a:lnTo>
                      <a:pt x="585" y="632"/>
                    </a:lnTo>
                    <a:lnTo>
                      <a:pt x="581" y="632"/>
                    </a:lnTo>
                    <a:lnTo>
                      <a:pt x="580" y="632"/>
                    </a:lnTo>
                    <a:lnTo>
                      <a:pt x="581" y="635"/>
                    </a:lnTo>
                    <a:lnTo>
                      <a:pt x="593" y="637"/>
                    </a:lnTo>
                    <a:lnTo>
                      <a:pt x="596" y="635"/>
                    </a:lnTo>
                    <a:lnTo>
                      <a:pt x="600" y="637"/>
                    </a:lnTo>
                    <a:lnTo>
                      <a:pt x="605" y="635"/>
                    </a:lnTo>
                    <a:lnTo>
                      <a:pt x="610" y="637"/>
                    </a:lnTo>
                    <a:lnTo>
                      <a:pt x="616" y="635"/>
                    </a:lnTo>
                    <a:lnTo>
                      <a:pt x="618" y="637"/>
                    </a:lnTo>
                    <a:lnTo>
                      <a:pt x="618" y="638"/>
                    </a:lnTo>
                    <a:lnTo>
                      <a:pt x="621" y="640"/>
                    </a:lnTo>
                    <a:lnTo>
                      <a:pt x="625" y="643"/>
                    </a:lnTo>
                    <a:lnTo>
                      <a:pt x="628" y="645"/>
                    </a:lnTo>
                    <a:lnTo>
                      <a:pt x="628" y="648"/>
                    </a:lnTo>
                    <a:lnTo>
                      <a:pt x="633" y="648"/>
                    </a:lnTo>
                    <a:lnTo>
                      <a:pt x="640" y="645"/>
                    </a:lnTo>
                    <a:lnTo>
                      <a:pt x="641" y="643"/>
                    </a:lnTo>
                    <a:lnTo>
                      <a:pt x="643" y="645"/>
                    </a:lnTo>
                    <a:lnTo>
                      <a:pt x="643" y="648"/>
                    </a:lnTo>
                    <a:lnTo>
                      <a:pt x="640" y="650"/>
                    </a:lnTo>
                    <a:lnTo>
                      <a:pt x="635" y="652"/>
                    </a:lnTo>
                    <a:lnTo>
                      <a:pt x="636" y="653"/>
                    </a:lnTo>
                    <a:lnTo>
                      <a:pt x="643" y="655"/>
                    </a:lnTo>
                    <a:lnTo>
                      <a:pt x="645" y="658"/>
                    </a:lnTo>
                    <a:lnTo>
                      <a:pt x="648" y="662"/>
                    </a:lnTo>
                    <a:lnTo>
                      <a:pt x="654" y="663"/>
                    </a:lnTo>
                    <a:lnTo>
                      <a:pt x="663" y="662"/>
                    </a:lnTo>
                    <a:lnTo>
                      <a:pt x="668" y="660"/>
                    </a:lnTo>
                    <a:lnTo>
                      <a:pt x="668" y="663"/>
                    </a:lnTo>
                    <a:lnTo>
                      <a:pt x="671" y="660"/>
                    </a:lnTo>
                    <a:lnTo>
                      <a:pt x="678" y="655"/>
                    </a:lnTo>
                    <a:lnTo>
                      <a:pt x="679" y="655"/>
                    </a:lnTo>
                    <a:lnTo>
                      <a:pt x="678" y="658"/>
                    </a:lnTo>
                    <a:lnTo>
                      <a:pt x="673" y="662"/>
                    </a:lnTo>
                    <a:lnTo>
                      <a:pt x="673" y="668"/>
                    </a:lnTo>
                    <a:lnTo>
                      <a:pt x="669" y="673"/>
                    </a:lnTo>
                    <a:lnTo>
                      <a:pt x="668" y="673"/>
                    </a:lnTo>
                    <a:lnTo>
                      <a:pt x="663" y="672"/>
                    </a:lnTo>
                    <a:lnTo>
                      <a:pt x="661" y="672"/>
                    </a:lnTo>
                    <a:lnTo>
                      <a:pt x="663" y="677"/>
                    </a:lnTo>
                    <a:lnTo>
                      <a:pt x="664" y="681"/>
                    </a:lnTo>
                    <a:lnTo>
                      <a:pt x="668" y="683"/>
                    </a:lnTo>
                    <a:lnTo>
                      <a:pt x="671" y="681"/>
                    </a:lnTo>
                    <a:lnTo>
                      <a:pt x="674" y="683"/>
                    </a:lnTo>
                    <a:lnTo>
                      <a:pt x="673" y="686"/>
                    </a:lnTo>
                    <a:lnTo>
                      <a:pt x="671" y="686"/>
                    </a:lnTo>
                    <a:lnTo>
                      <a:pt x="671" y="688"/>
                    </a:lnTo>
                    <a:lnTo>
                      <a:pt x="678" y="695"/>
                    </a:lnTo>
                    <a:lnTo>
                      <a:pt x="679" y="693"/>
                    </a:lnTo>
                    <a:lnTo>
                      <a:pt x="684" y="693"/>
                    </a:lnTo>
                    <a:lnTo>
                      <a:pt x="688" y="690"/>
                    </a:lnTo>
                    <a:lnTo>
                      <a:pt x="693" y="680"/>
                    </a:lnTo>
                    <a:lnTo>
                      <a:pt x="691" y="686"/>
                    </a:lnTo>
                    <a:lnTo>
                      <a:pt x="691" y="691"/>
                    </a:lnTo>
                    <a:lnTo>
                      <a:pt x="689" y="695"/>
                    </a:lnTo>
                    <a:lnTo>
                      <a:pt x="686" y="696"/>
                    </a:lnTo>
                    <a:lnTo>
                      <a:pt x="683" y="700"/>
                    </a:lnTo>
                    <a:lnTo>
                      <a:pt x="684" y="703"/>
                    </a:lnTo>
                    <a:lnTo>
                      <a:pt x="688" y="705"/>
                    </a:lnTo>
                    <a:lnTo>
                      <a:pt x="686" y="706"/>
                    </a:lnTo>
                    <a:lnTo>
                      <a:pt x="686" y="716"/>
                    </a:lnTo>
                    <a:lnTo>
                      <a:pt x="688" y="720"/>
                    </a:lnTo>
                    <a:lnTo>
                      <a:pt x="691" y="720"/>
                    </a:lnTo>
                    <a:lnTo>
                      <a:pt x="689" y="723"/>
                    </a:lnTo>
                    <a:lnTo>
                      <a:pt x="691" y="726"/>
                    </a:lnTo>
                    <a:lnTo>
                      <a:pt x="699" y="735"/>
                    </a:lnTo>
                    <a:lnTo>
                      <a:pt x="701" y="735"/>
                    </a:lnTo>
                    <a:lnTo>
                      <a:pt x="703" y="738"/>
                    </a:lnTo>
                    <a:lnTo>
                      <a:pt x="704" y="736"/>
                    </a:lnTo>
                    <a:lnTo>
                      <a:pt x="708" y="740"/>
                    </a:lnTo>
                    <a:lnTo>
                      <a:pt x="711" y="738"/>
                    </a:lnTo>
                    <a:lnTo>
                      <a:pt x="709" y="736"/>
                    </a:lnTo>
                    <a:lnTo>
                      <a:pt x="711" y="735"/>
                    </a:lnTo>
                    <a:lnTo>
                      <a:pt x="713" y="736"/>
                    </a:lnTo>
                    <a:lnTo>
                      <a:pt x="714" y="736"/>
                    </a:lnTo>
                    <a:lnTo>
                      <a:pt x="718" y="733"/>
                    </a:lnTo>
                    <a:lnTo>
                      <a:pt x="714" y="726"/>
                    </a:lnTo>
                    <a:lnTo>
                      <a:pt x="711" y="728"/>
                    </a:lnTo>
                    <a:lnTo>
                      <a:pt x="709" y="728"/>
                    </a:lnTo>
                    <a:lnTo>
                      <a:pt x="708" y="726"/>
                    </a:lnTo>
                    <a:lnTo>
                      <a:pt x="711" y="723"/>
                    </a:lnTo>
                    <a:lnTo>
                      <a:pt x="711" y="720"/>
                    </a:lnTo>
                    <a:lnTo>
                      <a:pt x="709" y="716"/>
                    </a:lnTo>
                    <a:lnTo>
                      <a:pt x="706" y="716"/>
                    </a:lnTo>
                    <a:lnTo>
                      <a:pt x="706" y="713"/>
                    </a:lnTo>
                    <a:lnTo>
                      <a:pt x="708" y="711"/>
                    </a:lnTo>
                    <a:lnTo>
                      <a:pt x="709" y="706"/>
                    </a:lnTo>
                    <a:lnTo>
                      <a:pt x="711" y="706"/>
                    </a:lnTo>
                    <a:lnTo>
                      <a:pt x="711" y="711"/>
                    </a:lnTo>
                    <a:lnTo>
                      <a:pt x="713" y="715"/>
                    </a:lnTo>
                    <a:lnTo>
                      <a:pt x="716" y="710"/>
                    </a:lnTo>
                    <a:lnTo>
                      <a:pt x="718" y="713"/>
                    </a:lnTo>
                    <a:lnTo>
                      <a:pt x="719" y="715"/>
                    </a:lnTo>
                    <a:lnTo>
                      <a:pt x="718" y="720"/>
                    </a:lnTo>
                    <a:lnTo>
                      <a:pt x="719" y="723"/>
                    </a:lnTo>
                    <a:lnTo>
                      <a:pt x="721" y="723"/>
                    </a:lnTo>
                    <a:lnTo>
                      <a:pt x="726" y="720"/>
                    </a:lnTo>
                    <a:lnTo>
                      <a:pt x="728" y="720"/>
                    </a:lnTo>
                    <a:lnTo>
                      <a:pt x="726" y="723"/>
                    </a:lnTo>
                    <a:lnTo>
                      <a:pt x="723" y="726"/>
                    </a:lnTo>
                    <a:lnTo>
                      <a:pt x="723" y="730"/>
                    </a:lnTo>
                    <a:lnTo>
                      <a:pt x="724" y="733"/>
                    </a:lnTo>
                    <a:lnTo>
                      <a:pt x="723" y="738"/>
                    </a:lnTo>
                    <a:lnTo>
                      <a:pt x="724" y="740"/>
                    </a:lnTo>
                    <a:lnTo>
                      <a:pt x="729" y="741"/>
                    </a:lnTo>
                    <a:lnTo>
                      <a:pt x="729" y="740"/>
                    </a:lnTo>
                    <a:lnTo>
                      <a:pt x="733" y="736"/>
                    </a:lnTo>
                    <a:lnTo>
                      <a:pt x="733" y="740"/>
                    </a:lnTo>
                    <a:lnTo>
                      <a:pt x="731" y="741"/>
                    </a:lnTo>
                    <a:lnTo>
                      <a:pt x="733" y="746"/>
                    </a:lnTo>
                    <a:lnTo>
                      <a:pt x="736" y="748"/>
                    </a:lnTo>
                    <a:lnTo>
                      <a:pt x="739" y="741"/>
                    </a:lnTo>
                    <a:lnTo>
                      <a:pt x="741" y="735"/>
                    </a:lnTo>
                    <a:lnTo>
                      <a:pt x="743" y="733"/>
                    </a:lnTo>
                    <a:lnTo>
                      <a:pt x="743" y="721"/>
                    </a:lnTo>
                    <a:lnTo>
                      <a:pt x="746" y="713"/>
                    </a:lnTo>
                    <a:lnTo>
                      <a:pt x="746" y="703"/>
                    </a:lnTo>
                    <a:lnTo>
                      <a:pt x="746" y="696"/>
                    </a:lnTo>
                    <a:lnTo>
                      <a:pt x="744" y="693"/>
                    </a:lnTo>
                    <a:lnTo>
                      <a:pt x="744" y="693"/>
                    </a:lnTo>
                    <a:lnTo>
                      <a:pt x="746" y="693"/>
                    </a:lnTo>
                    <a:lnTo>
                      <a:pt x="747" y="700"/>
                    </a:lnTo>
                    <a:lnTo>
                      <a:pt x="751" y="700"/>
                    </a:lnTo>
                    <a:lnTo>
                      <a:pt x="752" y="695"/>
                    </a:lnTo>
                    <a:lnTo>
                      <a:pt x="757" y="691"/>
                    </a:lnTo>
                    <a:lnTo>
                      <a:pt x="754" y="698"/>
                    </a:lnTo>
                    <a:lnTo>
                      <a:pt x="752" y="705"/>
                    </a:lnTo>
                    <a:lnTo>
                      <a:pt x="754" y="711"/>
                    </a:lnTo>
                    <a:lnTo>
                      <a:pt x="749" y="720"/>
                    </a:lnTo>
                    <a:lnTo>
                      <a:pt x="749" y="725"/>
                    </a:lnTo>
                    <a:lnTo>
                      <a:pt x="751" y="726"/>
                    </a:lnTo>
                    <a:lnTo>
                      <a:pt x="747" y="730"/>
                    </a:lnTo>
                    <a:lnTo>
                      <a:pt x="747" y="736"/>
                    </a:lnTo>
                    <a:lnTo>
                      <a:pt x="747" y="740"/>
                    </a:lnTo>
                    <a:lnTo>
                      <a:pt x="749" y="745"/>
                    </a:lnTo>
                    <a:lnTo>
                      <a:pt x="752" y="748"/>
                    </a:lnTo>
                    <a:lnTo>
                      <a:pt x="754" y="753"/>
                    </a:lnTo>
                    <a:lnTo>
                      <a:pt x="756" y="753"/>
                    </a:lnTo>
                    <a:lnTo>
                      <a:pt x="756" y="758"/>
                    </a:lnTo>
                    <a:lnTo>
                      <a:pt x="761" y="760"/>
                    </a:lnTo>
                    <a:lnTo>
                      <a:pt x="762" y="758"/>
                    </a:lnTo>
                    <a:lnTo>
                      <a:pt x="766" y="760"/>
                    </a:lnTo>
                    <a:lnTo>
                      <a:pt x="769" y="758"/>
                    </a:lnTo>
                    <a:lnTo>
                      <a:pt x="776" y="758"/>
                    </a:lnTo>
                    <a:lnTo>
                      <a:pt x="776" y="760"/>
                    </a:lnTo>
                    <a:lnTo>
                      <a:pt x="769" y="763"/>
                    </a:lnTo>
                    <a:lnTo>
                      <a:pt x="766" y="765"/>
                    </a:lnTo>
                    <a:lnTo>
                      <a:pt x="766" y="766"/>
                    </a:lnTo>
                    <a:lnTo>
                      <a:pt x="769" y="768"/>
                    </a:lnTo>
                    <a:lnTo>
                      <a:pt x="767" y="770"/>
                    </a:lnTo>
                    <a:lnTo>
                      <a:pt x="764" y="770"/>
                    </a:lnTo>
                    <a:lnTo>
                      <a:pt x="764" y="773"/>
                    </a:lnTo>
                    <a:lnTo>
                      <a:pt x="767" y="778"/>
                    </a:lnTo>
                    <a:lnTo>
                      <a:pt x="767" y="781"/>
                    </a:lnTo>
                    <a:lnTo>
                      <a:pt x="766" y="783"/>
                    </a:lnTo>
                    <a:lnTo>
                      <a:pt x="762" y="780"/>
                    </a:lnTo>
                    <a:lnTo>
                      <a:pt x="761" y="776"/>
                    </a:lnTo>
                    <a:lnTo>
                      <a:pt x="759" y="778"/>
                    </a:lnTo>
                    <a:lnTo>
                      <a:pt x="761" y="781"/>
                    </a:lnTo>
                    <a:lnTo>
                      <a:pt x="757" y="784"/>
                    </a:lnTo>
                    <a:lnTo>
                      <a:pt x="757" y="789"/>
                    </a:lnTo>
                    <a:lnTo>
                      <a:pt x="759" y="791"/>
                    </a:lnTo>
                    <a:lnTo>
                      <a:pt x="757" y="793"/>
                    </a:lnTo>
                    <a:lnTo>
                      <a:pt x="754" y="793"/>
                    </a:lnTo>
                    <a:lnTo>
                      <a:pt x="752" y="796"/>
                    </a:lnTo>
                    <a:lnTo>
                      <a:pt x="752" y="798"/>
                    </a:lnTo>
                    <a:lnTo>
                      <a:pt x="756" y="798"/>
                    </a:lnTo>
                    <a:lnTo>
                      <a:pt x="757" y="798"/>
                    </a:lnTo>
                    <a:lnTo>
                      <a:pt x="759" y="801"/>
                    </a:lnTo>
                    <a:lnTo>
                      <a:pt x="762" y="804"/>
                    </a:lnTo>
                    <a:lnTo>
                      <a:pt x="766" y="804"/>
                    </a:lnTo>
                    <a:lnTo>
                      <a:pt x="767" y="806"/>
                    </a:lnTo>
                    <a:lnTo>
                      <a:pt x="767" y="808"/>
                    </a:lnTo>
                    <a:lnTo>
                      <a:pt x="764" y="808"/>
                    </a:lnTo>
                    <a:lnTo>
                      <a:pt x="762" y="808"/>
                    </a:lnTo>
                    <a:lnTo>
                      <a:pt x="764" y="811"/>
                    </a:lnTo>
                    <a:lnTo>
                      <a:pt x="767" y="813"/>
                    </a:lnTo>
                    <a:lnTo>
                      <a:pt x="769" y="816"/>
                    </a:lnTo>
                    <a:lnTo>
                      <a:pt x="772" y="819"/>
                    </a:lnTo>
                    <a:lnTo>
                      <a:pt x="774" y="819"/>
                    </a:lnTo>
                    <a:lnTo>
                      <a:pt x="772" y="821"/>
                    </a:lnTo>
                    <a:lnTo>
                      <a:pt x="769" y="821"/>
                    </a:lnTo>
                    <a:lnTo>
                      <a:pt x="766" y="824"/>
                    </a:lnTo>
                    <a:lnTo>
                      <a:pt x="767" y="829"/>
                    </a:lnTo>
                    <a:lnTo>
                      <a:pt x="771" y="836"/>
                    </a:lnTo>
                    <a:lnTo>
                      <a:pt x="774" y="838"/>
                    </a:lnTo>
                    <a:lnTo>
                      <a:pt x="779" y="838"/>
                    </a:lnTo>
                    <a:lnTo>
                      <a:pt x="782" y="839"/>
                    </a:lnTo>
                    <a:lnTo>
                      <a:pt x="777" y="841"/>
                    </a:lnTo>
                    <a:lnTo>
                      <a:pt x="772" y="841"/>
                    </a:lnTo>
                    <a:lnTo>
                      <a:pt x="769" y="841"/>
                    </a:lnTo>
                    <a:lnTo>
                      <a:pt x="766" y="846"/>
                    </a:lnTo>
                    <a:lnTo>
                      <a:pt x="759" y="854"/>
                    </a:lnTo>
                    <a:lnTo>
                      <a:pt x="752" y="858"/>
                    </a:lnTo>
                    <a:lnTo>
                      <a:pt x="752" y="863"/>
                    </a:lnTo>
                    <a:lnTo>
                      <a:pt x="756" y="866"/>
                    </a:lnTo>
                    <a:lnTo>
                      <a:pt x="761" y="863"/>
                    </a:lnTo>
                    <a:lnTo>
                      <a:pt x="764" y="856"/>
                    </a:lnTo>
                    <a:lnTo>
                      <a:pt x="764" y="854"/>
                    </a:lnTo>
                    <a:lnTo>
                      <a:pt x="767" y="853"/>
                    </a:lnTo>
                    <a:lnTo>
                      <a:pt x="772" y="848"/>
                    </a:lnTo>
                    <a:lnTo>
                      <a:pt x="774" y="849"/>
                    </a:lnTo>
                    <a:lnTo>
                      <a:pt x="777" y="849"/>
                    </a:lnTo>
                    <a:lnTo>
                      <a:pt x="784" y="849"/>
                    </a:lnTo>
                    <a:lnTo>
                      <a:pt x="781" y="853"/>
                    </a:lnTo>
                    <a:lnTo>
                      <a:pt x="781" y="854"/>
                    </a:lnTo>
                    <a:lnTo>
                      <a:pt x="786" y="854"/>
                    </a:lnTo>
                    <a:lnTo>
                      <a:pt x="786" y="856"/>
                    </a:lnTo>
                    <a:lnTo>
                      <a:pt x="781" y="861"/>
                    </a:lnTo>
                    <a:lnTo>
                      <a:pt x="781" y="864"/>
                    </a:lnTo>
                    <a:lnTo>
                      <a:pt x="782" y="868"/>
                    </a:lnTo>
                    <a:lnTo>
                      <a:pt x="779" y="873"/>
                    </a:lnTo>
                    <a:lnTo>
                      <a:pt x="777" y="876"/>
                    </a:lnTo>
                    <a:lnTo>
                      <a:pt x="779" y="878"/>
                    </a:lnTo>
                    <a:lnTo>
                      <a:pt x="779" y="879"/>
                    </a:lnTo>
                    <a:lnTo>
                      <a:pt x="776" y="879"/>
                    </a:lnTo>
                    <a:lnTo>
                      <a:pt x="772" y="879"/>
                    </a:lnTo>
                    <a:lnTo>
                      <a:pt x="769" y="882"/>
                    </a:lnTo>
                    <a:lnTo>
                      <a:pt x="769" y="884"/>
                    </a:lnTo>
                    <a:lnTo>
                      <a:pt x="772" y="886"/>
                    </a:lnTo>
                    <a:lnTo>
                      <a:pt x="774" y="884"/>
                    </a:lnTo>
                    <a:lnTo>
                      <a:pt x="779" y="884"/>
                    </a:lnTo>
                    <a:lnTo>
                      <a:pt x="779" y="886"/>
                    </a:lnTo>
                    <a:lnTo>
                      <a:pt x="776" y="889"/>
                    </a:lnTo>
                    <a:lnTo>
                      <a:pt x="772" y="887"/>
                    </a:lnTo>
                    <a:lnTo>
                      <a:pt x="771" y="887"/>
                    </a:lnTo>
                    <a:lnTo>
                      <a:pt x="767" y="891"/>
                    </a:lnTo>
                    <a:lnTo>
                      <a:pt x="766" y="896"/>
                    </a:lnTo>
                    <a:lnTo>
                      <a:pt x="769" y="899"/>
                    </a:lnTo>
                    <a:lnTo>
                      <a:pt x="772" y="897"/>
                    </a:lnTo>
                    <a:lnTo>
                      <a:pt x="772" y="896"/>
                    </a:lnTo>
                    <a:lnTo>
                      <a:pt x="776" y="896"/>
                    </a:lnTo>
                    <a:lnTo>
                      <a:pt x="781" y="894"/>
                    </a:lnTo>
                    <a:lnTo>
                      <a:pt x="786" y="887"/>
                    </a:lnTo>
                    <a:lnTo>
                      <a:pt x="791" y="881"/>
                    </a:lnTo>
                    <a:lnTo>
                      <a:pt x="792" y="873"/>
                    </a:lnTo>
                    <a:lnTo>
                      <a:pt x="799" y="861"/>
                    </a:lnTo>
                    <a:lnTo>
                      <a:pt x="801" y="861"/>
                    </a:lnTo>
                    <a:lnTo>
                      <a:pt x="801" y="861"/>
                    </a:lnTo>
                    <a:lnTo>
                      <a:pt x="801" y="861"/>
                    </a:lnTo>
                    <a:close/>
                    <a:moveTo>
                      <a:pt x="729" y="884"/>
                    </a:moveTo>
                    <a:lnTo>
                      <a:pt x="728" y="882"/>
                    </a:lnTo>
                    <a:lnTo>
                      <a:pt x="729" y="879"/>
                    </a:lnTo>
                    <a:lnTo>
                      <a:pt x="731" y="882"/>
                    </a:lnTo>
                    <a:lnTo>
                      <a:pt x="729" y="884"/>
                    </a:lnTo>
                    <a:lnTo>
                      <a:pt x="729" y="884"/>
                    </a:lnTo>
                    <a:close/>
                    <a:moveTo>
                      <a:pt x="756" y="892"/>
                    </a:moveTo>
                    <a:lnTo>
                      <a:pt x="759" y="889"/>
                    </a:lnTo>
                    <a:lnTo>
                      <a:pt x="762" y="891"/>
                    </a:lnTo>
                    <a:lnTo>
                      <a:pt x="759" y="894"/>
                    </a:lnTo>
                    <a:lnTo>
                      <a:pt x="756" y="892"/>
                    </a:lnTo>
                    <a:lnTo>
                      <a:pt x="756" y="892"/>
                    </a:lnTo>
                    <a:close/>
                    <a:moveTo>
                      <a:pt x="757" y="881"/>
                    </a:moveTo>
                    <a:lnTo>
                      <a:pt x="761" y="879"/>
                    </a:lnTo>
                    <a:lnTo>
                      <a:pt x="764" y="884"/>
                    </a:lnTo>
                    <a:lnTo>
                      <a:pt x="759" y="887"/>
                    </a:lnTo>
                    <a:lnTo>
                      <a:pt x="756" y="886"/>
                    </a:lnTo>
                    <a:lnTo>
                      <a:pt x="757" y="882"/>
                    </a:lnTo>
                    <a:lnTo>
                      <a:pt x="757" y="881"/>
                    </a:lnTo>
                    <a:lnTo>
                      <a:pt x="757" y="881"/>
                    </a:lnTo>
                    <a:close/>
                    <a:moveTo>
                      <a:pt x="756" y="871"/>
                    </a:moveTo>
                    <a:lnTo>
                      <a:pt x="759" y="876"/>
                    </a:lnTo>
                    <a:lnTo>
                      <a:pt x="756" y="879"/>
                    </a:lnTo>
                    <a:lnTo>
                      <a:pt x="756" y="874"/>
                    </a:lnTo>
                    <a:lnTo>
                      <a:pt x="754" y="873"/>
                    </a:lnTo>
                    <a:lnTo>
                      <a:pt x="756" y="871"/>
                    </a:lnTo>
                    <a:lnTo>
                      <a:pt x="756" y="871"/>
                    </a:lnTo>
                    <a:close/>
                    <a:moveTo>
                      <a:pt x="761" y="869"/>
                    </a:moveTo>
                    <a:lnTo>
                      <a:pt x="764" y="866"/>
                    </a:lnTo>
                    <a:lnTo>
                      <a:pt x="764" y="864"/>
                    </a:lnTo>
                    <a:lnTo>
                      <a:pt x="767" y="858"/>
                    </a:lnTo>
                    <a:lnTo>
                      <a:pt x="772" y="856"/>
                    </a:lnTo>
                    <a:lnTo>
                      <a:pt x="772" y="854"/>
                    </a:lnTo>
                    <a:lnTo>
                      <a:pt x="777" y="854"/>
                    </a:lnTo>
                    <a:lnTo>
                      <a:pt x="779" y="858"/>
                    </a:lnTo>
                    <a:lnTo>
                      <a:pt x="777" y="863"/>
                    </a:lnTo>
                    <a:lnTo>
                      <a:pt x="779" y="868"/>
                    </a:lnTo>
                    <a:lnTo>
                      <a:pt x="772" y="876"/>
                    </a:lnTo>
                    <a:lnTo>
                      <a:pt x="766" y="881"/>
                    </a:lnTo>
                    <a:lnTo>
                      <a:pt x="762" y="878"/>
                    </a:lnTo>
                    <a:lnTo>
                      <a:pt x="766" y="874"/>
                    </a:lnTo>
                    <a:lnTo>
                      <a:pt x="771" y="871"/>
                    </a:lnTo>
                    <a:lnTo>
                      <a:pt x="771" y="868"/>
                    </a:lnTo>
                    <a:lnTo>
                      <a:pt x="762" y="873"/>
                    </a:lnTo>
                    <a:lnTo>
                      <a:pt x="761" y="869"/>
                    </a:lnTo>
                    <a:lnTo>
                      <a:pt x="761" y="869"/>
                    </a:lnTo>
                    <a:close/>
                    <a:moveTo>
                      <a:pt x="718" y="884"/>
                    </a:moveTo>
                    <a:lnTo>
                      <a:pt x="719" y="882"/>
                    </a:lnTo>
                    <a:lnTo>
                      <a:pt x="723" y="884"/>
                    </a:lnTo>
                    <a:lnTo>
                      <a:pt x="723" y="887"/>
                    </a:lnTo>
                    <a:lnTo>
                      <a:pt x="726" y="892"/>
                    </a:lnTo>
                    <a:lnTo>
                      <a:pt x="723" y="897"/>
                    </a:lnTo>
                    <a:lnTo>
                      <a:pt x="721" y="896"/>
                    </a:lnTo>
                    <a:lnTo>
                      <a:pt x="721" y="892"/>
                    </a:lnTo>
                    <a:lnTo>
                      <a:pt x="716" y="886"/>
                    </a:lnTo>
                    <a:lnTo>
                      <a:pt x="718" y="884"/>
                    </a:lnTo>
                    <a:lnTo>
                      <a:pt x="718" y="884"/>
                    </a:lnTo>
                    <a:close/>
                    <a:moveTo>
                      <a:pt x="719" y="878"/>
                    </a:moveTo>
                    <a:lnTo>
                      <a:pt x="721" y="876"/>
                    </a:lnTo>
                    <a:lnTo>
                      <a:pt x="723" y="878"/>
                    </a:lnTo>
                    <a:lnTo>
                      <a:pt x="724" y="881"/>
                    </a:lnTo>
                    <a:lnTo>
                      <a:pt x="721" y="881"/>
                    </a:lnTo>
                    <a:lnTo>
                      <a:pt x="719" y="878"/>
                    </a:lnTo>
                    <a:lnTo>
                      <a:pt x="719" y="878"/>
                    </a:lnTo>
                    <a:close/>
                    <a:moveTo>
                      <a:pt x="716" y="873"/>
                    </a:moveTo>
                    <a:lnTo>
                      <a:pt x="719" y="869"/>
                    </a:lnTo>
                    <a:lnTo>
                      <a:pt x="719" y="874"/>
                    </a:lnTo>
                    <a:lnTo>
                      <a:pt x="716" y="873"/>
                    </a:lnTo>
                    <a:lnTo>
                      <a:pt x="716" y="873"/>
                    </a:lnTo>
                    <a:close/>
                    <a:moveTo>
                      <a:pt x="713" y="866"/>
                    </a:moveTo>
                    <a:lnTo>
                      <a:pt x="716" y="868"/>
                    </a:lnTo>
                    <a:lnTo>
                      <a:pt x="713" y="873"/>
                    </a:lnTo>
                    <a:lnTo>
                      <a:pt x="713" y="866"/>
                    </a:lnTo>
                    <a:lnTo>
                      <a:pt x="713" y="866"/>
                    </a:lnTo>
                    <a:close/>
                    <a:moveTo>
                      <a:pt x="711" y="846"/>
                    </a:moveTo>
                    <a:lnTo>
                      <a:pt x="709" y="843"/>
                    </a:lnTo>
                    <a:lnTo>
                      <a:pt x="713" y="844"/>
                    </a:lnTo>
                    <a:lnTo>
                      <a:pt x="711" y="846"/>
                    </a:lnTo>
                    <a:lnTo>
                      <a:pt x="711" y="846"/>
                    </a:lnTo>
                    <a:close/>
                    <a:moveTo>
                      <a:pt x="723" y="851"/>
                    </a:moveTo>
                    <a:lnTo>
                      <a:pt x="726" y="849"/>
                    </a:lnTo>
                    <a:lnTo>
                      <a:pt x="728" y="853"/>
                    </a:lnTo>
                    <a:lnTo>
                      <a:pt x="726" y="854"/>
                    </a:lnTo>
                    <a:lnTo>
                      <a:pt x="723" y="851"/>
                    </a:lnTo>
                    <a:lnTo>
                      <a:pt x="723" y="851"/>
                    </a:lnTo>
                    <a:close/>
                    <a:moveTo>
                      <a:pt x="724" y="844"/>
                    </a:moveTo>
                    <a:lnTo>
                      <a:pt x="728" y="839"/>
                    </a:lnTo>
                    <a:lnTo>
                      <a:pt x="733" y="838"/>
                    </a:lnTo>
                    <a:lnTo>
                      <a:pt x="736" y="841"/>
                    </a:lnTo>
                    <a:lnTo>
                      <a:pt x="733" y="843"/>
                    </a:lnTo>
                    <a:lnTo>
                      <a:pt x="729" y="843"/>
                    </a:lnTo>
                    <a:lnTo>
                      <a:pt x="726" y="846"/>
                    </a:lnTo>
                    <a:lnTo>
                      <a:pt x="724" y="844"/>
                    </a:lnTo>
                    <a:lnTo>
                      <a:pt x="724" y="844"/>
                    </a:lnTo>
                    <a:close/>
                    <a:moveTo>
                      <a:pt x="736" y="848"/>
                    </a:moveTo>
                    <a:lnTo>
                      <a:pt x="738" y="841"/>
                    </a:lnTo>
                    <a:lnTo>
                      <a:pt x="736" y="838"/>
                    </a:lnTo>
                    <a:lnTo>
                      <a:pt x="733" y="834"/>
                    </a:lnTo>
                    <a:lnTo>
                      <a:pt x="736" y="831"/>
                    </a:lnTo>
                    <a:lnTo>
                      <a:pt x="739" y="833"/>
                    </a:lnTo>
                    <a:lnTo>
                      <a:pt x="743" y="838"/>
                    </a:lnTo>
                    <a:lnTo>
                      <a:pt x="739" y="841"/>
                    </a:lnTo>
                    <a:lnTo>
                      <a:pt x="739" y="844"/>
                    </a:lnTo>
                    <a:lnTo>
                      <a:pt x="741" y="846"/>
                    </a:lnTo>
                    <a:lnTo>
                      <a:pt x="743" y="846"/>
                    </a:lnTo>
                    <a:lnTo>
                      <a:pt x="747" y="849"/>
                    </a:lnTo>
                    <a:lnTo>
                      <a:pt x="747" y="854"/>
                    </a:lnTo>
                    <a:lnTo>
                      <a:pt x="744" y="856"/>
                    </a:lnTo>
                    <a:lnTo>
                      <a:pt x="749" y="859"/>
                    </a:lnTo>
                    <a:lnTo>
                      <a:pt x="749" y="863"/>
                    </a:lnTo>
                    <a:lnTo>
                      <a:pt x="746" y="863"/>
                    </a:lnTo>
                    <a:lnTo>
                      <a:pt x="744" y="861"/>
                    </a:lnTo>
                    <a:lnTo>
                      <a:pt x="743" y="866"/>
                    </a:lnTo>
                    <a:lnTo>
                      <a:pt x="747" y="869"/>
                    </a:lnTo>
                    <a:lnTo>
                      <a:pt x="751" y="873"/>
                    </a:lnTo>
                    <a:lnTo>
                      <a:pt x="746" y="876"/>
                    </a:lnTo>
                    <a:lnTo>
                      <a:pt x="744" y="878"/>
                    </a:lnTo>
                    <a:lnTo>
                      <a:pt x="747" y="878"/>
                    </a:lnTo>
                    <a:lnTo>
                      <a:pt x="749" y="878"/>
                    </a:lnTo>
                    <a:lnTo>
                      <a:pt x="749" y="881"/>
                    </a:lnTo>
                    <a:lnTo>
                      <a:pt x="746" y="884"/>
                    </a:lnTo>
                    <a:lnTo>
                      <a:pt x="743" y="884"/>
                    </a:lnTo>
                    <a:lnTo>
                      <a:pt x="741" y="887"/>
                    </a:lnTo>
                    <a:lnTo>
                      <a:pt x="743" y="887"/>
                    </a:lnTo>
                    <a:lnTo>
                      <a:pt x="744" y="889"/>
                    </a:lnTo>
                    <a:lnTo>
                      <a:pt x="743" y="892"/>
                    </a:lnTo>
                    <a:lnTo>
                      <a:pt x="744" y="894"/>
                    </a:lnTo>
                    <a:lnTo>
                      <a:pt x="743" y="897"/>
                    </a:lnTo>
                    <a:lnTo>
                      <a:pt x="738" y="897"/>
                    </a:lnTo>
                    <a:lnTo>
                      <a:pt x="736" y="896"/>
                    </a:lnTo>
                    <a:lnTo>
                      <a:pt x="738" y="892"/>
                    </a:lnTo>
                    <a:lnTo>
                      <a:pt x="733" y="889"/>
                    </a:lnTo>
                    <a:lnTo>
                      <a:pt x="733" y="886"/>
                    </a:lnTo>
                    <a:lnTo>
                      <a:pt x="736" y="882"/>
                    </a:lnTo>
                    <a:lnTo>
                      <a:pt x="734" y="879"/>
                    </a:lnTo>
                    <a:lnTo>
                      <a:pt x="734" y="878"/>
                    </a:lnTo>
                    <a:lnTo>
                      <a:pt x="738" y="876"/>
                    </a:lnTo>
                    <a:lnTo>
                      <a:pt x="736" y="874"/>
                    </a:lnTo>
                    <a:lnTo>
                      <a:pt x="733" y="874"/>
                    </a:lnTo>
                    <a:lnTo>
                      <a:pt x="731" y="876"/>
                    </a:lnTo>
                    <a:lnTo>
                      <a:pt x="729" y="874"/>
                    </a:lnTo>
                    <a:lnTo>
                      <a:pt x="726" y="874"/>
                    </a:lnTo>
                    <a:lnTo>
                      <a:pt x="724" y="873"/>
                    </a:lnTo>
                    <a:lnTo>
                      <a:pt x="726" y="869"/>
                    </a:lnTo>
                    <a:lnTo>
                      <a:pt x="729" y="869"/>
                    </a:lnTo>
                    <a:lnTo>
                      <a:pt x="731" y="868"/>
                    </a:lnTo>
                    <a:lnTo>
                      <a:pt x="731" y="864"/>
                    </a:lnTo>
                    <a:lnTo>
                      <a:pt x="736" y="861"/>
                    </a:lnTo>
                    <a:lnTo>
                      <a:pt x="736" y="859"/>
                    </a:lnTo>
                    <a:lnTo>
                      <a:pt x="733" y="859"/>
                    </a:lnTo>
                    <a:lnTo>
                      <a:pt x="729" y="859"/>
                    </a:lnTo>
                    <a:lnTo>
                      <a:pt x="728" y="858"/>
                    </a:lnTo>
                    <a:lnTo>
                      <a:pt x="729" y="856"/>
                    </a:lnTo>
                    <a:lnTo>
                      <a:pt x="734" y="854"/>
                    </a:lnTo>
                    <a:lnTo>
                      <a:pt x="736" y="851"/>
                    </a:lnTo>
                    <a:lnTo>
                      <a:pt x="736" y="848"/>
                    </a:lnTo>
                    <a:lnTo>
                      <a:pt x="736" y="848"/>
                    </a:lnTo>
                    <a:close/>
                    <a:moveTo>
                      <a:pt x="764" y="844"/>
                    </a:moveTo>
                    <a:lnTo>
                      <a:pt x="761" y="841"/>
                    </a:lnTo>
                    <a:lnTo>
                      <a:pt x="764" y="838"/>
                    </a:lnTo>
                    <a:lnTo>
                      <a:pt x="766" y="834"/>
                    </a:lnTo>
                    <a:lnTo>
                      <a:pt x="767" y="836"/>
                    </a:lnTo>
                    <a:lnTo>
                      <a:pt x="767" y="841"/>
                    </a:lnTo>
                    <a:lnTo>
                      <a:pt x="764" y="844"/>
                    </a:lnTo>
                    <a:lnTo>
                      <a:pt x="764" y="844"/>
                    </a:lnTo>
                    <a:close/>
                    <a:moveTo>
                      <a:pt x="754" y="849"/>
                    </a:moveTo>
                    <a:lnTo>
                      <a:pt x="757" y="843"/>
                    </a:lnTo>
                    <a:lnTo>
                      <a:pt x="761" y="843"/>
                    </a:lnTo>
                    <a:lnTo>
                      <a:pt x="761" y="848"/>
                    </a:lnTo>
                    <a:lnTo>
                      <a:pt x="757" y="849"/>
                    </a:lnTo>
                    <a:lnTo>
                      <a:pt x="754" y="849"/>
                    </a:lnTo>
                    <a:lnTo>
                      <a:pt x="754" y="849"/>
                    </a:lnTo>
                    <a:close/>
                    <a:moveTo>
                      <a:pt x="751" y="844"/>
                    </a:moveTo>
                    <a:lnTo>
                      <a:pt x="752" y="841"/>
                    </a:lnTo>
                    <a:lnTo>
                      <a:pt x="759" y="836"/>
                    </a:lnTo>
                    <a:lnTo>
                      <a:pt x="759" y="839"/>
                    </a:lnTo>
                    <a:lnTo>
                      <a:pt x="757" y="841"/>
                    </a:lnTo>
                    <a:lnTo>
                      <a:pt x="754" y="844"/>
                    </a:lnTo>
                    <a:lnTo>
                      <a:pt x="751" y="844"/>
                    </a:lnTo>
                    <a:lnTo>
                      <a:pt x="751" y="844"/>
                    </a:lnTo>
                    <a:close/>
                    <a:moveTo>
                      <a:pt x="746" y="833"/>
                    </a:moveTo>
                    <a:lnTo>
                      <a:pt x="751" y="829"/>
                    </a:lnTo>
                    <a:lnTo>
                      <a:pt x="757" y="829"/>
                    </a:lnTo>
                    <a:lnTo>
                      <a:pt x="757" y="833"/>
                    </a:lnTo>
                    <a:lnTo>
                      <a:pt x="752" y="838"/>
                    </a:lnTo>
                    <a:lnTo>
                      <a:pt x="749" y="836"/>
                    </a:lnTo>
                    <a:lnTo>
                      <a:pt x="746" y="833"/>
                    </a:lnTo>
                    <a:lnTo>
                      <a:pt x="746" y="833"/>
                    </a:lnTo>
                    <a:close/>
                    <a:moveTo>
                      <a:pt x="752" y="823"/>
                    </a:moveTo>
                    <a:lnTo>
                      <a:pt x="757" y="816"/>
                    </a:lnTo>
                    <a:lnTo>
                      <a:pt x="761" y="814"/>
                    </a:lnTo>
                    <a:lnTo>
                      <a:pt x="764" y="821"/>
                    </a:lnTo>
                    <a:lnTo>
                      <a:pt x="761" y="826"/>
                    </a:lnTo>
                    <a:lnTo>
                      <a:pt x="754" y="828"/>
                    </a:lnTo>
                    <a:lnTo>
                      <a:pt x="752" y="824"/>
                    </a:lnTo>
                    <a:lnTo>
                      <a:pt x="752" y="823"/>
                    </a:lnTo>
                    <a:lnTo>
                      <a:pt x="752" y="823"/>
                    </a:lnTo>
                    <a:close/>
                    <a:moveTo>
                      <a:pt x="738" y="828"/>
                    </a:moveTo>
                    <a:lnTo>
                      <a:pt x="738" y="823"/>
                    </a:lnTo>
                    <a:lnTo>
                      <a:pt x="741" y="813"/>
                    </a:lnTo>
                    <a:lnTo>
                      <a:pt x="743" y="809"/>
                    </a:lnTo>
                    <a:lnTo>
                      <a:pt x="738" y="808"/>
                    </a:lnTo>
                    <a:lnTo>
                      <a:pt x="739" y="804"/>
                    </a:lnTo>
                    <a:lnTo>
                      <a:pt x="738" y="803"/>
                    </a:lnTo>
                    <a:lnTo>
                      <a:pt x="738" y="799"/>
                    </a:lnTo>
                    <a:lnTo>
                      <a:pt x="744" y="799"/>
                    </a:lnTo>
                    <a:lnTo>
                      <a:pt x="749" y="804"/>
                    </a:lnTo>
                    <a:lnTo>
                      <a:pt x="752" y="804"/>
                    </a:lnTo>
                    <a:lnTo>
                      <a:pt x="756" y="808"/>
                    </a:lnTo>
                    <a:lnTo>
                      <a:pt x="756" y="814"/>
                    </a:lnTo>
                    <a:lnTo>
                      <a:pt x="752" y="819"/>
                    </a:lnTo>
                    <a:lnTo>
                      <a:pt x="751" y="819"/>
                    </a:lnTo>
                    <a:lnTo>
                      <a:pt x="751" y="814"/>
                    </a:lnTo>
                    <a:lnTo>
                      <a:pt x="747" y="814"/>
                    </a:lnTo>
                    <a:lnTo>
                      <a:pt x="747" y="819"/>
                    </a:lnTo>
                    <a:lnTo>
                      <a:pt x="746" y="821"/>
                    </a:lnTo>
                    <a:lnTo>
                      <a:pt x="747" y="826"/>
                    </a:lnTo>
                    <a:lnTo>
                      <a:pt x="744" y="828"/>
                    </a:lnTo>
                    <a:lnTo>
                      <a:pt x="743" y="826"/>
                    </a:lnTo>
                    <a:lnTo>
                      <a:pt x="741" y="829"/>
                    </a:lnTo>
                    <a:lnTo>
                      <a:pt x="738" y="828"/>
                    </a:lnTo>
                    <a:lnTo>
                      <a:pt x="738" y="828"/>
                    </a:lnTo>
                    <a:close/>
                    <a:moveTo>
                      <a:pt x="724" y="823"/>
                    </a:moveTo>
                    <a:lnTo>
                      <a:pt x="721" y="819"/>
                    </a:lnTo>
                    <a:lnTo>
                      <a:pt x="724" y="814"/>
                    </a:lnTo>
                    <a:lnTo>
                      <a:pt x="723" y="813"/>
                    </a:lnTo>
                    <a:lnTo>
                      <a:pt x="723" y="809"/>
                    </a:lnTo>
                    <a:lnTo>
                      <a:pt x="724" y="806"/>
                    </a:lnTo>
                    <a:lnTo>
                      <a:pt x="729" y="808"/>
                    </a:lnTo>
                    <a:lnTo>
                      <a:pt x="729" y="803"/>
                    </a:lnTo>
                    <a:lnTo>
                      <a:pt x="731" y="803"/>
                    </a:lnTo>
                    <a:lnTo>
                      <a:pt x="734" y="808"/>
                    </a:lnTo>
                    <a:lnTo>
                      <a:pt x="733" y="811"/>
                    </a:lnTo>
                    <a:lnTo>
                      <a:pt x="734" y="814"/>
                    </a:lnTo>
                    <a:lnTo>
                      <a:pt x="736" y="813"/>
                    </a:lnTo>
                    <a:lnTo>
                      <a:pt x="738" y="814"/>
                    </a:lnTo>
                    <a:lnTo>
                      <a:pt x="734" y="823"/>
                    </a:lnTo>
                    <a:lnTo>
                      <a:pt x="728" y="829"/>
                    </a:lnTo>
                    <a:lnTo>
                      <a:pt x="728" y="833"/>
                    </a:lnTo>
                    <a:lnTo>
                      <a:pt x="724" y="836"/>
                    </a:lnTo>
                    <a:lnTo>
                      <a:pt x="719" y="838"/>
                    </a:lnTo>
                    <a:lnTo>
                      <a:pt x="721" y="834"/>
                    </a:lnTo>
                    <a:lnTo>
                      <a:pt x="719" y="831"/>
                    </a:lnTo>
                    <a:lnTo>
                      <a:pt x="718" y="839"/>
                    </a:lnTo>
                    <a:lnTo>
                      <a:pt x="716" y="838"/>
                    </a:lnTo>
                    <a:lnTo>
                      <a:pt x="716" y="834"/>
                    </a:lnTo>
                    <a:lnTo>
                      <a:pt x="718" y="831"/>
                    </a:lnTo>
                    <a:lnTo>
                      <a:pt x="718" y="828"/>
                    </a:lnTo>
                    <a:lnTo>
                      <a:pt x="719" y="824"/>
                    </a:lnTo>
                    <a:lnTo>
                      <a:pt x="723" y="828"/>
                    </a:lnTo>
                    <a:lnTo>
                      <a:pt x="724" y="824"/>
                    </a:lnTo>
                    <a:lnTo>
                      <a:pt x="724" y="823"/>
                    </a:lnTo>
                    <a:lnTo>
                      <a:pt x="724" y="823"/>
                    </a:lnTo>
                    <a:close/>
                    <a:moveTo>
                      <a:pt x="721" y="784"/>
                    </a:moveTo>
                    <a:lnTo>
                      <a:pt x="726" y="784"/>
                    </a:lnTo>
                    <a:lnTo>
                      <a:pt x="724" y="788"/>
                    </a:lnTo>
                    <a:lnTo>
                      <a:pt x="721" y="784"/>
                    </a:lnTo>
                    <a:lnTo>
                      <a:pt x="721" y="784"/>
                    </a:lnTo>
                    <a:close/>
                    <a:moveTo>
                      <a:pt x="709" y="784"/>
                    </a:moveTo>
                    <a:lnTo>
                      <a:pt x="714" y="783"/>
                    </a:lnTo>
                    <a:lnTo>
                      <a:pt x="716" y="781"/>
                    </a:lnTo>
                    <a:lnTo>
                      <a:pt x="719" y="783"/>
                    </a:lnTo>
                    <a:lnTo>
                      <a:pt x="721" y="788"/>
                    </a:lnTo>
                    <a:lnTo>
                      <a:pt x="721" y="796"/>
                    </a:lnTo>
                    <a:lnTo>
                      <a:pt x="721" y="803"/>
                    </a:lnTo>
                    <a:lnTo>
                      <a:pt x="718" y="804"/>
                    </a:lnTo>
                    <a:lnTo>
                      <a:pt x="716" y="813"/>
                    </a:lnTo>
                    <a:lnTo>
                      <a:pt x="714" y="814"/>
                    </a:lnTo>
                    <a:lnTo>
                      <a:pt x="713" y="821"/>
                    </a:lnTo>
                    <a:lnTo>
                      <a:pt x="711" y="826"/>
                    </a:lnTo>
                    <a:lnTo>
                      <a:pt x="709" y="829"/>
                    </a:lnTo>
                    <a:lnTo>
                      <a:pt x="708" y="831"/>
                    </a:lnTo>
                    <a:lnTo>
                      <a:pt x="708" y="828"/>
                    </a:lnTo>
                    <a:lnTo>
                      <a:pt x="708" y="824"/>
                    </a:lnTo>
                    <a:lnTo>
                      <a:pt x="706" y="823"/>
                    </a:lnTo>
                    <a:lnTo>
                      <a:pt x="704" y="816"/>
                    </a:lnTo>
                    <a:lnTo>
                      <a:pt x="706" y="813"/>
                    </a:lnTo>
                    <a:lnTo>
                      <a:pt x="709" y="813"/>
                    </a:lnTo>
                    <a:lnTo>
                      <a:pt x="713" y="811"/>
                    </a:lnTo>
                    <a:lnTo>
                      <a:pt x="711" y="809"/>
                    </a:lnTo>
                    <a:lnTo>
                      <a:pt x="709" y="811"/>
                    </a:lnTo>
                    <a:lnTo>
                      <a:pt x="706" y="811"/>
                    </a:lnTo>
                    <a:lnTo>
                      <a:pt x="706" y="808"/>
                    </a:lnTo>
                    <a:lnTo>
                      <a:pt x="708" y="806"/>
                    </a:lnTo>
                    <a:lnTo>
                      <a:pt x="709" y="804"/>
                    </a:lnTo>
                    <a:lnTo>
                      <a:pt x="704" y="803"/>
                    </a:lnTo>
                    <a:lnTo>
                      <a:pt x="704" y="801"/>
                    </a:lnTo>
                    <a:lnTo>
                      <a:pt x="709" y="801"/>
                    </a:lnTo>
                    <a:lnTo>
                      <a:pt x="711" y="798"/>
                    </a:lnTo>
                    <a:lnTo>
                      <a:pt x="711" y="793"/>
                    </a:lnTo>
                    <a:lnTo>
                      <a:pt x="714" y="791"/>
                    </a:lnTo>
                    <a:lnTo>
                      <a:pt x="711" y="788"/>
                    </a:lnTo>
                    <a:lnTo>
                      <a:pt x="709" y="784"/>
                    </a:lnTo>
                    <a:lnTo>
                      <a:pt x="709" y="784"/>
                    </a:lnTo>
                    <a:close/>
                    <a:moveTo>
                      <a:pt x="701" y="786"/>
                    </a:moveTo>
                    <a:lnTo>
                      <a:pt x="704" y="784"/>
                    </a:lnTo>
                    <a:lnTo>
                      <a:pt x="706" y="786"/>
                    </a:lnTo>
                    <a:lnTo>
                      <a:pt x="704" y="789"/>
                    </a:lnTo>
                    <a:lnTo>
                      <a:pt x="704" y="794"/>
                    </a:lnTo>
                    <a:lnTo>
                      <a:pt x="699" y="796"/>
                    </a:lnTo>
                    <a:lnTo>
                      <a:pt x="699" y="793"/>
                    </a:lnTo>
                    <a:lnTo>
                      <a:pt x="701" y="791"/>
                    </a:lnTo>
                    <a:lnTo>
                      <a:pt x="701" y="789"/>
                    </a:lnTo>
                    <a:lnTo>
                      <a:pt x="701" y="786"/>
                    </a:lnTo>
                    <a:lnTo>
                      <a:pt x="701" y="786"/>
                    </a:lnTo>
                    <a:close/>
                    <a:moveTo>
                      <a:pt x="724" y="796"/>
                    </a:moveTo>
                    <a:lnTo>
                      <a:pt x="728" y="791"/>
                    </a:lnTo>
                    <a:lnTo>
                      <a:pt x="728" y="786"/>
                    </a:lnTo>
                    <a:lnTo>
                      <a:pt x="731" y="784"/>
                    </a:lnTo>
                    <a:lnTo>
                      <a:pt x="736" y="784"/>
                    </a:lnTo>
                    <a:lnTo>
                      <a:pt x="734" y="781"/>
                    </a:lnTo>
                    <a:lnTo>
                      <a:pt x="736" y="780"/>
                    </a:lnTo>
                    <a:lnTo>
                      <a:pt x="733" y="776"/>
                    </a:lnTo>
                    <a:lnTo>
                      <a:pt x="733" y="770"/>
                    </a:lnTo>
                    <a:lnTo>
                      <a:pt x="738" y="765"/>
                    </a:lnTo>
                    <a:lnTo>
                      <a:pt x="739" y="750"/>
                    </a:lnTo>
                    <a:lnTo>
                      <a:pt x="743" y="745"/>
                    </a:lnTo>
                    <a:lnTo>
                      <a:pt x="744" y="746"/>
                    </a:lnTo>
                    <a:lnTo>
                      <a:pt x="744" y="751"/>
                    </a:lnTo>
                    <a:lnTo>
                      <a:pt x="751" y="755"/>
                    </a:lnTo>
                    <a:lnTo>
                      <a:pt x="752" y="758"/>
                    </a:lnTo>
                    <a:lnTo>
                      <a:pt x="754" y="775"/>
                    </a:lnTo>
                    <a:lnTo>
                      <a:pt x="751" y="780"/>
                    </a:lnTo>
                    <a:lnTo>
                      <a:pt x="749" y="780"/>
                    </a:lnTo>
                    <a:lnTo>
                      <a:pt x="751" y="770"/>
                    </a:lnTo>
                    <a:lnTo>
                      <a:pt x="749" y="760"/>
                    </a:lnTo>
                    <a:lnTo>
                      <a:pt x="747" y="765"/>
                    </a:lnTo>
                    <a:lnTo>
                      <a:pt x="747" y="780"/>
                    </a:lnTo>
                    <a:lnTo>
                      <a:pt x="746" y="781"/>
                    </a:lnTo>
                    <a:lnTo>
                      <a:pt x="744" y="786"/>
                    </a:lnTo>
                    <a:lnTo>
                      <a:pt x="743" y="788"/>
                    </a:lnTo>
                    <a:lnTo>
                      <a:pt x="739" y="786"/>
                    </a:lnTo>
                    <a:lnTo>
                      <a:pt x="738" y="793"/>
                    </a:lnTo>
                    <a:lnTo>
                      <a:pt x="731" y="796"/>
                    </a:lnTo>
                    <a:lnTo>
                      <a:pt x="726" y="799"/>
                    </a:lnTo>
                    <a:lnTo>
                      <a:pt x="724" y="796"/>
                    </a:lnTo>
                    <a:lnTo>
                      <a:pt x="724" y="796"/>
                    </a:lnTo>
                    <a:close/>
                    <a:moveTo>
                      <a:pt x="713" y="746"/>
                    </a:moveTo>
                    <a:lnTo>
                      <a:pt x="719" y="745"/>
                    </a:lnTo>
                    <a:lnTo>
                      <a:pt x="724" y="748"/>
                    </a:lnTo>
                    <a:lnTo>
                      <a:pt x="724" y="751"/>
                    </a:lnTo>
                    <a:lnTo>
                      <a:pt x="721" y="753"/>
                    </a:lnTo>
                    <a:lnTo>
                      <a:pt x="723" y="756"/>
                    </a:lnTo>
                    <a:lnTo>
                      <a:pt x="724" y="755"/>
                    </a:lnTo>
                    <a:lnTo>
                      <a:pt x="729" y="753"/>
                    </a:lnTo>
                    <a:lnTo>
                      <a:pt x="734" y="756"/>
                    </a:lnTo>
                    <a:lnTo>
                      <a:pt x="734" y="760"/>
                    </a:lnTo>
                    <a:lnTo>
                      <a:pt x="729" y="761"/>
                    </a:lnTo>
                    <a:lnTo>
                      <a:pt x="731" y="763"/>
                    </a:lnTo>
                    <a:lnTo>
                      <a:pt x="728" y="766"/>
                    </a:lnTo>
                    <a:lnTo>
                      <a:pt x="724" y="765"/>
                    </a:lnTo>
                    <a:lnTo>
                      <a:pt x="721" y="760"/>
                    </a:lnTo>
                    <a:lnTo>
                      <a:pt x="716" y="755"/>
                    </a:lnTo>
                    <a:lnTo>
                      <a:pt x="716" y="756"/>
                    </a:lnTo>
                    <a:lnTo>
                      <a:pt x="721" y="765"/>
                    </a:lnTo>
                    <a:lnTo>
                      <a:pt x="721" y="768"/>
                    </a:lnTo>
                    <a:lnTo>
                      <a:pt x="726" y="770"/>
                    </a:lnTo>
                    <a:lnTo>
                      <a:pt x="729" y="773"/>
                    </a:lnTo>
                    <a:lnTo>
                      <a:pt x="726" y="775"/>
                    </a:lnTo>
                    <a:lnTo>
                      <a:pt x="726" y="781"/>
                    </a:lnTo>
                    <a:lnTo>
                      <a:pt x="723" y="781"/>
                    </a:lnTo>
                    <a:lnTo>
                      <a:pt x="718" y="776"/>
                    </a:lnTo>
                    <a:lnTo>
                      <a:pt x="718" y="773"/>
                    </a:lnTo>
                    <a:lnTo>
                      <a:pt x="713" y="763"/>
                    </a:lnTo>
                    <a:lnTo>
                      <a:pt x="711" y="768"/>
                    </a:lnTo>
                    <a:lnTo>
                      <a:pt x="714" y="773"/>
                    </a:lnTo>
                    <a:lnTo>
                      <a:pt x="714" y="778"/>
                    </a:lnTo>
                    <a:lnTo>
                      <a:pt x="711" y="781"/>
                    </a:lnTo>
                    <a:lnTo>
                      <a:pt x="708" y="781"/>
                    </a:lnTo>
                    <a:lnTo>
                      <a:pt x="703" y="776"/>
                    </a:lnTo>
                    <a:lnTo>
                      <a:pt x="706" y="773"/>
                    </a:lnTo>
                    <a:lnTo>
                      <a:pt x="703" y="771"/>
                    </a:lnTo>
                    <a:lnTo>
                      <a:pt x="704" y="766"/>
                    </a:lnTo>
                    <a:lnTo>
                      <a:pt x="701" y="761"/>
                    </a:lnTo>
                    <a:lnTo>
                      <a:pt x="704" y="758"/>
                    </a:lnTo>
                    <a:lnTo>
                      <a:pt x="706" y="760"/>
                    </a:lnTo>
                    <a:lnTo>
                      <a:pt x="708" y="756"/>
                    </a:lnTo>
                    <a:lnTo>
                      <a:pt x="706" y="755"/>
                    </a:lnTo>
                    <a:lnTo>
                      <a:pt x="704" y="750"/>
                    </a:lnTo>
                    <a:lnTo>
                      <a:pt x="708" y="745"/>
                    </a:lnTo>
                    <a:lnTo>
                      <a:pt x="709" y="750"/>
                    </a:lnTo>
                    <a:lnTo>
                      <a:pt x="711" y="748"/>
                    </a:lnTo>
                    <a:lnTo>
                      <a:pt x="713" y="746"/>
                    </a:lnTo>
                    <a:lnTo>
                      <a:pt x="713" y="746"/>
                    </a:lnTo>
                    <a:close/>
                    <a:moveTo>
                      <a:pt x="713" y="741"/>
                    </a:moveTo>
                    <a:lnTo>
                      <a:pt x="718" y="738"/>
                    </a:lnTo>
                    <a:lnTo>
                      <a:pt x="719" y="741"/>
                    </a:lnTo>
                    <a:lnTo>
                      <a:pt x="716" y="743"/>
                    </a:lnTo>
                    <a:lnTo>
                      <a:pt x="713" y="741"/>
                    </a:lnTo>
                    <a:lnTo>
                      <a:pt x="713" y="741"/>
                    </a:lnTo>
                    <a:close/>
                    <a:moveTo>
                      <a:pt x="239" y="401"/>
                    </a:moveTo>
                    <a:lnTo>
                      <a:pt x="238" y="406"/>
                    </a:lnTo>
                    <a:lnTo>
                      <a:pt x="236" y="414"/>
                    </a:lnTo>
                    <a:lnTo>
                      <a:pt x="233" y="412"/>
                    </a:lnTo>
                    <a:lnTo>
                      <a:pt x="233" y="411"/>
                    </a:lnTo>
                    <a:lnTo>
                      <a:pt x="229" y="407"/>
                    </a:lnTo>
                    <a:lnTo>
                      <a:pt x="224" y="409"/>
                    </a:lnTo>
                    <a:lnTo>
                      <a:pt x="219" y="407"/>
                    </a:lnTo>
                    <a:lnTo>
                      <a:pt x="219" y="404"/>
                    </a:lnTo>
                    <a:lnTo>
                      <a:pt x="233" y="392"/>
                    </a:lnTo>
                    <a:lnTo>
                      <a:pt x="238" y="389"/>
                    </a:lnTo>
                    <a:lnTo>
                      <a:pt x="239" y="391"/>
                    </a:lnTo>
                    <a:lnTo>
                      <a:pt x="239" y="401"/>
                    </a:lnTo>
                    <a:lnTo>
                      <a:pt x="239" y="401"/>
                    </a:lnTo>
                    <a:close/>
                    <a:moveTo>
                      <a:pt x="244" y="401"/>
                    </a:moveTo>
                    <a:lnTo>
                      <a:pt x="244" y="401"/>
                    </a:lnTo>
                    <a:lnTo>
                      <a:pt x="246" y="397"/>
                    </a:lnTo>
                    <a:lnTo>
                      <a:pt x="246" y="396"/>
                    </a:lnTo>
                    <a:lnTo>
                      <a:pt x="244" y="392"/>
                    </a:lnTo>
                    <a:lnTo>
                      <a:pt x="244" y="389"/>
                    </a:lnTo>
                    <a:lnTo>
                      <a:pt x="241" y="386"/>
                    </a:lnTo>
                    <a:lnTo>
                      <a:pt x="244" y="384"/>
                    </a:lnTo>
                    <a:lnTo>
                      <a:pt x="252" y="383"/>
                    </a:lnTo>
                    <a:lnTo>
                      <a:pt x="261" y="387"/>
                    </a:lnTo>
                    <a:lnTo>
                      <a:pt x="262" y="391"/>
                    </a:lnTo>
                    <a:lnTo>
                      <a:pt x="257" y="392"/>
                    </a:lnTo>
                    <a:lnTo>
                      <a:pt x="248" y="401"/>
                    </a:lnTo>
                    <a:lnTo>
                      <a:pt x="244" y="401"/>
                    </a:lnTo>
                    <a:lnTo>
                      <a:pt x="244" y="401"/>
                    </a:lnTo>
                    <a:close/>
                    <a:moveTo>
                      <a:pt x="291" y="373"/>
                    </a:moveTo>
                    <a:lnTo>
                      <a:pt x="292" y="371"/>
                    </a:lnTo>
                    <a:lnTo>
                      <a:pt x="297" y="371"/>
                    </a:lnTo>
                    <a:lnTo>
                      <a:pt x="301" y="374"/>
                    </a:lnTo>
                    <a:lnTo>
                      <a:pt x="299" y="378"/>
                    </a:lnTo>
                    <a:lnTo>
                      <a:pt x="296" y="378"/>
                    </a:lnTo>
                    <a:lnTo>
                      <a:pt x="291" y="373"/>
                    </a:lnTo>
                    <a:lnTo>
                      <a:pt x="291" y="373"/>
                    </a:lnTo>
                    <a:close/>
                    <a:moveTo>
                      <a:pt x="537" y="583"/>
                    </a:moveTo>
                    <a:lnTo>
                      <a:pt x="540" y="582"/>
                    </a:lnTo>
                    <a:lnTo>
                      <a:pt x="543" y="582"/>
                    </a:lnTo>
                    <a:lnTo>
                      <a:pt x="542" y="585"/>
                    </a:lnTo>
                    <a:lnTo>
                      <a:pt x="537" y="583"/>
                    </a:lnTo>
                    <a:lnTo>
                      <a:pt x="537" y="583"/>
                    </a:lnTo>
                    <a:close/>
                    <a:moveTo>
                      <a:pt x="513" y="648"/>
                    </a:moveTo>
                    <a:lnTo>
                      <a:pt x="518" y="647"/>
                    </a:lnTo>
                    <a:lnTo>
                      <a:pt x="522" y="648"/>
                    </a:lnTo>
                    <a:lnTo>
                      <a:pt x="513" y="648"/>
                    </a:lnTo>
                    <a:lnTo>
                      <a:pt x="513" y="648"/>
                    </a:lnTo>
                    <a:close/>
                    <a:moveTo>
                      <a:pt x="566" y="637"/>
                    </a:moveTo>
                    <a:lnTo>
                      <a:pt x="573" y="635"/>
                    </a:lnTo>
                    <a:lnTo>
                      <a:pt x="576" y="635"/>
                    </a:lnTo>
                    <a:lnTo>
                      <a:pt x="571" y="640"/>
                    </a:lnTo>
                    <a:lnTo>
                      <a:pt x="566" y="642"/>
                    </a:lnTo>
                    <a:lnTo>
                      <a:pt x="566" y="637"/>
                    </a:lnTo>
                    <a:lnTo>
                      <a:pt x="566" y="637"/>
                    </a:lnTo>
                    <a:close/>
                    <a:moveTo>
                      <a:pt x="528" y="592"/>
                    </a:moveTo>
                    <a:lnTo>
                      <a:pt x="528" y="590"/>
                    </a:lnTo>
                    <a:lnTo>
                      <a:pt x="532" y="590"/>
                    </a:lnTo>
                    <a:lnTo>
                      <a:pt x="533" y="593"/>
                    </a:lnTo>
                    <a:lnTo>
                      <a:pt x="528" y="592"/>
                    </a:lnTo>
                    <a:lnTo>
                      <a:pt x="528" y="592"/>
                    </a:lnTo>
                    <a:close/>
                    <a:moveTo>
                      <a:pt x="535" y="610"/>
                    </a:moveTo>
                    <a:lnTo>
                      <a:pt x="535" y="603"/>
                    </a:lnTo>
                    <a:lnTo>
                      <a:pt x="538" y="602"/>
                    </a:lnTo>
                    <a:lnTo>
                      <a:pt x="540" y="602"/>
                    </a:lnTo>
                    <a:lnTo>
                      <a:pt x="542" y="607"/>
                    </a:lnTo>
                    <a:lnTo>
                      <a:pt x="543" y="607"/>
                    </a:lnTo>
                    <a:lnTo>
                      <a:pt x="545" y="608"/>
                    </a:lnTo>
                    <a:lnTo>
                      <a:pt x="542" y="612"/>
                    </a:lnTo>
                    <a:lnTo>
                      <a:pt x="535" y="610"/>
                    </a:lnTo>
                    <a:lnTo>
                      <a:pt x="535" y="610"/>
                    </a:lnTo>
                    <a:close/>
                    <a:moveTo>
                      <a:pt x="495" y="628"/>
                    </a:moveTo>
                    <a:lnTo>
                      <a:pt x="500" y="627"/>
                    </a:lnTo>
                    <a:lnTo>
                      <a:pt x="502" y="625"/>
                    </a:lnTo>
                    <a:lnTo>
                      <a:pt x="502" y="623"/>
                    </a:lnTo>
                    <a:lnTo>
                      <a:pt x="510" y="617"/>
                    </a:lnTo>
                    <a:lnTo>
                      <a:pt x="515" y="615"/>
                    </a:lnTo>
                    <a:lnTo>
                      <a:pt x="520" y="610"/>
                    </a:lnTo>
                    <a:lnTo>
                      <a:pt x="522" y="610"/>
                    </a:lnTo>
                    <a:lnTo>
                      <a:pt x="527" y="605"/>
                    </a:lnTo>
                    <a:lnTo>
                      <a:pt x="528" y="607"/>
                    </a:lnTo>
                    <a:lnTo>
                      <a:pt x="527" y="610"/>
                    </a:lnTo>
                    <a:lnTo>
                      <a:pt x="528" y="612"/>
                    </a:lnTo>
                    <a:lnTo>
                      <a:pt x="527" y="613"/>
                    </a:lnTo>
                    <a:lnTo>
                      <a:pt x="520" y="615"/>
                    </a:lnTo>
                    <a:lnTo>
                      <a:pt x="513" y="623"/>
                    </a:lnTo>
                    <a:lnTo>
                      <a:pt x="508" y="623"/>
                    </a:lnTo>
                    <a:lnTo>
                      <a:pt x="510" y="627"/>
                    </a:lnTo>
                    <a:lnTo>
                      <a:pt x="508" y="628"/>
                    </a:lnTo>
                    <a:lnTo>
                      <a:pt x="503" y="628"/>
                    </a:lnTo>
                    <a:lnTo>
                      <a:pt x="500" y="630"/>
                    </a:lnTo>
                    <a:lnTo>
                      <a:pt x="495" y="630"/>
                    </a:lnTo>
                    <a:lnTo>
                      <a:pt x="495" y="628"/>
                    </a:lnTo>
                    <a:lnTo>
                      <a:pt x="495" y="628"/>
                    </a:lnTo>
                    <a:close/>
                    <a:moveTo>
                      <a:pt x="495" y="620"/>
                    </a:moveTo>
                    <a:lnTo>
                      <a:pt x="502" y="615"/>
                    </a:lnTo>
                    <a:lnTo>
                      <a:pt x="502" y="618"/>
                    </a:lnTo>
                    <a:lnTo>
                      <a:pt x="497" y="620"/>
                    </a:lnTo>
                    <a:lnTo>
                      <a:pt x="497" y="620"/>
                    </a:lnTo>
                    <a:lnTo>
                      <a:pt x="495" y="620"/>
                    </a:lnTo>
                    <a:lnTo>
                      <a:pt x="495" y="620"/>
                    </a:lnTo>
                    <a:close/>
                    <a:moveTo>
                      <a:pt x="507" y="608"/>
                    </a:moveTo>
                    <a:lnTo>
                      <a:pt x="513" y="603"/>
                    </a:lnTo>
                    <a:lnTo>
                      <a:pt x="513" y="600"/>
                    </a:lnTo>
                    <a:lnTo>
                      <a:pt x="517" y="597"/>
                    </a:lnTo>
                    <a:lnTo>
                      <a:pt x="520" y="597"/>
                    </a:lnTo>
                    <a:lnTo>
                      <a:pt x="522" y="598"/>
                    </a:lnTo>
                    <a:lnTo>
                      <a:pt x="518" y="602"/>
                    </a:lnTo>
                    <a:lnTo>
                      <a:pt x="515" y="605"/>
                    </a:lnTo>
                    <a:lnTo>
                      <a:pt x="512" y="608"/>
                    </a:lnTo>
                    <a:lnTo>
                      <a:pt x="510" y="612"/>
                    </a:lnTo>
                    <a:lnTo>
                      <a:pt x="508" y="612"/>
                    </a:lnTo>
                    <a:lnTo>
                      <a:pt x="507" y="608"/>
                    </a:lnTo>
                    <a:lnTo>
                      <a:pt x="507" y="608"/>
                    </a:lnTo>
                    <a:close/>
                    <a:moveTo>
                      <a:pt x="513" y="580"/>
                    </a:moveTo>
                    <a:lnTo>
                      <a:pt x="517" y="577"/>
                    </a:lnTo>
                    <a:lnTo>
                      <a:pt x="520" y="579"/>
                    </a:lnTo>
                    <a:lnTo>
                      <a:pt x="518" y="582"/>
                    </a:lnTo>
                    <a:lnTo>
                      <a:pt x="520" y="583"/>
                    </a:lnTo>
                    <a:lnTo>
                      <a:pt x="518" y="585"/>
                    </a:lnTo>
                    <a:lnTo>
                      <a:pt x="513" y="580"/>
                    </a:lnTo>
                    <a:lnTo>
                      <a:pt x="513" y="580"/>
                    </a:lnTo>
                    <a:close/>
                    <a:moveTo>
                      <a:pt x="417" y="583"/>
                    </a:moveTo>
                    <a:lnTo>
                      <a:pt x="424" y="577"/>
                    </a:lnTo>
                    <a:lnTo>
                      <a:pt x="427" y="577"/>
                    </a:lnTo>
                    <a:lnTo>
                      <a:pt x="429" y="580"/>
                    </a:lnTo>
                    <a:lnTo>
                      <a:pt x="422" y="583"/>
                    </a:lnTo>
                    <a:lnTo>
                      <a:pt x="417" y="583"/>
                    </a:lnTo>
                    <a:lnTo>
                      <a:pt x="417" y="583"/>
                    </a:lnTo>
                    <a:close/>
                    <a:moveTo>
                      <a:pt x="367" y="615"/>
                    </a:moveTo>
                    <a:lnTo>
                      <a:pt x="370" y="613"/>
                    </a:lnTo>
                    <a:lnTo>
                      <a:pt x="374" y="615"/>
                    </a:lnTo>
                    <a:lnTo>
                      <a:pt x="370" y="617"/>
                    </a:lnTo>
                    <a:lnTo>
                      <a:pt x="367" y="615"/>
                    </a:lnTo>
                    <a:lnTo>
                      <a:pt x="367" y="615"/>
                    </a:lnTo>
                    <a:close/>
                    <a:moveTo>
                      <a:pt x="367" y="652"/>
                    </a:moveTo>
                    <a:lnTo>
                      <a:pt x="369" y="652"/>
                    </a:lnTo>
                    <a:lnTo>
                      <a:pt x="372" y="652"/>
                    </a:lnTo>
                    <a:lnTo>
                      <a:pt x="372" y="655"/>
                    </a:lnTo>
                    <a:lnTo>
                      <a:pt x="369" y="658"/>
                    </a:lnTo>
                    <a:lnTo>
                      <a:pt x="365" y="655"/>
                    </a:lnTo>
                    <a:lnTo>
                      <a:pt x="367" y="652"/>
                    </a:lnTo>
                    <a:lnTo>
                      <a:pt x="367" y="652"/>
                    </a:lnTo>
                    <a:close/>
                    <a:moveTo>
                      <a:pt x="347" y="673"/>
                    </a:moveTo>
                    <a:lnTo>
                      <a:pt x="346" y="672"/>
                    </a:lnTo>
                    <a:lnTo>
                      <a:pt x="349" y="670"/>
                    </a:lnTo>
                    <a:lnTo>
                      <a:pt x="350" y="670"/>
                    </a:lnTo>
                    <a:lnTo>
                      <a:pt x="354" y="668"/>
                    </a:lnTo>
                    <a:lnTo>
                      <a:pt x="355" y="670"/>
                    </a:lnTo>
                    <a:lnTo>
                      <a:pt x="359" y="667"/>
                    </a:lnTo>
                    <a:lnTo>
                      <a:pt x="357" y="663"/>
                    </a:lnTo>
                    <a:lnTo>
                      <a:pt x="359" y="662"/>
                    </a:lnTo>
                    <a:lnTo>
                      <a:pt x="364" y="660"/>
                    </a:lnTo>
                    <a:lnTo>
                      <a:pt x="365" y="662"/>
                    </a:lnTo>
                    <a:lnTo>
                      <a:pt x="365" y="665"/>
                    </a:lnTo>
                    <a:lnTo>
                      <a:pt x="367" y="665"/>
                    </a:lnTo>
                    <a:lnTo>
                      <a:pt x="369" y="663"/>
                    </a:lnTo>
                    <a:lnTo>
                      <a:pt x="372" y="662"/>
                    </a:lnTo>
                    <a:lnTo>
                      <a:pt x="374" y="665"/>
                    </a:lnTo>
                    <a:lnTo>
                      <a:pt x="370" y="668"/>
                    </a:lnTo>
                    <a:lnTo>
                      <a:pt x="369" y="672"/>
                    </a:lnTo>
                    <a:lnTo>
                      <a:pt x="372" y="672"/>
                    </a:lnTo>
                    <a:lnTo>
                      <a:pt x="374" y="675"/>
                    </a:lnTo>
                    <a:lnTo>
                      <a:pt x="370" y="675"/>
                    </a:lnTo>
                    <a:lnTo>
                      <a:pt x="367" y="673"/>
                    </a:lnTo>
                    <a:lnTo>
                      <a:pt x="364" y="677"/>
                    </a:lnTo>
                    <a:lnTo>
                      <a:pt x="362" y="677"/>
                    </a:lnTo>
                    <a:lnTo>
                      <a:pt x="360" y="675"/>
                    </a:lnTo>
                    <a:lnTo>
                      <a:pt x="355" y="678"/>
                    </a:lnTo>
                    <a:lnTo>
                      <a:pt x="352" y="678"/>
                    </a:lnTo>
                    <a:lnTo>
                      <a:pt x="347" y="673"/>
                    </a:lnTo>
                    <a:lnTo>
                      <a:pt x="347" y="673"/>
                    </a:lnTo>
                    <a:close/>
                    <a:moveTo>
                      <a:pt x="296" y="718"/>
                    </a:moveTo>
                    <a:lnTo>
                      <a:pt x="296" y="721"/>
                    </a:lnTo>
                    <a:lnTo>
                      <a:pt x="292" y="721"/>
                    </a:lnTo>
                    <a:lnTo>
                      <a:pt x="289" y="720"/>
                    </a:lnTo>
                    <a:lnTo>
                      <a:pt x="289" y="716"/>
                    </a:lnTo>
                    <a:lnTo>
                      <a:pt x="291" y="713"/>
                    </a:lnTo>
                    <a:lnTo>
                      <a:pt x="292" y="708"/>
                    </a:lnTo>
                    <a:lnTo>
                      <a:pt x="292" y="703"/>
                    </a:lnTo>
                    <a:lnTo>
                      <a:pt x="291" y="701"/>
                    </a:lnTo>
                    <a:lnTo>
                      <a:pt x="292" y="698"/>
                    </a:lnTo>
                    <a:lnTo>
                      <a:pt x="297" y="695"/>
                    </a:lnTo>
                    <a:lnTo>
                      <a:pt x="309" y="690"/>
                    </a:lnTo>
                    <a:lnTo>
                      <a:pt x="316" y="688"/>
                    </a:lnTo>
                    <a:lnTo>
                      <a:pt x="317" y="690"/>
                    </a:lnTo>
                    <a:lnTo>
                      <a:pt x="317" y="698"/>
                    </a:lnTo>
                    <a:lnTo>
                      <a:pt x="319" y="700"/>
                    </a:lnTo>
                    <a:lnTo>
                      <a:pt x="322" y="695"/>
                    </a:lnTo>
                    <a:lnTo>
                      <a:pt x="321" y="690"/>
                    </a:lnTo>
                    <a:lnTo>
                      <a:pt x="322" y="690"/>
                    </a:lnTo>
                    <a:lnTo>
                      <a:pt x="326" y="691"/>
                    </a:lnTo>
                    <a:lnTo>
                      <a:pt x="327" y="688"/>
                    </a:lnTo>
                    <a:lnTo>
                      <a:pt x="322" y="685"/>
                    </a:lnTo>
                    <a:lnTo>
                      <a:pt x="322" y="683"/>
                    </a:lnTo>
                    <a:lnTo>
                      <a:pt x="326" y="680"/>
                    </a:lnTo>
                    <a:lnTo>
                      <a:pt x="329" y="678"/>
                    </a:lnTo>
                    <a:lnTo>
                      <a:pt x="332" y="681"/>
                    </a:lnTo>
                    <a:lnTo>
                      <a:pt x="332" y="685"/>
                    </a:lnTo>
                    <a:lnTo>
                      <a:pt x="331" y="688"/>
                    </a:lnTo>
                    <a:lnTo>
                      <a:pt x="331" y="690"/>
                    </a:lnTo>
                    <a:lnTo>
                      <a:pt x="334" y="690"/>
                    </a:lnTo>
                    <a:lnTo>
                      <a:pt x="336" y="686"/>
                    </a:lnTo>
                    <a:lnTo>
                      <a:pt x="337" y="685"/>
                    </a:lnTo>
                    <a:lnTo>
                      <a:pt x="341" y="686"/>
                    </a:lnTo>
                    <a:lnTo>
                      <a:pt x="341" y="683"/>
                    </a:lnTo>
                    <a:lnTo>
                      <a:pt x="339" y="680"/>
                    </a:lnTo>
                    <a:lnTo>
                      <a:pt x="342" y="678"/>
                    </a:lnTo>
                    <a:lnTo>
                      <a:pt x="346" y="681"/>
                    </a:lnTo>
                    <a:lnTo>
                      <a:pt x="346" y="685"/>
                    </a:lnTo>
                    <a:lnTo>
                      <a:pt x="344" y="686"/>
                    </a:lnTo>
                    <a:lnTo>
                      <a:pt x="344" y="688"/>
                    </a:lnTo>
                    <a:lnTo>
                      <a:pt x="347" y="688"/>
                    </a:lnTo>
                    <a:lnTo>
                      <a:pt x="350" y="683"/>
                    </a:lnTo>
                    <a:lnTo>
                      <a:pt x="355" y="683"/>
                    </a:lnTo>
                    <a:lnTo>
                      <a:pt x="359" y="683"/>
                    </a:lnTo>
                    <a:lnTo>
                      <a:pt x="360" y="688"/>
                    </a:lnTo>
                    <a:lnTo>
                      <a:pt x="355" y="690"/>
                    </a:lnTo>
                    <a:lnTo>
                      <a:pt x="352" y="690"/>
                    </a:lnTo>
                    <a:lnTo>
                      <a:pt x="352" y="691"/>
                    </a:lnTo>
                    <a:lnTo>
                      <a:pt x="354" y="693"/>
                    </a:lnTo>
                    <a:lnTo>
                      <a:pt x="355" y="696"/>
                    </a:lnTo>
                    <a:lnTo>
                      <a:pt x="352" y="701"/>
                    </a:lnTo>
                    <a:lnTo>
                      <a:pt x="349" y="700"/>
                    </a:lnTo>
                    <a:lnTo>
                      <a:pt x="347" y="698"/>
                    </a:lnTo>
                    <a:lnTo>
                      <a:pt x="344" y="700"/>
                    </a:lnTo>
                    <a:lnTo>
                      <a:pt x="341" y="698"/>
                    </a:lnTo>
                    <a:lnTo>
                      <a:pt x="337" y="698"/>
                    </a:lnTo>
                    <a:lnTo>
                      <a:pt x="336" y="700"/>
                    </a:lnTo>
                    <a:lnTo>
                      <a:pt x="341" y="701"/>
                    </a:lnTo>
                    <a:lnTo>
                      <a:pt x="342" y="706"/>
                    </a:lnTo>
                    <a:lnTo>
                      <a:pt x="339" y="710"/>
                    </a:lnTo>
                    <a:lnTo>
                      <a:pt x="336" y="710"/>
                    </a:lnTo>
                    <a:lnTo>
                      <a:pt x="332" y="705"/>
                    </a:lnTo>
                    <a:lnTo>
                      <a:pt x="327" y="705"/>
                    </a:lnTo>
                    <a:lnTo>
                      <a:pt x="322" y="706"/>
                    </a:lnTo>
                    <a:lnTo>
                      <a:pt x="327" y="708"/>
                    </a:lnTo>
                    <a:lnTo>
                      <a:pt x="329" y="710"/>
                    </a:lnTo>
                    <a:lnTo>
                      <a:pt x="327" y="713"/>
                    </a:lnTo>
                    <a:lnTo>
                      <a:pt x="322" y="711"/>
                    </a:lnTo>
                    <a:lnTo>
                      <a:pt x="319" y="713"/>
                    </a:lnTo>
                    <a:lnTo>
                      <a:pt x="316" y="711"/>
                    </a:lnTo>
                    <a:lnTo>
                      <a:pt x="314" y="716"/>
                    </a:lnTo>
                    <a:lnTo>
                      <a:pt x="311" y="716"/>
                    </a:lnTo>
                    <a:lnTo>
                      <a:pt x="309" y="718"/>
                    </a:lnTo>
                    <a:lnTo>
                      <a:pt x="311" y="721"/>
                    </a:lnTo>
                    <a:lnTo>
                      <a:pt x="304" y="723"/>
                    </a:lnTo>
                    <a:lnTo>
                      <a:pt x="304" y="726"/>
                    </a:lnTo>
                    <a:lnTo>
                      <a:pt x="301" y="728"/>
                    </a:lnTo>
                    <a:lnTo>
                      <a:pt x="299" y="731"/>
                    </a:lnTo>
                    <a:lnTo>
                      <a:pt x="294" y="730"/>
                    </a:lnTo>
                    <a:lnTo>
                      <a:pt x="296" y="728"/>
                    </a:lnTo>
                    <a:lnTo>
                      <a:pt x="304" y="721"/>
                    </a:lnTo>
                    <a:lnTo>
                      <a:pt x="304" y="720"/>
                    </a:lnTo>
                    <a:lnTo>
                      <a:pt x="307" y="716"/>
                    </a:lnTo>
                    <a:lnTo>
                      <a:pt x="304" y="716"/>
                    </a:lnTo>
                    <a:lnTo>
                      <a:pt x="301" y="718"/>
                    </a:lnTo>
                    <a:lnTo>
                      <a:pt x="299" y="716"/>
                    </a:lnTo>
                    <a:lnTo>
                      <a:pt x="301" y="715"/>
                    </a:lnTo>
                    <a:lnTo>
                      <a:pt x="296" y="715"/>
                    </a:lnTo>
                    <a:lnTo>
                      <a:pt x="292" y="716"/>
                    </a:lnTo>
                    <a:lnTo>
                      <a:pt x="296" y="716"/>
                    </a:lnTo>
                    <a:lnTo>
                      <a:pt x="296" y="718"/>
                    </a:lnTo>
                    <a:lnTo>
                      <a:pt x="296" y="718"/>
                    </a:lnTo>
                    <a:close/>
                    <a:moveTo>
                      <a:pt x="287" y="736"/>
                    </a:moveTo>
                    <a:lnTo>
                      <a:pt x="291" y="735"/>
                    </a:lnTo>
                    <a:lnTo>
                      <a:pt x="289" y="738"/>
                    </a:lnTo>
                    <a:lnTo>
                      <a:pt x="287" y="736"/>
                    </a:lnTo>
                    <a:lnTo>
                      <a:pt x="287" y="736"/>
                    </a:lnTo>
                    <a:close/>
                    <a:moveTo>
                      <a:pt x="272" y="741"/>
                    </a:moveTo>
                    <a:lnTo>
                      <a:pt x="277" y="735"/>
                    </a:lnTo>
                    <a:lnTo>
                      <a:pt x="287" y="731"/>
                    </a:lnTo>
                    <a:lnTo>
                      <a:pt x="277" y="740"/>
                    </a:lnTo>
                    <a:lnTo>
                      <a:pt x="272" y="741"/>
                    </a:lnTo>
                    <a:lnTo>
                      <a:pt x="272" y="741"/>
                    </a:lnTo>
                    <a:close/>
                    <a:moveTo>
                      <a:pt x="241" y="765"/>
                    </a:moveTo>
                    <a:lnTo>
                      <a:pt x="238" y="765"/>
                    </a:lnTo>
                    <a:lnTo>
                      <a:pt x="239" y="763"/>
                    </a:lnTo>
                    <a:lnTo>
                      <a:pt x="244" y="761"/>
                    </a:lnTo>
                    <a:lnTo>
                      <a:pt x="243" y="765"/>
                    </a:lnTo>
                    <a:lnTo>
                      <a:pt x="241" y="765"/>
                    </a:lnTo>
                    <a:lnTo>
                      <a:pt x="241" y="765"/>
                    </a:lnTo>
                    <a:close/>
                    <a:moveTo>
                      <a:pt x="223" y="726"/>
                    </a:moveTo>
                    <a:lnTo>
                      <a:pt x="228" y="726"/>
                    </a:lnTo>
                    <a:lnTo>
                      <a:pt x="229" y="728"/>
                    </a:lnTo>
                    <a:lnTo>
                      <a:pt x="226" y="730"/>
                    </a:lnTo>
                    <a:lnTo>
                      <a:pt x="223" y="726"/>
                    </a:lnTo>
                    <a:lnTo>
                      <a:pt x="223" y="726"/>
                    </a:lnTo>
                    <a:close/>
                    <a:moveTo>
                      <a:pt x="128" y="765"/>
                    </a:moveTo>
                    <a:lnTo>
                      <a:pt x="128" y="765"/>
                    </a:lnTo>
                    <a:lnTo>
                      <a:pt x="130" y="763"/>
                    </a:lnTo>
                    <a:lnTo>
                      <a:pt x="131" y="766"/>
                    </a:lnTo>
                    <a:lnTo>
                      <a:pt x="128" y="765"/>
                    </a:lnTo>
                    <a:lnTo>
                      <a:pt x="128" y="765"/>
                    </a:lnTo>
                    <a:close/>
                    <a:moveTo>
                      <a:pt x="123" y="766"/>
                    </a:moveTo>
                    <a:lnTo>
                      <a:pt x="126" y="768"/>
                    </a:lnTo>
                    <a:lnTo>
                      <a:pt x="123" y="770"/>
                    </a:lnTo>
                    <a:lnTo>
                      <a:pt x="123" y="766"/>
                    </a:lnTo>
                    <a:lnTo>
                      <a:pt x="123" y="766"/>
                    </a:lnTo>
                    <a:close/>
                    <a:moveTo>
                      <a:pt x="145" y="783"/>
                    </a:moveTo>
                    <a:lnTo>
                      <a:pt x="145" y="786"/>
                    </a:lnTo>
                    <a:lnTo>
                      <a:pt x="143" y="788"/>
                    </a:lnTo>
                    <a:lnTo>
                      <a:pt x="141" y="784"/>
                    </a:lnTo>
                    <a:lnTo>
                      <a:pt x="145" y="783"/>
                    </a:lnTo>
                    <a:lnTo>
                      <a:pt x="145" y="783"/>
                    </a:lnTo>
                    <a:close/>
                    <a:moveTo>
                      <a:pt x="140" y="781"/>
                    </a:moveTo>
                    <a:lnTo>
                      <a:pt x="143" y="776"/>
                    </a:lnTo>
                    <a:lnTo>
                      <a:pt x="143" y="780"/>
                    </a:lnTo>
                    <a:lnTo>
                      <a:pt x="143" y="780"/>
                    </a:lnTo>
                    <a:lnTo>
                      <a:pt x="140" y="781"/>
                    </a:lnTo>
                    <a:lnTo>
                      <a:pt x="140" y="781"/>
                    </a:lnTo>
                    <a:close/>
                    <a:moveTo>
                      <a:pt x="120" y="786"/>
                    </a:moveTo>
                    <a:lnTo>
                      <a:pt x="123" y="781"/>
                    </a:lnTo>
                    <a:lnTo>
                      <a:pt x="128" y="776"/>
                    </a:lnTo>
                    <a:lnTo>
                      <a:pt x="128" y="775"/>
                    </a:lnTo>
                    <a:lnTo>
                      <a:pt x="135" y="775"/>
                    </a:lnTo>
                    <a:lnTo>
                      <a:pt x="131" y="778"/>
                    </a:lnTo>
                    <a:lnTo>
                      <a:pt x="130" y="780"/>
                    </a:lnTo>
                    <a:lnTo>
                      <a:pt x="123" y="783"/>
                    </a:lnTo>
                    <a:lnTo>
                      <a:pt x="120" y="786"/>
                    </a:lnTo>
                    <a:lnTo>
                      <a:pt x="120" y="786"/>
                    </a:lnTo>
                    <a:close/>
                    <a:moveTo>
                      <a:pt x="115" y="773"/>
                    </a:moveTo>
                    <a:lnTo>
                      <a:pt x="111" y="770"/>
                    </a:lnTo>
                    <a:lnTo>
                      <a:pt x="113" y="766"/>
                    </a:lnTo>
                    <a:lnTo>
                      <a:pt x="116" y="765"/>
                    </a:lnTo>
                    <a:lnTo>
                      <a:pt x="120" y="766"/>
                    </a:lnTo>
                    <a:lnTo>
                      <a:pt x="118" y="770"/>
                    </a:lnTo>
                    <a:lnTo>
                      <a:pt x="116" y="773"/>
                    </a:lnTo>
                    <a:lnTo>
                      <a:pt x="115" y="773"/>
                    </a:lnTo>
                    <a:lnTo>
                      <a:pt x="115" y="773"/>
                    </a:lnTo>
                    <a:close/>
                    <a:moveTo>
                      <a:pt x="90" y="770"/>
                    </a:moveTo>
                    <a:lnTo>
                      <a:pt x="93" y="770"/>
                    </a:lnTo>
                    <a:lnTo>
                      <a:pt x="95" y="773"/>
                    </a:lnTo>
                    <a:lnTo>
                      <a:pt x="91" y="775"/>
                    </a:lnTo>
                    <a:lnTo>
                      <a:pt x="90" y="770"/>
                    </a:lnTo>
                    <a:lnTo>
                      <a:pt x="90" y="770"/>
                    </a:lnTo>
                    <a:close/>
                    <a:moveTo>
                      <a:pt x="75" y="781"/>
                    </a:moveTo>
                    <a:lnTo>
                      <a:pt x="71" y="778"/>
                    </a:lnTo>
                    <a:lnTo>
                      <a:pt x="76" y="775"/>
                    </a:lnTo>
                    <a:lnTo>
                      <a:pt x="78" y="778"/>
                    </a:lnTo>
                    <a:lnTo>
                      <a:pt x="75" y="781"/>
                    </a:lnTo>
                    <a:lnTo>
                      <a:pt x="75" y="781"/>
                    </a:lnTo>
                    <a:close/>
                    <a:moveTo>
                      <a:pt x="56" y="791"/>
                    </a:moveTo>
                    <a:lnTo>
                      <a:pt x="61" y="796"/>
                    </a:lnTo>
                    <a:lnTo>
                      <a:pt x="58" y="798"/>
                    </a:lnTo>
                    <a:lnTo>
                      <a:pt x="55" y="794"/>
                    </a:lnTo>
                    <a:lnTo>
                      <a:pt x="56" y="791"/>
                    </a:lnTo>
                    <a:lnTo>
                      <a:pt x="56" y="791"/>
                    </a:lnTo>
                    <a:close/>
                    <a:moveTo>
                      <a:pt x="0" y="801"/>
                    </a:moveTo>
                    <a:lnTo>
                      <a:pt x="0" y="799"/>
                    </a:lnTo>
                    <a:lnTo>
                      <a:pt x="3" y="799"/>
                    </a:lnTo>
                    <a:lnTo>
                      <a:pt x="5" y="801"/>
                    </a:lnTo>
                    <a:lnTo>
                      <a:pt x="0" y="803"/>
                    </a:lnTo>
                    <a:lnTo>
                      <a:pt x="0" y="801"/>
                    </a:lnTo>
                    <a:lnTo>
                      <a:pt x="0" y="801"/>
                    </a:lnTo>
                    <a:close/>
                    <a:moveTo>
                      <a:pt x="204" y="617"/>
                    </a:moveTo>
                    <a:lnTo>
                      <a:pt x="203" y="615"/>
                    </a:lnTo>
                    <a:lnTo>
                      <a:pt x="208" y="613"/>
                    </a:lnTo>
                    <a:lnTo>
                      <a:pt x="206" y="615"/>
                    </a:lnTo>
                    <a:lnTo>
                      <a:pt x="204" y="617"/>
                    </a:lnTo>
                    <a:lnTo>
                      <a:pt x="204" y="617"/>
                    </a:lnTo>
                    <a:close/>
                    <a:moveTo>
                      <a:pt x="194" y="618"/>
                    </a:moveTo>
                    <a:lnTo>
                      <a:pt x="193" y="617"/>
                    </a:lnTo>
                    <a:lnTo>
                      <a:pt x="193" y="613"/>
                    </a:lnTo>
                    <a:lnTo>
                      <a:pt x="199" y="610"/>
                    </a:lnTo>
                    <a:lnTo>
                      <a:pt x="203" y="608"/>
                    </a:lnTo>
                    <a:lnTo>
                      <a:pt x="203" y="610"/>
                    </a:lnTo>
                    <a:lnTo>
                      <a:pt x="198" y="617"/>
                    </a:lnTo>
                    <a:lnTo>
                      <a:pt x="194" y="618"/>
                    </a:lnTo>
                    <a:lnTo>
                      <a:pt x="194" y="618"/>
                    </a:lnTo>
                    <a:close/>
                    <a:moveTo>
                      <a:pt x="10" y="784"/>
                    </a:moveTo>
                    <a:lnTo>
                      <a:pt x="10" y="780"/>
                    </a:lnTo>
                    <a:lnTo>
                      <a:pt x="13" y="778"/>
                    </a:lnTo>
                    <a:lnTo>
                      <a:pt x="15" y="780"/>
                    </a:lnTo>
                    <a:lnTo>
                      <a:pt x="20" y="776"/>
                    </a:lnTo>
                    <a:lnTo>
                      <a:pt x="22" y="775"/>
                    </a:lnTo>
                    <a:lnTo>
                      <a:pt x="25" y="768"/>
                    </a:lnTo>
                    <a:lnTo>
                      <a:pt x="27" y="768"/>
                    </a:lnTo>
                    <a:lnTo>
                      <a:pt x="32" y="771"/>
                    </a:lnTo>
                    <a:lnTo>
                      <a:pt x="33" y="770"/>
                    </a:lnTo>
                    <a:lnTo>
                      <a:pt x="38" y="770"/>
                    </a:lnTo>
                    <a:lnTo>
                      <a:pt x="42" y="768"/>
                    </a:lnTo>
                    <a:lnTo>
                      <a:pt x="43" y="766"/>
                    </a:lnTo>
                    <a:lnTo>
                      <a:pt x="50" y="768"/>
                    </a:lnTo>
                    <a:lnTo>
                      <a:pt x="53" y="771"/>
                    </a:lnTo>
                    <a:lnTo>
                      <a:pt x="50" y="775"/>
                    </a:lnTo>
                    <a:lnTo>
                      <a:pt x="56" y="781"/>
                    </a:lnTo>
                    <a:lnTo>
                      <a:pt x="56" y="783"/>
                    </a:lnTo>
                    <a:lnTo>
                      <a:pt x="50" y="781"/>
                    </a:lnTo>
                    <a:lnTo>
                      <a:pt x="47" y="784"/>
                    </a:lnTo>
                    <a:lnTo>
                      <a:pt x="40" y="784"/>
                    </a:lnTo>
                    <a:lnTo>
                      <a:pt x="35" y="784"/>
                    </a:lnTo>
                    <a:lnTo>
                      <a:pt x="27" y="784"/>
                    </a:lnTo>
                    <a:lnTo>
                      <a:pt x="20" y="789"/>
                    </a:lnTo>
                    <a:lnTo>
                      <a:pt x="18" y="788"/>
                    </a:lnTo>
                    <a:lnTo>
                      <a:pt x="15" y="789"/>
                    </a:lnTo>
                    <a:lnTo>
                      <a:pt x="10" y="788"/>
                    </a:lnTo>
                    <a:lnTo>
                      <a:pt x="10" y="78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14" name="Freeform 113"/>
              <p:cNvSpPr>
                <a:spLocks/>
              </p:cNvSpPr>
              <p:nvPr/>
            </p:nvSpPr>
            <p:spPr bwMode="auto">
              <a:xfrm>
                <a:off x="5376873" y="3043520"/>
                <a:ext cx="3210" cy="2075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2" y="0"/>
                  </a:cxn>
                  <a:cxn ang="0">
                    <a:pos x="0" y="4"/>
                  </a:cxn>
                  <a:cxn ang="0">
                    <a:pos x="5" y="4"/>
                  </a:cxn>
                  <a:cxn ang="0">
                    <a:pos x="5" y="0"/>
                  </a:cxn>
                </a:cxnLst>
                <a:rect l="0" t="0" r="r" b="b"/>
                <a:pathLst>
                  <a:path w="5" h="4">
                    <a:moveTo>
                      <a:pt x="5" y="0"/>
                    </a:moveTo>
                    <a:lnTo>
                      <a:pt x="2" y="0"/>
                    </a:lnTo>
                    <a:lnTo>
                      <a:pt x="0" y="4"/>
                    </a:lnTo>
                    <a:lnTo>
                      <a:pt x="5" y="4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15" name="Freeform 114"/>
              <p:cNvSpPr>
                <a:spLocks/>
              </p:cNvSpPr>
              <p:nvPr/>
            </p:nvSpPr>
            <p:spPr bwMode="auto">
              <a:xfrm>
                <a:off x="5415402" y="3053896"/>
                <a:ext cx="28896" cy="10376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14" y="2"/>
                  </a:cxn>
                  <a:cxn ang="0">
                    <a:pos x="22" y="0"/>
                  </a:cxn>
                  <a:cxn ang="0">
                    <a:pos x="40" y="0"/>
                  </a:cxn>
                  <a:cxn ang="0">
                    <a:pos x="45" y="7"/>
                  </a:cxn>
                  <a:cxn ang="0">
                    <a:pos x="52" y="9"/>
                  </a:cxn>
                  <a:cxn ang="0">
                    <a:pos x="55" y="12"/>
                  </a:cxn>
                  <a:cxn ang="0">
                    <a:pos x="55" y="14"/>
                  </a:cxn>
                  <a:cxn ang="0">
                    <a:pos x="47" y="14"/>
                  </a:cxn>
                  <a:cxn ang="0">
                    <a:pos x="44" y="14"/>
                  </a:cxn>
                  <a:cxn ang="0">
                    <a:pos x="42" y="17"/>
                  </a:cxn>
                  <a:cxn ang="0">
                    <a:pos x="39" y="17"/>
                  </a:cxn>
                  <a:cxn ang="0">
                    <a:pos x="37" y="15"/>
                  </a:cxn>
                  <a:cxn ang="0">
                    <a:pos x="34" y="15"/>
                  </a:cxn>
                  <a:cxn ang="0">
                    <a:pos x="34" y="20"/>
                  </a:cxn>
                  <a:cxn ang="0">
                    <a:pos x="27" y="20"/>
                  </a:cxn>
                  <a:cxn ang="0">
                    <a:pos x="24" y="17"/>
                  </a:cxn>
                  <a:cxn ang="0">
                    <a:pos x="17" y="17"/>
                  </a:cxn>
                  <a:cxn ang="0">
                    <a:pos x="14" y="15"/>
                  </a:cxn>
                  <a:cxn ang="0">
                    <a:pos x="12" y="9"/>
                  </a:cxn>
                  <a:cxn ang="0">
                    <a:pos x="9" y="7"/>
                  </a:cxn>
                  <a:cxn ang="0">
                    <a:pos x="5" y="9"/>
                  </a:cxn>
                  <a:cxn ang="0">
                    <a:pos x="0" y="5"/>
                  </a:cxn>
                  <a:cxn ang="0">
                    <a:pos x="4" y="2"/>
                  </a:cxn>
                  <a:cxn ang="0">
                    <a:pos x="7" y="0"/>
                  </a:cxn>
                </a:cxnLst>
                <a:rect l="0" t="0" r="r" b="b"/>
                <a:pathLst>
                  <a:path w="55" h="20">
                    <a:moveTo>
                      <a:pt x="7" y="0"/>
                    </a:moveTo>
                    <a:lnTo>
                      <a:pt x="14" y="2"/>
                    </a:lnTo>
                    <a:lnTo>
                      <a:pt x="22" y="0"/>
                    </a:lnTo>
                    <a:lnTo>
                      <a:pt x="40" y="0"/>
                    </a:lnTo>
                    <a:lnTo>
                      <a:pt x="45" y="7"/>
                    </a:lnTo>
                    <a:lnTo>
                      <a:pt x="52" y="9"/>
                    </a:lnTo>
                    <a:lnTo>
                      <a:pt x="55" y="12"/>
                    </a:lnTo>
                    <a:lnTo>
                      <a:pt x="55" y="14"/>
                    </a:lnTo>
                    <a:lnTo>
                      <a:pt x="47" y="14"/>
                    </a:lnTo>
                    <a:lnTo>
                      <a:pt x="44" y="14"/>
                    </a:lnTo>
                    <a:lnTo>
                      <a:pt x="42" y="17"/>
                    </a:lnTo>
                    <a:lnTo>
                      <a:pt x="39" y="17"/>
                    </a:lnTo>
                    <a:lnTo>
                      <a:pt x="37" y="15"/>
                    </a:lnTo>
                    <a:lnTo>
                      <a:pt x="34" y="15"/>
                    </a:lnTo>
                    <a:lnTo>
                      <a:pt x="34" y="20"/>
                    </a:lnTo>
                    <a:lnTo>
                      <a:pt x="27" y="20"/>
                    </a:lnTo>
                    <a:lnTo>
                      <a:pt x="24" y="17"/>
                    </a:lnTo>
                    <a:lnTo>
                      <a:pt x="17" y="17"/>
                    </a:lnTo>
                    <a:lnTo>
                      <a:pt x="14" y="15"/>
                    </a:lnTo>
                    <a:lnTo>
                      <a:pt x="12" y="9"/>
                    </a:lnTo>
                    <a:lnTo>
                      <a:pt x="9" y="7"/>
                    </a:lnTo>
                    <a:lnTo>
                      <a:pt x="5" y="9"/>
                    </a:lnTo>
                    <a:lnTo>
                      <a:pt x="0" y="5"/>
                    </a:lnTo>
                    <a:lnTo>
                      <a:pt x="4" y="2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16" name="Freeform 115"/>
              <p:cNvSpPr>
                <a:spLocks noEditPoints="1"/>
              </p:cNvSpPr>
              <p:nvPr/>
            </p:nvSpPr>
            <p:spPr bwMode="auto">
              <a:xfrm>
                <a:off x="5466774" y="3033144"/>
                <a:ext cx="36388" cy="26977"/>
              </a:xfrm>
              <a:custGeom>
                <a:avLst/>
                <a:gdLst/>
                <a:ahLst/>
                <a:cxnLst>
                  <a:cxn ang="0">
                    <a:pos x="56" y="47"/>
                  </a:cxn>
                  <a:cxn ang="0">
                    <a:pos x="63" y="39"/>
                  </a:cxn>
                  <a:cxn ang="0">
                    <a:pos x="61" y="30"/>
                  </a:cxn>
                  <a:cxn ang="0">
                    <a:pos x="66" y="27"/>
                  </a:cxn>
                  <a:cxn ang="0">
                    <a:pos x="65" y="19"/>
                  </a:cxn>
                  <a:cxn ang="0">
                    <a:pos x="66" y="12"/>
                  </a:cxn>
                  <a:cxn ang="0">
                    <a:pos x="63" y="12"/>
                  </a:cxn>
                  <a:cxn ang="0">
                    <a:pos x="55" y="9"/>
                  </a:cxn>
                  <a:cxn ang="0">
                    <a:pos x="41" y="9"/>
                  </a:cxn>
                  <a:cxn ang="0">
                    <a:pos x="28" y="7"/>
                  </a:cxn>
                  <a:cxn ang="0">
                    <a:pos x="26" y="10"/>
                  </a:cxn>
                  <a:cxn ang="0">
                    <a:pos x="45" y="17"/>
                  </a:cxn>
                  <a:cxn ang="0">
                    <a:pos x="45" y="22"/>
                  </a:cxn>
                  <a:cxn ang="0">
                    <a:pos x="45" y="32"/>
                  </a:cxn>
                  <a:cxn ang="0">
                    <a:pos x="55" y="37"/>
                  </a:cxn>
                  <a:cxn ang="0">
                    <a:pos x="43" y="39"/>
                  </a:cxn>
                  <a:cxn ang="0">
                    <a:pos x="38" y="39"/>
                  </a:cxn>
                  <a:cxn ang="0">
                    <a:pos x="26" y="39"/>
                  </a:cxn>
                  <a:cxn ang="0">
                    <a:pos x="20" y="39"/>
                  </a:cxn>
                  <a:cxn ang="0">
                    <a:pos x="11" y="39"/>
                  </a:cxn>
                  <a:cxn ang="0">
                    <a:pos x="1" y="39"/>
                  </a:cxn>
                  <a:cxn ang="0">
                    <a:pos x="1" y="44"/>
                  </a:cxn>
                  <a:cxn ang="0">
                    <a:pos x="13" y="50"/>
                  </a:cxn>
                  <a:cxn ang="0">
                    <a:pos x="16" y="49"/>
                  </a:cxn>
                  <a:cxn ang="0">
                    <a:pos x="30" y="45"/>
                  </a:cxn>
                  <a:cxn ang="0">
                    <a:pos x="48" y="49"/>
                  </a:cxn>
                  <a:cxn ang="0">
                    <a:pos x="53" y="49"/>
                  </a:cxn>
                  <a:cxn ang="0">
                    <a:pos x="58" y="49"/>
                  </a:cxn>
                  <a:cxn ang="0">
                    <a:pos x="43" y="0"/>
                  </a:cxn>
                  <a:cxn ang="0">
                    <a:pos x="43" y="5"/>
                  </a:cxn>
                  <a:cxn ang="0">
                    <a:pos x="38" y="2"/>
                  </a:cxn>
                  <a:cxn ang="0">
                    <a:pos x="33" y="29"/>
                  </a:cxn>
                  <a:cxn ang="0">
                    <a:pos x="40" y="34"/>
                  </a:cxn>
                  <a:cxn ang="0">
                    <a:pos x="30" y="30"/>
                  </a:cxn>
                </a:cxnLst>
                <a:rect l="0" t="0" r="r" b="b"/>
                <a:pathLst>
                  <a:path w="68" h="52">
                    <a:moveTo>
                      <a:pt x="58" y="49"/>
                    </a:moveTo>
                    <a:lnTo>
                      <a:pt x="56" y="47"/>
                    </a:lnTo>
                    <a:lnTo>
                      <a:pt x="63" y="42"/>
                    </a:lnTo>
                    <a:lnTo>
                      <a:pt x="63" y="39"/>
                    </a:lnTo>
                    <a:lnTo>
                      <a:pt x="63" y="35"/>
                    </a:lnTo>
                    <a:lnTo>
                      <a:pt x="61" y="30"/>
                    </a:lnTo>
                    <a:lnTo>
                      <a:pt x="61" y="29"/>
                    </a:lnTo>
                    <a:lnTo>
                      <a:pt x="66" y="27"/>
                    </a:lnTo>
                    <a:lnTo>
                      <a:pt x="66" y="22"/>
                    </a:lnTo>
                    <a:lnTo>
                      <a:pt x="65" y="19"/>
                    </a:lnTo>
                    <a:lnTo>
                      <a:pt x="68" y="14"/>
                    </a:lnTo>
                    <a:lnTo>
                      <a:pt x="66" y="12"/>
                    </a:lnTo>
                    <a:lnTo>
                      <a:pt x="66" y="12"/>
                    </a:lnTo>
                    <a:lnTo>
                      <a:pt x="63" y="12"/>
                    </a:lnTo>
                    <a:lnTo>
                      <a:pt x="58" y="12"/>
                    </a:lnTo>
                    <a:lnTo>
                      <a:pt x="55" y="9"/>
                    </a:lnTo>
                    <a:lnTo>
                      <a:pt x="43" y="7"/>
                    </a:lnTo>
                    <a:lnTo>
                      <a:pt x="41" y="9"/>
                    </a:lnTo>
                    <a:lnTo>
                      <a:pt x="36" y="7"/>
                    </a:lnTo>
                    <a:lnTo>
                      <a:pt x="28" y="7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31" y="12"/>
                    </a:lnTo>
                    <a:lnTo>
                      <a:pt x="45" y="17"/>
                    </a:lnTo>
                    <a:lnTo>
                      <a:pt x="43" y="19"/>
                    </a:lnTo>
                    <a:lnTo>
                      <a:pt x="45" y="22"/>
                    </a:lnTo>
                    <a:lnTo>
                      <a:pt x="43" y="27"/>
                    </a:lnTo>
                    <a:lnTo>
                      <a:pt x="45" y="32"/>
                    </a:lnTo>
                    <a:lnTo>
                      <a:pt x="50" y="32"/>
                    </a:lnTo>
                    <a:lnTo>
                      <a:pt x="55" y="37"/>
                    </a:lnTo>
                    <a:lnTo>
                      <a:pt x="53" y="40"/>
                    </a:lnTo>
                    <a:lnTo>
                      <a:pt x="43" y="39"/>
                    </a:lnTo>
                    <a:lnTo>
                      <a:pt x="41" y="40"/>
                    </a:lnTo>
                    <a:lnTo>
                      <a:pt x="38" y="39"/>
                    </a:lnTo>
                    <a:lnTo>
                      <a:pt x="31" y="40"/>
                    </a:lnTo>
                    <a:lnTo>
                      <a:pt x="26" y="39"/>
                    </a:lnTo>
                    <a:lnTo>
                      <a:pt x="21" y="40"/>
                    </a:lnTo>
                    <a:lnTo>
                      <a:pt x="20" y="39"/>
                    </a:lnTo>
                    <a:lnTo>
                      <a:pt x="18" y="37"/>
                    </a:lnTo>
                    <a:lnTo>
                      <a:pt x="11" y="39"/>
                    </a:lnTo>
                    <a:lnTo>
                      <a:pt x="6" y="35"/>
                    </a:lnTo>
                    <a:lnTo>
                      <a:pt x="1" y="39"/>
                    </a:lnTo>
                    <a:lnTo>
                      <a:pt x="0" y="40"/>
                    </a:lnTo>
                    <a:lnTo>
                      <a:pt x="1" y="44"/>
                    </a:lnTo>
                    <a:lnTo>
                      <a:pt x="6" y="45"/>
                    </a:lnTo>
                    <a:lnTo>
                      <a:pt x="13" y="50"/>
                    </a:lnTo>
                    <a:lnTo>
                      <a:pt x="16" y="52"/>
                    </a:lnTo>
                    <a:lnTo>
                      <a:pt x="16" y="49"/>
                    </a:lnTo>
                    <a:lnTo>
                      <a:pt x="18" y="45"/>
                    </a:lnTo>
                    <a:lnTo>
                      <a:pt x="30" y="45"/>
                    </a:lnTo>
                    <a:lnTo>
                      <a:pt x="35" y="49"/>
                    </a:lnTo>
                    <a:lnTo>
                      <a:pt x="48" y="49"/>
                    </a:lnTo>
                    <a:lnTo>
                      <a:pt x="50" y="47"/>
                    </a:lnTo>
                    <a:lnTo>
                      <a:pt x="53" y="49"/>
                    </a:lnTo>
                    <a:lnTo>
                      <a:pt x="58" y="49"/>
                    </a:lnTo>
                    <a:lnTo>
                      <a:pt x="58" y="49"/>
                    </a:lnTo>
                    <a:close/>
                    <a:moveTo>
                      <a:pt x="38" y="2"/>
                    </a:moveTo>
                    <a:lnTo>
                      <a:pt x="43" y="0"/>
                    </a:lnTo>
                    <a:lnTo>
                      <a:pt x="51" y="5"/>
                    </a:lnTo>
                    <a:lnTo>
                      <a:pt x="43" y="5"/>
                    </a:lnTo>
                    <a:lnTo>
                      <a:pt x="38" y="2"/>
                    </a:lnTo>
                    <a:lnTo>
                      <a:pt x="38" y="2"/>
                    </a:lnTo>
                    <a:close/>
                    <a:moveTo>
                      <a:pt x="30" y="30"/>
                    </a:moveTo>
                    <a:lnTo>
                      <a:pt x="33" y="29"/>
                    </a:lnTo>
                    <a:lnTo>
                      <a:pt x="38" y="30"/>
                    </a:lnTo>
                    <a:lnTo>
                      <a:pt x="40" y="34"/>
                    </a:lnTo>
                    <a:lnTo>
                      <a:pt x="33" y="32"/>
                    </a:lnTo>
                    <a:lnTo>
                      <a:pt x="30" y="3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17" name="Freeform 116"/>
              <p:cNvSpPr>
                <a:spLocks noEditPoints="1"/>
              </p:cNvSpPr>
              <p:nvPr/>
            </p:nvSpPr>
            <p:spPr bwMode="auto">
              <a:xfrm>
                <a:off x="5332993" y="2995791"/>
                <a:ext cx="138062" cy="42541"/>
              </a:xfrm>
              <a:custGeom>
                <a:avLst/>
                <a:gdLst/>
                <a:ahLst/>
                <a:cxnLst>
                  <a:cxn ang="0">
                    <a:pos x="54" y="32"/>
                  </a:cxn>
                  <a:cxn ang="0">
                    <a:pos x="51" y="42"/>
                  </a:cxn>
                  <a:cxn ang="0">
                    <a:pos x="48" y="40"/>
                  </a:cxn>
                  <a:cxn ang="0">
                    <a:pos x="49" y="37"/>
                  </a:cxn>
                  <a:cxn ang="0">
                    <a:pos x="15" y="24"/>
                  </a:cxn>
                  <a:cxn ang="0">
                    <a:pos x="11" y="27"/>
                  </a:cxn>
                  <a:cxn ang="0">
                    <a:pos x="0" y="34"/>
                  </a:cxn>
                  <a:cxn ang="0">
                    <a:pos x="11" y="32"/>
                  </a:cxn>
                  <a:cxn ang="0">
                    <a:pos x="21" y="32"/>
                  </a:cxn>
                  <a:cxn ang="0">
                    <a:pos x="35" y="24"/>
                  </a:cxn>
                  <a:cxn ang="0">
                    <a:pos x="49" y="17"/>
                  </a:cxn>
                  <a:cxn ang="0">
                    <a:pos x="64" y="14"/>
                  </a:cxn>
                  <a:cxn ang="0">
                    <a:pos x="83" y="17"/>
                  </a:cxn>
                  <a:cxn ang="0">
                    <a:pos x="69" y="22"/>
                  </a:cxn>
                  <a:cxn ang="0">
                    <a:pos x="91" y="25"/>
                  </a:cxn>
                  <a:cxn ang="0">
                    <a:pos x="106" y="29"/>
                  </a:cxn>
                  <a:cxn ang="0">
                    <a:pos x="114" y="29"/>
                  </a:cxn>
                  <a:cxn ang="0">
                    <a:pos x="129" y="37"/>
                  </a:cxn>
                  <a:cxn ang="0">
                    <a:pos x="141" y="39"/>
                  </a:cxn>
                  <a:cxn ang="0">
                    <a:pos x="154" y="39"/>
                  </a:cxn>
                  <a:cxn ang="0">
                    <a:pos x="169" y="60"/>
                  </a:cxn>
                  <a:cxn ang="0">
                    <a:pos x="186" y="62"/>
                  </a:cxn>
                  <a:cxn ang="0">
                    <a:pos x="189" y="70"/>
                  </a:cxn>
                  <a:cxn ang="0">
                    <a:pos x="176" y="82"/>
                  </a:cxn>
                  <a:cxn ang="0">
                    <a:pos x="194" y="82"/>
                  </a:cxn>
                  <a:cxn ang="0">
                    <a:pos x="221" y="83"/>
                  </a:cxn>
                  <a:cxn ang="0">
                    <a:pos x="237" y="78"/>
                  </a:cxn>
                  <a:cxn ang="0">
                    <a:pos x="255" y="77"/>
                  </a:cxn>
                  <a:cxn ang="0">
                    <a:pos x="250" y="68"/>
                  </a:cxn>
                  <a:cxn ang="0">
                    <a:pos x="226" y="58"/>
                  </a:cxn>
                  <a:cxn ang="0">
                    <a:pos x="226" y="50"/>
                  </a:cxn>
                  <a:cxn ang="0">
                    <a:pos x="214" y="50"/>
                  </a:cxn>
                  <a:cxn ang="0">
                    <a:pos x="199" y="44"/>
                  </a:cxn>
                  <a:cxn ang="0">
                    <a:pos x="187" y="40"/>
                  </a:cxn>
                  <a:cxn ang="0">
                    <a:pos x="184" y="40"/>
                  </a:cxn>
                  <a:cxn ang="0">
                    <a:pos x="166" y="30"/>
                  </a:cxn>
                  <a:cxn ang="0">
                    <a:pos x="141" y="22"/>
                  </a:cxn>
                  <a:cxn ang="0">
                    <a:pos x="129" y="10"/>
                  </a:cxn>
                  <a:cxn ang="0">
                    <a:pos x="104" y="5"/>
                  </a:cxn>
                  <a:cxn ang="0">
                    <a:pos x="86" y="2"/>
                  </a:cxn>
                  <a:cxn ang="0">
                    <a:pos x="61" y="4"/>
                  </a:cxn>
                  <a:cxn ang="0">
                    <a:pos x="33" y="10"/>
                  </a:cxn>
                  <a:cxn ang="0">
                    <a:pos x="15" y="19"/>
                  </a:cxn>
                </a:cxnLst>
                <a:rect l="0" t="0" r="r" b="b"/>
                <a:pathLst>
                  <a:path w="257" h="83">
                    <a:moveTo>
                      <a:pt x="48" y="34"/>
                    </a:moveTo>
                    <a:lnTo>
                      <a:pt x="49" y="32"/>
                    </a:lnTo>
                    <a:lnTo>
                      <a:pt x="54" y="32"/>
                    </a:lnTo>
                    <a:lnTo>
                      <a:pt x="59" y="37"/>
                    </a:lnTo>
                    <a:lnTo>
                      <a:pt x="58" y="40"/>
                    </a:lnTo>
                    <a:lnTo>
                      <a:pt x="51" y="42"/>
                    </a:lnTo>
                    <a:lnTo>
                      <a:pt x="46" y="40"/>
                    </a:lnTo>
                    <a:lnTo>
                      <a:pt x="44" y="39"/>
                    </a:lnTo>
                    <a:lnTo>
                      <a:pt x="48" y="40"/>
                    </a:lnTo>
                    <a:lnTo>
                      <a:pt x="49" y="40"/>
                    </a:lnTo>
                    <a:lnTo>
                      <a:pt x="53" y="39"/>
                    </a:lnTo>
                    <a:lnTo>
                      <a:pt x="49" y="37"/>
                    </a:lnTo>
                    <a:lnTo>
                      <a:pt x="48" y="34"/>
                    </a:lnTo>
                    <a:lnTo>
                      <a:pt x="48" y="34"/>
                    </a:lnTo>
                    <a:close/>
                    <a:moveTo>
                      <a:pt x="15" y="24"/>
                    </a:moveTo>
                    <a:lnTo>
                      <a:pt x="18" y="27"/>
                    </a:lnTo>
                    <a:lnTo>
                      <a:pt x="16" y="29"/>
                    </a:lnTo>
                    <a:lnTo>
                      <a:pt x="11" y="27"/>
                    </a:lnTo>
                    <a:lnTo>
                      <a:pt x="3" y="32"/>
                    </a:lnTo>
                    <a:lnTo>
                      <a:pt x="0" y="30"/>
                    </a:lnTo>
                    <a:lnTo>
                      <a:pt x="0" y="34"/>
                    </a:lnTo>
                    <a:lnTo>
                      <a:pt x="5" y="35"/>
                    </a:lnTo>
                    <a:lnTo>
                      <a:pt x="10" y="30"/>
                    </a:lnTo>
                    <a:lnTo>
                      <a:pt x="11" y="32"/>
                    </a:lnTo>
                    <a:lnTo>
                      <a:pt x="11" y="35"/>
                    </a:lnTo>
                    <a:lnTo>
                      <a:pt x="16" y="32"/>
                    </a:lnTo>
                    <a:lnTo>
                      <a:pt x="21" y="32"/>
                    </a:lnTo>
                    <a:lnTo>
                      <a:pt x="26" y="25"/>
                    </a:lnTo>
                    <a:lnTo>
                      <a:pt x="33" y="25"/>
                    </a:lnTo>
                    <a:lnTo>
                      <a:pt x="35" y="24"/>
                    </a:lnTo>
                    <a:lnTo>
                      <a:pt x="38" y="25"/>
                    </a:lnTo>
                    <a:lnTo>
                      <a:pt x="43" y="25"/>
                    </a:lnTo>
                    <a:lnTo>
                      <a:pt x="49" y="17"/>
                    </a:lnTo>
                    <a:lnTo>
                      <a:pt x="54" y="17"/>
                    </a:lnTo>
                    <a:lnTo>
                      <a:pt x="58" y="14"/>
                    </a:lnTo>
                    <a:lnTo>
                      <a:pt x="64" y="14"/>
                    </a:lnTo>
                    <a:lnTo>
                      <a:pt x="68" y="14"/>
                    </a:lnTo>
                    <a:lnTo>
                      <a:pt x="79" y="15"/>
                    </a:lnTo>
                    <a:lnTo>
                      <a:pt x="83" y="17"/>
                    </a:lnTo>
                    <a:lnTo>
                      <a:pt x="79" y="20"/>
                    </a:lnTo>
                    <a:lnTo>
                      <a:pt x="74" y="19"/>
                    </a:lnTo>
                    <a:lnTo>
                      <a:pt x="69" y="22"/>
                    </a:lnTo>
                    <a:lnTo>
                      <a:pt x="74" y="24"/>
                    </a:lnTo>
                    <a:lnTo>
                      <a:pt x="88" y="27"/>
                    </a:lnTo>
                    <a:lnTo>
                      <a:pt x="91" y="25"/>
                    </a:lnTo>
                    <a:lnTo>
                      <a:pt x="96" y="25"/>
                    </a:lnTo>
                    <a:lnTo>
                      <a:pt x="99" y="29"/>
                    </a:lnTo>
                    <a:lnTo>
                      <a:pt x="106" y="29"/>
                    </a:lnTo>
                    <a:lnTo>
                      <a:pt x="109" y="29"/>
                    </a:lnTo>
                    <a:lnTo>
                      <a:pt x="111" y="27"/>
                    </a:lnTo>
                    <a:lnTo>
                      <a:pt x="114" y="29"/>
                    </a:lnTo>
                    <a:lnTo>
                      <a:pt x="114" y="32"/>
                    </a:lnTo>
                    <a:lnTo>
                      <a:pt x="123" y="37"/>
                    </a:lnTo>
                    <a:lnTo>
                      <a:pt x="129" y="37"/>
                    </a:lnTo>
                    <a:lnTo>
                      <a:pt x="131" y="35"/>
                    </a:lnTo>
                    <a:lnTo>
                      <a:pt x="136" y="39"/>
                    </a:lnTo>
                    <a:lnTo>
                      <a:pt x="141" y="39"/>
                    </a:lnTo>
                    <a:lnTo>
                      <a:pt x="144" y="40"/>
                    </a:lnTo>
                    <a:lnTo>
                      <a:pt x="151" y="39"/>
                    </a:lnTo>
                    <a:lnTo>
                      <a:pt x="154" y="39"/>
                    </a:lnTo>
                    <a:lnTo>
                      <a:pt x="157" y="52"/>
                    </a:lnTo>
                    <a:lnTo>
                      <a:pt x="166" y="60"/>
                    </a:lnTo>
                    <a:lnTo>
                      <a:pt x="169" y="60"/>
                    </a:lnTo>
                    <a:lnTo>
                      <a:pt x="171" y="58"/>
                    </a:lnTo>
                    <a:lnTo>
                      <a:pt x="176" y="62"/>
                    </a:lnTo>
                    <a:lnTo>
                      <a:pt x="186" y="62"/>
                    </a:lnTo>
                    <a:lnTo>
                      <a:pt x="186" y="65"/>
                    </a:lnTo>
                    <a:lnTo>
                      <a:pt x="191" y="65"/>
                    </a:lnTo>
                    <a:lnTo>
                      <a:pt x="189" y="70"/>
                    </a:lnTo>
                    <a:lnTo>
                      <a:pt x="184" y="72"/>
                    </a:lnTo>
                    <a:lnTo>
                      <a:pt x="176" y="78"/>
                    </a:lnTo>
                    <a:lnTo>
                      <a:pt x="176" y="82"/>
                    </a:lnTo>
                    <a:lnTo>
                      <a:pt x="184" y="83"/>
                    </a:lnTo>
                    <a:lnTo>
                      <a:pt x="189" y="80"/>
                    </a:lnTo>
                    <a:lnTo>
                      <a:pt x="194" y="82"/>
                    </a:lnTo>
                    <a:lnTo>
                      <a:pt x="206" y="80"/>
                    </a:lnTo>
                    <a:lnTo>
                      <a:pt x="212" y="80"/>
                    </a:lnTo>
                    <a:lnTo>
                      <a:pt x="221" y="83"/>
                    </a:lnTo>
                    <a:lnTo>
                      <a:pt x="232" y="82"/>
                    </a:lnTo>
                    <a:lnTo>
                      <a:pt x="234" y="78"/>
                    </a:lnTo>
                    <a:lnTo>
                      <a:pt x="237" y="78"/>
                    </a:lnTo>
                    <a:lnTo>
                      <a:pt x="241" y="77"/>
                    </a:lnTo>
                    <a:lnTo>
                      <a:pt x="249" y="77"/>
                    </a:lnTo>
                    <a:lnTo>
                      <a:pt x="255" y="77"/>
                    </a:lnTo>
                    <a:lnTo>
                      <a:pt x="257" y="72"/>
                    </a:lnTo>
                    <a:lnTo>
                      <a:pt x="255" y="70"/>
                    </a:lnTo>
                    <a:lnTo>
                      <a:pt x="250" y="68"/>
                    </a:lnTo>
                    <a:lnTo>
                      <a:pt x="249" y="63"/>
                    </a:lnTo>
                    <a:lnTo>
                      <a:pt x="237" y="58"/>
                    </a:lnTo>
                    <a:lnTo>
                      <a:pt x="226" y="58"/>
                    </a:lnTo>
                    <a:lnTo>
                      <a:pt x="222" y="58"/>
                    </a:lnTo>
                    <a:lnTo>
                      <a:pt x="224" y="55"/>
                    </a:lnTo>
                    <a:lnTo>
                      <a:pt x="226" y="50"/>
                    </a:lnTo>
                    <a:lnTo>
                      <a:pt x="224" y="50"/>
                    </a:lnTo>
                    <a:lnTo>
                      <a:pt x="219" y="52"/>
                    </a:lnTo>
                    <a:lnTo>
                      <a:pt x="214" y="50"/>
                    </a:lnTo>
                    <a:lnTo>
                      <a:pt x="206" y="45"/>
                    </a:lnTo>
                    <a:lnTo>
                      <a:pt x="204" y="47"/>
                    </a:lnTo>
                    <a:lnTo>
                      <a:pt x="199" y="44"/>
                    </a:lnTo>
                    <a:lnTo>
                      <a:pt x="192" y="39"/>
                    </a:lnTo>
                    <a:lnTo>
                      <a:pt x="189" y="44"/>
                    </a:lnTo>
                    <a:lnTo>
                      <a:pt x="187" y="40"/>
                    </a:lnTo>
                    <a:lnTo>
                      <a:pt x="189" y="39"/>
                    </a:lnTo>
                    <a:lnTo>
                      <a:pt x="186" y="37"/>
                    </a:lnTo>
                    <a:lnTo>
                      <a:pt x="184" y="40"/>
                    </a:lnTo>
                    <a:lnTo>
                      <a:pt x="181" y="37"/>
                    </a:lnTo>
                    <a:lnTo>
                      <a:pt x="172" y="35"/>
                    </a:lnTo>
                    <a:lnTo>
                      <a:pt x="166" y="30"/>
                    </a:lnTo>
                    <a:lnTo>
                      <a:pt x="161" y="27"/>
                    </a:lnTo>
                    <a:lnTo>
                      <a:pt x="154" y="24"/>
                    </a:lnTo>
                    <a:lnTo>
                      <a:pt x="141" y="22"/>
                    </a:lnTo>
                    <a:lnTo>
                      <a:pt x="136" y="20"/>
                    </a:lnTo>
                    <a:lnTo>
                      <a:pt x="134" y="15"/>
                    </a:lnTo>
                    <a:lnTo>
                      <a:pt x="129" y="10"/>
                    </a:lnTo>
                    <a:lnTo>
                      <a:pt x="124" y="10"/>
                    </a:lnTo>
                    <a:lnTo>
                      <a:pt x="123" y="9"/>
                    </a:lnTo>
                    <a:lnTo>
                      <a:pt x="104" y="5"/>
                    </a:lnTo>
                    <a:lnTo>
                      <a:pt x="98" y="9"/>
                    </a:lnTo>
                    <a:lnTo>
                      <a:pt x="91" y="7"/>
                    </a:lnTo>
                    <a:lnTo>
                      <a:pt x="86" y="2"/>
                    </a:lnTo>
                    <a:lnTo>
                      <a:pt x="74" y="0"/>
                    </a:lnTo>
                    <a:lnTo>
                      <a:pt x="64" y="0"/>
                    </a:lnTo>
                    <a:lnTo>
                      <a:pt x="61" y="4"/>
                    </a:lnTo>
                    <a:lnTo>
                      <a:pt x="48" y="5"/>
                    </a:lnTo>
                    <a:lnTo>
                      <a:pt x="36" y="7"/>
                    </a:lnTo>
                    <a:lnTo>
                      <a:pt x="33" y="10"/>
                    </a:lnTo>
                    <a:lnTo>
                      <a:pt x="23" y="12"/>
                    </a:lnTo>
                    <a:lnTo>
                      <a:pt x="20" y="17"/>
                    </a:lnTo>
                    <a:lnTo>
                      <a:pt x="15" y="19"/>
                    </a:lnTo>
                    <a:lnTo>
                      <a:pt x="15" y="2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18" name="Freeform 117"/>
              <p:cNvSpPr>
                <a:spLocks noEditPoints="1"/>
              </p:cNvSpPr>
              <p:nvPr/>
            </p:nvSpPr>
            <p:spPr bwMode="auto">
              <a:xfrm>
                <a:off x="4878137" y="2592169"/>
                <a:ext cx="734190" cy="378720"/>
              </a:xfrm>
              <a:custGeom>
                <a:avLst/>
                <a:gdLst/>
                <a:ahLst/>
                <a:cxnLst>
                  <a:cxn ang="0">
                    <a:pos x="797" y="71"/>
                  </a:cxn>
                  <a:cxn ang="0">
                    <a:pos x="965" y="140"/>
                  </a:cxn>
                  <a:cxn ang="0">
                    <a:pos x="1146" y="223"/>
                  </a:cxn>
                  <a:cxn ang="0">
                    <a:pos x="1291" y="183"/>
                  </a:cxn>
                  <a:cxn ang="0">
                    <a:pos x="1356" y="149"/>
                  </a:cxn>
                  <a:cxn ang="0">
                    <a:pos x="1366" y="218"/>
                  </a:cxn>
                  <a:cxn ang="0">
                    <a:pos x="1319" y="228"/>
                  </a:cxn>
                  <a:cxn ang="0">
                    <a:pos x="1283" y="247"/>
                  </a:cxn>
                  <a:cxn ang="0">
                    <a:pos x="1276" y="289"/>
                  </a:cxn>
                  <a:cxn ang="0">
                    <a:pos x="1246" y="311"/>
                  </a:cxn>
                  <a:cxn ang="0">
                    <a:pos x="1178" y="336"/>
                  </a:cxn>
                  <a:cxn ang="0">
                    <a:pos x="1151" y="375"/>
                  </a:cxn>
                  <a:cxn ang="0">
                    <a:pos x="1145" y="384"/>
                  </a:cxn>
                  <a:cxn ang="0">
                    <a:pos x="1121" y="410"/>
                  </a:cxn>
                  <a:cxn ang="0">
                    <a:pos x="1116" y="367"/>
                  </a:cxn>
                  <a:cxn ang="0">
                    <a:pos x="1110" y="399"/>
                  </a:cxn>
                  <a:cxn ang="0">
                    <a:pos x="1110" y="412"/>
                  </a:cxn>
                  <a:cxn ang="0">
                    <a:pos x="1096" y="425"/>
                  </a:cxn>
                  <a:cxn ang="0">
                    <a:pos x="1101" y="455"/>
                  </a:cxn>
                  <a:cxn ang="0">
                    <a:pos x="1116" y="468"/>
                  </a:cxn>
                  <a:cxn ang="0">
                    <a:pos x="1095" y="482"/>
                  </a:cxn>
                  <a:cxn ang="0">
                    <a:pos x="1053" y="513"/>
                  </a:cxn>
                  <a:cxn ang="0">
                    <a:pos x="997" y="545"/>
                  </a:cxn>
                  <a:cxn ang="0">
                    <a:pos x="964" y="603"/>
                  </a:cxn>
                  <a:cxn ang="0">
                    <a:pos x="980" y="699"/>
                  </a:cxn>
                  <a:cxn ang="0">
                    <a:pos x="942" y="713"/>
                  </a:cxn>
                  <a:cxn ang="0">
                    <a:pos x="924" y="681"/>
                  </a:cxn>
                  <a:cxn ang="0">
                    <a:pos x="919" y="631"/>
                  </a:cxn>
                  <a:cxn ang="0">
                    <a:pos x="877" y="616"/>
                  </a:cxn>
                  <a:cxn ang="0">
                    <a:pos x="854" y="603"/>
                  </a:cxn>
                  <a:cxn ang="0">
                    <a:pos x="812" y="598"/>
                  </a:cxn>
                  <a:cxn ang="0">
                    <a:pos x="758" y="611"/>
                  </a:cxn>
                  <a:cxn ang="0">
                    <a:pos x="763" y="631"/>
                  </a:cxn>
                  <a:cxn ang="0">
                    <a:pos x="721" y="626"/>
                  </a:cxn>
                  <a:cxn ang="0">
                    <a:pos x="683" y="616"/>
                  </a:cxn>
                  <a:cxn ang="0">
                    <a:pos x="635" y="618"/>
                  </a:cxn>
                  <a:cxn ang="0">
                    <a:pos x="590" y="644"/>
                  </a:cxn>
                  <a:cxn ang="0">
                    <a:pos x="565" y="706"/>
                  </a:cxn>
                  <a:cxn ang="0">
                    <a:pos x="522" y="674"/>
                  </a:cxn>
                  <a:cxn ang="0">
                    <a:pos x="494" y="616"/>
                  </a:cxn>
                  <a:cxn ang="0">
                    <a:pos x="450" y="616"/>
                  </a:cxn>
                  <a:cxn ang="0">
                    <a:pos x="417" y="615"/>
                  </a:cxn>
                  <a:cxn ang="0">
                    <a:pos x="399" y="588"/>
                  </a:cxn>
                  <a:cxn ang="0">
                    <a:pos x="367" y="551"/>
                  </a:cxn>
                  <a:cxn ang="0">
                    <a:pos x="97" y="483"/>
                  </a:cxn>
                  <a:cxn ang="0">
                    <a:pos x="50" y="448"/>
                  </a:cxn>
                  <a:cxn ang="0">
                    <a:pos x="33" y="392"/>
                  </a:cxn>
                  <a:cxn ang="0">
                    <a:pos x="32" y="362"/>
                  </a:cxn>
                  <a:cxn ang="0">
                    <a:pos x="23" y="362"/>
                  </a:cxn>
                  <a:cxn ang="0">
                    <a:pos x="5" y="286"/>
                  </a:cxn>
                  <a:cxn ang="0">
                    <a:pos x="17" y="211"/>
                  </a:cxn>
                  <a:cxn ang="0">
                    <a:pos x="60" y="105"/>
                  </a:cxn>
                  <a:cxn ang="0">
                    <a:pos x="63" y="90"/>
                  </a:cxn>
                  <a:cxn ang="0">
                    <a:pos x="70" y="40"/>
                  </a:cxn>
                  <a:cxn ang="0">
                    <a:pos x="101" y="45"/>
                  </a:cxn>
                  <a:cxn ang="0">
                    <a:pos x="105" y="63"/>
                  </a:cxn>
                  <a:cxn ang="0">
                    <a:pos x="126" y="13"/>
                  </a:cxn>
                  <a:cxn ang="0">
                    <a:pos x="1183" y="331"/>
                  </a:cxn>
                  <a:cxn ang="0">
                    <a:pos x="1223" y="317"/>
                  </a:cxn>
                  <a:cxn ang="0">
                    <a:pos x="120" y="37"/>
                  </a:cxn>
                  <a:cxn ang="0">
                    <a:pos x="578" y="663"/>
                  </a:cxn>
                </a:cxnLst>
                <a:rect l="0" t="0" r="r" b="b"/>
                <a:pathLst>
                  <a:path w="1372" h="731">
                    <a:moveTo>
                      <a:pt x="120" y="0"/>
                    </a:moveTo>
                    <a:lnTo>
                      <a:pt x="749" y="56"/>
                    </a:lnTo>
                    <a:lnTo>
                      <a:pt x="754" y="56"/>
                    </a:lnTo>
                    <a:lnTo>
                      <a:pt x="759" y="56"/>
                    </a:lnTo>
                    <a:lnTo>
                      <a:pt x="764" y="61"/>
                    </a:lnTo>
                    <a:lnTo>
                      <a:pt x="764" y="63"/>
                    </a:lnTo>
                    <a:lnTo>
                      <a:pt x="768" y="65"/>
                    </a:lnTo>
                    <a:lnTo>
                      <a:pt x="769" y="66"/>
                    </a:lnTo>
                    <a:lnTo>
                      <a:pt x="774" y="68"/>
                    </a:lnTo>
                    <a:lnTo>
                      <a:pt x="774" y="68"/>
                    </a:lnTo>
                    <a:lnTo>
                      <a:pt x="779" y="70"/>
                    </a:lnTo>
                    <a:lnTo>
                      <a:pt x="783" y="73"/>
                    </a:lnTo>
                    <a:lnTo>
                      <a:pt x="784" y="73"/>
                    </a:lnTo>
                    <a:lnTo>
                      <a:pt x="789" y="71"/>
                    </a:lnTo>
                    <a:lnTo>
                      <a:pt x="793" y="73"/>
                    </a:lnTo>
                    <a:lnTo>
                      <a:pt x="797" y="71"/>
                    </a:lnTo>
                    <a:lnTo>
                      <a:pt x="802" y="76"/>
                    </a:lnTo>
                    <a:lnTo>
                      <a:pt x="806" y="76"/>
                    </a:lnTo>
                    <a:lnTo>
                      <a:pt x="807" y="81"/>
                    </a:lnTo>
                    <a:lnTo>
                      <a:pt x="816" y="83"/>
                    </a:lnTo>
                    <a:lnTo>
                      <a:pt x="821" y="85"/>
                    </a:lnTo>
                    <a:lnTo>
                      <a:pt x="824" y="88"/>
                    </a:lnTo>
                    <a:lnTo>
                      <a:pt x="827" y="90"/>
                    </a:lnTo>
                    <a:lnTo>
                      <a:pt x="836" y="90"/>
                    </a:lnTo>
                    <a:lnTo>
                      <a:pt x="841" y="86"/>
                    </a:lnTo>
                    <a:lnTo>
                      <a:pt x="842" y="90"/>
                    </a:lnTo>
                    <a:lnTo>
                      <a:pt x="844" y="93"/>
                    </a:lnTo>
                    <a:lnTo>
                      <a:pt x="856" y="93"/>
                    </a:lnTo>
                    <a:lnTo>
                      <a:pt x="859" y="95"/>
                    </a:lnTo>
                    <a:lnTo>
                      <a:pt x="864" y="96"/>
                    </a:lnTo>
                    <a:lnTo>
                      <a:pt x="867" y="98"/>
                    </a:lnTo>
                    <a:lnTo>
                      <a:pt x="965" y="140"/>
                    </a:lnTo>
                    <a:lnTo>
                      <a:pt x="970" y="146"/>
                    </a:lnTo>
                    <a:lnTo>
                      <a:pt x="985" y="158"/>
                    </a:lnTo>
                    <a:lnTo>
                      <a:pt x="1002" y="224"/>
                    </a:lnTo>
                    <a:lnTo>
                      <a:pt x="1000" y="254"/>
                    </a:lnTo>
                    <a:lnTo>
                      <a:pt x="997" y="259"/>
                    </a:lnTo>
                    <a:lnTo>
                      <a:pt x="993" y="264"/>
                    </a:lnTo>
                    <a:lnTo>
                      <a:pt x="990" y="269"/>
                    </a:lnTo>
                    <a:lnTo>
                      <a:pt x="982" y="272"/>
                    </a:lnTo>
                    <a:lnTo>
                      <a:pt x="977" y="277"/>
                    </a:lnTo>
                    <a:lnTo>
                      <a:pt x="980" y="284"/>
                    </a:lnTo>
                    <a:lnTo>
                      <a:pt x="1063" y="264"/>
                    </a:lnTo>
                    <a:lnTo>
                      <a:pt x="1075" y="261"/>
                    </a:lnTo>
                    <a:lnTo>
                      <a:pt x="1077" y="251"/>
                    </a:lnTo>
                    <a:lnTo>
                      <a:pt x="1121" y="239"/>
                    </a:lnTo>
                    <a:lnTo>
                      <a:pt x="1143" y="224"/>
                    </a:lnTo>
                    <a:lnTo>
                      <a:pt x="1146" y="223"/>
                    </a:lnTo>
                    <a:lnTo>
                      <a:pt x="1153" y="221"/>
                    </a:lnTo>
                    <a:lnTo>
                      <a:pt x="1165" y="211"/>
                    </a:lnTo>
                    <a:lnTo>
                      <a:pt x="1170" y="208"/>
                    </a:lnTo>
                    <a:lnTo>
                      <a:pt x="1175" y="206"/>
                    </a:lnTo>
                    <a:lnTo>
                      <a:pt x="1180" y="203"/>
                    </a:lnTo>
                    <a:lnTo>
                      <a:pt x="1188" y="201"/>
                    </a:lnTo>
                    <a:lnTo>
                      <a:pt x="1258" y="203"/>
                    </a:lnTo>
                    <a:lnTo>
                      <a:pt x="1264" y="198"/>
                    </a:lnTo>
                    <a:lnTo>
                      <a:pt x="1266" y="198"/>
                    </a:lnTo>
                    <a:lnTo>
                      <a:pt x="1268" y="196"/>
                    </a:lnTo>
                    <a:lnTo>
                      <a:pt x="1271" y="196"/>
                    </a:lnTo>
                    <a:lnTo>
                      <a:pt x="1276" y="196"/>
                    </a:lnTo>
                    <a:lnTo>
                      <a:pt x="1278" y="194"/>
                    </a:lnTo>
                    <a:lnTo>
                      <a:pt x="1279" y="191"/>
                    </a:lnTo>
                    <a:lnTo>
                      <a:pt x="1288" y="184"/>
                    </a:lnTo>
                    <a:lnTo>
                      <a:pt x="1291" y="183"/>
                    </a:lnTo>
                    <a:lnTo>
                      <a:pt x="1296" y="176"/>
                    </a:lnTo>
                    <a:lnTo>
                      <a:pt x="1299" y="171"/>
                    </a:lnTo>
                    <a:lnTo>
                      <a:pt x="1299" y="166"/>
                    </a:lnTo>
                    <a:lnTo>
                      <a:pt x="1306" y="163"/>
                    </a:lnTo>
                    <a:lnTo>
                      <a:pt x="1306" y="159"/>
                    </a:lnTo>
                    <a:lnTo>
                      <a:pt x="1309" y="154"/>
                    </a:lnTo>
                    <a:lnTo>
                      <a:pt x="1317" y="146"/>
                    </a:lnTo>
                    <a:lnTo>
                      <a:pt x="1321" y="143"/>
                    </a:lnTo>
                    <a:lnTo>
                      <a:pt x="1324" y="138"/>
                    </a:lnTo>
                    <a:lnTo>
                      <a:pt x="1326" y="138"/>
                    </a:lnTo>
                    <a:lnTo>
                      <a:pt x="1329" y="140"/>
                    </a:lnTo>
                    <a:lnTo>
                      <a:pt x="1332" y="143"/>
                    </a:lnTo>
                    <a:lnTo>
                      <a:pt x="1337" y="141"/>
                    </a:lnTo>
                    <a:lnTo>
                      <a:pt x="1344" y="143"/>
                    </a:lnTo>
                    <a:lnTo>
                      <a:pt x="1346" y="141"/>
                    </a:lnTo>
                    <a:lnTo>
                      <a:pt x="1356" y="149"/>
                    </a:lnTo>
                    <a:lnTo>
                      <a:pt x="1356" y="156"/>
                    </a:lnTo>
                    <a:lnTo>
                      <a:pt x="1351" y="184"/>
                    </a:lnTo>
                    <a:lnTo>
                      <a:pt x="1349" y="188"/>
                    </a:lnTo>
                    <a:lnTo>
                      <a:pt x="1351" y="188"/>
                    </a:lnTo>
                    <a:lnTo>
                      <a:pt x="1352" y="191"/>
                    </a:lnTo>
                    <a:lnTo>
                      <a:pt x="1354" y="193"/>
                    </a:lnTo>
                    <a:lnTo>
                      <a:pt x="1354" y="196"/>
                    </a:lnTo>
                    <a:lnTo>
                      <a:pt x="1354" y="199"/>
                    </a:lnTo>
                    <a:lnTo>
                      <a:pt x="1354" y="201"/>
                    </a:lnTo>
                    <a:lnTo>
                      <a:pt x="1354" y="203"/>
                    </a:lnTo>
                    <a:lnTo>
                      <a:pt x="1354" y="204"/>
                    </a:lnTo>
                    <a:lnTo>
                      <a:pt x="1354" y="204"/>
                    </a:lnTo>
                    <a:lnTo>
                      <a:pt x="1354" y="204"/>
                    </a:lnTo>
                    <a:lnTo>
                      <a:pt x="1364" y="209"/>
                    </a:lnTo>
                    <a:lnTo>
                      <a:pt x="1362" y="214"/>
                    </a:lnTo>
                    <a:lnTo>
                      <a:pt x="1366" y="218"/>
                    </a:lnTo>
                    <a:lnTo>
                      <a:pt x="1367" y="214"/>
                    </a:lnTo>
                    <a:lnTo>
                      <a:pt x="1372" y="216"/>
                    </a:lnTo>
                    <a:lnTo>
                      <a:pt x="1369" y="221"/>
                    </a:lnTo>
                    <a:lnTo>
                      <a:pt x="1364" y="221"/>
                    </a:lnTo>
                    <a:lnTo>
                      <a:pt x="1362" y="218"/>
                    </a:lnTo>
                    <a:lnTo>
                      <a:pt x="1357" y="221"/>
                    </a:lnTo>
                    <a:lnTo>
                      <a:pt x="1354" y="221"/>
                    </a:lnTo>
                    <a:lnTo>
                      <a:pt x="1349" y="224"/>
                    </a:lnTo>
                    <a:lnTo>
                      <a:pt x="1346" y="224"/>
                    </a:lnTo>
                    <a:lnTo>
                      <a:pt x="1342" y="224"/>
                    </a:lnTo>
                    <a:lnTo>
                      <a:pt x="1339" y="228"/>
                    </a:lnTo>
                    <a:lnTo>
                      <a:pt x="1336" y="228"/>
                    </a:lnTo>
                    <a:lnTo>
                      <a:pt x="1334" y="224"/>
                    </a:lnTo>
                    <a:lnTo>
                      <a:pt x="1329" y="224"/>
                    </a:lnTo>
                    <a:lnTo>
                      <a:pt x="1324" y="228"/>
                    </a:lnTo>
                    <a:lnTo>
                      <a:pt x="1319" y="228"/>
                    </a:lnTo>
                    <a:lnTo>
                      <a:pt x="1319" y="224"/>
                    </a:lnTo>
                    <a:lnTo>
                      <a:pt x="1321" y="221"/>
                    </a:lnTo>
                    <a:lnTo>
                      <a:pt x="1314" y="228"/>
                    </a:lnTo>
                    <a:lnTo>
                      <a:pt x="1309" y="234"/>
                    </a:lnTo>
                    <a:lnTo>
                      <a:pt x="1306" y="236"/>
                    </a:lnTo>
                    <a:lnTo>
                      <a:pt x="1306" y="234"/>
                    </a:lnTo>
                    <a:lnTo>
                      <a:pt x="1302" y="239"/>
                    </a:lnTo>
                    <a:lnTo>
                      <a:pt x="1299" y="239"/>
                    </a:lnTo>
                    <a:lnTo>
                      <a:pt x="1299" y="234"/>
                    </a:lnTo>
                    <a:lnTo>
                      <a:pt x="1296" y="239"/>
                    </a:lnTo>
                    <a:lnTo>
                      <a:pt x="1294" y="241"/>
                    </a:lnTo>
                    <a:lnTo>
                      <a:pt x="1291" y="241"/>
                    </a:lnTo>
                    <a:lnTo>
                      <a:pt x="1291" y="238"/>
                    </a:lnTo>
                    <a:lnTo>
                      <a:pt x="1288" y="241"/>
                    </a:lnTo>
                    <a:lnTo>
                      <a:pt x="1284" y="241"/>
                    </a:lnTo>
                    <a:lnTo>
                      <a:pt x="1283" y="247"/>
                    </a:lnTo>
                    <a:lnTo>
                      <a:pt x="1273" y="254"/>
                    </a:lnTo>
                    <a:lnTo>
                      <a:pt x="1269" y="261"/>
                    </a:lnTo>
                    <a:lnTo>
                      <a:pt x="1268" y="264"/>
                    </a:lnTo>
                    <a:lnTo>
                      <a:pt x="1266" y="267"/>
                    </a:lnTo>
                    <a:lnTo>
                      <a:pt x="1263" y="269"/>
                    </a:lnTo>
                    <a:lnTo>
                      <a:pt x="1263" y="272"/>
                    </a:lnTo>
                    <a:lnTo>
                      <a:pt x="1266" y="272"/>
                    </a:lnTo>
                    <a:lnTo>
                      <a:pt x="1266" y="276"/>
                    </a:lnTo>
                    <a:lnTo>
                      <a:pt x="1258" y="282"/>
                    </a:lnTo>
                    <a:lnTo>
                      <a:pt x="1258" y="284"/>
                    </a:lnTo>
                    <a:lnTo>
                      <a:pt x="1264" y="287"/>
                    </a:lnTo>
                    <a:lnTo>
                      <a:pt x="1266" y="296"/>
                    </a:lnTo>
                    <a:lnTo>
                      <a:pt x="1268" y="299"/>
                    </a:lnTo>
                    <a:lnTo>
                      <a:pt x="1274" y="299"/>
                    </a:lnTo>
                    <a:lnTo>
                      <a:pt x="1276" y="294"/>
                    </a:lnTo>
                    <a:lnTo>
                      <a:pt x="1276" y="289"/>
                    </a:lnTo>
                    <a:lnTo>
                      <a:pt x="1278" y="289"/>
                    </a:lnTo>
                    <a:lnTo>
                      <a:pt x="1281" y="296"/>
                    </a:lnTo>
                    <a:lnTo>
                      <a:pt x="1278" y="301"/>
                    </a:lnTo>
                    <a:lnTo>
                      <a:pt x="1266" y="306"/>
                    </a:lnTo>
                    <a:lnTo>
                      <a:pt x="1263" y="306"/>
                    </a:lnTo>
                    <a:lnTo>
                      <a:pt x="1263" y="302"/>
                    </a:lnTo>
                    <a:lnTo>
                      <a:pt x="1261" y="297"/>
                    </a:lnTo>
                    <a:lnTo>
                      <a:pt x="1256" y="306"/>
                    </a:lnTo>
                    <a:lnTo>
                      <a:pt x="1251" y="309"/>
                    </a:lnTo>
                    <a:lnTo>
                      <a:pt x="1249" y="309"/>
                    </a:lnTo>
                    <a:lnTo>
                      <a:pt x="1249" y="306"/>
                    </a:lnTo>
                    <a:lnTo>
                      <a:pt x="1249" y="302"/>
                    </a:lnTo>
                    <a:lnTo>
                      <a:pt x="1244" y="297"/>
                    </a:lnTo>
                    <a:lnTo>
                      <a:pt x="1244" y="302"/>
                    </a:lnTo>
                    <a:lnTo>
                      <a:pt x="1244" y="309"/>
                    </a:lnTo>
                    <a:lnTo>
                      <a:pt x="1246" y="311"/>
                    </a:lnTo>
                    <a:lnTo>
                      <a:pt x="1243" y="311"/>
                    </a:lnTo>
                    <a:lnTo>
                      <a:pt x="1233" y="312"/>
                    </a:lnTo>
                    <a:lnTo>
                      <a:pt x="1226" y="312"/>
                    </a:lnTo>
                    <a:lnTo>
                      <a:pt x="1223" y="312"/>
                    </a:lnTo>
                    <a:lnTo>
                      <a:pt x="1213" y="312"/>
                    </a:lnTo>
                    <a:lnTo>
                      <a:pt x="1211" y="311"/>
                    </a:lnTo>
                    <a:lnTo>
                      <a:pt x="1208" y="311"/>
                    </a:lnTo>
                    <a:lnTo>
                      <a:pt x="1199" y="316"/>
                    </a:lnTo>
                    <a:lnTo>
                      <a:pt x="1194" y="316"/>
                    </a:lnTo>
                    <a:lnTo>
                      <a:pt x="1188" y="321"/>
                    </a:lnTo>
                    <a:lnTo>
                      <a:pt x="1183" y="321"/>
                    </a:lnTo>
                    <a:lnTo>
                      <a:pt x="1180" y="324"/>
                    </a:lnTo>
                    <a:lnTo>
                      <a:pt x="1180" y="327"/>
                    </a:lnTo>
                    <a:lnTo>
                      <a:pt x="1173" y="331"/>
                    </a:lnTo>
                    <a:lnTo>
                      <a:pt x="1175" y="334"/>
                    </a:lnTo>
                    <a:lnTo>
                      <a:pt x="1178" y="336"/>
                    </a:lnTo>
                    <a:lnTo>
                      <a:pt x="1178" y="339"/>
                    </a:lnTo>
                    <a:lnTo>
                      <a:pt x="1176" y="342"/>
                    </a:lnTo>
                    <a:lnTo>
                      <a:pt x="1176" y="344"/>
                    </a:lnTo>
                    <a:lnTo>
                      <a:pt x="1173" y="347"/>
                    </a:lnTo>
                    <a:lnTo>
                      <a:pt x="1175" y="349"/>
                    </a:lnTo>
                    <a:lnTo>
                      <a:pt x="1173" y="352"/>
                    </a:lnTo>
                    <a:lnTo>
                      <a:pt x="1171" y="357"/>
                    </a:lnTo>
                    <a:lnTo>
                      <a:pt x="1168" y="357"/>
                    </a:lnTo>
                    <a:lnTo>
                      <a:pt x="1166" y="359"/>
                    </a:lnTo>
                    <a:lnTo>
                      <a:pt x="1165" y="365"/>
                    </a:lnTo>
                    <a:lnTo>
                      <a:pt x="1161" y="367"/>
                    </a:lnTo>
                    <a:lnTo>
                      <a:pt x="1158" y="369"/>
                    </a:lnTo>
                    <a:lnTo>
                      <a:pt x="1156" y="369"/>
                    </a:lnTo>
                    <a:lnTo>
                      <a:pt x="1156" y="372"/>
                    </a:lnTo>
                    <a:lnTo>
                      <a:pt x="1153" y="375"/>
                    </a:lnTo>
                    <a:lnTo>
                      <a:pt x="1151" y="375"/>
                    </a:lnTo>
                    <a:lnTo>
                      <a:pt x="1148" y="377"/>
                    </a:lnTo>
                    <a:lnTo>
                      <a:pt x="1151" y="372"/>
                    </a:lnTo>
                    <a:lnTo>
                      <a:pt x="1150" y="369"/>
                    </a:lnTo>
                    <a:lnTo>
                      <a:pt x="1145" y="370"/>
                    </a:lnTo>
                    <a:lnTo>
                      <a:pt x="1140" y="365"/>
                    </a:lnTo>
                    <a:lnTo>
                      <a:pt x="1138" y="362"/>
                    </a:lnTo>
                    <a:lnTo>
                      <a:pt x="1140" y="359"/>
                    </a:lnTo>
                    <a:lnTo>
                      <a:pt x="1146" y="350"/>
                    </a:lnTo>
                    <a:lnTo>
                      <a:pt x="1141" y="354"/>
                    </a:lnTo>
                    <a:lnTo>
                      <a:pt x="1138" y="357"/>
                    </a:lnTo>
                    <a:lnTo>
                      <a:pt x="1135" y="360"/>
                    </a:lnTo>
                    <a:lnTo>
                      <a:pt x="1136" y="365"/>
                    </a:lnTo>
                    <a:lnTo>
                      <a:pt x="1138" y="367"/>
                    </a:lnTo>
                    <a:lnTo>
                      <a:pt x="1138" y="374"/>
                    </a:lnTo>
                    <a:lnTo>
                      <a:pt x="1141" y="375"/>
                    </a:lnTo>
                    <a:lnTo>
                      <a:pt x="1145" y="384"/>
                    </a:lnTo>
                    <a:lnTo>
                      <a:pt x="1145" y="389"/>
                    </a:lnTo>
                    <a:lnTo>
                      <a:pt x="1140" y="397"/>
                    </a:lnTo>
                    <a:lnTo>
                      <a:pt x="1135" y="400"/>
                    </a:lnTo>
                    <a:lnTo>
                      <a:pt x="1131" y="409"/>
                    </a:lnTo>
                    <a:lnTo>
                      <a:pt x="1128" y="414"/>
                    </a:lnTo>
                    <a:lnTo>
                      <a:pt x="1128" y="415"/>
                    </a:lnTo>
                    <a:lnTo>
                      <a:pt x="1126" y="417"/>
                    </a:lnTo>
                    <a:lnTo>
                      <a:pt x="1126" y="415"/>
                    </a:lnTo>
                    <a:lnTo>
                      <a:pt x="1126" y="414"/>
                    </a:lnTo>
                    <a:lnTo>
                      <a:pt x="1121" y="422"/>
                    </a:lnTo>
                    <a:lnTo>
                      <a:pt x="1120" y="424"/>
                    </a:lnTo>
                    <a:lnTo>
                      <a:pt x="1120" y="425"/>
                    </a:lnTo>
                    <a:lnTo>
                      <a:pt x="1118" y="422"/>
                    </a:lnTo>
                    <a:lnTo>
                      <a:pt x="1120" y="417"/>
                    </a:lnTo>
                    <a:lnTo>
                      <a:pt x="1123" y="412"/>
                    </a:lnTo>
                    <a:lnTo>
                      <a:pt x="1121" y="410"/>
                    </a:lnTo>
                    <a:lnTo>
                      <a:pt x="1125" y="407"/>
                    </a:lnTo>
                    <a:lnTo>
                      <a:pt x="1125" y="405"/>
                    </a:lnTo>
                    <a:lnTo>
                      <a:pt x="1128" y="404"/>
                    </a:lnTo>
                    <a:lnTo>
                      <a:pt x="1123" y="404"/>
                    </a:lnTo>
                    <a:lnTo>
                      <a:pt x="1121" y="400"/>
                    </a:lnTo>
                    <a:lnTo>
                      <a:pt x="1121" y="399"/>
                    </a:lnTo>
                    <a:lnTo>
                      <a:pt x="1121" y="397"/>
                    </a:lnTo>
                    <a:lnTo>
                      <a:pt x="1120" y="397"/>
                    </a:lnTo>
                    <a:lnTo>
                      <a:pt x="1120" y="395"/>
                    </a:lnTo>
                    <a:lnTo>
                      <a:pt x="1118" y="397"/>
                    </a:lnTo>
                    <a:lnTo>
                      <a:pt x="1113" y="392"/>
                    </a:lnTo>
                    <a:lnTo>
                      <a:pt x="1113" y="389"/>
                    </a:lnTo>
                    <a:lnTo>
                      <a:pt x="1116" y="384"/>
                    </a:lnTo>
                    <a:lnTo>
                      <a:pt x="1118" y="377"/>
                    </a:lnTo>
                    <a:lnTo>
                      <a:pt x="1115" y="372"/>
                    </a:lnTo>
                    <a:lnTo>
                      <a:pt x="1116" y="367"/>
                    </a:lnTo>
                    <a:lnTo>
                      <a:pt x="1121" y="365"/>
                    </a:lnTo>
                    <a:lnTo>
                      <a:pt x="1120" y="364"/>
                    </a:lnTo>
                    <a:lnTo>
                      <a:pt x="1121" y="359"/>
                    </a:lnTo>
                    <a:lnTo>
                      <a:pt x="1120" y="357"/>
                    </a:lnTo>
                    <a:lnTo>
                      <a:pt x="1120" y="359"/>
                    </a:lnTo>
                    <a:lnTo>
                      <a:pt x="1118" y="364"/>
                    </a:lnTo>
                    <a:lnTo>
                      <a:pt x="1113" y="367"/>
                    </a:lnTo>
                    <a:lnTo>
                      <a:pt x="1110" y="369"/>
                    </a:lnTo>
                    <a:lnTo>
                      <a:pt x="1108" y="369"/>
                    </a:lnTo>
                    <a:lnTo>
                      <a:pt x="1111" y="372"/>
                    </a:lnTo>
                    <a:lnTo>
                      <a:pt x="1110" y="374"/>
                    </a:lnTo>
                    <a:lnTo>
                      <a:pt x="1110" y="380"/>
                    </a:lnTo>
                    <a:lnTo>
                      <a:pt x="1110" y="384"/>
                    </a:lnTo>
                    <a:lnTo>
                      <a:pt x="1110" y="385"/>
                    </a:lnTo>
                    <a:lnTo>
                      <a:pt x="1110" y="390"/>
                    </a:lnTo>
                    <a:lnTo>
                      <a:pt x="1110" y="399"/>
                    </a:lnTo>
                    <a:lnTo>
                      <a:pt x="1108" y="399"/>
                    </a:lnTo>
                    <a:lnTo>
                      <a:pt x="1101" y="394"/>
                    </a:lnTo>
                    <a:lnTo>
                      <a:pt x="1098" y="392"/>
                    </a:lnTo>
                    <a:lnTo>
                      <a:pt x="1095" y="387"/>
                    </a:lnTo>
                    <a:lnTo>
                      <a:pt x="1092" y="387"/>
                    </a:lnTo>
                    <a:lnTo>
                      <a:pt x="1092" y="385"/>
                    </a:lnTo>
                    <a:lnTo>
                      <a:pt x="1093" y="380"/>
                    </a:lnTo>
                    <a:lnTo>
                      <a:pt x="1090" y="385"/>
                    </a:lnTo>
                    <a:lnTo>
                      <a:pt x="1090" y="389"/>
                    </a:lnTo>
                    <a:lnTo>
                      <a:pt x="1093" y="390"/>
                    </a:lnTo>
                    <a:lnTo>
                      <a:pt x="1096" y="394"/>
                    </a:lnTo>
                    <a:lnTo>
                      <a:pt x="1101" y="395"/>
                    </a:lnTo>
                    <a:lnTo>
                      <a:pt x="1106" y="402"/>
                    </a:lnTo>
                    <a:lnTo>
                      <a:pt x="1111" y="404"/>
                    </a:lnTo>
                    <a:lnTo>
                      <a:pt x="1111" y="407"/>
                    </a:lnTo>
                    <a:lnTo>
                      <a:pt x="1110" y="412"/>
                    </a:lnTo>
                    <a:lnTo>
                      <a:pt x="1106" y="412"/>
                    </a:lnTo>
                    <a:lnTo>
                      <a:pt x="1105" y="409"/>
                    </a:lnTo>
                    <a:lnTo>
                      <a:pt x="1103" y="407"/>
                    </a:lnTo>
                    <a:lnTo>
                      <a:pt x="1105" y="412"/>
                    </a:lnTo>
                    <a:lnTo>
                      <a:pt x="1110" y="415"/>
                    </a:lnTo>
                    <a:lnTo>
                      <a:pt x="1111" y="419"/>
                    </a:lnTo>
                    <a:lnTo>
                      <a:pt x="1110" y="420"/>
                    </a:lnTo>
                    <a:lnTo>
                      <a:pt x="1110" y="422"/>
                    </a:lnTo>
                    <a:lnTo>
                      <a:pt x="1105" y="420"/>
                    </a:lnTo>
                    <a:lnTo>
                      <a:pt x="1110" y="425"/>
                    </a:lnTo>
                    <a:lnTo>
                      <a:pt x="1108" y="429"/>
                    </a:lnTo>
                    <a:lnTo>
                      <a:pt x="1105" y="427"/>
                    </a:lnTo>
                    <a:lnTo>
                      <a:pt x="1103" y="424"/>
                    </a:lnTo>
                    <a:lnTo>
                      <a:pt x="1096" y="424"/>
                    </a:lnTo>
                    <a:lnTo>
                      <a:pt x="1093" y="422"/>
                    </a:lnTo>
                    <a:lnTo>
                      <a:pt x="1096" y="425"/>
                    </a:lnTo>
                    <a:lnTo>
                      <a:pt x="1100" y="427"/>
                    </a:lnTo>
                    <a:lnTo>
                      <a:pt x="1103" y="427"/>
                    </a:lnTo>
                    <a:lnTo>
                      <a:pt x="1105" y="432"/>
                    </a:lnTo>
                    <a:lnTo>
                      <a:pt x="1110" y="434"/>
                    </a:lnTo>
                    <a:lnTo>
                      <a:pt x="1113" y="432"/>
                    </a:lnTo>
                    <a:lnTo>
                      <a:pt x="1115" y="434"/>
                    </a:lnTo>
                    <a:lnTo>
                      <a:pt x="1116" y="438"/>
                    </a:lnTo>
                    <a:lnTo>
                      <a:pt x="1115" y="442"/>
                    </a:lnTo>
                    <a:lnTo>
                      <a:pt x="1111" y="440"/>
                    </a:lnTo>
                    <a:lnTo>
                      <a:pt x="1111" y="443"/>
                    </a:lnTo>
                    <a:lnTo>
                      <a:pt x="1113" y="445"/>
                    </a:lnTo>
                    <a:lnTo>
                      <a:pt x="1115" y="450"/>
                    </a:lnTo>
                    <a:lnTo>
                      <a:pt x="1113" y="452"/>
                    </a:lnTo>
                    <a:lnTo>
                      <a:pt x="1110" y="452"/>
                    </a:lnTo>
                    <a:lnTo>
                      <a:pt x="1108" y="453"/>
                    </a:lnTo>
                    <a:lnTo>
                      <a:pt x="1101" y="455"/>
                    </a:lnTo>
                    <a:lnTo>
                      <a:pt x="1100" y="457"/>
                    </a:lnTo>
                    <a:lnTo>
                      <a:pt x="1096" y="455"/>
                    </a:lnTo>
                    <a:lnTo>
                      <a:pt x="1095" y="452"/>
                    </a:lnTo>
                    <a:lnTo>
                      <a:pt x="1093" y="452"/>
                    </a:lnTo>
                    <a:lnTo>
                      <a:pt x="1093" y="458"/>
                    </a:lnTo>
                    <a:lnTo>
                      <a:pt x="1092" y="462"/>
                    </a:lnTo>
                    <a:lnTo>
                      <a:pt x="1096" y="460"/>
                    </a:lnTo>
                    <a:lnTo>
                      <a:pt x="1106" y="458"/>
                    </a:lnTo>
                    <a:lnTo>
                      <a:pt x="1108" y="460"/>
                    </a:lnTo>
                    <a:lnTo>
                      <a:pt x="1108" y="465"/>
                    </a:lnTo>
                    <a:lnTo>
                      <a:pt x="1111" y="467"/>
                    </a:lnTo>
                    <a:lnTo>
                      <a:pt x="1111" y="463"/>
                    </a:lnTo>
                    <a:lnTo>
                      <a:pt x="1115" y="460"/>
                    </a:lnTo>
                    <a:lnTo>
                      <a:pt x="1115" y="460"/>
                    </a:lnTo>
                    <a:lnTo>
                      <a:pt x="1116" y="463"/>
                    </a:lnTo>
                    <a:lnTo>
                      <a:pt x="1116" y="468"/>
                    </a:lnTo>
                    <a:lnTo>
                      <a:pt x="1115" y="468"/>
                    </a:lnTo>
                    <a:lnTo>
                      <a:pt x="1110" y="472"/>
                    </a:lnTo>
                    <a:lnTo>
                      <a:pt x="1108" y="475"/>
                    </a:lnTo>
                    <a:lnTo>
                      <a:pt x="1105" y="477"/>
                    </a:lnTo>
                    <a:lnTo>
                      <a:pt x="1101" y="475"/>
                    </a:lnTo>
                    <a:lnTo>
                      <a:pt x="1098" y="475"/>
                    </a:lnTo>
                    <a:lnTo>
                      <a:pt x="1096" y="470"/>
                    </a:lnTo>
                    <a:lnTo>
                      <a:pt x="1096" y="473"/>
                    </a:lnTo>
                    <a:lnTo>
                      <a:pt x="1093" y="475"/>
                    </a:lnTo>
                    <a:lnTo>
                      <a:pt x="1090" y="473"/>
                    </a:lnTo>
                    <a:lnTo>
                      <a:pt x="1087" y="473"/>
                    </a:lnTo>
                    <a:lnTo>
                      <a:pt x="1090" y="475"/>
                    </a:lnTo>
                    <a:lnTo>
                      <a:pt x="1095" y="477"/>
                    </a:lnTo>
                    <a:lnTo>
                      <a:pt x="1096" y="478"/>
                    </a:lnTo>
                    <a:lnTo>
                      <a:pt x="1095" y="482"/>
                    </a:lnTo>
                    <a:lnTo>
                      <a:pt x="1095" y="482"/>
                    </a:lnTo>
                    <a:lnTo>
                      <a:pt x="1088" y="485"/>
                    </a:lnTo>
                    <a:lnTo>
                      <a:pt x="1085" y="483"/>
                    </a:lnTo>
                    <a:lnTo>
                      <a:pt x="1088" y="487"/>
                    </a:lnTo>
                    <a:lnTo>
                      <a:pt x="1095" y="487"/>
                    </a:lnTo>
                    <a:lnTo>
                      <a:pt x="1098" y="483"/>
                    </a:lnTo>
                    <a:lnTo>
                      <a:pt x="1100" y="485"/>
                    </a:lnTo>
                    <a:lnTo>
                      <a:pt x="1101" y="485"/>
                    </a:lnTo>
                    <a:lnTo>
                      <a:pt x="1096" y="490"/>
                    </a:lnTo>
                    <a:lnTo>
                      <a:pt x="1093" y="490"/>
                    </a:lnTo>
                    <a:lnTo>
                      <a:pt x="1092" y="488"/>
                    </a:lnTo>
                    <a:lnTo>
                      <a:pt x="1088" y="490"/>
                    </a:lnTo>
                    <a:lnTo>
                      <a:pt x="1088" y="490"/>
                    </a:lnTo>
                    <a:lnTo>
                      <a:pt x="1082" y="492"/>
                    </a:lnTo>
                    <a:lnTo>
                      <a:pt x="1070" y="497"/>
                    </a:lnTo>
                    <a:lnTo>
                      <a:pt x="1058" y="507"/>
                    </a:lnTo>
                    <a:lnTo>
                      <a:pt x="1053" y="513"/>
                    </a:lnTo>
                    <a:lnTo>
                      <a:pt x="1052" y="513"/>
                    </a:lnTo>
                    <a:lnTo>
                      <a:pt x="1050" y="512"/>
                    </a:lnTo>
                    <a:lnTo>
                      <a:pt x="1042" y="513"/>
                    </a:lnTo>
                    <a:lnTo>
                      <a:pt x="1038" y="517"/>
                    </a:lnTo>
                    <a:lnTo>
                      <a:pt x="1028" y="527"/>
                    </a:lnTo>
                    <a:lnTo>
                      <a:pt x="1028" y="530"/>
                    </a:lnTo>
                    <a:lnTo>
                      <a:pt x="1025" y="533"/>
                    </a:lnTo>
                    <a:lnTo>
                      <a:pt x="1022" y="533"/>
                    </a:lnTo>
                    <a:lnTo>
                      <a:pt x="1022" y="535"/>
                    </a:lnTo>
                    <a:lnTo>
                      <a:pt x="1018" y="540"/>
                    </a:lnTo>
                    <a:lnTo>
                      <a:pt x="1015" y="538"/>
                    </a:lnTo>
                    <a:lnTo>
                      <a:pt x="1012" y="540"/>
                    </a:lnTo>
                    <a:lnTo>
                      <a:pt x="1012" y="541"/>
                    </a:lnTo>
                    <a:lnTo>
                      <a:pt x="1007" y="541"/>
                    </a:lnTo>
                    <a:lnTo>
                      <a:pt x="1003" y="545"/>
                    </a:lnTo>
                    <a:lnTo>
                      <a:pt x="997" y="545"/>
                    </a:lnTo>
                    <a:lnTo>
                      <a:pt x="995" y="546"/>
                    </a:lnTo>
                    <a:lnTo>
                      <a:pt x="990" y="546"/>
                    </a:lnTo>
                    <a:lnTo>
                      <a:pt x="989" y="550"/>
                    </a:lnTo>
                    <a:lnTo>
                      <a:pt x="984" y="550"/>
                    </a:lnTo>
                    <a:lnTo>
                      <a:pt x="982" y="550"/>
                    </a:lnTo>
                    <a:lnTo>
                      <a:pt x="984" y="551"/>
                    </a:lnTo>
                    <a:lnTo>
                      <a:pt x="984" y="555"/>
                    </a:lnTo>
                    <a:lnTo>
                      <a:pt x="980" y="560"/>
                    </a:lnTo>
                    <a:lnTo>
                      <a:pt x="979" y="560"/>
                    </a:lnTo>
                    <a:lnTo>
                      <a:pt x="975" y="563"/>
                    </a:lnTo>
                    <a:lnTo>
                      <a:pt x="972" y="563"/>
                    </a:lnTo>
                    <a:lnTo>
                      <a:pt x="967" y="570"/>
                    </a:lnTo>
                    <a:lnTo>
                      <a:pt x="964" y="576"/>
                    </a:lnTo>
                    <a:lnTo>
                      <a:pt x="964" y="583"/>
                    </a:lnTo>
                    <a:lnTo>
                      <a:pt x="964" y="596"/>
                    </a:lnTo>
                    <a:lnTo>
                      <a:pt x="964" y="603"/>
                    </a:lnTo>
                    <a:lnTo>
                      <a:pt x="962" y="613"/>
                    </a:lnTo>
                    <a:lnTo>
                      <a:pt x="965" y="618"/>
                    </a:lnTo>
                    <a:lnTo>
                      <a:pt x="965" y="628"/>
                    </a:lnTo>
                    <a:lnTo>
                      <a:pt x="969" y="633"/>
                    </a:lnTo>
                    <a:lnTo>
                      <a:pt x="970" y="643"/>
                    </a:lnTo>
                    <a:lnTo>
                      <a:pt x="974" y="646"/>
                    </a:lnTo>
                    <a:lnTo>
                      <a:pt x="975" y="651"/>
                    </a:lnTo>
                    <a:lnTo>
                      <a:pt x="974" y="656"/>
                    </a:lnTo>
                    <a:lnTo>
                      <a:pt x="972" y="663"/>
                    </a:lnTo>
                    <a:lnTo>
                      <a:pt x="974" y="664"/>
                    </a:lnTo>
                    <a:lnTo>
                      <a:pt x="977" y="678"/>
                    </a:lnTo>
                    <a:lnTo>
                      <a:pt x="982" y="681"/>
                    </a:lnTo>
                    <a:lnTo>
                      <a:pt x="984" y="688"/>
                    </a:lnTo>
                    <a:lnTo>
                      <a:pt x="980" y="689"/>
                    </a:lnTo>
                    <a:lnTo>
                      <a:pt x="982" y="691"/>
                    </a:lnTo>
                    <a:lnTo>
                      <a:pt x="980" y="699"/>
                    </a:lnTo>
                    <a:lnTo>
                      <a:pt x="980" y="701"/>
                    </a:lnTo>
                    <a:lnTo>
                      <a:pt x="980" y="706"/>
                    </a:lnTo>
                    <a:lnTo>
                      <a:pt x="975" y="713"/>
                    </a:lnTo>
                    <a:lnTo>
                      <a:pt x="974" y="718"/>
                    </a:lnTo>
                    <a:lnTo>
                      <a:pt x="970" y="723"/>
                    </a:lnTo>
                    <a:lnTo>
                      <a:pt x="970" y="728"/>
                    </a:lnTo>
                    <a:lnTo>
                      <a:pt x="967" y="729"/>
                    </a:lnTo>
                    <a:lnTo>
                      <a:pt x="962" y="731"/>
                    </a:lnTo>
                    <a:lnTo>
                      <a:pt x="957" y="729"/>
                    </a:lnTo>
                    <a:lnTo>
                      <a:pt x="955" y="726"/>
                    </a:lnTo>
                    <a:lnTo>
                      <a:pt x="950" y="726"/>
                    </a:lnTo>
                    <a:lnTo>
                      <a:pt x="952" y="724"/>
                    </a:lnTo>
                    <a:lnTo>
                      <a:pt x="947" y="719"/>
                    </a:lnTo>
                    <a:lnTo>
                      <a:pt x="947" y="716"/>
                    </a:lnTo>
                    <a:lnTo>
                      <a:pt x="945" y="713"/>
                    </a:lnTo>
                    <a:lnTo>
                      <a:pt x="942" y="713"/>
                    </a:lnTo>
                    <a:lnTo>
                      <a:pt x="940" y="711"/>
                    </a:lnTo>
                    <a:lnTo>
                      <a:pt x="940" y="706"/>
                    </a:lnTo>
                    <a:lnTo>
                      <a:pt x="939" y="701"/>
                    </a:lnTo>
                    <a:lnTo>
                      <a:pt x="934" y="698"/>
                    </a:lnTo>
                    <a:lnTo>
                      <a:pt x="932" y="694"/>
                    </a:lnTo>
                    <a:lnTo>
                      <a:pt x="935" y="693"/>
                    </a:lnTo>
                    <a:lnTo>
                      <a:pt x="935" y="689"/>
                    </a:lnTo>
                    <a:lnTo>
                      <a:pt x="939" y="686"/>
                    </a:lnTo>
                    <a:lnTo>
                      <a:pt x="935" y="688"/>
                    </a:lnTo>
                    <a:lnTo>
                      <a:pt x="932" y="686"/>
                    </a:lnTo>
                    <a:lnTo>
                      <a:pt x="932" y="688"/>
                    </a:lnTo>
                    <a:lnTo>
                      <a:pt x="930" y="689"/>
                    </a:lnTo>
                    <a:lnTo>
                      <a:pt x="930" y="686"/>
                    </a:lnTo>
                    <a:lnTo>
                      <a:pt x="929" y="686"/>
                    </a:lnTo>
                    <a:lnTo>
                      <a:pt x="927" y="684"/>
                    </a:lnTo>
                    <a:lnTo>
                      <a:pt x="924" y="681"/>
                    </a:lnTo>
                    <a:lnTo>
                      <a:pt x="924" y="676"/>
                    </a:lnTo>
                    <a:lnTo>
                      <a:pt x="922" y="674"/>
                    </a:lnTo>
                    <a:lnTo>
                      <a:pt x="929" y="666"/>
                    </a:lnTo>
                    <a:lnTo>
                      <a:pt x="929" y="663"/>
                    </a:lnTo>
                    <a:lnTo>
                      <a:pt x="925" y="661"/>
                    </a:lnTo>
                    <a:lnTo>
                      <a:pt x="922" y="663"/>
                    </a:lnTo>
                    <a:lnTo>
                      <a:pt x="924" y="664"/>
                    </a:lnTo>
                    <a:lnTo>
                      <a:pt x="920" y="668"/>
                    </a:lnTo>
                    <a:lnTo>
                      <a:pt x="919" y="668"/>
                    </a:lnTo>
                    <a:lnTo>
                      <a:pt x="917" y="664"/>
                    </a:lnTo>
                    <a:lnTo>
                      <a:pt x="917" y="661"/>
                    </a:lnTo>
                    <a:lnTo>
                      <a:pt x="922" y="653"/>
                    </a:lnTo>
                    <a:lnTo>
                      <a:pt x="925" y="643"/>
                    </a:lnTo>
                    <a:lnTo>
                      <a:pt x="925" y="638"/>
                    </a:lnTo>
                    <a:lnTo>
                      <a:pt x="922" y="633"/>
                    </a:lnTo>
                    <a:lnTo>
                      <a:pt x="919" y="631"/>
                    </a:lnTo>
                    <a:lnTo>
                      <a:pt x="915" y="628"/>
                    </a:lnTo>
                    <a:lnTo>
                      <a:pt x="917" y="626"/>
                    </a:lnTo>
                    <a:lnTo>
                      <a:pt x="914" y="626"/>
                    </a:lnTo>
                    <a:lnTo>
                      <a:pt x="910" y="625"/>
                    </a:lnTo>
                    <a:lnTo>
                      <a:pt x="910" y="620"/>
                    </a:lnTo>
                    <a:lnTo>
                      <a:pt x="909" y="620"/>
                    </a:lnTo>
                    <a:lnTo>
                      <a:pt x="905" y="618"/>
                    </a:lnTo>
                    <a:lnTo>
                      <a:pt x="904" y="610"/>
                    </a:lnTo>
                    <a:lnTo>
                      <a:pt x="899" y="608"/>
                    </a:lnTo>
                    <a:lnTo>
                      <a:pt x="895" y="606"/>
                    </a:lnTo>
                    <a:lnTo>
                      <a:pt x="891" y="606"/>
                    </a:lnTo>
                    <a:lnTo>
                      <a:pt x="887" y="610"/>
                    </a:lnTo>
                    <a:lnTo>
                      <a:pt x="887" y="610"/>
                    </a:lnTo>
                    <a:lnTo>
                      <a:pt x="886" y="611"/>
                    </a:lnTo>
                    <a:lnTo>
                      <a:pt x="884" y="610"/>
                    </a:lnTo>
                    <a:lnTo>
                      <a:pt x="877" y="616"/>
                    </a:lnTo>
                    <a:lnTo>
                      <a:pt x="874" y="616"/>
                    </a:lnTo>
                    <a:lnTo>
                      <a:pt x="866" y="618"/>
                    </a:lnTo>
                    <a:lnTo>
                      <a:pt x="866" y="616"/>
                    </a:lnTo>
                    <a:lnTo>
                      <a:pt x="866" y="615"/>
                    </a:lnTo>
                    <a:lnTo>
                      <a:pt x="867" y="615"/>
                    </a:lnTo>
                    <a:lnTo>
                      <a:pt x="867" y="615"/>
                    </a:lnTo>
                    <a:lnTo>
                      <a:pt x="867" y="613"/>
                    </a:lnTo>
                    <a:lnTo>
                      <a:pt x="864" y="610"/>
                    </a:lnTo>
                    <a:lnTo>
                      <a:pt x="859" y="606"/>
                    </a:lnTo>
                    <a:lnTo>
                      <a:pt x="859" y="606"/>
                    </a:lnTo>
                    <a:lnTo>
                      <a:pt x="862" y="608"/>
                    </a:lnTo>
                    <a:lnTo>
                      <a:pt x="862" y="606"/>
                    </a:lnTo>
                    <a:lnTo>
                      <a:pt x="859" y="603"/>
                    </a:lnTo>
                    <a:lnTo>
                      <a:pt x="857" y="601"/>
                    </a:lnTo>
                    <a:lnTo>
                      <a:pt x="856" y="600"/>
                    </a:lnTo>
                    <a:lnTo>
                      <a:pt x="854" y="603"/>
                    </a:lnTo>
                    <a:lnTo>
                      <a:pt x="857" y="605"/>
                    </a:lnTo>
                    <a:lnTo>
                      <a:pt x="854" y="603"/>
                    </a:lnTo>
                    <a:lnTo>
                      <a:pt x="849" y="600"/>
                    </a:lnTo>
                    <a:lnTo>
                      <a:pt x="844" y="600"/>
                    </a:lnTo>
                    <a:lnTo>
                      <a:pt x="837" y="600"/>
                    </a:lnTo>
                    <a:lnTo>
                      <a:pt x="837" y="598"/>
                    </a:lnTo>
                    <a:lnTo>
                      <a:pt x="844" y="598"/>
                    </a:lnTo>
                    <a:lnTo>
                      <a:pt x="847" y="598"/>
                    </a:lnTo>
                    <a:lnTo>
                      <a:pt x="846" y="596"/>
                    </a:lnTo>
                    <a:lnTo>
                      <a:pt x="841" y="596"/>
                    </a:lnTo>
                    <a:lnTo>
                      <a:pt x="836" y="600"/>
                    </a:lnTo>
                    <a:lnTo>
                      <a:pt x="832" y="598"/>
                    </a:lnTo>
                    <a:lnTo>
                      <a:pt x="826" y="600"/>
                    </a:lnTo>
                    <a:lnTo>
                      <a:pt x="822" y="598"/>
                    </a:lnTo>
                    <a:lnTo>
                      <a:pt x="819" y="600"/>
                    </a:lnTo>
                    <a:lnTo>
                      <a:pt x="812" y="598"/>
                    </a:lnTo>
                    <a:lnTo>
                      <a:pt x="809" y="600"/>
                    </a:lnTo>
                    <a:lnTo>
                      <a:pt x="804" y="596"/>
                    </a:lnTo>
                    <a:lnTo>
                      <a:pt x="804" y="595"/>
                    </a:lnTo>
                    <a:lnTo>
                      <a:pt x="804" y="591"/>
                    </a:lnTo>
                    <a:lnTo>
                      <a:pt x="801" y="591"/>
                    </a:lnTo>
                    <a:lnTo>
                      <a:pt x="799" y="595"/>
                    </a:lnTo>
                    <a:lnTo>
                      <a:pt x="797" y="598"/>
                    </a:lnTo>
                    <a:lnTo>
                      <a:pt x="794" y="598"/>
                    </a:lnTo>
                    <a:lnTo>
                      <a:pt x="791" y="598"/>
                    </a:lnTo>
                    <a:lnTo>
                      <a:pt x="786" y="598"/>
                    </a:lnTo>
                    <a:lnTo>
                      <a:pt x="771" y="600"/>
                    </a:lnTo>
                    <a:lnTo>
                      <a:pt x="768" y="603"/>
                    </a:lnTo>
                    <a:lnTo>
                      <a:pt x="759" y="606"/>
                    </a:lnTo>
                    <a:lnTo>
                      <a:pt x="754" y="610"/>
                    </a:lnTo>
                    <a:lnTo>
                      <a:pt x="754" y="613"/>
                    </a:lnTo>
                    <a:lnTo>
                      <a:pt x="758" y="611"/>
                    </a:lnTo>
                    <a:lnTo>
                      <a:pt x="761" y="610"/>
                    </a:lnTo>
                    <a:lnTo>
                      <a:pt x="763" y="610"/>
                    </a:lnTo>
                    <a:lnTo>
                      <a:pt x="764" y="611"/>
                    </a:lnTo>
                    <a:lnTo>
                      <a:pt x="768" y="613"/>
                    </a:lnTo>
                    <a:lnTo>
                      <a:pt x="766" y="615"/>
                    </a:lnTo>
                    <a:lnTo>
                      <a:pt x="759" y="618"/>
                    </a:lnTo>
                    <a:lnTo>
                      <a:pt x="759" y="621"/>
                    </a:lnTo>
                    <a:lnTo>
                      <a:pt x="761" y="625"/>
                    </a:lnTo>
                    <a:lnTo>
                      <a:pt x="768" y="626"/>
                    </a:lnTo>
                    <a:lnTo>
                      <a:pt x="774" y="631"/>
                    </a:lnTo>
                    <a:lnTo>
                      <a:pt x="773" y="633"/>
                    </a:lnTo>
                    <a:lnTo>
                      <a:pt x="769" y="633"/>
                    </a:lnTo>
                    <a:lnTo>
                      <a:pt x="768" y="636"/>
                    </a:lnTo>
                    <a:lnTo>
                      <a:pt x="768" y="631"/>
                    </a:lnTo>
                    <a:lnTo>
                      <a:pt x="766" y="630"/>
                    </a:lnTo>
                    <a:lnTo>
                      <a:pt x="763" y="631"/>
                    </a:lnTo>
                    <a:lnTo>
                      <a:pt x="761" y="628"/>
                    </a:lnTo>
                    <a:lnTo>
                      <a:pt x="756" y="626"/>
                    </a:lnTo>
                    <a:lnTo>
                      <a:pt x="753" y="621"/>
                    </a:lnTo>
                    <a:lnTo>
                      <a:pt x="749" y="621"/>
                    </a:lnTo>
                    <a:lnTo>
                      <a:pt x="751" y="626"/>
                    </a:lnTo>
                    <a:lnTo>
                      <a:pt x="751" y="631"/>
                    </a:lnTo>
                    <a:lnTo>
                      <a:pt x="748" y="633"/>
                    </a:lnTo>
                    <a:lnTo>
                      <a:pt x="746" y="630"/>
                    </a:lnTo>
                    <a:lnTo>
                      <a:pt x="741" y="628"/>
                    </a:lnTo>
                    <a:lnTo>
                      <a:pt x="738" y="630"/>
                    </a:lnTo>
                    <a:lnTo>
                      <a:pt x="734" y="633"/>
                    </a:lnTo>
                    <a:lnTo>
                      <a:pt x="729" y="631"/>
                    </a:lnTo>
                    <a:lnTo>
                      <a:pt x="726" y="630"/>
                    </a:lnTo>
                    <a:lnTo>
                      <a:pt x="721" y="630"/>
                    </a:lnTo>
                    <a:lnTo>
                      <a:pt x="719" y="628"/>
                    </a:lnTo>
                    <a:lnTo>
                      <a:pt x="721" y="626"/>
                    </a:lnTo>
                    <a:lnTo>
                      <a:pt x="724" y="625"/>
                    </a:lnTo>
                    <a:lnTo>
                      <a:pt x="723" y="621"/>
                    </a:lnTo>
                    <a:lnTo>
                      <a:pt x="718" y="623"/>
                    </a:lnTo>
                    <a:lnTo>
                      <a:pt x="716" y="621"/>
                    </a:lnTo>
                    <a:lnTo>
                      <a:pt x="716" y="618"/>
                    </a:lnTo>
                    <a:lnTo>
                      <a:pt x="714" y="616"/>
                    </a:lnTo>
                    <a:lnTo>
                      <a:pt x="711" y="616"/>
                    </a:lnTo>
                    <a:lnTo>
                      <a:pt x="709" y="616"/>
                    </a:lnTo>
                    <a:lnTo>
                      <a:pt x="711" y="613"/>
                    </a:lnTo>
                    <a:lnTo>
                      <a:pt x="708" y="613"/>
                    </a:lnTo>
                    <a:lnTo>
                      <a:pt x="703" y="615"/>
                    </a:lnTo>
                    <a:lnTo>
                      <a:pt x="703" y="616"/>
                    </a:lnTo>
                    <a:lnTo>
                      <a:pt x="703" y="620"/>
                    </a:lnTo>
                    <a:lnTo>
                      <a:pt x="699" y="620"/>
                    </a:lnTo>
                    <a:lnTo>
                      <a:pt x="685" y="618"/>
                    </a:lnTo>
                    <a:lnTo>
                      <a:pt x="683" y="616"/>
                    </a:lnTo>
                    <a:lnTo>
                      <a:pt x="671" y="613"/>
                    </a:lnTo>
                    <a:lnTo>
                      <a:pt x="666" y="613"/>
                    </a:lnTo>
                    <a:lnTo>
                      <a:pt x="658" y="615"/>
                    </a:lnTo>
                    <a:lnTo>
                      <a:pt x="655" y="618"/>
                    </a:lnTo>
                    <a:lnTo>
                      <a:pt x="651" y="618"/>
                    </a:lnTo>
                    <a:lnTo>
                      <a:pt x="646" y="623"/>
                    </a:lnTo>
                    <a:lnTo>
                      <a:pt x="641" y="623"/>
                    </a:lnTo>
                    <a:lnTo>
                      <a:pt x="643" y="620"/>
                    </a:lnTo>
                    <a:lnTo>
                      <a:pt x="641" y="616"/>
                    </a:lnTo>
                    <a:lnTo>
                      <a:pt x="643" y="613"/>
                    </a:lnTo>
                    <a:lnTo>
                      <a:pt x="641" y="608"/>
                    </a:lnTo>
                    <a:lnTo>
                      <a:pt x="641" y="611"/>
                    </a:lnTo>
                    <a:lnTo>
                      <a:pt x="636" y="615"/>
                    </a:lnTo>
                    <a:lnTo>
                      <a:pt x="635" y="615"/>
                    </a:lnTo>
                    <a:lnTo>
                      <a:pt x="631" y="611"/>
                    </a:lnTo>
                    <a:lnTo>
                      <a:pt x="635" y="618"/>
                    </a:lnTo>
                    <a:lnTo>
                      <a:pt x="635" y="623"/>
                    </a:lnTo>
                    <a:lnTo>
                      <a:pt x="636" y="626"/>
                    </a:lnTo>
                    <a:lnTo>
                      <a:pt x="633" y="630"/>
                    </a:lnTo>
                    <a:lnTo>
                      <a:pt x="630" y="630"/>
                    </a:lnTo>
                    <a:lnTo>
                      <a:pt x="621" y="634"/>
                    </a:lnTo>
                    <a:lnTo>
                      <a:pt x="611" y="639"/>
                    </a:lnTo>
                    <a:lnTo>
                      <a:pt x="608" y="639"/>
                    </a:lnTo>
                    <a:lnTo>
                      <a:pt x="603" y="643"/>
                    </a:lnTo>
                    <a:lnTo>
                      <a:pt x="600" y="643"/>
                    </a:lnTo>
                    <a:lnTo>
                      <a:pt x="605" y="639"/>
                    </a:lnTo>
                    <a:lnTo>
                      <a:pt x="601" y="638"/>
                    </a:lnTo>
                    <a:lnTo>
                      <a:pt x="598" y="639"/>
                    </a:lnTo>
                    <a:lnTo>
                      <a:pt x="596" y="638"/>
                    </a:lnTo>
                    <a:lnTo>
                      <a:pt x="592" y="639"/>
                    </a:lnTo>
                    <a:lnTo>
                      <a:pt x="595" y="643"/>
                    </a:lnTo>
                    <a:lnTo>
                      <a:pt x="590" y="644"/>
                    </a:lnTo>
                    <a:lnTo>
                      <a:pt x="587" y="643"/>
                    </a:lnTo>
                    <a:lnTo>
                      <a:pt x="588" y="648"/>
                    </a:lnTo>
                    <a:lnTo>
                      <a:pt x="583" y="649"/>
                    </a:lnTo>
                    <a:lnTo>
                      <a:pt x="582" y="648"/>
                    </a:lnTo>
                    <a:lnTo>
                      <a:pt x="577" y="653"/>
                    </a:lnTo>
                    <a:lnTo>
                      <a:pt x="580" y="656"/>
                    </a:lnTo>
                    <a:lnTo>
                      <a:pt x="575" y="659"/>
                    </a:lnTo>
                    <a:lnTo>
                      <a:pt x="572" y="661"/>
                    </a:lnTo>
                    <a:lnTo>
                      <a:pt x="573" y="669"/>
                    </a:lnTo>
                    <a:lnTo>
                      <a:pt x="570" y="673"/>
                    </a:lnTo>
                    <a:lnTo>
                      <a:pt x="567" y="679"/>
                    </a:lnTo>
                    <a:lnTo>
                      <a:pt x="565" y="684"/>
                    </a:lnTo>
                    <a:lnTo>
                      <a:pt x="567" y="688"/>
                    </a:lnTo>
                    <a:lnTo>
                      <a:pt x="567" y="698"/>
                    </a:lnTo>
                    <a:lnTo>
                      <a:pt x="567" y="701"/>
                    </a:lnTo>
                    <a:lnTo>
                      <a:pt x="565" y="706"/>
                    </a:lnTo>
                    <a:lnTo>
                      <a:pt x="563" y="713"/>
                    </a:lnTo>
                    <a:lnTo>
                      <a:pt x="562" y="711"/>
                    </a:lnTo>
                    <a:lnTo>
                      <a:pt x="560" y="708"/>
                    </a:lnTo>
                    <a:lnTo>
                      <a:pt x="555" y="708"/>
                    </a:lnTo>
                    <a:lnTo>
                      <a:pt x="550" y="706"/>
                    </a:lnTo>
                    <a:lnTo>
                      <a:pt x="542" y="703"/>
                    </a:lnTo>
                    <a:lnTo>
                      <a:pt x="538" y="699"/>
                    </a:lnTo>
                    <a:lnTo>
                      <a:pt x="535" y="698"/>
                    </a:lnTo>
                    <a:lnTo>
                      <a:pt x="532" y="698"/>
                    </a:lnTo>
                    <a:lnTo>
                      <a:pt x="530" y="698"/>
                    </a:lnTo>
                    <a:lnTo>
                      <a:pt x="528" y="696"/>
                    </a:lnTo>
                    <a:lnTo>
                      <a:pt x="527" y="694"/>
                    </a:lnTo>
                    <a:lnTo>
                      <a:pt x="527" y="689"/>
                    </a:lnTo>
                    <a:lnTo>
                      <a:pt x="522" y="676"/>
                    </a:lnTo>
                    <a:lnTo>
                      <a:pt x="522" y="674"/>
                    </a:lnTo>
                    <a:lnTo>
                      <a:pt x="522" y="674"/>
                    </a:lnTo>
                    <a:lnTo>
                      <a:pt x="522" y="669"/>
                    </a:lnTo>
                    <a:lnTo>
                      <a:pt x="523" y="666"/>
                    </a:lnTo>
                    <a:lnTo>
                      <a:pt x="518" y="661"/>
                    </a:lnTo>
                    <a:lnTo>
                      <a:pt x="517" y="658"/>
                    </a:lnTo>
                    <a:lnTo>
                      <a:pt x="515" y="654"/>
                    </a:lnTo>
                    <a:lnTo>
                      <a:pt x="512" y="653"/>
                    </a:lnTo>
                    <a:lnTo>
                      <a:pt x="510" y="649"/>
                    </a:lnTo>
                    <a:lnTo>
                      <a:pt x="508" y="648"/>
                    </a:lnTo>
                    <a:lnTo>
                      <a:pt x="505" y="639"/>
                    </a:lnTo>
                    <a:lnTo>
                      <a:pt x="503" y="638"/>
                    </a:lnTo>
                    <a:lnTo>
                      <a:pt x="502" y="636"/>
                    </a:lnTo>
                    <a:lnTo>
                      <a:pt x="502" y="631"/>
                    </a:lnTo>
                    <a:lnTo>
                      <a:pt x="500" y="628"/>
                    </a:lnTo>
                    <a:lnTo>
                      <a:pt x="500" y="626"/>
                    </a:lnTo>
                    <a:lnTo>
                      <a:pt x="497" y="621"/>
                    </a:lnTo>
                    <a:lnTo>
                      <a:pt x="494" y="616"/>
                    </a:lnTo>
                    <a:lnTo>
                      <a:pt x="489" y="613"/>
                    </a:lnTo>
                    <a:lnTo>
                      <a:pt x="487" y="610"/>
                    </a:lnTo>
                    <a:lnTo>
                      <a:pt x="484" y="608"/>
                    </a:lnTo>
                    <a:lnTo>
                      <a:pt x="480" y="608"/>
                    </a:lnTo>
                    <a:lnTo>
                      <a:pt x="480" y="606"/>
                    </a:lnTo>
                    <a:lnTo>
                      <a:pt x="477" y="606"/>
                    </a:lnTo>
                    <a:lnTo>
                      <a:pt x="474" y="606"/>
                    </a:lnTo>
                    <a:lnTo>
                      <a:pt x="469" y="606"/>
                    </a:lnTo>
                    <a:lnTo>
                      <a:pt x="465" y="606"/>
                    </a:lnTo>
                    <a:lnTo>
                      <a:pt x="464" y="608"/>
                    </a:lnTo>
                    <a:lnTo>
                      <a:pt x="462" y="608"/>
                    </a:lnTo>
                    <a:lnTo>
                      <a:pt x="460" y="608"/>
                    </a:lnTo>
                    <a:lnTo>
                      <a:pt x="459" y="608"/>
                    </a:lnTo>
                    <a:lnTo>
                      <a:pt x="457" y="608"/>
                    </a:lnTo>
                    <a:lnTo>
                      <a:pt x="454" y="611"/>
                    </a:lnTo>
                    <a:lnTo>
                      <a:pt x="450" y="616"/>
                    </a:lnTo>
                    <a:lnTo>
                      <a:pt x="449" y="620"/>
                    </a:lnTo>
                    <a:lnTo>
                      <a:pt x="449" y="620"/>
                    </a:lnTo>
                    <a:lnTo>
                      <a:pt x="449" y="623"/>
                    </a:lnTo>
                    <a:lnTo>
                      <a:pt x="445" y="623"/>
                    </a:lnTo>
                    <a:lnTo>
                      <a:pt x="442" y="625"/>
                    </a:lnTo>
                    <a:lnTo>
                      <a:pt x="442" y="626"/>
                    </a:lnTo>
                    <a:lnTo>
                      <a:pt x="439" y="628"/>
                    </a:lnTo>
                    <a:lnTo>
                      <a:pt x="437" y="626"/>
                    </a:lnTo>
                    <a:lnTo>
                      <a:pt x="435" y="626"/>
                    </a:lnTo>
                    <a:lnTo>
                      <a:pt x="430" y="623"/>
                    </a:lnTo>
                    <a:lnTo>
                      <a:pt x="427" y="623"/>
                    </a:lnTo>
                    <a:lnTo>
                      <a:pt x="427" y="621"/>
                    </a:lnTo>
                    <a:lnTo>
                      <a:pt x="422" y="618"/>
                    </a:lnTo>
                    <a:lnTo>
                      <a:pt x="419" y="618"/>
                    </a:lnTo>
                    <a:lnTo>
                      <a:pt x="417" y="616"/>
                    </a:lnTo>
                    <a:lnTo>
                      <a:pt x="417" y="615"/>
                    </a:lnTo>
                    <a:lnTo>
                      <a:pt x="415" y="615"/>
                    </a:lnTo>
                    <a:lnTo>
                      <a:pt x="414" y="613"/>
                    </a:lnTo>
                    <a:lnTo>
                      <a:pt x="412" y="613"/>
                    </a:lnTo>
                    <a:lnTo>
                      <a:pt x="410" y="611"/>
                    </a:lnTo>
                    <a:lnTo>
                      <a:pt x="409" y="611"/>
                    </a:lnTo>
                    <a:lnTo>
                      <a:pt x="409" y="610"/>
                    </a:lnTo>
                    <a:lnTo>
                      <a:pt x="407" y="606"/>
                    </a:lnTo>
                    <a:lnTo>
                      <a:pt x="404" y="603"/>
                    </a:lnTo>
                    <a:lnTo>
                      <a:pt x="400" y="600"/>
                    </a:lnTo>
                    <a:lnTo>
                      <a:pt x="400" y="598"/>
                    </a:lnTo>
                    <a:lnTo>
                      <a:pt x="402" y="596"/>
                    </a:lnTo>
                    <a:lnTo>
                      <a:pt x="404" y="596"/>
                    </a:lnTo>
                    <a:lnTo>
                      <a:pt x="404" y="593"/>
                    </a:lnTo>
                    <a:lnTo>
                      <a:pt x="400" y="590"/>
                    </a:lnTo>
                    <a:lnTo>
                      <a:pt x="400" y="588"/>
                    </a:lnTo>
                    <a:lnTo>
                      <a:pt x="399" y="588"/>
                    </a:lnTo>
                    <a:lnTo>
                      <a:pt x="397" y="586"/>
                    </a:lnTo>
                    <a:lnTo>
                      <a:pt x="397" y="581"/>
                    </a:lnTo>
                    <a:lnTo>
                      <a:pt x="396" y="578"/>
                    </a:lnTo>
                    <a:lnTo>
                      <a:pt x="392" y="576"/>
                    </a:lnTo>
                    <a:lnTo>
                      <a:pt x="389" y="576"/>
                    </a:lnTo>
                    <a:lnTo>
                      <a:pt x="389" y="573"/>
                    </a:lnTo>
                    <a:lnTo>
                      <a:pt x="391" y="571"/>
                    </a:lnTo>
                    <a:lnTo>
                      <a:pt x="386" y="570"/>
                    </a:lnTo>
                    <a:lnTo>
                      <a:pt x="382" y="568"/>
                    </a:lnTo>
                    <a:lnTo>
                      <a:pt x="384" y="566"/>
                    </a:lnTo>
                    <a:lnTo>
                      <a:pt x="381" y="563"/>
                    </a:lnTo>
                    <a:lnTo>
                      <a:pt x="379" y="563"/>
                    </a:lnTo>
                    <a:lnTo>
                      <a:pt x="379" y="561"/>
                    </a:lnTo>
                    <a:lnTo>
                      <a:pt x="376" y="558"/>
                    </a:lnTo>
                    <a:lnTo>
                      <a:pt x="372" y="553"/>
                    </a:lnTo>
                    <a:lnTo>
                      <a:pt x="367" y="551"/>
                    </a:lnTo>
                    <a:lnTo>
                      <a:pt x="329" y="550"/>
                    </a:lnTo>
                    <a:lnTo>
                      <a:pt x="327" y="558"/>
                    </a:lnTo>
                    <a:lnTo>
                      <a:pt x="259" y="556"/>
                    </a:lnTo>
                    <a:lnTo>
                      <a:pt x="176" y="522"/>
                    </a:lnTo>
                    <a:lnTo>
                      <a:pt x="178" y="520"/>
                    </a:lnTo>
                    <a:lnTo>
                      <a:pt x="176" y="518"/>
                    </a:lnTo>
                    <a:lnTo>
                      <a:pt x="118" y="520"/>
                    </a:lnTo>
                    <a:lnTo>
                      <a:pt x="118" y="515"/>
                    </a:lnTo>
                    <a:lnTo>
                      <a:pt x="118" y="510"/>
                    </a:lnTo>
                    <a:lnTo>
                      <a:pt x="118" y="503"/>
                    </a:lnTo>
                    <a:lnTo>
                      <a:pt x="110" y="492"/>
                    </a:lnTo>
                    <a:lnTo>
                      <a:pt x="103" y="487"/>
                    </a:lnTo>
                    <a:lnTo>
                      <a:pt x="101" y="488"/>
                    </a:lnTo>
                    <a:lnTo>
                      <a:pt x="98" y="488"/>
                    </a:lnTo>
                    <a:lnTo>
                      <a:pt x="97" y="487"/>
                    </a:lnTo>
                    <a:lnTo>
                      <a:pt x="97" y="483"/>
                    </a:lnTo>
                    <a:lnTo>
                      <a:pt x="97" y="482"/>
                    </a:lnTo>
                    <a:lnTo>
                      <a:pt x="90" y="480"/>
                    </a:lnTo>
                    <a:lnTo>
                      <a:pt x="87" y="478"/>
                    </a:lnTo>
                    <a:lnTo>
                      <a:pt x="80" y="477"/>
                    </a:lnTo>
                    <a:lnTo>
                      <a:pt x="80" y="472"/>
                    </a:lnTo>
                    <a:lnTo>
                      <a:pt x="77" y="470"/>
                    </a:lnTo>
                    <a:lnTo>
                      <a:pt x="70" y="470"/>
                    </a:lnTo>
                    <a:lnTo>
                      <a:pt x="67" y="468"/>
                    </a:lnTo>
                    <a:lnTo>
                      <a:pt x="63" y="467"/>
                    </a:lnTo>
                    <a:lnTo>
                      <a:pt x="58" y="465"/>
                    </a:lnTo>
                    <a:lnTo>
                      <a:pt x="50" y="465"/>
                    </a:lnTo>
                    <a:lnTo>
                      <a:pt x="47" y="463"/>
                    </a:lnTo>
                    <a:lnTo>
                      <a:pt x="45" y="460"/>
                    </a:lnTo>
                    <a:lnTo>
                      <a:pt x="47" y="460"/>
                    </a:lnTo>
                    <a:lnTo>
                      <a:pt x="48" y="455"/>
                    </a:lnTo>
                    <a:lnTo>
                      <a:pt x="50" y="448"/>
                    </a:lnTo>
                    <a:lnTo>
                      <a:pt x="48" y="445"/>
                    </a:lnTo>
                    <a:lnTo>
                      <a:pt x="45" y="440"/>
                    </a:lnTo>
                    <a:lnTo>
                      <a:pt x="43" y="440"/>
                    </a:lnTo>
                    <a:lnTo>
                      <a:pt x="45" y="438"/>
                    </a:lnTo>
                    <a:lnTo>
                      <a:pt x="43" y="437"/>
                    </a:lnTo>
                    <a:lnTo>
                      <a:pt x="38" y="432"/>
                    </a:lnTo>
                    <a:lnTo>
                      <a:pt x="33" y="422"/>
                    </a:lnTo>
                    <a:lnTo>
                      <a:pt x="33" y="415"/>
                    </a:lnTo>
                    <a:lnTo>
                      <a:pt x="28" y="412"/>
                    </a:lnTo>
                    <a:lnTo>
                      <a:pt x="28" y="410"/>
                    </a:lnTo>
                    <a:lnTo>
                      <a:pt x="28" y="405"/>
                    </a:lnTo>
                    <a:lnTo>
                      <a:pt x="28" y="400"/>
                    </a:lnTo>
                    <a:lnTo>
                      <a:pt x="28" y="399"/>
                    </a:lnTo>
                    <a:lnTo>
                      <a:pt x="30" y="399"/>
                    </a:lnTo>
                    <a:lnTo>
                      <a:pt x="33" y="395"/>
                    </a:lnTo>
                    <a:lnTo>
                      <a:pt x="33" y="392"/>
                    </a:lnTo>
                    <a:lnTo>
                      <a:pt x="30" y="390"/>
                    </a:lnTo>
                    <a:lnTo>
                      <a:pt x="27" y="389"/>
                    </a:lnTo>
                    <a:lnTo>
                      <a:pt x="25" y="384"/>
                    </a:lnTo>
                    <a:lnTo>
                      <a:pt x="23" y="382"/>
                    </a:lnTo>
                    <a:lnTo>
                      <a:pt x="23" y="379"/>
                    </a:lnTo>
                    <a:lnTo>
                      <a:pt x="23" y="375"/>
                    </a:lnTo>
                    <a:lnTo>
                      <a:pt x="23" y="374"/>
                    </a:lnTo>
                    <a:lnTo>
                      <a:pt x="25" y="372"/>
                    </a:lnTo>
                    <a:lnTo>
                      <a:pt x="25" y="369"/>
                    </a:lnTo>
                    <a:lnTo>
                      <a:pt x="27" y="367"/>
                    </a:lnTo>
                    <a:lnTo>
                      <a:pt x="28" y="367"/>
                    </a:lnTo>
                    <a:lnTo>
                      <a:pt x="32" y="372"/>
                    </a:lnTo>
                    <a:lnTo>
                      <a:pt x="35" y="374"/>
                    </a:lnTo>
                    <a:lnTo>
                      <a:pt x="33" y="372"/>
                    </a:lnTo>
                    <a:lnTo>
                      <a:pt x="32" y="369"/>
                    </a:lnTo>
                    <a:lnTo>
                      <a:pt x="32" y="362"/>
                    </a:lnTo>
                    <a:lnTo>
                      <a:pt x="30" y="362"/>
                    </a:lnTo>
                    <a:lnTo>
                      <a:pt x="30" y="359"/>
                    </a:lnTo>
                    <a:lnTo>
                      <a:pt x="32" y="359"/>
                    </a:lnTo>
                    <a:lnTo>
                      <a:pt x="33" y="360"/>
                    </a:lnTo>
                    <a:lnTo>
                      <a:pt x="38" y="359"/>
                    </a:lnTo>
                    <a:lnTo>
                      <a:pt x="42" y="357"/>
                    </a:lnTo>
                    <a:lnTo>
                      <a:pt x="37" y="357"/>
                    </a:lnTo>
                    <a:lnTo>
                      <a:pt x="35" y="355"/>
                    </a:lnTo>
                    <a:lnTo>
                      <a:pt x="32" y="355"/>
                    </a:lnTo>
                    <a:lnTo>
                      <a:pt x="30" y="354"/>
                    </a:lnTo>
                    <a:lnTo>
                      <a:pt x="28" y="354"/>
                    </a:lnTo>
                    <a:lnTo>
                      <a:pt x="27" y="352"/>
                    </a:lnTo>
                    <a:lnTo>
                      <a:pt x="25" y="357"/>
                    </a:lnTo>
                    <a:lnTo>
                      <a:pt x="25" y="362"/>
                    </a:lnTo>
                    <a:lnTo>
                      <a:pt x="25" y="362"/>
                    </a:lnTo>
                    <a:lnTo>
                      <a:pt x="23" y="362"/>
                    </a:lnTo>
                    <a:lnTo>
                      <a:pt x="22" y="360"/>
                    </a:lnTo>
                    <a:lnTo>
                      <a:pt x="17" y="355"/>
                    </a:lnTo>
                    <a:lnTo>
                      <a:pt x="15" y="352"/>
                    </a:lnTo>
                    <a:lnTo>
                      <a:pt x="17" y="349"/>
                    </a:lnTo>
                    <a:lnTo>
                      <a:pt x="15" y="345"/>
                    </a:lnTo>
                    <a:lnTo>
                      <a:pt x="5" y="331"/>
                    </a:lnTo>
                    <a:lnTo>
                      <a:pt x="5" y="329"/>
                    </a:lnTo>
                    <a:lnTo>
                      <a:pt x="5" y="326"/>
                    </a:lnTo>
                    <a:lnTo>
                      <a:pt x="7" y="322"/>
                    </a:lnTo>
                    <a:lnTo>
                      <a:pt x="7" y="317"/>
                    </a:lnTo>
                    <a:lnTo>
                      <a:pt x="5" y="314"/>
                    </a:lnTo>
                    <a:lnTo>
                      <a:pt x="5" y="312"/>
                    </a:lnTo>
                    <a:lnTo>
                      <a:pt x="8" y="307"/>
                    </a:lnTo>
                    <a:lnTo>
                      <a:pt x="8" y="302"/>
                    </a:lnTo>
                    <a:lnTo>
                      <a:pt x="8" y="294"/>
                    </a:lnTo>
                    <a:lnTo>
                      <a:pt x="5" y="286"/>
                    </a:lnTo>
                    <a:lnTo>
                      <a:pt x="0" y="281"/>
                    </a:lnTo>
                    <a:lnTo>
                      <a:pt x="0" y="276"/>
                    </a:lnTo>
                    <a:lnTo>
                      <a:pt x="3" y="271"/>
                    </a:lnTo>
                    <a:lnTo>
                      <a:pt x="10" y="267"/>
                    </a:lnTo>
                    <a:lnTo>
                      <a:pt x="12" y="261"/>
                    </a:lnTo>
                    <a:lnTo>
                      <a:pt x="10" y="259"/>
                    </a:lnTo>
                    <a:lnTo>
                      <a:pt x="10" y="257"/>
                    </a:lnTo>
                    <a:lnTo>
                      <a:pt x="13" y="254"/>
                    </a:lnTo>
                    <a:lnTo>
                      <a:pt x="15" y="249"/>
                    </a:lnTo>
                    <a:lnTo>
                      <a:pt x="17" y="241"/>
                    </a:lnTo>
                    <a:lnTo>
                      <a:pt x="15" y="236"/>
                    </a:lnTo>
                    <a:lnTo>
                      <a:pt x="15" y="233"/>
                    </a:lnTo>
                    <a:lnTo>
                      <a:pt x="17" y="229"/>
                    </a:lnTo>
                    <a:lnTo>
                      <a:pt x="13" y="224"/>
                    </a:lnTo>
                    <a:lnTo>
                      <a:pt x="13" y="219"/>
                    </a:lnTo>
                    <a:lnTo>
                      <a:pt x="17" y="211"/>
                    </a:lnTo>
                    <a:lnTo>
                      <a:pt x="15" y="203"/>
                    </a:lnTo>
                    <a:lnTo>
                      <a:pt x="17" y="198"/>
                    </a:lnTo>
                    <a:lnTo>
                      <a:pt x="23" y="191"/>
                    </a:lnTo>
                    <a:lnTo>
                      <a:pt x="25" y="186"/>
                    </a:lnTo>
                    <a:lnTo>
                      <a:pt x="28" y="184"/>
                    </a:lnTo>
                    <a:lnTo>
                      <a:pt x="30" y="178"/>
                    </a:lnTo>
                    <a:lnTo>
                      <a:pt x="35" y="173"/>
                    </a:lnTo>
                    <a:lnTo>
                      <a:pt x="38" y="166"/>
                    </a:lnTo>
                    <a:lnTo>
                      <a:pt x="40" y="154"/>
                    </a:lnTo>
                    <a:lnTo>
                      <a:pt x="45" y="144"/>
                    </a:lnTo>
                    <a:lnTo>
                      <a:pt x="47" y="135"/>
                    </a:lnTo>
                    <a:lnTo>
                      <a:pt x="53" y="121"/>
                    </a:lnTo>
                    <a:lnTo>
                      <a:pt x="57" y="116"/>
                    </a:lnTo>
                    <a:lnTo>
                      <a:pt x="60" y="111"/>
                    </a:lnTo>
                    <a:lnTo>
                      <a:pt x="60" y="108"/>
                    </a:lnTo>
                    <a:lnTo>
                      <a:pt x="60" y="105"/>
                    </a:lnTo>
                    <a:lnTo>
                      <a:pt x="63" y="98"/>
                    </a:lnTo>
                    <a:lnTo>
                      <a:pt x="63" y="95"/>
                    </a:lnTo>
                    <a:lnTo>
                      <a:pt x="65" y="95"/>
                    </a:lnTo>
                    <a:lnTo>
                      <a:pt x="68" y="96"/>
                    </a:lnTo>
                    <a:lnTo>
                      <a:pt x="77" y="96"/>
                    </a:lnTo>
                    <a:lnTo>
                      <a:pt x="80" y="98"/>
                    </a:lnTo>
                    <a:lnTo>
                      <a:pt x="83" y="98"/>
                    </a:lnTo>
                    <a:lnTo>
                      <a:pt x="87" y="101"/>
                    </a:lnTo>
                    <a:lnTo>
                      <a:pt x="90" y="105"/>
                    </a:lnTo>
                    <a:lnTo>
                      <a:pt x="88" y="100"/>
                    </a:lnTo>
                    <a:lnTo>
                      <a:pt x="87" y="98"/>
                    </a:lnTo>
                    <a:lnTo>
                      <a:pt x="82" y="96"/>
                    </a:lnTo>
                    <a:lnTo>
                      <a:pt x="77" y="93"/>
                    </a:lnTo>
                    <a:lnTo>
                      <a:pt x="70" y="93"/>
                    </a:lnTo>
                    <a:lnTo>
                      <a:pt x="63" y="91"/>
                    </a:lnTo>
                    <a:lnTo>
                      <a:pt x="63" y="90"/>
                    </a:lnTo>
                    <a:lnTo>
                      <a:pt x="65" y="88"/>
                    </a:lnTo>
                    <a:lnTo>
                      <a:pt x="67" y="88"/>
                    </a:lnTo>
                    <a:lnTo>
                      <a:pt x="70" y="85"/>
                    </a:lnTo>
                    <a:lnTo>
                      <a:pt x="70" y="81"/>
                    </a:lnTo>
                    <a:lnTo>
                      <a:pt x="72" y="78"/>
                    </a:lnTo>
                    <a:lnTo>
                      <a:pt x="67" y="76"/>
                    </a:lnTo>
                    <a:lnTo>
                      <a:pt x="65" y="75"/>
                    </a:lnTo>
                    <a:lnTo>
                      <a:pt x="67" y="70"/>
                    </a:lnTo>
                    <a:lnTo>
                      <a:pt x="70" y="70"/>
                    </a:lnTo>
                    <a:lnTo>
                      <a:pt x="72" y="68"/>
                    </a:lnTo>
                    <a:lnTo>
                      <a:pt x="70" y="66"/>
                    </a:lnTo>
                    <a:lnTo>
                      <a:pt x="68" y="66"/>
                    </a:lnTo>
                    <a:lnTo>
                      <a:pt x="67" y="63"/>
                    </a:lnTo>
                    <a:lnTo>
                      <a:pt x="68" y="58"/>
                    </a:lnTo>
                    <a:lnTo>
                      <a:pt x="67" y="51"/>
                    </a:lnTo>
                    <a:lnTo>
                      <a:pt x="70" y="40"/>
                    </a:lnTo>
                    <a:lnTo>
                      <a:pt x="67" y="32"/>
                    </a:lnTo>
                    <a:lnTo>
                      <a:pt x="67" y="28"/>
                    </a:lnTo>
                    <a:lnTo>
                      <a:pt x="70" y="20"/>
                    </a:lnTo>
                    <a:lnTo>
                      <a:pt x="72" y="17"/>
                    </a:lnTo>
                    <a:lnTo>
                      <a:pt x="73" y="15"/>
                    </a:lnTo>
                    <a:lnTo>
                      <a:pt x="85" y="25"/>
                    </a:lnTo>
                    <a:lnTo>
                      <a:pt x="90" y="28"/>
                    </a:lnTo>
                    <a:lnTo>
                      <a:pt x="101" y="28"/>
                    </a:lnTo>
                    <a:lnTo>
                      <a:pt x="105" y="30"/>
                    </a:lnTo>
                    <a:lnTo>
                      <a:pt x="106" y="35"/>
                    </a:lnTo>
                    <a:lnTo>
                      <a:pt x="110" y="33"/>
                    </a:lnTo>
                    <a:lnTo>
                      <a:pt x="111" y="33"/>
                    </a:lnTo>
                    <a:lnTo>
                      <a:pt x="113" y="37"/>
                    </a:lnTo>
                    <a:lnTo>
                      <a:pt x="111" y="38"/>
                    </a:lnTo>
                    <a:lnTo>
                      <a:pt x="106" y="40"/>
                    </a:lnTo>
                    <a:lnTo>
                      <a:pt x="101" y="45"/>
                    </a:lnTo>
                    <a:lnTo>
                      <a:pt x="101" y="46"/>
                    </a:lnTo>
                    <a:lnTo>
                      <a:pt x="106" y="46"/>
                    </a:lnTo>
                    <a:lnTo>
                      <a:pt x="108" y="43"/>
                    </a:lnTo>
                    <a:lnTo>
                      <a:pt x="113" y="40"/>
                    </a:lnTo>
                    <a:lnTo>
                      <a:pt x="115" y="40"/>
                    </a:lnTo>
                    <a:lnTo>
                      <a:pt x="115" y="43"/>
                    </a:lnTo>
                    <a:lnTo>
                      <a:pt x="111" y="46"/>
                    </a:lnTo>
                    <a:lnTo>
                      <a:pt x="110" y="51"/>
                    </a:lnTo>
                    <a:lnTo>
                      <a:pt x="108" y="56"/>
                    </a:lnTo>
                    <a:lnTo>
                      <a:pt x="108" y="58"/>
                    </a:lnTo>
                    <a:lnTo>
                      <a:pt x="106" y="55"/>
                    </a:lnTo>
                    <a:lnTo>
                      <a:pt x="103" y="56"/>
                    </a:lnTo>
                    <a:lnTo>
                      <a:pt x="103" y="55"/>
                    </a:lnTo>
                    <a:lnTo>
                      <a:pt x="98" y="60"/>
                    </a:lnTo>
                    <a:lnTo>
                      <a:pt x="100" y="61"/>
                    </a:lnTo>
                    <a:lnTo>
                      <a:pt x="105" y="63"/>
                    </a:lnTo>
                    <a:lnTo>
                      <a:pt x="110" y="60"/>
                    </a:lnTo>
                    <a:lnTo>
                      <a:pt x="111" y="56"/>
                    </a:lnTo>
                    <a:lnTo>
                      <a:pt x="113" y="53"/>
                    </a:lnTo>
                    <a:lnTo>
                      <a:pt x="115" y="48"/>
                    </a:lnTo>
                    <a:lnTo>
                      <a:pt x="116" y="46"/>
                    </a:lnTo>
                    <a:lnTo>
                      <a:pt x="118" y="42"/>
                    </a:lnTo>
                    <a:lnTo>
                      <a:pt x="121" y="38"/>
                    </a:lnTo>
                    <a:lnTo>
                      <a:pt x="126" y="35"/>
                    </a:lnTo>
                    <a:lnTo>
                      <a:pt x="125" y="32"/>
                    </a:lnTo>
                    <a:lnTo>
                      <a:pt x="123" y="28"/>
                    </a:lnTo>
                    <a:lnTo>
                      <a:pt x="121" y="28"/>
                    </a:lnTo>
                    <a:lnTo>
                      <a:pt x="125" y="25"/>
                    </a:lnTo>
                    <a:lnTo>
                      <a:pt x="126" y="23"/>
                    </a:lnTo>
                    <a:lnTo>
                      <a:pt x="123" y="20"/>
                    </a:lnTo>
                    <a:lnTo>
                      <a:pt x="121" y="17"/>
                    </a:lnTo>
                    <a:lnTo>
                      <a:pt x="126" y="13"/>
                    </a:lnTo>
                    <a:lnTo>
                      <a:pt x="126" y="10"/>
                    </a:lnTo>
                    <a:lnTo>
                      <a:pt x="121" y="7"/>
                    </a:lnTo>
                    <a:lnTo>
                      <a:pt x="120" y="0"/>
                    </a:lnTo>
                    <a:lnTo>
                      <a:pt x="120" y="0"/>
                    </a:lnTo>
                    <a:close/>
                    <a:moveTo>
                      <a:pt x="1259" y="311"/>
                    </a:moveTo>
                    <a:lnTo>
                      <a:pt x="1259" y="312"/>
                    </a:lnTo>
                    <a:lnTo>
                      <a:pt x="1263" y="312"/>
                    </a:lnTo>
                    <a:lnTo>
                      <a:pt x="1264" y="311"/>
                    </a:lnTo>
                    <a:lnTo>
                      <a:pt x="1268" y="311"/>
                    </a:lnTo>
                    <a:lnTo>
                      <a:pt x="1266" y="309"/>
                    </a:lnTo>
                    <a:lnTo>
                      <a:pt x="1261" y="309"/>
                    </a:lnTo>
                    <a:lnTo>
                      <a:pt x="1261" y="309"/>
                    </a:lnTo>
                    <a:lnTo>
                      <a:pt x="1259" y="311"/>
                    </a:lnTo>
                    <a:lnTo>
                      <a:pt x="1259" y="311"/>
                    </a:lnTo>
                    <a:close/>
                    <a:moveTo>
                      <a:pt x="1185" y="329"/>
                    </a:moveTo>
                    <a:lnTo>
                      <a:pt x="1183" y="331"/>
                    </a:lnTo>
                    <a:lnTo>
                      <a:pt x="1186" y="329"/>
                    </a:lnTo>
                    <a:lnTo>
                      <a:pt x="1188" y="329"/>
                    </a:lnTo>
                    <a:lnTo>
                      <a:pt x="1193" y="327"/>
                    </a:lnTo>
                    <a:lnTo>
                      <a:pt x="1198" y="327"/>
                    </a:lnTo>
                    <a:lnTo>
                      <a:pt x="1206" y="326"/>
                    </a:lnTo>
                    <a:lnTo>
                      <a:pt x="1209" y="324"/>
                    </a:lnTo>
                    <a:lnTo>
                      <a:pt x="1218" y="324"/>
                    </a:lnTo>
                    <a:lnTo>
                      <a:pt x="1219" y="324"/>
                    </a:lnTo>
                    <a:lnTo>
                      <a:pt x="1221" y="324"/>
                    </a:lnTo>
                    <a:lnTo>
                      <a:pt x="1228" y="322"/>
                    </a:lnTo>
                    <a:lnTo>
                      <a:pt x="1229" y="319"/>
                    </a:lnTo>
                    <a:lnTo>
                      <a:pt x="1226" y="321"/>
                    </a:lnTo>
                    <a:lnTo>
                      <a:pt x="1223" y="319"/>
                    </a:lnTo>
                    <a:lnTo>
                      <a:pt x="1218" y="322"/>
                    </a:lnTo>
                    <a:lnTo>
                      <a:pt x="1221" y="319"/>
                    </a:lnTo>
                    <a:lnTo>
                      <a:pt x="1223" y="317"/>
                    </a:lnTo>
                    <a:lnTo>
                      <a:pt x="1223" y="316"/>
                    </a:lnTo>
                    <a:lnTo>
                      <a:pt x="1214" y="319"/>
                    </a:lnTo>
                    <a:lnTo>
                      <a:pt x="1208" y="319"/>
                    </a:lnTo>
                    <a:lnTo>
                      <a:pt x="1201" y="322"/>
                    </a:lnTo>
                    <a:lnTo>
                      <a:pt x="1196" y="321"/>
                    </a:lnTo>
                    <a:lnTo>
                      <a:pt x="1190" y="322"/>
                    </a:lnTo>
                    <a:lnTo>
                      <a:pt x="1185" y="324"/>
                    </a:lnTo>
                    <a:lnTo>
                      <a:pt x="1181" y="327"/>
                    </a:lnTo>
                    <a:lnTo>
                      <a:pt x="1181" y="329"/>
                    </a:lnTo>
                    <a:lnTo>
                      <a:pt x="1185" y="329"/>
                    </a:lnTo>
                    <a:lnTo>
                      <a:pt x="1185" y="329"/>
                    </a:lnTo>
                    <a:close/>
                    <a:moveTo>
                      <a:pt x="120" y="22"/>
                    </a:moveTo>
                    <a:lnTo>
                      <a:pt x="115" y="25"/>
                    </a:lnTo>
                    <a:lnTo>
                      <a:pt x="115" y="32"/>
                    </a:lnTo>
                    <a:lnTo>
                      <a:pt x="118" y="38"/>
                    </a:lnTo>
                    <a:lnTo>
                      <a:pt x="120" y="37"/>
                    </a:lnTo>
                    <a:lnTo>
                      <a:pt x="118" y="28"/>
                    </a:lnTo>
                    <a:lnTo>
                      <a:pt x="118" y="25"/>
                    </a:lnTo>
                    <a:lnTo>
                      <a:pt x="121" y="23"/>
                    </a:lnTo>
                    <a:lnTo>
                      <a:pt x="120" y="22"/>
                    </a:lnTo>
                    <a:lnTo>
                      <a:pt x="120" y="22"/>
                    </a:lnTo>
                    <a:close/>
                    <a:moveTo>
                      <a:pt x="580" y="661"/>
                    </a:moveTo>
                    <a:lnTo>
                      <a:pt x="582" y="659"/>
                    </a:lnTo>
                    <a:lnTo>
                      <a:pt x="587" y="653"/>
                    </a:lnTo>
                    <a:lnTo>
                      <a:pt x="590" y="649"/>
                    </a:lnTo>
                    <a:lnTo>
                      <a:pt x="585" y="653"/>
                    </a:lnTo>
                    <a:lnTo>
                      <a:pt x="580" y="661"/>
                    </a:lnTo>
                    <a:lnTo>
                      <a:pt x="580" y="661"/>
                    </a:lnTo>
                    <a:close/>
                    <a:moveTo>
                      <a:pt x="573" y="671"/>
                    </a:moveTo>
                    <a:lnTo>
                      <a:pt x="575" y="671"/>
                    </a:lnTo>
                    <a:lnTo>
                      <a:pt x="578" y="666"/>
                    </a:lnTo>
                    <a:lnTo>
                      <a:pt x="578" y="663"/>
                    </a:lnTo>
                    <a:lnTo>
                      <a:pt x="573" y="671"/>
                    </a:lnTo>
                    <a:lnTo>
                      <a:pt x="573" y="671"/>
                    </a:lnTo>
                    <a:close/>
                    <a:moveTo>
                      <a:pt x="572" y="701"/>
                    </a:moveTo>
                    <a:lnTo>
                      <a:pt x="570" y="694"/>
                    </a:lnTo>
                    <a:lnTo>
                      <a:pt x="570" y="684"/>
                    </a:lnTo>
                    <a:lnTo>
                      <a:pt x="573" y="674"/>
                    </a:lnTo>
                    <a:lnTo>
                      <a:pt x="568" y="684"/>
                    </a:lnTo>
                    <a:lnTo>
                      <a:pt x="568" y="694"/>
                    </a:lnTo>
                    <a:lnTo>
                      <a:pt x="568" y="694"/>
                    </a:lnTo>
                    <a:lnTo>
                      <a:pt x="572" y="701"/>
                    </a:lnTo>
                    <a:lnTo>
                      <a:pt x="572" y="70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19" name="Freeform 158"/>
              <p:cNvSpPr>
                <a:spLocks/>
              </p:cNvSpPr>
              <p:nvPr/>
            </p:nvSpPr>
            <p:spPr bwMode="auto">
              <a:xfrm>
                <a:off x="5266637" y="3082949"/>
                <a:ext cx="86690" cy="36316"/>
              </a:xfrm>
              <a:custGeom>
                <a:avLst/>
                <a:gdLst/>
                <a:ahLst/>
                <a:cxnLst>
                  <a:cxn ang="0">
                    <a:pos x="60" y="70"/>
                  </a:cxn>
                  <a:cxn ang="0">
                    <a:pos x="68" y="67"/>
                  </a:cxn>
                  <a:cxn ang="0">
                    <a:pos x="68" y="58"/>
                  </a:cxn>
                  <a:cxn ang="0">
                    <a:pos x="76" y="53"/>
                  </a:cxn>
                  <a:cxn ang="0">
                    <a:pos x="90" y="50"/>
                  </a:cxn>
                  <a:cxn ang="0">
                    <a:pos x="95" y="52"/>
                  </a:cxn>
                  <a:cxn ang="0">
                    <a:pos x="100" y="50"/>
                  </a:cxn>
                  <a:cxn ang="0">
                    <a:pos x="110" y="45"/>
                  </a:cxn>
                  <a:cxn ang="0">
                    <a:pos x="113" y="42"/>
                  </a:cxn>
                  <a:cxn ang="0">
                    <a:pos x="121" y="35"/>
                  </a:cxn>
                  <a:cxn ang="0">
                    <a:pos x="123" y="32"/>
                  </a:cxn>
                  <a:cxn ang="0">
                    <a:pos x="128" y="35"/>
                  </a:cxn>
                  <a:cxn ang="0">
                    <a:pos x="135" y="37"/>
                  </a:cxn>
                  <a:cxn ang="0">
                    <a:pos x="140" y="33"/>
                  </a:cxn>
                  <a:cxn ang="0">
                    <a:pos x="148" y="28"/>
                  </a:cxn>
                  <a:cxn ang="0">
                    <a:pos x="151" y="25"/>
                  </a:cxn>
                  <a:cxn ang="0">
                    <a:pos x="155" y="27"/>
                  </a:cxn>
                  <a:cxn ang="0">
                    <a:pos x="161" y="25"/>
                  </a:cxn>
                  <a:cxn ang="0">
                    <a:pos x="161" y="22"/>
                  </a:cxn>
                  <a:cxn ang="0">
                    <a:pos x="150" y="17"/>
                  </a:cxn>
                  <a:cxn ang="0">
                    <a:pos x="151" y="20"/>
                  </a:cxn>
                  <a:cxn ang="0">
                    <a:pos x="140" y="20"/>
                  </a:cxn>
                  <a:cxn ang="0">
                    <a:pos x="133" y="17"/>
                  </a:cxn>
                  <a:cxn ang="0">
                    <a:pos x="130" y="15"/>
                  </a:cxn>
                  <a:cxn ang="0">
                    <a:pos x="133" y="13"/>
                  </a:cxn>
                  <a:cxn ang="0">
                    <a:pos x="140" y="13"/>
                  </a:cxn>
                  <a:cxn ang="0">
                    <a:pos x="146" y="15"/>
                  </a:cxn>
                  <a:cxn ang="0">
                    <a:pos x="136" y="8"/>
                  </a:cxn>
                  <a:cxn ang="0">
                    <a:pos x="128" y="8"/>
                  </a:cxn>
                  <a:cxn ang="0">
                    <a:pos x="125" y="10"/>
                  </a:cxn>
                  <a:cxn ang="0">
                    <a:pos x="110" y="7"/>
                  </a:cxn>
                  <a:cxn ang="0">
                    <a:pos x="95" y="2"/>
                  </a:cxn>
                  <a:cxn ang="0">
                    <a:pos x="88" y="3"/>
                  </a:cxn>
                  <a:cxn ang="0">
                    <a:pos x="86" y="5"/>
                  </a:cxn>
                  <a:cxn ang="0">
                    <a:pos x="80" y="5"/>
                  </a:cxn>
                  <a:cxn ang="0">
                    <a:pos x="62" y="7"/>
                  </a:cxn>
                  <a:cxn ang="0">
                    <a:pos x="42" y="10"/>
                  </a:cxn>
                  <a:cxn ang="0">
                    <a:pos x="37" y="10"/>
                  </a:cxn>
                  <a:cxn ang="0">
                    <a:pos x="33" y="17"/>
                  </a:cxn>
                  <a:cxn ang="0">
                    <a:pos x="22" y="20"/>
                  </a:cxn>
                  <a:cxn ang="0">
                    <a:pos x="12" y="28"/>
                  </a:cxn>
                  <a:cxn ang="0">
                    <a:pos x="10" y="38"/>
                  </a:cxn>
                  <a:cxn ang="0">
                    <a:pos x="3" y="43"/>
                  </a:cxn>
                  <a:cxn ang="0">
                    <a:pos x="3" y="45"/>
                  </a:cxn>
                  <a:cxn ang="0">
                    <a:pos x="5" y="62"/>
                  </a:cxn>
                  <a:cxn ang="0">
                    <a:pos x="15" y="65"/>
                  </a:cxn>
                  <a:cxn ang="0">
                    <a:pos x="23" y="67"/>
                  </a:cxn>
                  <a:cxn ang="0">
                    <a:pos x="22" y="65"/>
                  </a:cxn>
                  <a:cxn ang="0">
                    <a:pos x="30" y="68"/>
                  </a:cxn>
                  <a:cxn ang="0">
                    <a:pos x="43" y="72"/>
                  </a:cxn>
                  <a:cxn ang="0">
                    <a:pos x="45" y="65"/>
                  </a:cxn>
                  <a:cxn ang="0">
                    <a:pos x="50" y="65"/>
                  </a:cxn>
                  <a:cxn ang="0">
                    <a:pos x="53" y="67"/>
                  </a:cxn>
                  <a:cxn ang="0">
                    <a:pos x="55" y="67"/>
                  </a:cxn>
                  <a:cxn ang="0">
                    <a:pos x="57" y="72"/>
                  </a:cxn>
                </a:cxnLst>
                <a:rect l="0" t="0" r="r" b="b"/>
                <a:pathLst>
                  <a:path w="163" h="72">
                    <a:moveTo>
                      <a:pt x="57" y="72"/>
                    </a:moveTo>
                    <a:lnTo>
                      <a:pt x="60" y="70"/>
                    </a:lnTo>
                    <a:lnTo>
                      <a:pt x="67" y="70"/>
                    </a:lnTo>
                    <a:lnTo>
                      <a:pt x="68" y="67"/>
                    </a:lnTo>
                    <a:lnTo>
                      <a:pt x="68" y="62"/>
                    </a:lnTo>
                    <a:lnTo>
                      <a:pt x="68" y="58"/>
                    </a:lnTo>
                    <a:lnTo>
                      <a:pt x="68" y="53"/>
                    </a:lnTo>
                    <a:lnTo>
                      <a:pt x="76" y="53"/>
                    </a:lnTo>
                    <a:lnTo>
                      <a:pt x="85" y="48"/>
                    </a:lnTo>
                    <a:lnTo>
                      <a:pt x="90" y="50"/>
                    </a:lnTo>
                    <a:lnTo>
                      <a:pt x="93" y="52"/>
                    </a:lnTo>
                    <a:lnTo>
                      <a:pt x="95" y="52"/>
                    </a:lnTo>
                    <a:lnTo>
                      <a:pt x="98" y="53"/>
                    </a:lnTo>
                    <a:lnTo>
                      <a:pt x="100" y="50"/>
                    </a:lnTo>
                    <a:lnTo>
                      <a:pt x="105" y="48"/>
                    </a:lnTo>
                    <a:lnTo>
                      <a:pt x="110" y="45"/>
                    </a:lnTo>
                    <a:lnTo>
                      <a:pt x="111" y="43"/>
                    </a:lnTo>
                    <a:lnTo>
                      <a:pt x="113" y="42"/>
                    </a:lnTo>
                    <a:lnTo>
                      <a:pt x="116" y="35"/>
                    </a:lnTo>
                    <a:lnTo>
                      <a:pt x="121" y="35"/>
                    </a:lnTo>
                    <a:lnTo>
                      <a:pt x="121" y="32"/>
                    </a:lnTo>
                    <a:lnTo>
                      <a:pt x="123" y="32"/>
                    </a:lnTo>
                    <a:lnTo>
                      <a:pt x="126" y="33"/>
                    </a:lnTo>
                    <a:lnTo>
                      <a:pt x="128" y="35"/>
                    </a:lnTo>
                    <a:lnTo>
                      <a:pt x="133" y="35"/>
                    </a:lnTo>
                    <a:lnTo>
                      <a:pt x="135" y="37"/>
                    </a:lnTo>
                    <a:lnTo>
                      <a:pt x="136" y="33"/>
                    </a:lnTo>
                    <a:lnTo>
                      <a:pt x="140" y="33"/>
                    </a:lnTo>
                    <a:lnTo>
                      <a:pt x="145" y="30"/>
                    </a:lnTo>
                    <a:lnTo>
                      <a:pt x="148" y="28"/>
                    </a:lnTo>
                    <a:lnTo>
                      <a:pt x="150" y="25"/>
                    </a:lnTo>
                    <a:lnTo>
                      <a:pt x="151" y="25"/>
                    </a:lnTo>
                    <a:lnTo>
                      <a:pt x="153" y="25"/>
                    </a:lnTo>
                    <a:lnTo>
                      <a:pt x="155" y="27"/>
                    </a:lnTo>
                    <a:lnTo>
                      <a:pt x="158" y="27"/>
                    </a:lnTo>
                    <a:lnTo>
                      <a:pt x="161" y="25"/>
                    </a:lnTo>
                    <a:lnTo>
                      <a:pt x="163" y="25"/>
                    </a:lnTo>
                    <a:lnTo>
                      <a:pt x="161" y="22"/>
                    </a:lnTo>
                    <a:lnTo>
                      <a:pt x="155" y="18"/>
                    </a:lnTo>
                    <a:lnTo>
                      <a:pt x="150" y="17"/>
                    </a:lnTo>
                    <a:lnTo>
                      <a:pt x="150" y="17"/>
                    </a:lnTo>
                    <a:lnTo>
                      <a:pt x="151" y="20"/>
                    </a:lnTo>
                    <a:lnTo>
                      <a:pt x="146" y="20"/>
                    </a:lnTo>
                    <a:lnTo>
                      <a:pt x="140" y="20"/>
                    </a:lnTo>
                    <a:lnTo>
                      <a:pt x="138" y="18"/>
                    </a:lnTo>
                    <a:lnTo>
                      <a:pt x="133" y="17"/>
                    </a:lnTo>
                    <a:lnTo>
                      <a:pt x="130" y="17"/>
                    </a:lnTo>
                    <a:lnTo>
                      <a:pt x="130" y="15"/>
                    </a:lnTo>
                    <a:lnTo>
                      <a:pt x="133" y="15"/>
                    </a:lnTo>
                    <a:lnTo>
                      <a:pt x="133" y="13"/>
                    </a:lnTo>
                    <a:lnTo>
                      <a:pt x="135" y="12"/>
                    </a:lnTo>
                    <a:lnTo>
                      <a:pt x="140" y="13"/>
                    </a:lnTo>
                    <a:lnTo>
                      <a:pt x="146" y="15"/>
                    </a:lnTo>
                    <a:lnTo>
                      <a:pt x="146" y="15"/>
                    </a:lnTo>
                    <a:lnTo>
                      <a:pt x="141" y="12"/>
                    </a:lnTo>
                    <a:lnTo>
                      <a:pt x="136" y="8"/>
                    </a:lnTo>
                    <a:lnTo>
                      <a:pt x="131" y="8"/>
                    </a:lnTo>
                    <a:lnTo>
                      <a:pt x="128" y="8"/>
                    </a:lnTo>
                    <a:lnTo>
                      <a:pt x="125" y="7"/>
                    </a:lnTo>
                    <a:lnTo>
                      <a:pt x="125" y="10"/>
                    </a:lnTo>
                    <a:lnTo>
                      <a:pt x="121" y="8"/>
                    </a:lnTo>
                    <a:lnTo>
                      <a:pt x="110" y="7"/>
                    </a:lnTo>
                    <a:lnTo>
                      <a:pt x="100" y="7"/>
                    </a:lnTo>
                    <a:lnTo>
                      <a:pt x="95" y="2"/>
                    </a:lnTo>
                    <a:lnTo>
                      <a:pt x="90" y="0"/>
                    </a:lnTo>
                    <a:lnTo>
                      <a:pt x="88" y="3"/>
                    </a:lnTo>
                    <a:lnTo>
                      <a:pt x="90" y="3"/>
                    </a:lnTo>
                    <a:lnTo>
                      <a:pt x="86" y="5"/>
                    </a:lnTo>
                    <a:lnTo>
                      <a:pt x="85" y="7"/>
                    </a:lnTo>
                    <a:lnTo>
                      <a:pt x="80" y="5"/>
                    </a:lnTo>
                    <a:lnTo>
                      <a:pt x="71" y="8"/>
                    </a:lnTo>
                    <a:lnTo>
                      <a:pt x="62" y="7"/>
                    </a:lnTo>
                    <a:lnTo>
                      <a:pt x="48" y="7"/>
                    </a:lnTo>
                    <a:lnTo>
                      <a:pt x="42" y="10"/>
                    </a:lnTo>
                    <a:lnTo>
                      <a:pt x="38" y="8"/>
                    </a:lnTo>
                    <a:lnTo>
                      <a:pt x="37" y="10"/>
                    </a:lnTo>
                    <a:lnTo>
                      <a:pt x="35" y="12"/>
                    </a:lnTo>
                    <a:lnTo>
                      <a:pt x="33" y="17"/>
                    </a:lnTo>
                    <a:lnTo>
                      <a:pt x="27" y="20"/>
                    </a:lnTo>
                    <a:lnTo>
                      <a:pt x="22" y="20"/>
                    </a:lnTo>
                    <a:lnTo>
                      <a:pt x="17" y="25"/>
                    </a:lnTo>
                    <a:lnTo>
                      <a:pt x="12" y="28"/>
                    </a:lnTo>
                    <a:lnTo>
                      <a:pt x="13" y="33"/>
                    </a:lnTo>
                    <a:lnTo>
                      <a:pt x="10" y="38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0" y="57"/>
                    </a:lnTo>
                    <a:lnTo>
                      <a:pt x="5" y="62"/>
                    </a:lnTo>
                    <a:lnTo>
                      <a:pt x="7" y="62"/>
                    </a:lnTo>
                    <a:lnTo>
                      <a:pt x="15" y="65"/>
                    </a:lnTo>
                    <a:lnTo>
                      <a:pt x="22" y="68"/>
                    </a:lnTo>
                    <a:lnTo>
                      <a:pt x="23" y="67"/>
                    </a:lnTo>
                    <a:lnTo>
                      <a:pt x="20" y="65"/>
                    </a:lnTo>
                    <a:lnTo>
                      <a:pt x="22" y="65"/>
                    </a:lnTo>
                    <a:lnTo>
                      <a:pt x="27" y="65"/>
                    </a:lnTo>
                    <a:lnTo>
                      <a:pt x="30" y="68"/>
                    </a:lnTo>
                    <a:lnTo>
                      <a:pt x="32" y="72"/>
                    </a:lnTo>
                    <a:lnTo>
                      <a:pt x="43" y="72"/>
                    </a:lnTo>
                    <a:lnTo>
                      <a:pt x="47" y="67"/>
                    </a:lnTo>
                    <a:lnTo>
                      <a:pt x="45" y="65"/>
                    </a:lnTo>
                    <a:lnTo>
                      <a:pt x="47" y="63"/>
                    </a:lnTo>
                    <a:lnTo>
                      <a:pt x="50" y="65"/>
                    </a:lnTo>
                    <a:lnTo>
                      <a:pt x="50" y="67"/>
                    </a:lnTo>
                    <a:lnTo>
                      <a:pt x="53" y="67"/>
                    </a:lnTo>
                    <a:lnTo>
                      <a:pt x="53" y="65"/>
                    </a:lnTo>
                    <a:lnTo>
                      <a:pt x="55" y="67"/>
                    </a:lnTo>
                    <a:lnTo>
                      <a:pt x="55" y="68"/>
                    </a:lnTo>
                    <a:lnTo>
                      <a:pt x="57" y="72"/>
                    </a:lnTo>
                    <a:lnTo>
                      <a:pt x="57" y="7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20" name="Freeform 160"/>
              <p:cNvSpPr>
                <a:spLocks/>
              </p:cNvSpPr>
              <p:nvPr/>
            </p:nvSpPr>
            <p:spPr bwMode="auto">
              <a:xfrm>
                <a:off x="5275199" y="3055971"/>
                <a:ext cx="14983" cy="29052"/>
              </a:xfrm>
              <a:custGeom>
                <a:avLst/>
                <a:gdLst/>
                <a:ahLst/>
                <a:cxnLst>
                  <a:cxn ang="0">
                    <a:pos x="0" y="13"/>
                  </a:cxn>
                  <a:cxn ang="0">
                    <a:pos x="0" y="13"/>
                  </a:cxn>
                  <a:cxn ang="0">
                    <a:pos x="0" y="11"/>
                  </a:cxn>
                  <a:cxn ang="0">
                    <a:pos x="3" y="10"/>
                  </a:cxn>
                  <a:cxn ang="0">
                    <a:pos x="7" y="10"/>
                  </a:cxn>
                  <a:cxn ang="0">
                    <a:pos x="7" y="11"/>
                  </a:cxn>
                  <a:cxn ang="0">
                    <a:pos x="8" y="11"/>
                  </a:cxn>
                  <a:cxn ang="0">
                    <a:pos x="8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3" y="5"/>
                  </a:cxn>
                  <a:cxn ang="0">
                    <a:pos x="15" y="1"/>
                  </a:cxn>
                  <a:cxn ang="0">
                    <a:pos x="15" y="0"/>
                  </a:cxn>
                  <a:cxn ang="0">
                    <a:pos x="18" y="0"/>
                  </a:cxn>
                  <a:cxn ang="0">
                    <a:pos x="20" y="0"/>
                  </a:cxn>
                  <a:cxn ang="0">
                    <a:pos x="22" y="1"/>
                  </a:cxn>
                  <a:cxn ang="0">
                    <a:pos x="23" y="0"/>
                  </a:cxn>
                  <a:cxn ang="0">
                    <a:pos x="27" y="0"/>
                  </a:cxn>
                  <a:cxn ang="0">
                    <a:pos x="28" y="1"/>
                  </a:cxn>
                  <a:cxn ang="0">
                    <a:pos x="27" y="5"/>
                  </a:cxn>
                  <a:cxn ang="0">
                    <a:pos x="27" y="15"/>
                  </a:cxn>
                  <a:cxn ang="0">
                    <a:pos x="23" y="18"/>
                  </a:cxn>
                  <a:cxn ang="0">
                    <a:pos x="23" y="25"/>
                  </a:cxn>
                  <a:cxn ang="0">
                    <a:pos x="25" y="28"/>
                  </a:cxn>
                  <a:cxn ang="0">
                    <a:pos x="25" y="34"/>
                  </a:cxn>
                  <a:cxn ang="0">
                    <a:pos x="23" y="41"/>
                  </a:cxn>
                  <a:cxn ang="0">
                    <a:pos x="17" y="49"/>
                  </a:cxn>
                  <a:cxn ang="0">
                    <a:pos x="13" y="48"/>
                  </a:cxn>
                  <a:cxn ang="0">
                    <a:pos x="8" y="51"/>
                  </a:cxn>
                  <a:cxn ang="0">
                    <a:pos x="7" y="54"/>
                  </a:cxn>
                  <a:cxn ang="0">
                    <a:pos x="7" y="54"/>
                  </a:cxn>
                  <a:cxn ang="0">
                    <a:pos x="5" y="56"/>
                  </a:cxn>
                  <a:cxn ang="0">
                    <a:pos x="3" y="54"/>
                  </a:cxn>
                  <a:cxn ang="0">
                    <a:pos x="0" y="54"/>
                  </a:cxn>
                  <a:cxn ang="0">
                    <a:pos x="0" y="15"/>
                  </a:cxn>
                  <a:cxn ang="0">
                    <a:pos x="0" y="13"/>
                  </a:cxn>
                </a:cxnLst>
                <a:rect l="0" t="0" r="r" b="b"/>
                <a:pathLst>
                  <a:path w="28" h="56">
                    <a:moveTo>
                      <a:pt x="0" y="13"/>
                    </a:moveTo>
                    <a:lnTo>
                      <a:pt x="0" y="13"/>
                    </a:lnTo>
                    <a:lnTo>
                      <a:pt x="0" y="11"/>
                    </a:lnTo>
                    <a:lnTo>
                      <a:pt x="3" y="10"/>
                    </a:lnTo>
                    <a:lnTo>
                      <a:pt x="7" y="10"/>
                    </a:lnTo>
                    <a:lnTo>
                      <a:pt x="7" y="11"/>
                    </a:lnTo>
                    <a:lnTo>
                      <a:pt x="8" y="11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3" y="5"/>
                    </a:lnTo>
                    <a:lnTo>
                      <a:pt x="15" y="1"/>
                    </a:lnTo>
                    <a:lnTo>
                      <a:pt x="15" y="0"/>
                    </a:lnTo>
                    <a:lnTo>
                      <a:pt x="18" y="0"/>
                    </a:lnTo>
                    <a:lnTo>
                      <a:pt x="20" y="0"/>
                    </a:lnTo>
                    <a:lnTo>
                      <a:pt x="22" y="1"/>
                    </a:lnTo>
                    <a:lnTo>
                      <a:pt x="23" y="0"/>
                    </a:lnTo>
                    <a:lnTo>
                      <a:pt x="27" y="0"/>
                    </a:lnTo>
                    <a:lnTo>
                      <a:pt x="28" y="1"/>
                    </a:lnTo>
                    <a:lnTo>
                      <a:pt x="27" y="5"/>
                    </a:lnTo>
                    <a:lnTo>
                      <a:pt x="27" y="15"/>
                    </a:lnTo>
                    <a:lnTo>
                      <a:pt x="23" y="18"/>
                    </a:lnTo>
                    <a:lnTo>
                      <a:pt x="23" y="25"/>
                    </a:lnTo>
                    <a:lnTo>
                      <a:pt x="25" y="28"/>
                    </a:lnTo>
                    <a:lnTo>
                      <a:pt x="25" y="34"/>
                    </a:lnTo>
                    <a:lnTo>
                      <a:pt x="23" y="41"/>
                    </a:lnTo>
                    <a:lnTo>
                      <a:pt x="17" y="49"/>
                    </a:lnTo>
                    <a:lnTo>
                      <a:pt x="13" y="48"/>
                    </a:lnTo>
                    <a:lnTo>
                      <a:pt x="8" y="51"/>
                    </a:lnTo>
                    <a:lnTo>
                      <a:pt x="7" y="54"/>
                    </a:lnTo>
                    <a:lnTo>
                      <a:pt x="7" y="54"/>
                    </a:lnTo>
                    <a:lnTo>
                      <a:pt x="5" y="56"/>
                    </a:lnTo>
                    <a:lnTo>
                      <a:pt x="3" y="54"/>
                    </a:lnTo>
                    <a:lnTo>
                      <a:pt x="0" y="54"/>
                    </a:lnTo>
                    <a:lnTo>
                      <a:pt x="0" y="15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21" name="Freeform 161"/>
              <p:cNvSpPr>
                <a:spLocks/>
              </p:cNvSpPr>
              <p:nvPr/>
            </p:nvSpPr>
            <p:spPr bwMode="auto">
              <a:xfrm>
                <a:off x="5233460" y="3062197"/>
                <a:ext cx="53512" cy="49804"/>
              </a:xfrm>
              <a:custGeom>
                <a:avLst/>
                <a:gdLst/>
                <a:ahLst/>
                <a:cxnLst>
                  <a:cxn ang="0">
                    <a:pos x="48" y="95"/>
                  </a:cxn>
                  <a:cxn ang="0">
                    <a:pos x="49" y="93"/>
                  </a:cxn>
                  <a:cxn ang="0">
                    <a:pos x="49" y="90"/>
                  </a:cxn>
                  <a:cxn ang="0">
                    <a:pos x="54" y="86"/>
                  </a:cxn>
                  <a:cxn ang="0">
                    <a:pos x="61" y="85"/>
                  </a:cxn>
                  <a:cxn ang="0">
                    <a:pos x="64" y="83"/>
                  </a:cxn>
                  <a:cxn ang="0">
                    <a:pos x="64" y="81"/>
                  </a:cxn>
                  <a:cxn ang="0">
                    <a:pos x="71" y="76"/>
                  </a:cxn>
                  <a:cxn ang="0">
                    <a:pos x="74" y="71"/>
                  </a:cxn>
                  <a:cxn ang="0">
                    <a:pos x="73" y="66"/>
                  </a:cxn>
                  <a:cxn ang="0">
                    <a:pos x="78" y="63"/>
                  </a:cxn>
                  <a:cxn ang="0">
                    <a:pos x="83" y="58"/>
                  </a:cxn>
                  <a:cxn ang="0">
                    <a:pos x="88" y="58"/>
                  </a:cxn>
                  <a:cxn ang="0">
                    <a:pos x="94" y="55"/>
                  </a:cxn>
                  <a:cxn ang="0">
                    <a:pos x="96" y="50"/>
                  </a:cxn>
                  <a:cxn ang="0">
                    <a:pos x="98" y="48"/>
                  </a:cxn>
                  <a:cxn ang="0">
                    <a:pos x="99" y="46"/>
                  </a:cxn>
                  <a:cxn ang="0">
                    <a:pos x="98" y="45"/>
                  </a:cxn>
                  <a:cxn ang="0">
                    <a:pos x="93" y="45"/>
                  </a:cxn>
                  <a:cxn ang="0">
                    <a:pos x="91" y="46"/>
                  </a:cxn>
                  <a:cxn ang="0">
                    <a:pos x="88" y="45"/>
                  </a:cxn>
                  <a:cxn ang="0">
                    <a:pos x="84" y="45"/>
                  </a:cxn>
                  <a:cxn ang="0">
                    <a:pos x="83" y="41"/>
                  </a:cxn>
                  <a:cxn ang="0">
                    <a:pos x="81" y="43"/>
                  </a:cxn>
                  <a:cxn ang="0">
                    <a:pos x="79" y="41"/>
                  </a:cxn>
                  <a:cxn ang="0">
                    <a:pos x="76" y="41"/>
                  </a:cxn>
                  <a:cxn ang="0">
                    <a:pos x="76" y="2"/>
                  </a:cxn>
                  <a:cxn ang="0">
                    <a:pos x="76" y="0"/>
                  </a:cxn>
                  <a:cxn ang="0">
                    <a:pos x="34" y="0"/>
                  </a:cxn>
                  <a:cxn ang="0">
                    <a:pos x="33" y="12"/>
                  </a:cxn>
                  <a:cxn ang="0">
                    <a:pos x="23" y="13"/>
                  </a:cxn>
                  <a:cxn ang="0">
                    <a:pos x="26" y="15"/>
                  </a:cxn>
                  <a:cxn ang="0">
                    <a:pos x="28" y="17"/>
                  </a:cxn>
                  <a:cxn ang="0">
                    <a:pos x="31" y="21"/>
                  </a:cxn>
                  <a:cxn ang="0">
                    <a:pos x="36" y="25"/>
                  </a:cxn>
                  <a:cxn ang="0">
                    <a:pos x="38" y="25"/>
                  </a:cxn>
                  <a:cxn ang="0">
                    <a:pos x="39" y="26"/>
                  </a:cxn>
                  <a:cxn ang="0">
                    <a:pos x="41" y="30"/>
                  </a:cxn>
                  <a:cxn ang="0">
                    <a:pos x="43" y="31"/>
                  </a:cxn>
                  <a:cxn ang="0">
                    <a:pos x="46" y="31"/>
                  </a:cxn>
                  <a:cxn ang="0">
                    <a:pos x="49" y="33"/>
                  </a:cxn>
                  <a:cxn ang="0">
                    <a:pos x="49" y="36"/>
                  </a:cxn>
                  <a:cxn ang="0">
                    <a:pos x="46" y="38"/>
                  </a:cxn>
                  <a:cxn ang="0">
                    <a:pos x="16" y="38"/>
                  </a:cxn>
                  <a:cxn ang="0">
                    <a:pos x="1" y="60"/>
                  </a:cxn>
                  <a:cxn ang="0">
                    <a:pos x="1" y="63"/>
                  </a:cxn>
                  <a:cxn ang="0">
                    <a:pos x="1" y="65"/>
                  </a:cxn>
                  <a:cxn ang="0">
                    <a:pos x="1" y="66"/>
                  </a:cxn>
                  <a:cxn ang="0">
                    <a:pos x="3" y="68"/>
                  </a:cxn>
                  <a:cxn ang="0">
                    <a:pos x="3" y="68"/>
                  </a:cxn>
                  <a:cxn ang="0">
                    <a:pos x="3" y="71"/>
                  </a:cxn>
                  <a:cxn ang="0">
                    <a:pos x="1" y="73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3" y="80"/>
                  </a:cxn>
                  <a:cxn ang="0">
                    <a:pos x="6" y="85"/>
                  </a:cxn>
                  <a:cxn ang="0">
                    <a:pos x="10" y="85"/>
                  </a:cxn>
                  <a:cxn ang="0">
                    <a:pos x="13" y="88"/>
                  </a:cxn>
                  <a:cxn ang="0">
                    <a:pos x="26" y="93"/>
                  </a:cxn>
                  <a:cxn ang="0">
                    <a:pos x="33" y="93"/>
                  </a:cxn>
                  <a:cxn ang="0">
                    <a:pos x="39" y="91"/>
                  </a:cxn>
                  <a:cxn ang="0">
                    <a:pos x="48" y="95"/>
                  </a:cxn>
                </a:cxnLst>
                <a:rect l="0" t="0" r="r" b="b"/>
                <a:pathLst>
                  <a:path w="99" h="95">
                    <a:moveTo>
                      <a:pt x="48" y="95"/>
                    </a:moveTo>
                    <a:lnTo>
                      <a:pt x="49" y="93"/>
                    </a:lnTo>
                    <a:lnTo>
                      <a:pt x="49" y="90"/>
                    </a:lnTo>
                    <a:lnTo>
                      <a:pt x="54" y="86"/>
                    </a:lnTo>
                    <a:lnTo>
                      <a:pt x="61" y="85"/>
                    </a:lnTo>
                    <a:lnTo>
                      <a:pt x="64" y="83"/>
                    </a:lnTo>
                    <a:lnTo>
                      <a:pt x="64" y="81"/>
                    </a:lnTo>
                    <a:lnTo>
                      <a:pt x="71" y="76"/>
                    </a:lnTo>
                    <a:lnTo>
                      <a:pt x="74" y="71"/>
                    </a:lnTo>
                    <a:lnTo>
                      <a:pt x="73" y="66"/>
                    </a:lnTo>
                    <a:lnTo>
                      <a:pt x="78" y="63"/>
                    </a:lnTo>
                    <a:lnTo>
                      <a:pt x="83" y="58"/>
                    </a:lnTo>
                    <a:lnTo>
                      <a:pt x="88" y="58"/>
                    </a:lnTo>
                    <a:lnTo>
                      <a:pt x="94" y="55"/>
                    </a:lnTo>
                    <a:lnTo>
                      <a:pt x="96" y="50"/>
                    </a:lnTo>
                    <a:lnTo>
                      <a:pt x="98" y="48"/>
                    </a:lnTo>
                    <a:lnTo>
                      <a:pt x="99" y="46"/>
                    </a:lnTo>
                    <a:lnTo>
                      <a:pt x="98" y="45"/>
                    </a:lnTo>
                    <a:lnTo>
                      <a:pt x="93" y="45"/>
                    </a:lnTo>
                    <a:lnTo>
                      <a:pt x="91" y="46"/>
                    </a:lnTo>
                    <a:lnTo>
                      <a:pt x="88" y="45"/>
                    </a:lnTo>
                    <a:lnTo>
                      <a:pt x="84" y="45"/>
                    </a:lnTo>
                    <a:lnTo>
                      <a:pt x="83" y="41"/>
                    </a:lnTo>
                    <a:lnTo>
                      <a:pt x="81" y="43"/>
                    </a:lnTo>
                    <a:lnTo>
                      <a:pt x="79" y="41"/>
                    </a:lnTo>
                    <a:lnTo>
                      <a:pt x="76" y="41"/>
                    </a:lnTo>
                    <a:lnTo>
                      <a:pt x="76" y="2"/>
                    </a:lnTo>
                    <a:lnTo>
                      <a:pt x="76" y="0"/>
                    </a:lnTo>
                    <a:lnTo>
                      <a:pt x="34" y="0"/>
                    </a:lnTo>
                    <a:lnTo>
                      <a:pt x="33" y="12"/>
                    </a:lnTo>
                    <a:lnTo>
                      <a:pt x="23" y="13"/>
                    </a:lnTo>
                    <a:lnTo>
                      <a:pt x="26" y="15"/>
                    </a:lnTo>
                    <a:lnTo>
                      <a:pt x="28" y="17"/>
                    </a:lnTo>
                    <a:lnTo>
                      <a:pt x="31" y="21"/>
                    </a:lnTo>
                    <a:lnTo>
                      <a:pt x="36" y="25"/>
                    </a:lnTo>
                    <a:lnTo>
                      <a:pt x="38" y="25"/>
                    </a:lnTo>
                    <a:lnTo>
                      <a:pt x="39" y="26"/>
                    </a:lnTo>
                    <a:lnTo>
                      <a:pt x="41" y="30"/>
                    </a:lnTo>
                    <a:lnTo>
                      <a:pt x="43" y="31"/>
                    </a:lnTo>
                    <a:lnTo>
                      <a:pt x="46" y="31"/>
                    </a:lnTo>
                    <a:lnTo>
                      <a:pt x="49" y="33"/>
                    </a:lnTo>
                    <a:lnTo>
                      <a:pt x="49" y="36"/>
                    </a:lnTo>
                    <a:lnTo>
                      <a:pt x="46" y="38"/>
                    </a:lnTo>
                    <a:lnTo>
                      <a:pt x="16" y="38"/>
                    </a:lnTo>
                    <a:lnTo>
                      <a:pt x="1" y="60"/>
                    </a:lnTo>
                    <a:lnTo>
                      <a:pt x="1" y="63"/>
                    </a:lnTo>
                    <a:lnTo>
                      <a:pt x="1" y="65"/>
                    </a:lnTo>
                    <a:lnTo>
                      <a:pt x="1" y="66"/>
                    </a:lnTo>
                    <a:lnTo>
                      <a:pt x="3" y="68"/>
                    </a:lnTo>
                    <a:lnTo>
                      <a:pt x="3" y="68"/>
                    </a:lnTo>
                    <a:lnTo>
                      <a:pt x="3" y="71"/>
                    </a:lnTo>
                    <a:lnTo>
                      <a:pt x="1" y="73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3" y="80"/>
                    </a:lnTo>
                    <a:lnTo>
                      <a:pt x="6" y="85"/>
                    </a:lnTo>
                    <a:lnTo>
                      <a:pt x="10" y="85"/>
                    </a:lnTo>
                    <a:lnTo>
                      <a:pt x="13" y="88"/>
                    </a:lnTo>
                    <a:lnTo>
                      <a:pt x="26" y="93"/>
                    </a:lnTo>
                    <a:lnTo>
                      <a:pt x="33" y="93"/>
                    </a:lnTo>
                    <a:lnTo>
                      <a:pt x="39" y="91"/>
                    </a:lnTo>
                    <a:lnTo>
                      <a:pt x="48" y="9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22" name="Freeform 162"/>
              <p:cNvSpPr>
                <a:spLocks noEditPoints="1"/>
              </p:cNvSpPr>
              <p:nvPr/>
            </p:nvSpPr>
            <p:spPr bwMode="auto">
              <a:xfrm>
                <a:off x="4941282" y="2860905"/>
                <a:ext cx="370306" cy="240720"/>
              </a:xfrm>
              <a:custGeom>
                <a:avLst/>
                <a:gdLst/>
                <a:ahLst/>
                <a:cxnLst>
                  <a:cxn ang="0">
                    <a:pos x="261" y="43"/>
                  </a:cxn>
                  <a:cxn ang="0">
                    <a:pos x="279" y="63"/>
                  </a:cxn>
                  <a:cxn ang="0">
                    <a:pos x="289" y="88"/>
                  </a:cxn>
                  <a:cxn ang="0">
                    <a:pos x="309" y="103"/>
                  </a:cxn>
                  <a:cxn ang="0">
                    <a:pos x="331" y="102"/>
                  </a:cxn>
                  <a:cxn ang="0">
                    <a:pos x="359" y="88"/>
                  </a:cxn>
                  <a:cxn ang="0">
                    <a:pos x="384" y="118"/>
                  </a:cxn>
                  <a:cxn ang="0">
                    <a:pos x="404" y="156"/>
                  </a:cxn>
                  <a:cxn ang="0">
                    <a:pos x="432" y="188"/>
                  </a:cxn>
                  <a:cxn ang="0">
                    <a:pos x="449" y="196"/>
                  </a:cxn>
                  <a:cxn ang="0">
                    <a:pos x="437" y="216"/>
                  </a:cxn>
                  <a:cxn ang="0">
                    <a:pos x="429" y="274"/>
                  </a:cxn>
                  <a:cxn ang="0">
                    <a:pos x="435" y="309"/>
                  </a:cxn>
                  <a:cxn ang="0">
                    <a:pos x="474" y="366"/>
                  </a:cxn>
                  <a:cxn ang="0">
                    <a:pos x="527" y="372"/>
                  </a:cxn>
                  <a:cxn ang="0">
                    <a:pos x="568" y="379"/>
                  </a:cxn>
                  <a:cxn ang="0">
                    <a:pos x="591" y="344"/>
                  </a:cxn>
                  <a:cxn ang="0">
                    <a:pos x="653" y="303"/>
                  </a:cxn>
                  <a:cxn ang="0">
                    <a:pos x="684" y="322"/>
                  </a:cxn>
                  <a:cxn ang="0">
                    <a:pos x="668" y="357"/>
                  </a:cxn>
                  <a:cxn ang="0">
                    <a:pos x="656" y="366"/>
                  </a:cxn>
                  <a:cxn ang="0">
                    <a:pos x="631" y="386"/>
                  </a:cxn>
                  <a:cxn ang="0">
                    <a:pos x="575" y="406"/>
                  </a:cxn>
                  <a:cxn ang="0">
                    <a:pos x="563" y="427"/>
                  </a:cxn>
                  <a:cxn ang="0">
                    <a:pos x="542" y="460"/>
                  </a:cxn>
                  <a:cxn ang="0">
                    <a:pos x="495" y="425"/>
                  </a:cxn>
                  <a:cxn ang="0">
                    <a:pos x="492" y="425"/>
                  </a:cxn>
                  <a:cxn ang="0">
                    <a:pos x="485" y="429"/>
                  </a:cxn>
                  <a:cxn ang="0">
                    <a:pos x="404" y="425"/>
                  </a:cxn>
                  <a:cxn ang="0">
                    <a:pos x="351" y="407"/>
                  </a:cxn>
                  <a:cxn ang="0">
                    <a:pos x="291" y="381"/>
                  </a:cxn>
                  <a:cxn ang="0">
                    <a:pos x="251" y="356"/>
                  </a:cxn>
                  <a:cxn ang="0">
                    <a:pos x="239" y="322"/>
                  </a:cxn>
                  <a:cxn ang="0">
                    <a:pos x="236" y="278"/>
                  </a:cxn>
                  <a:cxn ang="0">
                    <a:pos x="186" y="219"/>
                  </a:cxn>
                  <a:cxn ang="0">
                    <a:pos x="160" y="193"/>
                  </a:cxn>
                  <a:cxn ang="0">
                    <a:pos x="163" y="171"/>
                  </a:cxn>
                  <a:cxn ang="0">
                    <a:pos x="136" y="138"/>
                  </a:cxn>
                  <a:cxn ang="0">
                    <a:pos x="111" y="115"/>
                  </a:cxn>
                  <a:cxn ang="0">
                    <a:pos x="93" y="77"/>
                  </a:cxn>
                  <a:cxn ang="0">
                    <a:pos x="80" y="38"/>
                  </a:cxn>
                  <a:cxn ang="0">
                    <a:pos x="50" y="43"/>
                  </a:cxn>
                  <a:cxn ang="0">
                    <a:pos x="68" y="100"/>
                  </a:cxn>
                  <a:cxn ang="0">
                    <a:pos x="91" y="136"/>
                  </a:cxn>
                  <a:cxn ang="0">
                    <a:pos x="108" y="160"/>
                  </a:cxn>
                  <a:cxn ang="0">
                    <a:pos x="120" y="201"/>
                  </a:cxn>
                  <a:cxn ang="0">
                    <a:pos x="131" y="226"/>
                  </a:cxn>
                  <a:cxn ang="0">
                    <a:pos x="138" y="261"/>
                  </a:cxn>
                  <a:cxn ang="0">
                    <a:pos x="103" y="223"/>
                  </a:cxn>
                  <a:cxn ang="0">
                    <a:pos x="86" y="175"/>
                  </a:cxn>
                  <a:cxn ang="0">
                    <a:pos x="58" y="156"/>
                  </a:cxn>
                  <a:cxn ang="0">
                    <a:pos x="38" y="131"/>
                  </a:cxn>
                  <a:cxn ang="0">
                    <a:pos x="53" y="121"/>
                  </a:cxn>
                  <a:cxn ang="0">
                    <a:pos x="25" y="82"/>
                  </a:cxn>
                  <a:cxn ang="0">
                    <a:pos x="15" y="42"/>
                  </a:cxn>
                  <a:cxn ang="0">
                    <a:pos x="128" y="210"/>
                  </a:cxn>
                  <a:cxn ang="0">
                    <a:pos x="130" y="221"/>
                  </a:cxn>
                  <a:cxn ang="0">
                    <a:pos x="439" y="216"/>
                  </a:cxn>
                </a:cxnLst>
                <a:rect l="0" t="0" r="r" b="b"/>
                <a:pathLst>
                  <a:path w="693" h="464">
                    <a:moveTo>
                      <a:pt x="0" y="2"/>
                    </a:moveTo>
                    <a:lnTo>
                      <a:pt x="58" y="0"/>
                    </a:lnTo>
                    <a:lnTo>
                      <a:pt x="60" y="2"/>
                    </a:lnTo>
                    <a:lnTo>
                      <a:pt x="58" y="4"/>
                    </a:lnTo>
                    <a:lnTo>
                      <a:pt x="141" y="38"/>
                    </a:lnTo>
                    <a:lnTo>
                      <a:pt x="209" y="40"/>
                    </a:lnTo>
                    <a:lnTo>
                      <a:pt x="211" y="32"/>
                    </a:lnTo>
                    <a:lnTo>
                      <a:pt x="249" y="33"/>
                    </a:lnTo>
                    <a:lnTo>
                      <a:pt x="254" y="35"/>
                    </a:lnTo>
                    <a:lnTo>
                      <a:pt x="258" y="40"/>
                    </a:lnTo>
                    <a:lnTo>
                      <a:pt x="261" y="43"/>
                    </a:lnTo>
                    <a:lnTo>
                      <a:pt x="261" y="45"/>
                    </a:lnTo>
                    <a:lnTo>
                      <a:pt x="263" y="45"/>
                    </a:lnTo>
                    <a:lnTo>
                      <a:pt x="266" y="48"/>
                    </a:lnTo>
                    <a:lnTo>
                      <a:pt x="264" y="50"/>
                    </a:lnTo>
                    <a:lnTo>
                      <a:pt x="268" y="52"/>
                    </a:lnTo>
                    <a:lnTo>
                      <a:pt x="273" y="53"/>
                    </a:lnTo>
                    <a:lnTo>
                      <a:pt x="271" y="55"/>
                    </a:lnTo>
                    <a:lnTo>
                      <a:pt x="271" y="58"/>
                    </a:lnTo>
                    <a:lnTo>
                      <a:pt x="274" y="58"/>
                    </a:lnTo>
                    <a:lnTo>
                      <a:pt x="278" y="60"/>
                    </a:lnTo>
                    <a:lnTo>
                      <a:pt x="279" y="63"/>
                    </a:lnTo>
                    <a:lnTo>
                      <a:pt x="279" y="68"/>
                    </a:lnTo>
                    <a:lnTo>
                      <a:pt x="281" y="70"/>
                    </a:lnTo>
                    <a:lnTo>
                      <a:pt x="282" y="70"/>
                    </a:lnTo>
                    <a:lnTo>
                      <a:pt x="282" y="72"/>
                    </a:lnTo>
                    <a:lnTo>
                      <a:pt x="286" y="75"/>
                    </a:lnTo>
                    <a:lnTo>
                      <a:pt x="286" y="78"/>
                    </a:lnTo>
                    <a:lnTo>
                      <a:pt x="284" y="78"/>
                    </a:lnTo>
                    <a:lnTo>
                      <a:pt x="282" y="80"/>
                    </a:lnTo>
                    <a:lnTo>
                      <a:pt x="282" y="82"/>
                    </a:lnTo>
                    <a:lnTo>
                      <a:pt x="286" y="85"/>
                    </a:lnTo>
                    <a:lnTo>
                      <a:pt x="289" y="88"/>
                    </a:lnTo>
                    <a:lnTo>
                      <a:pt x="291" y="92"/>
                    </a:lnTo>
                    <a:lnTo>
                      <a:pt x="291" y="93"/>
                    </a:lnTo>
                    <a:lnTo>
                      <a:pt x="292" y="93"/>
                    </a:lnTo>
                    <a:lnTo>
                      <a:pt x="294" y="95"/>
                    </a:lnTo>
                    <a:lnTo>
                      <a:pt x="296" y="95"/>
                    </a:lnTo>
                    <a:lnTo>
                      <a:pt x="297" y="97"/>
                    </a:lnTo>
                    <a:lnTo>
                      <a:pt x="299" y="97"/>
                    </a:lnTo>
                    <a:lnTo>
                      <a:pt x="299" y="98"/>
                    </a:lnTo>
                    <a:lnTo>
                      <a:pt x="301" y="100"/>
                    </a:lnTo>
                    <a:lnTo>
                      <a:pt x="304" y="100"/>
                    </a:lnTo>
                    <a:lnTo>
                      <a:pt x="309" y="103"/>
                    </a:lnTo>
                    <a:lnTo>
                      <a:pt x="309" y="105"/>
                    </a:lnTo>
                    <a:lnTo>
                      <a:pt x="312" y="105"/>
                    </a:lnTo>
                    <a:lnTo>
                      <a:pt x="317" y="108"/>
                    </a:lnTo>
                    <a:lnTo>
                      <a:pt x="319" y="108"/>
                    </a:lnTo>
                    <a:lnTo>
                      <a:pt x="321" y="110"/>
                    </a:lnTo>
                    <a:lnTo>
                      <a:pt x="324" y="108"/>
                    </a:lnTo>
                    <a:lnTo>
                      <a:pt x="324" y="107"/>
                    </a:lnTo>
                    <a:lnTo>
                      <a:pt x="327" y="105"/>
                    </a:lnTo>
                    <a:lnTo>
                      <a:pt x="331" y="105"/>
                    </a:lnTo>
                    <a:lnTo>
                      <a:pt x="331" y="102"/>
                    </a:lnTo>
                    <a:lnTo>
                      <a:pt x="331" y="102"/>
                    </a:lnTo>
                    <a:lnTo>
                      <a:pt x="332" y="98"/>
                    </a:lnTo>
                    <a:lnTo>
                      <a:pt x="336" y="93"/>
                    </a:lnTo>
                    <a:lnTo>
                      <a:pt x="339" y="90"/>
                    </a:lnTo>
                    <a:lnTo>
                      <a:pt x="341" y="90"/>
                    </a:lnTo>
                    <a:lnTo>
                      <a:pt x="342" y="90"/>
                    </a:lnTo>
                    <a:lnTo>
                      <a:pt x="344" y="90"/>
                    </a:lnTo>
                    <a:lnTo>
                      <a:pt x="346" y="90"/>
                    </a:lnTo>
                    <a:lnTo>
                      <a:pt x="347" y="88"/>
                    </a:lnTo>
                    <a:lnTo>
                      <a:pt x="351" y="88"/>
                    </a:lnTo>
                    <a:lnTo>
                      <a:pt x="356" y="88"/>
                    </a:lnTo>
                    <a:lnTo>
                      <a:pt x="359" y="88"/>
                    </a:lnTo>
                    <a:lnTo>
                      <a:pt x="362" y="88"/>
                    </a:lnTo>
                    <a:lnTo>
                      <a:pt x="362" y="90"/>
                    </a:lnTo>
                    <a:lnTo>
                      <a:pt x="366" y="90"/>
                    </a:lnTo>
                    <a:lnTo>
                      <a:pt x="369" y="92"/>
                    </a:lnTo>
                    <a:lnTo>
                      <a:pt x="371" y="95"/>
                    </a:lnTo>
                    <a:lnTo>
                      <a:pt x="376" y="98"/>
                    </a:lnTo>
                    <a:lnTo>
                      <a:pt x="379" y="103"/>
                    </a:lnTo>
                    <a:lnTo>
                      <a:pt x="382" y="108"/>
                    </a:lnTo>
                    <a:lnTo>
                      <a:pt x="382" y="110"/>
                    </a:lnTo>
                    <a:lnTo>
                      <a:pt x="384" y="113"/>
                    </a:lnTo>
                    <a:lnTo>
                      <a:pt x="384" y="118"/>
                    </a:lnTo>
                    <a:lnTo>
                      <a:pt x="385" y="120"/>
                    </a:lnTo>
                    <a:lnTo>
                      <a:pt x="387" y="121"/>
                    </a:lnTo>
                    <a:lnTo>
                      <a:pt x="390" y="130"/>
                    </a:lnTo>
                    <a:lnTo>
                      <a:pt x="392" y="131"/>
                    </a:lnTo>
                    <a:lnTo>
                      <a:pt x="394" y="135"/>
                    </a:lnTo>
                    <a:lnTo>
                      <a:pt x="397" y="136"/>
                    </a:lnTo>
                    <a:lnTo>
                      <a:pt x="399" y="140"/>
                    </a:lnTo>
                    <a:lnTo>
                      <a:pt x="400" y="143"/>
                    </a:lnTo>
                    <a:lnTo>
                      <a:pt x="405" y="148"/>
                    </a:lnTo>
                    <a:lnTo>
                      <a:pt x="404" y="151"/>
                    </a:lnTo>
                    <a:lnTo>
                      <a:pt x="404" y="156"/>
                    </a:lnTo>
                    <a:lnTo>
                      <a:pt x="404" y="156"/>
                    </a:lnTo>
                    <a:lnTo>
                      <a:pt x="404" y="158"/>
                    </a:lnTo>
                    <a:lnTo>
                      <a:pt x="409" y="171"/>
                    </a:lnTo>
                    <a:lnTo>
                      <a:pt x="409" y="176"/>
                    </a:lnTo>
                    <a:lnTo>
                      <a:pt x="410" y="178"/>
                    </a:lnTo>
                    <a:lnTo>
                      <a:pt x="412" y="180"/>
                    </a:lnTo>
                    <a:lnTo>
                      <a:pt x="414" y="180"/>
                    </a:lnTo>
                    <a:lnTo>
                      <a:pt x="417" y="180"/>
                    </a:lnTo>
                    <a:lnTo>
                      <a:pt x="420" y="181"/>
                    </a:lnTo>
                    <a:lnTo>
                      <a:pt x="424" y="185"/>
                    </a:lnTo>
                    <a:lnTo>
                      <a:pt x="432" y="188"/>
                    </a:lnTo>
                    <a:lnTo>
                      <a:pt x="437" y="190"/>
                    </a:lnTo>
                    <a:lnTo>
                      <a:pt x="442" y="190"/>
                    </a:lnTo>
                    <a:lnTo>
                      <a:pt x="444" y="193"/>
                    </a:lnTo>
                    <a:lnTo>
                      <a:pt x="445" y="195"/>
                    </a:lnTo>
                    <a:lnTo>
                      <a:pt x="444" y="198"/>
                    </a:lnTo>
                    <a:lnTo>
                      <a:pt x="449" y="195"/>
                    </a:lnTo>
                    <a:lnTo>
                      <a:pt x="449" y="188"/>
                    </a:lnTo>
                    <a:lnTo>
                      <a:pt x="452" y="186"/>
                    </a:lnTo>
                    <a:lnTo>
                      <a:pt x="452" y="188"/>
                    </a:lnTo>
                    <a:lnTo>
                      <a:pt x="452" y="193"/>
                    </a:lnTo>
                    <a:lnTo>
                      <a:pt x="449" y="196"/>
                    </a:lnTo>
                    <a:lnTo>
                      <a:pt x="449" y="201"/>
                    </a:lnTo>
                    <a:lnTo>
                      <a:pt x="444" y="205"/>
                    </a:lnTo>
                    <a:lnTo>
                      <a:pt x="444" y="210"/>
                    </a:lnTo>
                    <a:lnTo>
                      <a:pt x="440" y="210"/>
                    </a:lnTo>
                    <a:lnTo>
                      <a:pt x="442" y="208"/>
                    </a:lnTo>
                    <a:lnTo>
                      <a:pt x="442" y="203"/>
                    </a:lnTo>
                    <a:lnTo>
                      <a:pt x="439" y="203"/>
                    </a:lnTo>
                    <a:lnTo>
                      <a:pt x="439" y="210"/>
                    </a:lnTo>
                    <a:lnTo>
                      <a:pt x="435" y="213"/>
                    </a:lnTo>
                    <a:lnTo>
                      <a:pt x="439" y="214"/>
                    </a:lnTo>
                    <a:lnTo>
                      <a:pt x="437" y="216"/>
                    </a:lnTo>
                    <a:lnTo>
                      <a:pt x="435" y="223"/>
                    </a:lnTo>
                    <a:lnTo>
                      <a:pt x="434" y="224"/>
                    </a:lnTo>
                    <a:lnTo>
                      <a:pt x="434" y="229"/>
                    </a:lnTo>
                    <a:lnTo>
                      <a:pt x="435" y="233"/>
                    </a:lnTo>
                    <a:lnTo>
                      <a:pt x="434" y="234"/>
                    </a:lnTo>
                    <a:lnTo>
                      <a:pt x="434" y="238"/>
                    </a:lnTo>
                    <a:lnTo>
                      <a:pt x="430" y="249"/>
                    </a:lnTo>
                    <a:lnTo>
                      <a:pt x="432" y="256"/>
                    </a:lnTo>
                    <a:lnTo>
                      <a:pt x="430" y="266"/>
                    </a:lnTo>
                    <a:lnTo>
                      <a:pt x="427" y="271"/>
                    </a:lnTo>
                    <a:lnTo>
                      <a:pt x="429" y="274"/>
                    </a:lnTo>
                    <a:lnTo>
                      <a:pt x="430" y="283"/>
                    </a:lnTo>
                    <a:lnTo>
                      <a:pt x="429" y="288"/>
                    </a:lnTo>
                    <a:lnTo>
                      <a:pt x="435" y="296"/>
                    </a:lnTo>
                    <a:lnTo>
                      <a:pt x="435" y="303"/>
                    </a:lnTo>
                    <a:lnTo>
                      <a:pt x="434" y="304"/>
                    </a:lnTo>
                    <a:lnTo>
                      <a:pt x="434" y="296"/>
                    </a:lnTo>
                    <a:lnTo>
                      <a:pt x="429" y="289"/>
                    </a:lnTo>
                    <a:lnTo>
                      <a:pt x="427" y="294"/>
                    </a:lnTo>
                    <a:lnTo>
                      <a:pt x="430" y="298"/>
                    </a:lnTo>
                    <a:lnTo>
                      <a:pt x="434" y="308"/>
                    </a:lnTo>
                    <a:lnTo>
                      <a:pt x="435" y="309"/>
                    </a:lnTo>
                    <a:lnTo>
                      <a:pt x="434" y="312"/>
                    </a:lnTo>
                    <a:lnTo>
                      <a:pt x="435" y="316"/>
                    </a:lnTo>
                    <a:lnTo>
                      <a:pt x="437" y="321"/>
                    </a:lnTo>
                    <a:lnTo>
                      <a:pt x="450" y="334"/>
                    </a:lnTo>
                    <a:lnTo>
                      <a:pt x="452" y="339"/>
                    </a:lnTo>
                    <a:lnTo>
                      <a:pt x="457" y="344"/>
                    </a:lnTo>
                    <a:lnTo>
                      <a:pt x="457" y="347"/>
                    </a:lnTo>
                    <a:lnTo>
                      <a:pt x="459" y="351"/>
                    </a:lnTo>
                    <a:lnTo>
                      <a:pt x="469" y="362"/>
                    </a:lnTo>
                    <a:lnTo>
                      <a:pt x="472" y="366"/>
                    </a:lnTo>
                    <a:lnTo>
                      <a:pt x="474" y="366"/>
                    </a:lnTo>
                    <a:lnTo>
                      <a:pt x="480" y="366"/>
                    </a:lnTo>
                    <a:lnTo>
                      <a:pt x="482" y="367"/>
                    </a:lnTo>
                    <a:lnTo>
                      <a:pt x="488" y="369"/>
                    </a:lnTo>
                    <a:lnTo>
                      <a:pt x="493" y="376"/>
                    </a:lnTo>
                    <a:lnTo>
                      <a:pt x="497" y="382"/>
                    </a:lnTo>
                    <a:lnTo>
                      <a:pt x="502" y="379"/>
                    </a:lnTo>
                    <a:lnTo>
                      <a:pt x="510" y="377"/>
                    </a:lnTo>
                    <a:lnTo>
                      <a:pt x="512" y="381"/>
                    </a:lnTo>
                    <a:lnTo>
                      <a:pt x="515" y="381"/>
                    </a:lnTo>
                    <a:lnTo>
                      <a:pt x="525" y="376"/>
                    </a:lnTo>
                    <a:lnTo>
                      <a:pt x="527" y="372"/>
                    </a:lnTo>
                    <a:lnTo>
                      <a:pt x="535" y="372"/>
                    </a:lnTo>
                    <a:lnTo>
                      <a:pt x="540" y="372"/>
                    </a:lnTo>
                    <a:lnTo>
                      <a:pt x="545" y="369"/>
                    </a:lnTo>
                    <a:lnTo>
                      <a:pt x="552" y="369"/>
                    </a:lnTo>
                    <a:lnTo>
                      <a:pt x="557" y="371"/>
                    </a:lnTo>
                    <a:lnTo>
                      <a:pt x="558" y="367"/>
                    </a:lnTo>
                    <a:lnTo>
                      <a:pt x="565" y="369"/>
                    </a:lnTo>
                    <a:lnTo>
                      <a:pt x="562" y="372"/>
                    </a:lnTo>
                    <a:lnTo>
                      <a:pt x="560" y="374"/>
                    </a:lnTo>
                    <a:lnTo>
                      <a:pt x="565" y="376"/>
                    </a:lnTo>
                    <a:lnTo>
                      <a:pt x="568" y="379"/>
                    </a:lnTo>
                    <a:lnTo>
                      <a:pt x="570" y="377"/>
                    </a:lnTo>
                    <a:lnTo>
                      <a:pt x="572" y="376"/>
                    </a:lnTo>
                    <a:lnTo>
                      <a:pt x="577" y="371"/>
                    </a:lnTo>
                    <a:lnTo>
                      <a:pt x="577" y="366"/>
                    </a:lnTo>
                    <a:lnTo>
                      <a:pt x="578" y="361"/>
                    </a:lnTo>
                    <a:lnTo>
                      <a:pt x="573" y="364"/>
                    </a:lnTo>
                    <a:lnTo>
                      <a:pt x="573" y="364"/>
                    </a:lnTo>
                    <a:lnTo>
                      <a:pt x="583" y="357"/>
                    </a:lnTo>
                    <a:lnTo>
                      <a:pt x="586" y="357"/>
                    </a:lnTo>
                    <a:lnTo>
                      <a:pt x="591" y="352"/>
                    </a:lnTo>
                    <a:lnTo>
                      <a:pt x="591" y="344"/>
                    </a:lnTo>
                    <a:lnTo>
                      <a:pt x="600" y="336"/>
                    </a:lnTo>
                    <a:lnTo>
                      <a:pt x="600" y="334"/>
                    </a:lnTo>
                    <a:lnTo>
                      <a:pt x="600" y="321"/>
                    </a:lnTo>
                    <a:lnTo>
                      <a:pt x="610" y="312"/>
                    </a:lnTo>
                    <a:lnTo>
                      <a:pt x="605" y="311"/>
                    </a:lnTo>
                    <a:lnTo>
                      <a:pt x="605" y="308"/>
                    </a:lnTo>
                    <a:lnTo>
                      <a:pt x="621" y="304"/>
                    </a:lnTo>
                    <a:lnTo>
                      <a:pt x="641" y="306"/>
                    </a:lnTo>
                    <a:lnTo>
                      <a:pt x="645" y="301"/>
                    </a:lnTo>
                    <a:lnTo>
                      <a:pt x="651" y="301"/>
                    </a:lnTo>
                    <a:lnTo>
                      <a:pt x="653" y="303"/>
                    </a:lnTo>
                    <a:lnTo>
                      <a:pt x="660" y="299"/>
                    </a:lnTo>
                    <a:lnTo>
                      <a:pt x="660" y="298"/>
                    </a:lnTo>
                    <a:lnTo>
                      <a:pt x="668" y="298"/>
                    </a:lnTo>
                    <a:lnTo>
                      <a:pt x="679" y="299"/>
                    </a:lnTo>
                    <a:lnTo>
                      <a:pt x="683" y="299"/>
                    </a:lnTo>
                    <a:lnTo>
                      <a:pt x="681" y="296"/>
                    </a:lnTo>
                    <a:lnTo>
                      <a:pt x="686" y="296"/>
                    </a:lnTo>
                    <a:lnTo>
                      <a:pt x="693" y="304"/>
                    </a:lnTo>
                    <a:lnTo>
                      <a:pt x="693" y="309"/>
                    </a:lnTo>
                    <a:lnTo>
                      <a:pt x="689" y="314"/>
                    </a:lnTo>
                    <a:lnTo>
                      <a:pt x="684" y="322"/>
                    </a:lnTo>
                    <a:lnTo>
                      <a:pt x="673" y="331"/>
                    </a:lnTo>
                    <a:lnTo>
                      <a:pt x="671" y="334"/>
                    </a:lnTo>
                    <a:lnTo>
                      <a:pt x="671" y="341"/>
                    </a:lnTo>
                    <a:lnTo>
                      <a:pt x="666" y="342"/>
                    </a:lnTo>
                    <a:lnTo>
                      <a:pt x="665" y="344"/>
                    </a:lnTo>
                    <a:lnTo>
                      <a:pt x="668" y="347"/>
                    </a:lnTo>
                    <a:lnTo>
                      <a:pt x="671" y="347"/>
                    </a:lnTo>
                    <a:lnTo>
                      <a:pt x="671" y="349"/>
                    </a:lnTo>
                    <a:lnTo>
                      <a:pt x="666" y="356"/>
                    </a:lnTo>
                    <a:lnTo>
                      <a:pt x="666" y="357"/>
                    </a:lnTo>
                    <a:lnTo>
                      <a:pt x="668" y="357"/>
                    </a:lnTo>
                    <a:lnTo>
                      <a:pt x="670" y="356"/>
                    </a:lnTo>
                    <a:lnTo>
                      <a:pt x="673" y="356"/>
                    </a:lnTo>
                    <a:lnTo>
                      <a:pt x="670" y="359"/>
                    </a:lnTo>
                    <a:lnTo>
                      <a:pt x="666" y="372"/>
                    </a:lnTo>
                    <a:lnTo>
                      <a:pt x="661" y="379"/>
                    </a:lnTo>
                    <a:lnTo>
                      <a:pt x="660" y="381"/>
                    </a:lnTo>
                    <a:lnTo>
                      <a:pt x="658" y="376"/>
                    </a:lnTo>
                    <a:lnTo>
                      <a:pt x="653" y="374"/>
                    </a:lnTo>
                    <a:lnTo>
                      <a:pt x="653" y="372"/>
                    </a:lnTo>
                    <a:lnTo>
                      <a:pt x="655" y="371"/>
                    </a:lnTo>
                    <a:lnTo>
                      <a:pt x="656" y="366"/>
                    </a:lnTo>
                    <a:lnTo>
                      <a:pt x="653" y="366"/>
                    </a:lnTo>
                    <a:lnTo>
                      <a:pt x="648" y="372"/>
                    </a:lnTo>
                    <a:lnTo>
                      <a:pt x="643" y="376"/>
                    </a:lnTo>
                    <a:lnTo>
                      <a:pt x="643" y="376"/>
                    </a:lnTo>
                    <a:lnTo>
                      <a:pt x="641" y="376"/>
                    </a:lnTo>
                    <a:lnTo>
                      <a:pt x="638" y="376"/>
                    </a:lnTo>
                    <a:lnTo>
                      <a:pt x="638" y="377"/>
                    </a:lnTo>
                    <a:lnTo>
                      <a:pt x="636" y="381"/>
                    </a:lnTo>
                    <a:lnTo>
                      <a:pt x="633" y="386"/>
                    </a:lnTo>
                    <a:lnTo>
                      <a:pt x="633" y="386"/>
                    </a:lnTo>
                    <a:lnTo>
                      <a:pt x="631" y="386"/>
                    </a:lnTo>
                    <a:lnTo>
                      <a:pt x="631" y="387"/>
                    </a:lnTo>
                    <a:lnTo>
                      <a:pt x="630" y="387"/>
                    </a:lnTo>
                    <a:lnTo>
                      <a:pt x="630" y="386"/>
                    </a:lnTo>
                    <a:lnTo>
                      <a:pt x="626" y="386"/>
                    </a:lnTo>
                    <a:lnTo>
                      <a:pt x="623" y="387"/>
                    </a:lnTo>
                    <a:lnTo>
                      <a:pt x="623" y="389"/>
                    </a:lnTo>
                    <a:lnTo>
                      <a:pt x="581" y="389"/>
                    </a:lnTo>
                    <a:lnTo>
                      <a:pt x="580" y="401"/>
                    </a:lnTo>
                    <a:lnTo>
                      <a:pt x="570" y="402"/>
                    </a:lnTo>
                    <a:lnTo>
                      <a:pt x="573" y="404"/>
                    </a:lnTo>
                    <a:lnTo>
                      <a:pt x="575" y="406"/>
                    </a:lnTo>
                    <a:lnTo>
                      <a:pt x="578" y="410"/>
                    </a:lnTo>
                    <a:lnTo>
                      <a:pt x="583" y="414"/>
                    </a:lnTo>
                    <a:lnTo>
                      <a:pt x="585" y="414"/>
                    </a:lnTo>
                    <a:lnTo>
                      <a:pt x="586" y="415"/>
                    </a:lnTo>
                    <a:lnTo>
                      <a:pt x="588" y="419"/>
                    </a:lnTo>
                    <a:lnTo>
                      <a:pt x="590" y="420"/>
                    </a:lnTo>
                    <a:lnTo>
                      <a:pt x="593" y="420"/>
                    </a:lnTo>
                    <a:lnTo>
                      <a:pt x="596" y="422"/>
                    </a:lnTo>
                    <a:lnTo>
                      <a:pt x="596" y="425"/>
                    </a:lnTo>
                    <a:lnTo>
                      <a:pt x="593" y="427"/>
                    </a:lnTo>
                    <a:lnTo>
                      <a:pt x="563" y="427"/>
                    </a:lnTo>
                    <a:lnTo>
                      <a:pt x="548" y="449"/>
                    </a:lnTo>
                    <a:lnTo>
                      <a:pt x="548" y="452"/>
                    </a:lnTo>
                    <a:lnTo>
                      <a:pt x="548" y="454"/>
                    </a:lnTo>
                    <a:lnTo>
                      <a:pt x="548" y="455"/>
                    </a:lnTo>
                    <a:lnTo>
                      <a:pt x="550" y="457"/>
                    </a:lnTo>
                    <a:lnTo>
                      <a:pt x="550" y="457"/>
                    </a:lnTo>
                    <a:lnTo>
                      <a:pt x="550" y="460"/>
                    </a:lnTo>
                    <a:lnTo>
                      <a:pt x="548" y="462"/>
                    </a:lnTo>
                    <a:lnTo>
                      <a:pt x="547" y="464"/>
                    </a:lnTo>
                    <a:lnTo>
                      <a:pt x="547" y="464"/>
                    </a:lnTo>
                    <a:lnTo>
                      <a:pt x="542" y="460"/>
                    </a:lnTo>
                    <a:lnTo>
                      <a:pt x="535" y="455"/>
                    </a:lnTo>
                    <a:lnTo>
                      <a:pt x="535" y="452"/>
                    </a:lnTo>
                    <a:lnTo>
                      <a:pt x="530" y="452"/>
                    </a:lnTo>
                    <a:lnTo>
                      <a:pt x="513" y="439"/>
                    </a:lnTo>
                    <a:lnTo>
                      <a:pt x="510" y="435"/>
                    </a:lnTo>
                    <a:lnTo>
                      <a:pt x="510" y="434"/>
                    </a:lnTo>
                    <a:lnTo>
                      <a:pt x="507" y="429"/>
                    </a:lnTo>
                    <a:lnTo>
                      <a:pt x="502" y="425"/>
                    </a:lnTo>
                    <a:lnTo>
                      <a:pt x="497" y="425"/>
                    </a:lnTo>
                    <a:lnTo>
                      <a:pt x="497" y="425"/>
                    </a:lnTo>
                    <a:lnTo>
                      <a:pt x="495" y="425"/>
                    </a:lnTo>
                    <a:lnTo>
                      <a:pt x="495" y="425"/>
                    </a:lnTo>
                    <a:lnTo>
                      <a:pt x="503" y="429"/>
                    </a:lnTo>
                    <a:lnTo>
                      <a:pt x="508" y="434"/>
                    </a:lnTo>
                    <a:lnTo>
                      <a:pt x="508" y="435"/>
                    </a:lnTo>
                    <a:lnTo>
                      <a:pt x="505" y="432"/>
                    </a:lnTo>
                    <a:lnTo>
                      <a:pt x="498" y="429"/>
                    </a:lnTo>
                    <a:lnTo>
                      <a:pt x="493" y="427"/>
                    </a:lnTo>
                    <a:lnTo>
                      <a:pt x="490" y="427"/>
                    </a:lnTo>
                    <a:lnTo>
                      <a:pt x="488" y="427"/>
                    </a:lnTo>
                    <a:lnTo>
                      <a:pt x="490" y="425"/>
                    </a:lnTo>
                    <a:lnTo>
                      <a:pt x="492" y="425"/>
                    </a:lnTo>
                    <a:lnTo>
                      <a:pt x="492" y="424"/>
                    </a:lnTo>
                    <a:lnTo>
                      <a:pt x="488" y="424"/>
                    </a:lnTo>
                    <a:lnTo>
                      <a:pt x="485" y="425"/>
                    </a:lnTo>
                    <a:lnTo>
                      <a:pt x="485" y="422"/>
                    </a:lnTo>
                    <a:lnTo>
                      <a:pt x="483" y="422"/>
                    </a:lnTo>
                    <a:lnTo>
                      <a:pt x="478" y="425"/>
                    </a:lnTo>
                    <a:lnTo>
                      <a:pt x="478" y="427"/>
                    </a:lnTo>
                    <a:lnTo>
                      <a:pt x="482" y="427"/>
                    </a:lnTo>
                    <a:lnTo>
                      <a:pt x="487" y="427"/>
                    </a:lnTo>
                    <a:lnTo>
                      <a:pt x="487" y="429"/>
                    </a:lnTo>
                    <a:lnTo>
                      <a:pt x="485" y="429"/>
                    </a:lnTo>
                    <a:lnTo>
                      <a:pt x="478" y="429"/>
                    </a:lnTo>
                    <a:lnTo>
                      <a:pt x="474" y="429"/>
                    </a:lnTo>
                    <a:lnTo>
                      <a:pt x="467" y="434"/>
                    </a:lnTo>
                    <a:lnTo>
                      <a:pt x="462" y="434"/>
                    </a:lnTo>
                    <a:lnTo>
                      <a:pt x="450" y="439"/>
                    </a:lnTo>
                    <a:lnTo>
                      <a:pt x="445" y="439"/>
                    </a:lnTo>
                    <a:lnTo>
                      <a:pt x="432" y="435"/>
                    </a:lnTo>
                    <a:lnTo>
                      <a:pt x="425" y="432"/>
                    </a:lnTo>
                    <a:lnTo>
                      <a:pt x="417" y="432"/>
                    </a:lnTo>
                    <a:lnTo>
                      <a:pt x="409" y="429"/>
                    </a:lnTo>
                    <a:lnTo>
                      <a:pt x="404" y="425"/>
                    </a:lnTo>
                    <a:lnTo>
                      <a:pt x="402" y="427"/>
                    </a:lnTo>
                    <a:lnTo>
                      <a:pt x="399" y="425"/>
                    </a:lnTo>
                    <a:lnTo>
                      <a:pt x="392" y="424"/>
                    </a:lnTo>
                    <a:lnTo>
                      <a:pt x="389" y="419"/>
                    </a:lnTo>
                    <a:lnTo>
                      <a:pt x="387" y="417"/>
                    </a:lnTo>
                    <a:lnTo>
                      <a:pt x="384" y="419"/>
                    </a:lnTo>
                    <a:lnTo>
                      <a:pt x="377" y="417"/>
                    </a:lnTo>
                    <a:lnTo>
                      <a:pt x="371" y="415"/>
                    </a:lnTo>
                    <a:lnTo>
                      <a:pt x="367" y="412"/>
                    </a:lnTo>
                    <a:lnTo>
                      <a:pt x="362" y="409"/>
                    </a:lnTo>
                    <a:lnTo>
                      <a:pt x="351" y="407"/>
                    </a:lnTo>
                    <a:lnTo>
                      <a:pt x="341" y="404"/>
                    </a:lnTo>
                    <a:lnTo>
                      <a:pt x="332" y="397"/>
                    </a:lnTo>
                    <a:lnTo>
                      <a:pt x="329" y="397"/>
                    </a:lnTo>
                    <a:lnTo>
                      <a:pt x="317" y="386"/>
                    </a:lnTo>
                    <a:lnTo>
                      <a:pt x="316" y="384"/>
                    </a:lnTo>
                    <a:lnTo>
                      <a:pt x="312" y="384"/>
                    </a:lnTo>
                    <a:lnTo>
                      <a:pt x="312" y="386"/>
                    </a:lnTo>
                    <a:lnTo>
                      <a:pt x="307" y="386"/>
                    </a:lnTo>
                    <a:lnTo>
                      <a:pt x="299" y="382"/>
                    </a:lnTo>
                    <a:lnTo>
                      <a:pt x="296" y="382"/>
                    </a:lnTo>
                    <a:lnTo>
                      <a:pt x="291" y="381"/>
                    </a:lnTo>
                    <a:lnTo>
                      <a:pt x="289" y="381"/>
                    </a:lnTo>
                    <a:lnTo>
                      <a:pt x="284" y="379"/>
                    </a:lnTo>
                    <a:lnTo>
                      <a:pt x="281" y="374"/>
                    </a:lnTo>
                    <a:lnTo>
                      <a:pt x="276" y="367"/>
                    </a:lnTo>
                    <a:lnTo>
                      <a:pt x="271" y="362"/>
                    </a:lnTo>
                    <a:lnTo>
                      <a:pt x="264" y="361"/>
                    </a:lnTo>
                    <a:lnTo>
                      <a:pt x="264" y="359"/>
                    </a:lnTo>
                    <a:lnTo>
                      <a:pt x="266" y="356"/>
                    </a:lnTo>
                    <a:lnTo>
                      <a:pt x="264" y="356"/>
                    </a:lnTo>
                    <a:lnTo>
                      <a:pt x="258" y="357"/>
                    </a:lnTo>
                    <a:lnTo>
                      <a:pt x="251" y="356"/>
                    </a:lnTo>
                    <a:lnTo>
                      <a:pt x="249" y="352"/>
                    </a:lnTo>
                    <a:lnTo>
                      <a:pt x="246" y="352"/>
                    </a:lnTo>
                    <a:lnTo>
                      <a:pt x="243" y="351"/>
                    </a:lnTo>
                    <a:lnTo>
                      <a:pt x="241" y="346"/>
                    </a:lnTo>
                    <a:lnTo>
                      <a:pt x="238" y="341"/>
                    </a:lnTo>
                    <a:lnTo>
                      <a:pt x="238" y="337"/>
                    </a:lnTo>
                    <a:lnTo>
                      <a:pt x="234" y="334"/>
                    </a:lnTo>
                    <a:lnTo>
                      <a:pt x="231" y="326"/>
                    </a:lnTo>
                    <a:lnTo>
                      <a:pt x="231" y="324"/>
                    </a:lnTo>
                    <a:lnTo>
                      <a:pt x="234" y="322"/>
                    </a:lnTo>
                    <a:lnTo>
                      <a:pt x="239" y="322"/>
                    </a:lnTo>
                    <a:lnTo>
                      <a:pt x="241" y="321"/>
                    </a:lnTo>
                    <a:lnTo>
                      <a:pt x="238" y="319"/>
                    </a:lnTo>
                    <a:lnTo>
                      <a:pt x="236" y="317"/>
                    </a:lnTo>
                    <a:lnTo>
                      <a:pt x="236" y="316"/>
                    </a:lnTo>
                    <a:lnTo>
                      <a:pt x="243" y="311"/>
                    </a:lnTo>
                    <a:lnTo>
                      <a:pt x="244" y="308"/>
                    </a:lnTo>
                    <a:lnTo>
                      <a:pt x="244" y="303"/>
                    </a:lnTo>
                    <a:lnTo>
                      <a:pt x="239" y="291"/>
                    </a:lnTo>
                    <a:lnTo>
                      <a:pt x="236" y="284"/>
                    </a:lnTo>
                    <a:lnTo>
                      <a:pt x="234" y="281"/>
                    </a:lnTo>
                    <a:lnTo>
                      <a:pt x="236" y="278"/>
                    </a:lnTo>
                    <a:lnTo>
                      <a:pt x="236" y="273"/>
                    </a:lnTo>
                    <a:lnTo>
                      <a:pt x="228" y="263"/>
                    </a:lnTo>
                    <a:lnTo>
                      <a:pt x="226" y="258"/>
                    </a:lnTo>
                    <a:lnTo>
                      <a:pt x="219" y="251"/>
                    </a:lnTo>
                    <a:lnTo>
                      <a:pt x="213" y="241"/>
                    </a:lnTo>
                    <a:lnTo>
                      <a:pt x="206" y="233"/>
                    </a:lnTo>
                    <a:lnTo>
                      <a:pt x="199" y="228"/>
                    </a:lnTo>
                    <a:lnTo>
                      <a:pt x="198" y="226"/>
                    </a:lnTo>
                    <a:lnTo>
                      <a:pt x="198" y="224"/>
                    </a:lnTo>
                    <a:lnTo>
                      <a:pt x="189" y="221"/>
                    </a:lnTo>
                    <a:lnTo>
                      <a:pt x="186" y="219"/>
                    </a:lnTo>
                    <a:lnTo>
                      <a:pt x="186" y="218"/>
                    </a:lnTo>
                    <a:lnTo>
                      <a:pt x="188" y="216"/>
                    </a:lnTo>
                    <a:lnTo>
                      <a:pt x="191" y="213"/>
                    </a:lnTo>
                    <a:lnTo>
                      <a:pt x="188" y="210"/>
                    </a:lnTo>
                    <a:lnTo>
                      <a:pt x="186" y="206"/>
                    </a:lnTo>
                    <a:lnTo>
                      <a:pt x="186" y="203"/>
                    </a:lnTo>
                    <a:lnTo>
                      <a:pt x="183" y="203"/>
                    </a:lnTo>
                    <a:lnTo>
                      <a:pt x="176" y="203"/>
                    </a:lnTo>
                    <a:lnTo>
                      <a:pt x="168" y="196"/>
                    </a:lnTo>
                    <a:lnTo>
                      <a:pt x="165" y="193"/>
                    </a:lnTo>
                    <a:lnTo>
                      <a:pt x="160" y="193"/>
                    </a:lnTo>
                    <a:lnTo>
                      <a:pt x="156" y="190"/>
                    </a:lnTo>
                    <a:lnTo>
                      <a:pt x="156" y="186"/>
                    </a:lnTo>
                    <a:lnTo>
                      <a:pt x="158" y="180"/>
                    </a:lnTo>
                    <a:lnTo>
                      <a:pt x="163" y="176"/>
                    </a:lnTo>
                    <a:lnTo>
                      <a:pt x="165" y="175"/>
                    </a:lnTo>
                    <a:lnTo>
                      <a:pt x="168" y="178"/>
                    </a:lnTo>
                    <a:lnTo>
                      <a:pt x="170" y="175"/>
                    </a:lnTo>
                    <a:lnTo>
                      <a:pt x="170" y="173"/>
                    </a:lnTo>
                    <a:lnTo>
                      <a:pt x="168" y="171"/>
                    </a:lnTo>
                    <a:lnTo>
                      <a:pt x="166" y="173"/>
                    </a:lnTo>
                    <a:lnTo>
                      <a:pt x="163" y="171"/>
                    </a:lnTo>
                    <a:lnTo>
                      <a:pt x="163" y="168"/>
                    </a:lnTo>
                    <a:lnTo>
                      <a:pt x="158" y="163"/>
                    </a:lnTo>
                    <a:lnTo>
                      <a:pt x="155" y="163"/>
                    </a:lnTo>
                    <a:lnTo>
                      <a:pt x="150" y="161"/>
                    </a:lnTo>
                    <a:lnTo>
                      <a:pt x="148" y="158"/>
                    </a:lnTo>
                    <a:lnTo>
                      <a:pt x="150" y="155"/>
                    </a:lnTo>
                    <a:lnTo>
                      <a:pt x="146" y="153"/>
                    </a:lnTo>
                    <a:lnTo>
                      <a:pt x="143" y="155"/>
                    </a:lnTo>
                    <a:lnTo>
                      <a:pt x="135" y="146"/>
                    </a:lnTo>
                    <a:lnTo>
                      <a:pt x="133" y="141"/>
                    </a:lnTo>
                    <a:lnTo>
                      <a:pt x="136" y="138"/>
                    </a:lnTo>
                    <a:lnTo>
                      <a:pt x="136" y="133"/>
                    </a:lnTo>
                    <a:lnTo>
                      <a:pt x="133" y="131"/>
                    </a:lnTo>
                    <a:lnTo>
                      <a:pt x="130" y="133"/>
                    </a:lnTo>
                    <a:lnTo>
                      <a:pt x="128" y="131"/>
                    </a:lnTo>
                    <a:lnTo>
                      <a:pt x="125" y="131"/>
                    </a:lnTo>
                    <a:lnTo>
                      <a:pt x="125" y="130"/>
                    </a:lnTo>
                    <a:lnTo>
                      <a:pt x="121" y="126"/>
                    </a:lnTo>
                    <a:lnTo>
                      <a:pt x="120" y="123"/>
                    </a:lnTo>
                    <a:lnTo>
                      <a:pt x="116" y="118"/>
                    </a:lnTo>
                    <a:lnTo>
                      <a:pt x="113" y="116"/>
                    </a:lnTo>
                    <a:lnTo>
                      <a:pt x="111" y="115"/>
                    </a:lnTo>
                    <a:lnTo>
                      <a:pt x="111" y="110"/>
                    </a:lnTo>
                    <a:lnTo>
                      <a:pt x="110" y="107"/>
                    </a:lnTo>
                    <a:lnTo>
                      <a:pt x="106" y="105"/>
                    </a:lnTo>
                    <a:lnTo>
                      <a:pt x="103" y="98"/>
                    </a:lnTo>
                    <a:lnTo>
                      <a:pt x="101" y="97"/>
                    </a:lnTo>
                    <a:lnTo>
                      <a:pt x="100" y="97"/>
                    </a:lnTo>
                    <a:lnTo>
                      <a:pt x="98" y="93"/>
                    </a:lnTo>
                    <a:lnTo>
                      <a:pt x="100" y="92"/>
                    </a:lnTo>
                    <a:lnTo>
                      <a:pt x="100" y="88"/>
                    </a:lnTo>
                    <a:lnTo>
                      <a:pt x="95" y="82"/>
                    </a:lnTo>
                    <a:lnTo>
                      <a:pt x="93" y="77"/>
                    </a:lnTo>
                    <a:lnTo>
                      <a:pt x="93" y="75"/>
                    </a:lnTo>
                    <a:lnTo>
                      <a:pt x="93" y="70"/>
                    </a:lnTo>
                    <a:lnTo>
                      <a:pt x="91" y="67"/>
                    </a:lnTo>
                    <a:lnTo>
                      <a:pt x="90" y="58"/>
                    </a:lnTo>
                    <a:lnTo>
                      <a:pt x="86" y="53"/>
                    </a:lnTo>
                    <a:lnTo>
                      <a:pt x="86" y="50"/>
                    </a:lnTo>
                    <a:lnTo>
                      <a:pt x="90" y="45"/>
                    </a:lnTo>
                    <a:lnTo>
                      <a:pt x="90" y="43"/>
                    </a:lnTo>
                    <a:lnTo>
                      <a:pt x="85" y="42"/>
                    </a:lnTo>
                    <a:lnTo>
                      <a:pt x="80" y="42"/>
                    </a:lnTo>
                    <a:lnTo>
                      <a:pt x="80" y="38"/>
                    </a:lnTo>
                    <a:lnTo>
                      <a:pt x="75" y="35"/>
                    </a:lnTo>
                    <a:lnTo>
                      <a:pt x="73" y="37"/>
                    </a:lnTo>
                    <a:lnTo>
                      <a:pt x="68" y="37"/>
                    </a:lnTo>
                    <a:lnTo>
                      <a:pt x="67" y="35"/>
                    </a:lnTo>
                    <a:lnTo>
                      <a:pt x="62" y="28"/>
                    </a:lnTo>
                    <a:lnTo>
                      <a:pt x="55" y="27"/>
                    </a:lnTo>
                    <a:lnTo>
                      <a:pt x="52" y="22"/>
                    </a:lnTo>
                    <a:lnTo>
                      <a:pt x="53" y="27"/>
                    </a:lnTo>
                    <a:lnTo>
                      <a:pt x="55" y="30"/>
                    </a:lnTo>
                    <a:lnTo>
                      <a:pt x="52" y="38"/>
                    </a:lnTo>
                    <a:lnTo>
                      <a:pt x="50" y="43"/>
                    </a:lnTo>
                    <a:lnTo>
                      <a:pt x="52" y="52"/>
                    </a:lnTo>
                    <a:lnTo>
                      <a:pt x="52" y="67"/>
                    </a:lnTo>
                    <a:lnTo>
                      <a:pt x="50" y="72"/>
                    </a:lnTo>
                    <a:lnTo>
                      <a:pt x="53" y="73"/>
                    </a:lnTo>
                    <a:lnTo>
                      <a:pt x="57" y="80"/>
                    </a:lnTo>
                    <a:lnTo>
                      <a:pt x="57" y="83"/>
                    </a:lnTo>
                    <a:lnTo>
                      <a:pt x="58" y="85"/>
                    </a:lnTo>
                    <a:lnTo>
                      <a:pt x="60" y="87"/>
                    </a:lnTo>
                    <a:lnTo>
                      <a:pt x="67" y="92"/>
                    </a:lnTo>
                    <a:lnTo>
                      <a:pt x="68" y="97"/>
                    </a:lnTo>
                    <a:lnTo>
                      <a:pt x="68" y="100"/>
                    </a:lnTo>
                    <a:lnTo>
                      <a:pt x="70" y="105"/>
                    </a:lnTo>
                    <a:lnTo>
                      <a:pt x="73" y="107"/>
                    </a:lnTo>
                    <a:lnTo>
                      <a:pt x="77" y="108"/>
                    </a:lnTo>
                    <a:lnTo>
                      <a:pt x="77" y="113"/>
                    </a:lnTo>
                    <a:lnTo>
                      <a:pt x="78" y="115"/>
                    </a:lnTo>
                    <a:lnTo>
                      <a:pt x="81" y="116"/>
                    </a:lnTo>
                    <a:lnTo>
                      <a:pt x="86" y="121"/>
                    </a:lnTo>
                    <a:lnTo>
                      <a:pt x="85" y="126"/>
                    </a:lnTo>
                    <a:lnTo>
                      <a:pt x="85" y="131"/>
                    </a:lnTo>
                    <a:lnTo>
                      <a:pt x="90" y="135"/>
                    </a:lnTo>
                    <a:lnTo>
                      <a:pt x="91" y="136"/>
                    </a:lnTo>
                    <a:lnTo>
                      <a:pt x="96" y="141"/>
                    </a:lnTo>
                    <a:lnTo>
                      <a:pt x="98" y="151"/>
                    </a:lnTo>
                    <a:lnTo>
                      <a:pt x="100" y="151"/>
                    </a:lnTo>
                    <a:lnTo>
                      <a:pt x="101" y="153"/>
                    </a:lnTo>
                    <a:lnTo>
                      <a:pt x="100" y="156"/>
                    </a:lnTo>
                    <a:lnTo>
                      <a:pt x="100" y="160"/>
                    </a:lnTo>
                    <a:lnTo>
                      <a:pt x="105" y="165"/>
                    </a:lnTo>
                    <a:lnTo>
                      <a:pt x="106" y="163"/>
                    </a:lnTo>
                    <a:lnTo>
                      <a:pt x="106" y="161"/>
                    </a:lnTo>
                    <a:lnTo>
                      <a:pt x="106" y="160"/>
                    </a:lnTo>
                    <a:lnTo>
                      <a:pt x="108" y="160"/>
                    </a:lnTo>
                    <a:lnTo>
                      <a:pt x="110" y="163"/>
                    </a:lnTo>
                    <a:lnTo>
                      <a:pt x="111" y="166"/>
                    </a:lnTo>
                    <a:lnTo>
                      <a:pt x="113" y="175"/>
                    </a:lnTo>
                    <a:lnTo>
                      <a:pt x="113" y="178"/>
                    </a:lnTo>
                    <a:lnTo>
                      <a:pt x="113" y="185"/>
                    </a:lnTo>
                    <a:lnTo>
                      <a:pt x="115" y="186"/>
                    </a:lnTo>
                    <a:lnTo>
                      <a:pt x="115" y="190"/>
                    </a:lnTo>
                    <a:lnTo>
                      <a:pt x="116" y="193"/>
                    </a:lnTo>
                    <a:lnTo>
                      <a:pt x="116" y="196"/>
                    </a:lnTo>
                    <a:lnTo>
                      <a:pt x="120" y="198"/>
                    </a:lnTo>
                    <a:lnTo>
                      <a:pt x="120" y="201"/>
                    </a:lnTo>
                    <a:lnTo>
                      <a:pt x="118" y="205"/>
                    </a:lnTo>
                    <a:lnTo>
                      <a:pt x="121" y="210"/>
                    </a:lnTo>
                    <a:lnTo>
                      <a:pt x="121" y="213"/>
                    </a:lnTo>
                    <a:lnTo>
                      <a:pt x="120" y="218"/>
                    </a:lnTo>
                    <a:lnTo>
                      <a:pt x="120" y="221"/>
                    </a:lnTo>
                    <a:lnTo>
                      <a:pt x="125" y="224"/>
                    </a:lnTo>
                    <a:lnTo>
                      <a:pt x="128" y="228"/>
                    </a:lnTo>
                    <a:lnTo>
                      <a:pt x="128" y="231"/>
                    </a:lnTo>
                    <a:lnTo>
                      <a:pt x="131" y="229"/>
                    </a:lnTo>
                    <a:lnTo>
                      <a:pt x="131" y="226"/>
                    </a:lnTo>
                    <a:lnTo>
                      <a:pt x="131" y="226"/>
                    </a:lnTo>
                    <a:lnTo>
                      <a:pt x="135" y="226"/>
                    </a:lnTo>
                    <a:lnTo>
                      <a:pt x="136" y="229"/>
                    </a:lnTo>
                    <a:lnTo>
                      <a:pt x="138" y="233"/>
                    </a:lnTo>
                    <a:lnTo>
                      <a:pt x="141" y="234"/>
                    </a:lnTo>
                    <a:lnTo>
                      <a:pt x="143" y="238"/>
                    </a:lnTo>
                    <a:lnTo>
                      <a:pt x="146" y="241"/>
                    </a:lnTo>
                    <a:lnTo>
                      <a:pt x="146" y="244"/>
                    </a:lnTo>
                    <a:lnTo>
                      <a:pt x="150" y="246"/>
                    </a:lnTo>
                    <a:lnTo>
                      <a:pt x="150" y="251"/>
                    </a:lnTo>
                    <a:lnTo>
                      <a:pt x="145" y="258"/>
                    </a:lnTo>
                    <a:lnTo>
                      <a:pt x="138" y="261"/>
                    </a:lnTo>
                    <a:lnTo>
                      <a:pt x="135" y="259"/>
                    </a:lnTo>
                    <a:lnTo>
                      <a:pt x="133" y="256"/>
                    </a:lnTo>
                    <a:lnTo>
                      <a:pt x="133" y="253"/>
                    </a:lnTo>
                    <a:lnTo>
                      <a:pt x="130" y="249"/>
                    </a:lnTo>
                    <a:lnTo>
                      <a:pt x="130" y="244"/>
                    </a:lnTo>
                    <a:lnTo>
                      <a:pt x="126" y="241"/>
                    </a:lnTo>
                    <a:lnTo>
                      <a:pt x="121" y="241"/>
                    </a:lnTo>
                    <a:lnTo>
                      <a:pt x="118" y="236"/>
                    </a:lnTo>
                    <a:lnTo>
                      <a:pt x="116" y="234"/>
                    </a:lnTo>
                    <a:lnTo>
                      <a:pt x="113" y="233"/>
                    </a:lnTo>
                    <a:lnTo>
                      <a:pt x="103" y="223"/>
                    </a:lnTo>
                    <a:lnTo>
                      <a:pt x="100" y="218"/>
                    </a:lnTo>
                    <a:lnTo>
                      <a:pt x="95" y="218"/>
                    </a:lnTo>
                    <a:lnTo>
                      <a:pt x="95" y="214"/>
                    </a:lnTo>
                    <a:lnTo>
                      <a:pt x="91" y="214"/>
                    </a:lnTo>
                    <a:lnTo>
                      <a:pt x="88" y="211"/>
                    </a:lnTo>
                    <a:lnTo>
                      <a:pt x="86" y="208"/>
                    </a:lnTo>
                    <a:lnTo>
                      <a:pt x="91" y="201"/>
                    </a:lnTo>
                    <a:lnTo>
                      <a:pt x="93" y="195"/>
                    </a:lnTo>
                    <a:lnTo>
                      <a:pt x="91" y="186"/>
                    </a:lnTo>
                    <a:lnTo>
                      <a:pt x="88" y="178"/>
                    </a:lnTo>
                    <a:lnTo>
                      <a:pt x="86" y="175"/>
                    </a:lnTo>
                    <a:lnTo>
                      <a:pt x="83" y="175"/>
                    </a:lnTo>
                    <a:lnTo>
                      <a:pt x="80" y="173"/>
                    </a:lnTo>
                    <a:lnTo>
                      <a:pt x="72" y="166"/>
                    </a:lnTo>
                    <a:lnTo>
                      <a:pt x="70" y="158"/>
                    </a:lnTo>
                    <a:lnTo>
                      <a:pt x="72" y="155"/>
                    </a:lnTo>
                    <a:lnTo>
                      <a:pt x="70" y="155"/>
                    </a:lnTo>
                    <a:lnTo>
                      <a:pt x="67" y="160"/>
                    </a:lnTo>
                    <a:lnTo>
                      <a:pt x="63" y="160"/>
                    </a:lnTo>
                    <a:lnTo>
                      <a:pt x="60" y="161"/>
                    </a:lnTo>
                    <a:lnTo>
                      <a:pt x="58" y="158"/>
                    </a:lnTo>
                    <a:lnTo>
                      <a:pt x="58" y="156"/>
                    </a:lnTo>
                    <a:lnTo>
                      <a:pt x="55" y="155"/>
                    </a:lnTo>
                    <a:lnTo>
                      <a:pt x="53" y="155"/>
                    </a:lnTo>
                    <a:lnTo>
                      <a:pt x="53" y="153"/>
                    </a:lnTo>
                    <a:lnTo>
                      <a:pt x="47" y="150"/>
                    </a:lnTo>
                    <a:lnTo>
                      <a:pt x="43" y="150"/>
                    </a:lnTo>
                    <a:lnTo>
                      <a:pt x="40" y="145"/>
                    </a:lnTo>
                    <a:lnTo>
                      <a:pt x="40" y="141"/>
                    </a:lnTo>
                    <a:lnTo>
                      <a:pt x="35" y="140"/>
                    </a:lnTo>
                    <a:lnTo>
                      <a:pt x="30" y="133"/>
                    </a:lnTo>
                    <a:lnTo>
                      <a:pt x="32" y="131"/>
                    </a:lnTo>
                    <a:lnTo>
                      <a:pt x="38" y="131"/>
                    </a:lnTo>
                    <a:lnTo>
                      <a:pt x="42" y="133"/>
                    </a:lnTo>
                    <a:lnTo>
                      <a:pt x="48" y="133"/>
                    </a:lnTo>
                    <a:lnTo>
                      <a:pt x="52" y="136"/>
                    </a:lnTo>
                    <a:lnTo>
                      <a:pt x="53" y="133"/>
                    </a:lnTo>
                    <a:lnTo>
                      <a:pt x="53" y="131"/>
                    </a:lnTo>
                    <a:lnTo>
                      <a:pt x="50" y="130"/>
                    </a:lnTo>
                    <a:lnTo>
                      <a:pt x="48" y="130"/>
                    </a:lnTo>
                    <a:lnTo>
                      <a:pt x="52" y="126"/>
                    </a:lnTo>
                    <a:lnTo>
                      <a:pt x="55" y="128"/>
                    </a:lnTo>
                    <a:lnTo>
                      <a:pt x="55" y="125"/>
                    </a:lnTo>
                    <a:lnTo>
                      <a:pt x="53" y="121"/>
                    </a:lnTo>
                    <a:lnTo>
                      <a:pt x="53" y="120"/>
                    </a:lnTo>
                    <a:lnTo>
                      <a:pt x="57" y="116"/>
                    </a:lnTo>
                    <a:lnTo>
                      <a:pt x="53" y="112"/>
                    </a:lnTo>
                    <a:lnTo>
                      <a:pt x="52" y="110"/>
                    </a:lnTo>
                    <a:lnTo>
                      <a:pt x="48" y="103"/>
                    </a:lnTo>
                    <a:lnTo>
                      <a:pt x="43" y="98"/>
                    </a:lnTo>
                    <a:lnTo>
                      <a:pt x="42" y="95"/>
                    </a:lnTo>
                    <a:lnTo>
                      <a:pt x="38" y="90"/>
                    </a:lnTo>
                    <a:lnTo>
                      <a:pt x="32" y="85"/>
                    </a:lnTo>
                    <a:lnTo>
                      <a:pt x="28" y="85"/>
                    </a:lnTo>
                    <a:lnTo>
                      <a:pt x="25" y="82"/>
                    </a:lnTo>
                    <a:lnTo>
                      <a:pt x="22" y="75"/>
                    </a:lnTo>
                    <a:lnTo>
                      <a:pt x="22" y="68"/>
                    </a:lnTo>
                    <a:lnTo>
                      <a:pt x="22" y="65"/>
                    </a:lnTo>
                    <a:lnTo>
                      <a:pt x="18" y="63"/>
                    </a:lnTo>
                    <a:lnTo>
                      <a:pt x="18" y="58"/>
                    </a:lnTo>
                    <a:lnTo>
                      <a:pt x="20" y="57"/>
                    </a:lnTo>
                    <a:lnTo>
                      <a:pt x="18" y="52"/>
                    </a:lnTo>
                    <a:lnTo>
                      <a:pt x="13" y="48"/>
                    </a:lnTo>
                    <a:lnTo>
                      <a:pt x="13" y="45"/>
                    </a:lnTo>
                    <a:lnTo>
                      <a:pt x="15" y="43"/>
                    </a:lnTo>
                    <a:lnTo>
                      <a:pt x="15" y="42"/>
                    </a:lnTo>
                    <a:lnTo>
                      <a:pt x="8" y="35"/>
                    </a:lnTo>
                    <a:lnTo>
                      <a:pt x="7" y="30"/>
                    </a:lnTo>
                    <a:lnTo>
                      <a:pt x="7" y="27"/>
                    </a:lnTo>
                    <a:lnTo>
                      <a:pt x="10" y="25"/>
                    </a:lnTo>
                    <a:lnTo>
                      <a:pt x="7" y="22"/>
                    </a:lnTo>
                    <a:lnTo>
                      <a:pt x="3" y="17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  <a:moveTo>
                      <a:pt x="125" y="211"/>
                    </a:moveTo>
                    <a:lnTo>
                      <a:pt x="128" y="210"/>
                    </a:lnTo>
                    <a:lnTo>
                      <a:pt x="128" y="206"/>
                    </a:lnTo>
                    <a:lnTo>
                      <a:pt x="125" y="203"/>
                    </a:lnTo>
                    <a:lnTo>
                      <a:pt x="123" y="205"/>
                    </a:lnTo>
                    <a:lnTo>
                      <a:pt x="125" y="206"/>
                    </a:lnTo>
                    <a:lnTo>
                      <a:pt x="125" y="211"/>
                    </a:lnTo>
                    <a:lnTo>
                      <a:pt x="125" y="211"/>
                    </a:lnTo>
                    <a:close/>
                    <a:moveTo>
                      <a:pt x="130" y="221"/>
                    </a:moveTo>
                    <a:lnTo>
                      <a:pt x="130" y="224"/>
                    </a:lnTo>
                    <a:lnTo>
                      <a:pt x="131" y="224"/>
                    </a:lnTo>
                    <a:lnTo>
                      <a:pt x="133" y="221"/>
                    </a:lnTo>
                    <a:lnTo>
                      <a:pt x="130" y="221"/>
                    </a:lnTo>
                    <a:lnTo>
                      <a:pt x="130" y="221"/>
                    </a:lnTo>
                    <a:close/>
                    <a:moveTo>
                      <a:pt x="440" y="214"/>
                    </a:moveTo>
                    <a:lnTo>
                      <a:pt x="442" y="214"/>
                    </a:lnTo>
                    <a:lnTo>
                      <a:pt x="442" y="211"/>
                    </a:lnTo>
                    <a:lnTo>
                      <a:pt x="440" y="211"/>
                    </a:lnTo>
                    <a:lnTo>
                      <a:pt x="440" y="214"/>
                    </a:lnTo>
                    <a:lnTo>
                      <a:pt x="440" y="214"/>
                    </a:lnTo>
                    <a:close/>
                    <a:moveTo>
                      <a:pt x="439" y="219"/>
                    </a:moveTo>
                    <a:lnTo>
                      <a:pt x="439" y="221"/>
                    </a:lnTo>
                    <a:lnTo>
                      <a:pt x="440" y="216"/>
                    </a:lnTo>
                    <a:lnTo>
                      <a:pt x="439" y="216"/>
                    </a:lnTo>
                    <a:lnTo>
                      <a:pt x="439" y="219"/>
                    </a:lnTo>
                    <a:lnTo>
                      <a:pt x="439" y="219"/>
                    </a:lnTo>
                    <a:close/>
                    <a:moveTo>
                      <a:pt x="435" y="229"/>
                    </a:moveTo>
                    <a:lnTo>
                      <a:pt x="439" y="226"/>
                    </a:lnTo>
                    <a:lnTo>
                      <a:pt x="439" y="223"/>
                    </a:lnTo>
                    <a:lnTo>
                      <a:pt x="435" y="22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5259146" y="3095400"/>
              <a:ext cx="717067" cy="920340"/>
              <a:chOff x="5259146" y="3095400"/>
              <a:chExt cx="717067" cy="920340"/>
            </a:xfrm>
            <a:grpFill/>
          </p:grpSpPr>
          <p:sp>
            <p:nvSpPr>
              <p:cNvPr id="91" name="Freeform 155"/>
              <p:cNvSpPr>
                <a:spLocks/>
              </p:cNvSpPr>
              <p:nvPr/>
            </p:nvSpPr>
            <p:spPr bwMode="auto">
              <a:xfrm>
                <a:off x="5352257" y="3158692"/>
                <a:ext cx="71706" cy="29052"/>
              </a:xfrm>
              <a:custGeom>
                <a:avLst/>
                <a:gdLst/>
                <a:ahLst/>
                <a:cxnLst>
                  <a:cxn ang="0">
                    <a:pos x="116" y="50"/>
                  </a:cxn>
                  <a:cxn ang="0">
                    <a:pos x="107" y="37"/>
                  </a:cxn>
                  <a:cxn ang="0">
                    <a:pos x="114" y="30"/>
                  </a:cxn>
                  <a:cxn ang="0">
                    <a:pos x="119" y="29"/>
                  </a:cxn>
                  <a:cxn ang="0">
                    <a:pos x="114" y="25"/>
                  </a:cxn>
                  <a:cxn ang="0">
                    <a:pos x="111" y="30"/>
                  </a:cxn>
                  <a:cxn ang="0">
                    <a:pos x="106" y="24"/>
                  </a:cxn>
                  <a:cxn ang="0">
                    <a:pos x="99" y="19"/>
                  </a:cxn>
                  <a:cxn ang="0">
                    <a:pos x="91" y="12"/>
                  </a:cxn>
                  <a:cxn ang="0">
                    <a:pos x="78" y="17"/>
                  </a:cxn>
                  <a:cxn ang="0">
                    <a:pos x="79" y="22"/>
                  </a:cxn>
                  <a:cxn ang="0">
                    <a:pos x="73" y="30"/>
                  </a:cxn>
                  <a:cxn ang="0">
                    <a:pos x="61" y="33"/>
                  </a:cxn>
                  <a:cxn ang="0">
                    <a:pos x="61" y="38"/>
                  </a:cxn>
                  <a:cxn ang="0">
                    <a:pos x="69" y="45"/>
                  </a:cxn>
                  <a:cxn ang="0">
                    <a:pos x="66" y="50"/>
                  </a:cxn>
                  <a:cxn ang="0">
                    <a:pos x="59" y="52"/>
                  </a:cxn>
                  <a:cxn ang="0">
                    <a:pos x="49" y="55"/>
                  </a:cxn>
                  <a:cxn ang="0">
                    <a:pos x="49" y="50"/>
                  </a:cxn>
                  <a:cxn ang="0">
                    <a:pos x="48" y="43"/>
                  </a:cxn>
                  <a:cxn ang="0">
                    <a:pos x="44" y="40"/>
                  </a:cxn>
                  <a:cxn ang="0">
                    <a:pos x="44" y="45"/>
                  </a:cxn>
                  <a:cxn ang="0">
                    <a:pos x="38" y="47"/>
                  </a:cxn>
                  <a:cxn ang="0">
                    <a:pos x="31" y="40"/>
                  </a:cxn>
                  <a:cxn ang="0">
                    <a:pos x="21" y="33"/>
                  </a:cxn>
                  <a:cxn ang="0">
                    <a:pos x="19" y="30"/>
                  </a:cxn>
                  <a:cxn ang="0">
                    <a:pos x="14" y="30"/>
                  </a:cxn>
                  <a:cxn ang="0">
                    <a:pos x="6" y="30"/>
                  </a:cxn>
                  <a:cxn ang="0">
                    <a:pos x="1" y="29"/>
                  </a:cxn>
                  <a:cxn ang="0">
                    <a:pos x="1" y="22"/>
                  </a:cxn>
                  <a:cxn ang="0">
                    <a:pos x="3" y="17"/>
                  </a:cxn>
                  <a:cxn ang="0">
                    <a:pos x="1" y="12"/>
                  </a:cxn>
                  <a:cxn ang="0">
                    <a:pos x="3" y="5"/>
                  </a:cxn>
                  <a:cxn ang="0">
                    <a:pos x="9" y="4"/>
                  </a:cxn>
                  <a:cxn ang="0">
                    <a:pos x="13" y="9"/>
                  </a:cxn>
                  <a:cxn ang="0">
                    <a:pos x="18" y="10"/>
                  </a:cxn>
                  <a:cxn ang="0">
                    <a:pos x="18" y="12"/>
                  </a:cxn>
                  <a:cxn ang="0">
                    <a:pos x="18" y="14"/>
                  </a:cxn>
                  <a:cxn ang="0">
                    <a:pos x="26" y="15"/>
                  </a:cxn>
                  <a:cxn ang="0">
                    <a:pos x="23" y="12"/>
                  </a:cxn>
                  <a:cxn ang="0">
                    <a:pos x="31" y="12"/>
                  </a:cxn>
                  <a:cxn ang="0">
                    <a:pos x="46" y="19"/>
                  </a:cxn>
                  <a:cxn ang="0">
                    <a:pos x="54" y="14"/>
                  </a:cxn>
                  <a:cxn ang="0">
                    <a:pos x="78" y="5"/>
                  </a:cxn>
                  <a:cxn ang="0">
                    <a:pos x="86" y="0"/>
                  </a:cxn>
                  <a:cxn ang="0">
                    <a:pos x="91" y="4"/>
                  </a:cxn>
                  <a:cxn ang="0">
                    <a:pos x="106" y="5"/>
                  </a:cxn>
                  <a:cxn ang="0">
                    <a:pos x="122" y="12"/>
                  </a:cxn>
                  <a:cxn ang="0">
                    <a:pos x="127" y="19"/>
                  </a:cxn>
                  <a:cxn ang="0">
                    <a:pos x="132" y="22"/>
                  </a:cxn>
                  <a:cxn ang="0">
                    <a:pos x="132" y="29"/>
                  </a:cxn>
                  <a:cxn ang="0">
                    <a:pos x="131" y="40"/>
                  </a:cxn>
                  <a:cxn ang="0">
                    <a:pos x="126" y="47"/>
                  </a:cxn>
                  <a:cxn ang="0">
                    <a:pos x="121" y="53"/>
                  </a:cxn>
                </a:cxnLst>
                <a:rect l="0" t="0" r="r" b="b"/>
                <a:pathLst>
                  <a:path w="134" h="57">
                    <a:moveTo>
                      <a:pt x="121" y="53"/>
                    </a:moveTo>
                    <a:lnTo>
                      <a:pt x="116" y="50"/>
                    </a:lnTo>
                    <a:lnTo>
                      <a:pt x="111" y="43"/>
                    </a:lnTo>
                    <a:lnTo>
                      <a:pt x="107" y="37"/>
                    </a:lnTo>
                    <a:lnTo>
                      <a:pt x="111" y="35"/>
                    </a:lnTo>
                    <a:lnTo>
                      <a:pt x="114" y="30"/>
                    </a:lnTo>
                    <a:lnTo>
                      <a:pt x="116" y="30"/>
                    </a:lnTo>
                    <a:lnTo>
                      <a:pt x="119" y="29"/>
                    </a:lnTo>
                    <a:lnTo>
                      <a:pt x="117" y="25"/>
                    </a:lnTo>
                    <a:lnTo>
                      <a:pt x="114" y="25"/>
                    </a:lnTo>
                    <a:lnTo>
                      <a:pt x="112" y="29"/>
                    </a:lnTo>
                    <a:lnTo>
                      <a:pt x="111" y="30"/>
                    </a:lnTo>
                    <a:lnTo>
                      <a:pt x="107" y="29"/>
                    </a:lnTo>
                    <a:lnTo>
                      <a:pt x="106" y="24"/>
                    </a:lnTo>
                    <a:lnTo>
                      <a:pt x="103" y="19"/>
                    </a:lnTo>
                    <a:lnTo>
                      <a:pt x="99" y="19"/>
                    </a:lnTo>
                    <a:lnTo>
                      <a:pt x="94" y="14"/>
                    </a:lnTo>
                    <a:lnTo>
                      <a:pt x="91" y="12"/>
                    </a:lnTo>
                    <a:lnTo>
                      <a:pt x="86" y="14"/>
                    </a:lnTo>
                    <a:lnTo>
                      <a:pt x="78" y="17"/>
                    </a:lnTo>
                    <a:lnTo>
                      <a:pt x="78" y="20"/>
                    </a:lnTo>
                    <a:lnTo>
                      <a:pt x="79" y="22"/>
                    </a:lnTo>
                    <a:lnTo>
                      <a:pt x="79" y="24"/>
                    </a:lnTo>
                    <a:lnTo>
                      <a:pt x="73" y="30"/>
                    </a:lnTo>
                    <a:lnTo>
                      <a:pt x="64" y="32"/>
                    </a:lnTo>
                    <a:lnTo>
                      <a:pt x="61" y="33"/>
                    </a:lnTo>
                    <a:lnTo>
                      <a:pt x="59" y="35"/>
                    </a:lnTo>
                    <a:lnTo>
                      <a:pt x="61" y="38"/>
                    </a:lnTo>
                    <a:lnTo>
                      <a:pt x="66" y="42"/>
                    </a:lnTo>
                    <a:lnTo>
                      <a:pt x="69" y="45"/>
                    </a:lnTo>
                    <a:lnTo>
                      <a:pt x="69" y="48"/>
                    </a:lnTo>
                    <a:lnTo>
                      <a:pt x="66" y="50"/>
                    </a:lnTo>
                    <a:lnTo>
                      <a:pt x="63" y="48"/>
                    </a:lnTo>
                    <a:lnTo>
                      <a:pt x="59" y="52"/>
                    </a:lnTo>
                    <a:lnTo>
                      <a:pt x="56" y="57"/>
                    </a:lnTo>
                    <a:lnTo>
                      <a:pt x="49" y="55"/>
                    </a:lnTo>
                    <a:lnTo>
                      <a:pt x="48" y="53"/>
                    </a:lnTo>
                    <a:lnTo>
                      <a:pt x="49" y="50"/>
                    </a:lnTo>
                    <a:lnTo>
                      <a:pt x="48" y="45"/>
                    </a:lnTo>
                    <a:lnTo>
                      <a:pt x="48" y="43"/>
                    </a:lnTo>
                    <a:lnTo>
                      <a:pt x="46" y="42"/>
                    </a:lnTo>
                    <a:lnTo>
                      <a:pt x="44" y="40"/>
                    </a:lnTo>
                    <a:lnTo>
                      <a:pt x="43" y="43"/>
                    </a:lnTo>
                    <a:lnTo>
                      <a:pt x="44" y="45"/>
                    </a:lnTo>
                    <a:lnTo>
                      <a:pt x="43" y="47"/>
                    </a:lnTo>
                    <a:lnTo>
                      <a:pt x="38" y="47"/>
                    </a:lnTo>
                    <a:lnTo>
                      <a:pt x="34" y="45"/>
                    </a:lnTo>
                    <a:lnTo>
                      <a:pt x="31" y="40"/>
                    </a:lnTo>
                    <a:lnTo>
                      <a:pt x="29" y="33"/>
                    </a:lnTo>
                    <a:lnTo>
                      <a:pt x="21" y="33"/>
                    </a:lnTo>
                    <a:lnTo>
                      <a:pt x="18" y="32"/>
                    </a:lnTo>
                    <a:lnTo>
                      <a:pt x="19" y="30"/>
                    </a:lnTo>
                    <a:lnTo>
                      <a:pt x="16" y="29"/>
                    </a:lnTo>
                    <a:lnTo>
                      <a:pt x="14" y="30"/>
                    </a:lnTo>
                    <a:lnTo>
                      <a:pt x="9" y="30"/>
                    </a:lnTo>
                    <a:lnTo>
                      <a:pt x="6" y="30"/>
                    </a:lnTo>
                    <a:lnTo>
                      <a:pt x="3" y="30"/>
                    </a:lnTo>
                    <a:lnTo>
                      <a:pt x="1" y="29"/>
                    </a:lnTo>
                    <a:lnTo>
                      <a:pt x="1" y="27"/>
                    </a:lnTo>
                    <a:lnTo>
                      <a:pt x="1" y="22"/>
                    </a:lnTo>
                    <a:lnTo>
                      <a:pt x="6" y="20"/>
                    </a:lnTo>
                    <a:lnTo>
                      <a:pt x="3" y="17"/>
                    </a:lnTo>
                    <a:lnTo>
                      <a:pt x="0" y="15"/>
                    </a:lnTo>
                    <a:lnTo>
                      <a:pt x="1" y="12"/>
                    </a:lnTo>
                    <a:lnTo>
                      <a:pt x="3" y="9"/>
                    </a:lnTo>
                    <a:lnTo>
                      <a:pt x="3" y="5"/>
                    </a:lnTo>
                    <a:lnTo>
                      <a:pt x="6" y="4"/>
                    </a:lnTo>
                    <a:lnTo>
                      <a:pt x="9" y="4"/>
                    </a:lnTo>
                    <a:lnTo>
                      <a:pt x="11" y="7"/>
                    </a:lnTo>
                    <a:lnTo>
                      <a:pt x="13" y="9"/>
                    </a:lnTo>
                    <a:lnTo>
                      <a:pt x="16" y="10"/>
                    </a:lnTo>
                    <a:lnTo>
                      <a:pt x="18" y="10"/>
                    </a:lnTo>
                    <a:lnTo>
                      <a:pt x="19" y="10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18" y="14"/>
                    </a:lnTo>
                    <a:lnTo>
                      <a:pt x="23" y="15"/>
                    </a:lnTo>
                    <a:lnTo>
                      <a:pt x="26" y="15"/>
                    </a:lnTo>
                    <a:lnTo>
                      <a:pt x="26" y="14"/>
                    </a:lnTo>
                    <a:lnTo>
                      <a:pt x="23" y="12"/>
                    </a:lnTo>
                    <a:lnTo>
                      <a:pt x="24" y="10"/>
                    </a:lnTo>
                    <a:lnTo>
                      <a:pt x="31" y="12"/>
                    </a:lnTo>
                    <a:lnTo>
                      <a:pt x="39" y="19"/>
                    </a:lnTo>
                    <a:lnTo>
                      <a:pt x="46" y="19"/>
                    </a:lnTo>
                    <a:lnTo>
                      <a:pt x="51" y="19"/>
                    </a:lnTo>
                    <a:lnTo>
                      <a:pt x="54" y="14"/>
                    </a:lnTo>
                    <a:lnTo>
                      <a:pt x="69" y="7"/>
                    </a:lnTo>
                    <a:lnTo>
                      <a:pt x="78" y="5"/>
                    </a:lnTo>
                    <a:lnTo>
                      <a:pt x="84" y="2"/>
                    </a:lnTo>
                    <a:lnTo>
                      <a:pt x="86" y="0"/>
                    </a:lnTo>
                    <a:lnTo>
                      <a:pt x="91" y="2"/>
                    </a:lnTo>
                    <a:lnTo>
                      <a:pt x="91" y="4"/>
                    </a:lnTo>
                    <a:lnTo>
                      <a:pt x="96" y="5"/>
                    </a:lnTo>
                    <a:lnTo>
                      <a:pt x="106" y="5"/>
                    </a:lnTo>
                    <a:lnTo>
                      <a:pt x="112" y="7"/>
                    </a:lnTo>
                    <a:lnTo>
                      <a:pt x="122" y="12"/>
                    </a:lnTo>
                    <a:lnTo>
                      <a:pt x="126" y="17"/>
                    </a:lnTo>
                    <a:lnTo>
                      <a:pt x="127" y="19"/>
                    </a:lnTo>
                    <a:lnTo>
                      <a:pt x="131" y="20"/>
                    </a:lnTo>
                    <a:lnTo>
                      <a:pt x="132" y="22"/>
                    </a:lnTo>
                    <a:lnTo>
                      <a:pt x="131" y="25"/>
                    </a:lnTo>
                    <a:lnTo>
                      <a:pt x="132" y="29"/>
                    </a:lnTo>
                    <a:lnTo>
                      <a:pt x="134" y="33"/>
                    </a:lnTo>
                    <a:lnTo>
                      <a:pt x="131" y="40"/>
                    </a:lnTo>
                    <a:lnTo>
                      <a:pt x="129" y="45"/>
                    </a:lnTo>
                    <a:lnTo>
                      <a:pt x="126" y="47"/>
                    </a:lnTo>
                    <a:lnTo>
                      <a:pt x="124" y="47"/>
                    </a:lnTo>
                    <a:lnTo>
                      <a:pt x="121" y="5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92" name="Freeform 156"/>
              <p:cNvSpPr>
                <a:spLocks/>
              </p:cNvSpPr>
              <p:nvPr/>
            </p:nvSpPr>
            <p:spPr bwMode="auto">
              <a:xfrm>
                <a:off x="5313728" y="3140016"/>
                <a:ext cx="43880" cy="36316"/>
              </a:xfrm>
              <a:custGeom>
                <a:avLst/>
                <a:gdLst/>
                <a:ahLst/>
                <a:cxnLst>
                  <a:cxn ang="0">
                    <a:pos x="73" y="64"/>
                  </a:cxn>
                  <a:cxn ang="0">
                    <a:pos x="73" y="65"/>
                  </a:cxn>
                  <a:cxn ang="0">
                    <a:pos x="73" y="70"/>
                  </a:cxn>
                  <a:cxn ang="0">
                    <a:pos x="68" y="68"/>
                  </a:cxn>
                  <a:cxn ang="0">
                    <a:pos x="65" y="67"/>
                  </a:cxn>
                  <a:cxn ang="0">
                    <a:pos x="62" y="59"/>
                  </a:cxn>
                  <a:cxn ang="0">
                    <a:pos x="57" y="57"/>
                  </a:cxn>
                  <a:cxn ang="0">
                    <a:pos x="62" y="60"/>
                  </a:cxn>
                  <a:cxn ang="0">
                    <a:pos x="63" y="67"/>
                  </a:cxn>
                  <a:cxn ang="0">
                    <a:pos x="57" y="65"/>
                  </a:cxn>
                  <a:cxn ang="0">
                    <a:pos x="50" y="60"/>
                  </a:cxn>
                  <a:cxn ang="0">
                    <a:pos x="53" y="54"/>
                  </a:cxn>
                  <a:cxn ang="0">
                    <a:pos x="47" y="47"/>
                  </a:cxn>
                  <a:cxn ang="0">
                    <a:pos x="40" y="40"/>
                  </a:cxn>
                  <a:cxn ang="0">
                    <a:pos x="32" y="34"/>
                  </a:cxn>
                  <a:cxn ang="0">
                    <a:pos x="27" y="27"/>
                  </a:cxn>
                  <a:cxn ang="0">
                    <a:pos x="18" y="22"/>
                  </a:cxn>
                  <a:cxn ang="0">
                    <a:pos x="18" y="25"/>
                  </a:cxn>
                  <a:cxn ang="0">
                    <a:pos x="25" y="34"/>
                  </a:cxn>
                  <a:cxn ang="0">
                    <a:pos x="20" y="39"/>
                  </a:cxn>
                  <a:cxn ang="0">
                    <a:pos x="15" y="32"/>
                  </a:cxn>
                  <a:cxn ang="0">
                    <a:pos x="2" y="27"/>
                  </a:cxn>
                  <a:cxn ang="0">
                    <a:pos x="2" y="19"/>
                  </a:cxn>
                  <a:cxn ang="0">
                    <a:pos x="5" y="12"/>
                  </a:cxn>
                  <a:cxn ang="0">
                    <a:pos x="0" y="10"/>
                  </a:cxn>
                  <a:cxn ang="0">
                    <a:pos x="3" y="4"/>
                  </a:cxn>
                  <a:cxn ang="0">
                    <a:pos x="5" y="2"/>
                  </a:cxn>
                  <a:cxn ang="0">
                    <a:pos x="13" y="0"/>
                  </a:cxn>
                  <a:cxn ang="0">
                    <a:pos x="30" y="4"/>
                  </a:cxn>
                  <a:cxn ang="0">
                    <a:pos x="40" y="5"/>
                  </a:cxn>
                  <a:cxn ang="0">
                    <a:pos x="43" y="9"/>
                  </a:cxn>
                  <a:cxn ang="0">
                    <a:pos x="50" y="12"/>
                  </a:cxn>
                  <a:cxn ang="0">
                    <a:pos x="52" y="14"/>
                  </a:cxn>
                  <a:cxn ang="0">
                    <a:pos x="58" y="10"/>
                  </a:cxn>
                  <a:cxn ang="0">
                    <a:pos x="62" y="15"/>
                  </a:cxn>
                  <a:cxn ang="0">
                    <a:pos x="65" y="24"/>
                  </a:cxn>
                  <a:cxn ang="0">
                    <a:pos x="72" y="32"/>
                  </a:cxn>
                  <a:cxn ang="0">
                    <a:pos x="78" y="35"/>
                  </a:cxn>
                  <a:cxn ang="0">
                    <a:pos x="81" y="39"/>
                  </a:cxn>
                  <a:cxn ang="0">
                    <a:pos x="75" y="40"/>
                  </a:cxn>
                  <a:cxn ang="0">
                    <a:pos x="73" y="47"/>
                  </a:cxn>
                  <a:cxn ang="0">
                    <a:pos x="75" y="52"/>
                  </a:cxn>
                  <a:cxn ang="0">
                    <a:pos x="73" y="57"/>
                  </a:cxn>
                  <a:cxn ang="0">
                    <a:pos x="73" y="64"/>
                  </a:cxn>
                  <a:cxn ang="0">
                    <a:pos x="73" y="64"/>
                  </a:cxn>
                </a:cxnLst>
                <a:rect l="0" t="0" r="r" b="b"/>
                <a:pathLst>
                  <a:path w="81" h="70">
                    <a:moveTo>
                      <a:pt x="73" y="64"/>
                    </a:moveTo>
                    <a:lnTo>
                      <a:pt x="73" y="64"/>
                    </a:lnTo>
                    <a:lnTo>
                      <a:pt x="75" y="65"/>
                    </a:lnTo>
                    <a:lnTo>
                      <a:pt x="73" y="65"/>
                    </a:lnTo>
                    <a:lnTo>
                      <a:pt x="75" y="68"/>
                    </a:lnTo>
                    <a:lnTo>
                      <a:pt x="73" y="70"/>
                    </a:lnTo>
                    <a:lnTo>
                      <a:pt x="70" y="70"/>
                    </a:lnTo>
                    <a:lnTo>
                      <a:pt x="68" y="68"/>
                    </a:lnTo>
                    <a:lnTo>
                      <a:pt x="67" y="68"/>
                    </a:lnTo>
                    <a:lnTo>
                      <a:pt x="65" y="67"/>
                    </a:lnTo>
                    <a:lnTo>
                      <a:pt x="65" y="64"/>
                    </a:lnTo>
                    <a:lnTo>
                      <a:pt x="62" y="59"/>
                    </a:lnTo>
                    <a:lnTo>
                      <a:pt x="58" y="57"/>
                    </a:lnTo>
                    <a:lnTo>
                      <a:pt x="57" y="57"/>
                    </a:lnTo>
                    <a:lnTo>
                      <a:pt x="57" y="59"/>
                    </a:lnTo>
                    <a:lnTo>
                      <a:pt x="62" y="60"/>
                    </a:lnTo>
                    <a:lnTo>
                      <a:pt x="63" y="64"/>
                    </a:lnTo>
                    <a:lnTo>
                      <a:pt x="63" y="67"/>
                    </a:lnTo>
                    <a:lnTo>
                      <a:pt x="62" y="67"/>
                    </a:lnTo>
                    <a:lnTo>
                      <a:pt x="57" y="65"/>
                    </a:lnTo>
                    <a:lnTo>
                      <a:pt x="52" y="64"/>
                    </a:lnTo>
                    <a:lnTo>
                      <a:pt x="50" y="60"/>
                    </a:lnTo>
                    <a:lnTo>
                      <a:pt x="50" y="57"/>
                    </a:lnTo>
                    <a:lnTo>
                      <a:pt x="53" y="54"/>
                    </a:lnTo>
                    <a:lnTo>
                      <a:pt x="52" y="52"/>
                    </a:lnTo>
                    <a:lnTo>
                      <a:pt x="47" y="47"/>
                    </a:lnTo>
                    <a:lnTo>
                      <a:pt x="43" y="45"/>
                    </a:lnTo>
                    <a:lnTo>
                      <a:pt x="40" y="40"/>
                    </a:lnTo>
                    <a:lnTo>
                      <a:pt x="33" y="39"/>
                    </a:lnTo>
                    <a:lnTo>
                      <a:pt x="32" y="34"/>
                    </a:lnTo>
                    <a:lnTo>
                      <a:pt x="27" y="30"/>
                    </a:lnTo>
                    <a:lnTo>
                      <a:pt x="27" y="27"/>
                    </a:lnTo>
                    <a:lnTo>
                      <a:pt x="22" y="25"/>
                    </a:lnTo>
                    <a:lnTo>
                      <a:pt x="18" y="22"/>
                    </a:lnTo>
                    <a:lnTo>
                      <a:pt x="17" y="24"/>
                    </a:lnTo>
                    <a:lnTo>
                      <a:pt x="18" y="25"/>
                    </a:lnTo>
                    <a:lnTo>
                      <a:pt x="25" y="30"/>
                    </a:lnTo>
                    <a:lnTo>
                      <a:pt x="25" y="34"/>
                    </a:lnTo>
                    <a:lnTo>
                      <a:pt x="23" y="39"/>
                    </a:lnTo>
                    <a:lnTo>
                      <a:pt x="20" y="39"/>
                    </a:lnTo>
                    <a:lnTo>
                      <a:pt x="18" y="35"/>
                    </a:lnTo>
                    <a:lnTo>
                      <a:pt x="15" y="32"/>
                    </a:lnTo>
                    <a:lnTo>
                      <a:pt x="8" y="32"/>
                    </a:lnTo>
                    <a:lnTo>
                      <a:pt x="2" y="27"/>
                    </a:lnTo>
                    <a:lnTo>
                      <a:pt x="0" y="24"/>
                    </a:lnTo>
                    <a:lnTo>
                      <a:pt x="2" y="19"/>
                    </a:lnTo>
                    <a:lnTo>
                      <a:pt x="7" y="15"/>
                    </a:lnTo>
                    <a:lnTo>
                      <a:pt x="5" y="12"/>
                    </a:lnTo>
                    <a:lnTo>
                      <a:pt x="2" y="10"/>
                    </a:lnTo>
                    <a:lnTo>
                      <a:pt x="0" y="10"/>
                    </a:lnTo>
                    <a:lnTo>
                      <a:pt x="2" y="9"/>
                    </a:lnTo>
                    <a:lnTo>
                      <a:pt x="3" y="4"/>
                    </a:lnTo>
                    <a:lnTo>
                      <a:pt x="3" y="4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13" y="0"/>
                    </a:lnTo>
                    <a:lnTo>
                      <a:pt x="27" y="4"/>
                    </a:lnTo>
                    <a:lnTo>
                      <a:pt x="30" y="4"/>
                    </a:lnTo>
                    <a:lnTo>
                      <a:pt x="37" y="2"/>
                    </a:lnTo>
                    <a:lnTo>
                      <a:pt x="40" y="5"/>
                    </a:lnTo>
                    <a:lnTo>
                      <a:pt x="43" y="7"/>
                    </a:lnTo>
                    <a:lnTo>
                      <a:pt x="43" y="9"/>
                    </a:lnTo>
                    <a:lnTo>
                      <a:pt x="48" y="12"/>
                    </a:lnTo>
                    <a:lnTo>
                      <a:pt x="50" y="12"/>
                    </a:lnTo>
                    <a:lnTo>
                      <a:pt x="53" y="12"/>
                    </a:lnTo>
                    <a:lnTo>
                      <a:pt x="52" y="14"/>
                    </a:lnTo>
                    <a:lnTo>
                      <a:pt x="57" y="14"/>
                    </a:lnTo>
                    <a:lnTo>
                      <a:pt x="58" y="10"/>
                    </a:lnTo>
                    <a:lnTo>
                      <a:pt x="60" y="10"/>
                    </a:lnTo>
                    <a:lnTo>
                      <a:pt x="62" y="15"/>
                    </a:lnTo>
                    <a:lnTo>
                      <a:pt x="62" y="19"/>
                    </a:lnTo>
                    <a:lnTo>
                      <a:pt x="65" y="24"/>
                    </a:lnTo>
                    <a:lnTo>
                      <a:pt x="70" y="29"/>
                    </a:lnTo>
                    <a:lnTo>
                      <a:pt x="72" y="32"/>
                    </a:lnTo>
                    <a:lnTo>
                      <a:pt x="75" y="35"/>
                    </a:lnTo>
                    <a:lnTo>
                      <a:pt x="78" y="35"/>
                    </a:lnTo>
                    <a:lnTo>
                      <a:pt x="81" y="39"/>
                    </a:lnTo>
                    <a:lnTo>
                      <a:pt x="81" y="39"/>
                    </a:lnTo>
                    <a:lnTo>
                      <a:pt x="78" y="39"/>
                    </a:lnTo>
                    <a:lnTo>
                      <a:pt x="75" y="40"/>
                    </a:lnTo>
                    <a:lnTo>
                      <a:pt x="75" y="44"/>
                    </a:lnTo>
                    <a:lnTo>
                      <a:pt x="73" y="47"/>
                    </a:lnTo>
                    <a:lnTo>
                      <a:pt x="72" y="50"/>
                    </a:lnTo>
                    <a:lnTo>
                      <a:pt x="75" y="52"/>
                    </a:lnTo>
                    <a:lnTo>
                      <a:pt x="78" y="55"/>
                    </a:lnTo>
                    <a:lnTo>
                      <a:pt x="73" y="57"/>
                    </a:lnTo>
                    <a:lnTo>
                      <a:pt x="73" y="62"/>
                    </a:lnTo>
                    <a:lnTo>
                      <a:pt x="73" y="64"/>
                    </a:lnTo>
                    <a:lnTo>
                      <a:pt x="73" y="64"/>
                    </a:lnTo>
                    <a:lnTo>
                      <a:pt x="73" y="64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93" name="Freeform 157"/>
              <p:cNvSpPr>
                <a:spLocks/>
              </p:cNvSpPr>
              <p:nvPr/>
            </p:nvSpPr>
            <p:spPr bwMode="auto">
              <a:xfrm>
                <a:off x="5293394" y="3095400"/>
                <a:ext cx="59934" cy="50842"/>
              </a:xfrm>
              <a:custGeom>
                <a:avLst/>
                <a:gdLst/>
                <a:ahLst/>
                <a:cxnLst>
                  <a:cxn ang="0">
                    <a:pos x="43" y="88"/>
                  </a:cxn>
                  <a:cxn ang="0">
                    <a:pos x="51" y="86"/>
                  </a:cxn>
                  <a:cxn ang="0">
                    <a:pos x="68" y="90"/>
                  </a:cxn>
                  <a:cxn ang="0">
                    <a:pos x="78" y="91"/>
                  </a:cxn>
                  <a:cxn ang="0">
                    <a:pos x="81" y="95"/>
                  </a:cxn>
                  <a:cxn ang="0">
                    <a:pos x="88" y="98"/>
                  </a:cxn>
                  <a:cxn ang="0">
                    <a:pos x="91" y="96"/>
                  </a:cxn>
                  <a:cxn ang="0">
                    <a:pos x="93" y="93"/>
                  </a:cxn>
                  <a:cxn ang="0">
                    <a:pos x="90" y="85"/>
                  </a:cxn>
                  <a:cxn ang="0">
                    <a:pos x="93" y="76"/>
                  </a:cxn>
                  <a:cxn ang="0">
                    <a:pos x="93" y="75"/>
                  </a:cxn>
                  <a:cxn ang="0">
                    <a:pos x="90" y="78"/>
                  </a:cxn>
                  <a:cxn ang="0">
                    <a:pos x="90" y="71"/>
                  </a:cxn>
                  <a:cxn ang="0">
                    <a:pos x="91" y="63"/>
                  </a:cxn>
                  <a:cxn ang="0">
                    <a:pos x="95" y="55"/>
                  </a:cxn>
                  <a:cxn ang="0">
                    <a:pos x="96" y="56"/>
                  </a:cxn>
                  <a:cxn ang="0">
                    <a:pos x="96" y="60"/>
                  </a:cxn>
                  <a:cxn ang="0">
                    <a:pos x="96" y="65"/>
                  </a:cxn>
                  <a:cxn ang="0">
                    <a:pos x="100" y="61"/>
                  </a:cxn>
                  <a:cxn ang="0">
                    <a:pos x="100" y="43"/>
                  </a:cxn>
                  <a:cxn ang="0">
                    <a:pos x="100" y="38"/>
                  </a:cxn>
                  <a:cxn ang="0">
                    <a:pos x="98" y="35"/>
                  </a:cxn>
                  <a:cxn ang="0">
                    <a:pos x="101" y="33"/>
                  </a:cxn>
                  <a:cxn ang="0">
                    <a:pos x="103" y="30"/>
                  </a:cxn>
                  <a:cxn ang="0">
                    <a:pos x="110" y="22"/>
                  </a:cxn>
                  <a:cxn ang="0">
                    <a:pos x="108" y="18"/>
                  </a:cxn>
                  <a:cxn ang="0">
                    <a:pos x="108" y="13"/>
                  </a:cxn>
                  <a:cxn ang="0">
                    <a:pos x="108" y="5"/>
                  </a:cxn>
                  <a:cxn ang="0">
                    <a:pos x="111" y="0"/>
                  </a:cxn>
                  <a:cxn ang="0">
                    <a:pos x="105" y="2"/>
                  </a:cxn>
                  <a:cxn ang="0">
                    <a:pos x="101" y="0"/>
                  </a:cxn>
                  <a:cxn ang="0">
                    <a:pos x="98" y="3"/>
                  </a:cxn>
                  <a:cxn ang="0">
                    <a:pos x="90" y="8"/>
                  </a:cxn>
                  <a:cxn ang="0">
                    <a:pos x="85" y="12"/>
                  </a:cxn>
                  <a:cxn ang="0">
                    <a:pos x="78" y="10"/>
                  </a:cxn>
                  <a:cxn ang="0">
                    <a:pos x="73" y="7"/>
                  </a:cxn>
                  <a:cxn ang="0">
                    <a:pos x="71" y="10"/>
                  </a:cxn>
                  <a:cxn ang="0">
                    <a:pos x="63" y="17"/>
                  </a:cxn>
                  <a:cxn ang="0">
                    <a:pos x="60" y="20"/>
                  </a:cxn>
                  <a:cxn ang="0">
                    <a:pos x="50" y="25"/>
                  </a:cxn>
                  <a:cxn ang="0">
                    <a:pos x="45" y="27"/>
                  </a:cxn>
                  <a:cxn ang="0">
                    <a:pos x="40" y="25"/>
                  </a:cxn>
                  <a:cxn ang="0">
                    <a:pos x="26" y="28"/>
                  </a:cxn>
                  <a:cxn ang="0">
                    <a:pos x="18" y="33"/>
                  </a:cxn>
                  <a:cxn ang="0">
                    <a:pos x="18" y="42"/>
                  </a:cxn>
                  <a:cxn ang="0">
                    <a:pos x="10" y="45"/>
                  </a:cxn>
                  <a:cxn ang="0">
                    <a:pos x="7" y="48"/>
                  </a:cxn>
                  <a:cxn ang="0">
                    <a:pos x="0" y="47"/>
                  </a:cxn>
                  <a:cxn ang="0">
                    <a:pos x="8" y="58"/>
                  </a:cxn>
                  <a:cxn ang="0">
                    <a:pos x="12" y="63"/>
                  </a:cxn>
                  <a:cxn ang="0">
                    <a:pos x="25" y="76"/>
                  </a:cxn>
                  <a:cxn ang="0">
                    <a:pos x="40" y="88"/>
                  </a:cxn>
                </a:cxnLst>
                <a:rect l="0" t="0" r="r" b="b"/>
                <a:pathLst>
                  <a:path w="111" h="98">
                    <a:moveTo>
                      <a:pt x="41" y="90"/>
                    </a:moveTo>
                    <a:lnTo>
                      <a:pt x="43" y="88"/>
                    </a:lnTo>
                    <a:lnTo>
                      <a:pt x="43" y="88"/>
                    </a:lnTo>
                    <a:lnTo>
                      <a:pt x="51" y="86"/>
                    </a:lnTo>
                    <a:lnTo>
                      <a:pt x="65" y="90"/>
                    </a:lnTo>
                    <a:lnTo>
                      <a:pt x="68" y="90"/>
                    </a:lnTo>
                    <a:lnTo>
                      <a:pt x="75" y="88"/>
                    </a:lnTo>
                    <a:lnTo>
                      <a:pt x="78" y="91"/>
                    </a:lnTo>
                    <a:lnTo>
                      <a:pt x="81" y="93"/>
                    </a:lnTo>
                    <a:lnTo>
                      <a:pt x="81" y="95"/>
                    </a:lnTo>
                    <a:lnTo>
                      <a:pt x="86" y="98"/>
                    </a:lnTo>
                    <a:lnTo>
                      <a:pt x="88" y="98"/>
                    </a:lnTo>
                    <a:lnTo>
                      <a:pt x="91" y="98"/>
                    </a:lnTo>
                    <a:lnTo>
                      <a:pt x="91" y="96"/>
                    </a:lnTo>
                    <a:lnTo>
                      <a:pt x="93" y="96"/>
                    </a:lnTo>
                    <a:lnTo>
                      <a:pt x="93" y="93"/>
                    </a:lnTo>
                    <a:lnTo>
                      <a:pt x="90" y="90"/>
                    </a:lnTo>
                    <a:lnTo>
                      <a:pt x="90" y="85"/>
                    </a:lnTo>
                    <a:lnTo>
                      <a:pt x="91" y="80"/>
                    </a:lnTo>
                    <a:lnTo>
                      <a:pt x="93" y="76"/>
                    </a:lnTo>
                    <a:lnTo>
                      <a:pt x="93" y="71"/>
                    </a:lnTo>
                    <a:lnTo>
                      <a:pt x="93" y="75"/>
                    </a:lnTo>
                    <a:lnTo>
                      <a:pt x="91" y="76"/>
                    </a:lnTo>
                    <a:lnTo>
                      <a:pt x="90" y="78"/>
                    </a:lnTo>
                    <a:lnTo>
                      <a:pt x="90" y="75"/>
                    </a:lnTo>
                    <a:lnTo>
                      <a:pt x="90" y="71"/>
                    </a:lnTo>
                    <a:lnTo>
                      <a:pt x="93" y="66"/>
                    </a:lnTo>
                    <a:lnTo>
                      <a:pt x="91" y="63"/>
                    </a:lnTo>
                    <a:lnTo>
                      <a:pt x="91" y="60"/>
                    </a:lnTo>
                    <a:lnTo>
                      <a:pt x="95" y="55"/>
                    </a:lnTo>
                    <a:lnTo>
                      <a:pt x="96" y="55"/>
                    </a:lnTo>
                    <a:lnTo>
                      <a:pt x="96" y="56"/>
                    </a:lnTo>
                    <a:lnTo>
                      <a:pt x="96" y="56"/>
                    </a:lnTo>
                    <a:lnTo>
                      <a:pt x="96" y="60"/>
                    </a:lnTo>
                    <a:lnTo>
                      <a:pt x="96" y="60"/>
                    </a:lnTo>
                    <a:lnTo>
                      <a:pt x="96" y="65"/>
                    </a:lnTo>
                    <a:lnTo>
                      <a:pt x="98" y="65"/>
                    </a:lnTo>
                    <a:lnTo>
                      <a:pt x="100" y="61"/>
                    </a:lnTo>
                    <a:lnTo>
                      <a:pt x="100" y="53"/>
                    </a:lnTo>
                    <a:lnTo>
                      <a:pt x="100" y="43"/>
                    </a:lnTo>
                    <a:lnTo>
                      <a:pt x="101" y="42"/>
                    </a:lnTo>
                    <a:lnTo>
                      <a:pt x="100" y="38"/>
                    </a:lnTo>
                    <a:lnTo>
                      <a:pt x="98" y="38"/>
                    </a:lnTo>
                    <a:lnTo>
                      <a:pt x="98" y="35"/>
                    </a:lnTo>
                    <a:lnTo>
                      <a:pt x="100" y="33"/>
                    </a:lnTo>
                    <a:lnTo>
                      <a:pt x="101" y="33"/>
                    </a:lnTo>
                    <a:lnTo>
                      <a:pt x="101" y="35"/>
                    </a:lnTo>
                    <a:lnTo>
                      <a:pt x="103" y="30"/>
                    </a:lnTo>
                    <a:lnTo>
                      <a:pt x="108" y="25"/>
                    </a:lnTo>
                    <a:lnTo>
                      <a:pt x="110" y="22"/>
                    </a:lnTo>
                    <a:lnTo>
                      <a:pt x="110" y="20"/>
                    </a:lnTo>
                    <a:lnTo>
                      <a:pt x="108" y="18"/>
                    </a:lnTo>
                    <a:lnTo>
                      <a:pt x="106" y="17"/>
                    </a:lnTo>
                    <a:lnTo>
                      <a:pt x="108" y="13"/>
                    </a:lnTo>
                    <a:lnTo>
                      <a:pt x="108" y="10"/>
                    </a:lnTo>
                    <a:lnTo>
                      <a:pt x="108" y="5"/>
                    </a:lnTo>
                    <a:lnTo>
                      <a:pt x="110" y="2"/>
                    </a:lnTo>
                    <a:lnTo>
                      <a:pt x="111" y="0"/>
                    </a:lnTo>
                    <a:lnTo>
                      <a:pt x="108" y="2"/>
                    </a:lnTo>
                    <a:lnTo>
                      <a:pt x="105" y="2"/>
                    </a:lnTo>
                    <a:lnTo>
                      <a:pt x="103" y="0"/>
                    </a:lnTo>
                    <a:lnTo>
                      <a:pt x="101" y="0"/>
                    </a:lnTo>
                    <a:lnTo>
                      <a:pt x="100" y="0"/>
                    </a:lnTo>
                    <a:lnTo>
                      <a:pt x="98" y="3"/>
                    </a:lnTo>
                    <a:lnTo>
                      <a:pt x="95" y="5"/>
                    </a:lnTo>
                    <a:lnTo>
                      <a:pt x="90" y="8"/>
                    </a:lnTo>
                    <a:lnTo>
                      <a:pt x="86" y="8"/>
                    </a:lnTo>
                    <a:lnTo>
                      <a:pt x="85" y="12"/>
                    </a:lnTo>
                    <a:lnTo>
                      <a:pt x="83" y="10"/>
                    </a:lnTo>
                    <a:lnTo>
                      <a:pt x="78" y="10"/>
                    </a:lnTo>
                    <a:lnTo>
                      <a:pt x="76" y="8"/>
                    </a:lnTo>
                    <a:lnTo>
                      <a:pt x="73" y="7"/>
                    </a:lnTo>
                    <a:lnTo>
                      <a:pt x="71" y="7"/>
                    </a:lnTo>
                    <a:lnTo>
                      <a:pt x="71" y="10"/>
                    </a:lnTo>
                    <a:lnTo>
                      <a:pt x="66" y="10"/>
                    </a:lnTo>
                    <a:lnTo>
                      <a:pt x="63" y="17"/>
                    </a:lnTo>
                    <a:lnTo>
                      <a:pt x="61" y="18"/>
                    </a:lnTo>
                    <a:lnTo>
                      <a:pt x="60" y="20"/>
                    </a:lnTo>
                    <a:lnTo>
                      <a:pt x="55" y="23"/>
                    </a:lnTo>
                    <a:lnTo>
                      <a:pt x="50" y="25"/>
                    </a:lnTo>
                    <a:lnTo>
                      <a:pt x="48" y="28"/>
                    </a:lnTo>
                    <a:lnTo>
                      <a:pt x="45" y="27"/>
                    </a:lnTo>
                    <a:lnTo>
                      <a:pt x="43" y="27"/>
                    </a:lnTo>
                    <a:lnTo>
                      <a:pt x="40" y="25"/>
                    </a:lnTo>
                    <a:lnTo>
                      <a:pt x="35" y="23"/>
                    </a:lnTo>
                    <a:lnTo>
                      <a:pt x="26" y="28"/>
                    </a:lnTo>
                    <a:lnTo>
                      <a:pt x="18" y="28"/>
                    </a:lnTo>
                    <a:lnTo>
                      <a:pt x="18" y="33"/>
                    </a:lnTo>
                    <a:lnTo>
                      <a:pt x="18" y="37"/>
                    </a:lnTo>
                    <a:lnTo>
                      <a:pt x="18" y="42"/>
                    </a:lnTo>
                    <a:lnTo>
                      <a:pt x="17" y="45"/>
                    </a:lnTo>
                    <a:lnTo>
                      <a:pt x="10" y="45"/>
                    </a:lnTo>
                    <a:lnTo>
                      <a:pt x="7" y="47"/>
                    </a:lnTo>
                    <a:lnTo>
                      <a:pt x="7" y="48"/>
                    </a:lnTo>
                    <a:lnTo>
                      <a:pt x="5" y="48"/>
                    </a:lnTo>
                    <a:lnTo>
                      <a:pt x="0" y="47"/>
                    </a:lnTo>
                    <a:lnTo>
                      <a:pt x="0" y="48"/>
                    </a:lnTo>
                    <a:lnTo>
                      <a:pt x="8" y="58"/>
                    </a:lnTo>
                    <a:lnTo>
                      <a:pt x="12" y="61"/>
                    </a:lnTo>
                    <a:lnTo>
                      <a:pt x="12" y="63"/>
                    </a:lnTo>
                    <a:lnTo>
                      <a:pt x="20" y="70"/>
                    </a:lnTo>
                    <a:lnTo>
                      <a:pt x="25" y="76"/>
                    </a:lnTo>
                    <a:lnTo>
                      <a:pt x="36" y="88"/>
                    </a:lnTo>
                    <a:lnTo>
                      <a:pt x="40" y="88"/>
                    </a:lnTo>
                    <a:lnTo>
                      <a:pt x="41" y="9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94" name="Freeform 159"/>
              <p:cNvSpPr>
                <a:spLocks/>
              </p:cNvSpPr>
              <p:nvPr/>
            </p:nvSpPr>
            <p:spPr bwMode="auto">
              <a:xfrm>
                <a:off x="5259146" y="3102662"/>
                <a:ext cx="33177" cy="16601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26" y="2"/>
                  </a:cxn>
                  <a:cxn ang="0">
                    <a:pos x="28" y="4"/>
                  </a:cxn>
                  <a:cxn ang="0">
                    <a:pos x="30" y="4"/>
                  </a:cxn>
                  <a:cxn ang="0">
                    <a:pos x="33" y="5"/>
                  </a:cxn>
                  <a:cxn ang="0">
                    <a:pos x="38" y="5"/>
                  </a:cxn>
                  <a:cxn ang="0">
                    <a:pos x="41" y="7"/>
                  </a:cxn>
                  <a:cxn ang="0">
                    <a:pos x="45" y="10"/>
                  </a:cxn>
                  <a:cxn ang="0">
                    <a:pos x="46" y="12"/>
                  </a:cxn>
                  <a:cxn ang="0">
                    <a:pos x="50" y="14"/>
                  </a:cxn>
                  <a:cxn ang="0">
                    <a:pos x="50" y="12"/>
                  </a:cxn>
                  <a:cxn ang="0">
                    <a:pos x="51" y="10"/>
                  </a:cxn>
                  <a:cxn ang="0">
                    <a:pos x="55" y="9"/>
                  </a:cxn>
                  <a:cxn ang="0">
                    <a:pos x="58" y="10"/>
                  </a:cxn>
                  <a:cxn ang="0">
                    <a:pos x="61" y="10"/>
                  </a:cxn>
                  <a:cxn ang="0">
                    <a:pos x="61" y="15"/>
                  </a:cxn>
                  <a:cxn ang="0">
                    <a:pos x="60" y="19"/>
                  </a:cxn>
                  <a:cxn ang="0">
                    <a:pos x="60" y="20"/>
                  </a:cxn>
                  <a:cxn ang="0">
                    <a:pos x="60" y="24"/>
                  </a:cxn>
                  <a:cxn ang="0">
                    <a:pos x="60" y="25"/>
                  </a:cxn>
                  <a:cxn ang="0">
                    <a:pos x="58" y="27"/>
                  </a:cxn>
                  <a:cxn ang="0">
                    <a:pos x="60" y="29"/>
                  </a:cxn>
                  <a:cxn ang="0">
                    <a:pos x="56" y="34"/>
                  </a:cxn>
                  <a:cxn ang="0">
                    <a:pos x="45" y="34"/>
                  </a:cxn>
                  <a:cxn ang="0">
                    <a:pos x="43" y="30"/>
                  </a:cxn>
                  <a:cxn ang="0">
                    <a:pos x="40" y="27"/>
                  </a:cxn>
                  <a:cxn ang="0">
                    <a:pos x="35" y="27"/>
                  </a:cxn>
                  <a:cxn ang="0">
                    <a:pos x="33" y="27"/>
                  </a:cxn>
                  <a:cxn ang="0">
                    <a:pos x="36" y="29"/>
                  </a:cxn>
                  <a:cxn ang="0">
                    <a:pos x="35" y="30"/>
                  </a:cxn>
                  <a:cxn ang="0">
                    <a:pos x="28" y="27"/>
                  </a:cxn>
                  <a:cxn ang="0">
                    <a:pos x="20" y="24"/>
                  </a:cxn>
                  <a:cxn ang="0">
                    <a:pos x="16" y="24"/>
                  </a:cxn>
                  <a:cxn ang="0">
                    <a:pos x="11" y="24"/>
                  </a:cxn>
                  <a:cxn ang="0">
                    <a:pos x="6" y="20"/>
                  </a:cxn>
                  <a:cxn ang="0">
                    <a:pos x="3" y="20"/>
                  </a:cxn>
                  <a:cxn ang="0">
                    <a:pos x="0" y="19"/>
                  </a:cxn>
                  <a:cxn ang="0">
                    <a:pos x="1" y="17"/>
                  </a:cxn>
                  <a:cxn ang="0">
                    <a:pos x="1" y="14"/>
                  </a:cxn>
                  <a:cxn ang="0">
                    <a:pos x="6" y="10"/>
                  </a:cxn>
                  <a:cxn ang="0">
                    <a:pos x="13" y="9"/>
                  </a:cxn>
                  <a:cxn ang="0">
                    <a:pos x="16" y="7"/>
                  </a:cxn>
                  <a:cxn ang="0">
                    <a:pos x="16" y="5"/>
                  </a:cxn>
                  <a:cxn ang="0">
                    <a:pos x="23" y="0"/>
                  </a:cxn>
                </a:cxnLst>
                <a:rect l="0" t="0" r="r" b="b"/>
                <a:pathLst>
                  <a:path w="61" h="34">
                    <a:moveTo>
                      <a:pt x="23" y="0"/>
                    </a:moveTo>
                    <a:lnTo>
                      <a:pt x="26" y="2"/>
                    </a:lnTo>
                    <a:lnTo>
                      <a:pt x="28" y="4"/>
                    </a:lnTo>
                    <a:lnTo>
                      <a:pt x="30" y="4"/>
                    </a:lnTo>
                    <a:lnTo>
                      <a:pt x="33" y="5"/>
                    </a:lnTo>
                    <a:lnTo>
                      <a:pt x="38" y="5"/>
                    </a:lnTo>
                    <a:lnTo>
                      <a:pt x="41" y="7"/>
                    </a:lnTo>
                    <a:lnTo>
                      <a:pt x="45" y="10"/>
                    </a:lnTo>
                    <a:lnTo>
                      <a:pt x="46" y="12"/>
                    </a:lnTo>
                    <a:lnTo>
                      <a:pt x="50" y="14"/>
                    </a:lnTo>
                    <a:lnTo>
                      <a:pt x="50" y="12"/>
                    </a:lnTo>
                    <a:lnTo>
                      <a:pt x="51" y="10"/>
                    </a:lnTo>
                    <a:lnTo>
                      <a:pt x="55" y="9"/>
                    </a:lnTo>
                    <a:lnTo>
                      <a:pt x="58" y="10"/>
                    </a:lnTo>
                    <a:lnTo>
                      <a:pt x="61" y="10"/>
                    </a:lnTo>
                    <a:lnTo>
                      <a:pt x="61" y="15"/>
                    </a:lnTo>
                    <a:lnTo>
                      <a:pt x="60" y="19"/>
                    </a:lnTo>
                    <a:lnTo>
                      <a:pt x="60" y="20"/>
                    </a:lnTo>
                    <a:lnTo>
                      <a:pt x="60" y="24"/>
                    </a:lnTo>
                    <a:lnTo>
                      <a:pt x="60" y="25"/>
                    </a:lnTo>
                    <a:lnTo>
                      <a:pt x="58" y="27"/>
                    </a:lnTo>
                    <a:lnTo>
                      <a:pt x="60" y="29"/>
                    </a:lnTo>
                    <a:lnTo>
                      <a:pt x="56" y="34"/>
                    </a:lnTo>
                    <a:lnTo>
                      <a:pt x="45" y="34"/>
                    </a:lnTo>
                    <a:lnTo>
                      <a:pt x="43" y="30"/>
                    </a:lnTo>
                    <a:lnTo>
                      <a:pt x="40" y="27"/>
                    </a:lnTo>
                    <a:lnTo>
                      <a:pt x="35" y="27"/>
                    </a:lnTo>
                    <a:lnTo>
                      <a:pt x="33" y="27"/>
                    </a:lnTo>
                    <a:lnTo>
                      <a:pt x="36" y="29"/>
                    </a:lnTo>
                    <a:lnTo>
                      <a:pt x="35" y="30"/>
                    </a:lnTo>
                    <a:lnTo>
                      <a:pt x="28" y="27"/>
                    </a:lnTo>
                    <a:lnTo>
                      <a:pt x="20" y="24"/>
                    </a:lnTo>
                    <a:lnTo>
                      <a:pt x="16" y="24"/>
                    </a:lnTo>
                    <a:lnTo>
                      <a:pt x="11" y="24"/>
                    </a:lnTo>
                    <a:lnTo>
                      <a:pt x="6" y="20"/>
                    </a:lnTo>
                    <a:lnTo>
                      <a:pt x="3" y="20"/>
                    </a:lnTo>
                    <a:lnTo>
                      <a:pt x="0" y="19"/>
                    </a:lnTo>
                    <a:lnTo>
                      <a:pt x="1" y="17"/>
                    </a:lnTo>
                    <a:lnTo>
                      <a:pt x="1" y="14"/>
                    </a:lnTo>
                    <a:lnTo>
                      <a:pt x="6" y="10"/>
                    </a:lnTo>
                    <a:lnTo>
                      <a:pt x="13" y="9"/>
                    </a:lnTo>
                    <a:lnTo>
                      <a:pt x="16" y="7"/>
                    </a:lnTo>
                    <a:lnTo>
                      <a:pt x="16" y="5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95" name="Freeform 163"/>
              <p:cNvSpPr>
                <a:spLocks noEditPoints="1"/>
              </p:cNvSpPr>
              <p:nvPr/>
            </p:nvSpPr>
            <p:spPr bwMode="auto">
              <a:xfrm>
                <a:off x="5468915" y="3209534"/>
                <a:ext cx="507298" cy="467953"/>
              </a:xfrm>
              <a:custGeom>
                <a:avLst/>
                <a:gdLst/>
                <a:ahLst/>
                <a:cxnLst>
                  <a:cxn ang="0">
                    <a:pos x="565" y="121"/>
                  </a:cxn>
                  <a:cxn ang="0">
                    <a:pos x="572" y="116"/>
                  </a:cxn>
                  <a:cxn ang="0">
                    <a:pos x="575" y="116"/>
                  </a:cxn>
                  <a:cxn ang="0">
                    <a:pos x="596" y="118"/>
                  </a:cxn>
                  <a:cxn ang="0">
                    <a:pos x="572" y="75"/>
                  </a:cxn>
                  <a:cxn ang="0">
                    <a:pos x="522" y="51"/>
                  </a:cxn>
                  <a:cxn ang="0">
                    <a:pos x="484" y="75"/>
                  </a:cxn>
                  <a:cxn ang="0">
                    <a:pos x="432" y="65"/>
                  </a:cxn>
                  <a:cxn ang="0">
                    <a:pos x="404" y="73"/>
                  </a:cxn>
                  <a:cxn ang="0">
                    <a:pos x="347" y="76"/>
                  </a:cxn>
                  <a:cxn ang="0">
                    <a:pos x="342" y="23"/>
                  </a:cxn>
                  <a:cxn ang="0">
                    <a:pos x="307" y="17"/>
                  </a:cxn>
                  <a:cxn ang="0">
                    <a:pos x="226" y="30"/>
                  </a:cxn>
                  <a:cxn ang="0">
                    <a:pos x="218" y="88"/>
                  </a:cxn>
                  <a:cxn ang="0">
                    <a:pos x="143" y="80"/>
                  </a:cxn>
                  <a:cxn ang="0">
                    <a:pos x="91" y="111"/>
                  </a:cxn>
                  <a:cxn ang="0">
                    <a:pos x="80" y="213"/>
                  </a:cxn>
                  <a:cxn ang="0">
                    <a:pos x="13" y="254"/>
                  </a:cxn>
                  <a:cxn ang="0">
                    <a:pos x="18" y="321"/>
                  </a:cxn>
                  <a:cxn ang="0">
                    <a:pos x="85" y="359"/>
                  </a:cxn>
                  <a:cxn ang="0">
                    <a:pos x="146" y="359"/>
                  </a:cxn>
                  <a:cxn ang="0">
                    <a:pos x="211" y="367"/>
                  </a:cxn>
                  <a:cxn ang="0">
                    <a:pos x="289" y="414"/>
                  </a:cxn>
                  <a:cxn ang="0">
                    <a:pos x="385" y="495"/>
                  </a:cxn>
                  <a:cxn ang="0">
                    <a:pos x="407" y="610"/>
                  </a:cxn>
                  <a:cxn ang="0">
                    <a:pos x="485" y="656"/>
                  </a:cxn>
                  <a:cxn ang="0">
                    <a:pos x="513" y="709"/>
                  </a:cxn>
                  <a:cxn ang="0">
                    <a:pos x="469" y="761"/>
                  </a:cxn>
                  <a:cxn ang="0">
                    <a:pos x="430" y="811"/>
                  </a:cxn>
                  <a:cxn ang="0">
                    <a:pos x="500" y="842"/>
                  </a:cxn>
                  <a:cxn ang="0">
                    <a:pos x="540" y="900"/>
                  </a:cxn>
                  <a:cxn ang="0">
                    <a:pos x="572" y="837"/>
                  </a:cxn>
                  <a:cxn ang="0">
                    <a:pos x="588" y="814"/>
                  </a:cxn>
                  <a:cxn ang="0">
                    <a:pos x="568" y="850"/>
                  </a:cxn>
                  <a:cxn ang="0">
                    <a:pos x="633" y="761"/>
                  </a:cxn>
                  <a:cxn ang="0">
                    <a:pos x="628" y="713"/>
                  </a:cxn>
                  <a:cxn ang="0">
                    <a:pos x="661" y="676"/>
                  </a:cxn>
                  <a:cxn ang="0">
                    <a:pos x="724" y="638"/>
                  </a:cxn>
                  <a:cxn ang="0">
                    <a:pos x="743" y="634"/>
                  </a:cxn>
                  <a:cxn ang="0">
                    <a:pos x="789" y="626"/>
                  </a:cxn>
                  <a:cxn ang="0">
                    <a:pos x="824" y="576"/>
                  </a:cxn>
                  <a:cxn ang="0">
                    <a:pos x="849" y="487"/>
                  </a:cxn>
                  <a:cxn ang="0">
                    <a:pos x="852" y="410"/>
                  </a:cxn>
                  <a:cxn ang="0">
                    <a:pos x="857" y="405"/>
                  </a:cxn>
                  <a:cxn ang="0">
                    <a:pos x="914" y="342"/>
                  </a:cxn>
                  <a:cxn ang="0">
                    <a:pos x="935" y="249"/>
                  </a:cxn>
                  <a:cxn ang="0">
                    <a:pos x="846" y="189"/>
                  </a:cxn>
                  <a:cxn ang="0">
                    <a:pos x="776" y="178"/>
                  </a:cxn>
                  <a:cxn ang="0">
                    <a:pos x="733" y="174"/>
                  </a:cxn>
                  <a:cxn ang="0">
                    <a:pos x="711" y="184"/>
                  </a:cxn>
                  <a:cxn ang="0">
                    <a:pos x="684" y="151"/>
                  </a:cxn>
                  <a:cxn ang="0">
                    <a:pos x="646" y="136"/>
                  </a:cxn>
                  <a:cxn ang="0">
                    <a:pos x="595" y="168"/>
                  </a:cxn>
                  <a:cxn ang="0">
                    <a:pos x="591" y="161"/>
                  </a:cxn>
                  <a:cxn ang="0">
                    <a:pos x="595" y="154"/>
                  </a:cxn>
                  <a:cxn ang="0">
                    <a:pos x="580" y="121"/>
                  </a:cxn>
                  <a:cxn ang="0">
                    <a:pos x="545" y="144"/>
                  </a:cxn>
                  <a:cxn ang="0">
                    <a:pos x="553" y="116"/>
                  </a:cxn>
                  <a:cxn ang="0">
                    <a:pos x="568" y="75"/>
                  </a:cxn>
                </a:cxnLst>
                <a:rect l="0" t="0" r="r" b="b"/>
                <a:pathLst>
                  <a:path w="949" h="900">
                    <a:moveTo>
                      <a:pt x="555" y="133"/>
                    </a:moveTo>
                    <a:lnTo>
                      <a:pt x="557" y="129"/>
                    </a:lnTo>
                    <a:lnTo>
                      <a:pt x="560" y="128"/>
                    </a:lnTo>
                    <a:lnTo>
                      <a:pt x="562" y="129"/>
                    </a:lnTo>
                    <a:lnTo>
                      <a:pt x="560" y="131"/>
                    </a:lnTo>
                    <a:lnTo>
                      <a:pt x="557" y="133"/>
                    </a:lnTo>
                    <a:lnTo>
                      <a:pt x="555" y="133"/>
                    </a:lnTo>
                    <a:lnTo>
                      <a:pt x="555" y="133"/>
                    </a:lnTo>
                    <a:close/>
                    <a:moveTo>
                      <a:pt x="550" y="131"/>
                    </a:moveTo>
                    <a:lnTo>
                      <a:pt x="552" y="131"/>
                    </a:lnTo>
                    <a:lnTo>
                      <a:pt x="553" y="129"/>
                    </a:lnTo>
                    <a:lnTo>
                      <a:pt x="558" y="125"/>
                    </a:lnTo>
                    <a:lnTo>
                      <a:pt x="560" y="125"/>
                    </a:lnTo>
                    <a:lnTo>
                      <a:pt x="565" y="121"/>
                    </a:lnTo>
                    <a:lnTo>
                      <a:pt x="563" y="120"/>
                    </a:lnTo>
                    <a:lnTo>
                      <a:pt x="562" y="120"/>
                    </a:lnTo>
                    <a:lnTo>
                      <a:pt x="560" y="120"/>
                    </a:lnTo>
                    <a:lnTo>
                      <a:pt x="558" y="121"/>
                    </a:lnTo>
                    <a:lnTo>
                      <a:pt x="553" y="125"/>
                    </a:lnTo>
                    <a:lnTo>
                      <a:pt x="550" y="131"/>
                    </a:lnTo>
                    <a:lnTo>
                      <a:pt x="550" y="131"/>
                    </a:lnTo>
                    <a:close/>
                    <a:moveTo>
                      <a:pt x="572" y="116"/>
                    </a:moveTo>
                    <a:lnTo>
                      <a:pt x="570" y="115"/>
                    </a:lnTo>
                    <a:lnTo>
                      <a:pt x="567" y="113"/>
                    </a:lnTo>
                    <a:lnTo>
                      <a:pt x="567" y="116"/>
                    </a:lnTo>
                    <a:lnTo>
                      <a:pt x="568" y="118"/>
                    </a:lnTo>
                    <a:lnTo>
                      <a:pt x="572" y="118"/>
                    </a:lnTo>
                    <a:lnTo>
                      <a:pt x="572" y="116"/>
                    </a:lnTo>
                    <a:lnTo>
                      <a:pt x="572" y="116"/>
                    </a:lnTo>
                    <a:close/>
                    <a:moveTo>
                      <a:pt x="572" y="111"/>
                    </a:moveTo>
                    <a:lnTo>
                      <a:pt x="570" y="108"/>
                    </a:lnTo>
                    <a:lnTo>
                      <a:pt x="573" y="105"/>
                    </a:lnTo>
                    <a:lnTo>
                      <a:pt x="575" y="105"/>
                    </a:lnTo>
                    <a:lnTo>
                      <a:pt x="578" y="101"/>
                    </a:lnTo>
                    <a:lnTo>
                      <a:pt x="582" y="103"/>
                    </a:lnTo>
                    <a:lnTo>
                      <a:pt x="578" y="105"/>
                    </a:lnTo>
                    <a:lnTo>
                      <a:pt x="577" y="106"/>
                    </a:lnTo>
                    <a:lnTo>
                      <a:pt x="573" y="110"/>
                    </a:lnTo>
                    <a:lnTo>
                      <a:pt x="572" y="111"/>
                    </a:lnTo>
                    <a:lnTo>
                      <a:pt x="572" y="111"/>
                    </a:lnTo>
                    <a:close/>
                    <a:moveTo>
                      <a:pt x="573" y="115"/>
                    </a:moveTo>
                    <a:lnTo>
                      <a:pt x="575" y="116"/>
                    </a:lnTo>
                    <a:lnTo>
                      <a:pt x="582" y="116"/>
                    </a:lnTo>
                    <a:lnTo>
                      <a:pt x="583" y="118"/>
                    </a:lnTo>
                    <a:lnTo>
                      <a:pt x="586" y="116"/>
                    </a:lnTo>
                    <a:lnTo>
                      <a:pt x="586" y="113"/>
                    </a:lnTo>
                    <a:lnTo>
                      <a:pt x="585" y="111"/>
                    </a:lnTo>
                    <a:lnTo>
                      <a:pt x="577" y="113"/>
                    </a:lnTo>
                    <a:lnTo>
                      <a:pt x="573" y="113"/>
                    </a:lnTo>
                    <a:lnTo>
                      <a:pt x="573" y="115"/>
                    </a:lnTo>
                    <a:lnTo>
                      <a:pt x="573" y="115"/>
                    </a:lnTo>
                    <a:close/>
                    <a:moveTo>
                      <a:pt x="586" y="120"/>
                    </a:moveTo>
                    <a:lnTo>
                      <a:pt x="590" y="118"/>
                    </a:lnTo>
                    <a:lnTo>
                      <a:pt x="591" y="116"/>
                    </a:lnTo>
                    <a:lnTo>
                      <a:pt x="595" y="116"/>
                    </a:lnTo>
                    <a:lnTo>
                      <a:pt x="596" y="118"/>
                    </a:lnTo>
                    <a:lnTo>
                      <a:pt x="595" y="121"/>
                    </a:lnTo>
                    <a:lnTo>
                      <a:pt x="590" y="121"/>
                    </a:lnTo>
                    <a:lnTo>
                      <a:pt x="586" y="120"/>
                    </a:lnTo>
                    <a:lnTo>
                      <a:pt x="586" y="120"/>
                    </a:lnTo>
                    <a:close/>
                    <a:moveTo>
                      <a:pt x="572" y="75"/>
                    </a:moveTo>
                    <a:lnTo>
                      <a:pt x="568" y="71"/>
                    </a:lnTo>
                    <a:lnTo>
                      <a:pt x="567" y="66"/>
                    </a:lnTo>
                    <a:lnTo>
                      <a:pt x="568" y="65"/>
                    </a:lnTo>
                    <a:lnTo>
                      <a:pt x="572" y="66"/>
                    </a:lnTo>
                    <a:lnTo>
                      <a:pt x="575" y="71"/>
                    </a:lnTo>
                    <a:lnTo>
                      <a:pt x="573" y="75"/>
                    </a:lnTo>
                    <a:lnTo>
                      <a:pt x="573" y="75"/>
                    </a:lnTo>
                    <a:lnTo>
                      <a:pt x="572" y="75"/>
                    </a:lnTo>
                    <a:lnTo>
                      <a:pt x="572" y="75"/>
                    </a:lnTo>
                    <a:close/>
                    <a:moveTo>
                      <a:pt x="550" y="31"/>
                    </a:moveTo>
                    <a:lnTo>
                      <a:pt x="548" y="30"/>
                    </a:lnTo>
                    <a:lnTo>
                      <a:pt x="547" y="25"/>
                    </a:lnTo>
                    <a:lnTo>
                      <a:pt x="543" y="20"/>
                    </a:lnTo>
                    <a:lnTo>
                      <a:pt x="543" y="20"/>
                    </a:lnTo>
                    <a:lnTo>
                      <a:pt x="543" y="23"/>
                    </a:lnTo>
                    <a:lnTo>
                      <a:pt x="542" y="27"/>
                    </a:lnTo>
                    <a:lnTo>
                      <a:pt x="535" y="30"/>
                    </a:lnTo>
                    <a:lnTo>
                      <a:pt x="535" y="30"/>
                    </a:lnTo>
                    <a:lnTo>
                      <a:pt x="535" y="30"/>
                    </a:lnTo>
                    <a:lnTo>
                      <a:pt x="533" y="33"/>
                    </a:lnTo>
                    <a:lnTo>
                      <a:pt x="528" y="40"/>
                    </a:lnTo>
                    <a:lnTo>
                      <a:pt x="522" y="46"/>
                    </a:lnTo>
                    <a:lnTo>
                      <a:pt x="522" y="51"/>
                    </a:lnTo>
                    <a:lnTo>
                      <a:pt x="517" y="60"/>
                    </a:lnTo>
                    <a:lnTo>
                      <a:pt x="513" y="65"/>
                    </a:lnTo>
                    <a:lnTo>
                      <a:pt x="510" y="71"/>
                    </a:lnTo>
                    <a:lnTo>
                      <a:pt x="505" y="71"/>
                    </a:lnTo>
                    <a:lnTo>
                      <a:pt x="503" y="73"/>
                    </a:lnTo>
                    <a:lnTo>
                      <a:pt x="502" y="76"/>
                    </a:lnTo>
                    <a:lnTo>
                      <a:pt x="498" y="80"/>
                    </a:lnTo>
                    <a:lnTo>
                      <a:pt x="495" y="78"/>
                    </a:lnTo>
                    <a:lnTo>
                      <a:pt x="495" y="73"/>
                    </a:lnTo>
                    <a:lnTo>
                      <a:pt x="493" y="71"/>
                    </a:lnTo>
                    <a:lnTo>
                      <a:pt x="492" y="70"/>
                    </a:lnTo>
                    <a:lnTo>
                      <a:pt x="490" y="70"/>
                    </a:lnTo>
                    <a:lnTo>
                      <a:pt x="487" y="71"/>
                    </a:lnTo>
                    <a:lnTo>
                      <a:pt x="484" y="75"/>
                    </a:lnTo>
                    <a:lnTo>
                      <a:pt x="480" y="73"/>
                    </a:lnTo>
                    <a:lnTo>
                      <a:pt x="477" y="70"/>
                    </a:lnTo>
                    <a:lnTo>
                      <a:pt x="477" y="68"/>
                    </a:lnTo>
                    <a:lnTo>
                      <a:pt x="475" y="66"/>
                    </a:lnTo>
                    <a:lnTo>
                      <a:pt x="474" y="63"/>
                    </a:lnTo>
                    <a:lnTo>
                      <a:pt x="472" y="61"/>
                    </a:lnTo>
                    <a:lnTo>
                      <a:pt x="469" y="60"/>
                    </a:lnTo>
                    <a:lnTo>
                      <a:pt x="465" y="56"/>
                    </a:lnTo>
                    <a:lnTo>
                      <a:pt x="459" y="56"/>
                    </a:lnTo>
                    <a:lnTo>
                      <a:pt x="454" y="58"/>
                    </a:lnTo>
                    <a:lnTo>
                      <a:pt x="444" y="58"/>
                    </a:lnTo>
                    <a:lnTo>
                      <a:pt x="439" y="56"/>
                    </a:lnTo>
                    <a:lnTo>
                      <a:pt x="434" y="60"/>
                    </a:lnTo>
                    <a:lnTo>
                      <a:pt x="432" y="65"/>
                    </a:lnTo>
                    <a:lnTo>
                      <a:pt x="437" y="68"/>
                    </a:lnTo>
                    <a:lnTo>
                      <a:pt x="439" y="70"/>
                    </a:lnTo>
                    <a:lnTo>
                      <a:pt x="440" y="75"/>
                    </a:lnTo>
                    <a:lnTo>
                      <a:pt x="440" y="76"/>
                    </a:lnTo>
                    <a:lnTo>
                      <a:pt x="435" y="76"/>
                    </a:lnTo>
                    <a:lnTo>
                      <a:pt x="429" y="76"/>
                    </a:lnTo>
                    <a:lnTo>
                      <a:pt x="427" y="75"/>
                    </a:lnTo>
                    <a:lnTo>
                      <a:pt x="425" y="75"/>
                    </a:lnTo>
                    <a:lnTo>
                      <a:pt x="425" y="75"/>
                    </a:lnTo>
                    <a:lnTo>
                      <a:pt x="425" y="75"/>
                    </a:lnTo>
                    <a:lnTo>
                      <a:pt x="417" y="75"/>
                    </a:lnTo>
                    <a:lnTo>
                      <a:pt x="414" y="75"/>
                    </a:lnTo>
                    <a:lnTo>
                      <a:pt x="412" y="73"/>
                    </a:lnTo>
                    <a:lnTo>
                      <a:pt x="404" y="73"/>
                    </a:lnTo>
                    <a:lnTo>
                      <a:pt x="399" y="75"/>
                    </a:lnTo>
                    <a:lnTo>
                      <a:pt x="397" y="83"/>
                    </a:lnTo>
                    <a:lnTo>
                      <a:pt x="387" y="81"/>
                    </a:lnTo>
                    <a:lnTo>
                      <a:pt x="381" y="83"/>
                    </a:lnTo>
                    <a:lnTo>
                      <a:pt x="381" y="86"/>
                    </a:lnTo>
                    <a:lnTo>
                      <a:pt x="377" y="90"/>
                    </a:lnTo>
                    <a:lnTo>
                      <a:pt x="372" y="90"/>
                    </a:lnTo>
                    <a:lnTo>
                      <a:pt x="371" y="88"/>
                    </a:lnTo>
                    <a:lnTo>
                      <a:pt x="367" y="90"/>
                    </a:lnTo>
                    <a:lnTo>
                      <a:pt x="366" y="93"/>
                    </a:lnTo>
                    <a:lnTo>
                      <a:pt x="361" y="91"/>
                    </a:lnTo>
                    <a:lnTo>
                      <a:pt x="351" y="83"/>
                    </a:lnTo>
                    <a:lnTo>
                      <a:pt x="347" y="80"/>
                    </a:lnTo>
                    <a:lnTo>
                      <a:pt x="347" y="76"/>
                    </a:lnTo>
                    <a:lnTo>
                      <a:pt x="342" y="71"/>
                    </a:lnTo>
                    <a:lnTo>
                      <a:pt x="337" y="68"/>
                    </a:lnTo>
                    <a:lnTo>
                      <a:pt x="337" y="63"/>
                    </a:lnTo>
                    <a:lnTo>
                      <a:pt x="339" y="60"/>
                    </a:lnTo>
                    <a:lnTo>
                      <a:pt x="337" y="58"/>
                    </a:lnTo>
                    <a:lnTo>
                      <a:pt x="337" y="55"/>
                    </a:lnTo>
                    <a:lnTo>
                      <a:pt x="339" y="51"/>
                    </a:lnTo>
                    <a:lnTo>
                      <a:pt x="339" y="46"/>
                    </a:lnTo>
                    <a:lnTo>
                      <a:pt x="344" y="38"/>
                    </a:lnTo>
                    <a:lnTo>
                      <a:pt x="346" y="33"/>
                    </a:lnTo>
                    <a:lnTo>
                      <a:pt x="351" y="28"/>
                    </a:lnTo>
                    <a:lnTo>
                      <a:pt x="351" y="25"/>
                    </a:lnTo>
                    <a:lnTo>
                      <a:pt x="346" y="27"/>
                    </a:lnTo>
                    <a:lnTo>
                      <a:pt x="342" y="23"/>
                    </a:lnTo>
                    <a:lnTo>
                      <a:pt x="342" y="20"/>
                    </a:lnTo>
                    <a:lnTo>
                      <a:pt x="336" y="20"/>
                    </a:lnTo>
                    <a:lnTo>
                      <a:pt x="332" y="18"/>
                    </a:lnTo>
                    <a:lnTo>
                      <a:pt x="334" y="15"/>
                    </a:lnTo>
                    <a:lnTo>
                      <a:pt x="337" y="12"/>
                    </a:lnTo>
                    <a:lnTo>
                      <a:pt x="337" y="5"/>
                    </a:lnTo>
                    <a:lnTo>
                      <a:pt x="334" y="0"/>
                    </a:lnTo>
                    <a:lnTo>
                      <a:pt x="327" y="0"/>
                    </a:lnTo>
                    <a:lnTo>
                      <a:pt x="326" y="2"/>
                    </a:lnTo>
                    <a:lnTo>
                      <a:pt x="324" y="0"/>
                    </a:lnTo>
                    <a:lnTo>
                      <a:pt x="321" y="0"/>
                    </a:lnTo>
                    <a:lnTo>
                      <a:pt x="321" y="3"/>
                    </a:lnTo>
                    <a:lnTo>
                      <a:pt x="319" y="10"/>
                    </a:lnTo>
                    <a:lnTo>
                      <a:pt x="307" y="17"/>
                    </a:lnTo>
                    <a:lnTo>
                      <a:pt x="299" y="18"/>
                    </a:lnTo>
                    <a:lnTo>
                      <a:pt x="287" y="22"/>
                    </a:lnTo>
                    <a:lnTo>
                      <a:pt x="284" y="20"/>
                    </a:lnTo>
                    <a:lnTo>
                      <a:pt x="278" y="22"/>
                    </a:lnTo>
                    <a:lnTo>
                      <a:pt x="269" y="27"/>
                    </a:lnTo>
                    <a:lnTo>
                      <a:pt x="261" y="30"/>
                    </a:lnTo>
                    <a:lnTo>
                      <a:pt x="259" y="28"/>
                    </a:lnTo>
                    <a:lnTo>
                      <a:pt x="248" y="30"/>
                    </a:lnTo>
                    <a:lnTo>
                      <a:pt x="239" y="30"/>
                    </a:lnTo>
                    <a:lnTo>
                      <a:pt x="233" y="27"/>
                    </a:lnTo>
                    <a:lnTo>
                      <a:pt x="224" y="25"/>
                    </a:lnTo>
                    <a:lnTo>
                      <a:pt x="218" y="23"/>
                    </a:lnTo>
                    <a:lnTo>
                      <a:pt x="221" y="28"/>
                    </a:lnTo>
                    <a:lnTo>
                      <a:pt x="226" y="30"/>
                    </a:lnTo>
                    <a:lnTo>
                      <a:pt x="231" y="35"/>
                    </a:lnTo>
                    <a:lnTo>
                      <a:pt x="233" y="38"/>
                    </a:lnTo>
                    <a:lnTo>
                      <a:pt x="226" y="48"/>
                    </a:lnTo>
                    <a:lnTo>
                      <a:pt x="229" y="53"/>
                    </a:lnTo>
                    <a:lnTo>
                      <a:pt x="228" y="60"/>
                    </a:lnTo>
                    <a:lnTo>
                      <a:pt x="238" y="63"/>
                    </a:lnTo>
                    <a:lnTo>
                      <a:pt x="246" y="63"/>
                    </a:lnTo>
                    <a:lnTo>
                      <a:pt x="254" y="63"/>
                    </a:lnTo>
                    <a:lnTo>
                      <a:pt x="254" y="68"/>
                    </a:lnTo>
                    <a:lnTo>
                      <a:pt x="249" y="70"/>
                    </a:lnTo>
                    <a:lnTo>
                      <a:pt x="238" y="73"/>
                    </a:lnTo>
                    <a:lnTo>
                      <a:pt x="233" y="76"/>
                    </a:lnTo>
                    <a:lnTo>
                      <a:pt x="231" y="81"/>
                    </a:lnTo>
                    <a:lnTo>
                      <a:pt x="218" y="88"/>
                    </a:lnTo>
                    <a:lnTo>
                      <a:pt x="214" y="93"/>
                    </a:lnTo>
                    <a:lnTo>
                      <a:pt x="206" y="98"/>
                    </a:lnTo>
                    <a:lnTo>
                      <a:pt x="201" y="103"/>
                    </a:lnTo>
                    <a:lnTo>
                      <a:pt x="191" y="105"/>
                    </a:lnTo>
                    <a:lnTo>
                      <a:pt x="185" y="103"/>
                    </a:lnTo>
                    <a:lnTo>
                      <a:pt x="176" y="96"/>
                    </a:lnTo>
                    <a:lnTo>
                      <a:pt x="166" y="91"/>
                    </a:lnTo>
                    <a:lnTo>
                      <a:pt x="160" y="91"/>
                    </a:lnTo>
                    <a:lnTo>
                      <a:pt x="160" y="85"/>
                    </a:lnTo>
                    <a:lnTo>
                      <a:pt x="160" y="80"/>
                    </a:lnTo>
                    <a:lnTo>
                      <a:pt x="155" y="76"/>
                    </a:lnTo>
                    <a:lnTo>
                      <a:pt x="153" y="73"/>
                    </a:lnTo>
                    <a:lnTo>
                      <a:pt x="146" y="75"/>
                    </a:lnTo>
                    <a:lnTo>
                      <a:pt x="143" y="80"/>
                    </a:lnTo>
                    <a:lnTo>
                      <a:pt x="140" y="80"/>
                    </a:lnTo>
                    <a:lnTo>
                      <a:pt x="136" y="78"/>
                    </a:lnTo>
                    <a:lnTo>
                      <a:pt x="131" y="78"/>
                    </a:lnTo>
                    <a:lnTo>
                      <a:pt x="128" y="80"/>
                    </a:lnTo>
                    <a:lnTo>
                      <a:pt x="101" y="80"/>
                    </a:lnTo>
                    <a:lnTo>
                      <a:pt x="100" y="88"/>
                    </a:lnTo>
                    <a:lnTo>
                      <a:pt x="101" y="93"/>
                    </a:lnTo>
                    <a:lnTo>
                      <a:pt x="111" y="95"/>
                    </a:lnTo>
                    <a:lnTo>
                      <a:pt x="115" y="101"/>
                    </a:lnTo>
                    <a:lnTo>
                      <a:pt x="111" y="103"/>
                    </a:lnTo>
                    <a:lnTo>
                      <a:pt x="115" y="106"/>
                    </a:lnTo>
                    <a:lnTo>
                      <a:pt x="113" y="110"/>
                    </a:lnTo>
                    <a:lnTo>
                      <a:pt x="108" y="106"/>
                    </a:lnTo>
                    <a:lnTo>
                      <a:pt x="91" y="111"/>
                    </a:lnTo>
                    <a:lnTo>
                      <a:pt x="93" y="123"/>
                    </a:lnTo>
                    <a:lnTo>
                      <a:pt x="96" y="128"/>
                    </a:lnTo>
                    <a:lnTo>
                      <a:pt x="106" y="134"/>
                    </a:lnTo>
                    <a:lnTo>
                      <a:pt x="111" y="144"/>
                    </a:lnTo>
                    <a:lnTo>
                      <a:pt x="111" y="151"/>
                    </a:lnTo>
                    <a:lnTo>
                      <a:pt x="111" y="154"/>
                    </a:lnTo>
                    <a:lnTo>
                      <a:pt x="98" y="201"/>
                    </a:lnTo>
                    <a:lnTo>
                      <a:pt x="93" y="213"/>
                    </a:lnTo>
                    <a:lnTo>
                      <a:pt x="95" y="214"/>
                    </a:lnTo>
                    <a:lnTo>
                      <a:pt x="91" y="218"/>
                    </a:lnTo>
                    <a:lnTo>
                      <a:pt x="87" y="216"/>
                    </a:lnTo>
                    <a:lnTo>
                      <a:pt x="87" y="216"/>
                    </a:lnTo>
                    <a:lnTo>
                      <a:pt x="82" y="213"/>
                    </a:lnTo>
                    <a:lnTo>
                      <a:pt x="80" y="213"/>
                    </a:lnTo>
                    <a:lnTo>
                      <a:pt x="75" y="213"/>
                    </a:lnTo>
                    <a:lnTo>
                      <a:pt x="73" y="211"/>
                    </a:lnTo>
                    <a:lnTo>
                      <a:pt x="72" y="216"/>
                    </a:lnTo>
                    <a:lnTo>
                      <a:pt x="55" y="221"/>
                    </a:lnTo>
                    <a:lnTo>
                      <a:pt x="42" y="223"/>
                    </a:lnTo>
                    <a:lnTo>
                      <a:pt x="40" y="226"/>
                    </a:lnTo>
                    <a:lnTo>
                      <a:pt x="37" y="226"/>
                    </a:lnTo>
                    <a:lnTo>
                      <a:pt x="32" y="231"/>
                    </a:lnTo>
                    <a:lnTo>
                      <a:pt x="25" y="232"/>
                    </a:lnTo>
                    <a:lnTo>
                      <a:pt x="22" y="236"/>
                    </a:lnTo>
                    <a:lnTo>
                      <a:pt x="22" y="241"/>
                    </a:lnTo>
                    <a:lnTo>
                      <a:pt x="20" y="244"/>
                    </a:lnTo>
                    <a:lnTo>
                      <a:pt x="20" y="247"/>
                    </a:lnTo>
                    <a:lnTo>
                      <a:pt x="13" y="254"/>
                    </a:lnTo>
                    <a:lnTo>
                      <a:pt x="17" y="262"/>
                    </a:lnTo>
                    <a:lnTo>
                      <a:pt x="18" y="266"/>
                    </a:lnTo>
                    <a:lnTo>
                      <a:pt x="15" y="269"/>
                    </a:lnTo>
                    <a:lnTo>
                      <a:pt x="12" y="269"/>
                    </a:lnTo>
                    <a:lnTo>
                      <a:pt x="3" y="272"/>
                    </a:lnTo>
                    <a:lnTo>
                      <a:pt x="3" y="277"/>
                    </a:lnTo>
                    <a:lnTo>
                      <a:pt x="2" y="279"/>
                    </a:lnTo>
                    <a:lnTo>
                      <a:pt x="3" y="282"/>
                    </a:lnTo>
                    <a:lnTo>
                      <a:pt x="2" y="287"/>
                    </a:lnTo>
                    <a:lnTo>
                      <a:pt x="0" y="291"/>
                    </a:lnTo>
                    <a:lnTo>
                      <a:pt x="2" y="294"/>
                    </a:lnTo>
                    <a:lnTo>
                      <a:pt x="0" y="297"/>
                    </a:lnTo>
                    <a:lnTo>
                      <a:pt x="7" y="304"/>
                    </a:lnTo>
                    <a:lnTo>
                      <a:pt x="18" y="321"/>
                    </a:lnTo>
                    <a:lnTo>
                      <a:pt x="13" y="329"/>
                    </a:lnTo>
                    <a:lnTo>
                      <a:pt x="28" y="327"/>
                    </a:lnTo>
                    <a:lnTo>
                      <a:pt x="35" y="329"/>
                    </a:lnTo>
                    <a:lnTo>
                      <a:pt x="40" y="335"/>
                    </a:lnTo>
                    <a:lnTo>
                      <a:pt x="42" y="342"/>
                    </a:lnTo>
                    <a:lnTo>
                      <a:pt x="53" y="342"/>
                    </a:lnTo>
                    <a:lnTo>
                      <a:pt x="65" y="342"/>
                    </a:lnTo>
                    <a:lnTo>
                      <a:pt x="75" y="334"/>
                    </a:lnTo>
                    <a:lnTo>
                      <a:pt x="83" y="329"/>
                    </a:lnTo>
                    <a:lnTo>
                      <a:pt x="87" y="332"/>
                    </a:lnTo>
                    <a:lnTo>
                      <a:pt x="85" y="337"/>
                    </a:lnTo>
                    <a:lnTo>
                      <a:pt x="83" y="339"/>
                    </a:lnTo>
                    <a:lnTo>
                      <a:pt x="83" y="345"/>
                    </a:lnTo>
                    <a:lnTo>
                      <a:pt x="85" y="359"/>
                    </a:lnTo>
                    <a:lnTo>
                      <a:pt x="85" y="364"/>
                    </a:lnTo>
                    <a:lnTo>
                      <a:pt x="88" y="367"/>
                    </a:lnTo>
                    <a:lnTo>
                      <a:pt x="93" y="365"/>
                    </a:lnTo>
                    <a:lnTo>
                      <a:pt x="96" y="365"/>
                    </a:lnTo>
                    <a:lnTo>
                      <a:pt x="103" y="365"/>
                    </a:lnTo>
                    <a:lnTo>
                      <a:pt x="105" y="364"/>
                    </a:lnTo>
                    <a:lnTo>
                      <a:pt x="108" y="365"/>
                    </a:lnTo>
                    <a:lnTo>
                      <a:pt x="108" y="365"/>
                    </a:lnTo>
                    <a:lnTo>
                      <a:pt x="108" y="365"/>
                    </a:lnTo>
                    <a:lnTo>
                      <a:pt x="123" y="365"/>
                    </a:lnTo>
                    <a:lnTo>
                      <a:pt x="130" y="365"/>
                    </a:lnTo>
                    <a:lnTo>
                      <a:pt x="138" y="362"/>
                    </a:lnTo>
                    <a:lnTo>
                      <a:pt x="141" y="362"/>
                    </a:lnTo>
                    <a:lnTo>
                      <a:pt x="146" y="359"/>
                    </a:lnTo>
                    <a:lnTo>
                      <a:pt x="153" y="359"/>
                    </a:lnTo>
                    <a:lnTo>
                      <a:pt x="160" y="357"/>
                    </a:lnTo>
                    <a:lnTo>
                      <a:pt x="163" y="347"/>
                    </a:lnTo>
                    <a:lnTo>
                      <a:pt x="175" y="340"/>
                    </a:lnTo>
                    <a:lnTo>
                      <a:pt x="183" y="339"/>
                    </a:lnTo>
                    <a:lnTo>
                      <a:pt x="191" y="335"/>
                    </a:lnTo>
                    <a:lnTo>
                      <a:pt x="196" y="335"/>
                    </a:lnTo>
                    <a:lnTo>
                      <a:pt x="201" y="339"/>
                    </a:lnTo>
                    <a:lnTo>
                      <a:pt x="206" y="335"/>
                    </a:lnTo>
                    <a:lnTo>
                      <a:pt x="209" y="337"/>
                    </a:lnTo>
                    <a:lnTo>
                      <a:pt x="209" y="342"/>
                    </a:lnTo>
                    <a:lnTo>
                      <a:pt x="211" y="350"/>
                    </a:lnTo>
                    <a:lnTo>
                      <a:pt x="208" y="357"/>
                    </a:lnTo>
                    <a:lnTo>
                      <a:pt x="211" y="367"/>
                    </a:lnTo>
                    <a:lnTo>
                      <a:pt x="209" y="372"/>
                    </a:lnTo>
                    <a:lnTo>
                      <a:pt x="213" y="380"/>
                    </a:lnTo>
                    <a:lnTo>
                      <a:pt x="218" y="382"/>
                    </a:lnTo>
                    <a:lnTo>
                      <a:pt x="219" y="389"/>
                    </a:lnTo>
                    <a:lnTo>
                      <a:pt x="226" y="390"/>
                    </a:lnTo>
                    <a:lnTo>
                      <a:pt x="234" y="395"/>
                    </a:lnTo>
                    <a:lnTo>
                      <a:pt x="239" y="400"/>
                    </a:lnTo>
                    <a:lnTo>
                      <a:pt x="241" y="397"/>
                    </a:lnTo>
                    <a:lnTo>
                      <a:pt x="251" y="395"/>
                    </a:lnTo>
                    <a:lnTo>
                      <a:pt x="259" y="404"/>
                    </a:lnTo>
                    <a:lnTo>
                      <a:pt x="266" y="402"/>
                    </a:lnTo>
                    <a:lnTo>
                      <a:pt x="274" y="410"/>
                    </a:lnTo>
                    <a:lnTo>
                      <a:pt x="278" y="410"/>
                    </a:lnTo>
                    <a:lnTo>
                      <a:pt x="289" y="414"/>
                    </a:lnTo>
                    <a:lnTo>
                      <a:pt x="296" y="415"/>
                    </a:lnTo>
                    <a:lnTo>
                      <a:pt x="297" y="422"/>
                    </a:lnTo>
                    <a:lnTo>
                      <a:pt x="302" y="423"/>
                    </a:lnTo>
                    <a:lnTo>
                      <a:pt x="307" y="425"/>
                    </a:lnTo>
                    <a:lnTo>
                      <a:pt x="322" y="425"/>
                    </a:lnTo>
                    <a:lnTo>
                      <a:pt x="332" y="430"/>
                    </a:lnTo>
                    <a:lnTo>
                      <a:pt x="334" y="433"/>
                    </a:lnTo>
                    <a:lnTo>
                      <a:pt x="332" y="443"/>
                    </a:lnTo>
                    <a:lnTo>
                      <a:pt x="334" y="452"/>
                    </a:lnTo>
                    <a:lnTo>
                      <a:pt x="332" y="457"/>
                    </a:lnTo>
                    <a:lnTo>
                      <a:pt x="341" y="470"/>
                    </a:lnTo>
                    <a:lnTo>
                      <a:pt x="341" y="482"/>
                    </a:lnTo>
                    <a:lnTo>
                      <a:pt x="382" y="482"/>
                    </a:lnTo>
                    <a:lnTo>
                      <a:pt x="385" y="495"/>
                    </a:lnTo>
                    <a:lnTo>
                      <a:pt x="384" y="505"/>
                    </a:lnTo>
                    <a:lnTo>
                      <a:pt x="397" y="507"/>
                    </a:lnTo>
                    <a:lnTo>
                      <a:pt x="409" y="526"/>
                    </a:lnTo>
                    <a:lnTo>
                      <a:pt x="410" y="538"/>
                    </a:lnTo>
                    <a:lnTo>
                      <a:pt x="399" y="560"/>
                    </a:lnTo>
                    <a:lnTo>
                      <a:pt x="399" y="563"/>
                    </a:lnTo>
                    <a:lnTo>
                      <a:pt x="395" y="566"/>
                    </a:lnTo>
                    <a:lnTo>
                      <a:pt x="397" y="568"/>
                    </a:lnTo>
                    <a:lnTo>
                      <a:pt x="397" y="573"/>
                    </a:lnTo>
                    <a:lnTo>
                      <a:pt x="402" y="578"/>
                    </a:lnTo>
                    <a:lnTo>
                      <a:pt x="402" y="585"/>
                    </a:lnTo>
                    <a:lnTo>
                      <a:pt x="407" y="591"/>
                    </a:lnTo>
                    <a:lnTo>
                      <a:pt x="405" y="605"/>
                    </a:lnTo>
                    <a:lnTo>
                      <a:pt x="407" y="610"/>
                    </a:lnTo>
                    <a:lnTo>
                      <a:pt x="405" y="615"/>
                    </a:lnTo>
                    <a:lnTo>
                      <a:pt x="407" y="620"/>
                    </a:lnTo>
                    <a:lnTo>
                      <a:pt x="415" y="618"/>
                    </a:lnTo>
                    <a:lnTo>
                      <a:pt x="419" y="620"/>
                    </a:lnTo>
                    <a:lnTo>
                      <a:pt x="430" y="620"/>
                    </a:lnTo>
                    <a:lnTo>
                      <a:pt x="437" y="621"/>
                    </a:lnTo>
                    <a:lnTo>
                      <a:pt x="449" y="618"/>
                    </a:lnTo>
                    <a:lnTo>
                      <a:pt x="455" y="621"/>
                    </a:lnTo>
                    <a:lnTo>
                      <a:pt x="459" y="623"/>
                    </a:lnTo>
                    <a:lnTo>
                      <a:pt x="460" y="628"/>
                    </a:lnTo>
                    <a:lnTo>
                      <a:pt x="467" y="651"/>
                    </a:lnTo>
                    <a:lnTo>
                      <a:pt x="472" y="659"/>
                    </a:lnTo>
                    <a:lnTo>
                      <a:pt x="475" y="661"/>
                    </a:lnTo>
                    <a:lnTo>
                      <a:pt x="485" y="656"/>
                    </a:lnTo>
                    <a:lnTo>
                      <a:pt x="490" y="658"/>
                    </a:lnTo>
                    <a:lnTo>
                      <a:pt x="495" y="661"/>
                    </a:lnTo>
                    <a:lnTo>
                      <a:pt x="498" y="661"/>
                    </a:lnTo>
                    <a:lnTo>
                      <a:pt x="495" y="664"/>
                    </a:lnTo>
                    <a:lnTo>
                      <a:pt x="495" y="686"/>
                    </a:lnTo>
                    <a:lnTo>
                      <a:pt x="493" y="688"/>
                    </a:lnTo>
                    <a:lnTo>
                      <a:pt x="493" y="689"/>
                    </a:lnTo>
                    <a:lnTo>
                      <a:pt x="493" y="691"/>
                    </a:lnTo>
                    <a:lnTo>
                      <a:pt x="493" y="694"/>
                    </a:lnTo>
                    <a:lnTo>
                      <a:pt x="492" y="696"/>
                    </a:lnTo>
                    <a:lnTo>
                      <a:pt x="497" y="694"/>
                    </a:lnTo>
                    <a:lnTo>
                      <a:pt x="508" y="696"/>
                    </a:lnTo>
                    <a:lnTo>
                      <a:pt x="508" y="699"/>
                    </a:lnTo>
                    <a:lnTo>
                      <a:pt x="513" y="709"/>
                    </a:lnTo>
                    <a:lnTo>
                      <a:pt x="512" y="716"/>
                    </a:lnTo>
                    <a:lnTo>
                      <a:pt x="513" y="726"/>
                    </a:lnTo>
                    <a:lnTo>
                      <a:pt x="515" y="732"/>
                    </a:lnTo>
                    <a:lnTo>
                      <a:pt x="513" y="736"/>
                    </a:lnTo>
                    <a:lnTo>
                      <a:pt x="508" y="736"/>
                    </a:lnTo>
                    <a:lnTo>
                      <a:pt x="502" y="739"/>
                    </a:lnTo>
                    <a:lnTo>
                      <a:pt x="502" y="741"/>
                    </a:lnTo>
                    <a:lnTo>
                      <a:pt x="498" y="742"/>
                    </a:lnTo>
                    <a:lnTo>
                      <a:pt x="497" y="742"/>
                    </a:lnTo>
                    <a:lnTo>
                      <a:pt x="487" y="749"/>
                    </a:lnTo>
                    <a:lnTo>
                      <a:pt x="484" y="751"/>
                    </a:lnTo>
                    <a:lnTo>
                      <a:pt x="480" y="752"/>
                    </a:lnTo>
                    <a:lnTo>
                      <a:pt x="472" y="759"/>
                    </a:lnTo>
                    <a:lnTo>
                      <a:pt x="469" y="761"/>
                    </a:lnTo>
                    <a:lnTo>
                      <a:pt x="469" y="766"/>
                    </a:lnTo>
                    <a:lnTo>
                      <a:pt x="465" y="766"/>
                    </a:lnTo>
                    <a:lnTo>
                      <a:pt x="462" y="766"/>
                    </a:lnTo>
                    <a:lnTo>
                      <a:pt x="454" y="774"/>
                    </a:lnTo>
                    <a:lnTo>
                      <a:pt x="452" y="777"/>
                    </a:lnTo>
                    <a:lnTo>
                      <a:pt x="454" y="782"/>
                    </a:lnTo>
                    <a:lnTo>
                      <a:pt x="449" y="784"/>
                    </a:lnTo>
                    <a:lnTo>
                      <a:pt x="447" y="786"/>
                    </a:lnTo>
                    <a:lnTo>
                      <a:pt x="442" y="794"/>
                    </a:lnTo>
                    <a:lnTo>
                      <a:pt x="439" y="797"/>
                    </a:lnTo>
                    <a:lnTo>
                      <a:pt x="435" y="804"/>
                    </a:lnTo>
                    <a:lnTo>
                      <a:pt x="435" y="806"/>
                    </a:lnTo>
                    <a:lnTo>
                      <a:pt x="430" y="809"/>
                    </a:lnTo>
                    <a:lnTo>
                      <a:pt x="430" y="811"/>
                    </a:lnTo>
                    <a:lnTo>
                      <a:pt x="434" y="811"/>
                    </a:lnTo>
                    <a:lnTo>
                      <a:pt x="435" y="812"/>
                    </a:lnTo>
                    <a:lnTo>
                      <a:pt x="449" y="809"/>
                    </a:lnTo>
                    <a:lnTo>
                      <a:pt x="454" y="812"/>
                    </a:lnTo>
                    <a:lnTo>
                      <a:pt x="459" y="819"/>
                    </a:lnTo>
                    <a:lnTo>
                      <a:pt x="464" y="820"/>
                    </a:lnTo>
                    <a:lnTo>
                      <a:pt x="467" y="825"/>
                    </a:lnTo>
                    <a:lnTo>
                      <a:pt x="472" y="835"/>
                    </a:lnTo>
                    <a:lnTo>
                      <a:pt x="475" y="835"/>
                    </a:lnTo>
                    <a:lnTo>
                      <a:pt x="480" y="830"/>
                    </a:lnTo>
                    <a:lnTo>
                      <a:pt x="482" y="830"/>
                    </a:lnTo>
                    <a:lnTo>
                      <a:pt x="488" y="839"/>
                    </a:lnTo>
                    <a:lnTo>
                      <a:pt x="495" y="842"/>
                    </a:lnTo>
                    <a:lnTo>
                      <a:pt x="500" y="842"/>
                    </a:lnTo>
                    <a:lnTo>
                      <a:pt x="507" y="847"/>
                    </a:lnTo>
                    <a:lnTo>
                      <a:pt x="507" y="854"/>
                    </a:lnTo>
                    <a:lnTo>
                      <a:pt x="512" y="852"/>
                    </a:lnTo>
                    <a:lnTo>
                      <a:pt x="520" y="857"/>
                    </a:lnTo>
                    <a:lnTo>
                      <a:pt x="527" y="862"/>
                    </a:lnTo>
                    <a:lnTo>
                      <a:pt x="532" y="870"/>
                    </a:lnTo>
                    <a:lnTo>
                      <a:pt x="538" y="874"/>
                    </a:lnTo>
                    <a:lnTo>
                      <a:pt x="537" y="880"/>
                    </a:lnTo>
                    <a:lnTo>
                      <a:pt x="532" y="885"/>
                    </a:lnTo>
                    <a:lnTo>
                      <a:pt x="535" y="892"/>
                    </a:lnTo>
                    <a:lnTo>
                      <a:pt x="535" y="894"/>
                    </a:lnTo>
                    <a:lnTo>
                      <a:pt x="535" y="895"/>
                    </a:lnTo>
                    <a:lnTo>
                      <a:pt x="538" y="899"/>
                    </a:lnTo>
                    <a:lnTo>
                      <a:pt x="540" y="900"/>
                    </a:lnTo>
                    <a:lnTo>
                      <a:pt x="548" y="894"/>
                    </a:lnTo>
                    <a:lnTo>
                      <a:pt x="552" y="887"/>
                    </a:lnTo>
                    <a:lnTo>
                      <a:pt x="557" y="870"/>
                    </a:lnTo>
                    <a:lnTo>
                      <a:pt x="560" y="860"/>
                    </a:lnTo>
                    <a:lnTo>
                      <a:pt x="562" y="859"/>
                    </a:lnTo>
                    <a:lnTo>
                      <a:pt x="560" y="855"/>
                    </a:lnTo>
                    <a:lnTo>
                      <a:pt x="557" y="850"/>
                    </a:lnTo>
                    <a:lnTo>
                      <a:pt x="558" y="847"/>
                    </a:lnTo>
                    <a:lnTo>
                      <a:pt x="562" y="845"/>
                    </a:lnTo>
                    <a:lnTo>
                      <a:pt x="562" y="842"/>
                    </a:lnTo>
                    <a:lnTo>
                      <a:pt x="565" y="839"/>
                    </a:lnTo>
                    <a:lnTo>
                      <a:pt x="565" y="835"/>
                    </a:lnTo>
                    <a:lnTo>
                      <a:pt x="568" y="837"/>
                    </a:lnTo>
                    <a:lnTo>
                      <a:pt x="572" y="837"/>
                    </a:lnTo>
                    <a:lnTo>
                      <a:pt x="575" y="832"/>
                    </a:lnTo>
                    <a:lnTo>
                      <a:pt x="575" y="829"/>
                    </a:lnTo>
                    <a:lnTo>
                      <a:pt x="577" y="827"/>
                    </a:lnTo>
                    <a:lnTo>
                      <a:pt x="578" y="822"/>
                    </a:lnTo>
                    <a:lnTo>
                      <a:pt x="580" y="820"/>
                    </a:lnTo>
                    <a:lnTo>
                      <a:pt x="582" y="820"/>
                    </a:lnTo>
                    <a:lnTo>
                      <a:pt x="583" y="816"/>
                    </a:lnTo>
                    <a:lnTo>
                      <a:pt x="582" y="812"/>
                    </a:lnTo>
                    <a:lnTo>
                      <a:pt x="580" y="811"/>
                    </a:lnTo>
                    <a:lnTo>
                      <a:pt x="580" y="804"/>
                    </a:lnTo>
                    <a:lnTo>
                      <a:pt x="578" y="802"/>
                    </a:lnTo>
                    <a:lnTo>
                      <a:pt x="580" y="802"/>
                    </a:lnTo>
                    <a:lnTo>
                      <a:pt x="583" y="807"/>
                    </a:lnTo>
                    <a:lnTo>
                      <a:pt x="588" y="814"/>
                    </a:lnTo>
                    <a:lnTo>
                      <a:pt x="591" y="814"/>
                    </a:lnTo>
                    <a:lnTo>
                      <a:pt x="593" y="812"/>
                    </a:lnTo>
                    <a:lnTo>
                      <a:pt x="595" y="814"/>
                    </a:lnTo>
                    <a:lnTo>
                      <a:pt x="596" y="817"/>
                    </a:lnTo>
                    <a:lnTo>
                      <a:pt x="593" y="817"/>
                    </a:lnTo>
                    <a:lnTo>
                      <a:pt x="591" y="825"/>
                    </a:lnTo>
                    <a:lnTo>
                      <a:pt x="586" y="834"/>
                    </a:lnTo>
                    <a:lnTo>
                      <a:pt x="582" y="834"/>
                    </a:lnTo>
                    <a:lnTo>
                      <a:pt x="580" y="839"/>
                    </a:lnTo>
                    <a:lnTo>
                      <a:pt x="578" y="842"/>
                    </a:lnTo>
                    <a:lnTo>
                      <a:pt x="577" y="842"/>
                    </a:lnTo>
                    <a:lnTo>
                      <a:pt x="572" y="844"/>
                    </a:lnTo>
                    <a:lnTo>
                      <a:pt x="568" y="847"/>
                    </a:lnTo>
                    <a:lnTo>
                      <a:pt x="568" y="850"/>
                    </a:lnTo>
                    <a:lnTo>
                      <a:pt x="563" y="850"/>
                    </a:lnTo>
                    <a:lnTo>
                      <a:pt x="562" y="852"/>
                    </a:lnTo>
                    <a:lnTo>
                      <a:pt x="562" y="854"/>
                    </a:lnTo>
                    <a:lnTo>
                      <a:pt x="567" y="855"/>
                    </a:lnTo>
                    <a:lnTo>
                      <a:pt x="582" y="845"/>
                    </a:lnTo>
                    <a:lnTo>
                      <a:pt x="590" y="837"/>
                    </a:lnTo>
                    <a:lnTo>
                      <a:pt x="601" y="819"/>
                    </a:lnTo>
                    <a:lnTo>
                      <a:pt x="606" y="811"/>
                    </a:lnTo>
                    <a:lnTo>
                      <a:pt x="610" y="799"/>
                    </a:lnTo>
                    <a:lnTo>
                      <a:pt x="621" y="781"/>
                    </a:lnTo>
                    <a:lnTo>
                      <a:pt x="631" y="769"/>
                    </a:lnTo>
                    <a:lnTo>
                      <a:pt x="633" y="766"/>
                    </a:lnTo>
                    <a:lnTo>
                      <a:pt x="633" y="764"/>
                    </a:lnTo>
                    <a:lnTo>
                      <a:pt x="633" y="761"/>
                    </a:lnTo>
                    <a:lnTo>
                      <a:pt x="635" y="761"/>
                    </a:lnTo>
                    <a:lnTo>
                      <a:pt x="636" y="756"/>
                    </a:lnTo>
                    <a:lnTo>
                      <a:pt x="640" y="754"/>
                    </a:lnTo>
                    <a:lnTo>
                      <a:pt x="640" y="749"/>
                    </a:lnTo>
                    <a:lnTo>
                      <a:pt x="640" y="747"/>
                    </a:lnTo>
                    <a:lnTo>
                      <a:pt x="640" y="746"/>
                    </a:lnTo>
                    <a:lnTo>
                      <a:pt x="638" y="744"/>
                    </a:lnTo>
                    <a:lnTo>
                      <a:pt x="638" y="739"/>
                    </a:lnTo>
                    <a:lnTo>
                      <a:pt x="633" y="734"/>
                    </a:lnTo>
                    <a:lnTo>
                      <a:pt x="633" y="731"/>
                    </a:lnTo>
                    <a:lnTo>
                      <a:pt x="633" y="727"/>
                    </a:lnTo>
                    <a:lnTo>
                      <a:pt x="633" y="726"/>
                    </a:lnTo>
                    <a:lnTo>
                      <a:pt x="631" y="719"/>
                    </a:lnTo>
                    <a:lnTo>
                      <a:pt x="628" y="713"/>
                    </a:lnTo>
                    <a:lnTo>
                      <a:pt x="631" y="711"/>
                    </a:lnTo>
                    <a:lnTo>
                      <a:pt x="636" y="709"/>
                    </a:lnTo>
                    <a:lnTo>
                      <a:pt x="635" y="706"/>
                    </a:lnTo>
                    <a:lnTo>
                      <a:pt x="633" y="704"/>
                    </a:lnTo>
                    <a:lnTo>
                      <a:pt x="638" y="703"/>
                    </a:lnTo>
                    <a:lnTo>
                      <a:pt x="638" y="699"/>
                    </a:lnTo>
                    <a:lnTo>
                      <a:pt x="633" y="696"/>
                    </a:lnTo>
                    <a:lnTo>
                      <a:pt x="638" y="696"/>
                    </a:lnTo>
                    <a:lnTo>
                      <a:pt x="640" y="691"/>
                    </a:lnTo>
                    <a:lnTo>
                      <a:pt x="643" y="693"/>
                    </a:lnTo>
                    <a:lnTo>
                      <a:pt x="651" y="686"/>
                    </a:lnTo>
                    <a:lnTo>
                      <a:pt x="655" y="684"/>
                    </a:lnTo>
                    <a:lnTo>
                      <a:pt x="655" y="681"/>
                    </a:lnTo>
                    <a:lnTo>
                      <a:pt x="661" y="676"/>
                    </a:lnTo>
                    <a:lnTo>
                      <a:pt x="670" y="673"/>
                    </a:lnTo>
                    <a:lnTo>
                      <a:pt x="680" y="663"/>
                    </a:lnTo>
                    <a:lnTo>
                      <a:pt x="688" y="661"/>
                    </a:lnTo>
                    <a:lnTo>
                      <a:pt x="693" y="658"/>
                    </a:lnTo>
                    <a:lnTo>
                      <a:pt x="698" y="653"/>
                    </a:lnTo>
                    <a:lnTo>
                      <a:pt x="703" y="653"/>
                    </a:lnTo>
                    <a:lnTo>
                      <a:pt x="706" y="656"/>
                    </a:lnTo>
                    <a:lnTo>
                      <a:pt x="709" y="656"/>
                    </a:lnTo>
                    <a:lnTo>
                      <a:pt x="709" y="653"/>
                    </a:lnTo>
                    <a:lnTo>
                      <a:pt x="713" y="648"/>
                    </a:lnTo>
                    <a:lnTo>
                      <a:pt x="723" y="641"/>
                    </a:lnTo>
                    <a:lnTo>
                      <a:pt x="728" y="641"/>
                    </a:lnTo>
                    <a:lnTo>
                      <a:pt x="728" y="638"/>
                    </a:lnTo>
                    <a:lnTo>
                      <a:pt x="724" y="638"/>
                    </a:lnTo>
                    <a:lnTo>
                      <a:pt x="721" y="636"/>
                    </a:lnTo>
                    <a:lnTo>
                      <a:pt x="719" y="634"/>
                    </a:lnTo>
                    <a:lnTo>
                      <a:pt x="724" y="633"/>
                    </a:lnTo>
                    <a:lnTo>
                      <a:pt x="729" y="629"/>
                    </a:lnTo>
                    <a:lnTo>
                      <a:pt x="734" y="631"/>
                    </a:lnTo>
                    <a:lnTo>
                      <a:pt x="738" y="629"/>
                    </a:lnTo>
                    <a:lnTo>
                      <a:pt x="741" y="628"/>
                    </a:lnTo>
                    <a:lnTo>
                      <a:pt x="744" y="628"/>
                    </a:lnTo>
                    <a:lnTo>
                      <a:pt x="744" y="629"/>
                    </a:lnTo>
                    <a:lnTo>
                      <a:pt x="739" y="633"/>
                    </a:lnTo>
                    <a:lnTo>
                      <a:pt x="733" y="634"/>
                    </a:lnTo>
                    <a:lnTo>
                      <a:pt x="731" y="636"/>
                    </a:lnTo>
                    <a:lnTo>
                      <a:pt x="733" y="636"/>
                    </a:lnTo>
                    <a:lnTo>
                      <a:pt x="743" y="634"/>
                    </a:lnTo>
                    <a:lnTo>
                      <a:pt x="754" y="629"/>
                    </a:lnTo>
                    <a:lnTo>
                      <a:pt x="753" y="628"/>
                    </a:lnTo>
                    <a:lnTo>
                      <a:pt x="756" y="626"/>
                    </a:lnTo>
                    <a:lnTo>
                      <a:pt x="759" y="626"/>
                    </a:lnTo>
                    <a:lnTo>
                      <a:pt x="758" y="628"/>
                    </a:lnTo>
                    <a:lnTo>
                      <a:pt x="758" y="628"/>
                    </a:lnTo>
                    <a:lnTo>
                      <a:pt x="759" y="633"/>
                    </a:lnTo>
                    <a:lnTo>
                      <a:pt x="759" y="633"/>
                    </a:lnTo>
                    <a:lnTo>
                      <a:pt x="766" y="633"/>
                    </a:lnTo>
                    <a:lnTo>
                      <a:pt x="769" y="631"/>
                    </a:lnTo>
                    <a:lnTo>
                      <a:pt x="776" y="631"/>
                    </a:lnTo>
                    <a:lnTo>
                      <a:pt x="784" y="633"/>
                    </a:lnTo>
                    <a:lnTo>
                      <a:pt x="789" y="629"/>
                    </a:lnTo>
                    <a:lnTo>
                      <a:pt x="789" y="626"/>
                    </a:lnTo>
                    <a:lnTo>
                      <a:pt x="787" y="626"/>
                    </a:lnTo>
                    <a:lnTo>
                      <a:pt x="789" y="623"/>
                    </a:lnTo>
                    <a:lnTo>
                      <a:pt x="799" y="616"/>
                    </a:lnTo>
                    <a:lnTo>
                      <a:pt x="809" y="615"/>
                    </a:lnTo>
                    <a:lnTo>
                      <a:pt x="814" y="611"/>
                    </a:lnTo>
                    <a:lnTo>
                      <a:pt x="814" y="608"/>
                    </a:lnTo>
                    <a:lnTo>
                      <a:pt x="814" y="606"/>
                    </a:lnTo>
                    <a:lnTo>
                      <a:pt x="809" y="598"/>
                    </a:lnTo>
                    <a:lnTo>
                      <a:pt x="812" y="593"/>
                    </a:lnTo>
                    <a:lnTo>
                      <a:pt x="816" y="590"/>
                    </a:lnTo>
                    <a:lnTo>
                      <a:pt x="816" y="585"/>
                    </a:lnTo>
                    <a:lnTo>
                      <a:pt x="819" y="583"/>
                    </a:lnTo>
                    <a:lnTo>
                      <a:pt x="822" y="581"/>
                    </a:lnTo>
                    <a:lnTo>
                      <a:pt x="824" y="576"/>
                    </a:lnTo>
                    <a:lnTo>
                      <a:pt x="822" y="576"/>
                    </a:lnTo>
                    <a:lnTo>
                      <a:pt x="829" y="566"/>
                    </a:lnTo>
                    <a:lnTo>
                      <a:pt x="837" y="556"/>
                    </a:lnTo>
                    <a:lnTo>
                      <a:pt x="839" y="551"/>
                    </a:lnTo>
                    <a:lnTo>
                      <a:pt x="836" y="538"/>
                    </a:lnTo>
                    <a:lnTo>
                      <a:pt x="834" y="535"/>
                    </a:lnTo>
                    <a:lnTo>
                      <a:pt x="837" y="526"/>
                    </a:lnTo>
                    <a:lnTo>
                      <a:pt x="841" y="523"/>
                    </a:lnTo>
                    <a:lnTo>
                      <a:pt x="841" y="520"/>
                    </a:lnTo>
                    <a:lnTo>
                      <a:pt x="847" y="515"/>
                    </a:lnTo>
                    <a:lnTo>
                      <a:pt x="849" y="513"/>
                    </a:lnTo>
                    <a:lnTo>
                      <a:pt x="847" y="505"/>
                    </a:lnTo>
                    <a:lnTo>
                      <a:pt x="851" y="495"/>
                    </a:lnTo>
                    <a:lnTo>
                      <a:pt x="849" y="487"/>
                    </a:lnTo>
                    <a:lnTo>
                      <a:pt x="851" y="482"/>
                    </a:lnTo>
                    <a:lnTo>
                      <a:pt x="851" y="478"/>
                    </a:lnTo>
                    <a:lnTo>
                      <a:pt x="852" y="470"/>
                    </a:lnTo>
                    <a:lnTo>
                      <a:pt x="851" y="440"/>
                    </a:lnTo>
                    <a:lnTo>
                      <a:pt x="851" y="435"/>
                    </a:lnTo>
                    <a:lnTo>
                      <a:pt x="852" y="430"/>
                    </a:lnTo>
                    <a:lnTo>
                      <a:pt x="852" y="427"/>
                    </a:lnTo>
                    <a:lnTo>
                      <a:pt x="851" y="428"/>
                    </a:lnTo>
                    <a:lnTo>
                      <a:pt x="847" y="427"/>
                    </a:lnTo>
                    <a:lnTo>
                      <a:pt x="847" y="423"/>
                    </a:lnTo>
                    <a:lnTo>
                      <a:pt x="851" y="419"/>
                    </a:lnTo>
                    <a:lnTo>
                      <a:pt x="849" y="414"/>
                    </a:lnTo>
                    <a:lnTo>
                      <a:pt x="851" y="410"/>
                    </a:lnTo>
                    <a:lnTo>
                      <a:pt x="852" y="410"/>
                    </a:lnTo>
                    <a:lnTo>
                      <a:pt x="854" y="405"/>
                    </a:lnTo>
                    <a:lnTo>
                      <a:pt x="851" y="400"/>
                    </a:lnTo>
                    <a:lnTo>
                      <a:pt x="844" y="397"/>
                    </a:lnTo>
                    <a:lnTo>
                      <a:pt x="846" y="397"/>
                    </a:lnTo>
                    <a:lnTo>
                      <a:pt x="847" y="395"/>
                    </a:lnTo>
                    <a:lnTo>
                      <a:pt x="847" y="397"/>
                    </a:lnTo>
                    <a:lnTo>
                      <a:pt x="852" y="399"/>
                    </a:lnTo>
                    <a:lnTo>
                      <a:pt x="856" y="400"/>
                    </a:lnTo>
                    <a:lnTo>
                      <a:pt x="857" y="395"/>
                    </a:lnTo>
                    <a:lnTo>
                      <a:pt x="861" y="395"/>
                    </a:lnTo>
                    <a:lnTo>
                      <a:pt x="861" y="399"/>
                    </a:lnTo>
                    <a:lnTo>
                      <a:pt x="864" y="400"/>
                    </a:lnTo>
                    <a:lnTo>
                      <a:pt x="861" y="402"/>
                    </a:lnTo>
                    <a:lnTo>
                      <a:pt x="857" y="405"/>
                    </a:lnTo>
                    <a:lnTo>
                      <a:pt x="857" y="409"/>
                    </a:lnTo>
                    <a:lnTo>
                      <a:pt x="859" y="409"/>
                    </a:lnTo>
                    <a:lnTo>
                      <a:pt x="864" y="404"/>
                    </a:lnTo>
                    <a:lnTo>
                      <a:pt x="871" y="400"/>
                    </a:lnTo>
                    <a:lnTo>
                      <a:pt x="879" y="390"/>
                    </a:lnTo>
                    <a:lnTo>
                      <a:pt x="882" y="382"/>
                    </a:lnTo>
                    <a:lnTo>
                      <a:pt x="884" y="377"/>
                    </a:lnTo>
                    <a:lnTo>
                      <a:pt x="887" y="374"/>
                    </a:lnTo>
                    <a:lnTo>
                      <a:pt x="890" y="365"/>
                    </a:lnTo>
                    <a:lnTo>
                      <a:pt x="894" y="360"/>
                    </a:lnTo>
                    <a:lnTo>
                      <a:pt x="905" y="352"/>
                    </a:lnTo>
                    <a:lnTo>
                      <a:pt x="907" y="349"/>
                    </a:lnTo>
                    <a:lnTo>
                      <a:pt x="912" y="347"/>
                    </a:lnTo>
                    <a:lnTo>
                      <a:pt x="914" y="342"/>
                    </a:lnTo>
                    <a:lnTo>
                      <a:pt x="925" y="334"/>
                    </a:lnTo>
                    <a:lnTo>
                      <a:pt x="935" y="322"/>
                    </a:lnTo>
                    <a:lnTo>
                      <a:pt x="937" y="319"/>
                    </a:lnTo>
                    <a:lnTo>
                      <a:pt x="944" y="307"/>
                    </a:lnTo>
                    <a:lnTo>
                      <a:pt x="945" y="302"/>
                    </a:lnTo>
                    <a:lnTo>
                      <a:pt x="947" y="299"/>
                    </a:lnTo>
                    <a:lnTo>
                      <a:pt x="947" y="294"/>
                    </a:lnTo>
                    <a:lnTo>
                      <a:pt x="944" y="291"/>
                    </a:lnTo>
                    <a:lnTo>
                      <a:pt x="945" y="286"/>
                    </a:lnTo>
                    <a:lnTo>
                      <a:pt x="949" y="284"/>
                    </a:lnTo>
                    <a:lnTo>
                      <a:pt x="947" y="272"/>
                    </a:lnTo>
                    <a:lnTo>
                      <a:pt x="945" y="271"/>
                    </a:lnTo>
                    <a:lnTo>
                      <a:pt x="944" y="266"/>
                    </a:lnTo>
                    <a:lnTo>
                      <a:pt x="935" y="249"/>
                    </a:lnTo>
                    <a:lnTo>
                      <a:pt x="935" y="242"/>
                    </a:lnTo>
                    <a:lnTo>
                      <a:pt x="934" y="236"/>
                    </a:lnTo>
                    <a:lnTo>
                      <a:pt x="919" y="231"/>
                    </a:lnTo>
                    <a:lnTo>
                      <a:pt x="909" y="231"/>
                    </a:lnTo>
                    <a:lnTo>
                      <a:pt x="902" y="232"/>
                    </a:lnTo>
                    <a:lnTo>
                      <a:pt x="899" y="227"/>
                    </a:lnTo>
                    <a:lnTo>
                      <a:pt x="892" y="226"/>
                    </a:lnTo>
                    <a:lnTo>
                      <a:pt x="887" y="221"/>
                    </a:lnTo>
                    <a:lnTo>
                      <a:pt x="881" y="218"/>
                    </a:lnTo>
                    <a:lnTo>
                      <a:pt x="876" y="218"/>
                    </a:lnTo>
                    <a:lnTo>
                      <a:pt x="866" y="206"/>
                    </a:lnTo>
                    <a:lnTo>
                      <a:pt x="856" y="196"/>
                    </a:lnTo>
                    <a:lnTo>
                      <a:pt x="852" y="194"/>
                    </a:lnTo>
                    <a:lnTo>
                      <a:pt x="846" y="189"/>
                    </a:lnTo>
                    <a:lnTo>
                      <a:pt x="841" y="189"/>
                    </a:lnTo>
                    <a:lnTo>
                      <a:pt x="826" y="181"/>
                    </a:lnTo>
                    <a:lnTo>
                      <a:pt x="819" y="181"/>
                    </a:lnTo>
                    <a:lnTo>
                      <a:pt x="812" y="178"/>
                    </a:lnTo>
                    <a:lnTo>
                      <a:pt x="807" y="179"/>
                    </a:lnTo>
                    <a:lnTo>
                      <a:pt x="801" y="179"/>
                    </a:lnTo>
                    <a:lnTo>
                      <a:pt x="796" y="178"/>
                    </a:lnTo>
                    <a:lnTo>
                      <a:pt x="792" y="179"/>
                    </a:lnTo>
                    <a:lnTo>
                      <a:pt x="789" y="183"/>
                    </a:lnTo>
                    <a:lnTo>
                      <a:pt x="787" y="179"/>
                    </a:lnTo>
                    <a:lnTo>
                      <a:pt x="781" y="176"/>
                    </a:lnTo>
                    <a:lnTo>
                      <a:pt x="779" y="178"/>
                    </a:lnTo>
                    <a:lnTo>
                      <a:pt x="776" y="176"/>
                    </a:lnTo>
                    <a:lnTo>
                      <a:pt x="776" y="178"/>
                    </a:lnTo>
                    <a:lnTo>
                      <a:pt x="776" y="181"/>
                    </a:lnTo>
                    <a:lnTo>
                      <a:pt x="771" y="178"/>
                    </a:lnTo>
                    <a:lnTo>
                      <a:pt x="771" y="176"/>
                    </a:lnTo>
                    <a:lnTo>
                      <a:pt x="768" y="174"/>
                    </a:lnTo>
                    <a:lnTo>
                      <a:pt x="769" y="176"/>
                    </a:lnTo>
                    <a:lnTo>
                      <a:pt x="768" y="178"/>
                    </a:lnTo>
                    <a:lnTo>
                      <a:pt x="761" y="174"/>
                    </a:lnTo>
                    <a:lnTo>
                      <a:pt x="758" y="176"/>
                    </a:lnTo>
                    <a:lnTo>
                      <a:pt x="753" y="174"/>
                    </a:lnTo>
                    <a:lnTo>
                      <a:pt x="739" y="169"/>
                    </a:lnTo>
                    <a:lnTo>
                      <a:pt x="733" y="169"/>
                    </a:lnTo>
                    <a:lnTo>
                      <a:pt x="733" y="171"/>
                    </a:lnTo>
                    <a:lnTo>
                      <a:pt x="734" y="173"/>
                    </a:lnTo>
                    <a:lnTo>
                      <a:pt x="733" y="174"/>
                    </a:lnTo>
                    <a:lnTo>
                      <a:pt x="731" y="173"/>
                    </a:lnTo>
                    <a:lnTo>
                      <a:pt x="729" y="173"/>
                    </a:lnTo>
                    <a:lnTo>
                      <a:pt x="728" y="176"/>
                    </a:lnTo>
                    <a:lnTo>
                      <a:pt x="724" y="178"/>
                    </a:lnTo>
                    <a:lnTo>
                      <a:pt x="723" y="179"/>
                    </a:lnTo>
                    <a:lnTo>
                      <a:pt x="721" y="184"/>
                    </a:lnTo>
                    <a:lnTo>
                      <a:pt x="719" y="181"/>
                    </a:lnTo>
                    <a:lnTo>
                      <a:pt x="718" y="178"/>
                    </a:lnTo>
                    <a:lnTo>
                      <a:pt x="714" y="178"/>
                    </a:lnTo>
                    <a:lnTo>
                      <a:pt x="716" y="183"/>
                    </a:lnTo>
                    <a:lnTo>
                      <a:pt x="711" y="189"/>
                    </a:lnTo>
                    <a:lnTo>
                      <a:pt x="711" y="196"/>
                    </a:lnTo>
                    <a:lnTo>
                      <a:pt x="709" y="189"/>
                    </a:lnTo>
                    <a:lnTo>
                      <a:pt x="711" y="184"/>
                    </a:lnTo>
                    <a:lnTo>
                      <a:pt x="711" y="179"/>
                    </a:lnTo>
                    <a:lnTo>
                      <a:pt x="713" y="173"/>
                    </a:lnTo>
                    <a:lnTo>
                      <a:pt x="714" y="171"/>
                    </a:lnTo>
                    <a:lnTo>
                      <a:pt x="713" y="169"/>
                    </a:lnTo>
                    <a:lnTo>
                      <a:pt x="709" y="169"/>
                    </a:lnTo>
                    <a:lnTo>
                      <a:pt x="714" y="164"/>
                    </a:lnTo>
                    <a:lnTo>
                      <a:pt x="708" y="158"/>
                    </a:lnTo>
                    <a:lnTo>
                      <a:pt x="704" y="151"/>
                    </a:lnTo>
                    <a:lnTo>
                      <a:pt x="701" y="153"/>
                    </a:lnTo>
                    <a:lnTo>
                      <a:pt x="694" y="151"/>
                    </a:lnTo>
                    <a:lnTo>
                      <a:pt x="693" y="154"/>
                    </a:lnTo>
                    <a:lnTo>
                      <a:pt x="689" y="156"/>
                    </a:lnTo>
                    <a:lnTo>
                      <a:pt x="688" y="153"/>
                    </a:lnTo>
                    <a:lnTo>
                      <a:pt x="684" y="151"/>
                    </a:lnTo>
                    <a:lnTo>
                      <a:pt x="684" y="148"/>
                    </a:lnTo>
                    <a:lnTo>
                      <a:pt x="681" y="146"/>
                    </a:lnTo>
                    <a:lnTo>
                      <a:pt x="678" y="146"/>
                    </a:lnTo>
                    <a:lnTo>
                      <a:pt x="676" y="144"/>
                    </a:lnTo>
                    <a:lnTo>
                      <a:pt x="673" y="143"/>
                    </a:lnTo>
                    <a:lnTo>
                      <a:pt x="670" y="146"/>
                    </a:lnTo>
                    <a:lnTo>
                      <a:pt x="670" y="144"/>
                    </a:lnTo>
                    <a:lnTo>
                      <a:pt x="668" y="143"/>
                    </a:lnTo>
                    <a:lnTo>
                      <a:pt x="666" y="139"/>
                    </a:lnTo>
                    <a:lnTo>
                      <a:pt x="663" y="141"/>
                    </a:lnTo>
                    <a:lnTo>
                      <a:pt x="658" y="139"/>
                    </a:lnTo>
                    <a:lnTo>
                      <a:pt x="650" y="134"/>
                    </a:lnTo>
                    <a:lnTo>
                      <a:pt x="648" y="134"/>
                    </a:lnTo>
                    <a:lnTo>
                      <a:pt x="646" y="136"/>
                    </a:lnTo>
                    <a:lnTo>
                      <a:pt x="643" y="134"/>
                    </a:lnTo>
                    <a:lnTo>
                      <a:pt x="640" y="134"/>
                    </a:lnTo>
                    <a:lnTo>
                      <a:pt x="638" y="138"/>
                    </a:lnTo>
                    <a:lnTo>
                      <a:pt x="636" y="138"/>
                    </a:lnTo>
                    <a:lnTo>
                      <a:pt x="635" y="134"/>
                    </a:lnTo>
                    <a:lnTo>
                      <a:pt x="630" y="134"/>
                    </a:lnTo>
                    <a:lnTo>
                      <a:pt x="625" y="136"/>
                    </a:lnTo>
                    <a:lnTo>
                      <a:pt x="623" y="141"/>
                    </a:lnTo>
                    <a:lnTo>
                      <a:pt x="623" y="143"/>
                    </a:lnTo>
                    <a:lnTo>
                      <a:pt x="618" y="148"/>
                    </a:lnTo>
                    <a:lnTo>
                      <a:pt x="611" y="151"/>
                    </a:lnTo>
                    <a:lnTo>
                      <a:pt x="601" y="156"/>
                    </a:lnTo>
                    <a:lnTo>
                      <a:pt x="598" y="161"/>
                    </a:lnTo>
                    <a:lnTo>
                      <a:pt x="595" y="168"/>
                    </a:lnTo>
                    <a:lnTo>
                      <a:pt x="595" y="173"/>
                    </a:lnTo>
                    <a:lnTo>
                      <a:pt x="591" y="176"/>
                    </a:lnTo>
                    <a:lnTo>
                      <a:pt x="588" y="179"/>
                    </a:lnTo>
                    <a:lnTo>
                      <a:pt x="588" y="183"/>
                    </a:lnTo>
                    <a:lnTo>
                      <a:pt x="590" y="188"/>
                    </a:lnTo>
                    <a:lnTo>
                      <a:pt x="588" y="196"/>
                    </a:lnTo>
                    <a:lnTo>
                      <a:pt x="586" y="191"/>
                    </a:lnTo>
                    <a:lnTo>
                      <a:pt x="583" y="186"/>
                    </a:lnTo>
                    <a:lnTo>
                      <a:pt x="583" y="181"/>
                    </a:lnTo>
                    <a:lnTo>
                      <a:pt x="586" y="178"/>
                    </a:lnTo>
                    <a:lnTo>
                      <a:pt x="591" y="174"/>
                    </a:lnTo>
                    <a:lnTo>
                      <a:pt x="590" y="169"/>
                    </a:lnTo>
                    <a:lnTo>
                      <a:pt x="591" y="164"/>
                    </a:lnTo>
                    <a:lnTo>
                      <a:pt x="591" y="161"/>
                    </a:lnTo>
                    <a:lnTo>
                      <a:pt x="588" y="161"/>
                    </a:lnTo>
                    <a:lnTo>
                      <a:pt x="583" y="163"/>
                    </a:lnTo>
                    <a:lnTo>
                      <a:pt x="577" y="161"/>
                    </a:lnTo>
                    <a:lnTo>
                      <a:pt x="572" y="161"/>
                    </a:lnTo>
                    <a:lnTo>
                      <a:pt x="567" y="163"/>
                    </a:lnTo>
                    <a:lnTo>
                      <a:pt x="565" y="161"/>
                    </a:lnTo>
                    <a:lnTo>
                      <a:pt x="568" y="161"/>
                    </a:lnTo>
                    <a:lnTo>
                      <a:pt x="572" y="158"/>
                    </a:lnTo>
                    <a:lnTo>
                      <a:pt x="577" y="158"/>
                    </a:lnTo>
                    <a:lnTo>
                      <a:pt x="583" y="158"/>
                    </a:lnTo>
                    <a:lnTo>
                      <a:pt x="588" y="158"/>
                    </a:lnTo>
                    <a:lnTo>
                      <a:pt x="591" y="153"/>
                    </a:lnTo>
                    <a:lnTo>
                      <a:pt x="593" y="153"/>
                    </a:lnTo>
                    <a:lnTo>
                      <a:pt x="595" y="154"/>
                    </a:lnTo>
                    <a:lnTo>
                      <a:pt x="598" y="154"/>
                    </a:lnTo>
                    <a:lnTo>
                      <a:pt x="601" y="151"/>
                    </a:lnTo>
                    <a:lnTo>
                      <a:pt x="610" y="149"/>
                    </a:lnTo>
                    <a:lnTo>
                      <a:pt x="610" y="144"/>
                    </a:lnTo>
                    <a:lnTo>
                      <a:pt x="615" y="138"/>
                    </a:lnTo>
                    <a:lnTo>
                      <a:pt x="615" y="133"/>
                    </a:lnTo>
                    <a:lnTo>
                      <a:pt x="618" y="129"/>
                    </a:lnTo>
                    <a:lnTo>
                      <a:pt x="618" y="126"/>
                    </a:lnTo>
                    <a:lnTo>
                      <a:pt x="611" y="125"/>
                    </a:lnTo>
                    <a:lnTo>
                      <a:pt x="606" y="121"/>
                    </a:lnTo>
                    <a:lnTo>
                      <a:pt x="601" y="121"/>
                    </a:lnTo>
                    <a:lnTo>
                      <a:pt x="595" y="125"/>
                    </a:lnTo>
                    <a:lnTo>
                      <a:pt x="588" y="125"/>
                    </a:lnTo>
                    <a:lnTo>
                      <a:pt x="580" y="121"/>
                    </a:lnTo>
                    <a:lnTo>
                      <a:pt x="572" y="121"/>
                    </a:lnTo>
                    <a:lnTo>
                      <a:pt x="565" y="128"/>
                    </a:lnTo>
                    <a:lnTo>
                      <a:pt x="565" y="129"/>
                    </a:lnTo>
                    <a:lnTo>
                      <a:pt x="567" y="131"/>
                    </a:lnTo>
                    <a:lnTo>
                      <a:pt x="568" y="134"/>
                    </a:lnTo>
                    <a:lnTo>
                      <a:pt x="565" y="134"/>
                    </a:lnTo>
                    <a:lnTo>
                      <a:pt x="563" y="134"/>
                    </a:lnTo>
                    <a:lnTo>
                      <a:pt x="562" y="139"/>
                    </a:lnTo>
                    <a:lnTo>
                      <a:pt x="560" y="136"/>
                    </a:lnTo>
                    <a:lnTo>
                      <a:pt x="558" y="134"/>
                    </a:lnTo>
                    <a:lnTo>
                      <a:pt x="553" y="136"/>
                    </a:lnTo>
                    <a:lnTo>
                      <a:pt x="547" y="144"/>
                    </a:lnTo>
                    <a:lnTo>
                      <a:pt x="540" y="151"/>
                    </a:lnTo>
                    <a:lnTo>
                      <a:pt x="545" y="144"/>
                    </a:lnTo>
                    <a:lnTo>
                      <a:pt x="545" y="139"/>
                    </a:lnTo>
                    <a:lnTo>
                      <a:pt x="547" y="138"/>
                    </a:lnTo>
                    <a:lnTo>
                      <a:pt x="547" y="134"/>
                    </a:lnTo>
                    <a:lnTo>
                      <a:pt x="545" y="134"/>
                    </a:lnTo>
                    <a:lnTo>
                      <a:pt x="540" y="138"/>
                    </a:lnTo>
                    <a:lnTo>
                      <a:pt x="537" y="143"/>
                    </a:lnTo>
                    <a:lnTo>
                      <a:pt x="535" y="148"/>
                    </a:lnTo>
                    <a:lnTo>
                      <a:pt x="530" y="151"/>
                    </a:lnTo>
                    <a:lnTo>
                      <a:pt x="535" y="144"/>
                    </a:lnTo>
                    <a:lnTo>
                      <a:pt x="535" y="139"/>
                    </a:lnTo>
                    <a:lnTo>
                      <a:pt x="543" y="129"/>
                    </a:lnTo>
                    <a:lnTo>
                      <a:pt x="545" y="123"/>
                    </a:lnTo>
                    <a:lnTo>
                      <a:pt x="548" y="120"/>
                    </a:lnTo>
                    <a:lnTo>
                      <a:pt x="553" y="116"/>
                    </a:lnTo>
                    <a:lnTo>
                      <a:pt x="558" y="113"/>
                    </a:lnTo>
                    <a:lnTo>
                      <a:pt x="562" y="111"/>
                    </a:lnTo>
                    <a:lnTo>
                      <a:pt x="567" y="106"/>
                    </a:lnTo>
                    <a:lnTo>
                      <a:pt x="578" y="95"/>
                    </a:lnTo>
                    <a:lnTo>
                      <a:pt x="578" y="93"/>
                    </a:lnTo>
                    <a:lnTo>
                      <a:pt x="582" y="91"/>
                    </a:lnTo>
                    <a:lnTo>
                      <a:pt x="578" y="88"/>
                    </a:lnTo>
                    <a:lnTo>
                      <a:pt x="580" y="85"/>
                    </a:lnTo>
                    <a:lnTo>
                      <a:pt x="582" y="85"/>
                    </a:lnTo>
                    <a:lnTo>
                      <a:pt x="582" y="80"/>
                    </a:lnTo>
                    <a:lnTo>
                      <a:pt x="577" y="76"/>
                    </a:lnTo>
                    <a:lnTo>
                      <a:pt x="572" y="76"/>
                    </a:lnTo>
                    <a:lnTo>
                      <a:pt x="570" y="78"/>
                    </a:lnTo>
                    <a:lnTo>
                      <a:pt x="568" y="75"/>
                    </a:lnTo>
                    <a:lnTo>
                      <a:pt x="565" y="66"/>
                    </a:lnTo>
                    <a:lnTo>
                      <a:pt x="560" y="55"/>
                    </a:lnTo>
                    <a:lnTo>
                      <a:pt x="555" y="48"/>
                    </a:lnTo>
                    <a:lnTo>
                      <a:pt x="552" y="40"/>
                    </a:lnTo>
                    <a:lnTo>
                      <a:pt x="552" y="36"/>
                    </a:lnTo>
                    <a:lnTo>
                      <a:pt x="550" y="3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96" name="Freeform 164"/>
              <p:cNvSpPr>
                <a:spLocks/>
              </p:cNvSpPr>
              <p:nvPr/>
            </p:nvSpPr>
            <p:spPr bwMode="auto">
              <a:xfrm>
                <a:off x="5720423" y="3204346"/>
                <a:ext cx="36388" cy="46692"/>
              </a:xfrm>
              <a:custGeom>
                <a:avLst/>
                <a:gdLst/>
                <a:ahLst/>
                <a:cxnLst>
                  <a:cxn ang="0">
                    <a:pos x="0" y="71"/>
                  </a:cxn>
                  <a:cxn ang="0">
                    <a:pos x="2" y="73"/>
                  </a:cxn>
                  <a:cxn ang="0">
                    <a:pos x="3" y="76"/>
                  </a:cxn>
                  <a:cxn ang="0">
                    <a:pos x="5" y="78"/>
                  </a:cxn>
                  <a:cxn ang="0">
                    <a:pos x="5" y="80"/>
                  </a:cxn>
                  <a:cxn ang="0">
                    <a:pos x="8" y="83"/>
                  </a:cxn>
                  <a:cxn ang="0">
                    <a:pos x="12" y="85"/>
                  </a:cxn>
                  <a:cxn ang="0">
                    <a:pos x="15" y="81"/>
                  </a:cxn>
                  <a:cxn ang="0">
                    <a:pos x="18" y="80"/>
                  </a:cxn>
                  <a:cxn ang="0">
                    <a:pos x="20" y="80"/>
                  </a:cxn>
                  <a:cxn ang="0">
                    <a:pos x="21" y="81"/>
                  </a:cxn>
                  <a:cxn ang="0">
                    <a:pos x="23" y="83"/>
                  </a:cxn>
                  <a:cxn ang="0">
                    <a:pos x="23" y="88"/>
                  </a:cxn>
                  <a:cxn ang="0">
                    <a:pos x="26" y="90"/>
                  </a:cxn>
                  <a:cxn ang="0">
                    <a:pos x="30" y="86"/>
                  </a:cxn>
                  <a:cxn ang="0">
                    <a:pos x="31" y="83"/>
                  </a:cxn>
                  <a:cxn ang="0">
                    <a:pos x="33" y="81"/>
                  </a:cxn>
                  <a:cxn ang="0">
                    <a:pos x="38" y="81"/>
                  </a:cxn>
                  <a:cxn ang="0">
                    <a:pos x="41" y="75"/>
                  </a:cxn>
                  <a:cxn ang="0">
                    <a:pos x="45" y="70"/>
                  </a:cxn>
                  <a:cxn ang="0">
                    <a:pos x="50" y="61"/>
                  </a:cxn>
                  <a:cxn ang="0">
                    <a:pos x="50" y="56"/>
                  </a:cxn>
                  <a:cxn ang="0">
                    <a:pos x="56" y="50"/>
                  </a:cxn>
                  <a:cxn ang="0">
                    <a:pos x="61" y="43"/>
                  </a:cxn>
                  <a:cxn ang="0">
                    <a:pos x="63" y="40"/>
                  </a:cxn>
                  <a:cxn ang="0">
                    <a:pos x="63" y="40"/>
                  </a:cxn>
                  <a:cxn ang="0">
                    <a:pos x="68" y="35"/>
                  </a:cxn>
                  <a:cxn ang="0">
                    <a:pos x="68" y="30"/>
                  </a:cxn>
                  <a:cxn ang="0">
                    <a:pos x="63" y="25"/>
                  </a:cxn>
                  <a:cxn ang="0">
                    <a:pos x="61" y="27"/>
                  </a:cxn>
                  <a:cxn ang="0">
                    <a:pos x="58" y="25"/>
                  </a:cxn>
                  <a:cxn ang="0">
                    <a:pos x="58" y="22"/>
                  </a:cxn>
                  <a:cxn ang="0">
                    <a:pos x="50" y="13"/>
                  </a:cxn>
                  <a:cxn ang="0">
                    <a:pos x="46" y="12"/>
                  </a:cxn>
                  <a:cxn ang="0">
                    <a:pos x="41" y="8"/>
                  </a:cxn>
                  <a:cxn ang="0">
                    <a:pos x="28" y="5"/>
                  </a:cxn>
                  <a:cxn ang="0">
                    <a:pos x="21" y="2"/>
                  </a:cxn>
                  <a:cxn ang="0">
                    <a:pos x="15" y="0"/>
                  </a:cxn>
                  <a:cxn ang="0">
                    <a:pos x="10" y="3"/>
                  </a:cxn>
                  <a:cxn ang="0">
                    <a:pos x="5" y="5"/>
                  </a:cxn>
                  <a:cxn ang="0">
                    <a:pos x="5" y="5"/>
                  </a:cxn>
                  <a:cxn ang="0">
                    <a:pos x="5" y="5"/>
                  </a:cxn>
                  <a:cxn ang="0">
                    <a:pos x="3" y="7"/>
                  </a:cxn>
                  <a:cxn ang="0">
                    <a:pos x="0" y="12"/>
                  </a:cxn>
                  <a:cxn ang="0">
                    <a:pos x="0" y="18"/>
                  </a:cxn>
                  <a:cxn ang="0">
                    <a:pos x="2" y="23"/>
                  </a:cxn>
                  <a:cxn ang="0">
                    <a:pos x="2" y="28"/>
                  </a:cxn>
                  <a:cxn ang="0">
                    <a:pos x="2" y="32"/>
                  </a:cxn>
                  <a:cxn ang="0">
                    <a:pos x="7" y="33"/>
                  </a:cxn>
                  <a:cxn ang="0">
                    <a:pos x="8" y="37"/>
                  </a:cxn>
                  <a:cxn ang="0">
                    <a:pos x="10" y="41"/>
                  </a:cxn>
                  <a:cxn ang="0">
                    <a:pos x="12" y="45"/>
                  </a:cxn>
                  <a:cxn ang="0">
                    <a:pos x="12" y="48"/>
                  </a:cxn>
                  <a:cxn ang="0">
                    <a:pos x="12" y="51"/>
                  </a:cxn>
                  <a:cxn ang="0">
                    <a:pos x="8" y="55"/>
                  </a:cxn>
                  <a:cxn ang="0">
                    <a:pos x="8" y="60"/>
                  </a:cxn>
                  <a:cxn ang="0">
                    <a:pos x="10" y="63"/>
                  </a:cxn>
                  <a:cxn ang="0">
                    <a:pos x="8" y="68"/>
                  </a:cxn>
                  <a:cxn ang="0">
                    <a:pos x="2" y="71"/>
                  </a:cxn>
                  <a:cxn ang="0">
                    <a:pos x="0" y="71"/>
                  </a:cxn>
                </a:cxnLst>
                <a:rect l="0" t="0" r="r" b="b"/>
                <a:pathLst>
                  <a:path w="68" h="90">
                    <a:moveTo>
                      <a:pt x="0" y="71"/>
                    </a:moveTo>
                    <a:lnTo>
                      <a:pt x="2" y="73"/>
                    </a:lnTo>
                    <a:lnTo>
                      <a:pt x="3" y="76"/>
                    </a:lnTo>
                    <a:lnTo>
                      <a:pt x="5" y="78"/>
                    </a:lnTo>
                    <a:lnTo>
                      <a:pt x="5" y="80"/>
                    </a:lnTo>
                    <a:lnTo>
                      <a:pt x="8" y="83"/>
                    </a:lnTo>
                    <a:lnTo>
                      <a:pt x="12" y="85"/>
                    </a:lnTo>
                    <a:lnTo>
                      <a:pt x="15" y="81"/>
                    </a:lnTo>
                    <a:lnTo>
                      <a:pt x="18" y="80"/>
                    </a:lnTo>
                    <a:lnTo>
                      <a:pt x="20" y="80"/>
                    </a:lnTo>
                    <a:lnTo>
                      <a:pt x="21" y="81"/>
                    </a:lnTo>
                    <a:lnTo>
                      <a:pt x="23" y="83"/>
                    </a:lnTo>
                    <a:lnTo>
                      <a:pt x="23" y="88"/>
                    </a:lnTo>
                    <a:lnTo>
                      <a:pt x="26" y="90"/>
                    </a:lnTo>
                    <a:lnTo>
                      <a:pt x="30" y="86"/>
                    </a:lnTo>
                    <a:lnTo>
                      <a:pt x="31" y="83"/>
                    </a:lnTo>
                    <a:lnTo>
                      <a:pt x="33" y="81"/>
                    </a:lnTo>
                    <a:lnTo>
                      <a:pt x="38" y="81"/>
                    </a:lnTo>
                    <a:lnTo>
                      <a:pt x="41" y="75"/>
                    </a:lnTo>
                    <a:lnTo>
                      <a:pt x="45" y="70"/>
                    </a:lnTo>
                    <a:lnTo>
                      <a:pt x="50" y="61"/>
                    </a:lnTo>
                    <a:lnTo>
                      <a:pt x="50" y="56"/>
                    </a:lnTo>
                    <a:lnTo>
                      <a:pt x="56" y="50"/>
                    </a:lnTo>
                    <a:lnTo>
                      <a:pt x="61" y="43"/>
                    </a:lnTo>
                    <a:lnTo>
                      <a:pt x="63" y="40"/>
                    </a:lnTo>
                    <a:lnTo>
                      <a:pt x="63" y="40"/>
                    </a:lnTo>
                    <a:lnTo>
                      <a:pt x="68" y="35"/>
                    </a:lnTo>
                    <a:lnTo>
                      <a:pt x="68" y="30"/>
                    </a:lnTo>
                    <a:lnTo>
                      <a:pt x="63" y="25"/>
                    </a:lnTo>
                    <a:lnTo>
                      <a:pt x="61" y="27"/>
                    </a:lnTo>
                    <a:lnTo>
                      <a:pt x="58" y="25"/>
                    </a:lnTo>
                    <a:lnTo>
                      <a:pt x="58" y="22"/>
                    </a:lnTo>
                    <a:lnTo>
                      <a:pt x="50" y="13"/>
                    </a:lnTo>
                    <a:lnTo>
                      <a:pt x="46" y="12"/>
                    </a:lnTo>
                    <a:lnTo>
                      <a:pt x="41" y="8"/>
                    </a:lnTo>
                    <a:lnTo>
                      <a:pt x="28" y="5"/>
                    </a:lnTo>
                    <a:lnTo>
                      <a:pt x="21" y="2"/>
                    </a:lnTo>
                    <a:lnTo>
                      <a:pt x="15" y="0"/>
                    </a:lnTo>
                    <a:lnTo>
                      <a:pt x="10" y="3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3" y="7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2" y="23"/>
                    </a:lnTo>
                    <a:lnTo>
                      <a:pt x="2" y="28"/>
                    </a:lnTo>
                    <a:lnTo>
                      <a:pt x="2" y="32"/>
                    </a:lnTo>
                    <a:lnTo>
                      <a:pt x="7" y="33"/>
                    </a:lnTo>
                    <a:lnTo>
                      <a:pt x="8" y="37"/>
                    </a:lnTo>
                    <a:lnTo>
                      <a:pt x="10" y="41"/>
                    </a:lnTo>
                    <a:lnTo>
                      <a:pt x="12" y="45"/>
                    </a:lnTo>
                    <a:lnTo>
                      <a:pt x="12" y="48"/>
                    </a:lnTo>
                    <a:lnTo>
                      <a:pt x="12" y="51"/>
                    </a:lnTo>
                    <a:lnTo>
                      <a:pt x="8" y="55"/>
                    </a:lnTo>
                    <a:lnTo>
                      <a:pt x="8" y="60"/>
                    </a:lnTo>
                    <a:lnTo>
                      <a:pt x="10" y="63"/>
                    </a:lnTo>
                    <a:lnTo>
                      <a:pt x="8" y="68"/>
                    </a:lnTo>
                    <a:lnTo>
                      <a:pt x="2" y="71"/>
                    </a:lnTo>
                    <a:lnTo>
                      <a:pt x="0" y="7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97" name="Freeform 165"/>
              <p:cNvSpPr>
                <a:spLocks/>
              </p:cNvSpPr>
              <p:nvPr/>
            </p:nvSpPr>
            <p:spPr bwMode="auto">
              <a:xfrm>
                <a:off x="5675472" y="3200196"/>
                <a:ext cx="51372" cy="49804"/>
              </a:xfrm>
              <a:custGeom>
                <a:avLst/>
                <a:gdLst/>
                <a:ahLst/>
                <a:cxnLst>
                  <a:cxn ang="0">
                    <a:pos x="38" y="95"/>
                  </a:cxn>
                  <a:cxn ang="0">
                    <a:pos x="42" y="96"/>
                  </a:cxn>
                  <a:cxn ang="0">
                    <a:pos x="53" y="96"/>
                  </a:cxn>
                  <a:cxn ang="0">
                    <a:pos x="52" y="90"/>
                  </a:cxn>
                  <a:cxn ang="0">
                    <a:pos x="45" y="85"/>
                  </a:cxn>
                  <a:cxn ang="0">
                    <a:pos x="52" y="76"/>
                  </a:cxn>
                  <a:cxn ang="0">
                    <a:pos x="67" y="78"/>
                  </a:cxn>
                  <a:cxn ang="0">
                    <a:pos x="78" y="76"/>
                  </a:cxn>
                  <a:cxn ang="0">
                    <a:pos x="87" y="81"/>
                  </a:cxn>
                  <a:cxn ang="0">
                    <a:pos x="95" y="73"/>
                  </a:cxn>
                  <a:cxn ang="0">
                    <a:pos x="93" y="65"/>
                  </a:cxn>
                  <a:cxn ang="0">
                    <a:pos x="97" y="58"/>
                  </a:cxn>
                  <a:cxn ang="0">
                    <a:pos x="95" y="51"/>
                  </a:cxn>
                  <a:cxn ang="0">
                    <a:pos x="92" y="43"/>
                  </a:cxn>
                  <a:cxn ang="0">
                    <a:pos x="87" y="38"/>
                  </a:cxn>
                  <a:cxn ang="0">
                    <a:pos x="85" y="28"/>
                  </a:cxn>
                  <a:cxn ang="0">
                    <a:pos x="88" y="17"/>
                  </a:cxn>
                  <a:cxn ang="0">
                    <a:pos x="90" y="15"/>
                  </a:cxn>
                  <a:cxn ang="0">
                    <a:pos x="95" y="7"/>
                  </a:cxn>
                  <a:cxn ang="0">
                    <a:pos x="82" y="3"/>
                  </a:cxn>
                  <a:cxn ang="0">
                    <a:pos x="68" y="2"/>
                  </a:cxn>
                  <a:cxn ang="0">
                    <a:pos x="57" y="2"/>
                  </a:cxn>
                  <a:cxn ang="0">
                    <a:pos x="40" y="2"/>
                  </a:cxn>
                  <a:cxn ang="0">
                    <a:pos x="23" y="3"/>
                  </a:cxn>
                  <a:cxn ang="0">
                    <a:pos x="22" y="10"/>
                  </a:cxn>
                  <a:cxn ang="0">
                    <a:pos x="20" y="17"/>
                  </a:cxn>
                  <a:cxn ang="0">
                    <a:pos x="13" y="23"/>
                  </a:cxn>
                  <a:cxn ang="0">
                    <a:pos x="3" y="28"/>
                  </a:cxn>
                  <a:cxn ang="0">
                    <a:pos x="0" y="42"/>
                  </a:cxn>
                  <a:cxn ang="0">
                    <a:pos x="5" y="47"/>
                  </a:cxn>
                  <a:cxn ang="0">
                    <a:pos x="8" y="51"/>
                  </a:cxn>
                  <a:cxn ang="0">
                    <a:pos x="12" y="58"/>
                  </a:cxn>
                  <a:cxn ang="0">
                    <a:pos x="17" y="60"/>
                  </a:cxn>
                  <a:cxn ang="0">
                    <a:pos x="20" y="65"/>
                  </a:cxn>
                  <a:cxn ang="0">
                    <a:pos x="22" y="76"/>
                  </a:cxn>
                  <a:cxn ang="0">
                    <a:pos x="28" y="81"/>
                  </a:cxn>
                  <a:cxn ang="0">
                    <a:pos x="33" y="88"/>
                  </a:cxn>
                  <a:cxn ang="0">
                    <a:pos x="35" y="91"/>
                  </a:cxn>
                </a:cxnLst>
                <a:rect l="0" t="0" r="r" b="b"/>
                <a:pathLst>
                  <a:path w="97" h="96">
                    <a:moveTo>
                      <a:pt x="38" y="95"/>
                    </a:moveTo>
                    <a:lnTo>
                      <a:pt x="38" y="95"/>
                    </a:lnTo>
                    <a:lnTo>
                      <a:pt x="40" y="95"/>
                    </a:lnTo>
                    <a:lnTo>
                      <a:pt x="42" y="96"/>
                    </a:lnTo>
                    <a:lnTo>
                      <a:pt x="48" y="96"/>
                    </a:lnTo>
                    <a:lnTo>
                      <a:pt x="53" y="96"/>
                    </a:lnTo>
                    <a:lnTo>
                      <a:pt x="53" y="95"/>
                    </a:lnTo>
                    <a:lnTo>
                      <a:pt x="52" y="90"/>
                    </a:lnTo>
                    <a:lnTo>
                      <a:pt x="50" y="88"/>
                    </a:lnTo>
                    <a:lnTo>
                      <a:pt x="45" y="85"/>
                    </a:lnTo>
                    <a:lnTo>
                      <a:pt x="47" y="80"/>
                    </a:lnTo>
                    <a:lnTo>
                      <a:pt x="52" y="76"/>
                    </a:lnTo>
                    <a:lnTo>
                      <a:pt x="57" y="78"/>
                    </a:lnTo>
                    <a:lnTo>
                      <a:pt x="67" y="78"/>
                    </a:lnTo>
                    <a:lnTo>
                      <a:pt x="72" y="76"/>
                    </a:lnTo>
                    <a:lnTo>
                      <a:pt x="78" y="76"/>
                    </a:lnTo>
                    <a:lnTo>
                      <a:pt x="82" y="80"/>
                    </a:lnTo>
                    <a:lnTo>
                      <a:pt x="87" y="81"/>
                    </a:lnTo>
                    <a:lnTo>
                      <a:pt x="93" y="78"/>
                    </a:lnTo>
                    <a:lnTo>
                      <a:pt x="95" y="73"/>
                    </a:lnTo>
                    <a:lnTo>
                      <a:pt x="93" y="70"/>
                    </a:lnTo>
                    <a:lnTo>
                      <a:pt x="93" y="65"/>
                    </a:lnTo>
                    <a:lnTo>
                      <a:pt x="97" y="61"/>
                    </a:lnTo>
                    <a:lnTo>
                      <a:pt x="97" y="58"/>
                    </a:lnTo>
                    <a:lnTo>
                      <a:pt x="97" y="55"/>
                    </a:lnTo>
                    <a:lnTo>
                      <a:pt x="95" y="51"/>
                    </a:lnTo>
                    <a:lnTo>
                      <a:pt x="93" y="47"/>
                    </a:lnTo>
                    <a:lnTo>
                      <a:pt x="92" y="43"/>
                    </a:lnTo>
                    <a:lnTo>
                      <a:pt x="87" y="42"/>
                    </a:lnTo>
                    <a:lnTo>
                      <a:pt x="87" y="38"/>
                    </a:lnTo>
                    <a:lnTo>
                      <a:pt x="87" y="33"/>
                    </a:lnTo>
                    <a:lnTo>
                      <a:pt x="85" y="28"/>
                    </a:lnTo>
                    <a:lnTo>
                      <a:pt x="85" y="22"/>
                    </a:lnTo>
                    <a:lnTo>
                      <a:pt x="88" y="17"/>
                    </a:lnTo>
                    <a:lnTo>
                      <a:pt x="90" y="15"/>
                    </a:lnTo>
                    <a:lnTo>
                      <a:pt x="90" y="15"/>
                    </a:lnTo>
                    <a:lnTo>
                      <a:pt x="95" y="10"/>
                    </a:lnTo>
                    <a:lnTo>
                      <a:pt x="95" y="7"/>
                    </a:lnTo>
                    <a:lnTo>
                      <a:pt x="90" y="5"/>
                    </a:lnTo>
                    <a:lnTo>
                      <a:pt x="82" y="3"/>
                    </a:lnTo>
                    <a:lnTo>
                      <a:pt x="72" y="0"/>
                    </a:lnTo>
                    <a:lnTo>
                      <a:pt x="68" y="2"/>
                    </a:lnTo>
                    <a:lnTo>
                      <a:pt x="65" y="3"/>
                    </a:lnTo>
                    <a:lnTo>
                      <a:pt x="57" y="2"/>
                    </a:lnTo>
                    <a:lnTo>
                      <a:pt x="47" y="3"/>
                    </a:lnTo>
                    <a:lnTo>
                      <a:pt x="40" y="2"/>
                    </a:lnTo>
                    <a:lnTo>
                      <a:pt x="28" y="2"/>
                    </a:lnTo>
                    <a:lnTo>
                      <a:pt x="23" y="3"/>
                    </a:lnTo>
                    <a:lnTo>
                      <a:pt x="22" y="8"/>
                    </a:lnTo>
                    <a:lnTo>
                      <a:pt x="22" y="10"/>
                    </a:lnTo>
                    <a:lnTo>
                      <a:pt x="20" y="13"/>
                    </a:lnTo>
                    <a:lnTo>
                      <a:pt x="20" y="17"/>
                    </a:lnTo>
                    <a:lnTo>
                      <a:pt x="17" y="20"/>
                    </a:lnTo>
                    <a:lnTo>
                      <a:pt x="13" y="23"/>
                    </a:lnTo>
                    <a:lnTo>
                      <a:pt x="7" y="23"/>
                    </a:lnTo>
                    <a:lnTo>
                      <a:pt x="3" y="28"/>
                    </a:lnTo>
                    <a:lnTo>
                      <a:pt x="3" y="33"/>
                    </a:lnTo>
                    <a:lnTo>
                      <a:pt x="0" y="42"/>
                    </a:lnTo>
                    <a:lnTo>
                      <a:pt x="0" y="45"/>
                    </a:lnTo>
                    <a:lnTo>
                      <a:pt x="5" y="47"/>
                    </a:lnTo>
                    <a:lnTo>
                      <a:pt x="7" y="50"/>
                    </a:lnTo>
                    <a:lnTo>
                      <a:pt x="8" y="51"/>
                    </a:lnTo>
                    <a:lnTo>
                      <a:pt x="10" y="55"/>
                    </a:lnTo>
                    <a:lnTo>
                      <a:pt x="12" y="58"/>
                    </a:lnTo>
                    <a:lnTo>
                      <a:pt x="13" y="60"/>
                    </a:lnTo>
                    <a:lnTo>
                      <a:pt x="17" y="60"/>
                    </a:lnTo>
                    <a:lnTo>
                      <a:pt x="18" y="61"/>
                    </a:lnTo>
                    <a:lnTo>
                      <a:pt x="20" y="65"/>
                    </a:lnTo>
                    <a:lnTo>
                      <a:pt x="22" y="71"/>
                    </a:lnTo>
                    <a:lnTo>
                      <a:pt x="22" y="76"/>
                    </a:lnTo>
                    <a:lnTo>
                      <a:pt x="23" y="78"/>
                    </a:lnTo>
                    <a:lnTo>
                      <a:pt x="28" y="81"/>
                    </a:lnTo>
                    <a:lnTo>
                      <a:pt x="28" y="86"/>
                    </a:lnTo>
                    <a:lnTo>
                      <a:pt x="33" y="88"/>
                    </a:lnTo>
                    <a:lnTo>
                      <a:pt x="33" y="90"/>
                    </a:lnTo>
                    <a:lnTo>
                      <a:pt x="35" y="91"/>
                    </a:lnTo>
                    <a:lnTo>
                      <a:pt x="38" y="9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98" name="Freeform 166"/>
              <p:cNvSpPr>
                <a:spLocks/>
              </p:cNvSpPr>
              <p:nvPr/>
            </p:nvSpPr>
            <p:spPr bwMode="auto">
              <a:xfrm>
                <a:off x="5631592" y="3172181"/>
                <a:ext cx="64215" cy="86120"/>
              </a:xfrm>
              <a:custGeom>
                <a:avLst/>
                <a:gdLst/>
                <a:ahLst/>
                <a:cxnLst>
                  <a:cxn ang="0">
                    <a:pos x="20" y="73"/>
                  </a:cxn>
                  <a:cxn ang="0">
                    <a:pos x="23" y="73"/>
                  </a:cxn>
                  <a:cxn ang="0">
                    <a:pos x="33" y="78"/>
                  </a:cxn>
                  <a:cxn ang="0">
                    <a:pos x="30" y="88"/>
                  </a:cxn>
                  <a:cxn ang="0">
                    <a:pos x="32" y="93"/>
                  </a:cxn>
                  <a:cxn ang="0">
                    <a:pos x="38" y="96"/>
                  </a:cxn>
                  <a:cxn ang="0">
                    <a:pos x="47" y="98"/>
                  </a:cxn>
                  <a:cxn ang="0">
                    <a:pos x="42" y="106"/>
                  </a:cxn>
                  <a:cxn ang="0">
                    <a:pos x="35" y="119"/>
                  </a:cxn>
                  <a:cxn ang="0">
                    <a:pos x="33" y="128"/>
                  </a:cxn>
                  <a:cxn ang="0">
                    <a:pos x="35" y="133"/>
                  </a:cxn>
                  <a:cxn ang="0">
                    <a:pos x="33" y="141"/>
                  </a:cxn>
                  <a:cxn ang="0">
                    <a:pos x="43" y="149"/>
                  </a:cxn>
                  <a:cxn ang="0">
                    <a:pos x="47" y="156"/>
                  </a:cxn>
                  <a:cxn ang="0">
                    <a:pos x="62" y="166"/>
                  </a:cxn>
                  <a:cxn ang="0">
                    <a:pos x="67" y="161"/>
                  </a:cxn>
                  <a:cxn ang="0">
                    <a:pos x="73" y="163"/>
                  </a:cxn>
                  <a:cxn ang="0">
                    <a:pos x="77" y="156"/>
                  </a:cxn>
                  <a:cxn ang="0">
                    <a:pos x="93" y="156"/>
                  </a:cxn>
                  <a:cxn ang="0">
                    <a:pos x="100" y="146"/>
                  </a:cxn>
                  <a:cxn ang="0">
                    <a:pos x="110" y="148"/>
                  </a:cxn>
                  <a:cxn ang="0">
                    <a:pos x="121" y="148"/>
                  </a:cxn>
                  <a:cxn ang="0">
                    <a:pos x="116" y="143"/>
                  </a:cxn>
                  <a:cxn ang="0">
                    <a:pos x="111" y="139"/>
                  </a:cxn>
                  <a:cxn ang="0">
                    <a:pos x="106" y="131"/>
                  </a:cxn>
                  <a:cxn ang="0">
                    <a:pos x="105" y="124"/>
                  </a:cxn>
                  <a:cxn ang="0">
                    <a:pos x="101" y="114"/>
                  </a:cxn>
                  <a:cxn ang="0">
                    <a:pos x="96" y="113"/>
                  </a:cxn>
                  <a:cxn ang="0">
                    <a:pos x="93" y="108"/>
                  </a:cxn>
                  <a:cxn ang="0">
                    <a:pos x="90" y="103"/>
                  </a:cxn>
                  <a:cxn ang="0">
                    <a:pos x="83" y="98"/>
                  </a:cxn>
                  <a:cxn ang="0">
                    <a:pos x="86" y="86"/>
                  </a:cxn>
                  <a:cxn ang="0">
                    <a:pos x="90" y="76"/>
                  </a:cxn>
                  <a:cxn ang="0">
                    <a:pos x="100" y="73"/>
                  </a:cxn>
                  <a:cxn ang="0">
                    <a:pos x="103" y="66"/>
                  </a:cxn>
                  <a:cxn ang="0">
                    <a:pos x="105" y="61"/>
                  </a:cxn>
                  <a:cxn ang="0">
                    <a:pos x="103" y="58"/>
                  </a:cxn>
                  <a:cxn ang="0">
                    <a:pos x="101" y="48"/>
                  </a:cxn>
                  <a:cxn ang="0">
                    <a:pos x="85" y="40"/>
                  </a:cxn>
                  <a:cxn ang="0">
                    <a:pos x="78" y="38"/>
                  </a:cxn>
                  <a:cxn ang="0">
                    <a:pos x="70" y="43"/>
                  </a:cxn>
                  <a:cxn ang="0">
                    <a:pos x="67" y="41"/>
                  </a:cxn>
                  <a:cxn ang="0">
                    <a:pos x="70" y="30"/>
                  </a:cxn>
                  <a:cxn ang="0">
                    <a:pos x="63" y="21"/>
                  </a:cxn>
                  <a:cxn ang="0">
                    <a:pos x="48" y="8"/>
                  </a:cxn>
                  <a:cxn ang="0">
                    <a:pos x="43" y="2"/>
                  </a:cxn>
                  <a:cxn ang="0">
                    <a:pos x="37" y="0"/>
                  </a:cxn>
                  <a:cxn ang="0">
                    <a:pos x="28" y="10"/>
                  </a:cxn>
                  <a:cxn ang="0">
                    <a:pos x="20" y="13"/>
                  </a:cxn>
                  <a:cxn ang="0">
                    <a:pos x="15" y="23"/>
                  </a:cxn>
                  <a:cxn ang="0">
                    <a:pos x="23" y="28"/>
                  </a:cxn>
                  <a:cxn ang="0">
                    <a:pos x="28" y="36"/>
                  </a:cxn>
                  <a:cxn ang="0">
                    <a:pos x="15" y="38"/>
                  </a:cxn>
                  <a:cxn ang="0">
                    <a:pos x="8" y="38"/>
                  </a:cxn>
                  <a:cxn ang="0">
                    <a:pos x="3" y="48"/>
                  </a:cxn>
                  <a:cxn ang="0">
                    <a:pos x="2" y="58"/>
                  </a:cxn>
                  <a:cxn ang="0">
                    <a:pos x="17" y="71"/>
                  </a:cxn>
                </a:cxnLst>
                <a:rect l="0" t="0" r="r" b="b"/>
                <a:pathLst>
                  <a:path w="121" h="166">
                    <a:moveTo>
                      <a:pt x="17" y="73"/>
                    </a:moveTo>
                    <a:lnTo>
                      <a:pt x="20" y="73"/>
                    </a:lnTo>
                    <a:lnTo>
                      <a:pt x="22" y="75"/>
                    </a:lnTo>
                    <a:lnTo>
                      <a:pt x="23" y="73"/>
                    </a:lnTo>
                    <a:lnTo>
                      <a:pt x="30" y="73"/>
                    </a:lnTo>
                    <a:lnTo>
                      <a:pt x="33" y="78"/>
                    </a:lnTo>
                    <a:lnTo>
                      <a:pt x="33" y="85"/>
                    </a:lnTo>
                    <a:lnTo>
                      <a:pt x="30" y="88"/>
                    </a:lnTo>
                    <a:lnTo>
                      <a:pt x="28" y="91"/>
                    </a:lnTo>
                    <a:lnTo>
                      <a:pt x="32" y="93"/>
                    </a:lnTo>
                    <a:lnTo>
                      <a:pt x="38" y="93"/>
                    </a:lnTo>
                    <a:lnTo>
                      <a:pt x="38" y="96"/>
                    </a:lnTo>
                    <a:lnTo>
                      <a:pt x="42" y="100"/>
                    </a:lnTo>
                    <a:lnTo>
                      <a:pt x="47" y="98"/>
                    </a:lnTo>
                    <a:lnTo>
                      <a:pt x="47" y="101"/>
                    </a:lnTo>
                    <a:lnTo>
                      <a:pt x="42" y="106"/>
                    </a:lnTo>
                    <a:lnTo>
                      <a:pt x="40" y="111"/>
                    </a:lnTo>
                    <a:lnTo>
                      <a:pt x="35" y="119"/>
                    </a:lnTo>
                    <a:lnTo>
                      <a:pt x="35" y="124"/>
                    </a:lnTo>
                    <a:lnTo>
                      <a:pt x="33" y="128"/>
                    </a:lnTo>
                    <a:lnTo>
                      <a:pt x="33" y="131"/>
                    </a:lnTo>
                    <a:lnTo>
                      <a:pt x="35" y="133"/>
                    </a:lnTo>
                    <a:lnTo>
                      <a:pt x="33" y="136"/>
                    </a:lnTo>
                    <a:lnTo>
                      <a:pt x="33" y="141"/>
                    </a:lnTo>
                    <a:lnTo>
                      <a:pt x="38" y="144"/>
                    </a:lnTo>
                    <a:lnTo>
                      <a:pt x="43" y="149"/>
                    </a:lnTo>
                    <a:lnTo>
                      <a:pt x="43" y="153"/>
                    </a:lnTo>
                    <a:lnTo>
                      <a:pt x="47" y="156"/>
                    </a:lnTo>
                    <a:lnTo>
                      <a:pt x="57" y="164"/>
                    </a:lnTo>
                    <a:lnTo>
                      <a:pt x="62" y="166"/>
                    </a:lnTo>
                    <a:lnTo>
                      <a:pt x="63" y="163"/>
                    </a:lnTo>
                    <a:lnTo>
                      <a:pt x="67" y="161"/>
                    </a:lnTo>
                    <a:lnTo>
                      <a:pt x="68" y="163"/>
                    </a:lnTo>
                    <a:lnTo>
                      <a:pt x="73" y="163"/>
                    </a:lnTo>
                    <a:lnTo>
                      <a:pt x="77" y="159"/>
                    </a:lnTo>
                    <a:lnTo>
                      <a:pt x="77" y="156"/>
                    </a:lnTo>
                    <a:lnTo>
                      <a:pt x="83" y="154"/>
                    </a:lnTo>
                    <a:lnTo>
                      <a:pt x="93" y="156"/>
                    </a:lnTo>
                    <a:lnTo>
                      <a:pt x="95" y="148"/>
                    </a:lnTo>
                    <a:lnTo>
                      <a:pt x="100" y="146"/>
                    </a:lnTo>
                    <a:lnTo>
                      <a:pt x="108" y="146"/>
                    </a:lnTo>
                    <a:lnTo>
                      <a:pt x="110" y="148"/>
                    </a:lnTo>
                    <a:lnTo>
                      <a:pt x="113" y="148"/>
                    </a:lnTo>
                    <a:lnTo>
                      <a:pt x="121" y="148"/>
                    </a:lnTo>
                    <a:lnTo>
                      <a:pt x="118" y="144"/>
                    </a:lnTo>
                    <a:lnTo>
                      <a:pt x="116" y="143"/>
                    </a:lnTo>
                    <a:lnTo>
                      <a:pt x="116" y="141"/>
                    </a:lnTo>
                    <a:lnTo>
                      <a:pt x="111" y="139"/>
                    </a:lnTo>
                    <a:lnTo>
                      <a:pt x="111" y="134"/>
                    </a:lnTo>
                    <a:lnTo>
                      <a:pt x="106" y="131"/>
                    </a:lnTo>
                    <a:lnTo>
                      <a:pt x="105" y="129"/>
                    </a:lnTo>
                    <a:lnTo>
                      <a:pt x="105" y="124"/>
                    </a:lnTo>
                    <a:lnTo>
                      <a:pt x="103" y="118"/>
                    </a:lnTo>
                    <a:lnTo>
                      <a:pt x="101" y="114"/>
                    </a:lnTo>
                    <a:lnTo>
                      <a:pt x="100" y="113"/>
                    </a:lnTo>
                    <a:lnTo>
                      <a:pt x="96" y="113"/>
                    </a:lnTo>
                    <a:lnTo>
                      <a:pt x="95" y="111"/>
                    </a:lnTo>
                    <a:lnTo>
                      <a:pt x="93" y="108"/>
                    </a:lnTo>
                    <a:lnTo>
                      <a:pt x="91" y="104"/>
                    </a:lnTo>
                    <a:lnTo>
                      <a:pt x="90" y="103"/>
                    </a:lnTo>
                    <a:lnTo>
                      <a:pt x="88" y="100"/>
                    </a:lnTo>
                    <a:lnTo>
                      <a:pt x="83" y="98"/>
                    </a:lnTo>
                    <a:lnTo>
                      <a:pt x="83" y="95"/>
                    </a:lnTo>
                    <a:lnTo>
                      <a:pt x="86" y="86"/>
                    </a:lnTo>
                    <a:lnTo>
                      <a:pt x="86" y="81"/>
                    </a:lnTo>
                    <a:lnTo>
                      <a:pt x="90" y="76"/>
                    </a:lnTo>
                    <a:lnTo>
                      <a:pt x="96" y="76"/>
                    </a:lnTo>
                    <a:lnTo>
                      <a:pt x="100" y="73"/>
                    </a:lnTo>
                    <a:lnTo>
                      <a:pt x="103" y="70"/>
                    </a:lnTo>
                    <a:lnTo>
                      <a:pt x="103" y="66"/>
                    </a:lnTo>
                    <a:lnTo>
                      <a:pt x="105" y="63"/>
                    </a:lnTo>
                    <a:lnTo>
                      <a:pt x="105" y="61"/>
                    </a:lnTo>
                    <a:lnTo>
                      <a:pt x="105" y="61"/>
                    </a:lnTo>
                    <a:lnTo>
                      <a:pt x="103" y="58"/>
                    </a:lnTo>
                    <a:lnTo>
                      <a:pt x="103" y="51"/>
                    </a:lnTo>
                    <a:lnTo>
                      <a:pt x="101" y="48"/>
                    </a:lnTo>
                    <a:lnTo>
                      <a:pt x="93" y="46"/>
                    </a:lnTo>
                    <a:lnTo>
                      <a:pt x="85" y="40"/>
                    </a:lnTo>
                    <a:lnTo>
                      <a:pt x="80" y="36"/>
                    </a:lnTo>
                    <a:lnTo>
                      <a:pt x="78" y="38"/>
                    </a:lnTo>
                    <a:lnTo>
                      <a:pt x="73" y="40"/>
                    </a:lnTo>
                    <a:lnTo>
                      <a:pt x="70" y="43"/>
                    </a:lnTo>
                    <a:lnTo>
                      <a:pt x="68" y="46"/>
                    </a:lnTo>
                    <a:lnTo>
                      <a:pt x="67" y="41"/>
                    </a:lnTo>
                    <a:lnTo>
                      <a:pt x="68" y="35"/>
                    </a:lnTo>
                    <a:lnTo>
                      <a:pt x="70" y="30"/>
                    </a:lnTo>
                    <a:lnTo>
                      <a:pt x="68" y="23"/>
                    </a:lnTo>
                    <a:lnTo>
                      <a:pt x="63" y="21"/>
                    </a:lnTo>
                    <a:lnTo>
                      <a:pt x="55" y="15"/>
                    </a:lnTo>
                    <a:lnTo>
                      <a:pt x="48" y="8"/>
                    </a:lnTo>
                    <a:lnTo>
                      <a:pt x="47" y="5"/>
                    </a:lnTo>
                    <a:lnTo>
                      <a:pt x="43" y="2"/>
                    </a:lnTo>
                    <a:lnTo>
                      <a:pt x="38" y="0"/>
                    </a:lnTo>
                    <a:lnTo>
                      <a:pt x="37" y="0"/>
                    </a:lnTo>
                    <a:lnTo>
                      <a:pt x="37" y="2"/>
                    </a:lnTo>
                    <a:lnTo>
                      <a:pt x="28" y="10"/>
                    </a:lnTo>
                    <a:lnTo>
                      <a:pt x="23" y="13"/>
                    </a:lnTo>
                    <a:lnTo>
                      <a:pt x="20" y="13"/>
                    </a:lnTo>
                    <a:lnTo>
                      <a:pt x="13" y="20"/>
                    </a:lnTo>
                    <a:lnTo>
                      <a:pt x="15" y="23"/>
                    </a:lnTo>
                    <a:lnTo>
                      <a:pt x="17" y="28"/>
                    </a:lnTo>
                    <a:lnTo>
                      <a:pt x="23" y="28"/>
                    </a:lnTo>
                    <a:lnTo>
                      <a:pt x="28" y="31"/>
                    </a:lnTo>
                    <a:lnTo>
                      <a:pt x="28" y="36"/>
                    </a:lnTo>
                    <a:lnTo>
                      <a:pt x="20" y="40"/>
                    </a:lnTo>
                    <a:lnTo>
                      <a:pt x="15" y="38"/>
                    </a:lnTo>
                    <a:lnTo>
                      <a:pt x="12" y="40"/>
                    </a:lnTo>
                    <a:lnTo>
                      <a:pt x="8" y="38"/>
                    </a:lnTo>
                    <a:lnTo>
                      <a:pt x="5" y="41"/>
                    </a:lnTo>
                    <a:lnTo>
                      <a:pt x="3" y="48"/>
                    </a:lnTo>
                    <a:lnTo>
                      <a:pt x="0" y="51"/>
                    </a:lnTo>
                    <a:lnTo>
                      <a:pt x="2" y="58"/>
                    </a:lnTo>
                    <a:lnTo>
                      <a:pt x="8" y="65"/>
                    </a:lnTo>
                    <a:lnTo>
                      <a:pt x="17" y="71"/>
                    </a:lnTo>
                    <a:lnTo>
                      <a:pt x="17" y="7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99" name="Freeform 167"/>
              <p:cNvSpPr>
                <a:spLocks noEditPoints="1"/>
              </p:cNvSpPr>
              <p:nvPr/>
            </p:nvSpPr>
            <p:spPr bwMode="auto">
              <a:xfrm>
                <a:off x="5478547" y="3123414"/>
                <a:ext cx="172310" cy="141112"/>
              </a:xfrm>
              <a:custGeom>
                <a:avLst/>
                <a:gdLst/>
                <a:ahLst/>
                <a:cxnLst>
                  <a:cxn ang="0">
                    <a:pos x="183" y="269"/>
                  </a:cxn>
                  <a:cxn ang="0">
                    <a:pos x="215" y="242"/>
                  </a:cxn>
                  <a:cxn ang="0">
                    <a:pos x="228" y="229"/>
                  </a:cxn>
                  <a:cxn ang="0">
                    <a:pos x="215" y="204"/>
                  </a:cxn>
                  <a:cxn ang="0">
                    <a:pos x="206" y="191"/>
                  </a:cxn>
                  <a:cxn ang="0">
                    <a:pos x="243" y="196"/>
                  </a:cxn>
                  <a:cxn ang="0">
                    <a:pos x="281" y="184"/>
                  </a:cxn>
                  <a:cxn ang="0">
                    <a:pos x="294" y="158"/>
                  </a:cxn>
                  <a:cxn ang="0">
                    <a:pos x="294" y="131"/>
                  </a:cxn>
                  <a:cxn ang="0">
                    <a:pos x="314" y="124"/>
                  </a:cxn>
                  <a:cxn ang="0">
                    <a:pos x="306" y="106"/>
                  </a:cxn>
                  <a:cxn ang="0">
                    <a:pos x="321" y="93"/>
                  </a:cxn>
                  <a:cxn ang="0">
                    <a:pos x="298" y="88"/>
                  </a:cxn>
                  <a:cxn ang="0">
                    <a:pos x="283" y="90"/>
                  </a:cxn>
                  <a:cxn ang="0">
                    <a:pos x="298" y="78"/>
                  </a:cxn>
                  <a:cxn ang="0">
                    <a:pos x="278" y="66"/>
                  </a:cxn>
                  <a:cxn ang="0">
                    <a:pos x="261" y="58"/>
                  </a:cxn>
                  <a:cxn ang="0">
                    <a:pos x="250" y="51"/>
                  </a:cxn>
                  <a:cxn ang="0">
                    <a:pos x="273" y="45"/>
                  </a:cxn>
                  <a:cxn ang="0">
                    <a:pos x="243" y="41"/>
                  </a:cxn>
                  <a:cxn ang="0">
                    <a:pos x="211" y="50"/>
                  </a:cxn>
                  <a:cxn ang="0">
                    <a:pos x="190" y="56"/>
                  </a:cxn>
                  <a:cxn ang="0">
                    <a:pos x="140" y="50"/>
                  </a:cxn>
                  <a:cxn ang="0">
                    <a:pos x="125" y="40"/>
                  </a:cxn>
                  <a:cxn ang="0">
                    <a:pos x="98" y="26"/>
                  </a:cxn>
                  <a:cxn ang="0">
                    <a:pos x="85" y="8"/>
                  </a:cxn>
                  <a:cxn ang="0">
                    <a:pos x="73" y="25"/>
                  </a:cxn>
                  <a:cxn ang="0">
                    <a:pos x="82" y="30"/>
                  </a:cxn>
                  <a:cxn ang="0">
                    <a:pos x="67" y="31"/>
                  </a:cxn>
                  <a:cxn ang="0">
                    <a:pos x="45" y="50"/>
                  </a:cxn>
                  <a:cxn ang="0">
                    <a:pos x="37" y="81"/>
                  </a:cxn>
                  <a:cxn ang="0">
                    <a:pos x="30" y="61"/>
                  </a:cxn>
                  <a:cxn ang="0">
                    <a:pos x="39" y="36"/>
                  </a:cxn>
                  <a:cxn ang="0">
                    <a:pos x="39" y="23"/>
                  </a:cxn>
                  <a:cxn ang="0">
                    <a:pos x="34" y="21"/>
                  </a:cxn>
                  <a:cxn ang="0">
                    <a:pos x="12" y="43"/>
                  </a:cxn>
                  <a:cxn ang="0">
                    <a:pos x="0" y="75"/>
                  </a:cxn>
                  <a:cxn ang="0">
                    <a:pos x="20" y="99"/>
                  </a:cxn>
                  <a:cxn ang="0">
                    <a:pos x="19" y="116"/>
                  </a:cxn>
                  <a:cxn ang="0">
                    <a:pos x="44" y="124"/>
                  </a:cxn>
                  <a:cxn ang="0">
                    <a:pos x="73" y="124"/>
                  </a:cxn>
                  <a:cxn ang="0">
                    <a:pos x="105" y="143"/>
                  </a:cxn>
                  <a:cxn ang="0">
                    <a:pos x="130" y="144"/>
                  </a:cxn>
                  <a:cxn ang="0">
                    <a:pos x="138" y="156"/>
                  </a:cxn>
                  <a:cxn ang="0">
                    <a:pos x="130" y="174"/>
                  </a:cxn>
                  <a:cxn ang="0">
                    <a:pos x="132" y="196"/>
                  </a:cxn>
                  <a:cxn ang="0">
                    <a:pos x="135" y="222"/>
                  </a:cxn>
                  <a:cxn ang="0">
                    <a:pos x="140" y="236"/>
                  </a:cxn>
                  <a:cxn ang="0">
                    <a:pos x="148" y="257"/>
                  </a:cxn>
                  <a:cxn ang="0">
                    <a:pos x="122" y="11"/>
                  </a:cxn>
                  <a:cxn ang="0">
                    <a:pos x="105" y="10"/>
                  </a:cxn>
                  <a:cxn ang="0">
                    <a:pos x="100" y="5"/>
                  </a:cxn>
                  <a:cxn ang="0">
                    <a:pos x="80" y="0"/>
                  </a:cxn>
                  <a:cxn ang="0">
                    <a:pos x="221" y="36"/>
                  </a:cxn>
                  <a:cxn ang="0">
                    <a:pos x="216" y="40"/>
                  </a:cxn>
                </a:cxnLst>
                <a:rect l="0" t="0" r="r" b="b"/>
                <a:pathLst>
                  <a:path w="323" h="271">
                    <a:moveTo>
                      <a:pt x="148" y="257"/>
                    </a:moveTo>
                    <a:lnTo>
                      <a:pt x="158" y="262"/>
                    </a:lnTo>
                    <a:lnTo>
                      <a:pt x="167" y="269"/>
                    </a:lnTo>
                    <a:lnTo>
                      <a:pt x="173" y="271"/>
                    </a:lnTo>
                    <a:lnTo>
                      <a:pt x="183" y="269"/>
                    </a:lnTo>
                    <a:lnTo>
                      <a:pt x="188" y="264"/>
                    </a:lnTo>
                    <a:lnTo>
                      <a:pt x="196" y="259"/>
                    </a:lnTo>
                    <a:lnTo>
                      <a:pt x="200" y="254"/>
                    </a:lnTo>
                    <a:lnTo>
                      <a:pt x="213" y="247"/>
                    </a:lnTo>
                    <a:lnTo>
                      <a:pt x="215" y="242"/>
                    </a:lnTo>
                    <a:lnTo>
                      <a:pt x="220" y="239"/>
                    </a:lnTo>
                    <a:lnTo>
                      <a:pt x="231" y="236"/>
                    </a:lnTo>
                    <a:lnTo>
                      <a:pt x="236" y="234"/>
                    </a:lnTo>
                    <a:lnTo>
                      <a:pt x="236" y="229"/>
                    </a:lnTo>
                    <a:lnTo>
                      <a:pt x="228" y="229"/>
                    </a:lnTo>
                    <a:lnTo>
                      <a:pt x="220" y="229"/>
                    </a:lnTo>
                    <a:lnTo>
                      <a:pt x="210" y="226"/>
                    </a:lnTo>
                    <a:lnTo>
                      <a:pt x="211" y="219"/>
                    </a:lnTo>
                    <a:lnTo>
                      <a:pt x="208" y="214"/>
                    </a:lnTo>
                    <a:lnTo>
                      <a:pt x="215" y="204"/>
                    </a:lnTo>
                    <a:lnTo>
                      <a:pt x="213" y="201"/>
                    </a:lnTo>
                    <a:lnTo>
                      <a:pt x="208" y="196"/>
                    </a:lnTo>
                    <a:lnTo>
                      <a:pt x="203" y="194"/>
                    </a:lnTo>
                    <a:lnTo>
                      <a:pt x="200" y="189"/>
                    </a:lnTo>
                    <a:lnTo>
                      <a:pt x="206" y="191"/>
                    </a:lnTo>
                    <a:lnTo>
                      <a:pt x="215" y="193"/>
                    </a:lnTo>
                    <a:lnTo>
                      <a:pt x="221" y="196"/>
                    </a:lnTo>
                    <a:lnTo>
                      <a:pt x="230" y="196"/>
                    </a:lnTo>
                    <a:lnTo>
                      <a:pt x="241" y="194"/>
                    </a:lnTo>
                    <a:lnTo>
                      <a:pt x="243" y="196"/>
                    </a:lnTo>
                    <a:lnTo>
                      <a:pt x="251" y="193"/>
                    </a:lnTo>
                    <a:lnTo>
                      <a:pt x="260" y="188"/>
                    </a:lnTo>
                    <a:lnTo>
                      <a:pt x="266" y="186"/>
                    </a:lnTo>
                    <a:lnTo>
                      <a:pt x="269" y="188"/>
                    </a:lnTo>
                    <a:lnTo>
                      <a:pt x="281" y="184"/>
                    </a:lnTo>
                    <a:lnTo>
                      <a:pt x="289" y="183"/>
                    </a:lnTo>
                    <a:lnTo>
                      <a:pt x="301" y="176"/>
                    </a:lnTo>
                    <a:lnTo>
                      <a:pt x="303" y="169"/>
                    </a:lnTo>
                    <a:lnTo>
                      <a:pt x="303" y="164"/>
                    </a:lnTo>
                    <a:lnTo>
                      <a:pt x="294" y="158"/>
                    </a:lnTo>
                    <a:lnTo>
                      <a:pt x="288" y="151"/>
                    </a:lnTo>
                    <a:lnTo>
                      <a:pt x="286" y="144"/>
                    </a:lnTo>
                    <a:lnTo>
                      <a:pt x="289" y="141"/>
                    </a:lnTo>
                    <a:lnTo>
                      <a:pt x="291" y="134"/>
                    </a:lnTo>
                    <a:lnTo>
                      <a:pt x="294" y="131"/>
                    </a:lnTo>
                    <a:lnTo>
                      <a:pt x="298" y="133"/>
                    </a:lnTo>
                    <a:lnTo>
                      <a:pt x="301" y="131"/>
                    </a:lnTo>
                    <a:lnTo>
                      <a:pt x="306" y="133"/>
                    </a:lnTo>
                    <a:lnTo>
                      <a:pt x="314" y="129"/>
                    </a:lnTo>
                    <a:lnTo>
                      <a:pt x="314" y="124"/>
                    </a:lnTo>
                    <a:lnTo>
                      <a:pt x="309" y="121"/>
                    </a:lnTo>
                    <a:lnTo>
                      <a:pt x="303" y="121"/>
                    </a:lnTo>
                    <a:lnTo>
                      <a:pt x="301" y="116"/>
                    </a:lnTo>
                    <a:lnTo>
                      <a:pt x="299" y="113"/>
                    </a:lnTo>
                    <a:lnTo>
                      <a:pt x="306" y="106"/>
                    </a:lnTo>
                    <a:lnTo>
                      <a:pt x="309" y="106"/>
                    </a:lnTo>
                    <a:lnTo>
                      <a:pt x="314" y="103"/>
                    </a:lnTo>
                    <a:lnTo>
                      <a:pt x="323" y="95"/>
                    </a:lnTo>
                    <a:lnTo>
                      <a:pt x="323" y="93"/>
                    </a:lnTo>
                    <a:lnTo>
                      <a:pt x="321" y="93"/>
                    </a:lnTo>
                    <a:lnTo>
                      <a:pt x="313" y="88"/>
                    </a:lnTo>
                    <a:lnTo>
                      <a:pt x="309" y="88"/>
                    </a:lnTo>
                    <a:lnTo>
                      <a:pt x="306" y="90"/>
                    </a:lnTo>
                    <a:lnTo>
                      <a:pt x="301" y="88"/>
                    </a:lnTo>
                    <a:lnTo>
                      <a:pt x="298" y="88"/>
                    </a:lnTo>
                    <a:lnTo>
                      <a:pt x="294" y="90"/>
                    </a:lnTo>
                    <a:lnTo>
                      <a:pt x="286" y="91"/>
                    </a:lnTo>
                    <a:lnTo>
                      <a:pt x="281" y="91"/>
                    </a:lnTo>
                    <a:lnTo>
                      <a:pt x="278" y="90"/>
                    </a:lnTo>
                    <a:lnTo>
                      <a:pt x="283" y="90"/>
                    </a:lnTo>
                    <a:lnTo>
                      <a:pt x="286" y="90"/>
                    </a:lnTo>
                    <a:lnTo>
                      <a:pt x="289" y="88"/>
                    </a:lnTo>
                    <a:lnTo>
                      <a:pt x="291" y="85"/>
                    </a:lnTo>
                    <a:lnTo>
                      <a:pt x="296" y="81"/>
                    </a:lnTo>
                    <a:lnTo>
                      <a:pt x="298" y="78"/>
                    </a:lnTo>
                    <a:lnTo>
                      <a:pt x="294" y="76"/>
                    </a:lnTo>
                    <a:lnTo>
                      <a:pt x="294" y="75"/>
                    </a:lnTo>
                    <a:lnTo>
                      <a:pt x="293" y="71"/>
                    </a:lnTo>
                    <a:lnTo>
                      <a:pt x="286" y="68"/>
                    </a:lnTo>
                    <a:lnTo>
                      <a:pt x="278" y="66"/>
                    </a:lnTo>
                    <a:lnTo>
                      <a:pt x="276" y="65"/>
                    </a:lnTo>
                    <a:lnTo>
                      <a:pt x="273" y="63"/>
                    </a:lnTo>
                    <a:lnTo>
                      <a:pt x="268" y="63"/>
                    </a:lnTo>
                    <a:lnTo>
                      <a:pt x="266" y="60"/>
                    </a:lnTo>
                    <a:lnTo>
                      <a:pt x="261" y="58"/>
                    </a:lnTo>
                    <a:lnTo>
                      <a:pt x="260" y="58"/>
                    </a:lnTo>
                    <a:lnTo>
                      <a:pt x="260" y="63"/>
                    </a:lnTo>
                    <a:lnTo>
                      <a:pt x="256" y="58"/>
                    </a:lnTo>
                    <a:lnTo>
                      <a:pt x="255" y="55"/>
                    </a:lnTo>
                    <a:lnTo>
                      <a:pt x="250" y="51"/>
                    </a:lnTo>
                    <a:lnTo>
                      <a:pt x="248" y="50"/>
                    </a:lnTo>
                    <a:lnTo>
                      <a:pt x="251" y="48"/>
                    </a:lnTo>
                    <a:lnTo>
                      <a:pt x="261" y="48"/>
                    </a:lnTo>
                    <a:lnTo>
                      <a:pt x="266" y="46"/>
                    </a:lnTo>
                    <a:lnTo>
                      <a:pt x="273" y="45"/>
                    </a:lnTo>
                    <a:lnTo>
                      <a:pt x="273" y="41"/>
                    </a:lnTo>
                    <a:lnTo>
                      <a:pt x="266" y="43"/>
                    </a:lnTo>
                    <a:lnTo>
                      <a:pt x="256" y="41"/>
                    </a:lnTo>
                    <a:lnTo>
                      <a:pt x="248" y="41"/>
                    </a:lnTo>
                    <a:lnTo>
                      <a:pt x="243" y="41"/>
                    </a:lnTo>
                    <a:lnTo>
                      <a:pt x="233" y="45"/>
                    </a:lnTo>
                    <a:lnTo>
                      <a:pt x="228" y="43"/>
                    </a:lnTo>
                    <a:lnTo>
                      <a:pt x="225" y="43"/>
                    </a:lnTo>
                    <a:lnTo>
                      <a:pt x="215" y="50"/>
                    </a:lnTo>
                    <a:lnTo>
                      <a:pt x="211" y="50"/>
                    </a:lnTo>
                    <a:lnTo>
                      <a:pt x="205" y="53"/>
                    </a:lnTo>
                    <a:lnTo>
                      <a:pt x="203" y="55"/>
                    </a:lnTo>
                    <a:lnTo>
                      <a:pt x="196" y="56"/>
                    </a:lnTo>
                    <a:lnTo>
                      <a:pt x="193" y="58"/>
                    </a:lnTo>
                    <a:lnTo>
                      <a:pt x="190" y="56"/>
                    </a:lnTo>
                    <a:lnTo>
                      <a:pt x="180" y="50"/>
                    </a:lnTo>
                    <a:lnTo>
                      <a:pt x="178" y="46"/>
                    </a:lnTo>
                    <a:lnTo>
                      <a:pt x="175" y="45"/>
                    </a:lnTo>
                    <a:lnTo>
                      <a:pt x="162" y="46"/>
                    </a:lnTo>
                    <a:lnTo>
                      <a:pt x="140" y="50"/>
                    </a:lnTo>
                    <a:lnTo>
                      <a:pt x="128" y="50"/>
                    </a:lnTo>
                    <a:lnTo>
                      <a:pt x="123" y="48"/>
                    </a:lnTo>
                    <a:lnTo>
                      <a:pt x="122" y="45"/>
                    </a:lnTo>
                    <a:lnTo>
                      <a:pt x="122" y="41"/>
                    </a:lnTo>
                    <a:lnTo>
                      <a:pt x="125" y="40"/>
                    </a:lnTo>
                    <a:lnTo>
                      <a:pt x="125" y="36"/>
                    </a:lnTo>
                    <a:lnTo>
                      <a:pt x="120" y="30"/>
                    </a:lnTo>
                    <a:lnTo>
                      <a:pt x="115" y="28"/>
                    </a:lnTo>
                    <a:lnTo>
                      <a:pt x="103" y="30"/>
                    </a:lnTo>
                    <a:lnTo>
                      <a:pt x="98" y="26"/>
                    </a:lnTo>
                    <a:lnTo>
                      <a:pt x="95" y="26"/>
                    </a:lnTo>
                    <a:lnTo>
                      <a:pt x="92" y="28"/>
                    </a:lnTo>
                    <a:lnTo>
                      <a:pt x="87" y="21"/>
                    </a:lnTo>
                    <a:lnTo>
                      <a:pt x="87" y="16"/>
                    </a:lnTo>
                    <a:lnTo>
                      <a:pt x="85" y="8"/>
                    </a:lnTo>
                    <a:lnTo>
                      <a:pt x="83" y="8"/>
                    </a:lnTo>
                    <a:lnTo>
                      <a:pt x="77" y="10"/>
                    </a:lnTo>
                    <a:lnTo>
                      <a:pt x="70" y="18"/>
                    </a:lnTo>
                    <a:lnTo>
                      <a:pt x="72" y="23"/>
                    </a:lnTo>
                    <a:lnTo>
                      <a:pt x="73" y="25"/>
                    </a:lnTo>
                    <a:lnTo>
                      <a:pt x="78" y="21"/>
                    </a:lnTo>
                    <a:lnTo>
                      <a:pt x="82" y="23"/>
                    </a:lnTo>
                    <a:lnTo>
                      <a:pt x="87" y="26"/>
                    </a:lnTo>
                    <a:lnTo>
                      <a:pt x="85" y="28"/>
                    </a:lnTo>
                    <a:lnTo>
                      <a:pt x="82" y="30"/>
                    </a:lnTo>
                    <a:lnTo>
                      <a:pt x="77" y="28"/>
                    </a:lnTo>
                    <a:lnTo>
                      <a:pt x="75" y="26"/>
                    </a:lnTo>
                    <a:lnTo>
                      <a:pt x="73" y="28"/>
                    </a:lnTo>
                    <a:lnTo>
                      <a:pt x="73" y="30"/>
                    </a:lnTo>
                    <a:lnTo>
                      <a:pt x="67" y="31"/>
                    </a:lnTo>
                    <a:lnTo>
                      <a:pt x="57" y="35"/>
                    </a:lnTo>
                    <a:lnTo>
                      <a:pt x="47" y="38"/>
                    </a:lnTo>
                    <a:lnTo>
                      <a:pt x="44" y="41"/>
                    </a:lnTo>
                    <a:lnTo>
                      <a:pt x="44" y="45"/>
                    </a:lnTo>
                    <a:lnTo>
                      <a:pt x="45" y="50"/>
                    </a:lnTo>
                    <a:lnTo>
                      <a:pt x="45" y="60"/>
                    </a:lnTo>
                    <a:lnTo>
                      <a:pt x="47" y="65"/>
                    </a:lnTo>
                    <a:lnTo>
                      <a:pt x="49" y="70"/>
                    </a:lnTo>
                    <a:lnTo>
                      <a:pt x="45" y="76"/>
                    </a:lnTo>
                    <a:lnTo>
                      <a:pt x="37" y="81"/>
                    </a:lnTo>
                    <a:lnTo>
                      <a:pt x="32" y="80"/>
                    </a:lnTo>
                    <a:lnTo>
                      <a:pt x="32" y="75"/>
                    </a:lnTo>
                    <a:lnTo>
                      <a:pt x="29" y="70"/>
                    </a:lnTo>
                    <a:lnTo>
                      <a:pt x="27" y="65"/>
                    </a:lnTo>
                    <a:lnTo>
                      <a:pt x="30" y="61"/>
                    </a:lnTo>
                    <a:lnTo>
                      <a:pt x="32" y="58"/>
                    </a:lnTo>
                    <a:lnTo>
                      <a:pt x="40" y="50"/>
                    </a:lnTo>
                    <a:lnTo>
                      <a:pt x="40" y="43"/>
                    </a:lnTo>
                    <a:lnTo>
                      <a:pt x="37" y="38"/>
                    </a:lnTo>
                    <a:lnTo>
                      <a:pt x="39" y="36"/>
                    </a:lnTo>
                    <a:lnTo>
                      <a:pt x="37" y="35"/>
                    </a:lnTo>
                    <a:lnTo>
                      <a:pt x="34" y="31"/>
                    </a:lnTo>
                    <a:lnTo>
                      <a:pt x="32" y="28"/>
                    </a:lnTo>
                    <a:lnTo>
                      <a:pt x="34" y="25"/>
                    </a:lnTo>
                    <a:lnTo>
                      <a:pt x="39" y="23"/>
                    </a:lnTo>
                    <a:lnTo>
                      <a:pt x="45" y="21"/>
                    </a:lnTo>
                    <a:lnTo>
                      <a:pt x="50" y="16"/>
                    </a:lnTo>
                    <a:lnTo>
                      <a:pt x="47" y="16"/>
                    </a:lnTo>
                    <a:lnTo>
                      <a:pt x="45" y="16"/>
                    </a:lnTo>
                    <a:lnTo>
                      <a:pt x="34" y="21"/>
                    </a:lnTo>
                    <a:lnTo>
                      <a:pt x="25" y="31"/>
                    </a:lnTo>
                    <a:lnTo>
                      <a:pt x="24" y="33"/>
                    </a:lnTo>
                    <a:lnTo>
                      <a:pt x="20" y="35"/>
                    </a:lnTo>
                    <a:lnTo>
                      <a:pt x="15" y="40"/>
                    </a:lnTo>
                    <a:lnTo>
                      <a:pt x="12" y="43"/>
                    </a:lnTo>
                    <a:lnTo>
                      <a:pt x="4" y="53"/>
                    </a:lnTo>
                    <a:lnTo>
                      <a:pt x="4" y="58"/>
                    </a:lnTo>
                    <a:lnTo>
                      <a:pt x="4" y="61"/>
                    </a:lnTo>
                    <a:lnTo>
                      <a:pt x="4" y="68"/>
                    </a:lnTo>
                    <a:lnTo>
                      <a:pt x="0" y="75"/>
                    </a:lnTo>
                    <a:lnTo>
                      <a:pt x="0" y="78"/>
                    </a:lnTo>
                    <a:lnTo>
                      <a:pt x="2" y="78"/>
                    </a:lnTo>
                    <a:lnTo>
                      <a:pt x="7" y="78"/>
                    </a:lnTo>
                    <a:lnTo>
                      <a:pt x="17" y="93"/>
                    </a:lnTo>
                    <a:lnTo>
                      <a:pt x="20" y="99"/>
                    </a:lnTo>
                    <a:lnTo>
                      <a:pt x="22" y="103"/>
                    </a:lnTo>
                    <a:lnTo>
                      <a:pt x="20" y="108"/>
                    </a:lnTo>
                    <a:lnTo>
                      <a:pt x="20" y="111"/>
                    </a:lnTo>
                    <a:lnTo>
                      <a:pt x="19" y="113"/>
                    </a:lnTo>
                    <a:lnTo>
                      <a:pt x="19" y="116"/>
                    </a:lnTo>
                    <a:lnTo>
                      <a:pt x="24" y="121"/>
                    </a:lnTo>
                    <a:lnTo>
                      <a:pt x="30" y="123"/>
                    </a:lnTo>
                    <a:lnTo>
                      <a:pt x="35" y="124"/>
                    </a:lnTo>
                    <a:lnTo>
                      <a:pt x="40" y="126"/>
                    </a:lnTo>
                    <a:lnTo>
                      <a:pt x="44" y="124"/>
                    </a:lnTo>
                    <a:lnTo>
                      <a:pt x="50" y="124"/>
                    </a:lnTo>
                    <a:lnTo>
                      <a:pt x="57" y="126"/>
                    </a:lnTo>
                    <a:lnTo>
                      <a:pt x="59" y="124"/>
                    </a:lnTo>
                    <a:lnTo>
                      <a:pt x="65" y="124"/>
                    </a:lnTo>
                    <a:lnTo>
                      <a:pt x="73" y="124"/>
                    </a:lnTo>
                    <a:lnTo>
                      <a:pt x="77" y="126"/>
                    </a:lnTo>
                    <a:lnTo>
                      <a:pt x="95" y="143"/>
                    </a:lnTo>
                    <a:lnTo>
                      <a:pt x="102" y="141"/>
                    </a:lnTo>
                    <a:lnTo>
                      <a:pt x="103" y="143"/>
                    </a:lnTo>
                    <a:lnTo>
                      <a:pt x="105" y="143"/>
                    </a:lnTo>
                    <a:lnTo>
                      <a:pt x="110" y="144"/>
                    </a:lnTo>
                    <a:lnTo>
                      <a:pt x="113" y="146"/>
                    </a:lnTo>
                    <a:lnTo>
                      <a:pt x="118" y="143"/>
                    </a:lnTo>
                    <a:lnTo>
                      <a:pt x="123" y="143"/>
                    </a:lnTo>
                    <a:lnTo>
                      <a:pt x="130" y="144"/>
                    </a:lnTo>
                    <a:lnTo>
                      <a:pt x="132" y="143"/>
                    </a:lnTo>
                    <a:lnTo>
                      <a:pt x="135" y="143"/>
                    </a:lnTo>
                    <a:lnTo>
                      <a:pt x="138" y="144"/>
                    </a:lnTo>
                    <a:lnTo>
                      <a:pt x="140" y="153"/>
                    </a:lnTo>
                    <a:lnTo>
                      <a:pt x="138" y="156"/>
                    </a:lnTo>
                    <a:lnTo>
                      <a:pt x="138" y="159"/>
                    </a:lnTo>
                    <a:lnTo>
                      <a:pt x="137" y="163"/>
                    </a:lnTo>
                    <a:lnTo>
                      <a:pt x="132" y="164"/>
                    </a:lnTo>
                    <a:lnTo>
                      <a:pt x="128" y="168"/>
                    </a:lnTo>
                    <a:lnTo>
                      <a:pt x="130" y="174"/>
                    </a:lnTo>
                    <a:lnTo>
                      <a:pt x="130" y="178"/>
                    </a:lnTo>
                    <a:lnTo>
                      <a:pt x="128" y="183"/>
                    </a:lnTo>
                    <a:lnTo>
                      <a:pt x="128" y="191"/>
                    </a:lnTo>
                    <a:lnTo>
                      <a:pt x="132" y="194"/>
                    </a:lnTo>
                    <a:lnTo>
                      <a:pt x="132" y="196"/>
                    </a:lnTo>
                    <a:lnTo>
                      <a:pt x="137" y="207"/>
                    </a:lnTo>
                    <a:lnTo>
                      <a:pt x="128" y="221"/>
                    </a:lnTo>
                    <a:lnTo>
                      <a:pt x="130" y="224"/>
                    </a:lnTo>
                    <a:lnTo>
                      <a:pt x="132" y="224"/>
                    </a:lnTo>
                    <a:lnTo>
                      <a:pt x="135" y="222"/>
                    </a:lnTo>
                    <a:lnTo>
                      <a:pt x="135" y="224"/>
                    </a:lnTo>
                    <a:lnTo>
                      <a:pt x="137" y="227"/>
                    </a:lnTo>
                    <a:lnTo>
                      <a:pt x="138" y="229"/>
                    </a:lnTo>
                    <a:lnTo>
                      <a:pt x="142" y="234"/>
                    </a:lnTo>
                    <a:lnTo>
                      <a:pt x="140" y="236"/>
                    </a:lnTo>
                    <a:lnTo>
                      <a:pt x="143" y="241"/>
                    </a:lnTo>
                    <a:lnTo>
                      <a:pt x="148" y="252"/>
                    </a:lnTo>
                    <a:lnTo>
                      <a:pt x="148" y="257"/>
                    </a:lnTo>
                    <a:lnTo>
                      <a:pt x="148" y="257"/>
                    </a:lnTo>
                    <a:lnTo>
                      <a:pt x="148" y="257"/>
                    </a:lnTo>
                    <a:close/>
                    <a:moveTo>
                      <a:pt x="117" y="6"/>
                    </a:moveTo>
                    <a:lnTo>
                      <a:pt x="120" y="6"/>
                    </a:lnTo>
                    <a:lnTo>
                      <a:pt x="125" y="11"/>
                    </a:lnTo>
                    <a:lnTo>
                      <a:pt x="125" y="15"/>
                    </a:lnTo>
                    <a:lnTo>
                      <a:pt x="122" y="11"/>
                    </a:lnTo>
                    <a:lnTo>
                      <a:pt x="118" y="10"/>
                    </a:lnTo>
                    <a:lnTo>
                      <a:pt x="117" y="6"/>
                    </a:lnTo>
                    <a:lnTo>
                      <a:pt x="117" y="6"/>
                    </a:lnTo>
                    <a:close/>
                    <a:moveTo>
                      <a:pt x="100" y="5"/>
                    </a:moveTo>
                    <a:lnTo>
                      <a:pt x="105" y="10"/>
                    </a:lnTo>
                    <a:lnTo>
                      <a:pt x="108" y="10"/>
                    </a:lnTo>
                    <a:lnTo>
                      <a:pt x="107" y="13"/>
                    </a:lnTo>
                    <a:lnTo>
                      <a:pt x="100" y="11"/>
                    </a:lnTo>
                    <a:lnTo>
                      <a:pt x="98" y="6"/>
                    </a:lnTo>
                    <a:lnTo>
                      <a:pt x="100" y="5"/>
                    </a:lnTo>
                    <a:lnTo>
                      <a:pt x="100" y="5"/>
                    </a:lnTo>
                    <a:close/>
                    <a:moveTo>
                      <a:pt x="77" y="0"/>
                    </a:moveTo>
                    <a:lnTo>
                      <a:pt x="80" y="5"/>
                    </a:lnTo>
                    <a:lnTo>
                      <a:pt x="85" y="5"/>
                    </a:lnTo>
                    <a:lnTo>
                      <a:pt x="80" y="0"/>
                    </a:lnTo>
                    <a:lnTo>
                      <a:pt x="77" y="0"/>
                    </a:lnTo>
                    <a:lnTo>
                      <a:pt x="77" y="0"/>
                    </a:lnTo>
                    <a:close/>
                    <a:moveTo>
                      <a:pt x="213" y="38"/>
                    </a:moveTo>
                    <a:lnTo>
                      <a:pt x="218" y="35"/>
                    </a:lnTo>
                    <a:lnTo>
                      <a:pt x="221" y="36"/>
                    </a:lnTo>
                    <a:lnTo>
                      <a:pt x="228" y="31"/>
                    </a:lnTo>
                    <a:lnTo>
                      <a:pt x="230" y="35"/>
                    </a:lnTo>
                    <a:lnTo>
                      <a:pt x="226" y="40"/>
                    </a:lnTo>
                    <a:lnTo>
                      <a:pt x="221" y="38"/>
                    </a:lnTo>
                    <a:lnTo>
                      <a:pt x="216" y="40"/>
                    </a:lnTo>
                    <a:lnTo>
                      <a:pt x="216" y="40"/>
                    </a:lnTo>
                    <a:lnTo>
                      <a:pt x="213" y="38"/>
                    </a:lnTo>
                    <a:lnTo>
                      <a:pt x="213" y="38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00" name="Freeform 168"/>
              <p:cNvSpPr>
                <a:spLocks/>
              </p:cNvSpPr>
              <p:nvPr/>
            </p:nvSpPr>
            <p:spPr bwMode="auto">
              <a:xfrm>
                <a:off x="5401489" y="3125489"/>
                <a:ext cx="156256" cy="195067"/>
              </a:xfrm>
              <a:custGeom>
                <a:avLst/>
                <a:gdLst/>
                <a:ahLst/>
                <a:cxnLst>
                  <a:cxn ang="0">
                    <a:pos x="235" y="307"/>
                  </a:cxn>
                  <a:cxn ang="0">
                    <a:pos x="232" y="269"/>
                  </a:cxn>
                  <a:cxn ang="0">
                    <a:pos x="235" y="258"/>
                  </a:cxn>
                  <a:cxn ang="0">
                    <a:pos x="255" y="241"/>
                  </a:cxn>
                  <a:cxn ang="0">
                    <a:pos x="277" y="236"/>
                  </a:cxn>
                  <a:cxn ang="0">
                    <a:pos x="290" y="254"/>
                  </a:cxn>
                  <a:cxn ang="0">
                    <a:pos x="280" y="226"/>
                  </a:cxn>
                  <a:cxn ang="0">
                    <a:pos x="272" y="221"/>
                  </a:cxn>
                  <a:cxn ang="0">
                    <a:pos x="270" y="188"/>
                  </a:cxn>
                  <a:cxn ang="0">
                    <a:pos x="274" y="161"/>
                  </a:cxn>
                  <a:cxn ang="0">
                    <a:pos x="280" y="141"/>
                  </a:cxn>
                  <a:cxn ang="0">
                    <a:pos x="260" y="140"/>
                  </a:cxn>
                  <a:cxn ang="0">
                    <a:pos x="244" y="138"/>
                  </a:cxn>
                  <a:cxn ang="0">
                    <a:pos x="201" y="121"/>
                  </a:cxn>
                  <a:cxn ang="0">
                    <a:pos x="177" y="121"/>
                  </a:cxn>
                  <a:cxn ang="0">
                    <a:pos x="162" y="108"/>
                  </a:cxn>
                  <a:cxn ang="0">
                    <a:pos x="149" y="75"/>
                  </a:cxn>
                  <a:cxn ang="0">
                    <a:pos x="146" y="58"/>
                  </a:cxn>
                  <a:cxn ang="0">
                    <a:pos x="162" y="32"/>
                  </a:cxn>
                  <a:cxn ang="0">
                    <a:pos x="189" y="13"/>
                  </a:cxn>
                  <a:cxn ang="0">
                    <a:pos x="194" y="5"/>
                  </a:cxn>
                  <a:cxn ang="0">
                    <a:pos x="176" y="5"/>
                  </a:cxn>
                  <a:cxn ang="0">
                    <a:pos x="167" y="12"/>
                  </a:cxn>
                  <a:cxn ang="0">
                    <a:pos x="139" y="25"/>
                  </a:cxn>
                  <a:cxn ang="0">
                    <a:pos x="121" y="33"/>
                  </a:cxn>
                  <a:cxn ang="0">
                    <a:pos x="114" y="35"/>
                  </a:cxn>
                  <a:cxn ang="0">
                    <a:pos x="96" y="35"/>
                  </a:cxn>
                  <a:cxn ang="0">
                    <a:pos x="83" y="57"/>
                  </a:cxn>
                  <a:cxn ang="0">
                    <a:pos x="76" y="68"/>
                  </a:cxn>
                  <a:cxn ang="0">
                    <a:pos x="56" y="83"/>
                  </a:cxn>
                  <a:cxn ang="0">
                    <a:pos x="54" y="103"/>
                  </a:cxn>
                  <a:cxn ang="0">
                    <a:pos x="46" y="93"/>
                  </a:cxn>
                  <a:cxn ang="0">
                    <a:pos x="41" y="96"/>
                  </a:cxn>
                  <a:cxn ang="0">
                    <a:pos x="28" y="116"/>
                  </a:cxn>
                  <a:cxn ang="0">
                    <a:pos x="36" y="133"/>
                  </a:cxn>
                  <a:cxn ang="0">
                    <a:pos x="38" y="143"/>
                  </a:cxn>
                  <a:cxn ang="0">
                    <a:pos x="38" y="158"/>
                  </a:cxn>
                  <a:cxn ang="0">
                    <a:pos x="36" y="186"/>
                  </a:cxn>
                  <a:cxn ang="0">
                    <a:pos x="48" y="194"/>
                  </a:cxn>
                  <a:cxn ang="0">
                    <a:pos x="31" y="216"/>
                  </a:cxn>
                  <a:cxn ang="0">
                    <a:pos x="1" y="246"/>
                  </a:cxn>
                  <a:cxn ang="0">
                    <a:pos x="29" y="264"/>
                  </a:cxn>
                  <a:cxn ang="0">
                    <a:pos x="51" y="279"/>
                  </a:cxn>
                  <a:cxn ang="0">
                    <a:pos x="68" y="273"/>
                  </a:cxn>
                  <a:cxn ang="0">
                    <a:pos x="86" y="283"/>
                  </a:cxn>
                  <a:cxn ang="0">
                    <a:pos x="104" y="288"/>
                  </a:cxn>
                  <a:cxn ang="0">
                    <a:pos x="119" y="307"/>
                  </a:cxn>
                  <a:cxn ang="0">
                    <a:pos x="141" y="324"/>
                  </a:cxn>
                  <a:cxn ang="0">
                    <a:pos x="152" y="336"/>
                  </a:cxn>
                  <a:cxn ang="0">
                    <a:pos x="181" y="332"/>
                  </a:cxn>
                  <a:cxn ang="0">
                    <a:pos x="204" y="334"/>
                  </a:cxn>
                  <a:cxn ang="0">
                    <a:pos x="201" y="366"/>
                  </a:cxn>
                  <a:cxn ang="0">
                    <a:pos x="217" y="376"/>
                  </a:cxn>
                </a:cxnLst>
                <a:rect l="0" t="0" r="r" b="b"/>
                <a:pathLst>
                  <a:path w="290" h="376">
                    <a:moveTo>
                      <a:pt x="217" y="376"/>
                    </a:moveTo>
                    <a:lnTo>
                      <a:pt x="222" y="364"/>
                    </a:lnTo>
                    <a:lnTo>
                      <a:pt x="235" y="317"/>
                    </a:lnTo>
                    <a:lnTo>
                      <a:pt x="235" y="314"/>
                    </a:lnTo>
                    <a:lnTo>
                      <a:pt x="235" y="307"/>
                    </a:lnTo>
                    <a:lnTo>
                      <a:pt x="230" y="297"/>
                    </a:lnTo>
                    <a:lnTo>
                      <a:pt x="220" y="291"/>
                    </a:lnTo>
                    <a:lnTo>
                      <a:pt x="217" y="286"/>
                    </a:lnTo>
                    <a:lnTo>
                      <a:pt x="215" y="274"/>
                    </a:lnTo>
                    <a:lnTo>
                      <a:pt x="232" y="269"/>
                    </a:lnTo>
                    <a:lnTo>
                      <a:pt x="237" y="273"/>
                    </a:lnTo>
                    <a:lnTo>
                      <a:pt x="239" y="269"/>
                    </a:lnTo>
                    <a:lnTo>
                      <a:pt x="235" y="266"/>
                    </a:lnTo>
                    <a:lnTo>
                      <a:pt x="239" y="264"/>
                    </a:lnTo>
                    <a:lnTo>
                      <a:pt x="235" y="258"/>
                    </a:lnTo>
                    <a:lnTo>
                      <a:pt x="225" y="256"/>
                    </a:lnTo>
                    <a:lnTo>
                      <a:pt x="224" y="251"/>
                    </a:lnTo>
                    <a:lnTo>
                      <a:pt x="225" y="243"/>
                    </a:lnTo>
                    <a:lnTo>
                      <a:pt x="252" y="243"/>
                    </a:lnTo>
                    <a:lnTo>
                      <a:pt x="255" y="241"/>
                    </a:lnTo>
                    <a:lnTo>
                      <a:pt x="260" y="241"/>
                    </a:lnTo>
                    <a:lnTo>
                      <a:pt x="264" y="243"/>
                    </a:lnTo>
                    <a:lnTo>
                      <a:pt x="267" y="243"/>
                    </a:lnTo>
                    <a:lnTo>
                      <a:pt x="270" y="238"/>
                    </a:lnTo>
                    <a:lnTo>
                      <a:pt x="277" y="236"/>
                    </a:lnTo>
                    <a:lnTo>
                      <a:pt x="279" y="239"/>
                    </a:lnTo>
                    <a:lnTo>
                      <a:pt x="284" y="243"/>
                    </a:lnTo>
                    <a:lnTo>
                      <a:pt x="284" y="248"/>
                    </a:lnTo>
                    <a:lnTo>
                      <a:pt x="284" y="254"/>
                    </a:lnTo>
                    <a:lnTo>
                      <a:pt x="290" y="254"/>
                    </a:lnTo>
                    <a:lnTo>
                      <a:pt x="290" y="249"/>
                    </a:lnTo>
                    <a:lnTo>
                      <a:pt x="285" y="238"/>
                    </a:lnTo>
                    <a:lnTo>
                      <a:pt x="282" y="233"/>
                    </a:lnTo>
                    <a:lnTo>
                      <a:pt x="284" y="231"/>
                    </a:lnTo>
                    <a:lnTo>
                      <a:pt x="280" y="226"/>
                    </a:lnTo>
                    <a:lnTo>
                      <a:pt x="279" y="224"/>
                    </a:lnTo>
                    <a:lnTo>
                      <a:pt x="277" y="221"/>
                    </a:lnTo>
                    <a:lnTo>
                      <a:pt x="277" y="219"/>
                    </a:lnTo>
                    <a:lnTo>
                      <a:pt x="274" y="221"/>
                    </a:lnTo>
                    <a:lnTo>
                      <a:pt x="272" y="221"/>
                    </a:lnTo>
                    <a:lnTo>
                      <a:pt x="270" y="218"/>
                    </a:lnTo>
                    <a:lnTo>
                      <a:pt x="279" y="204"/>
                    </a:lnTo>
                    <a:lnTo>
                      <a:pt x="274" y="193"/>
                    </a:lnTo>
                    <a:lnTo>
                      <a:pt x="274" y="191"/>
                    </a:lnTo>
                    <a:lnTo>
                      <a:pt x="270" y="188"/>
                    </a:lnTo>
                    <a:lnTo>
                      <a:pt x="270" y="180"/>
                    </a:lnTo>
                    <a:lnTo>
                      <a:pt x="272" y="175"/>
                    </a:lnTo>
                    <a:lnTo>
                      <a:pt x="272" y="171"/>
                    </a:lnTo>
                    <a:lnTo>
                      <a:pt x="270" y="165"/>
                    </a:lnTo>
                    <a:lnTo>
                      <a:pt x="274" y="161"/>
                    </a:lnTo>
                    <a:lnTo>
                      <a:pt x="279" y="160"/>
                    </a:lnTo>
                    <a:lnTo>
                      <a:pt x="280" y="156"/>
                    </a:lnTo>
                    <a:lnTo>
                      <a:pt x="280" y="153"/>
                    </a:lnTo>
                    <a:lnTo>
                      <a:pt x="282" y="150"/>
                    </a:lnTo>
                    <a:lnTo>
                      <a:pt x="280" y="141"/>
                    </a:lnTo>
                    <a:lnTo>
                      <a:pt x="277" y="140"/>
                    </a:lnTo>
                    <a:lnTo>
                      <a:pt x="274" y="140"/>
                    </a:lnTo>
                    <a:lnTo>
                      <a:pt x="272" y="141"/>
                    </a:lnTo>
                    <a:lnTo>
                      <a:pt x="265" y="140"/>
                    </a:lnTo>
                    <a:lnTo>
                      <a:pt x="260" y="140"/>
                    </a:lnTo>
                    <a:lnTo>
                      <a:pt x="255" y="143"/>
                    </a:lnTo>
                    <a:lnTo>
                      <a:pt x="252" y="141"/>
                    </a:lnTo>
                    <a:lnTo>
                      <a:pt x="247" y="140"/>
                    </a:lnTo>
                    <a:lnTo>
                      <a:pt x="245" y="140"/>
                    </a:lnTo>
                    <a:lnTo>
                      <a:pt x="244" y="138"/>
                    </a:lnTo>
                    <a:lnTo>
                      <a:pt x="237" y="140"/>
                    </a:lnTo>
                    <a:lnTo>
                      <a:pt x="219" y="123"/>
                    </a:lnTo>
                    <a:lnTo>
                      <a:pt x="215" y="121"/>
                    </a:lnTo>
                    <a:lnTo>
                      <a:pt x="207" y="121"/>
                    </a:lnTo>
                    <a:lnTo>
                      <a:pt x="201" y="121"/>
                    </a:lnTo>
                    <a:lnTo>
                      <a:pt x="199" y="123"/>
                    </a:lnTo>
                    <a:lnTo>
                      <a:pt x="192" y="121"/>
                    </a:lnTo>
                    <a:lnTo>
                      <a:pt x="186" y="121"/>
                    </a:lnTo>
                    <a:lnTo>
                      <a:pt x="182" y="123"/>
                    </a:lnTo>
                    <a:lnTo>
                      <a:pt x="177" y="121"/>
                    </a:lnTo>
                    <a:lnTo>
                      <a:pt x="172" y="120"/>
                    </a:lnTo>
                    <a:lnTo>
                      <a:pt x="166" y="118"/>
                    </a:lnTo>
                    <a:lnTo>
                      <a:pt x="161" y="113"/>
                    </a:lnTo>
                    <a:lnTo>
                      <a:pt x="161" y="110"/>
                    </a:lnTo>
                    <a:lnTo>
                      <a:pt x="162" y="108"/>
                    </a:lnTo>
                    <a:lnTo>
                      <a:pt x="162" y="105"/>
                    </a:lnTo>
                    <a:lnTo>
                      <a:pt x="164" y="100"/>
                    </a:lnTo>
                    <a:lnTo>
                      <a:pt x="162" y="96"/>
                    </a:lnTo>
                    <a:lnTo>
                      <a:pt x="159" y="90"/>
                    </a:lnTo>
                    <a:lnTo>
                      <a:pt x="149" y="75"/>
                    </a:lnTo>
                    <a:lnTo>
                      <a:pt x="144" y="75"/>
                    </a:lnTo>
                    <a:lnTo>
                      <a:pt x="142" y="75"/>
                    </a:lnTo>
                    <a:lnTo>
                      <a:pt x="142" y="72"/>
                    </a:lnTo>
                    <a:lnTo>
                      <a:pt x="146" y="65"/>
                    </a:lnTo>
                    <a:lnTo>
                      <a:pt x="146" y="58"/>
                    </a:lnTo>
                    <a:lnTo>
                      <a:pt x="146" y="55"/>
                    </a:lnTo>
                    <a:lnTo>
                      <a:pt x="146" y="50"/>
                    </a:lnTo>
                    <a:lnTo>
                      <a:pt x="154" y="40"/>
                    </a:lnTo>
                    <a:lnTo>
                      <a:pt x="157" y="37"/>
                    </a:lnTo>
                    <a:lnTo>
                      <a:pt x="162" y="32"/>
                    </a:lnTo>
                    <a:lnTo>
                      <a:pt x="166" y="30"/>
                    </a:lnTo>
                    <a:lnTo>
                      <a:pt x="167" y="28"/>
                    </a:lnTo>
                    <a:lnTo>
                      <a:pt x="176" y="18"/>
                    </a:lnTo>
                    <a:lnTo>
                      <a:pt x="187" y="13"/>
                    </a:lnTo>
                    <a:lnTo>
                      <a:pt x="189" y="13"/>
                    </a:lnTo>
                    <a:lnTo>
                      <a:pt x="192" y="13"/>
                    </a:lnTo>
                    <a:lnTo>
                      <a:pt x="192" y="12"/>
                    </a:lnTo>
                    <a:lnTo>
                      <a:pt x="196" y="10"/>
                    </a:lnTo>
                    <a:lnTo>
                      <a:pt x="196" y="8"/>
                    </a:lnTo>
                    <a:lnTo>
                      <a:pt x="194" y="5"/>
                    </a:lnTo>
                    <a:lnTo>
                      <a:pt x="184" y="0"/>
                    </a:lnTo>
                    <a:lnTo>
                      <a:pt x="181" y="0"/>
                    </a:lnTo>
                    <a:lnTo>
                      <a:pt x="181" y="2"/>
                    </a:lnTo>
                    <a:lnTo>
                      <a:pt x="179" y="3"/>
                    </a:lnTo>
                    <a:lnTo>
                      <a:pt x="176" y="5"/>
                    </a:lnTo>
                    <a:lnTo>
                      <a:pt x="174" y="7"/>
                    </a:lnTo>
                    <a:lnTo>
                      <a:pt x="171" y="5"/>
                    </a:lnTo>
                    <a:lnTo>
                      <a:pt x="167" y="7"/>
                    </a:lnTo>
                    <a:lnTo>
                      <a:pt x="164" y="8"/>
                    </a:lnTo>
                    <a:lnTo>
                      <a:pt x="167" y="12"/>
                    </a:lnTo>
                    <a:lnTo>
                      <a:pt x="166" y="13"/>
                    </a:lnTo>
                    <a:lnTo>
                      <a:pt x="159" y="17"/>
                    </a:lnTo>
                    <a:lnTo>
                      <a:pt x="151" y="20"/>
                    </a:lnTo>
                    <a:lnTo>
                      <a:pt x="144" y="25"/>
                    </a:lnTo>
                    <a:lnTo>
                      <a:pt x="139" y="25"/>
                    </a:lnTo>
                    <a:lnTo>
                      <a:pt x="131" y="27"/>
                    </a:lnTo>
                    <a:lnTo>
                      <a:pt x="124" y="25"/>
                    </a:lnTo>
                    <a:lnTo>
                      <a:pt x="119" y="28"/>
                    </a:lnTo>
                    <a:lnTo>
                      <a:pt x="119" y="30"/>
                    </a:lnTo>
                    <a:lnTo>
                      <a:pt x="121" y="33"/>
                    </a:lnTo>
                    <a:lnTo>
                      <a:pt x="119" y="37"/>
                    </a:lnTo>
                    <a:lnTo>
                      <a:pt x="116" y="40"/>
                    </a:lnTo>
                    <a:lnTo>
                      <a:pt x="114" y="40"/>
                    </a:lnTo>
                    <a:lnTo>
                      <a:pt x="114" y="35"/>
                    </a:lnTo>
                    <a:lnTo>
                      <a:pt x="114" y="35"/>
                    </a:lnTo>
                    <a:lnTo>
                      <a:pt x="117" y="33"/>
                    </a:lnTo>
                    <a:lnTo>
                      <a:pt x="113" y="33"/>
                    </a:lnTo>
                    <a:lnTo>
                      <a:pt x="106" y="30"/>
                    </a:lnTo>
                    <a:lnTo>
                      <a:pt x="103" y="32"/>
                    </a:lnTo>
                    <a:lnTo>
                      <a:pt x="96" y="35"/>
                    </a:lnTo>
                    <a:lnTo>
                      <a:pt x="93" y="38"/>
                    </a:lnTo>
                    <a:lnTo>
                      <a:pt x="88" y="43"/>
                    </a:lnTo>
                    <a:lnTo>
                      <a:pt x="81" y="55"/>
                    </a:lnTo>
                    <a:lnTo>
                      <a:pt x="81" y="58"/>
                    </a:lnTo>
                    <a:lnTo>
                      <a:pt x="83" y="57"/>
                    </a:lnTo>
                    <a:lnTo>
                      <a:pt x="84" y="60"/>
                    </a:lnTo>
                    <a:lnTo>
                      <a:pt x="84" y="63"/>
                    </a:lnTo>
                    <a:lnTo>
                      <a:pt x="84" y="67"/>
                    </a:lnTo>
                    <a:lnTo>
                      <a:pt x="81" y="68"/>
                    </a:lnTo>
                    <a:lnTo>
                      <a:pt x="76" y="68"/>
                    </a:lnTo>
                    <a:lnTo>
                      <a:pt x="73" y="70"/>
                    </a:lnTo>
                    <a:lnTo>
                      <a:pt x="66" y="77"/>
                    </a:lnTo>
                    <a:lnTo>
                      <a:pt x="63" y="77"/>
                    </a:lnTo>
                    <a:lnTo>
                      <a:pt x="58" y="83"/>
                    </a:lnTo>
                    <a:lnTo>
                      <a:pt x="56" y="83"/>
                    </a:lnTo>
                    <a:lnTo>
                      <a:pt x="51" y="83"/>
                    </a:lnTo>
                    <a:lnTo>
                      <a:pt x="53" y="88"/>
                    </a:lnTo>
                    <a:lnTo>
                      <a:pt x="58" y="92"/>
                    </a:lnTo>
                    <a:lnTo>
                      <a:pt x="58" y="98"/>
                    </a:lnTo>
                    <a:lnTo>
                      <a:pt x="54" y="103"/>
                    </a:lnTo>
                    <a:lnTo>
                      <a:pt x="53" y="101"/>
                    </a:lnTo>
                    <a:lnTo>
                      <a:pt x="48" y="98"/>
                    </a:lnTo>
                    <a:lnTo>
                      <a:pt x="48" y="98"/>
                    </a:lnTo>
                    <a:lnTo>
                      <a:pt x="49" y="95"/>
                    </a:lnTo>
                    <a:lnTo>
                      <a:pt x="46" y="93"/>
                    </a:lnTo>
                    <a:lnTo>
                      <a:pt x="44" y="90"/>
                    </a:lnTo>
                    <a:lnTo>
                      <a:pt x="39" y="85"/>
                    </a:lnTo>
                    <a:lnTo>
                      <a:pt x="38" y="88"/>
                    </a:lnTo>
                    <a:lnTo>
                      <a:pt x="39" y="92"/>
                    </a:lnTo>
                    <a:lnTo>
                      <a:pt x="41" y="96"/>
                    </a:lnTo>
                    <a:lnTo>
                      <a:pt x="38" y="103"/>
                    </a:lnTo>
                    <a:lnTo>
                      <a:pt x="36" y="108"/>
                    </a:lnTo>
                    <a:lnTo>
                      <a:pt x="33" y="110"/>
                    </a:lnTo>
                    <a:lnTo>
                      <a:pt x="31" y="110"/>
                    </a:lnTo>
                    <a:lnTo>
                      <a:pt x="28" y="116"/>
                    </a:lnTo>
                    <a:lnTo>
                      <a:pt x="29" y="118"/>
                    </a:lnTo>
                    <a:lnTo>
                      <a:pt x="29" y="123"/>
                    </a:lnTo>
                    <a:lnTo>
                      <a:pt x="29" y="128"/>
                    </a:lnTo>
                    <a:lnTo>
                      <a:pt x="34" y="133"/>
                    </a:lnTo>
                    <a:lnTo>
                      <a:pt x="36" y="133"/>
                    </a:lnTo>
                    <a:lnTo>
                      <a:pt x="39" y="131"/>
                    </a:lnTo>
                    <a:lnTo>
                      <a:pt x="41" y="135"/>
                    </a:lnTo>
                    <a:lnTo>
                      <a:pt x="41" y="138"/>
                    </a:lnTo>
                    <a:lnTo>
                      <a:pt x="38" y="141"/>
                    </a:lnTo>
                    <a:lnTo>
                      <a:pt x="38" y="143"/>
                    </a:lnTo>
                    <a:lnTo>
                      <a:pt x="41" y="146"/>
                    </a:lnTo>
                    <a:lnTo>
                      <a:pt x="41" y="153"/>
                    </a:lnTo>
                    <a:lnTo>
                      <a:pt x="38" y="155"/>
                    </a:lnTo>
                    <a:lnTo>
                      <a:pt x="36" y="158"/>
                    </a:lnTo>
                    <a:lnTo>
                      <a:pt x="38" y="158"/>
                    </a:lnTo>
                    <a:lnTo>
                      <a:pt x="39" y="163"/>
                    </a:lnTo>
                    <a:lnTo>
                      <a:pt x="39" y="170"/>
                    </a:lnTo>
                    <a:lnTo>
                      <a:pt x="39" y="180"/>
                    </a:lnTo>
                    <a:lnTo>
                      <a:pt x="36" y="185"/>
                    </a:lnTo>
                    <a:lnTo>
                      <a:pt x="36" y="186"/>
                    </a:lnTo>
                    <a:lnTo>
                      <a:pt x="38" y="191"/>
                    </a:lnTo>
                    <a:lnTo>
                      <a:pt x="43" y="190"/>
                    </a:lnTo>
                    <a:lnTo>
                      <a:pt x="43" y="191"/>
                    </a:lnTo>
                    <a:lnTo>
                      <a:pt x="44" y="194"/>
                    </a:lnTo>
                    <a:lnTo>
                      <a:pt x="48" y="194"/>
                    </a:lnTo>
                    <a:lnTo>
                      <a:pt x="48" y="196"/>
                    </a:lnTo>
                    <a:lnTo>
                      <a:pt x="44" y="199"/>
                    </a:lnTo>
                    <a:lnTo>
                      <a:pt x="43" y="204"/>
                    </a:lnTo>
                    <a:lnTo>
                      <a:pt x="34" y="213"/>
                    </a:lnTo>
                    <a:lnTo>
                      <a:pt x="31" y="216"/>
                    </a:lnTo>
                    <a:lnTo>
                      <a:pt x="24" y="223"/>
                    </a:lnTo>
                    <a:lnTo>
                      <a:pt x="16" y="224"/>
                    </a:lnTo>
                    <a:lnTo>
                      <a:pt x="8" y="229"/>
                    </a:lnTo>
                    <a:lnTo>
                      <a:pt x="1" y="238"/>
                    </a:lnTo>
                    <a:lnTo>
                      <a:pt x="1" y="246"/>
                    </a:lnTo>
                    <a:lnTo>
                      <a:pt x="0" y="249"/>
                    </a:lnTo>
                    <a:lnTo>
                      <a:pt x="6" y="253"/>
                    </a:lnTo>
                    <a:lnTo>
                      <a:pt x="14" y="258"/>
                    </a:lnTo>
                    <a:lnTo>
                      <a:pt x="26" y="264"/>
                    </a:lnTo>
                    <a:lnTo>
                      <a:pt x="29" y="264"/>
                    </a:lnTo>
                    <a:lnTo>
                      <a:pt x="36" y="269"/>
                    </a:lnTo>
                    <a:lnTo>
                      <a:pt x="34" y="273"/>
                    </a:lnTo>
                    <a:lnTo>
                      <a:pt x="36" y="276"/>
                    </a:lnTo>
                    <a:lnTo>
                      <a:pt x="43" y="276"/>
                    </a:lnTo>
                    <a:lnTo>
                      <a:pt x="51" y="279"/>
                    </a:lnTo>
                    <a:lnTo>
                      <a:pt x="54" y="281"/>
                    </a:lnTo>
                    <a:lnTo>
                      <a:pt x="63" y="283"/>
                    </a:lnTo>
                    <a:lnTo>
                      <a:pt x="64" y="281"/>
                    </a:lnTo>
                    <a:lnTo>
                      <a:pt x="64" y="276"/>
                    </a:lnTo>
                    <a:lnTo>
                      <a:pt x="68" y="273"/>
                    </a:lnTo>
                    <a:lnTo>
                      <a:pt x="69" y="273"/>
                    </a:lnTo>
                    <a:lnTo>
                      <a:pt x="78" y="276"/>
                    </a:lnTo>
                    <a:lnTo>
                      <a:pt x="81" y="278"/>
                    </a:lnTo>
                    <a:lnTo>
                      <a:pt x="83" y="281"/>
                    </a:lnTo>
                    <a:lnTo>
                      <a:pt x="86" y="283"/>
                    </a:lnTo>
                    <a:lnTo>
                      <a:pt x="86" y="283"/>
                    </a:lnTo>
                    <a:lnTo>
                      <a:pt x="88" y="283"/>
                    </a:lnTo>
                    <a:lnTo>
                      <a:pt x="91" y="284"/>
                    </a:lnTo>
                    <a:lnTo>
                      <a:pt x="99" y="288"/>
                    </a:lnTo>
                    <a:lnTo>
                      <a:pt x="104" y="288"/>
                    </a:lnTo>
                    <a:lnTo>
                      <a:pt x="106" y="291"/>
                    </a:lnTo>
                    <a:lnTo>
                      <a:pt x="113" y="296"/>
                    </a:lnTo>
                    <a:lnTo>
                      <a:pt x="113" y="301"/>
                    </a:lnTo>
                    <a:lnTo>
                      <a:pt x="116" y="307"/>
                    </a:lnTo>
                    <a:lnTo>
                      <a:pt x="119" y="307"/>
                    </a:lnTo>
                    <a:lnTo>
                      <a:pt x="131" y="311"/>
                    </a:lnTo>
                    <a:lnTo>
                      <a:pt x="136" y="317"/>
                    </a:lnTo>
                    <a:lnTo>
                      <a:pt x="136" y="322"/>
                    </a:lnTo>
                    <a:lnTo>
                      <a:pt x="137" y="322"/>
                    </a:lnTo>
                    <a:lnTo>
                      <a:pt x="141" y="324"/>
                    </a:lnTo>
                    <a:lnTo>
                      <a:pt x="144" y="331"/>
                    </a:lnTo>
                    <a:lnTo>
                      <a:pt x="142" y="332"/>
                    </a:lnTo>
                    <a:lnTo>
                      <a:pt x="144" y="336"/>
                    </a:lnTo>
                    <a:lnTo>
                      <a:pt x="147" y="337"/>
                    </a:lnTo>
                    <a:lnTo>
                      <a:pt x="152" y="336"/>
                    </a:lnTo>
                    <a:lnTo>
                      <a:pt x="157" y="337"/>
                    </a:lnTo>
                    <a:lnTo>
                      <a:pt x="162" y="337"/>
                    </a:lnTo>
                    <a:lnTo>
                      <a:pt x="166" y="336"/>
                    </a:lnTo>
                    <a:lnTo>
                      <a:pt x="174" y="332"/>
                    </a:lnTo>
                    <a:lnTo>
                      <a:pt x="181" y="332"/>
                    </a:lnTo>
                    <a:lnTo>
                      <a:pt x="186" y="336"/>
                    </a:lnTo>
                    <a:lnTo>
                      <a:pt x="194" y="332"/>
                    </a:lnTo>
                    <a:lnTo>
                      <a:pt x="199" y="332"/>
                    </a:lnTo>
                    <a:lnTo>
                      <a:pt x="201" y="334"/>
                    </a:lnTo>
                    <a:lnTo>
                      <a:pt x="204" y="334"/>
                    </a:lnTo>
                    <a:lnTo>
                      <a:pt x="209" y="337"/>
                    </a:lnTo>
                    <a:lnTo>
                      <a:pt x="211" y="339"/>
                    </a:lnTo>
                    <a:lnTo>
                      <a:pt x="215" y="339"/>
                    </a:lnTo>
                    <a:lnTo>
                      <a:pt x="215" y="341"/>
                    </a:lnTo>
                    <a:lnTo>
                      <a:pt x="201" y="366"/>
                    </a:lnTo>
                    <a:lnTo>
                      <a:pt x="201" y="367"/>
                    </a:lnTo>
                    <a:lnTo>
                      <a:pt x="207" y="367"/>
                    </a:lnTo>
                    <a:lnTo>
                      <a:pt x="212" y="367"/>
                    </a:lnTo>
                    <a:lnTo>
                      <a:pt x="217" y="371"/>
                    </a:lnTo>
                    <a:lnTo>
                      <a:pt x="217" y="376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01" name="Freeform 169"/>
              <p:cNvSpPr>
                <a:spLocks noEditPoints="1"/>
              </p:cNvSpPr>
              <p:nvPr/>
            </p:nvSpPr>
            <p:spPr bwMode="auto">
              <a:xfrm>
                <a:off x="5374733" y="3255188"/>
                <a:ext cx="77058" cy="73669"/>
              </a:xfrm>
              <a:custGeom>
                <a:avLst/>
                <a:gdLst/>
                <a:ahLst/>
                <a:cxnLst>
                  <a:cxn ang="0">
                    <a:pos x="138" y="34"/>
                  </a:cxn>
                  <a:cxn ang="0">
                    <a:pos x="133" y="29"/>
                  </a:cxn>
                  <a:cxn ang="0">
                    <a:pos x="121" y="24"/>
                  </a:cxn>
                  <a:cxn ang="0">
                    <a:pos x="116" y="27"/>
                  </a:cxn>
                  <a:cxn ang="0">
                    <a:pos x="115" y="34"/>
                  </a:cxn>
                  <a:cxn ang="0">
                    <a:pos x="103" y="30"/>
                  </a:cxn>
                  <a:cxn ang="0">
                    <a:pos x="88" y="27"/>
                  </a:cxn>
                  <a:cxn ang="0">
                    <a:pos x="88" y="20"/>
                  </a:cxn>
                  <a:cxn ang="0">
                    <a:pos x="78" y="15"/>
                  </a:cxn>
                  <a:cxn ang="0">
                    <a:pos x="58" y="4"/>
                  </a:cxn>
                  <a:cxn ang="0">
                    <a:pos x="50" y="5"/>
                  </a:cxn>
                  <a:cxn ang="0">
                    <a:pos x="32" y="14"/>
                  </a:cxn>
                  <a:cxn ang="0">
                    <a:pos x="20" y="17"/>
                  </a:cxn>
                  <a:cxn ang="0">
                    <a:pos x="23" y="25"/>
                  </a:cxn>
                  <a:cxn ang="0">
                    <a:pos x="23" y="34"/>
                  </a:cxn>
                  <a:cxn ang="0">
                    <a:pos x="13" y="47"/>
                  </a:cxn>
                  <a:cxn ang="0">
                    <a:pos x="12" y="55"/>
                  </a:cxn>
                  <a:cxn ang="0">
                    <a:pos x="2" y="62"/>
                  </a:cxn>
                  <a:cxn ang="0">
                    <a:pos x="5" y="68"/>
                  </a:cxn>
                  <a:cxn ang="0">
                    <a:pos x="7" y="78"/>
                  </a:cxn>
                  <a:cxn ang="0">
                    <a:pos x="0" y="85"/>
                  </a:cxn>
                  <a:cxn ang="0">
                    <a:pos x="8" y="90"/>
                  </a:cxn>
                  <a:cxn ang="0">
                    <a:pos x="18" y="97"/>
                  </a:cxn>
                  <a:cxn ang="0">
                    <a:pos x="22" y="92"/>
                  </a:cxn>
                  <a:cxn ang="0">
                    <a:pos x="27" y="85"/>
                  </a:cxn>
                  <a:cxn ang="0">
                    <a:pos x="28" y="92"/>
                  </a:cxn>
                  <a:cxn ang="0">
                    <a:pos x="28" y="87"/>
                  </a:cxn>
                  <a:cxn ang="0">
                    <a:pos x="32" y="93"/>
                  </a:cxn>
                  <a:cxn ang="0">
                    <a:pos x="30" y="102"/>
                  </a:cxn>
                  <a:cxn ang="0">
                    <a:pos x="22" y="113"/>
                  </a:cxn>
                  <a:cxn ang="0">
                    <a:pos x="27" y="120"/>
                  </a:cxn>
                  <a:cxn ang="0">
                    <a:pos x="17" y="127"/>
                  </a:cxn>
                  <a:cxn ang="0">
                    <a:pos x="23" y="130"/>
                  </a:cxn>
                  <a:cxn ang="0">
                    <a:pos x="30" y="132"/>
                  </a:cxn>
                  <a:cxn ang="0">
                    <a:pos x="42" y="135"/>
                  </a:cxn>
                  <a:cxn ang="0">
                    <a:pos x="52" y="143"/>
                  </a:cxn>
                  <a:cxn ang="0">
                    <a:pos x="76" y="103"/>
                  </a:cxn>
                  <a:cxn ang="0">
                    <a:pos x="105" y="93"/>
                  </a:cxn>
                  <a:cxn ang="0">
                    <a:pos x="131" y="73"/>
                  </a:cxn>
                  <a:cxn ang="0">
                    <a:pos x="143" y="58"/>
                  </a:cxn>
                  <a:cxn ang="0">
                    <a:pos x="145" y="52"/>
                  </a:cxn>
                  <a:cxn ang="0">
                    <a:pos x="140" y="39"/>
                  </a:cxn>
                  <a:cxn ang="0">
                    <a:pos x="138" y="34"/>
                  </a:cxn>
                  <a:cxn ang="0">
                    <a:pos x="138" y="34"/>
                  </a:cxn>
                  <a:cxn ang="0">
                    <a:pos x="18" y="103"/>
                  </a:cxn>
                  <a:cxn ang="0">
                    <a:pos x="25" y="95"/>
                  </a:cxn>
                  <a:cxn ang="0">
                    <a:pos x="23" y="100"/>
                  </a:cxn>
                  <a:cxn ang="0">
                    <a:pos x="22" y="105"/>
                  </a:cxn>
                  <a:cxn ang="0">
                    <a:pos x="18" y="103"/>
                  </a:cxn>
                </a:cxnLst>
                <a:rect l="0" t="0" r="r" b="b"/>
                <a:pathLst>
                  <a:path w="145" h="143">
                    <a:moveTo>
                      <a:pt x="138" y="34"/>
                    </a:moveTo>
                    <a:lnTo>
                      <a:pt x="138" y="34"/>
                    </a:lnTo>
                    <a:lnTo>
                      <a:pt x="135" y="32"/>
                    </a:lnTo>
                    <a:lnTo>
                      <a:pt x="133" y="29"/>
                    </a:lnTo>
                    <a:lnTo>
                      <a:pt x="130" y="27"/>
                    </a:lnTo>
                    <a:lnTo>
                      <a:pt x="121" y="24"/>
                    </a:lnTo>
                    <a:lnTo>
                      <a:pt x="120" y="24"/>
                    </a:lnTo>
                    <a:lnTo>
                      <a:pt x="116" y="27"/>
                    </a:lnTo>
                    <a:lnTo>
                      <a:pt x="116" y="32"/>
                    </a:lnTo>
                    <a:lnTo>
                      <a:pt x="115" y="34"/>
                    </a:lnTo>
                    <a:lnTo>
                      <a:pt x="106" y="32"/>
                    </a:lnTo>
                    <a:lnTo>
                      <a:pt x="103" y="30"/>
                    </a:lnTo>
                    <a:lnTo>
                      <a:pt x="95" y="27"/>
                    </a:lnTo>
                    <a:lnTo>
                      <a:pt x="88" y="27"/>
                    </a:lnTo>
                    <a:lnTo>
                      <a:pt x="86" y="24"/>
                    </a:lnTo>
                    <a:lnTo>
                      <a:pt x="88" y="20"/>
                    </a:lnTo>
                    <a:lnTo>
                      <a:pt x="81" y="15"/>
                    </a:lnTo>
                    <a:lnTo>
                      <a:pt x="78" y="15"/>
                    </a:lnTo>
                    <a:lnTo>
                      <a:pt x="66" y="9"/>
                    </a:lnTo>
                    <a:lnTo>
                      <a:pt x="58" y="4"/>
                    </a:lnTo>
                    <a:lnTo>
                      <a:pt x="52" y="0"/>
                    </a:lnTo>
                    <a:lnTo>
                      <a:pt x="50" y="5"/>
                    </a:lnTo>
                    <a:lnTo>
                      <a:pt x="43" y="7"/>
                    </a:lnTo>
                    <a:lnTo>
                      <a:pt x="32" y="14"/>
                    </a:lnTo>
                    <a:lnTo>
                      <a:pt x="27" y="14"/>
                    </a:lnTo>
                    <a:lnTo>
                      <a:pt x="20" y="17"/>
                    </a:lnTo>
                    <a:lnTo>
                      <a:pt x="23" y="22"/>
                    </a:lnTo>
                    <a:lnTo>
                      <a:pt x="23" y="25"/>
                    </a:lnTo>
                    <a:lnTo>
                      <a:pt x="25" y="29"/>
                    </a:lnTo>
                    <a:lnTo>
                      <a:pt x="23" y="34"/>
                    </a:lnTo>
                    <a:lnTo>
                      <a:pt x="15" y="43"/>
                    </a:lnTo>
                    <a:lnTo>
                      <a:pt x="13" y="47"/>
                    </a:lnTo>
                    <a:lnTo>
                      <a:pt x="17" y="48"/>
                    </a:lnTo>
                    <a:lnTo>
                      <a:pt x="12" y="55"/>
                    </a:lnTo>
                    <a:lnTo>
                      <a:pt x="7" y="55"/>
                    </a:lnTo>
                    <a:lnTo>
                      <a:pt x="2" y="62"/>
                    </a:lnTo>
                    <a:lnTo>
                      <a:pt x="3" y="65"/>
                    </a:lnTo>
                    <a:lnTo>
                      <a:pt x="5" y="68"/>
                    </a:lnTo>
                    <a:lnTo>
                      <a:pt x="5" y="73"/>
                    </a:lnTo>
                    <a:lnTo>
                      <a:pt x="7" y="78"/>
                    </a:lnTo>
                    <a:lnTo>
                      <a:pt x="3" y="83"/>
                    </a:lnTo>
                    <a:lnTo>
                      <a:pt x="0" y="85"/>
                    </a:lnTo>
                    <a:lnTo>
                      <a:pt x="3" y="88"/>
                    </a:lnTo>
                    <a:lnTo>
                      <a:pt x="8" y="90"/>
                    </a:lnTo>
                    <a:lnTo>
                      <a:pt x="13" y="95"/>
                    </a:lnTo>
                    <a:lnTo>
                      <a:pt x="18" y="97"/>
                    </a:lnTo>
                    <a:lnTo>
                      <a:pt x="20" y="97"/>
                    </a:lnTo>
                    <a:lnTo>
                      <a:pt x="22" y="92"/>
                    </a:lnTo>
                    <a:lnTo>
                      <a:pt x="23" y="88"/>
                    </a:lnTo>
                    <a:lnTo>
                      <a:pt x="27" y="85"/>
                    </a:lnTo>
                    <a:lnTo>
                      <a:pt x="27" y="88"/>
                    </a:lnTo>
                    <a:lnTo>
                      <a:pt x="28" y="92"/>
                    </a:lnTo>
                    <a:lnTo>
                      <a:pt x="28" y="90"/>
                    </a:lnTo>
                    <a:lnTo>
                      <a:pt x="28" y="87"/>
                    </a:lnTo>
                    <a:lnTo>
                      <a:pt x="30" y="87"/>
                    </a:lnTo>
                    <a:lnTo>
                      <a:pt x="32" y="93"/>
                    </a:lnTo>
                    <a:lnTo>
                      <a:pt x="30" y="98"/>
                    </a:lnTo>
                    <a:lnTo>
                      <a:pt x="30" y="102"/>
                    </a:lnTo>
                    <a:lnTo>
                      <a:pt x="28" y="108"/>
                    </a:lnTo>
                    <a:lnTo>
                      <a:pt x="22" y="113"/>
                    </a:lnTo>
                    <a:lnTo>
                      <a:pt x="25" y="113"/>
                    </a:lnTo>
                    <a:lnTo>
                      <a:pt x="27" y="120"/>
                    </a:lnTo>
                    <a:lnTo>
                      <a:pt x="22" y="122"/>
                    </a:lnTo>
                    <a:lnTo>
                      <a:pt x="17" y="127"/>
                    </a:lnTo>
                    <a:lnTo>
                      <a:pt x="18" y="130"/>
                    </a:lnTo>
                    <a:lnTo>
                      <a:pt x="23" y="130"/>
                    </a:lnTo>
                    <a:lnTo>
                      <a:pt x="28" y="128"/>
                    </a:lnTo>
                    <a:lnTo>
                      <a:pt x="30" y="132"/>
                    </a:lnTo>
                    <a:lnTo>
                      <a:pt x="38" y="133"/>
                    </a:lnTo>
                    <a:lnTo>
                      <a:pt x="42" y="135"/>
                    </a:lnTo>
                    <a:lnTo>
                      <a:pt x="50" y="143"/>
                    </a:lnTo>
                    <a:lnTo>
                      <a:pt x="52" y="143"/>
                    </a:lnTo>
                    <a:lnTo>
                      <a:pt x="57" y="140"/>
                    </a:lnTo>
                    <a:lnTo>
                      <a:pt x="76" y="103"/>
                    </a:lnTo>
                    <a:lnTo>
                      <a:pt x="80" y="102"/>
                    </a:lnTo>
                    <a:lnTo>
                      <a:pt x="105" y="93"/>
                    </a:lnTo>
                    <a:lnTo>
                      <a:pt x="115" y="87"/>
                    </a:lnTo>
                    <a:lnTo>
                      <a:pt x="131" y="73"/>
                    </a:lnTo>
                    <a:lnTo>
                      <a:pt x="138" y="58"/>
                    </a:lnTo>
                    <a:lnTo>
                      <a:pt x="143" y="58"/>
                    </a:lnTo>
                    <a:lnTo>
                      <a:pt x="143" y="57"/>
                    </a:lnTo>
                    <a:lnTo>
                      <a:pt x="145" y="52"/>
                    </a:lnTo>
                    <a:lnTo>
                      <a:pt x="145" y="47"/>
                    </a:lnTo>
                    <a:lnTo>
                      <a:pt x="140" y="39"/>
                    </a:lnTo>
                    <a:lnTo>
                      <a:pt x="140" y="37"/>
                    </a:lnTo>
                    <a:lnTo>
                      <a:pt x="138" y="34"/>
                    </a:lnTo>
                    <a:lnTo>
                      <a:pt x="138" y="34"/>
                    </a:lnTo>
                    <a:lnTo>
                      <a:pt x="138" y="34"/>
                    </a:lnTo>
                    <a:close/>
                    <a:moveTo>
                      <a:pt x="18" y="103"/>
                    </a:moveTo>
                    <a:lnTo>
                      <a:pt x="18" y="103"/>
                    </a:lnTo>
                    <a:lnTo>
                      <a:pt x="20" y="98"/>
                    </a:lnTo>
                    <a:lnTo>
                      <a:pt x="25" y="95"/>
                    </a:lnTo>
                    <a:lnTo>
                      <a:pt x="25" y="97"/>
                    </a:lnTo>
                    <a:lnTo>
                      <a:pt x="23" y="100"/>
                    </a:lnTo>
                    <a:lnTo>
                      <a:pt x="23" y="102"/>
                    </a:lnTo>
                    <a:lnTo>
                      <a:pt x="22" y="105"/>
                    </a:lnTo>
                    <a:lnTo>
                      <a:pt x="20" y="107"/>
                    </a:lnTo>
                    <a:lnTo>
                      <a:pt x="18" y="10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02" name="Freeform 170"/>
              <p:cNvSpPr>
                <a:spLocks/>
              </p:cNvSpPr>
              <p:nvPr/>
            </p:nvSpPr>
            <p:spPr bwMode="auto">
              <a:xfrm>
                <a:off x="5370452" y="3271790"/>
                <a:ext cx="168029" cy="216856"/>
              </a:xfrm>
              <a:custGeom>
                <a:avLst/>
                <a:gdLst/>
                <a:ahLst/>
                <a:cxnLst>
                  <a:cxn ang="0">
                    <a:pos x="286" y="245"/>
                  </a:cxn>
                  <a:cxn ang="0">
                    <a:pos x="268" y="244"/>
                  </a:cxn>
                  <a:cxn ang="0">
                    <a:pos x="268" y="217"/>
                  </a:cxn>
                  <a:cxn ang="0">
                    <a:pos x="248" y="222"/>
                  </a:cxn>
                  <a:cxn ang="0">
                    <a:pos x="218" y="209"/>
                  </a:cxn>
                  <a:cxn ang="0">
                    <a:pos x="190" y="184"/>
                  </a:cxn>
                  <a:cxn ang="0">
                    <a:pos x="185" y="167"/>
                  </a:cxn>
                  <a:cxn ang="0">
                    <a:pos x="186" y="152"/>
                  </a:cxn>
                  <a:cxn ang="0">
                    <a:pos x="200" y="142"/>
                  </a:cxn>
                  <a:cxn ang="0">
                    <a:pos x="205" y="121"/>
                  </a:cxn>
                  <a:cxn ang="0">
                    <a:pos x="220" y="106"/>
                  </a:cxn>
                  <a:cxn ang="0">
                    <a:pos x="255" y="96"/>
                  </a:cxn>
                  <a:cxn ang="0">
                    <a:pos x="265" y="93"/>
                  </a:cxn>
                  <a:cxn ang="0">
                    <a:pos x="278" y="94"/>
                  </a:cxn>
                  <a:cxn ang="0">
                    <a:pos x="260" y="84"/>
                  </a:cxn>
                  <a:cxn ang="0">
                    <a:pos x="270" y="56"/>
                  </a:cxn>
                  <a:cxn ang="0">
                    <a:pos x="258" y="49"/>
                  </a:cxn>
                  <a:cxn ang="0">
                    <a:pos x="233" y="49"/>
                  </a:cxn>
                  <a:cxn ang="0">
                    <a:pos x="211" y="53"/>
                  </a:cxn>
                  <a:cxn ang="0">
                    <a:pos x="203" y="48"/>
                  </a:cxn>
                  <a:cxn ang="0">
                    <a:pos x="195" y="34"/>
                  </a:cxn>
                  <a:cxn ang="0">
                    <a:pos x="172" y="18"/>
                  </a:cxn>
                  <a:cxn ang="0">
                    <a:pos x="158" y="5"/>
                  </a:cxn>
                  <a:cxn ang="0">
                    <a:pos x="147" y="3"/>
                  </a:cxn>
                  <a:cxn ang="0">
                    <a:pos x="150" y="23"/>
                  </a:cxn>
                  <a:cxn ang="0">
                    <a:pos x="122" y="53"/>
                  </a:cxn>
                  <a:cxn ang="0">
                    <a:pos x="64" y="106"/>
                  </a:cxn>
                  <a:cxn ang="0">
                    <a:pos x="45" y="99"/>
                  </a:cxn>
                  <a:cxn ang="0">
                    <a:pos x="25" y="96"/>
                  </a:cxn>
                  <a:cxn ang="0">
                    <a:pos x="32" y="79"/>
                  </a:cxn>
                  <a:cxn ang="0">
                    <a:pos x="12" y="88"/>
                  </a:cxn>
                  <a:cxn ang="0">
                    <a:pos x="0" y="106"/>
                  </a:cxn>
                  <a:cxn ang="0">
                    <a:pos x="2" y="116"/>
                  </a:cxn>
                  <a:cxn ang="0">
                    <a:pos x="7" y="131"/>
                  </a:cxn>
                  <a:cxn ang="0">
                    <a:pos x="10" y="141"/>
                  </a:cxn>
                  <a:cxn ang="0">
                    <a:pos x="39" y="154"/>
                  </a:cxn>
                  <a:cxn ang="0">
                    <a:pos x="49" y="176"/>
                  </a:cxn>
                  <a:cxn ang="0">
                    <a:pos x="67" y="197"/>
                  </a:cxn>
                  <a:cxn ang="0">
                    <a:pos x="80" y="219"/>
                  </a:cxn>
                  <a:cxn ang="0">
                    <a:pos x="90" y="242"/>
                  </a:cxn>
                  <a:cxn ang="0">
                    <a:pos x="97" y="254"/>
                  </a:cxn>
                  <a:cxn ang="0">
                    <a:pos x="110" y="274"/>
                  </a:cxn>
                  <a:cxn ang="0">
                    <a:pos x="127" y="295"/>
                  </a:cxn>
                  <a:cxn ang="0">
                    <a:pos x="130" y="308"/>
                  </a:cxn>
                  <a:cxn ang="0">
                    <a:pos x="133" y="318"/>
                  </a:cxn>
                  <a:cxn ang="0">
                    <a:pos x="145" y="330"/>
                  </a:cxn>
                  <a:cxn ang="0">
                    <a:pos x="160" y="340"/>
                  </a:cxn>
                  <a:cxn ang="0">
                    <a:pos x="175" y="348"/>
                  </a:cxn>
                  <a:cxn ang="0">
                    <a:pos x="186" y="357"/>
                  </a:cxn>
                  <a:cxn ang="0">
                    <a:pos x="201" y="368"/>
                  </a:cxn>
                  <a:cxn ang="0">
                    <a:pos x="223" y="375"/>
                  </a:cxn>
                  <a:cxn ang="0">
                    <a:pos x="238" y="383"/>
                  </a:cxn>
                  <a:cxn ang="0">
                    <a:pos x="251" y="395"/>
                  </a:cxn>
                  <a:cxn ang="0">
                    <a:pos x="261" y="403"/>
                  </a:cxn>
                  <a:cxn ang="0">
                    <a:pos x="279" y="416"/>
                  </a:cxn>
                  <a:cxn ang="0">
                    <a:pos x="299" y="408"/>
                  </a:cxn>
                  <a:cxn ang="0">
                    <a:pos x="301" y="393"/>
                  </a:cxn>
                  <a:cxn ang="0">
                    <a:pos x="298" y="388"/>
                  </a:cxn>
                  <a:cxn ang="0">
                    <a:pos x="313" y="367"/>
                  </a:cxn>
                  <a:cxn ang="0">
                    <a:pos x="306" y="342"/>
                  </a:cxn>
                  <a:cxn ang="0">
                    <a:pos x="309" y="312"/>
                  </a:cxn>
                  <a:cxn ang="0">
                    <a:pos x="314" y="277"/>
                  </a:cxn>
                </a:cxnLst>
                <a:rect l="0" t="0" r="r" b="b"/>
                <a:pathLst>
                  <a:path w="314" h="416">
                    <a:moveTo>
                      <a:pt x="291" y="245"/>
                    </a:moveTo>
                    <a:lnTo>
                      <a:pt x="291" y="245"/>
                    </a:lnTo>
                    <a:lnTo>
                      <a:pt x="288" y="244"/>
                    </a:lnTo>
                    <a:lnTo>
                      <a:pt x="286" y="245"/>
                    </a:lnTo>
                    <a:lnTo>
                      <a:pt x="279" y="245"/>
                    </a:lnTo>
                    <a:lnTo>
                      <a:pt x="276" y="245"/>
                    </a:lnTo>
                    <a:lnTo>
                      <a:pt x="271" y="247"/>
                    </a:lnTo>
                    <a:lnTo>
                      <a:pt x="268" y="244"/>
                    </a:lnTo>
                    <a:lnTo>
                      <a:pt x="268" y="239"/>
                    </a:lnTo>
                    <a:lnTo>
                      <a:pt x="266" y="225"/>
                    </a:lnTo>
                    <a:lnTo>
                      <a:pt x="266" y="219"/>
                    </a:lnTo>
                    <a:lnTo>
                      <a:pt x="268" y="217"/>
                    </a:lnTo>
                    <a:lnTo>
                      <a:pt x="270" y="212"/>
                    </a:lnTo>
                    <a:lnTo>
                      <a:pt x="266" y="209"/>
                    </a:lnTo>
                    <a:lnTo>
                      <a:pt x="258" y="214"/>
                    </a:lnTo>
                    <a:lnTo>
                      <a:pt x="248" y="222"/>
                    </a:lnTo>
                    <a:lnTo>
                      <a:pt x="236" y="222"/>
                    </a:lnTo>
                    <a:lnTo>
                      <a:pt x="225" y="222"/>
                    </a:lnTo>
                    <a:lnTo>
                      <a:pt x="223" y="215"/>
                    </a:lnTo>
                    <a:lnTo>
                      <a:pt x="218" y="209"/>
                    </a:lnTo>
                    <a:lnTo>
                      <a:pt x="211" y="207"/>
                    </a:lnTo>
                    <a:lnTo>
                      <a:pt x="196" y="209"/>
                    </a:lnTo>
                    <a:lnTo>
                      <a:pt x="201" y="201"/>
                    </a:lnTo>
                    <a:lnTo>
                      <a:pt x="190" y="184"/>
                    </a:lnTo>
                    <a:lnTo>
                      <a:pt x="183" y="177"/>
                    </a:lnTo>
                    <a:lnTo>
                      <a:pt x="185" y="174"/>
                    </a:lnTo>
                    <a:lnTo>
                      <a:pt x="183" y="171"/>
                    </a:lnTo>
                    <a:lnTo>
                      <a:pt x="185" y="167"/>
                    </a:lnTo>
                    <a:lnTo>
                      <a:pt x="186" y="162"/>
                    </a:lnTo>
                    <a:lnTo>
                      <a:pt x="185" y="159"/>
                    </a:lnTo>
                    <a:lnTo>
                      <a:pt x="186" y="157"/>
                    </a:lnTo>
                    <a:lnTo>
                      <a:pt x="186" y="152"/>
                    </a:lnTo>
                    <a:lnTo>
                      <a:pt x="195" y="149"/>
                    </a:lnTo>
                    <a:lnTo>
                      <a:pt x="198" y="149"/>
                    </a:lnTo>
                    <a:lnTo>
                      <a:pt x="201" y="146"/>
                    </a:lnTo>
                    <a:lnTo>
                      <a:pt x="200" y="142"/>
                    </a:lnTo>
                    <a:lnTo>
                      <a:pt x="196" y="134"/>
                    </a:lnTo>
                    <a:lnTo>
                      <a:pt x="203" y="127"/>
                    </a:lnTo>
                    <a:lnTo>
                      <a:pt x="203" y="124"/>
                    </a:lnTo>
                    <a:lnTo>
                      <a:pt x="205" y="121"/>
                    </a:lnTo>
                    <a:lnTo>
                      <a:pt x="205" y="116"/>
                    </a:lnTo>
                    <a:lnTo>
                      <a:pt x="208" y="112"/>
                    </a:lnTo>
                    <a:lnTo>
                      <a:pt x="215" y="111"/>
                    </a:lnTo>
                    <a:lnTo>
                      <a:pt x="220" y="106"/>
                    </a:lnTo>
                    <a:lnTo>
                      <a:pt x="223" y="106"/>
                    </a:lnTo>
                    <a:lnTo>
                      <a:pt x="225" y="103"/>
                    </a:lnTo>
                    <a:lnTo>
                      <a:pt x="238" y="101"/>
                    </a:lnTo>
                    <a:lnTo>
                      <a:pt x="255" y="96"/>
                    </a:lnTo>
                    <a:lnTo>
                      <a:pt x="256" y="91"/>
                    </a:lnTo>
                    <a:lnTo>
                      <a:pt x="258" y="93"/>
                    </a:lnTo>
                    <a:lnTo>
                      <a:pt x="263" y="93"/>
                    </a:lnTo>
                    <a:lnTo>
                      <a:pt x="265" y="93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74" y="98"/>
                    </a:lnTo>
                    <a:lnTo>
                      <a:pt x="278" y="94"/>
                    </a:lnTo>
                    <a:lnTo>
                      <a:pt x="276" y="88"/>
                    </a:lnTo>
                    <a:lnTo>
                      <a:pt x="271" y="84"/>
                    </a:lnTo>
                    <a:lnTo>
                      <a:pt x="266" y="84"/>
                    </a:lnTo>
                    <a:lnTo>
                      <a:pt x="260" y="84"/>
                    </a:lnTo>
                    <a:lnTo>
                      <a:pt x="260" y="83"/>
                    </a:lnTo>
                    <a:lnTo>
                      <a:pt x="274" y="58"/>
                    </a:lnTo>
                    <a:lnTo>
                      <a:pt x="274" y="56"/>
                    </a:lnTo>
                    <a:lnTo>
                      <a:pt x="270" y="56"/>
                    </a:lnTo>
                    <a:lnTo>
                      <a:pt x="268" y="54"/>
                    </a:lnTo>
                    <a:lnTo>
                      <a:pt x="263" y="51"/>
                    </a:lnTo>
                    <a:lnTo>
                      <a:pt x="260" y="51"/>
                    </a:lnTo>
                    <a:lnTo>
                      <a:pt x="258" y="49"/>
                    </a:lnTo>
                    <a:lnTo>
                      <a:pt x="253" y="49"/>
                    </a:lnTo>
                    <a:lnTo>
                      <a:pt x="245" y="53"/>
                    </a:lnTo>
                    <a:lnTo>
                      <a:pt x="240" y="49"/>
                    </a:lnTo>
                    <a:lnTo>
                      <a:pt x="233" y="49"/>
                    </a:lnTo>
                    <a:lnTo>
                      <a:pt x="225" y="53"/>
                    </a:lnTo>
                    <a:lnTo>
                      <a:pt x="221" y="54"/>
                    </a:lnTo>
                    <a:lnTo>
                      <a:pt x="216" y="54"/>
                    </a:lnTo>
                    <a:lnTo>
                      <a:pt x="211" y="53"/>
                    </a:lnTo>
                    <a:lnTo>
                      <a:pt x="206" y="54"/>
                    </a:lnTo>
                    <a:lnTo>
                      <a:pt x="203" y="53"/>
                    </a:lnTo>
                    <a:lnTo>
                      <a:pt x="201" y="49"/>
                    </a:lnTo>
                    <a:lnTo>
                      <a:pt x="203" y="48"/>
                    </a:lnTo>
                    <a:lnTo>
                      <a:pt x="200" y="41"/>
                    </a:lnTo>
                    <a:lnTo>
                      <a:pt x="196" y="39"/>
                    </a:lnTo>
                    <a:lnTo>
                      <a:pt x="195" y="39"/>
                    </a:lnTo>
                    <a:lnTo>
                      <a:pt x="195" y="34"/>
                    </a:lnTo>
                    <a:lnTo>
                      <a:pt x="190" y="28"/>
                    </a:lnTo>
                    <a:lnTo>
                      <a:pt x="178" y="24"/>
                    </a:lnTo>
                    <a:lnTo>
                      <a:pt x="175" y="24"/>
                    </a:lnTo>
                    <a:lnTo>
                      <a:pt x="172" y="18"/>
                    </a:lnTo>
                    <a:lnTo>
                      <a:pt x="172" y="13"/>
                    </a:lnTo>
                    <a:lnTo>
                      <a:pt x="165" y="8"/>
                    </a:lnTo>
                    <a:lnTo>
                      <a:pt x="163" y="5"/>
                    </a:lnTo>
                    <a:lnTo>
                      <a:pt x="158" y="5"/>
                    </a:lnTo>
                    <a:lnTo>
                      <a:pt x="150" y="1"/>
                    </a:lnTo>
                    <a:lnTo>
                      <a:pt x="147" y="0"/>
                    </a:lnTo>
                    <a:lnTo>
                      <a:pt x="145" y="0"/>
                    </a:lnTo>
                    <a:lnTo>
                      <a:pt x="147" y="3"/>
                    </a:lnTo>
                    <a:lnTo>
                      <a:pt x="147" y="5"/>
                    </a:lnTo>
                    <a:lnTo>
                      <a:pt x="152" y="13"/>
                    </a:lnTo>
                    <a:lnTo>
                      <a:pt x="152" y="18"/>
                    </a:lnTo>
                    <a:lnTo>
                      <a:pt x="150" y="23"/>
                    </a:lnTo>
                    <a:lnTo>
                      <a:pt x="150" y="24"/>
                    </a:lnTo>
                    <a:lnTo>
                      <a:pt x="145" y="24"/>
                    </a:lnTo>
                    <a:lnTo>
                      <a:pt x="138" y="39"/>
                    </a:lnTo>
                    <a:lnTo>
                      <a:pt x="122" y="53"/>
                    </a:lnTo>
                    <a:lnTo>
                      <a:pt x="112" y="59"/>
                    </a:lnTo>
                    <a:lnTo>
                      <a:pt x="87" y="68"/>
                    </a:lnTo>
                    <a:lnTo>
                      <a:pt x="83" y="69"/>
                    </a:lnTo>
                    <a:lnTo>
                      <a:pt x="64" y="106"/>
                    </a:lnTo>
                    <a:lnTo>
                      <a:pt x="59" y="109"/>
                    </a:lnTo>
                    <a:lnTo>
                      <a:pt x="57" y="109"/>
                    </a:lnTo>
                    <a:lnTo>
                      <a:pt x="49" y="101"/>
                    </a:lnTo>
                    <a:lnTo>
                      <a:pt x="45" y="99"/>
                    </a:lnTo>
                    <a:lnTo>
                      <a:pt x="37" y="98"/>
                    </a:lnTo>
                    <a:lnTo>
                      <a:pt x="35" y="94"/>
                    </a:lnTo>
                    <a:lnTo>
                      <a:pt x="30" y="96"/>
                    </a:lnTo>
                    <a:lnTo>
                      <a:pt x="25" y="96"/>
                    </a:lnTo>
                    <a:lnTo>
                      <a:pt x="24" y="93"/>
                    </a:lnTo>
                    <a:lnTo>
                      <a:pt x="29" y="88"/>
                    </a:lnTo>
                    <a:lnTo>
                      <a:pt x="34" y="86"/>
                    </a:lnTo>
                    <a:lnTo>
                      <a:pt x="32" y="79"/>
                    </a:lnTo>
                    <a:lnTo>
                      <a:pt x="29" y="79"/>
                    </a:lnTo>
                    <a:lnTo>
                      <a:pt x="29" y="79"/>
                    </a:lnTo>
                    <a:lnTo>
                      <a:pt x="17" y="84"/>
                    </a:lnTo>
                    <a:lnTo>
                      <a:pt x="12" y="88"/>
                    </a:lnTo>
                    <a:lnTo>
                      <a:pt x="4" y="94"/>
                    </a:lnTo>
                    <a:lnTo>
                      <a:pt x="2" y="101"/>
                    </a:lnTo>
                    <a:lnTo>
                      <a:pt x="0" y="104"/>
                    </a:lnTo>
                    <a:lnTo>
                      <a:pt x="0" y="106"/>
                    </a:lnTo>
                    <a:lnTo>
                      <a:pt x="5" y="109"/>
                    </a:lnTo>
                    <a:lnTo>
                      <a:pt x="5" y="112"/>
                    </a:lnTo>
                    <a:lnTo>
                      <a:pt x="2" y="114"/>
                    </a:lnTo>
                    <a:lnTo>
                      <a:pt x="2" y="116"/>
                    </a:lnTo>
                    <a:lnTo>
                      <a:pt x="7" y="121"/>
                    </a:lnTo>
                    <a:lnTo>
                      <a:pt x="10" y="126"/>
                    </a:lnTo>
                    <a:lnTo>
                      <a:pt x="10" y="131"/>
                    </a:lnTo>
                    <a:lnTo>
                      <a:pt x="7" y="131"/>
                    </a:lnTo>
                    <a:lnTo>
                      <a:pt x="2" y="132"/>
                    </a:lnTo>
                    <a:lnTo>
                      <a:pt x="2" y="136"/>
                    </a:lnTo>
                    <a:lnTo>
                      <a:pt x="5" y="139"/>
                    </a:lnTo>
                    <a:lnTo>
                      <a:pt x="10" y="141"/>
                    </a:lnTo>
                    <a:lnTo>
                      <a:pt x="17" y="147"/>
                    </a:lnTo>
                    <a:lnTo>
                      <a:pt x="24" y="147"/>
                    </a:lnTo>
                    <a:lnTo>
                      <a:pt x="34" y="154"/>
                    </a:lnTo>
                    <a:lnTo>
                      <a:pt x="39" y="154"/>
                    </a:lnTo>
                    <a:lnTo>
                      <a:pt x="40" y="157"/>
                    </a:lnTo>
                    <a:lnTo>
                      <a:pt x="45" y="166"/>
                    </a:lnTo>
                    <a:lnTo>
                      <a:pt x="47" y="171"/>
                    </a:lnTo>
                    <a:lnTo>
                      <a:pt x="49" y="176"/>
                    </a:lnTo>
                    <a:lnTo>
                      <a:pt x="59" y="181"/>
                    </a:lnTo>
                    <a:lnTo>
                      <a:pt x="64" y="187"/>
                    </a:lnTo>
                    <a:lnTo>
                      <a:pt x="65" y="192"/>
                    </a:lnTo>
                    <a:lnTo>
                      <a:pt x="67" y="197"/>
                    </a:lnTo>
                    <a:lnTo>
                      <a:pt x="69" y="204"/>
                    </a:lnTo>
                    <a:lnTo>
                      <a:pt x="72" y="209"/>
                    </a:lnTo>
                    <a:lnTo>
                      <a:pt x="75" y="210"/>
                    </a:lnTo>
                    <a:lnTo>
                      <a:pt x="80" y="219"/>
                    </a:lnTo>
                    <a:lnTo>
                      <a:pt x="80" y="224"/>
                    </a:lnTo>
                    <a:lnTo>
                      <a:pt x="78" y="225"/>
                    </a:lnTo>
                    <a:lnTo>
                      <a:pt x="83" y="232"/>
                    </a:lnTo>
                    <a:lnTo>
                      <a:pt x="90" y="242"/>
                    </a:lnTo>
                    <a:lnTo>
                      <a:pt x="93" y="245"/>
                    </a:lnTo>
                    <a:lnTo>
                      <a:pt x="92" y="250"/>
                    </a:lnTo>
                    <a:lnTo>
                      <a:pt x="93" y="252"/>
                    </a:lnTo>
                    <a:lnTo>
                      <a:pt x="97" y="254"/>
                    </a:lnTo>
                    <a:lnTo>
                      <a:pt x="105" y="260"/>
                    </a:lnTo>
                    <a:lnTo>
                      <a:pt x="107" y="264"/>
                    </a:lnTo>
                    <a:lnTo>
                      <a:pt x="107" y="270"/>
                    </a:lnTo>
                    <a:lnTo>
                      <a:pt x="110" y="274"/>
                    </a:lnTo>
                    <a:lnTo>
                      <a:pt x="117" y="275"/>
                    </a:lnTo>
                    <a:lnTo>
                      <a:pt x="117" y="280"/>
                    </a:lnTo>
                    <a:lnTo>
                      <a:pt x="125" y="290"/>
                    </a:lnTo>
                    <a:lnTo>
                      <a:pt x="127" y="295"/>
                    </a:lnTo>
                    <a:lnTo>
                      <a:pt x="133" y="305"/>
                    </a:lnTo>
                    <a:lnTo>
                      <a:pt x="135" y="310"/>
                    </a:lnTo>
                    <a:lnTo>
                      <a:pt x="132" y="310"/>
                    </a:lnTo>
                    <a:lnTo>
                      <a:pt x="130" y="308"/>
                    </a:lnTo>
                    <a:lnTo>
                      <a:pt x="130" y="312"/>
                    </a:lnTo>
                    <a:lnTo>
                      <a:pt x="130" y="315"/>
                    </a:lnTo>
                    <a:lnTo>
                      <a:pt x="130" y="318"/>
                    </a:lnTo>
                    <a:lnTo>
                      <a:pt x="133" y="318"/>
                    </a:lnTo>
                    <a:lnTo>
                      <a:pt x="137" y="320"/>
                    </a:lnTo>
                    <a:lnTo>
                      <a:pt x="137" y="322"/>
                    </a:lnTo>
                    <a:lnTo>
                      <a:pt x="137" y="325"/>
                    </a:lnTo>
                    <a:lnTo>
                      <a:pt x="145" y="330"/>
                    </a:lnTo>
                    <a:lnTo>
                      <a:pt x="152" y="333"/>
                    </a:lnTo>
                    <a:lnTo>
                      <a:pt x="152" y="337"/>
                    </a:lnTo>
                    <a:lnTo>
                      <a:pt x="157" y="340"/>
                    </a:lnTo>
                    <a:lnTo>
                      <a:pt x="160" y="340"/>
                    </a:lnTo>
                    <a:lnTo>
                      <a:pt x="162" y="343"/>
                    </a:lnTo>
                    <a:lnTo>
                      <a:pt x="163" y="347"/>
                    </a:lnTo>
                    <a:lnTo>
                      <a:pt x="167" y="348"/>
                    </a:lnTo>
                    <a:lnTo>
                      <a:pt x="175" y="348"/>
                    </a:lnTo>
                    <a:lnTo>
                      <a:pt x="176" y="345"/>
                    </a:lnTo>
                    <a:lnTo>
                      <a:pt x="175" y="350"/>
                    </a:lnTo>
                    <a:lnTo>
                      <a:pt x="180" y="353"/>
                    </a:lnTo>
                    <a:lnTo>
                      <a:pt x="186" y="357"/>
                    </a:lnTo>
                    <a:lnTo>
                      <a:pt x="191" y="360"/>
                    </a:lnTo>
                    <a:lnTo>
                      <a:pt x="191" y="363"/>
                    </a:lnTo>
                    <a:lnTo>
                      <a:pt x="195" y="365"/>
                    </a:lnTo>
                    <a:lnTo>
                      <a:pt x="201" y="368"/>
                    </a:lnTo>
                    <a:lnTo>
                      <a:pt x="203" y="367"/>
                    </a:lnTo>
                    <a:lnTo>
                      <a:pt x="206" y="368"/>
                    </a:lnTo>
                    <a:lnTo>
                      <a:pt x="216" y="373"/>
                    </a:lnTo>
                    <a:lnTo>
                      <a:pt x="223" y="375"/>
                    </a:lnTo>
                    <a:lnTo>
                      <a:pt x="228" y="375"/>
                    </a:lnTo>
                    <a:lnTo>
                      <a:pt x="230" y="377"/>
                    </a:lnTo>
                    <a:lnTo>
                      <a:pt x="231" y="380"/>
                    </a:lnTo>
                    <a:lnTo>
                      <a:pt x="238" y="383"/>
                    </a:lnTo>
                    <a:lnTo>
                      <a:pt x="241" y="387"/>
                    </a:lnTo>
                    <a:lnTo>
                      <a:pt x="246" y="390"/>
                    </a:lnTo>
                    <a:lnTo>
                      <a:pt x="250" y="392"/>
                    </a:lnTo>
                    <a:lnTo>
                      <a:pt x="251" y="395"/>
                    </a:lnTo>
                    <a:lnTo>
                      <a:pt x="251" y="397"/>
                    </a:lnTo>
                    <a:lnTo>
                      <a:pt x="251" y="400"/>
                    </a:lnTo>
                    <a:lnTo>
                      <a:pt x="256" y="400"/>
                    </a:lnTo>
                    <a:lnTo>
                      <a:pt x="261" y="403"/>
                    </a:lnTo>
                    <a:lnTo>
                      <a:pt x="268" y="408"/>
                    </a:lnTo>
                    <a:lnTo>
                      <a:pt x="274" y="415"/>
                    </a:lnTo>
                    <a:lnTo>
                      <a:pt x="279" y="415"/>
                    </a:lnTo>
                    <a:lnTo>
                      <a:pt x="279" y="416"/>
                    </a:lnTo>
                    <a:lnTo>
                      <a:pt x="286" y="413"/>
                    </a:lnTo>
                    <a:lnTo>
                      <a:pt x="291" y="410"/>
                    </a:lnTo>
                    <a:lnTo>
                      <a:pt x="294" y="411"/>
                    </a:lnTo>
                    <a:lnTo>
                      <a:pt x="299" y="408"/>
                    </a:lnTo>
                    <a:lnTo>
                      <a:pt x="301" y="405"/>
                    </a:lnTo>
                    <a:lnTo>
                      <a:pt x="296" y="402"/>
                    </a:lnTo>
                    <a:lnTo>
                      <a:pt x="298" y="397"/>
                    </a:lnTo>
                    <a:lnTo>
                      <a:pt x="301" y="393"/>
                    </a:lnTo>
                    <a:lnTo>
                      <a:pt x="304" y="395"/>
                    </a:lnTo>
                    <a:lnTo>
                      <a:pt x="303" y="392"/>
                    </a:lnTo>
                    <a:lnTo>
                      <a:pt x="301" y="392"/>
                    </a:lnTo>
                    <a:lnTo>
                      <a:pt x="298" y="388"/>
                    </a:lnTo>
                    <a:lnTo>
                      <a:pt x="301" y="382"/>
                    </a:lnTo>
                    <a:lnTo>
                      <a:pt x="308" y="378"/>
                    </a:lnTo>
                    <a:lnTo>
                      <a:pt x="313" y="373"/>
                    </a:lnTo>
                    <a:lnTo>
                      <a:pt x="313" y="367"/>
                    </a:lnTo>
                    <a:lnTo>
                      <a:pt x="306" y="353"/>
                    </a:lnTo>
                    <a:lnTo>
                      <a:pt x="308" y="350"/>
                    </a:lnTo>
                    <a:lnTo>
                      <a:pt x="308" y="343"/>
                    </a:lnTo>
                    <a:lnTo>
                      <a:pt x="306" y="342"/>
                    </a:lnTo>
                    <a:lnTo>
                      <a:pt x="304" y="337"/>
                    </a:lnTo>
                    <a:lnTo>
                      <a:pt x="308" y="333"/>
                    </a:lnTo>
                    <a:lnTo>
                      <a:pt x="309" y="325"/>
                    </a:lnTo>
                    <a:lnTo>
                      <a:pt x="309" y="312"/>
                    </a:lnTo>
                    <a:lnTo>
                      <a:pt x="306" y="305"/>
                    </a:lnTo>
                    <a:lnTo>
                      <a:pt x="309" y="299"/>
                    </a:lnTo>
                    <a:lnTo>
                      <a:pt x="309" y="284"/>
                    </a:lnTo>
                    <a:lnTo>
                      <a:pt x="314" y="277"/>
                    </a:lnTo>
                    <a:lnTo>
                      <a:pt x="313" y="274"/>
                    </a:lnTo>
                    <a:lnTo>
                      <a:pt x="291" y="245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03" name="Freeform 171"/>
              <p:cNvSpPr>
                <a:spLocks/>
              </p:cNvSpPr>
              <p:nvPr/>
            </p:nvSpPr>
            <p:spPr bwMode="auto">
              <a:xfrm>
                <a:off x="5526708" y="3383849"/>
                <a:ext cx="161607" cy="158751"/>
              </a:xfrm>
              <a:custGeom>
                <a:avLst/>
                <a:gdLst/>
                <a:ahLst/>
                <a:cxnLst>
                  <a:cxn ang="0">
                    <a:pos x="291" y="225"/>
                  </a:cxn>
                  <a:cxn ang="0">
                    <a:pos x="289" y="172"/>
                  </a:cxn>
                  <a:cxn ang="0">
                    <a:pos x="274" y="147"/>
                  </a:cxn>
                  <a:cxn ang="0">
                    <a:pos x="224" y="122"/>
                  </a:cxn>
                  <a:cxn ang="0">
                    <a:pos x="226" y="98"/>
                  </a:cxn>
                  <a:cxn ang="0">
                    <a:pos x="199" y="90"/>
                  </a:cxn>
                  <a:cxn ang="0">
                    <a:pos x="188" y="80"/>
                  </a:cxn>
                  <a:cxn ang="0">
                    <a:pos x="166" y="75"/>
                  </a:cxn>
                  <a:cxn ang="0">
                    <a:pos x="143" y="60"/>
                  </a:cxn>
                  <a:cxn ang="0">
                    <a:pos x="126" y="60"/>
                  </a:cxn>
                  <a:cxn ang="0">
                    <a:pos x="110" y="47"/>
                  </a:cxn>
                  <a:cxn ang="0">
                    <a:pos x="103" y="32"/>
                  </a:cxn>
                  <a:cxn ang="0">
                    <a:pos x="101" y="7"/>
                  </a:cxn>
                  <a:cxn ang="0">
                    <a:pos x="93" y="4"/>
                  </a:cxn>
                  <a:cxn ang="0">
                    <a:pos x="75" y="4"/>
                  </a:cxn>
                  <a:cxn ang="0">
                    <a:pos x="52" y="22"/>
                  </a:cxn>
                  <a:cxn ang="0">
                    <a:pos x="33" y="27"/>
                  </a:cxn>
                  <a:cxn ang="0">
                    <a:pos x="15" y="30"/>
                  </a:cxn>
                  <a:cxn ang="0">
                    <a:pos x="23" y="62"/>
                  </a:cxn>
                  <a:cxn ang="0">
                    <a:pos x="15" y="90"/>
                  </a:cxn>
                  <a:cxn ang="0">
                    <a:pos x="17" y="118"/>
                  </a:cxn>
                  <a:cxn ang="0">
                    <a:pos x="17" y="128"/>
                  </a:cxn>
                  <a:cxn ang="0">
                    <a:pos x="22" y="152"/>
                  </a:cxn>
                  <a:cxn ang="0">
                    <a:pos x="10" y="167"/>
                  </a:cxn>
                  <a:cxn ang="0">
                    <a:pos x="12" y="177"/>
                  </a:cxn>
                  <a:cxn ang="0">
                    <a:pos x="15" y="185"/>
                  </a:cxn>
                  <a:cxn ang="0">
                    <a:pos x="23" y="195"/>
                  </a:cxn>
                  <a:cxn ang="0">
                    <a:pos x="23" y="210"/>
                  </a:cxn>
                  <a:cxn ang="0">
                    <a:pos x="40" y="225"/>
                  </a:cxn>
                  <a:cxn ang="0">
                    <a:pos x="33" y="248"/>
                  </a:cxn>
                  <a:cxn ang="0">
                    <a:pos x="67" y="306"/>
                  </a:cxn>
                  <a:cxn ang="0">
                    <a:pos x="78" y="303"/>
                  </a:cxn>
                  <a:cxn ang="0">
                    <a:pos x="85" y="291"/>
                  </a:cxn>
                  <a:cxn ang="0">
                    <a:pos x="106" y="285"/>
                  </a:cxn>
                  <a:cxn ang="0">
                    <a:pos x="123" y="285"/>
                  </a:cxn>
                  <a:cxn ang="0">
                    <a:pos x="138" y="289"/>
                  </a:cxn>
                  <a:cxn ang="0">
                    <a:pos x="145" y="298"/>
                  </a:cxn>
                  <a:cxn ang="0">
                    <a:pos x="148" y="286"/>
                  </a:cxn>
                  <a:cxn ang="0">
                    <a:pos x="178" y="281"/>
                  </a:cxn>
                  <a:cxn ang="0">
                    <a:pos x="191" y="266"/>
                  </a:cxn>
                  <a:cxn ang="0">
                    <a:pos x="188" y="251"/>
                  </a:cxn>
                  <a:cxn ang="0">
                    <a:pos x="199" y="228"/>
                  </a:cxn>
                  <a:cxn ang="0">
                    <a:pos x="264" y="218"/>
                  </a:cxn>
                  <a:cxn ang="0">
                    <a:pos x="287" y="231"/>
                  </a:cxn>
                </a:cxnLst>
                <a:rect l="0" t="0" r="r" b="b"/>
                <a:pathLst>
                  <a:path w="302" h="306">
                    <a:moveTo>
                      <a:pt x="287" y="231"/>
                    </a:moveTo>
                    <a:lnTo>
                      <a:pt x="291" y="228"/>
                    </a:lnTo>
                    <a:lnTo>
                      <a:pt x="291" y="225"/>
                    </a:lnTo>
                    <a:lnTo>
                      <a:pt x="302" y="203"/>
                    </a:lnTo>
                    <a:lnTo>
                      <a:pt x="301" y="191"/>
                    </a:lnTo>
                    <a:lnTo>
                      <a:pt x="289" y="172"/>
                    </a:lnTo>
                    <a:lnTo>
                      <a:pt x="276" y="170"/>
                    </a:lnTo>
                    <a:lnTo>
                      <a:pt x="277" y="160"/>
                    </a:lnTo>
                    <a:lnTo>
                      <a:pt x="274" y="147"/>
                    </a:lnTo>
                    <a:lnTo>
                      <a:pt x="233" y="147"/>
                    </a:lnTo>
                    <a:lnTo>
                      <a:pt x="233" y="135"/>
                    </a:lnTo>
                    <a:lnTo>
                      <a:pt x="224" y="122"/>
                    </a:lnTo>
                    <a:lnTo>
                      <a:pt x="226" y="117"/>
                    </a:lnTo>
                    <a:lnTo>
                      <a:pt x="224" y="108"/>
                    </a:lnTo>
                    <a:lnTo>
                      <a:pt x="226" y="98"/>
                    </a:lnTo>
                    <a:lnTo>
                      <a:pt x="224" y="95"/>
                    </a:lnTo>
                    <a:lnTo>
                      <a:pt x="214" y="90"/>
                    </a:lnTo>
                    <a:lnTo>
                      <a:pt x="199" y="90"/>
                    </a:lnTo>
                    <a:lnTo>
                      <a:pt x="194" y="88"/>
                    </a:lnTo>
                    <a:lnTo>
                      <a:pt x="189" y="87"/>
                    </a:lnTo>
                    <a:lnTo>
                      <a:pt x="188" y="80"/>
                    </a:lnTo>
                    <a:lnTo>
                      <a:pt x="181" y="79"/>
                    </a:lnTo>
                    <a:lnTo>
                      <a:pt x="170" y="75"/>
                    </a:lnTo>
                    <a:lnTo>
                      <a:pt x="166" y="75"/>
                    </a:lnTo>
                    <a:lnTo>
                      <a:pt x="158" y="67"/>
                    </a:lnTo>
                    <a:lnTo>
                      <a:pt x="151" y="69"/>
                    </a:lnTo>
                    <a:lnTo>
                      <a:pt x="143" y="60"/>
                    </a:lnTo>
                    <a:lnTo>
                      <a:pt x="133" y="62"/>
                    </a:lnTo>
                    <a:lnTo>
                      <a:pt x="131" y="65"/>
                    </a:lnTo>
                    <a:lnTo>
                      <a:pt x="126" y="60"/>
                    </a:lnTo>
                    <a:lnTo>
                      <a:pt x="118" y="55"/>
                    </a:lnTo>
                    <a:lnTo>
                      <a:pt x="111" y="54"/>
                    </a:lnTo>
                    <a:lnTo>
                      <a:pt x="110" y="47"/>
                    </a:lnTo>
                    <a:lnTo>
                      <a:pt x="105" y="45"/>
                    </a:lnTo>
                    <a:lnTo>
                      <a:pt x="101" y="37"/>
                    </a:lnTo>
                    <a:lnTo>
                      <a:pt x="103" y="32"/>
                    </a:lnTo>
                    <a:lnTo>
                      <a:pt x="100" y="22"/>
                    </a:lnTo>
                    <a:lnTo>
                      <a:pt x="103" y="15"/>
                    </a:lnTo>
                    <a:lnTo>
                      <a:pt x="101" y="7"/>
                    </a:lnTo>
                    <a:lnTo>
                      <a:pt x="101" y="2"/>
                    </a:lnTo>
                    <a:lnTo>
                      <a:pt x="98" y="0"/>
                    </a:lnTo>
                    <a:lnTo>
                      <a:pt x="93" y="4"/>
                    </a:lnTo>
                    <a:lnTo>
                      <a:pt x="88" y="0"/>
                    </a:lnTo>
                    <a:lnTo>
                      <a:pt x="83" y="0"/>
                    </a:lnTo>
                    <a:lnTo>
                      <a:pt x="75" y="4"/>
                    </a:lnTo>
                    <a:lnTo>
                      <a:pt x="67" y="5"/>
                    </a:lnTo>
                    <a:lnTo>
                      <a:pt x="55" y="12"/>
                    </a:lnTo>
                    <a:lnTo>
                      <a:pt x="52" y="22"/>
                    </a:lnTo>
                    <a:lnTo>
                      <a:pt x="45" y="24"/>
                    </a:lnTo>
                    <a:lnTo>
                      <a:pt x="38" y="24"/>
                    </a:lnTo>
                    <a:lnTo>
                      <a:pt x="33" y="27"/>
                    </a:lnTo>
                    <a:lnTo>
                      <a:pt x="30" y="27"/>
                    </a:lnTo>
                    <a:lnTo>
                      <a:pt x="22" y="30"/>
                    </a:lnTo>
                    <a:lnTo>
                      <a:pt x="15" y="30"/>
                    </a:lnTo>
                    <a:lnTo>
                      <a:pt x="0" y="30"/>
                    </a:lnTo>
                    <a:lnTo>
                      <a:pt x="22" y="59"/>
                    </a:lnTo>
                    <a:lnTo>
                      <a:pt x="23" y="62"/>
                    </a:lnTo>
                    <a:lnTo>
                      <a:pt x="18" y="69"/>
                    </a:lnTo>
                    <a:lnTo>
                      <a:pt x="18" y="84"/>
                    </a:lnTo>
                    <a:lnTo>
                      <a:pt x="15" y="90"/>
                    </a:lnTo>
                    <a:lnTo>
                      <a:pt x="18" y="97"/>
                    </a:lnTo>
                    <a:lnTo>
                      <a:pt x="18" y="110"/>
                    </a:lnTo>
                    <a:lnTo>
                      <a:pt x="17" y="118"/>
                    </a:lnTo>
                    <a:lnTo>
                      <a:pt x="13" y="122"/>
                    </a:lnTo>
                    <a:lnTo>
                      <a:pt x="15" y="127"/>
                    </a:lnTo>
                    <a:lnTo>
                      <a:pt x="17" y="128"/>
                    </a:lnTo>
                    <a:lnTo>
                      <a:pt x="17" y="135"/>
                    </a:lnTo>
                    <a:lnTo>
                      <a:pt x="15" y="138"/>
                    </a:lnTo>
                    <a:lnTo>
                      <a:pt x="22" y="152"/>
                    </a:lnTo>
                    <a:lnTo>
                      <a:pt x="22" y="158"/>
                    </a:lnTo>
                    <a:lnTo>
                      <a:pt x="17" y="163"/>
                    </a:lnTo>
                    <a:lnTo>
                      <a:pt x="10" y="167"/>
                    </a:lnTo>
                    <a:lnTo>
                      <a:pt x="7" y="173"/>
                    </a:lnTo>
                    <a:lnTo>
                      <a:pt x="10" y="177"/>
                    </a:lnTo>
                    <a:lnTo>
                      <a:pt x="12" y="177"/>
                    </a:lnTo>
                    <a:lnTo>
                      <a:pt x="13" y="180"/>
                    </a:lnTo>
                    <a:lnTo>
                      <a:pt x="13" y="180"/>
                    </a:lnTo>
                    <a:lnTo>
                      <a:pt x="15" y="185"/>
                    </a:lnTo>
                    <a:lnTo>
                      <a:pt x="20" y="188"/>
                    </a:lnTo>
                    <a:lnTo>
                      <a:pt x="22" y="191"/>
                    </a:lnTo>
                    <a:lnTo>
                      <a:pt x="23" y="195"/>
                    </a:lnTo>
                    <a:lnTo>
                      <a:pt x="22" y="200"/>
                    </a:lnTo>
                    <a:lnTo>
                      <a:pt x="23" y="201"/>
                    </a:lnTo>
                    <a:lnTo>
                      <a:pt x="23" y="210"/>
                    </a:lnTo>
                    <a:lnTo>
                      <a:pt x="28" y="215"/>
                    </a:lnTo>
                    <a:lnTo>
                      <a:pt x="38" y="221"/>
                    </a:lnTo>
                    <a:lnTo>
                      <a:pt x="40" y="225"/>
                    </a:lnTo>
                    <a:lnTo>
                      <a:pt x="37" y="231"/>
                    </a:lnTo>
                    <a:lnTo>
                      <a:pt x="38" y="236"/>
                    </a:lnTo>
                    <a:lnTo>
                      <a:pt x="33" y="248"/>
                    </a:lnTo>
                    <a:lnTo>
                      <a:pt x="37" y="253"/>
                    </a:lnTo>
                    <a:lnTo>
                      <a:pt x="48" y="263"/>
                    </a:lnTo>
                    <a:lnTo>
                      <a:pt x="67" y="306"/>
                    </a:lnTo>
                    <a:lnTo>
                      <a:pt x="73" y="306"/>
                    </a:lnTo>
                    <a:lnTo>
                      <a:pt x="75" y="303"/>
                    </a:lnTo>
                    <a:lnTo>
                      <a:pt x="78" y="303"/>
                    </a:lnTo>
                    <a:lnTo>
                      <a:pt x="78" y="303"/>
                    </a:lnTo>
                    <a:lnTo>
                      <a:pt x="81" y="299"/>
                    </a:lnTo>
                    <a:lnTo>
                      <a:pt x="85" y="291"/>
                    </a:lnTo>
                    <a:lnTo>
                      <a:pt x="95" y="283"/>
                    </a:lnTo>
                    <a:lnTo>
                      <a:pt x="101" y="280"/>
                    </a:lnTo>
                    <a:lnTo>
                      <a:pt x="106" y="285"/>
                    </a:lnTo>
                    <a:lnTo>
                      <a:pt x="115" y="285"/>
                    </a:lnTo>
                    <a:lnTo>
                      <a:pt x="118" y="283"/>
                    </a:lnTo>
                    <a:lnTo>
                      <a:pt x="123" y="285"/>
                    </a:lnTo>
                    <a:lnTo>
                      <a:pt x="133" y="283"/>
                    </a:lnTo>
                    <a:lnTo>
                      <a:pt x="136" y="283"/>
                    </a:lnTo>
                    <a:lnTo>
                      <a:pt x="138" y="289"/>
                    </a:lnTo>
                    <a:lnTo>
                      <a:pt x="141" y="298"/>
                    </a:lnTo>
                    <a:lnTo>
                      <a:pt x="143" y="301"/>
                    </a:lnTo>
                    <a:lnTo>
                      <a:pt x="145" y="298"/>
                    </a:lnTo>
                    <a:lnTo>
                      <a:pt x="145" y="294"/>
                    </a:lnTo>
                    <a:lnTo>
                      <a:pt x="148" y="289"/>
                    </a:lnTo>
                    <a:lnTo>
                      <a:pt x="148" y="286"/>
                    </a:lnTo>
                    <a:lnTo>
                      <a:pt x="151" y="281"/>
                    </a:lnTo>
                    <a:lnTo>
                      <a:pt x="166" y="281"/>
                    </a:lnTo>
                    <a:lnTo>
                      <a:pt x="178" y="281"/>
                    </a:lnTo>
                    <a:lnTo>
                      <a:pt x="183" y="285"/>
                    </a:lnTo>
                    <a:lnTo>
                      <a:pt x="184" y="278"/>
                    </a:lnTo>
                    <a:lnTo>
                      <a:pt x="191" y="266"/>
                    </a:lnTo>
                    <a:lnTo>
                      <a:pt x="191" y="260"/>
                    </a:lnTo>
                    <a:lnTo>
                      <a:pt x="189" y="255"/>
                    </a:lnTo>
                    <a:lnTo>
                      <a:pt x="188" y="251"/>
                    </a:lnTo>
                    <a:lnTo>
                      <a:pt x="196" y="240"/>
                    </a:lnTo>
                    <a:lnTo>
                      <a:pt x="199" y="231"/>
                    </a:lnTo>
                    <a:lnTo>
                      <a:pt x="199" y="228"/>
                    </a:lnTo>
                    <a:lnTo>
                      <a:pt x="204" y="225"/>
                    </a:lnTo>
                    <a:lnTo>
                      <a:pt x="238" y="216"/>
                    </a:lnTo>
                    <a:lnTo>
                      <a:pt x="264" y="218"/>
                    </a:lnTo>
                    <a:lnTo>
                      <a:pt x="281" y="228"/>
                    </a:lnTo>
                    <a:lnTo>
                      <a:pt x="284" y="228"/>
                    </a:lnTo>
                    <a:lnTo>
                      <a:pt x="287" y="231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04" name="Freeform 172"/>
              <p:cNvSpPr>
                <a:spLocks/>
              </p:cNvSpPr>
              <p:nvPr/>
            </p:nvSpPr>
            <p:spPr bwMode="auto">
              <a:xfrm>
                <a:off x="5624100" y="3495909"/>
                <a:ext cx="111306" cy="103759"/>
              </a:xfrm>
              <a:custGeom>
                <a:avLst/>
                <a:gdLst/>
                <a:ahLst/>
                <a:cxnLst>
                  <a:cxn ang="0">
                    <a:pos x="1" y="62"/>
                  </a:cxn>
                  <a:cxn ang="0">
                    <a:pos x="8" y="44"/>
                  </a:cxn>
                  <a:cxn ang="0">
                    <a:pos x="5" y="35"/>
                  </a:cxn>
                  <a:cxn ang="0">
                    <a:pos x="16" y="15"/>
                  </a:cxn>
                  <a:cxn ang="0">
                    <a:pos x="21" y="9"/>
                  </a:cxn>
                  <a:cxn ang="0">
                    <a:pos x="81" y="2"/>
                  </a:cxn>
                  <a:cxn ang="0">
                    <a:pos x="101" y="12"/>
                  </a:cxn>
                  <a:cxn ang="0">
                    <a:pos x="106" y="22"/>
                  </a:cxn>
                  <a:cxn ang="0">
                    <a:pos x="111" y="34"/>
                  </a:cxn>
                  <a:cxn ang="0">
                    <a:pos x="114" y="54"/>
                  </a:cxn>
                  <a:cxn ang="0">
                    <a:pos x="114" y="64"/>
                  </a:cxn>
                  <a:cxn ang="0">
                    <a:pos x="124" y="67"/>
                  </a:cxn>
                  <a:cxn ang="0">
                    <a:pos x="139" y="69"/>
                  </a:cxn>
                  <a:cxn ang="0">
                    <a:pos x="158" y="67"/>
                  </a:cxn>
                  <a:cxn ang="0">
                    <a:pos x="168" y="72"/>
                  </a:cxn>
                  <a:cxn ang="0">
                    <a:pos x="176" y="100"/>
                  </a:cxn>
                  <a:cxn ang="0">
                    <a:pos x="184" y="110"/>
                  </a:cxn>
                  <a:cxn ang="0">
                    <a:pos x="199" y="107"/>
                  </a:cxn>
                  <a:cxn ang="0">
                    <a:pos x="207" y="110"/>
                  </a:cxn>
                  <a:cxn ang="0">
                    <a:pos x="204" y="135"/>
                  </a:cxn>
                  <a:cxn ang="0">
                    <a:pos x="202" y="138"/>
                  </a:cxn>
                  <a:cxn ang="0">
                    <a:pos x="202" y="143"/>
                  </a:cxn>
                  <a:cxn ang="0">
                    <a:pos x="201" y="147"/>
                  </a:cxn>
                  <a:cxn ang="0">
                    <a:pos x="201" y="155"/>
                  </a:cxn>
                  <a:cxn ang="0">
                    <a:pos x="196" y="167"/>
                  </a:cxn>
                  <a:cxn ang="0">
                    <a:pos x="191" y="176"/>
                  </a:cxn>
                  <a:cxn ang="0">
                    <a:pos x="178" y="188"/>
                  </a:cxn>
                  <a:cxn ang="0">
                    <a:pos x="168" y="191"/>
                  </a:cxn>
                  <a:cxn ang="0">
                    <a:pos x="161" y="200"/>
                  </a:cxn>
                  <a:cxn ang="0">
                    <a:pos x="156" y="196"/>
                  </a:cxn>
                  <a:cxn ang="0">
                    <a:pos x="139" y="193"/>
                  </a:cxn>
                  <a:cxn ang="0">
                    <a:pos x="108" y="191"/>
                  </a:cxn>
                  <a:cxn ang="0">
                    <a:pos x="106" y="186"/>
                  </a:cxn>
                  <a:cxn ang="0">
                    <a:pos x="116" y="171"/>
                  </a:cxn>
                  <a:cxn ang="0">
                    <a:pos x="118" y="163"/>
                  </a:cxn>
                  <a:cxn ang="0">
                    <a:pos x="126" y="155"/>
                  </a:cxn>
                  <a:cxn ang="0">
                    <a:pos x="124" y="145"/>
                  </a:cxn>
                  <a:cxn ang="0">
                    <a:pos x="111" y="133"/>
                  </a:cxn>
                  <a:cxn ang="0">
                    <a:pos x="86" y="127"/>
                  </a:cxn>
                  <a:cxn ang="0">
                    <a:pos x="71" y="118"/>
                  </a:cxn>
                  <a:cxn ang="0">
                    <a:pos x="46" y="110"/>
                  </a:cxn>
                  <a:cxn ang="0">
                    <a:pos x="36" y="100"/>
                  </a:cxn>
                  <a:cxn ang="0">
                    <a:pos x="16" y="85"/>
                  </a:cxn>
                  <a:cxn ang="0">
                    <a:pos x="5" y="75"/>
                  </a:cxn>
                  <a:cxn ang="0">
                    <a:pos x="0" y="69"/>
                  </a:cxn>
                </a:cxnLst>
                <a:rect l="0" t="0" r="r" b="b"/>
                <a:pathLst>
                  <a:path w="207" h="200">
                    <a:moveTo>
                      <a:pt x="0" y="69"/>
                    </a:moveTo>
                    <a:lnTo>
                      <a:pt x="1" y="62"/>
                    </a:lnTo>
                    <a:lnTo>
                      <a:pt x="8" y="50"/>
                    </a:lnTo>
                    <a:lnTo>
                      <a:pt x="8" y="44"/>
                    </a:lnTo>
                    <a:lnTo>
                      <a:pt x="6" y="39"/>
                    </a:lnTo>
                    <a:lnTo>
                      <a:pt x="5" y="35"/>
                    </a:lnTo>
                    <a:lnTo>
                      <a:pt x="13" y="24"/>
                    </a:lnTo>
                    <a:lnTo>
                      <a:pt x="16" y="15"/>
                    </a:lnTo>
                    <a:lnTo>
                      <a:pt x="16" y="12"/>
                    </a:lnTo>
                    <a:lnTo>
                      <a:pt x="21" y="9"/>
                    </a:lnTo>
                    <a:lnTo>
                      <a:pt x="55" y="0"/>
                    </a:lnTo>
                    <a:lnTo>
                      <a:pt x="81" y="2"/>
                    </a:lnTo>
                    <a:lnTo>
                      <a:pt x="98" y="12"/>
                    </a:lnTo>
                    <a:lnTo>
                      <a:pt x="101" y="12"/>
                    </a:lnTo>
                    <a:lnTo>
                      <a:pt x="106" y="17"/>
                    </a:lnTo>
                    <a:lnTo>
                      <a:pt x="106" y="22"/>
                    </a:lnTo>
                    <a:lnTo>
                      <a:pt x="111" y="27"/>
                    </a:lnTo>
                    <a:lnTo>
                      <a:pt x="111" y="34"/>
                    </a:lnTo>
                    <a:lnTo>
                      <a:pt x="116" y="40"/>
                    </a:lnTo>
                    <a:lnTo>
                      <a:pt x="114" y="54"/>
                    </a:lnTo>
                    <a:lnTo>
                      <a:pt x="116" y="59"/>
                    </a:lnTo>
                    <a:lnTo>
                      <a:pt x="114" y="64"/>
                    </a:lnTo>
                    <a:lnTo>
                      <a:pt x="116" y="69"/>
                    </a:lnTo>
                    <a:lnTo>
                      <a:pt x="124" y="67"/>
                    </a:lnTo>
                    <a:lnTo>
                      <a:pt x="128" y="69"/>
                    </a:lnTo>
                    <a:lnTo>
                      <a:pt x="139" y="69"/>
                    </a:lnTo>
                    <a:lnTo>
                      <a:pt x="146" y="70"/>
                    </a:lnTo>
                    <a:lnTo>
                      <a:pt x="158" y="67"/>
                    </a:lnTo>
                    <a:lnTo>
                      <a:pt x="164" y="70"/>
                    </a:lnTo>
                    <a:lnTo>
                      <a:pt x="168" y="72"/>
                    </a:lnTo>
                    <a:lnTo>
                      <a:pt x="169" y="77"/>
                    </a:lnTo>
                    <a:lnTo>
                      <a:pt x="176" y="100"/>
                    </a:lnTo>
                    <a:lnTo>
                      <a:pt x="181" y="108"/>
                    </a:lnTo>
                    <a:lnTo>
                      <a:pt x="184" y="110"/>
                    </a:lnTo>
                    <a:lnTo>
                      <a:pt x="194" y="105"/>
                    </a:lnTo>
                    <a:lnTo>
                      <a:pt x="199" y="107"/>
                    </a:lnTo>
                    <a:lnTo>
                      <a:pt x="204" y="110"/>
                    </a:lnTo>
                    <a:lnTo>
                      <a:pt x="207" y="110"/>
                    </a:lnTo>
                    <a:lnTo>
                      <a:pt x="204" y="113"/>
                    </a:lnTo>
                    <a:lnTo>
                      <a:pt x="204" y="135"/>
                    </a:lnTo>
                    <a:lnTo>
                      <a:pt x="202" y="137"/>
                    </a:lnTo>
                    <a:lnTo>
                      <a:pt x="202" y="138"/>
                    </a:lnTo>
                    <a:lnTo>
                      <a:pt x="202" y="140"/>
                    </a:lnTo>
                    <a:lnTo>
                      <a:pt x="202" y="143"/>
                    </a:lnTo>
                    <a:lnTo>
                      <a:pt x="201" y="145"/>
                    </a:lnTo>
                    <a:lnTo>
                      <a:pt x="201" y="147"/>
                    </a:lnTo>
                    <a:lnTo>
                      <a:pt x="199" y="153"/>
                    </a:lnTo>
                    <a:lnTo>
                      <a:pt x="201" y="155"/>
                    </a:lnTo>
                    <a:lnTo>
                      <a:pt x="199" y="163"/>
                    </a:lnTo>
                    <a:lnTo>
                      <a:pt x="196" y="167"/>
                    </a:lnTo>
                    <a:lnTo>
                      <a:pt x="193" y="171"/>
                    </a:lnTo>
                    <a:lnTo>
                      <a:pt x="191" y="176"/>
                    </a:lnTo>
                    <a:lnTo>
                      <a:pt x="179" y="183"/>
                    </a:lnTo>
                    <a:lnTo>
                      <a:pt x="178" y="188"/>
                    </a:lnTo>
                    <a:lnTo>
                      <a:pt x="174" y="193"/>
                    </a:lnTo>
                    <a:lnTo>
                      <a:pt x="168" y="191"/>
                    </a:lnTo>
                    <a:lnTo>
                      <a:pt x="166" y="193"/>
                    </a:lnTo>
                    <a:lnTo>
                      <a:pt x="161" y="200"/>
                    </a:lnTo>
                    <a:lnTo>
                      <a:pt x="159" y="196"/>
                    </a:lnTo>
                    <a:lnTo>
                      <a:pt x="156" y="196"/>
                    </a:lnTo>
                    <a:lnTo>
                      <a:pt x="149" y="198"/>
                    </a:lnTo>
                    <a:lnTo>
                      <a:pt x="139" y="193"/>
                    </a:lnTo>
                    <a:lnTo>
                      <a:pt x="126" y="190"/>
                    </a:lnTo>
                    <a:lnTo>
                      <a:pt x="108" y="191"/>
                    </a:lnTo>
                    <a:lnTo>
                      <a:pt x="104" y="191"/>
                    </a:lnTo>
                    <a:lnTo>
                      <a:pt x="106" y="186"/>
                    </a:lnTo>
                    <a:lnTo>
                      <a:pt x="113" y="180"/>
                    </a:lnTo>
                    <a:lnTo>
                      <a:pt x="116" y="171"/>
                    </a:lnTo>
                    <a:lnTo>
                      <a:pt x="114" y="167"/>
                    </a:lnTo>
                    <a:lnTo>
                      <a:pt x="118" y="163"/>
                    </a:lnTo>
                    <a:lnTo>
                      <a:pt x="121" y="160"/>
                    </a:lnTo>
                    <a:lnTo>
                      <a:pt x="126" y="155"/>
                    </a:lnTo>
                    <a:lnTo>
                      <a:pt x="126" y="150"/>
                    </a:lnTo>
                    <a:lnTo>
                      <a:pt x="124" y="145"/>
                    </a:lnTo>
                    <a:lnTo>
                      <a:pt x="116" y="140"/>
                    </a:lnTo>
                    <a:lnTo>
                      <a:pt x="111" y="133"/>
                    </a:lnTo>
                    <a:lnTo>
                      <a:pt x="96" y="132"/>
                    </a:lnTo>
                    <a:lnTo>
                      <a:pt x="86" y="127"/>
                    </a:lnTo>
                    <a:lnTo>
                      <a:pt x="75" y="118"/>
                    </a:lnTo>
                    <a:lnTo>
                      <a:pt x="71" y="118"/>
                    </a:lnTo>
                    <a:lnTo>
                      <a:pt x="61" y="113"/>
                    </a:lnTo>
                    <a:lnTo>
                      <a:pt x="46" y="110"/>
                    </a:lnTo>
                    <a:lnTo>
                      <a:pt x="43" y="105"/>
                    </a:lnTo>
                    <a:lnTo>
                      <a:pt x="36" y="100"/>
                    </a:lnTo>
                    <a:lnTo>
                      <a:pt x="31" y="100"/>
                    </a:lnTo>
                    <a:lnTo>
                      <a:pt x="16" y="85"/>
                    </a:lnTo>
                    <a:lnTo>
                      <a:pt x="10" y="77"/>
                    </a:lnTo>
                    <a:lnTo>
                      <a:pt x="5" y="75"/>
                    </a:lnTo>
                    <a:lnTo>
                      <a:pt x="0" y="70"/>
                    </a:lnTo>
                    <a:lnTo>
                      <a:pt x="0" y="69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05" name="Freeform 173"/>
              <p:cNvSpPr>
                <a:spLocks/>
              </p:cNvSpPr>
              <p:nvPr/>
            </p:nvSpPr>
            <p:spPr bwMode="auto">
              <a:xfrm>
                <a:off x="5691526" y="3629757"/>
                <a:ext cx="65285" cy="65368"/>
              </a:xfrm>
              <a:custGeom>
                <a:avLst/>
                <a:gdLst/>
                <a:ahLst/>
                <a:cxnLst>
                  <a:cxn ang="0">
                    <a:pos x="17" y="2"/>
                  </a:cxn>
                  <a:cxn ang="0">
                    <a:pos x="32" y="0"/>
                  </a:cxn>
                  <a:cxn ang="0">
                    <a:pos x="42" y="10"/>
                  </a:cxn>
                  <a:cxn ang="0">
                    <a:pos x="50" y="16"/>
                  </a:cxn>
                  <a:cxn ang="0">
                    <a:pos x="58" y="26"/>
                  </a:cxn>
                  <a:cxn ang="0">
                    <a:pos x="65" y="21"/>
                  </a:cxn>
                  <a:cxn ang="0">
                    <a:pos x="78" y="33"/>
                  </a:cxn>
                  <a:cxn ang="0">
                    <a:pos x="90" y="38"/>
                  </a:cxn>
                  <a:cxn ang="0">
                    <a:pos x="95" y="43"/>
                  </a:cxn>
                  <a:cxn ang="0">
                    <a:pos x="110" y="53"/>
                  </a:cxn>
                  <a:cxn ang="0">
                    <a:pos x="121" y="65"/>
                  </a:cxn>
                  <a:cxn ang="0">
                    <a:pos x="115" y="76"/>
                  </a:cxn>
                  <a:cxn ang="0">
                    <a:pos x="118" y="85"/>
                  </a:cxn>
                  <a:cxn ang="0">
                    <a:pos x="121" y="90"/>
                  </a:cxn>
                  <a:cxn ang="0">
                    <a:pos x="121" y="93"/>
                  </a:cxn>
                  <a:cxn ang="0">
                    <a:pos x="116" y="103"/>
                  </a:cxn>
                  <a:cxn ang="0">
                    <a:pos x="110" y="109"/>
                  </a:cxn>
                  <a:cxn ang="0">
                    <a:pos x="110" y="113"/>
                  </a:cxn>
                  <a:cxn ang="0">
                    <a:pos x="95" y="123"/>
                  </a:cxn>
                  <a:cxn ang="0">
                    <a:pos x="91" y="121"/>
                  </a:cxn>
                  <a:cxn ang="0">
                    <a:pos x="88" y="126"/>
                  </a:cxn>
                  <a:cxn ang="0">
                    <a:pos x="81" y="124"/>
                  </a:cxn>
                  <a:cxn ang="0">
                    <a:pos x="75" y="123"/>
                  </a:cxn>
                  <a:cxn ang="0">
                    <a:pos x="63" y="123"/>
                  </a:cxn>
                  <a:cxn ang="0">
                    <a:pos x="53" y="124"/>
                  </a:cxn>
                  <a:cxn ang="0">
                    <a:pos x="55" y="121"/>
                  </a:cxn>
                  <a:cxn ang="0">
                    <a:pos x="50" y="119"/>
                  </a:cxn>
                  <a:cxn ang="0">
                    <a:pos x="40" y="116"/>
                  </a:cxn>
                  <a:cxn ang="0">
                    <a:pos x="23" y="116"/>
                  </a:cxn>
                  <a:cxn ang="0">
                    <a:pos x="13" y="109"/>
                  </a:cxn>
                  <a:cxn ang="0">
                    <a:pos x="3" y="100"/>
                  </a:cxn>
                  <a:cxn ang="0">
                    <a:pos x="0" y="83"/>
                  </a:cxn>
                  <a:cxn ang="0">
                    <a:pos x="0" y="80"/>
                  </a:cxn>
                  <a:cxn ang="0">
                    <a:pos x="5" y="75"/>
                  </a:cxn>
                  <a:cxn ang="0">
                    <a:pos x="2" y="58"/>
                  </a:cxn>
                  <a:cxn ang="0">
                    <a:pos x="2" y="48"/>
                  </a:cxn>
                  <a:cxn ang="0">
                    <a:pos x="5" y="40"/>
                  </a:cxn>
                  <a:cxn ang="0">
                    <a:pos x="7" y="26"/>
                  </a:cxn>
                  <a:cxn ang="0">
                    <a:pos x="7" y="20"/>
                  </a:cxn>
                  <a:cxn ang="0">
                    <a:pos x="10" y="8"/>
                  </a:cxn>
                  <a:cxn ang="0">
                    <a:pos x="13" y="2"/>
                  </a:cxn>
                </a:cxnLst>
                <a:rect l="0" t="0" r="r" b="b"/>
                <a:pathLst>
                  <a:path w="123" h="126">
                    <a:moveTo>
                      <a:pt x="13" y="2"/>
                    </a:moveTo>
                    <a:lnTo>
                      <a:pt x="17" y="2"/>
                    </a:lnTo>
                    <a:lnTo>
                      <a:pt x="18" y="3"/>
                    </a:lnTo>
                    <a:lnTo>
                      <a:pt x="32" y="0"/>
                    </a:lnTo>
                    <a:lnTo>
                      <a:pt x="37" y="3"/>
                    </a:lnTo>
                    <a:lnTo>
                      <a:pt x="42" y="10"/>
                    </a:lnTo>
                    <a:lnTo>
                      <a:pt x="47" y="11"/>
                    </a:lnTo>
                    <a:lnTo>
                      <a:pt x="50" y="16"/>
                    </a:lnTo>
                    <a:lnTo>
                      <a:pt x="55" y="26"/>
                    </a:lnTo>
                    <a:lnTo>
                      <a:pt x="58" y="26"/>
                    </a:lnTo>
                    <a:lnTo>
                      <a:pt x="63" y="21"/>
                    </a:lnTo>
                    <a:lnTo>
                      <a:pt x="65" y="21"/>
                    </a:lnTo>
                    <a:lnTo>
                      <a:pt x="71" y="30"/>
                    </a:lnTo>
                    <a:lnTo>
                      <a:pt x="78" y="33"/>
                    </a:lnTo>
                    <a:lnTo>
                      <a:pt x="83" y="33"/>
                    </a:lnTo>
                    <a:lnTo>
                      <a:pt x="90" y="38"/>
                    </a:lnTo>
                    <a:lnTo>
                      <a:pt x="90" y="45"/>
                    </a:lnTo>
                    <a:lnTo>
                      <a:pt x="95" y="43"/>
                    </a:lnTo>
                    <a:lnTo>
                      <a:pt x="103" y="48"/>
                    </a:lnTo>
                    <a:lnTo>
                      <a:pt x="110" y="53"/>
                    </a:lnTo>
                    <a:lnTo>
                      <a:pt x="115" y="61"/>
                    </a:lnTo>
                    <a:lnTo>
                      <a:pt x="121" y="65"/>
                    </a:lnTo>
                    <a:lnTo>
                      <a:pt x="120" y="71"/>
                    </a:lnTo>
                    <a:lnTo>
                      <a:pt x="115" y="76"/>
                    </a:lnTo>
                    <a:lnTo>
                      <a:pt x="118" y="83"/>
                    </a:lnTo>
                    <a:lnTo>
                      <a:pt x="118" y="85"/>
                    </a:lnTo>
                    <a:lnTo>
                      <a:pt x="118" y="86"/>
                    </a:lnTo>
                    <a:lnTo>
                      <a:pt x="121" y="90"/>
                    </a:lnTo>
                    <a:lnTo>
                      <a:pt x="123" y="91"/>
                    </a:lnTo>
                    <a:lnTo>
                      <a:pt x="121" y="93"/>
                    </a:lnTo>
                    <a:lnTo>
                      <a:pt x="116" y="96"/>
                    </a:lnTo>
                    <a:lnTo>
                      <a:pt x="116" y="103"/>
                    </a:lnTo>
                    <a:lnTo>
                      <a:pt x="113" y="106"/>
                    </a:lnTo>
                    <a:lnTo>
                      <a:pt x="110" y="109"/>
                    </a:lnTo>
                    <a:lnTo>
                      <a:pt x="111" y="111"/>
                    </a:lnTo>
                    <a:lnTo>
                      <a:pt x="110" y="113"/>
                    </a:lnTo>
                    <a:lnTo>
                      <a:pt x="103" y="119"/>
                    </a:lnTo>
                    <a:lnTo>
                      <a:pt x="95" y="123"/>
                    </a:lnTo>
                    <a:lnTo>
                      <a:pt x="93" y="121"/>
                    </a:lnTo>
                    <a:lnTo>
                      <a:pt x="91" y="121"/>
                    </a:lnTo>
                    <a:lnTo>
                      <a:pt x="91" y="124"/>
                    </a:lnTo>
                    <a:lnTo>
                      <a:pt x="88" y="126"/>
                    </a:lnTo>
                    <a:lnTo>
                      <a:pt x="85" y="124"/>
                    </a:lnTo>
                    <a:lnTo>
                      <a:pt x="81" y="124"/>
                    </a:lnTo>
                    <a:lnTo>
                      <a:pt x="78" y="124"/>
                    </a:lnTo>
                    <a:lnTo>
                      <a:pt x="75" y="123"/>
                    </a:lnTo>
                    <a:lnTo>
                      <a:pt x="71" y="121"/>
                    </a:lnTo>
                    <a:lnTo>
                      <a:pt x="63" y="123"/>
                    </a:lnTo>
                    <a:lnTo>
                      <a:pt x="58" y="124"/>
                    </a:lnTo>
                    <a:lnTo>
                      <a:pt x="53" y="124"/>
                    </a:lnTo>
                    <a:lnTo>
                      <a:pt x="53" y="123"/>
                    </a:lnTo>
                    <a:lnTo>
                      <a:pt x="55" y="121"/>
                    </a:lnTo>
                    <a:lnTo>
                      <a:pt x="53" y="119"/>
                    </a:lnTo>
                    <a:lnTo>
                      <a:pt x="50" y="119"/>
                    </a:lnTo>
                    <a:lnTo>
                      <a:pt x="47" y="119"/>
                    </a:lnTo>
                    <a:lnTo>
                      <a:pt x="40" y="116"/>
                    </a:lnTo>
                    <a:lnTo>
                      <a:pt x="33" y="114"/>
                    </a:lnTo>
                    <a:lnTo>
                      <a:pt x="23" y="116"/>
                    </a:lnTo>
                    <a:lnTo>
                      <a:pt x="20" y="114"/>
                    </a:lnTo>
                    <a:lnTo>
                      <a:pt x="13" y="109"/>
                    </a:lnTo>
                    <a:lnTo>
                      <a:pt x="10" y="109"/>
                    </a:lnTo>
                    <a:lnTo>
                      <a:pt x="3" y="100"/>
                    </a:lnTo>
                    <a:lnTo>
                      <a:pt x="0" y="91"/>
                    </a:lnTo>
                    <a:lnTo>
                      <a:pt x="0" y="83"/>
                    </a:lnTo>
                    <a:lnTo>
                      <a:pt x="0" y="81"/>
                    </a:lnTo>
                    <a:lnTo>
                      <a:pt x="0" y="80"/>
                    </a:lnTo>
                    <a:lnTo>
                      <a:pt x="5" y="78"/>
                    </a:lnTo>
                    <a:lnTo>
                      <a:pt x="5" y="75"/>
                    </a:lnTo>
                    <a:lnTo>
                      <a:pt x="3" y="66"/>
                    </a:lnTo>
                    <a:lnTo>
                      <a:pt x="2" y="58"/>
                    </a:lnTo>
                    <a:lnTo>
                      <a:pt x="5" y="55"/>
                    </a:lnTo>
                    <a:lnTo>
                      <a:pt x="2" y="48"/>
                    </a:lnTo>
                    <a:lnTo>
                      <a:pt x="5" y="43"/>
                    </a:lnTo>
                    <a:lnTo>
                      <a:pt x="5" y="40"/>
                    </a:lnTo>
                    <a:lnTo>
                      <a:pt x="7" y="36"/>
                    </a:lnTo>
                    <a:lnTo>
                      <a:pt x="7" y="26"/>
                    </a:lnTo>
                    <a:lnTo>
                      <a:pt x="5" y="23"/>
                    </a:lnTo>
                    <a:lnTo>
                      <a:pt x="7" y="20"/>
                    </a:lnTo>
                    <a:lnTo>
                      <a:pt x="5" y="13"/>
                    </a:lnTo>
                    <a:lnTo>
                      <a:pt x="10" y="8"/>
                    </a:lnTo>
                    <a:lnTo>
                      <a:pt x="12" y="3"/>
                    </a:lnTo>
                    <a:lnTo>
                      <a:pt x="13" y="2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06" name="Freeform 174"/>
              <p:cNvSpPr>
                <a:spLocks noEditPoints="1"/>
              </p:cNvSpPr>
              <p:nvPr/>
            </p:nvSpPr>
            <p:spPr bwMode="auto">
              <a:xfrm>
                <a:off x="5536340" y="3529112"/>
                <a:ext cx="207628" cy="471065"/>
              </a:xfrm>
              <a:custGeom>
                <a:avLst/>
                <a:gdLst/>
                <a:ahLst/>
                <a:cxnLst>
                  <a:cxn ang="0">
                    <a:pos x="100" y="3"/>
                  </a:cxn>
                  <a:cxn ang="0">
                    <a:pos x="127" y="14"/>
                  </a:cxn>
                  <a:cxn ang="0">
                    <a:pos x="175" y="13"/>
                  </a:cxn>
                  <a:cxn ang="0">
                    <a:pos x="240" y="54"/>
                  </a:cxn>
                  <a:cxn ang="0">
                    <a:pos x="286" y="96"/>
                  </a:cxn>
                  <a:cxn ang="0">
                    <a:pos x="291" y="126"/>
                  </a:cxn>
                  <a:cxn ang="0">
                    <a:pos x="339" y="129"/>
                  </a:cxn>
                  <a:cxn ang="0">
                    <a:pos x="364" y="89"/>
                  </a:cxn>
                  <a:cxn ang="0">
                    <a:pos x="389" y="117"/>
                  </a:cxn>
                  <a:cxn ang="0">
                    <a:pos x="358" y="136"/>
                  </a:cxn>
                  <a:cxn ang="0">
                    <a:pos x="326" y="162"/>
                  </a:cxn>
                  <a:cxn ang="0">
                    <a:pos x="304" y="194"/>
                  </a:cxn>
                  <a:cxn ang="0">
                    <a:pos x="296" y="234"/>
                  </a:cxn>
                  <a:cxn ang="0">
                    <a:pos x="291" y="274"/>
                  </a:cxn>
                  <a:cxn ang="0">
                    <a:pos x="294" y="302"/>
                  </a:cxn>
                  <a:cxn ang="0">
                    <a:pos x="324" y="345"/>
                  </a:cxn>
                  <a:cxn ang="0">
                    <a:pos x="344" y="368"/>
                  </a:cxn>
                  <a:cxn ang="0">
                    <a:pos x="331" y="400"/>
                  </a:cxn>
                  <a:cxn ang="0">
                    <a:pos x="261" y="425"/>
                  </a:cxn>
                  <a:cxn ang="0">
                    <a:pos x="221" y="420"/>
                  </a:cxn>
                  <a:cxn ang="0">
                    <a:pos x="230" y="445"/>
                  </a:cxn>
                  <a:cxn ang="0">
                    <a:pos x="230" y="466"/>
                  </a:cxn>
                  <a:cxn ang="0">
                    <a:pos x="200" y="490"/>
                  </a:cxn>
                  <a:cxn ang="0">
                    <a:pos x="161" y="480"/>
                  </a:cxn>
                  <a:cxn ang="0">
                    <a:pos x="185" y="518"/>
                  </a:cxn>
                  <a:cxn ang="0">
                    <a:pos x="190" y="514"/>
                  </a:cxn>
                  <a:cxn ang="0">
                    <a:pos x="206" y="529"/>
                  </a:cxn>
                  <a:cxn ang="0">
                    <a:pos x="180" y="529"/>
                  </a:cxn>
                  <a:cxn ang="0">
                    <a:pos x="176" y="548"/>
                  </a:cxn>
                  <a:cxn ang="0">
                    <a:pos x="171" y="574"/>
                  </a:cxn>
                  <a:cxn ang="0">
                    <a:pos x="173" y="597"/>
                  </a:cxn>
                  <a:cxn ang="0">
                    <a:pos x="142" y="612"/>
                  </a:cxn>
                  <a:cxn ang="0">
                    <a:pos x="137" y="644"/>
                  </a:cxn>
                  <a:cxn ang="0">
                    <a:pos x="180" y="661"/>
                  </a:cxn>
                  <a:cxn ang="0">
                    <a:pos x="185" y="684"/>
                  </a:cxn>
                  <a:cxn ang="0">
                    <a:pos x="168" y="704"/>
                  </a:cxn>
                  <a:cxn ang="0">
                    <a:pos x="150" y="729"/>
                  </a:cxn>
                  <a:cxn ang="0">
                    <a:pos x="137" y="747"/>
                  </a:cxn>
                  <a:cxn ang="0">
                    <a:pos x="128" y="775"/>
                  </a:cxn>
                  <a:cxn ang="0">
                    <a:pos x="138" y="803"/>
                  </a:cxn>
                  <a:cxn ang="0">
                    <a:pos x="143" y="815"/>
                  </a:cxn>
                  <a:cxn ang="0">
                    <a:pos x="65" y="795"/>
                  </a:cxn>
                  <a:cxn ang="0">
                    <a:pos x="27" y="760"/>
                  </a:cxn>
                  <a:cxn ang="0">
                    <a:pos x="40" y="679"/>
                  </a:cxn>
                  <a:cxn ang="0">
                    <a:pos x="39" y="622"/>
                  </a:cxn>
                  <a:cxn ang="0">
                    <a:pos x="24" y="594"/>
                  </a:cxn>
                  <a:cxn ang="0">
                    <a:pos x="20" y="564"/>
                  </a:cxn>
                  <a:cxn ang="0">
                    <a:pos x="14" y="513"/>
                  </a:cxn>
                  <a:cxn ang="0">
                    <a:pos x="14" y="433"/>
                  </a:cxn>
                  <a:cxn ang="0">
                    <a:pos x="20" y="355"/>
                  </a:cxn>
                  <a:cxn ang="0">
                    <a:pos x="25" y="302"/>
                  </a:cxn>
                  <a:cxn ang="0">
                    <a:pos x="0" y="234"/>
                  </a:cxn>
                  <a:cxn ang="0">
                    <a:pos x="10" y="174"/>
                  </a:cxn>
                  <a:cxn ang="0">
                    <a:pos x="35" y="116"/>
                  </a:cxn>
                  <a:cxn ang="0">
                    <a:pos x="32" y="81"/>
                  </a:cxn>
                  <a:cxn ang="0">
                    <a:pos x="259" y="896"/>
                  </a:cxn>
                  <a:cxn ang="0">
                    <a:pos x="259" y="896"/>
                  </a:cxn>
                  <a:cxn ang="0">
                    <a:pos x="160" y="848"/>
                  </a:cxn>
                  <a:cxn ang="0">
                    <a:pos x="175" y="867"/>
                  </a:cxn>
                  <a:cxn ang="0">
                    <a:pos x="226" y="893"/>
                  </a:cxn>
                  <a:cxn ang="0">
                    <a:pos x="231" y="903"/>
                  </a:cxn>
                  <a:cxn ang="0">
                    <a:pos x="175" y="905"/>
                  </a:cxn>
                  <a:cxn ang="0">
                    <a:pos x="180" y="893"/>
                  </a:cxn>
                </a:cxnLst>
                <a:rect l="0" t="0" r="r" b="b"/>
                <a:pathLst>
                  <a:path w="389" h="908">
                    <a:moveTo>
                      <a:pt x="60" y="23"/>
                    </a:moveTo>
                    <a:lnTo>
                      <a:pt x="63" y="19"/>
                    </a:lnTo>
                    <a:lnTo>
                      <a:pt x="67" y="11"/>
                    </a:lnTo>
                    <a:lnTo>
                      <a:pt x="77" y="3"/>
                    </a:lnTo>
                    <a:lnTo>
                      <a:pt x="83" y="0"/>
                    </a:lnTo>
                    <a:lnTo>
                      <a:pt x="88" y="5"/>
                    </a:lnTo>
                    <a:lnTo>
                      <a:pt x="97" y="5"/>
                    </a:lnTo>
                    <a:lnTo>
                      <a:pt x="100" y="3"/>
                    </a:lnTo>
                    <a:lnTo>
                      <a:pt x="105" y="5"/>
                    </a:lnTo>
                    <a:lnTo>
                      <a:pt x="115" y="3"/>
                    </a:lnTo>
                    <a:lnTo>
                      <a:pt x="118" y="3"/>
                    </a:lnTo>
                    <a:lnTo>
                      <a:pt x="120" y="9"/>
                    </a:lnTo>
                    <a:lnTo>
                      <a:pt x="123" y="18"/>
                    </a:lnTo>
                    <a:lnTo>
                      <a:pt x="125" y="21"/>
                    </a:lnTo>
                    <a:lnTo>
                      <a:pt x="127" y="18"/>
                    </a:lnTo>
                    <a:lnTo>
                      <a:pt x="127" y="14"/>
                    </a:lnTo>
                    <a:lnTo>
                      <a:pt x="130" y="9"/>
                    </a:lnTo>
                    <a:lnTo>
                      <a:pt x="130" y="6"/>
                    </a:lnTo>
                    <a:lnTo>
                      <a:pt x="133" y="1"/>
                    </a:lnTo>
                    <a:lnTo>
                      <a:pt x="148" y="1"/>
                    </a:lnTo>
                    <a:lnTo>
                      <a:pt x="160" y="1"/>
                    </a:lnTo>
                    <a:lnTo>
                      <a:pt x="165" y="6"/>
                    </a:lnTo>
                    <a:lnTo>
                      <a:pt x="170" y="11"/>
                    </a:lnTo>
                    <a:lnTo>
                      <a:pt x="175" y="13"/>
                    </a:lnTo>
                    <a:lnTo>
                      <a:pt x="181" y="21"/>
                    </a:lnTo>
                    <a:lnTo>
                      <a:pt x="196" y="36"/>
                    </a:lnTo>
                    <a:lnTo>
                      <a:pt x="201" y="36"/>
                    </a:lnTo>
                    <a:lnTo>
                      <a:pt x="208" y="41"/>
                    </a:lnTo>
                    <a:lnTo>
                      <a:pt x="211" y="46"/>
                    </a:lnTo>
                    <a:lnTo>
                      <a:pt x="226" y="49"/>
                    </a:lnTo>
                    <a:lnTo>
                      <a:pt x="236" y="54"/>
                    </a:lnTo>
                    <a:lnTo>
                      <a:pt x="240" y="54"/>
                    </a:lnTo>
                    <a:lnTo>
                      <a:pt x="251" y="63"/>
                    </a:lnTo>
                    <a:lnTo>
                      <a:pt x="261" y="68"/>
                    </a:lnTo>
                    <a:lnTo>
                      <a:pt x="276" y="69"/>
                    </a:lnTo>
                    <a:lnTo>
                      <a:pt x="281" y="76"/>
                    </a:lnTo>
                    <a:lnTo>
                      <a:pt x="289" y="81"/>
                    </a:lnTo>
                    <a:lnTo>
                      <a:pt x="291" y="86"/>
                    </a:lnTo>
                    <a:lnTo>
                      <a:pt x="291" y="91"/>
                    </a:lnTo>
                    <a:lnTo>
                      <a:pt x="286" y="96"/>
                    </a:lnTo>
                    <a:lnTo>
                      <a:pt x="283" y="99"/>
                    </a:lnTo>
                    <a:lnTo>
                      <a:pt x="279" y="103"/>
                    </a:lnTo>
                    <a:lnTo>
                      <a:pt x="281" y="107"/>
                    </a:lnTo>
                    <a:lnTo>
                      <a:pt x="278" y="116"/>
                    </a:lnTo>
                    <a:lnTo>
                      <a:pt x="271" y="122"/>
                    </a:lnTo>
                    <a:lnTo>
                      <a:pt x="269" y="127"/>
                    </a:lnTo>
                    <a:lnTo>
                      <a:pt x="273" y="127"/>
                    </a:lnTo>
                    <a:lnTo>
                      <a:pt x="291" y="126"/>
                    </a:lnTo>
                    <a:lnTo>
                      <a:pt x="304" y="129"/>
                    </a:lnTo>
                    <a:lnTo>
                      <a:pt x="314" y="134"/>
                    </a:lnTo>
                    <a:lnTo>
                      <a:pt x="321" y="132"/>
                    </a:lnTo>
                    <a:lnTo>
                      <a:pt x="324" y="132"/>
                    </a:lnTo>
                    <a:lnTo>
                      <a:pt x="326" y="136"/>
                    </a:lnTo>
                    <a:lnTo>
                      <a:pt x="331" y="129"/>
                    </a:lnTo>
                    <a:lnTo>
                      <a:pt x="333" y="127"/>
                    </a:lnTo>
                    <a:lnTo>
                      <a:pt x="339" y="129"/>
                    </a:lnTo>
                    <a:lnTo>
                      <a:pt x="343" y="124"/>
                    </a:lnTo>
                    <a:lnTo>
                      <a:pt x="344" y="119"/>
                    </a:lnTo>
                    <a:lnTo>
                      <a:pt x="356" y="112"/>
                    </a:lnTo>
                    <a:lnTo>
                      <a:pt x="358" y="107"/>
                    </a:lnTo>
                    <a:lnTo>
                      <a:pt x="361" y="103"/>
                    </a:lnTo>
                    <a:lnTo>
                      <a:pt x="364" y="99"/>
                    </a:lnTo>
                    <a:lnTo>
                      <a:pt x="366" y="91"/>
                    </a:lnTo>
                    <a:lnTo>
                      <a:pt x="364" y="89"/>
                    </a:lnTo>
                    <a:lnTo>
                      <a:pt x="366" y="83"/>
                    </a:lnTo>
                    <a:lnTo>
                      <a:pt x="371" y="79"/>
                    </a:lnTo>
                    <a:lnTo>
                      <a:pt x="382" y="81"/>
                    </a:lnTo>
                    <a:lnTo>
                      <a:pt x="382" y="84"/>
                    </a:lnTo>
                    <a:lnTo>
                      <a:pt x="387" y="94"/>
                    </a:lnTo>
                    <a:lnTo>
                      <a:pt x="386" y="101"/>
                    </a:lnTo>
                    <a:lnTo>
                      <a:pt x="387" y="111"/>
                    </a:lnTo>
                    <a:lnTo>
                      <a:pt x="389" y="117"/>
                    </a:lnTo>
                    <a:lnTo>
                      <a:pt x="387" y="121"/>
                    </a:lnTo>
                    <a:lnTo>
                      <a:pt x="382" y="121"/>
                    </a:lnTo>
                    <a:lnTo>
                      <a:pt x="376" y="124"/>
                    </a:lnTo>
                    <a:lnTo>
                      <a:pt x="376" y="126"/>
                    </a:lnTo>
                    <a:lnTo>
                      <a:pt x="372" y="127"/>
                    </a:lnTo>
                    <a:lnTo>
                      <a:pt x="371" y="127"/>
                    </a:lnTo>
                    <a:lnTo>
                      <a:pt x="361" y="134"/>
                    </a:lnTo>
                    <a:lnTo>
                      <a:pt x="358" y="136"/>
                    </a:lnTo>
                    <a:lnTo>
                      <a:pt x="354" y="137"/>
                    </a:lnTo>
                    <a:lnTo>
                      <a:pt x="346" y="144"/>
                    </a:lnTo>
                    <a:lnTo>
                      <a:pt x="343" y="146"/>
                    </a:lnTo>
                    <a:lnTo>
                      <a:pt x="343" y="151"/>
                    </a:lnTo>
                    <a:lnTo>
                      <a:pt x="339" y="151"/>
                    </a:lnTo>
                    <a:lnTo>
                      <a:pt x="336" y="151"/>
                    </a:lnTo>
                    <a:lnTo>
                      <a:pt x="328" y="159"/>
                    </a:lnTo>
                    <a:lnTo>
                      <a:pt x="326" y="162"/>
                    </a:lnTo>
                    <a:lnTo>
                      <a:pt x="328" y="167"/>
                    </a:lnTo>
                    <a:lnTo>
                      <a:pt x="323" y="169"/>
                    </a:lnTo>
                    <a:lnTo>
                      <a:pt x="321" y="171"/>
                    </a:lnTo>
                    <a:lnTo>
                      <a:pt x="316" y="179"/>
                    </a:lnTo>
                    <a:lnTo>
                      <a:pt x="313" y="182"/>
                    </a:lnTo>
                    <a:lnTo>
                      <a:pt x="309" y="189"/>
                    </a:lnTo>
                    <a:lnTo>
                      <a:pt x="309" y="191"/>
                    </a:lnTo>
                    <a:lnTo>
                      <a:pt x="304" y="194"/>
                    </a:lnTo>
                    <a:lnTo>
                      <a:pt x="303" y="197"/>
                    </a:lnTo>
                    <a:lnTo>
                      <a:pt x="301" y="202"/>
                    </a:lnTo>
                    <a:lnTo>
                      <a:pt x="296" y="207"/>
                    </a:lnTo>
                    <a:lnTo>
                      <a:pt x="298" y="214"/>
                    </a:lnTo>
                    <a:lnTo>
                      <a:pt x="296" y="217"/>
                    </a:lnTo>
                    <a:lnTo>
                      <a:pt x="298" y="220"/>
                    </a:lnTo>
                    <a:lnTo>
                      <a:pt x="298" y="230"/>
                    </a:lnTo>
                    <a:lnTo>
                      <a:pt x="296" y="234"/>
                    </a:lnTo>
                    <a:lnTo>
                      <a:pt x="296" y="237"/>
                    </a:lnTo>
                    <a:lnTo>
                      <a:pt x="293" y="242"/>
                    </a:lnTo>
                    <a:lnTo>
                      <a:pt x="296" y="249"/>
                    </a:lnTo>
                    <a:lnTo>
                      <a:pt x="293" y="252"/>
                    </a:lnTo>
                    <a:lnTo>
                      <a:pt x="294" y="260"/>
                    </a:lnTo>
                    <a:lnTo>
                      <a:pt x="296" y="269"/>
                    </a:lnTo>
                    <a:lnTo>
                      <a:pt x="296" y="272"/>
                    </a:lnTo>
                    <a:lnTo>
                      <a:pt x="291" y="274"/>
                    </a:lnTo>
                    <a:lnTo>
                      <a:pt x="291" y="275"/>
                    </a:lnTo>
                    <a:lnTo>
                      <a:pt x="291" y="277"/>
                    </a:lnTo>
                    <a:lnTo>
                      <a:pt x="291" y="277"/>
                    </a:lnTo>
                    <a:lnTo>
                      <a:pt x="289" y="285"/>
                    </a:lnTo>
                    <a:lnTo>
                      <a:pt x="291" y="294"/>
                    </a:lnTo>
                    <a:lnTo>
                      <a:pt x="291" y="295"/>
                    </a:lnTo>
                    <a:lnTo>
                      <a:pt x="293" y="299"/>
                    </a:lnTo>
                    <a:lnTo>
                      <a:pt x="294" y="302"/>
                    </a:lnTo>
                    <a:lnTo>
                      <a:pt x="293" y="303"/>
                    </a:lnTo>
                    <a:lnTo>
                      <a:pt x="294" y="307"/>
                    </a:lnTo>
                    <a:lnTo>
                      <a:pt x="304" y="315"/>
                    </a:lnTo>
                    <a:lnTo>
                      <a:pt x="314" y="318"/>
                    </a:lnTo>
                    <a:lnTo>
                      <a:pt x="328" y="327"/>
                    </a:lnTo>
                    <a:lnTo>
                      <a:pt x="329" y="330"/>
                    </a:lnTo>
                    <a:lnTo>
                      <a:pt x="329" y="335"/>
                    </a:lnTo>
                    <a:lnTo>
                      <a:pt x="324" y="345"/>
                    </a:lnTo>
                    <a:lnTo>
                      <a:pt x="323" y="348"/>
                    </a:lnTo>
                    <a:lnTo>
                      <a:pt x="328" y="355"/>
                    </a:lnTo>
                    <a:lnTo>
                      <a:pt x="333" y="358"/>
                    </a:lnTo>
                    <a:lnTo>
                      <a:pt x="339" y="358"/>
                    </a:lnTo>
                    <a:lnTo>
                      <a:pt x="343" y="355"/>
                    </a:lnTo>
                    <a:lnTo>
                      <a:pt x="343" y="357"/>
                    </a:lnTo>
                    <a:lnTo>
                      <a:pt x="344" y="360"/>
                    </a:lnTo>
                    <a:lnTo>
                      <a:pt x="344" y="368"/>
                    </a:lnTo>
                    <a:lnTo>
                      <a:pt x="343" y="373"/>
                    </a:lnTo>
                    <a:lnTo>
                      <a:pt x="338" y="380"/>
                    </a:lnTo>
                    <a:lnTo>
                      <a:pt x="336" y="387"/>
                    </a:lnTo>
                    <a:lnTo>
                      <a:pt x="334" y="390"/>
                    </a:lnTo>
                    <a:lnTo>
                      <a:pt x="334" y="387"/>
                    </a:lnTo>
                    <a:lnTo>
                      <a:pt x="333" y="388"/>
                    </a:lnTo>
                    <a:lnTo>
                      <a:pt x="329" y="395"/>
                    </a:lnTo>
                    <a:lnTo>
                      <a:pt x="331" y="400"/>
                    </a:lnTo>
                    <a:lnTo>
                      <a:pt x="329" y="405"/>
                    </a:lnTo>
                    <a:lnTo>
                      <a:pt x="316" y="411"/>
                    </a:lnTo>
                    <a:lnTo>
                      <a:pt x="306" y="415"/>
                    </a:lnTo>
                    <a:lnTo>
                      <a:pt x="304" y="413"/>
                    </a:lnTo>
                    <a:lnTo>
                      <a:pt x="303" y="415"/>
                    </a:lnTo>
                    <a:lnTo>
                      <a:pt x="288" y="421"/>
                    </a:lnTo>
                    <a:lnTo>
                      <a:pt x="271" y="425"/>
                    </a:lnTo>
                    <a:lnTo>
                      <a:pt x="261" y="425"/>
                    </a:lnTo>
                    <a:lnTo>
                      <a:pt x="253" y="425"/>
                    </a:lnTo>
                    <a:lnTo>
                      <a:pt x="246" y="425"/>
                    </a:lnTo>
                    <a:lnTo>
                      <a:pt x="241" y="425"/>
                    </a:lnTo>
                    <a:lnTo>
                      <a:pt x="236" y="423"/>
                    </a:lnTo>
                    <a:lnTo>
                      <a:pt x="230" y="420"/>
                    </a:lnTo>
                    <a:lnTo>
                      <a:pt x="226" y="420"/>
                    </a:lnTo>
                    <a:lnTo>
                      <a:pt x="223" y="418"/>
                    </a:lnTo>
                    <a:lnTo>
                      <a:pt x="221" y="420"/>
                    </a:lnTo>
                    <a:lnTo>
                      <a:pt x="221" y="423"/>
                    </a:lnTo>
                    <a:lnTo>
                      <a:pt x="223" y="425"/>
                    </a:lnTo>
                    <a:lnTo>
                      <a:pt x="223" y="433"/>
                    </a:lnTo>
                    <a:lnTo>
                      <a:pt x="225" y="436"/>
                    </a:lnTo>
                    <a:lnTo>
                      <a:pt x="225" y="438"/>
                    </a:lnTo>
                    <a:lnTo>
                      <a:pt x="230" y="438"/>
                    </a:lnTo>
                    <a:lnTo>
                      <a:pt x="230" y="443"/>
                    </a:lnTo>
                    <a:lnTo>
                      <a:pt x="230" y="445"/>
                    </a:lnTo>
                    <a:lnTo>
                      <a:pt x="228" y="446"/>
                    </a:lnTo>
                    <a:lnTo>
                      <a:pt x="228" y="448"/>
                    </a:lnTo>
                    <a:lnTo>
                      <a:pt x="223" y="451"/>
                    </a:lnTo>
                    <a:lnTo>
                      <a:pt x="225" y="453"/>
                    </a:lnTo>
                    <a:lnTo>
                      <a:pt x="223" y="456"/>
                    </a:lnTo>
                    <a:lnTo>
                      <a:pt x="223" y="460"/>
                    </a:lnTo>
                    <a:lnTo>
                      <a:pt x="225" y="465"/>
                    </a:lnTo>
                    <a:lnTo>
                      <a:pt x="230" y="466"/>
                    </a:lnTo>
                    <a:lnTo>
                      <a:pt x="228" y="470"/>
                    </a:lnTo>
                    <a:lnTo>
                      <a:pt x="226" y="471"/>
                    </a:lnTo>
                    <a:lnTo>
                      <a:pt x="228" y="475"/>
                    </a:lnTo>
                    <a:lnTo>
                      <a:pt x="226" y="480"/>
                    </a:lnTo>
                    <a:lnTo>
                      <a:pt x="221" y="483"/>
                    </a:lnTo>
                    <a:lnTo>
                      <a:pt x="221" y="485"/>
                    </a:lnTo>
                    <a:lnTo>
                      <a:pt x="215" y="490"/>
                    </a:lnTo>
                    <a:lnTo>
                      <a:pt x="200" y="490"/>
                    </a:lnTo>
                    <a:lnTo>
                      <a:pt x="193" y="488"/>
                    </a:lnTo>
                    <a:lnTo>
                      <a:pt x="185" y="481"/>
                    </a:lnTo>
                    <a:lnTo>
                      <a:pt x="175" y="478"/>
                    </a:lnTo>
                    <a:lnTo>
                      <a:pt x="170" y="480"/>
                    </a:lnTo>
                    <a:lnTo>
                      <a:pt x="168" y="478"/>
                    </a:lnTo>
                    <a:lnTo>
                      <a:pt x="170" y="476"/>
                    </a:lnTo>
                    <a:lnTo>
                      <a:pt x="166" y="476"/>
                    </a:lnTo>
                    <a:lnTo>
                      <a:pt x="161" y="480"/>
                    </a:lnTo>
                    <a:lnTo>
                      <a:pt x="161" y="488"/>
                    </a:lnTo>
                    <a:lnTo>
                      <a:pt x="166" y="493"/>
                    </a:lnTo>
                    <a:lnTo>
                      <a:pt x="168" y="499"/>
                    </a:lnTo>
                    <a:lnTo>
                      <a:pt x="168" y="511"/>
                    </a:lnTo>
                    <a:lnTo>
                      <a:pt x="170" y="514"/>
                    </a:lnTo>
                    <a:lnTo>
                      <a:pt x="175" y="518"/>
                    </a:lnTo>
                    <a:lnTo>
                      <a:pt x="183" y="518"/>
                    </a:lnTo>
                    <a:lnTo>
                      <a:pt x="185" y="518"/>
                    </a:lnTo>
                    <a:lnTo>
                      <a:pt x="183" y="519"/>
                    </a:lnTo>
                    <a:lnTo>
                      <a:pt x="180" y="521"/>
                    </a:lnTo>
                    <a:lnTo>
                      <a:pt x="183" y="523"/>
                    </a:lnTo>
                    <a:lnTo>
                      <a:pt x="191" y="521"/>
                    </a:lnTo>
                    <a:lnTo>
                      <a:pt x="193" y="518"/>
                    </a:lnTo>
                    <a:lnTo>
                      <a:pt x="188" y="518"/>
                    </a:lnTo>
                    <a:lnTo>
                      <a:pt x="186" y="516"/>
                    </a:lnTo>
                    <a:lnTo>
                      <a:pt x="190" y="514"/>
                    </a:lnTo>
                    <a:lnTo>
                      <a:pt x="193" y="514"/>
                    </a:lnTo>
                    <a:lnTo>
                      <a:pt x="198" y="511"/>
                    </a:lnTo>
                    <a:lnTo>
                      <a:pt x="201" y="513"/>
                    </a:lnTo>
                    <a:lnTo>
                      <a:pt x="205" y="518"/>
                    </a:lnTo>
                    <a:lnTo>
                      <a:pt x="203" y="521"/>
                    </a:lnTo>
                    <a:lnTo>
                      <a:pt x="201" y="521"/>
                    </a:lnTo>
                    <a:lnTo>
                      <a:pt x="205" y="526"/>
                    </a:lnTo>
                    <a:lnTo>
                      <a:pt x="206" y="529"/>
                    </a:lnTo>
                    <a:lnTo>
                      <a:pt x="206" y="534"/>
                    </a:lnTo>
                    <a:lnTo>
                      <a:pt x="196" y="539"/>
                    </a:lnTo>
                    <a:lnTo>
                      <a:pt x="193" y="538"/>
                    </a:lnTo>
                    <a:lnTo>
                      <a:pt x="191" y="534"/>
                    </a:lnTo>
                    <a:lnTo>
                      <a:pt x="191" y="531"/>
                    </a:lnTo>
                    <a:lnTo>
                      <a:pt x="191" y="529"/>
                    </a:lnTo>
                    <a:lnTo>
                      <a:pt x="186" y="526"/>
                    </a:lnTo>
                    <a:lnTo>
                      <a:pt x="180" y="529"/>
                    </a:lnTo>
                    <a:lnTo>
                      <a:pt x="175" y="531"/>
                    </a:lnTo>
                    <a:lnTo>
                      <a:pt x="175" y="534"/>
                    </a:lnTo>
                    <a:lnTo>
                      <a:pt x="176" y="538"/>
                    </a:lnTo>
                    <a:lnTo>
                      <a:pt x="181" y="538"/>
                    </a:lnTo>
                    <a:lnTo>
                      <a:pt x="188" y="539"/>
                    </a:lnTo>
                    <a:lnTo>
                      <a:pt x="188" y="541"/>
                    </a:lnTo>
                    <a:lnTo>
                      <a:pt x="183" y="546"/>
                    </a:lnTo>
                    <a:lnTo>
                      <a:pt x="176" y="548"/>
                    </a:lnTo>
                    <a:lnTo>
                      <a:pt x="173" y="551"/>
                    </a:lnTo>
                    <a:lnTo>
                      <a:pt x="175" y="553"/>
                    </a:lnTo>
                    <a:lnTo>
                      <a:pt x="173" y="558"/>
                    </a:lnTo>
                    <a:lnTo>
                      <a:pt x="168" y="561"/>
                    </a:lnTo>
                    <a:lnTo>
                      <a:pt x="170" y="566"/>
                    </a:lnTo>
                    <a:lnTo>
                      <a:pt x="171" y="569"/>
                    </a:lnTo>
                    <a:lnTo>
                      <a:pt x="171" y="571"/>
                    </a:lnTo>
                    <a:lnTo>
                      <a:pt x="171" y="574"/>
                    </a:lnTo>
                    <a:lnTo>
                      <a:pt x="176" y="579"/>
                    </a:lnTo>
                    <a:lnTo>
                      <a:pt x="176" y="583"/>
                    </a:lnTo>
                    <a:lnTo>
                      <a:pt x="175" y="586"/>
                    </a:lnTo>
                    <a:lnTo>
                      <a:pt x="176" y="586"/>
                    </a:lnTo>
                    <a:lnTo>
                      <a:pt x="170" y="591"/>
                    </a:lnTo>
                    <a:lnTo>
                      <a:pt x="168" y="594"/>
                    </a:lnTo>
                    <a:lnTo>
                      <a:pt x="168" y="596"/>
                    </a:lnTo>
                    <a:lnTo>
                      <a:pt x="173" y="597"/>
                    </a:lnTo>
                    <a:lnTo>
                      <a:pt x="175" y="599"/>
                    </a:lnTo>
                    <a:lnTo>
                      <a:pt x="175" y="601"/>
                    </a:lnTo>
                    <a:lnTo>
                      <a:pt x="166" y="602"/>
                    </a:lnTo>
                    <a:lnTo>
                      <a:pt x="161" y="601"/>
                    </a:lnTo>
                    <a:lnTo>
                      <a:pt x="155" y="602"/>
                    </a:lnTo>
                    <a:lnTo>
                      <a:pt x="150" y="607"/>
                    </a:lnTo>
                    <a:lnTo>
                      <a:pt x="145" y="607"/>
                    </a:lnTo>
                    <a:lnTo>
                      <a:pt x="142" y="612"/>
                    </a:lnTo>
                    <a:lnTo>
                      <a:pt x="138" y="612"/>
                    </a:lnTo>
                    <a:lnTo>
                      <a:pt x="137" y="617"/>
                    </a:lnTo>
                    <a:lnTo>
                      <a:pt x="135" y="621"/>
                    </a:lnTo>
                    <a:lnTo>
                      <a:pt x="128" y="626"/>
                    </a:lnTo>
                    <a:lnTo>
                      <a:pt x="128" y="627"/>
                    </a:lnTo>
                    <a:lnTo>
                      <a:pt x="132" y="631"/>
                    </a:lnTo>
                    <a:lnTo>
                      <a:pt x="132" y="636"/>
                    </a:lnTo>
                    <a:lnTo>
                      <a:pt x="137" y="644"/>
                    </a:lnTo>
                    <a:lnTo>
                      <a:pt x="142" y="647"/>
                    </a:lnTo>
                    <a:lnTo>
                      <a:pt x="145" y="649"/>
                    </a:lnTo>
                    <a:lnTo>
                      <a:pt x="152" y="654"/>
                    </a:lnTo>
                    <a:lnTo>
                      <a:pt x="161" y="662"/>
                    </a:lnTo>
                    <a:lnTo>
                      <a:pt x="170" y="661"/>
                    </a:lnTo>
                    <a:lnTo>
                      <a:pt x="173" y="661"/>
                    </a:lnTo>
                    <a:lnTo>
                      <a:pt x="176" y="661"/>
                    </a:lnTo>
                    <a:lnTo>
                      <a:pt x="180" y="661"/>
                    </a:lnTo>
                    <a:lnTo>
                      <a:pt x="181" y="664"/>
                    </a:lnTo>
                    <a:lnTo>
                      <a:pt x="180" y="666"/>
                    </a:lnTo>
                    <a:lnTo>
                      <a:pt x="180" y="667"/>
                    </a:lnTo>
                    <a:lnTo>
                      <a:pt x="181" y="672"/>
                    </a:lnTo>
                    <a:lnTo>
                      <a:pt x="181" y="677"/>
                    </a:lnTo>
                    <a:lnTo>
                      <a:pt x="178" y="681"/>
                    </a:lnTo>
                    <a:lnTo>
                      <a:pt x="181" y="681"/>
                    </a:lnTo>
                    <a:lnTo>
                      <a:pt x="185" y="684"/>
                    </a:lnTo>
                    <a:lnTo>
                      <a:pt x="181" y="686"/>
                    </a:lnTo>
                    <a:lnTo>
                      <a:pt x="181" y="689"/>
                    </a:lnTo>
                    <a:lnTo>
                      <a:pt x="183" y="691"/>
                    </a:lnTo>
                    <a:lnTo>
                      <a:pt x="178" y="694"/>
                    </a:lnTo>
                    <a:lnTo>
                      <a:pt x="175" y="695"/>
                    </a:lnTo>
                    <a:lnTo>
                      <a:pt x="173" y="699"/>
                    </a:lnTo>
                    <a:lnTo>
                      <a:pt x="171" y="700"/>
                    </a:lnTo>
                    <a:lnTo>
                      <a:pt x="168" y="704"/>
                    </a:lnTo>
                    <a:lnTo>
                      <a:pt x="166" y="709"/>
                    </a:lnTo>
                    <a:lnTo>
                      <a:pt x="161" y="709"/>
                    </a:lnTo>
                    <a:lnTo>
                      <a:pt x="157" y="714"/>
                    </a:lnTo>
                    <a:lnTo>
                      <a:pt x="155" y="719"/>
                    </a:lnTo>
                    <a:lnTo>
                      <a:pt x="153" y="724"/>
                    </a:lnTo>
                    <a:lnTo>
                      <a:pt x="148" y="727"/>
                    </a:lnTo>
                    <a:lnTo>
                      <a:pt x="148" y="730"/>
                    </a:lnTo>
                    <a:lnTo>
                      <a:pt x="150" y="729"/>
                    </a:lnTo>
                    <a:lnTo>
                      <a:pt x="153" y="730"/>
                    </a:lnTo>
                    <a:lnTo>
                      <a:pt x="155" y="737"/>
                    </a:lnTo>
                    <a:lnTo>
                      <a:pt x="153" y="740"/>
                    </a:lnTo>
                    <a:lnTo>
                      <a:pt x="150" y="744"/>
                    </a:lnTo>
                    <a:lnTo>
                      <a:pt x="148" y="749"/>
                    </a:lnTo>
                    <a:lnTo>
                      <a:pt x="143" y="752"/>
                    </a:lnTo>
                    <a:lnTo>
                      <a:pt x="140" y="750"/>
                    </a:lnTo>
                    <a:lnTo>
                      <a:pt x="137" y="747"/>
                    </a:lnTo>
                    <a:lnTo>
                      <a:pt x="133" y="745"/>
                    </a:lnTo>
                    <a:lnTo>
                      <a:pt x="137" y="749"/>
                    </a:lnTo>
                    <a:lnTo>
                      <a:pt x="137" y="752"/>
                    </a:lnTo>
                    <a:lnTo>
                      <a:pt x="138" y="754"/>
                    </a:lnTo>
                    <a:lnTo>
                      <a:pt x="137" y="757"/>
                    </a:lnTo>
                    <a:lnTo>
                      <a:pt x="130" y="762"/>
                    </a:lnTo>
                    <a:lnTo>
                      <a:pt x="127" y="769"/>
                    </a:lnTo>
                    <a:lnTo>
                      <a:pt x="128" y="775"/>
                    </a:lnTo>
                    <a:lnTo>
                      <a:pt x="133" y="782"/>
                    </a:lnTo>
                    <a:lnTo>
                      <a:pt x="137" y="792"/>
                    </a:lnTo>
                    <a:lnTo>
                      <a:pt x="137" y="795"/>
                    </a:lnTo>
                    <a:lnTo>
                      <a:pt x="138" y="797"/>
                    </a:lnTo>
                    <a:lnTo>
                      <a:pt x="137" y="798"/>
                    </a:lnTo>
                    <a:lnTo>
                      <a:pt x="133" y="802"/>
                    </a:lnTo>
                    <a:lnTo>
                      <a:pt x="137" y="803"/>
                    </a:lnTo>
                    <a:lnTo>
                      <a:pt x="138" y="803"/>
                    </a:lnTo>
                    <a:lnTo>
                      <a:pt x="143" y="807"/>
                    </a:lnTo>
                    <a:lnTo>
                      <a:pt x="143" y="810"/>
                    </a:lnTo>
                    <a:lnTo>
                      <a:pt x="152" y="815"/>
                    </a:lnTo>
                    <a:lnTo>
                      <a:pt x="157" y="818"/>
                    </a:lnTo>
                    <a:lnTo>
                      <a:pt x="158" y="823"/>
                    </a:lnTo>
                    <a:lnTo>
                      <a:pt x="155" y="822"/>
                    </a:lnTo>
                    <a:lnTo>
                      <a:pt x="150" y="820"/>
                    </a:lnTo>
                    <a:lnTo>
                      <a:pt x="143" y="815"/>
                    </a:lnTo>
                    <a:lnTo>
                      <a:pt x="138" y="813"/>
                    </a:lnTo>
                    <a:lnTo>
                      <a:pt x="137" y="812"/>
                    </a:lnTo>
                    <a:lnTo>
                      <a:pt x="105" y="812"/>
                    </a:lnTo>
                    <a:lnTo>
                      <a:pt x="88" y="815"/>
                    </a:lnTo>
                    <a:lnTo>
                      <a:pt x="83" y="813"/>
                    </a:lnTo>
                    <a:lnTo>
                      <a:pt x="72" y="812"/>
                    </a:lnTo>
                    <a:lnTo>
                      <a:pt x="68" y="803"/>
                    </a:lnTo>
                    <a:lnTo>
                      <a:pt x="65" y="795"/>
                    </a:lnTo>
                    <a:lnTo>
                      <a:pt x="60" y="790"/>
                    </a:lnTo>
                    <a:lnTo>
                      <a:pt x="59" y="779"/>
                    </a:lnTo>
                    <a:lnTo>
                      <a:pt x="59" y="772"/>
                    </a:lnTo>
                    <a:lnTo>
                      <a:pt x="54" y="772"/>
                    </a:lnTo>
                    <a:lnTo>
                      <a:pt x="45" y="775"/>
                    </a:lnTo>
                    <a:lnTo>
                      <a:pt x="42" y="780"/>
                    </a:lnTo>
                    <a:lnTo>
                      <a:pt x="37" y="780"/>
                    </a:lnTo>
                    <a:lnTo>
                      <a:pt x="27" y="760"/>
                    </a:lnTo>
                    <a:lnTo>
                      <a:pt x="25" y="754"/>
                    </a:lnTo>
                    <a:lnTo>
                      <a:pt x="29" y="734"/>
                    </a:lnTo>
                    <a:lnTo>
                      <a:pt x="34" y="727"/>
                    </a:lnTo>
                    <a:lnTo>
                      <a:pt x="42" y="720"/>
                    </a:lnTo>
                    <a:lnTo>
                      <a:pt x="44" y="709"/>
                    </a:lnTo>
                    <a:lnTo>
                      <a:pt x="42" y="697"/>
                    </a:lnTo>
                    <a:lnTo>
                      <a:pt x="39" y="689"/>
                    </a:lnTo>
                    <a:lnTo>
                      <a:pt x="40" y="679"/>
                    </a:lnTo>
                    <a:lnTo>
                      <a:pt x="45" y="674"/>
                    </a:lnTo>
                    <a:lnTo>
                      <a:pt x="40" y="664"/>
                    </a:lnTo>
                    <a:lnTo>
                      <a:pt x="40" y="659"/>
                    </a:lnTo>
                    <a:lnTo>
                      <a:pt x="45" y="654"/>
                    </a:lnTo>
                    <a:lnTo>
                      <a:pt x="42" y="644"/>
                    </a:lnTo>
                    <a:lnTo>
                      <a:pt x="40" y="632"/>
                    </a:lnTo>
                    <a:lnTo>
                      <a:pt x="37" y="627"/>
                    </a:lnTo>
                    <a:lnTo>
                      <a:pt x="39" y="622"/>
                    </a:lnTo>
                    <a:lnTo>
                      <a:pt x="44" y="617"/>
                    </a:lnTo>
                    <a:lnTo>
                      <a:pt x="44" y="612"/>
                    </a:lnTo>
                    <a:lnTo>
                      <a:pt x="39" y="604"/>
                    </a:lnTo>
                    <a:lnTo>
                      <a:pt x="30" y="599"/>
                    </a:lnTo>
                    <a:lnTo>
                      <a:pt x="25" y="599"/>
                    </a:lnTo>
                    <a:lnTo>
                      <a:pt x="24" y="601"/>
                    </a:lnTo>
                    <a:lnTo>
                      <a:pt x="22" y="597"/>
                    </a:lnTo>
                    <a:lnTo>
                      <a:pt x="24" y="594"/>
                    </a:lnTo>
                    <a:lnTo>
                      <a:pt x="34" y="594"/>
                    </a:lnTo>
                    <a:lnTo>
                      <a:pt x="40" y="589"/>
                    </a:lnTo>
                    <a:lnTo>
                      <a:pt x="39" y="584"/>
                    </a:lnTo>
                    <a:lnTo>
                      <a:pt x="35" y="583"/>
                    </a:lnTo>
                    <a:lnTo>
                      <a:pt x="32" y="584"/>
                    </a:lnTo>
                    <a:lnTo>
                      <a:pt x="27" y="584"/>
                    </a:lnTo>
                    <a:lnTo>
                      <a:pt x="25" y="574"/>
                    </a:lnTo>
                    <a:lnTo>
                      <a:pt x="20" y="564"/>
                    </a:lnTo>
                    <a:lnTo>
                      <a:pt x="20" y="559"/>
                    </a:lnTo>
                    <a:lnTo>
                      <a:pt x="20" y="551"/>
                    </a:lnTo>
                    <a:lnTo>
                      <a:pt x="14" y="549"/>
                    </a:lnTo>
                    <a:lnTo>
                      <a:pt x="10" y="543"/>
                    </a:lnTo>
                    <a:lnTo>
                      <a:pt x="10" y="526"/>
                    </a:lnTo>
                    <a:lnTo>
                      <a:pt x="15" y="523"/>
                    </a:lnTo>
                    <a:lnTo>
                      <a:pt x="17" y="518"/>
                    </a:lnTo>
                    <a:lnTo>
                      <a:pt x="14" y="513"/>
                    </a:lnTo>
                    <a:lnTo>
                      <a:pt x="10" y="511"/>
                    </a:lnTo>
                    <a:lnTo>
                      <a:pt x="7" y="499"/>
                    </a:lnTo>
                    <a:lnTo>
                      <a:pt x="7" y="486"/>
                    </a:lnTo>
                    <a:lnTo>
                      <a:pt x="9" y="470"/>
                    </a:lnTo>
                    <a:lnTo>
                      <a:pt x="4" y="463"/>
                    </a:lnTo>
                    <a:lnTo>
                      <a:pt x="2" y="455"/>
                    </a:lnTo>
                    <a:lnTo>
                      <a:pt x="12" y="445"/>
                    </a:lnTo>
                    <a:lnTo>
                      <a:pt x="14" y="433"/>
                    </a:lnTo>
                    <a:lnTo>
                      <a:pt x="19" y="430"/>
                    </a:lnTo>
                    <a:lnTo>
                      <a:pt x="24" y="426"/>
                    </a:lnTo>
                    <a:lnTo>
                      <a:pt x="9" y="400"/>
                    </a:lnTo>
                    <a:lnTo>
                      <a:pt x="10" y="392"/>
                    </a:lnTo>
                    <a:lnTo>
                      <a:pt x="10" y="385"/>
                    </a:lnTo>
                    <a:lnTo>
                      <a:pt x="10" y="370"/>
                    </a:lnTo>
                    <a:lnTo>
                      <a:pt x="15" y="362"/>
                    </a:lnTo>
                    <a:lnTo>
                      <a:pt x="20" y="355"/>
                    </a:lnTo>
                    <a:lnTo>
                      <a:pt x="20" y="348"/>
                    </a:lnTo>
                    <a:lnTo>
                      <a:pt x="15" y="340"/>
                    </a:lnTo>
                    <a:lnTo>
                      <a:pt x="12" y="338"/>
                    </a:lnTo>
                    <a:lnTo>
                      <a:pt x="17" y="330"/>
                    </a:lnTo>
                    <a:lnTo>
                      <a:pt x="15" y="322"/>
                    </a:lnTo>
                    <a:lnTo>
                      <a:pt x="20" y="313"/>
                    </a:lnTo>
                    <a:lnTo>
                      <a:pt x="24" y="312"/>
                    </a:lnTo>
                    <a:lnTo>
                      <a:pt x="25" y="302"/>
                    </a:lnTo>
                    <a:lnTo>
                      <a:pt x="24" y="284"/>
                    </a:lnTo>
                    <a:lnTo>
                      <a:pt x="20" y="282"/>
                    </a:lnTo>
                    <a:lnTo>
                      <a:pt x="17" y="269"/>
                    </a:lnTo>
                    <a:lnTo>
                      <a:pt x="14" y="262"/>
                    </a:lnTo>
                    <a:lnTo>
                      <a:pt x="7" y="254"/>
                    </a:lnTo>
                    <a:lnTo>
                      <a:pt x="7" y="250"/>
                    </a:lnTo>
                    <a:lnTo>
                      <a:pt x="2" y="244"/>
                    </a:lnTo>
                    <a:lnTo>
                      <a:pt x="0" y="234"/>
                    </a:lnTo>
                    <a:lnTo>
                      <a:pt x="0" y="225"/>
                    </a:lnTo>
                    <a:lnTo>
                      <a:pt x="9" y="222"/>
                    </a:lnTo>
                    <a:lnTo>
                      <a:pt x="9" y="212"/>
                    </a:lnTo>
                    <a:lnTo>
                      <a:pt x="12" y="207"/>
                    </a:lnTo>
                    <a:lnTo>
                      <a:pt x="12" y="197"/>
                    </a:lnTo>
                    <a:lnTo>
                      <a:pt x="9" y="191"/>
                    </a:lnTo>
                    <a:lnTo>
                      <a:pt x="7" y="176"/>
                    </a:lnTo>
                    <a:lnTo>
                      <a:pt x="10" y="174"/>
                    </a:lnTo>
                    <a:lnTo>
                      <a:pt x="12" y="157"/>
                    </a:lnTo>
                    <a:lnTo>
                      <a:pt x="17" y="152"/>
                    </a:lnTo>
                    <a:lnTo>
                      <a:pt x="24" y="137"/>
                    </a:lnTo>
                    <a:lnTo>
                      <a:pt x="30" y="131"/>
                    </a:lnTo>
                    <a:lnTo>
                      <a:pt x="34" y="129"/>
                    </a:lnTo>
                    <a:lnTo>
                      <a:pt x="39" y="124"/>
                    </a:lnTo>
                    <a:lnTo>
                      <a:pt x="35" y="122"/>
                    </a:lnTo>
                    <a:lnTo>
                      <a:pt x="35" y="116"/>
                    </a:lnTo>
                    <a:lnTo>
                      <a:pt x="34" y="114"/>
                    </a:lnTo>
                    <a:lnTo>
                      <a:pt x="30" y="111"/>
                    </a:lnTo>
                    <a:lnTo>
                      <a:pt x="32" y="107"/>
                    </a:lnTo>
                    <a:lnTo>
                      <a:pt x="35" y="104"/>
                    </a:lnTo>
                    <a:lnTo>
                      <a:pt x="35" y="99"/>
                    </a:lnTo>
                    <a:lnTo>
                      <a:pt x="30" y="93"/>
                    </a:lnTo>
                    <a:lnTo>
                      <a:pt x="29" y="84"/>
                    </a:lnTo>
                    <a:lnTo>
                      <a:pt x="32" y="81"/>
                    </a:lnTo>
                    <a:lnTo>
                      <a:pt x="30" y="76"/>
                    </a:lnTo>
                    <a:lnTo>
                      <a:pt x="25" y="73"/>
                    </a:lnTo>
                    <a:lnTo>
                      <a:pt x="29" y="68"/>
                    </a:lnTo>
                    <a:lnTo>
                      <a:pt x="57" y="53"/>
                    </a:lnTo>
                    <a:lnTo>
                      <a:pt x="63" y="28"/>
                    </a:lnTo>
                    <a:lnTo>
                      <a:pt x="60" y="23"/>
                    </a:lnTo>
                    <a:lnTo>
                      <a:pt x="60" y="23"/>
                    </a:lnTo>
                    <a:close/>
                    <a:moveTo>
                      <a:pt x="259" y="896"/>
                    </a:moveTo>
                    <a:lnTo>
                      <a:pt x="263" y="900"/>
                    </a:lnTo>
                    <a:lnTo>
                      <a:pt x="268" y="896"/>
                    </a:lnTo>
                    <a:lnTo>
                      <a:pt x="273" y="896"/>
                    </a:lnTo>
                    <a:lnTo>
                      <a:pt x="278" y="891"/>
                    </a:lnTo>
                    <a:lnTo>
                      <a:pt x="271" y="891"/>
                    </a:lnTo>
                    <a:lnTo>
                      <a:pt x="268" y="895"/>
                    </a:lnTo>
                    <a:lnTo>
                      <a:pt x="261" y="895"/>
                    </a:lnTo>
                    <a:lnTo>
                      <a:pt x="259" y="896"/>
                    </a:lnTo>
                    <a:lnTo>
                      <a:pt x="259" y="896"/>
                    </a:lnTo>
                    <a:close/>
                    <a:moveTo>
                      <a:pt x="150" y="827"/>
                    </a:moveTo>
                    <a:lnTo>
                      <a:pt x="152" y="827"/>
                    </a:lnTo>
                    <a:lnTo>
                      <a:pt x="155" y="832"/>
                    </a:lnTo>
                    <a:lnTo>
                      <a:pt x="163" y="838"/>
                    </a:lnTo>
                    <a:lnTo>
                      <a:pt x="165" y="850"/>
                    </a:lnTo>
                    <a:lnTo>
                      <a:pt x="163" y="847"/>
                    </a:lnTo>
                    <a:lnTo>
                      <a:pt x="160" y="848"/>
                    </a:lnTo>
                    <a:lnTo>
                      <a:pt x="158" y="852"/>
                    </a:lnTo>
                    <a:lnTo>
                      <a:pt x="150" y="827"/>
                    </a:lnTo>
                    <a:lnTo>
                      <a:pt x="150" y="827"/>
                    </a:lnTo>
                    <a:close/>
                    <a:moveTo>
                      <a:pt x="158" y="853"/>
                    </a:moveTo>
                    <a:lnTo>
                      <a:pt x="163" y="855"/>
                    </a:lnTo>
                    <a:lnTo>
                      <a:pt x="168" y="855"/>
                    </a:lnTo>
                    <a:lnTo>
                      <a:pt x="171" y="858"/>
                    </a:lnTo>
                    <a:lnTo>
                      <a:pt x="175" y="867"/>
                    </a:lnTo>
                    <a:lnTo>
                      <a:pt x="180" y="867"/>
                    </a:lnTo>
                    <a:lnTo>
                      <a:pt x="186" y="872"/>
                    </a:lnTo>
                    <a:lnTo>
                      <a:pt x="186" y="877"/>
                    </a:lnTo>
                    <a:lnTo>
                      <a:pt x="191" y="878"/>
                    </a:lnTo>
                    <a:lnTo>
                      <a:pt x="211" y="883"/>
                    </a:lnTo>
                    <a:lnTo>
                      <a:pt x="213" y="885"/>
                    </a:lnTo>
                    <a:lnTo>
                      <a:pt x="220" y="888"/>
                    </a:lnTo>
                    <a:lnTo>
                      <a:pt x="226" y="893"/>
                    </a:lnTo>
                    <a:lnTo>
                      <a:pt x="231" y="893"/>
                    </a:lnTo>
                    <a:lnTo>
                      <a:pt x="240" y="891"/>
                    </a:lnTo>
                    <a:lnTo>
                      <a:pt x="245" y="893"/>
                    </a:lnTo>
                    <a:lnTo>
                      <a:pt x="245" y="896"/>
                    </a:lnTo>
                    <a:lnTo>
                      <a:pt x="240" y="900"/>
                    </a:lnTo>
                    <a:lnTo>
                      <a:pt x="236" y="898"/>
                    </a:lnTo>
                    <a:lnTo>
                      <a:pt x="231" y="900"/>
                    </a:lnTo>
                    <a:lnTo>
                      <a:pt x="231" y="903"/>
                    </a:lnTo>
                    <a:lnTo>
                      <a:pt x="226" y="906"/>
                    </a:lnTo>
                    <a:lnTo>
                      <a:pt x="221" y="908"/>
                    </a:lnTo>
                    <a:lnTo>
                      <a:pt x="215" y="906"/>
                    </a:lnTo>
                    <a:lnTo>
                      <a:pt x="210" y="903"/>
                    </a:lnTo>
                    <a:lnTo>
                      <a:pt x="200" y="903"/>
                    </a:lnTo>
                    <a:lnTo>
                      <a:pt x="193" y="903"/>
                    </a:lnTo>
                    <a:lnTo>
                      <a:pt x="183" y="903"/>
                    </a:lnTo>
                    <a:lnTo>
                      <a:pt x="175" y="905"/>
                    </a:lnTo>
                    <a:lnTo>
                      <a:pt x="171" y="905"/>
                    </a:lnTo>
                    <a:lnTo>
                      <a:pt x="170" y="896"/>
                    </a:lnTo>
                    <a:lnTo>
                      <a:pt x="181" y="896"/>
                    </a:lnTo>
                    <a:lnTo>
                      <a:pt x="188" y="895"/>
                    </a:lnTo>
                    <a:lnTo>
                      <a:pt x="191" y="893"/>
                    </a:lnTo>
                    <a:lnTo>
                      <a:pt x="193" y="891"/>
                    </a:lnTo>
                    <a:lnTo>
                      <a:pt x="186" y="893"/>
                    </a:lnTo>
                    <a:lnTo>
                      <a:pt x="180" y="893"/>
                    </a:lnTo>
                    <a:lnTo>
                      <a:pt x="171" y="895"/>
                    </a:lnTo>
                    <a:lnTo>
                      <a:pt x="170" y="895"/>
                    </a:lnTo>
                    <a:lnTo>
                      <a:pt x="158" y="85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  <p:sp>
            <p:nvSpPr>
              <p:cNvPr id="107" name="Freeform 175"/>
              <p:cNvSpPr>
                <a:spLocks noEditPoints="1"/>
              </p:cNvSpPr>
              <p:nvPr/>
            </p:nvSpPr>
            <p:spPr bwMode="auto">
              <a:xfrm>
                <a:off x="5507444" y="3476194"/>
                <a:ext cx="140202" cy="539546"/>
              </a:xfrm>
              <a:custGeom>
                <a:avLst/>
                <a:gdLst/>
                <a:ahLst/>
                <a:cxnLst>
                  <a:cxn ang="0">
                    <a:pos x="178" y="997"/>
                  </a:cxn>
                  <a:cxn ang="0">
                    <a:pos x="176" y="1013"/>
                  </a:cxn>
                  <a:cxn ang="0">
                    <a:pos x="224" y="1007"/>
                  </a:cxn>
                  <a:cxn ang="0">
                    <a:pos x="171" y="954"/>
                  </a:cxn>
                  <a:cxn ang="0">
                    <a:pos x="203" y="922"/>
                  </a:cxn>
                  <a:cxn ang="0">
                    <a:pos x="97" y="811"/>
                  </a:cxn>
                  <a:cxn ang="0">
                    <a:pos x="92" y="686"/>
                  </a:cxn>
                  <a:cxn ang="0">
                    <a:pos x="72" y="532"/>
                  </a:cxn>
                  <a:cxn ang="0">
                    <a:pos x="55" y="346"/>
                  </a:cxn>
                  <a:cxn ang="0">
                    <a:pos x="88" y="201"/>
                  </a:cxn>
                  <a:cxn ang="0">
                    <a:pos x="58" y="23"/>
                  </a:cxn>
                  <a:cxn ang="0">
                    <a:pos x="30" y="68"/>
                  </a:cxn>
                  <a:cxn ang="0">
                    <a:pos x="30" y="203"/>
                  </a:cxn>
                  <a:cxn ang="0">
                    <a:pos x="20" y="311"/>
                  </a:cxn>
                  <a:cxn ang="0">
                    <a:pos x="28" y="414"/>
                  </a:cxn>
                  <a:cxn ang="0">
                    <a:pos x="7" y="492"/>
                  </a:cxn>
                  <a:cxn ang="0">
                    <a:pos x="15" y="575"/>
                  </a:cxn>
                  <a:cxn ang="0">
                    <a:pos x="48" y="623"/>
                  </a:cxn>
                  <a:cxn ang="0">
                    <a:pos x="50" y="668"/>
                  </a:cxn>
                  <a:cxn ang="0">
                    <a:pos x="43" y="739"/>
                  </a:cxn>
                  <a:cxn ang="0">
                    <a:pos x="17" y="733"/>
                  </a:cxn>
                  <a:cxn ang="0">
                    <a:pos x="23" y="763"/>
                  </a:cxn>
                  <a:cxn ang="0">
                    <a:pos x="53" y="789"/>
                  </a:cxn>
                  <a:cxn ang="0">
                    <a:pos x="48" y="819"/>
                  </a:cxn>
                  <a:cxn ang="0">
                    <a:pos x="55" y="861"/>
                  </a:cxn>
                  <a:cxn ang="0">
                    <a:pos x="85" y="905"/>
                  </a:cxn>
                  <a:cxn ang="0">
                    <a:pos x="95" y="907"/>
                  </a:cxn>
                  <a:cxn ang="0">
                    <a:pos x="107" y="922"/>
                  </a:cxn>
                  <a:cxn ang="0">
                    <a:pos x="100" y="952"/>
                  </a:cxn>
                  <a:cxn ang="0">
                    <a:pos x="145" y="937"/>
                  </a:cxn>
                  <a:cxn ang="0">
                    <a:pos x="128" y="964"/>
                  </a:cxn>
                  <a:cxn ang="0">
                    <a:pos x="143" y="965"/>
                  </a:cxn>
                  <a:cxn ang="0">
                    <a:pos x="163" y="942"/>
                  </a:cxn>
                  <a:cxn ang="0">
                    <a:pos x="25" y="640"/>
                  </a:cxn>
                  <a:cxn ang="0">
                    <a:pos x="15" y="616"/>
                  </a:cxn>
                  <a:cxn ang="0">
                    <a:pos x="10" y="675"/>
                  </a:cxn>
                  <a:cxn ang="0">
                    <a:pos x="22" y="675"/>
                  </a:cxn>
                  <a:cxn ang="0">
                    <a:pos x="37" y="695"/>
                  </a:cxn>
                  <a:cxn ang="0">
                    <a:pos x="18" y="698"/>
                  </a:cxn>
                  <a:cxn ang="0">
                    <a:pos x="42" y="690"/>
                  </a:cxn>
                  <a:cxn ang="0">
                    <a:pos x="25" y="703"/>
                  </a:cxn>
                  <a:cxn ang="0">
                    <a:pos x="25" y="724"/>
                  </a:cxn>
                  <a:cxn ang="0">
                    <a:pos x="37" y="816"/>
                  </a:cxn>
                  <a:cxn ang="0">
                    <a:pos x="23" y="819"/>
                  </a:cxn>
                  <a:cxn ang="0">
                    <a:pos x="32" y="846"/>
                  </a:cxn>
                  <a:cxn ang="0">
                    <a:pos x="50" y="831"/>
                  </a:cxn>
                  <a:cxn ang="0">
                    <a:pos x="42" y="874"/>
                  </a:cxn>
                  <a:cxn ang="0">
                    <a:pos x="60" y="882"/>
                  </a:cxn>
                  <a:cxn ang="0">
                    <a:pos x="67" y="900"/>
                  </a:cxn>
                  <a:cxn ang="0">
                    <a:pos x="67" y="912"/>
                  </a:cxn>
                  <a:cxn ang="0">
                    <a:pos x="72" y="925"/>
                  </a:cxn>
                  <a:cxn ang="0">
                    <a:pos x="80" y="930"/>
                  </a:cxn>
                  <a:cxn ang="0">
                    <a:pos x="93" y="967"/>
                  </a:cxn>
                  <a:cxn ang="0">
                    <a:pos x="90" y="969"/>
                  </a:cxn>
                  <a:cxn ang="0">
                    <a:pos x="107" y="975"/>
                  </a:cxn>
                  <a:cxn ang="0">
                    <a:pos x="141" y="990"/>
                  </a:cxn>
                  <a:cxn ang="0">
                    <a:pos x="150" y="984"/>
                  </a:cxn>
                  <a:cxn ang="0">
                    <a:pos x="178" y="985"/>
                  </a:cxn>
                  <a:cxn ang="0">
                    <a:pos x="263" y="1033"/>
                  </a:cxn>
                  <a:cxn ang="0">
                    <a:pos x="241" y="1018"/>
                  </a:cxn>
                  <a:cxn ang="0">
                    <a:pos x="216" y="1025"/>
                  </a:cxn>
                </a:cxnLst>
                <a:rect l="0" t="0" r="r" b="b"/>
                <a:pathLst>
                  <a:path w="263" h="1040">
                    <a:moveTo>
                      <a:pt x="224" y="1007"/>
                    </a:moveTo>
                    <a:lnTo>
                      <a:pt x="223" y="998"/>
                    </a:lnTo>
                    <a:lnTo>
                      <a:pt x="219" y="998"/>
                    </a:lnTo>
                    <a:lnTo>
                      <a:pt x="216" y="995"/>
                    </a:lnTo>
                    <a:lnTo>
                      <a:pt x="206" y="993"/>
                    </a:lnTo>
                    <a:lnTo>
                      <a:pt x="195" y="990"/>
                    </a:lnTo>
                    <a:lnTo>
                      <a:pt x="190" y="989"/>
                    </a:lnTo>
                    <a:lnTo>
                      <a:pt x="190" y="990"/>
                    </a:lnTo>
                    <a:lnTo>
                      <a:pt x="190" y="992"/>
                    </a:lnTo>
                    <a:lnTo>
                      <a:pt x="188" y="993"/>
                    </a:lnTo>
                    <a:lnTo>
                      <a:pt x="186" y="992"/>
                    </a:lnTo>
                    <a:lnTo>
                      <a:pt x="178" y="989"/>
                    </a:lnTo>
                    <a:lnTo>
                      <a:pt x="175" y="987"/>
                    </a:lnTo>
                    <a:lnTo>
                      <a:pt x="173" y="989"/>
                    </a:lnTo>
                    <a:lnTo>
                      <a:pt x="175" y="990"/>
                    </a:lnTo>
                    <a:lnTo>
                      <a:pt x="185" y="995"/>
                    </a:lnTo>
                    <a:lnTo>
                      <a:pt x="186" y="997"/>
                    </a:lnTo>
                    <a:lnTo>
                      <a:pt x="183" y="997"/>
                    </a:lnTo>
                    <a:lnTo>
                      <a:pt x="181" y="997"/>
                    </a:lnTo>
                    <a:lnTo>
                      <a:pt x="181" y="998"/>
                    </a:lnTo>
                    <a:lnTo>
                      <a:pt x="180" y="998"/>
                    </a:lnTo>
                    <a:lnTo>
                      <a:pt x="178" y="997"/>
                    </a:lnTo>
                    <a:lnTo>
                      <a:pt x="173" y="993"/>
                    </a:lnTo>
                    <a:lnTo>
                      <a:pt x="171" y="995"/>
                    </a:lnTo>
                    <a:lnTo>
                      <a:pt x="171" y="998"/>
                    </a:lnTo>
                    <a:lnTo>
                      <a:pt x="170" y="998"/>
                    </a:lnTo>
                    <a:lnTo>
                      <a:pt x="161" y="998"/>
                    </a:lnTo>
                    <a:lnTo>
                      <a:pt x="160" y="1000"/>
                    </a:lnTo>
                    <a:lnTo>
                      <a:pt x="161" y="1002"/>
                    </a:lnTo>
                    <a:lnTo>
                      <a:pt x="160" y="1002"/>
                    </a:lnTo>
                    <a:lnTo>
                      <a:pt x="156" y="1002"/>
                    </a:lnTo>
                    <a:lnTo>
                      <a:pt x="151" y="1003"/>
                    </a:lnTo>
                    <a:lnTo>
                      <a:pt x="153" y="1005"/>
                    </a:lnTo>
                    <a:lnTo>
                      <a:pt x="158" y="1007"/>
                    </a:lnTo>
                    <a:lnTo>
                      <a:pt x="163" y="1007"/>
                    </a:lnTo>
                    <a:lnTo>
                      <a:pt x="163" y="1003"/>
                    </a:lnTo>
                    <a:lnTo>
                      <a:pt x="165" y="1003"/>
                    </a:lnTo>
                    <a:lnTo>
                      <a:pt x="168" y="1003"/>
                    </a:lnTo>
                    <a:lnTo>
                      <a:pt x="173" y="1007"/>
                    </a:lnTo>
                    <a:lnTo>
                      <a:pt x="175" y="1007"/>
                    </a:lnTo>
                    <a:lnTo>
                      <a:pt x="176" y="1008"/>
                    </a:lnTo>
                    <a:lnTo>
                      <a:pt x="176" y="1010"/>
                    </a:lnTo>
                    <a:lnTo>
                      <a:pt x="180" y="1012"/>
                    </a:lnTo>
                    <a:lnTo>
                      <a:pt x="176" y="1013"/>
                    </a:lnTo>
                    <a:lnTo>
                      <a:pt x="173" y="1017"/>
                    </a:lnTo>
                    <a:lnTo>
                      <a:pt x="176" y="1020"/>
                    </a:lnTo>
                    <a:lnTo>
                      <a:pt x="180" y="1020"/>
                    </a:lnTo>
                    <a:lnTo>
                      <a:pt x="183" y="1022"/>
                    </a:lnTo>
                    <a:lnTo>
                      <a:pt x="186" y="1025"/>
                    </a:lnTo>
                    <a:lnTo>
                      <a:pt x="190" y="1025"/>
                    </a:lnTo>
                    <a:lnTo>
                      <a:pt x="190" y="1023"/>
                    </a:lnTo>
                    <a:lnTo>
                      <a:pt x="186" y="1022"/>
                    </a:lnTo>
                    <a:lnTo>
                      <a:pt x="181" y="1018"/>
                    </a:lnTo>
                    <a:lnTo>
                      <a:pt x="181" y="1017"/>
                    </a:lnTo>
                    <a:lnTo>
                      <a:pt x="183" y="1017"/>
                    </a:lnTo>
                    <a:lnTo>
                      <a:pt x="186" y="1018"/>
                    </a:lnTo>
                    <a:lnTo>
                      <a:pt x="190" y="1015"/>
                    </a:lnTo>
                    <a:lnTo>
                      <a:pt x="190" y="1013"/>
                    </a:lnTo>
                    <a:lnTo>
                      <a:pt x="186" y="1013"/>
                    </a:lnTo>
                    <a:lnTo>
                      <a:pt x="185" y="1012"/>
                    </a:lnTo>
                    <a:lnTo>
                      <a:pt x="195" y="1008"/>
                    </a:lnTo>
                    <a:lnTo>
                      <a:pt x="198" y="1007"/>
                    </a:lnTo>
                    <a:lnTo>
                      <a:pt x="218" y="1010"/>
                    </a:lnTo>
                    <a:lnTo>
                      <a:pt x="219" y="1008"/>
                    </a:lnTo>
                    <a:lnTo>
                      <a:pt x="219" y="1007"/>
                    </a:lnTo>
                    <a:lnTo>
                      <a:pt x="224" y="1007"/>
                    </a:lnTo>
                    <a:lnTo>
                      <a:pt x="224" y="1007"/>
                    </a:lnTo>
                    <a:close/>
                    <a:moveTo>
                      <a:pt x="223" y="997"/>
                    </a:moveTo>
                    <a:lnTo>
                      <a:pt x="216" y="995"/>
                    </a:lnTo>
                    <a:lnTo>
                      <a:pt x="205" y="989"/>
                    </a:lnTo>
                    <a:lnTo>
                      <a:pt x="196" y="985"/>
                    </a:lnTo>
                    <a:lnTo>
                      <a:pt x="193" y="985"/>
                    </a:lnTo>
                    <a:lnTo>
                      <a:pt x="188" y="984"/>
                    </a:lnTo>
                    <a:lnTo>
                      <a:pt x="183" y="979"/>
                    </a:lnTo>
                    <a:lnTo>
                      <a:pt x="183" y="977"/>
                    </a:lnTo>
                    <a:lnTo>
                      <a:pt x="183" y="975"/>
                    </a:lnTo>
                    <a:lnTo>
                      <a:pt x="190" y="972"/>
                    </a:lnTo>
                    <a:lnTo>
                      <a:pt x="191" y="970"/>
                    </a:lnTo>
                    <a:lnTo>
                      <a:pt x="196" y="969"/>
                    </a:lnTo>
                    <a:lnTo>
                      <a:pt x="200" y="964"/>
                    </a:lnTo>
                    <a:lnTo>
                      <a:pt x="198" y="960"/>
                    </a:lnTo>
                    <a:lnTo>
                      <a:pt x="193" y="959"/>
                    </a:lnTo>
                    <a:lnTo>
                      <a:pt x="185" y="964"/>
                    </a:lnTo>
                    <a:lnTo>
                      <a:pt x="181" y="967"/>
                    </a:lnTo>
                    <a:lnTo>
                      <a:pt x="178" y="967"/>
                    </a:lnTo>
                    <a:lnTo>
                      <a:pt x="173" y="962"/>
                    </a:lnTo>
                    <a:lnTo>
                      <a:pt x="173" y="957"/>
                    </a:lnTo>
                    <a:lnTo>
                      <a:pt x="171" y="954"/>
                    </a:lnTo>
                    <a:lnTo>
                      <a:pt x="176" y="950"/>
                    </a:lnTo>
                    <a:lnTo>
                      <a:pt x="176" y="947"/>
                    </a:lnTo>
                    <a:lnTo>
                      <a:pt x="173" y="947"/>
                    </a:lnTo>
                    <a:lnTo>
                      <a:pt x="170" y="945"/>
                    </a:lnTo>
                    <a:lnTo>
                      <a:pt x="173" y="942"/>
                    </a:lnTo>
                    <a:lnTo>
                      <a:pt x="176" y="942"/>
                    </a:lnTo>
                    <a:lnTo>
                      <a:pt x="181" y="945"/>
                    </a:lnTo>
                    <a:lnTo>
                      <a:pt x="181" y="942"/>
                    </a:lnTo>
                    <a:lnTo>
                      <a:pt x="186" y="939"/>
                    </a:lnTo>
                    <a:lnTo>
                      <a:pt x="186" y="937"/>
                    </a:lnTo>
                    <a:lnTo>
                      <a:pt x="186" y="934"/>
                    </a:lnTo>
                    <a:lnTo>
                      <a:pt x="188" y="930"/>
                    </a:lnTo>
                    <a:lnTo>
                      <a:pt x="191" y="930"/>
                    </a:lnTo>
                    <a:lnTo>
                      <a:pt x="195" y="934"/>
                    </a:lnTo>
                    <a:lnTo>
                      <a:pt x="196" y="932"/>
                    </a:lnTo>
                    <a:lnTo>
                      <a:pt x="203" y="929"/>
                    </a:lnTo>
                    <a:lnTo>
                      <a:pt x="211" y="954"/>
                    </a:lnTo>
                    <a:lnTo>
                      <a:pt x="210" y="955"/>
                    </a:lnTo>
                    <a:lnTo>
                      <a:pt x="211" y="955"/>
                    </a:lnTo>
                    <a:lnTo>
                      <a:pt x="223" y="997"/>
                    </a:lnTo>
                    <a:lnTo>
                      <a:pt x="223" y="997"/>
                    </a:lnTo>
                    <a:close/>
                    <a:moveTo>
                      <a:pt x="203" y="922"/>
                    </a:moveTo>
                    <a:lnTo>
                      <a:pt x="196" y="917"/>
                    </a:lnTo>
                    <a:lnTo>
                      <a:pt x="191" y="915"/>
                    </a:lnTo>
                    <a:lnTo>
                      <a:pt x="190" y="914"/>
                    </a:lnTo>
                    <a:lnTo>
                      <a:pt x="158" y="914"/>
                    </a:lnTo>
                    <a:lnTo>
                      <a:pt x="141" y="917"/>
                    </a:lnTo>
                    <a:lnTo>
                      <a:pt x="136" y="915"/>
                    </a:lnTo>
                    <a:lnTo>
                      <a:pt x="125" y="914"/>
                    </a:lnTo>
                    <a:lnTo>
                      <a:pt x="121" y="905"/>
                    </a:lnTo>
                    <a:lnTo>
                      <a:pt x="118" y="897"/>
                    </a:lnTo>
                    <a:lnTo>
                      <a:pt x="113" y="892"/>
                    </a:lnTo>
                    <a:lnTo>
                      <a:pt x="112" y="881"/>
                    </a:lnTo>
                    <a:lnTo>
                      <a:pt x="112" y="874"/>
                    </a:lnTo>
                    <a:lnTo>
                      <a:pt x="107" y="874"/>
                    </a:lnTo>
                    <a:lnTo>
                      <a:pt x="98" y="877"/>
                    </a:lnTo>
                    <a:lnTo>
                      <a:pt x="95" y="882"/>
                    </a:lnTo>
                    <a:lnTo>
                      <a:pt x="90" y="882"/>
                    </a:lnTo>
                    <a:lnTo>
                      <a:pt x="80" y="862"/>
                    </a:lnTo>
                    <a:lnTo>
                      <a:pt x="78" y="856"/>
                    </a:lnTo>
                    <a:lnTo>
                      <a:pt x="82" y="836"/>
                    </a:lnTo>
                    <a:lnTo>
                      <a:pt x="87" y="829"/>
                    </a:lnTo>
                    <a:lnTo>
                      <a:pt x="95" y="822"/>
                    </a:lnTo>
                    <a:lnTo>
                      <a:pt x="97" y="811"/>
                    </a:lnTo>
                    <a:lnTo>
                      <a:pt x="95" y="799"/>
                    </a:lnTo>
                    <a:lnTo>
                      <a:pt x="92" y="791"/>
                    </a:lnTo>
                    <a:lnTo>
                      <a:pt x="93" y="781"/>
                    </a:lnTo>
                    <a:lnTo>
                      <a:pt x="98" y="776"/>
                    </a:lnTo>
                    <a:lnTo>
                      <a:pt x="93" y="766"/>
                    </a:lnTo>
                    <a:lnTo>
                      <a:pt x="93" y="761"/>
                    </a:lnTo>
                    <a:lnTo>
                      <a:pt x="98" y="756"/>
                    </a:lnTo>
                    <a:lnTo>
                      <a:pt x="95" y="746"/>
                    </a:lnTo>
                    <a:lnTo>
                      <a:pt x="93" y="734"/>
                    </a:lnTo>
                    <a:lnTo>
                      <a:pt x="90" y="729"/>
                    </a:lnTo>
                    <a:lnTo>
                      <a:pt x="92" y="724"/>
                    </a:lnTo>
                    <a:lnTo>
                      <a:pt x="97" y="719"/>
                    </a:lnTo>
                    <a:lnTo>
                      <a:pt x="97" y="714"/>
                    </a:lnTo>
                    <a:lnTo>
                      <a:pt x="92" y="706"/>
                    </a:lnTo>
                    <a:lnTo>
                      <a:pt x="83" y="701"/>
                    </a:lnTo>
                    <a:lnTo>
                      <a:pt x="78" y="701"/>
                    </a:lnTo>
                    <a:lnTo>
                      <a:pt x="77" y="703"/>
                    </a:lnTo>
                    <a:lnTo>
                      <a:pt x="75" y="699"/>
                    </a:lnTo>
                    <a:lnTo>
                      <a:pt x="77" y="696"/>
                    </a:lnTo>
                    <a:lnTo>
                      <a:pt x="87" y="696"/>
                    </a:lnTo>
                    <a:lnTo>
                      <a:pt x="93" y="691"/>
                    </a:lnTo>
                    <a:lnTo>
                      <a:pt x="92" y="686"/>
                    </a:lnTo>
                    <a:lnTo>
                      <a:pt x="88" y="685"/>
                    </a:lnTo>
                    <a:lnTo>
                      <a:pt x="85" y="686"/>
                    </a:lnTo>
                    <a:lnTo>
                      <a:pt x="80" y="686"/>
                    </a:lnTo>
                    <a:lnTo>
                      <a:pt x="78" y="676"/>
                    </a:lnTo>
                    <a:lnTo>
                      <a:pt x="73" y="666"/>
                    </a:lnTo>
                    <a:lnTo>
                      <a:pt x="73" y="661"/>
                    </a:lnTo>
                    <a:lnTo>
                      <a:pt x="73" y="653"/>
                    </a:lnTo>
                    <a:lnTo>
                      <a:pt x="67" y="651"/>
                    </a:lnTo>
                    <a:lnTo>
                      <a:pt x="63" y="645"/>
                    </a:lnTo>
                    <a:lnTo>
                      <a:pt x="63" y="628"/>
                    </a:lnTo>
                    <a:lnTo>
                      <a:pt x="68" y="625"/>
                    </a:lnTo>
                    <a:lnTo>
                      <a:pt x="70" y="620"/>
                    </a:lnTo>
                    <a:lnTo>
                      <a:pt x="67" y="615"/>
                    </a:lnTo>
                    <a:lnTo>
                      <a:pt x="63" y="613"/>
                    </a:lnTo>
                    <a:lnTo>
                      <a:pt x="60" y="601"/>
                    </a:lnTo>
                    <a:lnTo>
                      <a:pt x="60" y="588"/>
                    </a:lnTo>
                    <a:lnTo>
                      <a:pt x="62" y="572"/>
                    </a:lnTo>
                    <a:lnTo>
                      <a:pt x="57" y="565"/>
                    </a:lnTo>
                    <a:lnTo>
                      <a:pt x="55" y="557"/>
                    </a:lnTo>
                    <a:lnTo>
                      <a:pt x="65" y="547"/>
                    </a:lnTo>
                    <a:lnTo>
                      <a:pt x="67" y="535"/>
                    </a:lnTo>
                    <a:lnTo>
                      <a:pt x="72" y="532"/>
                    </a:lnTo>
                    <a:lnTo>
                      <a:pt x="77" y="528"/>
                    </a:lnTo>
                    <a:lnTo>
                      <a:pt x="62" y="502"/>
                    </a:lnTo>
                    <a:lnTo>
                      <a:pt x="63" y="494"/>
                    </a:lnTo>
                    <a:lnTo>
                      <a:pt x="63" y="487"/>
                    </a:lnTo>
                    <a:lnTo>
                      <a:pt x="63" y="472"/>
                    </a:lnTo>
                    <a:lnTo>
                      <a:pt x="68" y="464"/>
                    </a:lnTo>
                    <a:lnTo>
                      <a:pt x="73" y="457"/>
                    </a:lnTo>
                    <a:lnTo>
                      <a:pt x="73" y="450"/>
                    </a:lnTo>
                    <a:lnTo>
                      <a:pt x="68" y="442"/>
                    </a:lnTo>
                    <a:lnTo>
                      <a:pt x="65" y="440"/>
                    </a:lnTo>
                    <a:lnTo>
                      <a:pt x="70" y="432"/>
                    </a:lnTo>
                    <a:lnTo>
                      <a:pt x="68" y="424"/>
                    </a:lnTo>
                    <a:lnTo>
                      <a:pt x="73" y="415"/>
                    </a:lnTo>
                    <a:lnTo>
                      <a:pt x="77" y="414"/>
                    </a:lnTo>
                    <a:lnTo>
                      <a:pt x="78" y="404"/>
                    </a:lnTo>
                    <a:lnTo>
                      <a:pt x="77" y="386"/>
                    </a:lnTo>
                    <a:lnTo>
                      <a:pt x="73" y="384"/>
                    </a:lnTo>
                    <a:lnTo>
                      <a:pt x="70" y="371"/>
                    </a:lnTo>
                    <a:lnTo>
                      <a:pt x="67" y="364"/>
                    </a:lnTo>
                    <a:lnTo>
                      <a:pt x="60" y="356"/>
                    </a:lnTo>
                    <a:lnTo>
                      <a:pt x="60" y="352"/>
                    </a:lnTo>
                    <a:lnTo>
                      <a:pt x="55" y="346"/>
                    </a:lnTo>
                    <a:lnTo>
                      <a:pt x="53" y="336"/>
                    </a:lnTo>
                    <a:lnTo>
                      <a:pt x="53" y="327"/>
                    </a:lnTo>
                    <a:lnTo>
                      <a:pt x="62" y="324"/>
                    </a:lnTo>
                    <a:lnTo>
                      <a:pt x="62" y="314"/>
                    </a:lnTo>
                    <a:lnTo>
                      <a:pt x="65" y="309"/>
                    </a:lnTo>
                    <a:lnTo>
                      <a:pt x="65" y="299"/>
                    </a:lnTo>
                    <a:lnTo>
                      <a:pt x="62" y="293"/>
                    </a:lnTo>
                    <a:lnTo>
                      <a:pt x="60" y="278"/>
                    </a:lnTo>
                    <a:lnTo>
                      <a:pt x="63" y="276"/>
                    </a:lnTo>
                    <a:lnTo>
                      <a:pt x="65" y="259"/>
                    </a:lnTo>
                    <a:lnTo>
                      <a:pt x="70" y="254"/>
                    </a:lnTo>
                    <a:lnTo>
                      <a:pt x="77" y="239"/>
                    </a:lnTo>
                    <a:lnTo>
                      <a:pt x="83" y="233"/>
                    </a:lnTo>
                    <a:lnTo>
                      <a:pt x="87" y="231"/>
                    </a:lnTo>
                    <a:lnTo>
                      <a:pt x="92" y="226"/>
                    </a:lnTo>
                    <a:lnTo>
                      <a:pt x="88" y="224"/>
                    </a:lnTo>
                    <a:lnTo>
                      <a:pt x="88" y="218"/>
                    </a:lnTo>
                    <a:lnTo>
                      <a:pt x="87" y="216"/>
                    </a:lnTo>
                    <a:lnTo>
                      <a:pt x="83" y="213"/>
                    </a:lnTo>
                    <a:lnTo>
                      <a:pt x="85" y="209"/>
                    </a:lnTo>
                    <a:lnTo>
                      <a:pt x="88" y="206"/>
                    </a:lnTo>
                    <a:lnTo>
                      <a:pt x="88" y="201"/>
                    </a:lnTo>
                    <a:lnTo>
                      <a:pt x="83" y="195"/>
                    </a:lnTo>
                    <a:lnTo>
                      <a:pt x="82" y="186"/>
                    </a:lnTo>
                    <a:lnTo>
                      <a:pt x="85" y="183"/>
                    </a:lnTo>
                    <a:lnTo>
                      <a:pt x="83" y="178"/>
                    </a:lnTo>
                    <a:lnTo>
                      <a:pt x="78" y="175"/>
                    </a:lnTo>
                    <a:lnTo>
                      <a:pt x="82" y="170"/>
                    </a:lnTo>
                    <a:lnTo>
                      <a:pt x="110" y="155"/>
                    </a:lnTo>
                    <a:lnTo>
                      <a:pt x="116" y="130"/>
                    </a:lnTo>
                    <a:lnTo>
                      <a:pt x="113" y="125"/>
                    </a:lnTo>
                    <a:lnTo>
                      <a:pt x="110" y="125"/>
                    </a:lnTo>
                    <a:lnTo>
                      <a:pt x="108" y="128"/>
                    </a:lnTo>
                    <a:lnTo>
                      <a:pt x="102" y="128"/>
                    </a:lnTo>
                    <a:lnTo>
                      <a:pt x="83" y="85"/>
                    </a:lnTo>
                    <a:lnTo>
                      <a:pt x="72" y="75"/>
                    </a:lnTo>
                    <a:lnTo>
                      <a:pt x="68" y="70"/>
                    </a:lnTo>
                    <a:lnTo>
                      <a:pt x="73" y="58"/>
                    </a:lnTo>
                    <a:lnTo>
                      <a:pt x="72" y="53"/>
                    </a:lnTo>
                    <a:lnTo>
                      <a:pt x="75" y="47"/>
                    </a:lnTo>
                    <a:lnTo>
                      <a:pt x="73" y="43"/>
                    </a:lnTo>
                    <a:lnTo>
                      <a:pt x="63" y="37"/>
                    </a:lnTo>
                    <a:lnTo>
                      <a:pt x="58" y="32"/>
                    </a:lnTo>
                    <a:lnTo>
                      <a:pt x="58" y="23"/>
                    </a:lnTo>
                    <a:lnTo>
                      <a:pt x="57" y="22"/>
                    </a:lnTo>
                    <a:lnTo>
                      <a:pt x="58" y="17"/>
                    </a:lnTo>
                    <a:lnTo>
                      <a:pt x="57" y="13"/>
                    </a:lnTo>
                    <a:lnTo>
                      <a:pt x="55" y="10"/>
                    </a:lnTo>
                    <a:lnTo>
                      <a:pt x="50" y="7"/>
                    </a:lnTo>
                    <a:lnTo>
                      <a:pt x="48" y="2"/>
                    </a:lnTo>
                    <a:lnTo>
                      <a:pt x="45" y="0"/>
                    </a:lnTo>
                    <a:lnTo>
                      <a:pt x="42" y="4"/>
                    </a:lnTo>
                    <a:lnTo>
                      <a:pt x="40" y="9"/>
                    </a:lnTo>
                    <a:lnTo>
                      <a:pt x="45" y="12"/>
                    </a:lnTo>
                    <a:lnTo>
                      <a:pt x="43" y="15"/>
                    </a:lnTo>
                    <a:lnTo>
                      <a:pt x="38" y="18"/>
                    </a:lnTo>
                    <a:lnTo>
                      <a:pt x="35" y="17"/>
                    </a:lnTo>
                    <a:lnTo>
                      <a:pt x="30" y="20"/>
                    </a:lnTo>
                    <a:lnTo>
                      <a:pt x="23" y="23"/>
                    </a:lnTo>
                    <a:lnTo>
                      <a:pt x="27" y="25"/>
                    </a:lnTo>
                    <a:lnTo>
                      <a:pt x="27" y="32"/>
                    </a:lnTo>
                    <a:lnTo>
                      <a:pt x="25" y="35"/>
                    </a:lnTo>
                    <a:lnTo>
                      <a:pt x="27" y="42"/>
                    </a:lnTo>
                    <a:lnTo>
                      <a:pt x="30" y="58"/>
                    </a:lnTo>
                    <a:lnTo>
                      <a:pt x="30" y="65"/>
                    </a:lnTo>
                    <a:lnTo>
                      <a:pt x="30" y="68"/>
                    </a:lnTo>
                    <a:lnTo>
                      <a:pt x="27" y="72"/>
                    </a:lnTo>
                    <a:lnTo>
                      <a:pt x="28" y="80"/>
                    </a:lnTo>
                    <a:lnTo>
                      <a:pt x="32" y="88"/>
                    </a:lnTo>
                    <a:lnTo>
                      <a:pt x="35" y="95"/>
                    </a:lnTo>
                    <a:lnTo>
                      <a:pt x="35" y="107"/>
                    </a:lnTo>
                    <a:lnTo>
                      <a:pt x="33" y="110"/>
                    </a:lnTo>
                    <a:lnTo>
                      <a:pt x="32" y="111"/>
                    </a:lnTo>
                    <a:lnTo>
                      <a:pt x="33" y="126"/>
                    </a:lnTo>
                    <a:lnTo>
                      <a:pt x="33" y="130"/>
                    </a:lnTo>
                    <a:lnTo>
                      <a:pt x="30" y="133"/>
                    </a:lnTo>
                    <a:lnTo>
                      <a:pt x="27" y="135"/>
                    </a:lnTo>
                    <a:lnTo>
                      <a:pt x="27" y="143"/>
                    </a:lnTo>
                    <a:lnTo>
                      <a:pt x="28" y="145"/>
                    </a:lnTo>
                    <a:lnTo>
                      <a:pt x="32" y="143"/>
                    </a:lnTo>
                    <a:lnTo>
                      <a:pt x="33" y="145"/>
                    </a:lnTo>
                    <a:lnTo>
                      <a:pt x="30" y="148"/>
                    </a:lnTo>
                    <a:lnTo>
                      <a:pt x="30" y="170"/>
                    </a:lnTo>
                    <a:lnTo>
                      <a:pt x="35" y="180"/>
                    </a:lnTo>
                    <a:lnTo>
                      <a:pt x="35" y="186"/>
                    </a:lnTo>
                    <a:lnTo>
                      <a:pt x="33" y="191"/>
                    </a:lnTo>
                    <a:lnTo>
                      <a:pt x="30" y="198"/>
                    </a:lnTo>
                    <a:lnTo>
                      <a:pt x="30" y="203"/>
                    </a:lnTo>
                    <a:lnTo>
                      <a:pt x="35" y="209"/>
                    </a:lnTo>
                    <a:lnTo>
                      <a:pt x="33" y="214"/>
                    </a:lnTo>
                    <a:lnTo>
                      <a:pt x="33" y="226"/>
                    </a:lnTo>
                    <a:lnTo>
                      <a:pt x="30" y="229"/>
                    </a:lnTo>
                    <a:lnTo>
                      <a:pt x="30" y="236"/>
                    </a:lnTo>
                    <a:lnTo>
                      <a:pt x="32" y="239"/>
                    </a:lnTo>
                    <a:lnTo>
                      <a:pt x="32" y="243"/>
                    </a:lnTo>
                    <a:lnTo>
                      <a:pt x="28" y="248"/>
                    </a:lnTo>
                    <a:lnTo>
                      <a:pt x="27" y="253"/>
                    </a:lnTo>
                    <a:lnTo>
                      <a:pt x="25" y="256"/>
                    </a:lnTo>
                    <a:lnTo>
                      <a:pt x="27" y="264"/>
                    </a:lnTo>
                    <a:lnTo>
                      <a:pt x="25" y="266"/>
                    </a:lnTo>
                    <a:lnTo>
                      <a:pt x="22" y="274"/>
                    </a:lnTo>
                    <a:lnTo>
                      <a:pt x="22" y="278"/>
                    </a:lnTo>
                    <a:lnTo>
                      <a:pt x="25" y="284"/>
                    </a:lnTo>
                    <a:lnTo>
                      <a:pt x="27" y="291"/>
                    </a:lnTo>
                    <a:lnTo>
                      <a:pt x="30" y="294"/>
                    </a:lnTo>
                    <a:lnTo>
                      <a:pt x="27" y="298"/>
                    </a:lnTo>
                    <a:lnTo>
                      <a:pt x="23" y="303"/>
                    </a:lnTo>
                    <a:lnTo>
                      <a:pt x="27" y="306"/>
                    </a:lnTo>
                    <a:lnTo>
                      <a:pt x="23" y="309"/>
                    </a:lnTo>
                    <a:lnTo>
                      <a:pt x="20" y="311"/>
                    </a:lnTo>
                    <a:lnTo>
                      <a:pt x="20" y="316"/>
                    </a:lnTo>
                    <a:lnTo>
                      <a:pt x="22" y="321"/>
                    </a:lnTo>
                    <a:lnTo>
                      <a:pt x="22" y="326"/>
                    </a:lnTo>
                    <a:lnTo>
                      <a:pt x="27" y="339"/>
                    </a:lnTo>
                    <a:lnTo>
                      <a:pt x="27" y="346"/>
                    </a:lnTo>
                    <a:lnTo>
                      <a:pt x="25" y="349"/>
                    </a:lnTo>
                    <a:lnTo>
                      <a:pt x="25" y="352"/>
                    </a:lnTo>
                    <a:lnTo>
                      <a:pt x="30" y="359"/>
                    </a:lnTo>
                    <a:lnTo>
                      <a:pt x="32" y="367"/>
                    </a:lnTo>
                    <a:lnTo>
                      <a:pt x="30" y="372"/>
                    </a:lnTo>
                    <a:lnTo>
                      <a:pt x="30" y="374"/>
                    </a:lnTo>
                    <a:lnTo>
                      <a:pt x="30" y="379"/>
                    </a:lnTo>
                    <a:lnTo>
                      <a:pt x="30" y="382"/>
                    </a:lnTo>
                    <a:lnTo>
                      <a:pt x="28" y="386"/>
                    </a:lnTo>
                    <a:lnTo>
                      <a:pt x="30" y="387"/>
                    </a:lnTo>
                    <a:lnTo>
                      <a:pt x="35" y="394"/>
                    </a:lnTo>
                    <a:lnTo>
                      <a:pt x="37" y="399"/>
                    </a:lnTo>
                    <a:lnTo>
                      <a:pt x="33" y="402"/>
                    </a:lnTo>
                    <a:lnTo>
                      <a:pt x="30" y="404"/>
                    </a:lnTo>
                    <a:lnTo>
                      <a:pt x="27" y="410"/>
                    </a:lnTo>
                    <a:lnTo>
                      <a:pt x="27" y="412"/>
                    </a:lnTo>
                    <a:lnTo>
                      <a:pt x="28" y="414"/>
                    </a:lnTo>
                    <a:lnTo>
                      <a:pt x="27" y="419"/>
                    </a:lnTo>
                    <a:lnTo>
                      <a:pt x="23" y="422"/>
                    </a:lnTo>
                    <a:lnTo>
                      <a:pt x="23" y="425"/>
                    </a:lnTo>
                    <a:lnTo>
                      <a:pt x="23" y="432"/>
                    </a:lnTo>
                    <a:lnTo>
                      <a:pt x="22" y="435"/>
                    </a:lnTo>
                    <a:lnTo>
                      <a:pt x="22" y="440"/>
                    </a:lnTo>
                    <a:lnTo>
                      <a:pt x="20" y="442"/>
                    </a:lnTo>
                    <a:lnTo>
                      <a:pt x="20" y="447"/>
                    </a:lnTo>
                    <a:lnTo>
                      <a:pt x="17" y="450"/>
                    </a:lnTo>
                    <a:lnTo>
                      <a:pt x="18" y="452"/>
                    </a:lnTo>
                    <a:lnTo>
                      <a:pt x="20" y="455"/>
                    </a:lnTo>
                    <a:lnTo>
                      <a:pt x="17" y="459"/>
                    </a:lnTo>
                    <a:lnTo>
                      <a:pt x="17" y="465"/>
                    </a:lnTo>
                    <a:lnTo>
                      <a:pt x="15" y="469"/>
                    </a:lnTo>
                    <a:lnTo>
                      <a:pt x="12" y="470"/>
                    </a:lnTo>
                    <a:lnTo>
                      <a:pt x="12" y="474"/>
                    </a:lnTo>
                    <a:lnTo>
                      <a:pt x="10" y="477"/>
                    </a:lnTo>
                    <a:lnTo>
                      <a:pt x="10" y="480"/>
                    </a:lnTo>
                    <a:lnTo>
                      <a:pt x="12" y="484"/>
                    </a:lnTo>
                    <a:lnTo>
                      <a:pt x="12" y="489"/>
                    </a:lnTo>
                    <a:lnTo>
                      <a:pt x="10" y="492"/>
                    </a:lnTo>
                    <a:lnTo>
                      <a:pt x="7" y="492"/>
                    </a:lnTo>
                    <a:lnTo>
                      <a:pt x="4" y="490"/>
                    </a:lnTo>
                    <a:lnTo>
                      <a:pt x="0" y="490"/>
                    </a:lnTo>
                    <a:lnTo>
                      <a:pt x="0" y="494"/>
                    </a:lnTo>
                    <a:lnTo>
                      <a:pt x="0" y="499"/>
                    </a:lnTo>
                    <a:lnTo>
                      <a:pt x="0" y="505"/>
                    </a:lnTo>
                    <a:lnTo>
                      <a:pt x="4" y="510"/>
                    </a:lnTo>
                    <a:lnTo>
                      <a:pt x="9" y="513"/>
                    </a:lnTo>
                    <a:lnTo>
                      <a:pt x="10" y="518"/>
                    </a:lnTo>
                    <a:lnTo>
                      <a:pt x="9" y="523"/>
                    </a:lnTo>
                    <a:lnTo>
                      <a:pt x="17" y="535"/>
                    </a:lnTo>
                    <a:lnTo>
                      <a:pt x="18" y="538"/>
                    </a:lnTo>
                    <a:lnTo>
                      <a:pt x="20" y="542"/>
                    </a:lnTo>
                    <a:lnTo>
                      <a:pt x="20" y="548"/>
                    </a:lnTo>
                    <a:lnTo>
                      <a:pt x="18" y="558"/>
                    </a:lnTo>
                    <a:lnTo>
                      <a:pt x="17" y="560"/>
                    </a:lnTo>
                    <a:lnTo>
                      <a:pt x="18" y="562"/>
                    </a:lnTo>
                    <a:lnTo>
                      <a:pt x="17" y="565"/>
                    </a:lnTo>
                    <a:lnTo>
                      <a:pt x="15" y="565"/>
                    </a:lnTo>
                    <a:lnTo>
                      <a:pt x="12" y="565"/>
                    </a:lnTo>
                    <a:lnTo>
                      <a:pt x="10" y="568"/>
                    </a:lnTo>
                    <a:lnTo>
                      <a:pt x="12" y="573"/>
                    </a:lnTo>
                    <a:lnTo>
                      <a:pt x="15" y="575"/>
                    </a:lnTo>
                    <a:lnTo>
                      <a:pt x="12" y="585"/>
                    </a:lnTo>
                    <a:lnTo>
                      <a:pt x="14" y="588"/>
                    </a:lnTo>
                    <a:lnTo>
                      <a:pt x="12" y="590"/>
                    </a:lnTo>
                    <a:lnTo>
                      <a:pt x="14" y="593"/>
                    </a:lnTo>
                    <a:lnTo>
                      <a:pt x="14" y="595"/>
                    </a:lnTo>
                    <a:lnTo>
                      <a:pt x="12" y="597"/>
                    </a:lnTo>
                    <a:lnTo>
                      <a:pt x="14" y="600"/>
                    </a:lnTo>
                    <a:lnTo>
                      <a:pt x="20" y="610"/>
                    </a:lnTo>
                    <a:lnTo>
                      <a:pt x="23" y="611"/>
                    </a:lnTo>
                    <a:lnTo>
                      <a:pt x="25" y="615"/>
                    </a:lnTo>
                    <a:lnTo>
                      <a:pt x="32" y="618"/>
                    </a:lnTo>
                    <a:lnTo>
                      <a:pt x="38" y="616"/>
                    </a:lnTo>
                    <a:lnTo>
                      <a:pt x="38" y="610"/>
                    </a:lnTo>
                    <a:lnTo>
                      <a:pt x="40" y="608"/>
                    </a:lnTo>
                    <a:lnTo>
                      <a:pt x="45" y="608"/>
                    </a:lnTo>
                    <a:lnTo>
                      <a:pt x="48" y="613"/>
                    </a:lnTo>
                    <a:lnTo>
                      <a:pt x="50" y="611"/>
                    </a:lnTo>
                    <a:lnTo>
                      <a:pt x="53" y="611"/>
                    </a:lnTo>
                    <a:lnTo>
                      <a:pt x="50" y="615"/>
                    </a:lnTo>
                    <a:lnTo>
                      <a:pt x="45" y="620"/>
                    </a:lnTo>
                    <a:lnTo>
                      <a:pt x="45" y="621"/>
                    </a:lnTo>
                    <a:lnTo>
                      <a:pt x="48" y="623"/>
                    </a:lnTo>
                    <a:lnTo>
                      <a:pt x="52" y="621"/>
                    </a:lnTo>
                    <a:lnTo>
                      <a:pt x="52" y="625"/>
                    </a:lnTo>
                    <a:lnTo>
                      <a:pt x="53" y="633"/>
                    </a:lnTo>
                    <a:lnTo>
                      <a:pt x="55" y="635"/>
                    </a:lnTo>
                    <a:lnTo>
                      <a:pt x="53" y="636"/>
                    </a:lnTo>
                    <a:lnTo>
                      <a:pt x="52" y="635"/>
                    </a:lnTo>
                    <a:lnTo>
                      <a:pt x="50" y="631"/>
                    </a:lnTo>
                    <a:lnTo>
                      <a:pt x="47" y="630"/>
                    </a:lnTo>
                    <a:lnTo>
                      <a:pt x="45" y="631"/>
                    </a:lnTo>
                    <a:lnTo>
                      <a:pt x="47" y="635"/>
                    </a:lnTo>
                    <a:lnTo>
                      <a:pt x="50" y="636"/>
                    </a:lnTo>
                    <a:lnTo>
                      <a:pt x="52" y="640"/>
                    </a:lnTo>
                    <a:lnTo>
                      <a:pt x="48" y="640"/>
                    </a:lnTo>
                    <a:lnTo>
                      <a:pt x="47" y="641"/>
                    </a:lnTo>
                    <a:lnTo>
                      <a:pt x="47" y="646"/>
                    </a:lnTo>
                    <a:lnTo>
                      <a:pt x="50" y="651"/>
                    </a:lnTo>
                    <a:lnTo>
                      <a:pt x="47" y="655"/>
                    </a:lnTo>
                    <a:lnTo>
                      <a:pt x="47" y="658"/>
                    </a:lnTo>
                    <a:lnTo>
                      <a:pt x="48" y="658"/>
                    </a:lnTo>
                    <a:lnTo>
                      <a:pt x="43" y="663"/>
                    </a:lnTo>
                    <a:lnTo>
                      <a:pt x="45" y="665"/>
                    </a:lnTo>
                    <a:lnTo>
                      <a:pt x="50" y="668"/>
                    </a:lnTo>
                    <a:lnTo>
                      <a:pt x="48" y="671"/>
                    </a:lnTo>
                    <a:lnTo>
                      <a:pt x="48" y="676"/>
                    </a:lnTo>
                    <a:lnTo>
                      <a:pt x="45" y="680"/>
                    </a:lnTo>
                    <a:lnTo>
                      <a:pt x="45" y="683"/>
                    </a:lnTo>
                    <a:lnTo>
                      <a:pt x="47" y="685"/>
                    </a:lnTo>
                    <a:lnTo>
                      <a:pt x="52" y="685"/>
                    </a:lnTo>
                    <a:lnTo>
                      <a:pt x="55" y="688"/>
                    </a:lnTo>
                    <a:lnTo>
                      <a:pt x="55" y="691"/>
                    </a:lnTo>
                    <a:lnTo>
                      <a:pt x="60" y="691"/>
                    </a:lnTo>
                    <a:lnTo>
                      <a:pt x="62" y="695"/>
                    </a:lnTo>
                    <a:lnTo>
                      <a:pt x="62" y="701"/>
                    </a:lnTo>
                    <a:lnTo>
                      <a:pt x="57" y="706"/>
                    </a:lnTo>
                    <a:lnTo>
                      <a:pt x="52" y="709"/>
                    </a:lnTo>
                    <a:lnTo>
                      <a:pt x="48" y="709"/>
                    </a:lnTo>
                    <a:lnTo>
                      <a:pt x="48" y="714"/>
                    </a:lnTo>
                    <a:lnTo>
                      <a:pt x="50" y="719"/>
                    </a:lnTo>
                    <a:lnTo>
                      <a:pt x="48" y="721"/>
                    </a:lnTo>
                    <a:lnTo>
                      <a:pt x="48" y="723"/>
                    </a:lnTo>
                    <a:lnTo>
                      <a:pt x="50" y="724"/>
                    </a:lnTo>
                    <a:lnTo>
                      <a:pt x="47" y="728"/>
                    </a:lnTo>
                    <a:lnTo>
                      <a:pt x="43" y="734"/>
                    </a:lnTo>
                    <a:lnTo>
                      <a:pt x="43" y="739"/>
                    </a:lnTo>
                    <a:lnTo>
                      <a:pt x="47" y="741"/>
                    </a:lnTo>
                    <a:lnTo>
                      <a:pt x="45" y="744"/>
                    </a:lnTo>
                    <a:lnTo>
                      <a:pt x="45" y="751"/>
                    </a:lnTo>
                    <a:lnTo>
                      <a:pt x="42" y="753"/>
                    </a:lnTo>
                    <a:lnTo>
                      <a:pt x="40" y="758"/>
                    </a:lnTo>
                    <a:lnTo>
                      <a:pt x="38" y="754"/>
                    </a:lnTo>
                    <a:lnTo>
                      <a:pt x="40" y="753"/>
                    </a:lnTo>
                    <a:lnTo>
                      <a:pt x="42" y="746"/>
                    </a:lnTo>
                    <a:lnTo>
                      <a:pt x="42" y="743"/>
                    </a:lnTo>
                    <a:lnTo>
                      <a:pt x="42" y="741"/>
                    </a:lnTo>
                    <a:lnTo>
                      <a:pt x="40" y="739"/>
                    </a:lnTo>
                    <a:lnTo>
                      <a:pt x="33" y="741"/>
                    </a:lnTo>
                    <a:lnTo>
                      <a:pt x="30" y="744"/>
                    </a:lnTo>
                    <a:lnTo>
                      <a:pt x="27" y="744"/>
                    </a:lnTo>
                    <a:lnTo>
                      <a:pt x="27" y="743"/>
                    </a:lnTo>
                    <a:lnTo>
                      <a:pt x="32" y="741"/>
                    </a:lnTo>
                    <a:lnTo>
                      <a:pt x="33" y="739"/>
                    </a:lnTo>
                    <a:lnTo>
                      <a:pt x="33" y="733"/>
                    </a:lnTo>
                    <a:lnTo>
                      <a:pt x="32" y="731"/>
                    </a:lnTo>
                    <a:lnTo>
                      <a:pt x="27" y="733"/>
                    </a:lnTo>
                    <a:lnTo>
                      <a:pt x="18" y="734"/>
                    </a:lnTo>
                    <a:lnTo>
                      <a:pt x="17" y="733"/>
                    </a:lnTo>
                    <a:lnTo>
                      <a:pt x="14" y="734"/>
                    </a:lnTo>
                    <a:lnTo>
                      <a:pt x="12" y="736"/>
                    </a:lnTo>
                    <a:lnTo>
                      <a:pt x="15" y="741"/>
                    </a:lnTo>
                    <a:lnTo>
                      <a:pt x="17" y="741"/>
                    </a:lnTo>
                    <a:lnTo>
                      <a:pt x="18" y="744"/>
                    </a:lnTo>
                    <a:lnTo>
                      <a:pt x="15" y="744"/>
                    </a:lnTo>
                    <a:lnTo>
                      <a:pt x="14" y="749"/>
                    </a:lnTo>
                    <a:lnTo>
                      <a:pt x="10" y="751"/>
                    </a:lnTo>
                    <a:lnTo>
                      <a:pt x="9" y="754"/>
                    </a:lnTo>
                    <a:lnTo>
                      <a:pt x="2" y="758"/>
                    </a:lnTo>
                    <a:lnTo>
                      <a:pt x="2" y="761"/>
                    </a:lnTo>
                    <a:lnTo>
                      <a:pt x="9" y="768"/>
                    </a:lnTo>
                    <a:lnTo>
                      <a:pt x="12" y="768"/>
                    </a:lnTo>
                    <a:lnTo>
                      <a:pt x="14" y="766"/>
                    </a:lnTo>
                    <a:lnTo>
                      <a:pt x="14" y="764"/>
                    </a:lnTo>
                    <a:lnTo>
                      <a:pt x="10" y="763"/>
                    </a:lnTo>
                    <a:lnTo>
                      <a:pt x="9" y="761"/>
                    </a:lnTo>
                    <a:lnTo>
                      <a:pt x="12" y="756"/>
                    </a:lnTo>
                    <a:lnTo>
                      <a:pt x="17" y="756"/>
                    </a:lnTo>
                    <a:lnTo>
                      <a:pt x="18" y="754"/>
                    </a:lnTo>
                    <a:lnTo>
                      <a:pt x="20" y="759"/>
                    </a:lnTo>
                    <a:lnTo>
                      <a:pt x="23" y="763"/>
                    </a:lnTo>
                    <a:lnTo>
                      <a:pt x="30" y="761"/>
                    </a:lnTo>
                    <a:lnTo>
                      <a:pt x="32" y="759"/>
                    </a:lnTo>
                    <a:lnTo>
                      <a:pt x="35" y="761"/>
                    </a:lnTo>
                    <a:lnTo>
                      <a:pt x="37" y="763"/>
                    </a:lnTo>
                    <a:lnTo>
                      <a:pt x="43" y="766"/>
                    </a:lnTo>
                    <a:lnTo>
                      <a:pt x="45" y="769"/>
                    </a:lnTo>
                    <a:lnTo>
                      <a:pt x="43" y="769"/>
                    </a:lnTo>
                    <a:lnTo>
                      <a:pt x="42" y="771"/>
                    </a:lnTo>
                    <a:lnTo>
                      <a:pt x="43" y="774"/>
                    </a:lnTo>
                    <a:lnTo>
                      <a:pt x="40" y="776"/>
                    </a:lnTo>
                    <a:lnTo>
                      <a:pt x="38" y="779"/>
                    </a:lnTo>
                    <a:lnTo>
                      <a:pt x="40" y="781"/>
                    </a:lnTo>
                    <a:lnTo>
                      <a:pt x="45" y="784"/>
                    </a:lnTo>
                    <a:lnTo>
                      <a:pt x="43" y="784"/>
                    </a:lnTo>
                    <a:lnTo>
                      <a:pt x="40" y="783"/>
                    </a:lnTo>
                    <a:lnTo>
                      <a:pt x="38" y="781"/>
                    </a:lnTo>
                    <a:lnTo>
                      <a:pt x="35" y="781"/>
                    </a:lnTo>
                    <a:lnTo>
                      <a:pt x="35" y="784"/>
                    </a:lnTo>
                    <a:lnTo>
                      <a:pt x="38" y="788"/>
                    </a:lnTo>
                    <a:lnTo>
                      <a:pt x="40" y="791"/>
                    </a:lnTo>
                    <a:lnTo>
                      <a:pt x="47" y="793"/>
                    </a:lnTo>
                    <a:lnTo>
                      <a:pt x="53" y="789"/>
                    </a:lnTo>
                    <a:lnTo>
                      <a:pt x="57" y="791"/>
                    </a:lnTo>
                    <a:lnTo>
                      <a:pt x="58" y="791"/>
                    </a:lnTo>
                    <a:lnTo>
                      <a:pt x="63" y="789"/>
                    </a:lnTo>
                    <a:lnTo>
                      <a:pt x="60" y="793"/>
                    </a:lnTo>
                    <a:lnTo>
                      <a:pt x="62" y="794"/>
                    </a:lnTo>
                    <a:lnTo>
                      <a:pt x="60" y="794"/>
                    </a:lnTo>
                    <a:lnTo>
                      <a:pt x="55" y="794"/>
                    </a:lnTo>
                    <a:lnTo>
                      <a:pt x="55" y="796"/>
                    </a:lnTo>
                    <a:lnTo>
                      <a:pt x="52" y="794"/>
                    </a:lnTo>
                    <a:lnTo>
                      <a:pt x="43" y="796"/>
                    </a:lnTo>
                    <a:lnTo>
                      <a:pt x="42" y="799"/>
                    </a:lnTo>
                    <a:lnTo>
                      <a:pt x="43" y="801"/>
                    </a:lnTo>
                    <a:lnTo>
                      <a:pt x="48" y="804"/>
                    </a:lnTo>
                    <a:lnTo>
                      <a:pt x="48" y="807"/>
                    </a:lnTo>
                    <a:lnTo>
                      <a:pt x="53" y="809"/>
                    </a:lnTo>
                    <a:lnTo>
                      <a:pt x="57" y="807"/>
                    </a:lnTo>
                    <a:lnTo>
                      <a:pt x="55" y="809"/>
                    </a:lnTo>
                    <a:lnTo>
                      <a:pt x="52" y="812"/>
                    </a:lnTo>
                    <a:lnTo>
                      <a:pt x="52" y="814"/>
                    </a:lnTo>
                    <a:lnTo>
                      <a:pt x="53" y="816"/>
                    </a:lnTo>
                    <a:lnTo>
                      <a:pt x="52" y="819"/>
                    </a:lnTo>
                    <a:lnTo>
                      <a:pt x="48" y="819"/>
                    </a:lnTo>
                    <a:lnTo>
                      <a:pt x="48" y="822"/>
                    </a:lnTo>
                    <a:lnTo>
                      <a:pt x="52" y="832"/>
                    </a:lnTo>
                    <a:lnTo>
                      <a:pt x="53" y="836"/>
                    </a:lnTo>
                    <a:lnTo>
                      <a:pt x="53" y="841"/>
                    </a:lnTo>
                    <a:lnTo>
                      <a:pt x="57" y="844"/>
                    </a:lnTo>
                    <a:lnTo>
                      <a:pt x="60" y="846"/>
                    </a:lnTo>
                    <a:lnTo>
                      <a:pt x="60" y="839"/>
                    </a:lnTo>
                    <a:lnTo>
                      <a:pt x="63" y="831"/>
                    </a:lnTo>
                    <a:lnTo>
                      <a:pt x="67" y="829"/>
                    </a:lnTo>
                    <a:lnTo>
                      <a:pt x="67" y="831"/>
                    </a:lnTo>
                    <a:lnTo>
                      <a:pt x="65" y="831"/>
                    </a:lnTo>
                    <a:lnTo>
                      <a:pt x="62" y="839"/>
                    </a:lnTo>
                    <a:lnTo>
                      <a:pt x="63" y="842"/>
                    </a:lnTo>
                    <a:lnTo>
                      <a:pt x="67" y="844"/>
                    </a:lnTo>
                    <a:lnTo>
                      <a:pt x="70" y="844"/>
                    </a:lnTo>
                    <a:lnTo>
                      <a:pt x="68" y="846"/>
                    </a:lnTo>
                    <a:lnTo>
                      <a:pt x="63" y="846"/>
                    </a:lnTo>
                    <a:lnTo>
                      <a:pt x="58" y="851"/>
                    </a:lnTo>
                    <a:lnTo>
                      <a:pt x="60" y="852"/>
                    </a:lnTo>
                    <a:lnTo>
                      <a:pt x="58" y="856"/>
                    </a:lnTo>
                    <a:lnTo>
                      <a:pt x="58" y="861"/>
                    </a:lnTo>
                    <a:lnTo>
                      <a:pt x="55" y="861"/>
                    </a:lnTo>
                    <a:lnTo>
                      <a:pt x="53" y="866"/>
                    </a:lnTo>
                    <a:lnTo>
                      <a:pt x="53" y="867"/>
                    </a:lnTo>
                    <a:lnTo>
                      <a:pt x="60" y="872"/>
                    </a:lnTo>
                    <a:lnTo>
                      <a:pt x="70" y="874"/>
                    </a:lnTo>
                    <a:lnTo>
                      <a:pt x="73" y="877"/>
                    </a:lnTo>
                    <a:lnTo>
                      <a:pt x="73" y="879"/>
                    </a:lnTo>
                    <a:lnTo>
                      <a:pt x="72" y="879"/>
                    </a:lnTo>
                    <a:lnTo>
                      <a:pt x="72" y="882"/>
                    </a:lnTo>
                    <a:lnTo>
                      <a:pt x="73" y="886"/>
                    </a:lnTo>
                    <a:lnTo>
                      <a:pt x="78" y="881"/>
                    </a:lnTo>
                    <a:lnTo>
                      <a:pt x="78" y="884"/>
                    </a:lnTo>
                    <a:lnTo>
                      <a:pt x="77" y="887"/>
                    </a:lnTo>
                    <a:lnTo>
                      <a:pt x="73" y="889"/>
                    </a:lnTo>
                    <a:lnTo>
                      <a:pt x="70" y="892"/>
                    </a:lnTo>
                    <a:lnTo>
                      <a:pt x="72" y="894"/>
                    </a:lnTo>
                    <a:lnTo>
                      <a:pt x="77" y="894"/>
                    </a:lnTo>
                    <a:lnTo>
                      <a:pt x="77" y="895"/>
                    </a:lnTo>
                    <a:lnTo>
                      <a:pt x="80" y="900"/>
                    </a:lnTo>
                    <a:lnTo>
                      <a:pt x="82" y="900"/>
                    </a:lnTo>
                    <a:lnTo>
                      <a:pt x="85" y="897"/>
                    </a:lnTo>
                    <a:lnTo>
                      <a:pt x="85" y="902"/>
                    </a:lnTo>
                    <a:lnTo>
                      <a:pt x="85" y="905"/>
                    </a:lnTo>
                    <a:lnTo>
                      <a:pt x="83" y="905"/>
                    </a:lnTo>
                    <a:lnTo>
                      <a:pt x="82" y="904"/>
                    </a:lnTo>
                    <a:lnTo>
                      <a:pt x="78" y="904"/>
                    </a:lnTo>
                    <a:lnTo>
                      <a:pt x="78" y="907"/>
                    </a:lnTo>
                    <a:lnTo>
                      <a:pt x="82" y="912"/>
                    </a:lnTo>
                    <a:lnTo>
                      <a:pt x="83" y="912"/>
                    </a:lnTo>
                    <a:lnTo>
                      <a:pt x="85" y="917"/>
                    </a:lnTo>
                    <a:lnTo>
                      <a:pt x="88" y="919"/>
                    </a:lnTo>
                    <a:lnTo>
                      <a:pt x="92" y="922"/>
                    </a:lnTo>
                    <a:lnTo>
                      <a:pt x="95" y="922"/>
                    </a:lnTo>
                    <a:lnTo>
                      <a:pt x="93" y="917"/>
                    </a:lnTo>
                    <a:lnTo>
                      <a:pt x="93" y="914"/>
                    </a:lnTo>
                    <a:lnTo>
                      <a:pt x="93" y="910"/>
                    </a:lnTo>
                    <a:lnTo>
                      <a:pt x="97" y="914"/>
                    </a:lnTo>
                    <a:lnTo>
                      <a:pt x="97" y="917"/>
                    </a:lnTo>
                    <a:lnTo>
                      <a:pt x="100" y="920"/>
                    </a:lnTo>
                    <a:lnTo>
                      <a:pt x="102" y="915"/>
                    </a:lnTo>
                    <a:lnTo>
                      <a:pt x="105" y="914"/>
                    </a:lnTo>
                    <a:lnTo>
                      <a:pt x="105" y="910"/>
                    </a:lnTo>
                    <a:lnTo>
                      <a:pt x="102" y="909"/>
                    </a:lnTo>
                    <a:lnTo>
                      <a:pt x="95" y="909"/>
                    </a:lnTo>
                    <a:lnTo>
                      <a:pt x="95" y="907"/>
                    </a:lnTo>
                    <a:lnTo>
                      <a:pt x="100" y="907"/>
                    </a:lnTo>
                    <a:lnTo>
                      <a:pt x="107" y="909"/>
                    </a:lnTo>
                    <a:lnTo>
                      <a:pt x="108" y="910"/>
                    </a:lnTo>
                    <a:lnTo>
                      <a:pt x="113" y="910"/>
                    </a:lnTo>
                    <a:lnTo>
                      <a:pt x="112" y="907"/>
                    </a:lnTo>
                    <a:lnTo>
                      <a:pt x="107" y="905"/>
                    </a:lnTo>
                    <a:lnTo>
                      <a:pt x="98" y="904"/>
                    </a:lnTo>
                    <a:lnTo>
                      <a:pt x="98" y="902"/>
                    </a:lnTo>
                    <a:lnTo>
                      <a:pt x="102" y="902"/>
                    </a:lnTo>
                    <a:lnTo>
                      <a:pt x="108" y="904"/>
                    </a:lnTo>
                    <a:lnTo>
                      <a:pt x="116" y="909"/>
                    </a:lnTo>
                    <a:lnTo>
                      <a:pt x="116" y="914"/>
                    </a:lnTo>
                    <a:lnTo>
                      <a:pt x="115" y="917"/>
                    </a:lnTo>
                    <a:lnTo>
                      <a:pt x="113" y="920"/>
                    </a:lnTo>
                    <a:lnTo>
                      <a:pt x="116" y="925"/>
                    </a:lnTo>
                    <a:lnTo>
                      <a:pt x="116" y="929"/>
                    </a:lnTo>
                    <a:lnTo>
                      <a:pt x="113" y="930"/>
                    </a:lnTo>
                    <a:lnTo>
                      <a:pt x="115" y="925"/>
                    </a:lnTo>
                    <a:lnTo>
                      <a:pt x="112" y="919"/>
                    </a:lnTo>
                    <a:lnTo>
                      <a:pt x="108" y="917"/>
                    </a:lnTo>
                    <a:lnTo>
                      <a:pt x="107" y="919"/>
                    </a:lnTo>
                    <a:lnTo>
                      <a:pt x="107" y="922"/>
                    </a:lnTo>
                    <a:lnTo>
                      <a:pt x="108" y="925"/>
                    </a:lnTo>
                    <a:lnTo>
                      <a:pt x="107" y="929"/>
                    </a:lnTo>
                    <a:lnTo>
                      <a:pt x="105" y="927"/>
                    </a:lnTo>
                    <a:lnTo>
                      <a:pt x="103" y="924"/>
                    </a:lnTo>
                    <a:lnTo>
                      <a:pt x="102" y="924"/>
                    </a:lnTo>
                    <a:lnTo>
                      <a:pt x="98" y="925"/>
                    </a:lnTo>
                    <a:lnTo>
                      <a:pt x="92" y="925"/>
                    </a:lnTo>
                    <a:lnTo>
                      <a:pt x="88" y="927"/>
                    </a:lnTo>
                    <a:lnTo>
                      <a:pt x="92" y="930"/>
                    </a:lnTo>
                    <a:lnTo>
                      <a:pt x="92" y="935"/>
                    </a:lnTo>
                    <a:lnTo>
                      <a:pt x="93" y="939"/>
                    </a:lnTo>
                    <a:lnTo>
                      <a:pt x="95" y="940"/>
                    </a:lnTo>
                    <a:lnTo>
                      <a:pt x="93" y="944"/>
                    </a:lnTo>
                    <a:lnTo>
                      <a:pt x="95" y="945"/>
                    </a:lnTo>
                    <a:lnTo>
                      <a:pt x="97" y="945"/>
                    </a:lnTo>
                    <a:lnTo>
                      <a:pt x="100" y="942"/>
                    </a:lnTo>
                    <a:lnTo>
                      <a:pt x="102" y="944"/>
                    </a:lnTo>
                    <a:lnTo>
                      <a:pt x="105" y="944"/>
                    </a:lnTo>
                    <a:lnTo>
                      <a:pt x="105" y="945"/>
                    </a:lnTo>
                    <a:lnTo>
                      <a:pt x="102" y="947"/>
                    </a:lnTo>
                    <a:lnTo>
                      <a:pt x="98" y="950"/>
                    </a:lnTo>
                    <a:lnTo>
                      <a:pt x="100" y="952"/>
                    </a:lnTo>
                    <a:lnTo>
                      <a:pt x="105" y="952"/>
                    </a:lnTo>
                    <a:lnTo>
                      <a:pt x="112" y="955"/>
                    </a:lnTo>
                    <a:lnTo>
                      <a:pt x="113" y="955"/>
                    </a:lnTo>
                    <a:lnTo>
                      <a:pt x="116" y="952"/>
                    </a:lnTo>
                    <a:lnTo>
                      <a:pt x="115" y="947"/>
                    </a:lnTo>
                    <a:lnTo>
                      <a:pt x="115" y="944"/>
                    </a:lnTo>
                    <a:lnTo>
                      <a:pt x="113" y="940"/>
                    </a:lnTo>
                    <a:lnTo>
                      <a:pt x="112" y="942"/>
                    </a:lnTo>
                    <a:lnTo>
                      <a:pt x="108" y="942"/>
                    </a:lnTo>
                    <a:lnTo>
                      <a:pt x="110" y="940"/>
                    </a:lnTo>
                    <a:lnTo>
                      <a:pt x="113" y="939"/>
                    </a:lnTo>
                    <a:lnTo>
                      <a:pt x="113" y="935"/>
                    </a:lnTo>
                    <a:lnTo>
                      <a:pt x="115" y="935"/>
                    </a:lnTo>
                    <a:lnTo>
                      <a:pt x="120" y="937"/>
                    </a:lnTo>
                    <a:lnTo>
                      <a:pt x="121" y="935"/>
                    </a:lnTo>
                    <a:lnTo>
                      <a:pt x="123" y="937"/>
                    </a:lnTo>
                    <a:lnTo>
                      <a:pt x="125" y="939"/>
                    </a:lnTo>
                    <a:lnTo>
                      <a:pt x="126" y="937"/>
                    </a:lnTo>
                    <a:lnTo>
                      <a:pt x="131" y="935"/>
                    </a:lnTo>
                    <a:lnTo>
                      <a:pt x="135" y="937"/>
                    </a:lnTo>
                    <a:lnTo>
                      <a:pt x="140" y="937"/>
                    </a:lnTo>
                    <a:lnTo>
                      <a:pt x="145" y="937"/>
                    </a:lnTo>
                    <a:lnTo>
                      <a:pt x="145" y="939"/>
                    </a:lnTo>
                    <a:lnTo>
                      <a:pt x="141" y="939"/>
                    </a:lnTo>
                    <a:lnTo>
                      <a:pt x="140" y="942"/>
                    </a:lnTo>
                    <a:lnTo>
                      <a:pt x="138" y="942"/>
                    </a:lnTo>
                    <a:lnTo>
                      <a:pt x="135" y="939"/>
                    </a:lnTo>
                    <a:lnTo>
                      <a:pt x="131" y="940"/>
                    </a:lnTo>
                    <a:lnTo>
                      <a:pt x="123" y="945"/>
                    </a:lnTo>
                    <a:lnTo>
                      <a:pt x="121" y="947"/>
                    </a:lnTo>
                    <a:lnTo>
                      <a:pt x="120" y="945"/>
                    </a:lnTo>
                    <a:lnTo>
                      <a:pt x="116" y="949"/>
                    </a:lnTo>
                    <a:lnTo>
                      <a:pt x="118" y="952"/>
                    </a:lnTo>
                    <a:lnTo>
                      <a:pt x="116" y="954"/>
                    </a:lnTo>
                    <a:lnTo>
                      <a:pt x="115" y="955"/>
                    </a:lnTo>
                    <a:lnTo>
                      <a:pt x="115" y="957"/>
                    </a:lnTo>
                    <a:lnTo>
                      <a:pt x="116" y="959"/>
                    </a:lnTo>
                    <a:lnTo>
                      <a:pt x="115" y="960"/>
                    </a:lnTo>
                    <a:lnTo>
                      <a:pt x="115" y="962"/>
                    </a:lnTo>
                    <a:lnTo>
                      <a:pt x="121" y="965"/>
                    </a:lnTo>
                    <a:lnTo>
                      <a:pt x="126" y="969"/>
                    </a:lnTo>
                    <a:lnTo>
                      <a:pt x="128" y="969"/>
                    </a:lnTo>
                    <a:lnTo>
                      <a:pt x="130" y="967"/>
                    </a:lnTo>
                    <a:lnTo>
                      <a:pt x="128" y="964"/>
                    </a:lnTo>
                    <a:lnTo>
                      <a:pt x="131" y="960"/>
                    </a:lnTo>
                    <a:lnTo>
                      <a:pt x="135" y="960"/>
                    </a:lnTo>
                    <a:lnTo>
                      <a:pt x="135" y="959"/>
                    </a:lnTo>
                    <a:lnTo>
                      <a:pt x="131" y="954"/>
                    </a:lnTo>
                    <a:lnTo>
                      <a:pt x="138" y="954"/>
                    </a:lnTo>
                    <a:lnTo>
                      <a:pt x="141" y="950"/>
                    </a:lnTo>
                    <a:lnTo>
                      <a:pt x="146" y="944"/>
                    </a:lnTo>
                    <a:lnTo>
                      <a:pt x="148" y="942"/>
                    </a:lnTo>
                    <a:lnTo>
                      <a:pt x="150" y="944"/>
                    </a:lnTo>
                    <a:lnTo>
                      <a:pt x="153" y="945"/>
                    </a:lnTo>
                    <a:lnTo>
                      <a:pt x="156" y="945"/>
                    </a:lnTo>
                    <a:lnTo>
                      <a:pt x="156" y="947"/>
                    </a:lnTo>
                    <a:lnTo>
                      <a:pt x="153" y="947"/>
                    </a:lnTo>
                    <a:lnTo>
                      <a:pt x="150" y="952"/>
                    </a:lnTo>
                    <a:lnTo>
                      <a:pt x="150" y="954"/>
                    </a:lnTo>
                    <a:lnTo>
                      <a:pt x="145" y="957"/>
                    </a:lnTo>
                    <a:lnTo>
                      <a:pt x="145" y="962"/>
                    </a:lnTo>
                    <a:lnTo>
                      <a:pt x="146" y="965"/>
                    </a:lnTo>
                    <a:lnTo>
                      <a:pt x="145" y="967"/>
                    </a:lnTo>
                    <a:lnTo>
                      <a:pt x="141" y="969"/>
                    </a:lnTo>
                    <a:lnTo>
                      <a:pt x="141" y="967"/>
                    </a:lnTo>
                    <a:lnTo>
                      <a:pt x="143" y="965"/>
                    </a:lnTo>
                    <a:lnTo>
                      <a:pt x="143" y="960"/>
                    </a:lnTo>
                    <a:lnTo>
                      <a:pt x="141" y="960"/>
                    </a:lnTo>
                    <a:lnTo>
                      <a:pt x="140" y="962"/>
                    </a:lnTo>
                    <a:lnTo>
                      <a:pt x="138" y="964"/>
                    </a:lnTo>
                    <a:lnTo>
                      <a:pt x="136" y="964"/>
                    </a:lnTo>
                    <a:lnTo>
                      <a:pt x="133" y="964"/>
                    </a:lnTo>
                    <a:lnTo>
                      <a:pt x="131" y="965"/>
                    </a:lnTo>
                    <a:lnTo>
                      <a:pt x="135" y="969"/>
                    </a:lnTo>
                    <a:lnTo>
                      <a:pt x="143" y="977"/>
                    </a:lnTo>
                    <a:lnTo>
                      <a:pt x="150" y="977"/>
                    </a:lnTo>
                    <a:lnTo>
                      <a:pt x="153" y="980"/>
                    </a:lnTo>
                    <a:lnTo>
                      <a:pt x="156" y="979"/>
                    </a:lnTo>
                    <a:lnTo>
                      <a:pt x="160" y="980"/>
                    </a:lnTo>
                    <a:lnTo>
                      <a:pt x="161" y="979"/>
                    </a:lnTo>
                    <a:lnTo>
                      <a:pt x="165" y="974"/>
                    </a:lnTo>
                    <a:lnTo>
                      <a:pt x="163" y="967"/>
                    </a:lnTo>
                    <a:lnTo>
                      <a:pt x="163" y="964"/>
                    </a:lnTo>
                    <a:lnTo>
                      <a:pt x="163" y="962"/>
                    </a:lnTo>
                    <a:lnTo>
                      <a:pt x="163" y="955"/>
                    </a:lnTo>
                    <a:lnTo>
                      <a:pt x="165" y="949"/>
                    </a:lnTo>
                    <a:lnTo>
                      <a:pt x="163" y="944"/>
                    </a:lnTo>
                    <a:lnTo>
                      <a:pt x="163" y="942"/>
                    </a:lnTo>
                    <a:lnTo>
                      <a:pt x="170" y="939"/>
                    </a:lnTo>
                    <a:lnTo>
                      <a:pt x="175" y="932"/>
                    </a:lnTo>
                    <a:lnTo>
                      <a:pt x="178" y="930"/>
                    </a:lnTo>
                    <a:lnTo>
                      <a:pt x="183" y="930"/>
                    </a:lnTo>
                    <a:lnTo>
                      <a:pt x="185" y="929"/>
                    </a:lnTo>
                    <a:lnTo>
                      <a:pt x="185" y="924"/>
                    </a:lnTo>
                    <a:lnTo>
                      <a:pt x="188" y="922"/>
                    </a:lnTo>
                    <a:lnTo>
                      <a:pt x="193" y="920"/>
                    </a:lnTo>
                    <a:lnTo>
                      <a:pt x="200" y="924"/>
                    </a:lnTo>
                    <a:lnTo>
                      <a:pt x="203" y="922"/>
                    </a:lnTo>
                    <a:lnTo>
                      <a:pt x="203" y="922"/>
                    </a:lnTo>
                    <a:lnTo>
                      <a:pt x="203" y="922"/>
                    </a:lnTo>
                    <a:close/>
                    <a:moveTo>
                      <a:pt x="251" y="1038"/>
                    </a:moveTo>
                    <a:lnTo>
                      <a:pt x="253" y="1040"/>
                    </a:lnTo>
                    <a:lnTo>
                      <a:pt x="256" y="1037"/>
                    </a:lnTo>
                    <a:lnTo>
                      <a:pt x="254" y="1037"/>
                    </a:lnTo>
                    <a:lnTo>
                      <a:pt x="254" y="1037"/>
                    </a:lnTo>
                    <a:lnTo>
                      <a:pt x="251" y="1038"/>
                    </a:lnTo>
                    <a:lnTo>
                      <a:pt x="251" y="1038"/>
                    </a:lnTo>
                    <a:close/>
                    <a:moveTo>
                      <a:pt x="32" y="641"/>
                    </a:moveTo>
                    <a:lnTo>
                      <a:pt x="27" y="638"/>
                    </a:lnTo>
                    <a:lnTo>
                      <a:pt x="25" y="640"/>
                    </a:lnTo>
                    <a:lnTo>
                      <a:pt x="25" y="641"/>
                    </a:lnTo>
                    <a:lnTo>
                      <a:pt x="30" y="646"/>
                    </a:lnTo>
                    <a:lnTo>
                      <a:pt x="28" y="648"/>
                    </a:lnTo>
                    <a:lnTo>
                      <a:pt x="33" y="653"/>
                    </a:lnTo>
                    <a:lnTo>
                      <a:pt x="32" y="653"/>
                    </a:lnTo>
                    <a:lnTo>
                      <a:pt x="28" y="651"/>
                    </a:lnTo>
                    <a:lnTo>
                      <a:pt x="25" y="655"/>
                    </a:lnTo>
                    <a:lnTo>
                      <a:pt x="27" y="660"/>
                    </a:lnTo>
                    <a:lnTo>
                      <a:pt x="27" y="661"/>
                    </a:lnTo>
                    <a:lnTo>
                      <a:pt x="18" y="663"/>
                    </a:lnTo>
                    <a:lnTo>
                      <a:pt x="12" y="660"/>
                    </a:lnTo>
                    <a:lnTo>
                      <a:pt x="15" y="655"/>
                    </a:lnTo>
                    <a:lnTo>
                      <a:pt x="14" y="641"/>
                    </a:lnTo>
                    <a:lnTo>
                      <a:pt x="12" y="636"/>
                    </a:lnTo>
                    <a:lnTo>
                      <a:pt x="10" y="635"/>
                    </a:lnTo>
                    <a:lnTo>
                      <a:pt x="10" y="633"/>
                    </a:lnTo>
                    <a:lnTo>
                      <a:pt x="10" y="630"/>
                    </a:lnTo>
                    <a:lnTo>
                      <a:pt x="14" y="628"/>
                    </a:lnTo>
                    <a:lnTo>
                      <a:pt x="14" y="625"/>
                    </a:lnTo>
                    <a:lnTo>
                      <a:pt x="12" y="621"/>
                    </a:lnTo>
                    <a:lnTo>
                      <a:pt x="12" y="620"/>
                    </a:lnTo>
                    <a:lnTo>
                      <a:pt x="15" y="616"/>
                    </a:lnTo>
                    <a:lnTo>
                      <a:pt x="20" y="616"/>
                    </a:lnTo>
                    <a:lnTo>
                      <a:pt x="25" y="618"/>
                    </a:lnTo>
                    <a:lnTo>
                      <a:pt x="30" y="625"/>
                    </a:lnTo>
                    <a:lnTo>
                      <a:pt x="28" y="630"/>
                    </a:lnTo>
                    <a:lnTo>
                      <a:pt x="30" y="631"/>
                    </a:lnTo>
                    <a:lnTo>
                      <a:pt x="30" y="636"/>
                    </a:lnTo>
                    <a:lnTo>
                      <a:pt x="25" y="635"/>
                    </a:lnTo>
                    <a:lnTo>
                      <a:pt x="30" y="638"/>
                    </a:lnTo>
                    <a:lnTo>
                      <a:pt x="32" y="640"/>
                    </a:lnTo>
                    <a:lnTo>
                      <a:pt x="32" y="641"/>
                    </a:lnTo>
                    <a:lnTo>
                      <a:pt x="32" y="641"/>
                    </a:lnTo>
                    <a:close/>
                    <a:moveTo>
                      <a:pt x="35" y="630"/>
                    </a:moveTo>
                    <a:lnTo>
                      <a:pt x="38" y="630"/>
                    </a:lnTo>
                    <a:lnTo>
                      <a:pt x="42" y="631"/>
                    </a:lnTo>
                    <a:lnTo>
                      <a:pt x="40" y="633"/>
                    </a:lnTo>
                    <a:lnTo>
                      <a:pt x="35" y="630"/>
                    </a:lnTo>
                    <a:lnTo>
                      <a:pt x="35" y="630"/>
                    </a:lnTo>
                    <a:close/>
                    <a:moveTo>
                      <a:pt x="7" y="671"/>
                    </a:moveTo>
                    <a:lnTo>
                      <a:pt x="9" y="670"/>
                    </a:lnTo>
                    <a:lnTo>
                      <a:pt x="12" y="670"/>
                    </a:lnTo>
                    <a:lnTo>
                      <a:pt x="15" y="671"/>
                    </a:lnTo>
                    <a:lnTo>
                      <a:pt x="10" y="675"/>
                    </a:lnTo>
                    <a:lnTo>
                      <a:pt x="7" y="671"/>
                    </a:lnTo>
                    <a:lnTo>
                      <a:pt x="7" y="671"/>
                    </a:lnTo>
                    <a:close/>
                    <a:moveTo>
                      <a:pt x="40" y="676"/>
                    </a:moveTo>
                    <a:lnTo>
                      <a:pt x="45" y="673"/>
                    </a:lnTo>
                    <a:lnTo>
                      <a:pt x="45" y="676"/>
                    </a:lnTo>
                    <a:lnTo>
                      <a:pt x="42" y="680"/>
                    </a:lnTo>
                    <a:lnTo>
                      <a:pt x="40" y="676"/>
                    </a:lnTo>
                    <a:lnTo>
                      <a:pt x="40" y="676"/>
                    </a:lnTo>
                    <a:close/>
                    <a:moveTo>
                      <a:pt x="33" y="676"/>
                    </a:moveTo>
                    <a:lnTo>
                      <a:pt x="37" y="676"/>
                    </a:lnTo>
                    <a:lnTo>
                      <a:pt x="37" y="681"/>
                    </a:lnTo>
                    <a:lnTo>
                      <a:pt x="33" y="683"/>
                    </a:lnTo>
                    <a:lnTo>
                      <a:pt x="33" y="680"/>
                    </a:lnTo>
                    <a:lnTo>
                      <a:pt x="30" y="678"/>
                    </a:lnTo>
                    <a:lnTo>
                      <a:pt x="33" y="676"/>
                    </a:lnTo>
                    <a:lnTo>
                      <a:pt x="33" y="676"/>
                    </a:lnTo>
                    <a:close/>
                    <a:moveTo>
                      <a:pt x="22" y="675"/>
                    </a:moveTo>
                    <a:lnTo>
                      <a:pt x="23" y="673"/>
                    </a:lnTo>
                    <a:lnTo>
                      <a:pt x="30" y="675"/>
                    </a:lnTo>
                    <a:lnTo>
                      <a:pt x="25" y="678"/>
                    </a:lnTo>
                    <a:lnTo>
                      <a:pt x="22" y="675"/>
                    </a:lnTo>
                    <a:lnTo>
                      <a:pt x="22" y="675"/>
                    </a:lnTo>
                    <a:close/>
                    <a:moveTo>
                      <a:pt x="23" y="683"/>
                    </a:moveTo>
                    <a:lnTo>
                      <a:pt x="25" y="681"/>
                    </a:lnTo>
                    <a:lnTo>
                      <a:pt x="27" y="683"/>
                    </a:lnTo>
                    <a:lnTo>
                      <a:pt x="27" y="685"/>
                    </a:lnTo>
                    <a:lnTo>
                      <a:pt x="23" y="683"/>
                    </a:lnTo>
                    <a:lnTo>
                      <a:pt x="23" y="683"/>
                    </a:lnTo>
                    <a:close/>
                    <a:moveTo>
                      <a:pt x="17" y="688"/>
                    </a:moveTo>
                    <a:lnTo>
                      <a:pt x="18" y="685"/>
                    </a:lnTo>
                    <a:lnTo>
                      <a:pt x="23" y="686"/>
                    </a:lnTo>
                    <a:lnTo>
                      <a:pt x="25" y="688"/>
                    </a:lnTo>
                    <a:lnTo>
                      <a:pt x="25" y="690"/>
                    </a:lnTo>
                    <a:lnTo>
                      <a:pt x="22" y="691"/>
                    </a:lnTo>
                    <a:lnTo>
                      <a:pt x="18" y="690"/>
                    </a:lnTo>
                    <a:lnTo>
                      <a:pt x="17" y="688"/>
                    </a:lnTo>
                    <a:lnTo>
                      <a:pt x="17" y="688"/>
                    </a:lnTo>
                    <a:close/>
                    <a:moveTo>
                      <a:pt x="14" y="696"/>
                    </a:moveTo>
                    <a:lnTo>
                      <a:pt x="17" y="698"/>
                    </a:lnTo>
                    <a:lnTo>
                      <a:pt x="14" y="699"/>
                    </a:lnTo>
                    <a:lnTo>
                      <a:pt x="12" y="698"/>
                    </a:lnTo>
                    <a:lnTo>
                      <a:pt x="14" y="696"/>
                    </a:lnTo>
                    <a:lnTo>
                      <a:pt x="14" y="696"/>
                    </a:lnTo>
                    <a:close/>
                    <a:moveTo>
                      <a:pt x="37" y="695"/>
                    </a:moveTo>
                    <a:lnTo>
                      <a:pt x="38" y="699"/>
                    </a:lnTo>
                    <a:lnTo>
                      <a:pt x="35" y="699"/>
                    </a:lnTo>
                    <a:lnTo>
                      <a:pt x="37" y="695"/>
                    </a:lnTo>
                    <a:lnTo>
                      <a:pt x="37" y="695"/>
                    </a:lnTo>
                    <a:close/>
                    <a:moveTo>
                      <a:pt x="28" y="693"/>
                    </a:moveTo>
                    <a:lnTo>
                      <a:pt x="33" y="691"/>
                    </a:lnTo>
                    <a:lnTo>
                      <a:pt x="33" y="696"/>
                    </a:lnTo>
                    <a:lnTo>
                      <a:pt x="28" y="693"/>
                    </a:lnTo>
                    <a:lnTo>
                      <a:pt x="28" y="693"/>
                    </a:lnTo>
                    <a:close/>
                    <a:moveTo>
                      <a:pt x="18" y="726"/>
                    </a:moveTo>
                    <a:lnTo>
                      <a:pt x="20" y="726"/>
                    </a:lnTo>
                    <a:lnTo>
                      <a:pt x="22" y="731"/>
                    </a:lnTo>
                    <a:lnTo>
                      <a:pt x="18" y="729"/>
                    </a:lnTo>
                    <a:lnTo>
                      <a:pt x="18" y="726"/>
                    </a:lnTo>
                    <a:lnTo>
                      <a:pt x="18" y="726"/>
                    </a:lnTo>
                    <a:close/>
                    <a:moveTo>
                      <a:pt x="18" y="698"/>
                    </a:moveTo>
                    <a:lnTo>
                      <a:pt x="18" y="695"/>
                    </a:lnTo>
                    <a:lnTo>
                      <a:pt x="18" y="693"/>
                    </a:lnTo>
                    <a:lnTo>
                      <a:pt x="23" y="693"/>
                    </a:lnTo>
                    <a:lnTo>
                      <a:pt x="25" y="696"/>
                    </a:lnTo>
                    <a:lnTo>
                      <a:pt x="22" y="698"/>
                    </a:lnTo>
                    <a:lnTo>
                      <a:pt x="18" y="698"/>
                    </a:lnTo>
                    <a:lnTo>
                      <a:pt x="18" y="698"/>
                    </a:lnTo>
                    <a:close/>
                    <a:moveTo>
                      <a:pt x="9" y="706"/>
                    </a:moveTo>
                    <a:lnTo>
                      <a:pt x="2" y="703"/>
                    </a:lnTo>
                    <a:lnTo>
                      <a:pt x="4" y="699"/>
                    </a:lnTo>
                    <a:lnTo>
                      <a:pt x="9" y="699"/>
                    </a:lnTo>
                    <a:lnTo>
                      <a:pt x="10" y="703"/>
                    </a:lnTo>
                    <a:lnTo>
                      <a:pt x="9" y="706"/>
                    </a:lnTo>
                    <a:lnTo>
                      <a:pt x="9" y="706"/>
                    </a:lnTo>
                    <a:close/>
                    <a:moveTo>
                      <a:pt x="27" y="719"/>
                    </a:moveTo>
                    <a:lnTo>
                      <a:pt x="30" y="719"/>
                    </a:lnTo>
                    <a:lnTo>
                      <a:pt x="30" y="724"/>
                    </a:lnTo>
                    <a:lnTo>
                      <a:pt x="27" y="719"/>
                    </a:lnTo>
                    <a:lnTo>
                      <a:pt x="27" y="719"/>
                    </a:lnTo>
                    <a:close/>
                    <a:moveTo>
                      <a:pt x="32" y="726"/>
                    </a:moveTo>
                    <a:lnTo>
                      <a:pt x="37" y="724"/>
                    </a:lnTo>
                    <a:lnTo>
                      <a:pt x="35" y="728"/>
                    </a:lnTo>
                    <a:lnTo>
                      <a:pt x="32" y="726"/>
                    </a:lnTo>
                    <a:lnTo>
                      <a:pt x="32" y="726"/>
                    </a:lnTo>
                    <a:close/>
                    <a:moveTo>
                      <a:pt x="42" y="686"/>
                    </a:moveTo>
                    <a:lnTo>
                      <a:pt x="43" y="686"/>
                    </a:lnTo>
                    <a:lnTo>
                      <a:pt x="47" y="690"/>
                    </a:lnTo>
                    <a:lnTo>
                      <a:pt x="42" y="690"/>
                    </a:lnTo>
                    <a:lnTo>
                      <a:pt x="42" y="686"/>
                    </a:lnTo>
                    <a:lnTo>
                      <a:pt x="42" y="686"/>
                    </a:lnTo>
                    <a:close/>
                    <a:moveTo>
                      <a:pt x="48" y="691"/>
                    </a:moveTo>
                    <a:lnTo>
                      <a:pt x="53" y="691"/>
                    </a:lnTo>
                    <a:lnTo>
                      <a:pt x="55" y="695"/>
                    </a:lnTo>
                    <a:lnTo>
                      <a:pt x="58" y="698"/>
                    </a:lnTo>
                    <a:lnTo>
                      <a:pt x="55" y="701"/>
                    </a:lnTo>
                    <a:lnTo>
                      <a:pt x="55" y="704"/>
                    </a:lnTo>
                    <a:lnTo>
                      <a:pt x="52" y="704"/>
                    </a:lnTo>
                    <a:lnTo>
                      <a:pt x="48" y="704"/>
                    </a:lnTo>
                    <a:lnTo>
                      <a:pt x="47" y="703"/>
                    </a:lnTo>
                    <a:lnTo>
                      <a:pt x="43" y="706"/>
                    </a:lnTo>
                    <a:lnTo>
                      <a:pt x="43" y="703"/>
                    </a:lnTo>
                    <a:lnTo>
                      <a:pt x="42" y="698"/>
                    </a:lnTo>
                    <a:lnTo>
                      <a:pt x="43" y="693"/>
                    </a:lnTo>
                    <a:lnTo>
                      <a:pt x="48" y="691"/>
                    </a:lnTo>
                    <a:lnTo>
                      <a:pt x="48" y="691"/>
                    </a:lnTo>
                    <a:close/>
                    <a:moveTo>
                      <a:pt x="22" y="703"/>
                    </a:moveTo>
                    <a:lnTo>
                      <a:pt x="23" y="699"/>
                    </a:lnTo>
                    <a:lnTo>
                      <a:pt x="33" y="699"/>
                    </a:lnTo>
                    <a:lnTo>
                      <a:pt x="30" y="703"/>
                    </a:lnTo>
                    <a:lnTo>
                      <a:pt x="25" y="703"/>
                    </a:lnTo>
                    <a:lnTo>
                      <a:pt x="23" y="704"/>
                    </a:lnTo>
                    <a:lnTo>
                      <a:pt x="23" y="704"/>
                    </a:lnTo>
                    <a:lnTo>
                      <a:pt x="22" y="703"/>
                    </a:lnTo>
                    <a:lnTo>
                      <a:pt x="22" y="703"/>
                    </a:lnTo>
                    <a:close/>
                    <a:moveTo>
                      <a:pt x="27" y="711"/>
                    </a:moveTo>
                    <a:lnTo>
                      <a:pt x="25" y="709"/>
                    </a:lnTo>
                    <a:lnTo>
                      <a:pt x="30" y="708"/>
                    </a:lnTo>
                    <a:lnTo>
                      <a:pt x="33" y="708"/>
                    </a:lnTo>
                    <a:lnTo>
                      <a:pt x="33" y="711"/>
                    </a:lnTo>
                    <a:lnTo>
                      <a:pt x="27" y="711"/>
                    </a:lnTo>
                    <a:lnTo>
                      <a:pt x="27" y="711"/>
                    </a:lnTo>
                    <a:close/>
                    <a:moveTo>
                      <a:pt x="30" y="714"/>
                    </a:moveTo>
                    <a:lnTo>
                      <a:pt x="33" y="713"/>
                    </a:lnTo>
                    <a:lnTo>
                      <a:pt x="38" y="713"/>
                    </a:lnTo>
                    <a:lnTo>
                      <a:pt x="40" y="719"/>
                    </a:lnTo>
                    <a:lnTo>
                      <a:pt x="37" y="723"/>
                    </a:lnTo>
                    <a:lnTo>
                      <a:pt x="33" y="721"/>
                    </a:lnTo>
                    <a:lnTo>
                      <a:pt x="32" y="716"/>
                    </a:lnTo>
                    <a:lnTo>
                      <a:pt x="30" y="714"/>
                    </a:lnTo>
                    <a:lnTo>
                      <a:pt x="30" y="714"/>
                    </a:lnTo>
                    <a:close/>
                    <a:moveTo>
                      <a:pt x="22" y="726"/>
                    </a:moveTo>
                    <a:lnTo>
                      <a:pt x="25" y="724"/>
                    </a:lnTo>
                    <a:lnTo>
                      <a:pt x="25" y="726"/>
                    </a:lnTo>
                    <a:lnTo>
                      <a:pt x="30" y="726"/>
                    </a:lnTo>
                    <a:lnTo>
                      <a:pt x="32" y="729"/>
                    </a:lnTo>
                    <a:lnTo>
                      <a:pt x="27" y="731"/>
                    </a:lnTo>
                    <a:lnTo>
                      <a:pt x="22" y="726"/>
                    </a:lnTo>
                    <a:lnTo>
                      <a:pt x="22" y="726"/>
                    </a:lnTo>
                    <a:close/>
                    <a:moveTo>
                      <a:pt x="35" y="811"/>
                    </a:moveTo>
                    <a:lnTo>
                      <a:pt x="38" y="809"/>
                    </a:lnTo>
                    <a:lnTo>
                      <a:pt x="37" y="807"/>
                    </a:lnTo>
                    <a:lnTo>
                      <a:pt x="35" y="809"/>
                    </a:lnTo>
                    <a:lnTo>
                      <a:pt x="28" y="801"/>
                    </a:lnTo>
                    <a:lnTo>
                      <a:pt x="25" y="797"/>
                    </a:lnTo>
                    <a:lnTo>
                      <a:pt x="27" y="794"/>
                    </a:lnTo>
                    <a:lnTo>
                      <a:pt x="30" y="794"/>
                    </a:lnTo>
                    <a:lnTo>
                      <a:pt x="35" y="793"/>
                    </a:lnTo>
                    <a:lnTo>
                      <a:pt x="35" y="799"/>
                    </a:lnTo>
                    <a:lnTo>
                      <a:pt x="40" y="801"/>
                    </a:lnTo>
                    <a:lnTo>
                      <a:pt x="40" y="806"/>
                    </a:lnTo>
                    <a:lnTo>
                      <a:pt x="43" y="809"/>
                    </a:lnTo>
                    <a:lnTo>
                      <a:pt x="47" y="816"/>
                    </a:lnTo>
                    <a:lnTo>
                      <a:pt x="42" y="816"/>
                    </a:lnTo>
                    <a:lnTo>
                      <a:pt x="37" y="816"/>
                    </a:lnTo>
                    <a:lnTo>
                      <a:pt x="35" y="811"/>
                    </a:lnTo>
                    <a:lnTo>
                      <a:pt x="35" y="811"/>
                    </a:lnTo>
                    <a:close/>
                    <a:moveTo>
                      <a:pt x="17" y="802"/>
                    </a:moveTo>
                    <a:lnTo>
                      <a:pt x="17" y="801"/>
                    </a:lnTo>
                    <a:lnTo>
                      <a:pt x="18" y="799"/>
                    </a:lnTo>
                    <a:lnTo>
                      <a:pt x="23" y="799"/>
                    </a:lnTo>
                    <a:lnTo>
                      <a:pt x="30" y="809"/>
                    </a:lnTo>
                    <a:lnTo>
                      <a:pt x="33" y="814"/>
                    </a:lnTo>
                    <a:lnTo>
                      <a:pt x="33" y="819"/>
                    </a:lnTo>
                    <a:lnTo>
                      <a:pt x="32" y="821"/>
                    </a:lnTo>
                    <a:lnTo>
                      <a:pt x="28" y="819"/>
                    </a:lnTo>
                    <a:lnTo>
                      <a:pt x="27" y="812"/>
                    </a:lnTo>
                    <a:lnTo>
                      <a:pt x="27" y="811"/>
                    </a:lnTo>
                    <a:lnTo>
                      <a:pt x="23" y="809"/>
                    </a:lnTo>
                    <a:lnTo>
                      <a:pt x="18" y="807"/>
                    </a:lnTo>
                    <a:lnTo>
                      <a:pt x="17" y="802"/>
                    </a:lnTo>
                    <a:lnTo>
                      <a:pt x="17" y="802"/>
                    </a:lnTo>
                    <a:close/>
                    <a:moveTo>
                      <a:pt x="18" y="811"/>
                    </a:moveTo>
                    <a:lnTo>
                      <a:pt x="20" y="811"/>
                    </a:lnTo>
                    <a:lnTo>
                      <a:pt x="23" y="812"/>
                    </a:lnTo>
                    <a:lnTo>
                      <a:pt x="25" y="816"/>
                    </a:lnTo>
                    <a:lnTo>
                      <a:pt x="23" y="819"/>
                    </a:lnTo>
                    <a:lnTo>
                      <a:pt x="22" y="821"/>
                    </a:lnTo>
                    <a:lnTo>
                      <a:pt x="22" y="817"/>
                    </a:lnTo>
                    <a:lnTo>
                      <a:pt x="18" y="816"/>
                    </a:lnTo>
                    <a:lnTo>
                      <a:pt x="18" y="811"/>
                    </a:lnTo>
                    <a:lnTo>
                      <a:pt x="18" y="811"/>
                    </a:lnTo>
                    <a:close/>
                    <a:moveTo>
                      <a:pt x="27" y="836"/>
                    </a:moveTo>
                    <a:lnTo>
                      <a:pt x="25" y="836"/>
                    </a:lnTo>
                    <a:lnTo>
                      <a:pt x="25" y="832"/>
                    </a:lnTo>
                    <a:lnTo>
                      <a:pt x="23" y="824"/>
                    </a:lnTo>
                    <a:lnTo>
                      <a:pt x="25" y="822"/>
                    </a:lnTo>
                    <a:lnTo>
                      <a:pt x="27" y="824"/>
                    </a:lnTo>
                    <a:lnTo>
                      <a:pt x="32" y="826"/>
                    </a:lnTo>
                    <a:lnTo>
                      <a:pt x="33" y="829"/>
                    </a:lnTo>
                    <a:lnTo>
                      <a:pt x="32" y="831"/>
                    </a:lnTo>
                    <a:lnTo>
                      <a:pt x="27" y="836"/>
                    </a:lnTo>
                    <a:lnTo>
                      <a:pt x="27" y="836"/>
                    </a:lnTo>
                    <a:close/>
                    <a:moveTo>
                      <a:pt x="33" y="852"/>
                    </a:moveTo>
                    <a:lnTo>
                      <a:pt x="30" y="856"/>
                    </a:lnTo>
                    <a:lnTo>
                      <a:pt x="28" y="852"/>
                    </a:lnTo>
                    <a:lnTo>
                      <a:pt x="28" y="851"/>
                    </a:lnTo>
                    <a:lnTo>
                      <a:pt x="27" y="847"/>
                    </a:lnTo>
                    <a:lnTo>
                      <a:pt x="32" y="846"/>
                    </a:lnTo>
                    <a:lnTo>
                      <a:pt x="35" y="849"/>
                    </a:lnTo>
                    <a:lnTo>
                      <a:pt x="33" y="852"/>
                    </a:lnTo>
                    <a:lnTo>
                      <a:pt x="33" y="852"/>
                    </a:lnTo>
                    <a:close/>
                    <a:moveTo>
                      <a:pt x="47" y="851"/>
                    </a:moveTo>
                    <a:lnTo>
                      <a:pt x="45" y="856"/>
                    </a:lnTo>
                    <a:lnTo>
                      <a:pt x="42" y="857"/>
                    </a:lnTo>
                    <a:lnTo>
                      <a:pt x="38" y="854"/>
                    </a:lnTo>
                    <a:lnTo>
                      <a:pt x="37" y="847"/>
                    </a:lnTo>
                    <a:lnTo>
                      <a:pt x="32" y="839"/>
                    </a:lnTo>
                    <a:lnTo>
                      <a:pt x="37" y="839"/>
                    </a:lnTo>
                    <a:lnTo>
                      <a:pt x="40" y="836"/>
                    </a:lnTo>
                    <a:lnTo>
                      <a:pt x="40" y="832"/>
                    </a:lnTo>
                    <a:lnTo>
                      <a:pt x="38" y="836"/>
                    </a:lnTo>
                    <a:lnTo>
                      <a:pt x="37" y="836"/>
                    </a:lnTo>
                    <a:lnTo>
                      <a:pt x="35" y="832"/>
                    </a:lnTo>
                    <a:lnTo>
                      <a:pt x="37" y="829"/>
                    </a:lnTo>
                    <a:lnTo>
                      <a:pt x="35" y="827"/>
                    </a:lnTo>
                    <a:lnTo>
                      <a:pt x="33" y="822"/>
                    </a:lnTo>
                    <a:lnTo>
                      <a:pt x="37" y="819"/>
                    </a:lnTo>
                    <a:lnTo>
                      <a:pt x="43" y="819"/>
                    </a:lnTo>
                    <a:lnTo>
                      <a:pt x="47" y="822"/>
                    </a:lnTo>
                    <a:lnTo>
                      <a:pt x="50" y="831"/>
                    </a:lnTo>
                    <a:lnTo>
                      <a:pt x="52" y="836"/>
                    </a:lnTo>
                    <a:lnTo>
                      <a:pt x="53" y="844"/>
                    </a:lnTo>
                    <a:lnTo>
                      <a:pt x="52" y="846"/>
                    </a:lnTo>
                    <a:lnTo>
                      <a:pt x="55" y="852"/>
                    </a:lnTo>
                    <a:lnTo>
                      <a:pt x="53" y="859"/>
                    </a:lnTo>
                    <a:lnTo>
                      <a:pt x="50" y="861"/>
                    </a:lnTo>
                    <a:lnTo>
                      <a:pt x="48" y="859"/>
                    </a:lnTo>
                    <a:lnTo>
                      <a:pt x="47" y="854"/>
                    </a:lnTo>
                    <a:lnTo>
                      <a:pt x="47" y="851"/>
                    </a:lnTo>
                    <a:lnTo>
                      <a:pt x="47" y="851"/>
                    </a:lnTo>
                    <a:close/>
                    <a:moveTo>
                      <a:pt x="42" y="874"/>
                    </a:moveTo>
                    <a:lnTo>
                      <a:pt x="40" y="871"/>
                    </a:lnTo>
                    <a:lnTo>
                      <a:pt x="38" y="867"/>
                    </a:lnTo>
                    <a:lnTo>
                      <a:pt x="40" y="866"/>
                    </a:lnTo>
                    <a:lnTo>
                      <a:pt x="40" y="862"/>
                    </a:lnTo>
                    <a:lnTo>
                      <a:pt x="42" y="862"/>
                    </a:lnTo>
                    <a:lnTo>
                      <a:pt x="43" y="864"/>
                    </a:lnTo>
                    <a:lnTo>
                      <a:pt x="48" y="864"/>
                    </a:lnTo>
                    <a:lnTo>
                      <a:pt x="47" y="867"/>
                    </a:lnTo>
                    <a:lnTo>
                      <a:pt x="47" y="871"/>
                    </a:lnTo>
                    <a:lnTo>
                      <a:pt x="45" y="874"/>
                    </a:lnTo>
                    <a:lnTo>
                      <a:pt x="42" y="874"/>
                    </a:lnTo>
                    <a:lnTo>
                      <a:pt x="42" y="874"/>
                    </a:lnTo>
                    <a:close/>
                    <a:moveTo>
                      <a:pt x="40" y="879"/>
                    </a:moveTo>
                    <a:lnTo>
                      <a:pt x="40" y="876"/>
                    </a:lnTo>
                    <a:lnTo>
                      <a:pt x="45" y="876"/>
                    </a:lnTo>
                    <a:lnTo>
                      <a:pt x="42" y="877"/>
                    </a:lnTo>
                    <a:lnTo>
                      <a:pt x="40" y="879"/>
                    </a:lnTo>
                    <a:lnTo>
                      <a:pt x="40" y="879"/>
                    </a:lnTo>
                    <a:close/>
                    <a:moveTo>
                      <a:pt x="48" y="877"/>
                    </a:moveTo>
                    <a:lnTo>
                      <a:pt x="50" y="879"/>
                    </a:lnTo>
                    <a:lnTo>
                      <a:pt x="50" y="884"/>
                    </a:lnTo>
                    <a:lnTo>
                      <a:pt x="48" y="886"/>
                    </a:lnTo>
                    <a:lnTo>
                      <a:pt x="47" y="881"/>
                    </a:lnTo>
                    <a:lnTo>
                      <a:pt x="48" y="877"/>
                    </a:lnTo>
                    <a:lnTo>
                      <a:pt x="48" y="877"/>
                    </a:lnTo>
                    <a:close/>
                    <a:moveTo>
                      <a:pt x="52" y="876"/>
                    </a:moveTo>
                    <a:lnTo>
                      <a:pt x="53" y="874"/>
                    </a:lnTo>
                    <a:lnTo>
                      <a:pt x="55" y="874"/>
                    </a:lnTo>
                    <a:lnTo>
                      <a:pt x="58" y="876"/>
                    </a:lnTo>
                    <a:lnTo>
                      <a:pt x="62" y="876"/>
                    </a:lnTo>
                    <a:lnTo>
                      <a:pt x="65" y="882"/>
                    </a:lnTo>
                    <a:lnTo>
                      <a:pt x="67" y="887"/>
                    </a:lnTo>
                    <a:lnTo>
                      <a:pt x="60" y="882"/>
                    </a:lnTo>
                    <a:lnTo>
                      <a:pt x="57" y="881"/>
                    </a:lnTo>
                    <a:lnTo>
                      <a:pt x="52" y="876"/>
                    </a:lnTo>
                    <a:lnTo>
                      <a:pt x="52" y="876"/>
                    </a:lnTo>
                    <a:close/>
                    <a:moveTo>
                      <a:pt x="52" y="882"/>
                    </a:moveTo>
                    <a:lnTo>
                      <a:pt x="55" y="882"/>
                    </a:lnTo>
                    <a:lnTo>
                      <a:pt x="60" y="884"/>
                    </a:lnTo>
                    <a:lnTo>
                      <a:pt x="65" y="891"/>
                    </a:lnTo>
                    <a:lnTo>
                      <a:pt x="63" y="894"/>
                    </a:lnTo>
                    <a:lnTo>
                      <a:pt x="58" y="894"/>
                    </a:lnTo>
                    <a:lnTo>
                      <a:pt x="53" y="887"/>
                    </a:lnTo>
                    <a:lnTo>
                      <a:pt x="52" y="882"/>
                    </a:lnTo>
                    <a:lnTo>
                      <a:pt x="52" y="882"/>
                    </a:lnTo>
                    <a:close/>
                    <a:moveTo>
                      <a:pt x="57" y="904"/>
                    </a:moveTo>
                    <a:lnTo>
                      <a:pt x="50" y="905"/>
                    </a:lnTo>
                    <a:lnTo>
                      <a:pt x="48" y="904"/>
                    </a:lnTo>
                    <a:lnTo>
                      <a:pt x="50" y="902"/>
                    </a:lnTo>
                    <a:lnTo>
                      <a:pt x="52" y="897"/>
                    </a:lnTo>
                    <a:lnTo>
                      <a:pt x="50" y="894"/>
                    </a:lnTo>
                    <a:lnTo>
                      <a:pt x="53" y="894"/>
                    </a:lnTo>
                    <a:lnTo>
                      <a:pt x="57" y="895"/>
                    </a:lnTo>
                    <a:lnTo>
                      <a:pt x="60" y="895"/>
                    </a:lnTo>
                    <a:lnTo>
                      <a:pt x="67" y="900"/>
                    </a:lnTo>
                    <a:lnTo>
                      <a:pt x="67" y="902"/>
                    </a:lnTo>
                    <a:lnTo>
                      <a:pt x="62" y="902"/>
                    </a:lnTo>
                    <a:lnTo>
                      <a:pt x="62" y="904"/>
                    </a:lnTo>
                    <a:lnTo>
                      <a:pt x="57" y="904"/>
                    </a:lnTo>
                    <a:lnTo>
                      <a:pt x="57" y="904"/>
                    </a:lnTo>
                    <a:close/>
                    <a:moveTo>
                      <a:pt x="63" y="922"/>
                    </a:moveTo>
                    <a:lnTo>
                      <a:pt x="60" y="922"/>
                    </a:lnTo>
                    <a:lnTo>
                      <a:pt x="58" y="920"/>
                    </a:lnTo>
                    <a:lnTo>
                      <a:pt x="57" y="917"/>
                    </a:lnTo>
                    <a:lnTo>
                      <a:pt x="57" y="915"/>
                    </a:lnTo>
                    <a:lnTo>
                      <a:pt x="60" y="914"/>
                    </a:lnTo>
                    <a:lnTo>
                      <a:pt x="58" y="912"/>
                    </a:lnTo>
                    <a:lnTo>
                      <a:pt x="57" y="910"/>
                    </a:lnTo>
                    <a:lnTo>
                      <a:pt x="62" y="910"/>
                    </a:lnTo>
                    <a:lnTo>
                      <a:pt x="63" y="914"/>
                    </a:lnTo>
                    <a:lnTo>
                      <a:pt x="63" y="917"/>
                    </a:lnTo>
                    <a:lnTo>
                      <a:pt x="60" y="919"/>
                    </a:lnTo>
                    <a:lnTo>
                      <a:pt x="63" y="922"/>
                    </a:lnTo>
                    <a:lnTo>
                      <a:pt x="63" y="922"/>
                    </a:lnTo>
                    <a:close/>
                    <a:moveTo>
                      <a:pt x="63" y="915"/>
                    </a:moveTo>
                    <a:lnTo>
                      <a:pt x="65" y="912"/>
                    </a:lnTo>
                    <a:lnTo>
                      <a:pt x="67" y="912"/>
                    </a:lnTo>
                    <a:lnTo>
                      <a:pt x="68" y="914"/>
                    </a:lnTo>
                    <a:lnTo>
                      <a:pt x="70" y="915"/>
                    </a:lnTo>
                    <a:lnTo>
                      <a:pt x="70" y="920"/>
                    </a:lnTo>
                    <a:lnTo>
                      <a:pt x="68" y="922"/>
                    </a:lnTo>
                    <a:lnTo>
                      <a:pt x="67" y="922"/>
                    </a:lnTo>
                    <a:lnTo>
                      <a:pt x="65" y="919"/>
                    </a:lnTo>
                    <a:lnTo>
                      <a:pt x="65" y="919"/>
                    </a:lnTo>
                    <a:lnTo>
                      <a:pt x="63" y="915"/>
                    </a:lnTo>
                    <a:lnTo>
                      <a:pt x="63" y="915"/>
                    </a:lnTo>
                    <a:close/>
                    <a:moveTo>
                      <a:pt x="72" y="917"/>
                    </a:moveTo>
                    <a:lnTo>
                      <a:pt x="77" y="919"/>
                    </a:lnTo>
                    <a:lnTo>
                      <a:pt x="78" y="922"/>
                    </a:lnTo>
                    <a:lnTo>
                      <a:pt x="77" y="922"/>
                    </a:lnTo>
                    <a:lnTo>
                      <a:pt x="73" y="920"/>
                    </a:lnTo>
                    <a:lnTo>
                      <a:pt x="72" y="917"/>
                    </a:lnTo>
                    <a:lnTo>
                      <a:pt x="72" y="917"/>
                    </a:lnTo>
                    <a:close/>
                    <a:moveTo>
                      <a:pt x="70" y="932"/>
                    </a:moveTo>
                    <a:lnTo>
                      <a:pt x="68" y="932"/>
                    </a:lnTo>
                    <a:lnTo>
                      <a:pt x="67" y="932"/>
                    </a:lnTo>
                    <a:lnTo>
                      <a:pt x="68" y="930"/>
                    </a:lnTo>
                    <a:lnTo>
                      <a:pt x="68" y="925"/>
                    </a:lnTo>
                    <a:lnTo>
                      <a:pt x="72" y="925"/>
                    </a:lnTo>
                    <a:lnTo>
                      <a:pt x="72" y="927"/>
                    </a:lnTo>
                    <a:lnTo>
                      <a:pt x="70" y="932"/>
                    </a:lnTo>
                    <a:lnTo>
                      <a:pt x="70" y="932"/>
                    </a:lnTo>
                    <a:close/>
                    <a:moveTo>
                      <a:pt x="83" y="920"/>
                    </a:moveTo>
                    <a:lnTo>
                      <a:pt x="78" y="919"/>
                    </a:lnTo>
                    <a:lnTo>
                      <a:pt x="75" y="915"/>
                    </a:lnTo>
                    <a:lnTo>
                      <a:pt x="75" y="909"/>
                    </a:lnTo>
                    <a:lnTo>
                      <a:pt x="77" y="909"/>
                    </a:lnTo>
                    <a:lnTo>
                      <a:pt x="80" y="914"/>
                    </a:lnTo>
                    <a:lnTo>
                      <a:pt x="83" y="917"/>
                    </a:lnTo>
                    <a:lnTo>
                      <a:pt x="85" y="920"/>
                    </a:lnTo>
                    <a:lnTo>
                      <a:pt x="83" y="920"/>
                    </a:lnTo>
                    <a:lnTo>
                      <a:pt x="83" y="920"/>
                    </a:lnTo>
                    <a:close/>
                    <a:moveTo>
                      <a:pt x="83" y="927"/>
                    </a:moveTo>
                    <a:lnTo>
                      <a:pt x="80" y="924"/>
                    </a:lnTo>
                    <a:lnTo>
                      <a:pt x="80" y="922"/>
                    </a:lnTo>
                    <a:lnTo>
                      <a:pt x="83" y="924"/>
                    </a:lnTo>
                    <a:lnTo>
                      <a:pt x="85" y="927"/>
                    </a:lnTo>
                    <a:lnTo>
                      <a:pt x="83" y="927"/>
                    </a:lnTo>
                    <a:lnTo>
                      <a:pt x="83" y="927"/>
                    </a:lnTo>
                    <a:close/>
                    <a:moveTo>
                      <a:pt x="85" y="935"/>
                    </a:moveTo>
                    <a:lnTo>
                      <a:pt x="80" y="930"/>
                    </a:lnTo>
                    <a:lnTo>
                      <a:pt x="78" y="927"/>
                    </a:lnTo>
                    <a:lnTo>
                      <a:pt x="80" y="925"/>
                    </a:lnTo>
                    <a:lnTo>
                      <a:pt x="87" y="932"/>
                    </a:lnTo>
                    <a:lnTo>
                      <a:pt x="87" y="935"/>
                    </a:lnTo>
                    <a:lnTo>
                      <a:pt x="85" y="935"/>
                    </a:lnTo>
                    <a:lnTo>
                      <a:pt x="85" y="935"/>
                    </a:lnTo>
                    <a:close/>
                    <a:moveTo>
                      <a:pt x="90" y="945"/>
                    </a:moveTo>
                    <a:lnTo>
                      <a:pt x="88" y="944"/>
                    </a:lnTo>
                    <a:lnTo>
                      <a:pt x="87" y="942"/>
                    </a:lnTo>
                    <a:lnTo>
                      <a:pt x="85" y="940"/>
                    </a:lnTo>
                    <a:lnTo>
                      <a:pt x="80" y="940"/>
                    </a:lnTo>
                    <a:lnTo>
                      <a:pt x="78" y="939"/>
                    </a:lnTo>
                    <a:lnTo>
                      <a:pt x="83" y="939"/>
                    </a:lnTo>
                    <a:lnTo>
                      <a:pt x="87" y="939"/>
                    </a:lnTo>
                    <a:lnTo>
                      <a:pt x="92" y="937"/>
                    </a:lnTo>
                    <a:lnTo>
                      <a:pt x="93" y="942"/>
                    </a:lnTo>
                    <a:lnTo>
                      <a:pt x="90" y="945"/>
                    </a:lnTo>
                    <a:lnTo>
                      <a:pt x="90" y="945"/>
                    </a:lnTo>
                    <a:close/>
                    <a:moveTo>
                      <a:pt x="105" y="967"/>
                    </a:moveTo>
                    <a:lnTo>
                      <a:pt x="98" y="965"/>
                    </a:lnTo>
                    <a:lnTo>
                      <a:pt x="97" y="967"/>
                    </a:lnTo>
                    <a:lnTo>
                      <a:pt x="93" y="967"/>
                    </a:lnTo>
                    <a:lnTo>
                      <a:pt x="90" y="964"/>
                    </a:lnTo>
                    <a:lnTo>
                      <a:pt x="83" y="960"/>
                    </a:lnTo>
                    <a:lnTo>
                      <a:pt x="78" y="960"/>
                    </a:lnTo>
                    <a:lnTo>
                      <a:pt x="77" y="955"/>
                    </a:lnTo>
                    <a:lnTo>
                      <a:pt x="75" y="950"/>
                    </a:lnTo>
                    <a:lnTo>
                      <a:pt x="77" y="949"/>
                    </a:lnTo>
                    <a:lnTo>
                      <a:pt x="78" y="950"/>
                    </a:lnTo>
                    <a:lnTo>
                      <a:pt x="83" y="955"/>
                    </a:lnTo>
                    <a:lnTo>
                      <a:pt x="87" y="957"/>
                    </a:lnTo>
                    <a:lnTo>
                      <a:pt x="92" y="957"/>
                    </a:lnTo>
                    <a:lnTo>
                      <a:pt x="95" y="959"/>
                    </a:lnTo>
                    <a:lnTo>
                      <a:pt x="100" y="960"/>
                    </a:lnTo>
                    <a:lnTo>
                      <a:pt x="105" y="960"/>
                    </a:lnTo>
                    <a:lnTo>
                      <a:pt x="107" y="962"/>
                    </a:lnTo>
                    <a:lnTo>
                      <a:pt x="112" y="965"/>
                    </a:lnTo>
                    <a:lnTo>
                      <a:pt x="113" y="967"/>
                    </a:lnTo>
                    <a:lnTo>
                      <a:pt x="115" y="969"/>
                    </a:lnTo>
                    <a:lnTo>
                      <a:pt x="115" y="969"/>
                    </a:lnTo>
                    <a:lnTo>
                      <a:pt x="110" y="969"/>
                    </a:lnTo>
                    <a:lnTo>
                      <a:pt x="105" y="967"/>
                    </a:lnTo>
                    <a:lnTo>
                      <a:pt x="105" y="967"/>
                    </a:lnTo>
                    <a:close/>
                    <a:moveTo>
                      <a:pt x="90" y="969"/>
                    </a:moveTo>
                    <a:lnTo>
                      <a:pt x="90" y="969"/>
                    </a:lnTo>
                    <a:lnTo>
                      <a:pt x="93" y="972"/>
                    </a:lnTo>
                    <a:lnTo>
                      <a:pt x="87" y="970"/>
                    </a:lnTo>
                    <a:lnTo>
                      <a:pt x="90" y="969"/>
                    </a:lnTo>
                    <a:lnTo>
                      <a:pt x="90" y="969"/>
                    </a:lnTo>
                    <a:close/>
                    <a:moveTo>
                      <a:pt x="123" y="989"/>
                    </a:moveTo>
                    <a:lnTo>
                      <a:pt x="125" y="990"/>
                    </a:lnTo>
                    <a:lnTo>
                      <a:pt x="126" y="989"/>
                    </a:lnTo>
                    <a:lnTo>
                      <a:pt x="125" y="987"/>
                    </a:lnTo>
                    <a:lnTo>
                      <a:pt x="121" y="989"/>
                    </a:lnTo>
                    <a:lnTo>
                      <a:pt x="123" y="989"/>
                    </a:lnTo>
                    <a:lnTo>
                      <a:pt x="123" y="989"/>
                    </a:lnTo>
                    <a:close/>
                    <a:moveTo>
                      <a:pt x="135" y="990"/>
                    </a:moveTo>
                    <a:lnTo>
                      <a:pt x="131" y="992"/>
                    </a:lnTo>
                    <a:lnTo>
                      <a:pt x="128" y="990"/>
                    </a:lnTo>
                    <a:lnTo>
                      <a:pt x="128" y="987"/>
                    </a:lnTo>
                    <a:lnTo>
                      <a:pt x="126" y="985"/>
                    </a:lnTo>
                    <a:lnTo>
                      <a:pt x="120" y="987"/>
                    </a:lnTo>
                    <a:lnTo>
                      <a:pt x="116" y="985"/>
                    </a:lnTo>
                    <a:lnTo>
                      <a:pt x="112" y="980"/>
                    </a:lnTo>
                    <a:lnTo>
                      <a:pt x="108" y="980"/>
                    </a:lnTo>
                    <a:lnTo>
                      <a:pt x="107" y="975"/>
                    </a:lnTo>
                    <a:lnTo>
                      <a:pt x="102" y="974"/>
                    </a:lnTo>
                    <a:lnTo>
                      <a:pt x="102" y="972"/>
                    </a:lnTo>
                    <a:lnTo>
                      <a:pt x="103" y="970"/>
                    </a:lnTo>
                    <a:lnTo>
                      <a:pt x="107" y="969"/>
                    </a:lnTo>
                    <a:lnTo>
                      <a:pt x="108" y="972"/>
                    </a:lnTo>
                    <a:lnTo>
                      <a:pt x="112" y="972"/>
                    </a:lnTo>
                    <a:lnTo>
                      <a:pt x="115" y="970"/>
                    </a:lnTo>
                    <a:lnTo>
                      <a:pt x="120" y="970"/>
                    </a:lnTo>
                    <a:lnTo>
                      <a:pt x="126" y="975"/>
                    </a:lnTo>
                    <a:lnTo>
                      <a:pt x="130" y="975"/>
                    </a:lnTo>
                    <a:lnTo>
                      <a:pt x="131" y="979"/>
                    </a:lnTo>
                    <a:lnTo>
                      <a:pt x="136" y="977"/>
                    </a:lnTo>
                    <a:lnTo>
                      <a:pt x="140" y="979"/>
                    </a:lnTo>
                    <a:lnTo>
                      <a:pt x="141" y="982"/>
                    </a:lnTo>
                    <a:lnTo>
                      <a:pt x="138" y="982"/>
                    </a:lnTo>
                    <a:lnTo>
                      <a:pt x="135" y="982"/>
                    </a:lnTo>
                    <a:lnTo>
                      <a:pt x="138" y="984"/>
                    </a:lnTo>
                    <a:lnTo>
                      <a:pt x="138" y="985"/>
                    </a:lnTo>
                    <a:lnTo>
                      <a:pt x="133" y="989"/>
                    </a:lnTo>
                    <a:lnTo>
                      <a:pt x="135" y="990"/>
                    </a:lnTo>
                    <a:lnTo>
                      <a:pt x="135" y="990"/>
                    </a:lnTo>
                    <a:close/>
                    <a:moveTo>
                      <a:pt x="141" y="990"/>
                    </a:moveTo>
                    <a:lnTo>
                      <a:pt x="138" y="993"/>
                    </a:lnTo>
                    <a:lnTo>
                      <a:pt x="138" y="995"/>
                    </a:lnTo>
                    <a:lnTo>
                      <a:pt x="141" y="995"/>
                    </a:lnTo>
                    <a:lnTo>
                      <a:pt x="143" y="992"/>
                    </a:lnTo>
                    <a:lnTo>
                      <a:pt x="145" y="990"/>
                    </a:lnTo>
                    <a:lnTo>
                      <a:pt x="143" y="989"/>
                    </a:lnTo>
                    <a:lnTo>
                      <a:pt x="141" y="990"/>
                    </a:lnTo>
                    <a:lnTo>
                      <a:pt x="141" y="990"/>
                    </a:lnTo>
                    <a:close/>
                    <a:moveTo>
                      <a:pt x="168" y="985"/>
                    </a:moveTo>
                    <a:lnTo>
                      <a:pt x="166" y="990"/>
                    </a:lnTo>
                    <a:lnTo>
                      <a:pt x="168" y="992"/>
                    </a:lnTo>
                    <a:lnTo>
                      <a:pt x="165" y="993"/>
                    </a:lnTo>
                    <a:lnTo>
                      <a:pt x="161" y="993"/>
                    </a:lnTo>
                    <a:lnTo>
                      <a:pt x="160" y="990"/>
                    </a:lnTo>
                    <a:lnTo>
                      <a:pt x="156" y="992"/>
                    </a:lnTo>
                    <a:lnTo>
                      <a:pt x="155" y="990"/>
                    </a:lnTo>
                    <a:lnTo>
                      <a:pt x="150" y="990"/>
                    </a:lnTo>
                    <a:lnTo>
                      <a:pt x="148" y="992"/>
                    </a:lnTo>
                    <a:lnTo>
                      <a:pt x="146" y="989"/>
                    </a:lnTo>
                    <a:lnTo>
                      <a:pt x="143" y="987"/>
                    </a:lnTo>
                    <a:lnTo>
                      <a:pt x="143" y="984"/>
                    </a:lnTo>
                    <a:lnTo>
                      <a:pt x="150" y="984"/>
                    </a:lnTo>
                    <a:lnTo>
                      <a:pt x="151" y="982"/>
                    </a:lnTo>
                    <a:lnTo>
                      <a:pt x="160" y="985"/>
                    </a:lnTo>
                    <a:lnTo>
                      <a:pt x="161" y="987"/>
                    </a:lnTo>
                    <a:lnTo>
                      <a:pt x="163" y="985"/>
                    </a:lnTo>
                    <a:lnTo>
                      <a:pt x="166" y="985"/>
                    </a:lnTo>
                    <a:lnTo>
                      <a:pt x="168" y="985"/>
                    </a:lnTo>
                    <a:lnTo>
                      <a:pt x="168" y="985"/>
                    </a:lnTo>
                    <a:close/>
                    <a:moveTo>
                      <a:pt x="181" y="985"/>
                    </a:moveTo>
                    <a:lnTo>
                      <a:pt x="176" y="980"/>
                    </a:lnTo>
                    <a:lnTo>
                      <a:pt x="180" y="979"/>
                    </a:lnTo>
                    <a:lnTo>
                      <a:pt x="178" y="975"/>
                    </a:lnTo>
                    <a:lnTo>
                      <a:pt x="178" y="974"/>
                    </a:lnTo>
                    <a:lnTo>
                      <a:pt x="175" y="970"/>
                    </a:lnTo>
                    <a:lnTo>
                      <a:pt x="175" y="965"/>
                    </a:lnTo>
                    <a:lnTo>
                      <a:pt x="171" y="964"/>
                    </a:lnTo>
                    <a:lnTo>
                      <a:pt x="170" y="969"/>
                    </a:lnTo>
                    <a:lnTo>
                      <a:pt x="168" y="972"/>
                    </a:lnTo>
                    <a:lnTo>
                      <a:pt x="171" y="975"/>
                    </a:lnTo>
                    <a:lnTo>
                      <a:pt x="170" y="979"/>
                    </a:lnTo>
                    <a:lnTo>
                      <a:pt x="170" y="982"/>
                    </a:lnTo>
                    <a:lnTo>
                      <a:pt x="173" y="984"/>
                    </a:lnTo>
                    <a:lnTo>
                      <a:pt x="178" y="985"/>
                    </a:lnTo>
                    <a:lnTo>
                      <a:pt x="180" y="987"/>
                    </a:lnTo>
                    <a:lnTo>
                      <a:pt x="181" y="985"/>
                    </a:lnTo>
                    <a:lnTo>
                      <a:pt x="181" y="985"/>
                    </a:lnTo>
                    <a:close/>
                    <a:moveTo>
                      <a:pt x="163" y="1017"/>
                    </a:moveTo>
                    <a:lnTo>
                      <a:pt x="168" y="1015"/>
                    </a:lnTo>
                    <a:lnTo>
                      <a:pt x="170" y="1017"/>
                    </a:lnTo>
                    <a:lnTo>
                      <a:pt x="166" y="1020"/>
                    </a:lnTo>
                    <a:lnTo>
                      <a:pt x="163" y="1017"/>
                    </a:lnTo>
                    <a:lnTo>
                      <a:pt x="163" y="1017"/>
                    </a:lnTo>
                    <a:close/>
                    <a:moveTo>
                      <a:pt x="165" y="1013"/>
                    </a:moveTo>
                    <a:lnTo>
                      <a:pt x="163" y="1012"/>
                    </a:lnTo>
                    <a:lnTo>
                      <a:pt x="165" y="1008"/>
                    </a:lnTo>
                    <a:lnTo>
                      <a:pt x="168" y="1010"/>
                    </a:lnTo>
                    <a:lnTo>
                      <a:pt x="168" y="1013"/>
                    </a:lnTo>
                    <a:lnTo>
                      <a:pt x="165" y="1013"/>
                    </a:lnTo>
                    <a:lnTo>
                      <a:pt x="165" y="1013"/>
                    </a:lnTo>
                    <a:close/>
                    <a:moveTo>
                      <a:pt x="259" y="1037"/>
                    </a:moveTo>
                    <a:lnTo>
                      <a:pt x="258" y="1033"/>
                    </a:lnTo>
                    <a:lnTo>
                      <a:pt x="261" y="1030"/>
                    </a:lnTo>
                    <a:lnTo>
                      <a:pt x="259" y="1028"/>
                    </a:lnTo>
                    <a:lnTo>
                      <a:pt x="263" y="1030"/>
                    </a:lnTo>
                    <a:lnTo>
                      <a:pt x="263" y="1033"/>
                    </a:lnTo>
                    <a:lnTo>
                      <a:pt x="263" y="1037"/>
                    </a:lnTo>
                    <a:lnTo>
                      <a:pt x="259" y="1037"/>
                    </a:lnTo>
                    <a:lnTo>
                      <a:pt x="259" y="1037"/>
                    </a:lnTo>
                    <a:close/>
                    <a:moveTo>
                      <a:pt x="200" y="1013"/>
                    </a:moveTo>
                    <a:lnTo>
                      <a:pt x="203" y="1013"/>
                    </a:lnTo>
                    <a:lnTo>
                      <a:pt x="208" y="1013"/>
                    </a:lnTo>
                    <a:lnTo>
                      <a:pt x="210" y="1012"/>
                    </a:lnTo>
                    <a:lnTo>
                      <a:pt x="214" y="1013"/>
                    </a:lnTo>
                    <a:lnTo>
                      <a:pt x="226" y="1010"/>
                    </a:lnTo>
                    <a:lnTo>
                      <a:pt x="233" y="1008"/>
                    </a:lnTo>
                    <a:lnTo>
                      <a:pt x="241" y="1008"/>
                    </a:lnTo>
                    <a:lnTo>
                      <a:pt x="246" y="1008"/>
                    </a:lnTo>
                    <a:lnTo>
                      <a:pt x="254" y="1008"/>
                    </a:lnTo>
                    <a:lnTo>
                      <a:pt x="258" y="1008"/>
                    </a:lnTo>
                    <a:lnTo>
                      <a:pt x="259" y="1013"/>
                    </a:lnTo>
                    <a:lnTo>
                      <a:pt x="261" y="1015"/>
                    </a:lnTo>
                    <a:lnTo>
                      <a:pt x="259" y="1017"/>
                    </a:lnTo>
                    <a:lnTo>
                      <a:pt x="256" y="1020"/>
                    </a:lnTo>
                    <a:lnTo>
                      <a:pt x="253" y="1017"/>
                    </a:lnTo>
                    <a:lnTo>
                      <a:pt x="251" y="1015"/>
                    </a:lnTo>
                    <a:lnTo>
                      <a:pt x="246" y="1018"/>
                    </a:lnTo>
                    <a:lnTo>
                      <a:pt x="241" y="1018"/>
                    </a:lnTo>
                    <a:lnTo>
                      <a:pt x="238" y="1017"/>
                    </a:lnTo>
                    <a:lnTo>
                      <a:pt x="236" y="1012"/>
                    </a:lnTo>
                    <a:lnTo>
                      <a:pt x="233" y="1012"/>
                    </a:lnTo>
                    <a:lnTo>
                      <a:pt x="229" y="1015"/>
                    </a:lnTo>
                    <a:lnTo>
                      <a:pt x="226" y="1015"/>
                    </a:lnTo>
                    <a:lnTo>
                      <a:pt x="219" y="1017"/>
                    </a:lnTo>
                    <a:lnTo>
                      <a:pt x="224" y="1020"/>
                    </a:lnTo>
                    <a:lnTo>
                      <a:pt x="226" y="1018"/>
                    </a:lnTo>
                    <a:lnTo>
                      <a:pt x="231" y="1020"/>
                    </a:lnTo>
                    <a:lnTo>
                      <a:pt x="234" y="1022"/>
                    </a:lnTo>
                    <a:lnTo>
                      <a:pt x="233" y="1023"/>
                    </a:lnTo>
                    <a:lnTo>
                      <a:pt x="236" y="1025"/>
                    </a:lnTo>
                    <a:lnTo>
                      <a:pt x="241" y="1028"/>
                    </a:lnTo>
                    <a:lnTo>
                      <a:pt x="241" y="1033"/>
                    </a:lnTo>
                    <a:lnTo>
                      <a:pt x="239" y="1032"/>
                    </a:lnTo>
                    <a:lnTo>
                      <a:pt x="234" y="1028"/>
                    </a:lnTo>
                    <a:lnTo>
                      <a:pt x="231" y="1027"/>
                    </a:lnTo>
                    <a:lnTo>
                      <a:pt x="226" y="1028"/>
                    </a:lnTo>
                    <a:lnTo>
                      <a:pt x="223" y="1027"/>
                    </a:lnTo>
                    <a:lnTo>
                      <a:pt x="221" y="1023"/>
                    </a:lnTo>
                    <a:lnTo>
                      <a:pt x="216" y="1023"/>
                    </a:lnTo>
                    <a:lnTo>
                      <a:pt x="216" y="1025"/>
                    </a:lnTo>
                    <a:lnTo>
                      <a:pt x="219" y="1027"/>
                    </a:lnTo>
                    <a:lnTo>
                      <a:pt x="219" y="1030"/>
                    </a:lnTo>
                    <a:lnTo>
                      <a:pt x="218" y="1030"/>
                    </a:lnTo>
                    <a:lnTo>
                      <a:pt x="211" y="1028"/>
                    </a:lnTo>
                    <a:lnTo>
                      <a:pt x="208" y="1030"/>
                    </a:lnTo>
                    <a:lnTo>
                      <a:pt x="208" y="1027"/>
                    </a:lnTo>
                    <a:lnTo>
                      <a:pt x="205" y="1027"/>
                    </a:lnTo>
                    <a:lnTo>
                      <a:pt x="206" y="1023"/>
                    </a:lnTo>
                    <a:lnTo>
                      <a:pt x="203" y="1025"/>
                    </a:lnTo>
                    <a:lnTo>
                      <a:pt x="198" y="1023"/>
                    </a:lnTo>
                    <a:lnTo>
                      <a:pt x="198" y="1022"/>
                    </a:lnTo>
                    <a:lnTo>
                      <a:pt x="203" y="1020"/>
                    </a:lnTo>
                    <a:lnTo>
                      <a:pt x="210" y="1017"/>
                    </a:lnTo>
                    <a:lnTo>
                      <a:pt x="206" y="1015"/>
                    </a:lnTo>
                    <a:lnTo>
                      <a:pt x="203" y="1017"/>
                    </a:lnTo>
                    <a:lnTo>
                      <a:pt x="200" y="1013"/>
                    </a:ln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ar-SA"/>
              </a:p>
            </p:txBody>
          </p:sp>
        </p:grpSp>
        <p:sp>
          <p:nvSpPr>
            <p:cNvPr id="27" name="Rectangle 176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28" name="Rectangle 177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29" name="Rectangle 178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30" name="Rectangle 179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31" name="Rectangle 180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32" name="Rectangle 181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33" name="Rectangle 182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34" name="Rectangle 183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35" name="Rectangle 184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36" name="Rectangle 185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37" name="Rectangle 186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38" name="Rectangle 187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39" name="Rectangle 188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40" name="Rectangle 189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41" name="Rectangle 190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42" name="Rectangle 191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43" name="Rectangle 192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44" name="Rectangle 193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45" name="Rectangle 194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46" name="Rectangle 195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47" name="Rectangle 196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48" name="Rectangle 197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49" name="Rectangle 198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50" name="Rectangle 199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51" name="Rectangle 200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52" name="Rectangle 201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53" name="Rectangle 202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54" name="Rectangle 203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55" name="Rectangle 204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56" name="Rectangle 206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57" name="Rectangle 207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58" name="Rectangle 208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59" name="Rectangle 209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60" name="Rectangle 210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61" name="Rectangle 211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62" name="Rectangle 212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63" name="Rectangle 213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64" name="Rectangle 214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65" name="Rectangle 215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66" name="Rectangle 216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67" name="Rectangle 217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68" name="Rectangle 218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69" name="Rectangle 219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70" name="Rectangle 220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71" name="Rectangle 221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72" name="Rectangle 222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73" name="Rectangle 223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74" name="Rectangle 224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75" name="Rectangle 225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76" name="Rectangle 226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77" name="Rectangle 227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78" name="Rectangle 228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79" name="Rectangle 229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80" name="Rectangle 230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81" name="Rectangle 231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82" name="Rectangle 232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83" name="Rectangle 233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84" name="Rectangle 234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85" name="Rectangle 235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86" name="Rectangle 236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87" name="Rectangle 237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88" name="Rectangle 238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89" name="Rectangle 239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  <p:sp>
          <p:nvSpPr>
            <p:cNvPr id="90" name="Rectangle 240"/>
            <p:cNvSpPr>
              <a:spLocks noChangeArrowheads="1"/>
            </p:cNvSpPr>
            <p:nvPr/>
          </p:nvSpPr>
          <p:spPr bwMode="auto">
            <a:xfrm>
              <a:off x="7540916" y="2306833"/>
              <a:ext cx="1070" cy="1038"/>
            </a:xfrm>
            <a:prstGeom prst="rect">
              <a:avLst/>
            </a:prstGeom>
            <a:grpFill/>
            <a:ln w="317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ar-SA"/>
            </a:p>
          </p:txBody>
        </p:sp>
      </p:grpSp>
      <p:grpSp>
        <p:nvGrpSpPr>
          <p:cNvPr id="261" name="Group 260"/>
          <p:cNvGrpSpPr/>
          <p:nvPr userDrawn="1"/>
        </p:nvGrpSpPr>
        <p:grpSpPr>
          <a:xfrm>
            <a:off x="6508318" y="1543050"/>
            <a:ext cx="1345411" cy="2743200"/>
            <a:chOff x="6508316" y="1543050"/>
            <a:chExt cx="1345411" cy="2743200"/>
          </a:xfrm>
        </p:grpSpPr>
        <p:sp>
          <p:nvSpPr>
            <p:cNvPr id="262" name="Oval 261"/>
            <p:cNvSpPr/>
            <p:nvPr/>
          </p:nvSpPr>
          <p:spPr>
            <a:xfrm>
              <a:off x="6508316" y="1559506"/>
              <a:ext cx="213956" cy="213954"/>
            </a:xfrm>
            <a:prstGeom prst="ellipse">
              <a:avLst/>
            </a:prstGeom>
            <a:solidFill>
              <a:srgbClr val="057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63" name="TextBox 262"/>
            <p:cNvSpPr txBox="1">
              <a:spLocks/>
            </p:cNvSpPr>
            <p:nvPr/>
          </p:nvSpPr>
          <p:spPr>
            <a:xfrm>
              <a:off x="6546375" y="1595144"/>
              <a:ext cx="129214" cy="138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900" b="1" dirty="0" smtClean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</a:rPr>
                <a:t>1</a:t>
              </a:r>
              <a:endParaRPr lang="en-US" sz="9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endParaRPr>
            </a:p>
          </p:txBody>
        </p:sp>
        <p:cxnSp>
          <p:nvCxnSpPr>
            <p:cNvPr id="264" name="Straight Connector 263"/>
            <p:cNvCxnSpPr/>
            <p:nvPr/>
          </p:nvCxnSpPr>
          <p:spPr>
            <a:xfrm>
              <a:off x="7853727" y="1543050"/>
              <a:ext cx="0" cy="274320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Oval 264"/>
            <p:cNvSpPr/>
            <p:nvPr/>
          </p:nvSpPr>
          <p:spPr>
            <a:xfrm>
              <a:off x="6508316" y="1913429"/>
              <a:ext cx="213956" cy="213954"/>
            </a:xfrm>
            <a:prstGeom prst="ellipse">
              <a:avLst/>
            </a:prstGeom>
            <a:solidFill>
              <a:srgbClr val="057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66" name="TextBox 265"/>
            <p:cNvSpPr txBox="1">
              <a:spLocks/>
            </p:cNvSpPr>
            <p:nvPr/>
          </p:nvSpPr>
          <p:spPr>
            <a:xfrm>
              <a:off x="6546375" y="1949067"/>
              <a:ext cx="129214" cy="138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900" b="1" dirty="0" smtClean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</a:rPr>
                <a:t>2</a:t>
              </a:r>
              <a:endParaRPr lang="en-US" sz="9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endParaRPr>
            </a:p>
          </p:txBody>
        </p:sp>
        <p:sp>
          <p:nvSpPr>
            <p:cNvPr id="267" name="Oval 266"/>
            <p:cNvSpPr/>
            <p:nvPr/>
          </p:nvSpPr>
          <p:spPr>
            <a:xfrm>
              <a:off x="6508316" y="2267352"/>
              <a:ext cx="213956" cy="213954"/>
            </a:xfrm>
            <a:prstGeom prst="ellipse">
              <a:avLst/>
            </a:prstGeom>
            <a:solidFill>
              <a:srgbClr val="057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68" name="TextBox 267"/>
            <p:cNvSpPr txBox="1">
              <a:spLocks/>
            </p:cNvSpPr>
            <p:nvPr/>
          </p:nvSpPr>
          <p:spPr>
            <a:xfrm>
              <a:off x="6546375" y="2302990"/>
              <a:ext cx="129214" cy="138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900" b="1" dirty="0" smtClean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</a:rPr>
                <a:t>3</a:t>
              </a:r>
              <a:endParaRPr lang="en-US" sz="9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endParaRPr>
            </a:p>
          </p:txBody>
        </p:sp>
        <p:sp>
          <p:nvSpPr>
            <p:cNvPr id="269" name="Oval 268"/>
            <p:cNvSpPr/>
            <p:nvPr/>
          </p:nvSpPr>
          <p:spPr>
            <a:xfrm>
              <a:off x="6508316" y="2621275"/>
              <a:ext cx="213956" cy="213954"/>
            </a:xfrm>
            <a:prstGeom prst="ellipse">
              <a:avLst/>
            </a:prstGeom>
            <a:solidFill>
              <a:srgbClr val="057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70" name="TextBox 269"/>
            <p:cNvSpPr txBox="1">
              <a:spLocks/>
            </p:cNvSpPr>
            <p:nvPr/>
          </p:nvSpPr>
          <p:spPr>
            <a:xfrm>
              <a:off x="6546375" y="2656913"/>
              <a:ext cx="129214" cy="138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900" b="1" dirty="0" smtClean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</a:rPr>
                <a:t>4</a:t>
              </a:r>
              <a:endParaRPr lang="en-US" sz="9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endParaRPr>
            </a:p>
          </p:txBody>
        </p:sp>
        <p:sp>
          <p:nvSpPr>
            <p:cNvPr id="271" name="Oval 270"/>
            <p:cNvSpPr/>
            <p:nvPr/>
          </p:nvSpPr>
          <p:spPr>
            <a:xfrm>
              <a:off x="6508316" y="2975198"/>
              <a:ext cx="213956" cy="213954"/>
            </a:xfrm>
            <a:prstGeom prst="ellipse">
              <a:avLst/>
            </a:prstGeom>
            <a:solidFill>
              <a:srgbClr val="057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72" name="TextBox 271"/>
            <p:cNvSpPr txBox="1">
              <a:spLocks/>
            </p:cNvSpPr>
            <p:nvPr/>
          </p:nvSpPr>
          <p:spPr>
            <a:xfrm>
              <a:off x="6546375" y="3010836"/>
              <a:ext cx="129214" cy="138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900" b="1" dirty="0" smtClean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</a:rPr>
                <a:t>5</a:t>
              </a:r>
              <a:endParaRPr lang="en-US" sz="9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endParaRPr>
            </a:p>
          </p:txBody>
        </p:sp>
        <p:sp>
          <p:nvSpPr>
            <p:cNvPr id="273" name="Oval 272"/>
            <p:cNvSpPr/>
            <p:nvPr/>
          </p:nvSpPr>
          <p:spPr>
            <a:xfrm>
              <a:off x="6508316" y="3329121"/>
              <a:ext cx="213956" cy="213954"/>
            </a:xfrm>
            <a:prstGeom prst="ellipse">
              <a:avLst/>
            </a:prstGeom>
            <a:solidFill>
              <a:srgbClr val="057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74" name="TextBox 273"/>
            <p:cNvSpPr txBox="1">
              <a:spLocks/>
            </p:cNvSpPr>
            <p:nvPr/>
          </p:nvSpPr>
          <p:spPr>
            <a:xfrm>
              <a:off x="6546375" y="3364759"/>
              <a:ext cx="129214" cy="138499"/>
            </a:xfrm>
            <a:prstGeom prst="rect">
              <a:avLst/>
            </a:prstGeom>
            <a:solidFill>
              <a:srgbClr val="3B6FB5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900" b="1" dirty="0" smtClean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</a:rPr>
                <a:t>6</a:t>
              </a:r>
              <a:endParaRPr lang="en-US" sz="9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endParaRPr>
            </a:p>
          </p:txBody>
        </p:sp>
        <p:sp>
          <p:nvSpPr>
            <p:cNvPr id="275" name="Oval 274"/>
            <p:cNvSpPr/>
            <p:nvPr/>
          </p:nvSpPr>
          <p:spPr>
            <a:xfrm>
              <a:off x="6508316" y="3683044"/>
              <a:ext cx="213956" cy="213954"/>
            </a:xfrm>
            <a:prstGeom prst="ellipse">
              <a:avLst/>
            </a:prstGeom>
            <a:solidFill>
              <a:srgbClr val="057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76" name="TextBox 275"/>
            <p:cNvSpPr txBox="1">
              <a:spLocks/>
            </p:cNvSpPr>
            <p:nvPr/>
          </p:nvSpPr>
          <p:spPr>
            <a:xfrm>
              <a:off x="6546375" y="3718682"/>
              <a:ext cx="129214" cy="138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900" b="1" dirty="0" smtClean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</a:rPr>
                <a:t>7</a:t>
              </a:r>
              <a:endParaRPr lang="en-US" sz="9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endParaRPr>
            </a:p>
          </p:txBody>
        </p:sp>
        <p:sp>
          <p:nvSpPr>
            <p:cNvPr id="277" name="Oval 276"/>
            <p:cNvSpPr/>
            <p:nvPr/>
          </p:nvSpPr>
          <p:spPr>
            <a:xfrm>
              <a:off x="6508316" y="4036969"/>
              <a:ext cx="213956" cy="213954"/>
            </a:xfrm>
            <a:prstGeom prst="ellipse">
              <a:avLst/>
            </a:prstGeom>
            <a:solidFill>
              <a:srgbClr val="057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78" name="TextBox 277"/>
            <p:cNvSpPr txBox="1">
              <a:spLocks/>
            </p:cNvSpPr>
            <p:nvPr/>
          </p:nvSpPr>
          <p:spPr>
            <a:xfrm>
              <a:off x="6546375" y="4072607"/>
              <a:ext cx="129214" cy="138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900" b="1" dirty="0" smtClean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</a:rPr>
                <a:t>8</a:t>
              </a:r>
              <a:endParaRPr lang="en-US" sz="9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endParaRPr>
            </a:p>
          </p:txBody>
        </p:sp>
      </p:grpSp>
      <p:sp>
        <p:nvSpPr>
          <p:cNvPr id="279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6731799" y="1555238"/>
            <a:ext cx="1099541" cy="2125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80" name="Text Placeholder 38"/>
          <p:cNvSpPr>
            <a:spLocks noGrp="1"/>
          </p:cNvSpPr>
          <p:nvPr>
            <p:ph type="body" sz="quarter" idx="31" hasCustomPrompt="1"/>
          </p:nvPr>
        </p:nvSpPr>
        <p:spPr>
          <a:xfrm>
            <a:off x="6731799" y="1919580"/>
            <a:ext cx="1099541" cy="2125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81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6731799" y="2263385"/>
            <a:ext cx="1099541" cy="2125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82" name="Text Placeholder 38"/>
          <p:cNvSpPr>
            <a:spLocks noGrp="1"/>
          </p:cNvSpPr>
          <p:nvPr>
            <p:ph type="body" sz="quarter" idx="33" hasCustomPrompt="1"/>
          </p:nvPr>
        </p:nvSpPr>
        <p:spPr>
          <a:xfrm>
            <a:off x="6731799" y="2621738"/>
            <a:ext cx="1099541" cy="2125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83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6731799" y="2986080"/>
            <a:ext cx="1099541" cy="2125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84" name="Text Placeholder 38"/>
          <p:cNvSpPr>
            <a:spLocks noGrp="1"/>
          </p:cNvSpPr>
          <p:nvPr>
            <p:ph type="body" sz="quarter" idx="35" hasCustomPrompt="1"/>
          </p:nvPr>
        </p:nvSpPr>
        <p:spPr>
          <a:xfrm>
            <a:off x="6731799" y="3348935"/>
            <a:ext cx="1099541" cy="2125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85" name="Text Placeholder 38"/>
          <p:cNvSpPr>
            <a:spLocks noGrp="1"/>
          </p:cNvSpPr>
          <p:nvPr>
            <p:ph type="body" sz="quarter" idx="36" hasCustomPrompt="1"/>
          </p:nvPr>
        </p:nvSpPr>
        <p:spPr>
          <a:xfrm>
            <a:off x="6731799" y="3670123"/>
            <a:ext cx="1099541" cy="2125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86" name="Text Placeholder 38"/>
          <p:cNvSpPr>
            <a:spLocks noGrp="1"/>
          </p:cNvSpPr>
          <p:nvPr>
            <p:ph type="body" sz="quarter" idx="37" hasCustomPrompt="1"/>
          </p:nvPr>
        </p:nvSpPr>
        <p:spPr>
          <a:xfrm>
            <a:off x="6731799" y="4023453"/>
            <a:ext cx="1099541" cy="2125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87" name="Text Placeholder 38"/>
          <p:cNvSpPr>
            <a:spLocks noGrp="1"/>
          </p:cNvSpPr>
          <p:nvPr>
            <p:ph type="body" sz="quarter" idx="38" hasCustomPrompt="1"/>
          </p:nvPr>
        </p:nvSpPr>
        <p:spPr>
          <a:xfrm>
            <a:off x="7961028" y="1555238"/>
            <a:ext cx="764998" cy="2125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88" name="Text Placeholder 38"/>
          <p:cNvSpPr>
            <a:spLocks noGrp="1"/>
          </p:cNvSpPr>
          <p:nvPr>
            <p:ph type="body" sz="quarter" idx="39" hasCustomPrompt="1"/>
          </p:nvPr>
        </p:nvSpPr>
        <p:spPr>
          <a:xfrm>
            <a:off x="7961029" y="1919580"/>
            <a:ext cx="764999" cy="1679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89" name="Text Placeholder 38"/>
          <p:cNvSpPr>
            <a:spLocks noGrp="1"/>
          </p:cNvSpPr>
          <p:nvPr>
            <p:ph type="body" sz="quarter" idx="40" hasCustomPrompt="1"/>
          </p:nvPr>
        </p:nvSpPr>
        <p:spPr>
          <a:xfrm>
            <a:off x="7961029" y="2263385"/>
            <a:ext cx="764999" cy="22479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90" name="Text Placeholder 38"/>
          <p:cNvSpPr>
            <a:spLocks noGrp="1"/>
          </p:cNvSpPr>
          <p:nvPr>
            <p:ph type="body" sz="quarter" idx="41" hasCustomPrompt="1"/>
          </p:nvPr>
        </p:nvSpPr>
        <p:spPr>
          <a:xfrm>
            <a:off x="7961029" y="2621738"/>
            <a:ext cx="764999" cy="21567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91" name="Text Placeholder 38"/>
          <p:cNvSpPr>
            <a:spLocks noGrp="1"/>
          </p:cNvSpPr>
          <p:nvPr>
            <p:ph type="body" sz="quarter" idx="42" hasCustomPrompt="1"/>
          </p:nvPr>
        </p:nvSpPr>
        <p:spPr>
          <a:xfrm>
            <a:off x="7961029" y="2986080"/>
            <a:ext cx="764999" cy="224396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92" name="Text Placeholder 38"/>
          <p:cNvSpPr>
            <a:spLocks noGrp="1"/>
          </p:cNvSpPr>
          <p:nvPr>
            <p:ph type="body" sz="quarter" idx="43" hasCustomPrompt="1"/>
          </p:nvPr>
        </p:nvSpPr>
        <p:spPr>
          <a:xfrm>
            <a:off x="7961029" y="3348935"/>
            <a:ext cx="765461" cy="23202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93" name="Text Placeholder 38"/>
          <p:cNvSpPr>
            <a:spLocks noGrp="1"/>
          </p:cNvSpPr>
          <p:nvPr>
            <p:ph type="body" sz="quarter" idx="44" hasCustomPrompt="1"/>
          </p:nvPr>
        </p:nvSpPr>
        <p:spPr>
          <a:xfrm>
            <a:off x="7961029" y="3670124"/>
            <a:ext cx="764999" cy="207874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94" name="Text Placeholder 38"/>
          <p:cNvSpPr>
            <a:spLocks noGrp="1"/>
          </p:cNvSpPr>
          <p:nvPr>
            <p:ph type="body" sz="quarter" idx="45" hasCustomPrompt="1"/>
          </p:nvPr>
        </p:nvSpPr>
        <p:spPr>
          <a:xfrm>
            <a:off x="7961029" y="4023453"/>
            <a:ext cx="765461" cy="22747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</a:t>
            </a:r>
          </a:p>
        </p:txBody>
      </p:sp>
      <p:sp>
        <p:nvSpPr>
          <p:cNvPr id="295" name="TextBox 294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6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97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98" name="TextBox 297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5828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1_Spider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8645825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Freeform 3"/>
          <p:cNvSpPr/>
          <p:nvPr userDrawn="1"/>
        </p:nvSpPr>
        <p:spPr>
          <a:xfrm>
            <a:off x="3598164" y="1935165"/>
            <a:ext cx="1947672" cy="1947672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>
              <a:latin typeface="+mj-lt"/>
            </a:endParaRPr>
          </a:p>
        </p:txBody>
      </p:sp>
      <p:cxnSp>
        <p:nvCxnSpPr>
          <p:cNvPr id="5" name="Straight Connector 4"/>
          <p:cNvCxnSpPr>
            <a:stCxn id="13" idx="38"/>
            <a:endCxn id="4" idx="6"/>
          </p:cNvCxnSpPr>
          <p:nvPr userDrawn="1"/>
        </p:nvCxnSpPr>
        <p:spPr>
          <a:xfrm>
            <a:off x="3281845" y="2017935"/>
            <a:ext cx="480440" cy="350032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>
            <a:stCxn id="15" idx="33"/>
            <a:endCxn id="4" idx="2"/>
          </p:cNvCxnSpPr>
          <p:nvPr userDrawn="1"/>
        </p:nvCxnSpPr>
        <p:spPr>
          <a:xfrm>
            <a:off x="3043428" y="2603129"/>
            <a:ext cx="573444" cy="115888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18" idx="31"/>
            <a:endCxn id="4" idx="62"/>
          </p:cNvCxnSpPr>
          <p:nvPr userDrawn="1"/>
        </p:nvCxnSpPr>
        <p:spPr>
          <a:xfrm flipV="1">
            <a:off x="3041892" y="3098987"/>
            <a:ext cx="574980" cy="134805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19" idx="27"/>
            <a:endCxn id="4" idx="58"/>
          </p:cNvCxnSpPr>
          <p:nvPr userDrawn="1"/>
        </p:nvCxnSpPr>
        <p:spPr>
          <a:xfrm flipV="1">
            <a:off x="3293090" y="3450036"/>
            <a:ext cx="469197" cy="385246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14" idx="38"/>
            <a:endCxn id="4" idx="26"/>
          </p:cNvCxnSpPr>
          <p:nvPr userDrawn="1"/>
        </p:nvCxnSpPr>
        <p:spPr>
          <a:xfrm flipH="1">
            <a:off x="5381717" y="2017935"/>
            <a:ext cx="459623" cy="350032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16" idx="33"/>
            <a:endCxn id="4" idx="30"/>
          </p:cNvCxnSpPr>
          <p:nvPr userDrawn="1"/>
        </p:nvCxnSpPr>
        <p:spPr>
          <a:xfrm flipH="1">
            <a:off x="5527130" y="2603129"/>
            <a:ext cx="552643" cy="115888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17" idx="31"/>
            <a:endCxn id="4" idx="34"/>
          </p:cNvCxnSpPr>
          <p:nvPr userDrawn="1"/>
        </p:nvCxnSpPr>
        <p:spPr>
          <a:xfrm flipH="1" flipV="1">
            <a:off x="5527130" y="3098987"/>
            <a:ext cx="554179" cy="134805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endCxn id="4" idx="38"/>
          </p:cNvCxnSpPr>
          <p:nvPr userDrawn="1"/>
        </p:nvCxnSpPr>
        <p:spPr>
          <a:xfrm flipH="1" flipV="1">
            <a:off x="5381717" y="3450036"/>
            <a:ext cx="507301" cy="370762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2"/>
          <p:cNvSpPr/>
          <p:nvPr userDrawn="1"/>
        </p:nvSpPr>
        <p:spPr>
          <a:xfrm>
            <a:off x="2935102" y="1723428"/>
            <a:ext cx="378650" cy="37865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013A8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>
              <a:latin typeface="+mj-lt"/>
            </a:endParaRPr>
          </a:p>
        </p:txBody>
      </p:sp>
      <p:sp>
        <p:nvSpPr>
          <p:cNvPr id="14" name="Freeform 13"/>
          <p:cNvSpPr/>
          <p:nvPr userDrawn="1"/>
        </p:nvSpPr>
        <p:spPr>
          <a:xfrm flipH="1">
            <a:off x="5809431" y="1723428"/>
            <a:ext cx="378675" cy="37865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013A8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>
              <a:latin typeface="+mj-lt"/>
            </a:endParaRPr>
          </a:p>
        </p:txBody>
      </p:sp>
      <p:sp>
        <p:nvSpPr>
          <p:cNvPr id="15" name="Freeform 14"/>
          <p:cNvSpPr/>
          <p:nvPr userDrawn="1"/>
        </p:nvSpPr>
        <p:spPr>
          <a:xfrm>
            <a:off x="2665691" y="2395246"/>
            <a:ext cx="378650" cy="37865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0574BB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>
              <a:latin typeface="+mj-lt"/>
            </a:endParaRPr>
          </a:p>
        </p:txBody>
      </p:sp>
      <p:sp>
        <p:nvSpPr>
          <p:cNvPr id="16" name="Freeform 15"/>
          <p:cNvSpPr/>
          <p:nvPr userDrawn="1"/>
        </p:nvSpPr>
        <p:spPr>
          <a:xfrm flipH="1">
            <a:off x="6078860" y="2395246"/>
            <a:ext cx="378675" cy="37865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0574BB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>
              <a:latin typeface="+mj-lt"/>
            </a:endParaRPr>
          </a:p>
        </p:txBody>
      </p:sp>
      <p:sp>
        <p:nvSpPr>
          <p:cNvPr id="17" name="Freeform 16"/>
          <p:cNvSpPr/>
          <p:nvPr userDrawn="1"/>
        </p:nvSpPr>
        <p:spPr>
          <a:xfrm flipH="1">
            <a:off x="6080396" y="3063025"/>
            <a:ext cx="378675" cy="37865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96D56D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>
              <a:latin typeface="+mj-lt"/>
            </a:endParaRPr>
          </a:p>
        </p:txBody>
      </p:sp>
      <p:sp>
        <p:nvSpPr>
          <p:cNvPr id="18" name="Freeform 17"/>
          <p:cNvSpPr/>
          <p:nvPr userDrawn="1"/>
        </p:nvSpPr>
        <p:spPr>
          <a:xfrm>
            <a:off x="2664155" y="3063025"/>
            <a:ext cx="378650" cy="37865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96D56D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>
              <a:latin typeface="+mj-lt"/>
            </a:endParaRPr>
          </a:p>
        </p:txBody>
      </p:sp>
      <p:sp>
        <p:nvSpPr>
          <p:cNvPr id="19" name="Freeform 18"/>
          <p:cNvSpPr/>
          <p:nvPr userDrawn="1"/>
        </p:nvSpPr>
        <p:spPr>
          <a:xfrm>
            <a:off x="2936793" y="3735205"/>
            <a:ext cx="378650" cy="37865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8DBAEE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>
              <a:latin typeface="+mj-lt"/>
            </a:endParaRPr>
          </a:p>
        </p:txBody>
      </p:sp>
      <p:sp>
        <p:nvSpPr>
          <p:cNvPr id="20" name="Freeform 19"/>
          <p:cNvSpPr/>
          <p:nvPr userDrawn="1"/>
        </p:nvSpPr>
        <p:spPr>
          <a:xfrm flipH="1">
            <a:off x="5807742" y="3735205"/>
            <a:ext cx="378675" cy="37865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8DBAEE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>
              <a:latin typeface="+mj-lt"/>
            </a:endParaRP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945840" y="1734188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669413" y="2404548"/>
            <a:ext cx="370330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669413" y="3069670"/>
            <a:ext cx="370330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2943422" y="3745327"/>
            <a:ext cx="370330" cy="368528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823243" y="1734188"/>
            <a:ext cx="354416" cy="368215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6092523" y="2405681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6092523" y="3081338"/>
            <a:ext cx="354416" cy="358492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5821558" y="3745328"/>
            <a:ext cx="354416" cy="36852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9" hasCustomPrompt="1"/>
          </p:nvPr>
        </p:nvSpPr>
        <p:spPr>
          <a:xfrm>
            <a:off x="6476967" y="1732693"/>
            <a:ext cx="2409016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30" name="Text Placeholder 9"/>
          <p:cNvSpPr>
            <a:spLocks noGrp="1"/>
          </p:cNvSpPr>
          <p:nvPr>
            <p:ph type="body" sz="quarter" idx="20"/>
          </p:nvPr>
        </p:nvSpPr>
        <p:spPr>
          <a:xfrm>
            <a:off x="6392989" y="1836024"/>
            <a:ext cx="2490996" cy="3403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6755230" y="2419212"/>
            <a:ext cx="2134129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6671252" y="2522543"/>
            <a:ext cx="2223513" cy="3403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33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755230" y="3090762"/>
            <a:ext cx="2150647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24"/>
          </p:nvPr>
        </p:nvSpPr>
        <p:spPr>
          <a:xfrm>
            <a:off x="6671252" y="3194093"/>
            <a:ext cx="2223513" cy="3403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35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474403" y="3750765"/>
            <a:ext cx="243182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36" name="Text Placeholder 9"/>
          <p:cNvSpPr>
            <a:spLocks noGrp="1"/>
          </p:cNvSpPr>
          <p:nvPr>
            <p:ph type="body" sz="quarter" idx="26"/>
          </p:nvPr>
        </p:nvSpPr>
        <p:spPr>
          <a:xfrm>
            <a:off x="6390425" y="3854096"/>
            <a:ext cx="2515802" cy="3403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37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250825" y="1732693"/>
            <a:ext cx="2413330" cy="180059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38" name="Text Placeholder 9"/>
          <p:cNvSpPr>
            <a:spLocks noGrp="1"/>
          </p:cNvSpPr>
          <p:nvPr>
            <p:ph type="body" sz="quarter" idx="28"/>
          </p:nvPr>
        </p:nvSpPr>
        <p:spPr>
          <a:xfrm>
            <a:off x="250825" y="1836024"/>
            <a:ext cx="2519300" cy="340318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39" name="Text Placeholder 9"/>
          <p:cNvSpPr>
            <a:spLocks noGrp="1"/>
          </p:cNvSpPr>
          <p:nvPr>
            <p:ph type="body" sz="quarter" idx="29" hasCustomPrompt="1"/>
          </p:nvPr>
        </p:nvSpPr>
        <p:spPr>
          <a:xfrm>
            <a:off x="240188" y="2419212"/>
            <a:ext cx="2134129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40" name="Text Placeholder 9"/>
          <p:cNvSpPr>
            <a:spLocks noGrp="1"/>
          </p:cNvSpPr>
          <p:nvPr>
            <p:ph type="body" sz="quarter" idx="30"/>
          </p:nvPr>
        </p:nvSpPr>
        <p:spPr>
          <a:xfrm>
            <a:off x="244476" y="2522543"/>
            <a:ext cx="2225109" cy="340318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41" name="Text Placeholder 9"/>
          <p:cNvSpPr>
            <a:spLocks noGrp="1"/>
          </p:cNvSpPr>
          <p:nvPr>
            <p:ph type="body" sz="quarter" idx="31" hasCustomPrompt="1"/>
          </p:nvPr>
        </p:nvSpPr>
        <p:spPr>
          <a:xfrm>
            <a:off x="250825" y="3090762"/>
            <a:ext cx="2150647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42" name="Text Placeholder 9"/>
          <p:cNvSpPr>
            <a:spLocks noGrp="1"/>
          </p:cNvSpPr>
          <p:nvPr>
            <p:ph type="body" sz="quarter" idx="32"/>
          </p:nvPr>
        </p:nvSpPr>
        <p:spPr>
          <a:xfrm>
            <a:off x="244476" y="3194093"/>
            <a:ext cx="2225109" cy="340318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43" name="Text Placeholder 9"/>
          <p:cNvSpPr>
            <a:spLocks noGrp="1"/>
          </p:cNvSpPr>
          <p:nvPr>
            <p:ph type="body" sz="quarter" idx="33" hasCustomPrompt="1"/>
          </p:nvPr>
        </p:nvSpPr>
        <p:spPr>
          <a:xfrm>
            <a:off x="321973" y="3750764"/>
            <a:ext cx="2361173" cy="173765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44" name="Text Placeholder 9"/>
          <p:cNvSpPr>
            <a:spLocks noGrp="1"/>
          </p:cNvSpPr>
          <p:nvPr>
            <p:ph type="body" sz="quarter" idx="34"/>
          </p:nvPr>
        </p:nvSpPr>
        <p:spPr>
          <a:xfrm>
            <a:off x="324537" y="3854096"/>
            <a:ext cx="2442958" cy="340318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45" name="Text Placeholder 9"/>
          <p:cNvSpPr>
            <a:spLocks noGrp="1"/>
          </p:cNvSpPr>
          <p:nvPr>
            <p:ph type="body" sz="quarter" idx="35"/>
          </p:nvPr>
        </p:nvSpPr>
        <p:spPr>
          <a:xfrm>
            <a:off x="244090" y="952882"/>
            <a:ext cx="8658610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Box 45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48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49" name="TextBox 48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5946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2_Idea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8645825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1" y="952882"/>
            <a:ext cx="8645267" cy="24726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3872436" y="1944750"/>
            <a:ext cx="1411493" cy="1445562"/>
            <a:chOff x="4161959" y="1573373"/>
            <a:chExt cx="610103" cy="624829"/>
          </a:xfrm>
          <a:solidFill>
            <a:srgbClr val="676767"/>
          </a:solidFill>
        </p:grpSpPr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4456645" y="1756996"/>
              <a:ext cx="122910" cy="121428"/>
            </a:xfrm>
            <a:custGeom>
              <a:avLst/>
              <a:gdLst>
                <a:gd name="T0" fmla="*/ 554 w 596"/>
                <a:gd name="T1" fmla="*/ 596 h 596"/>
                <a:gd name="T2" fmla="*/ 512 w 596"/>
                <a:gd name="T3" fmla="*/ 554 h 596"/>
                <a:gd name="T4" fmla="*/ 42 w 596"/>
                <a:gd name="T5" fmla="*/ 84 h 596"/>
                <a:gd name="T6" fmla="*/ 0 w 596"/>
                <a:gd name="T7" fmla="*/ 42 h 596"/>
                <a:gd name="T8" fmla="*/ 42 w 596"/>
                <a:gd name="T9" fmla="*/ 0 h 596"/>
                <a:gd name="T10" fmla="*/ 596 w 596"/>
                <a:gd name="T11" fmla="*/ 554 h 596"/>
                <a:gd name="T12" fmla="*/ 554 w 596"/>
                <a:gd name="T13" fmla="*/ 596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6" h="596">
                  <a:moveTo>
                    <a:pt x="554" y="596"/>
                  </a:moveTo>
                  <a:cubicBezTo>
                    <a:pt x="530" y="596"/>
                    <a:pt x="512" y="577"/>
                    <a:pt x="512" y="554"/>
                  </a:cubicBezTo>
                  <a:cubicBezTo>
                    <a:pt x="512" y="295"/>
                    <a:pt x="301" y="84"/>
                    <a:pt x="42" y="84"/>
                  </a:cubicBezTo>
                  <a:cubicBezTo>
                    <a:pt x="18" y="84"/>
                    <a:pt x="0" y="66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347" y="0"/>
                    <a:pt x="596" y="249"/>
                    <a:pt x="596" y="554"/>
                  </a:cubicBezTo>
                  <a:cubicBezTo>
                    <a:pt x="596" y="577"/>
                    <a:pt x="577" y="596"/>
                    <a:pt x="554" y="5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1"/>
            <p:cNvSpPr>
              <a:spLocks/>
            </p:cNvSpPr>
            <p:nvPr/>
          </p:nvSpPr>
          <p:spPr bwMode="auto">
            <a:xfrm>
              <a:off x="4484780" y="1936177"/>
              <a:ext cx="38502" cy="156968"/>
            </a:xfrm>
            <a:custGeom>
              <a:avLst/>
              <a:gdLst>
                <a:gd name="T0" fmla="*/ 9 w 26"/>
                <a:gd name="T1" fmla="*/ 106 h 106"/>
                <a:gd name="T2" fmla="*/ 0 w 26"/>
                <a:gd name="T3" fmla="*/ 105 h 106"/>
                <a:gd name="T4" fmla="*/ 18 w 26"/>
                <a:gd name="T5" fmla="*/ 0 h 106"/>
                <a:gd name="T6" fmla="*/ 26 w 26"/>
                <a:gd name="T7" fmla="*/ 2 h 106"/>
                <a:gd name="T8" fmla="*/ 9 w 26"/>
                <a:gd name="T9" fmla="*/ 106 h 106"/>
                <a:gd name="T10" fmla="*/ 9 w 26"/>
                <a:gd name="T1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06">
                  <a:moveTo>
                    <a:pt x="9" y="106"/>
                  </a:moveTo>
                  <a:lnTo>
                    <a:pt x="0" y="105"/>
                  </a:lnTo>
                  <a:lnTo>
                    <a:pt x="18" y="0"/>
                  </a:lnTo>
                  <a:lnTo>
                    <a:pt x="26" y="2"/>
                  </a:lnTo>
                  <a:lnTo>
                    <a:pt x="9" y="106"/>
                  </a:lnTo>
                  <a:lnTo>
                    <a:pt x="9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2"/>
            <p:cNvSpPr>
              <a:spLocks/>
            </p:cNvSpPr>
            <p:nvPr/>
          </p:nvSpPr>
          <p:spPr bwMode="auto">
            <a:xfrm>
              <a:off x="4407777" y="1936177"/>
              <a:ext cx="38502" cy="156968"/>
            </a:xfrm>
            <a:custGeom>
              <a:avLst/>
              <a:gdLst>
                <a:gd name="T0" fmla="*/ 17 w 26"/>
                <a:gd name="T1" fmla="*/ 106 h 106"/>
                <a:gd name="T2" fmla="*/ 0 w 26"/>
                <a:gd name="T3" fmla="*/ 2 h 106"/>
                <a:gd name="T4" fmla="*/ 9 w 26"/>
                <a:gd name="T5" fmla="*/ 0 h 106"/>
                <a:gd name="T6" fmla="*/ 26 w 26"/>
                <a:gd name="T7" fmla="*/ 105 h 106"/>
                <a:gd name="T8" fmla="*/ 17 w 26"/>
                <a:gd name="T9" fmla="*/ 106 h 106"/>
                <a:gd name="T10" fmla="*/ 17 w 26"/>
                <a:gd name="T1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06">
                  <a:moveTo>
                    <a:pt x="17" y="106"/>
                  </a:moveTo>
                  <a:lnTo>
                    <a:pt x="0" y="2"/>
                  </a:lnTo>
                  <a:lnTo>
                    <a:pt x="9" y="0"/>
                  </a:lnTo>
                  <a:lnTo>
                    <a:pt x="26" y="105"/>
                  </a:lnTo>
                  <a:lnTo>
                    <a:pt x="17" y="106"/>
                  </a:lnTo>
                  <a:lnTo>
                    <a:pt x="17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3"/>
            <p:cNvSpPr>
              <a:spLocks/>
            </p:cNvSpPr>
            <p:nvPr/>
          </p:nvSpPr>
          <p:spPr bwMode="auto">
            <a:xfrm>
              <a:off x="4418143" y="1937658"/>
              <a:ext cx="99216" cy="20732"/>
            </a:xfrm>
            <a:custGeom>
              <a:avLst/>
              <a:gdLst>
                <a:gd name="T0" fmla="*/ 486 w 486"/>
                <a:gd name="T1" fmla="*/ 102 h 102"/>
                <a:gd name="T2" fmla="*/ 440 w 486"/>
                <a:gd name="T3" fmla="*/ 58 h 102"/>
                <a:gd name="T4" fmla="*/ 425 w 486"/>
                <a:gd name="T5" fmla="*/ 34 h 102"/>
                <a:gd name="T6" fmla="*/ 410 w 486"/>
                <a:gd name="T7" fmla="*/ 58 h 102"/>
                <a:gd name="T8" fmla="*/ 364 w 486"/>
                <a:gd name="T9" fmla="*/ 102 h 102"/>
                <a:gd name="T10" fmla="*/ 318 w 486"/>
                <a:gd name="T11" fmla="*/ 58 h 102"/>
                <a:gd name="T12" fmla="*/ 304 w 486"/>
                <a:gd name="T13" fmla="*/ 34 h 102"/>
                <a:gd name="T14" fmla="*/ 289 w 486"/>
                <a:gd name="T15" fmla="*/ 58 h 102"/>
                <a:gd name="T16" fmla="*/ 243 w 486"/>
                <a:gd name="T17" fmla="*/ 102 h 102"/>
                <a:gd name="T18" fmla="*/ 197 w 486"/>
                <a:gd name="T19" fmla="*/ 58 h 102"/>
                <a:gd name="T20" fmla="*/ 182 w 486"/>
                <a:gd name="T21" fmla="*/ 34 h 102"/>
                <a:gd name="T22" fmla="*/ 167 w 486"/>
                <a:gd name="T23" fmla="*/ 58 h 102"/>
                <a:gd name="T24" fmla="*/ 121 w 486"/>
                <a:gd name="T25" fmla="*/ 102 h 102"/>
                <a:gd name="T26" fmla="*/ 76 w 486"/>
                <a:gd name="T27" fmla="*/ 58 h 102"/>
                <a:gd name="T28" fmla="*/ 61 w 486"/>
                <a:gd name="T29" fmla="*/ 34 h 102"/>
                <a:gd name="T30" fmla="*/ 46 w 486"/>
                <a:gd name="T31" fmla="*/ 58 h 102"/>
                <a:gd name="T32" fmla="*/ 0 w 486"/>
                <a:gd name="T33" fmla="*/ 102 h 102"/>
                <a:gd name="T34" fmla="*/ 0 w 486"/>
                <a:gd name="T35" fmla="*/ 68 h 102"/>
                <a:gd name="T36" fmla="*/ 15 w 486"/>
                <a:gd name="T37" fmla="*/ 44 h 102"/>
                <a:gd name="T38" fmla="*/ 61 w 486"/>
                <a:gd name="T39" fmla="*/ 0 h 102"/>
                <a:gd name="T40" fmla="*/ 107 w 486"/>
                <a:gd name="T41" fmla="*/ 44 h 102"/>
                <a:gd name="T42" fmla="*/ 121 w 486"/>
                <a:gd name="T43" fmla="*/ 68 h 102"/>
                <a:gd name="T44" fmla="*/ 136 w 486"/>
                <a:gd name="T45" fmla="*/ 44 h 102"/>
                <a:gd name="T46" fmla="*/ 182 w 486"/>
                <a:gd name="T47" fmla="*/ 0 h 102"/>
                <a:gd name="T48" fmla="*/ 228 w 486"/>
                <a:gd name="T49" fmla="*/ 44 h 102"/>
                <a:gd name="T50" fmla="*/ 243 w 486"/>
                <a:gd name="T51" fmla="*/ 68 h 102"/>
                <a:gd name="T52" fmla="*/ 258 w 486"/>
                <a:gd name="T53" fmla="*/ 44 h 102"/>
                <a:gd name="T54" fmla="*/ 304 w 486"/>
                <a:gd name="T55" fmla="*/ 0 h 102"/>
                <a:gd name="T56" fmla="*/ 349 w 486"/>
                <a:gd name="T57" fmla="*/ 44 h 102"/>
                <a:gd name="T58" fmla="*/ 364 w 486"/>
                <a:gd name="T59" fmla="*/ 68 h 102"/>
                <a:gd name="T60" fmla="*/ 379 w 486"/>
                <a:gd name="T61" fmla="*/ 44 h 102"/>
                <a:gd name="T62" fmla="*/ 425 w 486"/>
                <a:gd name="T63" fmla="*/ 0 h 102"/>
                <a:gd name="T64" fmla="*/ 471 w 486"/>
                <a:gd name="T65" fmla="*/ 44 h 102"/>
                <a:gd name="T66" fmla="*/ 486 w 486"/>
                <a:gd name="T67" fmla="*/ 68 h 102"/>
                <a:gd name="T68" fmla="*/ 486 w 486"/>
                <a:gd name="T6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86" h="102">
                  <a:moveTo>
                    <a:pt x="486" y="102"/>
                  </a:moveTo>
                  <a:cubicBezTo>
                    <a:pt x="459" y="102"/>
                    <a:pt x="448" y="77"/>
                    <a:pt x="440" y="58"/>
                  </a:cubicBezTo>
                  <a:cubicBezTo>
                    <a:pt x="436" y="50"/>
                    <a:pt x="429" y="34"/>
                    <a:pt x="425" y="34"/>
                  </a:cubicBezTo>
                  <a:cubicBezTo>
                    <a:pt x="421" y="34"/>
                    <a:pt x="414" y="50"/>
                    <a:pt x="410" y="58"/>
                  </a:cubicBezTo>
                  <a:cubicBezTo>
                    <a:pt x="402" y="77"/>
                    <a:pt x="390" y="102"/>
                    <a:pt x="364" y="102"/>
                  </a:cubicBezTo>
                  <a:cubicBezTo>
                    <a:pt x="338" y="102"/>
                    <a:pt x="327" y="77"/>
                    <a:pt x="318" y="58"/>
                  </a:cubicBezTo>
                  <a:cubicBezTo>
                    <a:pt x="315" y="50"/>
                    <a:pt x="308" y="34"/>
                    <a:pt x="304" y="34"/>
                  </a:cubicBezTo>
                  <a:cubicBezTo>
                    <a:pt x="299" y="34"/>
                    <a:pt x="292" y="50"/>
                    <a:pt x="289" y="58"/>
                  </a:cubicBezTo>
                  <a:cubicBezTo>
                    <a:pt x="281" y="77"/>
                    <a:pt x="269" y="102"/>
                    <a:pt x="243" y="102"/>
                  </a:cubicBezTo>
                  <a:cubicBezTo>
                    <a:pt x="217" y="102"/>
                    <a:pt x="205" y="77"/>
                    <a:pt x="197" y="58"/>
                  </a:cubicBezTo>
                  <a:cubicBezTo>
                    <a:pt x="193" y="50"/>
                    <a:pt x="186" y="34"/>
                    <a:pt x="182" y="34"/>
                  </a:cubicBezTo>
                  <a:cubicBezTo>
                    <a:pt x="178" y="34"/>
                    <a:pt x="171" y="50"/>
                    <a:pt x="167" y="58"/>
                  </a:cubicBezTo>
                  <a:cubicBezTo>
                    <a:pt x="159" y="77"/>
                    <a:pt x="148" y="102"/>
                    <a:pt x="121" y="102"/>
                  </a:cubicBezTo>
                  <a:cubicBezTo>
                    <a:pt x="95" y="102"/>
                    <a:pt x="84" y="77"/>
                    <a:pt x="76" y="58"/>
                  </a:cubicBezTo>
                  <a:cubicBezTo>
                    <a:pt x="72" y="50"/>
                    <a:pt x="65" y="34"/>
                    <a:pt x="61" y="34"/>
                  </a:cubicBezTo>
                  <a:cubicBezTo>
                    <a:pt x="57" y="34"/>
                    <a:pt x="49" y="50"/>
                    <a:pt x="46" y="58"/>
                  </a:cubicBezTo>
                  <a:cubicBezTo>
                    <a:pt x="38" y="77"/>
                    <a:pt x="26" y="102"/>
                    <a:pt x="0" y="10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4" y="68"/>
                    <a:pt x="11" y="52"/>
                    <a:pt x="15" y="44"/>
                  </a:cubicBezTo>
                  <a:cubicBezTo>
                    <a:pt x="23" y="25"/>
                    <a:pt x="34" y="0"/>
                    <a:pt x="61" y="0"/>
                  </a:cubicBezTo>
                  <a:cubicBezTo>
                    <a:pt x="87" y="0"/>
                    <a:pt x="98" y="25"/>
                    <a:pt x="107" y="44"/>
                  </a:cubicBezTo>
                  <a:cubicBezTo>
                    <a:pt x="110" y="52"/>
                    <a:pt x="117" y="68"/>
                    <a:pt x="121" y="68"/>
                  </a:cubicBezTo>
                  <a:cubicBezTo>
                    <a:pt x="126" y="68"/>
                    <a:pt x="133" y="52"/>
                    <a:pt x="136" y="44"/>
                  </a:cubicBezTo>
                  <a:cubicBezTo>
                    <a:pt x="145" y="25"/>
                    <a:pt x="156" y="0"/>
                    <a:pt x="182" y="0"/>
                  </a:cubicBezTo>
                  <a:cubicBezTo>
                    <a:pt x="208" y="0"/>
                    <a:pt x="220" y="25"/>
                    <a:pt x="228" y="44"/>
                  </a:cubicBezTo>
                  <a:cubicBezTo>
                    <a:pt x="232" y="52"/>
                    <a:pt x="239" y="68"/>
                    <a:pt x="243" y="68"/>
                  </a:cubicBezTo>
                  <a:cubicBezTo>
                    <a:pt x="247" y="68"/>
                    <a:pt x="254" y="52"/>
                    <a:pt x="258" y="44"/>
                  </a:cubicBezTo>
                  <a:cubicBezTo>
                    <a:pt x="266" y="25"/>
                    <a:pt x="277" y="0"/>
                    <a:pt x="304" y="0"/>
                  </a:cubicBezTo>
                  <a:cubicBezTo>
                    <a:pt x="330" y="0"/>
                    <a:pt x="341" y="25"/>
                    <a:pt x="349" y="44"/>
                  </a:cubicBezTo>
                  <a:cubicBezTo>
                    <a:pt x="353" y="52"/>
                    <a:pt x="360" y="68"/>
                    <a:pt x="364" y="68"/>
                  </a:cubicBezTo>
                  <a:cubicBezTo>
                    <a:pt x="368" y="68"/>
                    <a:pt x="376" y="52"/>
                    <a:pt x="379" y="44"/>
                  </a:cubicBezTo>
                  <a:cubicBezTo>
                    <a:pt x="387" y="25"/>
                    <a:pt x="399" y="0"/>
                    <a:pt x="425" y="0"/>
                  </a:cubicBezTo>
                  <a:cubicBezTo>
                    <a:pt x="451" y="0"/>
                    <a:pt x="463" y="25"/>
                    <a:pt x="471" y="44"/>
                  </a:cubicBezTo>
                  <a:cubicBezTo>
                    <a:pt x="474" y="52"/>
                    <a:pt x="481" y="68"/>
                    <a:pt x="486" y="68"/>
                  </a:cubicBezTo>
                  <a:cubicBezTo>
                    <a:pt x="486" y="102"/>
                    <a:pt x="486" y="102"/>
                    <a:pt x="48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4"/>
            <p:cNvSpPr>
              <a:spLocks/>
            </p:cNvSpPr>
            <p:nvPr/>
          </p:nvSpPr>
          <p:spPr bwMode="auto">
            <a:xfrm>
              <a:off x="4456645" y="1573373"/>
              <a:ext cx="17770" cy="106620"/>
            </a:xfrm>
            <a:custGeom>
              <a:avLst/>
              <a:gdLst>
                <a:gd name="T0" fmla="*/ 42 w 84"/>
                <a:gd name="T1" fmla="*/ 524 h 524"/>
                <a:gd name="T2" fmla="*/ 0 w 84"/>
                <a:gd name="T3" fmla="*/ 482 h 524"/>
                <a:gd name="T4" fmla="*/ 0 w 84"/>
                <a:gd name="T5" fmla="*/ 42 h 524"/>
                <a:gd name="T6" fmla="*/ 42 w 84"/>
                <a:gd name="T7" fmla="*/ 0 h 524"/>
                <a:gd name="T8" fmla="*/ 84 w 84"/>
                <a:gd name="T9" fmla="*/ 42 h 524"/>
                <a:gd name="T10" fmla="*/ 84 w 84"/>
                <a:gd name="T11" fmla="*/ 482 h 524"/>
                <a:gd name="T12" fmla="*/ 42 w 84"/>
                <a:gd name="T13" fmla="*/ 524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524">
                  <a:moveTo>
                    <a:pt x="42" y="524"/>
                  </a:moveTo>
                  <a:cubicBezTo>
                    <a:pt x="19" y="524"/>
                    <a:pt x="0" y="505"/>
                    <a:pt x="0" y="48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6" y="0"/>
                    <a:pt x="84" y="19"/>
                    <a:pt x="84" y="42"/>
                  </a:cubicBezTo>
                  <a:cubicBezTo>
                    <a:pt x="84" y="482"/>
                    <a:pt x="84" y="482"/>
                    <a:pt x="84" y="482"/>
                  </a:cubicBezTo>
                  <a:cubicBezTo>
                    <a:pt x="84" y="505"/>
                    <a:pt x="66" y="524"/>
                    <a:pt x="42" y="5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auto">
            <a:xfrm>
              <a:off x="4558822" y="1611875"/>
              <a:ext cx="63676" cy="96255"/>
            </a:xfrm>
            <a:custGeom>
              <a:avLst/>
              <a:gdLst>
                <a:gd name="T0" fmla="*/ 48 w 316"/>
                <a:gd name="T1" fmla="*/ 471 h 471"/>
                <a:gd name="T2" fmla="*/ 27 w 316"/>
                <a:gd name="T3" fmla="*/ 465 h 471"/>
                <a:gd name="T4" fmla="*/ 12 w 316"/>
                <a:gd name="T5" fmla="*/ 408 h 471"/>
                <a:gd name="T6" fmla="*/ 232 w 316"/>
                <a:gd name="T7" fmla="*/ 27 h 471"/>
                <a:gd name="T8" fmla="*/ 289 w 316"/>
                <a:gd name="T9" fmla="*/ 11 h 471"/>
                <a:gd name="T10" fmla="*/ 304 w 316"/>
                <a:gd name="T11" fmla="*/ 69 h 471"/>
                <a:gd name="T12" fmla="*/ 84 w 316"/>
                <a:gd name="T13" fmla="*/ 450 h 471"/>
                <a:gd name="T14" fmla="*/ 48 w 316"/>
                <a:gd name="T15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6" h="471">
                  <a:moveTo>
                    <a:pt x="48" y="471"/>
                  </a:moveTo>
                  <a:cubicBezTo>
                    <a:pt x="41" y="471"/>
                    <a:pt x="34" y="469"/>
                    <a:pt x="27" y="465"/>
                  </a:cubicBezTo>
                  <a:cubicBezTo>
                    <a:pt x="7" y="454"/>
                    <a:pt x="0" y="428"/>
                    <a:pt x="12" y="408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43" y="7"/>
                    <a:pt x="269" y="0"/>
                    <a:pt x="289" y="11"/>
                  </a:cubicBezTo>
                  <a:cubicBezTo>
                    <a:pt x="309" y="23"/>
                    <a:pt x="316" y="49"/>
                    <a:pt x="304" y="69"/>
                  </a:cubicBezTo>
                  <a:cubicBezTo>
                    <a:pt x="84" y="450"/>
                    <a:pt x="84" y="450"/>
                    <a:pt x="84" y="450"/>
                  </a:cubicBezTo>
                  <a:cubicBezTo>
                    <a:pt x="77" y="463"/>
                    <a:pt x="63" y="471"/>
                    <a:pt x="48" y="4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6"/>
            <p:cNvSpPr>
              <a:spLocks/>
            </p:cNvSpPr>
            <p:nvPr/>
          </p:nvSpPr>
          <p:spPr bwMode="auto">
            <a:xfrm>
              <a:off x="4634345" y="1719976"/>
              <a:ext cx="96255" cy="62195"/>
            </a:xfrm>
            <a:custGeom>
              <a:avLst/>
              <a:gdLst>
                <a:gd name="T0" fmla="*/ 48 w 477"/>
                <a:gd name="T1" fmla="*/ 309 h 309"/>
                <a:gd name="T2" fmla="*/ 12 w 477"/>
                <a:gd name="T3" fmla="*/ 289 h 309"/>
                <a:gd name="T4" fmla="*/ 27 w 477"/>
                <a:gd name="T5" fmla="*/ 231 h 309"/>
                <a:gd name="T6" fmla="*/ 408 w 477"/>
                <a:gd name="T7" fmla="*/ 11 h 309"/>
                <a:gd name="T8" fmla="*/ 466 w 477"/>
                <a:gd name="T9" fmla="*/ 27 h 309"/>
                <a:gd name="T10" fmla="*/ 450 w 477"/>
                <a:gd name="T11" fmla="*/ 84 h 309"/>
                <a:gd name="T12" fmla="*/ 69 w 477"/>
                <a:gd name="T13" fmla="*/ 304 h 309"/>
                <a:gd name="T14" fmla="*/ 48 w 477"/>
                <a:gd name="T15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7" h="309">
                  <a:moveTo>
                    <a:pt x="48" y="309"/>
                  </a:moveTo>
                  <a:cubicBezTo>
                    <a:pt x="34" y="309"/>
                    <a:pt x="20" y="302"/>
                    <a:pt x="12" y="289"/>
                  </a:cubicBezTo>
                  <a:cubicBezTo>
                    <a:pt x="0" y="268"/>
                    <a:pt x="7" y="243"/>
                    <a:pt x="27" y="231"/>
                  </a:cubicBezTo>
                  <a:cubicBezTo>
                    <a:pt x="408" y="11"/>
                    <a:pt x="408" y="11"/>
                    <a:pt x="408" y="11"/>
                  </a:cubicBezTo>
                  <a:cubicBezTo>
                    <a:pt x="428" y="0"/>
                    <a:pt x="454" y="7"/>
                    <a:pt x="466" y="27"/>
                  </a:cubicBezTo>
                  <a:cubicBezTo>
                    <a:pt x="477" y="47"/>
                    <a:pt x="470" y="72"/>
                    <a:pt x="450" y="84"/>
                  </a:cubicBezTo>
                  <a:cubicBezTo>
                    <a:pt x="69" y="304"/>
                    <a:pt x="69" y="304"/>
                    <a:pt x="69" y="304"/>
                  </a:cubicBezTo>
                  <a:cubicBezTo>
                    <a:pt x="63" y="308"/>
                    <a:pt x="55" y="309"/>
                    <a:pt x="48" y="3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7"/>
            <p:cNvSpPr>
              <a:spLocks/>
            </p:cNvSpPr>
            <p:nvPr/>
          </p:nvSpPr>
          <p:spPr bwMode="auto">
            <a:xfrm>
              <a:off x="4662480" y="1868059"/>
              <a:ext cx="109582" cy="17770"/>
            </a:xfrm>
            <a:custGeom>
              <a:avLst/>
              <a:gdLst>
                <a:gd name="T0" fmla="*/ 496 w 538"/>
                <a:gd name="T1" fmla="*/ 84 h 84"/>
                <a:gd name="T2" fmla="*/ 42 w 538"/>
                <a:gd name="T3" fmla="*/ 84 h 84"/>
                <a:gd name="T4" fmla="*/ 0 w 538"/>
                <a:gd name="T5" fmla="*/ 42 h 84"/>
                <a:gd name="T6" fmla="*/ 42 w 538"/>
                <a:gd name="T7" fmla="*/ 0 h 84"/>
                <a:gd name="T8" fmla="*/ 496 w 538"/>
                <a:gd name="T9" fmla="*/ 0 h 84"/>
                <a:gd name="T10" fmla="*/ 538 w 538"/>
                <a:gd name="T11" fmla="*/ 42 h 84"/>
                <a:gd name="T12" fmla="*/ 496 w 538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8" h="84">
                  <a:moveTo>
                    <a:pt x="496" y="84"/>
                  </a:moveTo>
                  <a:cubicBezTo>
                    <a:pt x="42" y="84"/>
                    <a:pt x="42" y="84"/>
                    <a:pt x="42" y="84"/>
                  </a:cubicBez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496" y="0"/>
                    <a:pt x="496" y="0"/>
                    <a:pt x="496" y="0"/>
                  </a:cubicBezTo>
                  <a:cubicBezTo>
                    <a:pt x="519" y="0"/>
                    <a:pt x="538" y="19"/>
                    <a:pt x="538" y="42"/>
                  </a:cubicBezTo>
                  <a:cubicBezTo>
                    <a:pt x="538" y="65"/>
                    <a:pt x="519" y="84"/>
                    <a:pt x="496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8"/>
            <p:cNvSpPr>
              <a:spLocks/>
            </p:cNvSpPr>
            <p:nvPr/>
          </p:nvSpPr>
          <p:spPr bwMode="auto">
            <a:xfrm>
              <a:off x="4634345" y="1968756"/>
              <a:ext cx="96255" cy="63676"/>
            </a:xfrm>
            <a:custGeom>
              <a:avLst/>
              <a:gdLst>
                <a:gd name="T0" fmla="*/ 430 w 477"/>
                <a:gd name="T1" fmla="*/ 310 h 310"/>
                <a:gd name="T2" fmla="*/ 409 w 477"/>
                <a:gd name="T3" fmla="*/ 304 h 310"/>
                <a:gd name="T4" fmla="*/ 27 w 477"/>
                <a:gd name="T5" fmla="*/ 84 h 310"/>
                <a:gd name="T6" fmla="*/ 12 w 477"/>
                <a:gd name="T7" fmla="*/ 27 h 310"/>
                <a:gd name="T8" fmla="*/ 69 w 477"/>
                <a:gd name="T9" fmla="*/ 12 h 310"/>
                <a:gd name="T10" fmla="*/ 451 w 477"/>
                <a:gd name="T11" fmla="*/ 231 h 310"/>
                <a:gd name="T12" fmla="*/ 466 w 477"/>
                <a:gd name="T13" fmla="*/ 289 h 310"/>
                <a:gd name="T14" fmla="*/ 430 w 477"/>
                <a:gd name="T15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7" h="310">
                  <a:moveTo>
                    <a:pt x="430" y="310"/>
                  </a:moveTo>
                  <a:cubicBezTo>
                    <a:pt x="422" y="310"/>
                    <a:pt x="415" y="308"/>
                    <a:pt x="409" y="30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7" y="73"/>
                    <a:pt x="0" y="47"/>
                    <a:pt x="12" y="27"/>
                  </a:cubicBezTo>
                  <a:cubicBezTo>
                    <a:pt x="24" y="7"/>
                    <a:pt x="49" y="0"/>
                    <a:pt x="69" y="12"/>
                  </a:cubicBezTo>
                  <a:cubicBezTo>
                    <a:pt x="451" y="231"/>
                    <a:pt x="451" y="231"/>
                    <a:pt x="451" y="231"/>
                  </a:cubicBezTo>
                  <a:cubicBezTo>
                    <a:pt x="471" y="243"/>
                    <a:pt x="477" y="269"/>
                    <a:pt x="466" y="289"/>
                  </a:cubicBezTo>
                  <a:cubicBezTo>
                    <a:pt x="458" y="302"/>
                    <a:pt x="444" y="310"/>
                    <a:pt x="430" y="3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9"/>
            <p:cNvSpPr>
              <a:spLocks/>
            </p:cNvSpPr>
            <p:nvPr/>
          </p:nvSpPr>
          <p:spPr bwMode="auto">
            <a:xfrm>
              <a:off x="4308562" y="1611875"/>
              <a:ext cx="63676" cy="96255"/>
            </a:xfrm>
            <a:custGeom>
              <a:avLst/>
              <a:gdLst>
                <a:gd name="T0" fmla="*/ 268 w 316"/>
                <a:gd name="T1" fmla="*/ 471 h 471"/>
                <a:gd name="T2" fmla="*/ 231 w 316"/>
                <a:gd name="T3" fmla="*/ 450 h 471"/>
                <a:gd name="T4" fmla="*/ 11 w 316"/>
                <a:gd name="T5" fmla="*/ 69 h 471"/>
                <a:gd name="T6" fmla="*/ 27 w 316"/>
                <a:gd name="T7" fmla="*/ 12 h 471"/>
                <a:gd name="T8" fmla="*/ 84 w 316"/>
                <a:gd name="T9" fmla="*/ 27 h 471"/>
                <a:gd name="T10" fmla="*/ 304 w 316"/>
                <a:gd name="T11" fmla="*/ 408 h 471"/>
                <a:gd name="T12" fmla="*/ 289 w 316"/>
                <a:gd name="T13" fmla="*/ 465 h 471"/>
                <a:gd name="T14" fmla="*/ 268 w 316"/>
                <a:gd name="T15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6" h="471">
                  <a:moveTo>
                    <a:pt x="268" y="471"/>
                  </a:moveTo>
                  <a:cubicBezTo>
                    <a:pt x="253" y="471"/>
                    <a:pt x="239" y="463"/>
                    <a:pt x="231" y="450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0" y="49"/>
                    <a:pt x="7" y="23"/>
                    <a:pt x="27" y="12"/>
                  </a:cubicBezTo>
                  <a:cubicBezTo>
                    <a:pt x="47" y="0"/>
                    <a:pt x="73" y="7"/>
                    <a:pt x="84" y="27"/>
                  </a:cubicBezTo>
                  <a:cubicBezTo>
                    <a:pt x="304" y="408"/>
                    <a:pt x="304" y="408"/>
                    <a:pt x="304" y="408"/>
                  </a:cubicBezTo>
                  <a:cubicBezTo>
                    <a:pt x="316" y="428"/>
                    <a:pt x="309" y="454"/>
                    <a:pt x="289" y="465"/>
                  </a:cubicBezTo>
                  <a:cubicBezTo>
                    <a:pt x="282" y="469"/>
                    <a:pt x="275" y="471"/>
                    <a:pt x="268" y="4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0"/>
            <p:cNvSpPr>
              <a:spLocks/>
            </p:cNvSpPr>
            <p:nvPr/>
          </p:nvSpPr>
          <p:spPr bwMode="auto">
            <a:xfrm>
              <a:off x="4200461" y="1719976"/>
              <a:ext cx="97735" cy="62195"/>
            </a:xfrm>
            <a:custGeom>
              <a:avLst/>
              <a:gdLst>
                <a:gd name="T0" fmla="*/ 429 w 477"/>
                <a:gd name="T1" fmla="*/ 310 h 310"/>
                <a:gd name="T2" fmla="*/ 408 w 477"/>
                <a:gd name="T3" fmla="*/ 304 h 310"/>
                <a:gd name="T4" fmla="*/ 27 w 477"/>
                <a:gd name="T5" fmla="*/ 84 h 310"/>
                <a:gd name="T6" fmla="*/ 12 w 477"/>
                <a:gd name="T7" fmla="*/ 27 h 310"/>
                <a:gd name="T8" fmla="*/ 69 w 477"/>
                <a:gd name="T9" fmla="*/ 12 h 310"/>
                <a:gd name="T10" fmla="*/ 450 w 477"/>
                <a:gd name="T11" fmla="*/ 232 h 310"/>
                <a:gd name="T12" fmla="*/ 465 w 477"/>
                <a:gd name="T13" fmla="*/ 289 h 310"/>
                <a:gd name="T14" fmla="*/ 429 w 477"/>
                <a:gd name="T15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7" h="310">
                  <a:moveTo>
                    <a:pt x="429" y="310"/>
                  </a:moveTo>
                  <a:cubicBezTo>
                    <a:pt x="422" y="310"/>
                    <a:pt x="415" y="308"/>
                    <a:pt x="408" y="30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7" y="73"/>
                    <a:pt x="0" y="47"/>
                    <a:pt x="12" y="27"/>
                  </a:cubicBezTo>
                  <a:cubicBezTo>
                    <a:pt x="23" y="7"/>
                    <a:pt x="49" y="0"/>
                    <a:pt x="69" y="12"/>
                  </a:cubicBezTo>
                  <a:cubicBezTo>
                    <a:pt x="450" y="232"/>
                    <a:pt x="450" y="232"/>
                    <a:pt x="450" y="232"/>
                  </a:cubicBezTo>
                  <a:cubicBezTo>
                    <a:pt x="470" y="243"/>
                    <a:pt x="477" y="269"/>
                    <a:pt x="465" y="289"/>
                  </a:cubicBezTo>
                  <a:cubicBezTo>
                    <a:pt x="458" y="303"/>
                    <a:pt x="443" y="310"/>
                    <a:pt x="429" y="3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21"/>
            <p:cNvSpPr>
              <a:spLocks/>
            </p:cNvSpPr>
            <p:nvPr/>
          </p:nvSpPr>
          <p:spPr bwMode="auto">
            <a:xfrm>
              <a:off x="4161959" y="1868059"/>
              <a:ext cx="106620" cy="17770"/>
            </a:xfrm>
            <a:custGeom>
              <a:avLst/>
              <a:gdLst>
                <a:gd name="T0" fmla="*/ 481 w 524"/>
                <a:gd name="T1" fmla="*/ 84 h 84"/>
                <a:gd name="T2" fmla="*/ 42 w 524"/>
                <a:gd name="T3" fmla="*/ 84 h 84"/>
                <a:gd name="T4" fmla="*/ 0 w 524"/>
                <a:gd name="T5" fmla="*/ 42 h 84"/>
                <a:gd name="T6" fmla="*/ 42 w 524"/>
                <a:gd name="T7" fmla="*/ 0 h 84"/>
                <a:gd name="T8" fmla="*/ 481 w 524"/>
                <a:gd name="T9" fmla="*/ 0 h 84"/>
                <a:gd name="T10" fmla="*/ 524 w 524"/>
                <a:gd name="T11" fmla="*/ 42 h 84"/>
                <a:gd name="T12" fmla="*/ 481 w 524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4" h="84">
                  <a:moveTo>
                    <a:pt x="481" y="84"/>
                  </a:moveTo>
                  <a:cubicBezTo>
                    <a:pt x="42" y="84"/>
                    <a:pt x="42" y="84"/>
                    <a:pt x="42" y="84"/>
                  </a:cubicBezTo>
                  <a:cubicBezTo>
                    <a:pt x="18" y="84"/>
                    <a:pt x="0" y="65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481" y="0"/>
                    <a:pt x="481" y="0"/>
                    <a:pt x="481" y="0"/>
                  </a:cubicBezTo>
                  <a:cubicBezTo>
                    <a:pt x="505" y="0"/>
                    <a:pt x="524" y="19"/>
                    <a:pt x="524" y="42"/>
                  </a:cubicBezTo>
                  <a:cubicBezTo>
                    <a:pt x="524" y="65"/>
                    <a:pt x="505" y="84"/>
                    <a:pt x="481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2"/>
            <p:cNvSpPr>
              <a:spLocks/>
            </p:cNvSpPr>
            <p:nvPr/>
          </p:nvSpPr>
          <p:spPr bwMode="auto">
            <a:xfrm>
              <a:off x="4200461" y="1968756"/>
              <a:ext cx="97735" cy="63676"/>
            </a:xfrm>
            <a:custGeom>
              <a:avLst/>
              <a:gdLst>
                <a:gd name="T0" fmla="*/ 48 w 477"/>
                <a:gd name="T1" fmla="*/ 310 h 310"/>
                <a:gd name="T2" fmla="*/ 12 w 477"/>
                <a:gd name="T3" fmla="*/ 289 h 310"/>
                <a:gd name="T4" fmla="*/ 27 w 477"/>
                <a:gd name="T5" fmla="*/ 232 h 310"/>
                <a:gd name="T6" fmla="*/ 408 w 477"/>
                <a:gd name="T7" fmla="*/ 12 h 310"/>
                <a:gd name="T8" fmla="*/ 466 w 477"/>
                <a:gd name="T9" fmla="*/ 27 h 310"/>
                <a:gd name="T10" fmla="*/ 450 w 477"/>
                <a:gd name="T11" fmla="*/ 85 h 310"/>
                <a:gd name="T12" fmla="*/ 69 w 477"/>
                <a:gd name="T13" fmla="*/ 305 h 310"/>
                <a:gd name="T14" fmla="*/ 48 w 477"/>
                <a:gd name="T15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7" h="310">
                  <a:moveTo>
                    <a:pt x="48" y="310"/>
                  </a:moveTo>
                  <a:cubicBezTo>
                    <a:pt x="34" y="310"/>
                    <a:pt x="20" y="303"/>
                    <a:pt x="12" y="289"/>
                  </a:cubicBezTo>
                  <a:cubicBezTo>
                    <a:pt x="0" y="269"/>
                    <a:pt x="7" y="244"/>
                    <a:pt x="27" y="232"/>
                  </a:cubicBezTo>
                  <a:cubicBezTo>
                    <a:pt x="408" y="12"/>
                    <a:pt x="408" y="12"/>
                    <a:pt x="408" y="12"/>
                  </a:cubicBezTo>
                  <a:cubicBezTo>
                    <a:pt x="428" y="0"/>
                    <a:pt x="454" y="7"/>
                    <a:pt x="466" y="27"/>
                  </a:cubicBezTo>
                  <a:cubicBezTo>
                    <a:pt x="477" y="48"/>
                    <a:pt x="470" y="73"/>
                    <a:pt x="450" y="85"/>
                  </a:cubicBezTo>
                  <a:cubicBezTo>
                    <a:pt x="69" y="305"/>
                    <a:pt x="69" y="305"/>
                    <a:pt x="69" y="305"/>
                  </a:cubicBezTo>
                  <a:cubicBezTo>
                    <a:pt x="63" y="308"/>
                    <a:pt x="55" y="310"/>
                    <a:pt x="48" y="3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3"/>
            <p:cNvSpPr>
              <a:spLocks noEditPoints="1"/>
            </p:cNvSpPr>
            <p:nvPr/>
          </p:nvSpPr>
          <p:spPr bwMode="auto">
            <a:xfrm>
              <a:off x="4302639" y="1706648"/>
              <a:ext cx="327264" cy="389459"/>
            </a:xfrm>
            <a:custGeom>
              <a:avLst/>
              <a:gdLst>
                <a:gd name="T0" fmla="*/ 1173 w 1602"/>
                <a:gd name="T1" fmla="*/ 1910 h 1910"/>
                <a:gd name="T2" fmla="*/ 1172 w 1602"/>
                <a:gd name="T3" fmla="*/ 1910 h 1910"/>
                <a:gd name="T4" fmla="*/ 427 w 1602"/>
                <a:gd name="T5" fmla="*/ 1910 h 1910"/>
                <a:gd name="T6" fmla="*/ 357 w 1602"/>
                <a:gd name="T7" fmla="*/ 1840 h 1910"/>
                <a:gd name="T8" fmla="*/ 358 w 1602"/>
                <a:gd name="T9" fmla="*/ 1831 h 1910"/>
                <a:gd name="T10" fmla="*/ 307 w 1602"/>
                <a:gd name="T11" fmla="*/ 1560 h 1910"/>
                <a:gd name="T12" fmla="*/ 0 w 1602"/>
                <a:gd name="T13" fmla="*/ 801 h 1910"/>
                <a:gd name="T14" fmla="*/ 801 w 1602"/>
                <a:gd name="T15" fmla="*/ 0 h 1910"/>
                <a:gd name="T16" fmla="*/ 1602 w 1602"/>
                <a:gd name="T17" fmla="*/ 801 h 1910"/>
                <a:gd name="T18" fmla="*/ 1294 w 1602"/>
                <a:gd name="T19" fmla="*/ 1561 h 1910"/>
                <a:gd name="T20" fmla="*/ 1242 w 1602"/>
                <a:gd name="T21" fmla="*/ 1828 h 1910"/>
                <a:gd name="T22" fmla="*/ 1243 w 1602"/>
                <a:gd name="T23" fmla="*/ 1840 h 1910"/>
                <a:gd name="T24" fmla="*/ 1173 w 1602"/>
                <a:gd name="T25" fmla="*/ 1910 h 1910"/>
                <a:gd name="T26" fmla="*/ 427 w 1602"/>
                <a:gd name="T27" fmla="*/ 1770 h 1910"/>
                <a:gd name="T28" fmla="*/ 358 w 1602"/>
                <a:gd name="T29" fmla="*/ 1830 h 1910"/>
                <a:gd name="T30" fmla="*/ 427 w 1602"/>
                <a:gd name="T31" fmla="*/ 1770 h 1910"/>
                <a:gd name="T32" fmla="*/ 1184 w 1602"/>
                <a:gd name="T33" fmla="*/ 1771 h 1910"/>
                <a:gd name="T34" fmla="*/ 1211 w 1602"/>
                <a:gd name="T35" fmla="*/ 1782 h 1910"/>
                <a:gd name="T36" fmla="*/ 1184 w 1602"/>
                <a:gd name="T37" fmla="*/ 1771 h 1910"/>
                <a:gd name="T38" fmla="*/ 498 w 1602"/>
                <a:gd name="T39" fmla="*/ 1770 h 1910"/>
                <a:gd name="T40" fmla="*/ 1102 w 1602"/>
                <a:gd name="T41" fmla="*/ 1770 h 1910"/>
                <a:gd name="T42" fmla="*/ 1106 w 1602"/>
                <a:gd name="T43" fmla="*/ 1711 h 1910"/>
                <a:gd name="T44" fmla="*/ 1183 w 1602"/>
                <a:gd name="T45" fmla="*/ 1476 h 1910"/>
                <a:gd name="T46" fmla="*/ 1462 w 1602"/>
                <a:gd name="T47" fmla="*/ 801 h 1910"/>
                <a:gd name="T48" fmla="*/ 801 w 1602"/>
                <a:gd name="T49" fmla="*/ 140 h 1910"/>
                <a:gd name="T50" fmla="*/ 139 w 1602"/>
                <a:gd name="T51" fmla="*/ 801 h 1910"/>
                <a:gd name="T52" fmla="*/ 418 w 1602"/>
                <a:gd name="T53" fmla="*/ 1475 h 1910"/>
                <a:gd name="T54" fmla="*/ 495 w 1602"/>
                <a:gd name="T55" fmla="*/ 1712 h 1910"/>
                <a:gd name="T56" fmla="*/ 498 w 1602"/>
                <a:gd name="T57" fmla="*/ 1770 h 1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02" h="1910">
                  <a:moveTo>
                    <a:pt x="1173" y="1910"/>
                  </a:moveTo>
                  <a:cubicBezTo>
                    <a:pt x="1173" y="1910"/>
                    <a:pt x="1172" y="1910"/>
                    <a:pt x="1172" y="1910"/>
                  </a:cubicBezTo>
                  <a:cubicBezTo>
                    <a:pt x="427" y="1910"/>
                    <a:pt x="427" y="1910"/>
                    <a:pt x="427" y="1910"/>
                  </a:cubicBezTo>
                  <a:cubicBezTo>
                    <a:pt x="389" y="1910"/>
                    <a:pt x="357" y="1879"/>
                    <a:pt x="357" y="1840"/>
                  </a:cubicBezTo>
                  <a:cubicBezTo>
                    <a:pt x="357" y="1837"/>
                    <a:pt x="358" y="1834"/>
                    <a:pt x="358" y="1831"/>
                  </a:cubicBezTo>
                  <a:cubicBezTo>
                    <a:pt x="362" y="1781"/>
                    <a:pt x="358" y="1628"/>
                    <a:pt x="307" y="1560"/>
                  </a:cubicBezTo>
                  <a:cubicBezTo>
                    <a:pt x="8" y="1175"/>
                    <a:pt x="0" y="805"/>
                    <a:pt x="0" y="801"/>
                  </a:cubicBezTo>
                  <a:cubicBezTo>
                    <a:pt x="0" y="359"/>
                    <a:pt x="359" y="0"/>
                    <a:pt x="801" y="0"/>
                  </a:cubicBezTo>
                  <a:cubicBezTo>
                    <a:pt x="1243" y="0"/>
                    <a:pt x="1602" y="359"/>
                    <a:pt x="1602" y="801"/>
                  </a:cubicBezTo>
                  <a:cubicBezTo>
                    <a:pt x="1602" y="805"/>
                    <a:pt x="1594" y="1175"/>
                    <a:pt x="1294" y="1561"/>
                  </a:cubicBezTo>
                  <a:cubicBezTo>
                    <a:pt x="1241" y="1631"/>
                    <a:pt x="1239" y="1784"/>
                    <a:pt x="1242" y="1828"/>
                  </a:cubicBezTo>
                  <a:cubicBezTo>
                    <a:pt x="1242" y="1832"/>
                    <a:pt x="1243" y="1836"/>
                    <a:pt x="1243" y="1840"/>
                  </a:cubicBezTo>
                  <a:cubicBezTo>
                    <a:pt x="1243" y="1879"/>
                    <a:pt x="1211" y="1910"/>
                    <a:pt x="1173" y="1910"/>
                  </a:cubicBezTo>
                  <a:close/>
                  <a:moveTo>
                    <a:pt x="427" y="1770"/>
                  </a:moveTo>
                  <a:cubicBezTo>
                    <a:pt x="388" y="1770"/>
                    <a:pt x="362" y="1800"/>
                    <a:pt x="358" y="1830"/>
                  </a:cubicBezTo>
                  <a:cubicBezTo>
                    <a:pt x="363" y="1796"/>
                    <a:pt x="392" y="1770"/>
                    <a:pt x="427" y="1770"/>
                  </a:cubicBezTo>
                  <a:close/>
                  <a:moveTo>
                    <a:pt x="1184" y="1771"/>
                  </a:moveTo>
                  <a:cubicBezTo>
                    <a:pt x="1194" y="1773"/>
                    <a:pt x="1203" y="1777"/>
                    <a:pt x="1211" y="1782"/>
                  </a:cubicBezTo>
                  <a:cubicBezTo>
                    <a:pt x="1203" y="1777"/>
                    <a:pt x="1194" y="1773"/>
                    <a:pt x="1184" y="1771"/>
                  </a:cubicBezTo>
                  <a:close/>
                  <a:moveTo>
                    <a:pt x="498" y="1770"/>
                  </a:moveTo>
                  <a:cubicBezTo>
                    <a:pt x="1102" y="1770"/>
                    <a:pt x="1102" y="1770"/>
                    <a:pt x="1102" y="1770"/>
                  </a:cubicBezTo>
                  <a:cubicBezTo>
                    <a:pt x="1103" y="1739"/>
                    <a:pt x="1106" y="1712"/>
                    <a:pt x="1106" y="1711"/>
                  </a:cubicBezTo>
                  <a:cubicBezTo>
                    <a:pt x="1116" y="1610"/>
                    <a:pt x="1142" y="1530"/>
                    <a:pt x="1183" y="1476"/>
                  </a:cubicBezTo>
                  <a:cubicBezTo>
                    <a:pt x="1452" y="1130"/>
                    <a:pt x="1462" y="804"/>
                    <a:pt x="1462" y="801"/>
                  </a:cubicBezTo>
                  <a:cubicBezTo>
                    <a:pt x="1462" y="436"/>
                    <a:pt x="1166" y="140"/>
                    <a:pt x="801" y="140"/>
                  </a:cubicBezTo>
                  <a:cubicBezTo>
                    <a:pt x="436" y="140"/>
                    <a:pt x="139" y="436"/>
                    <a:pt x="139" y="801"/>
                  </a:cubicBezTo>
                  <a:cubicBezTo>
                    <a:pt x="139" y="804"/>
                    <a:pt x="149" y="1129"/>
                    <a:pt x="418" y="1475"/>
                  </a:cubicBezTo>
                  <a:cubicBezTo>
                    <a:pt x="459" y="1531"/>
                    <a:pt x="485" y="1610"/>
                    <a:pt x="495" y="1712"/>
                  </a:cubicBezTo>
                  <a:cubicBezTo>
                    <a:pt x="495" y="1712"/>
                    <a:pt x="497" y="1739"/>
                    <a:pt x="498" y="17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24"/>
            <p:cNvSpPr>
              <a:spLocks/>
            </p:cNvSpPr>
            <p:nvPr/>
          </p:nvSpPr>
          <p:spPr bwMode="auto">
            <a:xfrm>
              <a:off x="4381122" y="2100467"/>
              <a:ext cx="170296" cy="28137"/>
            </a:xfrm>
            <a:custGeom>
              <a:avLst/>
              <a:gdLst>
                <a:gd name="T0" fmla="*/ 766 w 836"/>
                <a:gd name="T1" fmla="*/ 140 h 140"/>
                <a:gd name="T2" fmla="*/ 70 w 836"/>
                <a:gd name="T3" fmla="*/ 140 h 140"/>
                <a:gd name="T4" fmla="*/ 0 w 836"/>
                <a:gd name="T5" fmla="*/ 70 h 140"/>
                <a:gd name="T6" fmla="*/ 70 w 836"/>
                <a:gd name="T7" fmla="*/ 0 h 140"/>
                <a:gd name="T8" fmla="*/ 766 w 836"/>
                <a:gd name="T9" fmla="*/ 0 h 140"/>
                <a:gd name="T10" fmla="*/ 836 w 836"/>
                <a:gd name="T11" fmla="*/ 70 h 140"/>
                <a:gd name="T12" fmla="*/ 766 w 836"/>
                <a:gd name="T13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6" h="140">
                  <a:moveTo>
                    <a:pt x="766" y="140"/>
                  </a:moveTo>
                  <a:cubicBezTo>
                    <a:pt x="70" y="140"/>
                    <a:pt x="70" y="140"/>
                    <a:pt x="70" y="140"/>
                  </a:cubicBezTo>
                  <a:cubicBezTo>
                    <a:pt x="31" y="140"/>
                    <a:pt x="0" y="108"/>
                    <a:pt x="0" y="70"/>
                  </a:cubicBezTo>
                  <a:cubicBezTo>
                    <a:pt x="0" y="31"/>
                    <a:pt x="31" y="0"/>
                    <a:pt x="70" y="0"/>
                  </a:cubicBezTo>
                  <a:cubicBezTo>
                    <a:pt x="766" y="0"/>
                    <a:pt x="766" y="0"/>
                    <a:pt x="766" y="0"/>
                  </a:cubicBezTo>
                  <a:cubicBezTo>
                    <a:pt x="804" y="0"/>
                    <a:pt x="836" y="31"/>
                    <a:pt x="836" y="70"/>
                  </a:cubicBezTo>
                  <a:cubicBezTo>
                    <a:pt x="836" y="108"/>
                    <a:pt x="804" y="140"/>
                    <a:pt x="766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5"/>
            <p:cNvSpPr>
              <a:spLocks/>
            </p:cNvSpPr>
            <p:nvPr/>
          </p:nvSpPr>
          <p:spPr bwMode="auto">
            <a:xfrm>
              <a:off x="4391489" y="2136666"/>
              <a:ext cx="149565" cy="28137"/>
            </a:xfrm>
            <a:custGeom>
              <a:avLst/>
              <a:gdLst>
                <a:gd name="T0" fmla="*/ 663 w 733"/>
                <a:gd name="T1" fmla="*/ 140 h 140"/>
                <a:gd name="T2" fmla="*/ 70 w 733"/>
                <a:gd name="T3" fmla="*/ 140 h 140"/>
                <a:gd name="T4" fmla="*/ 0 w 733"/>
                <a:gd name="T5" fmla="*/ 70 h 140"/>
                <a:gd name="T6" fmla="*/ 70 w 733"/>
                <a:gd name="T7" fmla="*/ 0 h 140"/>
                <a:gd name="T8" fmla="*/ 663 w 733"/>
                <a:gd name="T9" fmla="*/ 0 h 140"/>
                <a:gd name="T10" fmla="*/ 733 w 733"/>
                <a:gd name="T11" fmla="*/ 70 h 140"/>
                <a:gd name="T12" fmla="*/ 663 w 733"/>
                <a:gd name="T13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3" h="140">
                  <a:moveTo>
                    <a:pt x="663" y="140"/>
                  </a:moveTo>
                  <a:cubicBezTo>
                    <a:pt x="70" y="140"/>
                    <a:pt x="70" y="140"/>
                    <a:pt x="70" y="140"/>
                  </a:cubicBezTo>
                  <a:cubicBezTo>
                    <a:pt x="32" y="140"/>
                    <a:pt x="0" y="109"/>
                    <a:pt x="0" y="70"/>
                  </a:cubicBezTo>
                  <a:cubicBezTo>
                    <a:pt x="0" y="32"/>
                    <a:pt x="32" y="0"/>
                    <a:pt x="70" y="0"/>
                  </a:cubicBezTo>
                  <a:cubicBezTo>
                    <a:pt x="663" y="0"/>
                    <a:pt x="663" y="0"/>
                    <a:pt x="663" y="0"/>
                  </a:cubicBezTo>
                  <a:cubicBezTo>
                    <a:pt x="702" y="0"/>
                    <a:pt x="733" y="32"/>
                    <a:pt x="733" y="70"/>
                  </a:cubicBezTo>
                  <a:cubicBezTo>
                    <a:pt x="733" y="109"/>
                    <a:pt x="702" y="140"/>
                    <a:pt x="663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26"/>
            <p:cNvSpPr>
              <a:spLocks/>
            </p:cNvSpPr>
            <p:nvPr/>
          </p:nvSpPr>
          <p:spPr bwMode="auto">
            <a:xfrm>
              <a:off x="4409258" y="2170065"/>
              <a:ext cx="114024" cy="28137"/>
            </a:xfrm>
            <a:custGeom>
              <a:avLst/>
              <a:gdLst>
                <a:gd name="T0" fmla="*/ 489 w 559"/>
                <a:gd name="T1" fmla="*/ 140 h 140"/>
                <a:gd name="T2" fmla="*/ 70 w 559"/>
                <a:gd name="T3" fmla="*/ 140 h 140"/>
                <a:gd name="T4" fmla="*/ 0 w 559"/>
                <a:gd name="T5" fmla="*/ 70 h 140"/>
                <a:gd name="T6" fmla="*/ 70 w 559"/>
                <a:gd name="T7" fmla="*/ 0 h 140"/>
                <a:gd name="T8" fmla="*/ 489 w 559"/>
                <a:gd name="T9" fmla="*/ 0 h 140"/>
                <a:gd name="T10" fmla="*/ 559 w 559"/>
                <a:gd name="T11" fmla="*/ 70 h 140"/>
                <a:gd name="T12" fmla="*/ 489 w 559"/>
                <a:gd name="T13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9" h="140">
                  <a:moveTo>
                    <a:pt x="489" y="140"/>
                  </a:moveTo>
                  <a:cubicBezTo>
                    <a:pt x="70" y="140"/>
                    <a:pt x="70" y="140"/>
                    <a:pt x="70" y="140"/>
                  </a:cubicBezTo>
                  <a:cubicBezTo>
                    <a:pt x="32" y="140"/>
                    <a:pt x="0" y="108"/>
                    <a:pt x="0" y="70"/>
                  </a:cubicBezTo>
                  <a:cubicBezTo>
                    <a:pt x="0" y="31"/>
                    <a:pt x="32" y="0"/>
                    <a:pt x="70" y="0"/>
                  </a:cubicBezTo>
                  <a:cubicBezTo>
                    <a:pt x="489" y="0"/>
                    <a:pt x="489" y="0"/>
                    <a:pt x="489" y="0"/>
                  </a:cubicBezTo>
                  <a:cubicBezTo>
                    <a:pt x="528" y="0"/>
                    <a:pt x="559" y="31"/>
                    <a:pt x="559" y="70"/>
                  </a:cubicBezTo>
                  <a:cubicBezTo>
                    <a:pt x="559" y="108"/>
                    <a:pt x="528" y="140"/>
                    <a:pt x="489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3" name="Oval 42"/>
          <p:cNvSpPr/>
          <p:nvPr userDrawn="1"/>
        </p:nvSpPr>
        <p:spPr>
          <a:xfrm>
            <a:off x="5570868" y="1680333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 userDrawn="1"/>
        </p:nvSpPr>
        <p:spPr>
          <a:xfrm>
            <a:off x="5570868" y="2573019"/>
            <a:ext cx="357790" cy="357790"/>
          </a:xfrm>
          <a:prstGeom prst="ellipse">
            <a:avLst/>
          </a:prstGeom>
          <a:solidFill>
            <a:srgbClr val="013A8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 userDrawn="1"/>
        </p:nvSpPr>
        <p:spPr>
          <a:xfrm>
            <a:off x="5570868" y="3445892"/>
            <a:ext cx="357790" cy="357790"/>
          </a:xfrm>
          <a:prstGeom prst="ellipse">
            <a:avLst/>
          </a:prstGeom>
          <a:solidFill>
            <a:srgbClr val="96D56D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 userDrawn="1"/>
        </p:nvSpPr>
        <p:spPr>
          <a:xfrm>
            <a:off x="3200266" y="1680333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 userDrawn="1"/>
        </p:nvSpPr>
        <p:spPr>
          <a:xfrm>
            <a:off x="3209231" y="2573019"/>
            <a:ext cx="357790" cy="357790"/>
          </a:xfrm>
          <a:prstGeom prst="ellipse">
            <a:avLst/>
          </a:prstGeom>
          <a:solidFill>
            <a:srgbClr val="013A8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 userDrawn="1"/>
        </p:nvSpPr>
        <p:spPr>
          <a:xfrm>
            <a:off x="3209231" y="3445892"/>
            <a:ext cx="357790" cy="357790"/>
          </a:xfrm>
          <a:prstGeom prst="ellipse">
            <a:avLst/>
          </a:prstGeom>
          <a:solidFill>
            <a:srgbClr val="96D56D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 Placeholder 38"/>
          <p:cNvSpPr>
            <a:spLocks noGrp="1"/>
          </p:cNvSpPr>
          <p:nvPr>
            <p:ph type="body" sz="quarter" idx="26" hasCustomPrompt="1"/>
          </p:nvPr>
        </p:nvSpPr>
        <p:spPr>
          <a:xfrm>
            <a:off x="6170535" y="1629250"/>
            <a:ext cx="1894521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50" name="Text Placeholder 40"/>
          <p:cNvSpPr>
            <a:spLocks noGrp="1"/>
          </p:cNvSpPr>
          <p:nvPr>
            <p:ph type="body" sz="quarter" idx="27"/>
          </p:nvPr>
        </p:nvSpPr>
        <p:spPr>
          <a:xfrm>
            <a:off x="6170534" y="1790327"/>
            <a:ext cx="1894522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1" name="Text Placeholder 38"/>
          <p:cNvSpPr>
            <a:spLocks noGrp="1"/>
          </p:cNvSpPr>
          <p:nvPr>
            <p:ph type="body" sz="quarter" idx="28" hasCustomPrompt="1"/>
          </p:nvPr>
        </p:nvSpPr>
        <p:spPr>
          <a:xfrm>
            <a:off x="6170535" y="2517441"/>
            <a:ext cx="1894521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52" name="Text Placeholder 40"/>
          <p:cNvSpPr>
            <a:spLocks noGrp="1"/>
          </p:cNvSpPr>
          <p:nvPr>
            <p:ph type="body" sz="quarter" idx="29"/>
          </p:nvPr>
        </p:nvSpPr>
        <p:spPr>
          <a:xfrm>
            <a:off x="6170534" y="2678518"/>
            <a:ext cx="1894522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3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6170535" y="3400044"/>
            <a:ext cx="1894521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54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6170534" y="3561121"/>
            <a:ext cx="1894522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5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1066907" y="1629250"/>
            <a:ext cx="1894521" cy="279641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56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1066906" y="1790327"/>
            <a:ext cx="1894522" cy="34773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7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1066907" y="2517441"/>
            <a:ext cx="1894521" cy="279641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58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1066906" y="2678518"/>
            <a:ext cx="1894522" cy="34773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9" name="Text Placeholder 38"/>
          <p:cNvSpPr>
            <a:spLocks noGrp="1"/>
          </p:cNvSpPr>
          <p:nvPr>
            <p:ph type="body" sz="quarter" idx="36" hasCustomPrompt="1"/>
          </p:nvPr>
        </p:nvSpPr>
        <p:spPr>
          <a:xfrm>
            <a:off x="1066907" y="3400044"/>
            <a:ext cx="1894521" cy="279641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60" name="Text Placeholder 40"/>
          <p:cNvSpPr>
            <a:spLocks noGrp="1"/>
          </p:cNvSpPr>
          <p:nvPr>
            <p:ph type="body" sz="quarter" idx="37"/>
          </p:nvPr>
        </p:nvSpPr>
        <p:spPr>
          <a:xfrm>
            <a:off x="1066906" y="3561121"/>
            <a:ext cx="1894522" cy="34773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1" name="Text Placeholder 23"/>
          <p:cNvSpPr>
            <a:spLocks noGrp="1"/>
          </p:cNvSpPr>
          <p:nvPr>
            <p:ph type="body" sz="quarter" idx="38" hasCustomPrompt="1"/>
          </p:nvPr>
        </p:nvSpPr>
        <p:spPr>
          <a:xfrm>
            <a:off x="3205005" y="1734122"/>
            <a:ext cx="384175" cy="3349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  <a:endParaRPr lang="en-AU" dirty="0"/>
          </a:p>
        </p:txBody>
      </p:sp>
      <p:sp>
        <p:nvSpPr>
          <p:cNvPr id="62" name="Text Placeholder 23"/>
          <p:cNvSpPr>
            <a:spLocks noGrp="1"/>
          </p:cNvSpPr>
          <p:nvPr>
            <p:ph type="body" sz="quarter" idx="39" hasCustomPrompt="1"/>
          </p:nvPr>
        </p:nvSpPr>
        <p:spPr>
          <a:xfrm>
            <a:off x="3205005" y="2625072"/>
            <a:ext cx="384175" cy="3349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02</a:t>
            </a:r>
            <a:endParaRPr lang="en-AU" dirty="0"/>
          </a:p>
        </p:txBody>
      </p:sp>
      <p:sp>
        <p:nvSpPr>
          <p:cNvPr id="63" name="Text Placeholder 23"/>
          <p:cNvSpPr>
            <a:spLocks noGrp="1"/>
          </p:cNvSpPr>
          <p:nvPr>
            <p:ph type="body" sz="quarter" idx="40" hasCustomPrompt="1"/>
          </p:nvPr>
        </p:nvSpPr>
        <p:spPr>
          <a:xfrm>
            <a:off x="3205005" y="3507207"/>
            <a:ext cx="384175" cy="3349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03</a:t>
            </a:r>
            <a:endParaRPr lang="en-AU" dirty="0"/>
          </a:p>
        </p:txBody>
      </p:sp>
      <p:sp>
        <p:nvSpPr>
          <p:cNvPr id="64" name="Text Placeholder 23"/>
          <p:cNvSpPr>
            <a:spLocks noGrp="1"/>
          </p:cNvSpPr>
          <p:nvPr>
            <p:ph type="body" sz="quarter" idx="41" hasCustomPrompt="1"/>
          </p:nvPr>
        </p:nvSpPr>
        <p:spPr>
          <a:xfrm>
            <a:off x="5561905" y="3507207"/>
            <a:ext cx="384175" cy="3349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06</a:t>
            </a:r>
            <a:endParaRPr lang="en-AU" dirty="0"/>
          </a:p>
        </p:txBody>
      </p:sp>
      <p:sp>
        <p:nvSpPr>
          <p:cNvPr id="65" name="Text Placeholder 23"/>
          <p:cNvSpPr>
            <a:spLocks noGrp="1"/>
          </p:cNvSpPr>
          <p:nvPr>
            <p:ph type="body" sz="quarter" idx="42" hasCustomPrompt="1"/>
          </p:nvPr>
        </p:nvSpPr>
        <p:spPr>
          <a:xfrm>
            <a:off x="5571380" y="2625072"/>
            <a:ext cx="384175" cy="3349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05</a:t>
            </a:r>
            <a:endParaRPr lang="en-AU" dirty="0"/>
          </a:p>
        </p:txBody>
      </p:sp>
      <p:sp>
        <p:nvSpPr>
          <p:cNvPr id="66" name="Text Placeholder 23"/>
          <p:cNvSpPr>
            <a:spLocks noGrp="1"/>
          </p:cNvSpPr>
          <p:nvPr>
            <p:ph type="body" sz="quarter" idx="43" hasCustomPrompt="1"/>
          </p:nvPr>
        </p:nvSpPr>
        <p:spPr>
          <a:xfrm>
            <a:off x="5583332" y="1734122"/>
            <a:ext cx="384175" cy="3349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04</a:t>
            </a:r>
            <a:endParaRPr lang="en-AU" dirty="0"/>
          </a:p>
        </p:txBody>
      </p:sp>
      <p:sp>
        <p:nvSpPr>
          <p:cNvPr id="67" name="TextBox 66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69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70" name="TextBox 69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62546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3_Start - Finish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8645825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1" y="952882"/>
            <a:ext cx="8645267" cy="24726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Freeform 5"/>
          <p:cNvSpPr>
            <a:spLocks/>
          </p:cNvSpPr>
          <p:nvPr userDrawn="1"/>
        </p:nvSpPr>
        <p:spPr bwMode="auto">
          <a:xfrm>
            <a:off x="1279528" y="2089152"/>
            <a:ext cx="1584325" cy="900112"/>
          </a:xfrm>
          <a:custGeom>
            <a:avLst/>
            <a:gdLst>
              <a:gd name="T0" fmla="*/ 1703 w 1776"/>
              <a:gd name="T1" fmla="*/ 843 h 1009"/>
              <a:gd name="T2" fmla="*/ 852 w 1776"/>
              <a:gd name="T3" fmla="*/ 0 h 1009"/>
              <a:gd name="T4" fmla="*/ 0 w 1776"/>
              <a:gd name="T5" fmla="*/ 852 h 1009"/>
              <a:gd name="T6" fmla="*/ 304 w 1776"/>
              <a:gd name="T7" fmla="*/ 852 h 1009"/>
              <a:gd name="T8" fmla="*/ 852 w 1776"/>
              <a:gd name="T9" fmla="*/ 304 h 1009"/>
              <a:gd name="T10" fmla="*/ 1399 w 1776"/>
              <a:gd name="T11" fmla="*/ 843 h 1009"/>
              <a:gd name="T12" fmla="*/ 1326 w 1776"/>
              <a:gd name="T13" fmla="*/ 843 h 1009"/>
              <a:gd name="T14" fmla="*/ 1551 w 1776"/>
              <a:gd name="T15" fmla="*/ 1009 h 1009"/>
              <a:gd name="T16" fmla="*/ 1776 w 1776"/>
              <a:gd name="T17" fmla="*/ 843 h 1009"/>
              <a:gd name="T18" fmla="*/ 1703 w 1776"/>
              <a:gd name="T19" fmla="*/ 843 h 1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76" h="1009">
                <a:moveTo>
                  <a:pt x="1703" y="843"/>
                </a:moveTo>
                <a:cubicBezTo>
                  <a:pt x="1698" y="377"/>
                  <a:pt x="1319" y="0"/>
                  <a:pt x="852" y="0"/>
                </a:cubicBezTo>
                <a:cubicBezTo>
                  <a:pt x="381" y="0"/>
                  <a:pt x="0" y="381"/>
                  <a:pt x="0" y="852"/>
                </a:cubicBezTo>
                <a:cubicBezTo>
                  <a:pt x="304" y="852"/>
                  <a:pt x="304" y="852"/>
                  <a:pt x="304" y="852"/>
                </a:cubicBezTo>
                <a:cubicBezTo>
                  <a:pt x="304" y="549"/>
                  <a:pt x="549" y="304"/>
                  <a:pt x="852" y="304"/>
                </a:cubicBezTo>
                <a:cubicBezTo>
                  <a:pt x="1151" y="304"/>
                  <a:pt x="1394" y="544"/>
                  <a:pt x="1399" y="843"/>
                </a:cubicBezTo>
                <a:cubicBezTo>
                  <a:pt x="1326" y="843"/>
                  <a:pt x="1326" y="843"/>
                  <a:pt x="1326" y="843"/>
                </a:cubicBezTo>
                <a:cubicBezTo>
                  <a:pt x="1551" y="1009"/>
                  <a:pt x="1551" y="1009"/>
                  <a:pt x="1551" y="1009"/>
                </a:cubicBezTo>
                <a:cubicBezTo>
                  <a:pt x="1776" y="843"/>
                  <a:pt x="1776" y="843"/>
                  <a:pt x="1776" y="843"/>
                </a:cubicBezTo>
                <a:lnTo>
                  <a:pt x="1703" y="843"/>
                </a:lnTo>
                <a:close/>
              </a:path>
            </a:pathLst>
          </a:custGeom>
          <a:solidFill>
            <a:srgbClr val="013A81"/>
          </a:solidFill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j-lt"/>
            </a:endParaRPr>
          </a:p>
        </p:txBody>
      </p:sp>
      <p:sp>
        <p:nvSpPr>
          <p:cNvPr id="6" name="Freeform 6"/>
          <p:cNvSpPr>
            <a:spLocks/>
          </p:cNvSpPr>
          <p:nvPr userDrawn="1"/>
        </p:nvSpPr>
        <p:spPr bwMode="auto">
          <a:xfrm>
            <a:off x="2527301" y="2708277"/>
            <a:ext cx="1582738" cy="900112"/>
          </a:xfrm>
          <a:custGeom>
            <a:avLst/>
            <a:gdLst>
              <a:gd name="T0" fmla="*/ 1550 w 1775"/>
              <a:gd name="T1" fmla="*/ 0 h 1009"/>
              <a:gd name="T2" fmla="*/ 1324 w 1775"/>
              <a:gd name="T3" fmla="*/ 167 h 1009"/>
              <a:gd name="T4" fmla="*/ 1398 w 1775"/>
              <a:gd name="T5" fmla="*/ 167 h 1009"/>
              <a:gd name="T6" fmla="*/ 850 w 1775"/>
              <a:gd name="T7" fmla="*/ 705 h 1009"/>
              <a:gd name="T8" fmla="*/ 305 w 1775"/>
              <a:gd name="T9" fmla="*/ 202 h 1009"/>
              <a:gd name="T10" fmla="*/ 151 w 1775"/>
              <a:gd name="T11" fmla="*/ 315 h 1009"/>
              <a:gd name="T12" fmla="*/ 0 w 1775"/>
              <a:gd name="T13" fmla="*/ 204 h 1009"/>
              <a:gd name="T14" fmla="*/ 850 w 1775"/>
              <a:gd name="T15" fmla="*/ 1009 h 1009"/>
              <a:gd name="T16" fmla="*/ 1702 w 1775"/>
              <a:gd name="T17" fmla="*/ 167 h 1009"/>
              <a:gd name="T18" fmla="*/ 1775 w 1775"/>
              <a:gd name="T19" fmla="*/ 167 h 1009"/>
              <a:gd name="T20" fmla="*/ 1550 w 1775"/>
              <a:gd name="T21" fmla="*/ 0 h 1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775" h="1009">
                <a:moveTo>
                  <a:pt x="1550" y="0"/>
                </a:moveTo>
                <a:cubicBezTo>
                  <a:pt x="1324" y="167"/>
                  <a:pt x="1324" y="167"/>
                  <a:pt x="1324" y="167"/>
                </a:cubicBezTo>
                <a:cubicBezTo>
                  <a:pt x="1398" y="167"/>
                  <a:pt x="1398" y="167"/>
                  <a:pt x="1398" y="167"/>
                </a:cubicBezTo>
                <a:cubicBezTo>
                  <a:pt x="1393" y="465"/>
                  <a:pt x="1150" y="705"/>
                  <a:pt x="850" y="705"/>
                </a:cubicBezTo>
                <a:cubicBezTo>
                  <a:pt x="563" y="705"/>
                  <a:pt x="327" y="483"/>
                  <a:pt x="305" y="202"/>
                </a:cubicBezTo>
                <a:cubicBezTo>
                  <a:pt x="151" y="315"/>
                  <a:pt x="151" y="315"/>
                  <a:pt x="151" y="315"/>
                </a:cubicBezTo>
                <a:cubicBezTo>
                  <a:pt x="0" y="204"/>
                  <a:pt x="0" y="204"/>
                  <a:pt x="0" y="204"/>
                </a:cubicBezTo>
                <a:cubicBezTo>
                  <a:pt x="24" y="653"/>
                  <a:pt x="396" y="1009"/>
                  <a:pt x="850" y="1009"/>
                </a:cubicBezTo>
                <a:cubicBezTo>
                  <a:pt x="1318" y="1009"/>
                  <a:pt x="1697" y="633"/>
                  <a:pt x="1702" y="167"/>
                </a:cubicBezTo>
                <a:cubicBezTo>
                  <a:pt x="1775" y="167"/>
                  <a:pt x="1775" y="167"/>
                  <a:pt x="1775" y="167"/>
                </a:cubicBezTo>
                <a:lnTo>
                  <a:pt x="1550" y="0"/>
                </a:lnTo>
                <a:close/>
              </a:path>
            </a:pathLst>
          </a:custGeom>
          <a:solidFill>
            <a:srgbClr val="0574BB"/>
          </a:solidFill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j-lt"/>
            </a:endParaRPr>
          </a:p>
        </p:txBody>
      </p:sp>
      <p:sp>
        <p:nvSpPr>
          <p:cNvPr id="7" name="Freeform 7"/>
          <p:cNvSpPr>
            <a:spLocks/>
          </p:cNvSpPr>
          <p:nvPr userDrawn="1"/>
        </p:nvSpPr>
        <p:spPr bwMode="auto">
          <a:xfrm>
            <a:off x="5022851" y="2708277"/>
            <a:ext cx="1582738" cy="900112"/>
          </a:xfrm>
          <a:custGeom>
            <a:avLst/>
            <a:gdLst>
              <a:gd name="T0" fmla="*/ 1550 w 1775"/>
              <a:gd name="T1" fmla="*/ 0 h 1009"/>
              <a:gd name="T2" fmla="*/ 1324 w 1775"/>
              <a:gd name="T3" fmla="*/ 167 h 1009"/>
              <a:gd name="T4" fmla="*/ 1397 w 1775"/>
              <a:gd name="T5" fmla="*/ 167 h 1009"/>
              <a:gd name="T6" fmla="*/ 850 w 1775"/>
              <a:gd name="T7" fmla="*/ 705 h 1009"/>
              <a:gd name="T8" fmla="*/ 305 w 1775"/>
              <a:gd name="T9" fmla="*/ 202 h 1009"/>
              <a:gd name="T10" fmla="*/ 151 w 1775"/>
              <a:gd name="T11" fmla="*/ 315 h 1009"/>
              <a:gd name="T12" fmla="*/ 0 w 1775"/>
              <a:gd name="T13" fmla="*/ 204 h 1009"/>
              <a:gd name="T14" fmla="*/ 850 w 1775"/>
              <a:gd name="T15" fmla="*/ 1009 h 1009"/>
              <a:gd name="T16" fmla="*/ 1701 w 1775"/>
              <a:gd name="T17" fmla="*/ 167 h 1009"/>
              <a:gd name="T18" fmla="*/ 1775 w 1775"/>
              <a:gd name="T19" fmla="*/ 167 h 1009"/>
              <a:gd name="T20" fmla="*/ 1550 w 1775"/>
              <a:gd name="T21" fmla="*/ 0 h 1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775" h="1009">
                <a:moveTo>
                  <a:pt x="1550" y="0"/>
                </a:moveTo>
                <a:cubicBezTo>
                  <a:pt x="1324" y="167"/>
                  <a:pt x="1324" y="167"/>
                  <a:pt x="1324" y="167"/>
                </a:cubicBezTo>
                <a:cubicBezTo>
                  <a:pt x="1397" y="167"/>
                  <a:pt x="1397" y="167"/>
                  <a:pt x="1397" y="167"/>
                </a:cubicBezTo>
                <a:cubicBezTo>
                  <a:pt x="1393" y="465"/>
                  <a:pt x="1149" y="705"/>
                  <a:pt x="850" y="705"/>
                </a:cubicBezTo>
                <a:cubicBezTo>
                  <a:pt x="563" y="705"/>
                  <a:pt x="327" y="483"/>
                  <a:pt x="305" y="202"/>
                </a:cubicBezTo>
                <a:cubicBezTo>
                  <a:pt x="151" y="315"/>
                  <a:pt x="151" y="315"/>
                  <a:pt x="151" y="315"/>
                </a:cubicBezTo>
                <a:cubicBezTo>
                  <a:pt x="0" y="204"/>
                  <a:pt x="0" y="204"/>
                  <a:pt x="0" y="204"/>
                </a:cubicBezTo>
                <a:cubicBezTo>
                  <a:pt x="24" y="653"/>
                  <a:pt x="395" y="1009"/>
                  <a:pt x="850" y="1009"/>
                </a:cubicBezTo>
                <a:cubicBezTo>
                  <a:pt x="1317" y="1009"/>
                  <a:pt x="1697" y="633"/>
                  <a:pt x="1701" y="167"/>
                </a:cubicBezTo>
                <a:cubicBezTo>
                  <a:pt x="1775" y="167"/>
                  <a:pt x="1775" y="167"/>
                  <a:pt x="1775" y="167"/>
                </a:cubicBezTo>
                <a:lnTo>
                  <a:pt x="1550" y="0"/>
                </a:lnTo>
                <a:close/>
              </a:path>
            </a:pathLst>
          </a:custGeom>
          <a:solidFill>
            <a:srgbClr val="96D56D"/>
          </a:solidFill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j-lt"/>
            </a:endParaRPr>
          </a:p>
        </p:txBody>
      </p:sp>
      <p:sp>
        <p:nvSpPr>
          <p:cNvPr id="8" name="Freeform 8"/>
          <p:cNvSpPr>
            <a:spLocks/>
          </p:cNvSpPr>
          <p:nvPr userDrawn="1"/>
        </p:nvSpPr>
        <p:spPr bwMode="auto">
          <a:xfrm>
            <a:off x="3775076" y="2089152"/>
            <a:ext cx="1582738" cy="900112"/>
          </a:xfrm>
          <a:custGeom>
            <a:avLst/>
            <a:gdLst>
              <a:gd name="T0" fmla="*/ 1702 w 1775"/>
              <a:gd name="T1" fmla="*/ 843 h 1009"/>
              <a:gd name="T2" fmla="*/ 850 w 1775"/>
              <a:gd name="T3" fmla="*/ 0 h 1009"/>
              <a:gd name="T4" fmla="*/ 0 w 1775"/>
              <a:gd name="T5" fmla="*/ 805 h 1009"/>
              <a:gd name="T6" fmla="*/ 151 w 1775"/>
              <a:gd name="T7" fmla="*/ 694 h 1009"/>
              <a:gd name="T8" fmla="*/ 305 w 1775"/>
              <a:gd name="T9" fmla="*/ 808 h 1009"/>
              <a:gd name="T10" fmla="*/ 850 w 1775"/>
              <a:gd name="T11" fmla="*/ 304 h 1009"/>
              <a:gd name="T12" fmla="*/ 1397 w 1775"/>
              <a:gd name="T13" fmla="*/ 843 h 1009"/>
              <a:gd name="T14" fmla="*/ 1324 w 1775"/>
              <a:gd name="T15" fmla="*/ 843 h 1009"/>
              <a:gd name="T16" fmla="*/ 1550 w 1775"/>
              <a:gd name="T17" fmla="*/ 1009 h 1009"/>
              <a:gd name="T18" fmla="*/ 1775 w 1775"/>
              <a:gd name="T19" fmla="*/ 843 h 1009"/>
              <a:gd name="T20" fmla="*/ 1702 w 1775"/>
              <a:gd name="T21" fmla="*/ 843 h 1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775" h="1009">
                <a:moveTo>
                  <a:pt x="1702" y="843"/>
                </a:moveTo>
                <a:cubicBezTo>
                  <a:pt x="1697" y="377"/>
                  <a:pt x="1317" y="0"/>
                  <a:pt x="850" y="0"/>
                </a:cubicBezTo>
                <a:cubicBezTo>
                  <a:pt x="396" y="0"/>
                  <a:pt x="24" y="357"/>
                  <a:pt x="0" y="805"/>
                </a:cubicBezTo>
                <a:cubicBezTo>
                  <a:pt x="151" y="694"/>
                  <a:pt x="151" y="694"/>
                  <a:pt x="151" y="694"/>
                </a:cubicBezTo>
                <a:cubicBezTo>
                  <a:pt x="305" y="808"/>
                  <a:pt x="305" y="808"/>
                  <a:pt x="305" y="808"/>
                </a:cubicBezTo>
                <a:cubicBezTo>
                  <a:pt x="327" y="526"/>
                  <a:pt x="563" y="304"/>
                  <a:pt x="850" y="304"/>
                </a:cubicBezTo>
                <a:cubicBezTo>
                  <a:pt x="1150" y="304"/>
                  <a:pt x="1393" y="544"/>
                  <a:pt x="1397" y="843"/>
                </a:cubicBezTo>
                <a:cubicBezTo>
                  <a:pt x="1324" y="843"/>
                  <a:pt x="1324" y="843"/>
                  <a:pt x="1324" y="843"/>
                </a:cubicBezTo>
                <a:cubicBezTo>
                  <a:pt x="1550" y="1009"/>
                  <a:pt x="1550" y="1009"/>
                  <a:pt x="1550" y="1009"/>
                </a:cubicBezTo>
                <a:cubicBezTo>
                  <a:pt x="1775" y="843"/>
                  <a:pt x="1775" y="843"/>
                  <a:pt x="1775" y="843"/>
                </a:cubicBezTo>
                <a:lnTo>
                  <a:pt x="1702" y="843"/>
                </a:lnTo>
                <a:close/>
              </a:path>
            </a:pathLst>
          </a:custGeom>
          <a:solidFill>
            <a:srgbClr val="8DBAEE"/>
          </a:solidFill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j-lt"/>
            </a:endParaRPr>
          </a:p>
        </p:txBody>
      </p:sp>
      <p:sp>
        <p:nvSpPr>
          <p:cNvPr id="9" name="Freeform 9"/>
          <p:cNvSpPr>
            <a:spLocks/>
          </p:cNvSpPr>
          <p:nvPr userDrawn="1"/>
        </p:nvSpPr>
        <p:spPr bwMode="auto">
          <a:xfrm>
            <a:off x="6278562" y="2089152"/>
            <a:ext cx="1582738" cy="900112"/>
          </a:xfrm>
          <a:custGeom>
            <a:avLst/>
            <a:gdLst>
              <a:gd name="T0" fmla="*/ 1701 w 1775"/>
              <a:gd name="T1" fmla="*/ 843 h 1009"/>
              <a:gd name="T2" fmla="*/ 850 w 1775"/>
              <a:gd name="T3" fmla="*/ 0 h 1009"/>
              <a:gd name="T4" fmla="*/ 0 w 1775"/>
              <a:gd name="T5" fmla="*/ 798 h 1009"/>
              <a:gd name="T6" fmla="*/ 142 w 1775"/>
              <a:gd name="T7" fmla="*/ 694 h 1009"/>
              <a:gd name="T8" fmla="*/ 304 w 1775"/>
              <a:gd name="T9" fmla="*/ 814 h 1009"/>
              <a:gd name="T10" fmla="*/ 850 w 1775"/>
              <a:gd name="T11" fmla="*/ 304 h 1009"/>
              <a:gd name="T12" fmla="*/ 1397 w 1775"/>
              <a:gd name="T13" fmla="*/ 843 h 1009"/>
              <a:gd name="T14" fmla="*/ 1324 w 1775"/>
              <a:gd name="T15" fmla="*/ 843 h 1009"/>
              <a:gd name="T16" fmla="*/ 1549 w 1775"/>
              <a:gd name="T17" fmla="*/ 1009 h 1009"/>
              <a:gd name="T18" fmla="*/ 1775 w 1775"/>
              <a:gd name="T19" fmla="*/ 843 h 1009"/>
              <a:gd name="T20" fmla="*/ 1701 w 1775"/>
              <a:gd name="T21" fmla="*/ 843 h 1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775" h="1009">
                <a:moveTo>
                  <a:pt x="1701" y="843"/>
                </a:moveTo>
                <a:cubicBezTo>
                  <a:pt x="1697" y="377"/>
                  <a:pt x="1317" y="0"/>
                  <a:pt x="850" y="0"/>
                </a:cubicBezTo>
                <a:cubicBezTo>
                  <a:pt x="398" y="0"/>
                  <a:pt x="28" y="353"/>
                  <a:pt x="0" y="798"/>
                </a:cubicBezTo>
                <a:cubicBezTo>
                  <a:pt x="142" y="694"/>
                  <a:pt x="142" y="694"/>
                  <a:pt x="142" y="694"/>
                </a:cubicBezTo>
                <a:cubicBezTo>
                  <a:pt x="304" y="814"/>
                  <a:pt x="304" y="814"/>
                  <a:pt x="304" y="814"/>
                </a:cubicBezTo>
                <a:cubicBezTo>
                  <a:pt x="323" y="529"/>
                  <a:pt x="560" y="304"/>
                  <a:pt x="850" y="304"/>
                </a:cubicBezTo>
                <a:cubicBezTo>
                  <a:pt x="1149" y="304"/>
                  <a:pt x="1392" y="544"/>
                  <a:pt x="1397" y="843"/>
                </a:cubicBezTo>
                <a:cubicBezTo>
                  <a:pt x="1324" y="843"/>
                  <a:pt x="1324" y="843"/>
                  <a:pt x="1324" y="843"/>
                </a:cubicBezTo>
                <a:cubicBezTo>
                  <a:pt x="1549" y="1009"/>
                  <a:pt x="1549" y="1009"/>
                  <a:pt x="1549" y="1009"/>
                </a:cubicBezTo>
                <a:cubicBezTo>
                  <a:pt x="1775" y="843"/>
                  <a:pt x="1775" y="843"/>
                  <a:pt x="1775" y="843"/>
                </a:cubicBezTo>
                <a:lnTo>
                  <a:pt x="1701" y="843"/>
                </a:lnTo>
                <a:close/>
              </a:path>
            </a:pathLst>
          </a:custGeom>
          <a:solidFill>
            <a:srgbClr val="676767"/>
          </a:solidFill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j-lt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1223322" y="2991224"/>
            <a:ext cx="381592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900" b="1" dirty="0" smtClean="0">
                <a:solidFill>
                  <a:srgbClr val="001169"/>
                </a:solidFill>
                <a:latin typeface="+mj-lt"/>
              </a:rPr>
              <a:t>Start</a:t>
            </a:r>
            <a:endParaRPr lang="en-US" sz="900" b="1" dirty="0">
              <a:solidFill>
                <a:srgbClr val="001169"/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7479709" y="3123859"/>
            <a:ext cx="381592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900" b="1" dirty="0" smtClean="0">
                <a:solidFill>
                  <a:srgbClr val="676767"/>
                </a:solidFill>
                <a:latin typeface="+mj-lt"/>
              </a:rPr>
              <a:t>Finish</a:t>
            </a:r>
            <a:endParaRPr lang="en-US" sz="900" b="1" dirty="0">
              <a:solidFill>
                <a:srgbClr val="676767"/>
              </a:solidFill>
              <a:latin typeface="+mj-lt"/>
            </a:endParaRPr>
          </a:p>
        </p:txBody>
      </p:sp>
      <p:sp>
        <p:nvSpPr>
          <p:cNvPr id="12" name="Oval 11"/>
          <p:cNvSpPr/>
          <p:nvPr userDrawn="1"/>
        </p:nvSpPr>
        <p:spPr>
          <a:xfrm>
            <a:off x="1373975" y="2908392"/>
            <a:ext cx="70552" cy="70552"/>
          </a:xfrm>
          <a:prstGeom prst="ellipse">
            <a:avLst/>
          </a:prstGeom>
          <a:solidFill>
            <a:srgbClr val="001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1169"/>
              </a:solidFill>
              <a:latin typeface="+mj-lt"/>
            </a:endParaRPr>
          </a:p>
        </p:txBody>
      </p:sp>
      <p:sp>
        <p:nvSpPr>
          <p:cNvPr id="13" name="Oval 12"/>
          <p:cNvSpPr/>
          <p:nvPr userDrawn="1"/>
        </p:nvSpPr>
        <p:spPr>
          <a:xfrm>
            <a:off x="7635229" y="3038984"/>
            <a:ext cx="70552" cy="70552"/>
          </a:xfrm>
          <a:prstGeom prst="ellipse">
            <a:avLst/>
          </a:prstGeom>
          <a:solidFill>
            <a:srgbClr val="676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Text Placeholder 22"/>
          <p:cNvSpPr>
            <a:spLocks noGrp="1"/>
          </p:cNvSpPr>
          <p:nvPr>
            <p:ph type="body" sz="quarter" idx="24" hasCustomPrompt="1"/>
          </p:nvPr>
        </p:nvSpPr>
        <p:spPr>
          <a:xfrm>
            <a:off x="1459583" y="2217762"/>
            <a:ext cx="1166228" cy="1015200"/>
          </a:xfrm>
          <a:prstGeom prst="rect">
            <a:avLst/>
          </a:prstGeom>
        </p:spPr>
        <p:txBody>
          <a:bodyPr>
            <a:prstTxWarp prst="textCircle">
              <a:avLst>
                <a:gd name="adj" fmla="val 14273442"/>
              </a:avLst>
            </a:prstTxWarp>
          </a:bodyPr>
          <a:lstStyle>
            <a:lvl1pPr marL="0" indent="0">
              <a:buFontTx/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15" name="Text Placeholder 22"/>
          <p:cNvSpPr>
            <a:spLocks noGrp="1"/>
          </p:cNvSpPr>
          <p:nvPr>
            <p:ph type="body" sz="quarter" idx="25" hasCustomPrompt="1"/>
          </p:nvPr>
        </p:nvSpPr>
        <p:spPr>
          <a:xfrm>
            <a:off x="3957018" y="2217762"/>
            <a:ext cx="1166228" cy="1015200"/>
          </a:xfrm>
          <a:prstGeom prst="rect">
            <a:avLst/>
          </a:prstGeom>
        </p:spPr>
        <p:txBody>
          <a:bodyPr>
            <a:prstTxWarp prst="textCircle">
              <a:avLst>
                <a:gd name="adj" fmla="val 14273442"/>
              </a:avLst>
            </a:prstTxWarp>
          </a:bodyPr>
          <a:lstStyle>
            <a:lvl1pPr marL="0" indent="0">
              <a:buFontTx/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16" name="Text Placeholder 22"/>
          <p:cNvSpPr>
            <a:spLocks noGrp="1"/>
          </p:cNvSpPr>
          <p:nvPr>
            <p:ph type="body" sz="quarter" idx="26" hasCustomPrompt="1"/>
          </p:nvPr>
        </p:nvSpPr>
        <p:spPr>
          <a:xfrm>
            <a:off x="6452185" y="2217762"/>
            <a:ext cx="1166228" cy="1015200"/>
          </a:xfrm>
          <a:prstGeom prst="rect">
            <a:avLst/>
          </a:prstGeom>
        </p:spPr>
        <p:txBody>
          <a:bodyPr>
            <a:prstTxWarp prst="textCircle">
              <a:avLst>
                <a:gd name="adj" fmla="val 14273442"/>
              </a:avLst>
            </a:prstTxWarp>
          </a:bodyPr>
          <a:lstStyle>
            <a:lvl1pPr marL="0" indent="0">
              <a:buFontTx/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17" name="Text Placeholder 24"/>
          <p:cNvSpPr>
            <a:spLocks noGrp="1"/>
          </p:cNvSpPr>
          <p:nvPr>
            <p:ph type="body" sz="quarter" idx="27" hasCustomPrompt="1"/>
          </p:nvPr>
        </p:nvSpPr>
        <p:spPr>
          <a:xfrm rot="207103">
            <a:off x="2819026" y="2752810"/>
            <a:ext cx="939982" cy="722312"/>
          </a:xfrm>
          <a:prstGeom prst="rect">
            <a:avLst/>
          </a:prstGeom>
        </p:spPr>
        <p:txBody>
          <a:bodyPr>
            <a:prstTxWarp prst="textArchDown">
              <a:avLst>
                <a:gd name="adj" fmla="val 77433"/>
              </a:avLst>
            </a:prstTxWarp>
          </a:bodyPr>
          <a:lstStyle>
            <a:lvl1pPr marL="0" indent="0">
              <a:buFontTx/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          TEXT HERE</a:t>
            </a:r>
            <a:endParaRPr lang="en-AU" dirty="0"/>
          </a:p>
        </p:txBody>
      </p:sp>
      <p:sp>
        <p:nvSpPr>
          <p:cNvPr id="18" name="Text Placeholder 24"/>
          <p:cNvSpPr>
            <a:spLocks noGrp="1"/>
          </p:cNvSpPr>
          <p:nvPr>
            <p:ph type="body" sz="quarter" idx="28" hasCustomPrompt="1"/>
          </p:nvPr>
        </p:nvSpPr>
        <p:spPr>
          <a:xfrm rot="207103">
            <a:off x="5320455" y="2752810"/>
            <a:ext cx="939982" cy="722312"/>
          </a:xfrm>
          <a:prstGeom prst="rect">
            <a:avLst/>
          </a:prstGeom>
        </p:spPr>
        <p:txBody>
          <a:bodyPr>
            <a:prstTxWarp prst="textArchDown">
              <a:avLst>
                <a:gd name="adj" fmla="val 77433"/>
              </a:avLst>
            </a:prstTxWarp>
          </a:bodyPr>
          <a:lstStyle>
            <a:lvl1pPr marL="0" indent="0">
              <a:buFontTx/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            TEXT HERE</a:t>
            </a:r>
            <a:endParaRPr lang="en-AU" dirty="0"/>
          </a:p>
        </p:txBody>
      </p:sp>
      <p:sp>
        <p:nvSpPr>
          <p:cNvPr id="19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2665930" y="1810909"/>
            <a:ext cx="1305480" cy="51987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ext Placeholder 40"/>
          <p:cNvSpPr>
            <a:spLocks noGrp="1"/>
          </p:cNvSpPr>
          <p:nvPr>
            <p:ph type="body" sz="quarter" idx="32"/>
          </p:nvPr>
        </p:nvSpPr>
        <p:spPr>
          <a:xfrm>
            <a:off x="5143550" y="1810909"/>
            <a:ext cx="1305480" cy="51987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6527800" y="3280363"/>
            <a:ext cx="1074030" cy="51987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40"/>
          <p:cNvSpPr>
            <a:spLocks noGrp="1"/>
          </p:cNvSpPr>
          <p:nvPr>
            <p:ph type="body" sz="quarter" idx="34"/>
          </p:nvPr>
        </p:nvSpPr>
        <p:spPr>
          <a:xfrm>
            <a:off x="4039025" y="3280363"/>
            <a:ext cx="1074030" cy="51987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1528621" y="3280363"/>
            <a:ext cx="1074030" cy="51987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Box 23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6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70920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4_Arrow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aphicFrame>
        <p:nvGraphicFramePr>
          <p:cNvPr id="5" name="Chart 4"/>
          <p:cNvGraphicFramePr/>
          <p:nvPr userDrawn="1">
            <p:extLst>
              <p:ext uri="{D42A27DB-BD31-4B8C-83A1-F6EECF244321}">
                <p14:modId xmlns:p14="http://schemas.microsoft.com/office/powerpoint/2010/main" val="1626556482"/>
              </p:ext>
            </p:extLst>
          </p:nvPr>
        </p:nvGraphicFramePr>
        <p:xfrm>
          <a:off x="2389600" y="1454150"/>
          <a:ext cx="6167023" cy="23008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ight Arrow 5"/>
          <p:cNvSpPr/>
          <p:nvPr userDrawn="1"/>
        </p:nvSpPr>
        <p:spPr>
          <a:xfrm>
            <a:off x="1553670" y="2916501"/>
            <a:ext cx="6134063" cy="614191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8DB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7" name="Right Arrow 6"/>
          <p:cNvSpPr/>
          <p:nvPr userDrawn="1"/>
        </p:nvSpPr>
        <p:spPr>
          <a:xfrm>
            <a:off x="1553671" y="2459226"/>
            <a:ext cx="4803312" cy="614191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96D5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8" name="Right Arrow 7"/>
          <p:cNvSpPr/>
          <p:nvPr userDrawn="1"/>
        </p:nvSpPr>
        <p:spPr>
          <a:xfrm>
            <a:off x="1553669" y="2001951"/>
            <a:ext cx="3987974" cy="614191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9" name="Right Arrow 8"/>
          <p:cNvSpPr/>
          <p:nvPr userDrawn="1"/>
        </p:nvSpPr>
        <p:spPr>
          <a:xfrm>
            <a:off x="1553669" y="1544676"/>
            <a:ext cx="2654474" cy="614191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013A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Oval 9"/>
          <p:cNvSpPr/>
          <p:nvPr userDrawn="1"/>
        </p:nvSpPr>
        <p:spPr>
          <a:xfrm>
            <a:off x="593726" y="1555416"/>
            <a:ext cx="1919885" cy="1919885"/>
          </a:xfrm>
          <a:prstGeom prst="ellipse">
            <a:avLst/>
          </a:prstGeom>
          <a:solidFill>
            <a:srgbClr val="013A8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2559577" y="1748121"/>
            <a:ext cx="858331" cy="2874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559576" y="2193837"/>
            <a:ext cx="1730037" cy="2874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2559576" y="2676382"/>
            <a:ext cx="1730037" cy="2874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2559576" y="3133147"/>
            <a:ext cx="1730037" cy="2874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</a:t>
            </a:r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16" hasCustomPrompt="1"/>
          </p:nvPr>
        </p:nvSpPr>
        <p:spPr>
          <a:xfrm>
            <a:off x="3440744" y="1707777"/>
            <a:ext cx="679565" cy="2941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 smtClean="0"/>
              <a:t>0%</a:t>
            </a:r>
            <a:endParaRPr lang="en-AU" dirty="0"/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17" hasCustomPrompt="1"/>
          </p:nvPr>
        </p:nvSpPr>
        <p:spPr>
          <a:xfrm>
            <a:off x="4750241" y="2155090"/>
            <a:ext cx="703108" cy="2941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 smtClean="0"/>
              <a:t>0%</a:t>
            </a:r>
            <a:endParaRPr lang="en-AU" dirty="0"/>
          </a:p>
        </p:txBody>
      </p:sp>
      <p:sp>
        <p:nvSpPr>
          <p:cNvPr id="17" name="Text Placeholder 29"/>
          <p:cNvSpPr>
            <a:spLocks noGrp="1"/>
          </p:cNvSpPr>
          <p:nvPr>
            <p:ph type="body" sz="quarter" idx="18" hasCustomPrompt="1"/>
          </p:nvPr>
        </p:nvSpPr>
        <p:spPr>
          <a:xfrm>
            <a:off x="5569830" y="2600304"/>
            <a:ext cx="608720" cy="2941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 smtClean="0"/>
              <a:t>0%</a:t>
            </a:r>
            <a:endParaRPr lang="en-AU" dirty="0"/>
          </a:p>
        </p:txBody>
      </p:sp>
      <p:sp>
        <p:nvSpPr>
          <p:cNvPr id="18" name="Text Placeholder 29"/>
          <p:cNvSpPr>
            <a:spLocks noGrp="1"/>
          </p:cNvSpPr>
          <p:nvPr>
            <p:ph type="body" sz="quarter" idx="19" hasCustomPrompt="1"/>
          </p:nvPr>
        </p:nvSpPr>
        <p:spPr>
          <a:xfrm>
            <a:off x="6867499" y="3069492"/>
            <a:ext cx="712106" cy="2941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 smtClean="0"/>
              <a:t>0%</a:t>
            </a:r>
            <a:endParaRPr lang="en-AU" dirty="0"/>
          </a:p>
        </p:txBody>
      </p:sp>
      <p:sp>
        <p:nvSpPr>
          <p:cNvPr id="19" name="Text Placeholder 34"/>
          <p:cNvSpPr>
            <a:spLocks noGrp="1"/>
          </p:cNvSpPr>
          <p:nvPr>
            <p:ph type="body" sz="quarter" idx="20"/>
          </p:nvPr>
        </p:nvSpPr>
        <p:spPr>
          <a:xfrm>
            <a:off x="593727" y="3828227"/>
            <a:ext cx="7735027" cy="50140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ext Placeholder 36"/>
          <p:cNvSpPr>
            <a:spLocks noGrp="1"/>
          </p:cNvSpPr>
          <p:nvPr>
            <p:ph type="body" sz="quarter" idx="21" hasCustomPrompt="1"/>
          </p:nvPr>
        </p:nvSpPr>
        <p:spPr>
          <a:xfrm>
            <a:off x="763294" y="2223751"/>
            <a:ext cx="1576301" cy="30095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21" name="Text Placeholder 36"/>
          <p:cNvSpPr>
            <a:spLocks noGrp="1"/>
          </p:cNvSpPr>
          <p:nvPr>
            <p:ph type="body" sz="quarter" idx="22"/>
          </p:nvPr>
        </p:nvSpPr>
        <p:spPr>
          <a:xfrm>
            <a:off x="763294" y="2426174"/>
            <a:ext cx="1576301" cy="49032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</a:t>
            </a:r>
          </a:p>
        </p:txBody>
      </p:sp>
      <p:sp>
        <p:nvSpPr>
          <p:cNvPr id="22" name="Text Placeholder 29"/>
          <p:cNvSpPr>
            <a:spLocks noGrp="1"/>
          </p:cNvSpPr>
          <p:nvPr>
            <p:ph type="body" sz="quarter" idx="23" hasCustomPrompt="1"/>
          </p:nvPr>
        </p:nvSpPr>
        <p:spPr>
          <a:xfrm>
            <a:off x="943975" y="1841689"/>
            <a:ext cx="1182280" cy="29417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 smtClean="0"/>
              <a:t>0%</a:t>
            </a:r>
            <a:endParaRPr lang="en-AU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5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72930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5_Key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Right Arrow 19"/>
          <p:cNvSpPr/>
          <p:nvPr userDrawn="1"/>
        </p:nvSpPr>
        <p:spPr>
          <a:xfrm rot="16200000">
            <a:off x="1657060" y="2497181"/>
            <a:ext cx="606198" cy="614191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013A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1" name="Right Arrow 20"/>
          <p:cNvSpPr/>
          <p:nvPr userDrawn="1"/>
        </p:nvSpPr>
        <p:spPr>
          <a:xfrm rot="16200000">
            <a:off x="2017137" y="2361620"/>
            <a:ext cx="877318" cy="614191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2" name="Right Arrow 21"/>
          <p:cNvSpPr/>
          <p:nvPr userDrawn="1"/>
        </p:nvSpPr>
        <p:spPr>
          <a:xfrm rot="16200000">
            <a:off x="2376871" y="2225718"/>
            <a:ext cx="1149123" cy="614191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96D5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3" name="Right Arrow 22"/>
          <p:cNvSpPr/>
          <p:nvPr userDrawn="1"/>
        </p:nvSpPr>
        <p:spPr>
          <a:xfrm rot="16200000">
            <a:off x="2705821" y="2059030"/>
            <a:ext cx="1482497" cy="614191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8DB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Freeform 5"/>
          <p:cNvSpPr>
            <a:spLocks noEditPoints="1"/>
          </p:cNvSpPr>
          <p:nvPr userDrawn="1"/>
        </p:nvSpPr>
        <p:spPr bwMode="auto">
          <a:xfrm>
            <a:off x="593725" y="2701887"/>
            <a:ext cx="3213100" cy="941388"/>
          </a:xfrm>
          <a:custGeom>
            <a:avLst/>
            <a:gdLst>
              <a:gd name="T0" fmla="*/ 5123 w 5292"/>
              <a:gd name="T1" fmla="*/ 605 h 1548"/>
              <a:gd name="T2" fmla="*/ 1810 w 5292"/>
              <a:gd name="T3" fmla="*/ 605 h 1548"/>
              <a:gd name="T4" fmla="*/ 1695 w 5292"/>
              <a:gd name="T5" fmla="*/ 492 h 1548"/>
              <a:gd name="T6" fmla="*/ 1495 w 5292"/>
              <a:gd name="T7" fmla="*/ 492 h 1548"/>
              <a:gd name="T8" fmla="*/ 775 w 5292"/>
              <a:gd name="T9" fmla="*/ 0 h 1548"/>
              <a:gd name="T10" fmla="*/ 0 w 5292"/>
              <a:gd name="T11" fmla="*/ 774 h 1548"/>
              <a:gd name="T12" fmla="*/ 775 w 5292"/>
              <a:gd name="T13" fmla="*/ 1548 h 1548"/>
              <a:gd name="T14" fmla="*/ 1495 w 5292"/>
              <a:gd name="T15" fmla="*/ 1057 h 1548"/>
              <a:gd name="T16" fmla="*/ 1695 w 5292"/>
              <a:gd name="T17" fmla="*/ 1057 h 1548"/>
              <a:gd name="T18" fmla="*/ 1810 w 5292"/>
              <a:gd name="T19" fmla="*/ 944 h 1548"/>
              <a:gd name="T20" fmla="*/ 5123 w 5292"/>
              <a:gd name="T21" fmla="*/ 944 h 1548"/>
              <a:gd name="T22" fmla="*/ 5292 w 5292"/>
              <a:gd name="T23" fmla="*/ 774 h 1548"/>
              <a:gd name="T24" fmla="*/ 5123 w 5292"/>
              <a:gd name="T25" fmla="*/ 605 h 1548"/>
              <a:gd name="T26" fmla="*/ 461 w 5292"/>
              <a:gd name="T27" fmla="*/ 970 h 1548"/>
              <a:gd name="T28" fmla="*/ 266 w 5292"/>
              <a:gd name="T29" fmla="*/ 774 h 1548"/>
              <a:gd name="T30" fmla="*/ 461 w 5292"/>
              <a:gd name="T31" fmla="*/ 579 h 1548"/>
              <a:gd name="T32" fmla="*/ 657 w 5292"/>
              <a:gd name="T33" fmla="*/ 774 h 1548"/>
              <a:gd name="T34" fmla="*/ 461 w 5292"/>
              <a:gd name="T35" fmla="*/ 970 h 15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292" h="1548">
                <a:moveTo>
                  <a:pt x="5123" y="605"/>
                </a:moveTo>
                <a:cubicBezTo>
                  <a:pt x="1810" y="605"/>
                  <a:pt x="1810" y="605"/>
                  <a:pt x="1810" y="605"/>
                </a:cubicBezTo>
                <a:cubicBezTo>
                  <a:pt x="1809" y="542"/>
                  <a:pt x="1758" y="492"/>
                  <a:pt x="1695" y="492"/>
                </a:cubicBezTo>
                <a:cubicBezTo>
                  <a:pt x="1495" y="492"/>
                  <a:pt x="1495" y="492"/>
                  <a:pt x="1495" y="492"/>
                </a:cubicBezTo>
                <a:cubicBezTo>
                  <a:pt x="1383" y="204"/>
                  <a:pt x="1102" y="0"/>
                  <a:pt x="775" y="0"/>
                </a:cubicBezTo>
                <a:cubicBezTo>
                  <a:pt x="347" y="0"/>
                  <a:pt x="0" y="347"/>
                  <a:pt x="0" y="774"/>
                </a:cubicBezTo>
                <a:cubicBezTo>
                  <a:pt x="0" y="1202"/>
                  <a:pt x="347" y="1548"/>
                  <a:pt x="775" y="1548"/>
                </a:cubicBezTo>
                <a:cubicBezTo>
                  <a:pt x="1102" y="1548"/>
                  <a:pt x="1383" y="1345"/>
                  <a:pt x="1495" y="1057"/>
                </a:cubicBezTo>
                <a:cubicBezTo>
                  <a:pt x="1695" y="1057"/>
                  <a:pt x="1695" y="1057"/>
                  <a:pt x="1695" y="1057"/>
                </a:cubicBezTo>
                <a:cubicBezTo>
                  <a:pt x="1758" y="1057"/>
                  <a:pt x="1809" y="1006"/>
                  <a:pt x="1810" y="944"/>
                </a:cubicBezTo>
                <a:cubicBezTo>
                  <a:pt x="5123" y="944"/>
                  <a:pt x="5123" y="944"/>
                  <a:pt x="5123" y="944"/>
                </a:cubicBezTo>
                <a:cubicBezTo>
                  <a:pt x="5217" y="944"/>
                  <a:pt x="5292" y="868"/>
                  <a:pt x="5292" y="774"/>
                </a:cubicBezTo>
                <a:cubicBezTo>
                  <a:pt x="5292" y="681"/>
                  <a:pt x="5217" y="605"/>
                  <a:pt x="5123" y="605"/>
                </a:cubicBezTo>
                <a:close/>
                <a:moveTo>
                  <a:pt x="461" y="970"/>
                </a:moveTo>
                <a:cubicBezTo>
                  <a:pt x="353" y="970"/>
                  <a:pt x="266" y="882"/>
                  <a:pt x="266" y="774"/>
                </a:cubicBezTo>
                <a:cubicBezTo>
                  <a:pt x="266" y="666"/>
                  <a:pt x="353" y="579"/>
                  <a:pt x="461" y="579"/>
                </a:cubicBezTo>
                <a:cubicBezTo>
                  <a:pt x="569" y="579"/>
                  <a:pt x="657" y="666"/>
                  <a:pt x="657" y="774"/>
                </a:cubicBezTo>
                <a:cubicBezTo>
                  <a:pt x="657" y="882"/>
                  <a:pt x="569" y="970"/>
                  <a:pt x="461" y="970"/>
                </a:cubicBezTo>
                <a:close/>
              </a:path>
            </a:pathLst>
          </a:custGeom>
          <a:solidFill>
            <a:srgbClr val="013A81"/>
          </a:solidFill>
          <a:ln w="1270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j-lt"/>
            </a:endParaRPr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4572000" y="1543050"/>
            <a:ext cx="0" cy="274320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 userDrawn="1"/>
        </p:nvSpPr>
        <p:spPr>
          <a:xfrm>
            <a:off x="5061629" y="1546311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7" name="Oval 26"/>
          <p:cNvSpPr/>
          <p:nvPr userDrawn="1"/>
        </p:nvSpPr>
        <p:spPr>
          <a:xfrm>
            <a:off x="5061629" y="2310027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8" name="Oval 27"/>
          <p:cNvSpPr/>
          <p:nvPr userDrawn="1"/>
        </p:nvSpPr>
        <p:spPr>
          <a:xfrm>
            <a:off x="5061629" y="3837461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9" name="Oval 28"/>
          <p:cNvSpPr/>
          <p:nvPr userDrawn="1"/>
        </p:nvSpPr>
        <p:spPr>
          <a:xfrm>
            <a:off x="5061629" y="3073745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5056207" y="1590380"/>
            <a:ext cx="363212" cy="38567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67224" y="2362008"/>
            <a:ext cx="363212" cy="38567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02</a:t>
            </a:r>
          </a:p>
        </p:txBody>
      </p:sp>
      <p:sp>
        <p:nvSpPr>
          <p:cNvPr id="32" name="Oval 31"/>
          <p:cNvSpPr/>
          <p:nvPr userDrawn="1"/>
        </p:nvSpPr>
        <p:spPr>
          <a:xfrm>
            <a:off x="5061629" y="3073745"/>
            <a:ext cx="357790" cy="357790"/>
          </a:xfrm>
          <a:prstGeom prst="ellipse">
            <a:avLst/>
          </a:prstGeom>
          <a:solidFill>
            <a:srgbClr val="3B6FB5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5067224" y="3125724"/>
            <a:ext cx="363212" cy="38567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03</a:t>
            </a:r>
          </a:p>
        </p:txBody>
      </p:sp>
      <p:sp>
        <p:nvSpPr>
          <p:cNvPr id="34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067224" y="3883950"/>
            <a:ext cx="363212" cy="38567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04</a:t>
            </a:r>
          </a:p>
        </p:txBody>
      </p:sp>
      <p:sp>
        <p:nvSpPr>
          <p:cNvPr id="35" name="Text Placeholder 38"/>
          <p:cNvSpPr>
            <a:spLocks noGrp="1"/>
          </p:cNvSpPr>
          <p:nvPr>
            <p:ph type="body" sz="quarter" idx="17" hasCustomPrompt="1"/>
          </p:nvPr>
        </p:nvSpPr>
        <p:spPr>
          <a:xfrm>
            <a:off x="5609567" y="1489633"/>
            <a:ext cx="3132610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6" name="Text Placeholder 40"/>
          <p:cNvSpPr>
            <a:spLocks noGrp="1"/>
          </p:cNvSpPr>
          <p:nvPr>
            <p:ph type="body" sz="quarter" idx="18"/>
          </p:nvPr>
        </p:nvSpPr>
        <p:spPr>
          <a:xfrm>
            <a:off x="5619750" y="1648888"/>
            <a:ext cx="3090151" cy="42201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Text Placeholder 40"/>
          <p:cNvSpPr>
            <a:spLocks noGrp="1"/>
          </p:cNvSpPr>
          <p:nvPr>
            <p:ph type="body" sz="quarter" idx="25"/>
          </p:nvPr>
        </p:nvSpPr>
        <p:spPr>
          <a:xfrm>
            <a:off x="455566" y="3820405"/>
            <a:ext cx="3367135" cy="42201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8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1729648" y="2664041"/>
            <a:ext cx="459610" cy="38567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10%</a:t>
            </a:r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2222309" y="2401926"/>
            <a:ext cx="459610" cy="38567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20%</a:t>
            </a:r>
          </a:p>
        </p:txBody>
      </p:sp>
      <p:sp>
        <p:nvSpPr>
          <p:cNvPr id="40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2702396" y="2148549"/>
            <a:ext cx="459610" cy="38567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20%</a:t>
            </a:r>
          </a:p>
        </p:txBody>
      </p:sp>
      <p:sp>
        <p:nvSpPr>
          <p:cNvPr id="41" name="Text Placeholder 10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45" y="1774761"/>
            <a:ext cx="459610" cy="38567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30%</a:t>
            </a:r>
          </a:p>
        </p:txBody>
      </p:sp>
      <p:sp>
        <p:nvSpPr>
          <p:cNvPr id="42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5609567" y="2265960"/>
            <a:ext cx="3132610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3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5619750" y="2425215"/>
            <a:ext cx="3090151" cy="42201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5609567" y="3040694"/>
            <a:ext cx="3132610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5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5619750" y="3199949"/>
            <a:ext cx="3090151" cy="42201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5609567" y="3771359"/>
            <a:ext cx="3132610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7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5619750" y="3930614"/>
            <a:ext cx="3090151" cy="42201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8" name="TextBox 47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0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1" name="TextBox 50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32426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6_Tex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2"/>
            <a:ext cx="7985770" cy="24726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2920211" y="1543050"/>
            <a:ext cx="0" cy="2743200"/>
          </a:xfrm>
          <a:prstGeom prst="line">
            <a:avLst/>
          </a:prstGeom>
          <a:ln w="9525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3195690" y="1684339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27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3176589" y="1845417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8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3195690" y="2361387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29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3186115" y="2522465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3195690" y="3065311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1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3186115" y="3226389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38"/>
          <p:cNvSpPr>
            <a:spLocks noGrp="1"/>
          </p:cNvSpPr>
          <p:nvPr>
            <p:ph type="body" sz="quarter" idx="36" hasCustomPrompt="1"/>
          </p:nvPr>
        </p:nvSpPr>
        <p:spPr>
          <a:xfrm>
            <a:off x="3195690" y="3808110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3" name="Text Placeholder 40"/>
          <p:cNvSpPr>
            <a:spLocks noGrp="1"/>
          </p:cNvSpPr>
          <p:nvPr>
            <p:ph type="body" sz="quarter" idx="37"/>
          </p:nvPr>
        </p:nvSpPr>
        <p:spPr>
          <a:xfrm>
            <a:off x="3176589" y="3969188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aphicFrame>
        <p:nvGraphicFramePr>
          <p:cNvPr id="34" name="Chart 33"/>
          <p:cNvGraphicFramePr/>
          <p:nvPr userDrawn="1">
            <p:extLst>
              <p:ext uri="{D42A27DB-BD31-4B8C-83A1-F6EECF244321}">
                <p14:modId xmlns:p14="http://schemas.microsoft.com/office/powerpoint/2010/main" val="3786626110"/>
              </p:ext>
            </p:extLst>
          </p:nvPr>
        </p:nvGraphicFramePr>
        <p:xfrm>
          <a:off x="396056" y="1555750"/>
          <a:ext cx="2526629" cy="2514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5" name="Chart Placeholder 22"/>
          <p:cNvSpPr>
            <a:spLocks noGrp="1"/>
          </p:cNvSpPr>
          <p:nvPr>
            <p:ph type="chart" sz="quarter" idx="38"/>
          </p:nvPr>
        </p:nvSpPr>
        <p:spPr>
          <a:xfrm>
            <a:off x="239714" y="1543050"/>
            <a:ext cx="2598737" cy="2743200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36" name="Chart Placeholder 22"/>
          <p:cNvSpPr>
            <a:spLocks noGrp="1"/>
          </p:cNvSpPr>
          <p:nvPr>
            <p:ph type="chart" sz="quarter" idx="39"/>
          </p:nvPr>
        </p:nvSpPr>
        <p:spPr>
          <a:xfrm>
            <a:off x="5427303" y="1543050"/>
            <a:ext cx="2755109" cy="2743200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16" name="TextBox 15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8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8067591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igi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2" y="4271596"/>
            <a:ext cx="9143999" cy="176192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Rectangle 17"/>
          <p:cNvSpPr/>
          <p:nvPr userDrawn="1"/>
        </p:nvSpPr>
        <p:spPr>
          <a:xfrm>
            <a:off x="605" y="-369"/>
            <a:ext cx="9144001" cy="4271964"/>
          </a:xfrm>
          <a:prstGeom prst="rect">
            <a:avLst/>
          </a:prstGeom>
          <a:solidFill>
            <a:srgbClr val="8DBAEE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2180169" y="258395"/>
            <a:ext cx="5265738" cy="3817939"/>
            <a:chOff x="2180169" y="258394"/>
            <a:chExt cx="5265738" cy="3817939"/>
          </a:xfrm>
        </p:grpSpPr>
        <p:sp>
          <p:nvSpPr>
            <p:cNvPr id="20" name="Freeform 118"/>
            <p:cNvSpPr>
              <a:spLocks noEditPoints="1"/>
            </p:cNvSpPr>
            <p:nvPr/>
          </p:nvSpPr>
          <p:spPr bwMode="auto">
            <a:xfrm>
              <a:off x="7201432" y="2115769"/>
              <a:ext cx="42863" cy="1722438"/>
            </a:xfrm>
            <a:custGeom>
              <a:avLst/>
              <a:gdLst>
                <a:gd name="T0" fmla="*/ 10 w 20"/>
                <a:gd name="T1" fmla="*/ 788 h 788"/>
                <a:gd name="T2" fmla="*/ 0 w 20"/>
                <a:gd name="T3" fmla="*/ 778 h 788"/>
                <a:gd name="T4" fmla="*/ 0 w 20"/>
                <a:gd name="T5" fmla="*/ 708 h 788"/>
                <a:gd name="T6" fmla="*/ 10 w 20"/>
                <a:gd name="T7" fmla="*/ 698 h 788"/>
                <a:gd name="T8" fmla="*/ 20 w 20"/>
                <a:gd name="T9" fmla="*/ 708 h 788"/>
                <a:gd name="T10" fmla="*/ 20 w 20"/>
                <a:gd name="T11" fmla="*/ 778 h 788"/>
                <a:gd name="T12" fmla="*/ 10 w 20"/>
                <a:gd name="T13" fmla="*/ 788 h 788"/>
                <a:gd name="T14" fmla="*/ 10 w 20"/>
                <a:gd name="T15" fmla="*/ 648 h 788"/>
                <a:gd name="T16" fmla="*/ 0 w 20"/>
                <a:gd name="T17" fmla="*/ 638 h 788"/>
                <a:gd name="T18" fmla="*/ 0 w 20"/>
                <a:gd name="T19" fmla="*/ 569 h 788"/>
                <a:gd name="T20" fmla="*/ 10 w 20"/>
                <a:gd name="T21" fmla="*/ 559 h 788"/>
                <a:gd name="T22" fmla="*/ 20 w 20"/>
                <a:gd name="T23" fmla="*/ 569 h 788"/>
                <a:gd name="T24" fmla="*/ 20 w 20"/>
                <a:gd name="T25" fmla="*/ 638 h 788"/>
                <a:gd name="T26" fmla="*/ 10 w 20"/>
                <a:gd name="T27" fmla="*/ 648 h 788"/>
                <a:gd name="T28" fmla="*/ 10 w 20"/>
                <a:gd name="T29" fmla="*/ 509 h 788"/>
                <a:gd name="T30" fmla="*/ 0 w 20"/>
                <a:gd name="T31" fmla="*/ 499 h 788"/>
                <a:gd name="T32" fmla="*/ 0 w 20"/>
                <a:gd name="T33" fmla="*/ 429 h 788"/>
                <a:gd name="T34" fmla="*/ 10 w 20"/>
                <a:gd name="T35" fmla="*/ 419 h 788"/>
                <a:gd name="T36" fmla="*/ 20 w 20"/>
                <a:gd name="T37" fmla="*/ 429 h 788"/>
                <a:gd name="T38" fmla="*/ 20 w 20"/>
                <a:gd name="T39" fmla="*/ 499 h 788"/>
                <a:gd name="T40" fmla="*/ 10 w 20"/>
                <a:gd name="T41" fmla="*/ 509 h 788"/>
                <a:gd name="T42" fmla="*/ 10 w 20"/>
                <a:gd name="T43" fmla="*/ 369 h 788"/>
                <a:gd name="T44" fmla="*/ 0 w 20"/>
                <a:gd name="T45" fmla="*/ 359 h 788"/>
                <a:gd name="T46" fmla="*/ 0 w 20"/>
                <a:gd name="T47" fmla="*/ 289 h 788"/>
                <a:gd name="T48" fmla="*/ 10 w 20"/>
                <a:gd name="T49" fmla="*/ 279 h 788"/>
                <a:gd name="T50" fmla="*/ 20 w 20"/>
                <a:gd name="T51" fmla="*/ 289 h 788"/>
                <a:gd name="T52" fmla="*/ 20 w 20"/>
                <a:gd name="T53" fmla="*/ 359 h 788"/>
                <a:gd name="T54" fmla="*/ 10 w 20"/>
                <a:gd name="T55" fmla="*/ 369 h 788"/>
                <a:gd name="T56" fmla="*/ 10 w 20"/>
                <a:gd name="T57" fmla="*/ 230 h 788"/>
                <a:gd name="T58" fmla="*/ 0 w 20"/>
                <a:gd name="T59" fmla="*/ 220 h 788"/>
                <a:gd name="T60" fmla="*/ 0 w 20"/>
                <a:gd name="T61" fmla="*/ 150 h 788"/>
                <a:gd name="T62" fmla="*/ 10 w 20"/>
                <a:gd name="T63" fmla="*/ 140 h 788"/>
                <a:gd name="T64" fmla="*/ 20 w 20"/>
                <a:gd name="T65" fmla="*/ 150 h 788"/>
                <a:gd name="T66" fmla="*/ 20 w 20"/>
                <a:gd name="T67" fmla="*/ 220 h 788"/>
                <a:gd name="T68" fmla="*/ 10 w 20"/>
                <a:gd name="T69" fmla="*/ 230 h 788"/>
                <a:gd name="T70" fmla="*/ 10 w 20"/>
                <a:gd name="T71" fmla="*/ 90 h 788"/>
                <a:gd name="T72" fmla="*/ 0 w 20"/>
                <a:gd name="T73" fmla="*/ 80 h 788"/>
                <a:gd name="T74" fmla="*/ 0 w 20"/>
                <a:gd name="T75" fmla="*/ 10 h 788"/>
                <a:gd name="T76" fmla="*/ 10 w 20"/>
                <a:gd name="T77" fmla="*/ 0 h 788"/>
                <a:gd name="T78" fmla="*/ 20 w 20"/>
                <a:gd name="T79" fmla="*/ 10 h 788"/>
                <a:gd name="T80" fmla="*/ 20 w 20"/>
                <a:gd name="T81" fmla="*/ 80 h 788"/>
                <a:gd name="T82" fmla="*/ 10 w 20"/>
                <a:gd name="T83" fmla="*/ 90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" h="788">
                  <a:moveTo>
                    <a:pt x="10" y="788"/>
                  </a:moveTo>
                  <a:cubicBezTo>
                    <a:pt x="5" y="788"/>
                    <a:pt x="0" y="784"/>
                    <a:pt x="0" y="778"/>
                  </a:cubicBezTo>
                  <a:cubicBezTo>
                    <a:pt x="0" y="708"/>
                    <a:pt x="0" y="708"/>
                    <a:pt x="0" y="708"/>
                  </a:cubicBezTo>
                  <a:cubicBezTo>
                    <a:pt x="0" y="703"/>
                    <a:pt x="5" y="698"/>
                    <a:pt x="10" y="698"/>
                  </a:cubicBezTo>
                  <a:cubicBezTo>
                    <a:pt x="16" y="698"/>
                    <a:pt x="20" y="703"/>
                    <a:pt x="20" y="708"/>
                  </a:cubicBezTo>
                  <a:cubicBezTo>
                    <a:pt x="20" y="778"/>
                    <a:pt x="20" y="778"/>
                    <a:pt x="20" y="778"/>
                  </a:cubicBezTo>
                  <a:cubicBezTo>
                    <a:pt x="20" y="784"/>
                    <a:pt x="16" y="788"/>
                    <a:pt x="10" y="788"/>
                  </a:cubicBezTo>
                  <a:close/>
                  <a:moveTo>
                    <a:pt x="10" y="648"/>
                  </a:moveTo>
                  <a:cubicBezTo>
                    <a:pt x="5" y="648"/>
                    <a:pt x="0" y="644"/>
                    <a:pt x="0" y="638"/>
                  </a:cubicBezTo>
                  <a:cubicBezTo>
                    <a:pt x="0" y="569"/>
                    <a:pt x="0" y="569"/>
                    <a:pt x="0" y="569"/>
                  </a:cubicBezTo>
                  <a:cubicBezTo>
                    <a:pt x="0" y="563"/>
                    <a:pt x="5" y="559"/>
                    <a:pt x="10" y="559"/>
                  </a:cubicBezTo>
                  <a:cubicBezTo>
                    <a:pt x="16" y="559"/>
                    <a:pt x="20" y="563"/>
                    <a:pt x="20" y="569"/>
                  </a:cubicBezTo>
                  <a:cubicBezTo>
                    <a:pt x="20" y="638"/>
                    <a:pt x="20" y="638"/>
                    <a:pt x="20" y="638"/>
                  </a:cubicBezTo>
                  <a:cubicBezTo>
                    <a:pt x="20" y="644"/>
                    <a:pt x="16" y="648"/>
                    <a:pt x="10" y="648"/>
                  </a:cubicBezTo>
                  <a:close/>
                  <a:moveTo>
                    <a:pt x="10" y="509"/>
                  </a:moveTo>
                  <a:cubicBezTo>
                    <a:pt x="5" y="509"/>
                    <a:pt x="0" y="504"/>
                    <a:pt x="0" y="499"/>
                  </a:cubicBezTo>
                  <a:cubicBezTo>
                    <a:pt x="0" y="429"/>
                    <a:pt x="0" y="429"/>
                    <a:pt x="0" y="429"/>
                  </a:cubicBezTo>
                  <a:cubicBezTo>
                    <a:pt x="0" y="424"/>
                    <a:pt x="5" y="419"/>
                    <a:pt x="10" y="419"/>
                  </a:cubicBezTo>
                  <a:cubicBezTo>
                    <a:pt x="16" y="419"/>
                    <a:pt x="20" y="424"/>
                    <a:pt x="20" y="429"/>
                  </a:cubicBezTo>
                  <a:cubicBezTo>
                    <a:pt x="20" y="499"/>
                    <a:pt x="20" y="499"/>
                    <a:pt x="20" y="499"/>
                  </a:cubicBezTo>
                  <a:cubicBezTo>
                    <a:pt x="20" y="504"/>
                    <a:pt x="16" y="509"/>
                    <a:pt x="10" y="509"/>
                  </a:cubicBezTo>
                  <a:close/>
                  <a:moveTo>
                    <a:pt x="10" y="369"/>
                  </a:moveTo>
                  <a:cubicBezTo>
                    <a:pt x="5" y="369"/>
                    <a:pt x="0" y="365"/>
                    <a:pt x="0" y="359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0" y="284"/>
                    <a:pt x="5" y="279"/>
                    <a:pt x="10" y="279"/>
                  </a:cubicBezTo>
                  <a:cubicBezTo>
                    <a:pt x="16" y="279"/>
                    <a:pt x="20" y="284"/>
                    <a:pt x="20" y="289"/>
                  </a:cubicBezTo>
                  <a:cubicBezTo>
                    <a:pt x="20" y="359"/>
                    <a:pt x="20" y="359"/>
                    <a:pt x="20" y="359"/>
                  </a:cubicBezTo>
                  <a:cubicBezTo>
                    <a:pt x="20" y="365"/>
                    <a:pt x="16" y="369"/>
                    <a:pt x="10" y="369"/>
                  </a:cubicBezTo>
                  <a:close/>
                  <a:moveTo>
                    <a:pt x="10" y="230"/>
                  </a:moveTo>
                  <a:cubicBezTo>
                    <a:pt x="5" y="230"/>
                    <a:pt x="0" y="225"/>
                    <a:pt x="0" y="22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44"/>
                    <a:pt x="5" y="140"/>
                    <a:pt x="10" y="140"/>
                  </a:cubicBezTo>
                  <a:cubicBezTo>
                    <a:pt x="16" y="140"/>
                    <a:pt x="20" y="144"/>
                    <a:pt x="20" y="150"/>
                  </a:cubicBezTo>
                  <a:cubicBezTo>
                    <a:pt x="20" y="220"/>
                    <a:pt x="20" y="220"/>
                    <a:pt x="20" y="220"/>
                  </a:cubicBezTo>
                  <a:cubicBezTo>
                    <a:pt x="20" y="225"/>
                    <a:pt x="16" y="230"/>
                    <a:pt x="10" y="230"/>
                  </a:cubicBezTo>
                  <a:close/>
                  <a:moveTo>
                    <a:pt x="10" y="90"/>
                  </a:moveTo>
                  <a:cubicBezTo>
                    <a:pt x="5" y="90"/>
                    <a:pt x="0" y="86"/>
                    <a:pt x="0" y="8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5" y="0"/>
                    <a:pt x="10" y="0"/>
                  </a:cubicBezTo>
                  <a:cubicBezTo>
                    <a:pt x="16" y="0"/>
                    <a:pt x="20" y="5"/>
                    <a:pt x="20" y="10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0" y="86"/>
                    <a:pt x="16" y="90"/>
                    <a:pt x="10" y="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119"/>
            <p:cNvSpPr>
              <a:spLocks noEditPoints="1"/>
            </p:cNvSpPr>
            <p:nvPr/>
          </p:nvSpPr>
          <p:spPr bwMode="auto">
            <a:xfrm>
              <a:off x="2354794" y="286969"/>
              <a:ext cx="42863" cy="3244851"/>
            </a:xfrm>
            <a:custGeom>
              <a:avLst/>
              <a:gdLst>
                <a:gd name="T0" fmla="*/ 0 w 20"/>
                <a:gd name="T1" fmla="*/ 1475 h 1485"/>
                <a:gd name="T2" fmla="*/ 10 w 20"/>
                <a:gd name="T3" fmla="*/ 1396 h 1485"/>
                <a:gd name="T4" fmla="*/ 20 w 20"/>
                <a:gd name="T5" fmla="*/ 1475 h 1485"/>
                <a:gd name="T6" fmla="*/ 10 w 20"/>
                <a:gd name="T7" fmla="*/ 1346 h 1485"/>
                <a:gd name="T8" fmla="*/ 0 w 20"/>
                <a:gd name="T9" fmla="*/ 1266 h 1485"/>
                <a:gd name="T10" fmla="*/ 20 w 20"/>
                <a:gd name="T11" fmla="*/ 1266 h 1485"/>
                <a:gd name="T12" fmla="*/ 10 w 20"/>
                <a:gd name="T13" fmla="*/ 1346 h 1485"/>
                <a:gd name="T14" fmla="*/ 0 w 20"/>
                <a:gd name="T15" fmla="*/ 1196 h 1485"/>
                <a:gd name="T16" fmla="*/ 10 w 20"/>
                <a:gd name="T17" fmla="*/ 1116 h 1485"/>
                <a:gd name="T18" fmla="*/ 20 w 20"/>
                <a:gd name="T19" fmla="*/ 1196 h 1485"/>
                <a:gd name="T20" fmla="*/ 10 w 20"/>
                <a:gd name="T21" fmla="*/ 1067 h 1485"/>
                <a:gd name="T22" fmla="*/ 0 w 20"/>
                <a:gd name="T23" fmla="*/ 987 h 1485"/>
                <a:gd name="T24" fmla="*/ 20 w 20"/>
                <a:gd name="T25" fmla="*/ 987 h 1485"/>
                <a:gd name="T26" fmla="*/ 10 w 20"/>
                <a:gd name="T27" fmla="*/ 1067 h 1485"/>
                <a:gd name="T28" fmla="*/ 0 w 20"/>
                <a:gd name="T29" fmla="*/ 917 h 1485"/>
                <a:gd name="T30" fmla="*/ 10 w 20"/>
                <a:gd name="T31" fmla="*/ 837 h 1485"/>
                <a:gd name="T32" fmla="*/ 20 w 20"/>
                <a:gd name="T33" fmla="*/ 917 h 1485"/>
                <a:gd name="T34" fmla="*/ 10 w 20"/>
                <a:gd name="T35" fmla="*/ 787 h 1485"/>
                <a:gd name="T36" fmla="*/ 0 w 20"/>
                <a:gd name="T37" fmla="*/ 708 h 1485"/>
                <a:gd name="T38" fmla="*/ 20 w 20"/>
                <a:gd name="T39" fmla="*/ 708 h 1485"/>
                <a:gd name="T40" fmla="*/ 10 w 20"/>
                <a:gd name="T41" fmla="*/ 787 h 1485"/>
                <a:gd name="T42" fmla="*/ 0 w 20"/>
                <a:gd name="T43" fmla="*/ 638 h 1485"/>
                <a:gd name="T44" fmla="*/ 10 w 20"/>
                <a:gd name="T45" fmla="*/ 558 h 1485"/>
                <a:gd name="T46" fmla="*/ 20 w 20"/>
                <a:gd name="T47" fmla="*/ 638 h 1485"/>
                <a:gd name="T48" fmla="*/ 10 w 20"/>
                <a:gd name="T49" fmla="*/ 508 h 1485"/>
                <a:gd name="T50" fmla="*/ 0 w 20"/>
                <a:gd name="T51" fmla="*/ 428 h 1485"/>
                <a:gd name="T52" fmla="*/ 20 w 20"/>
                <a:gd name="T53" fmla="*/ 428 h 1485"/>
                <a:gd name="T54" fmla="*/ 10 w 20"/>
                <a:gd name="T55" fmla="*/ 508 h 1485"/>
                <a:gd name="T56" fmla="*/ 0 w 20"/>
                <a:gd name="T57" fmla="*/ 359 h 1485"/>
                <a:gd name="T58" fmla="*/ 10 w 20"/>
                <a:gd name="T59" fmla="*/ 279 h 1485"/>
                <a:gd name="T60" fmla="*/ 20 w 20"/>
                <a:gd name="T61" fmla="*/ 359 h 1485"/>
                <a:gd name="T62" fmla="*/ 10 w 20"/>
                <a:gd name="T63" fmla="*/ 229 h 1485"/>
                <a:gd name="T64" fmla="*/ 0 w 20"/>
                <a:gd name="T65" fmla="*/ 149 h 1485"/>
                <a:gd name="T66" fmla="*/ 20 w 20"/>
                <a:gd name="T67" fmla="*/ 149 h 1485"/>
                <a:gd name="T68" fmla="*/ 10 w 20"/>
                <a:gd name="T69" fmla="*/ 229 h 1485"/>
                <a:gd name="T70" fmla="*/ 0 w 20"/>
                <a:gd name="T71" fmla="*/ 80 h 1485"/>
                <a:gd name="T72" fmla="*/ 10 w 20"/>
                <a:gd name="T73" fmla="*/ 0 h 1485"/>
                <a:gd name="T74" fmla="*/ 20 w 20"/>
                <a:gd name="T75" fmla="*/ 80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" h="1485">
                  <a:moveTo>
                    <a:pt x="10" y="1485"/>
                  </a:moveTo>
                  <a:cubicBezTo>
                    <a:pt x="5" y="1485"/>
                    <a:pt x="0" y="1481"/>
                    <a:pt x="0" y="1475"/>
                  </a:cubicBezTo>
                  <a:cubicBezTo>
                    <a:pt x="0" y="1406"/>
                    <a:pt x="0" y="1406"/>
                    <a:pt x="0" y="1406"/>
                  </a:cubicBezTo>
                  <a:cubicBezTo>
                    <a:pt x="0" y="1400"/>
                    <a:pt x="5" y="1396"/>
                    <a:pt x="10" y="1396"/>
                  </a:cubicBezTo>
                  <a:cubicBezTo>
                    <a:pt x="16" y="1396"/>
                    <a:pt x="20" y="1400"/>
                    <a:pt x="20" y="1406"/>
                  </a:cubicBezTo>
                  <a:cubicBezTo>
                    <a:pt x="20" y="1475"/>
                    <a:pt x="20" y="1475"/>
                    <a:pt x="20" y="1475"/>
                  </a:cubicBezTo>
                  <a:cubicBezTo>
                    <a:pt x="20" y="1481"/>
                    <a:pt x="16" y="1485"/>
                    <a:pt x="10" y="1485"/>
                  </a:cubicBezTo>
                  <a:close/>
                  <a:moveTo>
                    <a:pt x="10" y="1346"/>
                  </a:moveTo>
                  <a:cubicBezTo>
                    <a:pt x="5" y="1346"/>
                    <a:pt x="0" y="1341"/>
                    <a:pt x="0" y="1336"/>
                  </a:cubicBezTo>
                  <a:cubicBezTo>
                    <a:pt x="0" y="1266"/>
                    <a:pt x="0" y="1266"/>
                    <a:pt x="0" y="1266"/>
                  </a:cubicBezTo>
                  <a:cubicBezTo>
                    <a:pt x="0" y="1261"/>
                    <a:pt x="5" y="1256"/>
                    <a:pt x="10" y="1256"/>
                  </a:cubicBezTo>
                  <a:cubicBezTo>
                    <a:pt x="16" y="1256"/>
                    <a:pt x="20" y="1261"/>
                    <a:pt x="20" y="1266"/>
                  </a:cubicBezTo>
                  <a:cubicBezTo>
                    <a:pt x="20" y="1336"/>
                    <a:pt x="20" y="1336"/>
                    <a:pt x="20" y="1336"/>
                  </a:cubicBezTo>
                  <a:cubicBezTo>
                    <a:pt x="20" y="1341"/>
                    <a:pt x="16" y="1346"/>
                    <a:pt x="10" y="1346"/>
                  </a:cubicBezTo>
                  <a:close/>
                  <a:moveTo>
                    <a:pt x="10" y="1206"/>
                  </a:moveTo>
                  <a:cubicBezTo>
                    <a:pt x="5" y="1206"/>
                    <a:pt x="0" y="1202"/>
                    <a:pt x="0" y="1196"/>
                  </a:cubicBezTo>
                  <a:cubicBezTo>
                    <a:pt x="0" y="1126"/>
                    <a:pt x="0" y="1126"/>
                    <a:pt x="0" y="1126"/>
                  </a:cubicBezTo>
                  <a:cubicBezTo>
                    <a:pt x="0" y="1121"/>
                    <a:pt x="5" y="1116"/>
                    <a:pt x="10" y="1116"/>
                  </a:cubicBezTo>
                  <a:cubicBezTo>
                    <a:pt x="16" y="1116"/>
                    <a:pt x="20" y="1121"/>
                    <a:pt x="20" y="1126"/>
                  </a:cubicBezTo>
                  <a:cubicBezTo>
                    <a:pt x="20" y="1196"/>
                    <a:pt x="20" y="1196"/>
                    <a:pt x="20" y="1196"/>
                  </a:cubicBezTo>
                  <a:cubicBezTo>
                    <a:pt x="20" y="1202"/>
                    <a:pt x="16" y="1206"/>
                    <a:pt x="10" y="1206"/>
                  </a:cubicBezTo>
                  <a:close/>
                  <a:moveTo>
                    <a:pt x="10" y="1067"/>
                  </a:moveTo>
                  <a:cubicBezTo>
                    <a:pt x="5" y="1067"/>
                    <a:pt x="0" y="1062"/>
                    <a:pt x="0" y="1057"/>
                  </a:cubicBezTo>
                  <a:cubicBezTo>
                    <a:pt x="0" y="987"/>
                    <a:pt x="0" y="987"/>
                    <a:pt x="0" y="987"/>
                  </a:cubicBezTo>
                  <a:cubicBezTo>
                    <a:pt x="0" y="981"/>
                    <a:pt x="5" y="977"/>
                    <a:pt x="10" y="977"/>
                  </a:cubicBezTo>
                  <a:cubicBezTo>
                    <a:pt x="16" y="977"/>
                    <a:pt x="20" y="981"/>
                    <a:pt x="20" y="987"/>
                  </a:cubicBezTo>
                  <a:cubicBezTo>
                    <a:pt x="20" y="1057"/>
                    <a:pt x="20" y="1057"/>
                    <a:pt x="20" y="1057"/>
                  </a:cubicBezTo>
                  <a:cubicBezTo>
                    <a:pt x="20" y="1062"/>
                    <a:pt x="16" y="1067"/>
                    <a:pt x="10" y="1067"/>
                  </a:cubicBezTo>
                  <a:close/>
                  <a:moveTo>
                    <a:pt x="10" y="927"/>
                  </a:moveTo>
                  <a:cubicBezTo>
                    <a:pt x="5" y="927"/>
                    <a:pt x="0" y="923"/>
                    <a:pt x="0" y="917"/>
                  </a:cubicBezTo>
                  <a:cubicBezTo>
                    <a:pt x="0" y="847"/>
                    <a:pt x="0" y="847"/>
                    <a:pt x="0" y="847"/>
                  </a:cubicBezTo>
                  <a:cubicBezTo>
                    <a:pt x="0" y="842"/>
                    <a:pt x="5" y="837"/>
                    <a:pt x="10" y="837"/>
                  </a:cubicBezTo>
                  <a:cubicBezTo>
                    <a:pt x="16" y="837"/>
                    <a:pt x="20" y="842"/>
                    <a:pt x="20" y="847"/>
                  </a:cubicBezTo>
                  <a:cubicBezTo>
                    <a:pt x="20" y="917"/>
                    <a:pt x="20" y="917"/>
                    <a:pt x="20" y="917"/>
                  </a:cubicBezTo>
                  <a:cubicBezTo>
                    <a:pt x="20" y="923"/>
                    <a:pt x="16" y="927"/>
                    <a:pt x="10" y="927"/>
                  </a:cubicBezTo>
                  <a:close/>
                  <a:moveTo>
                    <a:pt x="10" y="787"/>
                  </a:moveTo>
                  <a:cubicBezTo>
                    <a:pt x="5" y="787"/>
                    <a:pt x="0" y="783"/>
                    <a:pt x="0" y="777"/>
                  </a:cubicBezTo>
                  <a:cubicBezTo>
                    <a:pt x="0" y="708"/>
                    <a:pt x="0" y="708"/>
                    <a:pt x="0" y="708"/>
                  </a:cubicBezTo>
                  <a:cubicBezTo>
                    <a:pt x="0" y="702"/>
                    <a:pt x="5" y="698"/>
                    <a:pt x="10" y="698"/>
                  </a:cubicBezTo>
                  <a:cubicBezTo>
                    <a:pt x="16" y="698"/>
                    <a:pt x="20" y="702"/>
                    <a:pt x="20" y="708"/>
                  </a:cubicBezTo>
                  <a:cubicBezTo>
                    <a:pt x="20" y="777"/>
                    <a:pt x="20" y="777"/>
                    <a:pt x="20" y="777"/>
                  </a:cubicBezTo>
                  <a:cubicBezTo>
                    <a:pt x="20" y="783"/>
                    <a:pt x="16" y="787"/>
                    <a:pt x="10" y="787"/>
                  </a:cubicBezTo>
                  <a:close/>
                  <a:moveTo>
                    <a:pt x="10" y="648"/>
                  </a:moveTo>
                  <a:cubicBezTo>
                    <a:pt x="5" y="648"/>
                    <a:pt x="0" y="643"/>
                    <a:pt x="0" y="638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0" y="563"/>
                    <a:pt x="5" y="558"/>
                    <a:pt x="10" y="558"/>
                  </a:cubicBezTo>
                  <a:cubicBezTo>
                    <a:pt x="16" y="558"/>
                    <a:pt x="20" y="563"/>
                    <a:pt x="20" y="568"/>
                  </a:cubicBezTo>
                  <a:cubicBezTo>
                    <a:pt x="20" y="638"/>
                    <a:pt x="20" y="638"/>
                    <a:pt x="20" y="638"/>
                  </a:cubicBezTo>
                  <a:cubicBezTo>
                    <a:pt x="20" y="643"/>
                    <a:pt x="16" y="648"/>
                    <a:pt x="10" y="648"/>
                  </a:cubicBezTo>
                  <a:close/>
                  <a:moveTo>
                    <a:pt x="10" y="508"/>
                  </a:moveTo>
                  <a:cubicBezTo>
                    <a:pt x="5" y="508"/>
                    <a:pt x="0" y="504"/>
                    <a:pt x="0" y="498"/>
                  </a:cubicBezTo>
                  <a:cubicBezTo>
                    <a:pt x="0" y="428"/>
                    <a:pt x="0" y="428"/>
                    <a:pt x="0" y="428"/>
                  </a:cubicBezTo>
                  <a:cubicBezTo>
                    <a:pt x="0" y="423"/>
                    <a:pt x="5" y="419"/>
                    <a:pt x="10" y="419"/>
                  </a:cubicBezTo>
                  <a:cubicBezTo>
                    <a:pt x="16" y="419"/>
                    <a:pt x="20" y="423"/>
                    <a:pt x="20" y="428"/>
                  </a:cubicBezTo>
                  <a:cubicBezTo>
                    <a:pt x="20" y="498"/>
                    <a:pt x="20" y="498"/>
                    <a:pt x="20" y="498"/>
                  </a:cubicBezTo>
                  <a:cubicBezTo>
                    <a:pt x="20" y="504"/>
                    <a:pt x="16" y="508"/>
                    <a:pt x="10" y="508"/>
                  </a:cubicBezTo>
                  <a:close/>
                  <a:moveTo>
                    <a:pt x="10" y="369"/>
                  </a:moveTo>
                  <a:cubicBezTo>
                    <a:pt x="5" y="369"/>
                    <a:pt x="0" y="364"/>
                    <a:pt x="0" y="359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0" y="283"/>
                    <a:pt x="5" y="279"/>
                    <a:pt x="10" y="279"/>
                  </a:cubicBezTo>
                  <a:cubicBezTo>
                    <a:pt x="16" y="279"/>
                    <a:pt x="20" y="283"/>
                    <a:pt x="20" y="289"/>
                  </a:cubicBezTo>
                  <a:cubicBezTo>
                    <a:pt x="20" y="359"/>
                    <a:pt x="20" y="359"/>
                    <a:pt x="20" y="359"/>
                  </a:cubicBezTo>
                  <a:cubicBezTo>
                    <a:pt x="20" y="364"/>
                    <a:pt x="16" y="369"/>
                    <a:pt x="10" y="369"/>
                  </a:cubicBezTo>
                  <a:close/>
                  <a:moveTo>
                    <a:pt x="10" y="229"/>
                  </a:moveTo>
                  <a:cubicBezTo>
                    <a:pt x="5" y="229"/>
                    <a:pt x="0" y="225"/>
                    <a:pt x="0" y="21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4"/>
                    <a:pt x="5" y="139"/>
                    <a:pt x="10" y="139"/>
                  </a:cubicBezTo>
                  <a:cubicBezTo>
                    <a:pt x="16" y="139"/>
                    <a:pt x="20" y="144"/>
                    <a:pt x="20" y="149"/>
                  </a:cubicBezTo>
                  <a:cubicBezTo>
                    <a:pt x="20" y="219"/>
                    <a:pt x="20" y="219"/>
                    <a:pt x="20" y="219"/>
                  </a:cubicBezTo>
                  <a:cubicBezTo>
                    <a:pt x="20" y="225"/>
                    <a:pt x="16" y="229"/>
                    <a:pt x="10" y="229"/>
                  </a:cubicBezTo>
                  <a:close/>
                  <a:moveTo>
                    <a:pt x="10" y="89"/>
                  </a:moveTo>
                  <a:cubicBezTo>
                    <a:pt x="5" y="89"/>
                    <a:pt x="0" y="85"/>
                    <a:pt x="0" y="8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0" y="85"/>
                    <a:pt x="16" y="89"/>
                    <a:pt x="10" y="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120"/>
            <p:cNvSpPr>
              <a:spLocks/>
            </p:cNvSpPr>
            <p:nvPr/>
          </p:nvSpPr>
          <p:spPr bwMode="auto">
            <a:xfrm>
              <a:off x="3812119" y="3423870"/>
              <a:ext cx="1371600" cy="603250"/>
            </a:xfrm>
            <a:custGeom>
              <a:avLst/>
              <a:gdLst>
                <a:gd name="T0" fmla="*/ 67 w 630"/>
                <a:gd name="T1" fmla="*/ 0 h 276"/>
                <a:gd name="T2" fmla="*/ 0 w 630"/>
                <a:gd name="T3" fmla="*/ 276 h 276"/>
                <a:gd name="T4" fmla="*/ 630 w 630"/>
                <a:gd name="T5" fmla="*/ 276 h 276"/>
                <a:gd name="T6" fmla="*/ 562 w 630"/>
                <a:gd name="T7" fmla="*/ 0 h 276"/>
                <a:gd name="T8" fmla="*/ 67 w 630"/>
                <a:gd name="T9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0" h="276">
                  <a:moveTo>
                    <a:pt x="67" y="0"/>
                  </a:moveTo>
                  <a:cubicBezTo>
                    <a:pt x="45" y="92"/>
                    <a:pt x="22" y="184"/>
                    <a:pt x="0" y="276"/>
                  </a:cubicBezTo>
                  <a:cubicBezTo>
                    <a:pt x="210" y="276"/>
                    <a:pt x="420" y="276"/>
                    <a:pt x="630" y="276"/>
                  </a:cubicBezTo>
                  <a:cubicBezTo>
                    <a:pt x="607" y="184"/>
                    <a:pt x="585" y="92"/>
                    <a:pt x="562" y="0"/>
                  </a:cubicBezTo>
                  <a:cubicBezTo>
                    <a:pt x="397" y="0"/>
                    <a:pt x="232" y="0"/>
                    <a:pt x="67" y="0"/>
                  </a:cubicBezTo>
                  <a:close/>
                </a:path>
              </a:pathLst>
            </a:custGeom>
            <a:solidFill>
              <a:srgbClr val="BD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121"/>
            <p:cNvSpPr>
              <a:spLocks/>
            </p:cNvSpPr>
            <p:nvPr/>
          </p:nvSpPr>
          <p:spPr bwMode="auto">
            <a:xfrm>
              <a:off x="3656544" y="4016007"/>
              <a:ext cx="1682750" cy="60325"/>
            </a:xfrm>
            <a:custGeom>
              <a:avLst/>
              <a:gdLst>
                <a:gd name="T0" fmla="*/ 741 w 773"/>
                <a:gd name="T1" fmla="*/ 0 h 27"/>
                <a:gd name="T2" fmla="*/ 33 w 773"/>
                <a:gd name="T3" fmla="*/ 0 h 27"/>
                <a:gd name="T4" fmla="*/ 0 w 773"/>
                <a:gd name="T5" fmla="*/ 20 h 27"/>
                <a:gd name="T6" fmla="*/ 0 w 773"/>
                <a:gd name="T7" fmla="*/ 27 h 27"/>
                <a:gd name="T8" fmla="*/ 773 w 773"/>
                <a:gd name="T9" fmla="*/ 27 h 27"/>
                <a:gd name="T10" fmla="*/ 773 w 773"/>
                <a:gd name="T11" fmla="*/ 20 h 27"/>
                <a:gd name="T12" fmla="*/ 741 w 773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3" h="27">
                  <a:moveTo>
                    <a:pt x="741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9"/>
                    <a:pt x="0" y="2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773" y="27"/>
                    <a:pt x="773" y="27"/>
                    <a:pt x="773" y="27"/>
                  </a:cubicBezTo>
                  <a:cubicBezTo>
                    <a:pt x="773" y="20"/>
                    <a:pt x="773" y="20"/>
                    <a:pt x="773" y="20"/>
                  </a:cubicBezTo>
                  <a:cubicBezTo>
                    <a:pt x="773" y="9"/>
                    <a:pt x="759" y="0"/>
                    <a:pt x="741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4" name="Freeform 122"/>
            <p:cNvSpPr>
              <a:spLocks/>
            </p:cNvSpPr>
            <p:nvPr/>
          </p:nvSpPr>
          <p:spPr bwMode="auto">
            <a:xfrm>
              <a:off x="2180169" y="3190507"/>
              <a:ext cx="4635500" cy="447675"/>
            </a:xfrm>
            <a:custGeom>
              <a:avLst/>
              <a:gdLst>
                <a:gd name="T0" fmla="*/ 0 w 2130"/>
                <a:gd name="T1" fmla="*/ 0 h 205"/>
                <a:gd name="T2" fmla="*/ 0 w 2130"/>
                <a:gd name="T3" fmla="*/ 152 h 205"/>
                <a:gd name="T4" fmla="*/ 53 w 2130"/>
                <a:gd name="T5" fmla="*/ 205 h 205"/>
                <a:gd name="T6" fmla="*/ 2077 w 2130"/>
                <a:gd name="T7" fmla="*/ 205 h 205"/>
                <a:gd name="T8" fmla="*/ 2130 w 2130"/>
                <a:gd name="T9" fmla="*/ 152 h 205"/>
                <a:gd name="T10" fmla="*/ 2130 w 2130"/>
                <a:gd name="T11" fmla="*/ 0 h 205"/>
                <a:gd name="T12" fmla="*/ 0 w 2130"/>
                <a:gd name="T13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30" h="205">
                  <a:moveTo>
                    <a:pt x="0" y="0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0" y="181"/>
                    <a:pt x="23" y="205"/>
                    <a:pt x="53" y="205"/>
                  </a:cubicBezTo>
                  <a:cubicBezTo>
                    <a:pt x="2077" y="205"/>
                    <a:pt x="2077" y="205"/>
                    <a:pt x="2077" y="205"/>
                  </a:cubicBezTo>
                  <a:cubicBezTo>
                    <a:pt x="2106" y="205"/>
                    <a:pt x="2130" y="181"/>
                    <a:pt x="2130" y="152"/>
                  </a:cubicBezTo>
                  <a:cubicBezTo>
                    <a:pt x="2130" y="0"/>
                    <a:pt x="2130" y="0"/>
                    <a:pt x="213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123"/>
            <p:cNvSpPr>
              <a:spLocks/>
            </p:cNvSpPr>
            <p:nvPr/>
          </p:nvSpPr>
          <p:spPr bwMode="auto">
            <a:xfrm>
              <a:off x="2180169" y="258394"/>
              <a:ext cx="4635500" cy="2932114"/>
            </a:xfrm>
            <a:custGeom>
              <a:avLst/>
              <a:gdLst>
                <a:gd name="T0" fmla="*/ 2130 w 2130"/>
                <a:gd name="T1" fmla="*/ 1342 h 1342"/>
                <a:gd name="T2" fmla="*/ 2130 w 2130"/>
                <a:gd name="T3" fmla="*/ 53 h 1342"/>
                <a:gd name="T4" fmla="*/ 2077 w 2130"/>
                <a:gd name="T5" fmla="*/ 0 h 1342"/>
                <a:gd name="T6" fmla="*/ 53 w 2130"/>
                <a:gd name="T7" fmla="*/ 0 h 1342"/>
                <a:gd name="T8" fmla="*/ 0 w 2130"/>
                <a:gd name="T9" fmla="*/ 53 h 1342"/>
                <a:gd name="T10" fmla="*/ 0 w 2130"/>
                <a:gd name="T11" fmla="*/ 1342 h 1342"/>
                <a:gd name="T12" fmla="*/ 2130 w 2130"/>
                <a:gd name="T13" fmla="*/ 1342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30" h="1342">
                  <a:moveTo>
                    <a:pt x="2130" y="1342"/>
                  </a:moveTo>
                  <a:cubicBezTo>
                    <a:pt x="2130" y="53"/>
                    <a:pt x="2130" y="53"/>
                    <a:pt x="2130" y="53"/>
                  </a:cubicBezTo>
                  <a:cubicBezTo>
                    <a:pt x="2130" y="24"/>
                    <a:pt x="2106" y="0"/>
                    <a:pt x="207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3" y="0"/>
                    <a:pt x="0" y="24"/>
                    <a:pt x="0" y="53"/>
                  </a:cubicBezTo>
                  <a:cubicBezTo>
                    <a:pt x="0" y="1342"/>
                    <a:pt x="0" y="1342"/>
                    <a:pt x="0" y="1342"/>
                  </a:cubicBezTo>
                  <a:cubicBezTo>
                    <a:pt x="2130" y="1342"/>
                    <a:pt x="2130" y="1342"/>
                    <a:pt x="2130" y="1342"/>
                  </a:cubicBezTo>
                </a:path>
              </a:pathLst>
            </a:custGeom>
            <a:solidFill>
              <a:srgbClr val="252E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Rectangle 124"/>
            <p:cNvSpPr>
              <a:spLocks noChangeArrowheads="1"/>
            </p:cNvSpPr>
            <p:nvPr/>
          </p:nvSpPr>
          <p:spPr bwMode="auto">
            <a:xfrm>
              <a:off x="2370669" y="439369"/>
              <a:ext cx="4254500" cy="255905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Rectangle 125"/>
            <p:cNvSpPr>
              <a:spLocks noChangeArrowheads="1"/>
            </p:cNvSpPr>
            <p:nvPr/>
          </p:nvSpPr>
          <p:spPr bwMode="auto">
            <a:xfrm>
              <a:off x="2370669" y="439369"/>
              <a:ext cx="4254500" cy="25590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Rectangle 126"/>
            <p:cNvSpPr>
              <a:spLocks noChangeArrowheads="1"/>
            </p:cNvSpPr>
            <p:nvPr/>
          </p:nvSpPr>
          <p:spPr bwMode="auto">
            <a:xfrm>
              <a:off x="2623082" y="1145806"/>
              <a:ext cx="1152525" cy="60325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Rectangle 127"/>
            <p:cNvSpPr>
              <a:spLocks noChangeArrowheads="1"/>
            </p:cNvSpPr>
            <p:nvPr/>
          </p:nvSpPr>
          <p:spPr bwMode="auto">
            <a:xfrm>
              <a:off x="3921657" y="1145806"/>
              <a:ext cx="1154113" cy="603250"/>
            </a:xfrm>
            <a:prstGeom prst="rect">
              <a:avLst/>
            </a:pr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Rectangle 128"/>
            <p:cNvSpPr>
              <a:spLocks noChangeArrowheads="1"/>
            </p:cNvSpPr>
            <p:nvPr/>
          </p:nvSpPr>
          <p:spPr bwMode="auto">
            <a:xfrm>
              <a:off x="5218645" y="1145806"/>
              <a:ext cx="1154113" cy="603250"/>
            </a:xfrm>
            <a:prstGeom prst="rect">
              <a:avLst/>
            </a:prstGeom>
            <a:solidFill>
              <a:srgbClr val="99C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1" name="Rectangle 129"/>
            <p:cNvSpPr>
              <a:spLocks noChangeArrowheads="1"/>
            </p:cNvSpPr>
            <p:nvPr/>
          </p:nvSpPr>
          <p:spPr bwMode="auto">
            <a:xfrm>
              <a:off x="2940582" y="785444"/>
              <a:ext cx="768350" cy="82550"/>
            </a:xfrm>
            <a:prstGeom prst="rect">
              <a:avLst/>
            </a:prstGeom>
            <a:solidFill>
              <a:srgbClr val="213F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2" name="Oval 130"/>
            <p:cNvSpPr>
              <a:spLocks noChangeArrowheads="1"/>
            </p:cNvSpPr>
            <p:nvPr/>
          </p:nvSpPr>
          <p:spPr bwMode="auto">
            <a:xfrm>
              <a:off x="2623082" y="717181"/>
              <a:ext cx="217488" cy="219075"/>
            </a:xfrm>
            <a:prstGeom prst="ellipse">
              <a:avLst/>
            </a:prstGeom>
            <a:solidFill>
              <a:srgbClr val="213F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3" name="Rectangle 131"/>
            <p:cNvSpPr>
              <a:spLocks noChangeArrowheads="1"/>
            </p:cNvSpPr>
            <p:nvPr/>
          </p:nvSpPr>
          <p:spPr bwMode="auto">
            <a:xfrm>
              <a:off x="5991757" y="809256"/>
              <a:ext cx="381000" cy="3175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4" name="Rectangle 132"/>
            <p:cNvSpPr>
              <a:spLocks noChangeArrowheads="1"/>
            </p:cNvSpPr>
            <p:nvPr/>
          </p:nvSpPr>
          <p:spPr bwMode="auto">
            <a:xfrm>
              <a:off x="5563132" y="809256"/>
              <a:ext cx="381000" cy="3175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5" name="Rectangle 133"/>
            <p:cNvSpPr>
              <a:spLocks noChangeArrowheads="1"/>
            </p:cNvSpPr>
            <p:nvPr/>
          </p:nvSpPr>
          <p:spPr bwMode="auto">
            <a:xfrm>
              <a:off x="5134507" y="809256"/>
              <a:ext cx="381000" cy="3175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6" name="Rectangle 134"/>
            <p:cNvSpPr>
              <a:spLocks noChangeArrowheads="1"/>
            </p:cNvSpPr>
            <p:nvPr/>
          </p:nvSpPr>
          <p:spPr bwMode="auto">
            <a:xfrm>
              <a:off x="4705882" y="809256"/>
              <a:ext cx="379413" cy="3175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7" name="Rectangle 135"/>
            <p:cNvSpPr>
              <a:spLocks noChangeArrowheads="1"/>
            </p:cNvSpPr>
            <p:nvPr/>
          </p:nvSpPr>
          <p:spPr bwMode="auto">
            <a:xfrm>
              <a:off x="2623082" y="2128469"/>
              <a:ext cx="1152525" cy="33338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8" name="Rectangle 136"/>
            <p:cNvSpPr>
              <a:spLocks noChangeArrowheads="1"/>
            </p:cNvSpPr>
            <p:nvPr/>
          </p:nvSpPr>
          <p:spPr bwMode="auto">
            <a:xfrm>
              <a:off x="2623082" y="2244357"/>
              <a:ext cx="1152525" cy="34925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9" name="Rectangle 137"/>
            <p:cNvSpPr>
              <a:spLocks noChangeArrowheads="1"/>
            </p:cNvSpPr>
            <p:nvPr/>
          </p:nvSpPr>
          <p:spPr bwMode="auto">
            <a:xfrm>
              <a:off x="2623082" y="2361832"/>
              <a:ext cx="1152525" cy="34925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0" name="Rectangle 138"/>
            <p:cNvSpPr>
              <a:spLocks noChangeArrowheads="1"/>
            </p:cNvSpPr>
            <p:nvPr/>
          </p:nvSpPr>
          <p:spPr bwMode="auto">
            <a:xfrm>
              <a:off x="2623082" y="2361832"/>
              <a:ext cx="1152525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1" name="Rectangle 139"/>
            <p:cNvSpPr>
              <a:spLocks noChangeArrowheads="1"/>
            </p:cNvSpPr>
            <p:nvPr/>
          </p:nvSpPr>
          <p:spPr bwMode="auto">
            <a:xfrm>
              <a:off x="2623082" y="2480894"/>
              <a:ext cx="1152525" cy="3175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2" name="Rectangle 140"/>
            <p:cNvSpPr>
              <a:spLocks noChangeArrowheads="1"/>
            </p:cNvSpPr>
            <p:nvPr/>
          </p:nvSpPr>
          <p:spPr bwMode="auto">
            <a:xfrm>
              <a:off x="2623082" y="2480894"/>
              <a:ext cx="1152525" cy="31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3" name="Rectangle 141"/>
            <p:cNvSpPr>
              <a:spLocks noChangeArrowheads="1"/>
            </p:cNvSpPr>
            <p:nvPr/>
          </p:nvSpPr>
          <p:spPr bwMode="auto">
            <a:xfrm>
              <a:off x="2623082" y="2598369"/>
              <a:ext cx="823913" cy="33338"/>
            </a:xfrm>
            <a:prstGeom prst="rect">
              <a:avLst/>
            </a:prstGeom>
            <a:solidFill>
              <a:srgbClr val="9AD5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4" name="Rectangle 142"/>
            <p:cNvSpPr>
              <a:spLocks noChangeArrowheads="1"/>
            </p:cNvSpPr>
            <p:nvPr/>
          </p:nvSpPr>
          <p:spPr bwMode="auto">
            <a:xfrm>
              <a:off x="2623082" y="2598369"/>
              <a:ext cx="823913" cy="33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5" name="Rectangle 143"/>
            <p:cNvSpPr>
              <a:spLocks noChangeArrowheads="1"/>
            </p:cNvSpPr>
            <p:nvPr/>
          </p:nvSpPr>
          <p:spPr bwMode="auto">
            <a:xfrm>
              <a:off x="2623082" y="1930032"/>
              <a:ext cx="768350" cy="85725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6" name="Rectangle 144"/>
            <p:cNvSpPr>
              <a:spLocks noChangeArrowheads="1"/>
            </p:cNvSpPr>
            <p:nvPr/>
          </p:nvSpPr>
          <p:spPr bwMode="auto">
            <a:xfrm>
              <a:off x="3921657" y="2128469"/>
              <a:ext cx="1154113" cy="33338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7" name="Rectangle 145"/>
            <p:cNvSpPr>
              <a:spLocks noChangeArrowheads="1"/>
            </p:cNvSpPr>
            <p:nvPr/>
          </p:nvSpPr>
          <p:spPr bwMode="auto">
            <a:xfrm>
              <a:off x="3921657" y="2244357"/>
              <a:ext cx="1154113" cy="34925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8" name="Rectangle 146"/>
            <p:cNvSpPr>
              <a:spLocks noChangeArrowheads="1"/>
            </p:cNvSpPr>
            <p:nvPr/>
          </p:nvSpPr>
          <p:spPr bwMode="auto">
            <a:xfrm>
              <a:off x="3921657" y="2361832"/>
              <a:ext cx="1154113" cy="34925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9" name="Rectangle 147"/>
            <p:cNvSpPr>
              <a:spLocks noChangeArrowheads="1"/>
            </p:cNvSpPr>
            <p:nvPr/>
          </p:nvSpPr>
          <p:spPr bwMode="auto">
            <a:xfrm>
              <a:off x="3921657" y="2480894"/>
              <a:ext cx="1154113" cy="3175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0" name="Rectangle 148"/>
            <p:cNvSpPr>
              <a:spLocks noChangeArrowheads="1"/>
            </p:cNvSpPr>
            <p:nvPr/>
          </p:nvSpPr>
          <p:spPr bwMode="auto">
            <a:xfrm>
              <a:off x="3921657" y="2598369"/>
              <a:ext cx="822325" cy="33338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1" name="Rectangle 149"/>
            <p:cNvSpPr>
              <a:spLocks noChangeArrowheads="1"/>
            </p:cNvSpPr>
            <p:nvPr/>
          </p:nvSpPr>
          <p:spPr bwMode="auto">
            <a:xfrm>
              <a:off x="3921657" y="1930032"/>
              <a:ext cx="768350" cy="85725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2" name="Rectangle 150"/>
            <p:cNvSpPr>
              <a:spLocks noChangeArrowheads="1"/>
            </p:cNvSpPr>
            <p:nvPr/>
          </p:nvSpPr>
          <p:spPr bwMode="auto">
            <a:xfrm>
              <a:off x="5218645" y="2128469"/>
              <a:ext cx="1154113" cy="33338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3" name="Rectangle 151"/>
            <p:cNvSpPr>
              <a:spLocks noChangeArrowheads="1"/>
            </p:cNvSpPr>
            <p:nvPr/>
          </p:nvSpPr>
          <p:spPr bwMode="auto">
            <a:xfrm>
              <a:off x="5218645" y="2128469"/>
              <a:ext cx="1154113" cy="33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4" name="Rectangle 152"/>
            <p:cNvSpPr>
              <a:spLocks noChangeArrowheads="1"/>
            </p:cNvSpPr>
            <p:nvPr/>
          </p:nvSpPr>
          <p:spPr bwMode="auto">
            <a:xfrm>
              <a:off x="5218645" y="2244357"/>
              <a:ext cx="1154113" cy="34925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5" name="Rectangle 153"/>
            <p:cNvSpPr>
              <a:spLocks noChangeArrowheads="1"/>
            </p:cNvSpPr>
            <p:nvPr/>
          </p:nvSpPr>
          <p:spPr bwMode="auto">
            <a:xfrm>
              <a:off x="5218645" y="2244357"/>
              <a:ext cx="1154113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6" name="Rectangle 154"/>
            <p:cNvSpPr>
              <a:spLocks noChangeArrowheads="1"/>
            </p:cNvSpPr>
            <p:nvPr/>
          </p:nvSpPr>
          <p:spPr bwMode="auto">
            <a:xfrm>
              <a:off x="5218645" y="2361832"/>
              <a:ext cx="1154113" cy="34925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7" name="Rectangle 155"/>
            <p:cNvSpPr>
              <a:spLocks noChangeArrowheads="1"/>
            </p:cNvSpPr>
            <p:nvPr/>
          </p:nvSpPr>
          <p:spPr bwMode="auto">
            <a:xfrm>
              <a:off x="5218645" y="2361832"/>
              <a:ext cx="1154113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8" name="Rectangle 156"/>
            <p:cNvSpPr>
              <a:spLocks noChangeArrowheads="1"/>
            </p:cNvSpPr>
            <p:nvPr/>
          </p:nvSpPr>
          <p:spPr bwMode="auto">
            <a:xfrm>
              <a:off x="5218645" y="2480894"/>
              <a:ext cx="1154113" cy="3175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9" name="Rectangle 157"/>
            <p:cNvSpPr>
              <a:spLocks noChangeArrowheads="1"/>
            </p:cNvSpPr>
            <p:nvPr/>
          </p:nvSpPr>
          <p:spPr bwMode="auto">
            <a:xfrm>
              <a:off x="5218645" y="2480894"/>
              <a:ext cx="1154113" cy="31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0" name="Rectangle 158"/>
            <p:cNvSpPr>
              <a:spLocks noChangeArrowheads="1"/>
            </p:cNvSpPr>
            <p:nvPr/>
          </p:nvSpPr>
          <p:spPr bwMode="auto">
            <a:xfrm>
              <a:off x="5218645" y="2598369"/>
              <a:ext cx="825500" cy="33338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1" name="Rectangle 159"/>
            <p:cNvSpPr>
              <a:spLocks noChangeArrowheads="1"/>
            </p:cNvSpPr>
            <p:nvPr/>
          </p:nvSpPr>
          <p:spPr bwMode="auto">
            <a:xfrm>
              <a:off x="5218645" y="2598369"/>
              <a:ext cx="825500" cy="33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2" name="Rectangle 160"/>
            <p:cNvSpPr>
              <a:spLocks noChangeArrowheads="1"/>
            </p:cNvSpPr>
            <p:nvPr/>
          </p:nvSpPr>
          <p:spPr bwMode="auto">
            <a:xfrm>
              <a:off x="5218645" y="1930032"/>
              <a:ext cx="768350" cy="85725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3" name="Rectangle 161"/>
            <p:cNvSpPr>
              <a:spLocks noChangeArrowheads="1"/>
            </p:cNvSpPr>
            <p:nvPr/>
          </p:nvSpPr>
          <p:spPr bwMode="auto">
            <a:xfrm>
              <a:off x="5218645" y="1930032"/>
              <a:ext cx="768350" cy="85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4" name="Rectangle 165"/>
            <p:cNvSpPr>
              <a:spLocks noChangeArrowheads="1"/>
            </p:cNvSpPr>
            <p:nvPr/>
          </p:nvSpPr>
          <p:spPr bwMode="auto">
            <a:xfrm>
              <a:off x="2753257" y="2998420"/>
              <a:ext cx="817563" cy="192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5" name="Freeform 167"/>
            <p:cNvSpPr>
              <a:spLocks/>
            </p:cNvSpPr>
            <p:nvPr/>
          </p:nvSpPr>
          <p:spPr bwMode="auto">
            <a:xfrm>
              <a:off x="2858032" y="2395169"/>
              <a:ext cx="609600" cy="1588"/>
            </a:xfrm>
            <a:custGeom>
              <a:avLst/>
              <a:gdLst>
                <a:gd name="T0" fmla="*/ 271 w 280"/>
                <a:gd name="T1" fmla="*/ 0 h 1"/>
                <a:gd name="T2" fmla="*/ 9 w 280"/>
                <a:gd name="T3" fmla="*/ 0 h 1"/>
                <a:gd name="T4" fmla="*/ 0 w 280"/>
                <a:gd name="T5" fmla="*/ 1 h 1"/>
                <a:gd name="T6" fmla="*/ 280 w 280"/>
                <a:gd name="T7" fmla="*/ 1 h 1"/>
                <a:gd name="T8" fmla="*/ 271 w 28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">
                  <a:moveTo>
                    <a:pt x="271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6" y="0"/>
                    <a:pt x="3" y="0"/>
                    <a:pt x="0" y="1"/>
                  </a:cubicBezTo>
                  <a:cubicBezTo>
                    <a:pt x="280" y="1"/>
                    <a:pt x="280" y="1"/>
                    <a:pt x="280" y="1"/>
                  </a:cubicBezTo>
                  <a:cubicBezTo>
                    <a:pt x="277" y="0"/>
                    <a:pt x="274" y="0"/>
                    <a:pt x="271" y="0"/>
                  </a:cubicBezTo>
                </a:path>
              </a:pathLst>
            </a:custGeom>
            <a:solidFill>
              <a:srgbClr val="79A9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6" name="Freeform 168"/>
            <p:cNvSpPr>
              <a:spLocks/>
            </p:cNvSpPr>
            <p:nvPr/>
          </p:nvSpPr>
          <p:spPr bwMode="auto">
            <a:xfrm>
              <a:off x="2753257" y="2480894"/>
              <a:ext cx="817563" cy="31750"/>
            </a:xfrm>
            <a:custGeom>
              <a:avLst/>
              <a:gdLst>
                <a:gd name="T0" fmla="*/ 373 w 376"/>
                <a:gd name="T1" fmla="*/ 0 h 15"/>
                <a:gd name="T2" fmla="*/ 3 w 376"/>
                <a:gd name="T3" fmla="*/ 0 h 15"/>
                <a:gd name="T4" fmla="*/ 0 w 376"/>
                <a:gd name="T5" fmla="*/ 15 h 15"/>
                <a:gd name="T6" fmla="*/ 376 w 376"/>
                <a:gd name="T7" fmla="*/ 15 h 15"/>
                <a:gd name="T8" fmla="*/ 373 w 376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15">
                  <a:moveTo>
                    <a:pt x="37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5"/>
                    <a:pt x="0" y="10"/>
                    <a:pt x="0" y="15"/>
                  </a:cubicBezTo>
                  <a:cubicBezTo>
                    <a:pt x="376" y="15"/>
                    <a:pt x="376" y="15"/>
                    <a:pt x="376" y="15"/>
                  </a:cubicBezTo>
                  <a:cubicBezTo>
                    <a:pt x="375" y="10"/>
                    <a:pt x="374" y="5"/>
                    <a:pt x="373" y="0"/>
                  </a:cubicBezTo>
                </a:path>
              </a:pathLst>
            </a:custGeom>
            <a:solidFill>
              <a:srgbClr val="79A9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7" name="Rectangle 169"/>
            <p:cNvSpPr>
              <a:spLocks noChangeArrowheads="1"/>
            </p:cNvSpPr>
            <p:nvPr/>
          </p:nvSpPr>
          <p:spPr bwMode="auto">
            <a:xfrm>
              <a:off x="2753257" y="2598369"/>
              <a:ext cx="693738" cy="33338"/>
            </a:xfrm>
            <a:prstGeom prst="rect">
              <a:avLst/>
            </a:prstGeom>
            <a:solidFill>
              <a:srgbClr val="80C1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8" name="Rectangle 170"/>
            <p:cNvSpPr>
              <a:spLocks noChangeArrowheads="1"/>
            </p:cNvSpPr>
            <p:nvPr/>
          </p:nvSpPr>
          <p:spPr bwMode="auto">
            <a:xfrm>
              <a:off x="2753257" y="2598369"/>
              <a:ext cx="693738" cy="33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9" name="Freeform 171"/>
            <p:cNvSpPr>
              <a:spLocks/>
            </p:cNvSpPr>
            <p:nvPr/>
          </p:nvSpPr>
          <p:spPr bwMode="auto">
            <a:xfrm>
              <a:off x="5879045" y="1842719"/>
              <a:ext cx="936625" cy="1789113"/>
            </a:xfrm>
            <a:custGeom>
              <a:avLst/>
              <a:gdLst>
                <a:gd name="T0" fmla="*/ 431 w 431"/>
                <a:gd name="T1" fmla="*/ 0 h 819"/>
                <a:gd name="T2" fmla="*/ 431 w 431"/>
                <a:gd name="T3" fmla="*/ 0 h 819"/>
                <a:gd name="T4" fmla="*/ 431 w 431"/>
                <a:gd name="T5" fmla="*/ 617 h 819"/>
                <a:gd name="T6" fmla="*/ 0 w 431"/>
                <a:gd name="T7" fmla="*/ 617 h 819"/>
                <a:gd name="T8" fmla="*/ 431 w 431"/>
                <a:gd name="T9" fmla="*/ 617 h 819"/>
                <a:gd name="T10" fmla="*/ 431 w 431"/>
                <a:gd name="T11" fmla="*/ 769 h 819"/>
                <a:gd name="T12" fmla="*/ 396 w 431"/>
                <a:gd name="T13" fmla="*/ 819 h 819"/>
                <a:gd name="T14" fmla="*/ 431 w 431"/>
                <a:gd name="T15" fmla="*/ 819 h 819"/>
                <a:gd name="T16" fmla="*/ 431 w 431"/>
                <a:gd name="T17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1" h="819">
                  <a:moveTo>
                    <a:pt x="431" y="0"/>
                  </a:moveTo>
                  <a:cubicBezTo>
                    <a:pt x="431" y="0"/>
                    <a:pt x="431" y="0"/>
                    <a:pt x="431" y="0"/>
                  </a:cubicBezTo>
                  <a:cubicBezTo>
                    <a:pt x="431" y="617"/>
                    <a:pt x="431" y="617"/>
                    <a:pt x="431" y="617"/>
                  </a:cubicBezTo>
                  <a:cubicBezTo>
                    <a:pt x="0" y="617"/>
                    <a:pt x="0" y="617"/>
                    <a:pt x="0" y="617"/>
                  </a:cubicBezTo>
                  <a:cubicBezTo>
                    <a:pt x="431" y="617"/>
                    <a:pt x="431" y="617"/>
                    <a:pt x="431" y="617"/>
                  </a:cubicBezTo>
                  <a:cubicBezTo>
                    <a:pt x="431" y="769"/>
                    <a:pt x="431" y="769"/>
                    <a:pt x="431" y="769"/>
                  </a:cubicBezTo>
                  <a:cubicBezTo>
                    <a:pt x="431" y="792"/>
                    <a:pt x="416" y="811"/>
                    <a:pt x="396" y="819"/>
                  </a:cubicBezTo>
                  <a:cubicBezTo>
                    <a:pt x="431" y="819"/>
                    <a:pt x="431" y="819"/>
                    <a:pt x="431" y="819"/>
                  </a:cubicBezTo>
                  <a:cubicBezTo>
                    <a:pt x="431" y="0"/>
                    <a:pt x="431" y="0"/>
                    <a:pt x="431" y="0"/>
                  </a:cubicBezTo>
                </a:path>
              </a:pathLst>
            </a:custGeom>
            <a:solidFill>
              <a:srgbClr val="86B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0" name="Freeform 172"/>
            <p:cNvSpPr>
              <a:spLocks/>
            </p:cNvSpPr>
            <p:nvPr/>
          </p:nvSpPr>
          <p:spPr bwMode="auto">
            <a:xfrm>
              <a:off x="5879045" y="3190507"/>
              <a:ext cx="936625" cy="441325"/>
            </a:xfrm>
            <a:custGeom>
              <a:avLst/>
              <a:gdLst>
                <a:gd name="T0" fmla="*/ 431 w 431"/>
                <a:gd name="T1" fmla="*/ 0 h 202"/>
                <a:gd name="T2" fmla="*/ 0 w 431"/>
                <a:gd name="T3" fmla="*/ 0 h 202"/>
                <a:gd name="T4" fmla="*/ 0 w 431"/>
                <a:gd name="T5" fmla="*/ 202 h 202"/>
                <a:gd name="T6" fmla="*/ 396 w 431"/>
                <a:gd name="T7" fmla="*/ 202 h 202"/>
                <a:gd name="T8" fmla="*/ 431 w 431"/>
                <a:gd name="T9" fmla="*/ 152 h 202"/>
                <a:gd name="T10" fmla="*/ 431 w 431"/>
                <a:gd name="T1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202">
                  <a:moveTo>
                    <a:pt x="43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396" y="202"/>
                    <a:pt x="396" y="202"/>
                    <a:pt x="396" y="202"/>
                  </a:cubicBezTo>
                  <a:cubicBezTo>
                    <a:pt x="416" y="194"/>
                    <a:pt x="431" y="175"/>
                    <a:pt x="431" y="152"/>
                  </a:cubicBezTo>
                  <a:cubicBezTo>
                    <a:pt x="431" y="0"/>
                    <a:pt x="431" y="0"/>
                    <a:pt x="431" y="0"/>
                  </a:cubicBezTo>
                </a:path>
              </a:pathLst>
            </a:custGeom>
            <a:solidFill>
              <a:srgbClr val="89AE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1" name="Freeform 174"/>
            <p:cNvSpPr>
              <a:spLocks/>
            </p:cNvSpPr>
            <p:nvPr/>
          </p:nvSpPr>
          <p:spPr bwMode="auto">
            <a:xfrm>
              <a:off x="5879045" y="1842719"/>
              <a:ext cx="936625" cy="1347788"/>
            </a:xfrm>
            <a:custGeom>
              <a:avLst/>
              <a:gdLst>
                <a:gd name="T0" fmla="*/ 590 w 590"/>
                <a:gd name="T1" fmla="*/ 0 h 849"/>
                <a:gd name="T2" fmla="*/ 470 w 590"/>
                <a:gd name="T3" fmla="*/ 0 h 849"/>
                <a:gd name="T4" fmla="*/ 470 w 590"/>
                <a:gd name="T5" fmla="*/ 728 h 849"/>
                <a:gd name="T6" fmla="*/ 0 w 590"/>
                <a:gd name="T7" fmla="*/ 728 h 849"/>
                <a:gd name="T8" fmla="*/ 0 w 590"/>
                <a:gd name="T9" fmla="*/ 849 h 849"/>
                <a:gd name="T10" fmla="*/ 590 w 590"/>
                <a:gd name="T11" fmla="*/ 849 h 849"/>
                <a:gd name="T12" fmla="*/ 590 w 590"/>
                <a:gd name="T13" fmla="*/ 0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0" h="849">
                  <a:moveTo>
                    <a:pt x="590" y="0"/>
                  </a:moveTo>
                  <a:lnTo>
                    <a:pt x="470" y="0"/>
                  </a:lnTo>
                  <a:lnTo>
                    <a:pt x="470" y="728"/>
                  </a:lnTo>
                  <a:lnTo>
                    <a:pt x="0" y="728"/>
                  </a:lnTo>
                  <a:lnTo>
                    <a:pt x="0" y="849"/>
                  </a:lnTo>
                  <a:lnTo>
                    <a:pt x="590" y="849"/>
                  </a:lnTo>
                  <a:lnTo>
                    <a:pt x="5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2" name="Rectangle 176"/>
            <p:cNvSpPr>
              <a:spLocks noChangeArrowheads="1"/>
            </p:cNvSpPr>
            <p:nvPr/>
          </p:nvSpPr>
          <p:spPr bwMode="auto">
            <a:xfrm>
              <a:off x="5879045" y="2128469"/>
              <a:ext cx="493713" cy="33338"/>
            </a:xfrm>
            <a:prstGeom prst="rect">
              <a:avLst/>
            </a:prstGeom>
            <a:solidFill>
              <a:srgbClr val="5595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3" name="Rectangle 177"/>
            <p:cNvSpPr>
              <a:spLocks noChangeArrowheads="1"/>
            </p:cNvSpPr>
            <p:nvPr/>
          </p:nvSpPr>
          <p:spPr bwMode="auto">
            <a:xfrm>
              <a:off x="5879045" y="2128469"/>
              <a:ext cx="493713" cy="33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4" name="Rectangle 178"/>
            <p:cNvSpPr>
              <a:spLocks noChangeArrowheads="1"/>
            </p:cNvSpPr>
            <p:nvPr/>
          </p:nvSpPr>
          <p:spPr bwMode="auto">
            <a:xfrm>
              <a:off x="5879045" y="2244357"/>
              <a:ext cx="493713" cy="34925"/>
            </a:xfrm>
            <a:prstGeom prst="rect">
              <a:avLst/>
            </a:prstGeom>
            <a:solidFill>
              <a:srgbClr val="5595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5" name="Rectangle 179"/>
            <p:cNvSpPr>
              <a:spLocks noChangeArrowheads="1"/>
            </p:cNvSpPr>
            <p:nvPr/>
          </p:nvSpPr>
          <p:spPr bwMode="auto">
            <a:xfrm>
              <a:off x="5879045" y="2244357"/>
              <a:ext cx="493713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6" name="Rectangle 180"/>
            <p:cNvSpPr>
              <a:spLocks noChangeArrowheads="1"/>
            </p:cNvSpPr>
            <p:nvPr/>
          </p:nvSpPr>
          <p:spPr bwMode="auto">
            <a:xfrm>
              <a:off x="5879045" y="2361832"/>
              <a:ext cx="493713" cy="34925"/>
            </a:xfrm>
            <a:prstGeom prst="rect">
              <a:avLst/>
            </a:prstGeom>
            <a:solidFill>
              <a:srgbClr val="5595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7" name="Rectangle 181"/>
            <p:cNvSpPr>
              <a:spLocks noChangeArrowheads="1"/>
            </p:cNvSpPr>
            <p:nvPr/>
          </p:nvSpPr>
          <p:spPr bwMode="auto">
            <a:xfrm>
              <a:off x="5879045" y="2361832"/>
              <a:ext cx="493713" cy="34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8" name="Rectangle 182"/>
            <p:cNvSpPr>
              <a:spLocks noChangeArrowheads="1"/>
            </p:cNvSpPr>
            <p:nvPr/>
          </p:nvSpPr>
          <p:spPr bwMode="auto">
            <a:xfrm>
              <a:off x="5879045" y="2480894"/>
              <a:ext cx="493713" cy="31750"/>
            </a:xfrm>
            <a:prstGeom prst="rect">
              <a:avLst/>
            </a:prstGeom>
            <a:solidFill>
              <a:srgbClr val="5595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9" name="Rectangle 183"/>
            <p:cNvSpPr>
              <a:spLocks noChangeArrowheads="1"/>
            </p:cNvSpPr>
            <p:nvPr/>
          </p:nvSpPr>
          <p:spPr bwMode="auto">
            <a:xfrm>
              <a:off x="5879045" y="2480894"/>
              <a:ext cx="493713" cy="31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0" name="Rectangle 184"/>
            <p:cNvSpPr>
              <a:spLocks noChangeArrowheads="1"/>
            </p:cNvSpPr>
            <p:nvPr/>
          </p:nvSpPr>
          <p:spPr bwMode="auto">
            <a:xfrm>
              <a:off x="5879045" y="2598369"/>
              <a:ext cx="165100" cy="33338"/>
            </a:xfrm>
            <a:prstGeom prst="rect">
              <a:avLst/>
            </a:prstGeom>
            <a:solidFill>
              <a:srgbClr val="5595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1" name="Rectangle 185"/>
            <p:cNvSpPr>
              <a:spLocks noChangeArrowheads="1"/>
            </p:cNvSpPr>
            <p:nvPr/>
          </p:nvSpPr>
          <p:spPr bwMode="auto">
            <a:xfrm>
              <a:off x="5879045" y="2598369"/>
              <a:ext cx="165100" cy="33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2" name="Freeform 186"/>
            <p:cNvSpPr>
              <a:spLocks/>
            </p:cNvSpPr>
            <p:nvPr/>
          </p:nvSpPr>
          <p:spPr bwMode="auto">
            <a:xfrm>
              <a:off x="5879045" y="1930032"/>
              <a:ext cx="107950" cy="85725"/>
            </a:xfrm>
            <a:custGeom>
              <a:avLst/>
              <a:gdLst>
                <a:gd name="T0" fmla="*/ 50 w 50"/>
                <a:gd name="T1" fmla="*/ 0 h 39"/>
                <a:gd name="T2" fmla="*/ 1 w 50"/>
                <a:gd name="T3" fmla="*/ 0 h 39"/>
                <a:gd name="T4" fmla="*/ 0 w 50"/>
                <a:gd name="T5" fmla="*/ 9 h 39"/>
                <a:gd name="T6" fmla="*/ 0 w 50"/>
                <a:gd name="T7" fmla="*/ 39 h 39"/>
                <a:gd name="T8" fmla="*/ 50 w 50"/>
                <a:gd name="T9" fmla="*/ 39 h 39"/>
                <a:gd name="T10" fmla="*/ 50 w 50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39">
                  <a:moveTo>
                    <a:pt x="5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0" y="6"/>
                    <a:pt x="0" y="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0" y="0"/>
                    <a:pt x="50" y="0"/>
                    <a:pt x="50" y="0"/>
                  </a:cubicBezTo>
                </a:path>
              </a:pathLst>
            </a:custGeom>
            <a:solidFill>
              <a:srgbClr val="5595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3" name="Freeform 187"/>
            <p:cNvSpPr>
              <a:spLocks/>
            </p:cNvSpPr>
            <p:nvPr/>
          </p:nvSpPr>
          <p:spPr bwMode="auto">
            <a:xfrm>
              <a:off x="2631019" y="2460257"/>
              <a:ext cx="815975" cy="1616076"/>
            </a:xfrm>
            <a:custGeom>
              <a:avLst/>
              <a:gdLst>
                <a:gd name="T0" fmla="*/ 318 w 375"/>
                <a:gd name="T1" fmla="*/ 0 h 739"/>
                <a:gd name="T2" fmla="*/ 57 w 375"/>
                <a:gd name="T3" fmla="*/ 0 h 739"/>
                <a:gd name="T4" fmla="*/ 0 w 375"/>
                <a:gd name="T5" fmla="*/ 57 h 739"/>
                <a:gd name="T6" fmla="*/ 0 w 375"/>
                <a:gd name="T7" fmla="*/ 682 h 739"/>
                <a:gd name="T8" fmla="*/ 57 w 375"/>
                <a:gd name="T9" fmla="*/ 739 h 739"/>
                <a:gd name="T10" fmla="*/ 318 w 375"/>
                <a:gd name="T11" fmla="*/ 739 h 739"/>
                <a:gd name="T12" fmla="*/ 375 w 375"/>
                <a:gd name="T13" fmla="*/ 682 h 739"/>
                <a:gd name="T14" fmla="*/ 375 w 375"/>
                <a:gd name="T15" fmla="*/ 57 h 739"/>
                <a:gd name="T16" fmla="*/ 318 w 375"/>
                <a:gd name="T17" fmla="*/ 0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5" h="739">
                  <a:moveTo>
                    <a:pt x="318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7"/>
                  </a:cubicBezTo>
                  <a:cubicBezTo>
                    <a:pt x="0" y="682"/>
                    <a:pt x="0" y="682"/>
                    <a:pt x="0" y="682"/>
                  </a:cubicBezTo>
                  <a:cubicBezTo>
                    <a:pt x="0" y="713"/>
                    <a:pt x="25" y="739"/>
                    <a:pt x="57" y="739"/>
                  </a:cubicBezTo>
                  <a:cubicBezTo>
                    <a:pt x="318" y="739"/>
                    <a:pt x="318" y="739"/>
                    <a:pt x="318" y="739"/>
                  </a:cubicBezTo>
                  <a:cubicBezTo>
                    <a:pt x="350" y="739"/>
                    <a:pt x="375" y="713"/>
                    <a:pt x="375" y="682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25"/>
                    <a:pt x="350" y="0"/>
                    <a:pt x="318" y="0"/>
                  </a:cubicBezTo>
                  <a:close/>
                </a:path>
              </a:pathLst>
            </a:custGeom>
            <a:solidFill>
              <a:srgbClr val="252E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4" name="Freeform 188"/>
            <p:cNvSpPr>
              <a:spLocks/>
            </p:cNvSpPr>
            <p:nvPr/>
          </p:nvSpPr>
          <p:spPr bwMode="auto">
            <a:xfrm>
              <a:off x="2919944" y="2557094"/>
              <a:ext cx="238125" cy="22225"/>
            </a:xfrm>
            <a:custGeom>
              <a:avLst/>
              <a:gdLst>
                <a:gd name="T0" fmla="*/ 5 w 109"/>
                <a:gd name="T1" fmla="*/ 0 h 10"/>
                <a:gd name="T2" fmla="*/ 104 w 109"/>
                <a:gd name="T3" fmla="*/ 0 h 10"/>
                <a:gd name="T4" fmla="*/ 109 w 109"/>
                <a:gd name="T5" fmla="*/ 5 h 10"/>
                <a:gd name="T6" fmla="*/ 104 w 109"/>
                <a:gd name="T7" fmla="*/ 10 h 10"/>
                <a:gd name="T8" fmla="*/ 5 w 109"/>
                <a:gd name="T9" fmla="*/ 10 h 10"/>
                <a:gd name="T10" fmla="*/ 0 w 109"/>
                <a:gd name="T11" fmla="*/ 5 h 10"/>
                <a:gd name="T12" fmla="*/ 5 w 109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0">
                  <a:moveTo>
                    <a:pt x="5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106" y="0"/>
                    <a:pt x="109" y="2"/>
                    <a:pt x="109" y="5"/>
                  </a:cubicBezTo>
                  <a:cubicBezTo>
                    <a:pt x="109" y="8"/>
                    <a:pt x="106" y="10"/>
                    <a:pt x="10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5" name="Oval 189"/>
            <p:cNvSpPr>
              <a:spLocks noChangeArrowheads="1"/>
            </p:cNvSpPr>
            <p:nvPr/>
          </p:nvSpPr>
          <p:spPr bwMode="auto">
            <a:xfrm>
              <a:off x="2965982" y="3839795"/>
              <a:ext cx="146050" cy="1444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6" name="Rectangle 190"/>
            <p:cNvSpPr>
              <a:spLocks noChangeArrowheads="1"/>
            </p:cNvSpPr>
            <p:nvPr/>
          </p:nvSpPr>
          <p:spPr bwMode="auto">
            <a:xfrm>
              <a:off x="2684994" y="2706319"/>
              <a:ext cx="708025" cy="10525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7" name="Oval 191"/>
            <p:cNvSpPr>
              <a:spLocks noChangeArrowheads="1"/>
            </p:cNvSpPr>
            <p:nvPr/>
          </p:nvSpPr>
          <p:spPr bwMode="auto">
            <a:xfrm>
              <a:off x="2988207" y="3862020"/>
              <a:ext cx="100013" cy="100013"/>
            </a:xfrm>
            <a:prstGeom prst="ellipse">
              <a:avLst/>
            </a:prstGeom>
            <a:solidFill>
              <a:srgbClr val="213F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8" name="Rectangle 192"/>
            <p:cNvSpPr>
              <a:spLocks noChangeArrowheads="1"/>
            </p:cNvSpPr>
            <p:nvPr/>
          </p:nvSpPr>
          <p:spPr bwMode="auto">
            <a:xfrm>
              <a:off x="2724682" y="2950795"/>
              <a:ext cx="627063" cy="322263"/>
            </a:xfrm>
            <a:prstGeom prst="rect">
              <a:avLst/>
            </a:prstGeom>
            <a:solidFill>
              <a:srgbClr val="99C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9" name="Rectangle 193"/>
            <p:cNvSpPr>
              <a:spLocks noChangeArrowheads="1"/>
            </p:cNvSpPr>
            <p:nvPr/>
          </p:nvSpPr>
          <p:spPr bwMode="auto">
            <a:xfrm>
              <a:off x="2899307" y="2811094"/>
              <a:ext cx="452438" cy="46038"/>
            </a:xfrm>
            <a:prstGeom prst="rect">
              <a:avLst/>
            </a:prstGeom>
            <a:solidFill>
              <a:srgbClr val="213F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0" name="Oval 194"/>
            <p:cNvSpPr>
              <a:spLocks noChangeArrowheads="1"/>
            </p:cNvSpPr>
            <p:nvPr/>
          </p:nvSpPr>
          <p:spPr bwMode="auto">
            <a:xfrm>
              <a:off x="2724682" y="2772994"/>
              <a:ext cx="119063" cy="119063"/>
            </a:xfrm>
            <a:prstGeom prst="ellipse">
              <a:avLst/>
            </a:prstGeom>
            <a:solidFill>
              <a:srgbClr val="213F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1" name="Rectangle 195"/>
            <p:cNvSpPr>
              <a:spLocks noChangeArrowheads="1"/>
            </p:cNvSpPr>
            <p:nvPr/>
          </p:nvSpPr>
          <p:spPr bwMode="auto">
            <a:xfrm>
              <a:off x="2724682" y="3481020"/>
              <a:ext cx="627063" cy="17463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2" name="Rectangle 196"/>
            <p:cNvSpPr>
              <a:spLocks noChangeArrowheads="1"/>
            </p:cNvSpPr>
            <p:nvPr/>
          </p:nvSpPr>
          <p:spPr bwMode="auto">
            <a:xfrm>
              <a:off x="2724682" y="3544520"/>
              <a:ext cx="627063" cy="17463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3" name="Rectangle 197"/>
            <p:cNvSpPr>
              <a:spLocks noChangeArrowheads="1"/>
            </p:cNvSpPr>
            <p:nvPr/>
          </p:nvSpPr>
          <p:spPr bwMode="auto">
            <a:xfrm>
              <a:off x="2724682" y="3608020"/>
              <a:ext cx="627063" cy="1905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4" name="Rectangle 198"/>
            <p:cNvSpPr>
              <a:spLocks noChangeArrowheads="1"/>
            </p:cNvSpPr>
            <p:nvPr/>
          </p:nvSpPr>
          <p:spPr bwMode="auto">
            <a:xfrm>
              <a:off x="2724682" y="3671520"/>
              <a:ext cx="455613" cy="1905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5" name="Rectangle 199"/>
            <p:cNvSpPr>
              <a:spLocks noChangeArrowheads="1"/>
            </p:cNvSpPr>
            <p:nvPr/>
          </p:nvSpPr>
          <p:spPr bwMode="auto">
            <a:xfrm>
              <a:off x="2724682" y="3357195"/>
              <a:ext cx="417513" cy="46038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6" name="Freeform 200"/>
            <p:cNvSpPr>
              <a:spLocks/>
            </p:cNvSpPr>
            <p:nvPr/>
          </p:nvSpPr>
          <p:spPr bwMode="auto">
            <a:xfrm>
              <a:off x="5763157" y="1920507"/>
              <a:ext cx="1682750" cy="2155826"/>
            </a:xfrm>
            <a:custGeom>
              <a:avLst/>
              <a:gdLst>
                <a:gd name="T0" fmla="*/ 724 w 773"/>
                <a:gd name="T1" fmla="*/ 0 h 986"/>
                <a:gd name="T2" fmla="*/ 49 w 773"/>
                <a:gd name="T3" fmla="*/ 0 h 986"/>
                <a:gd name="T4" fmla="*/ 0 w 773"/>
                <a:gd name="T5" fmla="*/ 49 h 986"/>
                <a:gd name="T6" fmla="*/ 0 w 773"/>
                <a:gd name="T7" fmla="*/ 937 h 986"/>
                <a:gd name="T8" fmla="*/ 49 w 773"/>
                <a:gd name="T9" fmla="*/ 986 h 986"/>
                <a:gd name="T10" fmla="*/ 724 w 773"/>
                <a:gd name="T11" fmla="*/ 986 h 986"/>
                <a:gd name="T12" fmla="*/ 773 w 773"/>
                <a:gd name="T13" fmla="*/ 937 h 986"/>
                <a:gd name="T14" fmla="*/ 773 w 773"/>
                <a:gd name="T15" fmla="*/ 49 h 986"/>
                <a:gd name="T16" fmla="*/ 724 w 773"/>
                <a:gd name="T17" fmla="*/ 0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3" h="986">
                  <a:moveTo>
                    <a:pt x="724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22" y="0"/>
                    <a:pt x="0" y="22"/>
                    <a:pt x="0" y="49"/>
                  </a:cubicBezTo>
                  <a:cubicBezTo>
                    <a:pt x="0" y="937"/>
                    <a:pt x="0" y="937"/>
                    <a:pt x="0" y="937"/>
                  </a:cubicBezTo>
                  <a:cubicBezTo>
                    <a:pt x="0" y="964"/>
                    <a:pt x="22" y="986"/>
                    <a:pt x="49" y="986"/>
                  </a:cubicBezTo>
                  <a:cubicBezTo>
                    <a:pt x="724" y="986"/>
                    <a:pt x="724" y="986"/>
                    <a:pt x="724" y="986"/>
                  </a:cubicBezTo>
                  <a:cubicBezTo>
                    <a:pt x="751" y="986"/>
                    <a:pt x="773" y="964"/>
                    <a:pt x="773" y="937"/>
                  </a:cubicBezTo>
                  <a:cubicBezTo>
                    <a:pt x="773" y="49"/>
                    <a:pt x="773" y="49"/>
                    <a:pt x="773" y="49"/>
                  </a:cubicBezTo>
                  <a:cubicBezTo>
                    <a:pt x="773" y="22"/>
                    <a:pt x="751" y="0"/>
                    <a:pt x="724" y="0"/>
                  </a:cubicBezTo>
                  <a:close/>
                </a:path>
              </a:pathLst>
            </a:custGeom>
            <a:solidFill>
              <a:srgbClr val="252E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7" name="Oval 201"/>
            <p:cNvSpPr>
              <a:spLocks noChangeArrowheads="1"/>
            </p:cNvSpPr>
            <p:nvPr/>
          </p:nvSpPr>
          <p:spPr bwMode="auto">
            <a:xfrm>
              <a:off x="6561670" y="3933457"/>
              <a:ext cx="84138" cy="873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8" name="Rectangle 202"/>
            <p:cNvSpPr>
              <a:spLocks noChangeArrowheads="1"/>
            </p:cNvSpPr>
            <p:nvPr/>
          </p:nvSpPr>
          <p:spPr bwMode="auto">
            <a:xfrm>
              <a:off x="5953657" y="2128469"/>
              <a:ext cx="1300163" cy="173990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9" name="Rectangle 203"/>
            <p:cNvSpPr>
              <a:spLocks noChangeArrowheads="1"/>
            </p:cNvSpPr>
            <p:nvPr/>
          </p:nvSpPr>
          <p:spPr bwMode="auto">
            <a:xfrm>
              <a:off x="6463245" y="2290394"/>
              <a:ext cx="479425" cy="52388"/>
            </a:xfrm>
            <a:prstGeom prst="rect">
              <a:avLst/>
            </a:prstGeom>
            <a:solidFill>
              <a:srgbClr val="213F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0" name="Oval 204"/>
            <p:cNvSpPr>
              <a:spLocks noChangeArrowheads="1"/>
            </p:cNvSpPr>
            <p:nvPr/>
          </p:nvSpPr>
          <p:spPr bwMode="auto">
            <a:xfrm>
              <a:off x="6266395" y="2249119"/>
              <a:ext cx="134938" cy="134938"/>
            </a:xfrm>
            <a:prstGeom prst="ellipse">
              <a:avLst/>
            </a:prstGeom>
            <a:solidFill>
              <a:srgbClr val="213F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1" name="Rectangle 205"/>
            <p:cNvSpPr>
              <a:spLocks noChangeArrowheads="1"/>
            </p:cNvSpPr>
            <p:nvPr/>
          </p:nvSpPr>
          <p:spPr bwMode="auto">
            <a:xfrm>
              <a:off x="6933145" y="2498357"/>
              <a:ext cx="187325" cy="2540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2" name="Rectangle 206"/>
            <p:cNvSpPr>
              <a:spLocks noChangeArrowheads="1"/>
            </p:cNvSpPr>
            <p:nvPr/>
          </p:nvSpPr>
          <p:spPr bwMode="auto">
            <a:xfrm>
              <a:off x="6720420" y="2498357"/>
              <a:ext cx="188913" cy="2540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3" name="Rectangle 207"/>
            <p:cNvSpPr>
              <a:spLocks noChangeArrowheads="1"/>
            </p:cNvSpPr>
            <p:nvPr/>
          </p:nvSpPr>
          <p:spPr bwMode="auto">
            <a:xfrm>
              <a:off x="6509282" y="2498357"/>
              <a:ext cx="188913" cy="2540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4" name="Rectangle 208"/>
            <p:cNvSpPr>
              <a:spLocks noChangeArrowheads="1"/>
            </p:cNvSpPr>
            <p:nvPr/>
          </p:nvSpPr>
          <p:spPr bwMode="auto">
            <a:xfrm>
              <a:off x="6296557" y="2498357"/>
              <a:ext cx="188913" cy="2540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5" name="Rectangle 209"/>
            <p:cNvSpPr>
              <a:spLocks noChangeArrowheads="1"/>
            </p:cNvSpPr>
            <p:nvPr/>
          </p:nvSpPr>
          <p:spPr bwMode="auto">
            <a:xfrm>
              <a:off x="6085420" y="2498357"/>
              <a:ext cx="188913" cy="2540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6" name="Rectangle 210"/>
            <p:cNvSpPr>
              <a:spLocks noChangeArrowheads="1"/>
            </p:cNvSpPr>
            <p:nvPr/>
          </p:nvSpPr>
          <p:spPr bwMode="auto">
            <a:xfrm>
              <a:off x="6020332" y="2620594"/>
              <a:ext cx="549275" cy="452438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7" name="Rectangle 211"/>
            <p:cNvSpPr>
              <a:spLocks noChangeArrowheads="1"/>
            </p:cNvSpPr>
            <p:nvPr/>
          </p:nvSpPr>
          <p:spPr bwMode="auto">
            <a:xfrm>
              <a:off x="6637870" y="2620594"/>
              <a:ext cx="547688" cy="452438"/>
            </a:xfrm>
            <a:prstGeom prst="rect">
              <a:avLst/>
            </a:pr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8" name="Rectangle 212"/>
            <p:cNvSpPr>
              <a:spLocks noChangeArrowheads="1"/>
            </p:cNvSpPr>
            <p:nvPr/>
          </p:nvSpPr>
          <p:spPr bwMode="auto">
            <a:xfrm>
              <a:off x="6020332" y="3358782"/>
              <a:ext cx="549275" cy="26988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9" name="Rectangle 213"/>
            <p:cNvSpPr>
              <a:spLocks noChangeArrowheads="1"/>
            </p:cNvSpPr>
            <p:nvPr/>
          </p:nvSpPr>
          <p:spPr bwMode="auto">
            <a:xfrm>
              <a:off x="6020332" y="3446095"/>
              <a:ext cx="549275" cy="26988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0" name="Rectangle 214"/>
            <p:cNvSpPr>
              <a:spLocks noChangeArrowheads="1"/>
            </p:cNvSpPr>
            <p:nvPr/>
          </p:nvSpPr>
          <p:spPr bwMode="auto">
            <a:xfrm>
              <a:off x="6020332" y="3536582"/>
              <a:ext cx="549275" cy="23813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1" name="Rectangle 215"/>
            <p:cNvSpPr>
              <a:spLocks noChangeArrowheads="1"/>
            </p:cNvSpPr>
            <p:nvPr/>
          </p:nvSpPr>
          <p:spPr bwMode="auto">
            <a:xfrm>
              <a:off x="6020332" y="3623895"/>
              <a:ext cx="549275" cy="2540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2" name="Rectangle 216"/>
            <p:cNvSpPr>
              <a:spLocks noChangeArrowheads="1"/>
            </p:cNvSpPr>
            <p:nvPr/>
          </p:nvSpPr>
          <p:spPr bwMode="auto">
            <a:xfrm>
              <a:off x="6020332" y="3711207"/>
              <a:ext cx="390525" cy="2540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3" name="Rectangle 217"/>
            <p:cNvSpPr>
              <a:spLocks noChangeArrowheads="1"/>
            </p:cNvSpPr>
            <p:nvPr/>
          </p:nvSpPr>
          <p:spPr bwMode="auto">
            <a:xfrm>
              <a:off x="6020332" y="3211145"/>
              <a:ext cx="365125" cy="61913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4" name="Rectangle 218"/>
            <p:cNvSpPr>
              <a:spLocks noChangeArrowheads="1"/>
            </p:cNvSpPr>
            <p:nvPr/>
          </p:nvSpPr>
          <p:spPr bwMode="auto">
            <a:xfrm>
              <a:off x="6637870" y="3358782"/>
              <a:ext cx="547688" cy="26988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5" name="Rectangle 219"/>
            <p:cNvSpPr>
              <a:spLocks noChangeArrowheads="1"/>
            </p:cNvSpPr>
            <p:nvPr/>
          </p:nvSpPr>
          <p:spPr bwMode="auto">
            <a:xfrm>
              <a:off x="6637870" y="3446095"/>
              <a:ext cx="547688" cy="26988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6" name="Rectangle 220"/>
            <p:cNvSpPr>
              <a:spLocks noChangeArrowheads="1"/>
            </p:cNvSpPr>
            <p:nvPr/>
          </p:nvSpPr>
          <p:spPr bwMode="auto">
            <a:xfrm>
              <a:off x="6637870" y="3536582"/>
              <a:ext cx="547688" cy="23813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7" name="Rectangle 221"/>
            <p:cNvSpPr>
              <a:spLocks noChangeArrowheads="1"/>
            </p:cNvSpPr>
            <p:nvPr/>
          </p:nvSpPr>
          <p:spPr bwMode="auto">
            <a:xfrm>
              <a:off x="6637870" y="3623895"/>
              <a:ext cx="547688" cy="2540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8" name="Rectangle 222"/>
            <p:cNvSpPr>
              <a:spLocks noChangeArrowheads="1"/>
            </p:cNvSpPr>
            <p:nvPr/>
          </p:nvSpPr>
          <p:spPr bwMode="auto">
            <a:xfrm>
              <a:off x="6637870" y="3711207"/>
              <a:ext cx="392113" cy="25400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9" name="Rectangle 223"/>
            <p:cNvSpPr>
              <a:spLocks noChangeArrowheads="1"/>
            </p:cNvSpPr>
            <p:nvPr/>
          </p:nvSpPr>
          <p:spPr bwMode="auto">
            <a:xfrm>
              <a:off x="6637870" y="3211145"/>
              <a:ext cx="365125" cy="61913"/>
            </a:xfrm>
            <a:prstGeom prst="rect">
              <a:avLst/>
            </a:prstGeom>
            <a:solidFill>
              <a:srgbClr val="91B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135" name="Rectangle 134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6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137" name="Rectangle 136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8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144" name="TextBox 143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5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46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47" name="TextBox 146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0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12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2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3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4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5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6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7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8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9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0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1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2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3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4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39966142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7_Timeline 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ectangle 92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5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1" name="Left Brace 110"/>
          <p:cNvSpPr/>
          <p:nvPr userDrawn="1"/>
        </p:nvSpPr>
        <p:spPr>
          <a:xfrm rot="5400000">
            <a:off x="6035567" y="884128"/>
            <a:ext cx="196342" cy="3123475"/>
          </a:xfrm>
          <a:prstGeom prst="leftBrace">
            <a:avLst>
              <a:gd name="adj1" fmla="val 37194"/>
              <a:gd name="adj2" fmla="val 50000"/>
            </a:avLst>
          </a:prstGeom>
          <a:ln w="12700">
            <a:solidFill>
              <a:srgbClr val="0574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/>
          <p:cNvSpPr/>
          <p:nvPr userDrawn="1"/>
        </p:nvSpPr>
        <p:spPr>
          <a:xfrm>
            <a:off x="594360" y="2849883"/>
            <a:ext cx="7955280" cy="182880"/>
          </a:xfrm>
          <a:prstGeom prst="roundRect">
            <a:avLst>
              <a:gd name="adj" fmla="val 50000"/>
            </a:avLst>
          </a:prstGeom>
          <a:solidFill>
            <a:srgbClr val="676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 userDrawn="1"/>
        </p:nvSpPr>
        <p:spPr>
          <a:xfrm>
            <a:off x="1262781" y="2757901"/>
            <a:ext cx="371486" cy="371474"/>
          </a:xfrm>
          <a:prstGeom prst="ellipse">
            <a:avLst/>
          </a:pr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4" name="Straight Connector 113"/>
          <p:cNvCxnSpPr/>
          <p:nvPr userDrawn="1"/>
        </p:nvCxnSpPr>
        <p:spPr>
          <a:xfrm flipV="1">
            <a:off x="1448524" y="2529301"/>
            <a:ext cx="0" cy="228600"/>
          </a:xfrm>
          <a:prstGeom prst="line">
            <a:avLst/>
          </a:prstGeom>
          <a:ln w="12700">
            <a:solidFill>
              <a:srgbClr val="3B6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Oval 114"/>
          <p:cNvSpPr/>
          <p:nvPr userDrawn="1"/>
        </p:nvSpPr>
        <p:spPr>
          <a:xfrm>
            <a:off x="2824519" y="2757901"/>
            <a:ext cx="371486" cy="371474"/>
          </a:xfrm>
          <a:prstGeom prst="ellipse">
            <a:avLst/>
          </a:pr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" name="Straight Connector 115"/>
          <p:cNvCxnSpPr/>
          <p:nvPr userDrawn="1"/>
        </p:nvCxnSpPr>
        <p:spPr>
          <a:xfrm flipV="1">
            <a:off x="3010262" y="3123658"/>
            <a:ext cx="0" cy="228600"/>
          </a:xfrm>
          <a:prstGeom prst="line">
            <a:avLst/>
          </a:prstGeom>
          <a:ln w="12700">
            <a:solidFill>
              <a:srgbClr val="3B6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Oval 116"/>
          <p:cNvSpPr/>
          <p:nvPr userDrawn="1"/>
        </p:nvSpPr>
        <p:spPr>
          <a:xfrm>
            <a:off x="4386257" y="2757901"/>
            <a:ext cx="371486" cy="371474"/>
          </a:xfrm>
          <a:prstGeom prst="ellipse">
            <a:avLst/>
          </a:pr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Connector 117"/>
          <p:cNvCxnSpPr/>
          <p:nvPr userDrawn="1"/>
        </p:nvCxnSpPr>
        <p:spPr>
          <a:xfrm flipV="1">
            <a:off x="4572000" y="2529301"/>
            <a:ext cx="0" cy="228600"/>
          </a:xfrm>
          <a:prstGeom prst="line">
            <a:avLst/>
          </a:prstGeom>
          <a:ln w="12700">
            <a:solidFill>
              <a:srgbClr val="3B6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Oval 118"/>
          <p:cNvSpPr/>
          <p:nvPr userDrawn="1"/>
        </p:nvSpPr>
        <p:spPr>
          <a:xfrm>
            <a:off x="5947995" y="2757901"/>
            <a:ext cx="371486" cy="371474"/>
          </a:xfrm>
          <a:prstGeom prst="ellipse">
            <a:avLst/>
          </a:pr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" name="Straight Connector 119"/>
          <p:cNvCxnSpPr/>
          <p:nvPr userDrawn="1"/>
        </p:nvCxnSpPr>
        <p:spPr>
          <a:xfrm flipV="1">
            <a:off x="6133738" y="3123658"/>
            <a:ext cx="0" cy="2286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Oval 120"/>
          <p:cNvSpPr/>
          <p:nvPr userDrawn="1"/>
        </p:nvSpPr>
        <p:spPr>
          <a:xfrm>
            <a:off x="7509732" y="2757901"/>
            <a:ext cx="371486" cy="371474"/>
          </a:xfrm>
          <a:prstGeom prst="ellipse">
            <a:avLst/>
          </a:pr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2" name="Straight Connector 121"/>
          <p:cNvCxnSpPr/>
          <p:nvPr userDrawn="1"/>
        </p:nvCxnSpPr>
        <p:spPr>
          <a:xfrm flipV="1">
            <a:off x="7695475" y="2529301"/>
            <a:ext cx="0" cy="2286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561639" y="1615572"/>
            <a:ext cx="1773771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124" name="Text Placeholder 9"/>
          <p:cNvSpPr>
            <a:spLocks noGrp="1"/>
          </p:cNvSpPr>
          <p:nvPr>
            <p:ph type="body" sz="quarter" idx="28"/>
          </p:nvPr>
        </p:nvSpPr>
        <p:spPr>
          <a:xfrm>
            <a:off x="561638" y="1722276"/>
            <a:ext cx="1773772" cy="34031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125" name="Text Placeholder 9"/>
          <p:cNvSpPr>
            <a:spLocks noGrp="1"/>
          </p:cNvSpPr>
          <p:nvPr>
            <p:ph type="body" sz="quarter" idx="29" hasCustomPrompt="1"/>
          </p:nvPr>
        </p:nvSpPr>
        <p:spPr>
          <a:xfrm>
            <a:off x="2112136" y="3538983"/>
            <a:ext cx="174188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126" name="Text Placeholder 9"/>
          <p:cNvSpPr>
            <a:spLocks noGrp="1"/>
          </p:cNvSpPr>
          <p:nvPr>
            <p:ph type="body" sz="quarter" idx="30"/>
          </p:nvPr>
        </p:nvSpPr>
        <p:spPr>
          <a:xfrm>
            <a:off x="2112137" y="3642314"/>
            <a:ext cx="1741883" cy="34031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127" name="Text Placeholder 9"/>
          <p:cNvSpPr>
            <a:spLocks noGrp="1"/>
          </p:cNvSpPr>
          <p:nvPr>
            <p:ph type="body" sz="quarter" idx="35" hasCustomPrompt="1"/>
          </p:nvPr>
        </p:nvSpPr>
        <p:spPr>
          <a:xfrm>
            <a:off x="3664042" y="1609132"/>
            <a:ext cx="1751113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128" name="Text Placeholder 9"/>
          <p:cNvSpPr>
            <a:spLocks noGrp="1"/>
          </p:cNvSpPr>
          <p:nvPr>
            <p:ph type="body" sz="quarter" idx="36"/>
          </p:nvPr>
        </p:nvSpPr>
        <p:spPr>
          <a:xfrm>
            <a:off x="3664040" y="1715837"/>
            <a:ext cx="1751114" cy="34031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129" name="Text Placeholder 9"/>
          <p:cNvSpPr>
            <a:spLocks noGrp="1"/>
          </p:cNvSpPr>
          <p:nvPr>
            <p:ph type="body" sz="quarter" idx="37" hasCustomPrompt="1"/>
          </p:nvPr>
        </p:nvSpPr>
        <p:spPr>
          <a:xfrm>
            <a:off x="6800046" y="1609132"/>
            <a:ext cx="1736208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130" name="Text Placeholder 9"/>
          <p:cNvSpPr>
            <a:spLocks noGrp="1"/>
          </p:cNvSpPr>
          <p:nvPr>
            <p:ph type="body" sz="quarter" idx="38"/>
          </p:nvPr>
        </p:nvSpPr>
        <p:spPr>
          <a:xfrm>
            <a:off x="6800047" y="1715837"/>
            <a:ext cx="1736209" cy="34031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131" name="Text Placeholder 9"/>
          <p:cNvSpPr>
            <a:spLocks noGrp="1"/>
          </p:cNvSpPr>
          <p:nvPr>
            <p:ph type="body" sz="quarter" idx="39" hasCustomPrompt="1"/>
          </p:nvPr>
        </p:nvSpPr>
        <p:spPr>
          <a:xfrm>
            <a:off x="5261021" y="3538983"/>
            <a:ext cx="1720248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132" name="Text Placeholder 9"/>
          <p:cNvSpPr>
            <a:spLocks noGrp="1"/>
          </p:cNvSpPr>
          <p:nvPr>
            <p:ph type="body" sz="quarter" idx="40"/>
          </p:nvPr>
        </p:nvSpPr>
        <p:spPr>
          <a:xfrm>
            <a:off x="5261020" y="3642314"/>
            <a:ext cx="1720249" cy="34031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1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18093" y="3169556"/>
            <a:ext cx="660862" cy="15398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="1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YEAR</a:t>
            </a:r>
            <a:endParaRPr lang="en-AU" dirty="0"/>
          </a:p>
        </p:txBody>
      </p:sp>
      <p:sp>
        <p:nvSpPr>
          <p:cNvPr id="134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2679831" y="2544037"/>
            <a:ext cx="660862" cy="15398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="1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YEAR</a:t>
            </a:r>
            <a:endParaRPr lang="en-AU" dirty="0"/>
          </a:p>
        </p:txBody>
      </p:sp>
      <p:sp>
        <p:nvSpPr>
          <p:cNvPr id="135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4241568" y="3169556"/>
            <a:ext cx="660862" cy="15398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="1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YEAR</a:t>
            </a:r>
            <a:endParaRPr lang="en-AU" dirty="0"/>
          </a:p>
        </p:txBody>
      </p:sp>
      <p:sp>
        <p:nvSpPr>
          <p:cNvPr id="136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7364182" y="3169556"/>
            <a:ext cx="660862" cy="15398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="1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YEAR</a:t>
            </a:r>
            <a:endParaRPr lang="en-AU" dirty="0"/>
          </a:p>
        </p:txBody>
      </p:sp>
      <p:sp>
        <p:nvSpPr>
          <p:cNvPr id="137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5801990" y="2544037"/>
            <a:ext cx="660862" cy="15398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="1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YEAR</a:t>
            </a:r>
            <a:endParaRPr lang="en-AU" dirty="0"/>
          </a:p>
        </p:txBody>
      </p:sp>
      <p:sp>
        <p:nvSpPr>
          <p:cNvPr id="138" name="Text Placeholder 4"/>
          <p:cNvSpPr>
            <a:spLocks noGrp="1"/>
          </p:cNvSpPr>
          <p:nvPr>
            <p:ph type="body" sz="quarter" idx="46"/>
          </p:nvPr>
        </p:nvSpPr>
        <p:spPr>
          <a:xfrm>
            <a:off x="5707785" y="1868663"/>
            <a:ext cx="854075" cy="36512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33" name="TextBox 32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5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6" name="TextBox 35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71804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8_Detailed timelin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5" name="Rectangle 34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6" name="Freeform 35"/>
          <p:cNvSpPr/>
          <p:nvPr userDrawn="1"/>
        </p:nvSpPr>
        <p:spPr>
          <a:xfrm>
            <a:off x="594359" y="2842452"/>
            <a:ext cx="8549641" cy="182880"/>
          </a:xfrm>
          <a:custGeom>
            <a:avLst/>
            <a:gdLst>
              <a:gd name="connsiteX0" fmla="*/ 91440 w 8549641"/>
              <a:gd name="connsiteY0" fmla="*/ 0 h 182880"/>
              <a:gd name="connsiteX1" fmla="*/ 8549641 w 8549641"/>
              <a:gd name="connsiteY1" fmla="*/ 0 h 182880"/>
              <a:gd name="connsiteX2" fmla="*/ 8549641 w 8549641"/>
              <a:gd name="connsiteY2" fmla="*/ 182880 h 182880"/>
              <a:gd name="connsiteX3" fmla="*/ 91440 w 8549641"/>
              <a:gd name="connsiteY3" fmla="*/ 182880 h 182880"/>
              <a:gd name="connsiteX4" fmla="*/ 0 w 8549641"/>
              <a:gd name="connsiteY4" fmla="*/ 91440 h 182880"/>
              <a:gd name="connsiteX5" fmla="*/ 91440 w 8549641"/>
              <a:gd name="connsiteY5" fmla="*/ 0 h 18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549641" h="182880">
                <a:moveTo>
                  <a:pt x="91440" y="0"/>
                </a:moveTo>
                <a:lnTo>
                  <a:pt x="8549641" y="0"/>
                </a:lnTo>
                <a:lnTo>
                  <a:pt x="8549641" y="182880"/>
                </a:lnTo>
                <a:lnTo>
                  <a:pt x="91440" y="182880"/>
                </a:lnTo>
                <a:cubicBezTo>
                  <a:pt x="40939" y="182880"/>
                  <a:pt x="0" y="141941"/>
                  <a:pt x="0" y="91440"/>
                </a:cubicBezTo>
                <a:cubicBezTo>
                  <a:pt x="0" y="40939"/>
                  <a:pt x="40939" y="0"/>
                  <a:pt x="9144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853107" y="1754523"/>
            <a:ext cx="70718" cy="1128137"/>
            <a:chOff x="853107" y="1754522"/>
            <a:chExt cx="70718" cy="1128137"/>
          </a:xfrm>
        </p:grpSpPr>
        <p:sp>
          <p:nvSpPr>
            <p:cNvPr id="38" name="Oval 37"/>
            <p:cNvSpPr/>
            <p:nvPr/>
          </p:nvSpPr>
          <p:spPr>
            <a:xfrm>
              <a:off x="853107" y="1754522"/>
              <a:ext cx="70718" cy="70716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cxnSp>
          <p:nvCxnSpPr>
            <p:cNvPr id="39" name="Straight Connector 38"/>
            <p:cNvCxnSpPr>
              <a:stCxn id="38" idx="4"/>
              <a:endCxn id="40" idx="0"/>
            </p:cNvCxnSpPr>
            <p:nvPr/>
          </p:nvCxnSpPr>
          <p:spPr>
            <a:xfrm>
              <a:off x="888466" y="1825238"/>
              <a:ext cx="0" cy="1057421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Oval 39"/>
          <p:cNvSpPr/>
          <p:nvPr userDrawn="1"/>
        </p:nvSpPr>
        <p:spPr>
          <a:xfrm>
            <a:off x="837231" y="2882660"/>
            <a:ext cx="102470" cy="102466"/>
          </a:xfrm>
          <a:prstGeom prst="ellipse">
            <a:avLst/>
          </a:pr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grpSp>
        <p:nvGrpSpPr>
          <p:cNvPr id="41" name="Group 40"/>
          <p:cNvGrpSpPr/>
          <p:nvPr userDrawn="1"/>
        </p:nvGrpSpPr>
        <p:grpSpPr>
          <a:xfrm>
            <a:off x="3523081" y="2985126"/>
            <a:ext cx="70718" cy="1105408"/>
            <a:chOff x="3523081" y="2985125"/>
            <a:chExt cx="70718" cy="1105408"/>
          </a:xfrm>
        </p:grpSpPr>
        <p:sp>
          <p:nvSpPr>
            <p:cNvPr id="42" name="Oval 41"/>
            <p:cNvSpPr/>
            <p:nvPr/>
          </p:nvSpPr>
          <p:spPr>
            <a:xfrm>
              <a:off x="3523081" y="4019817"/>
              <a:ext cx="70718" cy="70716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3558440" y="2985125"/>
              <a:ext cx="0" cy="1034692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Oval 43"/>
          <p:cNvSpPr/>
          <p:nvPr userDrawn="1"/>
        </p:nvSpPr>
        <p:spPr>
          <a:xfrm>
            <a:off x="3507205" y="2882660"/>
            <a:ext cx="102470" cy="102466"/>
          </a:xfrm>
          <a:prstGeom prst="ellipse">
            <a:avLst/>
          </a:pr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grpSp>
        <p:nvGrpSpPr>
          <p:cNvPr id="45" name="Group 44"/>
          <p:cNvGrpSpPr/>
          <p:nvPr userDrawn="1"/>
        </p:nvGrpSpPr>
        <p:grpSpPr>
          <a:xfrm>
            <a:off x="6240881" y="1754523"/>
            <a:ext cx="70718" cy="1128137"/>
            <a:chOff x="6240881" y="1754522"/>
            <a:chExt cx="70718" cy="1128137"/>
          </a:xfrm>
        </p:grpSpPr>
        <p:sp>
          <p:nvSpPr>
            <p:cNvPr id="46" name="Oval 45"/>
            <p:cNvSpPr/>
            <p:nvPr/>
          </p:nvSpPr>
          <p:spPr>
            <a:xfrm>
              <a:off x="6240881" y="1754522"/>
              <a:ext cx="70718" cy="70716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cxnSp>
          <p:nvCxnSpPr>
            <p:cNvPr id="47" name="Straight Connector 46"/>
            <p:cNvCxnSpPr>
              <a:stCxn id="46" idx="4"/>
              <a:endCxn id="48" idx="0"/>
            </p:cNvCxnSpPr>
            <p:nvPr/>
          </p:nvCxnSpPr>
          <p:spPr>
            <a:xfrm>
              <a:off x="6276240" y="1825238"/>
              <a:ext cx="0" cy="1057421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Oval 47"/>
          <p:cNvSpPr/>
          <p:nvPr userDrawn="1"/>
        </p:nvSpPr>
        <p:spPr>
          <a:xfrm>
            <a:off x="6225005" y="2882660"/>
            <a:ext cx="102470" cy="102466"/>
          </a:xfrm>
          <a:prstGeom prst="ellipse">
            <a:avLst/>
          </a:pr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9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149103" y="1722583"/>
            <a:ext cx="1868736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9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JULY 2016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816860" y="3217036"/>
            <a:ext cx="1868736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9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AUG 2016</a:t>
            </a:r>
          </a:p>
        </p:txBody>
      </p:sp>
      <p:sp>
        <p:nvSpPr>
          <p:cNvPr id="5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529131" y="1722583"/>
            <a:ext cx="1868736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9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SEP 2016</a:t>
            </a:r>
          </a:p>
        </p:txBody>
      </p:sp>
      <p:sp>
        <p:nvSpPr>
          <p:cNvPr id="52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1063777" y="1897698"/>
            <a:ext cx="973616" cy="19675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SPRINT 1</a:t>
            </a:r>
          </a:p>
        </p:txBody>
      </p:sp>
      <p:sp>
        <p:nvSpPr>
          <p:cNvPr id="53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443544" y="1897697"/>
            <a:ext cx="1012783" cy="2364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SPRINT 3</a:t>
            </a:r>
          </a:p>
        </p:txBody>
      </p:sp>
      <p:sp>
        <p:nvSpPr>
          <p:cNvPr id="5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3734666" y="3404093"/>
            <a:ext cx="973616" cy="19675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SPRINT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1062865" y="2117992"/>
            <a:ext cx="1963670" cy="6123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6424060" y="2117992"/>
            <a:ext cx="1963670" cy="6123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3722666" y="3597809"/>
            <a:ext cx="1963670" cy="6123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 </a:t>
            </a:r>
          </a:p>
        </p:txBody>
      </p:sp>
      <p:sp>
        <p:nvSpPr>
          <p:cNvPr id="27" name="TextBox 26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0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2" name="TextBox 31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55770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9_Detailed timelin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Freeform 19"/>
          <p:cNvSpPr/>
          <p:nvPr userDrawn="1"/>
        </p:nvSpPr>
        <p:spPr>
          <a:xfrm rot="10800000">
            <a:off x="2" y="2842452"/>
            <a:ext cx="8549641" cy="182880"/>
          </a:xfrm>
          <a:custGeom>
            <a:avLst/>
            <a:gdLst>
              <a:gd name="connsiteX0" fmla="*/ 91440 w 8549641"/>
              <a:gd name="connsiteY0" fmla="*/ 0 h 182880"/>
              <a:gd name="connsiteX1" fmla="*/ 8549641 w 8549641"/>
              <a:gd name="connsiteY1" fmla="*/ 0 h 182880"/>
              <a:gd name="connsiteX2" fmla="*/ 8549641 w 8549641"/>
              <a:gd name="connsiteY2" fmla="*/ 182880 h 182880"/>
              <a:gd name="connsiteX3" fmla="*/ 91440 w 8549641"/>
              <a:gd name="connsiteY3" fmla="*/ 182880 h 182880"/>
              <a:gd name="connsiteX4" fmla="*/ 0 w 8549641"/>
              <a:gd name="connsiteY4" fmla="*/ 91440 h 182880"/>
              <a:gd name="connsiteX5" fmla="*/ 91440 w 8549641"/>
              <a:gd name="connsiteY5" fmla="*/ 0 h 18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549641" h="182880">
                <a:moveTo>
                  <a:pt x="91440" y="0"/>
                </a:moveTo>
                <a:lnTo>
                  <a:pt x="8549641" y="0"/>
                </a:lnTo>
                <a:lnTo>
                  <a:pt x="8549641" y="182880"/>
                </a:lnTo>
                <a:lnTo>
                  <a:pt x="91440" y="182880"/>
                </a:lnTo>
                <a:cubicBezTo>
                  <a:pt x="40939" y="182880"/>
                  <a:pt x="0" y="141941"/>
                  <a:pt x="0" y="91440"/>
                </a:cubicBezTo>
                <a:cubicBezTo>
                  <a:pt x="0" y="40939"/>
                  <a:pt x="40939" y="0"/>
                  <a:pt x="9144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3546994" y="1754523"/>
            <a:ext cx="70718" cy="1128137"/>
            <a:chOff x="3546994" y="1754522"/>
            <a:chExt cx="70718" cy="1128137"/>
          </a:xfrm>
        </p:grpSpPr>
        <p:sp>
          <p:nvSpPr>
            <p:cNvPr id="22" name="Oval 21"/>
            <p:cNvSpPr/>
            <p:nvPr/>
          </p:nvSpPr>
          <p:spPr>
            <a:xfrm>
              <a:off x="3546994" y="1754522"/>
              <a:ext cx="70718" cy="70716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>
              <a:stCxn id="22" idx="4"/>
              <a:endCxn id="24" idx="0"/>
            </p:cNvCxnSpPr>
            <p:nvPr/>
          </p:nvCxnSpPr>
          <p:spPr>
            <a:xfrm>
              <a:off x="3582353" y="1825238"/>
              <a:ext cx="0" cy="1057421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Oval 23"/>
          <p:cNvSpPr/>
          <p:nvPr userDrawn="1"/>
        </p:nvSpPr>
        <p:spPr>
          <a:xfrm>
            <a:off x="3531118" y="2882660"/>
            <a:ext cx="102470" cy="102466"/>
          </a:xfrm>
          <a:prstGeom prst="ellipse">
            <a:avLst/>
          </a:pr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853107" y="2985126"/>
            <a:ext cx="70718" cy="1105408"/>
            <a:chOff x="853107" y="2985125"/>
            <a:chExt cx="70718" cy="1105408"/>
          </a:xfrm>
        </p:grpSpPr>
        <p:sp>
          <p:nvSpPr>
            <p:cNvPr id="26" name="Oval 25"/>
            <p:cNvSpPr/>
            <p:nvPr/>
          </p:nvSpPr>
          <p:spPr>
            <a:xfrm>
              <a:off x="853107" y="4019817"/>
              <a:ext cx="70718" cy="70716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888466" y="2985125"/>
              <a:ext cx="0" cy="1034692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Oval 27"/>
          <p:cNvSpPr/>
          <p:nvPr userDrawn="1"/>
        </p:nvSpPr>
        <p:spPr>
          <a:xfrm>
            <a:off x="837231" y="2882660"/>
            <a:ext cx="102470" cy="102466"/>
          </a:xfrm>
          <a:prstGeom prst="ellipse">
            <a:avLst/>
          </a:pr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/>
          <p:nvPr userDrawn="1"/>
        </p:nvGrpSpPr>
        <p:grpSpPr>
          <a:xfrm>
            <a:off x="6240846" y="2985126"/>
            <a:ext cx="70718" cy="1105408"/>
            <a:chOff x="6240846" y="2985125"/>
            <a:chExt cx="70718" cy="1105408"/>
          </a:xfrm>
        </p:grpSpPr>
        <p:sp>
          <p:nvSpPr>
            <p:cNvPr id="30" name="Oval 29"/>
            <p:cNvSpPr/>
            <p:nvPr/>
          </p:nvSpPr>
          <p:spPr>
            <a:xfrm>
              <a:off x="6240846" y="4019817"/>
              <a:ext cx="70718" cy="70716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6276205" y="2985125"/>
              <a:ext cx="0" cy="1034692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Oval 31"/>
          <p:cNvSpPr/>
          <p:nvPr userDrawn="1"/>
        </p:nvSpPr>
        <p:spPr>
          <a:xfrm>
            <a:off x="6224970" y="2882660"/>
            <a:ext cx="102470" cy="102466"/>
          </a:xfrm>
          <a:prstGeom prst="ellipse">
            <a:avLst/>
          </a:prstGeom>
          <a:solidFill>
            <a:srgbClr val="0574BB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838115" y="1722583"/>
            <a:ext cx="1868736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9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NOV 2016</a:t>
            </a:r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3720331" y="1897697"/>
            <a:ext cx="1970066" cy="2364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SPRINT 5</a:t>
            </a:r>
          </a:p>
        </p:txBody>
      </p:sp>
      <p:sp>
        <p:nvSpPr>
          <p:cNvPr id="35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1152494" y="3217954"/>
            <a:ext cx="1868736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9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OCT 2016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1066905" y="3393068"/>
            <a:ext cx="1970066" cy="2364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SPRINT 4</a:t>
            </a:r>
          </a:p>
        </p:txBody>
      </p:sp>
      <p:sp>
        <p:nvSpPr>
          <p:cNvPr id="37" name="Text Placeholder 9"/>
          <p:cNvSpPr>
            <a:spLocks noGrp="1"/>
          </p:cNvSpPr>
          <p:nvPr>
            <p:ph type="body" sz="quarter" idx="24" hasCustomPrompt="1"/>
          </p:nvPr>
        </p:nvSpPr>
        <p:spPr>
          <a:xfrm>
            <a:off x="6532851" y="3217954"/>
            <a:ext cx="1868736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9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DEC 2016</a:t>
            </a:r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6447262" y="3393068"/>
            <a:ext cx="1970066" cy="2364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SPRINT 6</a:t>
            </a:r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1062865" y="3551460"/>
            <a:ext cx="1963670" cy="6123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27"/>
          </p:nvPr>
        </p:nvSpPr>
        <p:spPr>
          <a:xfrm>
            <a:off x="6424060" y="3551460"/>
            <a:ext cx="1963670" cy="6123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3722666" y="2047783"/>
            <a:ext cx="1963670" cy="6123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 </a:t>
            </a:r>
          </a:p>
        </p:txBody>
      </p:sp>
      <p:sp>
        <p:nvSpPr>
          <p:cNvPr id="39" name="TextBox 38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41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45" name="TextBox 44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065131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0_Team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7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3" y="441771"/>
            <a:ext cx="2969747" cy="112526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8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2708059" y="1849692"/>
            <a:ext cx="849312" cy="84679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/>
            </a:lvl1pPr>
          </a:lstStyle>
          <a:p>
            <a:endParaRPr lang="en-AU" dirty="0"/>
          </a:p>
        </p:txBody>
      </p:sp>
      <p:sp>
        <p:nvSpPr>
          <p:cNvPr id="59" name="Rectangle 58"/>
          <p:cNvSpPr/>
          <p:nvPr userDrawn="1"/>
        </p:nvSpPr>
        <p:spPr>
          <a:xfrm>
            <a:off x="4149879" y="815976"/>
            <a:ext cx="849312" cy="849312"/>
          </a:xfrm>
          <a:prstGeom prst="rect">
            <a:avLst/>
          </a:prstGeom>
          <a:solidFill>
            <a:srgbClr val="676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0" name="Rectangle 59"/>
          <p:cNvSpPr/>
          <p:nvPr userDrawn="1"/>
        </p:nvSpPr>
        <p:spPr>
          <a:xfrm>
            <a:off x="3557371" y="1847169"/>
            <a:ext cx="849312" cy="849312"/>
          </a:xfrm>
          <a:prstGeom prst="rect">
            <a:avLst/>
          </a:prstGeom>
          <a:solidFill>
            <a:srgbClr val="676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1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4999191" y="818499"/>
            <a:ext cx="849312" cy="84679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/>
            </a:lvl1pPr>
          </a:lstStyle>
          <a:p>
            <a:endParaRPr lang="en-AU" dirty="0"/>
          </a:p>
        </p:txBody>
      </p:sp>
      <p:sp>
        <p:nvSpPr>
          <p:cNvPr id="62" name="Rectangle 61"/>
          <p:cNvSpPr/>
          <p:nvPr userDrawn="1"/>
        </p:nvSpPr>
        <p:spPr>
          <a:xfrm>
            <a:off x="3557371" y="3159095"/>
            <a:ext cx="849312" cy="346105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3" name="Rectangle 62"/>
          <p:cNvSpPr/>
          <p:nvPr userDrawn="1"/>
        </p:nvSpPr>
        <p:spPr>
          <a:xfrm>
            <a:off x="2502694" y="3159095"/>
            <a:ext cx="849312" cy="346105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4" name="Rectangle 63"/>
          <p:cNvSpPr/>
          <p:nvPr userDrawn="1"/>
        </p:nvSpPr>
        <p:spPr>
          <a:xfrm>
            <a:off x="1421607" y="3159095"/>
            <a:ext cx="849312" cy="346105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5" name="Rectangle 64"/>
          <p:cNvSpPr/>
          <p:nvPr userDrawn="1"/>
        </p:nvSpPr>
        <p:spPr>
          <a:xfrm>
            <a:off x="341378" y="3159095"/>
            <a:ext cx="849312" cy="346105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6" name="Rectangle 65"/>
          <p:cNvSpPr/>
          <p:nvPr userDrawn="1"/>
        </p:nvSpPr>
        <p:spPr>
          <a:xfrm>
            <a:off x="4663282" y="3159095"/>
            <a:ext cx="849312" cy="346105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7" name="Rectangle 66"/>
          <p:cNvSpPr/>
          <p:nvPr userDrawn="1"/>
        </p:nvSpPr>
        <p:spPr>
          <a:xfrm>
            <a:off x="5742782" y="3159095"/>
            <a:ext cx="849312" cy="346105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8" name="Rectangle 67"/>
          <p:cNvSpPr/>
          <p:nvPr userDrawn="1"/>
        </p:nvSpPr>
        <p:spPr>
          <a:xfrm>
            <a:off x="6825253" y="3159095"/>
            <a:ext cx="849312" cy="346105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9" name="Rectangle 68"/>
          <p:cNvSpPr/>
          <p:nvPr userDrawn="1"/>
        </p:nvSpPr>
        <p:spPr>
          <a:xfrm>
            <a:off x="7911307" y="3159095"/>
            <a:ext cx="849312" cy="346105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0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41378" y="3505200"/>
            <a:ext cx="846246" cy="84679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FontTx/>
              <a:buNone/>
              <a:defRPr sz="1000"/>
            </a:lvl1pPr>
          </a:lstStyle>
          <a:p>
            <a:endParaRPr lang="en-AU" dirty="0"/>
          </a:p>
        </p:txBody>
      </p:sp>
      <p:cxnSp>
        <p:nvCxnSpPr>
          <p:cNvPr id="78" name="Straight Connector 77"/>
          <p:cNvCxnSpPr/>
          <p:nvPr userDrawn="1"/>
        </p:nvCxnSpPr>
        <p:spPr>
          <a:xfrm>
            <a:off x="4574535" y="1665289"/>
            <a:ext cx="0" cy="1241425"/>
          </a:xfrm>
          <a:prstGeom prst="line">
            <a:avLst/>
          </a:prstGeom>
          <a:ln>
            <a:solidFill>
              <a:srgbClr val="798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 userDrawn="1"/>
        </p:nvCxnSpPr>
        <p:spPr>
          <a:xfrm flipH="1">
            <a:off x="4406686" y="2270365"/>
            <a:ext cx="167851" cy="0"/>
          </a:xfrm>
          <a:prstGeom prst="line">
            <a:avLst/>
          </a:prstGeom>
          <a:ln>
            <a:solidFill>
              <a:srgbClr val="798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 userDrawn="1"/>
        </p:nvCxnSpPr>
        <p:spPr>
          <a:xfrm flipH="1">
            <a:off x="765177" y="2906713"/>
            <a:ext cx="7570787" cy="0"/>
          </a:xfrm>
          <a:prstGeom prst="line">
            <a:avLst/>
          </a:prstGeom>
          <a:ln>
            <a:solidFill>
              <a:srgbClr val="798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5" idx="0"/>
          </p:cNvCxnSpPr>
          <p:nvPr userDrawn="1"/>
        </p:nvCxnSpPr>
        <p:spPr>
          <a:xfrm flipH="1" flipV="1">
            <a:off x="765176" y="2906715"/>
            <a:ext cx="858" cy="252380"/>
          </a:xfrm>
          <a:prstGeom prst="line">
            <a:avLst/>
          </a:prstGeom>
          <a:ln>
            <a:solidFill>
              <a:srgbClr val="798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 userDrawn="1"/>
        </p:nvCxnSpPr>
        <p:spPr>
          <a:xfrm flipH="1" flipV="1">
            <a:off x="1846265" y="2906714"/>
            <a:ext cx="859" cy="252381"/>
          </a:xfrm>
          <a:prstGeom prst="line">
            <a:avLst/>
          </a:prstGeom>
          <a:ln>
            <a:solidFill>
              <a:srgbClr val="798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 userDrawn="1"/>
        </p:nvCxnSpPr>
        <p:spPr>
          <a:xfrm flipH="1" flipV="1">
            <a:off x="2927352" y="2906714"/>
            <a:ext cx="859" cy="252381"/>
          </a:xfrm>
          <a:prstGeom prst="line">
            <a:avLst/>
          </a:prstGeom>
          <a:ln>
            <a:solidFill>
              <a:srgbClr val="798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 userDrawn="1"/>
        </p:nvCxnSpPr>
        <p:spPr>
          <a:xfrm flipH="1" flipV="1">
            <a:off x="4006422" y="2906714"/>
            <a:ext cx="859" cy="252381"/>
          </a:xfrm>
          <a:prstGeom prst="line">
            <a:avLst/>
          </a:prstGeom>
          <a:ln>
            <a:solidFill>
              <a:srgbClr val="798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 userDrawn="1"/>
        </p:nvCxnSpPr>
        <p:spPr>
          <a:xfrm flipH="1" flipV="1">
            <a:off x="5087081" y="2906714"/>
            <a:ext cx="859" cy="252381"/>
          </a:xfrm>
          <a:prstGeom prst="line">
            <a:avLst/>
          </a:prstGeom>
          <a:ln>
            <a:solidFill>
              <a:srgbClr val="798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 userDrawn="1"/>
        </p:nvCxnSpPr>
        <p:spPr>
          <a:xfrm flipH="1" flipV="1">
            <a:off x="6166581" y="2906714"/>
            <a:ext cx="859" cy="252381"/>
          </a:xfrm>
          <a:prstGeom prst="line">
            <a:avLst/>
          </a:prstGeom>
          <a:ln>
            <a:solidFill>
              <a:srgbClr val="798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 userDrawn="1"/>
        </p:nvCxnSpPr>
        <p:spPr>
          <a:xfrm flipH="1" flipV="1">
            <a:off x="7251702" y="2906714"/>
            <a:ext cx="859" cy="252381"/>
          </a:xfrm>
          <a:prstGeom prst="line">
            <a:avLst/>
          </a:prstGeom>
          <a:ln>
            <a:solidFill>
              <a:srgbClr val="798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 userDrawn="1"/>
        </p:nvCxnSpPr>
        <p:spPr>
          <a:xfrm flipH="1" flipV="1">
            <a:off x="8335963" y="2906714"/>
            <a:ext cx="859" cy="252381"/>
          </a:xfrm>
          <a:prstGeom prst="line">
            <a:avLst/>
          </a:prstGeom>
          <a:ln>
            <a:solidFill>
              <a:srgbClr val="7983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7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1423140" y="3505200"/>
            <a:ext cx="846246" cy="84679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FontTx/>
              <a:buNone/>
              <a:defRPr sz="1000"/>
            </a:lvl1pPr>
          </a:lstStyle>
          <a:p>
            <a:endParaRPr lang="en-AU" dirty="0"/>
          </a:p>
        </p:txBody>
      </p:sp>
      <p:sp>
        <p:nvSpPr>
          <p:cNvPr id="45" name="Picture Placeholder 2"/>
          <p:cNvSpPr>
            <a:spLocks noGrp="1"/>
          </p:cNvSpPr>
          <p:nvPr>
            <p:ph type="pic" sz="quarter" idx="32"/>
          </p:nvPr>
        </p:nvSpPr>
        <p:spPr>
          <a:xfrm>
            <a:off x="2502694" y="3505200"/>
            <a:ext cx="846246" cy="84679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FontTx/>
              <a:buNone/>
              <a:defRPr sz="1000"/>
            </a:lvl1pPr>
          </a:lstStyle>
          <a:p>
            <a:endParaRPr lang="en-AU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33"/>
          </p:nvPr>
        </p:nvSpPr>
        <p:spPr>
          <a:xfrm>
            <a:off x="3560437" y="3505200"/>
            <a:ext cx="846246" cy="84679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FontTx/>
              <a:buNone/>
              <a:defRPr sz="1000"/>
            </a:lvl1pPr>
          </a:lstStyle>
          <a:p>
            <a:endParaRPr lang="en-AU" dirty="0"/>
          </a:p>
        </p:txBody>
      </p:sp>
      <p:sp>
        <p:nvSpPr>
          <p:cNvPr id="50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4663282" y="3505200"/>
            <a:ext cx="846246" cy="84679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FontTx/>
              <a:buNone/>
              <a:defRPr sz="1000"/>
            </a:lvl1pPr>
          </a:lstStyle>
          <a:p>
            <a:endParaRPr lang="en-AU" dirty="0"/>
          </a:p>
        </p:txBody>
      </p:sp>
      <p:sp>
        <p:nvSpPr>
          <p:cNvPr id="51" name="Picture Placeholder 2"/>
          <p:cNvSpPr>
            <a:spLocks noGrp="1"/>
          </p:cNvSpPr>
          <p:nvPr>
            <p:ph type="pic" sz="quarter" idx="35"/>
          </p:nvPr>
        </p:nvSpPr>
        <p:spPr>
          <a:xfrm>
            <a:off x="5741360" y="3505200"/>
            <a:ext cx="846246" cy="84679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FontTx/>
              <a:buNone/>
              <a:defRPr sz="1000"/>
            </a:lvl1pPr>
          </a:lstStyle>
          <a:p>
            <a:endParaRPr lang="en-AU" dirty="0"/>
          </a:p>
        </p:txBody>
      </p:sp>
      <p:sp>
        <p:nvSpPr>
          <p:cNvPr id="52" name="Picture Placeholder 2"/>
          <p:cNvSpPr>
            <a:spLocks noGrp="1"/>
          </p:cNvSpPr>
          <p:nvPr>
            <p:ph type="pic" sz="quarter" idx="36"/>
          </p:nvPr>
        </p:nvSpPr>
        <p:spPr>
          <a:xfrm>
            <a:off x="6825253" y="3505200"/>
            <a:ext cx="846246" cy="84679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FontTx/>
              <a:buNone/>
              <a:defRPr sz="1000"/>
            </a:lvl1pPr>
          </a:lstStyle>
          <a:p>
            <a:endParaRPr lang="en-AU" dirty="0"/>
          </a:p>
        </p:txBody>
      </p:sp>
      <p:sp>
        <p:nvSpPr>
          <p:cNvPr id="53" name="Picture Placeholder 2"/>
          <p:cNvSpPr>
            <a:spLocks noGrp="1"/>
          </p:cNvSpPr>
          <p:nvPr>
            <p:ph type="pic" sz="quarter" idx="37"/>
          </p:nvPr>
        </p:nvSpPr>
        <p:spPr>
          <a:xfrm>
            <a:off x="7914373" y="3505200"/>
            <a:ext cx="846246" cy="84679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FontTx/>
              <a:buNone/>
              <a:defRPr sz="1000"/>
            </a:lvl1pPr>
          </a:lstStyle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34932862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1_Individual peo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36170" y="1271959"/>
            <a:ext cx="895352" cy="895352"/>
          </a:xfrm>
          <a:prstGeom prst="ellipse">
            <a:avLst/>
          </a:prstGeom>
          <a:ln w="1270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2480030" y="1271959"/>
            <a:ext cx="895352" cy="895352"/>
          </a:xfrm>
          <a:prstGeom prst="ellipse">
            <a:avLst/>
          </a:prstGeom>
          <a:ln w="1270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123890" y="1271959"/>
            <a:ext cx="895352" cy="895352"/>
          </a:xfrm>
          <a:prstGeom prst="ellipse">
            <a:avLst/>
          </a:prstGeom>
          <a:ln w="1270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5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5767750" y="1271959"/>
            <a:ext cx="895352" cy="895352"/>
          </a:xfrm>
          <a:prstGeom prst="ellipse">
            <a:avLst/>
          </a:prstGeom>
          <a:ln w="1270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7411611" y="1271959"/>
            <a:ext cx="895352" cy="895352"/>
          </a:xfrm>
          <a:prstGeom prst="ellipse">
            <a:avLst/>
          </a:prstGeom>
          <a:ln w="1270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7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836170" y="2933164"/>
            <a:ext cx="895352" cy="895352"/>
          </a:xfrm>
          <a:prstGeom prst="ellipse">
            <a:avLst/>
          </a:prstGeom>
          <a:ln w="1270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2480030" y="2933164"/>
            <a:ext cx="895352" cy="895352"/>
          </a:xfrm>
          <a:prstGeom prst="ellipse">
            <a:avLst/>
          </a:prstGeom>
          <a:ln w="1270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9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4123890" y="2933164"/>
            <a:ext cx="895352" cy="895352"/>
          </a:xfrm>
          <a:prstGeom prst="ellipse">
            <a:avLst/>
          </a:prstGeom>
          <a:ln w="1270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9"/>
          </p:nvPr>
        </p:nvSpPr>
        <p:spPr>
          <a:xfrm>
            <a:off x="5767750" y="2933164"/>
            <a:ext cx="895352" cy="895352"/>
          </a:xfrm>
          <a:prstGeom prst="ellipse">
            <a:avLst/>
          </a:prstGeom>
          <a:ln w="1270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7411611" y="2933164"/>
            <a:ext cx="895352" cy="895352"/>
          </a:xfrm>
          <a:prstGeom prst="ellipse">
            <a:avLst/>
          </a:prstGeom>
          <a:ln w="1270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1771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523941" y="2233062"/>
            <a:ext cx="1527043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29846" y="2413935"/>
            <a:ext cx="1521698" cy="3159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</a:t>
            </a:r>
            <a:br>
              <a:rPr lang="en-US" dirty="0" smtClean="0"/>
            </a:br>
            <a:r>
              <a:rPr lang="en-US" dirty="0" smtClean="0"/>
              <a:t>styles level</a:t>
            </a:r>
            <a:endParaRPr lang="en-AU" dirty="0"/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2163788" y="2233062"/>
            <a:ext cx="1527043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69691" y="2413935"/>
            <a:ext cx="1521698" cy="3159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</a:t>
            </a:r>
            <a:br>
              <a:rPr lang="en-US" dirty="0" smtClean="0"/>
            </a:br>
            <a:r>
              <a:rPr lang="en-US" dirty="0" smtClean="0"/>
              <a:t>styles level</a:t>
            </a:r>
            <a:endParaRPr lang="en-AU" dirty="0"/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3813755" y="2233062"/>
            <a:ext cx="1527043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819658" y="2413935"/>
            <a:ext cx="1521698" cy="3159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</a:t>
            </a:r>
            <a:br>
              <a:rPr lang="en-US" dirty="0" smtClean="0"/>
            </a:br>
            <a:r>
              <a:rPr lang="en-US" dirty="0" smtClean="0"/>
              <a:t>styles level</a:t>
            </a:r>
            <a:endParaRPr lang="en-AU" dirty="0"/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5451543" y="2233062"/>
            <a:ext cx="1527043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5457446" y="2413935"/>
            <a:ext cx="1521698" cy="3159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</a:t>
            </a:r>
            <a:br>
              <a:rPr lang="en-US" dirty="0" smtClean="0"/>
            </a:br>
            <a:r>
              <a:rPr lang="en-US" dirty="0" smtClean="0"/>
              <a:t>styles level</a:t>
            </a:r>
            <a:endParaRPr lang="en-AU" dirty="0"/>
          </a:p>
        </p:txBody>
      </p:sp>
      <p:sp>
        <p:nvSpPr>
          <p:cNvPr id="38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7091466" y="2233062"/>
            <a:ext cx="1527043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097369" y="2413935"/>
            <a:ext cx="1521698" cy="3159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</a:t>
            </a:r>
            <a:br>
              <a:rPr lang="en-US" dirty="0" smtClean="0"/>
            </a:br>
            <a:r>
              <a:rPr lang="en-US" dirty="0" smtClean="0"/>
              <a:t>styles level</a:t>
            </a:r>
            <a:endParaRPr lang="en-AU" dirty="0"/>
          </a:p>
        </p:txBody>
      </p:sp>
      <p:sp>
        <p:nvSpPr>
          <p:cNvPr id="40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523941" y="3900314"/>
            <a:ext cx="1527043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529846" y="4081187"/>
            <a:ext cx="1521698" cy="3159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</a:t>
            </a:r>
            <a:br>
              <a:rPr lang="en-US" dirty="0" smtClean="0"/>
            </a:br>
            <a:r>
              <a:rPr lang="en-US" dirty="0" smtClean="0"/>
              <a:t>styles level</a:t>
            </a:r>
            <a:endParaRPr lang="en-AU" dirty="0"/>
          </a:p>
        </p:txBody>
      </p:sp>
      <p:sp>
        <p:nvSpPr>
          <p:cNvPr id="42" name="Text Placeholder 3"/>
          <p:cNvSpPr>
            <a:spLocks noGrp="1"/>
          </p:cNvSpPr>
          <p:nvPr>
            <p:ph type="body" sz="quarter" idx="34" hasCustomPrompt="1"/>
          </p:nvPr>
        </p:nvSpPr>
        <p:spPr>
          <a:xfrm>
            <a:off x="2163788" y="3900314"/>
            <a:ext cx="1527043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2169691" y="4081187"/>
            <a:ext cx="1521698" cy="3159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</a:t>
            </a:r>
            <a:br>
              <a:rPr lang="en-US" dirty="0" smtClean="0"/>
            </a:br>
            <a:r>
              <a:rPr lang="en-US" dirty="0" smtClean="0"/>
              <a:t>styles level</a:t>
            </a:r>
            <a:endParaRPr lang="en-AU" dirty="0"/>
          </a:p>
        </p:txBody>
      </p:sp>
      <p:sp>
        <p:nvSpPr>
          <p:cNvPr id="44" name="Text Placeholder 3"/>
          <p:cNvSpPr>
            <a:spLocks noGrp="1"/>
          </p:cNvSpPr>
          <p:nvPr>
            <p:ph type="body" sz="quarter" idx="36" hasCustomPrompt="1"/>
          </p:nvPr>
        </p:nvSpPr>
        <p:spPr>
          <a:xfrm>
            <a:off x="3813755" y="3900314"/>
            <a:ext cx="1527043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3819658" y="4081187"/>
            <a:ext cx="1521698" cy="3159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</a:t>
            </a:r>
            <a:br>
              <a:rPr lang="en-US" dirty="0" smtClean="0"/>
            </a:br>
            <a:r>
              <a:rPr lang="en-US" dirty="0" smtClean="0"/>
              <a:t>styles level</a:t>
            </a:r>
            <a:endParaRPr lang="en-AU" dirty="0"/>
          </a:p>
        </p:txBody>
      </p:sp>
      <p:sp>
        <p:nvSpPr>
          <p:cNvPr id="46" name="Text Placeholder 3"/>
          <p:cNvSpPr>
            <a:spLocks noGrp="1"/>
          </p:cNvSpPr>
          <p:nvPr>
            <p:ph type="body" sz="quarter" idx="38" hasCustomPrompt="1"/>
          </p:nvPr>
        </p:nvSpPr>
        <p:spPr>
          <a:xfrm>
            <a:off x="5451543" y="3900314"/>
            <a:ext cx="1527043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5457446" y="4081187"/>
            <a:ext cx="1521698" cy="3159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</a:t>
            </a:r>
            <a:br>
              <a:rPr lang="en-US" dirty="0" smtClean="0"/>
            </a:br>
            <a:r>
              <a:rPr lang="en-US" dirty="0" smtClean="0"/>
              <a:t>styles level</a:t>
            </a:r>
            <a:endParaRPr lang="en-AU" dirty="0"/>
          </a:p>
        </p:txBody>
      </p:sp>
      <p:sp>
        <p:nvSpPr>
          <p:cNvPr id="48" name="Text Placeholder 3"/>
          <p:cNvSpPr>
            <a:spLocks noGrp="1"/>
          </p:cNvSpPr>
          <p:nvPr>
            <p:ph type="body" sz="quarter" idx="40" hasCustomPrompt="1"/>
          </p:nvPr>
        </p:nvSpPr>
        <p:spPr>
          <a:xfrm>
            <a:off x="7091466" y="3900314"/>
            <a:ext cx="1527043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7097369" y="4081187"/>
            <a:ext cx="1521698" cy="31591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</a:t>
            </a:r>
            <a:br>
              <a:rPr lang="en-US" dirty="0" smtClean="0"/>
            </a:br>
            <a:r>
              <a:rPr lang="en-US" dirty="0" smtClean="0"/>
              <a:t>styles level</a:t>
            </a:r>
            <a:endParaRPr lang="en-AU" dirty="0"/>
          </a:p>
        </p:txBody>
      </p:sp>
      <p:sp>
        <p:nvSpPr>
          <p:cNvPr id="50" name="TextBox 49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2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3" name="TextBox 52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37589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2_Profile Pic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90060" y="1636183"/>
            <a:ext cx="1452033" cy="1563369"/>
          </a:xfrm>
          <a:prstGeom prst="rect">
            <a:avLst/>
          </a:prstGeom>
          <a:ln w="635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853974" y="1636183"/>
            <a:ext cx="1452033" cy="1563369"/>
          </a:xfrm>
          <a:prstGeom prst="rect">
            <a:avLst/>
          </a:prstGeom>
          <a:ln w="635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817889" y="1636183"/>
            <a:ext cx="1452033" cy="1563369"/>
          </a:xfrm>
          <a:prstGeom prst="rect">
            <a:avLst/>
          </a:prstGeom>
          <a:ln w="635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792064" y="1636183"/>
            <a:ext cx="1452033" cy="1563369"/>
          </a:xfrm>
          <a:prstGeom prst="rect">
            <a:avLst/>
          </a:prstGeom>
          <a:ln w="635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1771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8308" y="3329811"/>
            <a:ext cx="1461192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888308" y="3510684"/>
            <a:ext cx="1461752" cy="3159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 level</a:t>
            </a:r>
          </a:p>
          <a:p>
            <a:pPr lvl="0"/>
            <a:endParaRPr lang="en-AU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2852770" y="3329811"/>
            <a:ext cx="1461192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852770" y="3510684"/>
            <a:ext cx="1461752" cy="3159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 level</a:t>
            </a:r>
            <a:endParaRPr lang="en-AU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4808747" y="3329811"/>
            <a:ext cx="1461192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4808747" y="3510684"/>
            <a:ext cx="1461752" cy="3159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 level</a:t>
            </a:r>
            <a:endParaRPr lang="en-AU" dirty="0"/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799088" y="3329811"/>
            <a:ext cx="1461192" cy="2209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799088" y="3510684"/>
            <a:ext cx="1461752" cy="3159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 level</a:t>
            </a:r>
            <a:endParaRPr lang="en-AU"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9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456830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2_Large pic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3726" y="1323594"/>
            <a:ext cx="1882774" cy="2322132"/>
          </a:xfrm>
          <a:prstGeom prst="rect">
            <a:avLst/>
          </a:prstGeom>
          <a:ln w="635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64326" y="1323594"/>
            <a:ext cx="1882774" cy="2199390"/>
          </a:xfrm>
          <a:prstGeom prst="rect">
            <a:avLst/>
          </a:prstGeom>
          <a:ln w="635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640792" y="1323594"/>
            <a:ext cx="1882774" cy="2199390"/>
          </a:xfrm>
          <a:prstGeom prst="rect">
            <a:avLst/>
          </a:prstGeom>
          <a:ln w="635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617259" y="1323594"/>
            <a:ext cx="1882774" cy="2286506"/>
          </a:xfrm>
          <a:prstGeom prst="rect">
            <a:avLst/>
          </a:prstGeom>
          <a:ln w="6350">
            <a:noFill/>
          </a:ln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8" name="Rectangle 27"/>
          <p:cNvSpPr/>
          <p:nvPr userDrawn="1"/>
        </p:nvSpPr>
        <p:spPr>
          <a:xfrm>
            <a:off x="593724" y="3522984"/>
            <a:ext cx="1882775" cy="543983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 userDrawn="1"/>
        </p:nvSpPr>
        <p:spPr>
          <a:xfrm>
            <a:off x="6661146" y="3522984"/>
            <a:ext cx="1885954" cy="543983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 userDrawn="1"/>
        </p:nvSpPr>
        <p:spPr>
          <a:xfrm>
            <a:off x="4638674" y="3522984"/>
            <a:ext cx="1884365" cy="543983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 userDrawn="1"/>
        </p:nvSpPr>
        <p:spPr>
          <a:xfrm>
            <a:off x="2616200" y="3522984"/>
            <a:ext cx="1882777" cy="543983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93724" y="3526424"/>
            <a:ext cx="1882775" cy="2685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FontTx/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2616202" y="3526424"/>
            <a:ext cx="1882775" cy="2685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FontTx/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641891" y="3526424"/>
            <a:ext cx="1882775" cy="2685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FontTx/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664327" y="3526424"/>
            <a:ext cx="1882775" cy="2685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FontTx/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9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8983481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3_Text + Pic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37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3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9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0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1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2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3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4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5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6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7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8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9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0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1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52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35947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53" name="Straight Connector 52"/>
          <p:cNvCxnSpPr/>
          <p:nvPr userDrawn="1"/>
        </p:nvCxnSpPr>
        <p:spPr>
          <a:xfrm>
            <a:off x="3822040" y="3374783"/>
            <a:ext cx="1280396" cy="0"/>
          </a:xfrm>
          <a:prstGeom prst="line">
            <a:avLst/>
          </a:prstGeom>
          <a:ln w="12700">
            <a:solidFill>
              <a:srgbClr val="0574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 userDrawn="1"/>
        </p:nvCxnSpPr>
        <p:spPr>
          <a:xfrm>
            <a:off x="7236672" y="3374783"/>
            <a:ext cx="1280396" cy="0"/>
          </a:xfrm>
          <a:prstGeom prst="line">
            <a:avLst/>
          </a:prstGeom>
          <a:ln w="12700">
            <a:solidFill>
              <a:srgbClr val="0574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 userDrawn="1"/>
        </p:nvCxnSpPr>
        <p:spPr>
          <a:xfrm>
            <a:off x="5529356" y="3374783"/>
            <a:ext cx="1280396" cy="0"/>
          </a:xfrm>
          <a:prstGeom prst="line">
            <a:avLst/>
          </a:prstGeom>
          <a:ln w="12700">
            <a:solidFill>
              <a:srgbClr val="0574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 userDrawn="1"/>
        </p:nvSpPr>
        <p:spPr>
          <a:xfrm>
            <a:off x="574852" y="3825492"/>
            <a:ext cx="2706513" cy="46075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86462" y="1540691"/>
            <a:ext cx="2694902" cy="228480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74852" y="3836390"/>
            <a:ext cx="2706513" cy="31443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FontTx/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5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3822042" y="2916480"/>
            <a:ext cx="1281773" cy="4498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 b="1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ADD TEXT HERE ON TWO LINES</a:t>
            </a:r>
          </a:p>
        </p:txBody>
      </p:sp>
      <p:sp>
        <p:nvSpPr>
          <p:cNvPr id="60" name="Text Placeholder 9"/>
          <p:cNvSpPr>
            <a:spLocks noGrp="1"/>
          </p:cNvSpPr>
          <p:nvPr>
            <p:ph type="body" sz="quarter" idx="19" hasCustomPrompt="1"/>
          </p:nvPr>
        </p:nvSpPr>
        <p:spPr>
          <a:xfrm>
            <a:off x="3822040" y="1508638"/>
            <a:ext cx="4713948" cy="15082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0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HEADING HERE</a:t>
            </a:r>
          </a:p>
        </p:txBody>
      </p:sp>
      <p:sp>
        <p:nvSpPr>
          <p:cNvPr id="6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3822700" y="3441312"/>
            <a:ext cx="1279736" cy="56515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</a:t>
            </a:r>
            <a:endParaRPr lang="en-AU" dirty="0"/>
          </a:p>
        </p:txBody>
      </p:sp>
      <p:sp>
        <p:nvSpPr>
          <p:cNvPr id="62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5541965" y="2916480"/>
            <a:ext cx="1271587" cy="4498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 b="1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ADD TEXT HERE ON TWO LINES</a:t>
            </a:r>
          </a:p>
        </p:txBody>
      </p:sp>
      <p:sp>
        <p:nvSpPr>
          <p:cNvPr id="63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7236674" y="2916480"/>
            <a:ext cx="1288863" cy="4498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 b="1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ADD TEXT HERE ON TWO LINES</a:t>
            </a:r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27"/>
          </p:nvPr>
        </p:nvSpPr>
        <p:spPr>
          <a:xfrm>
            <a:off x="5541965" y="3441312"/>
            <a:ext cx="1267789" cy="56515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</a:t>
            </a:r>
            <a:endParaRPr lang="en-AU" dirty="0"/>
          </a:p>
        </p:txBody>
      </p:sp>
      <p:sp>
        <p:nvSpPr>
          <p:cNvPr id="65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7242798" y="3441312"/>
            <a:ext cx="1293190" cy="56515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</a:t>
            </a:r>
            <a:endParaRPr lang="en-AU" dirty="0"/>
          </a:p>
        </p:txBody>
      </p:sp>
      <p:sp>
        <p:nvSpPr>
          <p:cNvPr id="66" name="Text Placeholder 5"/>
          <p:cNvSpPr>
            <a:spLocks noGrp="1"/>
          </p:cNvSpPr>
          <p:nvPr>
            <p:ph type="body" sz="quarter" idx="29"/>
          </p:nvPr>
        </p:nvSpPr>
        <p:spPr>
          <a:xfrm>
            <a:off x="3708400" y="1684864"/>
            <a:ext cx="4827588" cy="6461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4" name="TextBox 33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6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67" name="TextBox 66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86505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4_Tex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Oval 299"/>
          <p:cNvSpPr/>
          <p:nvPr userDrawn="1"/>
        </p:nvSpPr>
        <p:spPr>
          <a:xfrm>
            <a:off x="4962575" y="2544684"/>
            <a:ext cx="503554" cy="503554"/>
          </a:xfrm>
          <a:prstGeom prst="ellipse">
            <a:avLst/>
          </a:prstGeom>
          <a:solidFill>
            <a:srgbClr val="013A8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1" name="Oval 300"/>
          <p:cNvSpPr/>
          <p:nvPr userDrawn="1"/>
        </p:nvSpPr>
        <p:spPr>
          <a:xfrm>
            <a:off x="593726" y="1543052"/>
            <a:ext cx="503554" cy="503554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2" name="Oval 301"/>
          <p:cNvSpPr/>
          <p:nvPr userDrawn="1"/>
        </p:nvSpPr>
        <p:spPr>
          <a:xfrm>
            <a:off x="593726" y="3546317"/>
            <a:ext cx="503554" cy="503554"/>
          </a:xfrm>
          <a:prstGeom prst="ellipse">
            <a:avLst/>
          </a:prstGeom>
          <a:solidFill>
            <a:srgbClr val="96D56D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3" name="Oval 302"/>
          <p:cNvSpPr/>
          <p:nvPr userDrawn="1"/>
        </p:nvSpPr>
        <p:spPr>
          <a:xfrm>
            <a:off x="4962575" y="1543052"/>
            <a:ext cx="503554" cy="503554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4" name="Oval 303"/>
          <p:cNvSpPr/>
          <p:nvPr userDrawn="1"/>
        </p:nvSpPr>
        <p:spPr>
          <a:xfrm>
            <a:off x="593726" y="2544684"/>
            <a:ext cx="503554" cy="503554"/>
          </a:xfrm>
          <a:prstGeom prst="ellipse">
            <a:avLst/>
          </a:prstGeom>
          <a:solidFill>
            <a:srgbClr val="013A8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5" name="Oval 304"/>
          <p:cNvSpPr/>
          <p:nvPr userDrawn="1"/>
        </p:nvSpPr>
        <p:spPr>
          <a:xfrm>
            <a:off x="4962575" y="3546317"/>
            <a:ext cx="503554" cy="503554"/>
          </a:xfrm>
          <a:prstGeom prst="ellipse">
            <a:avLst/>
          </a:prstGeom>
          <a:solidFill>
            <a:srgbClr val="96D56D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6" name="Text Placeholder 38"/>
          <p:cNvSpPr>
            <a:spLocks noGrp="1"/>
          </p:cNvSpPr>
          <p:nvPr>
            <p:ph type="body" sz="quarter" idx="10" hasCustomPrompt="1"/>
          </p:nvPr>
        </p:nvSpPr>
        <p:spPr>
          <a:xfrm>
            <a:off x="1202727" y="1477807"/>
            <a:ext cx="3076107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 b="1">
                <a:solidFill>
                  <a:srgbClr val="3B6FB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7" name="Text Placeholder 40"/>
          <p:cNvSpPr>
            <a:spLocks noGrp="1"/>
          </p:cNvSpPr>
          <p:nvPr>
            <p:ph type="body" sz="quarter" idx="11"/>
          </p:nvPr>
        </p:nvSpPr>
        <p:spPr>
          <a:xfrm>
            <a:off x="1212910" y="1677676"/>
            <a:ext cx="3090151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8" name="Text Placeholder 38"/>
          <p:cNvSpPr>
            <a:spLocks noGrp="1"/>
          </p:cNvSpPr>
          <p:nvPr>
            <p:ph type="body" sz="quarter" idx="12" hasCustomPrompt="1"/>
          </p:nvPr>
        </p:nvSpPr>
        <p:spPr>
          <a:xfrm>
            <a:off x="1202727" y="2549060"/>
            <a:ext cx="3076107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 b="1">
                <a:solidFill>
                  <a:srgbClr val="3B6FB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9" name="Text Placeholder 40"/>
          <p:cNvSpPr>
            <a:spLocks noGrp="1"/>
          </p:cNvSpPr>
          <p:nvPr>
            <p:ph type="body" sz="quarter" idx="13"/>
          </p:nvPr>
        </p:nvSpPr>
        <p:spPr>
          <a:xfrm>
            <a:off x="1212910" y="2738171"/>
            <a:ext cx="3090151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0" name="Text Placeholder 38"/>
          <p:cNvSpPr>
            <a:spLocks noGrp="1"/>
          </p:cNvSpPr>
          <p:nvPr>
            <p:ph type="body" sz="quarter" idx="14" hasCustomPrompt="1"/>
          </p:nvPr>
        </p:nvSpPr>
        <p:spPr>
          <a:xfrm>
            <a:off x="1202727" y="3550693"/>
            <a:ext cx="3076107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 b="1">
                <a:solidFill>
                  <a:srgbClr val="3B6FB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1" name="Text Placeholder 40"/>
          <p:cNvSpPr>
            <a:spLocks noGrp="1"/>
          </p:cNvSpPr>
          <p:nvPr>
            <p:ph type="body" sz="quarter" idx="15"/>
          </p:nvPr>
        </p:nvSpPr>
        <p:spPr>
          <a:xfrm>
            <a:off x="1212910" y="3739804"/>
            <a:ext cx="3090151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2" name="Text Placeholder 38"/>
          <p:cNvSpPr>
            <a:spLocks noGrp="1"/>
          </p:cNvSpPr>
          <p:nvPr>
            <p:ph type="body" sz="quarter" idx="16" hasCustomPrompt="1"/>
          </p:nvPr>
        </p:nvSpPr>
        <p:spPr>
          <a:xfrm>
            <a:off x="5542335" y="1477807"/>
            <a:ext cx="3076107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 b="1">
                <a:solidFill>
                  <a:srgbClr val="3B6FB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3" name="Text Placeholder 40"/>
          <p:cNvSpPr>
            <a:spLocks noGrp="1"/>
          </p:cNvSpPr>
          <p:nvPr>
            <p:ph type="body" sz="quarter" idx="17"/>
          </p:nvPr>
        </p:nvSpPr>
        <p:spPr>
          <a:xfrm>
            <a:off x="5552516" y="1677676"/>
            <a:ext cx="3090151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4" name="Text Placeholder 38"/>
          <p:cNvSpPr>
            <a:spLocks noGrp="1"/>
          </p:cNvSpPr>
          <p:nvPr>
            <p:ph type="body" sz="quarter" idx="18" hasCustomPrompt="1"/>
          </p:nvPr>
        </p:nvSpPr>
        <p:spPr>
          <a:xfrm>
            <a:off x="5542335" y="2549060"/>
            <a:ext cx="3076107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 b="1">
                <a:solidFill>
                  <a:srgbClr val="3B6FB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5" name="Text Placeholder 40"/>
          <p:cNvSpPr>
            <a:spLocks noGrp="1"/>
          </p:cNvSpPr>
          <p:nvPr>
            <p:ph type="body" sz="quarter" idx="19"/>
          </p:nvPr>
        </p:nvSpPr>
        <p:spPr>
          <a:xfrm>
            <a:off x="5552516" y="2738171"/>
            <a:ext cx="3090151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6" name="Text Placeholder 38"/>
          <p:cNvSpPr>
            <a:spLocks noGrp="1"/>
          </p:cNvSpPr>
          <p:nvPr>
            <p:ph type="body" sz="quarter" idx="20" hasCustomPrompt="1"/>
          </p:nvPr>
        </p:nvSpPr>
        <p:spPr>
          <a:xfrm>
            <a:off x="5542335" y="3550693"/>
            <a:ext cx="3076107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 b="1">
                <a:solidFill>
                  <a:srgbClr val="3B6FB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7" name="Text Placeholder 40"/>
          <p:cNvSpPr>
            <a:spLocks noGrp="1"/>
          </p:cNvSpPr>
          <p:nvPr>
            <p:ph type="body" sz="quarter" idx="21"/>
          </p:nvPr>
        </p:nvSpPr>
        <p:spPr>
          <a:xfrm>
            <a:off x="5552516" y="3739804"/>
            <a:ext cx="3090151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9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0" name="Rectangle 319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TextBox 22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5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 Placeholder 9"/>
          <p:cNvSpPr>
            <a:spLocks noGrp="1"/>
          </p:cNvSpPr>
          <p:nvPr>
            <p:ph type="body" sz="quarter" idx="24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200319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5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55"/>
            <a:ext cx="9144000" cy="5142992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1538" y="-1535"/>
            <a:ext cx="9144000" cy="5143500"/>
          </a:xfrm>
          <a:prstGeom prst="rect">
            <a:avLst/>
          </a:prstGeom>
          <a:solidFill>
            <a:srgbClr val="013A8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prstClr val="white"/>
              </a:solidFill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4103602" y="1995687"/>
            <a:ext cx="936799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26368" y="2177064"/>
            <a:ext cx="8090753" cy="950112"/>
          </a:xfrm>
          <a:prstGeom prst="rect">
            <a:avLst/>
          </a:prstGeom>
        </p:spPr>
        <p:txBody>
          <a:bodyPr/>
          <a:lstStyle>
            <a:lvl1pPr marL="0" marR="0" indent="0" algn="ct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1" cap="all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2600" b="1" dirty="0" smtClean="0">
                <a:solidFill>
                  <a:schemeClr val="bg1"/>
                </a:solidFill>
              </a:rPr>
              <a:t>“</a:t>
            </a:r>
            <a:r>
              <a:rPr lang="en-AU" sz="2600" b="1" dirty="0" smtClean="0">
                <a:solidFill>
                  <a:srgbClr val="96D56D"/>
                </a:solidFill>
              </a:rPr>
              <a:t>GRAPHIC DESIGN </a:t>
            </a:r>
            <a:r>
              <a:rPr lang="en-AU" sz="2600" b="1" dirty="0" smtClean="0">
                <a:solidFill>
                  <a:schemeClr val="bg1"/>
                </a:solidFill>
              </a:rPr>
              <a:t>IS NOT ONLY COLOURS, </a:t>
            </a:r>
            <a:br>
              <a:rPr lang="en-AU" sz="2600" b="1" dirty="0" smtClean="0">
                <a:solidFill>
                  <a:schemeClr val="bg1"/>
                </a:solidFill>
              </a:rPr>
            </a:br>
            <a:r>
              <a:rPr lang="en-AU" sz="2600" b="1" dirty="0" smtClean="0">
                <a:solidFill>
                  <a:schemeClr val="bg1"/>
                </a:solidFill>
              </a:rPr>
              <a:t>IT’S GIVING SPIRIT TO SHAPES”</a:t>
            </a:r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1022871" y="3314492"/>
            <a:ext cx="7098747" cy="5524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“You can use Green to highlight words.”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71804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A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491" t="22050" r="15923" b="25725"/>
          <a:stretch/>
        </p:blipFill>
        <p:spPr>
          <a:xfrm>
            <a:off x="2" y="1"/>
            <a:ext cx="9143999" cy="4271595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2" y="4271596"/>
            <a:ext cx="9143999" cy="176192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9" name="Rectangle 38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41" name="Rectangle 40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43" name="TextBox 42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45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46" name="TextBox 45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1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4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7576773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3735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 sz="2600" b="1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AU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987574"/>
            <a:ext cx="9144000" cy="3411322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987574"/>
            <a:ext cx="9144000" cy="3411322"/>
          </a:xfrm>
          <a:prstGeom prst="rect">
            <a:avLst/>
          </a:prstGeom>
          <a:solidFill>
            <a:srgbClr val="013A8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TextBox 22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5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1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1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2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3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25655770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7_Not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3735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 sz="2600" b="1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AU" dirty="0"/>
          </a:p>
        </p:txBody>
      </p:sp>
      <p:sp>
        <p:nvSpPr>
          <p:cNvPr id="3" name="Rectangle 2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987574"/>
            <a:ext cx="9144000" cy="341132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987574"/>
            <a:ext cx="9144000" cy="3411322"/>
          </a:xfrm>
          <a:prstGeom prst="rect">
            <a:avLst/>
          </a:prstGeom>
          <a:solidFill>
            <a:srgbClr val="013A8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948947">
            <a:off x="844261" y="1101417"/>
            <a:ext cx="3274003" cy="3100258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8666" y="1117998"/>
            <a:ext cx="3274003" cy="3100258"/>
          </a:xfrm>
          <a:prstGeom prst="rect">
            <a:avLst/>
          </a:prstGeom>
        </p:spPr>
      </p:pic>
      <p:sp>
        <p:nvSpPr>
          <p:cNvPr id="27" name="Text Placeholder 4"/>
          <p:cNvSpPr>
            <a:spLocks noGrp="1"/>
          </p:cNvSpPr>
          <p:nvPr>
            <p:ph type="body" sz="quarter" idx="22" hasCustomPrompt="1"/>
          </p:nvPr>
        </p:nvSpPr>
        <p:spPr>
          <a:xfrm rot="310163">
            <a:off x="1449394" y="2019357"/>
            <a:ext cx="2271168" cy="172742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FontTx/>
              <a:buNone/>
              <a:defRPr sz="1200" b="1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You can insert text here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23" hasCustomPrompt="1"/>
          </p:nvPr>
        </p:nvSpPr>
        <p:spPr>
          <a:xfrm rot="20977370">
            <a:off x="5393797" y="2025071"/>
            <a:ext cx="2271168" cy="172742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FontTx/>
              <a:buNone/>
              <a:defRPr sz="1200" b="1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You can insert text here</a:t>
            </a:r>
          </a:p>
        </p:txBody>
      </p:sp>
      <p:sp>
        <p:nvSpPr>
          <p:cNvPr id="29" name="TextBox 28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1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2" name="TextBox 31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16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4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4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5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6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7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8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822231598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8_Head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96D5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60319466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9_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96D5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VIDEO </a:t>
            </a:r>
          </a:p>
        </p:txBody>
      </p:sp>
      <p:sp>
        <p:nvSpPr>
          <p:cNvPr id="5" name="Freeform 21"/>
          <p:cNvSpPr>
            <a:spLocks noEditPoints="1"/>
          </p:cNvSpPr>
          <p:nvPr userDrawn="1"/>
        </p:nvSpPr>
        <p:spPr bwMode="auto">
          <a:xfrm>
            <a:off x="2867926" y="1690688"/>
            <a:ext cx="3059873" cy="1803504"/>
          </a:xfrm>
          <a:custGeom>
            <a:avLst/>
            <a:gdLst>
              <a:gd name="T0" fmla="*/ 0 w 229"/>
              <a:gd name="T1" fmla="*/ 10 h 135"/>
              <a:gd name="T2" fmla="*/ 3 w 229"/>
              <a:gd name="T3" fmla="*/ 3 h 135"/>
              <a:gd name="T4" fmla="*/ 11 w 229"/>
              <a:gd name="T5" fmla="*/ 0 h 135"/>
              <a:gd name="T6" fmla="*/ 31 w 229"/>
              <a:gd name="T7" fmla="*/ 10 h 135"/>
              <a:gd name="T8" fmla="*/ 104 w 229"/>
              <a:gd name="T9" fmla="*/ 10 h 135"/>
              <a:gd name="T10" fmla="*/ 119 w 229"/>
              <a:gd name="T11" fmla="*/ 16 h 135"/>
              <a:gd name="T12" fmla="*/ 125 w 229"/>
              <a:gd name="T13" fmla="*/ 31 h 135"/>
              <a:gd name="T14" fmla="*/ 52 w 229"/>
              <a:gd name="T15" fmla="*/ 31 h 135"/>
              <a:gd name="T16" fmla="*/ 41 w 229"/>
              <a:gd name="T17" fmla="*/ 32 h 135"/>
              <a:gd name="T18" fmla="*/ 31 w 229"/>
              <a:gd name="T19" fmla="*/ 37 h 135"/>
              <a:gd name="T20" fmla="*/ 23 w 229"/>
              <a:gd name="T21" fmla="*/ 43 h 135"/>
              <a:gd name="T22" fmla="*/ 16 w 229"/>
              <a:gd name="T23" fmla="*/ 52 h 135"/>
              <a:gd name="T24" fmla="*/ 11 w 229"/>
              <a:gd name="T25" fmla="*/ 52 h 135"/>
              <a:gd name="T26" fmla="*/ 3 w 229"/>
              <a:gd name="T27" fmla="*/ 49 h 135"/>
              <a:gd name="T28" fmla="*/ 0 w 229"/>
              <a:gd name="T29" fmla="*/ 41 h 135"/>
              <a:gd name="T30" fmla="*/ 0 w 229"/>
              <a:gd name="T31" fmla="*/ 10 h 135"/>
              <a:gd name="T32" fmla="*/ 31 w 229"/>
              <a:gd name="T33" fmla="*/ 73 h 135"/>
              <a:gd name="T34" fmla="*/ 38 w 229"/>
              <a:gd name="T35" fmla="*/ 58 h 135"/>
              <a:gd name="T36" fmla="*/ 52 w 229"/>
              <a:gd name="T37" fmla="*/ 52 h 135"/>
              <a:gd name="T38" fmla="*/ 156 w 229"/>
              <a:gd name="T39" fmla="*/ 52 h 135"/>
              <a:gd name="T40" fmla="*/ 171 w 229"/>
              <a:gd name="T41" fmla="*/ 58 h 135"/>
              <a:gd name="T42" fmla="*/ 177 w 229"/>
              <a:gd name="T43" fmla="*/ 73 h 135"/>
              <a:gd name="T44" fmla="*/ 177 w 229"/>
              <a:gd name="T45" fmla="*/ 114 h 135"/>
              <a:gd name="T46" fmla="*/ 171 w 229"/>
              <a:gd name="T47" fmla="*/ 129 h 135"/>
              <a:gd name="T48" fmla="*/ 156 w 229"/>
              <a:gd name="T49" fmla="*/ 135 h 135"/>
              <a:gd name="T50" fmla="*/ 52 w 229"/>
              <a:gd name="T51" fmla="*/ 135 h 135"/>
              <a:gd name="T52" fmla="*/ 38 w 229"/>
              <a:gd name="T53" fmla="*/ 129 h 135"/>
              <a:gd name="T54" fmla="*/ 31 w 229"/>
              <a:gd name="T55" fmla="*/ 114 h 135"/>
              <a:gd name="T56" fmla="*/ 31 w 229"/>
              <a:gd name="T57" fmla="*/ 73 h 135"/>
              <a:gd name="T58" fmla="*/ 55 w 229"/>
              <a:gd name="T59" fmla="*/ 76 h 135"/>
              <a:gd name="T60" fmla="*/ 53 w 229"/>
              <a:gd name="T61" fmla="*/ 79 h 135"/>
              <a:gd name="T62" fmla="*/ 52 w 229"/>
              <a:gd name="T63" fmla="*/ 83 h 135"/>
              <a:gd name="T64" fmla="*/ 53 w 229"/>
              <a:gd name="T65" fmla="*/ 87 h 135"/>
              <a:gd name="T66" fmla="*/ 55 w 229"/>
              <a:gd name="T67" fmla="*/ 90 h 135"/>
              <a:gd name="T68" fmla="*/ 59 w 229"/>
              <a:gd name="T69" fmla="*/ 93 h 135"/>
              <a:gd name="T70" fmla="*/ 63 w 229"/>
              <a:gd name="T71" fmla="*/ 93 h 135"/>
              <a:gd name="T72" fmla="*/ 67 w 229"/>
              <a:gd name="T73" fmla="*/ 93 h 135"/>
              <a:gd name="T74" fmla="*/ 70 w 229"/>
              <a:gd name="T75" fmla="*/ 90 h 135"/>
              <a:gd name="T76" fmla="*/ 73 w 229"/>
              <a:gd name="T77" fmla="*/ 83 h 135"/>
              <a:gd name="T78" fmla="*/ 70 w 229"/>
              <a:gd name="T79" fmla="*/ 76 h 135"/>
              <a:gd name="T80" fmla="*/ 63 w 229"/>
              <a:gd name="T81" fmla="*/ 73 h 135"/>
              <a:gd name="T82" fmla="*/ 55 w 229"/>
              <a:gd name="T83" fmla="*/ 76 h 135"/>
              <a:gd name="T84" fmla="*/ 198 w 229"/>
              <a:gd name="T85" fmla="*/ 52 h 135"/>
              <a:gd name="T86" fmla="*/ 219 w 229"/>
              <a:gd name="T87" fmla="*/ 31 h 135"/>
              <a:gd name="T88" fmla="*/ 226 w 229"/>
              <a:gd name="T89" fmla="*/ 34 h 135"/>
              <a:gd name="T90" fmla="*/ 229 w 229"/>
              <a:gd name="T91" fmla="*/ 41 h 135"/>
              <a:gd name="T92" fmla="*/ 229 w 229"/>
              <a:gd name="T93" fmla="*/ 104 h 135"/>
              <a:gd name="T94" fmla="*/ 226 w 229"/>
              <a:gd name="T95" fmla="*/ 111 h 135"/>
              <a:gd name="T96" fmla="*/ 219 w 229"/>
              <a:gd name="T97" fmla="*/ 114 h 135"/>
              <a:gd name="T98" fmla="*/ 198 w 229"/>
              <a:gd name="T99" fmla="*/ 93 h 135"/>
              <a:gd name="T100" fmla="*/ 198 w 229"/>
              <a:gd name="T101" fmla="*/ 73 h 135"/>
              <a:gd name="T102" fmla="*/ 192 w 229"/>
              <a:gd name="T103" fmla="*/ 52 h 135"/>
              <a:gd name="T104" fmla="*/ 198 w 229"/>
              <a:gd name="T105" fmla="*/ 5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29" h="135">
                <a:moveTo>
                  <a:pt x="0" y="10"/>
                </a:moveTo>
                <a:cubicBezTo>
                  <a:pt x="0" y="7"/>
                  <a:pt x="1" y="5"/>
                  <a:pt x="3" y="3"/>
                </a:cubicBezTo>
                <a:cubicBezTo>
                  <a:pt x="5" y="1"/>
                  <a:pt x="8" y="0"/>
                  <a:pt x="11" y="0"/>
                </a:cubicBezTo>
                <a:cubicBezTo>
                  <a:pt x="31" y="10"/>
                  <a:pt x="31" y="10"/>
                  <a:pt x="31" y="10"/>
                </a:cubicBezTo>
                <a:cubicBezTo>
                  <a:pt x="104" y="10"/>
                  <a:pt x="104" y="10"/>
                  <a:pt x="104" y="10"/>
                </a:cubicBezTo>
                <a:cubicBezTo>
                  <a:pt x="110" y="10"/>
                  <a:pt x="115" y="12"/>
                  <a:pt x="119" y="16"/>
                </a:cubicBezTo>
                <a:cubicBezTo>
                  <a:pt x="123" y="20"/>
                  <a:pt x="125" y="25"/>
                  <a:pt x="125" y="31"/>
                </a:cubicBezTo>
                <a:cubicBezTo>
                  <a:pt x="52" y="31"/>
                  <a:pt x="52" y="31"/>
                  <a:pt x="52" y="31"/>
                </a:cubicBezTo>
                <a:cubicBezTo>
                  <a:pt x="48" y="31"/>
                  <a:pt x="45" y="31"/>
                  <a:pt x="41" y="32"/>
                </a:cubicBezTo>
                <a:cubicBezTo>
                  <a:pt x="38" y="33"/>
                  <a:pt x="34" y="35"/>
                  <a:pt x="31" y="37"/>
                </a:cubicBezTo>
                <a:cubicBezTo>
                  <a:pt x="28" y="39"/>
                  <a:pt x="25" y="41"/>
                  <a:pt x="23" y="43"/>
                </a:cubicBezTo>
                <a:cubicBezTo>
                  <a:pt x="20" y="46"/>
                  <a:pt x="18" y="49"/>
                  <a:pt x="16" y="52"/>
                </a:cubicBezTo>
                <a:cubicBezTo>
                  <a:pt x="11" y="52"/>
                  <a:pt x="11" y="52"/>
                  <a:pt x="11" y="52"/>
                </a:cubicBezTo>
                <a:cubicBezTo>
                  <a:pt x="8" y="52"/>
                  <a:pt x="5" y="51"/>
                  <a:pt x="3" y="49"/>
                </a:cubicBezTo>
                <a:cubicBezTo>
                  <a:pt x="1" y="47"/>
                  <a:pt x="0" y="44"/>
                  <a:pt x="0" y="41"/>
                </a:cubicBezTo>
                <a:lnTo>
                  <a:pt x="0" y="10"/>
                </a:lnTo>
                <a:close/>
                <a:moveTo>
                  <a:pt x="31" y="73"/>
                </a:moveTo>
                <a:cubicBezTo>
                  <a:pt x="31" y="67"/>
                  <a:pt x="33" y="62"/>
                  <a:pt x="38" y="58"/>
                </a:cubicBezTo>
                <a:cubicBezTo>
                  <a:pt x="42" y="54"/>
                  <a:pt x="47" y="52"/>
                  <a:pt x="52" y="52"/>
                </a:cubicBezTo>
                <a:cubicBezTo>
                  <a:pt x="156" y="52"/>
                  <a:pt x="156" y="52"/>
                  <a:pt x="156" y="52"/>
                </a:cubicBezTo>
                <a:cubicBezTo>
                  <a:pt x="162" y="52"/>
                  <a:pt x="167" y="54"/>
                  <a:pt x="171" y="58"/>
                </a:cubicBezTo>
                <a:cubicBezTo>
                  <a:pt x="175" y="62"/>
                  <a:pt x="177" y="67"/>
                  <a:pt x="177" y="73"/>
                </a:cubicBezTo>
                <a:cubicBezTo>
                  <a:pt x="177" y="114"/>
                  <a:pt x="177" y="114"/>
                  <a:pt x="177" y="114"/>
                </a:cubicBezTo>
                <a:cubicBezTo>
                  <a:pt x="177" y="120"/>
                  <a:pt x="175" y="125"/>
                  <a:pt x="171" y="129"/>
                </a:cubicBezTo>
                <a:cubicBezTo>
                  <a:pt x="167" y="133"/>
                  <a:pt x="162" y="135"/>
                  <a:pt x="156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6" y="135"/>
                  <a:pt x="42" y="133"/>
                  <a:pt x="38" y="129"/>
                </a:cubicBezTo>
                <a:cubicBezTo>
                  <a:pt x="33" y="125"/>
                  <a:pt x="31" y="120"/>
                  <a:pt x="31" y="114"/>
                </a:cubicBezTo>
                <a:lnTo>
                  <a:pt x="31" y="73"/>
                </a:lnTo>
                <a:close/>
                <a:moveTo>
                  <a:pt x="55" y="76"/>
                </a:moveTo>
                <a:cubicBezTo>
                  <a:pt x="54" y="77"/>
                  <a:pt x="54" y="78"/>
                  <a:pt x="53" y="79"/>
                </a:cubicBezTo>
                <a:cubicBezTo>
                  <a:pt x="52" y="81"/>
                  <a:pt x="52" y="82"/>
                  <a:pt x="52" y="83"/>
                </a:cubicBezTo>
                <a:cubicBezTo>
                  <a:pt x="52" y="84"/>
                  <a:pt x="52" y="86"/>
                  <a:pt x="53" y="87"/>
                </a:cubicBezTo>
                <a:cubicBezTo>
                  <a:pt x="53" y="88"/>
                  <a:pt x="54" y="89"/>
                  <a:pt x="55" y="90"/>
                </a:cubicBezTo>
                <a:cubicBezTo>
                  <a:pt x="56" y="91"/>
                  <a:pt x="57" y="92"/>
                  <a:pt x="59" y="93"/>
                </a:cubicBezTo>
                <a:cubicBezTo>
                  <a:pt x="60" y="93"/>
                  <a:pt x="61" y="93"/>
                  <a:pt x="63" y="93"/>
                </a:cubicBezTo>
                <a:cubicBezTo>
                  <a:pt x="64" y="93"/>
                  <a:pt x="65" y="93"/>
                  <a:pt x="67" y="93"/>
                </a:cubicBezTo>
                <a:cubicBezTo>
                  <a:pt x="68" y="92"/>
                  <a:pt x="69" y="91"/>
                  <a:pt x="70" y="90"/>
                </a:cubicBezTo>
                <a:cubicBezTo>
                  <a:pt x="72" y="88"/>
                  <a:pt x="73" y="86"/>
                  <a:pt x="73" y="83"/>
                </a:cubicBezTo>
                <a:cubicBezTo>
                  <a:pt x="73" y="80"/>
                  <a:pt x="72" y="78"/>
                  <a:pt x="70" y="76"/>
                </a:cubicBezTo>
                <a:cubicBezTo>
                  <a:pt x="68" y="74"/>
                  <a:pt x="65" y="73"/>
                  <a:pt x="63" y="73"/>
                </a:cubicBezTo>
                <a:cubicBezTo>
                  <a:pt x="60" y="73"/>
                  <a:pt x="57" y="74"/>
                  <a:pt x="55" y="76"/>
                </a:cubicBezTo>
                <a:close/>
                <a:moveTo>
                  <a:pt x="198" y="52"/>
                </a:moveTo>
                <a:cubicBezTo>
                  <a:pt x="219" y="31"/>
                  <a:pt x="219" y="31"/>
                  <a:pt x="219" y="31"/>
                </a:cubicBezTo>
                <a:cubicBezTo>
                  <a:pt x="222" y="31"/>
                  <a:pt x="224" y="32"/>
                  <a:pt x="226" y="34"/>
                </a:cubicBezTo>
                <a:cubicBezTo>
                  <a:pt x="228" y="36"/>
                  <a:pt x="229" y="39"/>
                  <a:pt x="229" y="41"/>
                </a:cubicBezTo>
                <a:cubicBezTo>
                  <a:pt x="229" y="104"/>
                  <a:pt x="229" y="104"/>
                  <a:pt x="229" y="104"/>
                </a:cubicBezTo>
                <a:cubicBezTo>
                  <a:pt x="229" y="107"/>
                  <a:pt x="228" y="109"/>
                  <a:pt x="226" y="111"/>
                </a:cubicBezTo>
                <a:cubicBezTo>
                  <a:pt x="224" y="113"/>
                  <a:pt x="222" y="114"/>
                  <a:pt x="219" y="114"/>
                </a:cubicBezTo>
                <a:cubicBezTo>
                  <a:pt x="198" y="93"/>
                  <a:pt x="198" y="93"/>
                  <a:pt x="198" y="93"/>
                </a:cubicBezTo>
                <a:cubicBezTo>
                  <a:pt x="198" y="73"/>
                  <a:pt x="198" y="73"/>
                  <a:pt x="198" y="73"/>
                </a:cubicBezTo>
                <a:cubicBezTo>
                  <a:pt x="198" y="65"/>
                  <a:pt x="196" y="58"/>
                  <a:pt x="192" y="52"/>
                </a:cubicBezTo>
                <a:lnTo>
                  <a:pt x="198" y="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Media Placeholder 6"/>
          <p:cNvSpPr>
            <a:spLocks noGrp="1"/>
          </p:cNvSpPr>
          <p:nvPr>
            <p:ph type="media" sz="quarter" idx="11"/>
          </p:nvPr>
        </p:nvSpPr>
        <p:spPr>
          <a:xfrm>
            <a:off x="244475" y="957264"/>
            <a:ext cx="8650288" cy="38560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53410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0_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96D5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 smtClean="0"/>
              <a:t>QUestions</a:t>
            </a:r>
            <a:endParaRPr lang="en-US" dirty="0" smtClean="0"/>
          </a:p>
        </p:txBody>
      </p:sp>
      <p:sp>
        <p:nvSpPr>
          <p:cNvPr id="7" name="Freeform 40"/>
          <p:cNvSpPr>
            <a:spLocks noEditPoints="1"/>
          </p:cNvSpPr>
          <p:nvPr userDrawn="1"/>
        </p:nvSpPr>
        <p:spPr bwMode="auto">
          <a:xfrm>
            <a:off x="3425229" y="1272135"/>
            <a:ext cx="1945262" cy="3056834"/>
          </a:xfrm>
          <a:custGeom>
            <a:avLst/>
            <a:gdLst>
              <a:gd name="T0" fmla="*/ 154 w 154"/>
              <a:gd name="T1" fmla="*/ 65 h 240"/>
              <a:gd name="T2" fmla="*/ 143 w 154"/>
              <a:gd name="T3" fmla="*/ 99 h 240"/>
              <a:gd name="T4" fmla="*/ 119 w 154"/>
              <a:gd name="T5" fmla="*/ 119 h 240"/>
              <a:gd name="T6" fmla="*/ 107 w 154"/>
              <a:gd name="T7" fmla="*/ 128 h 240"/>
              <a:gd name="T8" fmla="*/ 94 w 154"/>
              <a:gd name="T9" fmla="*/ 144 h 240"/>
              <a:gd name="T10" fmla="*/ 93 w 154"/>
              <a:gd name="T11" fmla="*/ 155 h 240"/>
              <a:gd name="T12" fmla="*/ 88 w 154"/>
              <a:gd name="T13" fmla="*/ 159 h 240"/>
              <a:gd name="T14" fmla="*/ 54 w 154"/>
              <a:gd name="T15" fmla="*/ 159 h 240"/>
              <a:gd name="T16" fmla="*/ 50 w 154"/>
              <a:gd name="T17" fmla="*/ 155 h 240"/>
              <a:gd name="T18" fmla="*/ 57 w 154"/>
              <a:gd name="T19" fmla="*/ 123 h 240"/>
              <a:gd name="T20" fmla="*/ 91 w 154"/>
              <a:gd name="T21" fmla="*/ 95 h 240"/>
              <a:gd name="T22" fmla="*/ 100 w 154"/>
              <a:gd name="T23" fmla="*/ 86 h 240"/>
              <a:gd name="T24" fmla="*/ 107 w 154"/>
              <a:gd name="T25" fmla="*/ 68 h 240"/>
              <a:gd name="T26" fmla="*/ 100 w 154"/>
              <a:gd name="T27" fmla="*/ 47 h 240"/>
              <a:gd name="T28" fmla="*/ 76 w 154"/>
              <a:gd name="T29" fmla="*/ 37 h 240"/>
              <a:gd name="T30" fmla="*/ 51 w 154"/>
              <a:gd name="T31" fmla="*/ 49 h 240"/>
              <a:gd name="T32" fmla="*/ 44 w 154"/>
              <a:gd name="T33" fmla="*/ 73 h 240"/>
              <a:gd name="T34" fmla="*/ 0 w 154"/>
              <a:gd name="T35" fmla="*/ 73 h 240"/>
              <a:gd name="T36" fmla="*/ 30 w 154"/>
              <a:gd name="T37" fmla="*/ 12 h 240"/>
              <a:gd name="T38" fmla="*/ 74 w 154"/>
              <a:gd name="T39" fmla="*/ 0 h 240"/>
              <a:gd name="T40" fmla="*/ 131 w 154"/>
              <a:gd name="T41" fmla="*/ 17 h 240"/>
              <a:gd name="T42" fmla="*/ 154 w 154"/>
              <a:gd name="T43" fmla="*/ 65 h 240"/>
              <a:gd name="T44" fmla="*/ 100 w 154"/>
              <a:gd name="T45" fmla="*/ 213 h 240"/>
              <a:gd name="T46" fmla="*/ 72 w 154"/>
              <a:gd name="T47" fmla="*/ 239 h 240"/>
              <a:gd name="T48" fmla="*/ 45 w 154"/>
              <a:gd name="T49" fmla="*/ 212 h 240"/>
              <a:gd name="T50" fmla="*/ 73 w 154"/>
              <a:gd name="T51" fmla="*/ 185 h 240"/>
              <a:gd name="T52" fmla="*/ 100 w 154"/>
              <a:gd name="T53" fmla="*/ 213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4" h="240">
                <a:moveTo>
                  <a:pt x="154" y="65"/>
                </a:moveTo>
                <a:cubicBezTo>
                  <a:pt x="154" y="78"/>
                  <a:pt x="149" y="90"/>
                  <a:pt x="143" y="99"/>
                </a:cubicBezTo>
                <a:cubicBezTo>
                  <a:pt x="139" y="104"/>
                  <a:pt x="130" y="111"/>
                  <a:pt x="119" y="119"/>
                </a:cubicBezTo>
                <a:cubicBezTo>
                  <a:pt x="107" y="128"/>
                  <a:pt x="107" y="128"/>
                  <a:pt x="107" y="128"/>
                </a:cubicBezTo>
                <a:cubicBezTo>
                  <a:pt x="102" y="132"/>
                  <a:pt x="96" y="137"/>
                  <a:pt x="94" y="144"/>
                </a:cubicBezTo>
                <a:cubicBezTo>
                  <a:pt x="93" y="147"/>
                  <a:pt x="93" y="150"/>
                  <a:pt x="93" y="155"/>
                </a:cubicBezTo>
                <a:cubicBezTo>
                  <a:pt x="93" y="157"/>
                  <a:pt x="91" y="159"/>
                  <a:pt x="88" y="159"/>
                </a:cubicBezTo>
                <a:cubicBezTo>
                  <a:pt x="85" y="159"/>
                  <a:pt x="58" y="159"/>
                  <a:pt x="54" y="159"/>
                </a:cubicBezTo>
                <a:cubicBezTo>
                  <a:pt x="50" y="159"/>
                  <a:pt x="50" y="157"/>
                  <a:pt x="50" y="155"/>
                </a:cubicBezTo>
                <a:cubicBezTo>
                  <a:pt x="51" y="141"/>
                  <a:pt x="51" y="129"/>
                  <a:pt x="57" y="123"/>
                </a:cubicBezTo>
                <a:cubicBezTo>
                  <a:pt x="68" y="110"/>
                  <a:pt x="91" y="95"/>
                  <a:pt x="91" y="95"/>
                </a:cubicBezTo>
                <a:cubicBezTo>
                  <a:pt x="95" y="92"/>
                  <a:pt x="98" y="90"/>
                  <a:pt x="100" y="86"/>
                </a:cubicBezTo>
                <a:cubicBezTo>
                  <a:pt x="104" y="81"/>
                  <a:pt x="107" y="74"/>
                  <a:pt x="107" y="68"/>
                </a:cubicBezTo>
                <a:cubicBezTo>
                  <a:pt x="107" y="60"/>
                  <a:pt x="105" y="53"/>
                  <a:pt x="100" y="47"/>
                </a:cubicBezTo>
                <a:cubicBezTo>
                  <a:pt x="96" y="40"/>
                  <a:pt x="88" y="37"/>
                  <a:pt x="76" y="37"/>
                </a:cubicBezTo>
                <a:cubicBezTo>
                  <a:pt x="64" y="37"/>
                  <a:pt x="56" y="41"/>
                  <a:pt x="51" y="49"/>
                </a:cubicBezTo>
                <a:cubicBezTo>
                  <a:pt x="46" y="57"/>
                  <a:pt x="44" y="65"/>
                  <a:pt x="44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1" y="44"/>
                  <a:pt x="11" y="24"/>
                  <a:pt x="30" y="12"/>
                </a:cubicBezTo>
                <a:cubicBezTo>
                  <a:pt x="42" y="4"/>
                  <a:pt x="57" y="0"/>
                  <a:pt x="74" y="0"/>
                </a:cubicBezTo>
                <a:cubicBezTo>
                  <a:pt x="97" y="0"/>
                  <a:pt x="116" y="6"/>
                  <a:pt x="131" y="17"/>
                </a:cubicBezTo>
                <a:cubicBezTo>
                  <a:pt x="146" y="27"/>
                  <a:pt x="154" y="44"/>
                  <a:pt x="154" y="65"/>
                </a:cubicBezTo>
                <a:close/>
                <a:moveTo>
                  <a:pt x="100" y="213"/>
                </a:moveTo>
                <a:cubicBezTo>
                  <a:pt x="100" y="230"/>
                  <a:pt x="88" y="240"/>
                  <a:pt x="72" y="239"/>
                </a:cubicBezTo>
                <a:cubicBezTo>
                  <a:pt x="57" y="239"/>
                  <a:pt x="45" y="228"/>
                  <a:pt x="45" y="212"/>
                </a:cubicBezTo>
                <a:cubicBezTo>
                  <a:pt x="46" y="195"/>
                  <a:pt x="59" y="185"/>
                  <a:pt x="73" y="185"/>
                </a:cubicBezTo>
                <a:cubicBezTo>
                  <a:pt x="89" y="186"/>
                  <a:pt x="101" y="197"/>
                  <a:pt x="100" y="2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0751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1_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96D5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Break </a:t>
            </a:r>
          </a:p>
        </p:txBody>
      </p:sp>
      <p:sp>
        <p:nvSpPr>
          <p:cNvPr id="6" name="Freeform 221"/>
          <p:cNvSpPr>
            <a:spLocks noEditPoints="1"/>
          </p:cNvSpPr>
          <p:nvPr userDrawn="1"/>
        </p:nvSpPr>
        <p:spPr bwMode="auto">
          <a:xfrm>
            <a:off x="3033572" y="1644651"/>
            <a:ext cx="2717682" cy="2085124"/>
          </a:xfrm>
          <a:custGeom>
            <a:avLst/>
            <a:gdLst>
              <a:gd name="T0" fmla="*/ 0 w 175"/>
              <a:gd name="T1" fmla="*/ 109 h 134"/>
              <a:gd name="T2" fmla="*/ 169 w 175"/>
              <a:gd name="T3" fmla="*/ 109 h 134"/>
              <a:gd name="T4" fmla="*/ 162 w 175"/>
              <a:gd name="T5" fmla="*/ 126 h 134"/>
              <a:gd name="T6" fmla="*/ 145 w 175"/>
              <a:gd name="T7" fmla="*/ 134 h 134"/>
              <a:gd name="T8" fmla="*/ 24 w 175"/>
              <a:gd name="T9" fmla="*/ 134 h 134"/>
              <a:gd name="T10" fmla="*/ 7 w 175"/>
              <a:gd name="T11" fmla="*/ 126 h 134"/>
              <a:gd name="T12" fmla="*/ 0 w 175"/>
              <a:gd name="T13" fmla="*/ 109 h 134"/>
              <a:gd name="T14" fmla="*/ 165 w 175"/>
              <a:gd name="T15" fmla="*/ 11 h 134"/>
              <a:gd name="T16" fmla="*/ 175 w 175"/>
              <a:gd name="T17" fmla="*/ 37 h 134"/>
              <a:gd name="T18" fmla="*/ 165 w 175"/>
              <a:gd name="T19" fmla="*/ 62 h 134"/>
              <a:gd name="T20" fmla="*/ 139 w 175"/>
              <a:gd name="T21" fmla="*/ 73 h 134"/>
              <a:gd name="T22" fmla="*/ 133 w 175"/>
              <a:gd name="T23" fmla="*/ 73 h 134"/>
              <a:gd name="T24" fmla="*/ 133 w 175"/>
              <a:gd name="T25" fmla="*/ 76 h 134"/>
              <a:gd name="T26" fmla="*/ 127 w 175"/>
              <a:gd name="T27" fmla="*/ 91 h 134"/>
              <a:gd name="T28" fmla="*/ 112 w 175"/>
              <a:gd name="T29" fmla="*/ 97 h 134"/>
              <a:gd name="T30" fmla="*/ 45 w 175"/>
              <a:gd name="T31" fmla="*/ 97 h 134"/>
              <a:gd name="T32" fmla="*/ 30 w 175"/>
              <a:gd name="T33" fmla="*/ 91 h 134"/>
              <a:gd name="T34" fmla="*/ 24 w 175"/>
              <a:gd name="T35" fmla="*/ 76 h 134"/>
              <a:gd name="T36" fmla="*/ 24 w 175"/>
              <a:gd name="T37" fmla="*/ 6 h 134"/>
              <a:gd name="T38" fmla="*/ 26 w 175"/>
              <a:gd name="T39" fmla="*/ 2 h 134"/>
              <a:gd name="T40" fmla="*/ 30 w 175"/>
              <a:gd name="T41" fmla="*/ 0 h 134"/>
              <a:gd name="T42" fmla="*/ 139 w 175"/>
              <a:gd name="T43" fmla="*/ 0 h 134"/>
              <a:gd name="T44" fmla="*/ 165 w 175"/>
              <a:gd name="T45" fmla="*/ 11 h 134"/>
              <a:gd name="T46" fmla="*/ 152 w 175"/>
              <a:gd name="T47" fmla="*/ 50 h 134"/>
              <a:gd name="T48" fmla="*/ 157 w 175"/>
              <a:gd name="T49" fmla="*/ 37 h 134"/>
              <a:gd name="T50" fmla="*/ 152 w 175"/>
              <a:gd name="T51" fmla="*/ 24 h 134"/>
              <a:gd name="T52" fmla="*/ 139 w 175"/>
              <a:gd name="T53" fmla="*/ 19 h 134"/>
              <a:gd name="T54" fmla="*/ 133 w 175"/>
              <a:gd name="T55" fmla="*/ 19 h 134"/>
              <a:gd name="T56" fmla="*/ 133 w 175"/>
              <a:gd name="T57" fmla="*/ 55 h 134"/>
              <a:gd name="T58" fmla="*/ 139 w 175"/>
              <a:gd name="T59" fmla="*/ 55 h 134"/>
              <a:gd name="T60" fmla="*/ 152 w 175"/>
              <a:gd name="T61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5" h="134">
                <a:moveTo>
                  <a:pt x="0" y="109"/>
                </a:moveTo>
                <a:cubicBezTo>
                  <a:pt x="169" y="109"/>
                  <a:pt x="169" y="109"/>
                  <a:pt x="169" y="109"/>
                </a:cubicBezTo>
                <a:cubicBezTo>
                  <a:pt x="169" y="116"/>
                  <a:pt x="167" y="122"/>
                  <a:pt x="162" y="126"/>
                </a:cubicBezTo>
                <a:cubicBezTo>
                  <a:pt x="157" y="131"/>
                  <a:pt x="152" y="134"/>
                  <a:pt x="145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17" y="134"/>
                  <a:pt x="11" y="131"/>
                  <a:pt x="7" y="126"/>
                </a:cubicBezTo>
                <a:cubicBezTo>
                  <a:pt x="2" y="122"/>
                  <a:pt x="0" y="116"/>
                  <a:pt x="0" y="109"/>
                </a:cubicBezTo>
                <a:close/>
                <a:moveTo>
                  <a:pt x="165" y="11"/>
                </a:moveTo>
                <a:cubicBezTo>
                  <a:pt x="172" y="18"/>
                  <a:pt x="175" y="27"/>
                  <a:pt x="175" y="37"/>
                </a:cubicBezTo>
                <a:cubicBezTo>
                  <a:pt x="175" y="47"/>
                  <a:pt x="172" y="55"/>
                  <a:pt x="165" y="62"/>
                </a:cubicBezTo>
                <a:cubicBezTo>
                  <a:pt x="157" y="69"/>
                  <a:pt x="149" y="73"/>
                  <a:pt x="139" y="73"/>
                </a:cubicBezTo>
                <a:cubicBezTo>
                  <a:pt x="133" y="73"/>
                  <a:pt x="133" y="73"/>
                  <a:pt x="133" y="73"/>
                </a:cubicBezTo>
                <a:cubicBezTo>
                  <a:pt x="133" y="76"/>
                  <a:pt x="133" y="76"/>
                  <a:pt x="133" y="76"/>
                </a:cubicBezTo>
                <a:cubicBezTo>
                  <a:pt x="133" y="82"/>
                  <a:pt x="131" y="87"/>
                  <a:pt x="127" y="91"/>
                </a:cubicBezTo>
                <a:cubicBezTo>
                  <a:pt x="122" y="95"/>
                  <a:pt x="117" y="97"/>
                  <a:pt x="112" y="97"/>
                </a:cubicBezTo>
                <a:cubicBezTo>
                  <a:pt x="45" y="97"/>
                  <a:pt x="45" y="97"/>
                  <a:pt x="45" y="97"/>
                </a:cubicBezTo>
                <a:cubicBezTo>
                  <a:pt x="39" y="97"/>
                  <a:pt x="34" y="95"/>
                  <a:pt x="30" y="91"/>
                </a:cubicBezTo>
                <a:cubicBezTo>
                  <a:pt x="26" y="87"/>
                  <a:pt x="24" y="82"/>
                  <a:pt x="24" y="76"/>
                </a:cubicBezTo>
                <a:cubicBezTo>
                  <a:pt x="24" y="6"/>
                  <a:pt x="24" y="6"/>
                  <a:pt x="24" y="6"/>
                </a:cubicBezTo>
                <a:cubicBezTo>
                  <a:pt x="24" y="5"/>
                  <a:pt x="24" y="3"/>
                  <a:pt x="26" y="2"/>
                </a:cubicBezTo>
                <a:cubicBezTo>
                  <a:pt x="27" y="1"/>
                  <a:pt x="28" y="0"/>
                  <a:pt x="30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9" y="0"/>
                  <a:pt x="157" y="4"/>
                  <a:pt x="165" y="11"/>
                </a:cubicBezTo>
                <a:close/>
                <a:moveTo>
                  <a:pt x="152" y="50"/>
                </a:moveTo>
                <a:cubicBezTo>
                  <a:pt x="155" y="46"/>
                  <a:pt x="157" y="42"/>
                  <a:pt x="157" y="37"/>
                </a:cubicBezTo>
                <a:cubicBezTo>
                  <a:pt x="157" y="32"/>
                  <a:pt x="155" y="27"/>
                  <a:pt x="152" y="24"/>
                </a:cubicBezTo>
                <a:cubicBezTo>
                  <a:pt x="148" y="20"/>
                  <a:pt x="144" y="19"/>
                  <a:pt x="139" y="19"/>
                </a:cubicBezTo>
                <a:cubicBezTo>
                  <a:pt x="133" y="19"/>
                  <a:pt x="133" y="19"/>
                  <a:pt x="133" y="19"/>
                </a:cubicBezTo>
                <a:cubicBezTo>
                  <a:pt x="133" y="55"/>
                  <a:pt x="133" y="55"/>
                  <a:pt x="133" y="55"/>
                </a:cubicBezTo>
                <a:cubicBezTo>
                  <a:pt x="139" y="55"/>
                  <a:pt x="139" y="55"/>
                  <a:pt x="139" y="55"/>
                </a:cubicBezTo>
                <a:cubicBezTo>
                  <a:pt x="144" y="55"/>
                  <a:pt x="148" y="53"/>
                  <a:pt x="152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82310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2_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494258" y="1449388"/>
            <a:ext cx="4179888" cy="3038475"/>
          </a:xfrm>
          <a:prstGeom prst="rect">
            <a:avLst/>
          </a:prstGeom>
        </p:spPr>
        <p:txBody>
          <a:bodyPr/>
          <a:lstStyle>
            <a:lvl1pPr marL="180975" marR="0" indent="-180975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Tx/>
              <a:buSzPct val="130000"/>
              <a:buFont typeface="Arial" panose="020B0604020202020204" pitchFamily="34" charset="0"/>
              <a:buChar char="•"/>
              <a:tabLst/>
              <a:defRPr sz="1200"/>
            </a:lvl1pPr>
            <a:lvl2pPr marL="541338" indent="-198438">
              <a:buSzPct val="120000"/>
              <a:buFont typeface="unisuperbullet" pitchFamily="50" charset="0"/>
              <a:buChar char="A"/>
              <a:defRPr sz="1600"/>
            </a:lvl2pPr>
            <a:lvl3pPr marL="895350" indent="-209550">
              <a:buSzPct val="120000"/>
              <a:buFont typeface="unisuperbullet" pitchFamily="50" charset="0"/>
              <a:buChar char="A"/>
              <a:defRPr sz="1400"/>
            </a:lvl3pPr>
            <a:lvl4pPr marL="1200150" indent="-171450">
              <a:buSzPct val="120000"/>
              <a:buFont typeface="unisuperbullet" pitchFamily="50" charset="0"/>
              <a:buChar char="A"/>
              <a:defRPr sz="1000"/>
            </a:lvl4pPr>
            <a:lvl5pPr marL="1371600" indent="0">
              <a:buSzPct val="120000"/>
              <a:buFontTx/>
              <a:buNone/>
              <a:defRPr sz="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33" name="Rectangle 32"/>
          <p:cNvSpPr/>
          <p:nvPr userDrawn="1"/>
        </p:nvSpPr>
        <p:spPr>
          <a:xfrm>
            <a:off x="4606582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4606580" y="457920"/>
            <a:ext cx="4119446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35" name="Picture 3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7671" y="503259"/>
            <a:ext cx="3064943" cy="3746459"/>
          </a:xfrm>
          <a:prstGeom prst="rect">
            <a:avLst/>
          </a:prstGeom>
        </p:spPr>
      </p:pic>
      <p:sp>
        <p:nvSpPr>
          <p:cNvPr id="25" name="TextBox 24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7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1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4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86971804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3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4083918"/>
            <a:ext cx="9148763" cy="1059582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Rectangle 24"/>
          <p:cNvSpPr/>
          <p:nvPr userDrawn="1"/>
        </p:nvSpPr>
        <p:spPr>
          <a:xfrm>
            <a:off x="3959932" y="185167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531939" y="3140657"/>
            <a:ext cx="6097587" cy="34740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Secondary text in sentence case goes here</a:t>
            </a:r>
          </a:p>
        </p:txBody>
      </p:sp>
      <p:sp>
        <p:nvSpPr>
          <p:cNvPr id="11" name="Text Placeholder 23"/>
          <p:cNvSpPr>
            <a:spLocks noGrp="1"/>
          </p:cNvSpPr>
          <p:nvPr>
            <p:ph type="body" sz="quarter" idx="11"/>
          </p:nvPr>
        </p:nvSpPr>
        <p:spPr>
          <a:xfrm>
            <a:off x="1814362" y="4543642"/>
            <a:ext cx="5548964" cy="25935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60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90589"/>
            <a:ext cx="8229600" cy="1186766"/>
          </a:xfrm>
          <a:prstGeom prst="rect">
            <a:avLst/>
          </a:prstGeom>
        </p:spPr>
        <p:txBody>
          <a:bodyPr/>
          <a:lstStyle>
            <a:lvl1pPr algn="ctr">
              <a:defRPr sz="4000" b="1" baseline="0">
                <a:solidFill>
                  <a:srgbClr val="013A8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END SLIDE</a:t>
            </a:r>
            <a:endParaRPr lang="en-AU" dirty="0"/>
          </a:p>
        </p:txBody>
      </p:sp>
      <p:grpSp>
        <p:nvGrpSpPr>
          <p:cNvPr id="8" name="Group 4"/>
          <p:cNvGrpSpPr>
            <a:grpSpLocks noChangeAspect="1"/>
          </p:cNvGrpSpPr>
          <p:nvPr userDrawn="1"/>
        </p:nvGrpSpPr>
        <p:grpSpPr bwMode="auto">
          <a:xfrm>
            <a:off x="3591184" y="805733"/>
            <a:ext cx="1972542" cy="479860"/>
            <a:chOff x="1877" y="1376"/>
            <a:chExt cx="2006" cy="488"/>
          </a:xfrm>
        </p:grpSpPr>
        <p:sp>
          <p:nvSpPr>
            <p:cNvPr id="9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25655770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 Heading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067275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Windows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2094" y="1483706"/>
            <a:ext cx="4635482" cy="2938049"/>
          </a:xfrm>
          <a:prstGeom prst="rect">
            <a:avLst/>
          </a:prstGeom>
          <a:effectLst>
            <a:outerShdw blurRad="50800" dist="38100" dir="2700000" sx="99000" sy="99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922871" y="1686719"/>
            <a:ext cx="4598829" cy="2670969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Oval 6"/>
          <p:cNvSpPr/>
          <p:nvPr userDrawn="1"/>
        </p:nvSpPr>
        <p:spPr>
          <a:xfrm>
            <a:off x="570543" y="2905186"/>
            <a:ext cx="322957" cy="322957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570543" y="3411456"/>
            <a:ext cx="322957" cy="322957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9" name="Oval 8"/>
          <p:cNvSpPr/>
          <p:nvPr userDrawn="1"/>
        </p:nvSpPr>
        <p:spPr>
          <a:xfrm>
            <a:off x="570543" y="3908452"/>
            <a:ext cx="322957" cy="322957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Text Placeholder 29"/>
          <p:cNvSpPr>
            <a:spLocks noGrp="1"/>
          </p:cNvSpPr>
          <p:nvPr>
            <p:ph type="body" sz="quarter" idx="13" hasCustomPrompt="1"/>
          </p:nvPr>
        </p:nvSpPr>
        <p:spPr>
          <a:xfrm>
            <a:off x="480974" y="1711057"/>
            <a:ext cx="3290778" cy="31776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Text Placeholder 34"/>
          <p:cNvSpPr>
            <a:spLocks noGrp="1"/>
          </p:cNvSpPr>
          <p:nvPr>
            <p:ph type="body" sz="quarter" idx="14"/>
          </p:nvPr>
        </p:nvSpPr>
        <p:spPr>
          <a:xfrm>
            <a:off x="471340" y="1930173"/>
            <a:ext cx="3300412" cy="7440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400"/>
              </a:lnSpc>
              <a:spcBef>
                <a:spcPts val="12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900102" y="2853039"/>
            <a:ext cx="2871649" cy="356344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3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"/>
            </a:lvl1pPr>
          </a:lstStyle>
          <a:p>
            <a:pPr marL="0" marR="0" lvl="0" indent="0" algn="l" defTabSz="685800" rtl="0" eaLnBrk="1" fontAlgn="auto" latinLnBrk="0" hangingPunct="1">
              <a:lnSpc>
                <a:spcPts val="1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 Click to edit Master text styles</a:t>
            </a:r>
          </a:p>
          <a:p>
            <a:pPr lvl="0"/>
            <a:r>
              <a:rPr lang="en-US" dirty="0" smtClean="0"/>
              <a:t> </a:t>
            </a:r>
          </a:p>
        </p:txBody>
      </p:sp>
      <p:sp>
        <p:nvSpPr>
          <p:cNvPr id="13" name="Text Placeholder 34"/>
          <p:cNvSpPr>
            <a:spLocks noGrp="1"/>
          </p:cNvSpPr>
          <p:nvPr>
            <p:ph type="body" sz="quarter" idx="16" hasCustomPrompt="1"/>
          </p:nvPr>
        </p:nvSpPr>
        <p:spPr>
          <a:xfrm>
            <a:off x="900102" y="3342503"/>
            <a:ext cx="2871649" cy="356344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3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"/>
            </a:lvl1pPr>
          </a:lstStyle>
          <a:p>
            <a:pPr marL="0" marR="0" lvl="0" indent="0" algn="l" defTabSz="685800" rtl="0" eaLnBrk="1" fontAlgn="auto" latinLnBrk="0" hangingPunct="1">
              <a:lnSpc>
                <a:spcPts val="1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 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14" name="Text Placeholder 34"/>
          <p:cNvSpPr>
            <a:spLocks noGrp="1"/>
          </p:cNvSpPr>
          <p:nvPr>
            <p:ph type="body" sz="quarter" idx="17" hasCustomPrompt="1"/>
          </p:nvPr>
        </p:nvSpPr>
        <p:spPr>
          <a:xfrm>
            <a:off x="900102" y="3867084"/>
            <a:ext cx="2871649" cy="356344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3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"/>
            </a:lvl1pPr>
          </a:lstStyle>
          <a:p>
            <a:pPr marL="0" marR="0" lvl="0" indent="0" algn="l" defTabSz="685800" rtl="0" eaLnBrk="1" fontAlgn="auto" latinLnBrk="0" hangingPunct="1">
              <a:lnSpc>
                <a:spcPts val="1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 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7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8" name="TextBox 37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2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4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1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2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3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9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133201478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 Heading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067275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43533" y="443959"/>
            <a:ext cx="3877618" cy="89443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layout</a:t>
            </a:r>
          </a:p>
        </p:txBody>
      </p:sp>
      <p:pic>
        <p:nvPicPr>
          <p:cNvPr id="24" name="Picture Placeholder 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</p:spPr>
      </p:pic>
      <p:sp>
        <p:nvSpPr>
          <p:cNvPr id="25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240221" y="1445530"/>
            <a:ext cx="388574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58860" y="1613528"/>
            <a:ext cx="3964732" cy="18258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353300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43533" y="443959"/>
            <a:ext cx="3877618" cy="89443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layout</a:t>
            </a:r>
          </a:p>
        </p:txBody>
      </p:sp>
      <p:pic>
        <p:nvPicPr>
          <p:cNvPr id="24" name="Picture Placeholder 1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5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</p:spPr>
      </p:pic>
      <p:sp>
        <p:nvSpPr>
          <p:cNvPr id="25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240221" y="1445530"/>
            <a:ext cx="388574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58860" y="1613528"/>
            <a:ext cx="3964732" cy="18258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0233449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43533" y="443959"/>
            <a:ext cx="3877618" cy="89443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layout</a:t>
            </a:r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89464" y="1"/>
            <a:ext cx="4554537" cy="5160759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240221" y="1445530"/>
            <a:ext cx="388574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58860" y="1613528"/>
            <a:ext cx="3964732" cy="18258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07904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43533" y="443959"/>
            <a:ext cx="3877618" cy="89443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layout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35"/>
          <a:stretch/>
        </p:blipFill>
        <p:spPr>
          <a:xfrm>
            <a:off x="4589464" y="1214"/>
            <a:ext cx="4554536" cy="5160759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240221" y="1445530"/>
            <a:ext cx="388574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58860" y="1613528"/>
            <a:ext cx="3964732" cy="18258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9244941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43533" y="443959"/>
            <a:ext cx="3877618" cy="89443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layout</a:t>
            </a: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89464" y="-1"/>
            <a:ext cx="4554537" cy="5160759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240221" y="1445530"/>
            <a:ext cx="388574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58860" y="1613528"/>
            <a:ext cx="3964732" cy="18258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562536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mputer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57175" y="1543051"/>
            <a:ext cx="8645525" cy="107315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1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570311" y="1763663"/>
            <a:ext cx="3423392" cy="24241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4570413" y="1966693"/>
            <a:ext cx="3424148" cy="43476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877718" y="2738703"/>
            <a:ext cx="1677086" cy="6056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0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5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4877718" y="3481857"/>
            <a:ext cx="1677086" cy="6056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0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6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907681" y="2738703"/>
            <a:ext cx="1677086" cy="6056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0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6907681" y="3481857"/>
            <a:ext cx="1677086" cy="6056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0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8" name="Oval 37"/>
          <p:cNvSpPr/>
          <p:nvPr userDrawn="1"/>
        </p:nvSpPr>
        <p:spPr>
          <a:xfrm>
            <a:off x="4646959" y="2823839"/>
            <a:ext cx="262890" cy="262890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9" name="Oval 38"/>
          <p:cNvSpPr/>
          <p:nvPr userDrawn="1"/>
        </p:nvSpPr>
        <p:spPr>
          <a:xfrm>
            <a:off x="6633159" y="2823839"/>
            <a:ext cx="262890" cy="262890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0" name="Oval 39"/>
          <p:cNvSpPr/>
          <p:nvPr userDrawn="1"/>
        </p:nvSpPr>
        <p:spPr>
          <a:xfrm>
            <a:off x="6633159" y="3539011"/>
            <a:ext cx="262890" cy="262890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4646959" y="3539011"/>
            <a:ext cx="262890" cy="262890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3485" y="1750312"/>
            <a:ext cx="3416300" cy="2672834"/>
          </a:xfrm>
          <a:prstGeom prst="rect">
            <a:avLst/>
          </a:prstGeom>
        </p:spPr>
      </p:pic>
      <p:sp>
        <p:nvSpPr>
          <p:cNvPr id="15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947164" y="1895946"/>
            <a:ext cx="2758562" cy="1718876"/>
          </a:xfrm>
          <a:prstGeom prst="rect">
            <a:avLst/>
          </a:prstGeom>
        </p:spPr>
      </p:sp>
      <p:sp>
        <p:nvSpPr>
          <p:cNvPr id="42" name="TextBox 41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44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61" name="TextBox 60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3B6FB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3B6FB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3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2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1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6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7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8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9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0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1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45645574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43533" y="443959"/>
            <a:ext cx="3877618" cy="89443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layout</a:t>
            </a:r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89464" y="0"/>
            <a:ext cx="4554537" cy="5143500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240221" y="1445530"/>
            <a:ext cx="388574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58860" y="1613528"/>
            <a:ext cx="3964732" cy="18258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798541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ext and Im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ln w="9525"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43533" y="443959"/>
            <a:ext cx="3877618" cy="89443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240221" y="1445530"/>
            <a:ext cx="388574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58860" y="1613528"/>
            <a:ext cx="3964732" cy="18258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2753660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 Heading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067275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olourfu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rgbClr val="0574B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37357" y="1779662"/>
            <a:ext cx="106704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30714" y="1854678"/>
            <a:ext cx="4171424" cy="9366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BREAK UP TEXT WITH COLOUR 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30289" y="2871438"/>
            <a:ext cx="4171849" cy="6940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293323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olourfu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2413" cy="51435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rgbClr val="0574B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37357" y="1779662"/>
            <a:ext cx="106704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30714" y="1854678"/>
            <a:ext cx="4171424" cy="9366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BREAK UP TEXT WITH COLOUR 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30289" y="2871438"/>
            <a:ext cx="4171849" cy="6940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918025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olourfu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rgbClr val="0574B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37357" y="1779662"/>
            <a:ext cx="106704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30714" y="1854678"/>
            <a:ext cx="4171424" cy="9366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BREAK UP TEXT WITH COLOUR 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30289" y="2871438"/>
            <a:ext cx="4171849" cy="6940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7337880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olourfu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rgbClr val="0574B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37357" y="1779662"/>
            <a:ext cx="106704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30714" y="1854678"/>
            <a:ext cx="4171424" cy="9366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BREAK UP TEXT WITH COLOUR 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30289" y="2871438"/>
            <a:ext cx="4171849" cy="6940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711122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olourfu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rgbClr val="0574B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37357" y="1779662"/>
            <a:ext cx="106704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30714" y="1854678"/>
            <a:ext cx="4171424" cy="9366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BREAK UP TEXT WITH COLOUR 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30289" y="2871438"/>
            <a:ext cx="4171849" cy="6940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026320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olourfu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rgbClr val="0574B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37357" y="1779662"/>
            <a:ext cx="106704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30714" y="1854678"/>
            <a:ext cx="4162382" cy="9366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BREAK UP TEXT WITH COLOUR 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30291" y="2871438"/>
            <a:ext cx="4162807" cy="6940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7794730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 Colourfu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4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rgbClr val="0574B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37357" y="1779662"/>
            <a:ext cx="106704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30714" y="1854678"/>
            <a:ext cx="3890436" cy="9366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BREAK UP TEXT WITH COLOUR 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30289" y="2871438"/>
            <a:ext cx="3890861" cy="6940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540514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Large Compu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09"/>
            <a:ext cx="2526656" cy="207751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166009" y="1874349"/>
            <a:ext cx="2611328" cy="5949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600"/>
              </a:spcBef>
              <a:buFontTx/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3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244" b="2910"/>
          <a:stretch/>
        </p:blipFill>
        <p:spPr>
          <a:xfrm>
            <a:off x="2832339" y="149732"/>
            <a:ext cx="6229468" cy="4993769"/>
          </a:xfrm>
          <a:prstGeom prst="rect">
            <a:avLst/>
          </a:prstGeom>
        </p:spPr>
      </p:pic>
      <p:sp>
        <p:nvSpPr>
          <p:cNvPr id="3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394142" y="437250"/>
            <a:ext cx="5331884" cy="3316880"/>
          </a:xfrm>
          <a:prstGeom prst="rect">
            <a:avLst/>
          </a:prstGeom>
        </p:spPr>
        <p:txBody>
          <a:bodyPr/>
          <a:lstStyle/>
          <a:p>
            <a:endParaRPr lang="en-AU" dirty="0"/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1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4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632784502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 Colourfu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rgbClr val="0574B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37357" y="1779662"/>
            <a:ext cx="106704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30289" y="2871438"/>
            <a:ext cx="4171849" cy="6940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30714" y="1854678"/>
            <a:ext cx="3890436" cy="9366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BREAK UP TEXT WITH COLOUR </a:t>
            </a:r>
          </a:p>
        </p:txBody>
      </p:sp>
    </p:spTree>
    <p:extLst>
      <p:ext uri="{BB962C8B-B14F-4D97-AF65-F5344CB8AC3E}">
        <p14:creationId xmlns:p14="http://schemas.microsoft.com/office/powerpoint/2010/main" val="78855377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olourfu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1689"/>
            <a:ext cx="9144000" cy="51435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rgbClr val="0574B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37357" y="1779662"/>
            <a:ext cx="106704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30714" y="1854678"/>
            <a:ext cx="4171424" cy="9366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BREAK UP TEXT WITH COLOUR 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30289" y="2871438"/>
            <a:ext cx="4171849" cy="6940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5655770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773113"/>
            <a:ext cx="9144001" cy="416056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284033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3113"/>
            <a:ext cx="9144000" cy="4160559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 11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065424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3114"/>
            <a:ext cx="9144000" cy="416491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9" name="Group 8"/>
          <p:cNvGrpSpPr>
            <a:grpSpLocks noChangeAspect="1"/>
          </p:cNvGrpSpPr>
          <p:nvPr userDrawn="1"/>
        </p:nvGrpSpPr>
        <p:grpSpPr bwMode="auto">
          <a:xfrm>
            <a:off x="209046" y="176354"/>
            <a:ext cx="1783381" cy="433843"/>
            <a:chOff x="1877" y="1376"/>
            <a:chExt cx="2006" cy="488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24" name="Rectangle 23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0767362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>
            <a:off x="0" y="773113"/>
            <a:ext cx="9144000" cy="4160559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 8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476792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3113"/>
            <a:ext cx="9144000" cy="4160559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 8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55033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3113"/>
            <a:ext cx="9144000" cy="4160559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 8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463333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73113"/>
            <a:ext cx="9144001" cy="4160559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015515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3113"/>
            <a:ext cx="9144000" cy="4160559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0904332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Large Computer cropp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2995" b="2910"/>
          <a:stretch/>
        </p:blipFill>
        <p:spPr>
          <a:xfrm>
            <a:off x="4081540" y="149732"/>
            <a:ext cx="5062460" cy="499376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0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09"/>
            <a:ext cx="3132714" cy="207751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65728" y="1865410"/>
            <a:ext cx="3219310" cy="2369636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lang="en-US" sz="1200" baseline="0" smtClean="0">
                <a:solidFill>
                  <a:srgbClr val="676767"/>
                </a:solidFill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You can enter body copy here</a:t>
            </a:r>
            <a:endParaRPr kumimoji="0" lang="en-US" sz="800" b="0" i="0" u="none" strike="noStrike" kern="1200" cap="none" spc="0" normalizeH="0" baseline="0" noProof="0" dirty="0" smtClean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800" dirty="0" smtClean="0">
              <a:solidFill>
                <a:srgbClr val="676767"/>
              </a:solidFill>
              <a:latin typeface="+mj-lt"/>
            </a:endParaRPr>
          </a:p>
        </p:txBody>
      </p:sp>
      <p:sp>
        <p:nvSpPr>
          <p:cNvPr id="28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4646334" y="437237"/>
            <a:ext cx="4507605" cy="3333076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grpSp>
        <p:nvGrpSpPr>
          <p:cNvPr id="13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1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1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7212944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3113"/>
            <a:ext cx="9144000" cy="416055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Rectangle 15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800346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1"/>
          <a:stretch/>
        </p:blipFill>
        <p:spPr>
          <a:xfrm>
            <a:off x="2" y="777362"/>
            <a:ext cx="9143999" cy="4156312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 13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655770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491721" y="-1718606"/>
            <a:ext cx="4160560" cy="9144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 8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572443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73113"/>
            <a:ext cx="9144000" cy="416055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4933672"/>
            <a:ext cx="9144000" cy="20982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/>
          <p:cNvSpPr/>
          <p:nvPr userDrawn="1"/>
        </p:nvSpPr>
        <p:spPr>
          <a:xfrm>
            <a:off x="1218591" y="1787525"/>
            <a:ext cx="6696744" cy="208875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218591" y="1971675"/>
            <a:ext cx="6696744" cy="1002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3600"/>
              </a:lnSpc>
              <a:spcBef>
                <a:spcPts val="600"/>
              </a:spcBef>
              <a:buFontTx/>
              <a:buNone/>
              <a:defRPr sz="4000" b="1" cap="all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SECTION SLIDE</a:t>
            </a:r>
          </a:p>
          <a:p>
            <a:pPr lvl="0"/>
            <a:r>
              <a:rPr lang="en-US" dirty="0" smtClean="0"/>
              <a:t>CAN GO ON TWO LINES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88302" y="3389958"/>
            <a:ext cx="2561578" cy="33502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 baseline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Date goes here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959944" y="3155211"/>
            <a:ext cx="1224136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193047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 Heading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067275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Illustration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 userDrawn="1"/>
        </p:nvSpPr>
        <p:spPr>
          <a:xfrm>
            <a:off x="4571999" y="1047498"/>
            <a:ext cx="4572000" cy="346520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36" name="Group 35"/>
          <p:cNvGrpSpPr/>
          <p:nvPr userDrawn="1"/>
        </p:nvGrpSpPr>
        <p:grpSpPr>
          <a:xfrm>
            <a:off x="5389706" y="1366605"/>
            <a:ext cx="2936589" cy="2758340"/>
            <a:chOff x="839896" y="1153731"/>
            <a:chExt cx="3249134" cy="3051914"/>
          </a:xfrm>
        </p:grpSpPr>
        <p:sp>
          <p:nvSpPr>
            <p:cNvPr id="37" name="Rectangle 39"/>
            <p:cNvSpPr>
              <a:spLocks noChangeArrowheads="1"/>
            </p:cNvSpPr>
            <p:nvPr/>
          </p:nvSpPr>
          <p:spPr bwMode="auto">
            <a:xfrm>
              <a:off x="839896" y="2418955"/>
              <a:ext cx="3249134" cy="1622896"/>
            </a:xfrm>
            <a:prstGeom prst="rect">
              <a:avLst/>
            </a:prstGeom>
            <a:solidFill>
              <a:srgbClr val="3461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8" name="Rectangle 40"/>
            <p:cNvSpPr>
              <a:spLocks noChangeArrowheads="1"/>
            </p:cNvSpPr>
            <p:nvPr/>
          </p:nvSpPr>
          <p:spPr bwMode="auto">
            <a:xfrm>
              <a:off x="1002018" y="2505866"/>
              <a:ext cx="2924890" cy="172151"/>
            </a:xfrm>
            <a:prstGeom prst="rect">
              <a:avLst/>
            </a:pr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9" name="Rectangle 41"/>
            <p:cNvSpPr>
              <a:spLocks noChangeArrowheads="1"/>
            </p:cNvSpPr>
            <p:nvPr/>
          </p:nvSpPr>
          <p:spPr bwMode="auto">
            <a:xfrm>
              <a:off x="1002018" y="2592777"/>
              <a:ext cx="2924890" cy="852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0" name="Rectangle 42"/>
            <p:cNvSpPr>
              <a:spLocks noChangeArrowheads="1"/>
            </p:cNvSpPr>
            <p:nvPr/>
          </p:nvSpPr>
          <p:spPr bwMode="auto">
            <a:xfrm>
              <a:off x="1002018" y="1153731"/>
              <a:ext cx="1380548" cy="2381696"/>
            </a:xfrm>
            <a:prstGeom prst="rect">
              <a:avLst/>
            </a:prstGeom>
            <a:solidFill>
              <a:srgbClr val="C0E6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1" name="Rectangle 43"/>
            <p:cNvSpPr>
              <a:spLocks noChangeArrowheads="1"/>
            </p:cNvSpPr>
            <p:nvPr/>
          </p:nvSpPr>
          <p:spPr bwMode="auto">
            <a:xfrm>
              <a:off x="1073887" y="1225600"/>
              <a:ext cx="1238482" cy="2237958"/>
            </a:xfrm>
            <a:prstGeom prst="rect">
              <a:avLst/>
            </a:prstGeom>
            <a:solidFill>
              <a:srgbClr val="96D5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2" name="Rectangle 44"/>
            <p:cNvSpPr>
              <a:spLocks noChangeArrowheads="1"/>
            </p:cNvSpPr>
            <p:nvPr/>
          </p:nvSpPr>
          <p:spPr bwMode="auto">
            <a:xfrm>
              <a:off x="1138784" y="1300812"/>
              <a:ext cx="1088059" cy="2089207"/>
            </a:xfrm>
            <a:prstGeom prst="rect">
              <a:avLst/>
            </a:prstGeom>
            <a:solidFill>
              <a:srgbClr val="C0E6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3" name="Oval 45"/>
            <p:cNvSpPr>
              <a:spLocks noChangeArrowheads="1"/>
            </p:cNvSpPr>
            <p:nvPr/>
          </p:nvSpPr>
          <p:spPr bwMode="auto">
            <a:xfrm>
              <a:off x="1274451" y="1925902"/>
              <a:ext cx="837354" cy="837354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4" name="Freeform 46"/>
            <p:cNvSpPr>
              <a:spLocks/>
            </p:cNvSpPr>
            <p:nvPr/>
          </p:nvSpPr>
          <p:spPr bwMode="auto">
            <a:xfrm>
              <a:off x="1667222" y="2178278"/>
              <a:ext cx="249033" cy="305860"/>
            </a:xfrm>
            <a:custGeom>
              <a:avLst/>
              <a:gdLst>
                <a:gd name="T0" fmla="*/ 0 w 257"/>
                <a:gd name="T1" fmla="*/ 215 h 316"/>
                <a:gd name="T2" fmla="*/ 0 w 257"/>
                <a:gd name="T3" fmla="*/ 128 h 316"/>
                <a:gd name="T4" fmla="*/ 38 w 257"/>
                <a:gd name="T5" fmla="*/ 37 h 316"/>
                <a:gd name="T6" fmla="*/ 129 w 257"/>
                <a:gd name="T7" fmla="*/ 0 h 316"/>
                <a:gd name="T8" fmla="*/ 219 w 257"/>
                <a:gd name="T9" fmla="*/ 37 h 316"/>
                <a:gd name="T10" fmla="*/ 257 w 257"/>
                <a:gd name="T11" fmla="*/ 128 h 316"/>
                <a:gd name="T12" fmla="*/ 257 w 257"/>
                <a:gd name="T13" fmla="*/ 289 h 316"/>
                <a:gd name="T14" fmla="*/ 230 w 257"/>
                <a:gd name="T15" fmla="*/ 316 h 316"/>
                <a:gd name="T16" fmla="*/ 203 w 257"/>
                <a:gd name="T17" fmla="*/ 289 h 316"/>
                <a:gd name="T18" fmla="*/ 203 w 257"/>
                <a:gd name="T19" fmla="*/ 128 h 316"/>
                <a:gd name="T20" fmla="*/ 181 w 257"/>
                <a:gd name="T21" fmla="*/ 76 h 316"/>
                <a:gd name="T22" fmla="*/ 129 w 257"/>
                <a:gd name="T23" fmla="*/ 54 h 316"/>
                <a:gd name="T24" fmla="*/ 76 w 257"/>
                <a:gd name="T25" fmla="*/ 76 h 316"/>
                <a:gd name="T26" fmla="*/ 54 w 257"/>
                <a:gd name="T27" fmla="*/ 128 h 316"/>
                <a:gd name="T28" fmla="*/ 54 w 257"/>
                <a:gd name="T29" fmla="*/ 215 h 316"/>
                <a:gd name="T30" fmla="*/ 27 w 257"/>
                <a:gd name="T31" fmla="*/ 242 h 316"/>
                <a:gd name="T32" fmla="*/ 0 w 257"/>
                <a:gd name="T33" fmla="*/ 215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7" h="316">
                  <a:moveTo>
                    <a:pt x="0" y="215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94"/>
                    <a:pt x="13" y="62"/>
                    <a:pt x="38" y="37"/>
                  </a:cubicBezTo>
                  <a:cubicBezTo>
                    <a:pt x="62" y="13"/>
                    <a:pt x="94" y="0"/>
                    <a:pt x="129" y="0"/>
                  </a:cubicBezTo>
                  <a:cubicBezTo>
                    <a:pt x="163" y="0"/>
                    <a:pt x="195" y="13"/>
                    <a:pt x="219" y="37"/>
                  </a:cubicBezTo>
                  <a:cubicBezTo>
                    <a:pt x="244" y="62"/>
                    <a:pt x="257" y="94"/>
                    <a:pt x="257" y="128"/>
                  </a:cubicBezTo>
                  <a:cubicBezTo>
                    <a:pt x="257" y="289"/>
                    <a:pt x="257" y="289"/>
                    <a:pt x="257" y="289"/>
                  </a:cubicBezTo>
                  <a:cubicBezTo>
                    <a:pt x="257" y="304"/>
                    <a:pt x="245" y="316"/>
                    <a:pt x="230" y="316"/>
                  </a:cubicBezTo>
                  <a:cubicBezTo>
                    <a:pt x="215" y="316"/>
                    <a:pt x="203" y="304"/>
                    <a:pt x="203" y="289"/>
                  </a:cubicBezTo>
                  <a:cubicBezTo>
                    <a:pt x="203" y="128"/>
                    <a:pt x="203" y="128"/>
                    <a:pt x="203" y="128"/>
                  </a:cubicBezTo>
                  <a:cubicBezTo>
                    <a:pt x="203" y="108"/>
                    <a:pt x="195" y="90"/>
                    <a:pt x="181" y="76"/>
                  </a:cubicBezTo>
                  <a:cubicBezTo>
                    <a:pt x="167" y="62"/>
                    <a:pt x="148" y="54"/>
                    <a:pt x="129" y="54"/>
                  </a:cubicBezTo>
                  <a:cubicBezTo>
                    <a:pt x="109" y="54"/>
                    <a:pt x="90" y="62"/>
                    <a:pt x="76" y="76"/>
                  </a:cubicBezTo>
                  <a:cubicBezTo>
                    <a:pt x="62" y="90"/>
                    <a:pt x="54" y="108"/>
                    <a:pt x="54" y="128"/>
                  </a:cubicBezTo>
                  <a:cubicBezTo>
                    <a:pt x="54" y="215"/>
                    <a:pt x="54" y="215"/>
                    <a:pt x="54" y="215"/>
                  </a:cubicBezTo>
                  <a:cubicBezTo>
                    <a:pt x="54" y="230"/>
                    <a:pt x="42" y="242"/>
                    <a:pt x="27" y="242"/>
                  </a:cubicBezTo>
                  <a:cubicBezTo>
                    <a:pt x="12" y="242"/>
                    <a:pt x="0" y="230"/>
                    <a:pt x="0" y="215"/>
                  </a:cubicBezTo>
                  <a:close/>
                </a:path>
              </a:pathLst>
            </a:custGeom>
            <a:solidFill>
              <a:srgbClr val="D5EE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5" name="Freeform 47"/>
            <p:cNvSpPr>
              <a:spLocks/>
            </p:cNvSpPr>
            <p:nvPr/>
          </p:nvSpPr>
          <p:spPr bwMode="auto">
            <a:xfrm>
              <a:off x="1470001" y="2205020"/>
              <a:ext cx="249033" cy="305860"/>
            </a:xfrm>
            <a:custGeom>
              <a:avLst/>
              <a:gdLst>
                <a:gd name="T0" fmla="*/ 0 w 257"/>
                <a:gd name="T1" fmla="*/ 188 h 316"/>
                <a:gd name="T2" fmla="*/ 0 w 257"/>
                <a:gd name="T3" fmla="*/ 27 h 316"/>
                <a:gd name="T4" fmla="*/ 27 w 257"/>
                <a:gd name="T5" fmla="*/ 0 h 316"/>
                <a:gd name="T6" fmla="*/ 55 w 257"/>
                <a:gd name="T7" fmla="*/ 27 h 316"/>
                <a:gd name="T8" fmla="*/ 55 w 257"/>
                <a:gd name="T9" fmla="*/ 188 h 316"/>
                <a:gd name="T10" fmla="*/ 76 w 257"/>
                <a:gd name="T11" fmla="*/ 241 h 316"/>
                <a:gd name="T12" fmla="*/ 129 w 257"/>
                <a:gd name="T13" fmla="*/ 262 h 316"/>
                <a:gd name="T14" fmla="*/ 181 w 257"/>
                <a:gd name="T15" fmla="*/ 241 h 316"/>
                <a:gd name="T16" fmla="*/ 203 w 257"/>
                <a:gd name="T17" fmla="*/ 188 h 316"/>
                <a:gd name="T18" fmla="*/ 203 w 257"/>
                <a:gd name="T19" fmla="*/ 101 h 316"/>
                <a:gd name="T20" fmla="*/ 230 w 257"/>
                <a:gd name="T21" fmla="*/ 74 h 316"/>
                <a:gd name="T22" fmla="*/ 257 w 257"/>
                <a:gd name="T23" fmla="*/ 101 h 316"/>
                <a:gd name="T24" fmla="*/ 257 w 257"/>
                <a:gd name="T25" fmla="*/ 188 h 316"/>
                <a:gd name="T26" fmla="*/ 220 w 257"/>
                <a:gd name="T27" fmla="*/ 279 h 316"/>
                <a:gd name="T28" fmla="*/ 129 w 257"/>
                <a:gd name="T29" fmla="*/ 316 h 316"/>
                <a:gd name="T30" fmla="*/ 38 w 257"/>
                <a:gd name="T31" fmla="*/ 279 h 316"/>
                <a:gd name="T32" fmla="*/ 0 w 257"/>
                <a:gd name="T33" fmla="*/ 188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7" h="316">
                  <a:moveTo>
                    <a:pt x="0" y="188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3" y="0"/>
                    <a:pt x="27" y="0"/>
                  </a:cubicBezTo>
                  <a:cubicBezTo>
                    <a:pt x="43" y="0"/>
                    <a:pt x="55" y="12"/>
                    <a:pt x="55" y="27"/>
                  </a:cubicBezTo>
                  <a:cubicBezTo>
                    <a:pt x="55" y="188"/>
                    <a:pt x="55" y="188"/>
                    <a:pt x="55" y="188"/>
                  </a:cubicBezTo>
                  <a:cubicBezTo>
                    <a:pt x="55" y="208"/>
                    <a:pt x="62" y="227"/>
                    <a:pt x="76" y="241"/>
                  </a:cubicBezTo>
                  <a:cubicBezTo>
                    <a:pt x="90" y="255"/>
                    <a:pt x="109" y="262"/>
                    <a:pt x="129" y="262"/>
                  </a:cubicBezTo>
                  <a:cubicBezTo>
                    <a:pt x="149" y="262"/>
                    <a:pt x="167" y="255"/>
                    <a:pt x="181" y="241"/>
                  </a:cubicBezTo>
                  <a:cubicBezTo>
                    <a:pt x="195" y="227"/>
                    <a:pt x="203" y="208"/>
                    <a:pt x="203" y="188"/>
                  </a:cubicBezTo>
                  <a:cubicBezTo>
                    <a:pt x="203" y="101"/>
                    <a:pt x="203" y="101"/>
                    <a:pt x="203" y="101"/>
                  </a:cubicBezTo>
                  <a:cubicBezTo>
                    <a:pt x="203" y="86"/>
                    <a:pt x="215" y="74"/>
                    <a:pt x="230" y="74"/>
                  </a:cubicBezTo>
                  <a:cubicBezTo>
                    <a:pt x="245" y="74"/>
                    <a:pt x="257" y="86"/>
                    <a:pt x="257" y="101"/>
                  </a:cubicBezTo>
                  <a:cubicBezTo>
                    <a:pt x="257" y="188"/>
                    <a:pt x="257" y="188"/>
                    <a:pt x="257" y="188"/>
                  </a:cubicBezTo>
                  <a:cubicBezTo>
                    <a:pt x="257" y="222"/>
                    <a:pt x="244" y="255"/>
                    <a:pt x="220" y="279"/>
                  </a:cubicBezTo>
                  <a:cubicBezTo>
                    <a:pt x="195" y="303"/>
                    <a:pt x="163" y="316"/>
                    <a:pt x="129" y="316"/>
                  </a:cubicBezTo>
                  <a:cubicBezTo>
                    <a:pt x="94" y="316"/>
                    <a:pt x="62" y="303"/>
                    <a:pt x="38" y="279"/>
                  </a:cubicBezTo>
                  <a:cubicBezTo>
                    <a:pt x="14" y="255"/>
                    <a:pt x="0" y="222"/>
                    <a:pt x="0" y="188"/>
                  </a:cubicBezTo>
                  <a:close/>
                </a:path>
              </a:pathLst>
            </a:custGeom>
            <a:solidFill>
              <a:srgbClr val="D5EE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6" name="Freeform 48"/>
            <p:cNvSpPr>
              <a:spLocks/>
            </p:cNvSpPr>
            <p:nvPr/>
          </p:nvSpPr>
          <p:spPr bwMode="auto">
            <a:xfrm>
              <a:off x="1413174" y="2318673"/>
              <a:ext cx="558236" cy="53484"/>
            </a:xfrm>
            <a:custGeom>
              <a:avLst/>
              <a:gdLst>
                <a:gd name="T0" fmla="*/ 0 w 576"/>
                <a:gd name="T1" fmla="*/ 27 h 54"/>
                <a:gd name="T2" fmla="*/ 28 w 576"/>
                <a:gd name="T3" fmla="*/ 0 h 54"/>
                <a:gd name="T4" fmla="*/ 549 w 576"/>
                <a:gd name="T5" fmla="*/ 0 h 54"/>
                <a:gd name="T6" fmla="*/ 576 w 576"/>
                <a:gd name="T7" fmla="*/ 27 h 54"/>
                <a:gd name="T8" fmla="*/ 549 w 576"/>
                <a:gd name="T9" fmla="*/ 54 h 54"/>
                <a:gd name="T10" fmla="*/ 28 w 576"/>
                <a:gd name="T11" fmla="*/ 54 h 54"/>
                <a:gd name="T12" fmla="*/ 0 w 576"/>
                <a:gd name="T13" fmla="*/ 2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6" h="54">
                  <a:moveTo>
                    <a:pt x="0" y="27"/>
                  </a:moveTo>
                  <a:cubicBezTo>
                    <a:pt x="0" y="12"/>
                    <a:pt x="13" y="0"/>
                    <a:pt x="28" y="0"/>
                  </a:cubicBezTo>
                  <a:cubicBezTo>
                    <a:pt x="549" y="0"/>
                    <a:pt x="549" y="0"/>
                    <a:pt x="549" y="0"/>
                  </a:cubicBezTo>
                  <a:cubicBezTo>
                    <a:pt x="564" y="0"/>
                    <a:pt x="576" y="12"/>
                    <a:pt x="576" y="27"/>
                  </a:cubicBezTo>
                  <a:cubicBezTo>
                    <a:pt x="576" y="42"/>
                    <a:pt x="564" y="54"/>
                    <a:pt x="549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13" y="54"/>
                    <a:pt x="0" y="42"/>
                    <a:pt x="0" y="27"/>
                  </a:cubicBezTo>
                  <a:close/>
                </a:path>
              </a:pathLst>
            </a:custGeom>
            <a:solidFill>
              <a:srgbClr val="D5EE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7" name="Freeform 49"/>
            <p:cNvSpPr>
              <a:spLocks/>
            </p:cNvSpPr>
            <p:nvPr/>
          </p:nvSpPr>
          <p:spPr bwMode="auto">
            <a:xfrm>
              <a:off x="1073887" y="1225600"/>
              <a:ext cx="339287" cy="339287"/>
            </a:xfrm>
            <a:custGeom>
              <a:avLst/>
              <a:gdLst>
                <a:gd name="T0" fmla="*/ 350 w 350"/>
                <a:gd name="T1" fmla="*/ 0 h 350"/>
                <a:gd name="T2" fmla="*/ 0 w 350"/>
                <a:gd name="T3" fmla="*/ 0 h 350"/>
                <a:gd name="T4" fmla="*/ 0 w 350"/>
                <a:gd name="T5" fmla="*/ 350 h 350"/>
                <a:gd name="T6" fmla="*/ 350 w 350"/>
                <a:gd name="T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0" h="350">
                  <a:moveTo>
                    <a:pt x="35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50"/>
                    <a:pt x="0" y="350"/>
                    <a:pt x="0" y="350"/>
                  </a:cubicBezTo>
                  <a:cubicBezTo>
                    <a:pt x="179" y="319"/>
                    <a:pt x="319" y="179"/>
                    <a:pt x="350" y="0"/>
                  </a:cubicBezTo>
                  <a:close/>
                </a:path>
              </a:pathLst>
            </a:custGeom>
            <a:solidFill>
              <a:srgbClr val="96D5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8" name="Freeform 50"/>
            <p:cNvSpPr>
              <a:spLocks/>
            </p:cNvSpPr>
            <p:nvPr/>
          </p:nvSpPr>
          <p:spPr bwMode="auto">
            <a:xfrm>
              <a:off x="1971410" y="3124271"/>
              <a:ext cx="340959" cy="339287"/>
            </a:xfrm>
            <a:custGeom>
              <a:avLst/>
              <a:gdLst>
                <a:gd name="T0" fmla="*/ 0 w 351"/>
                <a:gd name="T1" fmla="*/ 350 h 350"/>
                <a:gd name="T2" fmla="*/ 351 w 351"/>
                <a:gd name="T3" fmla="*/ 350 h 350"/>
                <a:gd name="T4" fmla="*/ 351 w 351"/>
                <a:gd name="T5" fmla="*/ 0 h 350"/>
                <a:gd name="T6" fmla="*/ 0 w 351"/>
                <a:gd name="T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1" h="350">
                  <a:moveTo>
                    <a:pt x="0" y="350"/>
                  </a:moveTo>
                  <a:cubicBezTo>
                    <a:pt x="351" y="350"/>
                    <a:pt x="351" y="350"/>
                    <a:pt x="351" y="350"/>
                  </a:cubicBezTo>
                  <a:cubicBezTo>
                    <a:pt x="351" y="0"/>
                    <a:pt x="351" y="0"/>
                    <a:pt x="351" y="0"/>
                  </a:cubicBezTo>
                  <a:cubicBezTo>
                    <a:pt x="172" y="31"/>
                    <a:pt x="31" y="171"/>
                    <a:pt x="0" y="350"/>
                  </a:cubicBezTo>
                  <a:close/>
                </a:path>
              </a:pathLst>
            </a:custGeom>
            <a:solidFill>
              <a:srgbClr val="06B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9" name="Freeform 51"/>
            <p:cNvSpPr>
              <a:spLocks/>
            </p:cNvSpPr>
            <p:nvPr/>
          </p:nvSpPr>
          <p:spPr bwMode="auto">
            <a:xfrm>
              <a:off x="1073887" y="3124271"/>
              <a:ext cx="339287" cy="339287"/>
            </a:xfrm>
            <a:custGeom>
              <a:avLst/>
              <a:gdLst>
                <a:gd name="T0" fmla="*/ 350 w 350"/>
                <a:gd name="T1" fmla="*/ 350 h 350"/>
                <a:gd name="T2" fmla="*/ 0 w 350"/>
                <a:gd name="T3" fmla="*/ 0 h 350"/>
                <a:gd name="T4" fmla="*/ 0 w 350"/>
                <a:gd name="T5" fmla="*/ 350 h 350"/>
                <a:gd name="T6" fmla="*/ 350 w 350"/>
                <a:gd name="T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0" h="350">
                  <a:moveTo>
                    <a:pt x="350" y="350"/>
                  </a:moveTo>
                  <a:cubicBezTo>
                    <a:pt x="319" y="172"/>
                    <a:pt x="179" y="31"/>
                    <a:pt x="0" y="0"/>
                  </a:cubicBezTo>
                  <a:cubicBezTo>
                    <a:pt x="0" y="350"/>
                    <a:pt x="0" y="350"/>
                    <a:pt x="0" y="350"/>
                  </a:cubicBezTo>
                  <a:lnTo>
                    <a:pt x="350" y="350"/>
                  </a:lnTo>
                  <a:close/>
                </a:path>
              </a:pathLst>
            </a:custGeom>
            <a:solidFill>
              <a:srgbClr val="06B2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0" name="Freeform 52"/>
            <p:cNvSpPr>
              <a:spLocks/>
            </p:cNvSpPr>
            <p:nvPr/>
          </p:nvSpPr>
          <p:spPr bwMode="auto">
            <a:xfrm>
              <a:off x="1971410" y="1225600"/>
              <a:ext cx="340959" cy="339287"/>
            </a:xfrm>
            <a:custGeom>
              <a:avLst/>
              <a:gdLst>
                <a:gd name="T0" fmla="*/ 351 w 351"/>
                <a:gd name="T1" fmla="*/ 350 h 350"/>
                <a:gd name="T2" fmla="*/ 351 w 351"/>
                <a:gd name="T3" fmla="*/ 0 h 350"/>
                <a:gd name="T4" fmla="*/ 0 w 351"/>
                <a:gd name="T5" fmla="*/ 0 h 350"/>
                <a:gd name="T6" fmla="*/ 351 w 351"/>
                <a:gd name="T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1" h="350">
                  <a:moveTo>
                    <a:pt x="351" y="350"/>
                  </a:moveTo>
                  <a:cubicBezTo>
                    <a:pt x="351" y="0"/>
                    <a:pt x="351" y="0"/>
                    <a:pt x="35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179"/>
                    <a:pt x="172" y="319"/>
                    <a:pt x="351" y="350"/>
                  </a:cubicBezTo>
                  <a:close/>
                </a:path>
              </a:pathLst>
            </a:custGeom>
            <a:solidFill>
              <a:srgbClr val="96D5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1" name="Rectangle 53"/>
            <p:cNvSpPr>
              <a:spLocks noChangeArrowheads="1"/>
            </p:cNvSpPr>
            <p:nvPr/>
          </p:nvSpPr>
          <p:spPr bwMode="auto">
            <a:xfrm>
              <a:off x="839896" y="2678017"/>
              <a:ext cx="3249134" cy="1363834"/>
            </a:xfrm>
            <a:prstGeom prst="rect">
              <a:avLst/>
            </a:pr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2" name="Oval 54"/>
            <p:cNvSpPr>
              <a:spLocks noChangeArrowheads="1"/>
            </p:cNvSpPr>
            <p:nvPr/>
          </p:nvSpPr>
          <p:spPr bwMode="auto">
            <a:xfrm>
              <a:off x="1120685" y="2906994"/>
              <a:ext cx="324245" cy="324245"/>
            </a:xfrm>
            <a:prstGeom prst="ellipse">
              <a:avLst/>
            </a:prstGeom>
            <a:solidFill>
              <a:srgbClr val="3B6F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3" name="Oval 55"/>
            <p:cNvSpPr>
              <a:spLocks noChangeArrowheads="1"/>
            </p:cNvSpPr>
            <p:nvPr/>
          </p:nvSpPr>
          <p:spPr bwMode="auto">
            <a:xfrm>
              <a:off x="1152441" y="2938750"/>
              <a:ext cx="260733" cy="2590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4" name="Rectangle 56"/>
            <p:cNvSpPr>
              <a:spLocks noChangeArrowheads="1"/>
            </p:cNvSpPr>
            <p:nvPr/>
          </p:nvSpPr>
          <p:spPr bwMode="auto">
            <a:xfrm>
              <a:off x="1002018" y="3069116"/>
              <a:ext cx="1380548" cy="812284"/>
            </a:xfrm>
            <a:prstGeom prst="rect">
              <a:avLst/>
            </a:prstGeom>
            <a:solidFill>
              <a:srgbClr val="3461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5" name="Rectangle 57"/>
            <p:cNvSpPr>
              <a:spLocks noChangeArrowheads="1"/>
            </p:cNvSpPr>
            <p:nvPr/>
          </p:nvSpPr>
          <p:spPr bwMode="auto">
            <a:xfrm>
              <a:off x="2546360" y="3069116"/>
              <a:ext cx="1380548" cy="812284"/>
            </a:xfrm>
            <a:prstGeom prst="rect">
              <a:avLst/>
            </a:prstGeom>
            <a:solidFill>
              <a:srgbClr val="3461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6" name="Freeform 58"/>
            <p:cNvSpPr>
              <a:spLocks/>
            </p:cNvSpPr>
            <p:nvPr/>
          </p:nvSpPr>
          <p:spPr bwMode="auto">
            <a:xfrm>
              <a:off x="2546360" y="2808383"/>
              <a:ext cx="1380548" cy="197221"/>
            </a:xfrm>
            <a:custGeom>
              <a:avLst/>
              <a:gdLst>
                <a:gd name="T0" fmla="*/ 1354 w 1424"/>
                <a:gd name="T1" fmla="*/ 0 h 204"/>
                <a:gd name="T2" fmla="*/ 70 w 1424"/>
                <a:gd name="T3" fmla="*/ 0 h 204"/>
                <a:gd name="T4" fmla="*/ 20 w 1424"/>
                <a:gd name="T5" fmla="*/ 21 h 204"/>
                <a:gd name="T6" fmla="*/ 0 w 1424"/>
                <a:gd name="T7" fmla="*/ 70 h 204"/>
                <a:gd name="T8" fmla="*/ 0 w 1424"/>
                <a:gd name="T9" fmla="*/ 204 h 204"/>
                <a:gd name="T10" fmla="*/ 1424 w 1424"/>
                <a:gd name="T11" fmla="*/ 204 h 204"/>
                <a:gd name="T12" fmla="*/ 1424 w 1424"/>
                <a:gd name="T13" fmla="*/ 70 h 204"/>
                <a:gd name="T14" fmla="*/ 1404 w 1424"/>
                <a:gd name="T15" fmla="*/ 21 h 204"/>
                <a:gd name="T16" fmla="*/ 1354 w 1424"/>
                <a:gd name="T17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4" h="204">
                  <a:moveTo>
                    <a:pt x="1354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52" y="0"/>
                    <a:pt x="34" y="7"/>
                    <a:pt x="20" y="21"/>
                  </a:cubicBezTo>
                  <a:cubicBezTo>
                    <a:pt x="7" y="34"/>
                    <a:pt x="0" y="52"/>
                    <a:pt x="0" y="70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1424" y="204"/>
                    <a:pt x="1424" y="204"/>
                    <a:pt x="1424" y="204"/>
                  </a:cubicBezTo>
                  <a:cubicBezTo>
                    <a:pt x="1424" y="70"/>
                    <a:pt x="1424" y="70"/>
                    <a:pt x="1424" y="70"/>
                  </a:cubicBezTo>
                  <a:cubicBezTo>
                    <a:pt x="1424" y="52"/>
                    <a:pt x="1417" y="34"/>
                    <a:pt x="1404" y="21"/>
                  </a:cubicBezTo>
                  <a:cubicBezTo>
                    <a:pt x="1390" y="7"/>
                    <a:pt x="1372" y="0"/>
                    <a:pt x="1354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7" name="Freeform 59"/>
            <p:cNvSpPr>
              <a:spLocks/>
            </p:cNvSpPr>
            <p:nvPr/>
          </p:nvSpPr>
          <p:spPr bwMode="auto">
            <a:xfrm>
              <a:off x="2546360" y="2938750"/>
              <a:ext cx="1380548" cy="130367"/>
            </a:xfrm>
            <a:custGeom>
              <a:avLst/>
              <a:gdLst>
                <a:gd name="T0" fmla="*/ 1354 w 1424"/>
                <a:gd name="T1" fmla="*/ 0 h 134"/>
                <a:gd name="T2" fmla="*/ 70 w 1424"/>
                <a:gd name="T3" fmla="*/ 0 h 134"/>
                <a:gd name="T4" fmla="*/ 20 w 1424"/>
                <a:gd name="T5" fmla="*/ 20 h 134"/>
                <a:gd name="T6" fmla="*/ 0 w 1424"/>
                <a:gd name="T7" fmla="*/ 70 h 134"/>
                <a:gd name="T8" fmla="*/ 0 w 1424"/>
                <a:gd name="T9" fmla="*/ 134 h 134"/>
                <a:gd name="T10" fmla="*/ 1424 w 1424"/>
                <a:gd name="T11" fmla="*/ 134 h 134"/>
                <a:gd name="T12" fmla="*/ 1424 w 1424"/>
                <a:gd name="T13" fmla="*/ 70 h 134"/>
                <a:gd name="T14" fmla="*/ 1404 w 1424"/>
                <a:gd name="T15" fmla="*/ 21 h 134"/>
                <a:gd name="T16" fmla="*/ 1354 w 1424"/>
                <a:gd name="T17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4" h="134">
                  <a:moveTo>
                    <a:pt x="1354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52" y="0"/>
                    <a:pt x="34" y="7"/>
                    <a:pt x="20" y="20"/>
                  </a:cubicBezTo>
                  <a:cubicBezTo>
                    <a:pt x="7" y="34"/>
                    <a:pt x="0" y="52"/>
                    <a:pt x="0" y="7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1424" y="134"/>
                    <a:pt x="1424" y="134"/>
                    <a:pt x="1424" y="134"/>
                  </a:cubicBezTo>
                  <a:cubicBezTo>
                    <a:pt x="1424" y="70"/>
                    <a:pt x="1424" y="70"/>
                    <a:pt x="1424" y="70"/>
                  </a:cubicBezTo>
                  <a:cubicBezTo>
                    <a:pt x="1424" y="52"/>
                    <a:pt x="1417" y="34"/>
                    <a:pt x="1404" y="21"/>
                  </a:cubicBezTo>
                  <a:cubicBezTo>
                    <a:pt x="1390" y="7"/>
                    <a:pt x="1372" y="0"/>
                    <a:pt x="13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8" name="Freeform 60"/>
            <p:cNvSpPr>
              <a:spLocks/>
            </p:cNvSpPr>
            <p:nvPr/>
          </p:nvSpPr>
          <p:spPr bwMode="auto">
            <a:xfrm>
              <a:off x="1563597" y="3005604"/>
              <a:ext cx="259062" cy="357672"/>
            </a:xfrm>
            <a:custGeom>
              <a:avLst/>
              <a:gdLst>
                <a:gd name="T0" fmla="*/ 0 w 268"/>
                <a:gd name="T1" fmla="*/ 0 h 369"/>
                <a:gd name="T2" fmla="*/ 0 w 268"/>
                <a:gd name="T3" fmla="*/ 235 h 369"/>
                <a:gd name="T4" fmla="*/ 39 w 268"/>
                <a:gd name="T5" fmla="*/ 329 h 369"/>
                <a:gd name="T6" fmla="*/ 134 w 268"/>
                <a:gd name="T7" fmla="*/ 369 h 369"/>
                <a:gd name="T8" fmla="*/ 229 w 268"/>
                <a:gd name="T9" fmla="*/ 329 h 369"/>
                <a:gd name="T10" fmla="*/ 268 w 268"/>
                <a:gd name="T11" fmla="*/ 235 h 369"/>
                <a:gd name="T12" fmla="*/ 268 w 268"/>
                <a:gd name="T13" fmla="*/ 0 h 369"/>
                <a:gd name="T14" fmla="*/ 0 w 268"/>
                <a:gd name="T1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8" h="369">
                  <a:moveTo>
                    <a:pt x="0" y="0"/>
                  </a:moveTo>
                  <a:cubicBezTo>
                    <a:pt x="0" y="235"/>
                    <a:pt x="0" y="235"/>
                    <a:pt x="0" y="235"/>
                  </a:cubicBezTo>
                  <a:cubicBezTo>
                    <a:pt x="0" y="269"/>
                    <a:pt x="13" y="303"/>
                    <a:pt x="39" y="329"/>
                  </a:cubicBezTo>
                  <a:cubicBezTo>
                    <a:pt x="66" y="356"/>
                    <a:pt x="100" y="369"/>
                    <a:pt x="134" y="369"/>
                  </a:cubicBezTo>
                  <a:cubicBezTo>
                    <a:pt x="168" y="369"/>
                    <a:pt x="203" y="356"/>
                    <a:pt x="229" y="329"/>
                  </a:cubicBezTo>
                  <a:cubicBezTo>
                    <a:pt x="255" y="303"/>
                    <a:pt x="268" y="269"/>
                    <a:pt x="268" y="235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9" name="Oval 61"/>
            <p:cNvSpPr>
              <a:spLocks noChangeArrowheads="1"/>
            </p:cNvSpPr>
            <p:nvPr/>
          </p:nvSpPr>
          <p:spPr bwMode="auto">
            <a:xfrm>
              <a:off x="1643823" y="3184440"/>
              <a:ext cx="96939" cy="98611"/>
            </a:xfrm>
            <a:prstGeom prst="ellipse">
              <a:avLst/>
            </a:prstGeom>
            <a:solidFill>
              <a:srgbClr val="242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0" name="Rectangle 62"/>
            <p:cNvSpPr>
              <a:spLocks noChangeArrowheads="1"/>
            </p:cNvSpPr>
            <p:nvPr/>
          </p:nvSpPr>
          <p:spPr bwMode="auto">
            <a:xfrm>
              <a:off x="1002018" y="4041851"/>
              <a:ext cx="561579" cy="163794"/>
            </a:xfrm>
            <a:prstGeom prst="rect">
              <a:avLst/>
            </a:prstGeom>
            <a:solidFill>
              <a:srgbClr val="96D5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1" name="Rectangle 63"/>
            <p:cNvSpPr>
              <a:spLocks noChangeArrowheads="1"/>
            </p:cNvSpPr>
            <p:nvPr/>
          </p:nvSpPr>
          <p:spPr bwMode="auto">
            <a:xfrm>
              <a:off x="1087258" y="4108705"/>
              <a:ext cx="391100" cy="3175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67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50807"/>
            <a:ext cx="4428223" cy="756202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</a:t>
            </a:r>
            <a:br>
              <a:rPr lang="en-US" dirty="0" smtClean="0"/>
            </a:br>
            <a:r>
              <a:rPr lang="en-US" dirty="0" smtClean="0"/>
              <a:t>ON TWO LINES</a:t>
            </a:r>
            <a:endParaRPr lang="en-AU" dirty="0"/>
          </a:p>
        </p:txBody>
      </p:sp>
      <p:sp>
        <p:nvSpPr>
          <p:cNvPr id="6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44109" y="1273492"/>
            <a:ext cx="3965575" cy="27146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7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2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25655770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Illustration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50807"/>
            <a:ext cx="4428223" cy="756202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</a:t>
            </a:r>
            <a:br>
              <a:rPr lang="en-US" dirty="0" smtClean="0"/>
            </a:br>
            <a:r>
              <a:rPr lang="en-US" dirty="0" smtClean="0"/>
              <a:t>ON TWO LINES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4571999" y="1047498"/>
            <a:ext cx="4572000" cy="346520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23" name="Group 17"/>
          <p:cNvGrpSpPr>
            <a:grpSpLocks noChangeAspect="1"/>
          </p:cNvGrpSpPr>
          <p:nvPr userDrawn="1"/>
        </p:nvGrpSpPr>
        <p:grpSpPr bwMode="auto">
          <a:xfrm>
            <a:off x="5248279" y="1384300"/>
            <a:ext cx="3055939" cy="2914650"/>
            <a:chOff x="3306" y="872"/>
            <a:chExt cx="1925" cy="1836"/>
          </a:xfrm>
        </p:grpSpPr>
        <p:sp>
          <p:nvSpPr>
            <p:cNvPr id="24" name="AutoShape 16"/>
            <p:cNvSpPr>
              <a:spLocks noChangeAspect="1" noChangeArrowheads="1" noTextEdit="1"/>
            </p:cNvSpPr>
            <p:nvPr/>
          </p:nvSpPr>
          <p:spPr bwMode="auto">
            <a:xfrm>
              <a:off x="3306" y="872"/>
              <a:ext cx="1925" cy="18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3612" y="1378"/>
              <a:ext cx="1278" cy="803"/>
            </a:xfrm>
            <a:custGeom>
              <a:avLst/>
              <a:gdLst>
                <a:gd name="T0" fmla="*/ 2163 w 2218"/>
                <a:gd name="T1" fmla="*/ 0 h 1394"/>
                <a:gd name="T2" fmla="*/ 55 w 2218"/>
                <a:gd name="T3" fmla="*/ 0 h 1394"/>
                <a:gd name="T4" fmla="*/ 0 w 2218"/>
                <a:gd name="T5" fmla="*/ 55 h 1394"/>
                <a:gd name="T6" fmla="*/ 0 w 2218"/>
                <a:gd name="T7" fmla="*/ 1339 h 1394"/>
                <a:gd name="T8" fmla="*/ 55 w 2218"/>
                <a:gd name="T9" fmla="*/ 1394 h 1394"/>
                <a:gd name="T10" fmla="*/ 2163 w 2218"/>
                <a:gd name="T11" fmla="*/ 1394 h 1394"/>
                <a:gd name="T12" fmla="*/ 2218 w 2218"/>
                <a:gd name="T13" fmla="*/ 1339 h 1394"/>
                <a:gd name="T14" fmla="*/ 2218 w 2218"/>
                <a:gd name="T15" fmla="*/ 55 h 1394"/>
                <a:gd name="T16" fmla="*/ 2163 w 2218"/>
                <a:gd name="T17" fmla="*/ 0 h 1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8" h="1394">
                  <a:moveTo>
                    <a:pt x="216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1339"/>
                    <a:pt x="0" y="1339"/>
                    <a:pt x="0" y="1339"/>
                  </a:cubicBezTo>
                  <a:cubicBezTo>
                    <a:pt x="0" y="1369"/>
                    <a:pt x="25" y="1394"/>
                    <a:pt x="55" y="1394"/>
                  </a:cubicBezTo>
                  <a:cubicBezTo>
                    <a:pt x="2163" y="1394"/>
                    <a:pt x="2163" y="1394"/>
                    <a:pt x="2163" y="1394"/>
                  </a:cubicBezTo>
                  <a:cubicBezTo>
                    <a:pt x="2193" y="1394"/>
                    <a:pt x="2218" y="1369"/>
                    <a:pt x="2218" y="1339"/>
                  </a:cubicBezTo>
                  <a:cubicBezTo>
                    <a:pt x="2218" y="55"/>
                    <a:pt x="2218" y="55"/>
                    <a:pt x="2218" y="55"/>
                  </a:cubicBezTo>
                  <a:cubicBezTo>
                    <a:pt x="2218" y="24"/>
                    <a:pt x="2193" y="0"/>
                    <a:pt x="2163" y="0"/>
                  </a:cubicBezTo>
                  <a:close/>
                </a:path>
              </a:pathLst>
            </a:custGeom>
            <a:solidFill>
              <a:srgbClr val="103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3676" y="1440"/>
              <a:ext cx="1150" cy="678"/>
            </a:xfrm>
            <a:prstGeom prst="rect">
              <a:avLst/>
            </a:prstGeom>
            <a:solidFill>
              <a:srgbClr val="1E75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3493" y="2163"/>
              <a:ext cx="1516" cy="63"/>
            </a:xfrm>
            <a:custGeom>
              <a:avLst/>
              <a:gdLst>
                <a:gd name="T0" fmla="*/ 2627 w 2629"/>
                <a:gd name="T1" fmla="*/ 0 h 110"/>
                <a:gd name="T2" fmla="*/ 1 w 2629"/>
                <a:gd name="T3" fmla="*/ 0 h 110"/>
                <a:gd name="T4" fmla="*/ 0 w 2629"/>
                <a:gd name="T5" fmla="*/ 9 h 110"/>
                <a:gd name="T6" fmla="*/ 0 w 2629"/>
                <a:gd name="T7" fmla="*/ 34 h 110"/>
                <a:gd name="T8" fmla="*/ 119 w 2629"/>
                <a:gd name="T9" fmla="*/ 110 h 110"/>
                <a:gd name="T10" fmla="*/ 2509 w 2629"/>
                <a:gd name="T11" fmla="*/ 110 h 110"/>
                <a:gd name="T12" fmla="*/ 2629 w 2629"/>
                <a:gd name="T13" fmla="*/ 34 h 110"/>
                <a:gd name="T14" fmla="*/ 2629 w 2629"/>
                <a:gd name="T15" fmla="*/ 9 h 110"/>
                <a:gd name="T16" fmla="*/ 2627 w 2629"/>
                <a:gd name="T17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29" h="110">
                  <a:moveTo>
                    <a:pt x="2627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3"/>
                    <a:pt x="0" y="6"/>
                    <a:pt x="0" y="9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76"/>
                    <a:pt x="53" y="110"/>
                    <a:pt x="119" y="110"/>
                  </a:cubicBezTo>
                  <a:cubicBezTo>
                    <a:pt x="2509" y="110"/>
                    <a:pt x="2509" y="110"/>
                    <a:pt x="2509" y="110"/>
                  </a:cubicBezTo>
                  <a:cubicBezTo>
                    <a:pt x="2575" y="110"/>
                    <a:pt x="2629" y="76"/>
                    <a:pt x="2629" y="34"/>
                  </a:cubicBezTo>
                  <a:cubicBezTo>
                    <a:pt x="2629" y="9"/>
                    <a:pt x="2629" y="9"/>
                    <a:pt x="2629" y="9"/>
                  </a:cubicBezTo>
                  <a:cubicBezTo>
                    <a:pt x="2629" y="6"/>
                    <a:pt x="2628" y="3"/>
                    <a:pt x="2627" y="0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3499" y="2200"/>
              <a:ext cx="1504" cy="26"/>
            </a:xfrm>
            <a:custGeom>
              <a:avLst/>
              <a:gdLst>
                <a:gd name="T0" fmla="*/ 0 w 2610"/>
                <a:gd name="T1" fmla="*/ 0 h 46"/>
                <a:gd name="T2" fmla="*/ 110 w 2610"/>
                <a:gd name="T3" fmla="*/ 46 h 46"/>
                <a:gd name="T4" fmla="*/ 2500 w 2610"/>
                <a:gd name="T5" fmla="*/ 46 h 46"/>
                <a:gd name="T6" fmla="*/ 2610 w 2610"/>
                <a:gd name="T7" fmla="*/ 0 h 46"/>
                <a:gd name="T8" fmla="*/ 0 w 2610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0" h="46">
                  <a:moveTo>
                    <a:pt x="0" y="0"/>
                  </a:moveTo>
                  <a:cubicBezTo>
                    <a:pt x="18" y="27"/>
                    <a:pt x="61" y="46"/>
                    <a:pt x="110" y="46"/>
                  </a:cubicBezTo>
                  <a:cubicBezTo>
                    <a:pt x="2500" y="46"/>
                    <a:pt x="2500" y="46"/>
                    <a:pt x="2500" y="46"/>
                  </a:cubicBezTo>
                  <a:cubicBezTo>
                    <a:pt x="2550" y="46"/>
                    <a:pt x="2592" y="27"/>
                    <a:pt x="26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7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4140" y="2163"/>
              <a:ext cx="222" cy="15"/>
            </a:xfrm>
            <a:custGeom>
              <a:avLst/>
              <a:gdLst>
                <a:gd name="T0" fmla="*/ 0 w 384"/>
                <a:gd name="T1" fmla="*/ 0 h 26"/>
                <a:gd name="T2" fmla="*/ 0 w 384"/>
                <a:gd name="T3" fmla="*/ 11 h 26"/>
                <a:gd name="T4" fmla="*/ 24 w 384"/>
                <a:gd name="T5" fmla="*/ 26 h 26"/>
                <a:gd name="T6" fmla="*/ 361 w 384"/>
                <a:gd name="T7" fmla="*/ 26 h 26"/>
                <a:gd name="T8" fmla="*/ 384 w 384"/>
                <a:gd name="T9" fmla="*/ 11 h 26"/>
                <a:gd name="T10" fmla="*/ 384 w 384"/>
                <a:gd name="T11" fmla="*/ 0 h 26"/>
                <a:gd name="T12" fmla="*/ 0 w 384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4" h="26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9"/>
                    <a:pt x="11" y="26"/>
                    <a:pt x="24" y="26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74" y="26"/>
                    <a:pt x="384" y="19"/>
                    <a:pt x="384" y="11"/>
                  </a:cubicBezTo>
                  <a:cubicBezTo>
                    <a:pt x="384" y="0"/>
                    <a:pt x="384" y="0"/>
                    <a:pt x="38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7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4433" y="2385"/>
              <a:ext cx="297" cy="298"/>
            </a:xfrm>
            <a:custGeom>
              <a:avLst/>
              <a:gdLst>
                <a:gd name="T0" fmla="*/ 297 w 297"/>
                <a:gd name="T1" fmla="*/ 97 h 298"/>
                <a:gd name="T2" fmla="*/ 148 w 297"/>
                <a:gd name="T3" fmla="*/ 49 h 298"/>
                <a:gd name="T4" fmla="*/ 0 w 297"/>
                <a:gd name="T5" fmla="*/ 0 h 298"/>
                <a:gd name="T6" fmla="*/ 1 w 297"/>
                <a:gd name="T7" fmla="*/ 6 h 298"/>
                <a:gd name="T8" fmla="*/ 1 w 297"/>
                <a:gd name="T9" fmla="*/ 6 h 298"/>
                <a:gd name="T10" fmla="*/ 48 w 297"/>
                <a:gd name="T11" fmla="*/ 149 h 298"/>
                <a:gd name="T12" fmla="*/ 96 w 297"/>
                <a:gd name="T13" fmla="*/ 298 h 298"/>
                <a:gd name="T14" fmla="*/ 148 w 297"/>
                <a:gd name="T15" fmla="*/ 196 h 298"/>
                <a:gd name="T16" fmla="*/ 228 w 297"/>
                <a:gd name="T17" fmla="*/ 275 h 298"/>
                <a:gd name="T18" fmla="*/ 249 w 297"/>
                <a:gd name="T19" fmla="*/ 253 h 298"/>
                <a:gd name="T20" fmla="*/ 249 w 297"/>
                <a:gd name="T21" fmla="*/ 253 h 298"/>
                <a:gd name="T22" fmla="*/ 275 w 297"/>
                <a:gd name="T23" fmla="*/ 229 h 298"/>
                <a:gd name="T24" fmla="*/ 195 w 297"/>
                <a:gd name="T25" fmla="*/ 149 h 298"/>
                <a:gd name="T26" fmla="*/ 297 w 297"/>
                <a:gd name="T27" fmla="*/ 97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7" h="298">
                  <a:moveTo>
                    <a:pt x="297" y="97"/>
                  </a:moveTo>
                  <a:lnTo>
                    <a:pt x="148" y="49"/>
                  </a:lnTo>
                  <a:lnTo>
                    <a:pt x="0" y="0"/>
                  </a:lnTo>
                  <a:lnTo>
                    <a:pt x="1" y="6"/>
                  </a:lnTo>
                  <a:lnTo>
                    <a:pt x="1" y="6"/>
                  </a:lnTo>
                  <a:lnTo>
                    <a:pt x="48" y="149"/>
                  </a:lnTo>
                  <a:lnTo>
                    <a:pt x="96" y="298"/>
                  </a:lnTo>
                  <a:lnTo>
                    <a:pt x="148" y="196"/>
                  </a:lnTo>
                  <a:lnTo>
                    <a:pt x="228" y="275"/>
                  </a:lnTo>
                  <a:lnTo>
                    <a:pt x="249" y="253"/>
                  </a:lnTo>
                  <a:lnTo>
                    <a:pt x="249" y="253"/>
                  </a:lnTo>
                  <a:lnTo>
                    <a:pt x="275" y="229"/>
                  </a:lnTo>
                  <a:lnTo>
                    <a:pt x="195" y="149"/>
                  </a:lnTo>
                  <a:lnTo>
                    <a:pt x="297" y="97"/>
                  </a:lnTo>
                  <a:close/>
                </a:path>
              </a:pathLst>
            </a:custGeom>
            <a:solidFill>
              <a:srgbClr val="103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4382" y="2411"/>
              <a:ext cx="297" cy="297"/>
            </a:xfrm>
            <a:custGeom>
              <a:avLst/>
              <a:gdLst>
                <a:gd name="T0" fmla="*/ 297 w 297"/>
                <a:gd name="T1" fmla="*/ 96 h 297"/>
                <a:gd name="T2" fmla="*/ 149 w 297"/>
                <a:gd name="T3" fmla="*/ 48 h 297"/>
                <a:gd name="T4" fmla="*/ 0 w 297"/>
                <a:gd name="T5" fmla="*/ 0 h 297"/>
                <a:gd name="T6" fmla="*/ 49 w 297"/>
                <a:gd name="T7" fmla="*/ 148 h 297"/>
                <a:gd name="T8" fmla="*/ 97 w 297"/>
                <a:gd name="T9" fmla="*/ 297 h 297"/>
                <a:gd name="T10" fmla="*/ 149 w 297"/>
                <a:gd name="T11" fmla="*/ 195 h 297"/>
                <a:gd name="T12" fmla="*/ 229 w 297"/>
                <a:gd name="T13" fmla="*/ 275 h 297"/>
                <a:gd name="T14" fmla="*/ 275 w 297"/>
                <a:gd name="T15" fmla="*/ 228 h 297"/>
                <a:gd name="T16" fmla="*/ 196 w 297"/>
                <a:gd name="T17" fmla="*/ 148 h 297"/>
                <a:gd name="T18" fmla="*/ 297 w 297"/>
                <a:gd name="T19" fmla="*/ 96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7" h="297">
                  <a:moveTo>
                    <a:pt x="297" y="96"/>
                  </a:moveTo>
                  <a:lnTo>
                    <a:pt x="149" y="48"/>
                  </a:lnTo>
                  <a:lnTo>
                    <a:pt x="0" y="0"/>
                  </a:lnTo>
                  <a:lnTo>
                    <a:pt x="49" y="148"/>
                  </a:lnTo>
                  <a:lnTo>
                    <a:pt x="97" y="297"/>
                  </a:lnTo>
                  <a:lnTo>
                    <a:pt x="149" y="195"/>
                  </a:lnTo>
                  <a:lnTo>
                    <a:pt x="229" y="275"/>
                  </a:lnTo>
                  <a:lnTo>
                    <a:pt x="275" y="228"/>
                  </a:lnTo>
                  <a:lnTo>
                    <a:pt x="196" y="148"/>
                  </a:lnTo>
                  <a:lnTo>
                    <a:pt x="297" y="96"/>
                  </a:lnTo>
                  <a:close/>
                </a:path>
              </a:pathLst>
            </a:custGeom>
            <a:solidFill>
              <a:srgbClr val="C1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4382" y="2411"/>
              <a:ext cx="297" cy="253"/>
            </a:xfrm>
            <a:custGeom>
              <a:avLst/>
              <a:gdLst>
                <a:gd name="T0" fmla="*/ 149 w 297"/>
                <a:gd name="T1" fmla="*/ 48 h 253"/>
                <a:gd name="T2" fmla="*/ 0 w 297"/>
                <a:gd name="T3" fmla="*/ 0 h 253"/>
                <a:gd name="T4" fmla="*/ 2 w 297"/>
                <a:gd name="T5" fmla="*/ 4 h 253"/>
                <a:gd name="T6" fmla="*/ 250 w 297"/>
                <a:gd name="T7" fmla="*/ 253 h 253"/>
                <a:gd name="T8" fmla="*/ 275 w 297"/>
                <a:gd name="T9" fmla="*/ 228 h 253"/>
                <a:gd name="T10" fmla="*/ 196 w 297"/>
                <a:gd name="T11" fmla="*/ 148 h 253"/>
                <a:gd name="T12" fmla="*/ 297 w 297"/>
                <a:gd name="T13" fmla="*/ 96 h 253"/>
                <a:gd name="T14" fmla="*/ 149 w 297"/>
                <a:gd name="T15" fmla="*/ 48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7" h="253">
                  <a:moveTo>
                    <a:pt x="149" y="48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250" y="253"/>
                  </a:lnTo>
                  <a:lnTo>
                    <a:pt x="275" y="228"/>
                  </a:lnTo>
                  <a:lnTo>
                    <a:pt x="196" y="148"/>
                  </a:lnTo>
                  <a:lnTo>
                    <a:pt x="297" y="96"/>
                  </a:lnTo>
                  <a:lnTo>
                    <a:pt x="149" y="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3306" y="873"/>
              <a:ext cx="1925" cy="1826"/>
            </a:xfrm>
            <a:custGeom>
              <a:avLst/>
              <a:gdLst>
                <a:gd name="T0" fmla="*/ 2409 w 3339"/>
                <a:gd name="T1" fmla="*/ 3168 h 3169"/>
                <a:gd name="T2" fmla="*/ 2576 w 3339"/>
                <a:gd name="T3" fmla="*/ 3092 h 3169"/>
                <a:gd name="T4" fmla="*/ 2718 w 3339"/>
                <a:gd name="T5" fmla="*/ 3015 h 3169"/>
                <a:gd name="T6" fmla="*/ 2847 w 3339"/>
                <a:gd name="T7" fmla="*/ 2918 h 3169"/>
                <a:gd name="T8" fmla="*/ 2932 w 3339"/>
                <a:gd name="T9" fmla="*/ 2820 h 3169"/>
                <a:gd name="T10" fmla="*/ 3053 w 3339"/>
                <a:gd name="T11" fmla="*/ 2713 h 3169"/>
                <a:gd name="T12" fmla="*/ 3068 w 3339"/>
                <a:gd name="T13" fmla="*/ 2706 h 3169"/>
                <a:gd name="T14" fmla="*/ 3155 w 3339"/>
                <a:gd name="T15" fmla="*/ 2567 h 3169"/>
                <a:gd name="T16" fmla="*/ 3225 w 3339"/>
                <a:gd name="T17" fmla="*/ 2419 h 3169"/>
                <a:gd name="T18" fmla="*/ 3277 w 3339"/>
                <a:gd name="T19" fmla="*/ 2264 h 3169"/>
                <a:gd name="T20" fmla="*/ 3297 w 3339"/>
                <a:gd name="T21" fmla="*/ 2083 h 3169"/>
                <a:gd name="T22" fmla="*/ 3316 w 3339"/>
                <a:gd name="T23" fmla="*/ 1923 h 3169"/>
                <a:gd name="T24" fmla="*/ 3301 w 3339"/>
                <a:gd name="T25" fmla="*/ 1780 h 3169"/>
                <a:gd name="T26" fmla="*/ 772 w 3339"/>
                <a:gd name="T27" fmla="*/ 1795 h 3169"/>
                <a:gd name="T28" fmla="*/ 772 w 3339"/>
                <a:gd name="T29" fmla="*/ 1795 h 3169"/>
                <a:gd name="T30" fmla="*/ 629 w 3339"/>
                <a:gd name="T31" fmla="*/ 1767 h 3169"/>
                <a:gd name="T32" fmla="*/ 462 w 3339"/>
                <a:gd name="T33" fmla="*/ 1705 h 3169"/>
                <a:gd name="T34" fmla="*/ 298 w 3339"/>
                <a:gd name="T35" fmla="*/ 1636 h 3169"/>
                <a:gd name="T36" fmla="*/ 3298 w 3339"/>
                <a:gd name="T37" fmla="*/ 1607 h 3169"/>
                <a:gd name="T38" fmla="*/ 179 w 3339"/>
                <a:gd name="T39" fmla="*/ 1551 h 3169"/>
                <a:gd name="T40" fmla="*/ 205 w 3339"/>
                <a:gd name="T41" fmla="*/ 1553 h 3169"/>
                <a:gd name="T42" fmla="*/ 3309 w 3339"/>
                <a:gd name="T43" fmla="*/ 1455 h 3169"/>
                <a:gd name="T44" fmla="*/ 118 w 3339"/>
                <a:gd name="T45" fmla="*/ 1397 h 3169"/>
                <a:gd name="T46" fmla="*/ 3237 w 3339"/>
                <a:gd name="T47" fmla="*/ 1292 h 3169"/>
                <a:gd name="T48" fmla="*/ 43 w 3339"/>
                <a:gd name="T49" fmla="*/ 1274 h 3169"/>
                <a:gd name="T50" fmla="*/ 48 w 3339"/>
                <a:gd name="T51" fmla="*/ 1274 h 3169"/>
                <a:gd name="T52" fmla="*/ 3195 w 3339"/>
                <a:gd name="T53" fmla="*/ 1131 h 3169"/>
                <a:gd name="T54" fmla="*/ 19 w 3339"/>
                <a:gd name="T55" fmla="*/ 1077 h 3169"/>
                <a:gd name="T56" fmla="*/ 3137 w 3339"/>
                <a:gd name="T57" fmla="*/ 1019 h 3169"/>
                <a:gd name="T58" fmla="*/ 3145 w 3339"/>
                <a:gd name="T59" fmla="*/ 1017 h 3169"/>
                <a:gd name="T60" fmla="*/ 38 w 3339"/>
                <a:gd name="T61" fmla="*/ 917 h 3169"/>
                <a:gd name="T62" fmla="*/ 3041 w 3339"/>
                <a:gd name="T63" fmla="*/ 855 h 3169"/>
                <a:gd name="T64" fmla="*/ 82 w 3339"/>
                <a:gd name="T65" fmla="*/ 801 h 3169"/>
                <a:gd name="T66" fmla="*/ 90 w 3339"/>
                <a:gd name="T67" fmla="*/ 803 h 3169"/>
                <a:gd name="T68" fmla="*/ 2979 w 3339"/>
                <a:gd name="T69" fmla="*/ 741 h 3169"/>
                <a:gd name="T70" fmla="*/ 184 w 3339"/>
                <a:gd name="T71" fmla="*/ 653 h 3169"/>
                <a:gd name="T72" fmla="*/ 2879 w 3339"/>
                <a:gd name="T73" fmla="*/ 588 h 3169"/>
                <a:gd name="T74" fmla="*/ 244 w 3339"/>
                <a:gd name="T75" fmla="*/ 514 h 3169"/>
                <a:gd name="T76" fmla="*/ 2739 w 3339"/>
                <a:gd name="T77" fmla="*/ 500 h 3169"/>
                <a:gd name="T78" fmla="*/ 2751 w 3339"/>
                <a:gd name="T79" fmla="*/ 505 h 3169"/>
                <a:gd name="T80" fmla="*/ 385 w 3339"/>
                <a:gd name="T81" fmla="*/ 408 h 3169"/>
                <a:gd name="T82" fmla="*/ 2639 w 3339"/>
                <a:gd name="T83" fmla="*/ 367 h 3169"/>
                <a:gd name="T84" fmla="*/ 483 w 3339"/>
                <a:gd name="T85" fmla="*/ 304 h 3169"/>
                <a:gd name="T86" fmla="*/ 2485 w 3339"/>
                <a:gd name="T87" fmla="*/ 306 h 3169"/>
                <a:gd name="T88" fmla="*/ 2495 w 3339"/>
                <a:gd name="T89" fmla="*/ 309 h 3169"/>
                <a:gd name="T90" fmla="*/ 2371 w 3339"/>
                <a:gd name="T91" fmla="*/ 218 h 3169"/>
                <a:gd name="T92" fmla="*/ 645 w 3339"/>
                <a:gd name="T93" fmla="*/ 226 h 3169"/>
                <a:gd name="T94" fmla="*/ 2214 w 3339"/>
                <a:gd name="T95" fmla="*/ 126 h 3169"/>
                <a:gd name="T96" fmla="*/ 776 w 3339"/>
                <a:gd name="T97" fmla="*/ 125 h 3169"/>
                <a:gd name="T98" fmla="*/ 920 w 3339"/>
                <a:gd name="T99" fmla="*/ 83 h 3169"/>
                <a:gd name="T100" fmla="*/ 2055 w 3339"/>
                <a:gd name="T101" fmla="*/ 109 h 3169"/>
                <a:gd name="T102" fmla="*/ 2055 w 3339"/>
                <a:gd name="T103" fmla="*/ 109 h 3169"/>
                <a:gd name="T104" fmla="*/ 1098 w 3339"/>
                <a:gd name="T105" fmla="*/ 75 h 3169"/>
                <a:gd name="T106" fmla="*/ 1902 w 3339"/>
                <a:gd name="T107" fmla="*/ 34 h 3169"/>
                <a:gd name="T108" fmla="*/ 1240 w 3339"/>
                <a:gd name="T109" fmla="*/ 22 h 3169"/>
                <a:gd name="T110" fmla="*/ 1738 w 3339"/>
                <a:gd name="T111" fmla="*/ 47 h 3169"/>
                <a:gd name="T112" fmla="*/ 1738 w 3339"/>
                <a:gd name="T113" fmla="*/ 47 h 3169"/>
                <a:gd name="T114" fmla="*/ 1434 w 3339"/>
                <a:gd name="T115" fmla="*/ 21 h 3169"/>
                <a:gd name="T116" fmla="*/ 1558 w 3339"/>
                <a:gd name="T117" fmla="*/ 19 h 3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339" h="3169">
                  <a:moveTo>
                    <a:pt x="2405" y="3169"/>
                  </a:moveTo>
                  <a:cubicBezTo>
                    <a:pt x="2397" y="3169"/>
                    <a:pt x="2389" y="3163"/>
                    <a:pt x="2387" y="3154"/>
                  </a:cubicBezTo>
                  <a:cubicBezTo>
                    <a:pt x="2385" y="3144"/>
                    <a:pt x="2391" y="3134"/>
                    <a:pt x="2401" y="3132"/>
                  </a:cubicBezTo>
                  <a:cubicBezTo>
                    <a:pt x="2412" y="3130"/>
                    <a:pt x="2421" y="3136"/>
                    <a:pt x="2423" y="3146"/>
                  </a:cubicBezTo>
                  <a:cubicBezTo>
                    <a:pt x="2424" y="3151"/>
                    <a:pt x="2424" y="3156"/>
                    <a:pt x="2421" y="3160"/>
                  </a:cubicBezTo>
                  <a:cubicBezTo>
                    <a:pt x="2418" y="3164"/>
                    <a:pt x="2414" y="3167"/>
                    <a:pt x="2409" y="3168"/>
                  </a:cubicBezTo>
                  <a:cubicBezTo>
                    <a:pt x="2408" y="3169"/>
                    <a:pt x="2407" y="3169"/>
                    <a:pt x="2405" y="3169"/>
                  </a:cubicBezTo>
                  <a:close/>
                  <a:moveTo>
                    <a:pt x="2559" y="3118"/>
                  </a:moveTo>
                  <a:cubicBezTo>
                    <a:pt x="2551" y="3118"/>
                    <a:pt x="2544" y="3114"/>
                    <a:pt x="2542" y="3107"/>
                  </a:cubicBezTo>
                  <a:cubicBezTo>
                    <a:pt x="2539" y="3102"/>
                    <a:pt x="2539" y="3097"/>
                    <a:pt x="2541" y="3093"/>
                  </a:cubicBezTo>
                  <a:cubicBezTo>
                    <a:pt x="2543" y="3088"/>
                    <a:pt x="2547" y="3084"/>
                    <a:pt x="2551" y="3082"/>
                  </a:cubicBezTo>
                  <a:cubicBezTo>
                    <a:pt x="2560" y="3078"/>
                    <a:pt x="2572" y="3083"/>
                    <a:pt x="2576" y="3092"/>
                  </a:cubicBezTo>
                  <a:cubicBezTo>
                    <a:pt x="2580" y="3101"/>
                    <a:pt x="2575" y="3112"/>
                    <a:pt x="2566" y="3117"/>
                  </a:cubicBezTo>
                  <a:cubicBezTo>
                    <a:pt x="2564" y="3118"/>
                    <a:pt x="2561" y="3118"/>
                    <a:pt x="2559" y="3118"/>
                  </a:cubicBezTo>
                  <a:close/>
                  <a:moveTo>
                    <a:pt x="2702" y="3043"/>
                  </a:moveTo>
                  <a:cubicBezTo>
                    <a:pt x="2695" y="3043"/>
                    <a:pt x="2689" y="3040"/>
                    <a:pt x="2686" y="3034"/>
                  </a:cubicBezTo>
                  <a:cubicBezTo>
                    <a:pt x="2680" y="3025"/>
                    <a:pt x="2683" y="3014"/>
                    <a:pt x="2692" y="3009"/>
                  </a:cubicBezTo>
                  <a:cubicBezTo>
                    <a:pt x="2700" y="3003"/>
                    <a:pt x="2712" y="3006"/>
                    <a:pt x="2718" y="3015"/>
                  </a:cubicBezTo>
                  <a:cubicBezTo>
                    <a:pt x="2723" y="3023"/>
                    <a:pt x="2720" y="3035"/>
                    <a:pt x="2712" y="3040"/>
                  </a:cubicBezTo>
                  <a:cubicBezTo>
                    <a:pt x="2709" y="3042"/>
                    <a:pt x="2705" y="3043"/>
                    <a:pt x="2702" y="3043"/>
                  </a:cubicBezTo>
                  <a:close/>
                  <a:moveTo>
                    <a:pt x="2833" y="2949"/>
                  </a:moveTo>
                  <a:cubicBezTo>
                    <a:pt x="2827" y="2949"/>
                    <a:pt x="2822" y="2946"/>
                    <a:pt x="2818" y="2942"/>
                  </a:cubicBezTo>
                  <a:cubicBezTo>
                    <a:pt x="2812" y="2934"/>
                    <a:pt x="2813" y="2922"/>
                    <a:pt x="2821" y="2916"/>
                  </a:cubicBezTo>
                  <a:cubicBezTo>
                    <a:pt x="2829" y="2909"/>
                    <a:pt x="2841" y="2911"/>
                    <a:pt x="2847" y="2918"/>
                  </a:cubicBezTo>
                  <a:cubicBezTo>
                    <a:pt x="2850" y="2922"/>
                    <a:pt x="2852" y="2927"/>
                    <a:pt x="2852" y="2932"/>
                  </a:cubicBezTo>
                  <a:cubicBezTo>
                    <a:pt x="2851" y="2937"/>
                    <a:pt x="2849" y="2941"/>
                    <a:pt x="2845" y="2945"/>
                  </a:cubicBezTo>
                  <a:cubicBezTo>
                    <a:pt x="2841" y="2947"/>
                    <a:pt x="2837" y="2949"/>
                    <a:pt x="2833" y="2949"/>
                  </a:cubicBezTo>
                  <a:close/>
                  <a:moveTo>
                    <a:pt x="2951" y="2838"/>
                  </a:moveTo>
                  <a:cubicBezTo>
                    <a:pt x="2946" y="2838"/>
                    <a:pt x="2941" y="2836"/>
                    <a:pt x="2938" y="2833"/>
                  </a:cubicBezTo>
                  <a:cubicBezTo>
                    <a:pt x="2934" y="2830"/>
                    <a:pt x="2932" y="2825"/>
                    <a:pt x="2932" y="2820"/>
                  </a:cubicBezTo>
                  <a:cubicBezTo>
                    <a:pt x="2932" y="2815"/>
                    <a:pt x="2934" y="2810"/>
                    <a:pt x="2937" y="2807"/>
                  </a:cubicBezTo>
                  <a:cubicBezTo>
                    <a:pt x="2944" y="2800"/>
                    <a:pt x="2956" y="2799"/>
                    <a:pt x="2963" y="2806"/>
                  </a:cubicBezTo>
                  <a:cubicBezTo>
                    <a:pt x="2967" y="2809"/>
                    <a:pt x="2969" y="2814"/>
                    <a:pt x="2969" y="2819"/>
                  </a:cubicBezTo>
                  <a:cubicBezTo>
                    <a:pt x="2969" y="2824"/>
                    <a:pt x="2968" y="2829"/>
                    <a:pt x="2964" y="2832"/>
                  </a:cubicBezTo>
                  <a:cubicBezTo>
                    <a:pt x="2961" y="2836"/>
                    <a:pt x="2956" y="2838"/>
                    <a:pt x="2951" y="2838"/>
                  </a:cubicBezTo>
                  <a:close/>
                  <a:moveTo>
                    <a:pt x="3053" y="2713"/>
                  </a:moveTo>
                  <a:cubicBezTo>
                    <a:pt x="3049" y="2713"/>
                    <a:pt x="3045" y="2712"/>
                    <a:pt x="3042" y="2710"/>
                  </a:cubicBezTo>
                  <a:cubicBezTo>
                    <a:pt x="3038" y="2707"/>
                    <a:pt x="3035" y="2703"/>
                    <a:pt x="3035" y="2698"/>
                  </a:cubicBezTo>
                  <a:cubicBezTo>
                    <a:pt x="3034" y="2693"/>
                    <a:pt x="3035" y="2688"/>
                    <a:pt x="3038" y="2684"/>
                  </a:cubicBezTo>
                  <a:cubicBezTo>
                    <a:pt x="3044" y="2676"/>
                    <a:pt x="3056" y="2674"/>
                    <a:pt x="3064" y="2680"/>
                  </a:cubicBezTo>
                  <a:cubicBezTo>
                    <a:pt x="3068" y="2682"/>
                    <a:pt x="3071" y="2687"/>
                    <a:pt x="3071" y="2692"/>
                  </a:cubicBezTo>
                  <a:cubicBezTo>
                    <a:pt x="3072" y="2697"/>
                    <a:pt x="3071" y="2702"/>
                    <a:pt x="3068" y="2706"/>
                  </a:cubicBezTo>
                  <a:cubicBezTo>
                    <a:pt x="3065" y="2710"/>
                    <a:pt x="3059" y="2713"/>
                    <a:pt x="3053" y="2713"/>
                  </a:cubicBezTo>
                  <a:close/>
                  <a:moveTo>
                    <a:pt x="3139" y="2577"/>
                  </a:moveTo>
                  <a:cubicBezTo>
                    <a:pt x="3136" y="2577"/>
                    <a:pt x="3133" y="2576"/>
                    <a:pt x="3130" y="2574"/>
                  </a:cubicBezTo>
                  <a:cubicBezTo>
                    <a:pt x="3121" y="2569"/>
                    <a:pt x="3118" y="2558"/>
                    <a:pt x="3123" y="2549"/>
                  </a:cubicBezTo>
                  <a:cubicBezTo>
                    <a:pt x="3127" y="2540"/>
                    <a:pt x="3139" y="2537"/>
                    <a:pt x="3148" y="2542"/>
                  </a:cubicBezTo>
                  <a:cubicBezTo>
                    <a:pt x="3157" y="2546"/>
                    <a:pt x="3160" y="2558"/>
                    <a:pt x="3155" y="2567"/>
                  </a:cubicBezTo>
                  <a:cubicBezTo>
                    <a:pt x="3152" y="2573"/>
                    <a:pt x="3146" y="2577"/>
                    <a:pt x="3139" y="2577"/>
                  </a:cubicBezTo>
                  <a:close/>
                  <a:moveTo>
                    <a:pt x="3208" y="2430"/>
                  </a:moveTo>
                  <a:cubicBezTo>
                    <a:pt x="3205" y="2430"/>
                    <a:pt x="3203" y="2430"/>
                    <a:pt x="3201" y="2429"/>
                  </a:cubicBezTo>
                  <a:cubicBezTo>
                    <a:pt x="3191" y="2425"/>
                    <a:pt x="3186" y="2415"/>
                    <a:pt x="3190" y="2405"/>
                  </a:cubicBezTo>
                  <a:cubicBezTo>
                    <a:pt x="3194" y="2396"/>
                    <a:pt x="3205" y="2391"/>
                    <a:pt x="3214" y="2395"/>
                  </a:cubicBezTo>
                  <a:cubicBezTo>
                    <a:pt x="3224" y="2398"/>
                    <a:pt x="3229" y="2409"/>
                    <a:pt x="3225" y="2419"/>
                  </a:cubicBezTo>
                  <a:cubicBezTo>
                    <a:pt x="3222" y="2426"/>
                    <a:pt x="3215" y="2430"/>
                    <a:pt x="3208" y="2430"/>
                  </a:cubicBezTo>
                  <a:close/>
                  <a:moveTo>
                    <a:pt x="3259" y="2278"/>
                  </a:moveTo>
                  <a:cubicBezTo>
                    <a:pt x="3257" y="2278"/>
                    <a:pt x="3256" y="2277"/>
                    <a:pt x="3254" y="2277"/>
                  </a:cubicBezTo>
                  <a:cubicBezTo>
                    <a:pt x="3244" y="2274"/>
                    <a:pt x="3238" y="2264"/>
                    <a:pt x="3241" y="2254"/>
                  </a:cubicBezTo>
                  <a:cubicBezTo>
                    <a:pt x="3244" y="2244"/>
                    <a:pt x="3254" y="2238"/>
                    <a:pt x="3264" y="2241"/>
                  </a:cubicBezTo>
                  <a:cubicBezTo>
                    <a:pt x="3274" y="2244"/>
                    <a:pt x="3280" y="2254"/>
                    <a:pt x="3277" y="2264"/>
                  </a:cubicBezTo>
                  <a:cubicBezTo>
                    <a:pt x="3275" y="2272"/>
                    <a:pt x="3267" y="2278"/>
                    <a:pt x="3259" y="2278"/>
                  </a:cubicBezTo>
                  <a:close/>
                  <a:moveTo>
                    <a:pt x="3294" y="2120"/>
                  </a:moveTo>
                  <a:cubicBezTo>
                    <a:pt x="3293" y="2120"/>
                    <a:pt x="3292" y="2120"/>
                    <a:pt x="3291" y="2120"/>
                  </a:cubicBezTo>
                  <a:cubicBezTo>
                    <a:pt x="3281" y="2118"/>
                    <a:pt x="3274" y="2108"/>
                    <a:pt x="3276" y="2098"/>
                  </a:cubicBezTo>
                  <a:cubicBezTo>
                    <a:pt x="3276" y="2098"/>
                    <a:pt x="3276" y="2098"/>
                    <a:pt x="3276" y="2098"/>
                  </a:cubicBezTo>
                  <a:cubicBezTo>
                    <a:pt x="3278" y="2088"/>
                    <a:pt x="3287" y="2081"/>
                    <a:pt x="3297" y="2083"/>
                  </a:cubicBezTo>
                  <a:cubicBezTo>
                    <a:pt x="3307" y="2085"/>
                    <a:pt x="3314" y="2094"/>
                    <a:pt x="3313" y="2105"/>
                  </a:cubicBezTo>
                  <a:cubicBezTo>
                    <a:pt x="3311" y="2113"/>
                    <a:pt x="3303" y="2120"/>
                    <a:pt x="3294" y="2120"/>
                  </a:cubicBezTo>
                  <a:close/>
                  <a:moveTo>
                    <a:pt x="3314" y="1960"/>
                  </a:moveTo>
                  <a:cubicBezTo>
                    <a:pt x="3314" y="1960"/>
                    <a:pt x="3313" y="1960"/>
                    <a:pt x="3313" y="1960"/>
                  </a:cubicBezTo>
                  <a:cubicBezTo>
                    <a:pt x="3302" y="1959"/>
                    <a:pt x="3295" y="1950"/>
                    <a:pt x="3295" y="1940"/>
                  </a:cubicBezTo>
                  <a:cubicBezTo>
                    <a:pt x="3296" y="1930"/>
                    <a:pt x="3305" y="1922"/>
                    <a:pt x="3316" y="1923"/>
                  </a:cubicBezTo>
                  <a:cubicBezTo>
                    <a:pt x="3320" y="1923"/>
                    <a:pt x="3325" y="1925"/>
                    <a:pt x="3328" y="1929"/>
                  </a:cubicBezTo>
                  <a:cubicBezTo>
                    <a:pt x="3331" y="1933"/>
                    <a:pt x="3333" y="1938"/>
                    <a:pt x="3333" y="1943"/>
                  </a:cubicBezTo>
                  <a:cubicBezTo>
                    <a:pt x="3332" y="1952"/>
                    <a:pt x="3324" y="1960"/>
                    <a:pt x="3314" y="1960"/>
                  </a:cubicBezTo>
                  <a:close/>
                  <a:moveTo>
                    <a:pt x="3320" y="1798"/>
                  </a:moveTo>
                  <a:cubicBezTo>
                    <a:pt x="3320" y="1798"/>
                    <a:pt x="3320" y="1798"/>
                    <a:pt x="3320" y="1798"/>
                  </a:cubicBezTo>
                  <a:cubicBezTo>
                    <a:pt x="3310" y="1798"/>
                    <a:pt x="3302" y="1790"/>
                    <a:pt x="3301" y="1780"/>
                  </a:cubicBezTo>
                  <a:cubicBezTo>
                    <a:pt x="3301" y="1770"/>
                    <a:pt x="3310" y="1761"/>
                    <a:pt x="3320" y="1761"/>
                  </a:cubicBezTo>
                  <a:cubicBezTo>
                    <a:pt x="3330" y="1761"/>
                    <a:pt x="3339" y="1770"/>
                    <a:pt x="3339" y="1780"/>
                  </a:cubicBezTo>
                  <a:cubicBezTo>
                    <a:pt x="3339" y="1785"/>
                    <a:pt x="3337" y="1789"/>
                    <a:pt x="3333" y="1793"/>
                  </a:cubicBezTo>
                  <a:cubicBezTo>
                    <a:pt x="3330" y="1797"/>
                    <a:pt x="3325" y="1798"/>
                    <a:pt x="3320" y="1798"/>
                  </a:cubicBezTo>
                  <a:close/>
                  <a:moveTo>
                    <a:pt x="772" y="1795"/>
                  </a:moveTo>
                  <a:cubicBezTo>
                    <a:pt x="772" y="1795"/>
                    <a:pt x="772" y="1795"/>
                    <a:pt x="772" y="1795"/>
                  </a:cubicBezTo>
                  <a:cubicBezTo>
                    <a:pt x="761" y="1795"/>
                    <a:pt x="753" y="1786"/>
                    <a:pt x="753" y="1776"/>
                  </a:cubicBezTo>
                  <a:cubicBezTo>
                    <a:pt x="753" y="1771"/>
                    <a:pt x="755" y="1767"/>
                    <a:pt x="758" y="1763"/>
                  </a:cubicBezTo>
                  <a:cubicBezTo>
                    <a:pt x="762" y="1759"/>
                    <a:pt x="766" y="1757"/>
                    <a:pt x="771" y="1757"/>
                  </a:cubicBezTo>
                  <a:cubicBezTo>
                    <a:pt x="782" y="1757"/>
                    <a:pt x="790" y="1766"/>
                    <a:pt x="790" y="1776"/>
                  </a:cubicBezTo>
                  <a:cubicBezTo>
                    <a:pt x="790" y="1781"/>
                    <a:pt x="788" y="1785"/>
                    <a:pt x="785" y="1789"/>
                  </a:cubicBezTo>
                  <a:cubicBezTo>
                    <a:pt x="781" y="1793"/>
                    <a:pt x="777" y="1795"/>
                    <a:pt x="772" y="1795"/>
                  </a:cubicBezTo>
                  <a:cubicBezTo>
                    <a:pt x="772" y="1795"/>
                    <a:pt x="772" y="1795"/>
                    <a:pt x="772" y="1795"/>
                  </a:cubicBezTo>
                  <a:close/>
                  <a:moveTo>
                    <a:pt x="611" y="1783"/>
                  </a:moveTo>
                  <a:cubicBezTo>
                    <a:pt x="610" y="1783"/>
                    <a:pt x="609" y="1783"/>
                    <a:pt x="608" y="1783"/>
                  </a:cubicBezTo>
                  <a:cubicBezTo>
                    <a:pt x="598" y="1781"/>
                    <a:pt x="591" y="1771"/>
                    <a:pt x="592" y="1761"/>
                  </a:cubicBezTo>
                  <a:cubicBezTo>
                    <a:pt x="594" y="1751"/>
                    <a:pt x="603" y="1744"/>
                    <a:pt x="614" y="1746"/>
                  </a:cubicBezTo>
                  <a:cubicBezTo>
                    <a:pt x="624" y="1748"/>
                    <a:pt x="631" y="1757"/>
                    <a:pt x="629" y="1767"/>
                  </a:cubicBezTo>
                  <a:cubicBezTo>
                    <a:pt x="628" y="1776"/>
                    <a:pt x="620" y="1783"/>
                    <a:pt x="611" y="1783"/>
                  </a:cubicBezTo>
                  <a:close/>
                  <a:moveTo>
                    <a:pt x="455" y="1741"/>
                  </a:moveTo>
                  <a:cubicBezTo>
                    <a:pt x="453" y="1741"/>
                    <a:pt x="450" y="1740"/>
                    <a:pt x="448" y="1739"/>
                  </a:cubicBezTo>
                  <a:cubicBezTo>
                    <a:pt x="444" y="1738"/>
                    <a:pt x="440" y="1734"/>
                    <a:pt x="438" y="1730"/>
                  </a:cubicBezTo>
                  <a:cubicBezTo>
                    <a:pt x="436" y="1725"/>
                    <a:pt x="436" y="1720"/>
                    <a:pt x="438" y="1715"/>
                  </a:cubicBezTo>
                  <a:cubicBezTo>
                    <a:pt x="441" y="1706"/>
                    <a:pt x="452" y="1701"/>
                    <a:pt x="462" y="1705"/>
                  </a:cubicBezTo>
                  <a:cubicBezTo>
                    <a:pt x="467" y="1706"/>
                    <a:pt x="470" y="1710"/>
                    <a:pt x="472" y="1715"/>
                  </a:cubicBezTo>
                  <a:cubicBezTo>
                    <a:pt x="474" y="1719"/>
                    <a:pt x="474" y="1724"/>
                    <a:pt x="473" y="1729"/>
                  </a:cubicBezTo>
                  <a:cubicBezTo>
                    <a:pt x="470" y="1736"/>
                    <a:pt x="463" y="1741"/>
                    <a:pt x="455" y="1741"/>
                  </a:cubicBezTo>
                  <a:close/>
                  <a:moveTo>
                    <a:pt x="313" y="1665"/>
                  </a:moveTo>
                  <a:cubicBezTo>
                    <a:pt x="309" y="1665"/>
                    <a:pt x="305" y="1664"/>
                    <a:pt x="302" y="1662"/>
                  </a:cubicBezTo>
                  <a:cubicBezTo>
                    <a:pt x="294" y="1656"/>
                    <a:pt x="292" y="1644"/>
                    <a:pt x="298" y="1636"/>
                  </a:cubicBezTo>
                  <a:cubicBezTo>
                    <a:pt x="303" y="1627"/>
                    <a:pt x="315" y="1625"/>
                    <a:pt x="324" y="1631"/>
                  </a:cubicBezTo>
                  <a:cubicBezTo>
                    <a:pt x="332" y="1637"/>
                    <a:pt x="334" y="1648"/>
                    <a:pt x="328" y="1657"/>
                  </a:cubicBezTo>
                  <a:cubicBezTo>
                    <a:pt x="325" y="1662"/>
                    <a:pt x="319" y="1665"/>
                    <a:pt x="313" y="1665"/>
                  </a:cubicBezTo>
                  <a:close/>
                  <a:moveTo>
                    <a:pt x="3312" y="1637"/>
                  </a:moveTo>
                  <a:cubicBezTo>
                    <a:pt x="3303" y="1637"/>
                    <a:pt x="3295" y="1630"/>
                    <a:pt x="3294" y="1620"/>
                  </a:cubicBezTo>
                  <a:cubicBezTo>
                    <a:pt x="3293" y="1615"/>
                    <a:pt x="3295" y="1610"/>
                    <a:pt x="3298" y="1607"/>
                  </a:cubicBezTo>
                  <a:cubicBezTo>
                    <a:pt x="3301" y="1603"/>
                    <a:pt x="3306" y="1600"/>
                    <a:pt x="3311" y="1600"/>
                  </a:cubicBezTo>
                  <a:cubicBezTo>
                    <a:pt x="3321" y="1599"/>
                    <a:pt x="3330" y="1607"/>
                    <a:pt x="3331" y="1617"/>
                  </a:cubicBezTo>
                  <a:cubicBezTo>
                    <a:pt x="3332" y="1627"/>
                    <a:pt x="3324" y="1636"/>
                    <a:pt x="3314" y="1637"/>
                  </a:cubicBezTo>
                  <a:cubicBezTo>
                    <a:pt x="3314" y="1637"/>
                    <a:pt x="3313" y="1637"/>
                    <a:pt x="3312" y="1637"/>
                  </a:cubicBezTo>
                  <a:close/>
                  <a:moveTo>
                    <a:pt x="193" y="1557"/>
                  </a:moveTo>
                  <a:cubicBezTo>
                    <a:pt x="187" y="1557"/>
                    <a:pt x="182" y="1555"/>
                    <a:pt x="179" y="1551"/>
                  </a:cubicBezTo>
                  <a:cubicBezTo>
                    <a:pt x="179" y="1551"/>
                    <a:pt x="179" y="1551"/>
                    <a:pt x="179" y="1551"/>
                  </a:cubicBezTo>
                  <a:cubicBezTo>
                    <a:pt x="176" y="1547"/>
                    <a:pt x="174" y="1542"/>
                    <a:pt x="174" y="1538"/>
                  </a:cubicBezTo>
                  <a:cubicBezTo>
                    <a:pt x="175" y="1533"/>
                    <a:pt x="177" y="1528"/>
                    <a:pt x="181" y="1525"/>
                  </a:cubicBezTo>
                  <a:cubicBezTo>
                    <a:pt x="188" y="1518"/>
                    <a:pt x="200" y="1519"/>
                    <a:pt x="207" y="1526"/>
                  </a:cubicBezTo>
                  <a:cubicBezTo>
                    <a:pt x="210" y="1530"/>
                    <a:pt x="212" y="1535"/>
                    <a:pt x="211" y="1540"/>
                  </a:cubicBezTo>
                  <a:cubicBezTo>
                    <a:pt x="211" y="1545"/>
                    <a:pt x="209" y="1549"/>
                    <a:pt x="205" y="1553"/>
                  </a:cubicBezTo>
                  <a:cubicBezTo>
                    <a:pt x="202" y="1556"/>
                    <a:pt x="197" y="1557"/>
                    <a:pt x="193" y="1557"/>
                  </a:cubicBezTo>
                  <a:close/>
                  <a:moveTo>
                    <a:pt x="3290" y="1477"/>
                  </a:moveTo>
                  <a:cubicBezTo>
                    <a:pt x="3281" y="1477"/>
                    <a:pt x="3274" y="1471"/>
                    <a:pt x="3272" y="1462"/>
                  </a:cubicBezTo>
                  <a:cubicBezTo>
                    <a:pt x="3271" y="1457"/>
                    <a:pt x="3272" y="1452"/>
                    <a:pt x="3275" y="1448"/>
                  </a:cubicBezTo>
                  <a:cubicBezTo>
                    <a:pt x="3278" y="1444"/>
                    <a:pt x="3282" y="1441"/>
                    <a:pt x="3287" y="1440"/>
                  </a:cubicBezTo>
                  <a:cubicBezTo>
                    <a:pt x="3297" y="1438"/>
                    <a:pt x="3307" y="1445"/>
                    <a:pt x="3309" y="1455"/>
                  </a:cubicBezTo>
                  <a:cubicBezTo>
                    <a:pt x="3310" y="1465"/>
                    <a:pt x="3304" y="1475"/>
                    <a:pt x="3294" y="1477"/>
                  </a:cubicBezTo>
                  <a:cubicBezTo>
                    <a:pt x="3292" y="1477"/>
                    <a:pt x="3291" y="1477"/>
                    <a:pt x="3290" y="1477"/>
                  </a:cubicBezTo>
                  <a:close/>
                  <a:moveTo>
                    <a:pt x="102" y="1424"/>
                  </a:moveTo>
                  <a:cubicBezTo>
                    <a:pt x="95" y="1424"/>
                    <a:pt x="88" y="1421"/>
                    <a:pt x="85" y="1414"/>
                  </a:cubicBezTo>
                  <a:cubicBezTo>
                    <a:pt x="80" y="1405"/>
                    <a:pt x="84" y="1394"/>
                    <a:pt x="93" y="1389"/>
                  </a:cubicBezTo>
                  <a:cubicBezTo>
                    <a:pt x="102" y="1385"/>
                    <a:pt x="114" y="1388"/>
                    <a:pt x="118" y="1397"/>
                  </a:cubicBezTo>
                  <a:cubicBezTo>
                    <a:pt x="120" y="1401"/>
                    <a:pt x="121" y="1407"/>
                    <a:pt x="119" y="1411"/>
                  </a:cubicBezTo>
                  <a:cubicBezTo>
                    <a:pt x="118" y="1416"/>
                    <a:pt x="115" y="1420"/>
                    <a:pt x="110" y="1422"/>
                  </a:cubicBezTo>
                  <a:cubicBezTo>
                    <a:pt x="108" y="1424"/>
                    <a:pt x="105" y="1424"/>
                    <a:pt x="102" y="1424"/>
                  </a:cubicBezTo>
                  <a:close/>
                  <a:moveTo>
                    <a:pt x="3253" y="1320"/>
                  </a:moveTo>
                  <a:cubicBezTo>
                    <a:pt x="3245" y="1320"/>
                    <a:pt x="3238" y="1314"/>
                    <a:pt x="3235" y="1306"/>
                  </a:cubicBezTo>
                  <a:cubicBezTo>
                    <a:pt x="3234" y="1302"/>
                    <a:pt x="3235" y="1297"/>
                    <a:pt x="3237" y="1292"/>
                  </a:cubicBezTo>
                  <a:cubicBezTo>
                    <a:pt x="3239" y="1288"/>
                    <a:pt x="3243" y="1285"/>
                    <a:pt x="3248" y="1283"/>
                  </a:cubicBezTo>
                  <a:cubicBezTo>
                    <a:pt x="3258" y="1281"/>
                    <a:pt x="3268" y="1287"/>
                    <a:pt x="3271" y="1296"/>
                  </a:cubicBezTo>
                  <a:cubicBezTo>
                    <a:pt x="3273" y="1301"/>
                    <a:pt x="3272" y="1306"/>
                    <a:pt x="3270" y="1310"/>
                  </a:cubicBezTo>
                  <a:cubicBezTo>
                    <a:pt x="3267" y="1315"/>
                    <a:pt x="3263" y="1318"/>
                    <a:pt x="3258" y="1319"/>
                  </a:cubicBezTo>
                  <a:cubicBezTo>
                    <a:pt x="3257" y="1320"/>
                    <a:pt x="3255" y="1320"/>
                    <a:pt x="3253" y="1320"/>
                  </a:cubicBezTo>
                  <a:close/>
                  <a:moveTo>
                    <a:pt x="43" y="1274"/>
                  </a:moveTo>
                  <a:cubicBezTo>
                    <a:pt x="35" y="1274"/>
                    <a:pt x="27" y="1269"/>
                    <a:pt x="25" y="1260"/>
                  </a:cubicBezTo>
                  <a:cubicBezTo>
                    <a:pt x="24" y="1256"/>
                    <a:pt x="24" y="1250"/>
                    <a:pt x="27" y="1246"/>
                  </a:cubicBezTo>
                  <a:cubicBezTo>
                    <a:pt x="29" y="1242"/>
                    <a:pt x="33" y="1239"/>
                    <a:pt x="38" y="1238"/>
                  </a:cubicBezTo>
                  <a:cubicBezTo>
                    <a:pt x="48" y="1235"/>
                    <a:pt x="58" y="1241"/>
                    <a:pt x="61" y="1251"/>
                  </a:cubicBezTo>
                  <a:cubicBezTo>
                    <a:pt x="62" y="1256"/>
                    <a:pt x="62" y="1261"/>
                    <a:pt x="59" y="1265"/>
                  </a:cubicBezTo>
                  <a:cubicBezTo>
                    <a:pt x="57" y="1269"/>
                    <a:pt x="53" y="1272"/>
                    <a:pt x="48" y="1274"/>
                  </a:cubicBezTo>
                  <a:cubicBezTo>
                    <a:pt x="46" y="1274"/>
                    <a:pt x="45" y="1274"/>
                    <a:pt x="43" y="1274"/>
                  </a:cubicBezTo>
                  <a:close/>
                  <a:moveTo>
                    <a:pt x="3202" y="1167"/>
                  </a:moveTo>
                  <a:cubicBezTo>
                    <a:pt x="3202" y="1167"/>
                    <a:pt x="3202" y="1167"/>
                    <a:pt x="3202" y="1167"/>
                  </a:cubicBezTo>
                  <a:cubicBezTo>
                    <a:pt x="3194" y="1167"/>
                    <a:pt x="3187" y="1162"/>
                    <a:pt x="3185" y="1155"/>
                  </a:cubicBezTo>
                  <a:cubicBezTo>
                    <a:pt x="3183" y="1150"/>
                    <a:pt x="3183" y="1145"/>
                    <a:pt x="3185" y="1141"/>
                  </a:cubicBezTo>
                  <a:cubicBezTo>
                    <a:pt x="3187" y="1136"/>
                    <a:pt x="3191" y="1133"/>
                    <a:pt x="3195" y="1131"/>
                  </a:cubicBezTo>
                  <a:cubicBezTo>
                    <a:pt x="3205" y="1127"/>
                    <a:pt x="3216" y="1132"/>
                    <a:pt x="3219" y="1141"/>
                  </a:cubicBezTo>
                  <a:cubicBezTo>
                    <a:pt x="3223" y="1151"/>
                    <a:pt x="3218" y="1162"/>
                    <a:pt x="3209" y="1166"/>
                  </a:cubicBezTo>
                  <a:cubicBezTo>
                    <a:pt x="3207" y="1166"/>
                    <a:pt x="3204" y="1167"/>
                    <a:pt x="3202" y="1167"/>
                  </a:cubicBezTo>
                  <a:close/>
                  <a:moveTo>
                    <a:pt x="19" y="1115"/>
                  </a:moveTo>
                  <a:cubicBezTo>
                    <a:pt x="9" y="1115"/>
                    <a:pt x="1" y="1107"/>
                    <a:pt x="1" y="1097"/>
                  </a:cubicBezTo>
                  <a:cubicBezTo>
                    <a:pt x="0" y="1086"/>
                    <a:pt x="8" y="1078"/>
                    <a:pt x="19" y="1077"/>
                  </a:cubicBezTo>
                  <a:cubicBezTo>
                    <a:pt x="19" y="1077"/>
                    <a:pt x="19" y="1077"/>
                    <a:pt x="19" y="1077"/>
                  </a:cubicBezTo>
                  <a:cubicBezTo>
                    <a:pt x="29" y="1077"/>
                    <a:pt x="38" y="1085"/>
                    <a:pt x="38" y="1095"/>
                  </a:cubicBezTo>
                  <a:cubicBezTo>
                    <a:pt x="38" y="1100"/>
                    <a:pt x="36" y="1105"/>
                    <a:pt x="33" y="1109"/>
                  </a:cubicBezTo>
                  <a:cubicBezTo>
                    <a:pt x="30" y="1112"/>
                    <a:pt x="25" y="1114"/>
                    <a:pt x="20" y="1115"/>
                  </a:cubicBezTo>
                  <a:cubicBezTo>
                    <a:pt x="19" y="1115"/>
                    <a:pt x="19" y="1115"/>
                    <a:pt x="19" y="1115"/>
                  </a:cubicBezTo>
                  <a:close/>
                  <a:moveTo>
                    <a:pt x="3137" y="1019"/>
                  </a:moveTo>
                  <a:cubicBezTo>
                    <a:pt x="3137" y="1019"/>
                    <a:pt x="3137" y="1019"/>
                    <a:pt x="3137" y="1019"/>
                  </a:cubicBezTo>
                  <a:cubicBezTo>
                    <a:pt x="3130" y="1019"/>
                    <a:pt x="3123" y="1015"/>
                    <a:pt x="3120" y="1009"/>
                  </a:cubicBezTo>
                  <a:cubicBezTo>
                    <a:pt x="3118" y="1004"/>
                    <a:pt x="3118" y="999"/>
                    <a:pt x="3119" y="994"/>
                  </a:cubicBezTo>
                  <a:cubicBezTo>
                    <a:pt x="3121" y="990"/>
                    <a:pt x="3124" y="986"/>
                    <a:pt x="3129" y="984"/>
                  </a:cubicBezTo>
                  <a:cubicBezTo>
                    <a:pt x="3138" y="979"/>
                    <a:pt x="3149" y="983"/>
                    <a:pt x="3154" y="992"/>
                  </a:cubicBezTo>
                  <a:cubicBezTo>
                    <a:pt x="3158" y="1001"/>
                    <a:pt x="3155" y="1012"/>
                    <a:pt x="3145" y="1017"/>
                  </a:cubicBezTo>
                  <a:cubicBezTo>
                    <a:pt x="3143" y="1018"/>
                    <a:pt x="3140" y="1019"/>
                    <a:pt x="3137" y="1019"/>
                  </a:cubicBezTo>
                  <a:close/>
                  <a:moveTo>
                    <a:pt x="34" y="954"/>
                  </a:moveTo>
                  <a:cubicBezTo>
                    <a:pt x="32" y="954"/>
                    <a:pt x="31" y="954"/>
                    <a:pt x="30" y="954"/>
                  </a:cubicBezTo>
                  <a:cubicBezTo>
                    <a:pt x="25" y="953"/>
                    <a:pt x="21" y="950"/>
                    <a:pt x="18" y="946"/>
                  </a:cubicBezTo>
                  <a:cubicBezTo>
                    <a:pt x="15" y="941"/>
                    <a:pt x="14" y="936"/>
                    <a:pt x="16" y="931"/>
                  </a:cubicBezTo>
                  <a:cubicBezTo>
                    <a:pt x="18" y="922"/>
                    <a:pt x="28" y="915"/>
                    <a:pt x="38" y="917"/>
                  </a:cubicBezTo>
                  <a:cubicBezTo>
                    <a:pt x="43" y="918"/>
                    <a:pt x="47" y="921"/>
                    <a:pt x="50" y="925"/>
                  </a:cubicBezTo>
                  <a:cubicBezTo>
                    <a:pt x="52" y="930"/>
                    <a:pt x="53" y="935"/>
                    <a:pt x="52" y="939"/>
                  </a:cubicBezTo>
                  <a:cubicBezTo>
                    <a:pt x="50" y="948"/>
                    <a:pt x="42" y="954"/>
                    <a:pt x="34" y="954"/>
                  </a:cubicBezTo>
                  <a:close/>
                  <a:moveTo>
                    <a:pt x="3059" y="878"/>
                  </a:moveTo>
                  <a:cubicBezTo>
                    <a:pt x="3052" y="878"/>
                    <a:pt x="3046" y="874"/>
                    <a:pt x="3043" y="869"/>
                  </a:cubicBezTo>
                  <a:cubicBezTo>
                    <a:pt x="3040" y="865"/>
                    <a:pt x="3039" y="860"/>
                    <a:pt x="3041" y="855"/>
                  </a:cubicBezTo>
                  <a:cubicBezTo>
                    <a:pt x="3042" y="850"/>
                    <a:pt x="3045" y="846"/>
                    <a:pt x="3049" y="843"/>
                  </a:cubicBezTo>
                  <a:cubicBezTo>
                    <a:pt x="3057" y="838"/>
                    <a:pt x="3069" y="841"/>
                    <a:pt x="3074" y="849"/>
                  </a:cubicBezTo>
                  <a:cubicBezTo>
                    <a:pt x="3080" y="858"/>
                    <a:pt x="3077" y="870"/>
                    <a:pt x="3068" y="875"/>
                  </a:cubicBezTo>
                  <a:cubicBezTo>
                    <a:pt x="3065" y="877"/>
                    <a:pt x="3062" y="878"/>
                    <a:pt x="3059" y="878"/>
                  </a:cubicBezTo>
                  <a:close/>
                  <a:moveTo>
                    <a:pt x="90" y="803"/>
                  </a:moveTo>
                  <a:cubicBezTo>
                    <a:pt x="87" y="803"/>
                    <a:pt x="84" y="802"/>
                    <a:pt x="82" y="801"/>
                  </a:cubicBezTo>
                  <a:cubicBezTo>
                    <a:pt x="77" y="799"/>
                    <a:pt x="74" y="795"/>
                    <a:pt x="72" y="790"/>
                  </a:cubicBezTo>
                  <a:cubicBezTo>
                    <a:pt x="70" y="786"/>
                    <a:pt x="71" y="781"/>
                    <a:pt x="73" y="776"/>
                  </a:cubicBezTo>
                  <a:cubicBezTo>
                    <a:pt x="77" y="767"/>
                    <a:pt x="89" y="763"/>
                    <a:pt x="98" y="768"/>
                  </a:cubicBezTo>
                  <a:cubicBezTo>
                    <a:pt x="102" y="770"/>
                    <a:pt x="106" y="773"/>
                    <a:pt x="107" y="778"/>
                  </a:cubicBezTo>
                  <a:cubicBezTo>
                    <a:pt x="109" y="783"/>
                    <a:pt x="109" y="788"/>
                    <a:pt x="106" y="792"/>
                  </a:cubicBezTo>
                  <a:cubicBezTo>
                    <a:pt x="103" y="799"/>
                    <a:pt x="97" y="803"/>
                    <a:pt x="90" y="803"/>
                  </a:cubicBezTo>
                  <a:close/>
                  <a:moveTo>
                    <a:pt x="2968" y="744"/>
                  </a:moveTo>
                  <a:cubicBezTo>
                    <a:pt x="2962" y="744"/>
                    <a:pt x="2956" y="742"/>
                    <a:pt x="2953" y="737"/>
                  </a:cubicBezTo>
                  <a:cubicBezTo>
                    <a:pt x="2950" y="733"/>
                    <a:pt x="2949" y="728"/>
                    <a:pt x="2949" y="723"/>
                  </a:cubicBezTo>
                  <a:cubicBezTo>
                    <a:pt x="2950" y="718"/>
                    <a:pt x="2953" y="714"/>
                    <a:pt x="2957" y="711"/>
                  </a:cubicBezTo>
                  <a:cubicBezTo>
                    <a:pt x="2964" y="705"/>
                    <a:pt x="2977" y="706"/>
                    <a:pt x="2983" y="714"/>
                  </a:cubicBezTo>
                  <a:cubicBezTo>
                    <a:pt x="2989" y="723"/>
                    <a:pt x="2987" y="734"/>
                    <a:pt x="2979" y="741"/>
                  </a:cubicBezTo>
                  <a:cubicBezTo>
                    <a:pt x="2976" y="743"/>
                    <a:pt x="2972" y="744"/>
                    <a:pt x="2968" y="744"/>
                  </a:cubicBezTo>
                  <a:close/>
                  <a:moveTo>
                    <a:pt x="168" y="662"/>
                  </a:moveTo>
                  <a:cubicBezTo>
                    <a:pt x="164" y="662"/>
                    <a:pt x="161" y="661"/>
                    <a:pt x="158" y="659"/>
                  </a:cubicBezTo>
                  <a:cubicBezTo>
                    <a:pt x="149" y="653"/>
                    <a:pt x="147" y="642"/>
                    <a:pt x="152" y="633"/>
                  </a:cubicBezTo>
                  <a:cubicBezTo>
                    <a:pt x="157" y="625"/>
                    <a:pt x="169" y="622"/>
                    <a:pt x="178" y="627"/>
                  </a:cubicBezTo>
                  <a:cubicBezTo>
                    <a:pt x="186" y="633"/>
                    <a:pt x="189" y="644"/>
                    <a:pt x="184" y="653"/>
                  </a:cubicBezTo>
                  <a:cubicBezTo>
                    <a:pt x="180" y="658"/>
                    <a:pt x="174" y="662"/>
                    <a:pt x="168" y="662"/>
                  </a:cubicBezTo>
                  <a:close/>
                  <a:moveTo>
                    <a:pt x="2865" y="620"/>
                  </a:moveTo>
                  <a:cubicBezTo>
                    <a:pt x="2860" y="620"/>
                    <a:pt x="2855" y="617"/>
                    <a:pt x="2851" y="614"/>
                  </a:cubicBezTo>
                  <a:cubicBezTo>
                    <a:pt x="2848" y="610"/>
                    <a:pt x="2846" y="605"/>
                    <a:pt x="2846" y="600"/>
                  </a:cubicBezTo>
                  <a:cubicBezTo>
                    <a:pt x="2847" y="595"/>
                    <a:pt x="2849" y="590"/>
                    <a:pt x="2852" y="587"/>
                  </a:cubicBezTo>
                  <a:cubicBezTo>
                    <a:pt x="2860" y="580"/>
                    <a:pt x="2872" y="581"/>
                    <a:pt x="2879" y="588"/>
                  </a:cubicBezTo>
                  <a:cubicBezTo>
                    <a:pt x="2882" y="592"/>
                    <a:pt x="2884" y="597"/>
                    <a:pt x="2884" y="602"/>
                  </a:cubicBezTo>
                  <a:cubicBezTo>
                    <a:pt x="2883" y="607"/>
                    <a:pt x="2881" y="612"/>
                    <a:pt x="2877" y="615"/>
                  </a:cubicBezTo>
                  <a:cubicBezTo>
                    <a:pt x="2874" y="618"/>
                    <a:pt x="2870" y="620"/>
                    <a:pt x="2865" y="620"/>
                  </a:cubicBezTo>
                  <a:close/>
                  <a:moveTo>
                    <a:pt x="262" y="531"/>
                  </a:moveTo>
                  <a:cubicBezTo>
                    <a:pt x="258" y="531"/>
                    <a:pt x="254" y="529"/>
                    <a:pt x="250" y="527"/>
                  </a:cubicBezTo>
                  <a:cubicBezTo>
                    <a:pt x="247" y="523"/>
                    <a:pt x="244" y="519"/>
                    <a:pt x="244" y="514"/>
                  </a:cubicBezTo>
                  <a:cubicBezTo>
                    <a:pt x="243" y="509"/>
                    <a:pt x="245" y="504"/>
                    <a:pt x="248" y="500"/>
                  </a:cubicBezTo>
                  <a:cubicBezTo>
                    <a:pt x="254" y="493"/>
                    <a:pt x="266" y="491"/>
                    <a:pt x="274" y="498"/>
                  </a:cubicBezTo>
                  <a:cubicBezTo>
                    <a:pt x="282" y="504"/>
                    <a:pt x="283" y="516"/>
                    <a:pt x="277" y="524"/>
                  </a:cubicBezTo>
                  <a:cubicBezTo>
                    <a:pt x="273" y="528"/>
                    <a:pt x="268" y="531"/>
                    <a:pt x="262" y="531"/>
                  </a:cubicBezTo>
                  <a:close/>
                  <a:moveTo>
                    <a:pt x="2751" y="505"/>
                  </a:moveTo>
                  <a:cubicBezTo>
                    <a:pt x="2747" y="505"/>
                    <a:pt x="2742" y="503"/>
                    <a:pt x="2739" y="500"/>
                  </a:cubicBezTo>
                  <a:cubicBezTo>
                    <a:pt x="2735" y="496"/>
                    <a:pt x="2733" y="492"/>
                    <a:pt x="2733" y="487"/>
                  </a:cubicBezTo>
                  <a:cubicBezTo>
                    <a:pt x="2733" y="482"/>
                    <a:pt x="2734" y="477"/>
                    <a:pt x="2738" y="474"/>
                  </a:cubicBezTo>
                  <a:cubicBezTo>
                    <a:pt x="2744" y="466"/>
                    <a:pt x="2757" y="466"/>
                    <a:pt x="2764" y="472"/>
                  </a:cubicBezTo>
                  <a:cubicBezTo>
                    <a:pt x="2768" y="476"/>
                    <a:pt x="2770" y="480"/>
                    <a:pt x="2770" y="485"/>
                  </a:cubicBezTo>
                  <a:cubicBezTo>
                    <a:pt x="2770" y="490"/>
                    <a:pt x="2768" y="495"/>
                    <a:pt x="2765" y="499"/>
                  </a:cubicBezTo>
                  <a:cubicBezTo>
                    <a:pt x="2761" y="503"/>
                    <a:pt x="2756" y="505"/>
                    <a:pt x="2751" y="505"/>
                  </a:cubicBezTo>
                  <a:close/>
                  <a:moveTo>
                    <a:pt x="373" y="413"/>
                  </a:moveTo>
                  <a:cubicBezTo>
                    <a:pt x="368" y="413"/>
                    <a:pt x="363" y="411"/>
                    <a:pt x="359" y="407"/>
                  </a:cubicBezTo>
                  <a:cubicBezTo>
                    <a:pt x="356" y="404"/>
                    <a:pt x="354" y="399"/>
                    <a:pt x="354" y="394"/>
                  </a:cubicBezTo>
                  <a:cubicBezTo>
                    <a:pt x="354" y="389"/>
                    <a:pt x="357" y="384"/>
                    <a:pt x="360" y="381"/>
                  </a:cubicBezTo>
                  <a:cubicBezTo>
                    <a:pt x="367" y="374"/>
                    <a:pt x="380" y="375"/>
                    <a:pt x="387" y="382"/>
                  </a:cubicBezTo>
                  <a:cubicBezTo>
                    <a:pt x="393" y="390"/>
                    <a:pt x="393" y="401"/>
                    <a:pt x="385" y="408"/>
                  </a:cubicBezTo>
                  <a:cubicBezTo>
                    <a:pt x="382" y="412"/>
                    <a:pt x="378" y="413"/>
                    <a:pt x="373" y="413"/>
                  </a:cubicBezTo>
                  <a:close/>
                  <a:moveTo>
                    <a:pt x="2628" y="401"/>
                  </a:moveTo>
                  <a:cubicBezTo>
                    <a:pt x="2624" y="401"/>
                    <a:pt x="2620" y="399"/>
                    <a:pt x="2616" y="397"/>
                  </a:cubicBezTo>
                  <a:cubicBezTo>
                    <a:pt x="2612" y="394"/>
                    <a:pt x="2610" y="390"/>
                    <a:pt x="2609" y="385"/>
                  </a:cubicBezTo>
                  <a:cubicBezTo>
                    <a:pt x="2609" y="380"/>
                    <a:pt x="2610" y="375"/>
                    <a:pt x="2613" y="371"/>
                  </a:cubicBezTo>
                  <a:cubicBezTo>
                    <a:pt x="2619" y="363"/>
                    <a:pt x="2631" y="361"/>
                    <a:pt x="2639" y="367"/>
                  </a:cubicBezTo>
                  <a:cubicBezTo>
                    <a:pt x="2639" y="367"/>
                    <a:pt x="2639" y="367"/>
                    <a:pt x="2639" y="368"/>
                  </a:cubicBezTo>
                  <a:cubicBezTo>
                    <a:pt x="2643" y="371"/>
                    <a:pt x="2645" y="375"/>
                    <a:pt x="2646" y="380"/>
                  </a:cubicBezTo>
                  <a:cubicBezTo>
                    <a:pt x="2647" y="385"/>
                    <a:pt x="2645" y="390"/>
                    <a:pt x="2642" y="394"/>
                  </a:cubicBezTo>
                  <a:cubicBezTo>
                    <a:pt x="2639" y="398"/>
                    <a:pt x="2634" y="401"/>
                    <a:pt x="2628" y="401"/>
                  </a:cubicBezTo>
                  <a:close/>
                  <a:moveTo>
                    <a:pt x="498" y="312"/>
                  </a:moveTo>
                  <a:cubicBezTo>
                    <a:pt x="492" y="312"/>
                    <a:pt x="487" y="309"/>
                    <a:pt x="483" y="304"/>
                  </a:cubicBezTo>
                  <a:cubicBezTo>
                    <a:pt x="477" y="295"/>
                    <a:pt x="479" y="284"/>
                    <a:pt x="488" y="278"/>
                  </a:cubicBezTo>
                  <a:cubicBezTo>
                    <a:pt x="496" y="272"/>
                    <a:pt x="508" y="274"/>
                    <a:pt x="514" y="282"/>
                  </a:cubicBezTo>
                  <a:cubicBezTo>
                    <a:pt x="520" y="291"/>
                    <a:pt x="518" y="302"/>
                    <a:pt x="509" y="308"/>
                  </a:cubicBezTo>
                  <a:cubicBezTo>
                    <a:pt x="506" y="311"/>
                    <a:pt x="502" y="312"/>
                    <a:pt x="498" y="312"/>
                  </a:cubicBezTo>
                  <a:close/>
                  <a:moveTo>
                    <a:pt x="2495" y="309"/>
                  </a:moveTo>
                  <a:cubicBezTo>
                    <a:pt x="2492" y="309"/>
                    <a:pt x="2488" y="307"/>
                    <a:pt x="2485" y="306"/>
                  </a:cubicBezTo>
                  <a:cubicBezTo>
                    <a:pt x="2481" y="303"/>
                    <a:pt x="2478" y="299"/>
                    <a:pt x="2477" y="294"/>
                  </a:cubicBezTo>
                  <a:cubicBezTo>
                    <a:pt x="2476" y="289"/>
                    <a:pt x="2477" y="284"/>
                    <a:pt x="2479" y="280"/>
                  </a:cubicBezTo>
                  <a:cubicBezTo>
                    <a:pt x="2485" y="272"/>
                    <a:pt x="2497" y="269"/>
                    <a:pt x="2505" y="274"/>
                  </a:cubicBezTo>
                  <a:cubicBezTo>
                    <a:pt x="2509" y="277"/>
                    <a:pt x="2512" y="281"/>
                    <a:pt x="2513" y="286"/>
                  </a:cubicBezTo>
                  <a:cubicBezTo>
                    <a:pt x="2514" y="291"/>
                    <a:pt x="2514" y="296"/>
                    <a:pt x="2511" y="300"/>
                  </a:cubicBezTo>
                  <a:cubicBezTo>
                    <a:pt x="2507" y="305"/>
                    <a:pt x="2502" y="309"/>
                    <a:pt x="2495" y="309"/>
                  </a:cubicBezTo>
                  <a:close/>
                  <a:moveTo>
                    <a:pt x="2355" y="229"/>
                  </a:moveTo>
                  <a:cubicBezTo>
                    <a:pt x="2352" y="229"/>
                    <a:pt x="2349" y="228"/>
                    <a:pt x="2346" y="227"/>
                  </a:cubicBezTo>
                  <a:cubicBezTo>
                    <a:pt x="2342" y="224"/>
                    <a:pt x="2339" y="221"/>
                    <a:pt x="2337" y="216"/>
                  </a:cubicBezTo>
                  <a:cubicBezTo>
                    <a:pt x="2335" y="211"/>
                    <a:pt x="2336" y="206"/>
                    <a:pt x="2338" y="202"/>
                  </a:cubicBezTo>
                  <a:cubicBezTo>
                    <a:pt x="2343" y="193"/>
                    <a:pt x="2354" y="189"/>
                    <a:pt x="2363" y="193"/>
                  </a:cubicBezTo>
                  <a:cubicBezTo>
                    <a:pt x="2372" y="198"/>
                    <a:pt x="2376" y="209"/>
                    <a:pt x="2371" y="218"/>
                  </a:cubicBezTo>
                  <a:cubicBezTo>
                    <a:pt x="2368" y="225"/>
                    <a:pt x="2362" y="229"/>
                    <a:pt x="2355" y="229"/>
                  </a:cubicBezTo>
                  <a:close/>
                  <a:moveTo>
                    <a:pt x="636" y="228"/>
                  </a:moveTo>
                  <a:cubicBezTo>
                    <a:pt x="629" y="228"/>
                    <a:pt x="623" y="224"/>
                    <a:pt x="620" y="218"/>
                  </a:cubicBezTo>
                  <a:cubicBezTo>
                    <a:pt x="615" y="209"/>
                    <a:pt x="618" y="197"/>
                    <a:pt x="628" y="193"/>
                  </a:cubicBezTo>
                  <a:cubicBezTo>
                    <a:pt x="636" y="188"/>
                    <a:pt x="648" y="192"/>
                    <a:pt x="653" y="200"/>
                  </a:cubicBezTo>
                  <a:cubicBezTo>
                    <a:pt x="657" y="209"/>
                    <a:pt x="654" y="221"/>
                    <a:pt x="645" y="226"/>
                  </a:cubicBezTo>
                  <a:cubicBezTo>
                    <a:pt x="642" y="227"/>
                    <a:pt x="639" y="228"/>
                    <a:pt x="636" y="228"/>
                  </a:cubicBezTo>
                  <a:close/>
                  <a:moveTo>
                    <a:pt x="2207" y="162"/>
                  </a:moveTo>
                  <a:cubicBezTo>
                    <a:pt x="2205" y="162"/>
                    <a:pt x="2203" y="162"/>
                    <a:pt x="2201" y="161"/>
                  </a:cubicBezTo>
                  <a:cubicBezTo>
                    <a:pt x="2196" y="159"/>
                    <a:pt x="2192" y="155"/>
                    <a:pt x="2190" y="151"/>
                  </a:cubicBezTo>
                  <a:cubicBezTo>
                    <a:pt x="2188" y="146"/>
                    <a:pt x="2188" y="141"/>
                    <a:pt x="2190" y="137"/>
                  </a:cubicBezTo>
                  <a:cubicBezTo>
                    <a:pt x="2194" y="127"/>
                    <a:pt x="2205" y="122"/>
                    <a:pt x="2214" y="126"/>
                  </a:cubicBezTo>
                  <a:cubicBezTo>
                    <a:pt x="2219" y="128"/>
                    <a:pt x="2223" y="131"/>
                    <a:pt x="2225" y="136"/>
                  </a:cubicBezTo>
                  <a:cubicBezTo>
                    <a:pt x="2227" y="141"/>
                    <a:pt x="2227" y="146"/>
                    <a:pt x="2225" y="150"/>
                  </a:cubicBezTo>
                  <a:cubicBezTo>
                    <a:pt x="2222" y="158"/>
                    <a:pt x="2215" y="162"/>
                    <a:pt x="2207" y="162"/>
                  </a:cubicBezTo>
                  <a:close/>
                  <a:moveTo>
                    <a:pt x="783" y="161"/>
                  </a:moveTo>
                  <a:cubicBezTo>
                    <a:pt x="776" y="161"/>
                    <a:pt x="769" y="156"/>
                    <a:pt x="766" y="149"/>
                  </a:cubicBezTo>
                  <a:cubicBezTo>
                    <a:pt x="762" y="140"/>
                    <a:pt x="767" y="129"/>
                    <a:pt x="776" y="125"/>
                  </a:cubicBezTo>
                  <a:cubicBezTo>
                    <a:pt x="786" y="121"/>
                    <a:pt x="797" y="126"/>
                    <a:pt x="801" y="136"/>
                  </a:cubicBezTo>
                  <a:cubicBezTo>
                    <a:pt x="804" y="145"/>
                    <a:pt x="800" y="156"/>
                    <a:pt x="790" y="160"/>
                  </a:cubicBezTo>
                  <a:cubicBezTo>
                    <a:pt x="788" y="161"/>
                    <a:pt x="785" y="161"/>
                    <a:pt x="783" y="161"/>
                  </a:cubicBezTo>
                  <a:close/>
                  <a:moveTo>
                    <a:pt x="937" y="111"/>
                  </a:moveTo>
                  <a:cubicBezTo>
                    <a:pt x="928" y="111"/>
                    <a:pt x="921" y="105"/>
                    <a:pt x="919" y="97"/>
                  </a:cubicBezTo>
                  <a:cubicBezTo>
                    <a:pt x="917" y="92"/>
                    <a:pt x="918" y="87"/>
                    <a:pt x="920" y="83"/>
                  </a:cubicBezTo>
                  <a:cubicBezTo>
                    <a:pt x="923" y="79"/>
                    <a:pt x="927" y="76"/>
                    <a:pt x="932" y="74"/>
                  </a:cubicBezTo>
                  <a:cubicBezTo>
                    <a:pt x="942" y="72"/>
                    <a:pt x="952" y="78"/>
                    <a:pt x="955" y="87"/>
                  </a:cubicBezTo>
                  <a:cubicBezTo>
                    <a:pt x="956" y="92"/>
                    <a:pt x="955" y="97"/>
                    <a:pt x="953" y="102"/>
                  </a:cubicBezTo>
                  <a:cubicBezTo>
                    <a:pt x="950" y="106"/>
                    <a:pt x="946" y="109"/>
                    <a:pt x="942" y="110"/>
                  </a:cubicBezTo>
                  <a:cubicBezTo>
                    <a:pt x="940" y="111"/>
                    <a:pt x="938" y="111"/>
                    <a:pt x="937" y="111"/>
                  </a:cubicBezTo>
                  <a:close/>
                  <a:moveTo>
                    <a:pt x="2055" y="109"/>
                  </a:moveTo>
                  <a:cubicBezTo>
                    <a:pt x="2053" y="109"/>
                    <a:pt x="2051" y="109"/>
                    <a:pt x="2050" y="109"/>
                  </a:cubicBezTo>
                  <a:cubicBezTo>
                    <a:pt x="2045" y="107"/>
                    <a:pt x="2041" y="104"/>
                    <a:pt x="2038" y="100"/>
                  </a:cubicBezTo>
                  <a:cubicBezTo>
                    <a:pt x="2036" y="95"/>
                    <a:pt x="2035" y="90"/>
                    <a:pt x="2037" y="85"/>
                  </a:cubicBezTo>
                  <a:cubicBezTo>
                    <a:pt x="2040" y="76"/>
                    <a:pt x="2050" y="70"/>
                    <a:pt x="2060" y="73"/>
                  </a:cubicBezTo>
                  <a:cubicBezTo>
                    <a:pt x="2070" y="76"/>
                    <a:pt x="2076" y="86"/>
                    <a:pt x="2073" y="96"/>
                  </a:cubicBezTo>
                  <a:cubicBezTo>
                    <a:pt x="2070" y="104"/>
                    <a:pt x="2063" y="109"/>
                    <a:pt x="2055" y="109"/>
                  </a:cubicBezTo>
                  <a:close/>
                  <a:moveTo>
                    <a:pt x="1094" y="75"/>
                  </a:moveTo>
                  <a:cubicBezTo>
                    <a:pt x="1085" y="75"/>
                    <a:pt x="1078" y="69"/>
                    <a:pt x="1076" y="60"/>
                  </a:cubicBezTo>
                  <a:cubicBezTo>
                    <a:pt x="1075" y="55"/>
                    <a:pt x="1076" y="50"/>
                    <a:pt x="1079" y="46"/>
                  </a:cubicBezTo>
                  <a:cubicBezTo>
                    <a:pt x="1082" y="42"/>
                    <a:pt x="1086" y="39"/>
                    <a:pt x="1091" y="38"/>
                  </a:cubicBezTo>
                  <a:cubicBezTo>
                    <a:pt x="1101" y="37"/>
                    <a:pt x="1111" y="43"/>
                    <a:pt x="1113" y="53"/>
                  </a:cubicBezTo>
                  <a:cubicBezTo>
                    <a:pt x="1114" y="64"/>
                    <a:pt x="1108" y="73"/>
                    <a:pt x="1098" y="75"/>
                  </a:cubicBezTo>
                  <a:cubicBezTo>
                    <a:pt x="1097" y="75"/>
                    <a:pt x="1095" y="75"/>
                    <a:pt x="1094" y="75"/>
                  </a:cubicBezTo>
                  <a:close/>
                  <a:moveTo>
                    <a:pt x="1898" y="71"/>
                  </a:moveTo>
                  <a:cubicBezTo>
                    <a:pt x="1897" y="71"/>
                    <a:pt x="1896" y="71"/>
                    <a:pt x="1894" y="70"/>
                  </a:cubicBezTo>
                  <a:cubicBezTo>
                    <a:pt x="1889" y="70"/>
                    <a:pt x="1885" y="67"/>
                    <a:pt x="1883" y="63"/>
                  </a:cubicBezTo>
                  <a:cubicBezTo>
                    <a:pt x="1880" y="58"/>
                    <a:pt x="1879" y="53"/>
                    <a:pt x="1880" y="49"/>
                  </a:cubicBezTo>
                  <a:cubicBezTo>
                    <a:pt x="1882" y="39"/>
                    <a:pt x="1891" y="32"/>
                    <a:pt x="1902" y="34"/>
                  </a:cubicBezTo>
                  <a:cubicBezTo>
                    <a:pt x="1906" y="35"/>
                    <a:pt x="1911" y="38"/>
                    <a:pt x="1913" y="42"/>
                  </a:cubicBezTo>
                  <a:cubicBezTo>
                    <a:pt x="1916" y="46"/>
                    <a:pt x="1917" y="51"/>
                    <a:pt x="1916" y="56"/>
                  </a:cubicBezTo>
                  <a:cubicBezTo>
                    <a:pt x="1915" y="64"/>
                    <a:pt x="1907" y="71"/>
                    <a:pt x="1898" y="71"/>
                  </a:cubicBezTo>
                  <a:close/>
                  <a:moveTo>
                    <a:pt x="1254" y="53"/>
                  </a:moveTo>
                  <a:cubicBezTo>
                    <a:pt x="1245" y="53"/>
                    <a:pt x="1237" y="45"/>
                    <a:pt x="1236" y="36"/>
                  </a:cubicBezTo>
                  <a:cubicBezTo>
                    <a:pt x="1235" y="31"/>
                    <a:pt x="1237" y="26"/>
                    <a:pt x="1240" y="22"/>
                  </a:cubicBezTo>
                  <a:cubicBezTo>
                    <a:pt x="1243" y="18"/>
                    <a:pt x="1247" y="16"/>
                    <a:pt x="1252" y="15"/>
                  </a:cubicBezTo>
                  <a:cubicBezTo>
                    <a:pt x="1263" y="14"/>
                    <a:pt x="1272" y="22"/>
                    <a:pt x="1273" y="32"/>
                  </a:cubicBezTo>
                  <a:cubicBezTo>
                    <a:pt x="1273" y="37"/>
                    <a:pt x="1272" y="42"/>
                    <a:pt x="1269" y="46"/>
                  </a:cubicBezTo>
                  <a:cubicBezTo>
                    <a:pt x="1266" y="50"/>
                    <a:pt x="1261" y="52"/>
                    <a:pt x="1256" y="52"/>
                  </a:cubicBezTo>
                  <a:cubicBezTo>
                    <a:pt x="1256" y="53"/>
                    <a:pt x="1255" y="53"/>
                    <a:pt x="1254" y="53"/>
                  </a:cubicBezTo>
                  <a:close/>
                  <a:moveTo>
                    <a:pt x="1738" y="47"/>
                  </a:moveTo>
                  <a:cubicBezTo>
                    <a:pt x="1738" y="47"/>
                    <a:pt x="1737" y="47"/>
                    <a:pt x="1736" y="47"/>
                  </a:cubicBezTo>
                  <a:cubicBezTo>
                    <a:pt x="1731" y="46"/>
                    <a:pt x="1727" y="44"/>
                    <a:pt x="1724" y="40"/>
                  </a:cubicBezTo>
                  <a:cubicBezTo>
                    <a:pt x="1721" y="36"/>
                    <a:pt x="1719" y="31"/>
                    <a:pt x="1720" y="26"/>
                  </a:cubicBezTo>
                  <a:cubicBezTo>
                    <a:pt x="1721" y="16"/>
                    <a:pt x="1730" y="9"/>
                    <a:pt x="1740" y="10"/>
                  </a:cubicBezTo>
                  <a:cubicBezTo>
                    <a:pt x="1750" y="11"/>
                    <a:pt x="1758" y="20"/>
                    <a:pt x="1757" y="30"/>
                  </a:cubicBezTo>
                  <a:cubicBezTo>
                    <a:pt x="1756" y="40"/>
                    <a:pt x="1748" y="47"/>
                    <a:pt x="1738" y="47"/>
                  </a:cubicBezTo>
                  <a:close/>
                  <a:moveTo>
                    <a:pt x="1415" y="41"/>
                  </a:moveTo>
                  <a:cubicBezTo>
                    <a:pt x="1405" y="41"/>
                    <a:pt x="1397" y="33"/>
                    <a:pt x="1397" y="23"/>
                  </a:cubicBezTo>
                  <a:cubicBezTo>
                    <a:pt x="1397" y="18"/>
                    <a:pt x="1398" y="13"/>
                    <a:pt x="1402" y="9"/>
                  </a:cubicBezTo>
                  <a:cubicBezTo>
                    <a:pt x="1405" y="6"/>
                    <a:pt x="1410" y="4"/>
                    <a:pt x="1415" y="3"/>
                  </a:cubicBezTo>
                  <a:cubicBezTo>
                    <a:pt x="1415" y="3"/>
                    <a:pt x="1415" y="3"/>
                    <a:pt x="1415" y="3"/>
                  </a:cubicBezTo>
                  <a:cubicBezTo>
                    <a:pt x="1426" y="3"/>
                    <a:pt x="1434" y="11"/>
                    <a:pt x="1434" y="21"/>
                  </a:cubicBezTo>
                  <a:cubicBezTo>
                    <a:pt x="1434" y="26"/>
                    <a:pt x="1433" y="31"/>
                    <a:pt x="1429" y="34"/>
                  </a:cubicBezTo>
                  <a:cubicBezTo>
                    <a:pt x="1426" y="38"/>
                    <a:pt x="1421" y="40"/>
                    <a:pt x="1416" y="40"/>
                  </a:cubicBezTo>
                  <a:cubicBezTo>
                    <a:pt x="1415" y="41"/>
                    <a:pt x="1415" y="41"/>
                    <a:pt x="1415" y="41"/>
                  </a:cubicBezTo>
                  <a:close/>
                  <a:moveTo>
                    <a:pt x="1577" y="38"/>
                  </a:moveTo>
                  <a:cubicBezTo>
                    <a:pt x="1577" y="38"/>
                    <a:pt x="1577" y="38"/>
                    <a:pt x="1577" y="38"/>
                  </a:cubicBezTo>
                  <a:cubicBezTo>
                    <a:pt x="1567" y="37"/>
                    <a:pt x="1558" y="29"/>
                    <a:pt x="1558" y="19"/>
                  </a:cubicBezTo>
                  <a:cubicBezTo>
                    <a:pt x="1559" y="9"/>
                    <a:pt x="1567" y="0"/>
                    <a:pt x="1577" y="0"/>
                  </a:cubicBezTo>
                  <a:cubicBezTo>
                    <a:pt x="1588" y="1"/>
                    <a:pt x="1596" y="9"/>
                    <a:pt x="1596" y="19"/>
                  </a:cubicBezTo>
                  <a:cubicBezTo>
                    <a:pt x="1595" y="29"/>
                    <a:pt x="1587" y="38"/>
                    <a:pt x="1577" y="38"/>
                  </a:cubicBezTo>
                  <a:cubicBezTo>
                    <a:pt x="1577" y="38"/>
                    <a:pt x="1577" y="38"/>
                    <a:pt x="1577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835653" y="2675262"/>
            <a:ext cx="1825627" cy="7683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200" b="1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TRANSFORMATION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44109" y="1273492"/>
            <a:ext cx="3965575" cy="27146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7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2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159657499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Illustration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50807"/>
            <a:ext cx="4428223" cy="756202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</a:t>
            </a:r>
            <a:br>
              <a:rPr lang="en-US" dirty="0" smtClean="0"/>
            </a:br>
            <a:r>
              <a:rPr lang="en-US" dirty="0" smtClean="0"/>
              <a:t>ON TWO LINES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4571999" y="1047498"/>
            <a:ext cx="4572000" cy="346520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23" name="Group 22"/>
          <p:cNvGrpSpPr>
            <a:grpSpLocks noChangeAspect="1"/>
          </p:cNvGrpSpPr>
          <p:nvPr userDrawn="1"/>
        </p:nvGrpSpPr>
        <p:grpSpPr bwMode="auto">
          <a:xfrm>
            <a:off x="4756384" y="678486"/>
            <a:ext cx="4203233" cy="4203232"/>
            <a:chOff x="3362" y="681"/>
            <a:chExt cx="2075" cy="2075"/>
          </a:xfrm>
        </p:grpSpPr>
        <p:sp>
          <p:nvSpPr>
            <p:cNvPr id="24" name="AutoShape 3"/>
            <p:cNvSpPr>
              <a:spLocks noChangeAspect="1" noChangeArrowheads="1" noTextEdit="1"/>
            </p:cNvSpPr>
            <p:nvPr/>
          </p:nvSpPr>
          <p:spPr bwMode="auto">
            <a:xfrm>
              <a:off x="3362" y="681"/>
              <a:ext cx="2075" cy="2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4252" y="1249"/>
              <a:ext cx="723" cy="657"/>
            </a:xfrm>
            <a:custGeom>
              <a:avLst/>
              <a:gdLst>
                <a:gd name="T0" fmla="*/ 723 w 723"/>
                <a:gd name="T1" fmla="*/ 0 h 657"/>
                <a:gd name="T2" fmla="*/ 723 w 723"/>
                <a:gd name="T3" fmla="*/ 237 h 657"/>
                <a:gd name="T4" fmla="*/ 335 w 723"/>
                <a:gd name="T5" fmla="*/ 237 h 657"/>
                <a:gd name="T6" fmla="*/ 335 w 723"/>
                <a:gd name="T7" fmla="*/ 521 h 657"/>
                <a:gd name="T8" fmla="*/ 220 w 723"/>
                <a:gd name="T9" fmla="*/ 521 h 657"/>
                <a:gd name="T10" fmla="*/ 86 w 723"/>
                <a:gd name="T11" fmla="*/ 657 h 657"/>
                <a:gd name="T12" fmla="*/ 86 w 723"/>
                <a:gd name="T13" fmla="*/ 521 h 657"/>
                <a:gd name="T14" fmla="*/ 0 w 723"/>
                <a:gd name="T15" fmla="*/ 521 h 657"/>
                <a:gd name="T16" fmla="*/ 0 w 723"/>
                <a:gd name="T17" fmla="*/ 0 h 657"/>
                <a:gd name="T18" fmla="*/ 723 w 723"/>
                <a:gd name="T19" fmla="*/ 0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3" h="657">
                  <a:moveTo>
                    <a:pt x="723" y="0"/>
                  </a:moveTo>
                  <a:lnTo>
                    <a:pt x="723" y="237"/>
                  </a:lnTo>
                  <a:lnTo>
                    <a:pt x="335" y="237"/>
                  </a:lnTo>
                  <a:lnTo>
                    <a:pt x="335" y="521"/>
                  </a:lnTo>
                  <a:lnTo>
                    <a:pt x="220" y="521"/>
                  </a:lnTo>
                  <a:lnTo>
                    <a:pt x="86" y="657"/>
                  </a:lnTo>
                  <a:lnTo>
                    <a:pt x="86" y="521"/>
                  </a:lnTo>
                  <a:lnTo>
                    <a:pt x="0" y="521"/>
                  </a:lnTo>
                  <a:lnTo>
                    <a:pt x="0" y="0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4587" y="1486"/>
              <a:ext cx="549" cy="401"/>
            </a:xfrm>
            <a:custGeom>
              <a:avLst/>
              <a:gdLst>
                <a:gd name="T0" fmla="*/ 388 w 549"/>
                <a:gd name="T1" fmla="*/ 284 h 401"/>
                <a:gd name="T2" fmla="*/ 388 w 549"/>
                <a:gd name="T3" fmla="*/ 0 h 401"/>
                <a:gd name="T4" fmla="*/ 549 w 549"/>
                <a:gd name="T5" fmla="*/ 0 h 401"/>
                <a:gd name="T6" fmla="*/ 549 w 549"/>
                <a:gd name="T7" fmla="*/ 401 h 401"/>
                <a:gd name="T8" fmla="*/ 0 w 549"/>
                <a:gd name="T9" fmla="*/ 401 h 401"/>
                <a:gd name="T10" fmla="*/ 0 w 549"/>
                <a:gd name="T11" fmla="*/ 284 h 401"/>
                <a:gd name="T12" fmla="*/ 388 w 549"/>
                <a:gd name="T13" fmla="*/ 284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9" h="401">
                  <a:moveTo>
                    <a:pt x="388" y="284"/>
                  </a:moveTo>
                  <a:lnTo>
                    <a:pt x="388" y="0"/>
                  </a:lnTo>
                  <a:lnTo>
                    <a:pt x="549" y="0"/>
                  </a:lnTo>
                  <a:lnTo>
                    <a:pt x="549" y="401"/>
                  </a:lnTo>
                  <a:lnTo>
                    <a:pt x="0" y="401"/>
                  </a:lnTo>
                  <a:lnTo>
                    <a:pt x="0" y="284"/>
                  </a:lnTo>
                  <a:lnTo>
                    <a:pt x="388" y="2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Rectangle 8"/>
            <p:cNvSpPr>
              <a:spLocks noChangeArrowheads="1"/>
            </p:cNvSpPr>
            <p:nvPr/>
          </p:nvSpPr>
          <p:spPr bwMode="auto">
            <a:xfrm>
              <a:off x="4642" y="1544"/>
              <a:ext cx="280" cy="28"/>
            </a:xfrm>
            <a:prstGeom prst="rect">
              <a:avLst/>
            </a:prstGeom>
            <a:solidFill>
              <a:srgbClr val="242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Rectangle 9"/>
            <p:cNvSpPr>
              <a:spLocks noChangeArrowheads="1"/>
            </p:cNvSpPr>
            <p:nvPr/>
          </p:nvSpPr>
          <p:spPr bwMode="auto">
            <a:xfrm>
              <a:off x="4642" y="1614"/>
              <a:ext cx="280" cy="28"/>
            </a:xfrm>
            <a:prstGeom prst="rect">
              <a:avLst/>
            </a:prstGeom>
            <a:solidFill>
              <a:srgbClr val="242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Rectangle 10"/>
            <p:cNvSpPr>
              <a:spLocks noChangeArrowheads="1"/>
            </p:cNvSpPr>
            <p:nvPr/>
          </p:nvSpPr>
          <p:spPr bwMode="auto">
            <a:xfrm>
              <a:off x="4642" y="1683"/>
              <a:ext cx="139" cy="29"/>
            </a:xfrm>
            <a:prstGeom prst="rect">
              <a:avLst/>
            </a:prstGeom>
            <a:solidFill>
              <a:srgbClr val="242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Freeform 11"/>
            <p:cNvSpPr>
              <a:spLocks/>
            </p:cNvSpPr>
            <p:nvPr/>
          </p:nvSpPr>
          <p:spPr bwMode="auto">
            <a:xfrm>
              <a:off x="3714" y="1463"/>
              <a:ext cx="491" cy="566"/>
            </a:xfrm>
            <a:custGeom>
              <a:avLst/>
              <a:gdLst>
                <a:gd name="T0" fmla="*/ 497 w 563"/>
                <a:gd name="T1" fmla="*/ 105 h 649"/>
                <a:gd name="T2" fmla="*/ 447 w 563"/>
                <a:gd name="T3" fmla="*/ 30 h 649"/>
                <a:gd name="T4" fmla="*/ 361 w 563"/>
                <a:gd name="T5" fmla="*/ 0 h 649"/>
                <a:gd name="T6" fmla="*/ 141 w 563"/>
                <a:gd name="T7" fmla="*/ 0 h 649"/>
                <a:gd name="T8" fmla="*/ 41 w 563"/>
                <a:gd name="T9" fmla="*/ 42 h 649"/>
                <a:gd name="T10" fmla="*/ 0 w 563"/>
                <a:gd name="T11" fmla="*/ 141 h 649"/>
                <a:gd name="T12" fmla="*/ 0 w 563"/>
                <a:gd name="T13" fmla="*/ 649 h 649"/>
                <a:gd name="T14" fmla="*/ 328 w 563"/>
                <a:gd name="T15" fmla="*/ 649 h 649"/>
                <a:gd name="T16" fmla="*/ 428 w 563"/>
                <a:gd name="T17" fmla="*/ 608 h 649"/>
                <a:gd name="T18" fmla="*/ 469 w 563"/>
                <a:gd name="T19" fmla="*/ 509 h 649"/>
                <a:gd name="T20" fmla="*/ 469 w 563"/>
                <a:gd name="T21" fmla="*/ 352 h 649"/>
                <a:gd name="T22" fmla="*/ 563 w 563"/>
                <a:gd name="T23" fmla="*/ 352 h 649"/>
                <a:gd name="T24" fmla="*/ 497 w 563"/>
                <a:gd name="T25" fmla="*/ 105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649">
                  <a:moveTo>
                    <a:pt x="497" y="105"/>
                  </a:moveTo>
                  <a:cubicBezTo>
                    <a:pt x="489" y="76"/>
                    <a:pt x="472" y="49"/>
                    <a:pt x="447" y="30"/>
                  </a:cubicBezTo>
                  <a:cubicBezTo>
                    <a:pt x="421" y="10"/>
                    <a:pt x="391" y="0"/>
                    <a:pt x="36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05" y="0"/>
                    <a:pt x="69" y="14"/>
                    <a:pt x="41" y="42"/>
                  </a:cubicBezTo>
                  <a:cubicBezTo>
                    <a:pt x="14" y="69"/>
                    <a:pt x="0" y="105"/>
                    <a:pt x="0" y="141"/>
                  </a:cubicBezTo>
                  <a:cubicBezTo>
                    <a:pt x="0" y="649"/>
                    <a:pt x="0" y="649"/>
                    <a:pt x="0" y="649"/>
                  </a:cubicBezTo>
                  <a:cubicBezTo>
                    <a:pt x="328" y="649"/>
                    <a:pt x="328" y="649"/>
                    <a:pt x="328" y="649"/>
                  </a:cubicBezTo>
                  <a:cubicBezTo>
                    <a:pt x="364" y="649"/>
                    <a:pt x="400" y="636"/>
                    <a:pt x="428" y="608"/>
                  </a:cubicBezTo>
                  <a:cubicBezTo>
                    <a:pt x="455" y="581"/>
                    <a:pt x="469" y="545"/>
                    <a:pt x="469" y="509"/>
                  </a:cubicBezTo>
                  <a:cubicBezTo>
                    <a:pt x="469" y="352"/>
                    <a:pt x="469" y="352"/>
                    <a:pt x="469" y="352"/>
                  </a:cubicBezTo>
                  <a:cubicBezTo>
                    <a:pt x="563" y="352"/>
                    <a:pt x="563" y="352"/>
                    <a:pt x="563" y="352"/>
                  </a:cubicBezTo>
                  <a:lnTo>
                    <a:pt x="497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1" name="Rectangle 12"/>
            <p:cNvSpPr>
              <a:spLocks noChangeArrowheads="1"/>
            </p:cNvSpPr>
            <p:nvPr/>
          </p:nvSpPr>
          <p:spPr bwMode="auto">
            <a:xfrm>
              <a:off x="3714" y="2029"/>
              <a:ext cx="256" cy="15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2" name="Oval 13"/>
            <p:cNvSpPr>
              <a:spLocks noChangeArrowheads="1"/>
            </p:cNvSpPr>
            <p:nvPr/>
          </p:nvSpPr>
          <p:spPr bwMode="auto">
            <a:xfrm>
              <a:off x="4071" y="1616"/>
              <a:ext cx="52" cy="53"/>
            </a:xfrm>
            <a:prstGeom prst="ellipse">
              <a:avLst/>
            </a:prstGeom>
            <a:solidFill>
              <a:srgbClr val="242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3" name="Oval 14"/>
            <p:cNvSpPr>
              <a:spLocks noChangeArrowheads="1"/>
            </p:cNvSpPr>
            <p:nvPr/>
          </p:nvSpPr>
          <p:spPr bwMode="auto">
            <a:xfrm>
              <a:off x="3970" y="1616"/>
              <a:ext cx="52" cy="53"/>
            </a:xfrm>
            <a:prstGeom prst="ellipse">
              <a:avLst/>
            </a:prstGeom>
            <a:solidFill>
              <a:srgbClr val="242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4" name="Freeform 15"/>
            <p:cNvSpPr>
              <a:spLocks/>
            </p:cNvSpPr>
            <p:nvPr/>
          </p:nvSpPr>
          <p:spPr bwMode="auto">
            <a:xfrm>
              <a:off x="3714" y="1413"/>
              <a:ext cx="491" cy="357"/>
            </a:xfrm>
            <a:custGeom>
              <a:avLst/>
              <a:gdLst>
                <a:gd name="T0" fmla="*/ 563 w 563"/>
                <a:gd name="T1" fmla="*/ 0 h 410"/>
                <a:gd name="T2" fmla="*/ 528 w 563"/>
                <a:gd name="T3" fmla="*/ 83 h 410"/>
                <a:gd name="T4" fmla="*/ 446 w 563"/>
                <a:gd name="T5" fmla="*/ 117 h 410"/>
                <a:gd name="T6" fmla="*/ 166 w 563"/>
                <a:gd name="T7" fmla="*/ 117 h 410"/>
                <a:gd name="T8" fmla="*/ 85 w 563"/>
                <a:gd name="T9" fmla="*/ 84 h 410"/>
                <a:gd name="T10" fmla="*/ 118 w 563"/>
                <a:gd name="T11" fmla="*/ 165 h 410"/>
                <a:gd name="T12" fmla="*/ 118 w 563"/>
                <a:gd name="T13" fmla="*/ 410 h 410"/>
                <a:gd name="T14" fmla="*/ 0 w 563"/>
                <a:gd name="T15" fmla="*/ 410 h 410"/>
                <a:gd name="T16" fmla="*/ 0 w 563"/>
                <a:gd name="T17" fmla="*/ 164 h 410"/>
                <a:gd name="T18" fmla="*/ 48 w 563"/>
                <a:gd name="T19" fmla="*/ 48 h 410"/>
                <a:gd name="T20" fmla="*/ 164 w 563"/>
                <a:gd name="T21" fmla="*/ 0 h 410"/>
                <a:gd name="T22" fmla="*/ 563 w 563"/>
                <a:gd name="T23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3" h="410">
                  <a:moveTo>
                    <a:pt x="563" y="0"/>
                  </a:moveTo>
                  <a:cubicBezTo>
                    <a:pt x="563" y="30"/>
                    <a:pt x="551" y="60"/>
                    <a:pt x="528" y="83"/>
                  </a:cubicBezTo>
                  <a:cubicBezTo>
                    <a:pt x="506" y="106"/>
                    <a:pt x="476" y="117"/>
                    <a:pt x="446" y="117"/>
                  </a:cubicBezTo>
                  <a:cubicBezTo>
                    <a:pt x="166" y="117"/>
                    <a:pt x="166" y="117"/>
                    <a:pt x="166" y="117"/>
                  </a:cubicBezTo>
                  <a:cubicBezTo>
                    <a:pt x="137" y="117"/>
                    <a:pt x="107" y="106"/>
                    <a:pt x="85" y="84"/>
                  </a:cubicBezTo>
                  <a:cubicBezTo>
                    <a:pt x="107" y="107"/>
                    <a:pt x="118" y="136"/>
                    <a:pt x="118" y="165"/>
                  </a:cubicBezTo>
                  <a:cubicBezTo>
                    <a:pt x="118" y="410"/>
                    <a:pt x="118" y="410"/>
                    <a:pt x="118" y="410"/>
                  </a:cubicBezTo>
                  <a:cubicBezTo>
                    <a:pt x="0" y="410"/>
                    <a:pt x="0" y="410"/>
                    <a:pt x="0" y="410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22"/>
                    <a:pt x="16" y="80"/>
                    <a:pt x="48" y="48"/>
                  </a:cubicBezTo>
                  <a:cubicBezTo>
                    <a:pt x="80" y="16"/>
                    <a:pt x="122" y="0"/>
                    <a:pt x="164" y="0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242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5" name="Freeform 16"/>
            <p:cNvSpPr>
              <a:spLocks/>
            </p:cNvSpPr>
            <p:nvPr/>
          </p:nvSpPr>
          <p:spPr bwMode="auto">
            <a:xfrm>
              <a:off x="3664" y="1694"/>
              <a:ext cx="102" cy="153"/>
            </a:xfrm>
            <a:custGeom>
              <a:avLst/>
              <a:gdLst>
                <a:gd name="T0" fmla="*/ 0 w 117"/>
                <a:gd name="T1" fmla="*/ 47 h 176"/>
                <a:gd name="T2" fmla="*/ 13 w 117"/>
                <a:gd name="T3" fmla="*/ 14 h 176"/>
                <a:gd name="T4" fmla="*/ 47 w 117"/>
                <a:gd name="T5" fmla="*/ 0 h 176"/>
                <a:gd name="T6" fmla="*/ 70 w 117"/>
                <a:gd name="T7" fmla="*/ 0 h 176"/>
                <a:gd name="T8" fmla="*/ 103 w 117"/>
                <a:gd name="T9" fmla="*/ 14 h 176"/>
                <a:gd name="T10" fmla="*/ 117 w 117"/>
                <a:gd name="T11" fmla="*/ 47 h 176"/>
                <a:gd name="T12" fmla="*/ 117 w 117"/>
                <a:gd name="T13" fmla="*/ 176 h 176"/>
                <a:gd name="T14" fmla="*/ 47 w 117"/>
                <a:gd name="T15" fmla="*/ 176 h 176"/>
                <a:gd name="T16" fmla="*/ 13 w 117"/>
                <a:gd name="T17" fmla="*/ 162 h 176"/>
                <a:gd name="T18" fmla="*/ 0 w 117"/>
                <a:gd name="T19" fmla="*/ 129 h 176"/>
                <a:gd name="T20" fmla="*/ 0 w 117"/>
                <a:gd name="T21" fmla="*/ 47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176">
                  <a:moveTo>
                    <a:pt x="0" y="47"/>
                  </a:moveTo>
                  <a:cubicBezTo>
                    <a:pt x="0" y="35"/>
                    <a:pt x="4" y="23"/>
                    <a:pt x="13" y="14"/>
                  </a:cubicBezTo>
                  <a:cubicBezTo>
                    <a:pt x="23" y="5"/>
                    <a:pt x="35" y="0"/>
                    <a:pt x="47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82" y="0"/>
                    <a:pt x="94" y="5"/>
                    <a:pt x="103" y="14"/>
                  </a:cubicBezTo>
                  <a:cubicBezTo>
                    <a:pt x="112" y="23"/>
                    <a:pt x="117" y="35"/>
                    <a:pt x="117" y="47"/>
                  </a:cubicBezTo>
                  <a:cubicBezTo>
                    <a:pt x="117" y="176"/>
                    <a:pt x="117" y="176"/>
                    <a:pt x="117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35" y="176"/>
                    <a:pt x="23" y="171"/>
                    <a:pt x="13" y="162"/>
                  </a:cubicBezTo>
                  <a:cubicBezTo>
                    <a:pt x="4" y="153"/>
                    <a:pt x="0" y="141"/>
                    <a:pt x="0" y="129"/>
                  </a:cubicBezTo>
                  <a:lnTo>
                    <a:pt x="0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6" name="Rectangle 17"/>
            <p:cNvSpPr>
              <a:spLocks noChangeArrowheads="1"/>
            </p:cNvSpPr>
            <p:nvPr/>
          </p:nvSpPr>
          <p:spPr bwMode="auto">
            <a:xfrm>
              <a:off x="3714" y="1847"/>
              <a:ext cx="52" cy="60"/>
            </a:xfrm>
            <a:prstGeom prst="rect">
              <a:avLst/>
            </a:prstGeom>
            <a:solidFill>
              <a:srgbClr val="242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7" name="Freeform 18"/>
            <p:cNvSpPr>
              <a:spLocks/>
            </p:cNvSpPr>
            <p:nvPr/>
          </p:nvSpPr>
          <p:spPr bwMode="auto">
            <a:xfrm>
              <a:off x="4913" y="2125"/>
              <a:ext cx="62" cy="62"/>
            </a:xfrm>
            <a:custGeom>
              <a:avLst/>
              <a:gdLst>
                <a:gd name="T0" fmla="*/ 0 w 62"/>
                <a:gd name="T1" fmla="*/ 62 h 62"/>
                <a:gd name="T2" fmla="*/ 62 w 62"/>
                <a:gd name="T3" fmla="*/ 31 h 62"/>
                <a:gd name="T4" fmla="*/ 0 w 62"/>
                <a:gd name="T5" fmla="*/ 0 h 62"/>
                <a:gd name="T6" fmla="*/ 0 w 62"/>
                <a:gd name="T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62">
                  <a:moveTo>
                    <a:pt x="0" y="62"/>
                  </a:moveTo>
                  <a:lnTo>
                    <a:pt x="62" y="31"/>
                  </a:lnTo>
                  <a:lnTo>
                    <a:pt x="0" y="0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8" name="Rectangle 19"/>
            <p:cNvSpPr>
              <a:spLocks noChangeArrowheads="1"/>
            </p:cNvSpPr>
            <p:nvPr/>
          </p:nvSpPr>
          <p:spPr bwMode="auto">
            <a:xfrm>
              <a:off x="4252" y="2125"/>
              <a:ext cx="661" cy="62"/>
            </a:xfrm>
            <a:prstGeom prst="rect">
              <a:avLst/>
            </a:pr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9" name="Rectangle 20"/>
            <p:cNvSpPr>
              <a:spLocks noChangeArrowheads="1"/>
            </p:cNvSpPr>
            <p:nvPr/>
          </p:nvSpPr>
          <p:spPr bwMode="auto">
            <a:xfrm>
              <a:off x="4252" y="2125"/>
              <a:ext cx="661" cy="31"/>
            </a:xfrm>
            <a:prstGeom prst="rect">
              <a:avLst/>
            </a:prstGeom>
            <a:solidFill>
              <a:srgbClr val="69AC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0" name="Freeform 21"/>
            <p:cNvSpPr>
              <a:spLocks/>
            </p:cNvSpPr>
            <p:nvPr/>
          </p:nvSpPr>
          <p:spPr bwMode="auto">
            <a:xfrm>
              <a:off x="4951" y="2144"/>
              <a:ext cx="24" cy="24"/>
            </a:xfrm>
            <a:custGeom>
              <a:avLst/>
              <a:gdLst>
                <a:gd name="T0" fmla="*/ 0 w 24"/>
                <a:gd name="T1" fmla="*/ 24 h 24"/>
                <a:gd name="T2" fmla="*/ 24 w 24"/>
                <a:gd name="T3" fmla="*/ 12 h 24"/>
                <a:gd name="T4" fmla="*/ 0 w 24"/>
                <a:gd name="T5" fmla="*/ 0 h 24"/>
                <a:gd name="T6" fmla="*/ 0 w 24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4">
                  <a:moveTo>
                    <a:pt x="0" y="24"/>
                  </a:moveTo>
                  <a:lnTo>
                    <a:pt x="24" y="12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rgbClr val="242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1" name="Rectangle 22"/>
            <p:cNvSpPr>
              <a:spLocks noChangeArrowheads="1"/>
            </p:cNvSpPr>
            <p:nvPr/>
          </p:nvSpPr>
          <p:spPr bwMode="auto">
            <a:xfrm>
              <a:off x="4304" y="2125"/>
              <a:ext cx="22" cy="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2" name="Rectangle 23"/>
            <p:cNvSpPr>
              <a:spLocks noChangeArrowheads="1"/>
            </p:cNvSpPr>
            <p:nvPr/>
          </p:nvSpPr>
          <p:spPr bwMode="auto">
            <a:xfrm>
              <a:off x="4252" y="2125"/>
              <a:ext cx="52" cy="62"/>
            </a:xfrm>
            <a:prstGeom prst="rect">
              <a:avLst/>
            </a:prstGeom>
            <a:solidFill>
              <a:srgbClr val="242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4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44109" y="1273492"/>
            <a:ext cx="3965575" cy="27146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7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2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901768111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Illustration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50807"/>
            <a:ext cx="4428223" cy="756202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</a:t>
            </a:r>
            <a:br>
              <a:rPr lang="en-US" dirty="0" smtClean="0"/>
            </a:br>
            <a:r>
              <a:rPr lang="en-US" dirty="0" smtClean="0"/>
              <a:t>ON TWO LINES</a:t>
            </a:r>
            <a:endParaRPr lang="en-AU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4571999" y="1047498"/>
            <a:ext cx="4572000" cy="346520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6169"/>
          <a:stretch/>
        </p:blipFill>
        <p:spPr>
          <a:xfrm>
            <a:off x="5344850" y="1242204"/>
            <a:ext cx="2695839" cy="3270502"/>
          </a:xfrm>
          <a:prstGeom prst="rect">
            <a:avLst/>
          </a:prstGeom>
        </p:spPr>
      </p:pic>
      <p:sp>
        <p:nvSpPr>
          <p:cNvPr id="10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44109" y="1273492"/>
            <a:ext cx="3965575" cy="27146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7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2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152570711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Illustration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571999" y="1047498"/>
            <a:ext cx="4572000" cy="346520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50807"/>
            <a:ext cx="4428223" cy="756202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</a:t>
            </a:r>
            <a:br>
              <a:rPr lang="en-US" dirty="0" smtClean="0"/>
            </a:br>
            <a:r>
              <a:rPr lang="en-US" dirty="0" smtClean="0"/>
              <a:t>ON TWO LINES</a:t>
            </a:r>
            <a:endParaRPr lang="en-AU" dirty="0"/>
          </a:p>
        </p:txBody>
      </p:sp>
      <p:grpSp>
        <p:nvGrpSpPr>
          <p:cNvPr id="23" name="Group 4"/>
          <p:cNvGrpSpPr>
            <a:grpSpLocks noChangeAspect="1"/>
          </p:cNvGrpSpPr>
          <p:nvPr userDrawn="1"/>
        </p:nvGrpSpPr>
        <p:grpSpPr bwMode="auto">
          <a:xfrm>
            <a:off x="5700715" y="1363664"/>
            <a:ext cx="2073275" cy="2832100"/>
            <a:chOff x="3591" y="859"/>
            <a:chExt cx="1306" cy="1784"/>
          </a:xfrm>
        </p:grpSpPr>
        <p:sp>
          <p:nvSpPr>
            <p:cNvPr id="2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591" y="859"/>
              <a:ext cx="1306" cy="1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5"/>
            <p:cNvSpPr>
              <a:spLocks/>
            </p:cNvSpPr>
            <p:nvPr userDrawn="1"/>
          </p:nvSpPr>
          <p:spPr bwMode="auto">
            <a:xfrm>
              <a:off x="3574" y="1049"/>
              <a:ext cx="1340" cy="1594"/>
            </a:xfrm>
            <a:custGeom>
              <a:avLst/>
              <a:gdLst>
                <a:gd name="T0" fmla="*/ 245 w 847"/>
                <a:gd name="T1" fmla="*/ 1008 h 1008"/>
                <a:gd name="T2" fmla="*/ 43 w 847"/>
                <a:gd name="T3" fmla="*/ 891 h 1008"/>
                <a:gd name="T4" fmla="*/ 43 w 847"/>
                <a:gd name="T5" fmla="*/ 659 h 1008"/>
                <a:gd name="T6" fmla="*/ 423 w 847"/>
                <a:gd name="T7" fmla="*/ 0 h 1008"/>
                <a:gd name="T8" fmla="*/ 804 w 847"/>
                <a:gd name="T9" fmla="*/ 659 h 1008"/>
                <a:gd name="T10" fmla="*/ 804 w 847"/>
                <a:gd name="T11" fmla="*/ 891 h 1008"/>
                <a:gd name="T12" fmla="*/ 602 w 847"/>
                <a:gd name="T13" fmla="*/ 1008 h 1008"/>
                <a:gd name="T14" fmla="*/ 245 w 847"/>
                <a:gd name="T15" fmla="*/ 1008 h 1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7" h="1008">
                  <a:moveTo>
                    <a:pt x="245" y="1008"/>
                  </a:moveTo>
                  <a:cubicBezTo>
                    <a:pt x="164" y="1008"/>
                    <a:pt x="86" y="966"/>
                    <a:pt x="43" y="891"/>
                  </a:cubicBezTo>
                  <a:cubicBezTo>
                    <a:pt x="0" y="817"/>
                    <a:pt x="3" y="728"/>
                    <a:pt x="43" y="659"/>
                  </a:cubicBezTo>
                  <a:cubicBezTo>
                    <a:pt x="423" y="0"/>
                    <a:pt x="423" y="0"/>
                    <a:pt x="423" y="0"/>
                  </a:cubicBezTo>
                  <a:cubicBezTo>
                    <a:pt x="804" y="659"/>
                    <a:pt x="804" y="659"/>
                    <a:pt x="804" y="659"/>
                  </a:cubicBezTo>
                  <a:cubicBezTo>
                    <a:pt x="844" y="728"/>
                    <a:pt x="847" y="817"/>
                    <a:pt x="804" y="891"/>
                  </a:cubicBezTo>
                  <a:cubicBezTo>
                    <a:pt x="761" y="966"/>
                    <a:pt x="682" y="1008"/>
                    <a:pt x="602" y="1008"/>
                  </a:cubicBezTo>
                  <a:lnTo>
                    <a:pt x="245" y="1008"/>
                  </a:lnTo>
                  <a:close/>
                </a:path>
              </a:pathLst>
            </a:custGeom>
            <a:solidFill>
              <a:srgbClr val="D7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6"/>
            <p:cNvSpPr>
              <a:spLocks/>
            </p:cNvSpPr>
            <p:nvPr userDrawn="1"/>
          </p:nvSpPr>
          <p:spPr bwMode="auto">
            <a:xfrm>
              <a:off x="3860" y="1035"/>
              <a:ext cx="768" cy="384"/>
            </a:xfrm>
            <a:custGeom>
              <a:avLst/>
              <a:gdLst>
                <a:gd name="T0" fmla="*/ 383 w 768"/>
                <a:gd name="T1" fmla="*/ 384 h 384"/>
                <a:gd name="T2" fmla="*/ 768 w 768"/>
                <a:gd name="T3" fmla="*/ 0 h 384"/>
                <a:gd name="T4" fmla="*/ 0 w 768"/>
                <a:gd name="T5" fmla="*/ 0 h 384"/>
                <a:gd name="T6" fmla="*/ 383 w 768"/>
                <a:gd name="T7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8" h="384">
                  <a:moveTo>
                    <a:pt x="383" y="384"/>
                  </a:moveTo>
                  <a:lnTo>
                    <a:pt x="768" y="0"/>
                  </a:lnTo>
                  <a:lnTo>
                    <a:pt x="0" y="0"/>
                  </a:lnTo>
                  <a:lnTo>
                    <a:pt x="383" y="384"/>
                  </a:lnTo>
                  <a:close/>
                </a:path>
              </a:pathLst>
            </a:custGeom>
            <a:solidFill>
              <a:srgbClr val="D7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Oval 7"/>
            <p:cNvSpPr>
              <a:spLocks noChangeArrowheads="1"/>
            </p:cNvSpPr>
            <p:nvPr userDrawn="1"/>
          </p:nvSpPr>
          <p:spPr bwMode="auto">
            <a:xfrm>
              <a:off x="3830" y="857"/>
              <a:ext cx="207" cy="208"/>
            </a:xfrm>
            <a:prstGeom prst="ellipse">
              <a:avLst/>
            </a:prstGeom>
            <a:solidFill>
              <a:srgbClr val="D7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Oval 8"/>
            <p:cNvSpPr>
              <a:spLocks noChangeArrowheads="1"/>
            </p:cNvSpPr>
            <p:nvPr userDrawn="1"/>
          </p:nvSpPr>
          <p:spPr bwMode="auto">
            <a:xfrm>
              <a:off x="4037" y="857"/>
              <a:ext cx="206" cy="208"/>
            </a:xfrm>
            <a:prstGeom prst="ellipse">
              <a:avLst/>
            </a:prstGeom>
            <a:solidFill>
              <a:srgbClr val="D7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Oval 9"/>
            <p:cNvSpPr>
              <a:spLocks noChangeArrowheads="1"/>
            </p:cNvSpPr>
            <p:nvPr userDrawn="1"/>
          </p:nvSpPr>
          <p:spPr bwMode="auto">
            <a:xfrm>
              <a:off x="4243" y="857"/>
              <a:ext cx="208" cy="208"/>
            </a:xfrm>
            <a:prstGeom prst="ellipse">
              <a:avLst/>
            </a:prstGeom>
            <a:solidFill>
              <a:srgbClr val="D7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Oval 10"/>
            <p:cNvSpPr>
              <a:spLocks noChangeArrowheads="1"/>
            </p:cNvSpPr>
            <p:nvPr userDrawn="1"/>
          </p:nvSpPr>
          <p:spPr bwMode="auto">
            <a:xfrm>
              <a:off x="4451" y="857"/>
              <a:ext cx="207" cy="208"/>
            </a:xfrm>
            <a:prstGeom prst="ellipse">
              <a:avLst/>
            </a:prstGeom>
            <a:solidFill>
              <a:srgbClr val="D7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1" name="Rectangle 11"/>
            <p:cNvSpPr>
              <a:spLocks noChangeArrowheads="1"/>
            </p:cNvSpPr>
            <p:nvPr userDrawn="1"/>
          </p:nvSpPr>
          <p:spPr bwMode="auto">
            <a:xfrm>
              <a:off x="3933" y="962"/>
              <a:ext cx="622" cy="134"/>
            </a:xfrm>
            <a:prstGeom prst="rect">
              <a:avLst/>
            </a:prstGeom>
            <a:solidFill>
              <a:srgbClr val="D7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2" name="Rectangle 12"/>
            <p:cNvSpPr>
              <a:spLocks noChangeArrowheads="1"/>
            </p:cNvSpPr>
            <p:nvPr userDrawn="1"/>
          </p:nvSpPr>
          <p:spPr bwMode="auto">
            <a:xfrm>
              <a:off x="4042" y="1216"/>
              <a:ext cx="404" cy="184"/>
            </a:xfrm>
            <a:prstGeom prst="rect">
              <a:avLst/>
            </a:prstGeom>
            <a:solidFill>
              <a:srgbClr val="0011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3" name="Freeform 13"/>
            <p:cNvSpPr>
              <a:spLocks/>
            </p:cNvSpPr>
            <p:nvPr userDrawn="1"/>
          </p:nvSpPr>
          <p:spPr bwMode="auto">
            <a:xfrm>
              <a:off x="4405" y="2058"/>
              <a:ext cx="161" cy="228"/>
            </a:xfrm>
            <a:custGeom>
              <a:avLst/>
              <a:gdLst>
                <a:gd name="T0" fmla="*/ 42 w 102"/>
                <a:gd name="T1" fmla="*/ 0 h 144"/>
                <a:gd name="T2" fmla="*/ 0 w 102"/>
                <a:gd name="T3" fmla="*/ 102 h 144"/>
                <a:gd name="T4" fmla="*/ 42 w 102"/>
                <a:gd name="T5" fmla="*/ 144 h 144"/>
                <a:gd name="T6" fmla="*/ 102 w 102"/>
                <a:gd name="T7" fmla="*/ 0 h 144"/>
                <a:gd name="T8" fmla="*/ 42 w 102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44">
                  <a:moveTo>
                    <a:pt x="42" y="0"/>
                  </a:moveTo>
                  <a:cubicBezTo>
                    <a:pt x="42" y="40"/>
                    <a:pt x="26" y="76"/>
                    <a:pt x="0" y="102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79" y="107"/>
                    <a:pt x="102" y="56"/>
                    <a:pt x="102" y="0"/>
                  </a:cubicBezTo>
                  <a:lnTo>
                    <a:pt x="42" y="0"/>
                  </a:lnTo>
                  <a:close/>
                </a:path>
              </a:pathLst>
            </a:custGeom>
            <a:solidFill>
              <a:srgbClr val="0011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4" name="Freeform 14"/>
            <p:cNvSpPr>
              <a:spLocks/>
            </p:cNvSpPr>
            <p:nvPr userDrawn="1"/>
          </p:nvSpPr>
          <p:spPr bwMode="auto">
            <a:xfrm>
              <a:off x="4243" y="1735"/>
              <a:ext cx="323" cy="323"/>
            </a:xfrm>
            <a:custGeom>
              <a:avLst/>
              <a:gdLst>
                <a:gd name="T0" fmla="*/ 0 w 204"/>
                <a:gd name="T1" fmla="*/ 60 h 204"/>
                <a:gd name="T2" fmla="*/ 144 w 204"/>
                <a:gd name="T3" fmla="*/ 204 h 204"/>
                <a:gd name="T4" fmla="*/ 144 w 204"/>
                <a:gd name="T5" fmla="*/ 204 h 204"/>
                <a:gd name="T6" fmla="*/ 204 w 204"/>
                <a:gd name="T7" fmla="*/ 204 h 204"/>
                <a:gd name="T8" fmla="*/ 0 w 204"/>
                <a:gd name="T9" fmla="*/ 0 h 204"/>
                <a:gd name="T10" fmla="*/ 0 w 204"/>
                <a:gd name="T11" fmla="*/ 6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4" h="204">
                  <a:moveTo>
                    <a:pt x="0" y="60"/>
                  </a:moveTo>
                  <a:cubicBezTo>
                    <a:pt x="80" y="60"/>
                    <a:pt x="144" y="125"/>
                    <a:pt x="144" y="204"/>
                  </a:cubicBezTo>
                  <a:cubicBezTo>
                    <a:pt x="144" y="204"/>
                    <a:pt x="144" y="204"/>
                    <a:pt x="144" y="204"/>
                  </a:cubicBezTo>
                  <a:cubicBezTo>
                    <a:pt x="204" y="204"/>
                    <a:pt x="204" y="204"/>
                    <a:pt x="204" y="204"/>
                  </a:cubicBezTo>
                  <a:cubicBezTo>
                    <a:pt x="204" y="92"/>
                    <a:pt x="113" y="0"/>
                    <a:pt x="0" y="0"/>
                  </a:cubicBezTo>
                  <a:cubicBezTo>
                    <a:pt x="0" y="60"/>
                    <a:pt x="0" y="60"/>
                    <a:pt x="0" y="60"/>
                  </a:cubicBezTo>
                  <a:close/>
                </a:path>
              </a:pathLst>
            </a:custGeom>
            <a:solidFill>
              <a:srgbClr val="0011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5" name="Freeform 15"/>
            <p:cNvSpPr>
              <a:spLocks/>
            </p:cNvSpPr>
            <p:nvPr userDrawn="1"/>
          </p:nvSpPr>
          <p:spPr bwMode="auto">
            <a:xfrm>
              <a:off x="4121" y="1735"/>
              <a:ext cx="122" cy="112"/>
            </a:xfrm>
            <a:custGeom>
              <a:avLst/>
              <a:gdLst>
                <a:gd name="T0" fmla="*/ 77 w 77"/>
                <a:gd name="T1" fmla="*/ 60 h 71"/>
                <a:gd name="T2" fmla="*/ 77 w 77"/>
                <a:gd name="T3" fmla="*/ 0 h 71"/>
                <a:gd name="T4" fmla="*/ 0 w 77"/>
                <a:gd name="T5" fmla="*/ 16 h 71"/>
                <a:gd name="T6" fmla="*/ 22 w 77"/>
                <a:gd name="T7" fmla="*/ 71 h 71"/>
                <a:gd name="T8" fmla="*/ 77 w 77"/>
                <a:gd name="T9" fmla="*/ 6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71">
                  <a:moveTo>
                    <a:pt x="77" y="6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50" y="0"/>
                    <a:pt x="24" y="6"/>
                    <a:pt x="0" y="16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39" y="64"/>
                    <a:pt x="58" y="60"/>
                    <a:pt x="77" y="60"/>
                  </a:cubicBezTo>
                  <a:close/>
                </a:path>
              </a:pathLst>
            </a:custGeom>
            <a:solidFill>
              <a:srgbClr val="0011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6" name="Freeform 16"/>
            <p:cNvSpPr>
              <a:spLocks/>
            </p:cNvSpPr>
            <p:nvPr userDrawn="1"/>
          </p:nvSpPr>
          <p:spPr bwMode="auto">
            <a:xfrm>
              <a:off x="3922" y="1760"/>
              <a:ext cx="549" cy="620"/>
            </a:xfrm>
            <a:custGeom>
              <a:avLst/>
              <a:gdLst>
                <a:gd name="T0" fmla="*/ 305 w 347"/>
                <a:gd name="T1" fmla="*/ 290 h 392"/>
                <a:gd name="T2" fmla="*/ 203 w 347"/>
                <a:gd name="T3" fmla="*/ 332 h 392"/>
                <a:gd name="T4" fmla="*/ 60 w 347"/>
                <a:gd name="T5" fmla="*/ 188 h 392"/>
                <a:gd name="T6" fmla="*/ 148 w 347"/>
                <a:gd name="T7" fmla="*/ 55 h 392"/>
                <a:gd name="T8" fmla="*/ 126 w 347"/>
                <a:gd name="T9" fmla="*/ 0 h 392"/>
                <a:gd name="T10" fmla="*/ 0 w 347"/>
                <a:gd name="T11" fmla="*/ 188 h 392"/>
                <a:gd name="T12" fmla="*/ 203 w 347"/>
                <a:gd name="T13" fmla="*/ 392 h 392"/>
                <a:gd name="T14" fmla="*/ 347 w 347"/>
                <a:gd name="T15" fmla="*/ 332 h 392"/>
                <a:gd name="T16" fmla="*/ 305 w 347"/>
                <a:gd name="T17" fmla="*/ 29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7" h="392">
                  <a:moveTo>
                    <a:pt x="305" y="290"/>
                  </a:moveTo>
                  <a:cubicBezTo>
                    <a:pt x="279" y="316"/>
                    <a:pt x="243" y="332"/>
                    <a:pt x="203" y="332"/>
                  </a:cubicBezTo>
                  <a:cubicBezTo>
                    <a:pt x="124" y="332"/>
                    <a:pt x="60" y="267"/>
                    <a:pt x="60" y="188"/>
                  </a:cubicBezTo>
                  <a:cubicBezTo>
                    <a:pt x="60" y="128"/>
                    <a:pt x="96" y="77"/>
                    <a:pt x="148" y="55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52" y="30"/>
                    <a:pt x="0" y="103"/>
                    <a:pt x="0" y="188"/>
                  </a:cubicBezTo>
                  <a:cubicBezTo>
                    <a:pt x="0" y="300"/>
                    <a:pt x="91" y="392"/>
                    <a:pt x="203" y="392"/>
                  </a:cubicBezTo>
                  <a:cubicBezTo>
                    <a:pt x="260" y="392"/>
                    <a:pt x="311" y="369"/>
                    <a:pt x="347" y="332"/>
                  </a:cubicBezTo>
                  <a:lnTo>
                    <a:pt x="305" y="290"/>
                  </a:lnTo>
                  <a:close/>
                </a:path>
              </a:pathLst>
            </a:custGeom>
            <a:solidFill>
              <a:srgbClr val="0011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7" name="Oval 17"/>
            <p:cNvSpPr>
              <a:spLocks noChangeArrowheads="1"/>
            </p:cNvSpPr>
            <p:nvPr userDrawn="1"/>
          </p:nvSpPr>
          <p:spPr bwMode="auto">
            <a:xfrm>
              <a:off x="3995" y="1808"/>
              <a:ext cx="505" cy="504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8" name="Freeform 18"/>
            <p:cNvSpPr>
              <a:spLocks/>
            </p:cNvSpPr>
            <p:nvPr userDrawn="1"/>
          </p:nvSpPr>
          <p:spPr bwMode="auto">
            <a:xfrm>
              <a:off x="4150" y="1930"/>
              <a:ext cx="188" cy="257"/>
            </a:xfrm>
            <a:custGeom>
              <a:avLst/>
              <a:gdLst>
                <a:gd name="T0" fmla="*/ 70 w 119"/>
                <a:gd name="T1" fmla="*/ 163 h 163"/>
                <a:gd name="T2" fmla="*/ 48 w 119"/>
                <a:gd name="T3" fmla="*/ 163 h 163"/>
                <a:gd name="T4" fmla="*/ 14 w 119"/>
                <a:gd name="T5" fmla="*/ 148 h 163"/>
                <a:gd name="T6" fmla="*/ 0 w 119"/>
                <a:gd name="T7" fmla="*/ 114 h 163"/>
                <a:gd name="T8" fmla="*/ 32 w 119"/>
                <a:gd name="T9" fmla="*/ 114 h 163"/>
                <a:gd name="T10" fmla="*/ 37 w 119"/>
                <a:gd name="T11" fmla="*/ 126 h 163"/>
                <a:gd name="T12" fmla="*/ 48 w 119"/>
                <a:gd name="T13" fmla="*/ 131 h 163"/>
                <a:gd name="T14" fmla="*/ 70 w 119"/>
                <a:gd name="T15" fmla="*/ 131 h 163"/>
                <a:gd name="T16" fmla="*/ 82 w 119"/>
                <a:gd name="T17" fmla="*/ 126 h 163"/>
                <a:gd name="T18" fmla="*/ 87 w 119"/>
                <a:gd name="T19" fmla="*/ 114 h 163"/>
                <a:gd name="T20" fmla="*/ 82 w 119"/>
                <a:gd name="T21" fmla="*/ 102 h 163"/>
                <a:gd name="T22" fmla="*/ 70 w 119"/>
                <a:gd name="T23" fmla="*/ 97 h 163"/>
                <a:gd name="T24" fmla="*/ 48 w 119"/>
                <a:gd name="T25" fmla="*/ 97 h 163"/>
                <a:gd name="T26" fmla="*/ 14 w 119"/>
                <a:gd name="T27" fmla="*/ 83 h 163"/>
                <a:gd name="T28" fmla="*/ 0 w 119"/>
                <a:gd name="T29" fmla="*/ 48 h 163"/>
                <a:gd name="T30" fmla="*/ 14 w 119"/>
                <a:gd name="T31" fmla="*/ 14 h 163"/>
                <a:gd name="T32" fmla="*/ 48 w 119"/>
                <a:gd name="T33" fmla="*/ 0 h 163"/>
                <a:gd name="T34" fmla="*/ 70 w 119"/>
                <a:gd name="T35" fmla="*/ 0 h 163"/>
                <a:gd name="T36" fmla="*/ 105 w 119"/>
                <a:gd name="T37" fmla="*/ 14 h 163"/>
                <a:gd name="T38" fmla="*/ 119 w 119"/>
                <a:gd name="T39" fmla="*/ 48 h 163"/>
                <a:gd name="T40" fmla="*/ 87 w 119"/>
                <a:gd name="T41" fmla="*/ 48 h 163"/>
                <a:gd name="T42" fmla="*/ 82 w 119"/>
                <a:gd name="T43" fmla="*/ 36 h 163"/>
                <a:gd name="T44" fmla="*/ 70 w 119"/>
                <a:gd name="T45" fmla="*/ 32 h 163"/>
                <a:gd name="T46" fmla="*/ 48 w 119"/>
                <a:gd name="T47" fmla="*/ 32 h 163"/>
                <a:gd name="T48" fmla="*/ 37 w 119"/>
                <a:gd name="T49" fmla="*/ 36 h 163"/>
                <a:gd name="T50" fmla="*/ 32 w 119"/>
                <a:gd name="T51" fmla="*/ 48 h 163"/>
                <a:gd name="T52" fmla="*/ 37 w 119"/>
                <a:gd name="T53" fmla="*/ 60 h 163"/>
                <a:gd name="T54" fmla="*/ 48 w 119"/>
                <a:gd name="T55" fmla="*/ 65 h 163"/>
                <a:gd name="T56" fmla="*/ 70 w 119"/>
                <a:gd name="T57" fmla="*/ 65 h 163"/>
                <a:gd name="T58" fmla="*/ 105 w 119"/>
                <a:gd name="T59" fmla="*/ 79 h 163"/>
                <a:gd name="T60" fmla="*/ 119 w 119"/>
                <a:gd name="T61" fmla="*/ 114 h 163"/>
                <a:gd name="T62" fmla="*/ 105 w 119"/>
                <a:gd name="T63" fmla="*/ 148 h 163"/>
                <a:gd name="T64" fmla="*/ 70 w 119"/>
                <a:gd name="T65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9" h="163">
                  <a:moveTo>
                    <a:pt x="70" y="163"/>
                  </a:moveTo>
                  <a:cubicBezTo>
                    <a:pt x="48" y="163"/>
                    <a:pt x="48" y="163"/>
                    <a:pt x="48" y="163"/>
                  </a:cubicBezTo>
                  <a:cubicBezTo>
                    <a:pt x="35" y="163"/>
                    <a:pt x="23" y="158"/>
                    <a:pt x="14" y="148"/>
                  </a:cubicBezTo>
                  <a:cubicBezTo>
                    <a:pt x="5" y="139"/>
                    <a:pt x="0" y="127"/>
                    <a:pt x="0" y="114"/>
                  </a:cubicBezTo>
                  <a:cubicBezTo>
                    <a:pt x="32" y="114"/>
                    <a:pt x="32" y="114"/>
                    <a:pt x="32" y="114"/>
                  </a:cubicBezTo>
                  <a:cubicBezTo>
                    <a:pt x="32" y="118"/>
                    <a:pt x="34" y="123"/>
                    <a:pt x="37" y="126"/>
                  </a:cubicBezTo>
                  <a:cubicBezTo>
                    <a:pt x="40" y="129"/>
                    <a:pt x="44" y="131"/>
                    <a:pt x="48" y="131"/>
                  </a:cubicBezTo>
                  <a:cubicBezTo>
                    <a:pt x="70" y="131"/>
                    <a:pt x="70" y="131"/>
                    <a:pt x="70" y="131"/>
                  </a:cubicBezTo>
                  <a:cubicBezTo>
                    <a:pt x="75" y="131"/>
                    <a:pt x="79" y="129"/>
                    <a:pt x="82" y="126"/>
                  </a:cubicBezTo>
                  <a:cubicBezTo>
                    <a:pt x="85" y="123"/>
                    <a:pt x="87" y="118"/>
                    <a:pt x="87" y="114"/>
                  </a:cubicBezTo>
                  <a:cubicBezTo>
                    <a:pt x="87" y="109"/>
                    <a:pt x="85" y="105"/>
                    <a:pt x="82" y="102"/>
                  </a:cubicBezTo>
                  <a:cubicBezTo>
                    <a:pt x="79" y="99"/>
                    <a:pt x="75" y="97"/>
                    <a:pt x="70" y="97"/>
                  </a:cubicBezTo>
                  <a:cubicBezTo>
                    <a:pt x="48" y="97"/>
                    <a:pt x="48" y="97"/>
                    <a:pt x="48" y="97"/>
                  </a:cubicBezTo>
                  <a:cubicBezTo>
                    <a:pt x="35" y="97"/>
                    <a:pt x="23" y="92"/>
                    <a:pt x="14" y="83"/>
                  </a:cubicBezTo>
                  <a:cubicBezTo>
                    <a:pt x="5" y="74"/>
                    <a:pt x="0" y="61"/>
                    <a:pt x="0" y="48"/>
                  </a:cubicBezTo>
                  <a:cubicBezTo>
                    <a:pt x="0" y="36"/>
                    <a:pt x="5" y="23"/>
                    <a:pt x="14" y="14"/>
                  </a:cubicBezTo>
                  <a:cubicBezTo>
                    <a:pt x="23" y="5"/>
                    <a:pt x="35" y="0"/>
                    <a:pt x="48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83" y="0"/>
                    <a:pt x="96" y="5"/>
                    <a:pt x="105" y="14"/>
                  </a:cubicBezTo>
                  <a:cubicBezTo>
                    <a:pt x="114" y="23"/>
                    <a:pt x="119" y="35"/>
                    <a:pt x="119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5"/>
                    <a:pt x="86" y="40"/>
                    <a:pt x="82" y="36"/>
                  </a:cubicBezTo>
                  <a:cubicBezTo>
                    <a:pt x="79" y="33"/>
                    <a:pt x="75" y="32"/>
                    <a:pt x="70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4" y="32"/>
                    <a:pt x="40" y="33"/>
                    <a:pt x="37" y="36"/>
                  </a:cubicBezTo>
                  <a:cubicBezTo>
                    <a:pt x="34" y="40"/>
                    <a:pt x="32" y="44"/>
                    <a:pt x="32" y="48"/>
                  </a:cubicBezTo>
                  <a:cubicBezTo>
                    <a:pt x="32" y="53"/>
                    <a:pt x="34" y="57"/>
                    <a:pt x="37" y="60"/>
                  </a:cubicBezTo>
                  <a:cubicBezTo>
                    <a:pt x="40" y="63"/>
                    <a:pt x="44" y="65"/>
                    <a:pt x="48" y="65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83" y="65"/>
                    <a:pt x="96" y="70"/>
                    <a:pt x="105" y="79"/>
                  </a:cubicBezTo>
                  <a:cubicBezTo>
                    <a:pt x="114" y="88"/>
                    <a:pt x="119" y="101"/>
                    <a:pt x="119" y="114"/>
                  </a:cubicBezTo>
                  <a:cubicBezTo>
                    <a:pt x="119" y="127"/>
                    <a:pt x="114" y="139"/>
                    <a:pt x="105" y="148"/>
                  </a:cubicBezTo>
                  <a:cubicBezTo>
                    <a:pt x="96" y="158"/>
                    <a:pt x="83" y="163"/>
                    <a:pt x="70" y="163"/>
                  </a:cubicBezTo>
                  <a:close/>
                </a:path>
              </a:pathLst>
            </a:custGeom>
            <a:solidFill>
              <a:srgbClr val="1D3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9" name="Rectangle 19"/>
            <p:cNvSpPr>
              <a:spLocks noChangeArrowheads="1"/>
            </p:cNvSpPr>
            <p:nvPr userDrawn="1"/>
          </p:nvSpPr>
          <p:spPr bwMode="auto">
            <a:xfrm>
              <a:off x="4218" y="1906"/>
              <a:ext cx="50" cy="49"/>
            </a:xfrm>
            <a:prstGeom prst="rect">
              <a:avLst/>
            </a:prstGeom>
            <a:solidFill>
              <a:srgbClr val="1D3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0" name="Rectangle 20"/>
            <p:cNvSpPr>
              <a:spLocks noChangeArrowheads="1"/>
            </p:cNvSpPr>
            <p:nvPr userDrawn="1"/>
          </p:nvSpPr>
          <p:spPr bwMode="auto">
            <a:xfrm>
              <a:off x="4218" y="2162"/>
              <a:ext cx="50" cy="48"/>
            </a:xfrm>
            <a:prstGeom prst="rect">
              <a:avLst/>
            </a:prstGeom>
            <a:solidFill>
              <a:srgbClr val="1D3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43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44109" y="1273492"/>
            <a:ext cx="3965575" cy="27146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7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2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57300998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i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250825" y="1695451"/>
            <a:ext cx="8638532" cy="107315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9512" y="1830771"/>
            <a:ext cx="1619311" cy="3071339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Picture Placeholder 22"/>
          <p:cNvSpPr>
            <a:spLocks noGrp="1"/>
          </p:cNvSpPr>
          <p:nvPr>
            <p:ph type="pic" sz="quarter" idx="14"/>
          </p:nvPr>
        </p:nvSpPr>
        <p:spPr>
          <a:xfrm>
            <a:off x="4083369" y="2194519"/>
            <a:ext cx="1278341" cy="2275290"/>
          </a:xfrm>
          <a:prstGeom prst="rect">
            <a:avLst/>
          </a:prstGeom>
        </p:spPr>
      </p:sp>
      <p:sp>
        <p:nvSpPr>
          <p:cNvPr id="2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16396" y="1763663"/>
            <a:ext cx="3132414" cy="24241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513306" y="2000424"/>
            <a:ext cx="3135504" cy="43476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8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1032947" y="2805094"/>
            <a:ext cx="2248780" cy="181573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FontTx/>
              <a:buNone/>
              <a:defRPr sz="1100" b="1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39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532903" y="3028338"/>
            <a:ext cx="2760734" cy="463992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0" name="Text Placeholder 9"/>
          <p:cNvSpPr>
            <a:spLocks noGrp="1"/>
          </p:cNvSpPr>
          <p:nvPr>
            <p:ph type="body" sz="quarter" idx="18" hasCustomPrompt="1"/>
          </p:nvPr>
        </p:nvSpPr>
        <p:spPr>
          <a:xfrm>
            <a:off x="1044219" y="3513546"/>
            <a:ext cx="2248780" cy="181573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FontTx/>
              <a:buNone/>
              <a:defRPr sz="1100" b="1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41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532902" y="3736790"/>
            <a:ext cx="2760734" cy="463992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6063001" y="2805094"/>
            <a:ext cx="2248780" cy="18157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FontTx/>
              <a:buNone/>
              <a:defRPr sz="1100" b="1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43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6062607" y="3028338"/>
            <a:ext cx="2770612" cy="46399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9"/>
          <p:cNvSpPr>
            <a:spLocks noGrp="1"/>
          </p:cNvSpPr>
          <p:nvPr>
            <p:ph type="body" sz="quarter" idx="22" hasCustomPrompt="1"/>
          </p:nvPr>
        </p:nvSpPr>
        <p:spPr>
          <a:xfrm>
            <a:off x="6063001" y="3513546"/>
            <a:ext cx="2248780" cy="18157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FontTx/>
              <a:buNone/>
              <a:defRPr sz="1100" b="1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45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6062607" y="3736790"/>
            <a:ext cx="2765206" cy="46399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6"/>
          <p:cNvSpPr>
            <a:spLocks noGrp="1"/>
          </p:cNvSpPr>
          <p:nvPr>
            <p:ph type="body" sz="quarter" idx="25"/>
          </p:nvPr>
        </p:nvSpPr>
        <p:spPr>
          <a:xfrm>
            <a:off x="5622174" y="1761064"/>
            <a:ext cx="3064454" cy="43476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7" name="Oval 46"/>
          <p:cNvSpPr/>
          <p:nvPr userDrawn="1"/>
        </p:nvSpPr>
        <p:spPr>
          <a:xfrm>
            <a:off x="5711599" y="2884213"/>
            <a:ext cx="262890" cy="262890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8" name="Oval 47"/>
          <p:cNvSpPr/>
          <p:nvPr userDrawn="1"/>
        </p:nvSpPr>
        <p:spPr>
          <a:xfrm>
            <a:off x="5711599" y="3580173"/>
            <a:ext cx="262890" cy="262890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9" name="Oval 48"/>
          <p:cNvSpPr/>
          <p:nvPr userDrawn="1"/>
        </p:nvSpPr>
        <p:spPr>
          <a:xfrm>
            <a:off x="3368500" y="2884213"/>
            <a:ext cx="262890" cy="262890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0" name="Oval 49"/>
          <p:cNvSpPr/>
          <p:nvPr userDrawn="1"/>
        </p:nvSpPr>
        <p:spPr>
          <a:xfrm>
            <a:off x="3368500" y="3580173"/>
            <a:ext cx="262890" cy="262890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8" name="TextBox 67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9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70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71" name="TextBox 70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8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29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1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2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3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4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5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6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7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2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3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4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5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6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739322511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Illustration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61448" y="1787033"/>
            <a:ext cx="3623321" cy="2030770"/>
          </a:xfrm>
          <a:prstGeom prst="rect">
            <a:avLst/>
          </a:prstGeom>
        </p:spPr>
      </p:pic>
      <p:sp>
        <p:nvSpPr>
          <p:cNvPr id="25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50807"/>
            <a:ext cx="4428223" cy="756202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</a:t>
            </a:r>
            <a:br>
              <a:rPr lang="en-US" dirty="0" smtClean="0"/>
            </a:br>
            <a:r>
              <a:rPr lang="en-US" dirty="0" smtClean="0"/>
              <a:t>ON TWO LINES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44109" y="1273492"/>
            <a:ext cx="3965575" cy="27146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7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2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80173653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 Heading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067275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Heading +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250825" y="1535181"/>
            <a:ext cx="3540125" cy="26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676767"/>
                </a:solidFill>
              </a:defRPr>
            </a:lvl1pPr>
            <a:lvl2pPr marL="0" indent="0">
              <a:buFontTx/>
              <a:buNone/>
              <a:defRPr sz="1400" b="1">
                <a:solidFill>
                  <a:srgbClr val="676767"/>
                </a:solidFill>
              </a:defRPr>
            </a:lvl2pPr>
            <a:lvl3pPr marL="177800" indent="-177800">
              <a:buClr>
                <a:srgbClr val="676767"/>
              </a:buClr>
              <a:buSzPct val="120000"/>
              <a:buFont typeface="Arial" panose="020B0604020202020204" pitchFamily="34" charset="0"/>
              <a:buChar char="•"/>
              <a:defRPr sz="1200">
                <a:solidFill>
                  <a:srgbClr val="676767"/>
                </a:solidFill>
              </a:defRPr>
            </a:lvl3pPr>
            <a:lvl4pPr marL="441325" indent="-171450">
              <a:buClr>
                <a:srgbClr val="676767"/>
              </a:buClr>
              <a:buFont typeface="Arial" panose="020B0604020202020204" pitchFamily="34" charset="0"/>
              <a:buChar char="−"/>
              <a:defRPr sz="1000">
                <a:solidFill>
                  <a:srgbClr val="676767"/>
                </a:solidFill>
              </a:defRPr>
            </a:lvl4pPr>
            <a:lvl5pPr marL="0" indent="0">
              <a:buFontTx/>
              <a:buNone/>
              <a:defRPr sz="1000">
                <a:solidFill>
                  <a:srgbClr val="676767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7899082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Heading +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99495" y="1449388"/>
            <a:ext cx="4179888" cy="3038475"/>
          </a:xfrm>
          <a:prstGeom prst="rect">
            <a:avLst/>
          </a:prstGeom>
        </p:spPr>
        <p:txBody>
          <a:bodyPr/>
          <a:lstStyle>
            <a:lvl1pPr marL="177800" indent="-177800">
              <a:buSzPct val="120000"/>
              <a:buFont typeface="Arial" panose="020B0604020202020204" pitchFamily="34" charset="0"/>
              <a:buChar char="•"/>
              <a:defRPr sz="1800"/>
            </a:lvl1pPr>
            <a:lvl2pPr marL="541338" indent="-198438">
              <a:buSzPct val="120000"/>
              <a:buFont typeface="Arial" panose="020B0604020202020204" pitchFamily="34" charset="0"/>
              <a:buChar char="•"/>
              <a:defRPr sz="1600"/>
            </a:lvl2pPr>
            <a:lvl3pPr marL="895350" indent="-209550">
              <a:buSzPct val="120000"/>
              <a:buFont typeface="Arial" panose="020B0604020202020204" pitchFamily="34" charset="0"/>
              <a:buChar char="•"/>
              <a:defRPr sz="1400"/>
            </a:lvl3pPr>
            <a:lvl4pPr marL="1200150" indent="-171450">
              <a:buSzPct val="120000"/>
              <a:buFont typeface="Arial" panose="020B0604020202020204" pitchFamily="34" charset="0"/>
              <a:buChar char="•"/>
              <a:defRPr sz="1000"/>
            </a:lvl4pPr>
            <a:lvl5pPr marL="1543050" indent="-171450">
              <a:buSzPct val="120000"/>
              <a:buFont typeface="Arial" panose="020B0604020202020204" pitchFamily="34" charset="0"/>
              <a:buChar char="•"/>
              <a:defRPr sz="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60679" y="1449388"/>
            <a:ext cx="4179888" cy="3038475"/>
          </a:xfrm>
          <a:prstGeom prst="rect">
            <a:avLst/>
          </a:prstGeom>
        </p:spPr>
        <p:txBody>
          <a:bodyPr/>
          <a:lstStyle>
            <a:lvl1pPr marL="177800" indent="-177800">
              <a:buSzPct val="120000"/>
              <a:buFont typeface="Arial" panose="020B0604020202020204" pitchFamily="34" charset="0"/>
              <a:buChar char="•"/>
              <a:defRPr sz="1800"/>
            </a:lvl1pPr>
            <a:lvl2pPr marL="541338" indent="-198438">
              <a:buSzPct val="120000"/>
              <a:buFont typeface="Arial" panose="020B0604020202020204" pitchFamily="34" charset="0"/>
              <a:buChar char="•"/>
              <a:defRPr sz="1600"/>
            </a:lvl2pPr>
            <a:lvl3pPr marL="895350" indent="-209550">
              <a:buSzPct val="120000"/>
              <a:buFont typeface="Arial" panose="020B0604020202020204" pitchFamily="34" charset="0"/>
              <a:buChar char="•"/>
              <a:defRPr sz="1400"/>
            </a:lvl3pPr>
            <a:lvl4pPr marL="1200150" indent="-171450">
              <a:buSzPct val="120000"/>
              <a:buFont typeface="Arial" panose="020B0604020202020204" pitchFamily="34" charset="0"/>
              <a:buChar char="•"/>
              <a:defRPr sz="1000"/>
            </a:lvl4pPr>
            <a:lvl5pPr marL="1543050" indent="-171450">
              <a:buSzPct val="120000"/>
              <a:buFont typeface="Arial" panose="020B0604020202020204" pitchFamily="34" charset="0"/>
              <a:buChar char="•"/>
              <a:defRPr sz="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7194648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4988898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22" name="Rectangle 2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88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2"/>
            <a:ext cx="7985770" cy="24726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2920211" y="1543050"/>
            <a:ext cx="0" cy="2743200"/>
          </a:xfrm>
          <a:prstGeom prst="line">
            <a:avLst/>
          </a:prstGeom>
          <a:ln w="9525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3195690" y="1684339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27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3176589" y="1845417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8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3195690" y="2361387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29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3186115" y="2522465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3195690" y="3065311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1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3186115" y="3226389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38"/>
          <p:cNvSpPr>
            <a:spLocks noGrp="1"/>
          </p:cNvSpPr>
          <p:nvPr>
            <p:ph type="body" sz="quarter" idx="36" hasCustomPrompt="1"/>
          </p:nvPr>
        </p:nvSpPr>
        <p:spPr>
          <a:xfrm>
            <a:off x="3195690" y="3808110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3" name="Text Placeholder 40"/>
          <p:cNvSpPr>
            <a:spLocks noGrp="1"/>
          </p:cNvSpPr>
          <p:nvPr>
            <p:ph type="body" sz="quarter" idx="37"/>
          </p:nvPr>
        </p:nvSpPr>
        <p:spPr>
          <a:xfrm>
            <a:off x="3176589" y="3969188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aphicFrame>
        <p:nvGraphicFramePr>
          <p:cNvPr id="34" name="Chart 33"/>
          <p:cNvGraphicFramePr/>
          <p:nvPr userDrawn="1">
            <p:extLst>
              <p:ext uri="{D42A27DB-BD31-4B8C-83A1-F6EECF244321}">
                <p14:modId xmlns:p14="http://schemas.microsoft.com/office/powerpoint/2010/main" val="2813548804"/>
              </p:ext>
            </p:extLst>
          </p:nvPr>
        </p:nvGraphicFramePr>
        <p:xfrm>
          <a:off x="396056" y="1555750"/>
          <a:ext cx="2526629" cy="2514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5" name="Chart Placeholder 22"/>
          <p:cNvSpPr>
            <a:spLocks noGrp="1"/>
          </p:cNvSpPr>
          <p:nvPr>
            <p:ph type="chart" sz="quarter" idx="38"/>
          </p:nvPr>
        </p:nvSpPr>
        <p:spPr>
          <a:xfrm>
            <a:off x="239714" y="1543050"/>
            <a:ext cx="2598737" cy="2743200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36" name="Chart Placeholder 22"/>
          <p:cNvSpPr>
            <a:spLocks noGrp="1"/>
          </p:cNvSpPr>
          <p:nvPr>
            <p:ph type="chart" sz="quarter" idx="39"/>
          </p:nvPr>
        </p:nvSpPr>
        <p:spPr>
          <a:xfrm>
            <a:off x="5427303" y="1543050"/>
            <a:ext cx="2755109" cy="2743200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396046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Text right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494258" y="1449388"/>
            <a:ext cx="4179888" cy="3038475"/>
          </a:xfrm>
          <a:prstGeom prst="rect">
            <a:avLst/>
          </a:prstGeom>
        </p:spPr>
        <p:txBody>
          <a:bodyPr/>
          <a:lstStyle>
            <a:lvl1pPr marL="180975" marR="0" indent="-180975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Tx/>
              <a:buSzPct val="130000"/>
              <a:buFont typeface="Arial" panose="020B0604020202020204" pitchFamily="34" charset="0"/>
              <a:buChar char="•"/>
              <a:tabLst/>
              <a:defRPr sz="1200"/>
            </a:lvl1pPr>
            <a:lvl2pPr marL="541338" indent="-198438">
              <a:buSzPct val="120000"/>
              <a:buFont typeface="unisuperbullet" pitchFamily="50" charset="0"/>
              <a:buChar char="A"/>
              <a:defRPr sz="1600"/>
            </a:lvl2pPr>
            <a:lvl3pPr marL="895350" indent="-209550">
              <a:buSzPct val="120000"/>
              <a:buFont typeface="unisuperbullet" pitchFamily="50" charset="0"/>
              <a:buChar char="A"/>
              <a:defRPr sz="1400"/>
            </a:lvl3pPr>
            <a:lvl4pPr marL="1200150" indent="-171450">
              <a:buSzPct val="120000"/>
              <a:buFont typeface="unisuperbullet" pitchFamily="50" charset="0"/>
              <a:buChar char="A"/>
              <a:defRPr sz="1000"/>
            </a:lvl4pPr>
            <a:lvl5pPr marL="1371600" indent="0">
              <a:buSzPct val="120000"/>
              <a:buFontTx/>
              <a:buNone/>
              <a:defRPr sz="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6" name="Rectangle 5"/>
          <p:cNvSpPr/>
          <p:nvPr userDrawn="1"/>
        </p:nvSpPr>
        <p:spPr>
          <a:xfrm>
            <a:off x="4606582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4606580" y="443960"/>
            <a:ext cx="4119446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3392342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Text slid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725385" y="2639549"/>
            <a:ext cx="1585973" cy="0"/>
          </a:xfrm>
          <a:prstGeom prst="line">
            <a:avLst/>
          </a:prstGeom>
          <a:ln w="12700">
            <a:solidFill>
              <a:srgbClr val="0574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2761140" y="2639549"/>
            <a:ext cx="1585973" cy="0"/>
          </a:xfrm>
          <a:prstGeom prst="line">
            <a:avLst/>
          </a:prstGeom>
          <a:ln w="12700">
            <a:solidFill>
              <a:srgbClr val="0574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4796893" y="2639549"/>
            <a:ext cx="1585973" cy="0"/>
          </a:xfrm>
          <a:prstGeom prst="line">
            <a:avLst/>
          </a:prstGeom>
          <a:ln w="12700">
            <a:solidFill>
              <a:srgbClr val="0574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6832646" y="2639549"/>
            <a:ext cx="1585973" cy="0"/>
          </a:xfrm>
          <a:prstGeom prst="line">
            <a:avLst/>
          </a:prstGeom>
          <a:ln w="12700">
            <a:solidFill>
              <a:srgbClr val="0574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25386" y="2362347"/>
            <a:ext cx="1585972" cy="5270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200" b="1"/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761139" y="2362347"/>
            <a:ext cx="1585972" cy="5270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200" b="1"/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4796893" y="2362347"/>
            <a:ext cx="1585973" cy="5270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200" b="1"/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832646" y="2362347"/>
            <a:ext cx="1585973" cy="5270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200" b="1"/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19225" y="2668740"/>
            <a:ext cx="1592134" cy="18258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17"/>
          </p:nvPr>
        </p:nvSpPr>
        <p:spPr>
          <a:xfrm>
            <a:off x="2754977" y="2668740"/>
            <a:ext cx="1592134" cy="18258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798170" y="2668740"/>
            <a:ext cx="1592134" cy="18258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6822009" y="2668740"/>
            <a:ext cx="1592134" cy="18258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894122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Head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Rectangle 36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9" name="Rectangle 38"/>
          <p:cNvSpPr/>
          <p:nvPr userDrawn="1"/>
        </p:nvSpPr>
        <p:spPr>
          <a:xfrm>
            <a:off x="0" y="1309689"/>
            <a:ext cx="9142413" cy="38338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305790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Text left +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43533" y="443960"/>
            <a:ext cx="3877618" cy="47635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257175" y="1935335"/>
            <a:ext cx="3754438" cy="99265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latin typeface="+mj-lt"/>
            </a:endParaRP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16083" y="1998891"/>
            <a:ext cx="3519317" cy="70005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40221" y="1067473"/>
            <a:ext cx="388574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7"/>
          </p:nvPr>
        </p:nvSpPr>
        <p:spPr>
          <a:xfrm>
            <a:off x="158860" y="1235472"/>
            <a:ext cx="3964732" cy="5949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158860" y="3064857"/>
            <a:ext cx="3964732" cy="5949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27" name="Picture Placeholder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572000" y="0"/>
            <a:ext cx="457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424028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90107" y="1439296"/>
            <a:ext cx="2335921" cy="2818364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2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4" name="Oval 13"/>
          <p:cNvSpPr/>
          <p:nvPr userDrawn="1"/>
        </p:nvSpPr>
        <p:spPr>
          <a:xfrm>
            <a:off x="593725" y="1566222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5" name="Oval 14"/>
          <p:cNvSpPr/>
          <p:nvPr userDrawn="1"/>
        </p:nvSpPr>
        <p:spPr>
          <a:xfrm>
            <a:off x="593725" y="2329940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1111828" y="1497404"/>
            <a:ext cx="2849678" cy="24241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 b="1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1110616" y="1678707"/>
            <a:ext cx="2852648" cy="43476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1111828" y="2273520"/>
            <a:ext cx="2849678" cy="24241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 b="1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8"/>
          </p:nvPr>
        </p:nvSpPr>
        <p:spPr>
          <a:xfrm>
            <a:off x="1110616" y="2454823"/>
            <a:ext cx="2852648" cy="43476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593440" y="1621621"/>
            <a:ext cx="398062" cy="24699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590352" y="2382982"/>
            <a:ext cx="409071" cy="24699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1"/>
          </p:nvPr>
        </p:nvSpPr>
        <p:spPr>
          <a:xfrm>
            <a:off x="492652" y="3095259"/>
            <a:ext cx="3480457" cy="5719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9" name="Picture 4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31694" y="1710420"/>
            <a:ext cx="1657243" cy="2203854"/>
          </a:xfrm>
          <a:prstGeom prst="rect">
            <a:avLst/>
          </a:prstGeom>
        </p:spPr>
      </p:pic>
      <p:sp>
        <p:nvSpPr>
          <p:cNvPr id="35" name="TextBox 34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3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2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1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2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3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4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7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9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0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908903880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Rectangle 25"/>
          <p:cNvSpPr/>
          <p:nvPr userDrawn="1"/>
        </p:nvSpPr>
        <p:spPr>
          <a:xfrm>
            <a:off x="594361" y="2301238"/>
            <a:ext cx="3740572" cy="863097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9"/>
          </p:nvPr>
        </p:nvSpPr>
        <p:spPr>
          <a:xfrm>
            <a:off x="635964" y="2295417"/>
            <a:ext cx="3622238" cy="744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600"/>
              </a:spcBef>
              <a:buFontTx/>
              <a:buNone/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8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95337" y="1490128"/>
            <a:ext cx="3839595" cy="66708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20"/>
          </p:nvPr>
        </p:nvSpPr>
        <p:spPr>
          <a:xfrm>
            <a:off x="4731530" y="1466189"/>
            <a:ext cx="3834311" cy="2777821"/>
          </a:xfrm>
          <a:prstGeom prst="rect">
            <a:avLst/>
          </a:prstGeom>
        </p:spPr>
        <p:txBody>
          <a:bodyPr/>
          <a:lstStyle>
            <a:lvl1pPr marL="171450" marR="0" indent="-171450" algn="l" defTabSz="6858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171450" marR="0" lvl="0" indent="-17145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171450" marR="0" lvl="0" indent="-17145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171450" marR="0" lvl="0" indent="-17145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171450" marR="0" lvl="0" indent="-17145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171450" marR="0" lvl="0" indent="-17145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171450" marR="0" lvl="0" indent="-17145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171450" marR="0" lvl="0" indent="-17145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171450" marR="0" lvl="0" indent="-17145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171450" marR="0" lvl="0" indent="-17145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171450" marR="0" lvl="0" indent="-17145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171450" marR="0" lvl="0" indent="-17145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30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500621" y="3319464"/>
            <a:ext cx="3834311" cy="7701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5684589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Tex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83713" y="1590080"/>
            <a:ext cx="2490996" cy="264167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600"/>
              </a:spcBef>
              <a:buFontTx/>
              <a:buNone/>
              <a:defRPr sz="110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8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74851" y="1401706"/>
            <a:ext cx="2426767" cy="15663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0574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506607" y="1589849"/>
            <a:ext cx="2490996" cy="908652"/>
          </a:xfrm>
          <a:prstGeom prst="rect">
            <a:avLst/>
          </a:prstGeom>
        </p:spPr>
        <p:txBody>
          <a:bodyPr/>
          <a:lstStyle>
            <a:lvl1pPr marL="171450" indent="-171450">
              <a:lnSpc>
                <a:spcPts val="13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0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35" name="Content Placeholder 2"/>
          <p:cNvSpPr>
            <a:spLocks noGrp="1"/>
          </p:cNvSpPr>
          <p:nvPr>
            <p:ph sz="quarter" idx="21" hasCustomPrompt="1"/>
          </p:nvPr>
        </p:nvSpPr>
        <p:spPr>
          <a:xfrm>
            <a:off x="6445850" y="1554505"/>
            <a:ext cx="1845130" cy="205893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FontTx/>
              <a:buNone/>
              <a:defRPr sz="1100" baseline="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here to add text</a:t>
            </a:r>
            <a:endParaRPr lang="en-AU" dirty="0"/>
          </a:p>
        </p:txBody>
      </p:sp>
      <p:grpSp>
        <p:nvGrpSpPr>
          <p:cNvPr id="3" name="Group 4"/>
          <p:cNvGrpSpPr>
            <a:grpSpLocks noChangeAspect="1"/>
          </p:cNvGrpSpPr>
          <p:nvPr userDrawn="1"/>
        </p:nvGrpSpPr>
        <p:grpSpPr bwMode="auto">
          <a:xfrm>
            <a:off x="6241554" y="1624431"/>
            <a:ext cx="231775" cy="179388"/>
            <a:chOff x="3962" y="1030"/>
            <a:chExt cx="146" cy="113"/>
          </a:xfrm>
        </p:grpSpPr>
        <p:sp>
          <p:nvSpPr>
            <p:cNvPr id="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962" y="1030"/>
              <a:ext cx="146" cy="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" name="Freeform 5"/>
            <p:cNvSpPr>
              <a:spLocks noEditPoints="1"/>
            </p:cNvSpPr>
            <p:nvPr userDrawn="1"/>
          </p:nvSpPr>
          <p:spPr bwMode="auto">
            <a:xfrm>
              <a:off x="3962" y="1030"/>
              <a:ext cx="146" cy="113"/>
            </a:xfrm>
            <a:custGeom>
              <a:avLst/>
              <a:gdLst>
                <a:gd name="T0" fmla="*/ 0 w 315"/>
                <a:gd name="T1" fmla="*/ 160 h 241"/>
                <a:gd name="T2" fmla="*/ 142 w 315"/>
                <a:gd name="T3" fmla="*/ 0 h 241"/>
                <a:gd name="T4" fmla="*/ 147 w 315"/>
                <a:gd name="T5" fmla="*/ 10 h 241"/>
                <a:gd name="T6" fmla="*/ 50 w 315"/>
                <a:gd name="T7" fmla="*/ 124 h 241"/>
                <a:gd name="T8" fmla="*/ 53 w 315"/>
                <a:gd name="T9" fmla="*/ 125 h 241"/>
                <a:gd name="T10" fmla="*/ 77 w 315"/>
                <a:gd name="T11" fmla="*/ 119 h 241"/>
                <a:gd name="T12" fmla="*/ 132 w 315"/>
                <a:gd name="T13" fmla="*/ 178 h 241"/>
                <a:gd name="T14" fmla="*/ 72 w 315"/>
                <a:gd name="T15" fmla="*/ 241 h 241"/>
                <a:gd name="T16" fmla="*/ 0 w 315"/>
                <a:gd name="T17" fmla="*/ 160 h 241"/>
                <a:gd name="T18" fmla="*/ 167 w 315"/>
                <a:gd name="T19" fmla="*/ 160 h 241"/>
                <a:gd name="T20" fmla="*/ 310 w 315"/>
                <a:gd name="T21" fmla="*/ 0 h 241"/>
                <a:gd name="T22" fmla="*/ 315 w 315"/>
                <a:gd name="T23" fmla="*/ 10 h 241"/>
                <a:gd name="T24" fmla="*/ 218 w 315"/>
                <a:gd name="T25" fmla="*/ 124 h 241"/>
                <a:gd name="T26" fmla="*/ 221 w 315"/>
                <a:gd name="T27" fmla="*/ 125 h 241"/>
                <a:gd name="T28" fmla="*/ 245 w 315"/>
                <a:gd name="T29" fmla="*/ 119 h 241"/>
                <a:gd name="T30" fmla="*/ 300 w 315"/>
                <a:gd name="T31" fmla="*/ 178 h 241"/>
                <a:gd name="T32" fmla="*/ 239 w 315"/>
                <a:gd name="T33" fmla="*/ 241 h 241"/>
                <a:gd name="T34" fmla="*/ 167 w 315"/>
                <a:gd name="T35" fmla="*/ 16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5" h="241">
                  <a:moveTo>
                    <a:pt x="0" y="160"/>
                  </a:moveTo>
                  <a:cubicBezTo>
                    <a:pt x="0" y="90"/>
                    <a:pt x="51" y="28"/>
                    <a:pt x="142" y="0"/>
                  </a:cubicBezTo>
                  <a:cubicBezTo>
                    <a:pt x="147" y="10"/>
                    <a:pt x="147" y="10"/>
                    <a:pt x="147" y="10"/>
                  </a:cubicBezTo>
                  <a:cubicBezTo>
                    <a:pt x="84" y="42"/>
                    <a:pt x="53" y="93"/>
                    <a:pt x="50" y="124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60" y="121"/>
                    <a:pt x="68" y="119"/>
                    <a:pt x="77" y="119"/>
                  </a:cubicBezTo>
                  <a:cubicBezTo>
                    <a:pt x="105" y="119"/>
                    <a:pt x="132" y="141"/>
                    <a:pt x="132" y="178"/>
                  </a:cubicBezTo>
                  <a:cubicBezTo>
                    <a:pt x="132" y="211"/>
                    <a:pt x="107" y="241"/>
                    <a:pt x="72" y="241"/>
                  </a:cubicBezTo>
                  <a:cubicBezTo>
                    <a:pt x="27" y="241"/>
                    <a:pt x="0" y="208"/>
                    <a:pt x="0" y="160"/>
                  </a:cubicBezTo>
                  <a:close/>
                  <a:moveTo>
                    <a:pt x="167" y="160"/>
                  </a:moveTo>
                  <a:cubicBezTo>
                    <a:pt x="167" y="90"/>
                    <a:pt x="219" y="28"/>
                    <a:pt x="310" y="0"/>
                  </a:cubicBezTo>
                  <a:cubicBezTo>
                    <a:pt x="315" y="10"/>
                    <a:pt x="315" y="10"/>
                    <a:pt x="315" y="10"/>
                  </a:cubicBezTo>
                  <a:cubicBezTo>
                    <a:pt x="252" y="42"/>
                    <a:pt x="221" y="93"/>
                    <a:pt x="218" y="124"/>
                  </a:cubicBezTo>
                  <a:cubicBezTo>
                    <a:pt x="221" y="125"/>
                    <a:pt x="221" y="125"/>
                    <a:pt x="221" y="125"/>
                  </a:cubicBezTo>
                  <a:cubicBezTo>
                    <a:pt x="228" y="121"/>
                    <a:pt x="236" y="119"/>
                    <a:pt x="245" y="119"/>
                  </a:cubicBezTo>
                  <a:cubicBezTo>
                    <a:pt x="273" y="119"/>
                    <a:pt x="300" y="141"/>
                    <a:pt x="300" y="178"/>
                  </a:cubicBezTo>
                  <a:cubicBezTo>
                    <a:pt x="300" y="211"/>
                    <a:pt x="275" y="241"/>
                    <a:pt x="239" y="241"/>
                  </a:cubicBezTo>
                  <a:cubicBezTo>
                    <a:pt x="195" y="241"/>
                    <a:pt x="167" y="208"/>
                    <a:pt x="167" y="16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6" name="Group 8"/>
          <p:cNvGrpSpPr>
            <a:grpSpLocks noChangeAspect="1"/>
          </p:cNvGrpSpPr>
          <p:nvPr userDrawn="1"/>
        </p:nvGrpSpPr>
        <p:grpSpPr bwMode="auto">
          <a:xfrm>
            <a:off x="8418514" y="3415633"/>
            <a:ext cx="231775" cy="177800"/>
            <a:chOff x="3962" y="1296"/>
            <a:chExt cx="146" cy="112"/>
          </a:xfrm>
        </p:grpSpPr>
        <p:sp>
          <p:nvSpPr>
            <p:cNvPr id="7" name="AutoShape 7"/>
            <p:cNvSpPr>
              <a:spLocks noChangeAspect="1" noChangeArrowheads="1" noTextEdit="1"/>
            </p:cNvSpPr>
            <p:nvPr userDrawn="1"/>
          </p:nvSpPr>
          <p:spPr bwMode="auto">
            <a:xfrm>
              <a:off x="3962" y="1296"/>
              <a:ext cx="146" cy="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" name="Freeform 9"/>
            <p:cNvSpPr>
              <a:spLocks noEditPoints="1"/>
            </p:cNvSpPr>
            <p:nvPr userDrawn="1"/>
          </p:nvSpPr>
          <p:spPr bwMode="auto">
            <a:xfrm>
              <a:off x="3962" y="1296"/>
              <a:ext cx="146" cy="112"/>
            </a:xfrm>
            <a:custGeom>
              <a:avLst/>
              <a:gdLst>
                <a:gd name="T0" fmla="*/ 0 w 315"/>
                <a:gd name="T1" fmla="*/ 232 h 242"/>
                <a:gd name="T2" fmla="*/ 97 w 315"/>
                <a:gd name="T3" fmla="*/ 118 h 242"/>
                <a:gd name="T4" fmla="*/ 94 w 315"/>
                <a:gd name="T5" fmla="*/ 117 h 242"/>
                <a:gd name="T6" fmla="*/ 70 w 315"/>
                <a:gd name="T7" fmla="*/ 122 h 242"/>
                <a:gd name="T8" fmla="*/ 15 w 315"/>
                <a:gd name="T9" fmla="*/ 63 h 242"/>
                <a:gd name="T10" fmla="*/ 76 w 315"/>
                <a:gd name="T11" fmla="*/ 0 h 242"/>
                <a:gd name="T12" fmla="*/ 148 w 315"/>
                <a:gd name="T13" fmla="*/ 81 h 242"/>
                <a:gd name="T14" fmla="*/ 5 w 315"/>
                <a:gd name="T15" fmla="*/ 242 h 242"/>
                <a:gd name="T16" fmla="*/ 0 w 315"/>
                <a:gd name="T17" fmla="*/ 232 h 242"/>
                <a:gd name="T18" fmla="*/ 168 w 315"/>
                <a:gd name="T19" fmla="*/ 232 h 242"/>
                <a:gd name="T20" fmla="*/ 265 w 315"/>
                <a:gd name="T21" fmla="*/ 118 h 242"/>
                <a:gd name="T22" fmla="*/ 262 w 315"/>
                <a:gd name="T23" fmla="*/ 117 h 242"/>
                <a:gd name="T24" fmla="*/ 237 w 315"/>
                <a:gd name="T25" fmla="*/ 122 h 242"/>
                <a:gd name="T26" fmla="*/ 182 w 315"/>
                <a:gd name="T27" fmla="*/ 63 h 242"/>
                <a:gd name="T28" fmla="*/ 243 w 315"/>
                <a:gd name="T29" fmla="*/ 0 h 242"/>
                <a:gd name="T30" fmla="*/ 315 w 315"/>
                <a:gd name="T31" fmla="*/ 81 h 242"/>
                <a:gd name="T32" fmla="*/ 173 w 315"/>
                <a:gd name="T33" fmla="*/ 242 h 242"/>
                <a:gd name="T34" fmla="*/ 168 w 315"/>
                <a:gd name="T35" fmla="*/ 23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5" h="242">
                  <a:moveTo>
                    <a:pt x="0" y="232"/>
                  </a:moveTo>
                  <a:cubicBezTo>
                    <a:pt x="64" y="200"/>
                    <a:pt x="94" y="148"/>
                    <a:pt x="97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86" y="120"/>
                    <a:pt x="78" y="122"/>
                    <a:pt x="70" y="122"/>
                  </a:cubicBezTo>
                  <a:cubicBezTo>
                    <a:pt x="42" y="122"/>
                    <a:pt x="15" y="100"/>
                    <a:pt x="15" y="63"/>
                  </a:cubicBezTo>
                  <a:cubicBezTo>
                    <a:pt x="15" y="30"/>
                    <a:pt x="39" y="0"/>
                    <a:pt x="76" y="0"/>
                  </a:cubicBezTo>
                  <a:cubicBezTo>
                    <a:pt x="119" y="0"/>
                    <a:pt x="148" y="33"/>
                    <a:pt x="148" y="81"/>
                  </a:cubicBezTo>
                  <a:cubicBezTo>
                    <a:pt x="148" y="151"/>
                    <a:pt x="95" y="214"/>
                    <a:pt x="5" y="242"/>
                  </a:cubicBezTo>
                  <a:lnTo>
                    <a:pt x="0" y="232"/>
                  </a:lnTo>
                  <a:close/>
                  <a:moveTo>
                    <a:pt x="168" y="232"/>
                  </a:moveTo>
                  <a:cubicBezTo>
                    <a:pt x="231" y="200"/>
                    <a:pt x="262" y="148"/>
                    <a:pt x="265" y="118"/>
                  </a:cubicBezTo>
                  <a:cubicBezTo>
                    <a:pt x="262" y="117"/>
                    <a:pt x="262" y="117"/>
                    <a:pt x="262" y="117"/>
                  </a:cubicBezTo>
                  <a:cubicBezTo>
                    <a:pt x="254" y="120"/>
                    <a:pt x="246" y="122"/>
                    <a:pt x="237" y="122"/>
                  </a:cubicBezTo>
                  <a:cubicBezTo>
                    <a:pt x="210" y="122"/>
                    <a:pt x="182" y="100"/>
                    <a:pt x="182" y="63"/>
                  </a:cubicBezTo>
                  <a:cubicBezTo>
                    <a:pt x="182" y="30"/>
                    <a:pt x="207" y="0"/>
                    <a:pt x="243" y="0"/>
                  </a:cubicBezTo>
                  <a:cubicBezTo>
                    <a:pt x="288" y="0"/>
                    <a:pt x="315" y="33"/>
                    <a:pt x="315" y="81"/>
                  </a:cubicBezTo>
                  <a:cubicBezTo>
                    <a:pt x="315" y="151"/>
                    <a:pt x="263" y="214"/>
                    <a:pt x="173" y="242"/>
                  </a:cubicBezTo>
                  <a:lnTo>
                    <a:pt x="168" y="232"/>
                  </a:ln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81241136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9881972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ictur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57575" y="1333501"/>
            <a:ext cx="4321175" cy="3016250"/>
          </a:xfrm>
          <a:prstGeom prst="rect">
            <a:avLst/>
          </a:prstGeom>
        </p:spPr>
        <p:txBody>
          <a:bodyPr/>
          <a:lstStyle/>
          <a:p>
            <a:endParaRPr lang="en-AU" dirty="0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43826"/>
            <a:ext cx="8745580" cy="756202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ON TWO LINES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Oval 23"/>
          <p:cNvSpPr/>
          <p:nvPr userDrawn="1"/>
        </p:nvSpPr>
        <p:spPr>
          <a:xfrm>
            <a:off x="5061629" y="1546311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5068377" y="1546311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26" name="Oval 25"/>
          <p:cNvSpPr/>
          <p:nvPr userDrawn="1"/>
        </p:nvSpPr>
        <p:spPr>
          <a:xfrm>
            <a:off x="5061629" y="2309814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068377" y="2309814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02</a:t>
            </a:r>
          </a:p>
        </p:txBody>
      </p:sp>
      <p:sp>
        <p:nvSpPr>
          <p:cNvPr id="28" name="Oval 27"/>
          <p:cNvSpPr/>
          <p:nvPr userDrawn="1"/>
        </p:nvSpPr>
        <p:spPr>
          <a:xfrm>
            <a:off x="5061629" y="3079845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5068377" y="3079846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03</a:t>
            </a:r>
          </a:p>
        </p:txBody>
      </p:sp>
      <p:sp>
        <p:nvSpPr>
          <p:cNvPr id="30" name="Oval 29"/>
          <p:cNvSpPr/>
          <p:nvPr userDrawn="1"/>
        </p:nvSpPr>
        <p:spPr>
          <a:xfrm>
            <a:off x="5061629" y="3840884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5068377" y="3840885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04</a:t>
            </a: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679597" y="1514832"/>
            <a:ext cx="3215166" cy="13506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1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5605106" y="1643218"/>
            <a:ext cx="3284253" cy="566864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aseline="0" smtClean="0">
                <a:solidFill>
                  <a:srgbClr val="676767"/>
                </a:solidFill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</a:t>
            </a:r>
            <a:endParaRPr lang="en-US" sz="800" dirty="0" smtClean="0">
              <a:solidFill>
                <a:srgbClr val="676767"/>
              </a:solidFill>
              <a:latin typeface="+mj-lt"/>
            </a:endParaRP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5679599" y="2282821"/>
            <a:ext cx="3223103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1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5605106" y="2411208"/>
            <a:ext cx="3284253" cy="566864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aseline="0" smtClean="0">
                <a:solidFill>
                  <a:srgbClr val="676767"/>
                </a:solidFill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</a:t>
            </a:r>
            <a:endParaRPr lang="en-US" sz="800" dirty="0" smtClean="0">
              <a:solidFill>
                <a:srgbClr val="676767"/>
              </a:solidFill>
              <a:latin typeface="+mj-lt"/>
            </a:endParaRPr>
          </a:p>
        </p:txBody>
      </p:sp>
      <p:sp>
        <p:nvSpPr>
          <p:cNvPr id="36" name="Text Placeholder 9"/>
          <p:cNvSpPr>
            <a:spLocks noGrp="1"/>
          </p:cNvSpPr>
          <p:nvPr>
            <p:ph type="body" sz="quarter" idx="19" hasCustomPrompt="1"/>
          </p:nvPr>
        </p:nvSpPr>
        <p:spPr>
          <a:xfrm>
            <a:off x="5679599" y="3046105"/>
            <a:ext cx="3223103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1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5605106" y="3174492"/>
            <a:ext cx="3284253" cy="566864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aseline="0" smtClean="0">
                <a:solidFill>
                  <a:srgbClr val="676767"/>
                </a:solidFill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</a:t>
            </a:r>
            <a:endParaRPr lang="en-US" sz="800" dirty="0" smtClean="0">
              <a:solidFill>
                <a:srgbClr val="676767"/>
              </a:solidFill>
              <a:latin typeface="+mj-lt"/>
            </a:endParaRPr>
          </a:p>
        </p:txBody>
      </p:sp>
      <p:sp>
        <p:nvSpPr>
          <p:cNvPr id="3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5679599" y="3816546"/>
            <a:ext cx="3223103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1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5605106" y="3944932"/>
            <a:ext cx="3284253" cy="566864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3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aseline="0" smtClean="0">
                <a:solidFill>
                  <a:srgbClr val="676767"/>
                </a:solidFill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</a:t>
            </a:r>
            <a:endParaRPr lang="en-US" sz="800" dirty="0" smtClean="0">
              <a:solidFill>
                <a:srgbClr val="676767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3835377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Tex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43826"/>
            <a:ext cx="8745580" cy="756202"/>
          </a:xfrm>
          <a:prstGeom prst="rect">
            <a:avLst/>
          </a:prstGeom>
        </p:spPr>
        <p:txBody>
          <a:bodyPr/>
          <a:lstStyle>
            <a:lvl1pPr>
              <a:defRPr sz="2600" b="1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ON TWO LINES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Oval 23"/>
          <p:cNvSpPr/>
          <p:nvPr userDrawn="1"/>
        </p:nvSpPr>
        <p:spPr>
          <a:xfrm>
            <a:off x="3210920" y="1668810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217668" y="1668811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6280152" y="1657221"/>
            <a:ext cx="2614613" cy="13832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1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6280152" y="2572580"/>
            <a:ext cx="2614613" cy="17889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1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36" name="Text Placeholder 9"/>
          <p:cNvSpPr>
            <a:spLocks noGrp="1"/>
          </p:cNvSpPr>
          <p:nvPr>
            <p:ph type="body" sz="quarter" idx="19" hasCustomPrompt="1"/>
          </p:nvPr>
        </p:nvSpPr>
        <p:spPr>
          <a:xfrm>
            <a:off x="6280152" y="3454401"/>
            <a:ext cx="2614613" cy="17549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1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55" name="Oval 54"/>
          <p:cNvSpPr/>
          <p:nvPr userDrawn="1"/>
        </p:nvSpPr>
        <p:spPr>
          <a:xfrm>
            <a:off x="3210920" y="2572580"/>
            <a:ext cx="357790" cy="357790"/>
          </a:xfrm>
          <a:prstGeom prst="ellipse">
            <a:avLst/>
          </a:prstGeom>
          <a:solidFill>
            <a:srgbClr val="013A8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3217668" y="2572581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57" name="Oval 56"/>
          <p:cNvSpPr/>
          <p:nvPr userDrawn="1"/>
        </p:nvSpPr>
        <p:spPr>
          <a:xfrm>
            <a:off x="3210920" y="3450996"/>
            <a:ext cx="357790" cy="357790"/>
          </a:xfrm>
          <a:prstGeom prst="ellipse">
            <a:avLst/>
          </a:prstGeom>
          <a:solidFill>
            <a:srgbClr val="96D56D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8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217668" y="3450996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59" name="Oval 58"/>
          <p:cNvSpPr/>
          <p:nvPr userDrawn="1"/>
        </p:nvSpPr>
        <p:spPr>
          <a:xfrm>
            <a:off x="5566760" y="1668810"/>
            <a:ext cx="357790" cy="357790"/>
          </a:xfrm>
          <a:prstGeom prst="ellipse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5573508" y="1668811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61" name="Oval 60"/>
          <p:cNvSpPr/>
          <p:nvPr userDrawn="1"/>
        </p:nvSpPr>
        <p:spPr>
          <a:xfrm>
            <a:off x="5566760" y="2572580"/>
            <a:ext cx="357790" cy="357790"/>
          </a:xfrm>
          <a:prstGeom prst="ellipse">
            <a:avLst/>
          </a:prstGeom>
          <a:solidFill>
            <a:srgbClr val="013A8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2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5573508" y="2572581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63" name="Oval 62"/>
          <p:cNvSpPr/>
          <p:nvPr userDrawn="1"/>
        </p:nvSpPr>
        <p:spPr>
          <a:xfrm>
            <a:off x="5566760" y="3450996"/>
            <a:ext cx="357790" cy="357790"/>
          </a:xfrm>
          <a:prstGeom prst="ellipse">
            <a:avLst/>
          </a:prstGeom>
          <a:solidFill>
            <a:srgbClr val="96D56D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4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5573508" y="3450996"/>
            <a:ext cx="354416" cy="36821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01</a:t>
            </a:r>
          </a:p>
        </p:txBody>
      </p:sp>
      <p:sp>
        <p:nvSpPr>
          <p:cNvPr id="68" name="Text Placeholder 9"/>
          <p:cNvSpPr>
            <a:spLocks noGrp="1"/>
          </p:cNvSpPr>
          <p:nvPr>
            <p:ph type="body" sz="quarter" idx="28" hasCustomPrompt="1"/>
          </p:nvPr>
        </p:nvSpPr>
        <p:spPr>
          <a:xfrm>
            <a:off x="231991" y="1657222"/>
            <a:ext cx="2655673" cy="190484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lnSpc>
                <a:spcPts val="1200"/>
              </a:lnSpc>
              <a:spcBef>
                <a:spcPts val="0"/>
              </a:spcBef>
              <a:buNone/>
              <a:defRPr sz="11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74" name="Text Placeholder 9"/>
          <p:cNvSpPr>
            <a:spLocks noGrp="1"/>
          </p:cNvSpPr>
          <p:nvPr>
            <p:ph type="body" sz="quarter" idx="30" hasCustomPrompt="1"/>
          </p:nvPr>
        </p:nvSpPr>
        <p:spPr>
          <a:xfrm>
            <a:off x="231991" y="2576514"/>
            <a:ext cx="2655673" cy="190484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lnSpc>
                <a:spcPts val="1200"/>
              </a:lnSpc>
              <a:spcBef>
                <a:spcPts val="0"/>
              </a:spcBef>
              <a:buNone/>
              <a:defRPr sz="11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76" name="Text Placeholder 9"/>
          <p:cNvSpPr>
            <a:spLocks noGrp="1"/>
          </p:cNvSpPr>
          <p:nvPr>
            <p:ph type="body" sz="quarter" idx="32" hasCustomPrompt="1"/>
          </p:nvPr>
        </p:nvSpPr>
        <p:spPr>
          <a:xfrm>
            <a:off x="231991" y="3455577"/>
            <a:ext cx="2655673" cy="190484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lnSpc>
                <a:spcPts val="1200"/>
              </a:lnSpc>
              <a:spcBef>
                <a:spcPts val="0"/>
              </a:spcBef>
              <a:buNone/>
              <a:defRPr sz="11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4"/>
          </p:nvPr>
        </p:nvSpPr>
        <p:spPr>
          <a:xfrm>
            <a:off x="250825" y="1783770"/>
            <a:ext cx="2731052" cy="500063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8" name="Text Placeholder 6"/>
          <p:cNvSpPr>
            <a:spLocks noGrp="1"/>
          </p:cNvSpPr>
          <p:nvPr>
            <p:ph type="body" sz="quarter" idx="35"/>
          </p:nvPr>
        </p:nvSpPr>
        <p:spPr>
          <a:xfrm>
            <a:off x="244475" y="2711394"/>
            <a:ext cx="2737402" cy="500063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9" name="Text Placeholder 6"/>
          <p:cNvSpPr>
            <a:spLocks noGrp="1"/>
          </p:cNvSpPr>
          <p:nvPr>
            <p:ph type="body" sz="quarter" idx="36"/>
          </p:nvPr>
        </p:nvSpPr>
        <p:spPr>
          <a:xfrm>
            <a:off x="244475" y="3586464"/>
            <a:ext cx="2737402" cy="500063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0" name="Text Placeholder 6"/>
          <p:cNvSpPr>
            <a:spLocks noGrp="1"/>
          </p:cNvSpPr>
          <p:nvPr>
            <p:ph type="body" sz="quarter" idx="37"/>
          </p:nvPr>
        </p:nvSpPr>
        <p:spPr>
          <a:xfrm>
            <a:off x="6173590" y="1783770"/>
            <a:ext cx="2798763" cy="50006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1" name="Text Placeholder 6"/>
          <p:cNvSpPr>
            <a:spLocks noGrp="1"/>
          </p:cNvSpPr>
          <p:nvPr>
            <p:ph type="body" sz="quarter" idx="38"/>
          </p:nvPr>
        </p:nvSpPr>
        <p:spPr>
          <a:xfrm>
            <a:off x="6173590" y="2711394"/>
            <a:ext cx="2798763" cy="50006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2" name="Text Placeholder 6"/>
          <p:cNvSpPr>
            <a:spLocks noGrp="1"/>
          </p:cNvSpPr>
          <p:nvPr>
            <p:ph type="body" sz="quarter" idx="39"/>
          </p:nvPr>
        </p:nvSpPr>
        <p:spPr>
          <a:xfrm>
            <a:off x="6173590" y="3586464"/>
            <a:ext cx="2798763" cy="50006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7589040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Text Imag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0" y="0"/>
            <a:ext cx="4572000" cy="3047999"/>
          </a:xfrm>
          <a:prstGeom prst="rect">
            <a:avLst/>
          </a:prstGeom>
          <a:ln w="9525"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41282"/>
            <a:ext cx="4001503" cy="756202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</a:t>
            </a:r>
            <a:br>
              <a:rPr lang="en-US" dirty="0" smtClean="0"/>
            </a:br>
            <a:r>
              <a:rPr lang="en-US" dirty="0" smtClean="0"/>
              <a:t>ON TWO LINES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Rectangle 4"/>
          <p:cNvSpPr/>
          <p:nvPr userDrawn="1"/>
        </p:nvSpPr>
        <p:spPr>
          <a:xfrm>
            <a:off x="4572000" y="3048000"/>
            <a:ext cx="4572000" cy="2095501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246937" y="1295206"/>
            <a:ext cx="3874215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1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041900" y="3288699"/>
            <a:ext cx="3632200" cy="838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47645" y="4119248"/>
            <a:ext cx="3630721" cy="79357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47801" y="1603375"/>
            <a:ext cx="3973438" cy="26003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6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089012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Tick boxes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849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593726" y="1543051"/>
            <a:ext cx="3854451" cy="361950"/>
          </a:xfrm>
          <a:prstGeom prst="rect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593726" y="1543050"/>
            <a:ext cx="3854451" cy="2743200"/>
          </a:xfrm>
          <a:prstGeom prst="rect">
            <a:avLst/>
          </a:prstGeom>
          <a:noFill/>
          <a:ln w="9525">
            <a:solidFill>
              <a:srgbClr val="798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Rectangle 23"/>
          <p:cNvSpPr/>
          <p:nvPr userDrawn="1"/>
        </p:nvSpPr>
        <p:spPr>
          <a:xfrm>
            <a:off x="825601" y="2086684"/>
            <a:ext cx="136983" cy="136980"/>
          </a:xfrm>
          <a:prstGeom prst="rect">
            <a:avLst/>
          </a:prstGeom>
          <a:noFill/>
          <a:ln w="9525">
            <a:solidFill>
              <a:srgbClr val="3B6F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5" name="Rectangle 24"/>
          <p:cNvSpPr/>
          <p:nvPr userDrawn="1"/>
        </p:nvSpPr>
        <p:spPr>
          <a:xfrm>
            <a:off x="4692651" y="1543051"/>
            <a:ext cx="3854451" cy="361950"/>
          </a:xfrm>
          <a:prstGeom prst="rect">
            <a:avLst/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Rectangle 25"/>
          <p:cNvSpPr/>
          <p:nvPr userDrawn="1"/>
        </p:nvSpPr>
        <p:spPr>
          <a:xfrm>
            <a:off x="4692651" y="1543050"/>
            <a:ext cx="3854451" cy="2743200"/>
          </a:xfrm>
          <a:prstGeom prst="rect">
            <a:avLst/>
          </a:prstGeom>
          <a:noFill/>
          <a:ln w="9525">
            <a:solidFill>
              <a:srgbClr val="798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4924528" y="2086684"/>
            <a:ext cx="136983" cy="136980"/>
          </a:xfrm>
          <a:prstGeom prst="rect">
            <a:avLst/>
          </a:prstGeom>
          <a:noFill/>
          <a:ln w="9525">
            <a:solidFill>
              <a:srgbClr val="3B6F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8" name="Rectangle 27"/>
          <p:cNvSpPr/>
          <p:nvPr userDrawn="1"/>
        </p:nvSpPr>
        <p:spPr>
          <a:xfrm>
            <a:off x="4924528" y="2827830"/>
            <a:ext cx="136983" cy="136980"/>
          </a:xfrm>
          <a:prstGeom prst="rect">
            <a:avLst/>
          </a:prstGeom>
          <a:noFill/>
          <a:ln w="9525">
            <a:solidFill>
              <a:srgbClr val="3B6F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4924528" y="3581479"/>
            <a:ext cx="136983" cy="136980"/>
          </a:xfrm>
          <a:prstGeom prst="rect">
            <a:avLst/>
          </a:prstGeom>
          <a:noFill/>
          <a:ln w="9525">
            <a:solidFill>
              <a:srgbClr val="3B6F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Rectangle 29"/>
          <p:cNvSpPr/>
          <p:nvPr userDrawn="1"/>
        </p:nvSpPr>
        <p:spPr>
          <a:xfrm>
            <a:off x="825601" y="2827830"/>
            <a:ext cx="136983" cy="136980"/>
          </a:xfrm>
          <a:prstGeom prst="rect">
            <a:avLst/>
          </a:prstGeom>
          <a:noFill/>
          <a:ln w="9525">
            <a:solidFill>
              <a:srgbClr val="3B6F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825601" y="3581479"/>
            <a:ext cx="136983" cy="136980"/>
          </a:xfrm>
          <a:prstGeom prst="rect">
            <a:avLst/>
          </a:prstGeom>
          <a:noFill/>
          <a:ln w="9525">
            <a:solidFill>
              <a:srgbClr val="3B6F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1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1044328" y="1970808"/>
            <a:ext cx="3304934" cy="9255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5117008" y="1970808"/>
            <a:ext cx="3323609" cy="9255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1044328" y="2724457"/>
            <a:ext cx="3304934" cy="9255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5117008" y="2724457"/>
            <a:ext cx="3323609" cy="9255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1044328" y="3468874"/>
            <a:ext cx="3304934" cy="9255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5117008" y="3468874"/>
            <a:ext cx="3323609" cy="9255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3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42953" y="1610963"/>
            <a:ext cx="3565277" cy="29404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4827460" y="1610963"/>
            <a:ext cx="3565277" cy="29404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4013122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Boxes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Rectangle 23"/>
          <p:cNvSpPr/>
          <p:nvPr/>
        </p:nvSpPr>
        <p:spPr>
          <a:xfrm>
            <a:off x="372311" y="2129632"/>
            <a:ext cx="1128712" cy="1128712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 </a:t>
            </a:r>
            <a:endParaRPr lang="en-AU" dirty="0"/>
          </a:p>
        </p:txBody>
      </p:sp>
      <p:sp>
        <p:nvSpPr>
          <p:cNvPr id="25" name="TextBox 24"/>
          <p:cNvSpPr txBox="1"/>
          <p:nvPr/>
        </p:nvSpPr>
        <p:spPr>
          <a:xfrm>
            <a:off x="372311" y="2551467"/>
            <a:ext cx="112871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26" name="Rectangle 25"/>
          <p:cNvSpPr/>
          <p:nvPr userDrawn="1"/>
        </p:nvSpPr>
        <p:spPr>
          <a:xfrm>
            <a:off x="2150928" y="2129632"/>
            <a:ext cx="1128712" cy="1128712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Rectangle 26"/>
          <p:cNvSpPr/>
          <p:nvPr userDrawn="1"/>
        </p:nvSpPr>
        <p:spPr>
          <a:xfrm>
            <a:off x="3929722" y="2129632"/>
            <a:ext cx="1128712" cy="1128712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tangle 27"/>
          <p:cNvSpPr/>
          <p:nvPr userDrawn="1"/>
        </p:nvSpPr>
        <p:spPr>
          <a:xfrm>
            <a:off x="5692484" y="2129632"/>
            <a:ext cx="1128712" cy="1128712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/>
          <p:cNvSpPr/>
          <p:nvPr userDrawn="1"/>
        </p:nvSpPr>
        <p:spPr>
          <a:xfrm>
            <a:off x="7472980" y="2129632"/>
            <a:ext cx="1128712" cy="1128712"/>
          </a:xfrm>
          <a:prstGeom prst="rect">
            <a:avLst/>
          </a:prstGeom>
          <a:solidFill>
            <a:srgbClr val="676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Text Placeholder 2"/>
          <p:cNvSpPr>
            <a:spLocks noGrp="1"/>
          </p:cNvSpPr>
          <p:nvPr userDrawn="1">
            <p:ph type="body" sz="quarter" idx="12"/>
          </p:nvPr>
        </p:nvSpPr>
        <p:spPr>
          <a:xfrm>
            <a:off x="371286" y="2286973"/>
            <a:ext cx="1122394" cy="8206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400"/>
              </a:lnSpc>
              <a:spcBef>
                <a:spcPts val="60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</a:t>
            </a:r>
            <a:endParaRPr lang="en-AU" dirty="0"/>
          </a:p>
        </p:txBody>
      </p:sp>
      <p:sp>
        <p:nvSpPr>
          <p:cNvPr id="31" name="Text Placeholder 2"/>
          <p:cNvSpPr>
            <a:spLocks noGrp="1"/>
          </p:cNvSpPr>
          <p:nvPr userDrawn="1">
            <p:ph type="body" sz="quarter" idx="13"/>
          </p:nvPr>
        </p:nvSpPr>
        <p:spPr>
          <a:xfrm>
            <a:off x="2152160" y="2286973"/>
            <a:ext cx="1122394" cy="8206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400"/>
              </a:lnSpc>
              <a:spcBef>
                <a:spcPts val="60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</a:t>
            </a:r>
            <a:endParaRPr lang="en-AU" dirty="0"/>
          </a:p>
        </p:txBody>
      </p:sp>
      <p:sp>
        <p:nvSpPr>
          <p:cNvPr id="32" name="Text Placeholder 2"/>
          <p:cNvSpPr>
            <a:spLocks noGrp="1"/>
          </p:cNvSpPr>
          <p:nvPr userDrawn="1">
            <p:ph type="body" sz="quarter" idx="14"/>
          </p:nvPr>
        </p:nvSpPr>
        <p:spPr>
          <a:xfrm>
            <a:off x="3929722" y="2286973"/>
            <a:ext cx="1122394" cy="8206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400"/>
              </a:lnSpc>
              <a:spcBef>
                <a:spcPts val="60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</a:t>
            </a:r>
            <a:endParaRPr lang="en-AU" dirty="0"/>
          </a:p>
        </p:txBody>
      </p:sp>
      <p:sp>
        <p:nvSpPr>
          <p:cNvPr id="33" name="Text Placeholder 2"/>
          <p:cNvSpPr>
            <a:spLocks noGrp="1"/>
          </p:cNvSpPr>
          <p:nvPr userDrawn="1">
            <p:ph type="body" sz="quarter" idx="15"/>
          </p:nvPr>
        </p:nvSpPr>
        <p:spPr>
          <a:xfrm>
            <a:off x="5695643" y="2286973"/>
            <a:ext cx="1122394" cy="8206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400"/>
              </a:lnSpc>
              <a:spcBef>
                <a:spcPts val="60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</a:t>
            </a:r>
            <a:endParaRPr lang="en-AU" dirty="0"/>
          </a:p>
        </p:txBody>
      </p:sp>
      <p:sp>
        <p:nvSpPr>
          <p:cNvPr id="34" name="Text Placeholder 2"/>
          <p:cNvSpPr>
            <a:spLocks noGrp="1"/>
          </p:cNvSpPr>
          <p:nvPr userDrawn="1">
            <p:ph type="body" sz="quarter" idx="16"/>
          </p:nvPr>
        </p:nvSpPr>
        <p:spPr>
          <a:xfrm>
            <a:off x="7479298" y="2286973"/>
            <a:ext cx="1122394" cy="8206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400"/>
              </a:lnSpc>
              <a:spcBef>
                <a:spcPts val="60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</a:t>
            </a:r>
            <a:endParaRPr lang="en-AU" dirty="0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1702398" y="2519017"/>
            <a:ext cx="249890" cy="292324"/>
            <a:chOff x="1300402" y="393984"/>
            <a:chExt cx="249890" cy="292324"/>
          </a:xfrm>
        </p:grpSpPr>
        <p:sp>
          <p:nvSpPr>
            <p:cNvPr id="36" name="Multiply 35"/>
            <p:cNvSpPr/>
            <p:nvPr/>
          </p:nvSpPr>
          <p:spPr>
            <a:xfrm>
              <a:off x="1300402" y="393984"/>
              <a:ext cx="249890" cy="292324"/>
            </a:xfrm>
            <a:prstGeom prst="mathMultiply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Multiply 4"/>
            <p:cNvSpPr/>
            <p:nvPr/>
          </p:nvSpPr>
          <p:spPr>
            <a:xfrm>
              <a:off x="1300402" y="452449"/>
              <a:ext cx="174923" cy="1753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AU" sz="1300" kern="1200" dirty="0">
                <a:solidFill>
                  <a:srgbClr val="3B6FB5"/>
                </a:solidFill>
              </a:endParaRPr>
            </a:p>
          </p:txBody>
        </p:sp>
      </p:grpSp>
      <p:grpSp>
        <p:nvGrpSpPr>
          <p:cNvPr id="38" name="Group 37"/>
          <p:cNvGrpSpPr/>
          <p:nvPr userDrawn="1"/>
        </p:nvGrpSpPr>
        <p:grpSpPr>
          <a:xfrm>
            <a:off x="7035779" y="2519017"/>
            <a:ext cx="251905" cy="292324"/>
            <a:chOff x="6252010" y="393984"/>
            <a:chExt cx="251905" cy="292324"/>
          </a:xfrm>
        </p:grpSpPr>
        <p:sp>
          <p:nvSpPr>
            <p:cNvPr id="39" name="Equal 38"/>
            <p:cNvSpPr/>
            <p:nvPr/>
          </p:nvSpPr>
          <p:spPr>
            <a:xfrm>
              <a:off x="6252010" y="393984"/>
              <a:ext cx="251905" cy="292324"/>
            </a:xfrm>
            <a:prstGeom prst="mathEqual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Equal 4"/>
            <p:cNvSpPr/>
            <p:nvPr/>
          </p:nvSpPr>
          <p:spPr>
            <a:xfrm>
              <a:off x="6252010" y="452449"/>
              <a:ext cx="176334" cy="1753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AU" sz="1300" kern="1200" dirty="0"/>
            </a:p>
          </p:txBody>
        </p:sp>
      </p:grpSp>
      <p:grpSp>
        <p:nvGrpSpPr>
          <p:cNvPr id="41" name="Group 40"/>
          <p:cNvGrpSpPr/>
          <p:nvPr userDrawn="1"/>
        </p:nvGrpSpPr>
        <p:grpSpPr>
          <a:xfrm>
            <a:off x="3481015" y="2519017"/>
            <a:ext cx="249890" cy="292324"/>
            <a:chOff x="1300402" y="393984"/>
            <a:chExt cx="249890" cy="292324"/>
          </a:xfrm>
        </p:grpSpPr>
        <p:sp>
          <p:nvSpPr>
            <p:cNvPr id="42" name="Multiply 41"/>
            <p:cNvSpPr/>
            <p:nvPr/>
          </p:nvSpPr>
          <p:spPr>
            <a:xfrm>
              <a:off x="1300402" y="393984"/>
              <a:ext cx="249890" cy="292324"/>
            </a:xfrm>
            <a:prstGeom prst="mathMultiply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Multiply 4"/>
            <p:cNvSpPr/>
            <p:nvPr/>
          </p:nvSpPr>
          <p:spPr>
            <a:xfrm>
              <a:off x="1300402" y="452449"/>
              <a:ext cx="174923" cy="1753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AU" sz="1300" kern="1200" dirty="0">
                <a:solidFill>
                  <a:srgbClr val="3B6FB5"/>
                </a:solidFill>
              </a:endParaRPr>
            </a:p>
          </p:txBody>
        </p:sp>
      </p:grpSp>
      <p:grpSp>
        <p:nvGrpSpPr>
          <p:cNvPr id="44" name="Group 43"/>
          <p:cNvGrpSpPr/>
          <p:nvPr userDrawn="1"/>
        </p:nvGrpSpPr>
        <p:grpSpPr>
          <a:xfrm>
            <a:off x="5256204" y="2519017"/>
            <a:ext cx="249890" cy="292324"/>
            <a:chOff x="1300402" y="393984"/>
            <a:chExt cx="249890" cy="292324"/>
          </a:xfrm>
        </p:grpSpPr>
        <p:sp>
          <p:nvSpPr>
            <p:cNvPr id="45" name="Multiply 44"/>
            <p:cNvSpPr/>
            <p:nvPr/>
          </p:nvSpPr>
          <p:spPr>
            <a:xfrm>
              <a:off x="1300402" y="393984"/>
              <a:ext cx="249890" cy="292324"/>
            </a:xfrm>
            <a:prstGeom prst="mathMultiply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Multiply 4"/>
            <p:cNvSpPr/>
            <p:nvPr/>
          </p:nvSpPr>
          <p:spPr>
            <a:xfrm>
              <a:off x="1300402" y="452449"/>
              <a:ext cx="174923" cy="1753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AU" sz="1300" kern="1200" dirty="0">
                <a:solidFill>
                  <a:srgbClr val="3B6FB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829171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Tick boxes + M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3B6FB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3B6FB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7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Rectangle 23"/>
          <p:cNvSpPr/>
          <p:nvPr userDrawn="1"/>
        </p:nvSpPr>
        <p:spPr>
          <a:xfrm>
            <a:off x="593726" y="1543050"/>
            <a:ext cx="6927937" cy="274320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 userDrawn="1"/>
        </p:nvSpPr>
        <p:spPr>
          <a:xfrm>
            <a:off x="890052" y="1841277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Rectangle 25"/>
          <p:cNvSpPr/>
          <p:nvPr userDrawn="1"/>
        </p:nvSpPr>
        <p:spPr>
          <a:xfrm>
            <a:off x="890052" y="2668424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890052" y="3497080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8" name="Rectangle 27"/>
          <p:cNvSpPr/>
          <p:nvPr userDrawn="1"/>
        </p:nvSpPr>
        <p:spPr>
          <a:xfrm>
            <a:off x="3711900" y="1841277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3711900" y="2668424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Rectangle 29"/>
          <p:cNvSpPr/>
          <p:nvPr userDrawn="1"/>
        </p:nvSpPr>
        <p:spPr>
          <a:xfrm>
            <a:off x="3711900" y="3497080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43325" y="1788292"/>
            <a:ext cx="2500779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1145654" y="1971262"/>
            <a:ext cx="2503480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944205" y="1774825"/>
            <a:ext cx="2500779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3946534" y="1957797"/>
            <a:ext cx="2503480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1143325" y="2618812"/>
            <a:ext cx="2500779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28"/>
          </p:nvPr>
        </p:nvSpPr>
        <p:spPr>
          <a:xfrm>
            <a:off x="1145654" y="2801784"/>
            <a:ext cx="2503480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1143325" y="3460467"/>
            <a:ext cx="2500779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32"/>
          </p:nvPr>
        </p:nvSpPr>
        <p:spPr>
          <a:xfrm>
            <a:off x="1145654" y="3643438"/>
            <a:ext cx="2503480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9" name="Text Placeholder 3"/>
          <p:cNvSpPr>
            <a:spLocks noGrp="1"/>
          </p:cNvSpPr>
          <p:nvPr>
            <p:ph type="body" sz="quarter" idx="33" hasCustomPrompt="1"/>
          </p:nvPr>
        </p:nvSpPr>
        <p:spPr>
          <a:xfrm>
            <a:off x="3944205" y="2619910"/>
            <a:ext cx="2500779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34"/>
          </p:nvPr>
        </p:nvSpPr>
        <p:spPr>
          <a:xfrm>
            <a:off x="3946534" y="2802882"/>
            <a:ext cx="2503480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3"/>
          <p:cNvSpPr>
            <a:spLocks noGrp="1"/>
          </p:cNvSpPr>
          <p:nvPr>
            <p:ph type="body" sz="quarter" idx="35" hasCustomPrompt="1"/>
          </p:nvPr>
        </p:nvSpPr>
        <p:spPr>
          <a:xfrm>
            <a:off x="3942019" y="3452562"/>
            <a:ext cx="1990508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42" name="Text Placeholder 4"/>
          <p:cNvSpPr>
            <a:spLocks noGrp="1"/>
          </p:cNvSpPr>
          <p:nvPr>
            <p:ph type="body" sz="quarter" idx="36"/>
          </p:nvPr>
        </p:nvSpPr>
        <p:spPr>
          <a:xfrm>
            <a:off x="3944349" y="3635533"/>
            <a:ext cx="1988177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14778" y="708630"/>
            <a:ext cx="6652965" cy="443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97133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Tick boxes + Fem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3B6FB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3B6FB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7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Rectangle 23"/>
          <p:cNvSpPr/>
          <p:nvPr userDrawn="1"/>
        </p:nvSpPr>
        <p:spPr>
          <a:xfrm>
            <a:off x="593726" y="1543050"/>
            <a:ext cx="6927937" cy="274320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 userDrawn="1"/>
        </p:nvSpPr>
        <p:spPr>
          <a:xfrm>
            <a:off x="890052" y="1841277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Rectangle 25"/>
          <p:cNvSpPr/>
          <p:nvPr userDrawn="1"/>
        </p:nvSpPr>
        <p:spPr>
          <a:xfrm>
            <a:off x="890052" y="2668424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890052" y="3497080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8" name="Rectangle 27"/>
          <p:cNvSpPr/>
          <p:nvPr userDrawn="1"/>
        </p:nvSpPr>
        <p:spPr>
          <a:xfrm>
            <a:off x="3711900" y="1841277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3711900" y="2668424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Rectangle 29"/>
          <p:cNvSpPr/>
          <p:nvPr userDrawn="1"/>
        </p:nvSpPr>
        <p:spPr>
          <a:xfrm>
            <a:off x="3711900" y="3497080"/>
            <a:ext cx="136983" cy="136980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43325" y="1788292"/>
            <a:ext cx="2500779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1145654" y="1971262"/>
            <a:ext cx="2503480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944205" y="1774825"/>
            <a:ext cx="2500779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3946534" y="1957797"/>
            <a:ext cx="2503480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1143325" y="2618812"/>
            <a:ext cx="2500779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28"/>
          </p:nvPr>
        </p:nvSpPr>
        <p:spPr>
          <a:xfrm>
            <a:off x="1145654" y="2801784"/>
            <a:ext cx="2503480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1143325" y="3460467"/>
            <a:ext cx="2500779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32"/>
          </p:nvPr>
        </p:nvSpPr>
        <p:spPr>
          <a:xfrm>
            <a:off x="1145654" y="3643438"/>
            <a:ext cx="2503480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9" name="Text Placeholder 3"/>
          <p:cNvSpPr>
            <a:spLocks noGrp="1"/>
          </p:cNvSpPr>
          <p:nvPr>
            <p:ph type="body" sz="quarter" idx="33" hasCustomPrompt="1"/>
          </p:nvPr>
        </p:nvSpPr>
        <p:spPr>
          <a:xfrm>
            <a:off x="3944205" y="2619910"/>
            <a:ext cx="2500779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34"/>
          </p:nvPr>
        </p:nvSpPr>
        <p:spPr>
          <a:xfrm>
            <a:off x="3946534" y="2802882"/>
            <a:ext cx="2503480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3"/>
          <p:cNvSpPr>
            <a:spLocks noGrp="1"/>
          </p:cNvSpPr>
          <p:nvPr>
            <p:ph type="body" sz="quarter" idx="35" hasCustomPrompt="1"/>
          </p:nvPr>
        </p:nvSpPr>
        <p:spPr>
          <a:xfrm>
            <a:off x="3942019" y="3452562"/>
            <a:ext cx="1990508" cy="2362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42" name="Text Placeholder 4"/>
          <p:cNvSpPr>
            <a:spLocks noGrp="1"/>
          </p:cNvSpPr>
          <p:nvPr>
            <p:ph type="body" sz="quarter" idx="36"/>
          </p:nvPr>
        </p:nvSpPr>
        <p:spPr>
          <a:xfrm>
            <a:off x="3944349" y="3635533"/>
            <a:ext cx="1988177" cy="482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00"/>
              </a:lnSpc>
              <a:spcBef>
                <a:spcPts val="600"/>
              </a:spcBef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80001" y="770447"/>
            <a:ext cx="4064000" cy="437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6809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Phon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2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7" name="Rectangle 56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7" name="Freeform 36"/>
          <p:cNvSpPr/>
          <p:nvPr userDrawn="1"/>
        </p:nvSpPr>
        <p:spPr>
          <a:xfrm>
            <a:off x="2536254" y="1542341"/>
            <a:ext cx="1947672" cy="1947672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013A8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cxnSp>
        <p:nvCxnSpPr>
          <p:cNvPr id="64" name="Straight Connector 63"/>
          <p:cNvCxnSpPr>
            <a:stCxn id="73" idx="0"/>
            <a:endCxn id="37" idx="26"/>
          </p:cNvCxnSpPr>
          <p:nvPr userDrawn="1"/>
        </p:nvCxnSpPr>
        <p:spPr>
          <a:xfrm flipH="1">
            <a:off x="4319807" y="1728132"/>
            <a:ext cx="775545" cy="247012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79" idx="63"/>
            <a:endCxn id="37" idx="32"/>
          </p:cNvCxnSpPr>
          <p:nvPr userDrawn="1"/>
        </p:nvCxnSpPr>
        <p:spPr>
          <a:xfrm flipH="1">
            <a:off x="4483926" y="2480666"/>
            <a:ext cx="786786" cy="35512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95" idx="2"/>
            <a:endCxn id="37" idx="37"/>
          </p:cNvCxnSpPr>
          <p:nvPr userDrawn="1"/>
        </p:nvCxnSpPr>
        <p:spPr>
          <a:xfrm flipH="1" flipV="1">
            <a:off x="4368937" y="2975245"/>
            <a:ext cx="779413" cy="201263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Freeform 72"/>
          <p:cNvSpPr/>
          <p:nvPr/>
        </p:nvSpPr>
        <p:spPr>
          <a:xfrm>
            <a:off x="5095350" y="1538591"/>
            <a:ext cx="379080" cy="37908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013A8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79" name="Freeform 78"/>
          <p:cNvSpPr/>
          <p:nvPr/>
        </p:nvSpPr>
        <p:spPr>
          <a:xfrm>
            <a:off x="5269798" y="2272546"/>
            <a:ext cx="379080" cy="37908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0574BB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88" name="Freeform 87"/>
          <p:cNvSpPr/>
          <p:nvPr/>
        </p:nvSpPr>
        <p:spPr>
          <a:xfrm>
            <a:off x="4611072" y="3781225"/>
            <a:ext cx="379080" cy="37908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96D56D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cxnSp>
        <p:nvCxnSpPr>
          <p:cNvPr id="93" name="Straight Connector 92"/>
          <p:cNvCxnSpPr>
            <a:stCxn id="88" idx="6"/>
            <a:endCxn id="37" idx="42"/>
          </p:cNvCxnSpPr>
          <p:nvPr userDrawn="1"/>
        </p:nvCxnSpPr>
        <p:spPr>
          <a:xfrm flipH="1" flipV="1">
            <a:off x="4051126" y="3325894"/>
            <a:ext cx="591891" cy="539569"/>
          </a:xfrm>
          <a:prstGeom prst="line">
            <a:avLst/>
          </a:prstGeom>
          <a:ln w="9525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Freeform 94"/>
          <p:cNvSpPr/>
          <p:nvPr/>
        </p:nvSpPr>
        <p:spPr>
          <a:xfrm>
            <a:off x="5144707" y="3023944"/>
            <a:ext cx="379080" cy="379080"/>
          </a:xfrm>
          <a:custGeom>
            <a:avLst/>
            <a:gdLst>
              <a:gd name="connsiteX0" fmla="*/ 0 w 2143140"/>
              <a:gd name="connsiteY0" fmla="*/ 1071569 h 2143138"/>
              <a:gd name="connsiteX1" fmla="*/ 5165 w 2143140"/>
              <a:gd name="connsiteY1" fmla="*/ 966534 h 2143138"/>
              <a:gd name="connsiteX2" fmla="*/ 20585 w 2143140"/>
              <a:gd name="connsiteY2" fmla="*/ 862517 h 2143138"/>
              <a:gd name="connsiteX3" fmla="*/ 46142 w 2143140"/>
              <a:gd name="connsiteY3" fmla="*/ 760514 h 2143138"/>
              <a:gd name="connsiteX4" fmla="*/ 81568 w 2143140"/>
              <a:gd name="connsiteY4" fmla="*/ 661501 h 2143138"/>
              <a:gd name="connsiteX5" fmla="*/ 126531 w 2143140"/>
              <a:gd name="connsiteY5" fmla="*/ 566431 h 2143138"/>
              <a:gd name="connsiteX6" fmla="*/ 180592 w 2143140"/>
              <a:gd name="connsiteY6" fmla="*/ 476237 h 2143138"/>
              <a:gd name="connsiteX7" fmla="*/ 243236 w 2143140"/>
              <a:gd name="connsiteY7" fmla="*/ 391776 h 2143138"/>
              <a:gd name="connsiteX8" fmla="*/ 313856 w 2143140"/>
              <a:gd name="connsiteY8" fmla="*/ 313855 h 2143138"/>
              <a:gd name="connsiteX9" fmla="*/ 391777 w 2143140"/>
              <a:gd name="connsiteY9" fmla="*/ 243235 h 2143138"/>
              <a:gd name="connsiteX10" fmla="*/ 476238 w 2143140"/>
              <a:gd name="connsiteY10" fmla="*/ 180591 h 2143138"/>
              <a:gd name="connsiteX11" fmla="*/ 566432 w 2143140"/>
              <a:gd name="connsiteY11" fmla="*/ 126531 h 2143138"/>
              <a:gd name="connsiteX12" fmla="*/ 661502 w 2143140"/>
              <a:gd name="connsiteY12" fmla="*/ 81568 h 2143138"/>
              <a:gd name="connsiteX13" fmla="*/ 760515 w 2143140"/>
              <a:gd name="connsiteY13" fmla="*/ 46142 h 2143138"/>
              <a:gd name="connsiteX14" fmla="*/ 862517 w 2143140"/>
              <a:gd name="connsiteY14" fmla="*/ 20585 h 2143138"/>
              <a:gd name="connsiteX15" fmla="*/ 966535 w 2143140"/>
              <a:gd name="connsiteY15" fmla="*/ 5165 h 2143138"/>
              <a:gd name="connsiteX16" fmla="*/ 1071570 w 2143140"/>
              <a:gd name="connsiteY16" fmla="*/ 0 h 2143138"/>
              <a:gd name="connsiteX17" fmla="*/ 1176605 w 2143140"/>
              <a:gd name="connsiteY17" fmla="*/ 5165 h 2143138"/>
              <a:gd name="connsiteX18" fmla="*/ 1280623 w 2143140"/>
              <a:gd name="connsiteY18" fmla="*/ 20585 h 2143138"/>
              <a:gd name="connsiteX19" fmla="*/ 1382625 w 2143140"/>
              <a:gd name="connsiteY19" fmla="*/ 46142 h 2143138"/>
              <a:gd name="connsiteX20" fmla="*/ 1481638 w 2143140"/>
              <a:gd name="connsiteY20" fmla="*/ 81568 h 2143138"/>
              <a:gd name="connsiteX21" fmla="*/ 1576708 w 2143140"/>
              <a:gd name="connsiteY21" fmla="*/ 126531 h 2143138"/>
              <a:gd name="connsiteX22" fmla="*/ 1666902 w 2143140"/>
              <a:gd name="connsiteY22" fmla="*/ 180591 h 2143138"/>
              <a:gd name="connsiteX23" fmla="*/ 1751363 w 2143140"/>
              <a:gd name="connsiteY23" fmla="*/ 243235 h 2143138"/>
              <a:gd name="connsiteX24" fmla="*/ 1829284 w 2143140"/>
              <a:gd name="connsiteY24" fmla="*/ 313855 h 2143138"/>
              <a:gd name="connsiteX25" fmla="*/ 1899904 w 2143140"/>
              <a:gd name="connsiteY25" fmla="*/ 391776 h 2143138"/>
              <a:gd name="connsiteX26" fmla="*/ 1962548 w 2143140"/>
              <a:gd name="connsiteY26" fmla="*/ 476237 h 2143138"/>
              <a:gd name="connsiteX27" fmla="*/ 2016609 w 2143140"/>
              <a:gd name="connsiteY27" fmla="*/ 566431 h 2143138"/>
              <a:gd name="connsiteX28" fmla="*/ 2061572 w 2143140"/>
              <a:gd name="connsiteY28" fmla="*/ 661501 h 2143138"/>
              <a:gd name="connsiteX29" fmla="*/ 2096998 w 2143140"/>
              <a:gd name="connsiteY29" fmla="*/ 760514 h 2143138"/>
              <a:gd name="connsiteX30" fmla="*/ 2122555 w 2143140"/>
              <a:gd name="connsiteY30" fmla="*/ 862517 h 2143138"/>
              <a:gd name="connsiteX31" fmla="*/ 2137975 w 2143140"/>
              <a:gd name="connsiteY31" fmla="*/ 966534 h 2143138"/>
              <a:gd name="connsiteX32" fmla="*/ 2143140 w 2143140"/>
              <a:gd name="connsiteY32" fmla="*/ 1071569 h 2143138"/>
              <a:gd name="connsiteX33" fmla="*/ 2137975 w 2143140"/>
              <a:gd name="connsiteY33" fmla="*/ 1176604 h 2143138"/>
              <a:gd name="connsiteX34" fmla="*/ 2122555 w 2143140"/>
              <a:gd name="connsiteY34" fmla="*/ 1280621 h 2143138"/>
              <a:gd name="connsiteX35" fmla="*/ 2096998 w 2143140"/>
              <a:gd name="connsiteY35" fmla="*/ 1382624 h 2143138"/>
              <a:gd name="connsiteX36" fmla="*/ 2061572 w 2143140"/>
              <a:gd name="connsiteY36" fmla="*/ 1481637 h 2143138"/>
              <a:gd name="connsiteX37" fmla="*/ 2016609 w 2143140"/>
              <a:gd name="connsiteY37" fmla="*/ 1576707 h 2143138"/>
              <a:gd name="connsiteX38" fmla="*/ 1962548 w 2143140"/>
              <a:gd name="connsiteY38" fmla="*/ 1666901 h 2143138"/>
              <a:gd name="connsiteX39" fmla="*/ 1899904 w 2143140"/>
              <a:gd name="connsiteY39" fmla="*/ 1751362 h 2143138"/>
              <a:gd name="connsiteX40" fmla="*/ 1829284 w 2143140"/>
              <a:gd name="connsiteY40" fmla="*/ 1829283 h 2143138"/>
              <a:gd name="connsiteX41" fmla="*/ 1751363 w 2143140"/>
              <a:gd name="connsiteY41" fmla="*/ 1899903 h 2143138"/>
              <a:gd name="connsiteX42" fmla="*/ 1666902 w 2143140"/>
              <a:gd name="connsiteY42" fmla="*/ 1962547 h 2143138"/>
              <a:gd name="connsiteX43" fmla="*/ 1576708 w 2143140"/>
              <a:gd name="connsiteY43" fmla="*/ 2016607 h 2143138"/>
              <a:gd name="connsiteX44" fmla="*/ 1481638 w 2143140"/>
              <a:gd name="connsiteY44" fmla="*/ 2061570 h 2143138"/>
              <a:gd name="connsiteX45" fmla="*/ 1382625 w 2143140"/>
              <a:gd name="connsiteY45" fmla="*/ 2096996 h 2143138"/>
              <a:gd name="connsiteX46" fmla="*/ 1280623 w 2143140"/>
              <a:gd name="connsiteY46" fmla="*/ 2122553 h 2143138"/>
              <a:gd name="connsiteX47" fmla="*/ 1176605 w 2143140"/>
              <a:gd name="connsiteY47" fmla="*/ 2137973 h 2143138"/>
              <a:gd name="connsiteX48" fmla="*/ 1071570 w 2143140"/>
              <a:gd name="connsiteY48" fmla="*/ 2143138 h 2143138"/>
              <a:gd name="connsiteX49" fmla="*/ 966535 w 2143140"/>
              <a:gd name="connsiteY49" fmla="*/ 2137973 h 2143138"/>
              <a:gd name="connsiteX50" fmla="*/ 862517 w 2143140"/>
              <a:gd name="connsiteY50" fmla="*/ 2122553 h 2143138"/>
              <a:gd name="connsiteX51" fmla="*/ 760515 w 2143140"/>
              <a:gd name="connsiteY51" fmla="*/ 2096996 h 2143138"/>
              <a:gd name="connsiteX52" fmla="*/ 661502 w 2143140"/>
              <a:gd name="connsiteY52" fmla="*/ 2061570 h 2143138"/>
              <a:gd name="connsiteX53" fmla="*/ 566432 w 2143140"/>
              <a:gd name="connsiteY53" fmla="*/ 2016607 h 2143138"/>
              <a:gd name="connsiteX54" fmla="*/ 476238 w 2143140"/>
              <a:gd name="connsiteY54" fmla="*/ 1962547 h 2143138"/>
              <a:gd name="connsiteX55" fmla="*/ 391777 w 2143140"/>
              <a:gd name="connsiteY55" fmla="*/ 1899903 h 2143138"/>
              <a:gd name="connsiteX56" fmla="*/ 313856 w 2143140"/>
              <a:gd name="connsiteY56" fmla="*/ 1829283 h 2143138"/>
              <a:gd name="connsiteX57" fmla="*/ 243236 w 2143140"/>
              <a:gd name="connsiteY57" fmla="*/ 1751362 h 2143138"/>
              <a:gd name="connsiteX58" fmla="*/ 180592 w 2143140"/>
              <a:gd name="connsiteY58" fmla="*/ 1666901 h 2143138"/>
              <a:gd name="connsiteX59" fmla="*/ 126531 w 2143140"/>
              <a:gd name="connsiteY59" fmla="*/ 1576707 h 2143138"/>
              <a:gd name="connsiteX60" fmla="*/ 81568 w 2143140"/>
              <a:gd name="connsiteY60" fmla="*/ 1481637 h 2143138"/>
              <a:gd name="connsiteX61" fmla="*/ 46142 w 2143140"/>
              <a:gd name="connsiteY61" fmla="*/ 1382624 h 2143138"/>
              <a:gd name="connsiteX62" fmla="*/ 20585 w 2143140"/>
              <a:gd name="connsiteY62" fmla="*/ 1280621 h 2143138"/>
              <a:gd name="connsiteX63" fmla="*/ 5165 w 2143140"/>
              <a:gd name="connsiteY63" fmla="*/ 1176604 h 2143138"/>
              <a:gd name="connsiteX64" fmla="*/ 0 w 2143140"/>
              <a:gd name="connsiteY64" fmla="*/ 1071569 h 214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143140" h="2143138">
                <a:moveTo>
                  <a:pt x="0" y="1071569"/>
                </a:moveTo>
                <a:lnTo>
                  <a:pt x="5165" y="966534"/>
                </a:lnTo>
                <a:lnTo>
                  <a:pt x="20585" y="862517"/>
                </a:lnTo>
                <a:lnTo>
                  <a:pt x="46142" y="760514"/>
                </a:lnTo>
                <a:lnTo>
                  <a:pt x="81568" y="661501"/>
                </a:lnTo>
                <a:lnTo>
                  <a:pt x="126531" y="566431"/>
                </a:lnTo>
                <a:lnTo>
                  <a:pt x="180592" y="476237"/>
                </a:lnTo>
                <a:lnTo>
                  <a:pt x="243236" y="391776"/>
                </a:lnTo>
                <a:lnTo>
                  <a:pt x="313856" y="313855"/>
                </a:lnTo>
                <a:lnTo>
                  <a:pt x="391777" y="243235"/>
                </a:lnTo>
                <a:lnTo>
                  <a:pt x="476238" y="180591"/>
                </a:lnTo>
                <a:lnTo>
                  <a:pt x="566432" y="126531"/>
                </a:lnTo>
                <a:lnTo>
                  <a:pt x="661502" y="81568"/>
                </a:lnTo>
                <a:lnTo>
                  <a:pt x="760515" y="46142"/>
                </a:lnTo>
                <a:lnTo>
                  <a:pt x="862517" y="20585"/>
                </a:lnTo>
                <a:lnTo>
                  <a:pt x="966535" y="5165"/>
                </a:lnTo>
                <a:lnTo>
                  <a:pt x="1071570" y="0"/>
                </a:lnTo>
                <a:lnTo>
                  <a:pt x="1176605" y="5165"/>
                </a:lnTo>
                <a:lnTo>
                  <a:pt x="1280623" y="20585"/>
                </a:lnTo>
                <a:lnTo>
                  <a:pt x="1382625" y="46142"/>
                </a:lnTo>
                <a:lnTo>
                  <a:pt x="1481638" y="81568"/>
                </a:lnTo>
                <a:lnTo>
                  <a:pt x="1576708" y="126531"/>
                </a:lnTo>
                <a:lnTo>
                  <a:pt x="1666902" y="180591"/>
                </a:lnTo>
                <a:lnTo>
                  <a:pt x="1751363" y="243235"/>
                </a:lnTo>
                <a:lnTo>
                  <a:pt x="1829284" y="313855"/>
                </a:lnTo>
                <a:lnTo>
                  <a:pt x="1899904" y="391776"/>
                </a:lnTo>
                <a:lnTo>
                  <a:pt x="1962548" y="476237"/>
                </a:lnTo>
                <a:lnTo>
                  <a:pt x="2016609" y="566431"/>
                </a:lnTo>
                <a:lnTo>
                  <a:pt x="2061572" y="661501"/>
                </a:lnTo>
                <a:lnTo>
                  <a:pt x="2096998" y="760514"/>
                </a:lnTo>
                <a:lnTo>
                  <a:pt x="2122555" y="862517"/>
                </a:lnTo>
                <a:lnTo>
                  <a:pt x="2137975" y="966534"/>
                </a:lnTo>
                <a:lnTo>
                  <a:pt x="2143140" y="1071569"/>
                </a:lnTo>
                <a:lnTo>
                  <a:pt x="2137975" y="1176604"/>
                </a:lnTo>
                <a:lnTo>
                  <a:pt x="2122555" y="1280621"/>
                </a:lnTo>
                <a:lnTo>
                  <a:pt x="2096998" y="1382624"/>
                </a:lnTo>
                <a:lnTo>
                  <a:pt x="2061572" y="1481637"/>
                </a:lnTo>
                <a:lnTo>
                  <a:pt x="2016609" y="1576707"/>
                </a:lnTo>
                <a:lnTo>
                  <a:pt x="1962548" y="1666901"/>
                </a:lnTo>
                <a:lnTo>
                  <a:pt x="1899904" y="1751362"/>
                </a:lnTo>
                <a:lnTo>
                  <a:pt x="1829284" y="1829283"/>
                </a:lnTo>
                <a:lnTo>
                  <a:pt x="1751363" y="1899903"/>
                </a:lnTo>
                <a:lnTo>
                  <a:pt x="1666902" y="1962547"/>
                </a:lnTo>
                <a:lnTo>
                  <a:pt x="1576708" y="2016607"/>
                </a:lnTo>
                <a:lnTo>
                  <a:pt x="1481638" y="2061570"/>
                </a:lnTo>
                <a:lnTo>
                  <a:pt x="1382625" y="2096996"/>
                </a:lnTo>
                <a:lnTo>
                  <a:pt x="1280623" y="2122553"/>
                </a:lnTo>
                <a:lnTo>
                  <a:pt x="1176605" y="2137973"/>
                </a:lnTo>
                <a:lnTo>
                  <a:pt x="1071570" y="2143138"/>
                </a:lnTo>
                <a:lnTo>
                  <a:pt x="966535" y="2137973"/>
                </a:lnTo>
                <a:lnTo>
                  <a:pt x="862517" y="2122553"/>
                </a:lnTo>
                <a:lnTo>
                  <a:pt x="760515" y="2096996"/>
                </a:lnTo>
                <a:lnTo>
                  <a:pt x="661502" y="2061570"/>
                </a:lnTo>
                <a:lnTo>
                  <a:pt x="566432" y="2016607"/>
                </a:lnTo>
                <a:lnTo>
                  <a:pt x="476238" y="1962547"/>
                </a:lnTo>
                <a:lnTo>
                  <a:pt x="391777" y="1899903"/>
                </a:lnTo>
                <a:lnTo>
                  <a:pt x="313856" y="1829283"/>
                </a:lnTo>
                <a:lnTo>
                  <a:pt x="243236" y="1751362"/>
                </a:lnTo>
                <a:lnTo>
                  <a:pt x="180592" y="1666901"/>
                </a:lnTo>
                <a:lnTo>
                  <a:pt x="126531" y="1576707"/>
                </a:lnTo>
                <a:lnTo>
                  <a:pt x="81568" y="1481637"/>
                </a:lnTo>
                <a:lnTo>
                  <a:pt x="46142" y="1382624"/>
                </a:lnTo>
                <a:lnTo>
                  <a:pt x="20585" y="1280621"/>
                </a:lnTo>
                <a:lnTo>
                  <a:pt x="5165" y="1176604"/>
                </a:lnTo>
                <a:lnTo>
                  <a:pt x="0" y="1071569"/>
                </a:lnTo>
                <a:close/>
              </a:path>
            </a:pathLst>
          </a:custGeom>
          <a:solidFill>
            <a:srgbClr val="8DBAEE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97" name="Rectangle 7"/>
          <p:cNvSpPr/>
          <p:nvPr userDrawn="1"/>
        </p:nvSpPr>
        <p:spPr>
          <a:xfrm>
            <a:off x="1437179" y="1921607"/>
            <a:ext cx="1139032" cy="2042320"/>
          </a:xfrm>
          <a:custGeom>
            <a:avLst/>
            <a:gdLst>
              <a:gd name="connsiteX0" fmla="*/ 0 w 3243262"/>
              <a:gd name="connsiteY0" fmla="*/ 0 h 2014537"/>
              <a:gd name="connsiteX1" fmla="*/ 3243262 w 3243262"/>
              <a:gd name="connsiteY1" fmla="*/ 0 h 2014537"/>
              <a:gd name="connsiteX2" fmla="*/ 3243262 w 3243262"/>
              <a:gd name="connsiteY2" fmla="*/ 2014537 h 2014537"/>
              <a:gd name="connsiteX3" fmla="*/ 0 w 3243262"/>
              <a:gd name="connsiteY3" fmla="*/ 2014537 h 2014537"/>
              <a:gd name="connsiteX4" fmla="*/ 0 w 3243262"/>
              <a:gd name="connsiteY4" fmla="*/ 0 h 2014537"/>
              <a:gd name="connsiteX0" fmla="*/ 0 w 3243262"/>
              <a:gd name="connsiteY0" fmla="*/ 0 h 2014537"/>
              <a:gd name="connsiteX1" fmla="*/ 3243262 w 3243262"/>
              <a:gd name="connsiteY1" fmla="*/ 0 h 2014537"/>
              <a:gd name="connsiteX2" fmla="*/ 3243262 w 3243262"/>
              <a:gd name="connsiteY2" fmla="*/ 2014537 h 2014537"/>
              <a:gd name="connsiteX3" fmla="*/ 0 w 3243262"/>
              <a:gd name="connsiteY3" fmla="*/ 0 h 2014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3262" h="2014537">
                <a:moveTo>
                  <a:pt x="0" y="0"/>
                </a:moveTo>
                <a:lnTo>
                  <a:pt x="3243262" y="0"/>
                </a:lnTo>
                <a:lnTo>
                  <a:pt x="3243262" y="201453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8659168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1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739604" y="1528314"/>
            <a:ext cx="279638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102" name="Text Placeholder 9"/>
          <p:cNvSpPr>
            <a:spLocks noGrp="1"/>
          </p:cNvSpPr>
          <p:nvPr>
            <p:ph type="body" sz="quarter" idx="18" hasCustomPrompt="1"/>
          </p:nvPr>
        </p:nvSpPr>
        <p:spPr>
          <a:xfrm>
            <a:off x="5655626" y="1645140"/>
            <a:ext cx="2880362" cy="46276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r>
              <a:rPr lang="en-US" dirty="0" smtClean="0"/>
              <a:t>here that goes on two lines</a:t>
            </a:r>
          </a:p>
        </p:txBody>
      </p:sp>
      <p:sp>
        <p:nvSpPr>
          <p:cNvPr id="103" name="Text Placeholder 9"/>
          <p:cNvSpPr>
            <a:spLocks noGrp="1"/>
          </p:cNvSpPr>
          <p:nvPr>
            <p:ph type="body" sz="quarter" idx="19" hasCustomPrompt="1"/>
          </p:nvPr>
        </p:nvSpPr>
        <p:spPr>
          <a:xfrm>
            <a:off x="5911678" y="2286013"/>
            <a:ext cx="2624310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104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5827700" y="2402839"/>
            <a:ext cx="2708288" cy="46276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r>
              <a:rPr lang="en-US" dirty="0" smtClean="0"/>
              <a:t>here that goes on two lines</a:t>
            </a:r>
          </a:p>
        </p:txBody>
      </p:sp>
      <p:sp>
        <p:nvSpPr>
          <p:cNvPr id="105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5742978" y="3036741"/>
            <a:ext cx="2793010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106" name="Text Placeholder 9"/>
          <p:cNvSpPr>
            <a:spLocks noGrp="1"/>
          </p:cNvSpPr>
          <p:nvPr>
            <p:ph type="body" sz="quarter" idx="22" hasCustomPrompt="1"/>
          </p:nvPr>
        </p:nvSpPr>
        <p:spPr>
          <a:xfrm>
            <a:off x="5659000" y="3153567"/>
            <a:ext cx="2876988" cy="46276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r>
              <a:rPr lang="en-US" dirty="0" smtClean="0"/>
              <a:t>here that goes on two lines</a:t>
            </a:r>
          </a:p>
        </p:txBody>
      </p:sp>
      <p:sp>
        <p:nvSpPr>
          <p:cNvPr id="10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5426077" y="3796161"/>
            <a:ext cx="3109913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8" name="Text Placeholder 9"/>
          <p:cNvSpPr>
            <a:spLocks noGrp="1"/>
          </p:cNvSpPr>
          <p:nvPr>
            <p:ph type="body" sz="quarter" idx="24" hasCustomPrompt="1"/>
          </p:nvPr>
        </p:nvSpPr>
        <p:spPr>
          <a:xfrm>
            <a:off x="5342098" y="3912987"/>
            <a:ext cx="3193891" cy="46276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FontTx/>
              <a:buNone/>
              <a:defRPr sz="11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r>
              <a:rPr lang="en-US" dirty="0" smtClean="0"/>
              <a:t>here that goes on two lines</a:t>
            </a:r>
          </a:p>
        </p:txBody>
      </p:sp>
      <p:sp>
        <p:nvSpPr>
          <p:cNvPr id="10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2729927" y="2306819"/>
            <a:ext cx="1566261" cy="46276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r>
              <a:rPr lang="en-US" dirty="0" smtClean="0"/>
              <a:t>here that goes on two lines</a:t>
            </a:r>
          </a:p>
        </p:txBody>
      </p:sp>
      <p:sp>
        <p:nvSpPr>
          <p:cNvPr id="111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2750017" y="1877540"/>
            <a:ext cx="1549617" cy="44860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200" b="1" cap="none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</a:t>
            </a:r>
          </a:p>
        </p:txBody>
      </p:sp>
      <p:sp>
        <p:nvSpPr>
          <p:cNvPr id="112" name="Text Placeholder 9"/>
          <p:cNvSpPr>
            <a:spLocks noGrp="1"/>
          </p:cNvSpPr>
          <p:nvPr>
            <p:ph type="body" sz="quarter" idx="28"/>
          </p:nvPr>
        </p:nvSpPr>
        <p:spPr>
          <a:xfrm>
            <a:off x="244091" y="952882"/>
            <a:ext cx="8645267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8804" y="1550142"/>
            <a:ext cx="1570989" cy="2979686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421603" y="1914525"/>
            <a:ext cx="1223745" cy="2192254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6" name="TextBox 45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2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33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4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5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6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8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9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0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1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2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3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4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5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8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9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93177085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Images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3726" y="1323594"/>
            <a:ext cx="1882774" cy="2743201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64326" y="1323594"/>
            <a:ext cx="1882774" cy="2743201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640792" y="1323594"/>
            <a:ext cx="1882774" cy="2743201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617259" y="1323594"/>
            <a:ext cx="1882774" cy="2743201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41282"/>
            <a:ext cx="8229600" cy="438907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7948841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Images x4 +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3726" y="1323594"/>
            <a:ext cx="1882774" cy="2199390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64326" y="1323594"/>
            <a:ext cx="1882774" cy="2199390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640792" y="1323594"/>
            <a:ext cx="1882774" cy="2199390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617259" y="1323594"/>
            <a:ext cx="1882774" cy="2199390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41282"/>
            <a:ext cx="8229600" cy="438907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8" name="Rectangle 27"/>
          <p:cNvSpPr/>
          <p:nvPr userDrawn="1"/>
        </p:nvSpPr>
        <p:spPr>
          <a:xfrm>
            <a:off x="593724" y="3522984"/>
            <a:ext cx="1882775" cy="543983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 userDrawn="1"/>
        </p:nvSpPr>
        <p:spPr>
          <a:xfrm>
            <a:off x="6661146" y="3522984"/>
            <a:ext cx="1885954" cy="543983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 userDrawn="1"/>
        </p:nvSpPr>
        <p:spPr>
          <a:xfrm>
            <a:off x="4638674" y="3522984"/>
            <a:ext cx="1884365" cy="543983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 userDrawn="1"/>
        </p:nvSpPr>
        <p:spPr>
          <a:xfrm>
            <a:off x="2616200" y="3522984"/>
            <a:ext cx="1882777" cy="543983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57886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Text + Imag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3533" y="448858"/>
            <a:ext cx="4779228" cy="690921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text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2" y="1309508"/>
            <a:ext cx="4339023" cy="11606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Oval 4"/>
          <p:cNvSpPr/>
          <p:nvPr userDrawn="1"/>
        </p:nvSpPr>
        <p:spPr>
          <a:xfrm>
            <a:off x="576982" y="2905186"/>
            <a:ext cx="322957" cy="322957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" name="Oval 5"/>
          <p:cNvSpPr/>
          <p:nvPr userDrawn="1"/>
        </p:nvSpPr>
        <p:spPr>
          <a:xfrm>
            <a:off x="576982" y="3411456"/>
            <a:ext cx="322957" cy="322957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576982" y="3908452"/>
            <a:ext cx="322957" cy="322957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8" name="Text Placeholder 29"/>
          <p:cNvSpPr>
            <a:spLocks noGrp="1"/>
          </p:cNvSpPr>
          <p:nvPr>
            <p:ph type="body" sz="quarter" idx="13" hasCustomPrompt="1"/>
          </p:nvPr>
        </p:nvSpPr>
        <p:spPr>
          <a:xfrm>
            <a:off x="480973" y="1711057"/>
            <a:ext cx="4102140" cy="31776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Text Placeholder 34"/>
          <p:cNvSpPr>
            <a:spLocks noGrp="1"/>
          </p:cNvSpPr>
          <p:nvPr>
            <p:ph type="body" sz="quarter" idx="14"/>
          </p:nvPr>
        </p:nvSpPr>
        <p:spPr>
          <a:xfrm>
            <a:off x="477779" y="1930173"/>
            <a:ext cx="3914834" cy="7440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400"/>
              </a:lnSpc>
              <a:spcBef>
                <a:spcPts val="1200"/>
              </a:spcBef>
              <a:spcAft>
                <a:spcPts val="600"/>
              </a:spcAft>
              <a:buFontTx/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906541" y="2853040"/>
            <a:ext cx="3486072" cy="336249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4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pPr marL="0" marR="0" lvl="0" indent="0" algn="l" defTabSz="685800" rtl="0" eaLnBrk="1" fontAlgn="auto" latinLnBrk="0" hangingPunct="1">
              <a:lnSpc>
                <a:spcPts val="1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 Click to edit Master text styles</a:t>
            </a:r>
          </a:p>
          <a:p>
            <a:pPr lvl="0"/>
            <a:r>
              <a:rPr lang="en-US" dirty="0" smtClean="0"/>
              <a:t> </a:t>
            </a:r>
          </a:p>
        </p:txBody>
      </p:sp>
      <p:sp>
        <p:nvSpPr>
          <p:cNvPr id="11" name="Text Placeholder 34"/>
          <p:cNvSpPr>
            <a:spLocks noGrp="1"/>
          </p:cNvSpPr>
          <p:nvPr>
            <p:ph type="body" sz="quarter" idx="16" hasCustomPrompt="1"/>
          </p:nvPr>
        </p:nvSpPr>
        <p:spPr>
          <a:xfrm>
            <a:off x="906541" y="3381136"/>
            <a:ext cx="3486072" cy="353276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4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pPr marL="0" marR="0" lvl="0" indent="0" algn="l" defTabSz="685800" rtl="0" eaLnBrk="1" fontAlgn="auto" latinLnBrk="0" hangingPunct="1">
              <a:lnSpc>
                <a:spcPts val="1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 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12" name="Text Placeholder 34"/>
          <p:cNvSpPr>
            <a:spLocks noGrp="1"/>
          </p:cNvSpPr>
          <p:nvPr>
            <p:ph type="body" sz="quarter" idx="17" hasCustomPrompt="1"/>
          </p:nvPr>
        </p:nvSpPr>
        <p:spPr>
          <a:xfrm>
            <a:off x="906541" y="3886401"/>
            <a:ext cx="3486072" cy="345008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4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pPr marL="0" marR="0" lvl="0" indent="0" algn="l" defTabSz="685800" rtl="0" eaLnBrk="1" fontAlgn="auto" latinLnBrk="0" hangingPunct="1">
              <a:lnSpc>
                <a:spcPts val="1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 Click to edit Master text styles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4104071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Bullets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41282"/>
            <a:ext cx="8390623" cy="756202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</a:t>
            </a:r>
            <a:br>
              <a:rPr lang="en-US" dirty="0" smtClean="0"/>
            </a:br>
            <a:r>
              <a:rPr lang="en-US" dirty="0" smtClean="0"/>
              <a:t>ON TWO LINES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461710" y="1309689"/>
            <a:ext cx="4072690" cy="1890713"/>
          </a:xfrm>
          <a:prstGeom prst="rect">
            <a:avLst/>
          </a:prstGeom>
        </p:spPr>
        <p:txBody>
          <a:bodyPr/>
          <a:lstStyle>
            <a:lvl1pPr marL="180975" indent="-180975">
              <a:lnSpc>
                <a:spcPct val="150000"/>
              </a:lnSpc>
              <a:buSzPct val="130000"/>
              <a:buFont typeface="Arial" panose="020B0604020202020204" pitchFamily="34" charset="0"/>
              <a:buChar char="•"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34268" y="1309689"/>
            <a:ext cx="3967792" cy="1890713"/>
          </a:xfrm>
          <a:prstGeom prst="rect">
            <a:avLst/>
          </a:prstGeom>
        </p:spPr>
        <p:txBody>
          <a:bodyPr/>
          <a:lstStyle>
            <a:lvl1pPr marL="180975" indent="-180975">
              <a:lnSpc>
                <a:spcPct val="150000"/>
              </a:lnSpc>
              <a:buSzPct val="130000"/>
              <a:buFont typeface="Arial" panose="020B0604020202020204" pitchFamily="34" charset="0"/>
              <a:buChar char="•"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683805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1_Bullets left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41282"/>
            <a:ext cx="4001503" cy="756202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</a:t>
            </a:r>
            <a:br>
              <a:rPr lang="en-US" dirty="0" smtClean="0"/>
            </a:br>
            <a:r>
              <a:rPr lang="en-US" dirty="0" smtClean="0"/>
              <a:t>ON TWO LINES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34268" y="1309689"/>
            <a:ext cx="3967792" cy="1890713"/>
          </a:xfrm>
          <a:prstGeom prst="rect">
            <a:avLst/>
          </a:prstGeom>
        </p:spPr>
        <p:txBody>
          <a:bodyPr/>
          <a:lstStyle>
            <a:lvl1pPr marL="180975" indent="-180975">
              <a:lnSpc>
                <a:spcPct val="150000"/>
              </a:lnSpc>
              <a:buSzPct val="130000"/>
              <a:buFont typeface="Arial" panose="020B0604020202020204" pitchFamily="34" charset="0"/>
              <a:buChar char="•"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398602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2_Text right +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" y="1"/>
            <a:ext cx="4572000" cy="5143499"/>
          </a:xfrm>
          <a:prstGeom prst="rect">
            <a:avLst/>
          </a:prstGeom>
          <a:ln w="9525"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056396" y="441282"/>
            <a:ext cx="3838368" cy="756202"/>
          </a:xfrm>
          <a:prstGeom prst="rect">
            <a:avLst/>
          </a:prstGeom>
        </p:spPr>
        <p:txBody>
          <a:bodyPr/>
          <a:lstStyle>
            <a:lvl1pPr>
              <a:defRPr sz="2600" b="1" cap="all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</a:t>
            </a:r>
            <a:br>
              <a:rPr lang="en-US" dirty="0" smtClean="0"/>
            </a:br>
            <a:r>
              <a:rPr lang="en-US" dirty="0" smtClean="0"/>
              <a:t>ON TWO LINES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516344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Box 9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reeform 10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2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148686" y="1299269"/>
            <a:ext cx="3740673" cy="126307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Oval 18"/>
          <p:cNvSpPr/>
          <p:nvPr/>
        </p:nvSpPr>
        <p:spPr>
          <a:xfrm>
            <a:off x="5157005" y="2905186"/>
            <a:ext cx="322957" cy="322957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157005" y="3411456"/>
            <a:ext cx="322957" cy="322957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5157005" y="3908452"/>
            <a:ext cx="322957" cy="322957"/>
          </a:xfrm>
          <a:prstGeom prst="ellipse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2" hasCustomPrompt="1"/>
          </p:nvPr>
        </p:nvSpPr>
        <p:spPr>
          <a:xfrm>
            <a:off x="5067437" y="1711057"/>
            <a:ext cx="3827327" cy="31776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3"/>
          </p:nvPr>
        </p:nvSpPr>
        <p:spPr>
          <a:xfrm>
            <a:off x="5057803" y="1930173"/>
            <a:ext cx="3836961" cy="7440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4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5486566" y="2853039"/>
            <a:ext cx="3103563" cy="356344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4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100"/>
            </a:lvl1pPr>
          </a:lstStyle>
          <a:p>
            <a:pPr marL="0" marR="0" lvl="0" indent="0" algn="l" defTabSz="685800" rtl="0" eaLnBrk="1" fontAlgn="auto" latinLnBrk="0" hangingPunct="1">
              <a:lnSpc>
                <a:spcPts val="1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 Click to edit Master text styles</a:t>
            </a:r>
          </a:p>
          <a:p>
            <a:pPr lvl="0"/>
            <a:r>
              <a:rPr lang="en-US" dirty="0" smtClean="0"/>
              <a:t> </a:t>
            </a:r>
          </a:p>
        </p:txBody>
      </p:sp>
      <p:sp>
        <p:nvSpPr>
          <p:cNvPr id="37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5486566" y="3342503"/>
            <a:ext cx="3103563" cy="356344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4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100"/>
            </a:lvl1pPr>
          </a:lstStyle>
          <a:p>
            <a:pPr marL="0" marR="0" lvl="0" indent="0" algn="l" defTabSz="685800" rtl="0" eaLnBrk="1" fontAlgn="auto" latinLnBrk="0" hangingPunct="1">
              <a:lnSpc>
                <a:spcPts val="1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 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38" name="Text Placeholder 34"/>
          <p:cNvSpPr>
            <a:spLocks noGrp="1"/>
          </p:cNvSpPr>
          <p:nvPr>
            <p:ph type="body" sz="quarter" idx="16" hasCustomPrompt="1"/>
          </p:nvPr>
        </p:nvSpPr>
        <p:spPr>
          <a:xfrm>
            <a:off x="5486566" y="3867084"/>
            <a:ext cx="3103563" cy="356344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4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100"/>
            </a:lvl1pPr>
          </a:lstStyle>
          <a:p>
            <a:pPr marL="0" marR="0" lvl="0" indent="0" algn="l" defTabSz="685800" rtl="0" eaLnBrk="1" fontAlgn="auto" latinLnBrk="0" hangingPunct="1">
              <a:lnSpc>
                <a:spcPts val="1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 Click to edit Master text styles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3008292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3_Text imag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66334" y="1330174"/>
            <a:ext cx="3986742" cy="2756285"/>
          </a:xfrm>
          <a:prstGeom prst="rect">
            <a:avLst/>
          </a:prstGeom>
          <a:ln w="6350">
            <a:noFill/>
          </a:ln>
        </p:spPr>
        <p:txBody>
          <a:bodyPr/>
          <a:lstStyle>
            <a:lvl1pPr>
              <a:defRPr sz="10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43777" y="441282"/>
            <a:ext cx="8185836" cy="444090"/>
          </a:xfrm>
          <a:prstGeom prst="rect">
            <a:avLst/>
          </a:prstGeom>
        </p:spPr>
        <p:txBody>
          <a:bodyPr/>
          <a:lstStyle>
            <a:lvl1pPr>
              <a:defRPr sz="2600" b="1" baseline="0">
                <a:solidFill>
                  <a:srgbClr val="676767"/>
                </a:solidFill>
              </a:defRPr>
            </a:lvl1pPr>
          </a:lstStyle>
          <a:p>
            <a:r>
              <a:rPr lang="en-US" dirty="0" smtClean="0"/>
              <a:t>MASTER SLIDE TITLE ON TWO LINES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3"/>
          </p:nvPr>
        </p:nvSpPr>
        <p:spPr>
          <a:xfrm>
            <a:off x="4754873" y="1316039"/>
            <a:ext cx="3732212" cy="2776991"/>
          </a:xfrm>
          <a:prstGeom prst="rect">
            <a:avLst/>
          </a:prstGeom>
        </p:spPr>
        <p:txBody>
          <a:bodyPr/>
          <a:lstStyle>
            <a:lvl1pPr marL="171450" indent="-171450">
              <a:buFont typeface="Arial" panose="020B0604020202020204" pitchFamily="34" charset="0"/>
              <a:buChar char="•"/>
              <a:defRPr sz="1200">
                <a:solidFill>
                  <a:srgbClr val="676767"/>
                </a:solidFill>
              </a:defRPr>
            </a:lvl1pPr>
            <a:lvl2pPr marL="628650" indent="-285750">
              <a:buFontTx/>
              <a:buBlip>
                <a:blip r:embed="rId2"/>
              </a:buBlip>
              <a:defRPr>
                <a:solidFill>
                  <a:srgbClr val="676767"/>
                </a:solidFill>
              </a:defRPr>
            </a:lvl2pPr>
            <a:lvl3pPr marL="685800" indent="0">
              <a:buFontTx/>
              <a:buNone/>
              <a:defRPr>
                <a:solidFill>
                  <a:srgbClr val="676767"/>
                </a:solidFill>
              </a:defRPr>
            </a:lvl3pPr>
            <a:lvl4pPr marL="1028700" indent="0">
              <a:buFontTx/>
              <a:buNone/>
              <a:defRPr>
                <a:solidFill>
                  <a:srgbClr val="676767"/>
                </a:solidFill>
              </a:defRPr>
            </a:lvl4pPr>
            <a:lvl5pPr marL="1371600" indent="0">
              <a:buFontTx/>
              <a:buNone/>
              <a:defRPr>
                <a:solidFill>
                  <a:srgbClr val="676767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0" y="1306287"/>
            <a:ext cx="0" cy="2786743"/>
          </a:xfrm>
          <a:prstGeom prst="line">
            <a:avLst/>
          </a:prstGeom>
          <a:ln w="12700">
            <a:solidFill>
              <a:srgbClr val="6767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15408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4_Text imag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17"/>
          <p:cNvSpPr>
            <a:spLocks noGrp="1"/>
          </p:cNvSpPr>
          <p:nvPr>
            <p:ph type="pic" sz="quarter" idx="10"/>
          </p:nvPr>
        </p:nvSpPr>
        <p:spPr>
          <a:xfrm>
            <a:off x="594391" y="1557339"/>
            <a:ext cx="1984248" cy="13573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51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4561555" y="1557339"/>
            <a:ext cx="1984248" cy="13573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52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2577973" y="2918745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53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6548909" y="2917065"/>
            <a:ext cx="1980477" cy="136793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54" name="Rectangle 5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5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3532" y="4488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Picture Placeholder 17"/>
          <p:cNvSpPr>
            <a:spLocks noGrp="1"/>
          </p:cNvSpPr>
          <p:nvPr>
            <p:ph type="pic" sz="quarter" idx="24"/>
          </p:nvPr>
        </p:nvSpPr>
        <p:spPr>
          <a:xfrm>
            <a:off x="591425" y="2914318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12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4564065" y="2919413"/>
            <a:ext cx="1984375" cy="13716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13" name="Picture Placeholder 17"/>
          <p:cNvSpPr>
            <a:spLocks noGrp="1"/>
          </p:cNvSpPr>
          <p:nvPr>
            <p:ph type="pic" sz="quarter" idx="27"/>
          </p:nvPr>
        </p:nvSpPr>
        <p:spPr>
          <a:xfrm>
            <a:off x="6550152" y="1558344"/>
            <a:ext cx="1984248" cy="1361069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14" name="Picture Placeholder 17"/>
          <p:cNvSpPr>
            <a:spLocks noGrp="1"/>
          </p:cNvSpPr>
          <p:nvPr>
            <p:ph type="pic" sz="quarter" idx="28"/>
          </p:nvPr>
        </p:nvSpPr>
        <p:spPr>
          <a:xfrm>
            <a:off x="2577973" y="1557338"/>
            <a:ext cx="1984248" cy="13620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9976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5_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icture Placeholder 17"/>
          <p:cNvSpPr>
            <a:spLocks noGrp="1"/>
          </p:cNvSpPr>
          <p:nvPr>
            <p:ph type="pic" sz="quarter" idx="34" hasCustomPrompt="1"/>
          </p:nvPr>
        </p:nvSpPr>
        <p:spPr>
          <a:xfrm>
            <a:off x="6550151" y="2909889"/>
            <a:ext cx="1984248" cy="1374774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 smtClean="0"/>
              <a:t>Picture </a:t>
            </a:r>
            <a:endParaRPr lang="en-US" dirty="0"/>
          </a:p>
        </p:txBody>
      </p:sp>
      <p:sp>
        <p:nvSpPr>
          <p:cNvPr id="77" name="Picture Placeholder 17"/>
          <p:cNvSpPr>
            <a:spLocks noGrp="1"/>
          </p:cNvSpPr>
          <p:nvPr>
            <p:ph type="pic" sz="quarter" idx="32" hasCustomPrompt="1"/>
          </p:nvPr>
        </p:nvSpPr>
        <p:spPr>
          <a:xfrm>
            <a:off x="4567365" y="1546227"/>
            <a:ext cx="1984248" cy="1365248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 smtClean="0"/>
              <a:t>Picture </a:t>
            </a:r>
            <a:endParaRPr lang="en-US" dirty="0"/>
          </a:p>
        </p:txBody>
      </p:sp>
      <p:sp>
        <p:nvSpPr>
          <p:cNvPr id="45" name="Picture Placeholder 17"/>
          <p:cNvSpPr>
            <a:spLocks noGrp="1"/>
          </p:cNvSpPr>
          <p:nvPr>
            <p:ph type="pic" sz="quarter" idx="10" hasCustomPrompt="1"/>
          </p:nvPr>
        </p:nvSpPr>
        <p:spPr>
          <a:xfrm>
            <a:off x="594391" y="1546226"/>
            <a:ext cx="1988726" cy="136366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 smtClean="0"/>
              <a:t>Picture </a:t>
            </a:r>
            <a:endParaRPr lang="en-US" dirty="0"/>
          </a:p>
        </p:txBody>
      </p:sp>
      <p:sp>
        <p:nvSpPr>
          <p:cNvPr id="81" name="Rectangle 80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2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3532" y="4488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9" name="Rectangle 48"/>
          <p:cNvSpPr/>
          <p:nvPr userDrawn="1"/>
        </p:nvSpPr>
        <p:spPr>
          <a:xfrm>
            <a:off x="594391" y="2909888"/>
            <a:ext cx="1988726" cy="137511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1345947" y="4012833"/>
            <a:ext cx="468060" cy="69850"/>
            <a:chOff x="3353879" y="2641954"/>
            <a:chExt cx="468060" cy="69850"/>
          </a:xfrm>
        </p:grpSpPr>
        <p:sp>
          <p:nvSpPr>
            <p:cNvPr id="51" name="Oval 50"/>
            <p:cNvSpPr/>
            <p:nvPr/>
          </p:nvSpPr>
          <p:spPr>
            <a:xfrm>
              <a:off x="3353879" y="2641954"/>
              <a:ext cx="69850" cy="69850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3453432" y="2641954"/>
              <a:ext cx="69850" cy="698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3552985" y="2641954"/>
              <a:ext cx="69850" cy="698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3652538" y="2641954"/>
              <a:ext cx="69850" cy="698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3752089" y="2641954"/>
              <a:ext cx="69850" cy="698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</p:grpSp>
      <p:sp>
        <p:nvSpPr>
          <p:cNvPr id="5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708466" y="3099781"/>
            <a:ext cx="1630276" cy="27375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5"/>
          </p:nvPr>
        </p:nvSpPr>
        <p:spPr>
          <a:xfrm>
            <a:off x="723252" y="3311176"/>
            <a:ext cx="1626248" cy="6133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8" name="Rectangle 57"/>
          <p:cNvSpPr/>
          <p:nvPr userDrawn="1"/>
        </p:nvSpPr>
        <p:spPr>
          <a:xfrm>
            <a:off x="2583117" y="1546226"/>
            <a:ext cx="1984248" cy="1363663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3328863" y="2636862"/>
            <a:ext cx="468060" cy="69850"/>
            <a:chOff x="3353879" y="2641954"/>
            <a:chExt cx="468060" cy="69850"/>
          </a:xfrm>
        </p:grpSpPr>
        <p:sp>
          <p:nvSpPr>
            <p:cNvPr id="60" name="Oval 59"/>
            <p:cNvSpPr/>
            <p:nvPr/>
          </p:nvSpPr>
          <p:spPr>
            <a:xfrm>
              <a:off x="3353879" y="2641954"/>
              <a:ext cx="69850" cy="69850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61" name="Oval 60"/>
            <p:cNvSpPr/>
            <p:nvPr/>
          </p:nvSpPr>
          <p:spPr>
            <a:xfrm>
              <a:off x="3453432" y="2641954"/>
              <a:ext cx="69850" cy="69850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62" name="Oval 61"/>
            <p:cNvSpPr/>
            <p:nvPr/>
          </p:nvSpPr>
          <p:spPr>
            <a:xfrm>
              <a:off x="3552985" y="2641954"/>
              <a:ext cx="69850" cy="698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3652538" y="2641954"/>
              <a:ext cx="69850" cy="698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3752089" y="2641954"/>
              <a:ext cx="69850" cy="698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</p:grpSp>
      <p:sp>
        <p:nvSpPr>
          <p:cNvPr id="65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2691382" y="1723810"/>
            <a:ext cx="1630276" cy="27375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66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2706168" y="1935205"/>
            <a:ext cx="1626248" cy="6133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7" name="Rectangle 66"/>
          <p:cNvSpPr/>
          <p:nvPr userDrawn="1"/>
        </p:nvSpPr>
        <p:spPr>
          <a:xfrm>
            <a:off x="4567365" y="2913606"/>
            <a:ext cx="1984248" cy="1371058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 userDrawn="1"/>
        </p:nvGrpSpPr>
        <p:grpSpPr>
          <a:xfrm>
            <a:off x="5260830" y="3891422"/>
            <a:ext cx="468060" cy="69850"/>
            <a:chOff x="3353879" y="2641954"/>
            <a:chExt cx="468060" cy="69850"/>
          </a:xfrm>
        </p:grpSpPr>
        <p:sp>
          <p:nvSpPr>
            <p:cNvPr id="69" name="Oval 68"/>
            <p:cNvSpPr/>
            <p:nvPr/>
          </p:nvSpPr>
          <p:spPr>
            <a:xfrm>
              <a:off x="3353879" y="2641954"/>
              <a:ext cx="69850" cy="69850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3453432" y="2641954"/>
              <a:ext cx="69850" cy="69850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71" name="Oval 70"/>
            <p:cNvSpPr/>
            <p:nvPr/>
          </p:nvSpPr>
          <p:spPr>
            <a:xfrm>
              <a:off x="3552985" y="2641954"/>
              <a:ext cx="69850" cy="69850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3652538" y="2641954"/>
              <a:ext cx="69850" cy="698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73" name="Oval 72"/>
            <p:cNvSpPr/>
            <p:nvPr/>
          </p:nvSpPr>
          <p:spPr>
            <a:xfrm>
              <a:off x="3752089" y="2641954"/>
              <a:ext cx="69850" cy="698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</p:grpSp>
      <p:sp>
        <p:nvSpPr>
          <p:cNvPr id="7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4623349" y="2978370"/>
            <a:ext cx="1630276" cy="27375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75" name="Text Placeholder 5"/>
          <p:cNvSpPr>
            <a:spLocks noGrp="1"/>
          </p:cNvSpPr>
          <p:nvPr>
            <p:ph type="body" sz="quarter" idx="29"/>
          </p:nvPr>
        </p:nvSpPr>
        <p:spPr>
          <a:xfrm>
            <a:off x="4638135" y="3189764"/>
            <a:ext cx="1626248" cy="6133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6" name="Rectangle 75"/>
          <p:cNvSpPr/>
          <p:nvPr userDrawn="1"/>
        </p:nvSpPr>
        <p:spPr>
          <a:xfrm>
            <a:off x="6551614" y="1546226"/>
            <a:ext cx="1982787" cy="1363662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/>
          <p:cNvGrpSpPr/>
          <p:nvPr userDrawn="1"/>
        </p:nvGrpSpPr>
        <p:grpSpPr>
          <a:xfrm>
            <a:off x="7296693" y="2642486"/>
            <a:ext cx="468060" cy="69850"/>
            <a:chOff x="3353879" y="2641954"/>
            <a:chExt cx="468060" cy="69850"/>
          </a:xfrm>
        </p:grpSpPr>
        <p:sp>
          <p:nvSpPr>
            <p:cNvPr id="83" name="Oval 82"/>
            <p:cNvSpPr/>
            <p:nvPr/>
          </p:nvSpPr>
          <p:spPr>
            <a:xfrm>
              <a:off x="3353879" y="2641954"/>
              <a:ext cx="69850" cy="69850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4" name="Oval 83"/>
            <p:cNvSpPr/>
            <p:nvPr/>
          </p:nvSpPr>
          <p:spPr>
            <a:xfrm>
              <a:off x="3453432" y="2641954"/>
              <a:ext cx="69850" cy="69850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5" name="Oval 84"/>
            <p:cNvSpPr/>
            <p:nvPr/>
          </p:nvSpPr>
          <p:spPr>
            <a:xfrm>
              <a:off x="3552985" y="2641954"/>
              <a:ext cx="69850" cy="69850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3652538" y="2641954"/>
              <a:ext cx="69850" cy="69850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3752089" y="2641954"/>
              <a:ext cx="69850" cy="698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>
                <a:latin typeface="+mj-lt"/>
              </a:endParaRPr>
            </a:p>
          </p:txBody>
        </p:sp>
      </p:grpSp>
      <p:sp>
        <p:nvSpPr>
          <p:cNvPr id="88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6659212" y="1729434"/>
            <a:ext cx="1630276" cy="27375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79" name="Picture Placeholder 17"/>
          <p:cNvSpPr>
            <a:spLocks noGrp="1"/>
          </p:cNvSpPr>
          <p:nvPr>
            <p:ph type="pic" sz="quarter" idx="33" hasCustomPrompt="1"/>
          </p:nvPr>
        </p:nvSpPr>
        <p:spPr>
          <a:xfrm>
            <a:off x="2582863" y="2909889"/>
            <a:ext cx="1984248" cy="1375109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 smtClean="0"/>
              <a:t>Picture </a:t>
            </a:r>
            <a:endParaRPr 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6673998" y="1940828"/>
            <a:ext cx="1626248" cy="6133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3710377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6_Tex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8"/>
          <p:cNvSpPr>
            <a:spLocks noGrp="1"/>
          </p:cNvSpPr>
          <p:nvPr>
            <p:ph type="body" sz="quarter" idx="10" hasCustomPrompt="1"/>
          </p:nvPr>
        </p:nvSpPr>
        <p:spPr>
          <a:xfrm>
            <a:off x="1052115" y="1477807"/>
            <a:ext cx="3132610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Text Placeholder 40"/>
          <p:cNvSpPr>
            <a:spLocks noGrp="1"/>
          </p:cNvSpPr>
          <p:nvPr>
            <p:ph type="body" sz="quarter" idx="11"/>
          </p:nvPr>
        </p:nvSpPr>
        <p:spPr>
          <a:xfrm>
            <a:off x="1062298" y="1703432"/>
            <a:ext cx="3090151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8"/>
          <p:cNvSpPr>
            <a:spLocks noGrp="1"/>
          </p:cNvSpPr>
          <p:nvPr>
            <p:ph type="body" sz="quarter" idx="12" hasCustomPrompt="1"/>
          </p:nvPr>
        </p:nvSpPr>
        <p:spPr>
          <a:xfrm>
            <a:off x="1052115" y="2549060"/>
            <a:ext cx="3132610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0"/>
          <p:cNvSpPr>
            <a:spLocks noGrp="1"/>
          </p:cNvSpPr>
          <p:nvPr>
            <p:ph type="body" sz="quarter" idx="13"/>
          </p:nvPr>
        </p:nvSpPr>
        <p:spPr>
          <a:xfrm>
            <a:off x="1062298" y="2731653"/>
            <a:ext cx="3090151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38"/>
          <p:cNvSpPr>
            <a:spLocks noGrp="1"/>
          </p:cNvSpPr>
          <p:nvPr>
            <p:ph type="body" sz="quarter" idx="14" hasCustomPrompt="1"/>
          </p:nvPr>
        </p:nvSpPr>
        <p:spPr>
          <a:xfrm>
            <a:off x="1052115" y="3550693"/>
            <a:ext cx="3132610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40"/>
          <p:cNvSpPr>
            <a:spLocks noGrp="1"/>
          </p:cNvSpPr>
          <p:nvPr>
            <p:ph type="body" sz="quarter" idx="15"/>
          </p:nvPr>
        </p:nvSpPr>
        <p:spPr>
          <a:xfrm>
            <a:off x="1062298" y="3733286"/>
            <a:ext cx="3090151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ext Placeholder 38"/>
          <p:cNvSpPr>
            <a:spLocks noGrp="1"/>
          </p:cNvSpPr>
          <p:nvPr>
            <p:ph type="body" sz="quarter" idx="16" hasCustomPrompt="1"/>
          </p:nvPr>
        </p:nvSpPr>
        <p:spPr>
          <a:xfrm>
            <a:off x="5380965" y="1477807"/>
            <a:ext cx="3155025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Text Placeholder 40"/>
          <p:cNvSpPr>
            <a:spLocks noGrp="1"/>
          </p:cNvSpPr>
          <p:nvPr>
            <p:ph type="body" sz="quarter" idx="17"/>
          </p:nvPr>
        </p:nvSpPr>
        <p:spPr>
          <a:xfrm>
            <a:off x="5391144" y="1703432"/>
            <a:ext cx="3144844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Text Placeholder 38"/>
          <p:cNvSpPr>
            <a:spLocks noGrp="1"/>
          </p:cNvSpPr>
          <p:nvPr>
            <p:ph type="body" sz="quarter" idx="18" hasCustomPrompt="1"/>
          </p:nvPr>
        </p:nvSpPr>
        <p:spPr>
          <a:xfrm>
            <a:off x="5380965" y="2549060"/>
            <a:ext cx="3155025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Text Placeholder 40"/>
          <p:cNvSpPr>
            <a:spLocks noGrp="1"/>
          </p:cNvSpPr>
          <p:nvPr>
            <p:ph type="body" sz="quarter" idx="19"/>
          </p:nvPr>
        </p:nvSpPr>
        <p:spPr>
          <a:xfrm>
            <a:off x="5391146" y="2731653"/>
            <a:ext cx="3090151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38"/>
          <p:cNvSpPr>
            <a:spLocks noGrp="1"/>
          </p:cNvSpPr>
          <p:nvPr>
            <p:ph type="body" sz="quarter" idx="20" hasCustomPrompt="1"/>
          </p:nvPr>
        </p:nvSpPr>
        <p:spPr>
          <a:xfrm>
            <a:off x="5380965" y="3550693"/>
            <a:ext cx="3155025" cy="27964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40"/>
          <p:cNvSpPr>
            <a:spLocks noGrp="1"/>
          </p:cNvSpPr>
          <p:nvPr>
            <p:ph type="body" sz="quarter" idx="21"/>
          </p:nvPr>
        </p:nvSpPr>
        <p:spPr>
          <a:xfrm>
            <a:off x="5391144" y="3733286"/>
            <a:ext cx="3144844" cy="650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88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3B6F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437312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Wind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114801" y="450881"/>
            <a:ext cx="936799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532" y="559874"/>
            <a:ext cx="8662343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44089" y="1145051"/>
            <a:ext cx="8661785" cy="162072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51210" y="2651760"/>
            <a:ext cx="3308591" cy="249174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0763" y="2651760"/>
            <a:ext cx="3308591" cy="249174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43363" y="1783080"/>
            <a:ext cx="4462044" cy="336042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896209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7_Tex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88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1"/>
            <a:ext cx="7956004" cy="270802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2590800" y="1543051"/>
            <a:ext cx="0" cy="1810211"/>
          </a:xfrm>
          <a:prstGeom prst="line">
            <a:avLst/>
          </a:prstGeom>
          <a:ln w="9525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>
          <a:xfrm>
            <a:off x="4591050" y="1543051"/>
            <a:ext cx="0" cy="1810211"/>
          </a:xfrm>
          <a:prstGeom prst="line">
            <a:avLst/>
          </a:prstGeom>
          <a:ln w="9525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>
            <a:off x="6591300" y="1543051"/>
            <a:ext cx="0" cy="1810211"/>
          </a:xfrm>
          <a:prstGeom prst="line">
            <a:avLst/>
          </a:prstGeom>
          <a:ln w="9525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8"/>
          <p:cNvSpPr>
            <a:spLocks noGrp="1"/>
          </p:cNvSpPr>
          <p:nvPr>
            <p:ph type="body" sz="quarter" idx="28" hasCustomPrompt="1"/>
          </p:nvPr>
        </p:nvSpPr>
        <p:spPr>
          <a:xfrm>
            <a:off x="678465" y="2784766"/>
            <a:ext cx="1767409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1" name="Text Placeholder 40"/>
          <p:cNvSpPr>
            <a:spLocks noGrp="1"/>
          </p:cNvSpPr>
          <p:nvPr>
            <p:ph type="body" sz="quarter" idx="29"/>
          </p:nvPr>
        </p:nvSpPr>
        <p:spPr>
          <a:xfrm>
            <a:off x="678413" y="2945843"/>
            <a:ext cx="1767409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2710397" y="2784766"/>
            <a:ext cx="1767409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3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2710347" y="2945843"/>
            <a:ext cx="1767409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4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4667302" y="2784766"/>
            <a:ext cx="1767409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5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4667252" y="2945843"/>
            <a:ext cx="1767409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6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6729203" y="2784766"/>
            <a:ext cx="1767409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7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6729153" y="2945843"/>
            <a:ext cx="1767409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8" name="Text Placeholder 22"/>
          <p:cNvSpPr>
            <a:spLocks noGrp="1"/>
          </p:cNvSpPr>
          <p:nvPr>
            <p:ph type="body" sz="quarter" idx="36"/>
          </p:nvPr>
        </p:nvSpPr>
        <p:spPr>
          <a:xfrm>
            <a:off x="1849856" y="3766637"/>
            <a:ext cx="6170194" cy="4191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37" hasCustomPrompt="1"/>
          </p:nvPr>
        </p:nvSpPr>
        <p:spPr>
          <a:xfrm>
            <a:off x="1060131" y="3700718"/>
            <a:ext cx="682944" cy="5283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20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47</a:t>
            </a:r>
          </a:p>
        </p:txBody>
      </p:sp>
      <p:grpSp>
        <p:nvGrpSpPr>
          <p:cNvPr id="20" name="Group 4"/>
          <p:cNvGrpSpPr>
            <a:grpSpLocks noChangeAspect="1"/>
          </p:cNvGrpSpPr>
          <p:nvPr userDrawn="1"/>
        </p:nvGrpSpPr>
        <p:grpSpPr bwMode="auto">
          <a:xfrm>
            <a:off x="815574" y="3780177"/>
            <a:ext cx="192697" cy="149143"/>
            <a:chOff x="3962" y="1030"/>
            <a:chExt cx="146" cy="113"/>
          </a:xfrm>
        </p:grpSpPr>
        <p:sp>
          <p:nvSpPr>
            <p:cNvPr id="2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962" y="1030"/>
              <a:ext cx="146" cy="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0" name="Freeform 5"/>
            <p:cNvSpPr>
              <a:spLocks noEditPoints="1"/>
            </p:cNvSpPr>
            <p:nvPr userDrawn="1"/>
          </p:nvSpPr>
          <p:spPr bwMode="auto">
            <a:xfrm>
              <a:off x="3962" y="1030"/>
              <a:ext cx="146" cy="113"/>
            </a:xfrm>
            <a:custGeom>
              <a:avLst/>
              <a:gdLst>
                <a:gd name="T0" fmla="*/ 0 w 315"/>
                <a:gd name="T1" fmla="*/ 160 h 241"/>
                <a:gd name="T2" fmla="*/ 142 w 315"/>
                <a:gd name="T3" fmla="*/ 0 h 241"/>
                <a:gd name="T4" fmla="*/ 147 w 315"/>
                <a:gd name="T5" fmla="*/ 10 h 241"/>
                <a:gd name="T6" fmla="*/ 50 w 315"/>
                <a:gd name="T7" fmla="*/ 124 h 241"/>
                <a:gd name="T8" fmla="*/ 53 w 315"/>
                <a:gd name="T9" fmla="*/ 125 h 241"/>
                <a:gd name="T10" fmla="*/ 77 w 315"/>
                <a:gd name="T11" fmla="*/ 119 h 241"/>
                <a:gd name="T12" fmla="*/ 132 w 315"/>
                <a:gd name="T13" fmla="*/ 178 h 241"/>
                <a:gd name="T14" fmla="*/ 72 w 315"/>
                <a:gd name="T15" fmla="*/ 241 h 241"/>
                <a:gd name="T16" fmla="*/ 0 w 315"/>
                <a:gd name="T17" fmla="*/ 160 h 241"/>
                <a:gd name="T18" fmla="*/ 167 w 315"/>
                <a:gd name="T19" fmla="*/ 160 h 241"/>
                <a:gd name="T20" fmla="*/ 310 w 315"/>
                <a:gd name="T21" fmla="*/ 0 h 241"/>
                <a:gd name="T22" fmla="*/ 315 w 315"/>
                <a:gd name="T23" fmla="*/ 10 h 241"/>
                <a:gd name="T24" fmla="*/ 218 w 315"/>
                <a:gd name="T25" fmla="*/ 124 h 241"/>
                <a:gd name="T26" fmla="*/ 221 w 315"/>
                <a:gd name="T27" fmla="*/ 125 h 241"/>
                <a:gd name="T28" fmla="*/ 245 w 315"/>
                <a:gd name="T29" fmla="*/ 119 h 241"/>
                <a:gd name="T30" fmla="*/ 300 w 315"/>
                <a:gd name="T31" fmla="*/ 178 h 241"/>
                <a:gd name="T32" fmla="*/ 239 w 315"/>
                <a:gd name="T33" fmla="*/ 241 h 241"/>
                <a:gd name="T34" fmla="*/ 167 w 315"/>
                <a:gd name="T35" fmla="*/ 16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5" h="241">
                  <a:moveTo>
                    <a:pt x="0" y="160"/>
                  </a:moveTo>
                  <a:cubicBezTo>
                    <a:pt x="0" y="90"/>
                    <a:pt x="51" y="28"/>
                    <a:pt x="142" y="0"/>
                  </a:cubicBezTo>
                  <a:cubicBezTo>
                    <a:pt x="147" y="10"/>
                    <a:pt x="147" y="10"/>
                    <a:pt x="147" y="10"/>
                  </a:cubicBezTo>
                  <a:cubicBezTo>
                    <a:pt x="84" y="42"/>
                    <a:pt x="53" y="93"/>
                    <a:pt x="50" y="124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60" y="121"/>
                    <a:pt x="68" y="119"/>
                    <a:pt x="77" y="119"/>
                  </a:cubicBezTo>
                  <a:cubicBezTo>
                    <a:pt x="105" y="119"/>
                    <a:pt x="132" y="141"/>
                    <a:pt x="132" y="178"/>
                  </a:cubicBezTo>
                  <a:cubicBezTo>
                    <a:pt x="132" y="211"/>
                    <a:pt x="107" y="241"/>
                    <a:pt x="72" y="241"/>
                  </a:cubicBezTo>
                  <a:cubicBezTo>
                    <a:pt x="27" y="241"/>
                    <a:pt x="0" y="208"/>
                    <a:pt x="0" y="160"/>
                  </a:cubicBezTo>
                  <a:close/>
                  <a:moveTo>
                    <a:pt x="167" y="160"/>
                  </a:moveTo>
                  <a:cubicBezTo>
                    <a:pt x="167" y="90"/>
                    <a:pt x="219" y="28"/>
                    <a:pt x="310" y="0"/>
                  </a:cubicBezTo>
                  <a:cubicBezTo>
                    <a:pt x="315" y="10"/>
                    <a:pt x="315" y="10"/>
                    <a:pt x="315" y="10"/>
                  </a:cubicBezTo>
                  <a:cubicBezTo>
                    <a:pt x="252" y="42"/>
                    <a:pt x="221" y="93"/>
                    <a:pt x="218" y="124"/>
                  </a:cubicBezTo>
                  <a:cubicBezTo>
                    <a:pt x="221" y="125"/>
                    <a:pt x="221" y="125"/>
                    <a:pt x="221" y="125"/>
                  </a:cubicBezTo>
                  <a:cubicBezTo>
                    <a:pt x="228" y="121"/>
                    <a:pt x="236" y="119"/>
                    <a:pt x="245" y="119"/>
                  </a:cubicBezTo>
                  <a:cubicBezTo>
                    <a:pt x="273" y="119"/>
                    <a:pt x="300" y="141"/>
                    <a:pt x="300" y="178"/>
                  </a:cubicBezTo>
                  <a:cubicBezTo>
                    <a:pt x="300" y="211"/>
                    <a:pt x="275" y="241"/>
                    <a:pt x="239" y="241"/>
                  </a:cubicBezTo>
                  <a:cubicBezTo>
                    <a:pt x="195" y="241"/>
                    <a:pt x="167" y="208"/>
                    <a:pt x="167" y="16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41" name="Group 8"/>
          <p:cNvGrpSpPr>
            <a:grpSpLocks noChangeAspect="1"/>
          </p:cNvGrpSpPr>
          <p:nvPr userDrawn="1"/>
        </p:nvGrpSpPr>
        <p:grpSpPr bwMode="auto">
          <a:xfrm>
            <a:off x="8103745" y="3780177"/>
            <a:ext cx="192698" cy="147823"/>
            <a:chOff x="3962" y="1296"/>
            <a:chExt cx="146" cy="112"/>
          </a:xfrm>
        </p:grpSpPr>
        <p:sp>
          <p:nvSpPr>
            <p:cNvPr id="42" name="AutoShape 7"/>
            <p:cNvSpPr>
              <a:spLocks noChangeAspect="1" noChangeArrowheads="1" noTextEdit="1"/>
            </p:cNvSpPr>
            <p:nvPr userDrawn="1"/>
          </p:nvSpPr>
          <p:spPr bwMode="auto">
            <a:xfrm>
              <a:off x="3962" y="1296"/>
              <a:ext cx="146" cy="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3" name="Freeform 9"/>
            <p:cNvSpPr>
              <a:spLocks noEditPoints="1"/>
            </p:cNvSpPr>
            <p:nvPr userDrawn="1"/>
          </p:nvSpPr>
          <p:spPr bwMode="auto">
            <a:xfrm>
              <a:off x="3962" y="1296"/>
              <a:ext cx="146" cy="112"/>
            </a:xfrm>
            <a:custGeom>
              <a:avLst/>
              <a:gdLst>
                <a:gd name="T0" fmla="*/ 0 w 315"/>
                <a:gd name="T1" fmla="*/ 232 h 242"/>
                <a:gd name="T2" fmla="*/ 97 w 315"/>
                <a:gd name="T3" fmla="*/ 118 h 242"/>
                <a:gd name="T4" fmla="*/ 94 w 315"/>
                <a:gd name="T5" fmla="*/ 117 h 242"/>
                <a:gd name="T6" fmla="*/ 70 w 315"/>
                <a:gd name="T7" fmla="*/ 122 h 242"/>
                <a:gd name="T8" fmla="*/ 15 w 315"/>
                <a:gd name="T9" fmla="*/ 63 h 242"/>
                <a:gd name="T10" fmla="*/ 76 w 315"/>
                <a:gd name="T11" fmla="*/ 0 h 242"/>
                <a:gd name="T12" fmla="*/ 148 w 315"/>
                <a:gd name="T13" fmla="*/ 81 h 242"/>
                <a:gd name="T14" fmla="*/ 5 w 315"/>
                <a:gd name="T15" fmla="*/ 242 h 242"/>
                <a:gd name="T16" fmla="*/ 0 w 315"/>
                <a:gd name="T17" fmla="*/ 232 h 242"/>
                <a:gd name="T18" fmla="*/ 168 w 315"/>
                <a:gd name="T19" fmla="*/ 232 h 242"/>
                <a:gd name="T20" fmla="*/ 265 w 315"/>
                <a:gd name="T21" fmla="*/ 118 h 242"/>
                <a:gd name="T22" fmla="*/ 262 w 315"/>
                <a:gd name="T23" fmla="*/ 117 h 242"/>
                <a:gd name="T24" fmla="*/ 237 w 315"/>
                <a:gd name="T25" fmla="*/ 122 h 242"/>
                <a:gd name="T26" fmla="*/ 182 w 315"/>
                <a:gd name="T27" fmla="*/ 63 h 242"/>
                <a:gd name="T28" fmla="*/ 243 w 315"/>
                <a:gd name="T29" fmla="*/ 0 h 242"/>
                <a:gd name="T30" fmla="*/ 315 w 315"/>
                <a:gd name="T31" fmla="*/ 81 h 242"/>
                <a:gd name="T32" fmla="*/ 173 w 315"/>
                <a:gd name="T33" fmla="*/ 242 h 242"/>
                <a:gd name="T34" fmla="*/ 168 w 315"/>
                <a:gd name="T35" fmla="*/ 23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5" h="242">
                  <a:moveTo>
                    <a:pt x="0" y="232"/>
                  </a:moveTo>
                  <a:cubicBezTo>
                    <a:pt x="64" y="200"/>
                    <a:pt x="94" y="148"/>
                    <a:pt x="97" y="118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86" y="120"/>
                    <a:pt x="78" y="122"/>
                    <a:pt x="70" y="122"/>
                  </a:cubicBezTo>
                  <a:cubicBezTo>
                    <a:pt x="42" y="122"/>
                    <a:pt x="15" y="100"/>
                    <a:pt x="15" y="63"/>
                  </a:cubicBezTo>
                  <a:cubicBezTo>
                    <a:pt x="15" y="30"/>
                    <a:pt x="39" y="0"/>
                    <a:pt x="76" y="0"/>
                  </a:cubicBezTo>
                  <a:cubicBezTo>
                    <a:pt x="119" y="0"/>
                    <a:pt x="148" y="33"/>
                    <a:pt x="148" y="81"/>
                  </a:cubicBezTo>
                  <a:cubicBezTo>
                    <a:pt x="148" y="151"/>
                    <a:pt x="95" y="214"/>
                    <a:pt x="5" y="242"/>
                  </a:cubicBezTo>
                  <a:lnTo>
                    <a:pt x="0" y="232"/>
                  </a:lnTo>
                  <a:close/>
                  <a:moveTo>
                    <a:pt x="168" y="232"/>
                  </a:moveTo>
                  <a:cubicBezTo>
                    <a:pt x="231" y="200"/>
                    <a:pt x="262" y="148"/>
                    <a:pt x="265" y="118"/>
                  </a:cubicBezTo>
                  <a:cubicBezTo>
                    <a:pt x="262" y="117"/>
                    <a:pt x="262" y="117"/>
                    <a:pt x="262" y="117"/>
                  </a:cubicBezTo>
                  <a:cubicBezTo>
                    <a:pt x="254" y="120"/>
                    <a:pt x="246" y="122"/>
                    <a:pt x="237" y="122"/>
                  </a:cubicBezTo>
                  <a:cubicBezTo>
                    <a:pt x="210" y="122"/>
                    <a:pt x="182" y="100"/>
                    <a:pt x="182" y="63"/>
                  </a:cubicBezTo>
                  <a:cubicBezTo>
                    <a:pt x="182" y="30"/>
                    <a:pt x="207" y="0"/>
                    <a:pt x="243" y="0"/>
                  </a:cubicBezTo>
                  <a:cubicBezTo>
                    <a:pt x="288" y="0"/>
                    <a:pt x="315" y="33"/>
                    <a:pt x="315" y="81"/>
                  </a:cubicBezTo>
                  <a:cubicBezTo>
                    <a:pt x="315" y="151"/>
                    <a:pt x="263" y="214"/>
                    <a:pt x="173" y="242"/>
                  </a:cubicBezTo>
                  <a:lnTo>
                    <a:pt x="168" y="232"/>
                  </a:ln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96068230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8_Wide chat pla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5" name="Chart Placeholder 2"/>
          <p:cNvSpPr>
            <a:spLocks noGrp="1"/>
          </p:cNvSpPr>
          <p:nvPr>
            <p:ph type="chart" sz="quarter" idx="12"/>
          </p:nvPr>
        </p:nvSpPr>
        <p:spPr>
          <a:xfrm>
            <a:off x="260350" y="1295401"/>
            <a:ext cx="8634413" cy="310197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5" name="TextBox 4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7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7275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9_Tex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477081" y="1800565"/>
            <a:ext cx="2293937" cy="2541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200" b="1" baseline="0">
                <a:solidFill>
                  <a:srgbClr val="0574BB"/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CLICK TO EDIT TEXT</a:t>
            </a:r>
            <a:endParaRPr lang="en-AU" dirty="0"/>
          </a:p>
        </p:txBody>
      </p:sp>
      <p:sp>
        <p:nvSpPr>
          <p:cNvPr id="69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88787" y="2057320"/>
            <a:ext cx="2293937" cy="16431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 b="0">
                <a:solidFill>
                  <a:srgbClr val="676767"/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Click to edit master text</a:t>
            </a:r>
            <a:endParaRPr lang="en-AU" dirty="0"/>
          </a:p>
        </p:txBody>
      </p:sp>
      <p:sp>
        <p:nvSpPr>
          <p:cNvPr id="7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8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29171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0_2Column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53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4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5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6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7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8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9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0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1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2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3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4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5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6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6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Chart Placeholder 2"/>
          <p:cNvSpPr>
            <a:spLocks noGrp="1"/>
          </p:cNvSpPr>
          <p:nvPr>
            <p:ph type="chart" sz="quarter" idx="17"/>
          </p:nvPr>
        </p:nvSpPr>
        <p:spPr>
          <a:xfrm>
            <a:off x="244475" y="1390651"/>
            <a:ext cx="4140200" cy="272097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25" name="Chart Placeholder 2"/>
          <p:cNvSpPr>
            <a:spLocks noGrp="1"/>
          </p:cNvSpPr>
          <p:nvPr>
            <p:ph type="chart" sz="quarter" idx="18"/>
          </p:nvPr>
        </p:nvSpPr>
        <p:spPr>
          <a:xfrm>
            <a:off x="4751487" y="1390651"/>
            <a:ext cx="4140200" cy="272097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21" name="TextBox 20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4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3686809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1_Graph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Chart Placeholder 2"/>
          <p:cNvSpPr>
            <a:spLocks noGrp="1"/>
          </p:cNvSpPr>
          <p:nvPr>
            <p:ph type="chart" sz="quarter" idx="17"/>
          </p:nvPr>
        </p:nvSpPr>
        <p:spPr>
          <a:xfrm>
            <a:off x="244475" y="1390651"/>
            <a:ext cx="4240212" cy="272097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TextBox 5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8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7899082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2_Triangle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Rounded Rectangle 4"/>
          <p:cNvSpPr/>
          <p:nvPr userDrawn="1"/>
        </p:nvSpPr>
        <p:spPr>
          <a:xfrm>
            <a:off x="593726" y="3423928"/>
            <a:ext cx="7953375" cy="254847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726360" y="1643589"/>
            <a:ext cx="7672548" cy="1780340"/>
            <a:chOff x="726360" y="1643588"/>
            <a:chExt cx="7672548" cy="1780340"/>
          </a:xfrm>
        </p:grpSpPr>
        <p:grpSp>
          <p:nvGrpSpPr>
            <p:cNvPr id="7" name="Group 6"/>
            <p:cNvGrpSpPr/>
            <p:nvPr/>
          </p:nvGrpSpPr>
          <p:grpSpPr>
            <a:xfrm>
              <a:off x="726360" y="2113499"/>
              <a:ext cx="7672548" cy="1310429"/>
              <a:chOff x="726360" y="2113499"/>
              <a:chExt cx="7672548" cy="1310429"/>
            </a:xfrm>
          </p:grpSpPr>
          <p:sp>
            <p:nvSpPr>
              <p:cNvPr id="12" name="Isosceles Triangle 11"/>
              <p:cNvSpPr/>
              <p:nvPr/>
            </p:nvSpPr>
            <p:spPr>
              <a:xfrm>
                <a:off x="726360" y="3018841"/>
                <a:ext cx="469900" cy="405086"/>
              </a:xfrm>
              <a:prstGeom prst="triangle">
                <a:avLst/>
              </a:prstGeom>
              <a:solidFill>
                <a:srgbClr val="8DBAEE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Isosceles Triangle 12"/>
              <p:cNvSpPr/>
              <p:nvPr/>
            </p:nvSpPr>
            <p:spPr>
              <a:xfrm>
                <a:off x="1158877" y="2897724"/>
                <a:ext cx="610396" cy="526203"/>
              </a:xfrm>
              <a:prstGeom prst="triangle">
                <a:avLst/>
              </a:prstGeom>
              <a:solidFill>
                <a:srgbClr val="8DBAEE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Isosceles Triangle 13"/>
              <p:cNvSpPr/>
              <p:nvPr/>
            </p:nvSpPr>
            <p:spPr>
              <a:xfrm>
                <a:off x="1628776" y="2564350"/>
                <a:ext cx="997111" cy="859578"/>
              </a:xfrm>
              <a:prstGeom prst="triangle">
                <a:avLst/>
              </a:prstGeom>
              <a:solidFill>
                <a:srgbClr val="013A81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" name="Straight Connector 14"/>
              <p:cNvCxnSpPr/>
              <p:nvPr/>
            </p:nvCxnSpPr>
            <p:spPr>
              <a:xfrm flipV="1">
                <a:off x="961310" y="2675706"/>
                <a:ext cx="1" cy="327260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 flipH="1" flipV="1">
                <a:off x="1458969" y="2560938"/>
                <a:ext cx="5106" cy="327261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 flipV="1">
                <a:off x="2127330" y="2113499"/>
                <a:ext cx="0" cy="421315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Isosceles Triangle 17"/>
              <p:cNvSpPr/>
              <p:nvPr/>
            </p:nvSpPr>
            <p:spPr>
              <a:xfrm>
                <a:off x="2494278" y="3018841"/>
                <a:ext cx="469900" cy="405086"/>
              </a:xfrm>
              <a:prstGeom prst="triangle">
                <a:avLst/>
              </a:prstGeom>
              <a:solidFill>
                <a:srgbClr val="8DBAEE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2926795" y="2897724"/>
                <a:ext cx="610396" cy="526203"/>
              </a:xfrm>
              <a:prstGeom prst="triangle">
                <a:avLst/>
              </a:prstGeom>
              <a:solidFill>
                <a:srgbClr val="8DBAEE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 flipV="1">
                <a:off x="2729228" y="2675706"/>
                <a:ext cx="1" cy="327260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 flipH="1" flipV="1">
                <a:off x="3226887" y="2560938"/>
                <a:ext cx="5106" cy="327261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Isosceles Triangle 21"/>
              <p:cNvSpPr/>
              <p:nvPr/>
            </p:nvSpPr>
            <p:spPr>
              <a:xfrm>
                <a:off x="3411515" y="2564350"/>
                <a:ext cx="997111" cy="859578"/>
              </a:xfrm>
              <a:prstGeom prst="triangle">
                <a:avLst/>
              </a:prstGeom>
              <a:solidFill>
                <a:srgbClr val="013A81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Connector 22"/>
              <p:cNvCxnSpPr/>
              <p:nvPr/>
            </p:nvCxnSpPr>
            <p:spPr>
              <a:xfrm flipV="1">
                <a:off x="3910069" y="2113499"/>
                <a:ext cx="0" cy="421315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Isosceles Triangle 23"/>
              <p:cNvSpPr/>
              <p:nvPr/>
            </p:nvSpPr>
            <p:spPr>
              <a:xfrm>
                <a:off x="4282950" y="2897724"/>
                <a:ext cx="610396" cy="526203"/>
              </a:xfrm>
              <a:prstGeom prst="triangle">
                <a:avLst/>
              </a:prstGeom>
              <a:solidFill>
                <a:srgbClr val="8DBAEE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5" name="Straight Connector 24"/>
              <p:cNvCxnSpPr/>
              <p:nvPr/>
            </p:nvCxnSpPr>
            <p:spPr>
              <a:xfrm flipH="1" flipV="1">
                <a:off x="4583042" y="2560938"/>
                <a:ext cx="5106" cy="327261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Isosceles Triangle 25"/>
              <p:cNvSpPr/>
              <p:nvPr/>
            </p:nvSpPr>
            <p:spPr>
              <a:xfrm>
                <a:off x="4805623" y="3018841"/>
                <a:ext cx="469900" cy="405086"/>
              </a:xfrm>
              <a:prstGeom prst="triangle">
                <a:avLst/>
              </a:prstGeom>
              <a:solidFill>
                <a:srgbClr val="8DBAEE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Isosceles Triangle 26"/>
              <p:cNvSpPr/>
              <p:nvPr/>
            </p:nvSpPr>
            <p:spPr>
              <a:xfrm>
                <a:off x="5238140" y="2897724"/>
                <a:ext cx="610396" cy="526203"/>
              </a:xfrm>
              <a:prstGeom prst="triangle">
                <a:avLst/>
              </a:prstGeom>
              <a:solidFill>
                <a:srgbClr val="8DBAEE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 flipV="1">
                <a:off x="5040573" y="2675706"/>
                <a:ext cx="1" cy="327260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 flipH="1" flipV="1">
                <a:off x="5538232" y="2560938"/>
                <a:ext cx="5106" cy="327261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Isosceles Triangle 29"/>
              <p:cNvSpPr/>
              <p:nvPr/>
            </p:nvSpPr>
            <p:spPr>
              <a:xfrm>
                <a:off x="6527606" y="3018841"/>
                <a:ext cx="469900" cy="405086"/>
              </a:xfrm>
              <a:prstGeom prst="triangle">
                <a:avLst/>
              </a:prstGeom>
              <a:solidFill>
                <a:srgbClr val="8DBAEE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1" name="Straight Connector 30"/>
              <p:cNvCxnSpPr/>
              <p:nvPr/>
            </p:nvCxnSpPr>
            <p:spPr>
              <a:xfrm flipV="1">
                <a:off x="6762556" y="2675706"/>
                <a:ext cx="1" cy="327260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Isosceles Triangle 31"/>
              <p:cNvSpPr/>
              <p:nvPr/>
            </p:nvSpPr>
            <p:spPr>
              <a:xfrm>
                <a:off x="7401797" y="2564350"/>
                <a:ext cx="997111" cy="859578"/>
              </a:xfrm>
              <a:prstGeom prst="triangle">
                <a:avLst/>
              </a:prstGeom>
              <a:solidFill>
                <a:srgbClr val="013A81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 flipV="1">
                <a:off x="7900351" y="2113499"/>
                <a:ext cx="0" cy="421315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Isosceles Triangle 33"/>
              <p:cNvSpPr/>
              <p:nvPr/>
            </p:nvSpPr>
            <p:spPr>
              <a:xfrm>
                <a:off x="6932072" y="2897724"/>
                <a:ext cx="610396" cy="526203"/>
              </a:xfrm>
              <a:prstGeom prst="triangle">
                <a:avLst/>
              </a:prstGeom>
              <a:solidFill>
                <a:srgbClr val="8DBAEE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Straight Connector 34"/>
              <p:cNvCxnSpPr/>
              <p:nvPr/>
            </p:nvCxnSpPr>
            <p:spPr>
              <a:xfrm flipH="1" flipV="1">
                <a:off x="7232164" y="2560938"/>
                <a:ext cx="5106" cy="327261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Isosceles Triangle 35"/>
              <p:cNvSpPr/>
              <p:nvPr/>
            </p:nvSpPr>
            <p:spPr>
              <a:xfrm>
                <a:off x="5680788" y="2564350"/>
                <a:ext cx="997111" cy="859578"/>
              </a:xfrm>
              <a:prstGeom prst="triangle">
                <a:avLst/>
              </a:prstGeom>
              <a:solidFill>
                <a:srgbClr val="013A81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7" name="Straight Connector 36"/>
              <p:cNvCxnSpPr/>
              <p:nvPr/>
            </p:nvCxnSpPr>
            <p:spPr>
              <a:xfrm flipV="1">
                <a:off x="6179342" y="2113499"/>
                <a:ext cx="0" cy="421315"/>
              </a:xfrm>
              <a:prstGeom prst="line">
                <a:avLst/>
              </a:prstGeom>
              <a:ln w="95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2008411" y="1648122"/>
              <a:ext cx="219075" cy="217488"/>
            </a:xfrm>
            <a:custGeom>
              <a:avLst/>
              <a:gdLst>
                <a:gd name="T0" fmla="*/ 0 w 208"/>
                <a:gd name="T1" fmla="*/ 78 h 208"/>
                <a:gd name="T2" fmla="*/ 10 w 208"/>
                <a:gd name="T3" fmla="*/ 39 h 208"/>
                <a:gd name="T4" fmla="*/ 38 w 208"/>
                <a:gd name="T5" fmla="*/ 11 h 208"/>
                <a:gd name="T6" fmla="*/ 78 w 208"/>
                <a:gd name="T7" fmla="*/ 0 h 208"/>
                <a:gd name="T8" fmla="*/ 117 w 208"/>
                <a:gd name="T9" fmla="*/ 11 h 208"/>
                <a:gd name="T10" fmla="*/ 145 w 208"/>
                <a:gd name="T11" fmla="*/ 39 h 208"/>
                <a:gd name="T12" fmla="*/ 156 w 208"/>
                <a:gd name="T13" fmla="*/ 78 h 208"/>
                <a:gd name="T14" fmla="*/ 146 w 208"/>
                <a:gd name="T15" fmla="*/ 117 h 208"/>
                <a:gd name="T16" fmla="*/ 202 w 208"/>
                <a:gd name="T17" fmla="*/ 173 h 208"/>
                <a:gd name="T18" fmla="*/ 208 w 208"/>
                <a:gd name="T19" fmla="*/ 187 h 208"/>
                <a:gd name="T20" fmla="*/ 206 w 208"/>
                <a:gd name="T21" fmla="*/ 195 h 208"/>
                <a:gd name="T22" fmla="*/ 202 w 208"/>
                <a:gd name="T23" fmla="*/ 202 h 208"/>
                <a:gd name="T24" fmla="*/ 195 w 208"/>
                <a:gd name="T25" fmla="*/ 207 h 208"/>
                <a:gd name="T26" fmla="*/ 187 w 208"/>
                <a:gd name="T27" fmla="*/ 208 h 208"/>
                <a:gd name="T28" fmla="*/ 172 w 208"/>
                <a:gd name="T29" fmla="*/ 202 h 208"/>
                <a:gd name="T30" fmla="*/ 116 w 208"/>
                <a:gd name="T31" fmla="*/ 146 h 208"/>
                <a:gd name="T32" fmla="*/ 78 w 208"/>
                <a:gd name="T33" fmla="*/ 156 h 208"/>
                <a:gd name="T34" fmla="*/ 38 w 208"/>
                <a:gd name="T35" fmla="*/ 146 h 208"/>
                <a:gd name="T36" fmla="*/ 10 w 208"/>
                <a:gd name="T37" fmla="*/ 118 h 208"/>
                <a:gd name="T38" fmla="*/ 0 w 208"/>
                <a:gd name="T39" fmla="*/ 78 h 208"/>
                <a:gd name="T40" fmla="*/ 21 w 208"/>
                <a:gd name="T41" fmla="*/ 78 h 208"/>
                <a:gd name="T42" fmla="*/ 25 w 208"/>
                <a:gd name="T43" fmla="*/ 100 h 208"/>
                <a:gd name="T44" fmla="*/ 37 w 208"/>
                <a:gd name="T45" fmla="*/ 119 h 208"/>
                <a:gd name="T46" fmla="*/ 56 w 208"/>
                <a:gd name="T47" fmla="*/ 131 h 208"/>
                <a:gd name="T48" fmla="*/ 78 w 208"/>
                <a:gd name="T49" fmla="*/ 136 h 208"/>
                <a:gd name="T50" fmla="*/ 93 w 208"/>
                <a:gd name="T51" fmla="*/ 133 h 208"/>
                <a:gd name="T52" fmla="*/ 106 w 208"/>
                <a:gd name="T53" fmla="*/ 128 h 208"/>
                <a:gd name="T54" fmla="*/ 118 w 208"/>
                <a:gd name="T55" fmla="*/ 119 h 208"/>
                <a:gd name="T56" fmla="*/ 127 w 208"/>
                <a:gd name="T57" fmla="*/ 107 h 208"/>
                <a:gd name="T58" fmla="*/ 133 w 208"/>
                <a:gd name="T59" fmla="*/ 93 h 208"/>
                <a:gd name="T60" fmla="*/ 135 w 208"/>
                <a:gd name="T61" fmla="*/ 78 h 208"/>
                <a:gd name="T62" fmla="*/ 130 w 208"/>
                <a:gd name="T63" fmla="*/ 56 h 208"/>
                <a:gd name="T64" fmla="*/ 118 w 208"/>
                <a:gd name="T65" fmla="*/ 38 h 208"/>
                <a:gd name="T66" fmla="*/ 100 w 208"/>
                <a:gd name="T67" fmla="*/ 26 h 208"/>
                <a:gd name="T68" fmla="*/ 78 w 208"/>
                <a:gd name="T69" fmla="*/ 21 h 208"/>
                <a:gd name="T70" fmla="*/ 56 w 208"/>
                <a:gd name="T71" fmla="*/ 26 h 208"/>
                <a:gd name="T72" fmla="*/ 37 w 208"/>
                <a:gd name="T73" fmla="*/ 38 h 208"/>
                <a:gd name="T74" fmla="*/ 25 w 208"/>
                <a:gd name="T75" fmla="*/ 56 h 208"/>
                <a:gd name="T76" fmla="*/ 21 w 208"/>
                <a:gd name="T77" fmla="*/ 7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8" h="208">
                  <a:moveTo>
                    <a:pt x="0" y="78"/>
                  </a:moveTo>
                  <a:cubicBezTo>
                    <a:pt x="0" y="64"/>
                    <a:pt x="3" y="51"/>
                    <a:pt x="10" y="39"/>
                  </a:cubicBezTo>
                  <a:cubicBezTo>
                    <a:pt x="17" y="27"/>
                    <a:pt x="26" y="18"/>
                    <a:pt x="38" y="11"/>
                  </a:cubicBezTo>
                  <a:cubicBezTo>
                    <a:pt x="51" y="4"/>
                    <a:pt x="64" y="0"/>
                    <a:pt x="78" y="0"/>
                  </a:cubicBezTo>
                  <a:cubicBezTo>
                    <a:pt x="92" y="0"/>
                    <a:pt x="105" y="4"/>
                    <a:pt x="117" y="11"/>
                  </a:cubicBezTo>
                  <a:cubicBezTo>
                    <a:pt x="129" y="18"/>
                    <a:pt x="138" y="27"/>
                    <a:pt x="145" y="39"/>
                  </a:cubicBezTo>
                  <a:cubicBezTo>
                    <a:pt x="152" y="51"/>
                    <a:pt x="156" y="64"/>
                    <a:pt x="156" y="78"/>
                  </a:cubicBezTo>
                  <a:cubicBezTo>
                    <a:pt x="156" y="92"/>
                    <a:pt x="152" y="105"/>
                    <a:pt x="146" y="117"/>
                  </a:cubicBezTo>
                  <a:cubicBezTo>
                    <a:pt x="202" y="173"/>
                    <a:pt x="202" y="173"/>
                    <a:pt x="202" y="173"/>
                  </a:cubicBezTo>
                  <a:cubicBezTo>
                    <a:pt x="206" y="177"/>
                    <a:pt x="208" y="182"/>
                    <a:pt x="208" y="187"/>
                  </a:cubicBezTo>
                  <a:cubicBezTo>
                    <a:pt x="208" y="190"/>
                    <a:pt x="207" y="193"/>
                    <a:pt x="206" y="195"/>
                  </a:cubicBezTo>
                  <a:cubicBezTo>
                    <a:pt x="205" y="198"/>
                    <a:pt x="204" y="200"/>
                    <a:pt x="202" y="202"/>
                  </a:cubicBezTo>
                  <a:cubicBezTo>
                    <a:pt x="200" y="204"/>
                    <a:pt x="197" y="206"/>
                    <a:pt x="195" y="207"/>
                  </a:cubicBezTo>
                  <a:cubicBezTo>
                    <a:pt x="193" y="208"/>
                    <a:pt x="190" y="208"/>
                    <a:pt x="187" y="208"/>
                  </a:cubicBezTo>
                  <a:cubicBezTo>
                    <a:pt x="181" y="208"/>
                    <a:pt x="176" y="206"/>
                    <a:pt x="172" y="202"/>
                  </a:cubicBezTo>
                  <a:cubicBezTo>
                    <a:pt x="116" y="146"/>
                    <a:pt x="116" y="146"/>
                    <a:pt x="116" y="146"/>
                  </a:cubicBezTo>
                  <a:cubicBezTo>
                    <a:pt x="104" y="153"/>
                    <a:pt x="91" y="156"/>
                    <a:pt x="78" y="156"/>
                  </a:cubicBezTo>
                  <a:cubicBezTo>
                    <a:pt x="64" y="156"/>
                    <a:pt x="50" y="153"/>
                    <a:pt x="38" y="146"/>
                  </a:cubicBezTo>
                  <a:cubicBezTo>
                    <a:pt x="27" y="139"/>
                    <a:pt x="17" y="129"/>
                    <a:pt x="10" y="118"/>
                  </a:cubicBezTo>
                  <a:cubicBezTo>
                    <a:pt x="3" y="105"/>
                    <a:pt x="0" y="92"/>
                    <a:pt x="0" y="78"/>
                  </a:cubicBezTo>
                  <a:close/>
                  <a:moveTo>
                    <a:pt x="21" y="78"/>
                  </a:moveTo>
                  <a:cubicBezTo>
                    <a:pt x="20" y="86"/>
                    <a:pt x="22" y="93"/>
                    <a:pt x="25" y="100"/>
                  </a:cubicBezTo>
                  <a:cubicBezTo>
                    <a:pt x="28" y="107"/>
                    <a:pt x="32" y="113"/>
                    <a:pt x="37" y="119"/>
                  </a:cubicBezTo>
                  <a:cubicBezTo>
                    <a:pt x="43" y="124"/>
                    <a:pt x="49" y="128"/>
                    <a:pt x="56" y="131"/>
                  </a:cubicBezTo>
                  <a:cubicBezTo>
                    <a:pt x="63" y="134"/>
                    <a:pt x="70" y="136"/>
                    <a:pt x="78" y="136"/>
                  </a:cubicBezTo>
                  <a:cubicBezTo>
                    <a:pt x="83" y="136"/>
                    <a:pt x="88" y="135"/>
                    <a:pt x="93" y="133"/>
                  </a:cubicBezTo>
                  <a:cubicBezTo>
                    <a:pt x="97" y="132"/>
                    <a:pt x="102" y="130"/>
                    <a:pt x="106" y="128"/>
                  </a:cubicBezTo>
                  <a:cubicBezTo>
                    <a:pt x="110" y="125"/>
                    <a:pt x="114" y="122"/>
                    <a:pt x="118" y="119"/>
                  </a:cubicBezTo>
                  <a:cubicBezTo>
                    <a:pt x="121" y="115"/>
                    <a:pt x="124" y="111"/>
                    <a:pt x="127" y="107"/>
                  </a:cubicBezTo>
                  <a:cubicBezTo>
                    <a:pt x="129" y="103"/>
                    <a:pt x="131" y="98"/>
                    <a:pt x="133" y="93"/>
                  </a:cubicBezTo>
                  <a:cubicBezTo>
                    <a:pt x="134" y="88"/>
                    <a:pt x="135" y="84"/>
                    <a:pt x="135" y="78"/>
                  </a:cubicBezTo>
                  <a:cubicBezTo>
                    <a:pt x="135" y="71"/>
                    <a:pt x="133" y="63"/>
                    <a:pt x="130" y="56"/>
                  </a:cubicBezTo>
                  <a:cubicBezTo>
                    <a:pt x="127" y="49"/>
                    <a:pt x="123" y="43"/>
                    <a:pt x="118" y="38"/>
                  </a:cubicBezTo>
                  <a:cubicBezTo>
                    <a:pt x="113" y="33"/>
                    <a:pt x="107" y="29"/>
                    <a:pt x="100" y="26"/>
                  </a:cubicBezTo>
                  <a:cubicBezTo>
                    <a:pt x="93" y="23"/>
                    <a:pt x="85" y="21"/>
                    <a:pt x="78" y="21"/>
                  </a:cubicBezTo>
                  <a:cubicBezTo>
                    <a:pt x="70" y="21"/>
                    <a:pt x="62" y="23"/>
                    <a:pt x="56" y="26"/>
                  </a:cubicBezTo>
                  <a:cubicBezTo>
                    <a:pt x="49" y="28"/>
                    <a:pt x="43" y="32"/>
                    <a:pt x="37" y="38"/>
                  </a:cubicBezTo>
                  <a:cubicBezTo>
                    <a:pt x="32" y="44"/>
                    <a:pt x="27" y="50"/>
                    <a:pt x="25" y="56"/>
                  </a:cubicBezTo>
                  <a:cubicBezTo>
                    <a:pt x="22" y="63"/>
                    <a:pt x="21" y="70"/>
                    <a:pt x="21" y="78"/>
                  </a:cubicBezTo>
                  <a:close/>
                </a:path>
              </a:pathLst>
            </a:custGeom>
            <a:solidFill>
              <a:srgbClr val="67676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6"/>
            <p:cNvSpPr>
              <a:spLocks noEditPoints="1"/>
            </p:cNvSpPr>
            <p:nvPr/>
          </p:nvSpPr>
          <p:spPr bwMode="auto">
            <a:xfrm>
              <a:off x="3779742" y="1643588"/>
              <a:ext cx="231775" cy="233363"/>
            </a:xfrm>
            <a:custGeom>
              <a:avLst/>
              <a:gdLst>
                <a:gd name="T0" fmla="*/ 0 w 221"/>
                <a:gd name="T1" fmla="*/ 83 h 222"/>
                <a:gd name="T2" fmla="*/ 11 w 221"/>
                <a:gd name="T3" fmla="*/ 54 h 222"/>
                <a:gd name="T4" fmla="*/ 43 w 221"/>
                <a:gd name="T5" fmla="*/ 62 h 222"/>
                <a:gd name="T6" fmla="*/ 51 w 221"/>
                <a:gd name="T7" fmla="*/ 52 h 222"/>
                <a:gd name="T8" fmla="*/ 60 w 221"/>
                <a:gd name="T9" fmla="*/ 44 h 222"/>
                <a:gd name="T10" fmla="*/ 52 w 221"/>
                <a:gd name="T11" fmla="*/ 13 h 222"/>
                <a:gd name="T12" fmla="*/ 80 w 221"/>
                <a:gd name="T13" fmla="*/ 1 h 222"/>
                <a:gd name="T14" fmla="*/ 97 w 221"/>
                <a:gd name="T15" fmla="*/ 29 h 222"/>
                <a:gd name="T16" fmla="*/ 103 w 221"/>
                <a:gd name="T17" fmla="*/ 28 h 222"/>
                <a:gd name="T18" fmla="*/ 110 w 221"/>
                <a:gd name="T19" fmla="*/ 28 h 222"/>
                <a:gd name="T20" fmla="*/ 122 w 221"/>
                <a:gd name="T21" fmla="*/ 29 h 222"/>
                <a:gd name="T22" fmla="*/ 138 w 221"/>
                <a:gd name="T23" fmla="*/ 0 h 222"/>
                <a:gd name="T24" fmla="*/ 167 w 221"/>
                <a:gd name="T25" fmla="*/ 12 h 222"/>
                <a:gd name="T26" fmla="*/ 159 w 221"/>
                <a:gd name="T27" fmla="*/ 44 h 222"/>
                <a:gd name="T28" fmla="*/ 169 w 221"/>
                <a:gd name="T29" fmla="*/ 52 h 222"/>
                <a:gd name="T30" fmla="*/ 177 w 221"/>
                <a:gd name="T31" fmla="*/ 61 h 222"/>
                <a:gd name="T32" fmla="*/ 209 w 221"/>
                <a:gd name="T33" fmla="*/ 53 h 222"/>
                <a:gd name="T34" fmla="*/ 221 w 221"/>
                <a:gd name="T35" fmla="*/ 81 h 222"/>
                <a:gd name="T36" fmla="*/ 192 w 221"/>
                <a:gd name="T37" fmla="*/ 98 h 222"/>
                <a:gd name="T38" fmla="*/ 193 w 221"/>
                <a:gd name="T39" fmla="*/ 104 h 222"/>
                <a:gd name="T40" fmla="*/ 193 w 221"/>
                <a:gd name="T41" fmla="*/ 111 h 222"/>
                <a:gd name="T42" fmla="*/ 193 w 221"/>
                <a:gd name="T43" fmla="*/ 123 h 222"/>
                <a:gd name="T44" fmla="*/ 221 w 221"/>
                <a:gd name="T45" fmla="*/ 139 h 222"/>
                <a:gd name="T46" fmla="*/ 210 w 221"/>
                <a:gd name="T47" fmla="*/ 168 h 222"/>
                <a:gd name="T48" fmla="*/ 178 w 221"/>
                <a:gd name="T49" fmla="*/ 160 h 222"/>
                <a:gd name="T50" fmla="*/ 169 w 221"/>
                <a:gd name="T51" fmla="*/ 170 h 222"/>
                <a:gd name="T52" fmla="*/ 160 w 221"/>
                <a:gd name="T53" fmla="*/ 178 h 222"/>
                <a:gd name="T54" fmla="*/ 169 w 221"/>
                <a:gd name="T55" fmla="*/ 209 h 222"/>
                <a:gd name="T56" fmla="*/ 141 w 221"/>
                <a:gd name="T57" fmla="*/ 221 h 222"/>
                <a:gd name="T58" fmla="*/ 124 w 221"/>
                <a:gd name="T59" fmla="*/ 193 h 222"/>
                <a:gd name="T60" fmla="*/ 117 w 221"/>
                <a:gd name="T61" fmla="*/ 194 h 222"/>
                <a:gd name="T62" fmla="*/ 110 w 221"/>
                <a:gd name="T63" fmla="*/ 194 h 222"/>
                <a:gd name="T64" fmla="*/ 99 w 221"/>
                <a:gd name="T65" fmla="*/ 193 h 222"/>
                <a:gd name="T66" fmla="*/ 82 w 221"/>
                <a:gd name="T67" fmla="*/ 222 h 222"/>
                <a:gd name="T68" fmla="*/ 54 w 221"/>
                <a:gd name="T69" fmla="*/ 210 h 222"/>
                <a:gd name="T70" fmla="*/ 62 w 221"/>
                <a:gd name="T71" fmla="*/ 178 h 222"/>
                <a:gd name="T72" fmla="*/ 52 w 221"/>
                <a:gd name="T73" fmla="*/ 170 h 222"/>
                <a:gd name="T74" fmla="*/ 44 w 221"/>
                <a:gd name="T75" fmla="*/ 161 h 222"/>
                <a:gd name="T76" fmla="*/ 12 w 221"/>
                <a:gd name="T77" fmla="*/ 169 h 222"/>
                <a:gd name="T78" fmla="*/ 0 w 221"/>
                <a:gd name="T79" fmla="*/ 141 h 222"/>
                <a:gd name="T80" fmla="*/ 28 w 221"/>
                <a:gd name="T81" fmla="*/ 124 h 222"/>
                <a:gd name="T82" fmla="*/ 27 w 221"/>
                <a:gd name="T83" fmla="*/ 118 h 222"/>
                <a:gd name="T84" fmla="*/ 27 w 221"/>
                <a:gd name="T85" fmla="*/ 111 h 222"/>
                <a:gd name="T86" fmla="*/ 28 w 221"/>
                <a:gd name="T87" fmla="*/ 99 h 222"/>
                <a:gd name="T88" fmla="*/ 0 w 221"/>
                <a:gd name="T89" fmla="*/ 83 h 222"/>
                <a:gd name="T90" fmla="*/ 69 w 221"/>
                <a:gd name="T91" fmla="*/ 111 h 222"/>
                <a:gd name="T92" fmla="*/ 72 w 221"/>
                <a:gd name="T93" fmla="*/ 126 h 222"/>
                <a:gd name="T94" fmla="*/ 80 w 221"/>
                <a:gd name="T95" fmla="*/ 140 h 222"/>
                <a:gd name="T96" fmla="*/ 93 w 221"/>
                <a:gd name="T97" fmla="*/ 149 h 222"/>
                <a:gd name="T98" fmla="*/ 110 w 221"/>
                <a:gd name="T99" fmla="*/ 153 h 222"/>
                <a:gd name="T100" fmla="*/ 125 w 221"/>
                <a:gd name="T101" fmla="*/ 150 h 222"/>
                <a:gd name="T102" fmla="*/ 139 w 221"/>
                <a:gd name="T103" fmla="*/ 141 h 222"/>
                <a:gd name="T104" fmla="*/ 148 w 221"/>
                <a:gd name="T105" fmla="*/ 128 h 222"/>
                <a:gd name="T106" fmla="*/ 152 w 221"/>
                <a:gd name="T107" fmla="*/ 111 h 222"/>
                <a:gd name="T108" fmla="*/ 149 w 221"/>
                <a:gd name="T109" fmla="*/ 96 h 222"/>
                <a:gd name="T110" fmla="*/ 141 w 221"/>
                <a:gd name="T111" fmla="*/ 82 h 222"/>
                <a:gd name="T112" fmla="*/ 127 w 221"/>
                <a:gd name="T113" fmla="*/ 73 h 222"/>
                <a:gd name="T114" fmla="*/ 110 w 221"/>
                <a:gd name="T115" fmla="*/ 69 h 222"/>
                <a:gd name="T116" fmla="*/ 95 w 221"/>
                <a:gd name="T117" fmla="*/ 72 h 222"/>
                <a:gd name="T118" fmla="*/ 82 w 221"/>
                <a:gd name="T119" fmla="*/ 81 h 222"/>
                <a:gd name="T120" fmla="*/ 72 w 221"/>
                <a:gd name="T121" fmla="*/ 94 h 222"/>
                <a:gd name="T122" fmla="*/ 69 w 221"/>
                <a:gd name="T123" fmla="*/ 1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1" h="222">
                  <a:moveTo>
                    <a:pt x="0" y="83"/>
                  </a:moveTo>
                  <a:cubicBezTo>
                    <a:pt x="2" y="74"/>
                    <a:pt x="6" y="64"/>
                    <a:pt x="11" y="54"/>
                  </a:cubicBezTo>
                  <a:cubicBezTo>
                    <a:pt x="43" y="62"/>
                    <a:pt x="43" y="62"/>
                    <a:pt x="43" y="62"/>
                  </a:cubicBezTo>
                  <a:cubicBezTo>
                    <a:pt x="45" y="59"/>
                    <a:pt x="48" y="55"/>
                    <a:pt x="51" y="52"/>
                  </a:cubicBezTo>
                  <a:cubicBezTo>
                    <a:pt x="54" y="49"/>
                    <a:pt x="57" y="47"/>
                    <a:pt x="60" y="44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61" y="7"/>
                    <a:pt x="70" y="3"/>
                    <a:pt x="80" y="1"/>
                  </a:cubicBezTo>
                  <a:cubicBezTo>
                    <a:pt x="97" y="29"/>
                    <a:pt x="97" y="29"/>
                    <a:pt x="97" y="29"/>
                  </a:cubicBezTo>
                  <a:cubicBezTo>
                    <a:pt x="99" y="29"/>
                    <a:pt x="101" y="28"/>
                    <a:pt x="103" y="28"/>
                  </a:cubicBezTo>
                  <a:cubicBezTo>
                    <a:pt x="105" y="28"/>
                    <a:pt x="108" y="28"/>
                    <a:pt x="110" y="28"/>
                  </a:cubicBezTo>
                  <a:cubicBezTo>
                    <a:pt x="114" y="28"/>
                    <a:pt x="118" y="28"/>
                    <a:pt x="122" y="29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47" y="2"/>
                    <a:pt x="157" y="6"/>
                    <a:pt x="167" y="12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63" y="46"/>
                    <a:pt x="166" y="49"/>
                    <a:pt x="169" y="52"/>
                  </a:cubicBezTo>
                  <a:cubicBezTo>
                    <a:pt x="172" y="55"/>
                    <a:pt x="175" y="58"/>
                    <a:pt x="177" y="61"/>
                  </a:cubicBezTo>
                  <a:cubicBezTo>
                    <a:pt x="209" y="53"/>
                    <a:pt x="209" y="53"/>
                    <a:pt x="209" y="53"/>
                  </a:cubicBezTo>
                  <a:cubicBezTo>
                    <a:pt x="214" y="61"/>
                    <a:pt x="218" y="71"/>
                    <a:pt x="221" y="81"/>
                  </a:cubicBezTo>
                  <a:cubicBezTo>
                    <a:pt x="192" y="98"/>
                    <a:pt x="192" y="98"/>
                    <a:pt x="192" y="98"/>
                  </a:cubicBezTo>
                  <a:cubicBezTo>
                    <a:pt x="193" y="100"/>
                    <a:pt x="193" y="102"/>
                    <a:pt x="193" y="104"/>
                  </a:cubicBezTo>
                  <a:cubicBezTo>
                    <a:pt x="193" y="106"/>
                    <a:pt x="193" y="108"/>
                    <a:pt x="193" y="111"/>
                  </a:cubicBezTo>
                  <a:cubicBezTo>
                    <a:pt x="193" y="115"/>
                    <a:pt x="193" y="119"/>
                    <a:pt x="193" y="123"/>
                  </a:cubicBezTo>
                  <a:cubicBezTo>
                    <a:pt x="221" y="139"/>
                    <a:pt x="221" y="139"/>
                    <a:pt x="221" y="139"/>
                  </a:cubicBezTo>
                  <a:cubicBezTo>
                    <a:pt x="219" y="148"/>
                    <a:pt x="215" y="158"/>
                    <a:pt x="210" y="168"/>
                  </a:cubicBezTo>
                  <a:cubicBezTo>
                    <a:pt x="178" y="160"/>
                    <a:pt x="178" y="160"/>
                    <a:pt x="178" y="160"/>
                  </a:cubicBezTo>
                  <a:cubicBezTo>
                    <a:pt x="175" y="163"/>
                    <a:pt x="172" y="167"/>
                    <a:pt x="169" y="170"/>
                  </a:cubicBezTo>
                  <a:cubicBezTo>
                    <a:pt x="167" y="173"/>
                    <a:pt x="164" y="175"/>
                    <a:pt x="160" y="178"/>
                  </a:cubicBezTo>
                  <a:cubicBezTo>
                    <a:pt x="169" y="209"/>
                    <a:pt x="169" y="209"/>
                    <a:pt x="169" y="209"/>
                  </a:cubicBezTo>
                  <a:cubicBezTo>
                    <a:pt x="160" y="215"/>
                    <a:pt x="151" y="219"/>
                    <a:pt x="141" y="221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2" y="193"/>
                    <a:pt x="120" y="194"/>
                    <a:pt x="117" y="194"/>
                  </a:cubicBezTo>
                  <a:cubicBezTo>
                    <a:pt x="115" y="194"/>
                    <a:pt x="113" y="194"/>
                    <a:pt x="110" y="194"/>
                  </a:cubicBezTo>
                  <a:cubicBezTo>
                    <a:pt x="106" y="194"/>
                    <a:pt x="103" y="194"/>
                    <a:pt x="99" y="193"/>
                  </a:cubicBezTo>
                  <a:cubicBezTo>
                    <a:pt x="82" y="222"/>
                    <a:pt x="82" y="222"/>
                    <a:pt x="82" y="222"/>
                  </a:cubicBezTo>
                  <a:cubicBezTo>
                    <a:pt x="73" y="220"/>
                    <a:pt x="64" y="216"/>
                    <a:pt x="54" y="210"/>
                  </a:cubicBezTo>
                  <a:cubicBezTo>
                    <a:pt x="62" y="178"/>
                    <a:pt x="62" y="178"/>
                    <a:pt x="62" y="178"/>
                  </a:cubicBezTo>
                  <a:cubicBezTo>
                    <a:pt x="58" y="176"/>
                    <a:pt x="55" y="173"/>
                    <a:pt x="52" y="170"/>
                  </a:cubicBezTo>
                  <a:cubicBezTo>
                    <a:pt x="49" y="167"/>
                    <a:pt x="46" y="164"/>
                    <a:pt x="44" y="161"/>
                  </a:cubicBezTo>
                  <a:cubicBezTo>
                    <a:pt x="12" y="169"/>
                    <a:pt x="12" y="169"/>
                    <a:pt x="12" y="169"/>
                  </a:cubicBezTo>
                  <a:cubicBezTo>
                    <a:pt x="7" y="161"/>
                    <a:pt x="3" y="151"/>
                    <a:pt x="0" y="141"/>
                  </a:cubicBezTo>
                  <a:cubicBezTo>
                    <a:pt x="28" y="124"/>
                    <a:pt x="28" y="124"/>
                    <a:pt x="28" y="124"/>
                  </a:cubicBezTo>
                  <a:cubicBezTo>
                    <a:pt x="28" y="122"/>
                    <a:pt x="28" y="120"/>
                    <a:pt x="27" y="118"/>
                  </a:cubicBezTo>
                  <a:cubicBezTo>
                    <a:pt x="27" y="116"/>
                    <a:pt x="27" y="114"/>
                    <a:pt x="27" y="111"/>
                  </a:cubicBezTo>
                  <a:cubicBezTo>
                    <a:pt x="27" y="107"/>
                    <a:pt x="27" y="103"/>
                    <a:pt x="28" y="99"/>
                  </a:cubicBezTo>
                  <a:lnTo>
                    <a:pt x="0" y="83"/>
                  </a:lnTo>
                  <a:close/>
                  <a:moveTo>
                    <a:pt x="69" y="111"/>
                  </a:moveTo>
                  <a:cubicBezTo>
                    <a:pt x="69" y="116"/>
                    <a:pt x="70" y="121"/>
                    <a:pt x="72" y="126"/>
                  </a:cubicBezTo>
                  <a:cubicBezTo>
                    <a:pt x="74" y="131"/>
                    <a:pt x="76" y="136"/>
                    <a:pt x="80" y="140"/>
                  </a:cubicBezTo>
                  <a:cubicBezTo>
                    <a:pt x="84" y="144"/>
                    <a:pt x="88" y="147"/>
                    <a:pt x="93" y="149"/>
                  </a:cubicBezTo>
                  <a:cubicBezTo>
                    <a:pt x="98" y="151"/>
                    <a:pt x="104" y="153"/>
                    <a:pt x="110" y="153"/>
                  </a:cubicBezTo>
                  <a:cubicBezTo>
                    <a:pt x="115" y="153"/>
                    <a:pt x="120" y="152"/>
                    <a:pt x="125" y="150"/>
                  </a:cubicBezTo>
                  <a:cubicBezTo>
                    <a:pt x="130" y="148"/>
                    <a:pt x="135" y="145"/>
                    <a:pt x="139" y="141"/>
                  </a:cubicBezTo>
                  <a:cubicBezTo>
                    <a:pt x="143" y="138"/>
                    <a:pt x="146" y="133"/>
                    <a:pt x="148" y="128"/>
                  </a:cubicBezTo>
                  <a:cubicBezTo>
                    <a:pt x="151" y="123"/>
                    <a:pt x="152" y="117"/>
                    <a:pt x="152" y="111"/>
                  </a:cubicBezTo>
                  <a:cubicBezTo>
                    <a:pt x="152" y="106"/>
                    <a:pt x="151" y="101"/>
                    <a:pt x="149" y="96"/>
                  </a:cubicBezTo>
                  <a:cubicBezTo>
                    <a:pt x="147" y="91"/>
                    <a:pt x="144" y="86"/>
                    <a:pt x="141" y="82"/>
                  </a:cubicBezTo>
                  <a:cubicBezTo>
                    <a:pt x="137" y="78"/>
                    <a:pt x="132" y="75"/>
                    <a:pt x="127" y="73"/>
                  </a:cubicBezTo>
                  <a:cubicBezTo>
                    <a:pt x="122" y="71"/>
                    <a:pt x="117" y="69"/>
                    <a:pt x="110" y="69"/>
                  </a:cubicBezTo>
                  <a:cubicBezTo>
                    <a:pt x="105" y="69"/>
                    <a:pt x="100" y="70"/>
                    <a:pt x="95" y="72"/>
                  </a:cubicBezTo>
                  <a:cubicBezTo>
                    <a:pt x="90" y="74"/>
                    <a:pt x="86" y="77"/>
                    <a:pt x="82" y="81"/>
                  </a:cubicBezTo>
                  <a:cubicBezTo>
                    <a:pt x="78" y="84"/>
                    <a:pt x="75" y="89"/>
                    <a:pt x="72" y="94"/>
                  </a:cubicBezTo>
                  <a:cubicBezTo>
                    <a:pt x="70" y="99"/>
                    <a:pt x="69" y="105"/>
                    <a:pt x="69" y="111"/>
                  </a:cubicBezTo>
                  <a:close/>
                </a:path>
              </a:pathLst>
            </a:custGeom>
            <a:solidFill>
              <a:srgbClr val="67676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6"/>
            <p:cNvSpPr>
              <a:spLocks/>
            </p:cNvSpPr>
            <p:nvPr/>
          </p:nvSpPr>
          <p:spPr bwMode="auto">
            <a:xfrm>
              <a:off x="7824310" y="1667350"/>
              <a:ext cx="189437" cy="195121"/>
            </a:xfrm>
            <a:custGeom>
              <a:avLst/>
              <a:gdLst>
                <a:gd name="T0" fmla="*/ 53 w 182"/>
                <a:gd name="T1" fmla="*/ 181 h 188"/>
                <a:gd name="T2" fmla="*/ 6 w 182"/>
                <a:gd name="T3" fmla="*/ 118 h 188"/>
                <a:gd name="T4" fmla="*/ 10 w 182"/>
                <a:gd name="T5" fmla="*/ 92 h 188"/>
                <a:gd name="T6" fmla="*/ 35 w 182"/>
                <a:gd name="T7" fmla="*/ 96 h 188"/>
                <a:gd name="T8" fmla="*/ 66 w 182"/>
                <a:gd name="T9" fmla="*/ 137 h 188"/>
                <a:gd name="T10" fmla="*/ 145 w 182"/>
                <a:gd name="T11" fmla="*/ 11 h 188"/>
                <a:gd name="T12" fmla="*/ 170 w 182"/>
                <a:gd name="T13" fmla="*/ 5 h 188"/>
                <a:gd name="T14" fmla="*/ 176 w 182"/>
                <a:gd name="T15" fmla="*/ 30 h 188"/>
                <a:gd name="T16" fmla="*/ 84 w 182"/>
                <a:gd name="T17" fmla="*/ 180 h 188"/>
                <a:gd name="T18" fmla="*/ 69 w 182"/>
                <a:gd name="T19" fmla="*/ 188 h 188"/>
                <a:gd name="T20" fmla="*/ 68 w 182"/>
                <a:gd name="T21" fmla="*/ 188 h 188"/>
                <a:gd name="T22" fmla="*/ 53 w 182"/>
                <a:gd name="T23" fmla="*/ 181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2" h="188">
                  <a:moveTo>
                    <a:pt x="53" y="181"/>
                  </a:moveTo>
                  <a:cubicBezTo>
                    <a:pt x="6" y="118"/>
                    <a:pt x="6" y="118"/>
                    <a:pt x="6" y="118"/>
                  </a:cubicBezTo>
                  <a:cubicBezTo>
                    <a:pt x="0" y="110"/>
                    <a:pt x="1" y="98"/>
                    <a:pt x="10" y="92"/>
                  </a:cubicBezTo>
                  <a:cubicBezTo>
                    <a:pt x="18" y="86"/>
                    <a:pt x="29" y="88"/>
                    <a:pt x="35" y="96"/>
                  </a:cubicBezTo>
                  <a:cubicBezTo>
                    <a:pt x="66" y="137"/>
                    <a:pt x="66" y="137"/>
                    <a:pt x="66" y="137"/>
                  </a:cubicBezTo>
                  <a:cubicBezTo>
                    <a:pt x="145" y="11"/>
                    <a:pt x="145" y="11"/>
                    <a:pt x="145" y="11"/>
                  </a:cubicBezTo>
                  <a:cubicBezTo>
                    <a:pt x="150" y="2"/>
                    <a:pt x="162" y="0"/>
                    <a:pt x="170" y="5"/>
                  </a:cubicBezTo>
                  <a:cubicBezTo>
                    <a:pt x="179" y="10"/>
                    <a:pt x="182" y="22"/>
                    <a:pt x="176" y="30"/>
                  </a:cubicBezTo>
                  <a:cubicBezTo>
                    <a:pt x="84" y="180"/>
                    <a:pt x="84" y="180"/>
                    <a:pt x="84" y="180"/>
                  </a:cubicBezTo>
                  <a:cubicBezTo>
                    <a:pt x="81" y="184"/>
                    <a:pt x="75" y="188"/>
                    <a:pt x="69" y="188"/>
                  </a:cubicBezTo>
                  <a:cubicBezTo>
                    <a:pt x="69" y="188"/>
                    <a:pt x="69" y="188"/>
                    <a:pt x="68" y="188"/>
                  </a:cubicBezTo>
                  <a:cubicBezTo>
                    <a:pt x="62" y="188"/>
                    <a:pt x="57" y="185"/>
                    <a:pt x="53" y="181"/>
                  </a:cubicBezTo>
                  <a:close/>
                </a:path>
              </a:pathLst>
            </a:custGeom>
            <a:solidFill>
              <a:srgbClr val="6767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9"/>
            <p:cNvSpPr>
              <a:spLocks noEditPoints="1"/>
            </p:cNvSpPr>
            <p:nvPr/>
          </p:nvSpPr>
          <p:spPr bwMode="auto">
            <a:xfrm>
              <a:off x="6056954" y="1667350"/>
              <a:ext cx="215900" cy="196850"/>
            </a:xfrm>
            <a:custGeom>
              <a:avLst/>
              <a:gdLst>
                <a:gd name="T0" fmla="*/ 0 w 136"/>
                <a:gd name="T1" fmla="*/ 33 h 124"/>
                <a:gd name="T2" fmla="*/ 0 w 136"/>
                <a:gd name="T3" fmla="*/ 0 h 124"/>
                <a:gd name="T4" fmla="*/ 37 w 136"/>
                <a:gd name="T5" fmla="*/ 0 h 124"/>
                <a:gd name="T6" fmla="*/ 37 w 136"/>
                <a:gd name="T7" fmla="*/ 33 h 124"/>
                <a:gd name="T8" fmla="*/ 0 w 136"/>
                <a:gd name="T9" fmla="*/ 33 h 124"/>
                <a:gd name="T10" fmla="*/ 4 w 136"/>
                <a:gd name="T11" fmla="*/ 50 h 124"/>
                <a:gd name="T12" fmla="*/ 32 w 136"/>
                <a:gd name="T13" fmla="*/ 50 h 124"/>
                <a:gd name="T14" fmla="*/ 32 w 136"/>
                <a:gd name="T15" fmla="*/ 62 h 124"/>
                <a:gd name="T16" fmla="*/ 4 w 136"/>
                <a:gd name="T17" fmla="*/ 62 h 124"/>
                <a:gd name="T18" fmla="*/ 4 w 136"/>
                <a:gd name="T19" fmla="*/ 50 h 124"/>
                <a:gd name="T20" fmla="*/ 4 w 136"/>
                <a:gd name="T21" fmla="*/ 81 h 124"/>
                <a:gd name="T22" fmla="*/ 32 w 136"/>
                <a:gd name="T23" fmla="*/ 81 h 124"/>
                <a:gd name="T24" fmla="*/ 32 w 136"/>
                <a:gd name="T25" fmla="*/ 93 h 124"/>
                <a:gd name="T26" fmla="*/ 4 w 136"/>
                <a:gd name="T27" fmla="*/ 93 h 124"/>
                <a:gd name="T28" fmla="*/ 4 w 136"/>
                <a:gd name="T29" fmla="*/ 81 h 124"/>
                <a:gd name="T30" fmla="*/ 4 w 136"/>
                <a:gd name="T31" fmla="*/ 112 h 124"/>
                <a:gd name="T32" fmla="*/ 32 w 136"/>
                <a:gd name="T33" fmla="*/ 112 h 124"/>
                <a:gd name="T34" fmla="*/ 32 w 136"/>
                <a:gd name="T35" fmla="*/ 124 h 124"/>
                <a:gd name="T36" fmla="*/ 4 w 136"/>
                <a:gd name="T37" fmla="*/ 124 h 124"/>
                <a:gd name="T38" fmla="*/ 4 w 136"/>
                <a:gd name="T39" fmla="*/ 112 h 124"/>
                <a:gd name="T40" fmla="*/ 49 w 136"/>
                <a:gd name="T41" fmla="*/ 33 h 124"/>
                <a:gd name="T42" fmla="*/ 49 w 136"/>
                <a:gd name="T43" fmla="*/ 0 h 124"/>
                <a:gd name="T44" fmla="*/ 87 w 136"/>
                <a:gd name="T45" fmla="*/ 0 h 124"/>
                <a:gd name="T46" fmla="*/ 87 w 136"/>
                <a:gd name="T47" fmla="*/ 33 h 124"/>
                <a:gd name="T48" fmla="*/ 49 w 136"/>
                <a:gd name="T49" fmla="*/ 33 h 124"/>
                <a:gd name="T50" fmla="*/ 53 w 136"/>
                <a:gd name="T51" fmla="*/ 50 h 124"/>
                <a:gd name="T52" fmla="*/ 82 w 136"/>
                <a:gd name="T53" fmla="*/ 50 h 124"/>
                <a:gd name="T54" fmla="*/ 82 w 136"/>
                <a:gd name="T55" fmla="*/ 62 h 124"/>
                <a:gd name="T56" fmla="*/ 53 w 136"/>
                <a:gd name="T57" fmla="*/ 62 h 124"/>
                <a:gd name="T58" fmla="*/ 53 w 136"/>
                <a:gd name="T59" fmla="*/ 50 h 124"/>
                <a:gd name="T60" fmla="*/ 53 w 136"/>
                <a:gd name="T61" fmla="*/ 81 h 124"/>
                <a:gd name="T62" fmla="*/ 82 w 136"/>
                <a:gd name="T63" fmla="*/ 81 h 124"/>
                <a:gd name="T64" fmla="*/ 82 w 136"/>
                <a:gd name="T65" fmla="*/ 93 h 124"/>
                <a:gd name="T66" fmla="*/ 53 w 136"/>
                <a:gd name="T67" fmla="*/ 93 h 124"/>
                <a:gd name="T68" fmla="*/ 53 w 136"/>
                <a:gd name="T69" fmla="*/ 81 h 124"/>
                <a:gd name="T70" fmla="*/ 53 w 136"/>
                <a:gd name="T71" fmla="*/ 112 h 124"/>
                <a:gd name="T72" fmla="*/ 82 w 136"/>
                <a:gd name="T73" fmla="*/ 112 h 124"/>
                <a:gd name="T74" fmla="*/ 82 w 136"/>
                <a:gd name="T75" fmla="*/ 124 h 124"/>
                <a:gd name="T76" fmla="*/ 53 w 136"/>
                <a:gd name="T77" fmla="*/ 124 h 124"/>
                <a:gd name="T78" fmla="*/ 53 w 136"/>
                <a:gd name="T79" fmla="*/ 112 h 124"/>
                <a:gd name="T80" fmla="*/ 98 w 136"/>
                <a:gd name="T81" fmla="*/ 33 h 124"/>
                <a:gd name="T82" fmla="*/ 98 w 136"/>
                <a:gd name="T83" fmla="*/ 0 h 124"/>
                <a:gd name="T84" fmla="*/ 136 w 136"/>
                <a:gd name="T85" fmla="*/ 0 h 124"/>
                <a:gd name="T86" fmla="*/ 136 w 136"/>
                <a:gd name="T87" fmla="*/ 33 h 124"/>
                <a:gd name="T88" fmla="*/ 98 w 136"/>
                <a:gd name="T89" fmla="*/ 33 h 124"/>
                <a:gd name="T90" fmla="*/ 103 w 136"/>
                <a:gd name="T91" fmla="*/ 50 h 124"/>
                <a:gd name="T92" fmla="*/ 131 w 136"/>
                <a:gd name="T93" fmla="*/ 50 h 124"/>
                <a:gd name="T94" fmla="*/ 131 w 136"/>
                <a:gd name="T95" fmla="*/ 62 h 124"/>
                <a:gd name="T96" fmla="*/ 103 w 136"/>
                <a:gd name="T97" fmla="*/ 62 h 124"/>
                <a:gd name="T98" fmla="*/ 103 w 136"/>
                <a:gd name="T99" fmla="*/ 50 h 124"/>
                <a:gd name="T100" fmla="*/ 103 w 136"/>
                <a:gd name="T101" fmla="*/ 81 h 124"/>
                <a:gd name="T102" fmla="*/ 131 w 136"/>
                <a:gd name="T103" fmla="*/ 81 h 124"/>
                <a:gd name="T104" fmla="*/ 131 w 136"/>
                <a:gd name="T105" fmla="*/ 93 h 124"/>
                <a:gd name="T106" fmla="*/ 103 w 136"/>
                <a:gd name="T107" fmla="*/ 93 h 124"/>
                <a:gd name="T108" fmla="*/ 103 w 136"/>
                <a:gd name="T109" fmla="*/ 81 h 124"/>
                <a:gd name="T110" fmla="*/ 103 w 136"/>
                <a:gd name="T111" fmla="*/ 112 h 124"/>
                <a:gd name="T112" fmla="*/ 131 w 136"/>
                <a:gd name="T113" fmla="*/ 112 h 124"/>
                <a:gd name="T114" fmla="*/ 131 w 136"/>
                <a:gd name="T115" fmla="*/ 124 h 124"/>
                <a:gd name="T116" fmla="*/ 103 w 136"/>
                <a:gd name="T117" fmla="*/ 124 h 124"/>
                <a:gd name="T118" fmla="*/ 103 w 136"/>
                <a:gd name="T11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36" h="124">
                  <a:moveTo>
                    <a:pt x="0" y="33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33"/>
                  </a:lnTo>
                  <a:lnTo>
                    <a:pt x="0" y="33"/>
                  </a:lnTo>
                  <a:close/>
                  <a:moveTo>
                    <a:pt x="4" y="50"/>
                  </a:moveTo>
                  <a:lnTo>
                    <a:pt x="32" y="50"/>
                  </a:lnTo>
                  <a:lnTo>
                    <a:pt x="32" y="62"/>
                  </a:lnTo>
                  <a:lnTo>
                    <a:pt x="4" y="62"/>
                  </a:lnTo>
                  <a:lnTo>
                    <a:pt x="4" y="50"/>
                  </a:lnTo>
                  <a:close/>
                  <a:moveTo>
                    <a:pt x="4" y="81"/>
                  </a:moveTo>
                  <a:lnTo>
                    <a:pt x="32" y="81"/>
                  </a:lnTo>
                  <a:lnTo>
                    <a:pt x="32" y="93"/>
                  </a:lnTo>
                  <a:lnTo>
                    <a:pt x="4" y="93"/>
                  </a:lnTo>
                  <a:lnTo>
                    <a:pt x="4" y="81"/>
                  </a:lnTo>
                  <a:close/>
                  <a:moveTo>
                    <a:pt x="4" y="112"/>
                  </a:moveTo>
                  <a:lnTo>
                    <a:pt x="32" y="112"/>
                  </a:lnTo>
                  <a:lnTo>
                    <a:pt x="32" y="124"/>
                  </a:lnTo>
                  <a:lnTo>
                    <a:pt x="4" y="124"/>
                  </a:lnTo>
                  <a:lnTo>
                    <a:pt x="4" y="112"/>
                  </a:lnTo>
                  <a:close/>
                  <a:moveTo>
                    <a:pt x="49" y="33"/>
                  </a:moveTo>
                  <a:lnTo>
                    <a:pt x="49" y="0"/>
                  </a:lnTo>
                  <a:lnTo>
                    <a:pt x="87" y="0"/>
                  </a:lnTo>
                  <a:lnTo>
                    <a:pt x="87" y="33"/>
                  </a:lnTo>
                  <a:lnTo>
                    <a:pt x="49" y="33"/>
                  </a:lnTo>
                  <a:close/>
                  <a:moveTo>
                    <a:pt x="53" y="50"/>
                  </a:moveTo>
                  <a:lnTo>
                    <a:pt x="82" y="50"/>
                  </a:lnTo>
                  <a:lnTo>
                    <a:pt x="82" y="62"/>
                  </a:lnTo>
                  <a:lnTo>
                    <a:pt x="53" y="62"/>
                  </a:lnTo>
                  <a:lnTo>
                    <a:pt x="53" y="50"/>
                  </a:lnTo>
                  <a:close/>
                  <a:moveTo>
                    <a:pt x="53" y="81"/>
                  </a:moveTo>
                  <a:lnTo>
                    <a:pt x="82" y="81"/>
                  </a:lnTo>
                  <a:lnTo>
                    <a:pt x="82" y="93"/>
                  </a:lnTo>
                  <a:lnTo>
                    <a:pt x="53" y="93"/>
                  </a:lnTo>
                  <a:lnTo>
                    <a:pt x="53" y="81"/>
                  </a:lnTo>
                  <a:close/>
                  <a:moveTo>
                    <a:pt x="53" y="112"/>
                  </a:moveTo>
                  <a:lnTo>
                    <a:pt x="82" y="112"/>
                  </a:lnTo>
                  <a:lnTo>
                    <a:pt x="82" y="124"/>
                  </a:lnTo>
                  <a:lnTo>
                    <a:pt x="53" y="124"/>
                  </a:lnTo>
                  <a:lnTo>
                    <a:pt x="53" y="112"/>
                  </a:lnTo>
                  <a:close/>
                  <a:moveTo>
                    <a:pt x="98" y="33"/>
                  </a:moveTo>
                  <a:lnTo>
                    <a:pt x="98" y="0"/>
                  </a:lnTo>
                  <a:lnTo>
                    <a:pt x="136" y="0"/>
                  </a:lnTo>
                  <a:lnTo>
                    <a:pt x="136" y="33"/>
                  </a:lnTo>
                  <a:lnTo>
                    <a:pt x="98" y="33"/>
                  </a:lnTo>
                  <a:close/>
                  <a:moveTo>
                    <a:pt x="103" y="50"/>
                  </a:moveTo>
                  <a:lnTo>
                    <a:pt x="131" y="50"/>
                  </a:lnTo>
                  <a:lnTo>
                    <a:pt x="131" y="62"/>
                  </a:lnTo>
                  <a:lnTo>
                    <a:pt x="103" y="62"/>
                  </a:lnTo>
                  <a:lnTo>
                    <a:pt x="103" y="50"/>
                  </a:lnTo>
                  <a:close/>
                  <a:moveTo>
                    <a:pt x="103" y="81"/>
                  </a:moveTo>
                  <a:lnTo>
                    <a:pt x="131" y="81"/>
                  </a:lnTo>
                  <a:lnTo>
                    <a:pt x="131" y="93"/>
                  </a:lnTo>
                  <a:lnTo>
                    <a:pt x="103" y="93"/>
                  </a:lnTo>
                  <a:lnTo>
                    <a:pt x="103" y="81"/>
                  </a:lnTo>
                  <a:close/>
                  <a:moveTo>
                    <a:pt x="103" y="112"/>
                  </a:moveTo>
                  <a:lnTo>
                    <a:pt x="131" y="112"/>
                  </a:lnTo>
                  <a:lnTo>
                    <a:pt x="131" y="124"/>
                  </a:lnTo>
                  <a:lnTo>
                    <a:pt x="103" y="124"/>
                  </a:lnTo>
                  <a:lnTo>
                    <a:pt x="103" y="112"/>
                  </a:lnTo>
                  <a:close/>
                </a:path>
              </a:pathLst>
            </a:custGeom>
            <a:solidFill>
              <a:srgbClr val="6767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" name="Text Placeholder 22"/>
          <p:cNvSpPr>
            <a:spLocks noGrp="1"/>
          </p:cNvSpPr>
          <p:nvPr>
            <p:ph type="body" sz="quarter" idx="28"/>
          </p:nvPr>
        </p:nvSpPr>
        <p:spPr>
          <a:xfrm>
            <a:off x="607902" y="3853255"/>
            <a:ext cx="7962726" cy="35518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12" hasCustomPrompt="1"/>
          </p:nvPr>
        </p:nvSpPr>
        <p:spPr>
          <a:xfrm>
            <a:off x="1451276" y="1939117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0" name="Text Placeholder 40"/>
          <p:cNvSpPr>
            <a:spLocks noGrp="1"/>
          </p:cNvSpPr>
          <p:nvPr>
            <p:ph type="body" sz="quarter" idx="13" hasCustomPrompt="1"/>
          </p:nvPr>
        </p:nvSpPr>
        <p:spPr>
          <a:xfrm>
            <a:off x="506220" y="2293750"/>
            <a:ext cx="916307" cy="43081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Text </a:t>
            </a:r>
            <a:br>
              <a:rPr lang="en-US" dirty="0" smtClean="0"/>
            </a:br>
            <a:r>
              <a:rPr lang="en-US" dirty="0" smtClean="0"/>
              <a:t>here</a:t>
            </a:r>
          </a:p>
        </p:txBody>
      </p:sp>
      <p:sp>
        <p:nvSpPr>
          <p:cNvPr id="41" name="Text Placeholder 38"/>
          <p:cNvSpPr>
            <a:spLocks noGrp="1"/>
          </p:cNvSpPr>
          <p:nvPr>
            <p:ph type="body" sz="quarter" idx="29" hasCustomPrompt="1"/>
          </p:nvPr>
        </p:nvSpPr>
        <p:spPr>
          <a:xfrm>
            <a:off x="3252383" y="1939117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2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5520094" y="1939117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3" name="Text Placeholder 38"/>
          <p:cNvSpPr>
            <a:spLocks noGrp="1"/>
          </p:cNvSpPr>
          <p:nvPr>
            <p:ph type="body" sz="quarter" idx="31" hasCustomPrompt="1"/>
          </p:nvPr>
        </p:nvSpPr>
        <p:spPr>
          <a:xfrm>
            <a:off x="7228689" y="1939117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4" name="Text Placeholder 40"/>
          <p:cNvSpPr>
            <a:spLocks noGrp="1"/>
          </p:cNvSpPr>
          <p:nvPr>
            <p:ph type="body" sz="quarter" idx="32" hasCustomPrompt="1"/>
          </p:nvPr>
        </p:nvSpPr>
        <p:spPr>
          <a:xfrm>
            <a:off x="1006846" y="2154339"/>
            <a:ext cx="916307" cy="43081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Text </a:t>
            </a:r>
            <a:br>
              <a:rPr lang="en-US" dirty="0" smtClean="0"/>
            </a:br>
            <a:r>
              <a:rPr lang="en-US" dirty="0" smtClean="0"/>
              <a:t>here</a:t>
            </a:r>
          </a:p>
        </p:txBody>
      </p:sp>
      <p:sp>
        <p:nvSpPr>
          <p:cNvPr id="45" name="Text Placeholder 40"/>
          <p:cNvSpPr>
            <a:spLocks noGrp="1"/>
          </p:cNvSpPr>
          <p:nvPr>
            <p:ph type="body" sz="quarter" idx="33" hasCustomPrompt="1"/>
          </p:nvPr>
        </p:nvSpPr>
        <p:spPr>
          <a:xfrm>
            <a:off x="2288858" y="2293750"/>
            <a:ext cx="916307" cy="43081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Text </a:t>
            </a:r>
            <a:br>
              <a:rPr lang="en-US" dirty="0" smtClean="0"/>
            </a:br>
            <a:r>
              <a:rPr lang="en-US" dirty="0" smtClean="0"/>
              <a:t>here</a:t>
            </a:r>
          </a:p>
        </p:txBody>
      </p:sp>
      <p:sp>
        <p:nvSpPr>
          <p:cNvPr id="46" name="Text Placeholder 40"/>
          <p:cNvSpPr>
            <a:spLocks noGrp="1"/>
          </p:cNvSpPr>
          <p:nvPr>
            <p:ph type="body" sz="quarter" idx="34" hasCustomPrompt="1"/>
          </p:nvPr>
        </p:nvSpPr>
        <p:spPr>
          <a:xfrm>
            <a:off x="2775586" y="2122420"/>
            <a:ext cx="916307" cy="43081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Text </a:t>
            </a:r>
            <a:br>
              <a:rPr lang="en-US" dirty="0" smtClean="0"/>
            </a:br>
            <a:r>
              <a:rPr lang="en-US" dirty="0" smtClean="0"/>
              <a:t>here</a:t>
            </a:r>
          </a:p>
        </p:txBody>
      </p:sp>
      <p:sp>
        <p:nvSpPr>
          <p:cNvPr id="47" name="Text Placeholder 40"/>
          <p:cNvSpPr>
            <a:spLocks noGrp="1"/>
          </p:cNvSpPr>
          <p:nvPr>
            <p:ph type="body" sz="quarter" idx="35" hasCustomPrompt="1"/>
          </p:nvPr>
        </p:nvSpPr>
        <p:spPr>
          <a:xfrm>
            <a:off x="4133313" y="2122420"/>
            <a:ext cx="916307" cy="43081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Text </a:t>
            </a:r>
            <a:br>
              <a:rPr lang="en-US" dirty="0" smtClean="0"/>
            </a:br>
            <a:r>
              <a:rPr lang="en-US" dirty="0" smtClean="0"/>
              <a:t>here</a:t>
            </a:r>
          </a:p>
        </p:txBody>
      </p:sp>
      <p:sp>
        <p:nvSpPr>
          <p:cNvPr id="48" name="Text Placeholder 40"/>
          <p:cNvSpPr>
            <a:spLocks noGrp="1"/>
          </p:cNvSpPr>
          <p:nvPr>
            <p:ph type="body" sz="quarter" idx="36" hasCustomPrompt="1"/>
          </p:nvPr>
        </p:nvSpPr>
        <p:spPr>
          <a:xfrm>
            <a:off x="5083499" y="2122420"/>
            <a:ext cx="916307" cy="43081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Text </a:t>
            </a:r>
            <a:br>
              <a:rPr lang="en-US" dirty="0" smtClean="0"/>
            </a:br>
            <a:r>
              <a:rPr lang="en-US" dirty="0" smtClean="0"/>
              <a:t>here</a:t>
            </a:r>
          </a:p>
        </p:txBody>
      </p:sp>
      <p:sp>
        <p:nvSpPr>
          <p:cNvPr id="49" name="Text Placeholder 40"/>
          <p:cNvSpPr>
            <a:spLocks noGrp="1"/>
          </p:cNvSpPr>
          <p:nvPr>
            <p:ph type="body" sz="quarter" idx="37" hasCustomPrompt="1"/>
          </p:nvPr>
        </p:nvSpPr>
        <p:spPr>
          <a:xfrm>
            <a:off x="4593352" y="2293750"/>
            <a:ext cx="916307" cy="43081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Text </a:t>
            </a:r>
            <a:br>
              <a:rPr lang="en-US" dirty="0" smtClean="0"/>
            </a:br>
            <a:r>
              <a:rPr lang="en-US" dirty="0" smtClean="0"/>
              <a:t>here</a:t>
            </a:r>
          </a:p>
        </p:txBody>
      </p:sp>
      <p:sp>
        <p:nvSpPr>
          <p:cNvPr id="50" name="Text Placeholder 40"/>
          <p:cNvSpPr>
            <a:spLocks noGrp="1"/>
          </p:cNvSpPr>
          <p:nvPr>
            <p:ph type="body" sz="quarter" idx="38" hasCustomPrompt="1"/>
          </p:nvPr>
        </p:nvSpPr>
        <p:spPr>
          <a:xfrm>
            <a:off x="6325971" y="2293750"/>
            <a:ext cx="916307" cy="43081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Text </a:t>
            </a:r>
            <a:br>
              <a:rPr lang="en-US" dirty="0" smtClean="0"/>
            </a:br>
            <a:r>
              <a:rPr lang="en-US" dirty="0" smtClean="0"/>
              <a:t>here</a:t>
            </a:r>
          </a:p>
        </p:txBody>
      </p:sp>
      <p:sp>
        <p:nvSpPr>
          <p:cNvPr id="51" name="Text Placeholder 40"/>
          <p:cNvSpPr>
            <a:spLocks noGrp="1"/>
          </p:cNvSpPr>
          <p:nvPr>
            <p:ph type="body" sz="quarter" idx="39" hasCustomPrompt="1"/>
          </p:nvPr>
        </p:nvSpPr>
        <p:spPr>
          <a:xfrm>
            <a:off x="6773151" y="2122420"/>
            <a:ext cx="916307" cy="43081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Text </a:t>
            </a:r>
            <a:br>
              <a:rPr lang="en-US" dirty="0" smtClean="0"/>
            </a:br>
            <a:r>
              <a:rPr lang="en-US" dirty="0" smtClean="0"/>
              <a:t>here</a:t>
            </a:r>
          </a:p>
        </p:txBody>
      </p:sp>
      <p:sp>
        <p:nvSpPr>
          <p:cNvPr id="52" name="Text Placeholder 40"/>
          <p:cNvSpPr>
            <a:spLocks noGrp="1"/>
          </p:cNvSpPr>
          <p:nvPr>
            <p:ph type="body" sz="quarter" idx="40" hasCustomPrompt="1"/>
          </p:nvPr>
        </p:nvSpPr>
        <p:spPr>
          <a:xfrm>
            <a:off x="715472" y="3425018"/>
            <a:ext cx="961579" cy="3692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53" name="Text Placeholder 40"/>
          <p:cNvSpPr>
            <a:spLocks noGrp="1"/>
          </p:cNvSpPr>
          <p:nvPr>
            <p:ph type="body" sz="quarter" idx="41" hasCustomPrompt="1"/>
          </p:nvPr>
        </p:nvSpPr>
        <p:spPr>
          <a:xfrm>
            <a:off x="2179863" y="3425018"/>
            <a:ext cx="961579" cy="3692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54" name="Text Placeholder 40"/>
          <p:cNvSpPr>
            <a:spLocks noGrp="1"/>
          </p:cNvSpPr>
          <p:nvPr>
            <p:ph type="body" sz="quarter" idx="42" hasCustomPrompt="1"/>
          </p:nvPr>
        </p:nvSpPr>
        <p:spPr>
          <a:xfrm>
            <a:off x="3411517" y="3425018"/>
            <a:ext cx="961579" cy="3692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55" name="Text Placeholder 40"/>
          <p:cNvSpPr>
            <a:spLocks noGrp="1"/>
          </p:cNvSpPr>
          <p:nvPr>
            <p:ph type="body" sz="quarter" idx="43" hasCustomPrompt="1"/>
          </p:nvPr>
        </p:nvSpPr>
        <p:spPr>
          <a:xfrm>
            <a:off x="4858383" y="3425018"/>
            <a:ext cx="961579" cy="3692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56" name="Text Placeholder 40"/>
          <p:cNvSpPr>
            <a:spLocks noGrp="1"/>
          </p:cNvSpPr>
          <p:nvPr>
            <p:ph type="body" sz="quarter" idx="44" hasCustomPrompt="1"/>
          </p:nvPr>
        </p:nvSpPr>
        <p:spPr>
          <a:xfrm>
            <a:off x="6527608" y="3425018"/>
            <a:ext cx="961579" cy="3692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57" name="Text Placeholder 40"/>
          <p:cNvSpPr>
            <a:spLocks noGrp="1"/>
          </p:cNvSpPr>
          <p:nvPr>
            <p:ph type="body" sz="quarter" idx="45" hasCustomPrompt="1"/>
          </p:nvPr>
        </p:nvSpPr>
        <p:spPr>
          <a:xfrm>
            <a:off x="7468165" y="3425018"/>
            <a:ext cx="961579" cy="3692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58" name="TextBox 57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60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61" name="TextBox 60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3417149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3_Circle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Oval 4"/>
          <p:cNvSpPr/>
          <p:nvPr userDrawn="1"/>
        </p:nvSpPr>
        <p:spPr>
          <a:xfrm>
            <a:off x="6076746" y="1968963"/>
            <a:ext cx="1177359" cy="1177360"/>
          </a:xfrm>
          <a:prstGeom prst="ellipse">
            <a:avLst/>
          </a:prstGeom>
          <a:solidFill>
            <a:srgbClr val="676767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 userDrawn="1"/>
        </p:nvSpPr>
        <p:spPr>
          <a:xfrm>
            <a:off x="5030034" y="1968963"/>
            <a:ext cx="1177359" cy="1177360"/>
          </a:xfrm>
          <a:prstGeom prst="ellipse">
            <a:avLst/>
          </a:prstGeom>
          <a:solidFill>
            <a:srgbClr val="96D56D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 userDrawn="1"/>
        </p:nvSpPr>
        <p:spPr>
          <a:xfrm>
            <a:off x="3983323" y="1968963"/>
            <a:ext cx="1177359" cy="1177360"/>
          </a:xfrm>
          <a:prstGeom prst="ellipse">
            <a:avLst/>
          </a:prstGeom>
          <a:solidFill>
            <a:srgbClr val="8DBAEE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 userDrawn="1"/>
        </p:nvSpPr>
        <p:spPr>
          <a:xfrm>
            <a:off x="2936613" y="1968963"/>
            <a:ext cx="1177359" cy="1177360"/>
          </a:xfrm>
          <a:prstGeom prst="ellipse">
            <a:avLst/>
          </a:prstGeom>
          <a:solidFill>
            <a:srgbClr val="0574BB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1889899" y="1968963"/>
            <a:ext cx="1177359" cy="1177360"/>
          </a:xfrm>
          <a:prstGeom prst="ellipse">
            <a:avLst/>
          </a:prstGeom>
          <a:solidFill>
            <a:srgbClr val="013A81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2478578" y="1785943"/>
            <a:ext cx="0" cy="133142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4582494" y="1785943"/>
            <a:ext cx="0" cy="133142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686411" y="1785943"/>
            <a:ext cx="0" cy="133142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5618711" y="3196201"/>
            <a:ext cx="0" cy="133142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flipV="1">
            <a:off x="3472411" y="3196201"/>
            <a:ext cx="0" cy="133142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38"/>
          <p:cNvSpPr>
            <a:spLocks noGrp="1"/>
          </p:cNvSpPr>
          <p:nvPr>
            <p:ph type="body" sz="quarter" idx="12" hasCustomPrompt="1"/>
          </p:nvPr>
        </p:nvSpPr>
        <p:spPr>
          <a:xfrm>
            <a:off x="1819638" y="1482944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16" name="Text Placeholder 38"/>
          <p:cNvSpPr>
            <a:spLocks noGrp="1"/>
          </p:cNvSpPr>
          <p:nvPr>
            <p:ph type="body" sz="quarter" idx="24" hasCustomPrompt="1"/>
          </p:nvPr>
        </p:nvSpPr>
        <p:spPr>
          <a:xfrm>
            <a:off x="3928236" y="1482944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25" hasCustomPrompt="1"/>
          </p:nvPr>
        </p:nvSpPr>
        <p:spPr>
          <a:xfrm>
            <a:off x="6026653" y="1482944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18" name="Text Placeholder 38"/>
          <p:cNvSpPr>
            <a:spLocks noGrp="1"/>
          </p:cNvSpPr>
          <p:nvPr>
            <p:ph type="body" sz="quarter" idx="26" hasCustomPrompt="1"/>
          </p:nvPr>
        </p:nvSpPr>
        <p:spPr>
          <a:xfrm>
            <a:off x="2804502" y="3403769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19" name="Text Placeholder 38"/>
          <p:cNvSpPr>
            <a:spLocks noGrp="1"/>
          </p:cNvSpPr>
          <p:nvPr>
            <p:ph type="body" sz="quarter" idx="27" hasCustomPrompt="1"/>
          </p:nvPr>
        </p:nvSpPr>
        <p:spPr>
          <a:xfrm>
            <a:off x="4946987" y="3403769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20" name="Text Placeholder 22"/>
          <p:cNvSpPr>
            <a:spLocks noGrp="1"/>
          </p:cNvSpPr>
          <p:nvPr>
            <p:ph type="body" sz="quarter" idx="28"/>
          </p:nvPr>
        </p:nvSpPr>
        <p:spPr>
          <a:xfrm>
            <a:off x="607902" y="3853255"/>
            <a:ext cx="7962726" cy="3551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400"/>
              </a:lnSpc>
              <a:spcBef>
                <a:spcPts val="1200"/>
              </a:spcBef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3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4" name="TextBox 23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776695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4_Circl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5" name="Straight Connector 4"/>
          <p:cNvCxnSpPr>
            <a:endCxn id="35" idx="0"/>
          </p:cNvCxnSpPr>
          <p:nvPr userDrawn="1"/>
        </p:nvCxnSpPr>
        <p:spPr>
          <a:xfrm>
            <a:off x="4570415" y="1914480"/>
            <a:ext cx="1587" cy="74871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 userDrawn="1"/>
        </p:nvGrpSpPr>
        <p:grpSpPr>
          <a:xfrm>
            <a:off x="2978032" y="1916860"/>
            <a:ext cx="1469052" cy="741180"/>
            <a:chOff x="2978032" y="1916860"/>
            <a:chExt cx="1469052" cy="741180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4447084" y="1916860"/>
              <a:ext cx="0" cy="203074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Arc 7"/>
            <p:cNvSpPr/>
            <p:nvPr/>
          </p:nvSpPr>
          <p:spPr>
            <a:xfrm flipH="1">
              <a:off x="2978032" y="2241834"/>
              <a:ext cx="248561" cy="248561"/>
            </a:xfrm>
            <a:prstGeom prst="arc">
              <a:avLst/>
            </a:prstGeom>
            <a:ln w="12700" cmpd="sng">
              <a:solidFill>
                <a:schemeClr val="accent5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tx1"/>
                  </a:solidFill>
                  <a:prstDash val="solid"/>
                </a:ln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2978032" y="1993273"/>
              <a:ext cx="1469052" cy="664767"/>
              <a:chOff x="2978032" y="1993273"/>
              <a:chExt cx="1469052" cy="664767"/>
            </a:xfrm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2978032" y="2359765"/>
                <a:ext cx="1" cy="298275"/>
              </a:xfrm>
              <a:prstGeom prst="line">
                <a:avLst/>
              </a:prstGeom>
              <a:ln w="127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>
                <a:stCxn id="8" idx="0"/>
                <a:endCxn id="12" idx="0"/>
              </p:cNvCxnSpPr>
              <p:nvPr/>
            </p:nvCxnSpPr>
            <p:spPr>
              <a:xfrm>
                <a:off x="3102313" y="2241834"/>
                <a:ext cx="1220490" cy="0"/>
              </a:xfrm>
              <a:prstGeom prst="line">
                <a:avLst/>
              </a:prstGeom>
              <a:ln w="127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Arc 11"/>
              <p:cNvSpPr/>
              <p:nvPr/>
            </p:nvSpPr>
            <p:spPr>
              <a:xfrm rot="10800000" flipH="1">
                <a:off x="4198523" y="1993273"/>
                <a:ext cx="248561" cy="248561"/>
              </a:xfrm>
              <a:prstGeom prst="arc">
                <a:avLst/>
              </a:prstGeom>
              <a:ln w="12700" cmpd="sng">
                <a:solidFill>
                  <a:schemeClr val="accent5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>
                    <a:solidFill>
                      <a:schemeClr val="tx1"/>
                    </a:solidFill>
                    <a:prstDash val="solid"/>
                  </a:ln>
                </a:endParaRPr>
              </a:p>
            </p:txBody>
          </p:sp>
        </p:grpSp>
      </p:grpSp>
      <p:grpSp>
        <p:nvGrpSpPr>
          <p:cNvPr id="13" name="Group 12"/>
          <p:cNvGrpSpPr/>
          <p:nvPr userDrawn="1"/>
        </p:nvGrpSpPr>
        <p:grpSpPr>
          <a:xfrm>
            <a:off x="1392266" y="1878973"/>
            <a:ext cx="2918753" cy="784220"/>
            <a:chOff x="1392264" y="1878973"/>
            <a:chExt cx="2918753" cy="78422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311017" y="1914479"/>
              <a:ext cx="0" cy="91155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Arc 14"/>
            <p:cNvSpPr/>
            <p:nvPr/>
          </p:nvSpPr>
          <p:spPr>
            <a:xfrm flipH="1">
              <a:off x="1392264" y="2127534"/>
              <a:ext cx="248561" cy="248561"/>
            </a:xfrm>
            <a:prstGeom prst="arc">
              <a:avLst/>
            </a:prstGeom>
            <a:ln w="12700" cmpd="sng">
              <a:solidFill>
                <a:schemeClr val="accent5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tx1"/>
                  </a:solidFill>
                  <a:prstDash val="solid"/>
                </a:ln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1392264" y="2245465"/>
              <a:ext cx="953" cy="417728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stCxn id="15" idx="0"/>
              <a:endCxn id="18" idx="0"/>
            </p:cNvCxnSpPr>
            <p:nvPr/>
          </p:nvCxnSpPr>
          <p:spPr>
            <a:xfrm>
              <a:off x="1516545" y="2127534"/>
              <a:ext cx="2670191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Arc 17"/>
            <p:cNvSpPr/>
            <p:nvPr/>
          </p:nvSpPr>
          <p:spPr>
            <a:xfrm rot="10800000" flipH="1">
              <a:off x="4062456" y="1878973"/>
              <a:ext cx="248561" cy="248561"/>
            </a:xfrm>
            <a:prstGeom prst="arc">
              <a:avLst/>
            </a:prstGeom>
            <a:ln w="12700" cmpd="sng">
              <a:solidFill>
                <a:schemeClr val="accent5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tx1"/>
                  </a:solidFill>
                  <a:prstDash val="solid"/>
                </a:ln>
              </a:endParaRPr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4699166" y="1916860"/>
            <a:ext cx="1468704" cy="741180"/>
            <a:chOff x="4699166" y="1916860"/>
            <a:chExt cx="1468704" cy="741180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4699166" y="1916860"/>
              <a:ext cx="0" cy="203074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Arc 20"/>
            <p:cNvSpPr/>
            <p:nvPr/>
          </p:nvSpPr>
          <p:spPr>
            <a:xfrm>
              <a:off x="5919368" y="2241834"/>
              <a:ext cx="248502" cy="248561"/>
            </a:xfrm>
            <a:prstGeom prst="arc">
              <a:avLst/>
            </a:prstGeom>
            <a:ln w="12700" cmpd="sng">
              <a:solidFill>
                <a:schemeClr val="accent5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tx1"/>
                  </a:solidFill>
                  <a:prstDash val="solid"/>
                </a:ln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6167869" y="2359765"/>
              <a:ext cx="1" cy="298275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stCxn id="21" idx="0"/>
              <a:endCxn id="24" idx="0"/>
            </p:cNvCxnSpPr>
            <p:nvPr/>
          </p:nvCxnSpPr>
          <p:spPr>
            <a:xfrm flipH="1">
              <a:off x="4823418" y="2241834"/>
              <a:ext cx="1220201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Arc 23"/>
            <p:cNvSpPr/>
            <p:nvPr/>
          </p:nvSpPr>
          <p:spPr>
            <a:xfrm rot="10800000">
              <a:off x="4699166" y="1993273"/>
              <a:ext cx="248502" cy="248561"/>
            </a:xfrm>
            <a:prstGeom prst="arc">
              <a:avLst/>
            </a:prstGeom>
            <a:ln w="12700" cmpd="sng">
              <a:solidFill>
                <a:schemeClr val="accent5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tx1"/>
                  </a:solidFill>
                  <a:prstDash val="solid"/>
                </a:ln>
              </a:endParaRPr>
            </a:p>
          </p:txBody>
        </p:sp>
      </p:grpSp>
      <p:grpSp>
        <p:nvGrpSpPr>
          <p:cNvPr id="25" name="Group 24"/>
          <p:cNvGrpSpPr/>
          <p:nvPr userDrawn="1"/>
        </p:nvGrpSpPr>
        <p:grpSpPr>
          <a:xfrm>
            <a:off x="4835203" y="1878973"/>
            <a:ext cx="2918061" cy="784220"/>
            <a:chOff x="4835201" y="1878973"/>
            <a:chExt cx="2918061" cy="784220"/>
          </a:xfrm>
        </p:grpSpPr>
        <p:cxnSp>
          <p:nvCxnSpPr>
            <p:cNvPr id="26" name="Straight Connector 25"/>
            <p:cNvCxnSpPr/>
            <p:nvPr/>
          </p:nvCxnSpPr>
          <p:spPr>
            <a:xfrm flipH="1">
              <a:off x="4835201" y="1914479"/>
              <a:ext cx="0" cy="91155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4835201" y="1878973"/>
              <a:ext cx="2918061" cy="784220"/>
              <a:chOff x="4835201" y="1878973"/>
              <a:chExt cx="2918061" cy="784220"/>
            </a:xfrm>
          </p:grpSpPr>
          <p:sp>
            <p:nvSpPr>
              <p:cNvPr id="28" name="Arc 27"/>
              <p:cNvSpPr/>
              <p:nvPr/>
            </p:nvSpPr>
            <p:spPr>
              <a:xfrm>
                <a:off x="7504760" y="2127534"/>
                <a:ext cx="248502" cy="248561"/>
              </a:xfrm>
              <a:prstGeom prst="arc">
                <a:avLst/>
              </a:prstGeom>
              <a:ln w="12700" cmpd="sng">
                <a:solidFill>
                  <a:schemeClr val="accent5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>
                    <a:solidFill>
                      <a:schemeClr val="tx1"/>
                    </a:solidFill>
                    <a:prstDash val="solid"/>
                  </a:ln>
                </a:endParaRPr>
              </a:p>
            </p:txBody>
          </p:sp>
          <p:cxnSp>
            <p:nvCxnSpPr>
              <p:cNvPr id="29" name="Straight Connector 28"/>
              <p:cNvCxnSpPr/>
              <p:nvPr/>
            </p:nvCxnSpPr>
            <p:spPr>
              <a:xfrm flipH="1">
                <a:off x="7752309" y="2245465"/>
                <a:ext cx="953" cy="417728"/>
              </a:xfrm>
              <a:prstGeom prst="line">
                <a:avLst/>
              </a:prstGeom>
              <a:ln w="127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>
                <a:stCxn id="28" idx="0"/>
                <a:endCxn id="31" idx="0"/>
              </p:cNvCxnSpPr>
              <p:nvPr/>
            </p:nvCxnSpPr>
            <p:spPr>
              <a:xfrm flipH="1">
                <a:off x="4959452" y="2127534"/>
                <a:ext cx="2669558" cy="0"/>
              </a:xfrm>
              <a:prstGeom prst="line">
                <a:avLst/>
              </a:prstGeom>
              <a:ln w="127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Arc 30"/>
              <p:cNvSpPr/>
              <p:nvPr/>
            </p:nvSpPr>
            <p:spPr>
              <a:xfrm rot="10800000">
                <a:off x="4835201" y="1878973"/>
                <a:ext cx="248502" cy="248561"/>
              </a:xfrm>
              <a:prstGeom prst="arc">
                <a:avLst/>
              </a:prstGeom>
              <a:ln w="12700" cmpd="sng">
                <a:solidFill>
                  <a:schemeClr val="accent5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>
                    <a:solidFill>
                      <a:schemeClr val="tx1"/>
                    </a:solidFill>
                    <a:prstDash val="solid"/>
                  </a:ln>
                </a:endParaRPr>
              </a:p>
            </p:txBody>
          </p:sp>
        </p:grpSp>
      </p:grpSp>
      <p:sp>
        <p:nvSpPr>
          <p:cNvPr id="32" name="Rounded Rectangle 31"/>
          <p:cNvSpPr/>
          <p:nvPr userDrawn="1"/>
        </p:nvSpPr>
        <p:spPr>
          <a:xfrm>
            <a:off x="3589323" y="1634494"/>
            <a:ext cx="1965354" cy="279987"/>
          </a:xfrm>
          <a:prstGeom prst="roundRect">
            <a:avLst>
              <a:gd name="adj" fmla="val 0"/>
            </a:avLst>
          </a:prstGeom>
          <a:solidFill>
            <a:srgbClr val="013A8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 userDrawn="1"/>
        </p:nvSpPr>
        <p:spPr>
          <a:xfrm>
            <a:off x="1066426" y="2663194"/>
            <a:ext cx="653587" cy="653587"/>
          </a:xfrm>
          <a:prstGeom prst="ellipse">
            <a:avLst/>
          </a:prstGeom>
          <a:solidFill>
            <a:srgbClr val="013A8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 userDrawn="1"/>
        </p:nvSpPr>
        <p:spPr>
          <a:xfrm>
            <a:off x="2655817" y="2663194"/>
            <a:ext cx="653587" cy="653587"/>
          </a:xfrm>
          <a:prstGeom prst="ellipse">
            <a:avLst/>
          </a:prstGeom>
          <a:solidFill>
            <a:srgbClr val="0574BB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 userDrawn="1"/>
        </p:nvSpPr>
        <p:spPr>
          <a:xfrm>
            <a:off x="4245208" y="2663194"/>
            <a:ext cx="653587" cy="653587"/>
          </a:xfrm>
          <a:prstGeom prst="ellipse">
            <a:avLst/>
          </a:prstGeom>
          <a:solidFill>
            <a:srgbClr val="96D56D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 userDrawn="1"/>
        </p:nvSpPr>
        <p:spPr>
          <a:xfrm>
            <a:off x="5834599" y="2663194"/>
            <a:ext cx="653587" cy="653587"/>
          </a:xfrm>
          <a:prstGeom prst="ellipse">
            <a:avLst/>
          </a:prstGeom>
          <a:solidFill>
            <a:srgbClr val="8DBAEE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 userDrawn="1"/>
        </p:nvSpPr>
        <p:spPr>
          <a:xfrm>
            <a:off x="7423991" y="2663194"/>
            <a:ext cx="653587" cy="653587"/>
          </a:xfrm>
          <a:prstGeom prst="ellipse">
            <a:avLst/>
          </a:prstGeom>
          <a:solidFill>
            <a:srgbClr val="676767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38"/>
          <p:cNvSpPr>
            <a:spLocks noGrp="1"/>
          </p:cNvSpPr>
          <p:nvPr>
            <p:ph type="body" sz="quarter" idx="12" hasCustomPrompt="1"/>
          </p:nvPr>
        </p:nvSpPr>
        <p:spPr>
          <a:xfrm>
            <a:off x="713851" y="3455473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9" name="Text Placeholder 40"/>
          <p:cNvSpPr>
            <a:spLocks noGrp="1"/>
          </p:cNvSpPr>
          <p:nvPr>
            <p:ph type="body" sz="quarter" idx="13"/>
          </p:nvPr>
        </p:nvSpPr>
        <p:spPr>
          <a:xfrm>
            <a:off x="713852" y="3635867"/>
            <a:ext cx="1343642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0" name="Text Placeholder 38"/>
          <p:cNvSpPr>
            <a:spLocks noGrp="1"/>
          </p:cNvSpPr>
          <p:nvPr>
            <p:ph type="body" sz="quarter" idx="24" hasCustomPrompt="1"/>
          </p:nvPr>
        </p:nvSpPr>
        <p:spPr>
          <a:xfrm>
            <a:off x="2309174" y="3455473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25"/>
          </p:nvPr>
        </p:nvSpPr>
        <p:spPr>
          <a:xfrm>
            <a:off x="2309175" y="3635867"/>
            <a:ext cx="1343642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38"/>
          <p:cNvSpPr>
            <a:spLocks noGrp="1"/>
          </p:cNvSpPr>
          <p:nvPr>
            <p:ph type="body" sz="quarter" idx="26" hasCustomPrompt="1"/>
          </p:nvPr>
        </p:nvSpPr>
        <p:spPr>
          <a:xfrm>
            <a:off x="3897303" y="3455473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3" name="Text Placeholder 40"/>
          <p:cNvSpPr>
            <a:spLocks noGrp="1"/>
          </p:cNvSpPr>
          <p:nvPr>
            <p:ph type="body" sz="quarter" idx="27"/>
          </p:nvPr>
        </p:nvSpPr>
        <p:spPr>
          <a:xfrm>
            <a:off x="3897304" y="3635867"/>
            <a:ext cx="1343642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38"/>
          <p:cNvSpPr>
            <a:spLocks noGrp="1"/>
          </p:cNvSpPr>
          <p:nvPr>
            <p:ph type="body" sz="quarter" idx="28" hasCustomPrompt="1"/>
          </p:nvPr>
        </p:nvSpPr>
        <p:spPr>
          <a:xfrm>
            <a:off x="5469907" y="3455473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5" name="Text Placeholder 40"/>
          <p:cNvSpPr>
            <a:spLocks noGrp="1"/>
          </p:cNvSpPr>
          <p:nvPr>
            <p:ph type="body" sz="quarter" idx="29"/>
          </p:nvPr>
        </p:nvSpPr>
        <p:spPr>
          <a:xfrm>
            <a:off x="5469908" y="3635867"/>
            <a:ext cx="1343642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7082977" y="3455473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7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7082978" y="3635867"/>
            <a:ext cx="1343642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8" name="Text Placeholder 37"/>
          <p:cNvSpPr>
            <a:spLocks noGrp="1"/>
          </p:cNvSpPr>
          <p:nvPr>
            <p:ph type="body" sz="quarter" idx="32" hasCustomPrompt="1"/>
          </p:nvPr>
        </p:nvSpPr>
        <p:spPr>
          <a:xfrm>
            <a:off x="3589340" y="1645884"/>
            <a:ext cx="1965339" cy="28173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49" name="TextBox 48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1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2" name="TextBox 51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5084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5_Circles for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3B6F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/>
          <p:cNvSpPr/>
          <p:nvPr userDrawn="1"/>
        </p:nvSpPr>
        <p:spPr>
          <a:xfrm>
            <a:off x="1039055" y="1869032"/>
            <a:ext cx="958632" cy="958630"/>
          </a:xfrm>
          <a:prstGeom prst="ellipse">
            <a:avLst/>
          </a:prstGeom>
          <a:solidFill>
            <a:srgbClr val="013A8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725385" y="3289410"/>
            <a:ext cx="1585973" cy="0"/>
          </a:xfrm>
          <a:prstGeom prst="line">
            <a:avLst/>
          </a:prstGeom>
          <a:ln w="12700">
            <a:solidFill>
              <a:srgbClr val="3B6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 userDrawn="1"/>
        </p:nvSpPr>
        <p:spPr>
          <a:xfrm>
            <a:off x="3074808" y="1869032"/>
            <a:ext cx="958632" cy="958630"/>
          </a:xfrm>
          <a:prstGeom prst="ellipse">
            <a:avLst/>
          </a:pr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761140" y="3289410"/>
            <a:ext cx="1585973" cy="0"/>
          </a:xfrm>
          <a:prstGeom prst="line">
            <a:avLst/>
          </a:prstGeom>
          <a:ln w="12700">
            <a:solidFill>
              <a:srgbClr val="3B6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5110561" y="1869032"/>
            <a:ext cx="958632" cy="958630"/>
          </a:xfrm>
          <a:prstGeom prst="ellipse">
            <a:avLst/>
          </a:prstGeom>
          <a:solidFill>
            <a:srgbClr val="8DBAE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796893" y="3289410"/>
            <a:ext cx="1585973" cy="0"/>
          </a:xfrm>
          <a:prstGeom prst="line">
            <a:avLst/>
          </a:prstGeom>
          <a:ln w="12700">
            <a:solidFill>
              <a:srgbClr val="3B6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 userDrawn="1"/>
        </p:nvSpPr>
        <p:spPr>
          <a:xfrm>
            <a:off x="7146314" y="1869032"/>
            <a:ext cx="958632" cy="958630"/>
          </a:xfrm>
          <a:prstGeom prst="ellipse">
            <a:avLst/>
          </a:prstGeom>
          <a:solidFill>
            <a:srgbClr val="96D56D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832646" y="3289410"/>
            <a:ext cx="1585973" cy="0"/>
          </a:xfrm>
          <a:prstGeom prst="line">
            <a:avLst/>
          </a:prstGeom>
          <a:ln w="12700">
            <a:solidFill>
              <a:srgbClr val="3B6F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25385" y="3012209"/>
            <a:ext cx="1585973" cy="5270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100" b="1"/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761139" y="3012209"/>
            <a:ext cx="1585973" cy="5270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100" b="1"/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4796893" y="3012209"/>
            <a:ext cx="1585973" cy="5270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100" b="1"/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832646" y="3012209"/>
            <a:ext cx="1585973" cy="5270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100" b="1"/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19225" y="3318601"/>
            <a:ext cx="1592134" cy="82318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/>
          </p:nvPr>
        </p:nvSpPr>
        <p:spPr>
          <a:xfrm>
            <a:off x="2754977" y="3318601"/>
            <a:ext cx="1592134" cy="82318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780586" y="3318601"/>
            <a:ext cx="1592134" cy="82318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6822009" y="3318601"/>
            <a:ext cx="1592134" cy="82318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3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4" name="TextBox 23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82122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6_Boxes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748180" y="2435504"/>
            <a:ext cx="2819112" cy="248561"/>
            <a:chOff x="1392264" y="2127534"/>
            <a:chExt cx="2819112" cy="248561"/>
          </a:xfrm>
        </p:grpSpPr>
        <p:sp>
          <p:nvSpPr>
            <p:cNvPr id="3" name="Arc 2"/>
            <p:cNvSpPr/>
            <p:nvPr/>
          </p:nvSpPr>
          <p:spPr>
            <a:xfrm flipH="1">
              <a:off x="1392264" y="2127534"/>
              <a:ext cx="248561" cy="248561"/>
            </a:xfrm>
            <a:prstGeom prst="arc">
              <a:avLst/>
            </a:prstGeom>
            <a:ln w="12700" cmpd="sng">
              <a:solidFill>
                <a:schemeClr val="accent5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tx1"/>
                  </a:solidFill>
                  <a:prstDash val="solid"/>
                </a:ln>
              </a:endParaRPr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1392264" y="2245465"/>
              <a:ext cx="0" cy="5324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>
              <a:stCxn id="3" idx="0"/>
            </p:cNvCxnSpPr>
            <p:nvPr/>
          </p:nvCxnSpPr>
          <p:spPr>
            <a:xfrm>
              <a:off x="1516545" y="2127534"/>
              <a:ext cx="2694831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Connector 5"/>
          <p:cNvCxnSpPr>
            <a:endCxn id="17" idx="4"/>
          </p:cNvCxnSpPr>
          <p:nvPr userDrawn="1"/>
        </p:nvCxnSpPr>
        <p:spPr>
          <a:xfrm flipV="1">
            <a:off x="4572000" y="2301241"/>
            <a:ext cx="0" cy="1342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 userDrawn="1"/>
        </p:nvGrpSpPr>
        <p:grpSpPr>
          <a:xfrm flipH="1">
            <a:off x="4562127" y="2435504"/>
            <a:ext cx="2815930" cy="248561"/>
            <a:chOff x="1392264" y="2127534"/>
            <a:chExt cx="2819112" cy="248561"/>
          </a:xfrm>
        </p:grpSpPr>
        <p:sp>
          <p:nvSpPr>
            <p:cNvPr id="8" name="Arc 7"/>
            <p:cNvSpPr/>
            <p:nvPr/>
          </p:nvSpPr>
          <p:spPr>
            <a:xfrm flipH="1">
              <a:off x="1392264" y="2127534"/>
              <a:ext cx="248561" cy="248561"/>
            </a:xfrm>
            <a:prstGeom prst="arc">
              <a:avLst/>
            </a:prstGeom>
            <a:ln w="12700" cmpd="sng">
              <a:solidFill>
                <a:schemeClr val="accent5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tx1"/>
                  </a:solidFill>
                  <a:prstDash val="solid"/>
                </a:ln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1392264" y="2245465"/>
              <a:ext cx="0" cy="5324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8" idx="0"/>
            </p:cNvCxnSpPr>
            <p:nvPr/>
          </p:nvCxnSpPr>
          <p:spPr>
            <a:xfrm>
              <a:off x="1516545" y="2127534"/>
              <a:ext cx="2694831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ounded Rectangle 10"/>
          <p:cNvSpPr/>
          <p:nvPr userDrawn="1"/>
        </p:nvSpPr>
        <p:spPr>
          <a:xfrm>
            <a:off x="3413091" y="2895600"/>
            <a:ext cx="2317823" cy="1390650"/>
          </a:xfrm>
          <a:prstGeom prst="roundRect">
            <a:avLst>
              <a:gd name="adj" fmla="val 4989"/>
            </a:avLst>
          </a:prstGeom>
          <a:noFill/>
          <a:ln w="127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" name="Rounded Rectangle 11"/>
          <p:cNvSpPr/>
          <p:nvPr userDrawn="1"/>
        </p:nvSpPr>
        <p:spPr>
          <a:xfrm>
            <a:off x="6219755" y="2895600"/>
            <a:ext cx="2317823" cy="1390650"/>
          </a:xfrm>
          <a:prstGeom prst="roundRect">
            <a:avLst>
              <a:gd name="adj" fmla="val 4989"/>
            </a:avLst>
          </a:prstGeom>
          <a:noFill/>
          <a:ln w="127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Rounded Rectangle 12"/>
          <p:cNvSpPr/>
          <p:nvPr userDrawn="1"/>
        </p:nvSpPr>
        <p:spPr>
          <a:xfrm>
            <a:off x="593726" y="2895600"/>
            <a:ext cx="2317823" cy="1390650"/>
          </a:xfrm>
          <a:prstGeom prst="roundRect">
            <a:avLst>
              <a:gd name="adj" fmla="val 4989"/>
            </a:avLst>
          </a:prstGeom>
          <a:noFill/>
          <a:ln w="127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Oval 13"/>
          <p:cNvSpPr/>
          <p:nvPr userDrawn="1"/>
        </p:nvSpPr>
        <p:spPr>
          <a:xfrm>
            <a:off x="1491650" y="2571751"/>
            <a:ext cx="521970" cy="521970"/>
          </a:xfrm>
          <a:prstGeom prst="ellipse">
            <a:avLst/>
          </a:prstGeom>
          <a:solidFill>
            <a:srgbClr val="0574BB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4311016" y="2571751"/>
            <a:ext cx="521970" cy="521970"/>
          </a:xfrm>
          <a:prstGeom prst="ellipse">
            <a:avLst/>
          </a:prstGeom>
          <a:solidFill>
            <a:srgbClr val="8DBAEE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 userDrawn="1"/>
        </p:nvSpPr>
        <p:spPr>
          <a:xfrm>
            <a:off x="7117679" y="2571751"/>
            <a:ext cx="521970" cy="521970"/>
          </a:xfrm>
          <a:prstGeom prst="ellipse">
            <a:avLst/>
          </a:prstGeom>
          <a:solidFill>
            <a:srgbClr val="96D56D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 userDrawn="1"/>
        </p:nvSpPr>
        <p:spPr>
          <a:xfrm>
            <a:off x="4192905" y="1543050"/>
            <a:ext cx="758190" cy="758190"/>
          </a:xfrm>
          <a:prstGeom prst="ellipse">
            <a:avLst/>
          </a:prstGeom>
          <a:solidFill>
            <a:srgbClr val="013A8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15" idx="0"/>
          </p:cNvCxnSpPr>
          <p:nvPr userDrawn="1"/>
        </p:nvCxnSpPr>
        <p:spPr>
          <a:xfrm flipH="1" flipV="1">
            <a:off x="4572002" y="2435505"/>
            <a:ext cx="1" cy="13624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38"/>
          <p:cNvSpPr>
            <a:spLocks noGrp="1"/>
          </p:cNvSpPr>
          <p:nvPr>
            <p:ph type="body" sz="quarter" idx="12" hasCustomPrompt="1"/>
          </p:nvPr>
        </p:nvSpPr>
        <p:spPr>
          <a:xfrm>
            <a:off x="713852" y="3251071"/>
            <a:ext cx="2085975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20" name="Text Placeholder 40"/>
          <p:cNvSpPr>
            <a:spLocks noGrp="1"/>
          </p:cNvSpPr>
          <p:nvPr>
            <p:ph type="body" sz="quarter" idx="13"/>
          </p:nvPr>
        </p:nvSpPr>
        <p:spPr>
          <a:xfrm>
            <a:off x="713852" y="3446542"/>
            <a:ext cx="2085975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Text Placeholder 38"/>
          <p:cNvSpPr>
            <a:spLocks noGrp="1"/>
          </p:cNvSpPr>
          <p:nvPr>
            <p:ph type="body" sz="quarter" idx="14" hasCustomPrompt="1"/>
          </p:nvPr>
        </p:nvSpPr>
        <p:spPr>
          <a:xfrm>
            <a:off x="3537971" y="3251071"/>
            <a:ext cx="2085975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22" name="Text Placeholder 40"/>
          <p:cNvSpPr>
            <a:spLocks noGrp="1"/>
          </p:cNvSpPr>
          <p:nvPr>
            <p:ph type="body" sz="quarter" idx="15"/>
          </p:nvPr>
        </p:nvSpPr>
        <p:spPr>
          <a:xfrm>
            <a:off x="3537974" y="3446542"/>
            <a:ext cx="2085975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38"/>
          <p:cNvSpPr>
            <a:spLocks noGrp="1"/>
          </p:cNvSpPr>
          <p:nvPr>
            <p:ph type="body" sz="quarter" idx="16" hasCustomPrompt="1"/>
          </p:nvPr>
        </p:nvSpPr>
        <p:spPr>
          <a:xfrm>
            <a:off x="6335071" y="3251071"/>
            <a:ext cx="2085975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/>
            </a:lvl1pPr>
          </a:lstStyle>
          <a:p>
            <a:pPr lvl="0"/>
            <a:r>
              <a:rPr lang="en-US" dirty="0" smtClean="0"/>
              <a:t>CLICK TO EDIT MASTER TEXT</a:t>
            </a:r>
          </a:p>
        </p:txBody>
      </p:sp>
      <p:sp>
        <p:nvSpPr>
          <p:cNvPr id="24" name="Text Placeholder 40"/>
          <p:cNvSpPr>
            <a:spLocks noGrp="1"/>
          </p:cNvSpPr>
          <p:nvPr>
            <p:ph type="body" sz="quarter" idx="17"/>
          </p:nvPr>
        </p:nvSpPr>
        <p:spPr>
          <a:xfrm>
            <a:off x="6335071" y="3446542"/>
            <a:ext cx="2085975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TextBox 27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0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1" name="TextBox 30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92367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Wind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03250" y="2790825"/>
            <a:ext cx="3282950" cy="2352673"/>
          </a:xfrm>
          <a:prstGeom prst="rect">
            <a:avLst/>
          </a:prstGeom>
          <a:ln w="9525"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267326" y="2790825"/>
            <a:ext cx="3280631" cy="2352673"/>
          </a:xfrm>
          <a:prstGeom prst="rect">
            <a:avLst/>
          </a:prstGeom>
          <a:ln w="9525"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362200" y="1966914"/>
            <a:ext cx="4419600" cy="3176585"/>
          </a:xfrm>
          <a:prstGeom prst="rect">
            <a:avLst/>
          </a:prstGeom>
          <a:ln w="9525">
            <a:noFill/>
          </a:ln>
        </p:spPr>
        <p:txBody>
          <a:bodyPr/>
          <a:lstStyle>
            <a:lvl1pPr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114801" y="450881"/>
            <a:ext cx="936799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532" y="559874"/>
            <a:ext cx="8662343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44089" y="1145051"/>
            <a:ext cx="8661785" cy="162072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95372090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7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hevron 3"/>
          <p:cNvSpPr/>
          <p:nvPr userDrawn="1"/>
        </p:nvSpPr>
        <p:spPr>
          <a:xfrm>
            <a:off x="6452677" y="2784007"/>
            <a:ext cx="2008676" cy="276867"/>
          </a:xfrm>
          <a:prstGeom prst="chevron">
            <a:avLst>
              <a:gd name="adj" fmla="val 58079"/>
            </a:avLst>
          </a:prstGeom>
          <a:solidFill>
            <a:srgbClr val="8DBAE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5" name="Group 4"/>
          <p:cNvGrpSpPr/>
          <p:nvPr userDrawn="1"/>
        </p:nvGrpSpPr>
        <p:grpSpPr>
          <a:xfrm>
            <a:off x="7141544" y="1818918"/>
            <a:ext cx="630942" cy="1011010"/>
            <a:chOff x="7141544" y="1818918"/>
            <a:chExt cx="630942" cy="1011010"/>
          </a:xfrm>
        </p:grpSpPr>
        <p:sp>
          <p:nvSpPr>
            <p:cNvPr id="6" name="Teardrop 5"/>
            <p:cNvSpPr/>
            <p:nvPr/>
          </p:nvSpPr>
          <p:spPr>
            <a:xfrm rot="8100000">
              <a:off x="7141544" y="1818918"/>
              <a:ext cx="630942" cy="630942"/>
            </a:xfrm>
            <a:prstGeom prst="teardrop">
              <a:avLst>
                <a:gd name="adj" fmla="val 11714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7216685" y="1891718"/>
              <a:ext cx="480660" cy="480660"/>
            </a:xfrm>
            <a:prstGeom prst="ellipse">
              <a:avLst/>
            </a:prstGeom>
            <a:solidFill>
              <a:srgbClr val="8DBA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7407065" y="2738084"/>
              <a:ext cx="91844" cy="918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Chevron 8"/>
          <p:cNvSpPr/>
          <p:nvPr userDrawn="1"/>
        </p:nvSpPr>
        <p:spPr>
          <a:xfrm>
            <a:off x="4513548" y="2784007"/>
            <a:ext cx="2008676" cy="276867"/>
          </a:xfrm>
          <a:prstGeom prst="chevron">
            <a:avLst>
              <a:gd name="adj" fmla="val 58079"/>
            </a:avLst>
          </a:prstGeom>
          <a:solidFill>
            <a:srgbClr val="96D56D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5202415" y="1818918"/>
            <a:ext cx="630942" cy="1011010"/>
            <a:chOff x="5202415" y="1818918"/>
            <a:chExt cx="630942" cy="1011010"/>
          </a:xfrm>
        </p:grpSpPr>
        <p:sp>
          <p:nvSpPr>
            <p:cNvPr id="11" name="Teardrop 10"/>
            <p:cNvSpPr/>
            <p:nvPr/>
          </p:nvSpPr>
          <p:spPr>
            <a:xfrm rot="8100000">
              <a:off x="5202415" y="1818918"/>
              <a:ext cx="630942" cy="630942"/>
            </a:xfrm>
            <a:prstGeom prst="teardrop">
              <a:avLst>
                <a:gd name="adj" fmla="val 11714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277556" y="1891718"/>
              <a:ext cx="480660" cy="480660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467936" y="2738084"/>
              <a:ext cx="91844" cy="918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Chevron 13"/>
          <p:cNvSpPr/>
          <p:nvPr userDrawn="1"/>
        </p:nvSpPr>
        <p:spPr>
          <a:xfrm>
            <a:off x="2574419" y="2784007"/>
            <a:ext cx="2008676" cy="276867"/>
          </a:xfrm>
          <a:prstGeom prst="chevron">
            <a:avLst>
              <a:gd name="adj" fmla="val 58079"/>
            </a:avLst>
          </a:prstGeom>
          <a:solidFill>
            <a:srgbClr val="0574B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263286" y="1818918"/>
            <a:ext cx="630942" cy="1011010"/>
            <a:chOff x="3263286" y="1818918"/>
            <a:chExt cx="630942" cy="1011010"/>
          </a:xfrm>
        </p:grpSpPr>
        <p:sp>
          <p:nvSpPr>
            <p:cNvPr id="16" name="Teardrop 15"/>
            <p:cNvSpPr/>
            <p:nvPr/>
          </p:nvSpPr>
          <p:spPr>
            <a:xfrm rot="8100000">
              <a:off x="3263286" y="1818918"/>
              <a:ext cx="630942" cy="630942"/>
            </a:xfrm>
            <a:prstGeom prst="teardrop">
              <a:avLst>
                <a:gd name="adj" fmla="val 11714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3338427" y="1891718"/>
              <a:ext cx="480660" cy="480660"/>
            </a:xfrm>
            <a:prstGeom prst="ellipse">
              <a:avLst/>
            </a:prstGeom>
            <a:solidFill>
              <a:srgbClr val="057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3521686" y="2738084"/>
              <a:ext cx="91844" cy="918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hevron 18"/>
          <p:cNvSpPr/>
          <p:nvPr userDrawn="1"/>
        </p:nvSpPr>
        <p:spPr>
          <a:xfrm>
            <a:off x="635290" y="2784007"/>
            <a:ext cx="2008676" cy="276867"/>
          </a:xfrm>
          <a:prstGeom prst="chevron">
            <a:avLst>
              <a:gd name="adj" fmla="val 58079"/>
            </a:avLst>
          </a:prstGeom>
          <a:solidFill>
            <a:srgbClr val="013A8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324157" y="1818918"/>
            <a:ext cx="630942" cy="1011010"/>
            <a:chOff x="1324157" y="1818918"/>
            <a:chExt cx="630942" cy="1011010"/>
          </a:xfrm>
        </p:grpSpPr>
        <p:sp>
          <p:nvSpPr>
            <p:cNvPr id="21" name="Teardrop 20"/>
            <p:cNvSpPr/>
            <p:nvPr/>
          </p:nvSpPr>
          <p:spPr>
            <a:xfrm rot="8100000">
              <a:off x="1324157" y="1818918"/>
              <a:ext cx="630942" cy="630942"/>
            </a:xfrm>
            <a:prstGeom prst="teardrop">
              <a:avLst>
                <a:gd name="adj" fmla="val 11714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1399298" y="1891718"/>
              <a:ext cx="480660" cy="480660"/>
            </a:xfrm>
            <a:prstGeom prst="ellipse">
              <a:avLst/>
            </a:prstGeom>
            <a:solidFill>
              <a:srgbClr val="013A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1593706" y="2738084"/>
              <a:ext cx="91844" cy="918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795338" y="3303139"/>
            <a:ext cx="168751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25" name="Text Placeholder 9"/>
          <p:cNvSpPr>
            <a:spLocks noGrp="1"/>
          </p:cNvSpPr>
          <p:nvPr>
            <p:ph type="body" sz="quarter" idx="28"/>
          </p:nvPr>
        </p:nvSpPr>
        <p:spPr>
          <a:xfrm>
            <a:off x="795338" y="3446226"/>
            <a:ext cx="1687513" cy="34031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600"/>
              </a:spcBef>
              <a:buFontTx/>
              <a:buNone/>
              <a:defRPr sz="10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29" hasCustomPrompt="1"/>
          </p:nvPr>
        </p:nvSpPr>
        <p:spPr>
          <a:xfrm>
            <a:off x="2723852" y="3303139"/>
            <a:ext cx="168751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27" name="Text Placeholder 9"/>
          <p:cNvSpPr>
            <a:spLocks noGrp="1"/>
          </p:cNvSpPr>
          <p:nvPr>
            <p:ph type="body" sz="quarter" idx="30"/>
          </p:nvPr>
        </p:nvSpPr>
        <p:spPr>
          <a:xfrm>
            <a:off x="2723853" y="3446226"/>
            <a:ext cx="1687513" cy="34031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600"/>
              </a:spcBef>
              <a:buFontTx/>
              <a:buNone/>
              <a:defRPr sz="10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28" name="Text Placeholder 9"/>
          <p:cNvSpPr>
            <a:spLocks noGrp="1"/>
          </p:cNvSpPr>
          <p:nvPr>
            <p:ph type="body" sz="quarter" idx="31" hasCustomPrompt="1"/>
          </p:nvPr>
        </p:nvSpPr>
        <p:spPr>
          <a:xfrm>
            <a:off x="4674130" y="3303139"/>
            <a:ext cx="168751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32"/>
          </p:nvPr>
        </p:nvSpPr>
        <p:spPr>
          <a:xfrm>
            <a:off x="4674131" y="3446226"/>
            <a:ext cx="1687513" cy="34031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600"/>
              </a:spcBef>
              <a:buFontTx/>
              <a:buNone/>
              <a:defRPr sz="10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30" name="Text Placeholder 9"/>
          <p:cNvSpPr>
            <a:spLocks noGrp="1"/>
          </p:cNvSpPr>
          <p:nvPr>
            <p:ph type="body" sz="quarter" idx="33" hasCustomPrompt="1"/>
          </p:nvPr>
        </p:nvSpPr>
        <p:spPr>
          <a:xfrm>
            <a:off x="6489700" y="3303139"/>
            <a:ext cx="1687512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ts val="1200"/>
              </a:lnSpc>
              <a:spcBef>
                <a:spcPts val="0"/>
              </a:spcBef>
              <a:buNone/>
              <a:defRPr sz="1200" b="1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TEXT 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34"/>
          </p:nvPr>
        </p:nvSpPr>
        <p:spPr>
          <a:xfrm>
            <a:off x="6489701" y="3446226"/>
            <a:ext cx="1687513" cy="34031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600"/>
              </a:spcBef>
              <a:buFontTx/>
              <a:buNone/>
              <a:defRPr sz="1000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9197" y="2824268"/>
            <a:ext cx="660862" cy="15398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YEAR</a:t>
            </a:r>
            <a:endParaRPr lang="en-AU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3237177" y="2824268"/>
            <a:ext cx="660862" cy="15398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YEAR</a:t>
            </a:r>
            <a:endParaRPr lang="en-AU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5185775" y="2824268"/>
            <a:ext cx="660862" cy="15398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YEAR</a:t>
            </a:r>
            <a:endParaRPr lang="en-AU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7120496" y="2824268"/>
            <a:ext cx="660862" cy="15398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YEAR</a:t>
            </a:r>
            <a:endParaRPr lang="en-AU" dirty="0"/>
          </a:p>
        </p:txBody>
      </p:sp>
      <p:sp>
        <p:nvSpPr>
          <p:cNvPr id="36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TextBox 36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9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40" name="TextBox 39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63353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8_Swat Analy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43532" y="443960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906780" y="1634017"/>
            <a:ext cx="2421094" cy="2426809"/>
            <a:chOff x="906780" y="1634016"/>
            <a:chExt cx="2421094" cy="2426809"/>
          </a:xfrm>
        </p:grpSpPr>
        <p:sp>
          <p:nvSpPr>
            <p:cNvPr id="6" name="Teardrop 5"/>
            <p:cNvSpPr/>
            <p:nvPr/>
          </p:nvSpPr>
          <p:spPr>
            <a:xfrm>
              <a:off x="906780" y="2872105"/>
              <a:ext cx="1188720" cy="1188720"/>
            </a:xfrm>
            <a:prstGeom prst="teardrop">
              <a:avLst/>
            </a:prstGeom>
            <a:solidFill>
              <a:srgbClr val="013A8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" name="Teardrop 6"/>
            <p:cNvSpPr/>
            <p:nvPr/>
          </p:nvSpPr>
          <p:spPr>
            <a:xfrm flipH="1">
              <a:off x="2139154" y="2872105"/>
              <a:ext cx="1188720" cy="1188720"/>
            </a:xfrm>
            <a:prstGeom prst="teardrop">
              <a:avLst/>
            </a:prstGeom>
            <a:solidFill>
              <a:srgbClr val="6767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" name="Teardrop 7"/>
            <p:cNvSpPr/>
            <p:nvPr/>
          </p:nvSpPr>
          <p:spPr>
            <a:xfrm rot="10800000">
              <a:off x="2139154" y="1634016"/>
              <a:ext cx="1188720" cy="1188720"/>
            </a:xfrm>
            <a:prstGeom prst="teardrop">
              <a:avLst/>
            </a:prstGeom>
            <a:solidFill>
              <a:srgbClr val="0574BB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" name="Teardrop 8"/>
            <p:cNvSpPr/>
            <p:nvPr/>
          </p:nvSpPr>
          <p:spPr>
            <a:xfrm rot="10800000" flipH="1">
              <a:off x="906780" y="1634016"/>
              <a:ext cx="1188720" cy="1188720"/>
            </a:xfrm>
            <a:prstGeom prst="teardrop">
              <a:avLst/>
            </a:prstGeom>
            <a:solidFill>
              <a:srgbClr val="96D56D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grpSp>
        <p:nvGrpSpPr>
          <p:cNvPr id="10" name="Group 9"/>
          <p:cNvGrpSpPr/>
          <p:nvPr userDrawn="1"/>
        </p:nvGrpSpPr>
        <p:grpSpPr>
          <a:xfrm>
            <a:off x="1672589" y="2407444"/>
            <a:ext cx="361951" cy="361951"/>
            <a:chOff x="1672587" y="2407443"/>
            <a:chExt cx="361951" cy="361951"/>
          </a:xfrm>
          <a:solidFill>
            <a:srgbClr val="8DBAEE"/>
          </a:solidFill>
        </p:grpSpPr>
        <p:sp>
          <p:nvSpPr>
            <p:cNvPr id="11" name="Teardrop 10"/>
            <p:cNvSpPr/>
            <p:nvPr/>
          </p:nvSpPr>
          <p:spPr>
            <a:xfrm rot="10800000" flipH="1">
              <a:off x="1672587" y="2407443"/>
              <a:ext cx="361951" cy="361951"/>
            </a:xfrm>
            <a:prstGeom prst="teardrop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" name="TextBox 11"/>
            <p:cNvSpPr txBox="1"/>
            <p:nvPr userDrawn="1"/>
          </p:nvSpPr>
          <p:spPr>
            <a:xfrm>
              <a:off x="1793953" y="2489539"/>
              <a:ext cx="13493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rgbClr val="676767"/>
                  </a:solidFill>
                  <a:latin typeface="+mj-lt"/>
                </a:rPr>
                <a:t>S</a:t>
              </a:r>
              <a:endParaRPr lang="en-US" sz="1400" b="1" dirty="0">
                <a:solidFill>
                  <a:srgbClr val="676767"/>
                </a:solidFill>
                <a:latin typeface="+mj-lt"/>
              </a:endParaRPr>
            </a:p>
          </p:txBody>
        </p:sp>
      </p:grpSp>
      <p:grpSp>
        <p:nvGrpSpPr>
          <p:cNvPr id="13" name="Group 12"/>
          <p:cNvGrpSpPr/>
          <p:nvPr userDrawn="1"/>
        </p:nvGrpSpPr>
        <p:grpSpPr>
          <a:xfrm>
            <a:off x="2200115" y="2403635"/>
            <a:ext cx="365760" cy="365760"/>
            <a:chOff x="2200115" y="2403635"/>
            <a:chExt cx="365760" cy="365760"/>
          </a:xfrm>
          <a:solidFill>
            <a:schemeClr val="bg1"/>
          </a:solidFill>
        </p:grpSpPr>
        <p:sp>
          <p:nvSpPr>
            <p:cNvPr id="14" name="Teardrop 13"/>
            <p:cNvSpPr/>
            <p:nvPr/>
          </p:nvSpPr>
          <p:spPr>
            <a:xfrm rot="10800000">
              <a:off x="2200115" y="2403635"/>
              <a:ext cx="365760" cy="365760"/>
            </a:xfrm>
            <a:prstGeom prst="teardrop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315526" y="2489539"/>
              <a:ext cx="134936" cy="215444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rgbClr val="676767"/>
                  </a:solidFill>
                  <a:latin typeface="+mj-lt"/>
                </a:rPr>
                <a:t>W</a:t>
              </a:r>
              <a:endParaRPr lang="en-US" sz="1400" b="1" dirty="0">
                <a:solidFill>
                  <a:srgbClr val="676767"/>
                </a:solidFill>
                <a:latin typeface="+mj-lt"/>
              </a:endParaRPr>
            </a:p>
          </p:txBody>
        </p:sp>
      </p:grpSp>
      <p:grpSp>
        <p:nvGrpSpPr>
          <p:cNvPr id="16" name="Group 15"/>
          <p:cNvGrpSpPr/>
          <p:nvPr userDrawn="1"/>
        </p:nvGrpSpPr>
        <p:grpSpPr>
          <a:xfrm>
            <a:off x="1668778" y="2925446"/>
            <a:ext cx="365760" cy="365760"/>
            <a:chOff x="1668778" y="2925446"/>
            <a:chExt cx="365760" cy="365760"/>
          </a:xfrm>
          <a:solidFill>
            <a:srgbClr val="8DBAEE"/>
          </a:solidFill>
        </p:grpSpPr>
        <p:sp>
          <p:nvSpPr>
            <p:cNvPr id="17" name="Teardrop 16"/>
            <p:cNvSpPr/>
            <p:nvPr/>
          </p:nvSpPr>
          <p:spPr>
            <a:xfrm>
              <a:off x="1668778" y="2925446"/>
              <a:ext cx="365760" cy="365760"/>
            </a:xfrm>
            <a:prstGeom prst="teardrop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797761" y="2992101"/>
              <a:ext cx="13493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rgbClr val="676767"/>
                  </a:solidFill>
                  <a:latin typeface="+mj-lt"/>
                </a:rPr>
                <a:t>O</a:t>
              </a:r>
              <a:endParaRPr lang="en-US" sz="1400" b="1" dirty="0">
                <a:solidFill>
                  <a:srgbClr val="676767"/>
                </a:solidFill>
                <a:latin typeface="+mj-lt"/>
              </a:endParaRPr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2200115" y="2925446"/>
            <a:ext cx="365760" cy="365760"/>
            <a:chOff x="2200115" y="2925446"/>
            <a:chExt cx="365760" cy="365760"/>
          </a:xfrm>
          <a:solidFill>
            <a:schemeClr val="bg1"/>
          </a:solidFill>
        </p:grpSpPr>
        <p:sp>
          <p:nvSpPr>
            <p:cNvPr id="20" name="Teardrop 19"/>
            <p:cNvSpPr/>
            <p:nvPr/>
          </p:nvSpPr>
          <p:spPr>
            <a:xfrm flipH="1">
              <a:off x="2200115" y="2925446"/>
              <a:ext cx="365760" cy="365760"/>
            </a:xfrm>
            <a:prstGeom prst="teardrop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285920" y="2971208"/>
              <a:ext cx="134936" cy="215444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rgbClr val="676767"/>
                  </a:solidFill>
                  <a:latin typeface="+mj-lt"/>
                </a:rPr>
                <a:t>T</a:t>
              </a:r>
              <a:endParaRPr lang="en-US" sz="1400" b="1" dirty="0">
                <a:solidFill>
                  <a:srgbClr val="676767"/>
                </a:solidFill>
                <a:latin typeface="+mj-lt"/>
              </a:endParaRPr>
            </a:p>
          </p:txBody>
        </p:sp>
      </p:grpSp>
      <p:sp>
        <p:nvSpPr>
          <p:cNvPr id="22" name="TextBox 21"/>
          <p:cNvSpPr txBox="1"/>
          <p:nvPr userDrawn="1"/>
        </p:nvSpPr>
        <p:spPr>
          <a:xfrm>
            <a:off x="1065280" y="2016262"/>
            <a:ext cx="81590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+mj-lt"/>
              </a:rPr>
              <a:t>Strengths</a:t>
            </a:r>
            <a:endParaRPr lang="en-US" sz="11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TextBox 22"/>
          <p:cNvSpPr txBox="1"/>
          <p:nvPr userDrawn="1"/>
        </p:nvSpPr>
        <p:spPr>
          <a:xfrm>
            <a:off x="2320426" y="2016262"/>
            <a:ext cx="85733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+mj-lt"/>
              </a:rPr>
              <a:t>Weaknesses</a:t>
            </a:r>
            <a:endParaRPr lang="en-US" sz="11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TextBox 23"/>
          <p:cNvSpPr txBox="1"/>
          <p:nvPr userDrawn="1"/>
        </p:nvSpPr>
        <p:spPr>
          <a:xfrm>
            <a:off x="943975" y="3467628"/>
            <a:ext cx="1090563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+mj-lt"/>
              </a:rPr>
              <a:t>Opportunities</a:t>
            </a:r>
            <a:endParaRPr lang="en-US" sz="11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2323776" y="3467628"/>
            <a:ext cx="81947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+mj-lt"/>
              </a:rPr>
              <a:t>Threats</a:t>
            </a:r>
            <a:endParaRPr lang="en-US" sz="11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1065280" y="4159851"/>
            <a:ext cx="81590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676767"/>
                </a:solidFill>
                <a:latin typeface="+mj-lt"/>
              </a:rPr>
              <a:t>Positive</a:t>
            </a:r>
            <a:endParaRPr lang="en-US" sz="1100" dirty="0">
              <a:solidFill>
                <a:srgbClr val="676767"/>
              </a:solidFill>
              <a:latin typeface="+mj-lt"/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2323776" y="4159851"/>
            <a:ext cx="81590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676767"/>
                </a:solidFill>
                <a:latin typeface="+mj-lt"/>
              </a:rPr>
              <a:t>Negative</a:t>
            </a:r>
            <a:endParaRPr lang="en-US" sz="1100" dirty="0">
              <a:solidFill>
                <a:srgbClr val="676767"/>
              </a:solidFill>
              <a:latin typeface="+mj-lt"/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 rot="16200000">
            <a:off x="263653" y="2079146"/>
            <a:ext cx="815908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676767"/>
                </a:solidFill>
                <a:latin typeface="+mj-lt"/>
              </a:rPr>
              <a:t>Internal factors</a:t>
            </a:r>
            <a:endParaRPr lang="en-US" sz="1100" dirty="0">
              <a:solidFill>
                <a:srgbClr val="676767"/>
              </a:solidFill>
              <a:latin typeface="+mj-lt"/>
            </a:endParaRPr>
          </a:p>
        </p:txBody>
      </p:sp>
      <p:sp>
        <p:nvSpPr>
          <p:cNvPr id="29" name="TextBox 28"/>
          <p:cNvSpPr txBox="1"/>
          <p:nvPr userDrawn="1"/>
        </p:nvSpPr>
        <p:spPr>
          <a:xfrm rot="16200000">
            <a:off x="263653" y="3297190"/>
            <a:ext cx="815908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 smtClean="0">
                <a:solidFill>
                  <a:srgbClr val="676767"/>
                </a:solidFill>
                <a:latin typeface="+mj-lt"/>
              </a:rPr>
              <a:t>External factors</a:t>
            </a:r>
            <a:endParaRPr lang="en-US" sz="1100" dirty="0">
              <a:solidFill>
                <a:srgbClr val="676767"/>
              </a:solidFill>
              <a:latin typeface="+mj-lt"/>
            </a:endParaRP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3929885" y="1577608"/>
            <a:ext cx="1958697" cy="26286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3923724" y="1745122"/>
            <a:ext cx="2003774" cy="88539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467649" y="1577608"/>
            <a:ext cx="1958697" cy="26286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6461486" y="1745122"/>
            <a:ext cx="2003774" cy="88539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29885" y="3150069"/>
            <a:ext cx="1958697" cy="26286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3923724" y="3317583"/>
            <a:ext cx="2003774" cy="88539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489474" y="3150069"/>
            <a:ext cx="1958697" cy="26286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NAME</a:t>
            </a:r>
            <a:endParaRPr lang="en-AU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474998" y="3317583"/>
            <a:ext cx="2003774" cy="88539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600"/>
              </a:spcBef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40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41" name="TextBox 40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07746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9_Co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9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61" name="Group 60"/>
          <p:cNvGrpSpPr/>
          <p:nvPr userDrawn="1"/>
        </p:nvGrpSpPr>
        <p:grpSpPr>
          <a:xfrm>
            <a:off x="2442902" y="1872216"/>
            <a:ext cx="4050205" cy="1664320"/>
            <a:chOff x="2289022" y="1930322"/>
            <a:chExt cx="4363770" cy="1793170"/>
          </a:xfrm>
        </p:grpSpPr>
        <p:grpSp>
          <p:nvGrpSpPr>
            <p:cNvPr id="63" name="Group 62"/>
            <p:cNvGrpSpPr/>
            <p:nvPr/>
          </p:nvGrpSpPr>
          <p:grpSpPr>
            <a:xfrm>
              <a:off x="2289022" y="2249470"/>
              <a:ext cx="959786" cy="957555"/>
              <a:chOff x="3366319" y="2012677"/>
              <a:chExt cx="959786" cy="957555"/>
            </a:xfrm>
          </p:grpSpPr>
          <p:sp>
            <p:nvSpPr>
              <p:cNvPr id="79" name="Freeform 8"/>
              <p:cNvSpPr>
                <a:spLocks noEditPoints="1"/>
              </p:cNvSpPr>
              <p:nvPr/>
            </p:nvSpPr>
            <p:spPr bwMode="auto">
              <a:xfrm>
                <a:off x="3366319" y="2012677"/>
                <a:ext cx="959786" cy="957555"/>
              </a:xfrm>
              <a:custGeom>
                <a:avLst/>
                <a:gdLst>
                  <a:gd name="T0" fmla="*/ 1487 w 1607"/>
                  <a:gd name="T1" fmla="*/ 924 h 1599"/>
                  <a:gd name="T2" fmla="*/ 1604 w 1607"/>
                  <a:gd name="T3" fmla="*/ 865 h 1599"/>
                  <a:gd name="T4" fmla="*/ 1495 w 1607"/>
                  <a:gd name="T5" fmla="*/ 724 h 1599"/>
                  <a:gd name="T6" fmla="*/ 1578 w 1607"/>
                  <a:gd name="T7" fmla="*/ 587 h 1599"/>
                  <a:gd name="T8" fmla="*/ 1427 w 1607"/>
                  <a:gd name="T9" fmla="*/ 492 h 1599"/>
                  <a:gd name="T10" fmla="*/ 1459 w 1607"/>
                  <a:gd name="T11" fmla="*/ 335 h 1599"/>
                  <a:gd name="T12" fmla="*/ 1284 w 1607"/>
                  <a:gd name="T13" fmla="*/ 297 h 1599"/>
                  <a:gd name="T14" fmla="*/ 1260 w 1607"/>
                  <a:gd name="T15" fmla="*/ 139 h 1599"/>
                  <a:gd name="T16" fmla="*/ 1084 w 1607"/>
                  <a:gd name="T17" fmla="*/ 163 h 1599"/>
                  <a:gd name="T18" fmla="*/ 1007 w 1607"/>
                  <a:gd name="T19" fmla="*/ 23 h 1599"/>
                  <a:gd name="T20" fmla="*/ 886 w 1607"/>
                  <a:gd name="T21" fmla="*/ 1 h 1599"/>
                  <a:gd name="T22" fmla="*/ 765 w 1607"/>
                  <a:gd name="T23" fmla="*/ 105 h 1599"/>
                  <a:gd name="T24" fmla="*/ 608 w 1607"/>
                  <a:gd name="T25" fmla="*/ 20 h 1599"/>
                  <a:gd name="T26" fmla="*/ 530 w 1607"/>
                  <a:gd name="T27" fmla="*/ 160 h 1599"/>
                  <a:gd name="T28" fmla="*/ 353 w 1607"/>
                  <a:gd name="T29" fmla="*/ 134 h 1599"/>
                  <a:gd name="T30" fmla="*/ 328 w 1607"/>
                  <a:gd name="T31" fmla="*/ 292 h 1599"/>
                  <a:gd name="T32" fmla="*/ 153 w 1607"/>
                  <a:gd name="T33" fmla="*/ 328 h 1599"/>
                  <a:gd name="T34" fmla="*/ 183 w 1607"/>
                  <a:gd name="T35" fmla="*/ 486 h 1599"/>
                  <a:gd name="T36" fmla="*/ 31 w 1607"/>
                  <a:gd name="T37" fmla="*/ 579 h 1599"/>
                  <a:gd name="T38" fmla="*/ 119 w 1607"/>
                  <a:gd name="T39" fmla="*/ 675 h 1599"/>
                  <a:gd name="T40" fmla="*/ 3 w 1607"/>
                  <a:gd name="T41" fmla="*/ 734 h 1599"/>
                  <a:gd name="T42" fmla="*/ 112 w 1607"/>
                  <a:gd name="T43" fmla="*/ 875 h 1599"/>
                  <a:gd name="T44" fmla="*/ 29 w 1607"/>
                  <a:gd name="T45" fmla="*/ 1011 h 1599"/>
                  <a:gd name="T46" fmla="*/ 180 w 1607"/>
                  <a:gd name="T47" fmla="*/ 1107 h 1599"/>
                  <a:gd name="T48" fmla="*/ 148 w 1607"/>
                  <a:gd name="T49" fmla="*/ 1263 h 1599"/>
                  <a:gd name="T50" fmla="*/ 322 w 1607"/>
                  <a:gd name="T51" fmla="*/ 1301 h 1599"/>
                  <a:gd name="T52" fmla="*/ 346 w 1607"/>
                  <a:gd name="T53" fmla="*/ 1460 h 1599"/>
                  <a:gd name="T54" fmla="*/ 523 w 1607"/>
                  <a:gd name="T55" fmla="*/ 1436 h 1599"/>
                  <a:gd name="T56" fmla="*/ 600 w 1607"/>
                  <a:gd name="T57" fmla="*/ 1576 h 1599"/>
                  <a:gd name="T58" fmla="*/ 721 w 1607"/>
                  <a:gd name="T59" fmla="*/ 1598 h 1599"/>
                  <a:gd name="T60" fmla="*/ 842 w 1607"/>
                  <a:gd name="T61" fmla="*/ 1494 h 1599"/>
                  <a:gd name="T62" fmla="*/ 999 w 1607"/>
                  <a:gd name="T63" fmla="*/ 1578 h 1599"/>
                  <a:gd name="T64" fmla="*/ 1077 w 1607"/>
                  <a:gd name="T65" fmla="*/ 1439 h 1599"/>
                  <a:gd name="T66" fmla="*/ 1253 w 1607"/>
                  <a:gd name="T67" fmla="*/ 1464 h 1599"/>
                  <a:gd name="T68" fmla="*/ 1279 w 1607"/>
                  <a:gd name="T69" fmla="*/ 1306 h 1599"/>
                  <a:gd name="T70" fmla="*/ 1454 w 1607"/>
                  <a:gd name="T71" fmla="*/ 1270 h 1599"/>
                  <a:gd name="T72" fmla="*/ 1424 w 1607"/>
                  <a:gd name="T73" fmla="*/ 1113 h 1599"/>
                  <a:gd name="T74" fmla="*/ 1576 w 1607"/>
                  <a:gd name="T75" fmla="*/ 1019 h 1599"/>
                  <a:gd name="T76" fmla="*/ 700 w 1607"/>
                  <a:gd name="T77" fmla="*/ 1370 h 1599"/>
                  <a:gd name="T78" fmla="*/ 907 w 1607"/>
                  <a:gd name="T79" fmla="*/ 228 h 1599"/>
                  <a:gd name="T80" fmla="*/ 700 w 1607"/>
                  <a:gd name="T81" fmla="*/ 1370 h 1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07" h="1599">
                    <a:moveTo>
                      <a:pt x="1479" y="965"/>
                    </a:moveTo>
                    <a:cubicBezTo>
                      <a:pt x="1482" y="951"/>
                      <a:pt x="1485" y="937"/>
                      <a:pt x="1487" y="924"/>
                    </a:cubicBezTo>
                    <a:cubicBezTo>
                      <a:pt x="1490" y="910"/>
                      <a:pt x="1492" y="896"/>
                      <a:pt x="1494" y="882"/>
                    </a:cubicBezTo>
                    <a:cubicBezTo>
                      <a:pt x="1535" y="881"/>
                      <a:pt x="1573" y="875"/>
                      <a:pt x="1604" y="865"/>
                    </a:cubicBezTo>
                    <a:cubicBezTo>
                      <a:pt x="1607" y="824"/>
                      <a:pt x="1607" y="782"/>
                      <a:pt x="1604" y="742"/>
                    </a:cubicBezTo>
                    <a:cubicBezTo>
                      <a:pt x="1574" y="731"/>
                      <a:pt x="1536" y="725"/>
                      <a:pt x="1495" y="724"/>
                    </a:cubicBezTo>
                    <a:cubicBezTo>
                      <a:pt x="1492" y="696"/>
                      <a:pt x="1487" y="668"/>
                      <a:pt x="1481" y="641"/>
                    </a:cubicBezTo>
                    <a:cubicBezTo>
                      <a:pt x="1519" y="626"/>
                      <a:pt x="1553" y="607"/>
                      <a:pt x="1578" y="587"/>
                    </a:cubicBezTo>
                    <a:cubicBezTo>
                      <a:pt x="1567" y="547"/>
                      <a:pt x="1553" y="509"/>
                      <a:pt x="1536" y="472"/>
                    </a:cubicBezTo>
                    <a:cubicBezTo>
                      <a:pt x="1504" y="472"/>
                      <a:pt x="1466" y="479"/>
                      <a:pt x="1427" y="492"/>
                    </a:cubicBezTo>
                    <a:cubicBezTo>
                      <a:pt x="1415" y="467"/>
                      <a:pt x="1401" y="442"/>
                      <a:pt x="1385" y="419"/>
                    </a:cubicBezTo>
                    <a:cubicBezTo>
                      <a:pt x="1417" y="392"/>
                      <a:pt x="1442" y="362"/>
                      <a:pt x="1459" y="335"/>
                    </a:cubicBezTo>
                    <a:cubicBezTo>
                      <a:pt x="1435" y="302"/>
                      <a:pt x="1409" y="270"/>
                      <a:pt x="1380" y="241"/>
                    </a:cubicBezTo>
                    <a:cubicBezTo>
                      <a:pt x="1350" y="252"/>
                      <a:pt x="1317" y="271"/>
                      <a:pt x="1284" y="297"/>
                    </a:cubicBezTo>
                    <a:cubicBezTo>
                      <a:pt x="1264" y="278"/>
                      <a:pt x="1243" y="260"/>
                      <a:pt x="1220" y="243"/>
                    </a:cubicBezTo>
                    <a:cubicBezTo>
                      <a:pt x="1240" y="206"/>
                      <a:pt x="1254" y="170"/>
                      <a:pt x="1260" y="139"/>
                    </a:cubicBezTo>
                    <a:cubicBezTo>
                      <a:pt x="1227" y="116"/>
                      <a:pt x="1192" y="95"/>
                      <a:pt x="1154" y="77"/>
                    </a:cubicBezTo>
                    <a:cubicBezTo>
                      <a:pt x="1130" y="98"/>
                      <a:pt x="1105" y="127"/>
                      <a:pt x="1084" y="163"/>
                    </a:cubicBezTo>
                    <a:cubicBezTo>
                      <a:pt x="1058" y="152"/>
                      <a:pt x="1032" y="142"/>
                      <a:pt x="1005" y="134"/>
                    </a:cubicBezTo>
                    <a:cubicBezTo>
                      <a:pt x="1011" y="93"/>
                      <a:pt x="1012" y="54"/>
                      <a:pt x="1007" y="23"/>
                    </a:cubicBezTo>
                    <a:cubicBezTo>
                      <a:pt x="987" y="17"/>
                      <a:pt x="967" y="13"/>
                      <a:pt x="947" y="9"/>
                    </a:cubicBezTo>
                    <a:cubicBezTo>
                      <a:pt x="927" y="6"/>
                      <a:pt x="906" y="3"/>
                      <a:pt x="886" y="1"/>
                    </a:cubicBezTo>
                    <a:cubicBezTo>
                      <a:pt x="870" y="29"/>
                      <a:pt x="857" y="65"/>
                      <a:pt x="849" y="106"/>
                    </a:cubicBezTo>
                    <a:cubicBezTo>
                      <a:pt x="821" y="104"/>
                      <a:pt x="793" y="103"/>
                      <a:pt x="765" y="105"/>
                    </a:cubicBezTo>
                    <a:cubicBezTo>
                      <a:pt x="757" y="64"/>
                      <a:pt x="744" y="28"/>
                      <a:pt x="729" y="0"/>
                    </a:cubicBezTo>
                    <a:cubicBezTo>
                      <a:pt x="688" y="3"/>
                      <a:pt x="647" y="10"/>
                      <a:pt x="608" y="20"/>
                    </a:cubicBezTo>
                    <a:cubicBezTo>
                      <a:pt x="603" y="52"/>
                      <a:pt x="603" y="91"/>
                      <a:pt x="609" y="132"/>
                    </a:cubicBezTo>
                    <a:cubicBezTo>
                      <a:pt x="582" y="140"/>
                      <a:pt x="556" y="149"/>
                      <a:pt x="530" y="160"/>
                    </a:cubicBezTo>
                    <a:cubicBezTo>
                      <a:pt x="509" y="124"/>
                      <a:pt x="484" y="95"/>
                      <a:pt x="460" y="73"/>
                    </a:cubicBezTo>
                    <a:cubicBezTo>
                      <a:pt x="423" y="91"/>
                      <a:pt x="387" y="111"/>
                      <a:pt x="353" y="134"/>
                    </a:cubicBezTo>
                    <a:cubicBezTo>
                      <a:pt x="359" y="166"/>
                      <a:pt x="373" y="202"/>
                      <a:pt x="392" y="239"/>
                    </a:cubicBezTo>
                    <a:cubicBezTo>
                      <a:pt x="370" y="255"/>
                      <a:pt x="348" y="273"/>
                      <a:pt x="328" y="292"/>
                    </a:cubicBezTo>
                    <a:cubicBezTo>
                      <a:pt x="295" y="266"/>
                      <a:pt x="262" y="246"/>
                      <a:pt x="233" y="235"/>
                    </a:cubicBezTo>
                    <a:cubicBezTo>
                      <a:pt x="204" y="264"/>
                      <a:pt x="177" y="295"/>
                      <a:pt x="153" y="328"/>
                    </a:cubicBezTo>
                    <a:cubicBezTo>
                      <a:pt x="169" y="356"/>
                      <a:pt x="194" y="385"/>
                      <a:pt x="225" y="413"/>
                    </a:cubicBezTo>
                    <a:cubicBezTo>
                      <a:pt x="210" y="436"/>
                      <a:pt x="196" y="460"/>
                      <a:pt x="183" y="486"/>
                    </a:cubicBezTo>
                    <a:cubicBezTo>
                      <a:pt x="144" y="472"/>
                      <a:pt x="106" y="465"/>
                      <a:pt x="74" y="464"/>
                    </a:cubicBezTo>
                    <a:cubicBezTo>
                      <a:pt x="57" y="501"/>
                      <a:pt x="43" y="539"/>
                      <a:pt x="31" y="579"/>
                    </a:cubicBezTo>
                    <a:cubicBezTo>
                      <a:pt x="56" y="599"/>
                      <a:pt x="89" y="619"/>
                      <a:pt x="128" y="634"/>
                    </a:cubicBezTo>
                    <a:cubicBezTo>
                      <a:pt x="125" y="647"/>
                      <a:pt x="122" y="661"/>
                      <a:pt x="119" y="675"/>
                    </a:cubicBezTo>
                    <a:cubicBezTo>
                      <a:pt x="117" y="689"/>
                      <a:pt x="115" y="703"/>
                      <a:pt x="113" y="717"/>
                    </a:cubicBezTo>
                    <a:cubicBezTo>
                      <a:pt x="72" y="717"/>
                      <a:pt x="33" y="724"/>
                      <a:pt x="3" y="734"/>
                    </a:cubicBezTo>
                    <a:cubicBezTo>
                      <a:pt x="0" y="775"/>
                      <a:pt x="0" y="816"/>
                      <a:pt x="2" y="857"/>
                    </a:cubicBezTo>
                    <a:cubicBezTo>
                      <a:pt x="33" y="867"/>
                      <a:pt x="71" y="874"/>
                      <a:pt x="112" y="875"/>
                    </a:cubicBezTo>
                    <a:cubicBezTo>
                      <a:pt x="115" y="903"/>
                      <a:pt x="120" y="931"/>
                      <a:pt x="126" y="958"/>
                    </a:cubicBezTo>
                    <a:cubicBezTo>
                      <a:pt x="87" y="973"/>
                      <a:pt x="54" y="992"/>
                      <a:pt x="29" y="1011"/>
                    </a:cubicBezTo>
                    <a:cubicBezTo>
                      <a:pt x="40" y="1051"/>
                      <a:pt x="54" y="1090"/>
                      <a:pt x="70" y="1127"/>
                    </a:cubicBezTo>
                    <a:cubicBezTo>
                      <a:pt x="102" y="1127"/>
                      <a:pt x="140" y="1120"/>
                      <a:pt x="180" y="1107"/>
                    </a:cubicBezTo>
                    <a:cubicBezTo>
                      <a:pt x="192" y="1132"/>
                      <a:pt x="206" y="1156"/>
                      <a:pt x="221" y="1180"/>
                    </a:cubicBezTo>
                    <a:cubicBezTo>
                      <a:pt x="190" y="1207"/>
                      <a:pt x="165" y="1236"/>
                      <a:pt x="148" y="1263"/>
                    </a:cubicBezTo>
                    <a:cubicBezTo>
                      <a:pt x="172" y="1297"/>
                      <a:pt x="198" y="1329"/>
                      <a:pt x="227" y="1358"/>
                    </a:cubicBezTo>
                    <a:cubicBezTo>
                      <a:pt x="257" y="1347"/>
                      <a:pt x="290" y="1327"/>
                      <a:pt x="322" y="1301"/>
                    </a:cubicBezTo>
                    <a:cubicBezTo>
                      <a:pt x="343" y="1321"/>
                      <a:pt x="364" y="1339"/>
                      <a:pt x="387" y="1356"/>
                    </a:cubicBezTo>
                    <a:cubicBezTo>
                      <a:pt x="366" y="1392"/>
                      <a:pt x="353" y="1428"/>
                      <a:pt x="346" y="1460"/>
                    </a:cubicBezTo>
                    <a:cubicBezTo>
                      <a:pt x="380" y="1483"/>
                      <a:pt x="415" y="1504"/>
                      <a:pt x="452" y="1522"/>
                    </a:cubicBezTo>
                    <a:cubicBezTo>
                      <a:pt x="477" y="1501"/>
                      <a:pt x="502" y="1471"/>
                      <a:pt x="523" y="1436"/>
                    </a:cubicBezTo>
                    <a:cubicBezTo>
                      <a:pt x="549" y="1447"/>
                      <a:pt x="575" y="1457"/>
                      <a:pt x="602" y="1465"/>
                    </a:cubicBezTo>
                    <a:cubicBezTo>
                      <a:pt x="596" y="1506"/>
                      <a:pt x="595" y="1544"/>
                      <a:pt x="600" y="1576"/>
                    </a:cubicBezTo>
                    <a:cubicBezTo>
                      <a:pt x="620" y="1581"/>
                      <a:pt x="640" y="1586"/>
                      <a:pt x="660" y="1589"/>
                    </a:cubicBezTo>
                    <a:cubicBezTo>
                      <a:pt x="680" y="1593"/>
                      <a:pt x="701" y="1596"/>
                      <a:pt x="721" y="1598"/>
                    </a:cubicBezTo>
                    <a:cubicBezTo>
                      <a:pt x="736" y="1570"/>
                      <a:pt x="750" y="1534"/>
                      <a:pt x="758" y="1493"/>
                    </a:cubicBezTo>
                    <a:cubicBezTo>
                      <a:pt x="786" y="1495"/>
                      <a:pt x="814" y="1495"/>
                      <a:pt x="842" y="1494"/>
                    </a:cubicBezTo>
                    <a:cubicBezTo>
                      <a:pt x="850" y="1534"/>
                      <a:pt x="863" y="1571"/>
                      <a:pt x="878" y="1599"/>
                    </a:cubicBezTo>
                    <a:cubicBezTo>
                      <a:pt x="919" y="1595"/>
                      <a:pt x="959" y="1588"/>
                      <a:pt x="999" y="1578"/>
                    </a:cubicBezTo>
                    <a:cubicBezTo>
                      <a:pt x="1004" y="1547"/>
                      <a:pt x="1004" y="1508"/>
                      <a:pt x="998" y="1467"/>
                    </a:cubicBezTo>
                    <a:cubicBezTo>
                      <a:pt x="1025" y="1459"/>
                      <a:pt x="1051" y="1450"/>
                      <a:pt x="1077" y="1439"/>
                    </a:cubicBezTo>
                    <a:cubicBezTo>
                      <a:pt x="1098" y="1474"/>
                      <a:pt x="1123" y="1504"/>
                      <a:pt x="1147" y="1525"/>
                    </a:cubicBezTo>
                    <a:cubicBezTo>
                      <a:pt x="1184" y="1508"/>
                      <a:pt x="1220" y="1487"/>
                      <a:pt x="1253" y="1464"/>
                    </a:cubicBezTo>
                    <a:cubicBezTo>
                      <a:pt x="1248" y="1433"/>
                      <a:pt x="1234" y="1397"/>
                      <a:pt x="1214" y="1360"/>
                    </a:cubicBezTo>
                    <a:cubicBezTo>
                      <a:pt x="1237" y="1344"/>
                      <a:pt x="1259" y="1326"/>
                      <a:pt x="1279" y="1306"/>
                    </a:cubicBezTo>
                    <a:cubicBezTo>
                      <a:pt x="1311" y="1333"/>
                      <a:pt x="1345" y="1352"/>
                      <a:pt x="1374" y="1364"/>
                    </a:cubicBezTo>
                    <a:cubicBezTo>
                      <a:pt x="1403" y="1335"/>
                      <a:pt x="1430" y="1304"/>
                      <a:pt x="1454" y="1270"/>
                    </a:cubicBezTo>
                    <a:cubicBezTo>
                      <a:pt x="1438" y="1243"/>
                      <a:pt x="1413" y="1213"/>
                      <a:pt x="1382" y="1186"/>
                    </a:cubicBezTo>
                    <a:cubicBezTo>
                      <a:pt x="1397" y="1163"/>
                      <a:pt x="1411" y="1138"/>
                      <a:pt x="1424" y="1113"/>
                    </a:cubicBezTo>
                    <a:cubicBezTo>
                      <a:pt x="1463" y="1127"/>
                      <a:pt x="1501" y="1134"/>
                      <a:pt x="1533" y="1135"/>
                    </a:cubicBezTo>
                    <a:cubicBezTo>
                      <a:pt x="1550" y="1098"/>
                      <a:pt x="1564" y="1059"/>
                      <a:pt x="1576" y="1019"/>
                    </a:cubicBezTo>
                    <a:cubicBezTo>
                      <a:pt x="1551" y="999"/>
                      <a:pt x="1517" y="980"/>
                      <a:pt x="1479" y="965"/>
                    </a:cubicBezTo>
                    <a:close/>
                    <a:moveTo>
                      <a:pt x="700" y="1370"/>
                    </a:moveTo>
                    <a:cubicBezTo>
                      <a:pt x="384" y="1313"/>
                      <a:pt x="175" y="1011"/>
                      <a:pt x="232" y="696"/>
                    </a:cubicBezTo>
                    <a:cubicBezTo>
                      <a:pt x="290" y="380"/>
                      <a:pt x="592" y="171"/>
                      <a:pt x="907" y="228"/>
                    </a:cubicBezTo>
                    <a:cubicBezTo>
                      <a:pt x="1223" y="286"/>
                      <a:pt x="1432" y="588"/>
                      <a:pt x="1374" y="903"/>
                    </a:cubicBezTo>
                    <a:cubicBezTo>
                      <a:pt x="1317" y="1218"/>
                      <a:pt x="1015" y="1428"/>
                      <a:pt x="700" y="1370"/>
                    </a:cubicBezTo>
                    <a:close/>
                  </a:path>
                </a:pathLst>
              </a:custGeom>
              <a:solidFill>
                <a:srgbClr val="676767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3573292" y="2217611"/>
                <a:ext cx="547690" cy="547688"/>
              </a:xfrm>
              <a:prstGeom prst="ellipse">
                <a:avLst/>
              </a:prstGeom>
              <a:solidFill>
                <a:srgbClr val="96D56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 rot="21110908">
              <a:off x="3127222" y="2765937"/>
              <a:ext cx="959786" cy="957555"/>
              <a:chOff x="3366319" y="2012677"/>
              <a:chExt cx="959786" cy="957555"/>
            </a:xfrm>
          </p:grpSpPr>
          <p:sp>
            <p:nvSpPr>
              <p:cNvPr id="77" name="Freeform 8"/>
              <p:cNvSpPr>
                <a:spLocks noEditPoints="1"/>
              </p:cNvSpPr>
              <p:nvPr/>
            </p:nvSpPr>
            <p:spPr bwMode="auto">
              <a:xfrm>
                <a:off x="3366319" y="2012677"/>
                <a:ext cx="959786" cy="957555"/>
              </a:xfrm>
              <a:custGeom>
                <a:avLst/>
                <a:gdLst>
                  <a:gd name="T0" fmla="*/ 1487 w 1607"/>
                  <a:gd name="T1" fmla="*/ 924 h 1599"/>
                  <a:gd name="T2" fmla="*/ 1604 w 1607"/>
                  <a:gd name="T3" fmla="*/ 865 h 1599"/>
                  <a:gd name="T4" fmla="*/ 1495 w 1607"/>
                  <a:gd name="T5" fmla="*/ 724 h 1599"/>
                  <a:gd name="T6" fmla="*/ 1578 w 1607"/>
                  <a:gd name="T7" fmla="*/ 587 h 1599"/>
                  <a:gd name="T8" fmla="*/ 1427 w 1607"/>
                  <a:gd name="T9" fmla="*/ 492 h 1599"/>
                  <a:gd name="T10" fmla="*/ 1459 w 1607"/>
                  <a:gd name="T11" fmla="*/ 335 h 1599"/>
                  <a:gd name="T12" fmla="*/ 1284 w 1607"/>
                  <a:gd name="T13" fmla="*/ 297 h 1599"/>
                  <a:gd name="T14" fmla="*/ 1260 w 1607"/>
                  <a:gd name="T15" fmla="*/ 139 h 1599"/>
                  <a:gd name="T16" fmla="*/ 1084 w 1607"/>
                  <a:gd name="T17" fmla="*/ 163 h 1599"/>
                  <a:gd name="T18" fmla="*/ 1007 w 1607"/>
                  <a:gd name="T19" fmla="*/ 23 h 1599"/>
                  <a:gd name="T20" fmla="*/ 886 w 1607"/>
                  <a:gd name="T21" fmla="*/ 1 h 1599"/>
                  <a:gd name="T22" fmla="*/ 765 w 1607"/>
                  <a:gd name="T23" fmla="*/ 105 h 1599"/>
                  <a:gd name="T24" fmla="*/ 608 w 1607"/>
                  <a:gd name="T25" fmla="*/ 20 h 1599"/>
                  <a:gd name="T26" fmla="*/ 530 w 1607"/>
                  <a:gd name="T27" fmla="*/ 160 h 1599"/>
                  <a:gd name="T28" fmla="*/ 353 w 1607"/>
                  <a:gd name="T29" fmla="*/ 134 h 1599"/>
                  <a:gd name="T30" fmla="*/ 328 w 1607"/>
                  <a:gd name="T31" fmla="*/ 292 h 1599"/>
                  <a:gd name="T32" fmla="*/ 153 w 1607"/>
                  <a:gd name="T33" fmla="*/ 328 h 1599"/>
                  <a:gd name="T34" fmla="*/ 183 w 1607"/>
                  <a:gd name="T35" fmla="*/ 486 h 1599"/>
                  <a:gd name="T36" fmla="*/ 31 w 1607"/>
                  <a:gd name="T37" fmla="*/ 579 h 1599"/>
                  <a:gd name="T38" fmla="*/ 119 w 1607"/>
                  <a:gd name="T39" fmla="*/ 675 h 1599"/>
                  <a:gd name="T40" fmla="*/ 3 w 1607"/>
                  <a:gd name="T41" fmla="*/ 734 h 1599"/>
                  <a:gd name="T42" fmla="*/ 112 w 1607"/>
                  <a:gd name="T43" fmla="*/ 875 h 1599"/>
                  <a:gd name="T44" fmla="*/ 29 w 1607"/>
                  <a:gd name="T45" fmla="*/ 1011 h 1599"/>
                  <a:gd name="T46" fmla="*/ 180 w 1607"/>
                  <a:gd name="T47" fmla="*/ 1107 h 1599"/>
                  <a:gd name="T48" fmla="*/ 148 w 1607"/>
                  <a:gd name="T49" fmla="*/ 1263 h 1599"/>
                  <a:gd name="T50" fmla="*/ 322 w 1607"/>
                  <a:gd name="T51" fmla="*/ 1301 h 1599"/>
                  <a:gd name="T52" fmla="*/ 346 w 1607"/>
                  <a:gd name="T53" fmla="*/ 1460 h 1599"/>
                  <a:gd name="T54" fmla="*/ 523 w 1607"/>
                  <a:gd name="T55" fmla="*/ 1436 h 1599"/>
                  <a:gd name="T56" fmla="*/ 600 w 1607"/>
                  <a:gd name="T57" fmla="*/ 1576 h 1599"/>
                  <a:gd name="T58" fmla="*/ 721 w 1607"/>
                  <a:gd name="T59" fmla="*/ 1598 h 1599"/>
                  <a:gd name="T60" fmla="*/ 842 w 1607"/>
                  <a:gd name="T61" fmla="*/ 1494 h 1599"/>
                  <a:gd name="T62" fmla="*/ 999 w 1607"/>
                  <a:gd name="T63" fmla="*/ 1578 h 1599"/>
                  <a:gd name="T64" fmla="*/ 1077 w 1607"/>
                  <a:gd name="T65" fmla="*/ 1439 h 1599"/>
                  <a:gd name="T66" fmla="*/ 1253 w 1607"/>
                  <a:gd name="T67" fmla="*/ 1464 h 1599"/>
                  <a:gd name="T68" fmla="*/ 1279 w 1607"/>
                  <a:gd name="T69" fmla="*/ 1306 h 1599"/>
                  <a:gd name="T70" fmla="*/ 1454 w 1607"/>
                  <a:gd name="T71" fmla="*/ 1270 h 1599"/>
                  <a:gd name="T72" fmla="*/ 1424 w 1607"/>
                  <a:gd name="T73" fmla="*/ 1113 h 1599"/>
                  <a:gd name="T74" fmla="*/ 1576 w 1607"/>
                  <a:gd name="T75" fmla="*/ 1019 h 1599"/>
                  <a:gd name="T76" fmla="*/ 700 w 1607"/>
                  <a:gd name="T77" fmla="*/ 1370 h 1599"/>
                  <a:gd name="T78" fmla="*/ 907 w 1607"/>
                  <a:gd name="T79" fmla="*/ 228 h 1599"/>
                  <a:gd name="T80" fmla="*/ 700 w 1607"/>
                  <a:gd name="T81" fmla="*/ 1370 h 1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07" h="1599">
                    <a:moveTo>
                      <a:pt x="1479" y="965"/>
                    </a:moveTo>
                    <a:cubicBezTo>
                      <a:pt x="1482" y="951"/>
                      <a:pt x="1485" y="937"/>
                      <a:pt x="1487" y="924"/>
                    </a:cubicBezTo>
                    <a:cubicBezTo>
                      <a:pt x="1490" y="910"/>
                      <a:pt x="1492" y="896"/>
                      <a:pt x="1494" y="882"/>
                    </a:cubicBezTo>
                    <a:cubicBezTo>
                      <a:pt x="1535" y="881"/>
                      <a:pt x="1573" y="875"/>
                      <a:pt x="1604" y="865"/>
                    </a:cubicBezTo>
                    <a:cubicBezTo>
                      <a:pt x="1607" y="824"/>
                      <a:pt x="1607" y="782"/>
                      <a:pt x="1604" y="742"/>
                    </a:cubicBezTo>
                    <a:cubicBezTo>
                      <a:pt x="1574" y="731"/>
                      <a:pt x="1536" y="725"/>
                      <a:pt x="1495" y="724"/>
                    </a:cubicBezTo>
                    <a:cubicBezTo>
                      <a:pt x="1492" y="696"/>
                      <a:pt x="1487" y="668"/>
                      <a:pt x="1481" y="641"/>
                    </a:cubicBezTo>
                    <a:cubicBezTo>
                      <a:pt x="1519" y="626"/>
                      <a:pt x="1553" y="607"/>
                      <a:pt x="1578" y="587"/>
                    </a:cubicBezTo>
                    <a:cubicBezTo>
                      <a:pt x="1567" y="547"/>
                      <a:pt x="1553" y="509"/>
                      <a:pt x="1536" y="472"/>
                    </a:cubicBezTo>
                    <a:cubicBezTo>
                      <a:pt x="1504" y="472"/>
                      <a:pt x="1466" y="479"/>
                      <a:pt x="1427" y="492"/>
                    </a:cubicBezTo>
                    <a:cubicBezTo>
                      <a:pt x="1415" y="467"/>
                      <a:pt x="1401" y="442"/>
                      <a:pt x="1385" y="419"/>
                    </a:cubicBezTo>
                    <a:cubicBezTo>
                      <a:pt x="1417" y="392"/>
                      <a:pt x="1442" y="362"/>
                      <a:pt x="1459" y="335"/>
                    </a:cubicBezTo>
                    <a:cubicBezTo>
                      <a:pt x="1435" y="302"/>
                      <a:pt x="1409" y="270"/>
                      <a:pt x="1380" y="241"/>
                    </a:cubicBezTo>
                    <a:cubicBezTo>
                      <a:pt x="1350" y="252"/>
                      <a:pt x="1317" y="271"/>
                      <a:pt x="1284" y="297"/>
                    </a:cubicBezTo>
                    <a:cubicBezTo>
                      <a:pt x="1264" y="278"/>
                      <a:pt x="1243" y="260"/>
                      <a:pt x="1220" y="243"/>
                    </a:cubicBezTo>
                    <a:cubicBezTo>
                      <a:pt x="1240" y="206"/>
                      <a:pt x="1254" y="170"/>
                      <a:pt x="1260" y="139"/>
                    </a:cubicBezTo>
                    <a:cubicBezTo>
                      <a:pt x="1227" y="116"/>
                      <a:pt x="1192" y="95"/>
                      <a:pt x="1154" y="77"/>
                    </a:cubicBezTo>
                    <a:cubicBezTo>
                      <a:pt x="1130" y="98"/>
                      <a:pt x="1105" y="127"/>
                      <a:pt x="1084" y="163"/>
                    </a:cubicBezTo>
                    <a:cubicBezTo>
                      <a:pt x="1058" y="152"/>
                      <a:pt x="1032" y="142"/>
                      <a:pt x="1005" y="134"/>
                    </a:cubicBezTo>
                    <a:cubicBezTo>
                      <a:pt x="1011" y="93"/>
                      <a:pt x="1012" y="54"/>
                      <a:pt x="1007" y="23"/>
                    </a:cubicBezTo>
                    <a:cubicBezTo>
                      <a:pt x="987" y="17"/>
                      <a:pt x="967" y="13"/>
                      <a:pt x="947" y="9"/>
                    </a:cubicBezTo>
                    <a:cubicBezTo>
                      <a:pt x="927" y="6"/>
                      <a:pt x="906" y="3"/>
                      <a:pt x="886" y="1"/>
                    </a:cubicBezTo>
                    <a:cubicBezTo>
                      <a:pt x="870" y="29"/>
                      <a:pt x="857" y="65"/>
                      <a:pt x="849" y="106"/>
                    </a:cubicBezTo>
                    <a:cubicBezTo>
                      <a:pt x="821" y="104"/>
                      <a:pt x="793" y="103"/>
                      <a:pt x="765" y="105"/>
                    </a:cubicBezTo>
                    <a:cubicBezTo>
                      <a:pt x="757" y="64"/>
                      <a:pt x="744" y="28"/>
                      <a:pt x="729" y="0"/>
                    </a:cubicBezTo>
                    <a:cubicBezTo>
                      <a:pt x="688" y="3"/>
                      <a:pt x="647" y="10"/>
                      <a:pt x="608" y="20"/>
                    </a:cubicBezTo>
                    <a:cubicBezTo>
                      <a:pt x="603" y="52"/>
                      <a:pt x="603" y="91"/>
                      <a:pt x="609" y="132"/>
                    </a:cubicBezTo>
                    <a:cubicBezTo>
                      <a:pt x="582" y="140"/>
                      <a:pt x="556" y="149"/>
                      <a:pt x="530" y="160"/>
                    </a:cubicBezTo>
                    <a:cubicBezTo>
                      <a:pt x="509" y="124"/>
                      <a:pt x="484" y="95"/>
                      <a:pt x="460" y="73"/>
                    </a:cubicBezTo>
                    <a:cubicBezTo>
                      <a:pt x="423" y="91"/>
                      <a:pt x="387" y="111"/>
                      <a:pt x="353" y="134"/>
                    </a:cubicBezTo>
                    <a:cubicBezTo>
                      <a:pt x="359" y="166"/>
                      <a:pt x="373" y="202"/>
                      <a:pt x="392" y="239"/>
                    </a:cubicBezTo>
                    <a:cubicBezTo>
                      <a:pt x="370" y="255"/>
                      <a:pt x="348" y="273"/>
                      <a:pt x="328" y="292"/>
                    </a:cubicBezTo>
                    <a:cubicBezTo>
                      <a:pt x="295" y="266"/>
                      <a:pt x="262" y="246"/>
                      <a:pt x="233" y="235"/>
                    </a:cubicBezTo>
                    <a:cubicBezTo>
                      <a:pt x="204" y="264"/>
                      <a:pt x="177" y="295"/>
                      <a:pt x="153" y="328"/>
                    </a:cubicBezTo>
                    <a:cubicBezTo>
                      <a:pt x="169" y="356"/>
                      <a:pt x="194" y="385"/>
                      <a:pt x="225" y="413"/>
                    </a:cubicBezTo>
                    <a:cubicBezTo>
                      <a:pt x="210" y="436"/>
                      <a:pt x="196" y="460"/>
                      <a:pt x="183" y="486"/>
                    </a:cubicBezTo>
                    <a:cubicBezTo>
                      <a:pt x="144" y="472"/>
                      <a:pt x="106" y="465"/>
                      <a:pt x="74" y="464"/>
                    </a:cubicBezTo>
                    <a:cubicBezTo>
                      <a:pt x="57" y="501"/>
                      <a:pt x="43" y="539"/>
                      <a:pt x="31" y="579"/>
                    </a:cubicBezTo>
                    <a:cubicBezTo>
                      <a:pt x="56" y="599"/>
                      <a:pt x="89" y="619"/>
                      <a:pt x="128" y="634"/>
                    </a:cubicBezTo>
                    <a:cubicBezTo>
                      <a:pt x="125" y="647"/>
                      <a:pt x="122" y="661"/>
                      <a:pt x="119" y="675"/>
                    </a:cubicBezTo>
                    <a:cubicBezTo>
                      <a:pt x="117" y="689"/>
                      <a:pt x="115" y="703"/>
                      <a:pt x="113" y="717"/>
                    </a:cubicBezTo>
                    <a:cubicBezTo>
                      <a:pt x="72" y="717"/>
                      <a:pt x="33" y="724"/>
                      <a:pt x="3" y="734"/>
                    </a:cubicBezTo>
                    <a:cubicBezTo>
                      <a:pt x="0" y="775"/>
                      <a:pt x="0" y="816"/>
                      <a:pt x="2" y="857"/>
                    </a:cubicBezTo>
                    <a:cubicBezTo>
                      <a:pt x="33" y="867"/>
                      <a:pt x="71" y="874"/>
                      <a:pt x="112" y="875"/>
                    </a:cubicBezTo>
                    <a:cubicBezTo>
                      <a:pt x="115" y="903"/>
                      <a:pt x="120" y="931"/>
                      <a:pt x="126" y="958"/>
                    </a:cubicBezTo>
                    <a:cubicBezTo>
                      <a:pt x="87" y="973"/>
                      <a:pt x="54" y="992"/>
                      <a:pt x="29" y="1011"/>
                    </a:cubicBezTo>
                    <a:cubicBezTo>
                      <a:pt x="40" y="1051"/>
                      <a:pt x="54" y="1090"/>
                      <a:pt x="70" y="1127"/>
                    </a:cubicBezTo>
                    <a:cubicBezTo>
                      <a:pt x="102" y="1127"/>
                      <a:pt x="140" y="1120"/>
                      <a:pt x="180" y="1107"/>
                    </a:cubicBezTo>
                    <a:cubicBezTo>
                      <a:pt x="192" y="1132"/>
                      <a:pt x="206" y="1156"/>
                      <a:pt x="221" y="1180"/>
                    </a:cubicBezTo>
                    <a:cubicBezTo>
                      <a:pt x="190" y="1207"/>
                      <a:pt x="165" y="1236"/>
                      <a:pt x="148" y="1263"/>
                    </a:cubicBezTo>
                    <a:cubicBezTo>
                      <a:pt x="172" y="1297"/>
                      <a:pt x="198" y="1329"/>
                      <a:pt x="227" y="1358"/>
                    </a:cubicBezTo>
                    <a:cubicBezTo>
                      <a:pt x="257" y="1347"/>
                      <a:pt x="290" y="1327"/>
                      <a:pt x="322" y="1301"/>
                    </a:cubicBezTo>
                    <a:cubicBezTo>
                      <a:pt x="343" y="1321"/>
                      <a:pt x="364" y="1339"/>
                      <a:pt x="387" y="1356"/>
                    </a:cubicBezTo>
                    <a:cubicBezTo>
                      <a:pt x="366" y="1392"/>
                      <a:pt x="353" y="1428"/>
                      <a:pt x="346" y="1460"/>
                    </a:cubicBezTo>
                    <a:cubicBezTo>
                      <a:pt x="380" y="1483"/>
                      <a:pt x="415" y="1504"/>
                      <a:pt x="452" y="1522"/>
                    </a:cubicBezTo>
                    <a:cubicBezTo>
                      <a:pt x="477" y="1501"/>
                      <a:pt x="502" y="1471"/>
                      <a:pt x="523" y="1436"/>
                    </a:cubicBezTo>
                    <a:cubicBezTo>
                      <a:pt x="549" y="1447"/>
                      <a:pt x="575" y="1457"/>
                      <a:pt x="602" y="1465"/>
                    </a:cubicBezTo>
                    <a:cubicBezTo>
                      <a:pt x="596" y="1506"/>
                      <a:pt x="595" y="1544"/>
                      <a:pt x="600" y="1576"/>
                    </a:cubicBezTo>
                    <a:cubicBezTo>
                      <a:pt x="620" y="1581"/>
                      <a:pt x="640" y="1586"/>
                      <a:pt x="660" y="1589"/>
                    </a:cubicBezTo>
                    <a:cubicBezTo>
                      <a:pt x="680" y="1593"/>
                      <a:pt x="701" y="1596"/>
                      <a:pt x="721" y="1598"/>
                    </a:cubicBezTo>
                    <a:cubicBezTo>
                      <a:pt x="736" y="1570"/>
                      <a:pt x="750" y="1534"/>
                      <a:pt x="758" y="1493"/>
                    </a:cubicBezTo>
                    <a:cubicBezTo>
                      <a:pt x="786" y="1495"/>
                      <a:pt x="814" y="1495"/>
                      <a:pt x="842" y="1494"/>
                    </a:cubicBezTo>
                    <a:cubicBezTo>
                      <a:pt x="850" y="1534"/>
                      <a:pt x="863" y="1571"/>
                      <a:pt x="878" y="1599"/>
                    </a:cubicBezTo>
                    <a:cubicBezTo>
                      <a:pt x="919" y="1595"/>
                      <a:pt x="959" y="1588"/>
                      <a:pt x="999" y="1578"/>
                    </a:cubicBezTo>
                    <a:cubicBezTo>
                      <a:pt x="1004" y="1547"/>
                      <a:pt x="1004" y="1508"/>
                      <a:pt x="998" y="1467"/>
                    </a:cubicBezTo>
                    <a:cubicBezTo>
                      <a:pt x="1025" y="1459"/>
                      <a:pt x="1051" y="1450"/>
                      <a:pt x="1077" y="1439"/>
                    </a:cubicBezTo>
                    <a:cubicBezTo>
                      <a:pt x="1098" y="1474"/>
                      <a:pt x="1123" y="1504"/>
                      <a:pt x="1147" y="1525"/>
                    </a:cubicBezTo>
                    <a:cubicBezTo>
                      <a:pt x="1184" y="1508"/>
                      <a:pt x="1220" y="1487"/>
                      <a:pt x="1253" y="1464"/>
                    </a:cubicBezTo>
                    <a:cubicBezTo>
                      <a:pt x="1248" y="1433"/>
                      <a:pt x="1234" y="1397"/>
                      <a:pt x="1214" y="1360"/>
                    </a:cubicBezTo>
                    <a:cubicBezTo>
                      <a:pt x="1237" y="1344"/>
                      <a:pt x="1259" y="1326"/>
                      <a:pt x="1279" y="1306"/>
                    </a:cubicBezTo>
                    <a:cubicBezTo>
                      <a:pt x="1311" y="1333"/>
                      <a:pt x="1345" y="1352"/>
                      <a:pt x="1374" y="1364"/>
                    </a:cubicBezTo>
                    <a:cubicBezTo>
                      <a:pt x="1403" y="1335"/>
                      <a:pt x="1430" y="1304"/>
                      <a:pt x="1454" y="1270"/>
                    </a:cubicBezTo>
                    <a:cubicBezTo>
                      <a:pt x="1438" y="1243"/>
                      <a:pt x="1413" y="1213"/>
                      <a:pt x="1382" y="1186"/>
                    </a:cubicBezTo>
                    <a:cubicBezTo>
                      <a:pt x="1397" y="1163"/>
                      <a:pt x="1411" y="1138"/>
                      <a:pt x="1424" y="1113"/>
                    </a:cubicBezTo>
                    <a:cubicBezTo>
                      <a:pt x="1463" y="1127"/>
                      <a:pt x="1501" y="1134"/>
                      <a:pt x="1533" y="1135"/>
                    </a:cubicBezTo>
                    <a:cubicBezTo>
                      <a:pt x="1550" y="1098"/>
                      <a:pt x="1564" y="1059"/>
                      <a:pt x="1576" y="1019"/>
                    </a:cubicBezTo>
                    <a:cubicBezTo>
                      <a:pt x="1551" y="999"/>
                      <a:pt x="1517" y="980"/>
                      <a:pt x="1479" y="965"/>
                    </a:cubicBezTo>
                    <a:close/>
                    <a:moveTo>
                      <a:pt x="700" y="1370"/>
                    </a:moveTo>
                    <a:cubicBezTo>
                      <a:pt x="384" y="1313"/>
                      <a:pt x="175" y="1011"/>
                      <a:pt x="232" y="696"/>
                    </a:cubicBezTo>
                    <a:cubicBezTo>
                      <a:pt x="290" y="380"/>
                      <a:pt x="592" y="171"/>
                      <a:pt x="907" y="228"/>
                    </a:cubicBezTo>
                    <a:cubicBezTo>
                      <a:pt x="1223" y="286"/>
                      <a:pt x="1432" y="588"/>
                      <a:pt x="1374" y="903"/>
                    </a:cubicBezTo>
                    <a:cubicBezTo>
                      <a:pt x="1317" y="1218"/>
                      <a:pt x="1015" y="1428"/>
                      <a:pt x="700" y="1370"/>
                    </a:cubicBezTo>
                    <a:close/>
                  </a:path>
                </a:pathLst>
              </a:custGeom>
              <a:solidFill>
                <a:srgbClr val="676767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3573292" y="2217611"/>
                <a:ext cx="547690" cy="547688"/>
              </a:xfrm>
              <a:prstGeom prst="ellipse">
                <a:avLst/>
              </a:prstGeom>
              <a:solidFill>
                <a:srgbClr val="0574B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5" name="Group 64"/>
            <p:cNvGrpSpPr/>
            <p:nvPr/>
          </p:nvGrpSpPr>
          <p:grpSpPr>
            <a:xfrm>
              <a:off x="3920972" y="1930322"/>
              <a:ext cx="1279678" cy="1276703"/>
              <a:chOff x="3366319" y="2012677"/>
              <a:chExt cx="959786" cy="957555"/>
            </a:xfrm>
          </p:grpSpPr>
          <p:sp>
            <p:nvSpPr>
              <p:cNvPr id="75" name="Freeform 8"/>
              <p:cNvSpPr>
                <a:spLocks noEditPoints="1"/>
              </p:cNvSpPr>
              <p:nvPr/>
            </p:nvSpPr>
            <p:spPr bwMode="auto">
              <a:xfrm>
                <a:off x="3366319" y="2012677"/>
                <a:ext cx="959786" cy="957555"/>
              </a:xfrm>
              <a:custGeom>
                <a:avLst/>
                <a:gdLst>
                  <a:gd name="T0" fmla="*/ 1487 w 1607"/>
                  <a:gd name="T1" fmla="*/ 924 h 1599"/>
                  <a:gd name="T2" fmla="*/ 1604 w 1607"/>
                  <a:gd name="T3" fmla="*/ 865 h 1599"/>
                  <a:gd name="T4" fmla="*/ 1495 w 1607"/>
                  <a:gd name="T5" fmla="*/ 724 h 1599"/>
                  <a:gd name="T6" fmla="*/ 1578 w 1607"/>
                  <a:gd name="T7" fmla="*/ 587 h 1599"/>
                  <a:gd name="T8" fmla="*/ 1427 w 1607"/>
                  <a:gd name="T9" fmla="*/ 492 h 1599"/>
                  <a:gd name="T10" fmla="*/ 1459 w 1607"/>
                  <a:gd name="T11" fmla="*/ 335 h 1599"/>
                  <a:gd name="T12" fmla="*/ 1284 w 1607"/>
                  <a:gd name="T13" fmla="*/ 297 h 1599"/>
                  <a:gd name="T14" fmla="*/ 1260 w 1607"/>
                  <a:gd name="T15" fmla="*/ 139 h 1599"/>
                  <a:gd name="T16" fmla="*/ 1084 w 1607"/>
                  <a:gd name="T17" fmla="*/ 163 h 1599"/>
                  <a:gd name="T18" fmla="*/ 1007 w 1607"/>
                  <a:gd name="T19" fmla="*/ 23 h 1599"/>
                  <a:gd name="T20" fmla="*/ 886 w 1607"/>
                  <a:gd name="T21" fmla="*/ 1 h 1599"/>
                  <a:gd name="T22" fmla="*/ 765 w 1607"/>
                  <a:gd name="T23" fmla="*/ 105 h 1599"/>
                  <a:gd name="T24" fmla="*/ 608 w 1607"/>
                  <a:gd name="T25" fmla="*/ 20 h 1599"/>
                  <a:gd name="T26" fmla="*/ 530 w 1607"/>
                  <a:gd name="T27" fmla="*/ 160 h 1599"/>
                  <a:gd name="T28" fmla="*/ 353 w 1607"/>
                  <a:gd name="T29" fmla="*/ 134 h 1599"/>
                  <a:gd name="T30" fmla="*/ 328 w 1607"/>
                  <a:gd name="T31" fmla="*/ 292 h 1599"/>
                  <a:gd name="T32" fmla="*/ 153 w 1607"/>
                  <a:gd name="T33" fmla="*/ 328 h 1599"/>
                  <a:gd name="T34" fmla="*/ 183 w 1607"/>
                  <a:gd name="T35" fmla="*/ 486 h 1599"/>
                  <a:gd name="T36" fmla="*/ 31 w 1607"/>
                  <a:gd name="T37" fmla="*/ 579 h 1599"/>
                  <a:gd name="T38" fmla="*/ 119 w 1607"/>
                  <a:gd name="T39" fmla="*/ 675 h 1599"/>
                  <a:gd name="T40" fmla="*/ 3 w 1607"/>
                  <a:gd name="T41" fmla="*/ 734 h 1599"/>
                  <a:gd name="T42" fmla="*/ 112 w 1607"/>
                  <a:gd name="T43" fmla="*/ 875 h 1599"/>
                  <a:gd name="T44" fmla="*/ 29 w 1607"/>
                  <a:gd name="T45" fmla="*/ 1011 h 1599"/>
                  <a:gd name="T46" fmla="*/ 180 w 1607"/>
                  <a:gd name="T47" fmla="*/ 1107 h 1599"/>
                  <a:gd name="T48" fmla="*/ 148 w 1607"/>
                  <a:gd name="T49" fmla="*/ 1263 h 1599"/>
                  <a:gd name="T50" fmla="*/ 322 w 1607"/>
                  <a:gd name="T51" fmla="*/ 1301 h 1599"/>
                  <a:gd name="T52" fmla="*/ 346 w 1607"/>
                  <a:gd name="T53" fmla="*/ 1460 h 1599"/>
                  <a:gd name="T54" fmla="*/ 523 w 1607"/>
                  <a:gd name="T55" fmla="*/ 1436 h 1599"/>
                  <a:gd name="T56" fmla="*/ 600 w 1607"/>
                  <a:gd name="T57" fmla="*/ 1576 h 1599"/>
                  <a:gd name="T58" fmla="*/ 721 w 1607"/>
                  <a:gd name="T59" fmla="*/ 1598 h 1599"/>
                  <a:gd name="T60" fmla="*/ 842 w 1607"/>
                  <a:gd name="T61" fmla="*/ 1494 h 1599"/>
                  <a:gd name="T62" fmla="*/ 999 w 1607"/>
                  <a:gd name="T63" fmla="*/ 1578 h 1599"/>
                  <a:gd name="T64" fmla="*/ 1077 w 1607"/>
                  <a:gd name="T65" fmla="*/ 1439 h 1599"/>
                  <a:gd name="T66" fmla="*/ 1253 w 1607"/>
                  <a:gd name="T67" fmla="*/ 1464 h 1599"/>
                  <a:gd name="T68" fmla="*/ 1279 w 1607"/>
                  <a:gd name="T69" fmla="*/ 1306 h 1599"/>
                  <a:gd name="T70" fmla="*/ 1454 w 1607"/>
                  <a:gd name="T71" fmla="*/ 1270 h 1599"/>
                  <a:gd name="T72" fmla="*/ 1424 w 1607"/>
                  <a:gd name="T73" fmla="*/ 1113 h 1599"/>
                  <a:gd name="T74" fmla="*/ 1576 w 1607"/>
                  <a:gd name="T75" fmla="*/ 1019 h 1599"/>
                  <a:gd name="T76" fmla="*/ 700 w 1607"/>
                  <a:gd name="T77" fmla="*/ 1370 h 1599"/>
                  <a:gd name="T78" fmla="*/ 907 w 1607"/>
                  <a:gd name="T79" fmla="*/ 228 h 1599"/>
                  <a:gd name="T80" fmla="*/ 700 w 1607"/>
                  <a:gd name="T81" fmla="*/ 1370 h 1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07" h="1599">
                    <a:moveTo>
                      <a:pt x="1479" y="965"/>
                    </a:moveTo>
                    <a:cubicBezTo>
                      <a:pt x="1482" y="951"/>
                      <a:pt x="1485" y="937"/>
                      <a:pt x="1487" y="924"/>
                    </a:cubicBezTo>
                    <a:cubicBezTo>
                      <a:pt x="1490" y="910"/>
                      <a:pt x="1492" y="896"/>
                      <a:pt x="1494" y="882"/>
                    </a:cubicBezTo>
                    <a:cubicBezTo>
                      <a:pt x="1535" y="881"/>
                      <a:pt x="1573" y="875"/>
                      <a:pt x="1604" y="865"/>
                    </a:cubicBezTo>
                    <a:cubicBezTo>
                      <a:pt x="1607" y="824"/>
                      <a:pt x="1607" y="782"/>
                      <a:pt x="1604" y="742"/>
                    </a:cubicBezTo>
                    <a:cubicBezTo>
                      <a:pt x="1574" y="731"/>
                      <a:pt x="1536" y="725"/>
                      <a:pt x="1495" y="724"/>
                    </a:cubicBezTo>
                    <a:cubicBezTo>
                      <a:pt x="1492" y="696"/>
                      <a:pt x="1487" y="668"/>
                      <a:pt x="1481" y="641"/>
                    </a:cubicBezTo>
                    <a:cubicBezTo>
                      <a:pt x="1519" y="626"/>
                      <a:pt x="1553" y="607"/>
                      <a:pt x="1578" y="587"/>
                    </a:cubicBezTo>
                    <a:cubicBezTo>
                      <a:pt x="1567" y="547"/>
                      <a:pt x="1553" y="509"/>
                      <a:pt x="1536" y="472"/>
                    </a:cubicBezTo>
                    <a:cubicBezTo>
                      <a:pt x="1504" y="472"/>
                      <a:pt x="1466" y="479"/>
                      <a:pt x="1427" y="492"/>
                    </a:cubicBezTo>
                    <a:cubicBezTo>
                      <a:pt x="1415" y="467"/>
                      <a:pt x="1401" y="442"/>
                      <a:pt x="1385" y="419"/>
                    </a:cubicBezTo>
                    <a:cubicBezTo>
                      <a:pt x="1417" y="392"/>
                      <a:pt x="1442" y="362"/>
                      <a:pt x="1459" y="335"/>
                    </a:cubicBezTo>
                    <a:cubicBezTo>
                      <a:pt x="1435" y="302"/>
                      <a:pt x="1409" y="270"/>
                      <a:pt x="1380" y="241"/>
                    </a:cubicBezTo>
                    <a:cubicBezTo>
                      <a:pt x="1350" y="252"/>
                      <a:pt x="1317" y="271"/>
                      <a:pt x="1284" y="297"/>
                    </a:cubicBezTo>
                    <a:cubicBezTo>
                      <a:pt x="1264" y="278"/>
                      <a:pt x="1243" y="260"/>
                      <a:pt x="1220" y="243"/>
                    </a:cubicBezTo>
                    <a:cubicBezTo>
                      <a:pt x="1240" y="206"/>
                      <a:pt x="1254" y="170"/>
                      <a:pt x="1260" y="139"/>
                    </a:cubicBezTo>
                    <a:cubicBezTo>
                      <a:pt x="1227" y="116"/>
                      <a:pt x="1192" y="95"/>
                      <a:pt x="1154" y="77"/>
                    </a:cubicBezTo>
                    <a:cubicBezTo>
                      <a:pt x="1130" y="98"/>
                      <a:pt x="1105" y="127"/>
                      <a:pt x="1084" y="163"/>
                    </a:cubicBezTo>
                    <a:cubicBezTo>
                      <a:pt x="1058" y="152"/>
                      <a:pt x="1032" y="142"/>
                      <a:pt x="1005" y="134"/>
                    </a:cubicBezTo>
                    <a:cubicBezTo>
                      <a:pt x="1011" y="93"/>
                      <a:pt x="1012" y="54"/>
                      <a:pt x="1007" y="23"/>
                    </a:cubicBezTo>
                    <a:cubicBezTo>
                      <a:pt x="987" y="17"/>
                      <a:pt x="967" y="13"/>
                      <a:pt x="947" y="9"/>
                    </a:cubicBezTo>
                    <a:cubicBezTo>
                      <a:pt x="927" y="6"/>
                      <a:pt x="906" y="3"/>
                      <a:pt x="886" y="1"/>
                    </a:cubicBezTo>
                    <a:cubicBezTo>
                      <a:pt x="870" y="29"/>
                      <a:pt x="857" y="65"/>
                      <a:pt x="849" y="106"/>
                    </a:cubicBezTo>
                    <a:cubicBezTo>
                      <a:pt x="821" y="104"/>
                      <a:pt x="793" y="103"/>
                      <a:pt x="765" y="105"/>
                    </a:cubicBezTo>
                    <a:cubicBezTo>
                      <a:pt x="757" y="64"/>
                      <a:pt x="744" y="28"/>
                      <a:pt x="729" y="0"/>
                    </a:cubicBezTo>
                    <a:cubicBezTo>
                      <a:pt x="688" y="3"/>
                      <a:pt x="647" y="10"/>
                      <a:pt x="608" y="20"/>
                    </a:cubicBezTo>
                    <a:cubicBezTo>
                      <a:pt x="603" y="52"/>
                      <a:pt x="603" y="91"/>
                      <a:pt x="609" y="132"/>
                    </a:cubicBezTo>
                    <a:cubicBezTo>
                      <a:pt x="582" y="140"/>
                      <a:pt x="556" y="149"/>
                      <a:pt x="530" y="160"/>
                    </a:cubicBezTo>
                    <a:cubicBezTo>
                      <a:pt x="509" y="124"/>
                      <a:pt x="484" y="95"/>
                      <a:pt x="460" y="73"/>
                    </a:cubicBezTo>
                    <a:cubicBezTo>
                      <a:pt x="423" y="91"/>
                      <a:pt x="387" y="111"/>
                      <a:pt x="353" y="134"/>
                    </a:cubicBezTo>
                    <a:cubicBezTo>
                      <a:pt x="359" y="166"/>
                      <a:pt x="373" y="202"/>
                      <a:pt x="392" y="239"/>
                    </a:cubicBezTo>
                    <a:cubicBezTo>
                      <a:pt x="370" y="255"/>
                      <a:pt x="348" y="273"/>
                      <a:pt x="328" y="292"/>
                    </a:cubicBezTo>
                    <a:cubicBezTo>
                      <a:pt x="295" y="266"/>
                      <a:pt x="262" y="246"/>
                      <a:pt x="233" y="235"/>
                    </a:cubicBezTo>
                    <a:cubicBezTo>
                      <a:pt x="204" y="264"/>
                      <a:pt x="177" y="295"/>
                      <a:pt x="153" y="328"/>
                    </a:cubicBezTo>
                    <a:cubicBezTo>
                      <a:pt x="169" y="356"/>
                      <a:pt x="194" y="385"/>
                      <a:pt x="225" y="413"/>
                    </a:cubicBezTo>
                    <a:cubicBezTo>
                      <a:pt x="210" y="436"/>
                      <a:pt x="196" y="460"/>
                      <a:pt x="183" y="486"/>
                    </a:cubicBezTo>
                    <a:cubicBezTo>
                      <a:pt x="144" y="472"/>
                      <a:pt x="106" y="465"/>
                      <a:pt x="74" y="464"/>
                    </a:cubicBezTo>
                    <a:cubicBezTo>
                      <a:pt x="57" y="501"/>
                      <a:pt x="43" y="539"/>
                      <a:pt x="31" y="579"/>
                    </a:cubicBezTo>
                    <a:cubicBezTo>
                      <a:pt x="56" y="599"/>
                      <a:pt x="89" y="619"/>
                      <a:pt x="128" y="634"/>
                    </a:cubicBezTo>
                    <a:cubicBezTo>
                      <a:pt x="125" y="647"/>
                      <a:pt x="122" y="661"/>
                      <a:pt x="119" y="675"/>
                    </a:cubicBezTo>
                    <a:cubicBezTo>
                      <a:pt x="117" y="689"/>
                      <a:pt x="115" y="703"/>
                      <a:pt x="113" y="717"/>
                    </a:cubicBezTo>
                    <a:cubicBezTo>
                      <a:pt x="72" y="717"/>
                      <a:pt x="33" y="724"/>
                      <a:pt x="3" y="734"/>
                    </a:cubicBezTo>
                    <a:cubicBezTo>
                      <a:pt x="0" y="775"/>
                      <a:pt x="0" y="816"/>
                      <a:pt x="2" y="857"/>
                    </a:cubicBezTo>
                    <a:cubicBezTo>
                      <a:pt x="33" y="867"/>
                      <a:pt x="71" y="874"/>
                      <a:pt x="112" y="875"/>
                    </a:cubicBezTo>
                    <a:cubicBezTo>
                      <a:pt x="115" y="903"/>
                      <a:pt x="120" y="931"/>
                      <a:pt x="126" y="958"/>
                    </a:cubicBezTo>
                    <a:cubicBezTo>
                      <a:pt x="87" y="973"/>
                      <a:pt x="54" y="992"/>
                      <a:pt x="29" y="1011"/>
                    </a:cubicBezTo>
                    <a:cubicBezTo>
                      <a:pt x="40" y="1051"/>
                      <a:pt x="54" y="1090"/>
                      <a:pt x="70" y="1127"/>
                    </a:cubicBezTo>
                    <a:cubicBezTo>
                      <a:pt x="102" y="1127"/>
                      <a:pt x="140" y="1120"/>
                      <a:pt x="180" y="1107"/>
                    </a:cubicBezTo>
                    <a:cubicBezTo>
                      <a:pt x="192" y="1132"/>
                      <a:pt x="206" y="1156"/>
                      <a:pt x="221" y="1180"/>
                    </a:cubicBezTo>
                    <a:cubicBezTo>
                      <a:pt x="190" y="1207"/>
                      <a:pt x="165" y="1236"/>
                      <a:pt x="148" y="1263"/>
                    </a:cubicBezTo>
                    <a:cubicBezTo>
                      <a:pt x="172" y="1297"/>
                      <a:pt x="198" y="1329"/>
                      <a:pt x="227" y="1358"/>
                    </a:cubicBezTo>
                    <a:cubicBezTo>
                      <a:pt x="257" y="1347"/>
                      <a:pt x="290" y="1327"/>
                      <a:pt x="322" y="1301"/>
                    </a:cubicBezTo>
                    <a:cubicBezTo>
                      <a:pt x="343" y="1321"/>
                      <a:pt x="364" y="1339"/>
                      <a:pt x="387" y="1356"/>
                    </a:cubicBezTo>
                    <a:cubicBezTo>
                      <a:pt x="366" y="1392"/>
                      <a:pt x="353" y="1428"/>
                      <a:pt x="346" y="1460"/>
                    </a:cubicBezTo>
                    <a:cubicBezTo>
                      <a:pt x="380" y="1483"/>
                      <a:pt x="415" y="1504"/>
                      <a:pt x="452" y="1522"/>
                    </a:cubicBezTo>
                    <a:cubicBezTo>
                      <a:pt x="477" y="1501"/>
                      <a:pt x="502" y="1471"/>
                      <a:pt x="523" y="1436"/>
                    </a:cubicBezTo>
                    <a:cubicBezTo>
                      <a:pt x="549" y="1447"/>
                      <a:pt x="575" y="1457"/>
                      <a:pt x="602" y="1465"/>
                    </a:cubicBezTo>
                    <a:cubicBezTo>
                      <a:pt x="596" y="1506"/>
                      <a:pt x="595" y="1544"/>
                      <a:pt x="600" y="1576"/>
                    </a:cubicBezTo>
                    <a:cubicBezTo>
                      <a:pt x="620" y="1581"/>
                      <a:pt x="640" y="1586"/>
                      <a:pt x="660" y="1589"/>
                    </a:cubicBezTo>
                    <a:cubicBezTo>
                      <a:pt x="680" y="1593"/>
                      <a:pt x="701" y="1596"/>
                      <a:pt x="721" y="1598"/>
                    </a:cubicBezTo>
                    <a:cubicBezTo>
                      <a:pt x="736" y="1570"/>
                      <a:pt x="750" y="1534"/>
                      <a:pt x="758" y="1493"/>
                    </a:cubicBezTo>
                    <a:cubicBezTo>
                      <a:pt x="786" y="1495"/>
                      <a:pt x="814" y="1495"/>
                      <a:pt x="842" y="1494"/>
                    </a:cubicBezTo>
                    <a:cubicBezTo>
                      <a:pt x="850" y="1534"/>
                      <a:pt x="863" y="1571"/>
                      <a:pt x="878" y="1599"/>
                    </a:cubicBezTo>
                    <a:cubicBezTo>
                      <a:pt x="919" y="1595"/>
                      <a:pt x="959" y="1588"/>
                      <a:pt x="999" y="1578"/>
                    </a:cubicBezTo>
                    <a:cubicBezTo>
                      <a:pt x="1004" y="1547"/>
                      <a:pt x="1004" y="1508"/>
                      <a:pt x="998" y="1467"/>
                    </a:cubicBezTo>
                    <a:cubicBezTo>
                      <a:pt x="1025" y="1459"/>
                      <a:pt x="1051" y="1450"/>
                      <a:pt x="1077" y="1439"/>
                    </a:cubicBezTo>
                    <a:cubicBezTo>
                      <a:pt x="1098" y="1474"/>
                      <a:pt x="1123" y="1504"/>
                      <a:pt x="1147" y="1525"/>
                    </a:cubicBezTo>
                    <a:cubicBezTo>
                      <a:pt x="1184" y="1508"/>
                      <a:pt x="1220" y="1487"/>
                      <a:pt x="1253" y="1464"/>
                    </a:cubicBezTo>
                    <a:cubicBezTo>
                      <a:pt x="1248" y="1433"/>
                      <a:pt x="1234" y="1397"/>
                      <a:pt x="1214" y="1360"/>
                    </a:cubicBezTo>
                    <a:cubicBezTo>
                      <a:pt x="1237" y="1344"/>
                      <a:pt x="1259" y="1326"/>
                      <a:pt x="1279" y="1306"/>
                    </a:cubicBezTo>
                    <a:cubicBezTo>
                      <a:pt x="1311" y="1333"/>
                      <a:pt x="1345" y="1352"/>
                      <a:pt x="1374" y="1364"/>
                    </a:cubicBezTo>
                    <a:cubicBezTo>
                      <a:pt x="1403" y="1335"/>
                      <a:pt x="1430" y="1304"/>
                      <a:pt x="1454" y="1270"/>
                    </a:cubicBezTo>
                    <a:cubicBezTo>
                      <a:pt x="1438" y="1243"/>
                      <a:pt x="1413" y="1213"/>
                      <a:pt x="1382" y="1186"/>
                    </a:cubicBezTo>
                    <a:cubicBezTo>
                      <a:pt x="1397" y="1163"/>
                      <a:pt x="1411" y="1138"/>
                      <a:pt x="1424" y="1113"/>
                    </a:cubicBezTo>
                    <a:cubicBezTo>
                      <a:pt x="1463" y="1127"/>
                      <a:pt x="1501" y="1134"/>
                      <a:pt x="1533" y="1135"/>
                    </a:cubicBezTo>
                    <a:cubicBezTo>
                      <a:pt x="1550" y="1098"/>
                      <a:pt x="1564" y="1059"/>
                      <a:pt x="1576" y="1019"/>
                    </a:cubicBezTo>
                    <a:cubicBezTo>
                      <a:pt x="1551" y="999"/>
                      <a:pt x="1517" y="980"/>
                      <a:pt x="1479" y="965"/>
                    </a:cubicBezTo>
                    <a:close/>
                    <a:moveTo>
                      <a:pt x="700" y="1370"/>
                    </a:moveTo>
                    <a:cubicBezTo>
                      <a:pt x="384" y="1313"/>
                      <a:pt x="175" y="1011"/>
                      <a:pt x="232" y="696"/>
                    </a:cubicBezTo>
                    <a:cubicBezTo>
                      <a:pt x="290" y="380"/>
                      <a:pt x="592" y="171"/>
                      <a:pt x="907" y="228"/>
                    </a:cubicBezTo>
                    <a:cubicBezTo>
                      <a:pt x="1223" y="286"/>
                      <a:pt x="1432" y="588"/>
                      <a:pt x="1374" y="903"/>
                    </a:cubicBezTo>
                    <a:cubicBezTo>
                      <a:pt x="1317" y="1218"/>
                      <a:pt x="1015" y="1428"/>
                      <a:pt x="700" y="1370"/>
                    </a:cubicBezTo>
                    <a:close/>
                  </a:path>
                </a:pathLst>
              </a:custGeom>
              <a:solidFill>
                <a:srgbClr val="676767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3573292" y="2217611"/>
                <a:ext cx="547690" cy="547688"/>
              </a:xfrm>
              <a:prstGeom prst="ellipse">
                <a:avLst/>
              </a:prstGeom>
              <a:solidFill>
                <a:srgbClr val="013A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 rot="21110908">
              <a:off x="5013647" y="2765937"/>
              <a:ext cx="959786" cy="957555"/>
              <a:chOff x="3366319" y="2012677"/>
              <a:chExt cx="959786" cy="957555"/>
            </a:xfrm>
          </p:grpSpPr>
          <p:sp>
            <p:nvSpPr>
              <p:cNvPr id="73" name="Freeform 8"/>
              <p:cNvSpPr>
                <a:spLocks noEditPoints="1"/>
              </p:cNvSpPr>
              <p:nvPr/>
            </p:nvSpPr>
            <p:spPr bwMode="auto">
              <a:xfrm>
                <a:off x="3366319" y="2012677"/>
                <a:ext cx="959786" cy="957555"/>
              </a:xfrm>
              <a:custGeom>
                <a:avLst/>
                <a:gdLst>
                  <a:gd name="T0" fmla="*/ 1487 w 1607"/>
                  <a:gd name="T1" fmla="*/ 924 h 1599"/>
                  <a:gd name="T2" fmla="*/ 1604 w 1607"/>
                  <a:gd name="T3" fmla="*/ 865 h 1599"/>
                  <a:gd name="T4" fmla="*/ 1495 w 1607"/>
                  <a:gd name="T5" fmla="*/ 724 h 1599"/>
                  <a:gd name="T6" fmla="*/ 1578 w 1607"/>
                  <a:gd name="T7" fmla="*/ 587 h 1599"/>
                  <a:gd name="T8" fmla="*/ 1427 w 1607"/>
                  <a:gd name="T9" fmla="*/ 492 h 1599"/>
                  <a:gd name="T10" fmla="*/ 1459 w 1607"/>
                  <a:gd name="T11" fmla="*/ 335 h 1599"/>
                  <a:gd name="T12" fmla="*/ 1284 w 1607"/>
                  <a:gd name="T13" fmla="*/ 297 h 1599"/>
                  <a:gd name="T14" fmla="*/ 1260 w 1607"/>
                  <a:gd name="T15" fmla="*/ 139 h 1599"/>
                  <a:gd name="T16" fmla="*/ 1084 w 1607"/>
                  <a:gd name="T17" fmla="*/ 163 h 1599"/>
                  <a:gd name="T18" fmla="*/ 1007 w 1607"/>
                  <a:gd name="T19" fmla="*/ 23 h 1599"/>
                  <a:gd name="T20" fmla="*/ 886 w 1607"/>
                  <a:gd name="T21" fmla="*/ 1 h 1599"/>
                  <a:gd name="T22" fmla="*/ 765 w 1607"/>
                  <a:gd name="T23" fmla="*/ 105 h 1599"/>
                  <a:gd name="T24" fmla="*/ 608 w 1607"/>
                  <a:gd name="T25" fmla="*/ 20 h 1599"/>
                  <a:gd name="T26" fmla="*/ 530 w 1607"/>
                  <a:gd name="T27" fmla="*/ 160 h 1599"/>
                  <a:gd name="T28" fmla="*/ 353 w 1607"/>
                  <a:gd name="T29" fmla="*/ 134 h 1599"/>
                  <a:gd name="T30" fmla="*/ 328 w 1607"/>
                  <a:gd name="T31" fmla="*/ 292 h 1599"/>
                  <a:gd name="T32" fmla="*/ 153 w 1607"/>
                  <a:gd name="T33" fmla="*/ 328 h 1599"/>
                  <a:gd name="T34" fmla="*/ 183 w 1607"/>
                  <a:gd name="T35" fmla="*/ 486 h 1599"/>
                  <a:gd name="T36" fmla="*/ 31 w 1607"/>
                  <a:gd name="T37" fmla="*/ 579 h 1599"/>
                  <a:gd name="T38" fmla="*/ 119 w 1607"/>
                  <a:gd name="T39" fmla="*/ 675 h 1599"/>
                  <a:gd name="T40" fmla="*/ 3 w 1607"/>
                  <a:gd name="T41" fmla="*/ 734 h 1599"/>
                  <a:gd name="T42" fmla="*/ 112 w 1607"/>
                  <a:gd name="T43" fmla="*/ 875 h 1599"/>
                  <a:gd name="T44" fmla="*/ 29 w 1607"/>
                  <a:gd name="T45" fmla="*/ 1011 h 1599"/>
                  <a:gd name="T46" fmla="*/ 180 w 1607"/>
                  <a:gd name="T47" fmla="*/ 1107 h 1599"/>
                  <a:gd name="T48" fmla="*/ 148 w 1607"/>
                  <a:gd name="T49" fmla="*/ 1263 h 1599"/>
                  <a:gd name="T50" fmla="*/ 322 w 1607"/>
                  <a:gd name="T51" fmla="*/ 1301 h 1599"/>
                  <a:gd name="T52" fmla="*/ 346 w 1607"/>
                  <a:gd name="T53" fmla="*/ 1460 h 1599"/>
                  <a:gd name="T54" fmla="*/ 523 w 1607"/>
                  <a:gd name="T55" fmla="*/ 1436 h 1599"/>
                  <a:gd name="T56" fmla="*/ 600 w 1607"/>
                  <a:gd name="T57" fmla="*/ 1576 h 1599"/>
                  <a:gd name="T58" fmla="*/ 721 w 1607"/>
                  <a:gd name="T59" fmla="*/ 1598 h 1599"/>
                  <a:gd name="T60" fmla="*/ 842 w 1607"/>
                  <a:gd name="T61" fmla="*/ 1494 h 1599"/>
                  <a:gd name="T62" fmla="*/ 999 w 1607"/>
                  <a:gd name="T63" fmla="*/ 1578 h 1599"/>
                  <a:gd name="T64" fmla="*/ 1077 w 1607"/>
                  <a:gd name="T65" fmla="*/ 1439 h 1599"/>
                  <a:gd name="T66" fmla="*/ 1253 w 1607"/>
                  <a:gd name="T67" fmla="*/ 1464 h 1599"/>
                  <a:gd name="T68" fmla="*/ 1279 w 1607"/>
                  <a:gd name="T69" fmla="*/ 1306 h 1599"/>
                  <a:gd name="T70" fmla="*/ 1454 w 1607"/>
                  <a:gd name="T71" fmla="*/ 1270 h 1599"/>
                  <a:gd name="T72" fmla="*/ 1424 w 1607"/>
                  <a:gd name="T73" fmla="*/ 1113 h 1599"/>
                  <a:gd name="T74" fmla="*/ 1576 w 1607"/>
                  <a:gd name="T75" fmla="*/ 1019 h 1599"/>
                  <a:gd name="T76" fmla="*/ 700 w 1607"/>
                  <a:gd name="T77" fmla="*/ 1370 h 1599"/>
                  <a:gd name="T78" fmla="*/ 907 w 1607"/>
                  <a:gd name="T79" fmla="*/ 228 h 1599"/>
                  <a:gd name="T80" fmla="*/ 700 w 1607"/>
                  <a:gd name="T81" fmla="*/ 1370 h 1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07" h="1599">
                    <a:moveTo>
                      <a:pt x="1479" y="965"/>
                    </a:moveTo>
                    <a:cubicBezTo>
                      <a:pt x="1482" y="951"/>
                      <a:pt x="1485" y="937"/>
                      <a:pt x="1487" y="924"/>
                    </a:cubicBezTo>
                    <a:cubicBezTo>
                      <a:pt x="1490" y="910"/>
                      <a:pt x="1492" y="896"/>
                      <a:pt x="1494" y="882"/>
                    </a:cubicBezTo>
                    <a:cubicBezTo>
                      <a:pt x="1535" y="881"/>
                      <a:pt x="1573" y="875"/>
                      <a:pt x="1604" y="865"/>
                    </a:cubicBezTo>
                    <a:cubicBezTo>
                      <a:pt x="1607" y="824"/>
                      <a:pt x="1607" y="782"/>
                      <a:pt x="1604" y="742"/>
                    </a:cubicBezTo>
                    <a:cubicBezTo>
                      <a:pt x="1574" y="731"/>
                      <a:pt x="1536" y="725"/>
                      <a:pt x="1495" y="724"/>
                    </a:cubicBezTo>
                    <a:cubicBezTo>
                      <a:pt x="1492" y="696"/>
                      <a:pt x="1487" y="668"/>
                      <a:pt x="1481" y="641"/>
                    </a:cubicBezTo>
                    <a:cubicBezTo>
                      <a:pt x="1519" y="626"/>
                      <a:pt x="1553" y="607"/>
                      <a:pt x="1578" y="587"/>
                    </a:cubicBezTo>
                    <a:cubicBezTo>
                      <a:pt x="1567" y="547"/>
                      <a:pt x="1553" y="509"/>
                      <a:pt x="1536" y="472"/>
                    </a:cubicBezTo>
                    <a:cubicBezTo>
                      <a:pt x="1504" y="472"/>
                      <a:pt x="1466" y="479"/>
                      <a:pt x="1427" y="492"/>
                    </a:cubicBezTo>
                    <a:cubicBezTo>
                      <a:pt x="1415" y="467"/>
                      <a:pt x="1401" y="442"/>
                      <a:pt x="1385" y="419"/>
                    </a:cubicBezTo>
                    <a:cubicBezTo>
                      <a:pt x="1417" y="392"/>
                      <a:pt x="1442" y="362"/>
                      <a:pt x="1459" y="335"/>
                    </a:cubicBezTo>
                    <a:cubicBezTo>
                      <a:pt x="1435" y="302"/>
                      <a:pt x="1409" y="270"/>
                      <a:pt x="1380" y="241"/>
                    </a:cubicBezTo>
                    <a:cubicBezTo>
                      <a:pt x="1350" y="252"/>
                      <a:pt x="1317" y="271"/>
                      <a:pt x="1284" y="297"/>
                    </a:cubicBezTo>
                    <a:cubicBezTo>
                      <a:pt x="1264" y="278"/>
                      <a:pt x="1243" y="260"/>
                      <a:pt x="1220" y="243"/>
                    </a:cubicBezTo>
                    <a:cubicBezTo>
                      <a:pt x="1240" y="206"/>
                      <a:pt x="1254" y="170"/>
                      <a:pt x="1260" y="139"/>
                    </a:cubicBezTo>
                    <a:cubicBezTo>
                      <a:pt x="1227" y="116"/>
                      <a:pt x="1192" y="95"/>
                      <a:pt x="1154" y="77"/>
                    </a:cubicBezTo>
                    <a:cubicBezTo>
                      <a:pt x="1130" y="98"/>
                      <a:pt x="1105" y="127"/>
                      <a:pt x="1084" y="163"/>
                    </a:cubicBezTo>
                    <a:cubicBezTo>
                      <a:pt x="1058" y="152"/>
                      <a:pt x="1032" y="142"/>
                      <a:pt x="1005" y="134"/>
                    </a:cubicBezTo>
                    <a:cubicBezTo>
                      <a:pt x="1011" y="93"/>
                      <a:pt x="1012" y="54"/>
                      <a:pt x="1007" y="23"/>
                    </a:cubicBezTo>
                    <a:cubicBezTo>
                      <a:pt x="987" y="17"/>
                      <a:pt x="967" y="13"/>
                      <a:pt x="947" y="9"/>
                    </a:cubicBezTo>
                    <a:cubicBezTo>
                      <a:pt x="927" y="6"/>
                      <a:pt x="906" y="3"/>
                      <a:pt x="886" y="1"/>
                    </a:cubicBezTo>
                    <a:cubicBezTo>
                      <a:pt x="870" y="29"/>
                      <a:pt x="857" y="65"/>
                      <a:pt x="849" y="106"/>
                    </a:cubicBezTo>
                    <a:cubicBezTo>
                      <a:pt x="821" y="104"/>
                      <a:pt x="793" y="103"/>
                      <a:pt x="765" y="105"/>
                    </a:cubicBezTo>
                    <a:cubicBezTo>
                      <a:pt x="757" y="64"/>
                      <a:pt x="744" y="28"/>
                      <a:pt x="729" y="0"/>
                    </a:cubicBezTo>
                    <a:cubicBezTo>
                      <a:pt x="688" y="3"/>
                      <a:pt x="647" y="10"/>
                      <a:pt x="608" y="20"/>
                    </a:cubicBezTo>
                    <a:cubicBezTo>
                      <a:pt x="603" y="52"/>
                      <a:pt x="603" y="91"/>
                      <a:pt x="609" y="132"/>
                    </a:cubicBezTo>
                    <a:cubicBezTo>
                      <a:pt x="582" y="140"/>
                      <a:pt x="556" y="149"/>
                      <a:pt x="530" y="160"/>
                    </a:cubicBezTo>
                    <a:cubicBezTo>
                      <a:pt x="509" y="124"/>
                      <a:pt x="484" y="95"/>
                      <a:pt x="460" y="73"/>
                    </a:cubicBezTo>
                    <a:cubicBezTo>
                      <a:pt x="423" y="91"/>
                      <a:pt x="387" y="111"/>
                      <a:pt x="353" y="134"/>
                    </a:cubicBezTo>
                    <a:cubicBezTo>
                      <a:pt x="359" y="166"/>
                      <a:pt x="373" y="202"/>
                      <a:pt x="392" y="239"/>
                    </a:cubicBezTo>
                    <a:cubicBezTo>
                      <a:pt x="370" y="255"/>
                      <a:pt x="348" y="273"/>
                      <a:pt x="328" y="292"/>
                    </a:cubicBezTo>
                    <a:cubicBezTo>
                      <a:pt x="295" y="266"/>
                      <a:pt x="262" y="246"/>
                      <a:pt x="233" y="235"/>
                    </a:cubicBezTo>
                    <a:cubicBezTo>
                      <a:pt x="204" y="264"/>
                      <a:pt x="177" y="295"/>
                      <a:pt x="153" y="328"/>
                    </a:cubicBezTo>
                    <a:cubicBezTo>
                      <a:pt x="169" y="356"/>
                      <a:pt x="194" y="385"/>
                      <a:pt x="225" y="413"/>
                    </a:cubicBezTo>
                    <a:cubicBezTo>
                      <a:pt x="210" y="436"/>
                      <a:pt x="196" y="460"/>
                      <a:pt x="183" y="486"/>
                    </a:cubicBezTo>
                    <a:cubicBezTo>
                      <a:pt x="144" y="472"/>
                      <a:pt x="106" y="465"/>
                      <a:pt x="74" y="464"/>
                    </a:cubicBezTo>
                    <a:cubicBezTo>
                      <a:pt x="57" y="501"/>
                      <a:pt x="43" y="539"/>
                      <a:pt x="31" y="579"/>
                    </a:cubicBezTo>
                    <a:cubicBezTo>
                      <a:pt x="56" y="599"/>
                      <a:pt x="89" y="619"/>
                      <a:pt x="128" y="634"/>
                    </a:cubicBezTo>
                    <a:cubicBezTo>
                      <a:pt x="125" y="647"/>
                      <a:pt x="122" y="661"/>
                      <a:pt x="119" y="675"/>
                    </a:cubicBezTo>
                    <a:cubicBezTo>
                      <a:pt x="117" y="689"/>
                      <a:pt x="115" y="703"/>
                      <a:pt x="113" y="717"/>
                    </a:cubicBezTo>
                    <a:cubicBezTo>
                      <a:pt x="72" y="717"/>
                      <a:pt x="33" y="724"/>
                      <a:pt x="3" y="734"/>
                    </a:cubicBezTo>
                    <a:cubicBezTo>
                      <a:pt x="0" y="775"/>
                      <a:pt x="0" y="816"/>
                      <a:pt x="2" y="857"/>
                    </a:cubicBezTo>
                    <a:cubicBezTo>
                      <a:pt x="33" y="867"/>
                      <a:pt x="71" y="874"/>
                      <a:pt x="112" y="875"/>
                    </a:cubicBezTo>
                    <a:cubicBezTo>
                      <a:pt x="115" y="903"/>
                      <a:pt x="120" y="931"/>
                      <a:pt x="126" y="958"/>
                    </a:cubicBezTo>
                    <a:cubicBezTo>
                      <a:pt x="87" y="973"/>
                      <a:pt x="54" y="992"/>
                      <a:pt x="29" y="1011"/>
                    </a:cubicBezTo>
                    <a:cubicBezTo>
                      <a:pt x="40" y="1051"/>
                      <a:pt x="54" y="1090"/>
                      <a:pt x="70" y="1127"/>
                    </a:cubicBezTo>
                    <a:cubicBezTo>
                      <a:pt x="102" y="1127"/>
                      <a:pt x="140" y="1120"/>
                      <a:pt x="180" y="1107"/>
                    </a:cubicBezTo>
                    <a:cubicBezTo>
                      <a:pt x="192" y="1132"/>
                      <a:pt x="206" y="1156"/>
                      <a:pt x="221" y="1180"/>
                    </a:cubicBezTo>
                    <a:cubicBezTo>
                      <a:pt x="190" y="1207"/>
                      <a:pt x="165" y="1236"/>
                      <a:pt x="148" y="1263"/>
                    </a:cubicBezTo>
                    <a:cubicBezTo>
                      <a:pt x="172" y="1297"/>
                      <a:pt x="198" y="1329"/>
                      <a:pt x="227" y="1358"/>
                    </a:cubicBezTo>
                    <a:cubicBezTo>
                      <a:pt x="257" y="1347"/>
                      <a:pt x="290" y="1327"/>
                      <a:pt x="322" y="1301"/>
                    </a:cubicBezTo>
                    <a:cubicBezTo>
                      <a:pt x="343" y="1321"/>
                      <a:pt x="364" y="1339"/>
                      <a:pt x="387" y="1356"/>
                    </a:cubicBezTo>
                    <a:cubicBezTo>
                      <a:pt x="366" y="1392"/>
                      <a:pt x="353" y="1428"/>
                      <a:pt x="346" y="1460"/>
                    </a:cubicBezTo>
                    <a:cubicBezTo>
                      <a:pt x="380" y="1483"/>
                      <a:pt x="415" y="1504"/>
                      <a:pt x="452" y="1522"/>
                    </a:cubicBezTo>
                    <a:cubicBezTo>
                      <a:pt x="477" y="1501"/>
                      <a:pt x="502" y="1471"/>
                      <a:pt x="523" y="1436"/>
                    </a:cubicBezTo>
                    <a:cubicBezTo>
                      <a:pt x="549" y="1447"/>
                      <a:pt x="575" y="1457"/>
                      <a:pt x="602" y="1465"/>
                    </a:cubicBezTo>
                    <a:cubicBezTo>
                      <a:pt x="596" y="1506"/>
                      <a:pt x="595" y="1544"/>
                      <a:pt x="600" y="1576"/>
                    </a:cubicBezTo>
                    <a:cubicBezTo>
                      <a:pt x="620" y="1581"/>
                      <a:pt x="640" y="1586"/>
                      <a:pt x="660" y="1589"/>
                    </a:cubicBezTo>
                    <a:cubicBezTo>
                      <a:pt x="680" y="1593"/>
                      <a:pt x="701" y="1596"/>
                      <a:pt x="721" y="1598"/>
                    </a:cubicBezTo>
                    <a:cubicBezTo>
                      <a:pt x="736" y="1570"/>
                      <a:pt x="750" y="1534"/>
                      <a:pt x="758" y="1493"/>
                    </a:cubicBezTo>
                    <a:cubicBezTo>
                      <a:pt x="786" y="1495"/>
                      <a:pt x="814" y="1495"/>
                      <a:pt x="842" y="1494"/>
                    </a:cubicBezTo>
                    <a:cubicBezTo>
                      <a:pt x="850" y="1534"/>
                      <a:pt x="863" y="1571"/>
                      <a:pt x="878" y="1599"/>
                    </a:cubicBezTo>
                    <a:cubicBezTo>
                      <a:pt x="919" y="1595"/>
                      <a:pt x="959" y="1588"/>
                      <a:pt x="999" y="1578"/>
                    </a:cubicBezTo>
                    <a:cubicBezTo>
                      <a:pt x="1004" y="1547"/>
                      <a:pt x="1004" y="1508"/>
                      <a:pt x="998" y="1467"/>
                    </a:cubicBezTo>
                    <a:cubicBezTo>
                      <a:pt x="1025" y="1459"/>
                      <a:pt x="1051" y="1450"/>
                      <a:pt x="1077" y="1439"/>
                    </a:cubicBezTo>
                    <a:cubicBezTo>
                      <a:pt x="1098" y="1474"/>
                      <a:pt x="1123" y="1504"/>
                      <a:pt x="1147" y="1525"/>
                    </a:cubicBezTo>
                    <a:cubicBezTo>
                      <a:pt x="1184" y="1508"/>
                      <a:pt x="1220" y="1487"/>
                      <a:pt x="1253" y="1464"/>
                    </a:cubicBezTo>
                    <a:cubicBezTo>
                      <a:pt x="1248" y="1433"/>
                      <a:pt x="1234" y="1397"/>
                      <a:pt x="1214" y="1360"/>
                    </a:cubicBezTo>
                    <a:cubicBezTo>
                      <a:pt x="1237" y="1344"/>
                      <a:pt x="1259" y="1326"/>
                      <a:pt x="1279" y="1306"/>
                    </a:cubicBezTo>
                    <a:cubicBezTo>
                      <a:pt x="1311" y="1333"/>
                      <a:pt x="1345" y="1352"/>
                      <a:pt x="1374" y="1364"/>
                    </a:cubicBezTo>
                    <a:cubicBezTo>
                      <a:pt x="1403" y="1335"/>
                      <a:pt x="1430" y="1304"/>
                      <a:pt x="1454" y="1270"/>
                    </a:cubicBezTo>
                    <a:cubicBezTo>
                      <a:pt x="1438" y="1243"/>
                      <a:pt x="1413" y="1213"/>
                      <a:pt x="1382" y="1186"/>
                    </a:cubicBezTo>
                    <a:cubicBezTo>
                      <a:pt x="1397" y="1163"/>
                      <a:pt x="1411" y="1138"/>
                      <a:pt x="1424" y="1113"/>
                    </a:cubicBezTo>
                    <a:cubicBezTo>
                      <a:pt x="1463" y="1127"/>
                      <a:pt x="1501" y="1134"/>
                      <a:pt x="1533" y="1135"/>
                    </a:cubicBezTo>
                    <a:cubicBezTo>
                      <a:pt x="1550" y="1098"/>
                      <a:pt x="1564" y="1059"/>
                      <a:pt x="1576" y="1019"/>
                    </a:cubicBezTo>
                    <a:cubicBezTo>
                      <a:pt x="1551" y="999"/>
                      <a:pt x="1517" y="980"/>
                      <a:pt x="1479" y="965"/>
                    </a:cubicBezTo>
                    <a:close/>
                    <a:moveTo>
                      <a:pt x="700" y="1370"/>
                    </a:moveTo>
                    <a:cubicBezTo>
                      <a:pt x="384" y="1313"/>
                      <a:pt x="175" y="1011"/>
                      <a:pt x="232" y="696"/>
                    </a:cubicBezTo>
                    <a:cubicBezTo>
                      <a:pt x="290" y="380"/>
                      <a:pt x="592" y="171"/>
                      <a:pt x="907" y="228"/>
                    </a:cubicBezTo>
                    <a:cubicBezTo>
                      <a:pt x="1223" y="286"/>
                      <a:pt x="1432" y="588"/>
                      <a:pt x="1374" y="903"/>
                    </a:cubicBezTo>
                    <a:cubicBezTo>
                      <a:pt x="1317" y="1218"/>
                      <a:pt x="1015" y="1428"/>
                      <a:pt x="700" y="1370"/>
                    </a:cubicBezTo>
                    <a:close/>
                  </a:path>
                </a:pathLst>
              </a:custGeom>
              <a:solidFill>
                <a:srgbClr val="676767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3573292" y="2217611"/>
                <a:ext cx="547690" cy="547688"/>
              </a:xfrm>
              <a:prstGeom prst="ellipse">
                <a:avLst/>
              </a:prstGeom>
              <a:solidFill>
                <a:srgbClr val="8DBAE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5898417" y="2454404"/>
              <a:ext cx="754375" cy="752621"/>
              <a:chOff x="3366319" y="2012677"/>
              <a:chExt cx="959786" cy="957555"/>
            </a:xfrm>
          </p:grpSpPr>
          <p:sp>
            <p:nvSpPr>
              <p:cNvPr id="71" name="Freeform 8"/>
              <p:cNvSpPr>
                <a:spLocks noEditPoints="1"/>
              </p:cNvSpPr>
              <p:nvPr/>
            </p:nvSpPr>
            <p:spPr bwMode="auto">
              <a:xfrm>
                <a:off x="3366319" y="2012677"/>
                <a:ext cx="959786" cy="957555"/>
              </a:xfrm>
              <a:custGeom>
                <a:avLst/>
                <a:gdLst>
                  <a:gd name="T0" fmla="*/ 1487 w 1607"/>
                  <a:gd name="T1" fmla="*/ 924 h 1599"/>
                  <a:gd name="T2" fmla="*/ 1604 w 1607"/>
                  <a:gd name="T3" fmla="*/ 865 h 1599"/>
                  <a:gd name="T4" fmla="*/ 1495 w 1607"/>
                  <a:gd name="T5" fmla="*/ 724 h 1599"/>
                  <a:gd name="T6" fmla="*/ 1578 w 1607"/>
                  <a:gd name="T7" fmla="*/ 587 h 1599"/>
                  <a:gd name="T8" fmla="*/ 1427 w 1607"/>
                  <a:gd name="T9" fmla="*/ 492 h 1599"/>
                  <a:gd name="T10" fmla="*/ 1459 w 1607"/>
                  <a:gd name="T11" fmla="*/ 335 h 1599"/>
                  <a:gd name="T12" fmla="*/ 1284 w 1607"/>
                  <a:gd name="T13" fmla="*/ 297 h 1599"/>
                  <a:gd name="T14" fmla="*/ 1260 w 1607"/>
                  <a:gd name="T15" fmla="*/ 139 h 1599"/>
                  <a:gd name="T16" fmla="*/ 1084 w 1607"/>
                  <a:gd name="T17" fmla="*/ 163 h 1599"/>
                  <a:gd name="T18" fmla="*/ 1007 w 1607"/>
                  <a:gd name="T19" fmla="*/ 23 h 1599"/>
                  <a:gd name="T20" fmla="*/ 886 w 1607"/>
                  <a:gd name="T21" fmla="*/ 1 h 1599"/>
                  <a:gd name="T22" fmla="*/ 765 w 1607"/>
                  <a:gd name="T23" fmla="*/ 105 h 1599"/>
                  <a:gd name="T24" fmla="*/ 608 w 1607"/>
                  <a:gd name="T25" fmla="*/ 20 h 1599"/>
                  <a:gd name="T26" fmla="*/ 530 w 1607"/>
                  <a:gd name="T27" fmla="*/ 160 h 1599"/>
                  <a:gd name="T28" fmla="*/ 353 w 1607"/>
                  <a:gd name="T29" fmla="*/ 134 h 1599"/>
                  <a:gd name="T30" fmla="*/ 328 w 1607"/>
                  <a:gd name="T31" fmla="*/ 292 h 1599"/>
                  <a:gd name="T32" fmla="*/ 153 w 1607"/>
                  <a:gd name="T33" fmla="*/ 328 h 1599"/>
                  <a:gd name="T34" fmla="*/ 183 w 1607"/>
                  <a:gd name="T35" fmla="*/ 486 h 1599"/>
                  <a:gd name="T36" fmla="*/ 31 w 1607"/>
                  <a:gd name="T37" fmla="*/ 579 h 1599"/>
                  <a:gd name="T38" fmla="*/ 119 w 1607"/>
                  <a:gd name="T39" fmla="*/ 675 h 1599"/>
                  <a:gd name="T40" fmla="*/ 3 w 1607"/>
                  <a:gd name="T41" fmla="*/ 734 h 1599"/>
                  <a:gd name="T42" fmla="*/ 112 w 1607"/>
                  <a:gd name="T43" fmla="*/ 875 h 1599"/>
                  <a:gd name="T44" fmla="*/ 29 w 1607"/>
                  <a:gd name="T45" fmla="*/ 1011 h 1599"/>
                  <a:gd name="T46" fmla="*/ 180 w 1607"/>
                  <a:gd name="T47" fmla="*/ 1107 h 1599"/>
                  <a:gd name="T48" fmla="*/ 148 w 1607"/>
                  <a:gd name="T49" fmla="*/ 1263 h 1599"/>
                  <a:gd name="T50" fmla="*/ 322 w 1607"/>
                  <a:gd name="T51" fmla="*/ 1301 h 1599"/>
                  <a:gd name="T52" fmla="*/ 346 w 1607"/>
                  <a:gd name="T53" fmla="*/ 1460 h 1599"/>
                  <a:gd name="T54" fmla="*/ 523 w 1607"/>
                  <a:gd name="T55" fmla="*/ 1436 h 1599"/>
                  <a:gd name="T56" fmla="*/ 600 w 1607"/>
                  <a:gd name="T57" fmla="*/ 1576 h 1599"/>
                  <a:gd name="T58" fmla="*/ 721 w 1607"/>
                  <a:gd name="T59" fmla="*/ 1598 h 1599"/>
                  <a:gd name="T60" fmla="*/ 842 w 1607"/>
                  <a:gd name="T61" fmla="*/ 1494 h 1599"/>
                  <a:gd name="T62" fmla="*/ 999 w 1607"/>
                  <a:gd name="T63" fmla="*/ 1578 h 1599"/>
                  <a:gd name="T64" fmla="*/ 1077 w 1607"/>
                  <a:gd name="T65" fmla="*/ 1439 h 1599"/>
                  <a:gd name="T66" fmla="*/ 1253 w 1607"/>
                  <a:gd name="T67" fmla="*/ 1464 h 1599"/>
                  <a:gd name="T68" fmla="*/ 1279 w 1607"/>
                  <a:gd name="T69" fmla="*/ 1306 h 1599"/>
                  <a:gd name="T70" fmla="*/ 1454 w 1607"/>
                  <a:gd name="T71" fmla="*/ 1270 h 1599"/>
                  <a:gd name="T72" fmla="*/ 1424 w 1607"/>
                  <a:gd name="T73" fmla="*/ 1113 h 1599"/>
                  <a:gd name="T74" fmla="*/ 1576 w 1607"/>
                  <a:gd name="T75" fmla="*/ 1019 h 1599"/>
                  <a:gd name="T76" fmla="*/ 700 w 1607"/>
                  <a:gd name="T77" fmla="*/ 1370 h 1599"/>
                  <a:gd name="T78" fmla="*/ 907 w 1607"/>
                  <a:gd name="T79" fmla="*/ 228 h 1599"/>
                  <a:gd name="T80" fmla="*/ 700 w 1607"/>
                  <a:gd name="T81" fmla="*/ 1370 h 1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07" h="1599">
                    <a:moveTo>
                      <a:pt x="1479" y="965"/>
                    </a:moveTo>
                    <a:cubicBezTo>
                      <a:pt x="1482" y="951"/>
                      <a:pt x="1485" y="937"/>
                      <a:pt x="1487" y="924"/>
                    </a:cubicBezTo>
                    <a:cubicBezTo>
                      <a:pt x="1490" y="910"/>
                      <a:pt x="1492" y="896"/>
                      <a:pt x="1494" y="882"/>
                    </a:cubicBezTo>
                    <a:cubicBezTo>
                      <a:pt x="1535" y="881"/>
                      <a:pt x="1573" y="875"/>
                      <a:pt x="1604" y="865"/>
                    </a:cubicBezTo>
                    <a:cubicBezTo>
                      <a:pt x="1607" y="824"/>
                      <a:pt x="1607" y="782"/>
                      <a:pt x="1604" y="742"/>
                    </a:cubicBezTo>
                    <a:cubicBezTo>
                      <a:pt x="1574" y="731"/>
                      <a:pt x="1536" y="725"/>
                      <a:pt x="1495" y="724"/>
                    </a:cubicBezTo>
                    <a:cubicBezTo>
                      <a:pt x="1492" y="696"/>
                      <a:pt x="1487" y="668"/>
                      <a:pt x="1481" y="641"/>
                    </a:cubicBezTo>
                    <a:cubicBezTo>
                      <a:pt x="1519" y="626"/>
                      <a:pt x="1553" y="607"/>
                      <a:pt x="1578" y="587"/>
                    </a:cubicBezTo>
                    <a:cubicBezTo>
                      <a:pt x="1567" y="547"/>
                      <a:pt x="1553" y="509"/>
                      <a:pt x="1536" y="472"/>
                    </a:cubicBezTo>
                    <a:cubicBezTo>
                      <a:pt x="1504" y="472"/>
                      <a:pt x="1466" y="479"/>
                      <a:pt x="1427" y="492"/>
                    </a:cubicBezTo>
                    <a:cubicBezTo>
                      <a:pt x="1415" y="467"/>
                      <a:pt x="1401" y="442"/>
                      <a:pt x="1385" y="419"/>
                    </a:cubicBezTo>
                    <a:cubicBezTo>
                      <a:pt x="1417" y="392"/>
                      <a:pt x="1442" y="362"/>
                      <a:pt x="1459" y="335"/>
                    </a:cubicBezTo>
                    <a:cubicBezTo>
                      <a:pt x="1435" y="302"/>
                      <a:pt x="1409" y="270"/>
                      <a:pt x="1380" y="241"/>
                    </a:cubicBezTo>
                    <a:cubicBezTo>
                      <a:pt x="1350" y="252"/>
                      <a:pt x="1317" y="271"/>
                      <a:pt x="1284" y="297"/>
                    </a:cubicBezTo>
                    <a:cubicBezTo>
                      <a:pt x="1264" y="278"/>
                      <a:pt x="1243" y="260"/>
                      <a:pt x="1220" y="243"/>
                    </a:cubicBezTo>
                    <a:cubicBezTo>
                      <a:pt x="1240" y="206"/>
                      <a:pt x="1254" y="170"/>
                      <a:pt x="1260" y="139"/>
                    </a:cubicBezTo>
                    <a:cubicBezTo>
                      <a:pt x="1227" y="116"/>
                      <a:pt x="1192" y="95"/>
                      <a:pt x="1154" y="77"/>
                    </a:cubicBezTo>
                    <a:cubicBezTo>
                      <a:pt x="1130" y="98"/>
                      <a:pt x="1105" y="127"/>
                      <a:pt x="1084" y="163"/>
                    </a:cubicBezTo>
                    <a:cubicBezTo>
                      <a:pt x="1058" y="152"/>
                      <a:pt x="1032" y="142"/>
                      <a:pt x="1005" y="134"/>
                    </a:cubicBezTo>
                    <a:cubicBezTo>
                      <a:pt x="1011" y="93"/>
                      <a:pt x="1012" y="54"/>
                      <a:pt x="1007" y="23"/>
                    </a:cubicBezTo>
                    <a:cubicBezTo>
                      <a:pt x="987" y="17"/>
                      <a:pt x="967" y="13"/>
                      <a:pt x="947" y="9"/>
                    </a:cubicBezTo>
                    <a:cubicBezTo>
                      <a:pt x="927" y="6"/>
                      <a:pt x="906" y="3"/>
                      <a:pt x="886" y="1"/>
                    </a:cubicBezTo>
                    <a:cubicBezTo>
                      <a:pt x="870" y="29"/>
                      <a:pt x="857" y="65"/>
                      <a:pt x="849" y="106"/>
                    </a:cubicBezTo>
                    <a:cubicBezTo>
                      <a:pt x="821" y="104"/>
                      <a:pt x="793" y="103"/>
                      <a:pt x="765" y="105"/>
                    </a:cubicBezTo>
                    <a:cubicBezTo>
                      <a:pt x="757" y="64"/>
                      <a:pt x="744" y="28"/>
                      <a:pt x="729" y="0"/>
                    </a:cubicBezTo>
                    <a:cubicBezTo>
                      <a:pt x="688" y="3"/>
                      <a:pt x="647" y="10"/>
                      <a:pt x="608" y="20"/>
                    </a:cubicBezTo>
                    <a:cubicBezTo>
                      <a:pt x="603" y="52"/>
                      <a:pt x="603" y="91"/>
                      <a:pt x="609" y="132"/>
                    </a:cubicBezTo>
                    <a:cubicBezTo>
                      <a:pt x="582" y="140"/>
                      <a:pt x="556" y="149"/>
                      <a:pt x="530" y="160"/>
                    </a:cubicBezTo>
                    <a:cubicBezTo>
                      <a:pt x="509" y="124"/>
                      <a:pt x="484" y="95"/>
                      <a:pt x="460" y="73"/>
                    </a:cubicBezTo>
                    <a:cubicBezTo>
                      <a:pt x="423" y="91"/>
                      <a:pt x="387" y="111"/>
                      <a:pt x="353" y="134"/>
                    </a:cubicBezTo>
                    <a:cubicBezTo>
                      <a:pt x="359" y="166"/>
                      <a:pt x="373" y="202"/>
                      <a:pt x="392" y="239"/>
                    </a:cubicBezTo>
                    <a:cubicBezTo>
                      <a:pt x="370" y="255"/>
                      <a:pt x="348" y="273"/>
                      <a:pt x="328" y="292"/>
                    </a:cubicBezTo>
                    <a:cubicBezTo>
                      <a:pt x="295" y="266"/>
                      <a:pt x="262" y="246"/>
                      <a:pt x="233" y="235"/>
                    </a:cubicBezTo>
                    <a:cubicBezTo>
                      <a:pt x="204" y="264"/>
                      <a:pt x="177" y="295"/>
                      <a:pt x="153" y="328"/>
                    </a:cubicBezTo>
                    <a:cubicBezTo>
                      <a:pt x="169" y="356"/>
                      <a:pt x="194" y="385"/>
                      <a:pt x="225" y="413"/>
                    </a:cubicBezTo>
                    <a:cubicBezTo>
                      <a:pt x="210" y="436"/>
                      <a:pt x="196" y="460"/>
                      <a:pt x="183" y="486"/>
                    </a:cubicBezTo>
                    <a:cubicBezTo>
                      <a:pt x="144" y="472"/>
                      <a:pt x="106" y="465"/>
                      <a:pt x="74" y="464"/>
                    </a:cubicBezTo>
                    <a:cubicBezTo>
                      <a:pt x="57" y="501"/>
                      <a:pt x="43" y="539"/>
                      <a:pt x="31" y="579"/>
                    </a:cubicBezTo>
                    <a:cubicBezTo>
                      <a:pt x="56" y="599"/>
                      <a:pt x="89" y="619"/>
                      <a:pt x="128" y="634"/>
                    </a:cubicBezTo>
                    <a:cubicBezTo>
                      <a:pt x="125" y="647"/>
                      <a:pt x="122" y="661"/>
                      <a:pt x="119" y="675"/>
                    </a:cubicBezTo>
                    <a:cubicBezTo>
                      <a:pt x="117" y="689"/>
                      <a:pt x="115" y="703"/>
                      <a:pt x="113" y="717"/>
                    </a:cubicBezTo>
                    <a:cubicBezTo>
                      <a:pt x="72" y="717"/>
                      <a:pt x="33" y="724"/>
                      <a:pt x="3" y="734"/>
                    </a:cubicBezTo>
                    <a:cubicBezTo>
                      <a:pt x="0" y="775"/>
                      <a:pt x="0" y="816"/>
                      <a:pt x="2" y="857"/>
                    </a:cubicBezTo>
                    <a:cubicBezTo>
                      <a:pt x="33" y="867"/>
                      <a:pt x="71" y="874"/>
                      <a:pt x="112" y="875"/>
                    </a:cubicBezTo>
                    <a:cubicBezTo>
                      <a:pt x="115" y="903"/>
                      <a:pt x="120" y="931"/>
                      <a:pt x="126" y="958"/>
                    </a:cubicBezTo>
                    <a:cubicBezTo>
                      <a:pt x="87" y="973"/>
                      <a:pt x="54" y="992"/>
                      <a:pt x="29" y="1011"/>
                    </a:cubicBezTo>
                    <a:cubicBezTo>
                      <a:pt x="40" y="1051"/>
                      <a:pt x="54" y="1090"/>
                      <a:pt x="70" y="1127"/>
                    </a:cubicBezTo>
                    <a:cubicBezTo>
                      <a:pt x="102" y="1127"/>
                      <a:pt x="140" y="1120"/>
                      <a:pt x="180" y="1107"/>
                    </a:cubicBezTo>
                    <a:cubicBezTo>
                      <a:pt x="192" y="1132"/>
                      <a:pt x="206" y="1156"/>
                      <a:pt x="221" y="1180"/>
                    </a:cubicBezTo>
                    <a:cubicBezTo>
                      <a:pt x="190" y="1207"/>
                      <a:pt x="165" y="1236"/>
                      <a:pt x="148" y="1263"/>
                    </a:cubicBezTo>
                    <a:cubicBezTo>
                      <a:pt x="172" y="1297"/>
                      <a:pt x="198" y="1329"/>
                      <a:pt x="227" y="1358"/>
                    </a:cubicBezTo>
                    <a:cubicBezTo>
                      <a:pt x="257" y="1347"/>
                      <a:pt x="290" y="1327"/>
                      <a:pt x="322" y="1301"/>
                    </a:cubicBezTo>
                    <a:cubicBezTo>
                      <a:pt x="343" y="1321"/>
                      <a:pt x="364" y="1339"/>
                      <a:pt x="387" y="1356"/>
                    </a:cubicBezTo>
                    <a:cubicBezTo>
                      <a:pt x="366" y="1392"/>
                      <a:pt x="353" y="1428"/>
                      <a:pt x="346" y="1460"/>
                    </a:cubicBezTo>
                    <a:cubicBezTo>
                      <a:pt x="380" y="1483"/>
                      <a:pt x="415" y="1504"/>
                      <a:pt x="452" y="1522"/>
                    </a:cubicBezTo>
                    <a:cubicBezTo>
                      <a:pt x="477" y="1501"/>
                      <a:pt x="502" y="1471"/>
                      <a:pt x="523" y="1436"/>
                    </a:cubicBezTo>
                    <a:cubicBezTo>
                      <a:pt x="549" y="1447"/>
                      <a:pt x="575" y="1457"/>
                      <a:pt x="602" y="1465"/>
                    </a:cubicBezTo>
                    <a:cubicBezTo>
                      <a:pt x="596" y="1506"/>
                      <a:pt x="595" y="1544"/>
                      <a:pt x="600" y="1576"/>
                    </a:cubicBezTo>
                    <a:cubicBezTo>
                      <a:pt x="620" y="1581"/>
                      <a:pt x="640" y="1586"/>
                      <a:pt x="660" y="1589"/>
                    </a:cubicBezTo>
                    <a:cubicBezTo>
                      <a:pt x="680" y="1593"/>
                      <a:pt x="701" y="1596"/>
                      <a:pt x="721" y="1598"/>
                    </a:cubicBezTo>
                    <a:cubicBezTo>
                      <a:pt x="736" y="1570"/>
                      <a:pt x="750" y="1534"/>
                      <a:pt x="758" y="1493"/>
                    </a:cubicBezTo>
                    <a:cubicBezTo>
                      <a:pt x="786" y="1495"/>
                      <a:pt x="814" y="1495"/>
                      <a:pt x="842" y="1494"/>
                    </a:cubicBezTo>
                    <a:cubicBezTo>
                      <a:pt x="850" y="1534"/>
                      <a:pt x="863" y="1571"/>
                      <a:pt x="878" y="1599"/>
                    </a:cubicBezTo>
                    <a:cubicBezTo>
                      <a:pt x="919" y="1595"/>
                      <a:pt x="959" y="1588"/>
                      <a:pt x="999" y="1578"/>
                    </a:cubicBezTo>
                    <a:cubicBezTo>
                      <a:pt x="1004" y="1547"/>
                      <a:pt x="1004" y="1508"/>
                      <a:pt x="998" y="1467"/>
                    </a:cubicBezTo>
                    <a:cubicBezTo>
                      <a:pt x="1025" y="1459"/>
                      <a:pt x="1051" y="1450"/>
                      <a:pt x="1077" y="1439"/>
                    </a:cubicBezTo>
                    <a:cubicBezTo>
                      <a:pt x="1098" y="1474"/>
                      <a:pt x="1123" y="1504"/>
                      <a:pt x="1147" y="1525"/>
                    </a:cubicBezTo>
                    <a:cubicBezTo>
                      <a:pt x="1184" y="1508"/>
                      <a:pt x="1220" y="1487"/>
                      <a:pt x="1253" y="1464"/>
                    </a:cubicBezTo>
                    <a:cubicBezTo>
                      <a:pt x="1248" y="1433"/>
                      <a:pt x="1234" y="1397"/>
                      <a:pt x="1214" y="1360"/>
                    </a:cubicBezTo>
                    <a:cubicBezTo>
                      <a:pt x="1237" y="1344"/>
                      <a:pt x="1259" y="1326"/>
                      <a:pt x="1279" y="1306"/>
                    </a:cubicBezTo>
                    <a:cubicBezTo>
                      <a:pt x="1311" y="1333"/>
                      <a:pt x="1345" y="1352"/>
                      <a:pt x="1374" y="1364"/>
                    </a:cubicBezTo>
                    <a:cubicBezTo>
                      <a:pt x="1403" y="1335"/>
                      <a:pt x="1430" y="1304"/>
                      <a:pt x="1454" y="1270"/>
                    </a:cubicBezTo>
                    <a:cubicBezTo>
                      <a:pt x="1438" y="1243"/>
                      <a:pt x="1413" y="1213"/>
                      <a:pt x="1382" y="1186"/>
                    </a:cubicBezTo>
                    <a:cubicBezTo>
                      <a:pt x="1397" y="1163"/>
                      <a:pt x="1411" y="1138"/>
                      <a:pt x="1424" y="1113"/>
                    </a:cubicBezTo>
                    <a:cubicBezTo>
                      <a:pt x="1463" y="1127"/>
                      <a:pt x="1501" y="1134"/>
                      <a:pt x="1533" y="1135"/>
                    </a:cubicBezTo>
                    <a:cubicBezTo>
                      <a:pt x="1550" y="1098"/>
                      <a:pt x="1564" y="1059"/>
                      <a:pt x="1576" y="1019"/>
                    </a:cubicBezTo>
                    <a:cubicBezTo>
                      <a:pt x="1551" y="999"/>
                      <a:pt x="1517" y="980"/>
                      <a:pt x="1479" y="965"/>
                    </a:cubicBezTo>
                    <a:close/>
                    <a:moveTo>
                      <a:pt x="700" y="1370"/>
                    </a:moveTo>
                    <a:cubicBezTo>
                      <a:pt x="384" y="1313"/>
                      <a:pt x="175" y="1011"/>
                      <a:pt x="232" y="696"/>
                    </a:cubicBezTo>
                    <a:cubicBezTo>
                      <a:pt x="290" y="380"/>
                      <a:pt x="592" y="171"/>
                      <a:pt x="907" y="228"/>
                    </a:cubicBezTo>
                    <a:cubicBezTo>
                      <a:pt x="1223" y="286"/>
                      <a:pt x="1432" y="588"/>
                      <a:pt x="1374" y="903"/>
                    </a:cubicBezTo>
                    <a:cubicBezTo>
                      <a:pt x="1317" y="1218"/>
                      <a:pt x="1015" y="1428"/>
                      <a:pt x="700" y="1370"/>
                    </a:cubicBezTo>
                    <a:close/>
                  </a:path>
                </a:pathLst>
              </a:custGeom>
              <a:solidFill>
                <a:srgbClr val="676767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3573292" y="2217611"/>
                <a:ext cx="547690" cy="547688"/>
              </a:xfrm>
              <a:prstGeom prst="ellipse">
                <a:avLst/>
              </a:prstGeom>
              <a:solidFill>
                <a:srgbClr val="3B6F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1" name="Text Placeholder 38"/>
          <p:cNvSpPr>
            <a:spLocks noGrp="1"/>
          </p:cNvSpPr>
          <p:nvPr>
            <p:ph type="body" sz="quarter" idx="12" hasCustomPrompt="1"/>
          </p:nvPr>
        </p:nvSpPr>
        <p:spPr>
          <a:xfrm>
            <a:off x="896323" y="2287080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82" name="Text Placeholder 40"/>
          <p:cNvSpPr>
            <a:spLocks noGrp="1"/>
          </p:cNvSpPr>
          <p:nvPr>
            <p:ph type="body" sz="quarter" idx="13"/>
          </p:nvPr>
        </p:nvSpPr>
        <p:spPr>
          <a:xfrm>
            <a:off x="896324" y="2448157"/>
            <a:ext cx="1343642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3" name="Text Placeholder 38"/>
          <p:cNvSpPr>
            <a:spLocks noGrp="1"/>
          </p:cNvSpPr>
          <p:nvPr>
            <p:ph type="body" sz="quarter" idx="24" hasCustomPrompt="1"/>
          </p:nvPr>
        </p:nvSpPr>
        <p:spPr>
          <a:xfrm>
            <a:off x="2979738" y="3738732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84" name="Text Placeholder 40"/>
          <p:cNvSpPr>
            <a:spLocks noGrp="1"/>
          </p:cNvSpPr>
          <p:nvPr>
            <p:ph type="body" sz="quarter" idx="25"/>
          </p:nvPr>
        </p:nvSpPr>
        <p:spPr>
          <a:xfrm>
            <a:off x="2979739" y="3899809"/>
            <a:ext cx="1343642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5" name="Text Placeholder 38"/>
          <p:cNvSpPr>
            <a:spLocks noGrp="1"/>
          </p:cNvSpPr>
          <p:nvPr>
            <p:ph type="body" sz="quarter" idx="26" hasCustomPrompt="1"/>
          </p:nvPr>
        </p:nvSpPr>
        <p:spPr>
          <a:xfrm>
            <a:off x="4763268" y="3672057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86" name="Text Placeholder 40"/>
          <p:cNvSpPr>
            <a:spLocks noGrp="1"/>
          </p:cNvSpPr>
          <p:nvPr>
            <p:ph type="body" sz="quarter" idx="27"/>
          </p:nvPr>
        </p:nvSpPr>
        <p:spPr>
          <a:xfrm>
            <a:off x="4763269" y="3833134"/>
            <a:ext cx="1343642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7" name="Text Placeholder 38"/>
          <p:cNvSpPr>
            <a:spLocks noGrp="1"/>
          </p:cNvSpPr>
          <p:nvPr>
            <p:ph type="body" sz="quarter" idx="28" hasCustomPrompt="1"/>
          </p:nvPr>
        </p:nvSpPr>
        <p:spPr>
          <a:xfrm>
            <a:off x="4876288" y="1356479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88" name="Text Placeholder 40"/>
          <p:cNvSpPr>
            <a:spLocks noGrp="1"/>
          </p:cNvSpPr>
          <p:nvPr>
            <p:ph type="body" sz="quarter" idx="29"/>
          </p:nvPr>
        </p:nvSpPr>
        <p:spPr>
          <a:xfrm>
            <a:off x="4876289" y="1517556"/>
            <a:ext cx="1343642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9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6579878" y="2382330"/>
            <a:ext cx="1343642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90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6579879" y="2543407"/>
            <a:ext cx="1343642" cy="6508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extBox 29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2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3" name="TextBox 32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1768827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Cogs N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2"/>
            <a:ext cx="7953374" cy="141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3366319" y="1676401"/>
            <a:ext cx="2327828" cy="2259374"/>
            <a:chOff x="3366319" y="1676400"/>
            <a:chExt cx="2327828" cy="2259374"/>
          </a:xfrm>
        </p:grpSpPr>
        <p:sp>
          <p:nvSpPr>
            <p:cNvPr id="26" name="Freeform 8"/>
            <p:cNvSpPr>
              <a:spLocks noEditPoints="1"/>
            </p:cNvSpPr>
            <p:nvPr/>
          </p:nvSpPr>
          <p:spPr bwMode="auto">
            <a:xfrm>
              <a:off x="3998855" y="2665970"/>
              <a:ext cx="1272765" cy="1269804"/>
            </a:xfrm>
            <a:custGeom>
              <a:avLst/>
              <a:gdLst>
                <a:gd name="T0" fmla="*/ 1487 w 1607"/>
                <a:gd name="T1" fmla="*/ 924 h 1599"/>
                <a:gd name="T2" fmla="*/ 1604 w 1607"/>
                <a:gd name="T3" fmla="*/ 865 h 1599"/>
                <a:gd name="T4" fmla="*/ 1495 w 1607"/>
                <a:gd name="T5" fmla="*/ 724 h 1599"/>
                <a:gd name="T6" fmla="*/ 1578 w 1607"/>
                <a:gd name="T7" fmla="*/ 587 h 1599"/>
                <a:gd name="T8" fmla="*/ 1427 w 1607"/>
                <a:gd name="T9" fmla="*/ 492 h 1599"/>
                <a:gd name="T10" fmla="*/ 1459 w 1607"/>
                <a:gd name="T11" fmla="*/ 335 h 1599"/>
                <a:gd name="T12" fmla="*/ 1284 w 1607"/>
                <a:gd name="T13" fmla="*/ 297 h 1599"/>
                <a:gd name="T14" fmla="*/ 1260 w 1607"/>
                <a:gd name="T15" fmla="*/ 139 h 1599"/>
                <a:gd name="T16" fmla="*/ 1084 w 1607"/>
                <a:gd name="T17" fmla="*/ 163 h 1599"/>
                <a:gd name="T18" fmla="*/ 1007 w 1607"/>
                <a:gd name="T19" fmla="*/ 23 h 1599"/>
                <a:gd name="T20" fmla="*/ 886 w 1607"/>
                <a:gd name="T21" fmla="*/ 1 h 1599"/>
                <a:gd name="T22" fmla="*/ 765 w 1607"/>
                <a:gd name="T23" fmla="*/ 105 h 1599"/>
                <a:gd name="T24" fmla="*/ 608 w 1607"/>
                <a:gd name="T25" fmla="*/ 20 h 1599"/>
                <a:gd name="T26" fmla="*/ 530 w 1607"/>
                <a:gd name="T27" fmla="*/ 160 h 1599"/>
                <a:gd name="T28" fmla="*/ 353 w 1607"/>
                <a:gd name="T29" fmla="*/ 134 h 1599"/>
                <a:gd name="T30" fmla="*/ 328 w 1607"/>
                <a:gd name="T31" fmla="*/ 292 h 1599"/>
                <a:gd name="T32" fmla="*/ 153 w 1607"/>
                <a:gd name="T33" fmla="*/ 328 h 1599"/>
                <a:gd name="T34" fmla="*/ 183 w 1607"/>
                <a:gd name="T35" fmla="*/ 486 h 1599"/>
                <a:gd name="T36" fmla="*/ 31 w 1607"/>
                <a:gd name="T37" fmla="*/ 579 h 1599"/>
                <a:gd name="T38" fmla="*/ 119 w 1607"/>
                <a:gd name="T39" fmla="*/ 675 h 1599"/>
                <a:gd name="T40" fmla="*/ 3 w 1607"/>
                <a:gd name="T41" fmla="*/ 734 h 1599"/>
                <a:gd name="T42" fmla="*/ 112 w 1607"/>
                <a:gd name="T43" fmla="*/ 875 h 1599"/>
                <a:gd name="T44" fmla="*/ 29 w 1607"/>
                <a:gd name="T45" fmla="*/ 1011 h 1599"/>
                <a:gd name="T46" fmla="*/ 180 w 1607"/>
                <a:gd name="T47" fmla="*/ 1107 h 1599"/>
                <a:gd name="T48" fmla="*/ 148 w 1607"/>
                <a:gd name="T49" fmla="*/ 1263 h 1599"/>
                <a:gd name="T50" fmla="*/ 322 w 1607"/>
                <a:gd name="T51" fmla="*/ 1301 h 1599"/>
                <a:gd name="T52" fmla="*/ 346 w 1607"/>
                <a:gd name="T53" fmla="*/ 1460 h 1599"/>
                <a:gd name="T54" fmla="*/ 523 w 1607"/>
                <a:gd name="T55" fmla="*/ 1436 h 1599"/>
                <a:gd name="T56" fmla="*/ 600 w 1607"/>
                <a:gd name="T57" fmla="*/ 1576 h 1599"/>
                <a:gd name="T58" fmla="*/ 721 w 1607"/>
                <a:gd name="T59" fmla="*/ 1598 h 1599"/>
                <a:gd name="T60" fmla="*/ 842 w 1607"/>
                <a:gd name="T61" fmla="*/ 1494 h 1599"/>
                <a:gd name="T62" fmla="*/ 999 w 1607"/>
                <a:gd name="T63" fmla="*/ 1578 h 1599"/>
                <a:gd name="T64" fmla="*/ 1077 w 1607"/>
                <a:gd name="T65" fmla="*/ 1439 h 1599"/>
                <a:gd name="T66" fmla="*/ 1253 w 1607"/>
                <a:gd name="T67" fmla="*/ 1464 h 1599"/>
                <a:gd name="T68" fmla="*/ 1279 w 1607"/>
                <a:gd name="T69" fmla="*/ 1306 h 1599"/>
                <a:gd name="T70" fmla="*/ 1454 w 1607"/>
                <a:gd name="T71" fmla="*/ 1270 h 1599"/>
                <a:gd name="T72" fmla="*/ 1424 w 1607"/>
                <a:gd name="T73" fmla="*/ 1113 h 1599"/>
                <a:gd name="T74" fmla="*/ 1576 w 1607"/>
                <a:gd name="T75" fmla="*/ 1019 h 1599"/>
                <a:gd name="T76" fmla="*/ 700 w 1607"/>
                <a:gd name="T77" fmla="*/ 1370 h 1599"/>
                <a:gd name="T78" fmla="*/ 907 w 1607"/>
                <a:gd name="T79" fmla="*/ 228 h 1599"/>
                <a:gd name="T80" fmla="*/ 700 w 1607"/>
                <a:gd name="T81" fmla="*/ 137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7" h="1599">
                  <a:moveTo>
                    <a:pt x="1479" y="965"/>
                  </a:moveTo>
                  <a:cubicBezTo>
                    <a:pt x="1482" y="951"/>
                    <a:pt x="1485" y="937"/>
                    <a:pt x="1487" y="924"/>
                  </a:cubicBezTo>
                  <a:cubicBezTo>
                    <a:pt x="1490" y="910"/>
                    <a:pt x="1492" y="896"/>
                    <a:pt x="1494" y="882"/>
                  </a:cubicBezTo>
                  <a:cubicBezTo>
                    <a:pt x="1535" y="881"/>
                    <a:pt x="1573" y="875"/>
                    <a:pt x="1604" y="865"/>
                  </a:cubicBezTo>
                  <a:cubicBezTo>
                    <a:pt x="1607" y="824"/>
                    <a:pt x="1607" y="782"/>
                    <a:pt x="1604" y="742"/>
                  </a:cubicBezTo>
                  <a:cubicBezTo>
                    <a:pt x="1574" y="731"/>
                    <a:pt x="1536" y="725"/>
                    <a:pt x="1495" y="724"/>
                  </a:cubicBezTo>
                  <a:cubicBezTo>
                    <a:pt x="1492" y="696"/>
                    <a:pt x="1487" y="668"/>
                    <a:pt x="1481" y="641"/>
                  </a:cubicBezTo>
                  <a:cubicBezTo>
                    <a:pt x="1519" y="626"/>
                    <a:pt x="1553" y="607"/>
                    <a:pt x="1578" y="587"/>
                  </a:cubicBezTo>
                  <a:cubicBezTo>
                    <a:pt x="1567" y="547"/>
                    <a:pt x="1553" y="509"/>
                    <a:pt x="1536" y="472"/>
                  </a:cubicBezTo>
                  <a:cubicBezTo>
                    <a:pt x="1504" y="472"/>
                    <a:pt x="1466" y="479"/>
                    <a:pt x="1427" y="492"/>
                  </a:cubicBezTo>
                  <a:cubicBezTo>
                    <a:pt x="1415" y="467"/>
                    <a:pt x="1401" y="442"/>
                    <a:pt x="1385" y="419"/>
                  </a:cubicBezTo>
                  <a:cubicBezTo>
                    <a:pt x="1417" y="392"/>
                    <a:pt x="1442" y="362"/>
                    <a:pt x="1459" y="335"/>
                  </a:cubicBezTo>
                  <a:cubicBezTo>
                    <a:pt x="1435" y="302"/>
                    <a:pt x="1409" y="270"/>
                    <a:pt x="1380" y="241"/>
                  </a:cubicBezTo>
                  <a:cubicBezTo>
                    <a:pt x="1350" y="252"/>
                    <a:pt x="1317" y="271"/>
                    <a:pt x="1284" y="297"/>
                  </a:cubicBezTo>
                  <a:cubicBezTo>
                    <a:pt x="1264" y="278"/>
                    <a:pt x="1243" y="260"/>
                    <a:pt x="1220" y="243"/>
                  </a:cubicBezTo>
                  <a:cubicBezTo>
                    <a:pt x="1240" y="206"/>
                    <a:pt x="1254" y="170"/>
                    <a:pt x="1260" y="139"/>
                  </a:cubicBezTo>
                  <a:cubicBezTo>
                    <a:pt x="1227" y="116"/>
                    <a:pt x="1192" y="95"/>
                    <a:pt x="1154" y="77"/>
                  </a:cubicBezTo>
                  <a:cubicBezTo>
                    <a:pt x="1130" y="98"/>
                    <a:pt x="1105" y="127"/>
                    <a:pt x="1084" y="163"/>
                  </a:cubicBezTo>
                  <a:cubicBezTo>
                    <a:pt x="1058" y="152"/>
                    <a:pt x="1032" y="142"/>
                    <a:pt x="1005" y="134"/>
                  </a:cubicBezTo>
                  <a:cubicBezTo>
                    <a:pt x="1011" y="93"/>
                    <a:pt x="1012" y="54"/>
                    <a:pt x="1007" y="23"/>
                  </a:cubicBezTo>
                  <a:cubicBezTo>
                    <a:pt x="987" y="17"/>
                    <a:pt x="967" y="13"/>
                    <a:pt x="947" y="9"/>
                  </a:cubicBezTo>
                  <a:cubicBezTo>
                    <a:pt x="927" y="6"/>
                    <a:pt x="906" y="3"/>
                    <a:pt x="886" y="1"/>
                  </a:cubicBezTo>
                  <a:cubicBezTo>
                    <a:pt x="870" y="29"/>
                    <a:pt x="857" y="65"/>
                    <a:pt x="849" y="106"/>
                  </a:cubicBezTo>
                  <a:cubicBezTo>
                    <a:pt x="821" y="104"/>
                    <a:pt x="793" y="103"/>
                    <a:pt x="765" y="105"/>
                  </a:cubicBezTo>
                  <a:cubicBezTo>
                    <a:pt x="757" y="64"/>
                    <a:pt x="744" y="28"/>
                    <a:pt x="729" y="0"/>
                  </a:cubicBezTo>
                  <a:cubicBezTo>
                    <a:pt x="688" y="3"/>
                    <a:pt x="647" y="10"/>
                    <a:pt x="608" y="20"/>
                  </a:cubicBezTo>
                  <a:cubicBezTo>
                    <a:pt x="603" y="52"/>
                    <a:pt x="603" y="91"/>
                    <a:pt x="609" y="132"/>
                  </a:cubicBezTo>
                  <a:cubicBezTo>
                    <a:pt x="582" y="140"/>
                    <a:pt x="556" y="149"/>
                    <a:pt x="530" y="160"/>
                  </a:cubicBezTo>
                  <a:cubicBezTo>
                    <a:pt x="509" y="124"/>
                    <a:pt x="484" y="95"/>
                    <a:pt x="460" y="73"/>
                  </a:cubicBezTo>
                  <a:cubicBezTo>
                    <a:pt x="423" y="91"/>
                    <a:pt x="387" y="111"/>
                    <a:pt x="353" y="134"/>
                  </a:cubicBezTo>
                  <a:cubicBezTo>
                    <a:pt x="359" y="166"/>
                    <a:pt x="373" y="202"/>
                    <a:pt x="392" y="239"/>
                  </a:cubicBezTo>
                  <a:cubicBezTo>
                    <a:pt x="370" y="255"/>
                    <a:pt x="348" y="273"/>
                    <a:pt x="328" y="292"/>
                  </a:cubicBezTo>
                  <a:cubicBezTo>
                    <a:pt x="295" y="266"/>
                    <a:pt x="262" y="246"/>
                    <a:pt x="233" y="235"/>
                  </a:cubicBezTo>
                  <a:cubicBezTo>
                    <a:pt x="204" y="264"/>
                    <a:pt x="177" y="295"/>
                    <a:pt x="153" y="328"/>
                  </a:cubicBezTo>
                  <a:cubicBezTo>
                    <a:pt x="169" y="356"/>
                    <a:pt x="194" y="385"/>
                    <a:pt x="225" y="413"/>
                  </a:cubicBezTo>
                  <a:cubicBezTo>
                    <a:pt x="210" y="436"/>
                    <a:pt x="196" y="460"/>
                    <a:pt x="183" y="486"/>
                  </a:cubicBezTo>
                  <a:cubicBezTo>
                    <a:pt x="144" y="472"/>
                    <a:pt x="106" y="465"/>
                    <a:pt x="74" y="464"/>
                  </a:cubicBezTo>
                  <a:cubicBezTo>
                    <a:pt x="57" y="501"/>
                    <a:pt x="43" y="539"/>
                    <a:pt x="31" y="579"/>
                  </a:cubicBezTo>
                  <a:cubicBezTo>
                    <a:pt x="56" y="599"/>
                    <a:pt x="89" y="619"/>
                    <a:pt x="128" y="634"/>
                  </a:cubicBezTo>
                  <a:cubicBezTo>
                    <a:pt x="125" y="647"/>
                    <a:pt x="122" y="661"/>
                    <a:pt x="119" y="675"/>
                  </a:cubicBezTo>
                  <a:cubicBezTo>
                    <a:pt x="117" y="689"/>
                    <a:pt x="115" y="703"/>
                    <a:pt x="113" y="717"/>
                  </a:cubicBezTo>
                  <a:cubicBezTo>
                    <a:pt x="72" y="717"/>
                    <a:pt x="33" y="724"/>
                    <a:pt x="3" y="734"/>
                  </a:cubicBezTo>
                  <a:cubicBezTo>
                    <a:pt x="0" y="775"/>
                    <a:pt x="0" y="816"/>
                    <a:pt x="2" y="857"/>
                  </a:cubicBezTo>
                  <a:cubicBezTo>
                    <a:pt x="33" y="867"/>
                    <a:pt x="71" y="874"/>
                    <a:pt x="112" y="875"/>
                  </a:cubicBezTo>
                  <a:cubicBezTo>
                    <a:pt x="115" y="903"/>
                    <a:pt x="120" y="931"/>
                    <a:pt x="126" y="958"/>
                  </a:cubicBezTo>
                  <a:cubicBezTo>
                    <a:pt x="87" y="973"/>
                    <a:pt x="54" y="992"/>
                    <a:pt x="29" y="1011"/>
                  </a:cubicBezTo>
                  <a:cubicBezTo>
                    <a:pt x="40" y="1051"/>
                    <a:pt x="54" y="1090"/>
                    <a:pt x="70" y="1127"/>
                  </a:cubicBezTo>
                  <a:cubicBezTo>
                    <a:pt x="102" y="1127"/>
                    <a:pt x="140" y="1120"/>
                    <a:pt x="180" y="1107"/>
                  </a:cubicBezTo>
                  <a:cubicBezTo>
                    <a:pt x="192" y="1132"/>
                    <a:pt x="206" y="1156"/>
                    <a:pt x="221" y="1180"/>
                  </a:cubicBezTo>
                  <a:cubicBezTo>
                    <a:pt x="190" y="1207"/>
                    <a:pt x="165" y="1236"/>
                    <a:pt x="148" y="1263"/>
                  </a:cubicBezTo>
                  <a:cubicBezTo>
                    <a:pt x="172" y="1297"/>
                    <a:pt x="198" y="1329"/>
                    <a:pt x="227" y="1358"/>
                  </a:cubicBezTo>
                  <a:cubicBezTo>
                    <a:pt x="257" y="1347"/>
                    <a:pt x="290" y="1327"/>
                    <a:pt x="322" y="1301"/>
                  </a:cubicBezTo>
                  <a:cubicBezTo>
                    <a:pt x="343" y="1321"/>
                    <a:pt x="364" y="1339"/>
                    <a:pt x="387" y="1356"/>
                  </a:cubicBezTo>
                  <a:cubicBezTo>
                    <a:pt x="366" y="1392"/>
                    <a:pt x="353" y="1428"/>
                    <a:pt x="346" y="1460"/>
                  </a:cubicBezTo>
                  <a:cubicBezTo>
                    <a:pt x="380" y="1483"/>
                    <a:pt x="415" y="1504"/>
                    <a:pt x="452" y="1522"/>
                  </a:cubicBezTo>
                  <a:cubicBezTo>
                    <a:pt x="477" y="1501"/>
                    <a:pt x="502" y="1471"/>
                    <a:pt x="523" y="1436"/>
                  </a:cubicBezTo>
                  <a:cubicBezTo>
                    <a:pt x="549" y="1447"/>
                    <a:pt x="575" y="1457"/>
                    <a:pt x="602" y="1465"/>
                  </a:cubicBezTo>
                  <a:cubicBezTo>
                    <a:pt x="596" y="1506"/>
                    <a:pt x="595" y="1544"/>
                    <a:pt x="600" y="1576"/>
                  </a:cubicBezTo>
                  <a:cubicBezTo>
                    <a:pt x="620" y="1581"/>
                    <a:pt x="640" y="1586"/>
                    <a:pt x="660" y="1589"/>
                  </a:cubicBezTo>
                  <a:cubicBezTo>
                    <a:pt x="680" y="1593"/>
                    <a:pt x="701" y="1596"/>
                    <a:pt x="721" y="1598"/>
                  </a:cubicBezTo>
                  <a:cubicBezTo>
                    <a:pt x="736" y="1570"/>
                    <a:pt x="750" y="1534"/>
                    <a:pt x="758" y="1493"/>
                  </a:cubicBezTo>
                  <a:cubicBezTo>
                    <a:pt x="786" y="1495"/>
                    <a:pt x="814" y="1495"/>
                    <a:pt x="842" y="1494"/>
                  </a:cubicBezTo>
                  <a:cubicBezTo>
                    <a:pt x="850" y="1534"/>
                    <a:pt x="863" y="1571"/>
                    <a:pt x="878" y="1599"/>
                  </a:cubicBezTo>
                  <a:cubicBezTo>
                    <a:pt x="919" y="1595"/>
                    <a:pt x="959" y="1588"/>
                    <a:pt x="999" y="1578"/>
                  </a:cubicBezTo>
                  <a:cubicBezTo>
                    <a:pt x="1004" y="1547"/>
                    <a:pt x="1004" y="1508"/>
                    <a:pt x="998" y="1467"/>
                  </a:cubicBezTo>
                  <a:cubicBezTo>
                    <a:pt x="1025" y="1459"/>
                    <a:pt x="1051" y="1450"/>
                    <a:pt x="1077" y="1439"/>
                  </a:cubicBezTo>
                  <a:cubicBezTo>
                    <a:pt x="1098" y="1474"/>
                    <a:pt x="1123" y="1504"/>
                    <a:pt x="1147" y="1525"/>
                  </a:cubicBezTo>
                  <a:cubicBezTo>
                    <a:pt x="1184" y="1508"/>
                    <a:pt x="1220" y="1487"/>
                    <a:pt x="1253" y="1464"/>
                  </a:cubicBezTo>
                  <a:cubicBezTo>
                    <a:pt x="1248" y="1433"/>
                    <a:pt x="1234" y="1397"/>
                    <a:pt x="1214" y="1360"/>
                  </a:cubicBezTo>
                  <a:cubicBezTo>
                    <a:pt x="1237" y="1344"/>
                    <a:pt x="1259" y="1326"/>
                    <a:pt x="1279" y="1306"/>
                  </a:cubicBezTo>
                  <a:cubicBezTo>
                    <a:pt x="1311" y="1333"/>
                    <a:pt x="1345" y="1352"/>
                    <a:pt x="1374" y="1364"/>
                  </a:cubicBezTo>
                  <a:cubicBezTo>
                    <a:pt x="1403" y="1335"/>
                    <a:pt x="1430" y="1304"/>
                    <a:pt x="1454" y="1270"/>
                  </a:cubicBezTo>
                  <a:cubicBezTo>
                    <a:pt x="1438" y="1243"/>
                    <a:pt x="1413" y="1213"/>
                    <a:pt x="1382" y="1186"/>
                  </a:cubicBezTo>
                  <a:cubicBezTo>
                    <a:pt x="1397" y="1163"/>
                    <a:pt x="1411" y="1138"/>
                    <a:pt x="1424" y="1113"/>
                  </a:cubicBezTo>
                  <a:cubicBezTo>
                    <a:pt x="1463" y="1127"/>
                    <a:pt x="1501" y="1134"/>
                    <a:pt x="1533" y="1135"/>
                  </a:cubicBezTo>
                  <a:cubicBezTo>
                    <a:pt x="1550" y="1098"/>
                    <a:pt x="1564" y="1059"/>
                    <a:pt x="1576" y="1019"/>
                  </a:cubicBezTo>
                  <a:cubicBezTo>
                    <a:pt x="1551" y="999"/>
                    <a:pt x="1517" y="980"/>
                    <a:pt x="1479" y="965"/>
                  </a:cubicBezTo>
                  <a:close/>
                  <a:moveTo>
                    <a:pt x="700" y="1370"/>
                  </a:moveTo>
                  <a:cubicBezTo>
                    <a:pt x="384" y="1313"/>
                    <a:pt x="175" y="1011"/>
                    <a:pt x="232" y="696"/>
                  </a:cubicBezTo>
                  <a:cubicBezTo>
                    <a:pt x="290" y="380"/>
                    <a:pt x="592" y="171"/>
                    <a:pt x="907" y="228"/>
                  </a:cubicBezTo>
                  <a:cubicBezTo>
                    <a:pt x="1223" y="286"/>
                    <a:pt x="1432" y="588"/>
                    <a:pt x="1374" y="903"/>
                  </a:cubicBezTo>
                  <a:cubicBezTo>
                    <a:pt x="1317" y="1218"/>
                    <a:pt x="1015" y="1428"/>
                    <a:pt x="700" y="1370"/>
                  </a:cubicBezTo>
                  <a:close/>
                </a:path>
              </a:pathLst>
            </a:custGeom>
            <a:solidFill>
              <a:schemeClr val="accent1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3366319" y="2012677"/>
              <a:ext cx="959786" cy="957555"/>
            </a:xfrm>
            <a:custGeom>
              <a:avLst/>
              <a:gdLst>
                <a:gd name="T0" fmla="*/ 1487 w 1607"/>
                <a:gd name="T1" fmla="*/ 924 h 1599"/>
                <a:gd name="T2" fmla="*/ 1604 w 1607"/>
                <a:gd name="T3" fmla="*/ 865 h 1599"/>
                <a:gd name="T4" fmla="*/ 1495 w 1607"/>
                <a:gd name="T5" fmla="*/ 724 h 1599"/>
                <a:gd name="T6" fmla="*/ 1578 w 1607"/>
                <a:gd name="T7" fmla="*/ 587 h 1599"/>
                <a:gd name="T8" fmla="*/ 1427 w 1607"/>
                <a:gd name="T9" fmla="*/ 492 h 1599"/>
                <a:gd name="T10" fmla="*/ 1459 w 1607"/>
                <a:gd name="T11" fmla="*/ 335 h 1599"/>
                <a:gd name="T12" fmla="*/ 1284 w 1607"/>
                <a:gd name="T13" fmla="*/ 297 h 1599"/>
                <a:gd name="T14" fmla="*/ 1260 w 1607"/>
                <a:gd name="T15" fmla="*/ 139 h 1599"/>
                <a:gd name="T16" fmla="*/ 1084 w 1607"/>
                <a:gd name="T17" fmla="*/ 163 h 1599"/>
                <a:gd name="T18" fmla="*/ 1007 w 1607"/>
                <a:gd name="T19" fmla="*/ 23 h 1599"/>
                <a:gd name="T20" fmla="*/ 886 w 1607"/>
                <a:gd name="T21" fmla="*/ 1 h 1599"/>
                <a:gd name="T22" fmla="*/ 765 w 1607"/>
                <a:gd name="T23" fmla="*/ 105 h 1599"/>
                <a:gd name="T24" fmla="*/ 608 w 1607"/>
                <a:gd name="T25" fmla="*/ 20 h 1599"/>
                <a:gd name="T26" fmla="*/ 530 w 1607"/>
                <a:gd name="T27" fmla="*/ 160 h 1599"/>
                <a:gd name="T28" fmla="*/ 353 w 1607"/>
                <a:gd name="T29" fmla="*/ 134 h 1599"/>
                <a:gd name="T30" fmla="*/ 328 w 1607"/>
                <a:gd name="T31" fmla="*/ 292 h 1599"/>
                <a:gd name="T32" fmla="*/ 153 w 1607"/>
                <a:gd name="T33" fmla="*/ 328 h 1599"/>
                <a:gd name="T34" fmla="*/ 183 w 1607"/>
                <a:gd name="T35" fmla="*/ 486 h 1599"/>
                <a:gd name="T36" fmla="*/ 31 w 1607"/>
                <a:gd name="T37" fmla="*/ 579 h 1599"/>
                <a:gd name="T38" fmla="*/ 119 w 1607"/>
                <a:gd name="T39" fmla="*/ 675 h 1599"/>
                <a:gd name="T40" fmla="*/ 3 w 1607"/>
                <a:gd name="T41" fmla="*/ 734 h 1599"/>
                <a:gd name="T42" fmla="*/ 112 w 1607"/>
                <a:gd name="T43" fmla="*/ 875 h 1599"/>
                <a:gd name="T44" fmla="*/ 29 w 1607"/>
                <a:gd name="T45" fmla="*/ 1011 h 1599"/>
                <a:gd name="T46" fmla="*/ 180 w 1607"/>
                <a:gd name="T47" fmla="*/ 1107 h 1599"/>
                <a:gd name="T48" fmla="*/ 148 w 1607"/>
                <a:gd name="T49" fmla="*/ 1263 h 1599"/>
                <a:gd name="T50" fmla="*/ 322 w 1607"/>
                <a:gd name="T51" fmla="*/ 1301 h 1599"/>
                <a:gd name="T52" fmla="*/ 346 w 1607"/>
                <a:gd name="T53" fmla="*/ 1460 h 1599"/>
                <a:gd name="T54" fmla="*/ 523 w 1607"/>
                <a:gd name="T55" fmla="*/ 1436 h 1599"/>
                <a:gd name="T56" fmla="*/ 600 w 1607"/>
                <a:gd name="T57" fmla="*/ 1576 h 1599"/>
                <a:gd name="T58" fmla="*/ 721 w 1607"/>
                <a:gd name="T59" fmla="*/ 1598 h 1599"/>
                <a:gd name="T60" fmla="*/ 842 w 1607"/>
                <a:gd name="T61" fmla="*/ 1494 h 1599"/>
                <a:gd name="T62" fmla="*/ 999 w 1607"/>
                <a:gd name="T63" fmla="*/ 1578 h 1599"/>
                <a:gd name="T64" fmla="*/ 1077 w 1607"/>
                <a:gd name="T65" fmla="*/ 1439 h 1599"/>
                <a:gd name="T66" fmla="*/ 1253 w 1607"/>
                <a:gd name="T67" fmla="*/ 1464 h 1599"/>
                <a:gd name="T68" fmla="*/ 1279 w 1607"/>
                <a:gd name="T69" fmla="*/ 1306 h 1599"/>
                <a:gd name="T70" fmla="*/ 1454 w 1607"/>
                <a:gd name="T71" fmla="*/ 1270 h 1599"/>
                <a:gd name="T72" fmla="*/ 1424 w 1607"/>
                <a:gd name="T73" fmla="*/ 1113 h 1599"/>
                <a:gd name="T74" fmla="*/ 1576 w 1607"/>
                <a:gd name="T75" fmla="*/ 1019 h 1599"/>
                <a:gd name="T76" fmla="*/ 700 w 1607"/>
                <a:gd name="T77" fmla="*/ 1370 h 1599"/>
                <a:gd name="T78" fmla="*/ 907 w 1607"/>
                <a:gd name="T79" fmla="*/ 228 h 1599"/>
                <a:gd name="T80" fmla="*/ 700 w 1607"/>
                <a:gd name="T81" fmla="*/ 137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7" h="1599">
                  <a:moveTo>
                    <a:pt x="1479" y="965"/>
                  </a:moveTo>
                  <a:cubicBezTo>
                    <a:pt x="1482" y="951"/>
                    <a:pt x="1485" y="937"/>
                    <a:pt x="1487" y="924"/>
                  </a:cubicBezTo>
                  <a:cubicBezTo>
                    <a:pt x="1490" y="910"/>
                    <a:pt x="1492" y="896"/>
                    <a:pt x="1494" y="882"/>
                  </a:cubicBezTo>
                  <a:cubicBezTo>
                    <a:pt x="1535" y="881"/>
                    <a:pt x="1573" y="875"/>
                    <a:pt x="1604" y="865"/>
                  </a:cubicBezTo>
                  <a:cubicBezTo>
                    <a:pt x="1607" y="824"/>
                    <a:pt x="1607" y="782"/>
                    <a:pt x="1604" y="742"/>
                  </a:cubicBezTo>
                  <a:cubicBezTo>
                    <a:pt x="1574" y="731"/>
                    <a:pt x="1536" y="725"/>
                    <a:pt x="1495" y="724"/>
                  </a:cubicBezTo>
                  <a:cubicBezTo>
                    <a:pt x="1492" y="696"/>
                    <a:pt x="1487" y="668"/>
                    <a:pt x="1481" y="641"/>
                  </a:cubicBezTo>
                  <a:cubicBezTo>
                    <a:pt x="1519" y="626"/>
                    <a:pt x="1553" y="607"/>
                    <a:pt x="1578" y="587"/>
                  </a:cubicBezTo>
                  <a:cubicBezTo>
                    <a:pt x="1567" y="547"/>
                    <a:pt x="1553" y="509"/>
                    <a:pt x="1536" y="472"/>
                  </a:cubicBezTo>
                  <a:cubicBezTo>
                    <a:pt x="1504" y="472"/>
                    <a:pt x="1466" y="479"/>
                    <a:pt x="1427" y="492"/>
                  </a:cubicBezTo>
                  <a:cubicBezTo>
                    <a:pt x="1415" y="467"/>
                    <a:pt x="1401" y="442"/>
                    <a:pt x="1385" y="419"/>
                  </a:cubicBezTo>
                  <a:cubicBezTo>
                    <a:pt x="1417" y="392"/>
                    <a:pt x="1442" y="362"/>
                    <a:pt x="1459" y="335"/>
                  </a:cubicBezTo>
                  <a:cubicBezTo>
                    <a:pt x="1435" y="302"/>
                    <a:pt x="1409" y="270"/>
                    <a:pt x="1380" y="241"/>
                  </a:cubicBezTo>
                  <a:cubicBezTo>
                    <a:pt x="1350" y="252"/>
                    <a:pt x="1317" y="271"/>
                    <a:pt x="1284" y="297"/>
                  </a:cubicBezTo>
                  <a:cubicBezTo>
                    <a:pt x="1264" y="278"/>
                    <a:pt x="1243" y="260"/>
                    <a:pt x="1220" y="243"/>
                  </a:cubicBezTo>
                  <a:cubicBezTo>
                    <a:pt x="1240" y="206"/>
                    <a:pt x="1254" y="170"/>
                    <a:pt x="1260" y="139"/>
                  </a:cubicBezTo>
                  <a:cubicBezTo>
                    <a:pt x="1227" y="116"/>
                    <a:pt x="1192" y="95"/>
                    <a:pt x="1154" y="77"/>
                  </a:cubicBezTo>
                  <a:cubicBezTo>
                    <a:pt x="1130" y="98"/>
                    <a:pt x="1105" y="127"/>
                    <a:pt x="1084" y="163"/>
                  </a:cubicBezTo>
                  <a:cubicBezTo>
                    <a:pt x="1058" y="152"/>
                    <a:pt x="1032" y="142"/>
                    <a:pt x="1005" y="134"/>
                  </a:cubicBezTo>
                  <a:cubicBezTo>
                    <a:pt x="1011" y="93"/>
                    <a:pt x="1012" y="54"/>
                    <a:pt x="1007" y="23"/>
                  </a:cubicBezTo>
                  <a:cubicBezTo>
                    <a:pt x="987" y="17"/>
                    <a:pt x="967" y="13"/>
                    <a:pt x="947" y="9"/>
                  </a:cubicBezTo>
                  <a:cubicBezTo>
                    <a:pt x="927" y="6"/>
                    <a:pt x="906" y="3"/>
                    <a:pt x="886" y="1"/>
                  </a:cubicBezTo>
                  <a:cubicBezTo>
                    <a:pt x="870" y="29"/>
                    <a:pt x="857" y="65"/>
                    <a:pt x="849" y="106"/>
                  </a:cubicBezTo>
                  <a:cubicBezTo>
                    <a:pt x="821" y="104"/>
                    <a:pt x="793" y="103"/>
                    <a:pt x="765" y="105"/>
                  </a:cubicBezTo>
                  <a:cubicBezTo>
                    <a:pt x="757" y="64"/>
                    <a:pt x="744" y="28"/>
                    <a:pt x="729" y="0"/>
                  </a:cubicBezTo>
                  <a:cubicBezTo>
                    <a:pt x="688" y="3"/>
                    <a:pt x="647" y="10"/>
                    <a:pt x="608" y="20"/>
                  </a:cubicBezTo>
                  <a:cubicBezTo>
                    <a:pt x="603" y="52"/>
                    <a:pt x="603" y="91"/>
                    <a:pt x="609" y="132"/>
                  </a:cubicBezTo>
                  <a:cubicBezTo>
                    <a:pt x="582" y="140"/>
                    <a:pt x="556" y="149"/>
                    <a:pt x="530" y="160"/>
                  </a:cubicBezTo>
                  <a:cubicBezTo>
                    <a:pt x="509" y="124"/>
                    <a:pt x="484" y="95"/>
                    <a:pt x="460" y="73"/>
                  </a:cubicBezTo>
                  <a:cubicBezTo>
                    <a:pt x="423" y="91"/>
                    <a:pt x="387" y="111"/>
                    <a:pt x="353" y="134"/>
                  </a:cubicBezTo>
                  <a:cubicBezTo>
                    <a:pt x="359" y="166"/>
                    <a:pt x="373" y="202"/>
                    <a:pt x="392" y="239"/>
                  </a:cubicBezTo>
                  <a:cubicBezTo>
                    <a:pt x="370" y="255"/>
                    <a:pt x="348" y="273"/>
                    <a:pt x="328" y="292"/>
                  </a:cubicBezTo>
                  <a:cubicBezTo>
                    <a:pt x="295" y="266"/>
                    <a:pt x="262" y="246"/>
                    <a:pt x="233" y="235"/>
                  </a:cubicBezTo>
                  <a:cubicBezTo>
                    <a:pt x="204" y="264"/>
                    <a:pt x="177" y="295"/>
                    <a:pt x="153" y="328"/>
                  </a:cubicBezTo>
                  <a:cubicBezTo>
                    <a:pt x="169" y="356"/>
                    <a:pt x="194" y="385"/>
                    <a:pt x="225" y="413"/>
                  </a:cubicBezTo>
                  <a:cubicBezTo>
                    <a:pt x="210" y="436"/>
                    <a:pt x="196" y="460"/>
                    <a:pt x="183" y="486"/>
                  </a:cubicBezTo>
                  <a:cubicBezTo>
                    <a:pt x="144" y="472"/>
                    <a:pt x="106" y="465"/>
                    <a:pt x="74" y="464"/>
                  </a:cubicBezTo>
                  <a:cubicBezTo>
                    <a:pt x="57" y="501"/>
                    <a:pt x="43" y="539"/>
                    <a:pt x="31" y="579"/>
                  </a:cubicBezTo>
                  <a:cubicBezTo>
                    <a:pt x="56" y="599"/>
                    <a:pt x="89" y="619"/>
                    <a:pt x="128" y="634"/>
                  </a:cubicBezTo>
                  <a:cubicBezTo>
                    <a:pt x="125" y="647"/>
                    <a:pt x="122" y="661"/>
                    <a:pt x="119" y="675"/>
                  </a:cubicBezTo>
                  <a:cubicBezTo>
                    <a:pt x="117" y="689"/>
                    <a:pt x="115" y="703"/>
                    <a:pt x="113" y="717"/>
                  </a:cubicBezTo>
                  <a:cubicBezTo>
                    <a:pt x="72" y="717"/>
                    <a:pt x="33" y="724"/>
                    <a:pt x="3" y="734"/>
                  </a:cubicBezTo>
                  <a:cubicBezTo>
                    <a:pt x="0" y="775"/>
                    <a:pt x="0" y="816"/>
                    <a:pt x="2" y="857"/>
                  </a:cubicBezTo>
                  <a:cubicBezTo>
                    <a:pt x="33" y="867"/>
                    <a:pt x="71" y="874"/>
                    <a:pt x="112" y="875"/>
                  </a:cubicBezTo>
                  <a:cubicBezTo>
                    <a:pt x="115" y="903"/>
                    <a:pt x="120" y="931"/>
                    <a:pt x="126" y="958"/>
                  </a:cubicBezTo>
                  <a:cubicBezTo>
                    <a:pt x="87" y="973"/>
                    <a:pt x="54" y="992"/>
                    <a:pt x="29" y="1011"/>
                  </a:cubicBezTo>
                  <a:cubicBezTo>
                    <a:pt x="40" y="1051"/>
                    <a:pt x="54" y="1090"/>
                    <a:pt x="70" y="1127"/>
                  </a:cubicBezTo>
                  <a:cubicBezTo>
                    <a:pt x="102" y="1127"/>
                    <a:pt x="140" y="1120"/>
                    <a:pt x="180" y="1107"/>
                  </a:cubicBezTo>
                  <a:cubicBezTo>
                    <a:pt x="192" y="1132"/>
                    <a:pt x="206" y="1156"/>
                    <a:pt x="221" y="1180"/>
                  </a:cubicBezTo>
                  <a:cubicBezTo>
                    <a:pt x="190" y="1207"/>
                    <a:pt x="165" y="1236"/>
                    <a:pt x="148" y="1263"/>
                  </a:cubicBezTo>
                  <a:cubicBezTo>
                    <a:pt x="172" y="1297"/>
                    <a:pt x="198" y="1329"/>
                    <a:pt x="227" y="1358"/>
                  </a:cubicBezTo>
                  <a:cubicBezTo>
                    <a:pt x="257" y="1347"/>
                    <a:pt x="290" y="1327"/>
                    <a:pt x="322" y="1301"/>
                  </a:cubicBezTo>
                  <a:cubicBezTo>
                    <a:pt x="343" y="1321"/>
                    <a:pt x="364" y="1339"/>
                    <a:pt x="387" y="1356"/>
                  </a:cubicBezTo>
                  <a:cubicBezTo>
                    <a:pt x="366" y="1392"/>
                    <a:pt x="353" y="1428"/>
                    <a:pt x="346" y="1460"/>
                  </a:cubicBezTo>
                  <a:cubicBezTo>
                    <a:pt x="380" y="1483"/>
                    <a:pt x="415" y="1504"/>
                    <a:pt x="452" y="1522"/>
                  </a:cubicBezTo>
                  <a:cubicBezTo>
                    <a:pt x="477" y="1501"/>
                    <a:pt x="502" y="1471"/>
                    <a:pt x="523" y="1436"/>
                  </a:cubicBezTo>
                  <a:cubicBezTo>
                    <a:pt x="549" y="1447"/>
                    <a:pt x="575" y="1457"/>
                    <a:pt x="602" y="1465"/>
                  </a:cubicBezTo>
                  <a:cubicBezTo>
                    <a:pt x="596" y="1506"/>
                    <a:pt x="595" y="1544"/>
                    <a:pt x="600" y="1576"/>
                  </a:cubicBezTo>
                  <a:cubicBezTo>
                    <a:pt x="620" y="1581"/>
                    <a:pt x="640" y="1586"/>
                    <a:pt x="660" y="1589"/>
                  </a:cubicBezTo>
                  <a:cubicBezTo>
                    <a:pt x="680" y="1593"/>
                    <a:pt x="701" y="1596"/>
                    <a:pt x="721" y="1598"/>
                  </a:cubicBezTo>
                  <a:cubicBezTo>
                    <a:pt x="736" y="1570"/>
                    <a:pt x="750" y="1534"/>
                    <a:pt x="758" y="1493"/>
                  </a:cubicBezTo>
                  <a:cubicBezTo>
                    <a:pt x="786" y="1495"/>
                    <a:pt x="814" y="1495"/>
                    <a:pt x="842" y="1494"/>
                  </a:cubicBezTo>
                  <a:cubicBezTo>
                    <a:pt x="850" y="1534"/>
                    <a:pt x="863" y="1571"/>
                    <a:pt x="878" y="1599"/>
                  </a:cubicBezTo>
                  <a:cubicBezTo>
                    <a:pt x="919" y="1595"/>
                    <a:pt x="959" y="1588"/>
                    <a:pt x="999" y="1578"/>
                  </a:cubicBezTo>
                  <a:cubicBezTo>
                    <a:pt x="1004" y="1547"/>
                    <a:pt x="1004" y="1508"/>
                    <a:pt x="998" y="1467"/>
                  </a:cubicBezTo>
                  <a:cubicBezTo>
                    <a:pt x="1025" y="1459"/>
                    <a:pt x="1051" y="1450"/>
                    <a:pt x="1077" y="1439"/>
                  </a:cubicBezTo>
                  <a:cubicBezTo>
                    <a:pt x="1098" y="1474"/>
                    <a:pt x="1123" y="1504"/>
                    <a:pt x="1147" y="1525"/>
                  </a:cubicBezTo>
                  <a:cubicBezTo>
                    <a:pt x="1184" y="1508"/>
                    <a:pt x="1220" y="1487"/>
                    <a:pt x="1253" y="1464"/>
                  </a:cubicBezTo>
                  <a:cubicBezTo>
                    <a:pt x="1248" y="1433"/>
                    <a:pt x="1234" y="1397"/>
                    <a:pt x="1214" y="1360"/>
                  </a:cubicBezTo>
                  <a:cubicBezTo>
                    <a:pt x="1237" y="1344"/>
                    <a:pt x="1259" y="1326"/>
                    <a:pt x="1279" y="1306"/>
                  </a:cubicBezTo>
                  <a:cubicBezTo>
                    <a:pt x="1311" y="1333"/>
                    <a:pt x="1345" y="1352"/>
                    <a:pt x="1374" y="1364"/>
                  </a:cubicBezTo>
                  <a:cubicBezTo>
                    <a:pt x="1403" y="1335"/>
                    <a:pt x="1430" y="1304"/>
                    <a:pt x="1454" y="1270"/>
                  </a:cubicBezTo>
                  <a:cubicBezTo>
                    <a:pt x="1438" y="1243"/>
                    <a:pt x="1413" y="1213"/>
                    <a:pt x="1382" y="1186"/>
                  </a:cubicBezTo>
                  <a:cubicBezTo>
                    <a:pt x="1397" y="1163"/>
                    <a:pt x="1411" y="1138"/>
                    <a:pt x="1424" y="1113"/>
                  </a:cubicBezTo>
                  <a:cubicBezTo>
                    <a:pt x="1463" y="1127"/>
                    <a:pt x="1501" y="1134"/>
                    <a:pt x="1533" y="1135"/>
                  </a:cubicBezTo>
                  <a:cubicBezTo>
                    <a:pt x="1550" y="1098"/>
                    <a:pt x="1564" y="1059"/>
                    <a:pt x="1576" y="1019"/>
                  </a:cubicBezTo>
                  <a:cubicBezTo>
                    <a:pt x="1551" y="999"/>
                    <a:pt x="1517" y="980"/>
                    <a:pt x="1479" y="965"/>
                  </a:cubicBezTo>
                  <a:close/>
                  <a:moveTo>
                    <a:pt x="700" y="1370"/>
                  </a:moveTo>
                  <a:cubicBezTo>
                    <a:pt x="384" y="1313"/>
                    <a:pt x="175" y="1011"/>
                    <a:pt x="232" y="696"/>
                  </a:cubicBezTo>
                  <a:cubicBezTo>
                    <a:pt x="290" y="380"/>
                    <a:pt x="592" y="171"/>
                    <a:pt x="907" y="228"/>
                  </a:cubicBezTo>
                  <a:cubicBezTo>
                    <a:pt x="1223" y="286"/>
                    <a:pt x="1432" y="588"/>
                    <a:pt x="1374" y="903"/>
                  </a:cubicBezTo>
                  <a:cubicBezTo>
                    <a:pt x="1317" y="1218"/>
                    <a:pt x="1015" y="1428"/>
                    <a:pt x="700" y="1370"/>
                  </a:cubicBezTo>
                  <a:close/>
                </a:path>
              </a:pathLst>
            </a:custGeom>
            <a:solidFill>
              <a:schemeClr val="accent1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335778" y="1676400"/>
              <a:ext cx="965888" cy="970397"/>
            </a:xfrm>
            <a:custGeom>
              <a:avLst/>
              <a:gdLst>
                <a:gd name="T0" fmla="*/ 1495 w 1600"/>
                <a:gd name="T1" fmla="*/ 797 h 1606"/>
                <a:gd name="T2" fmla="*/ 1599 w 1600"/>
                <a:gd name="T3" fmla="*/ 717 h 1606"/>
                <a:gd name="T4" fmla="*/ 1465 w 1600"/>
                <a:gd name="T5" fmla="*/ 599 h 1606"/>
                <a:gd name="T6" fmla="*/ 1521 w 1600"/>
                <a:gd name="T7" fmla="*/ 449 h 1606"/>
                <a:gd name="T8" fmla="*/ 1355 w 1600"/>
                <a:gd name="T9" fmla="*/ 384 h 1606"/>
                <a:gd name="T10" fmla="*/ 1357 w 1600"/>
                <a:gd name="T11" fmla="*/ 224 h 1606"/>
                <a:gd name="T12" fmla="*/ 1179 w 1600"/>
                <a:gd name="T13" fmla="*/ 219 h 1606"/>
                <a:gd name="T14" fmla="*/ 1125 w 1600"/>
                <a:gd name="T15" fmla="*/ 68 h 1606"/>
                <a:gd name="T16" fmla="*/ 956 w 1600"/>
                <a:gd name="T17" fmla="*/ 125 h 1606"/>
                <a:gd name="T18" fmla="*/ 855 w 1600"/>
                <a:gd name="T19" fmla="*/ 1 h 1606"/>
                <a:gd name="T20" fmla="*/ 732 w 1600"/>
                <a:gd name="T21" fmla="*/ 3 h 1606"/>
                <a:gd name="T22" fmla="*/ 632 w 1600"/>
                <a:gd name="T23" fmla="*/ 128 h 1606"/>
                <a:gd name="T24" fmla="*/ 462 w 1600"/>
                <a:gd name="T25" fmla="*/ 74 h 1606"/>
                <a:gd name="T26" fmla="*/ 412 w 1600"/>
                <a:gd name="T27" fmla="*/ 226 h 1606"/>
                <a:gd name="T28" fmla="*/ 234 w 1600"/>
                <a:gd name="T29" fmla="*/ 234 h 1606"/>
                <a:gd name="T30" fmla="*/ 238 w 1600"/>
                <a:gd name="T31" fmla="*/ 394 h 1606"/>
                <a:gd name="T32" fmla="*/ 73 w 1600"/>
                <a:gd name="T33" fmla="*/ 462 h 1606"/>
                <a:gd name="T34" fmla="*/ 132 w 1600"/>
                <a:gd name="T35" fmla="*/ 610 h 1606"/>
                <a:gd name="T36" fmla="*/ 0 w 1600"/>
                <a:gd name="T37" fmla="*/ 731 h 1606"/>
                <a:gd name="T38" fmla="*/ 105 w 1600"/>
                <a:gd name="T39" fmla="*/ 809 h 1606"/>
                <a:gd name="T40" fmla="*/ 2 w 1600"/>
                <a:gd name="T41" fmla="*/ 888 h 1606"/>
                <a:gd name="T42" fmla="*/ 135 w 1600"/>
                <a:gd name="T43" fmla="*/ 1006 h 1606"/>
                <a:gd name="T44" fmla="*/ 79 w 1600"/>
                <a:gd name="T45" fmla="*/ 1156 h 1606"/>
                <a:gd name="T46" fmla="*/ 245 w 1600"/>
                <a:gd name="T47" fmla="*/ 1221 h 1606"/>
                <a:gd name="T48" fmla="*/ 243 w 1600"/>
                <a:gd name="T49" fmla="*/ 1381 h 1606"/>
                <a:gd name="T50" fmla="*/ 422 w 1600"/>
                <a:gd name="T51" fmla="*/ 1386 h 1606"/>
                <a:gd name="T52" fmla="*/ 475 w 1600"/>
                <a:gd name="T53" fmla="*/ 1537 h 1606"/>
                <a:gd name="T54" fmla="*/ 644 w 1600"/>
                <a:gd name="T55" fmla="*/ 1480 h 1606"/>
                <a:gd name="T56" fmla="*/ 746 w 1600"/>
                <a:gd name="T57" fmla="*/ 1604 h 1606"/>
                <a:gd name="T58" fmla="*/ 868 w 1600"/>
                <a:gd name="T59" fmla="*/ 1603 h 1606"/>
                <a:gd name="T60" fmla="*/ 968 w 1600"/>
                <a:gd name="T61" fmla="*/ 1477 h 1606"/>
                <a:gd name="T62" fmla="*/ 1138 w 1600"/>
                <a:gd name="T63" fmla="*/ 1531 h 1606"/>
                <a:gd name="T64" fmla="*/ 1189 w 1600"/>
                <a:gd name="T65" fmla="*/ 1379 h 1606"/>
                <a:gd name="T66" fmla="*/ 1367 w 1600"/>
                <a:gd name="T67" fmla="*/ 1371 h 1606"/>
                <a:gd name="T68" fmla="*/ 1362 w 1600"/>
                <a:gd name="T69" fmla="*/ 1212 h 1606"/>
                <a:gd name="T70" fmla="*/ 1527 w 1600"/>
                <a:gd name="T71" fmla="*/ 1144 h 1606"/>
                <a:gd name="T72" fmla="*/ 1469 w 1600"/>
                <a:gd name="T73" fmla="*/ 995 h 1606"/>
                <a:gd name="T74" fmla="*/ 1600 w 1600"/>
                <a:gd name="T75" fmla="*/ 874 h 1606"/>
                <a:gd name="T76" fmla="*/ 805 w 1600"/>
                <a:gd name="T77" fmla="*/ 1383 h 1606"/>
                <a:gd name="T78" fmla="*/ 795 w 1600"/>
                <a:gd name="T79" fmla="*/ 222 h 1606"/>
                <a:gd name="T80" fmla="*/ 805 w 1600"/>
                <a:gd name="T81" fmla="*/ 1383 h 1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0" h="1606">
                  <a:moveTo>
                    <a:pt x="1494" y="839"/>
                  </a:moveTo>
                  <a:cubicBezTo>
                    <a:pt x="1495" y="825"/>
                    <a:pt x="1496" y="811"/>
                    <a:pt x="1495" y="797"/>
                  </a:cubicBezTo>
                  <a:cubicBezTo>
                    <a:pt x="1495" y="782"/>
                    <a:pt x="1495" y="768"/>
                    <a:pt x="1494" y="755"/>
                  </a:cubicBezTo>
                  <a:cubicBezTo>
                    <a:pt x="1534" y="746"/>
                    <a:pt x="1571" y="733"/>
                    <a:pt x="1599" y="717"/>
                  </a:cubicBezTo>
                  <a:cubicBezTo>
                    <a:pt x="1594" y="676"/>
                    <a:pt x="1587" y="636"/>
                    <a:pt x="1576" y="596"/>
                  </a:cubicBezTo>
                  <a:cubicBezTo>
                    <a:pt x="1545" y="592"/>
                    <a:pt x="1506" y="592"/>
                    <a:pt x="1465" y="599"/>
                  </a:cubicBezTo>
                  <a:cubicBezTo>
                    <a:pt x="1457" y="572"/>
                    <a:pt x="1447" y="546"/>
                    <a:pt x="1436" y="520"/>
                  </a:cubicBezTo>
                  <a:cubicBezTo>
                    <a:pt x="1471" y="498"/>
                    <a:pt x="1501" y="473"/>
                    <a:pt x="1521" y="449"/>
                  </a:cubicBezTo>
                  <a:cubicBezTo>
                    <a:pt x="1503" y="412"/>
                    <a:pt x="1482" y="377"/>
                    <a:pt x="1459" y="343"/>
                  </a:cubicBezTo>
                  <a:cubicBezTo>
                    <a:pt x="1428" y="350"/>
                    <a:pt x="1392" y="364"/>
                    <a:pt x="1355" y="384"/>
                  </a:cubicBezTo>
                  <a:cubicBezTo>
                    <a:pt x="1338" y="362"/>
                    <a:pt x="1320" y="340"/>
                    <a:pt x="1301" y="320"/>
                  </a:cubicBezTo>
                  <a:cubicBezTo>
                    <a:pt x="1326" y="287"/>
                    <a:pt x="1346" y="254"/>
                    <a:pt x="1357" y="224"/>
                  </a:cubicBezTo>
                  <a:cubicBezTo>
                    <a:pt x="1327" y="196"/>
                    <a:pt x="1296" y="169"/>
                    <a:pt x="1262" y="146"/>
                  </a:cubicBezTo>
                  <a:cubicBezTo>
                    <a:pt x="1235" y="163"/>
                    <a:pt x="1206" y="188"/>
                    <a:pt x="1179" y="219"/>
                  </a:cubicBezTo>
                  <a:cubicBezTo>
                    <a:pt x="1155" y="204"/>
                    <a:pt x="1131" y="190"/>
                    <a:pt x="1105" y="178"/>
                  </a:cubicBezTo>
                  <a:cubicBezTo>
                    <a:pt x="1119" y="138"/>
                    <a:pt x="1125" y="100"/>
                    <a:pt x="1125" y="68"/>
                  </a:cubicBezTo>
                  <a:cubicBezTo>
                    <a:pt x="1088" y="52"/>
                    <a:pt x="1050" y="38"/>
                    <a:pt x="1010" y="27"/>
                  </a:cubicBezTo>
                  <a:cubicBezTo>
                    <a:pt x="990" y="52"/>
                    <a:pt x="971" y="86"/>
                    <a:pt x="956" y="125"/>
                  </a:cubicBezTo>
                  <a:cubicBezTo>
                    <a:pt x="929" y="119"/>
                    <a:pt x="902" y="114"/>
                    <a:pt x="873" y="111"/>
                  </a:cubicBezTo>
                  <a:cubicBezTo>
                    <a:pt x="872" y="70"/>
                    <a:pt x="865" y="32"/>
                    <a:pt x="855" y="1"/>
                  </a:cubicBezTo>
                  <a:cubicBezTo>
                    <a:pt x="834" y="0"/>
                    <a:pt x="814" y="0"/>
                    <a:pt x="793" y="0"/>
                  </a:cubicBezTo>
                  <a:cubicBezTo>
                    <a:pt x="773" y="0"/>
                    <a:pt x="752" y="1"/>
                    <a:pt x="732" y="3"/>
                  </a:cubicBezTo>
                  <a:cubicBezTo>
                    <a:pt x="722" y="33"/>
                    <a:pt x="716" y="71"/>
                    <a:pt x="715" y="112"/>
                  </a:cubicBezTo>
                  <a:cubicBezTo>
                    <a:pt x="687" y="116"/>
                    <a:pt x="659" y="121"/>
                    <a:pt x="632" y="128"/>
                  </a:cubicBezTo>
                  <a:cubicBezTo>
                    <a:pt x="617" y="89"/>
                    <a:pt x="598" y="56"/>
                    <a:pt x="577" y="31"/>
                  </a:cubicBezTo>
                  <a:cubicBezTo>
                    <a:pt x="538" y="42"/>
                    <a:pt x="499" y="57"/>
                    <a:pt x="462" y="74"/>
                  </a:cubicBezTo>
                  <a:cubicBezTo>
                    <a:pt x="463" y="106"/>
                    <a:pt x="470" y="144"/>
                    <a:pt x="484" y="183"/>
                  </a:cubicBezTo>
                  <a:cubicBezTo>
                    <a:pt x="459" y="196"/>
                    <a:pt x="435" y="210"/>
                    <a:pt x="412" y="226"/>
                  </a:cubicBezTo>
                  <a:cubicBezTo>
                    <a:pt x="384" y="195"/>
                    <a:pt x="355" y="170"/>
                    <a:pt x="327" y="154"/>
                  </a:cubicBezTo>
                  <a:cubicBezTo>
                    <a:pt x="294" y="178"/>
                    <a:pt x="263" y="205"/>
                    <a:pt x="234" y="234"/>
                  </a:cubicBezTo>
                  <a:cubicBezTo>
                    <a:pt x="245" y="263"/>
                    <a:pt x="265" y="297"/>
                    <a:pt x="292" y="329"/>
                  </a:cubicBezTo>
                  <a:cubicBezTo>
                    <a:pt x="272" y="349"/>
                    <a:pt x="255" y="371"/>
                    <a:pt x="238" y="394"/>
                  </a:cubicBezTo>
                  <a:cubicBezTo>
                    <a:pt x="201" y="374"/>
                    <a:pt x="165" y="361"/>
                    <a:pt x="134" y="355"/>
                  </a:cubicBezTo>
                  <a:cubicBezTo>
                    <a:pt x="111" y="389"/>
                    <a:pt x="91" y="424"/>
                    <a:pt x="73" y="462"/>
                  </a:cubicBezTo>
                  <a:cubicBezTo>
                    <a:pt x="94" y="486"/>
                    <a:pt x="124" y="510"/>
                    <a:pt x="160" y="531"/>
                  </a:cubicBezTo>
                  <a:cubicBezTo>
                    <a:pt x="149" y="557"/>
                    <a:pt x="140" y="583"/>
                    <a:pt x="132" y="610"/>
                  </a:cubicBezTo>
                  <a:cubicBezTo>
                    <a:pt x="91" y="604"/>
                    <a:pt x="52" y="604"/>
                    <a:pt x="21" y="610"/>
                  </a:cubicBezTo>
                  <a:cubicBezTo>
                    <a:pt x="11" y="649"/>
                    <a:pt x="4" y="690"/>
                    <a:pt x="0" y="731"/>
                  </a:cubicBezTo>
                  <a:cubicBezTo>
                    <a:pt x="29" y="746"/>
                    <a:pt x="65" y="759"/>
                    <a:pt x="106" y="766"/>
                  </a:cubicBezTo>
                  <a:cubicBezTo>
                    <a:pt x="105" y="780"/>
                    <a:pt x="105" y="794"/>
                    <a:pt x="105" y="809"/>
                  </a:cubicBezTo>
                  <a:cubicBezTo>
                    <a:pt x="105" y="823"/>
                    <a:pt x="106" y="837"/>
                    <a:pt x="107" y="851"/>
                  </a:cubicBezTo>
                  <a:cubicBezTo>
                    <a:pt x="66" y="859"/>
                    <a:pt x="30" y="872"/>
                    <a:pt x="2" y="888"/>
                  </a:cubicBezTo>
                  <a:cubicBezTo>
                    <a:pt x="6" y="929"/>
                    <a:pt x="14" y="970"/>
                    <a:pt x="24" y="1009"/>
                  </a:cubicBezTo>
                  <a:cubicBezTo>
                    <a:pt x="56" y="1013"/>
                    <a:pt x="94" y="1013"/>
                    <a:pt x="135" y="1006"/>
                  </a:cubicBezTo>
                  <a:cubicBezTo>
                    <a:pt x="143" y="1033"/>
                    <a:pt x="153" y="1059"/>
                    <a:pt x="165" y="1085"/>
                  </a:cubicBezTo>
                  <a:cubicBezTo>
                    <a:pt x="129" y="1107"/>
                    <a:pt x="100" y="1132"/>
                    <a:pt x="79" y="1156"/>
                  </a:cubicBezTo>
                  <a:cubicBezTo>
                    <a:pt x="97" y="1193"/>
                    <a:pt x="118" y="1228"/>
                    <a:pt x="141" y="1262"/>
                  </a:cubicBezTo>
                  <a:cubicBezTo>
                    <a:pt x="173" y="1255"/>
                    <a:pt x="209" y="1242"/>
                    <a:pt x="245" y="1221"/>
                  </a:cubicBezTo>
                  <a:cubicBezTo>
                    <a:pt x="262" y="1244"/>
                    <a:pt x="280" y="1265"/>
                    <a:pt x="300" y="1285"/>
                  </a:cubicBezTo>
                  <a:cubicBezTo>
                    <a:pt x="274" y="1318"/>
                    <a:pt x="255" y="1351"/>
                    <a:pt x="243" y="1381"/>
                  </a:cubicBezTo>
                  <a:cubicBezTo>
                    <a:pt x="273" y="1410"/>
                    <a:pt x="305" y="1436"/>
                    <a:pt x="338" y="1459"/>
                  </a:cubicBezTo>
                  <a:cubicBezTo>
                    <a:pt x="365" y="1443"/>
                    <a:pt x="395" y="1417"/>
                    <a:pt x="422" y="1386"/>
                  </a:cubicBezTo>
                  <a:cubicBezTo>
                    <a:pt x="445" y="1401"/>
                    <a:pt x="470" y="1415"/>
                    <a:pt x="495" y="1427"/>
                  </a:cubicBezTo>
                  <a:cubicBezTo>
                    <a:pt x="482" y="1467"/>
                    <a:pt x="475" y="1505"/>
                    <a:pt x="475" y="1537"/>
                  </a:cubicBezTo>
                  <a:cubicBezTo>
                    <a:pt x="512" y="1553"/>
                    <a:pt x="551" y="1567"/>
                    <a:pt x="591" y="1578"/>
                  </a:cubicBezTo>
                  <a:cubicBezTo>
                    <a:pt x="611" y="1553"/>
                    <a:pt x="629" y="1519"/>
                    <a:pt x="644" y="1480"/>
                  </a:cubicBezTo>
                  <a:cubicBezTo>
                    <a:pt x="671" y="1486"/>
                    <a:pt x="699" y="1491"/>
                    <a:pt x="727" y="1494"/>
                  </a:cubicBezTo>
                  <a:cubicBezTo>
                    <a:pt x="728" y="1536"/>
                    <a:pt x="735" y="1574"/>
                    <a:pt x="746" y="1604"/>
                  </a:cubicBezTo>
                  <a:cubicBezTo>
                    <a:pt x="766" y="1605"/>
                    <a:pt x="786" y="1606"/>
                    <a:pt x="807" y="1605"/>
                  </a:cubicBezTo>
                  <a:cubicBezTo>
                    <a:pt x="828" y="1605"/>
                    <a:pt x="848" y="1604"/>
                    <a:pt x="868" y="1603"/>
                  </a:cubicBezTo>
                  <a:cubicBezTo>
                    <a:pt x="879" y="1572"/>
                    <a:pt x="885" y="1534"/>
                    <a:pt x="885" y="1493"/>
                  </a:cubicBezTo>
                  <a:cubicBezTo>
                    <a:pt x="913" y="1489"/>
                    <a:pt x="941" y="1484"/>
                    <a:pt x="968" y="1477"/>
                  </a:cubicBezTo>
                  <a:cubicBezTo>
                    <a:pt x="983" y="1516"/>
                    <a:pt x="1003" y="1549"/>
                    <a:pt x="1023" y="1574"/>
                  </a:cubicBezTo>
                  <a:cubicBezTo>
                    <a:pt x="1063" y="1563"/>
                    <a:pt x="1101" y="1548"/>
                    <a:pt x="1138" y="1531"/>
                  </a:cubicBezTo>
                  <a:cubicBezTo>
                    <a:pt x="1137" y="1499"/>
                    <a:pt x="1130" y="1461"/>
                    <a:pt x="1116" y="1422"/>
                  </a:cubicBezTo>
                  <a:cubicBezTo>
                    <a:pt x="1141" y="1409"/>
                    <a:pt x="1165" y="1395"/>
                    <a:pt x="1189" y="1379"/>
                  </a:cubicBezTo>
                  <a:cubicBezTo>
                    <a:pt x="1216" y="1410"/>
                    <a:pt x="1246" y="1435"/>
                    <a:pt x="1273" y="1451"/>
                  </a:cubicBezTo>
                  <a:cubicBezTo>
                    <a:pt x="1306" y="1427"/>
                    <a:pt x="1338" y="1400"/>
                    <a:pt x="1367" y="1371"/>
                  </a:cubicBezTo>
                  <a:cubicBezTo>
                    <a:pt x="1355" y="1342"/>
                    <a:pt x="1335" y="1309"/>
                    <a:pt x="1309" y="1277"/>
                  </a:cubicBezTo>
                  <a:cubicBezTo>
                    <a:pt x="1328" y="1256"/>
                    <a:pt x="1346" y="1234"/>
                    <a:pt x="1362" y="1212"/>
                  </a:cubicBezTo>
                  <a:cubicBezTo>
                    <a:pt x="1399" y="1231"/>
                    <a:pt x="1435" y="1245"/>
                    <a:pt x="1467" y="1250"/>
                  </a:cubicBezTo>
                  <a:cubicBezTo>
                    <a:pt x="1489" y="1217"/>
                    <a:pt x="1510" y="1181"/>
                    <a:pt x="1527" y="1144"/>
                  </a:cubicBezTo>
                  <a:cubicBezTo>
                    <a:pt x="1506" y="1120"/>
                    <a:pt x="1476" y="1095"/>
                    <a:pt x="1440" y="1074"/>
                  </a:cubicBezTo>
                  <a:cubicBezTo>
                    <a:pt x="1451" y="1048"/>
                    <a:pt x="1461" y="1022"/>
                    <a:pt x="1469" y="995"/>
                  </a:cubicBezTo>
                  <a:cubicBezTo>
                    <a:pt x="1510" y="1001"/>
                    <a:pt x="1548" y="1001"/>
                    <a:pt x="1580" y="995"/>
                  </a:cubicBezTo>
                  <a:cubicBezTo>
                    <a:pt x="1589" y="956"/>
                    <a:pt x="1596" y="916"/>
                    <a:pt x="1600" y="874"/>
                  </a:cubicBezTo>
                  <a:cubicBezTo>
                    <a:pt x="1572" y="859"/>
                    <a:pt x="1535" y="846"/>
                    <a:pt x="1494" y="839"/>
                  </a:cubicBezTo>
                  <a:close/>
                  <a:moveTo>
                    <a:pt x="805" y="1383"/>
                  </a:moveTo>
                  <a:cubicBezTo>
                    <a:pt x="485" y="1386"/>
                    <a:pt x="223" y="1128"/>
                    <a:pt x="220" y="808"/>
                  </a:cubicBezTo>
                  <a:cubicBezTo>
                    <a:pt x="217" y="487"/>
                    <a:pt x="475" y="225"/>
                    <a:pt x="795" y="222"/>
                  </a:cubicBezTo>
                  <a:cubicBezTo>
                    <a:pt x="1116" y="219"/>
                    <a:pt x="1378" y="477"/>
                    <a:pt x="1381" y="798"/>
                  </a:cubicBezTo>
                  <a:cubicBezTo>
                    <a:pt x="1383" y="1118"/>
                    <a:pt x="1126" y="1380"/>
                    <a:pt x="805" y="1383"/>
                  </a:cubicBezTo>
                  <a:close/>
                </a:path>
              </a:pathLst>
            </a:custGeom>
            <a:solidFill>
              <a:schemeClr val="accent1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5098265" y="2428580"/>
              <a:ext cx="595882" cy="594496"/>
            </a:xfrm>
            <a:custGeom>
              <a:avLst/>
              <a:gdLst>
                <a:gd name="T0" fmla="*/ 1487 w 1607"/>
                <a:gd name="T1" fmla="*/ 924 h 1599"/>
                <a:gd name="T2" fmla="*/ 1604 w 1607"/>
                <a:gd name="T3" fmla="*/ 865 h 1599"/>
                <a:gd name="T4" fmla="*/ 1495 w 1607"/>
                <a:gd name="T5" fmla="*/ 724 h 1599"/>
                <a:gd name="T6" fmla="*/ 1578 w 1607"/>
                <a:gd name="T7" fmla="*/ 587 h 1599"/>
                <a:gd name="T8" fmla="*/ 1427 w 1607"/>
                <a:gd name="T9" fmla="*/ 492 h 1599"/>
                <a:gd name="T10" fmla="*/ 1459 w 1607"/>
                <a:gd name="T11" fmla="*/ 335 h 1599"/>
                <a:gd name="T12" fmla="*/ 1284 w 1607"/>
                <a:gd name="T13" fmla="*/ 297 h 1599"/>
                <a:gd name="T14" fmla="*/ 1260 w 1607"/>
                <a:gd name="T15" fmla="*/ 139 h 1599"/>
                <a:gd name="T16" fmla="*/ 1084 w 1607"/>
                <a:gd name="T17" fmla="*/ 163 h 1599"/>
                <a:gd name="T18" fmla="*/ 1007 w 1607"/>
                <a:gd name="T19" fmla="*/ 23 h 1599"/>
                <a:gd name="T20" fmla="*/ 886 w 1607"/>
                <a:gd name="T21" fmla="*/ 1 h 1599"/>
                <a:gd name="T22" fmla="*/ 765 w 1607"/>
                <a:gd name="T23" fmla="*/ 105 h 1599"/>
                <a:gd name="T24" fmla="*/ 608 w 1607"/>
                <a:gd name="T25" fmla="*/ 20 h 1599"/>
                <a:gd name="T26" fmla="*/ 530 w 1607"/>
                <a:gd name="T27" fmla="*/ 160 h 1599"/>
                <a:gd name="T28" fmla="*/ 353 w 1607"/>
                <a:gd name="T29" fmla="*/ 134 h 1599"/>
                <a:gd name="T30" fmla="*/ 328 w 1607"/>
                <a:gd name="T31" fmla="*/ 292 h 1599"/>
                <a:gd name="T32" fmla="*/ 153 w 1607"/>
                <a:gd name="T33" fmla="*/ 328 h 1599"/>
                <a:gd name="T34" fmla="*/ 183 w 1607"/>
                <a:gd name="T35" fmla="*/ 486 h 1599"/>
                <a:gd name="T36" fmla="*/ 31 w 1607"/>
                <a:gd name="T37" fmla="*/ 579 h 1599"/>
                <a:gd name="T38" fmla="*/ 119 w 1607"/>
                <a:gd name="T39" fmla="*/ 675 h 1599"/>
                <a:gd name="T40" fmla="*/ 3 w 1607"/>
                <a:gd name="T41" fmla="*/ 734 h 1599"/>
                <a:gd name="T42" fmla="*/ 112 w 1607"/>
                <a:gd name="T43" fmla="*/ 875 h 1599"/>
                <a:gd name="T44" fmla="*/ 29 w 1607"/>
                <a:gd name="T45" fmla="*/ 1011 h 1599"/>
                <a:gd name="T46" fmla="*/ 180 w 1607"/>
                <a:gd name="T47" fmla="*/ 1107 h 1599"/>
                <a:gd name="T48" fmla="*/ 148 w 1607"/>
                <a:gd name="T49" fmla="*/ 1263 h 1599"/>
                <a:gd name="T50" fmla="*/ 322 w 1607"/>
                <a:gd name="T51" fmla="*/ 1301 h 1599"/>
                <a:gd name="T52" fmla="*/ 346 w 1607"/>
                <a:gd name="T53" fmla="*/ 1460 h 1599"/>
                <a:gd name="T54" fmla="*/ 523 w 1607"/>
                <a:gd name="T55" fmla="*/ 1436 h 1599"/>
                <a:gd name="T56" fmla="*/ 600 w 1607"/>
                <a:gd name="T57" fmla="*/ 1576 h 1599"/>
                <a:gd name="T58" fmla="*/ 721 w 1607"/>
                <a:gd name="T59" fmla="*/ 1598 h 1599"/>
                <a:gd name="T60" fmla="*/ 842 w 1607"/>
                <a:gd name="T61" fmla="*/ 1494 h 1599"/>
                <a:gd name="T62" fmla="*/ 999 w 1607"/>
                <a:gd name="T63" fmla="*/ 1578 h 1599"/>
                <a:gd name="T64" fmla="*/ 1077 w 1607"/>
                <a:gd name="T65" fmla="*/ 1439 h 1599"/>
                <a:gd name="T66" fmla="*/ 1253 w 1607"/>
                <a:gd name="T67" fmla="*/ 1464 h 1599"/>
                <a:gd name="T68" fmla="*/ 1279 w 1607"/>
                <a:gd name="T69" fmla="*/ 1306 h 1599"/>
                <a:gd name="T70" fmla="*/ 1454 w 1607"/>
                <a:gd name="T71" fmla="*/ 1270 h 1599"/>
                <a:gd name="T72" fmla="*/ 1424 w 1607"/>
                <a:gd name="T73" fmla="*/ 1113 h 1599"/>
                <a:gd name="T74" fmla="*/ 1576 w 1607"/>
                <a:gd name="T75" fmla="*/ 1019 h 1599"/>
                <a:gd name="T76" fmla="*/ 700 w 1607"/>
                <a:gd name="T77" fmla="*/ 1370 h 1599"/>
                <a:gd name="T78" fmla="*/ 907 w 1607"/>
                <a:gd name="T79" fmla="*/ 228 h 1599"/>
                <a:gd name="T80" fmla="*/ 700 w 1607"/>
                <a:gd name="T81" fmla="*/ 137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7" h="1599">
                  <a:moveTo>
                    <a:pt x="1479" y="965"/>
                  </a:moveTo>
                  <a:cubicBezTo>
                    <a:pt x="1482" y="951"/>
                    <a:pt x="1485" y="937"/>
                    <a:pt x="1487" y="924"/>
                  </a:cubicBezTo>
                  <a:cubicBezTo>
                    <a:pt x="1490" y="910"/>
                    <a:pt x="1492" y="896"/>
                    <a:pt x="1494" y="882"/>
                  </a:cubicBezTo>
                  <a:cubicBezTo>
                    <a:pt x="1535" y="881"/>
                    <a:pt x="1573" y="875"/>
                    <a:pt x="1604" y="865"/>
                  </a:cubicBezTo>
                  <a:cubicBezTo>
                    <a:pt x="1607" y="824"/>
                    <a:pt x="1607" y="782"/>
                    <a:pt x="1604" y="742"/>
                  </a:cubicBezTo>
                  <a:cubicBezTo>
                    <a:pt x="1574" y="731"/>
                    <a:pt x="1536" y="725"/>
                    <a:pt x="1495" y="724"/>
                  </a:cubicBezTo>
                  <a:cubicBezTo>
                    <a:pt x="1492" y="696"/>
                    <a:pt x="1487" y="668"/>
                    <a:pt x="1481" y="641"/>
                  </a:cubicBezTo>
                  <a:cubicBezTo>
                    <a:pt x="1519" y="626"/>
                    <a:pt x="1553" y="607"/>
                    <a:pt x="1578" y="587"/>
                  </a:cubicBezTo>
                  <a:cubicBezTo>
                    <a:pt x="1567" y="547"/>
                    <a:pt x="1553" y="509"/>
                    <a:pt x="1536" y="472"/>
                  </a:cubicBezTo>
                  <a:cubicBezTo>
                    <a:pt x="1504" y="472"/>
                    <a:pt x="1466" y="479"/>
                    <a:pt x="1427" y="492"/>
                  </a:cubicBezTo>
                  <a:cubicBezTo>
                    <a:pt x="1415" y="467"/>
                    <a:pt x="1401" y="442"/>
                    <a:pt x="1385" y="419"/>
                  </a:cubicBezTo>
                  <a:cubicBezTo>
                    <a:pt x="1417" y="392"/>
                    <a:pt x="1442" y="362"/>
                    <a:pt x="1459" y="335"/>
                  </a:cubicBezTo>
                  <a:cubicBezTo>
                    <a:pt x="1435" y="302"/>
                    <a:pt x="1409" y="270"/>
                    <a:pt x="1380" y="241"/>
                  </a:cubicBezTo>
                  <a:cubicBezTo>
                    <a:pt x="1350" y="252"/>
                    <a:pt x="1317" y="271"/>
                    <a:pt x="1284" y="297"/>
                  </a:cubicBezTo>
                  <a:cubicBezTo>
                    <a:pt x="1264" y="278"/>
                    <a:pt x="1243" y="260"/>
                    <a:pt x="1220" y="243"/>
                  </a:cubicBezTo>
                  <a:cubicBezTo>
                    <a:pt x="1240" y="206"/>
                    <a:pt x="1254" y="170"/>
                    <a:pt x="1260" y="139"/>
                  </a:cubicBezTo>
                  <a:cubicBezTo>
                    <a:pt x="1227" y="116"/>
                    <a:pt x="1192" y="95"/>
                    <a:pt x="1154" y="77"/>
                  </a:cubicBezTo>
                  <a:cubicBezTo>
                    <a:pt x="1130" y="98"/>
                    <a:pt x="1105" y="127"/>
                    <a:pt x="1084" y="163"/>
                  </a:cubicBezTo>
                  <a:cubicBezTo>
                    <a:pt x="1058" y="152"/>
                    <a:pt x="1032" y="142"/>
                    <a:pt x="1005" y="134"/>
                  </a:cubicBezTo>
                  <a:cubicBezTo>
                    <a:pt x="1011" y="93"/>
                    <a:pt x="1012" y="54"/>
                    <a:pt x="1007" y="23"/>
                  </a:cubicBezTo>
                  <a:cubicBezTo>
                    <a:pt x="987" y="17"/>
                    <a:pt x="967" y="13"/>
                    <a:pt x="947" y="9"/>
                  </a:cubicBezTo>
                  <a:cubicBezTo>
                    <a:pt x="927" y="6"/>
                    <a:pt x="906" y="3"/>
                    <a:pt x="886" y="1"/>
                  </a:cubicBezTo>
                  <a:cubicBezTo>
                    <a:pt x="870" y="29"/>
                    <a:pt x="857" y="65"/>
                    <a:pt x="849" y="106"/>
                  </a:cubicBezTo>
                  <a:cubicBezTo>
                    <a:pt x="821" y="104"/>
                    <a:pt x="793" y="103"/>
                    <a:pt x="765" y="105"/>
                  </a:cubicBezTo>
                  <a:cubicBezTo>
                    <a:pt x="757" y="64"/>
                    <a:pt x="744" y="28"/>
                    <a:pt x="729" y="0"/>
                  </a:cubicBezTo>
                  <a:cubicBezTo>
                    <a:pt x="688" y="3"/>
                    <a:pt x="647" y="10"/>
                    <a:pt x="608" y="20"/>
                  </a:cubicBezTo>
                  <a:cubicBezTo>
                    <a:pt x="603" y="52"/>
                    <a:pt x="603" y="91"/>
                    <a:pt x="609" y="132"/>
                  </a:cubicBezTo>
                  <a:cubicBezTo>
                    <a:pt x="582" y="140"/>
                    <a:pt x="556" y="149"/>
                    <a:pt x="530" y="160"/>
                  </a:cubicBezTo>
                  <a:cubicBezTo>
                    <a:pt x="509" y="124"/>
                    <a:pt x="484" y="95"/>
                    <a:pt x="460" y="73"/>
                  </a:cubicBezTo>
                  <a:cubicBezTo>
                    <a:pt x="423" y="91"/>
                    <a:pt x="387" y="111"/>
                    <a:pt x="353" y="134"/>
                  </a:cubicBezTo>
                  <a:cubicBezTo>
                    <a:pt x="359" y="166"/>
                    <a:pt x="373" y="202"/>
                    <a:pt x="392" y="239"/>
                  </a:cubicBezTo>
                  <a:cubicBezTo>
                    <a:pt x="370" y="255"/>
                    <a:pt x="348" y="273"/>
                    <a:pt x="328" y="292"/>
                  </a:cubicBezTo>
                  <a:cubicBezTo>
                    <a:pt x="295" y="266"/>
                    <a:pt x="262" y="246"/>
                    <a:pt x="233" y="235"/>
                  </a:cubicBezTo>
                  <a:cubicBezTo>
                    <a:pt x="204" y="264"/>
                    <a:pt x="177" y="295"/>
                    <a:pt x="153" y="328"/>
                  </a:cubicBezTo>
                  <a:cubicBezTo>
                    <a:pt x="169" y="356"/>
                    <a:pt x="194" y="385"/>
                    <a:pt x="225" y="413"/>
                  </a:cubicBezTo>
                  <a:cubicBezTo>
                    <a:pt x="210" y="436"/>
                    <a:pt x="196" y="460"/>
                    <a:pt x="183" y="486"/>
                  </a:cubicBezTo>
                  <a:cubicBezTo>
                    <a:pt x="144" y="472"/>
                    <a:pt x="106" y="465"/>
                    <a:pt x="74" y="464"/>
                  </a:cubicBezTo>
                  <a:cubicBezTo>
                    <a:pt x="57" y="501"/>
                    <a:pt x="43" y="539"/>
                    <a:pt x="31" y="579"/>
                  </a:cubicBezTo>
                  <a:cubicBezTo>
                    <a:pt x="56" y="599"/>
                    <a:pt x="89" y="619"/>
                    <a:pt x="128" y="634"/>
                  </a:cubicBezTo>
                  <a:cubicBezTo>
                    <a:pt x="125" y="647"/>
                    <a:pt x="122" y="661"/>
                    <a:pt x="119" y="675"/>
                  </a:cubicBezTo>
                  <a:cubicBezTo>
                    <a:pt x="117" y="689"/>
                    <a:pt x="115" y="703"/>
                    <a:pt x="113" y="717"/>
                  </a:cubicBezTo>
                  <a:cubicBezTo>
                    <a:pt x="72" y="717"/>
                    <a:pt x="33" y="724"/>
                    <a:pt x="3" y="734"/>
                  </a:cubicBezTo>
                  <a:cubicBezTo>
                    <a:pt x="0" y="775"/>
                    <a:pt x="0" y="816"/>
                    <a:pt x="2" y="857"/>
                  </a:cubicBezTo>
                  <a:cubicBezTo>
                    <a:pt x="33" y="867"/>
                    <a:pt x="71" y="874"/>
                    <a:pt x="112" y="875"/>
                  </a:cubicBezTo>
                  <a:cubicBezTo>
                    <a:pt x="115" y="903"/>
                    <a:pt x="120" y="931"/>
                    <a:pt x="126" y="958"/>
                  </a:cubicBezTo>
                  <a:cubicBezTo>
                    <a:pt x="87" y="973"/>
                    <a:pt x="54" y="992"/>
                    <a:pt x="29" y="1011"/>
                  </a:cubicBezTo>
                  <a:cubicBezTo>
                    <a:pt x="40" y="1051"/>
                    <a:pt x="54" y="1090"/>
                    <a:pt x="70" y="1127"/>
                  </a:cubicBezTo>
                  <a:cubicBezTo>
                    <a:pt x="102" y="1127"/>
                    <a:pt x="140" y="1120"/>
                    <a:pt x="180" y="1107"/>
                  </a:cubicBezTo>
                  <a:cubicBezTo>
                    <a:pt x="192" y="1132"/>
                    <a:pt x="206" y="1156"/>
                    <a:pt x="221" y="1180"/>
                  </a:cubicBezTo>
                  <a:cubicBezTo>
                    <a:pt x="190" y="1207"/>
                    <a:pt x="165" y="1236"/>
                    <a:pt x="148" y="1263"/>
                  </a:cubicBezTo>
                  <a:cubicBezTo>
                    <a:pt x="172" y="1297"/>
                    <a:pt x="198" y="1329"/>
                    <a:pt x="227" y="1358"/>
                  </a:cubicBezTo>
                  <a:cubicBezTo>
                    <a:pt x="257" y="1347"/>
                    <a:pt x="290" y="1327"/>
                    <a:pt x="322" y="1301"/>
                  </a:cubicBezTo>
                  <a:cubicBezTo>
                    <a:pt x="343" y="1321"/>
                    <a:pt x="364" y="1339"/>
                    <a:pt x="387" y="1356"/>
                  </a:cubicBezTo>
                  <a:cubicBezTo>
                    <a:pt x="366" y="1392"/>
                    <a:pt x="353" y="1428"/>
                    <a:pt x="346" y="1460"/>
                  </a:cubicBezTo>
                  <a:cubicBezTo>
                    <a:pt x="380" y="1483"/>
                    <a:pt x="415" y="1504"/>
                    <a:pt x="452" y="1522"/>
                  </a:cubicBezTo>
                  <a:cubicBezTo>
                    <a:pt x="477" y="1501"/>
                    <a:pt x="502" y="1471"/>
                    <a:pt x="523" y="1436"/>
                  </a:cubicBezTo>
                  <a:cubicBezTo>
                    <a:pt x="549" y="1447"/>
                    <a:pt x="575" y="1457"/>
                    <a:pt x="602" y="1465"/>
                  </a:cubicBezTo>
                  <a:cubicBezTo>
                    <a:pt x="596" y="1506"/>
                    <a:pt x="595" y="1544"/>
                    <a:pt x="600" y="1576"/>
                  </a:cubicBezTo>
                  <a:cubicBezTo>
                    <a:pt x="620" y="1581"/>
                    <a:pt x="640" y="1586"/>
                    <a:pt x="660" y="1589"/>
                  </a:cubicBezTo>
                  <a:cubicBezTo>
                    <a:pt x="680" y="1593"/>
                    <a:pt x="701" y="1596"/>
                    <a:pt x="721" y="1598"/>
                  </a:cubicBezTo>
                  <a:cubicBezTo>
                    <a:pt x="736" y="1570"/>
                    <a:pt x="750" y="1534"/>
                    <a:pt x="758" y="1493"/>
                  </a:cubicBezTo>
                  <a:cubicBezTo>
                    <a:pt x="786" y="1495"/>
                    <a:pt x="814" y="1495"/>
                    <a:pt x="842" y="1494"/>
                  </a:cubicBezTo>
                  <a:cubicBezTo>
                    <a:pt x="850" y="1534"/>
                    <a:pt x="863" y="1571"/>
                    <a:pt x="878" y="1599"/>
                  </a:cubicBezTo>
                  <a:cubicBezTo>
                    <a:pt x="919" y="1595"/>
                    <a:pt x="959" y="1588"/>
                    <a:pt x="999" y="1578"/>
                  </a:cubicBezTo>
                  <a:cubicBezTo>
                    <a:pt x="1004" y="1547"/>
                    <a:pt x="1004" y="1508"/>
                    <a:pt x="998" y="1467"/>
                  </a:cubicBezTo>
                  <a:cubicBezTo>
                    <a:pt x="1025" y="1459"/>
                    <a:pt x="1051" y="1450"/>
                    <a:pt x="1077" y="1439"/>
                  </a:cubicBezTo>
                  <a:cubicBezTo>
                    <a:pt x="1098" y="1474"/>
                    <a:pt x="1123" y="1504"/>
                    <a:pt x="1147" y="1525"/>
                  </a:cubicBezTo>
                  <a:cubicBezTo>
                    <a:pt x="1184" y="1508"/>
                    <a:pt x="1220" y="1487"/>
                    <a:pt x="1253" y="1464"/>
                  </a:cubicBezTo>
                  <a:cubicBezTo>
                    <a:pt x="1248" y="1433"/>
                    <a:pt x="1234" y="1397"/>
                    <a:pt x="1214" y="1360"/>
                  </a:cubicBezTo>
                  <a:cubicBezTo>
                    <a:pt x="1237" y="1344"/>
                    <a:pt x="1259" y="1326"/>
                    <a:pt x="1279" y="1306"/>
                  </a:cubicBezTo>
                  <a:cubicBezTo>
                    <a:pt x="1311" y="1333"/>
                    <a:pt x="1345" y="1352"/>
                    <a:pt x="1374" y="1364"/>
                  </a:cubicBezTo>
                  <a:cubicBezTo>
                    <a:pt x="1403" y="1335"/>
                    <a:pt x="1430" y="1304"/>
                    <a:pt x="1454" y="1270"/>
                  </a:cubicBezTo>
                  <a:cubicBezTo>
                    <a:pt x="1438" y="1243"/>
                    <a:pt x="1413" y="1213"/>
                    <a:pt x="1382" y="1186"/>
                  </a:cubicBezTo>
                  <a:cubicBezTo>
                    <a:pt x="1397" y="1163"/>
                    <a:pt x="1411" y="1138"/>
                    <a:pt x="1424" y="1113"/>
                  </a:cubicBezTo>
                  <a:cubicBezTo>
                    <a:pt x="1463" y="1127"/>
                    <a:pt x="1501" y="1134"/>
                    <a:pt x="1533" y="1135"/>
                  </a:cubicBezTo>
                  <a:cubicBezTo>
                    <a:pt x="1550" y="1098"/>
                    <a:pt x="1564" y="1059"/>
                    <a:pt x="1576" y="1019"/>
                  </a:cubicBezTo>
                  <a:cubicBezTo>
                    <a:pt x="1551" y="999"/>
                    <a:pt x="1517" y="980"/>
                    <a:pt x="1479" y="965"/>
                  </a:cubicBezTo>
                  <a:close/>
                  <a:moveTo>
                    <a:pt x="700" y="1370"/>
                  </a:moveTo>
                  <a:cubicBezTo>
                    <a:pt x="384" y="1313"/>
                    <a:pt x="175" y="1011"/>
                    <a:pt x="232" y="696"/>
                  </a:cubicBezTo>
                  <a:cubicBezTo>
                    <a:pt x="290" y="380"/>
                    <a:pt x="592" y="171"/>
                    <a:pt x="907" y="228"/>
                  </a:cubicBezTo>
                  <a:cubicBezTo>
                    <a:pt x="1223" y="286"/>
                    <a:pt x="1432" y="588"/>
                    <a:pt x="1374" y="903"/>
                  </a:cubicBezTo>
                  <a:cubicBezTo>
                    <a:pt x="1317" y="1218"/>
                    <a:pt x="1015" y="1428"/>
                    <a:pt x="700" y="1370"/>
                  </a:cubicBezTo>
                  <a:close/>
                </a:path>
              </a:pathLst>
            </a:custGeom>
            <a:solidFill>
              <a:schemeClr val="accent1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9"/>
            <p:cNvSpPr>
              <a:spLocks noEditPoints="1"/>
            </p:cNvSpPr>
            <p:nvPr/>
          </p:nvSpPr>
          <p:spPr bwMode="auto">
            <a:xfrm>
              <a:off x="3372374" y="3018084"/>
              <a:ext cx="595882" cy="594496"/>
            </a:xfrm>
            <a:custGeom>
              <a:avLst/>
              <a:gdLst>
                <a:gd name="T0" fmla="*/ 1487 w 1607"/>
                <a:gd name="T1" fmla="*/ 924 h 1599"/>
                <a:gd name="T2" fmla="*/ 1604 w 1607"/>
                <a:gd name="T3" fmla="*/ 865 h 1599"/>
                <a:gd name="T4" fmla="*/ 1495 w 1607"/>
                <a:gd name="T5" fmla="*/ 724 h 1599"/>
                <a:gd name="T6" fmla="*/ 1578 w 1607"/>
                <a:gd name="T7" fmla="*/ 587 h 1599"/>
                <a:gd name="T8" fmla="*/ 1427 w 1607"/>
                <a:gd name="T9" fmla="*/ 492 h 1599"/>
                <a:gd name="T10" fmla="*/ 1459 w 1607"/>
                <a:gd name="T11" fmla="*/ 335 h 1599"/>
                <a:gd name="T12" fmla="*/ 1284 w 1607"/>
                <a:gd name="T13" fmla="*/ 297 h 1599"/>
                <a:gd name="T14" fmla="*/ 1260 w 1607"/>
                <a:gd name="T15" fmla="*/ 139 h 1599"/>
                <a:gd name="T16" fmla="*/ 1084 w 1607"/>
                <a:gd name="T17" fmla="*/ 163 h 1599"/>
                <a:gd name="T18" fmla="*/ 1007 w 1607"/>
                <a:gd name="T19" fmla="*/ 23 h 1599"/>
                <a:gd name="T20" fmla="*/ 886 w 1607"/>
                <a:gd name="T21" fmla="*/ 1 h 1599"/>
                <a:gd name="T22" fmla="*/ 765 w 1607"/>
                <a:gd name="T23" fmla="*/ 105 h 1599"/>
                <a:gd name="T24" fmla="*/ 608 w 1607"/>
                <a:gd name="T25" fmla="*/ 20 h 1599"/>
                <a:gd name="T26" fmla="*/ 530 w 1607"/>
                <a:gd name="T27" fmla="*/ 160 h 1599"/>
                <a:gd name="T28" fmla="*/ 353 w 1607"/>
                <a:gd name="T29" fmla="*/ 134 h 1599"/>
                <a:gd name="T30" fmla="*/ 328 w 1607"/>
                <a:gd name="T31" fmla="*/ 292 h 1599"/>
                <a:gd name="T32" fmla="*/ 153 w 1607"/>
                <a:gd name="T33" fmla="*/ 328 h 1599"/>
                <a:gd name="T34" fmla="*/ 183 w 1607"/>
                <a:gd name="T35" fmla="*/ 486 h 1599"/>
                <a:gd name="T36" fmla="*/ 31 w 1607"/>
                <a:gd name="T37" fmla="*/ 579 h 1599"/>
                <a:gd name="T38" fmla="*/ 119 w 1607"/>
                <a:gd name="T39" fmla="*/ 675 h 1599"/>
                <a:gd name="T40" fmla="*/ 3 w 1607"/>
                <a:gd name="T41" fmla="*/ 734 h 1599"/>
                <a:gd name="T42" fmla="*/ 112 w 1607"/>
                <a:gd name="T43" fmla="*/ 875 h 1599"/>
                <a:gd name="T44" fmla="*/ 29 w 1607"/>
                <a:gd name="T45" fmla="*/ 1011 h 1599"/>
                <a:gd name="T46" fmla="*/ 180 w 1607"/>
                <a:gd name="T47" fmla="*/ 1107 h 1599"/>
                <a:gd name="T48" fmla="*/ 148 w 1607"/>
                <a:gd name="T49" fmla="*/ 1263 h 1599"/>
                <a:gd name="T50" fmla="*/ 322 w 1607"/>
                <a:gd name="T51" fmla="*/ 1301 h 1599"/>
                <a:gd name="T52" fmla="*/ 346 w 1607"/>
                <a:gd name="T53" fmla="*/ 1460 h 1599"/>
                <a:gd name="T54" fmla="*/ 523 w 1607"/>
                <a:gd name="T55" fmla="*/ 1436 h 1599"/>
                <a:gd name="T56" fmla="*/ 600 w 1607"/>
                <a:gd name="T57" fmla="*/ 1576 h 1599"/>
                <a:gd name="T58" fmla="*/ 721 w 1607"/>
                <a:gd name="T59" fmla="*/ 1598 h 1599"/>
                <a:gd name="T60" fmla="*/ 842 w 1607"/>
                <a:gd name="T61" fmla="*/ 1494 h 1599"/>
                <a:gd name="T62" fmla="*/ 999 w 1607"/>
                <a:gd name="T63" fmla="*/ 1578 h 1599"/>
                <a:gd name="T64" fmla="*/ 1077 w 1607"/>
                <a:gd name="T65" fmla="*/ 1439 h 1599"/>
                <a:gd name="T66" fmla="*/ 1253 w 1607"/>
                <a:gd name="T67" fmla="*/ 1464 h 1599"/>
                <a:gd name="T68" fmla="*/ 1279 w 1607"/>
                <a:gd name="T69" fmla="*/ 1306 h 1599"/>
                <a:gd name="T70" fmla="*/ 1454 w 1607"/>
                <a:gd name="T71" fmla="*/ 1270 h 1599"/>
                <a:gd name="T72" fmla="*/ 1424 w 1607"/>
                <a:gd name="T73" fmla="*/ 1113 h 1599"/>
                <a:gd name="T74" fmla="*/ 1576 w 1607"/>
                <a:gd name="T75" fmla="*/ 1019 h 1599"/>
                <a:gd name="T76" fmla="*/ 700 w 1607"/>
                <a:gd name="T77" fmla="*/ 1370 h 1599"/>
                <a:gd name="T78" fmla="*/ 907 w 1607"/>
                <a:gd name="T79" fmla="*/ 228 h 1599"/>
                <a:gd name="T80" fmla="*/ 700 w 1607"/>
                <a:gd name="T81" fmla="*/ 137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7" h="1599">
                  <a:moveTo>
                    <a:pt x="1479" y="965"/>
                  </a:moveTo>
                  <a:cubicBezTo>
                    <a:pt x="1482" y="951"/>
                    <a:pt x="1485" y="937"/>
                    <a:pt x="1487" y="924"/>
                  </a:cubicBezTo>
                  <a:cubicBezTo>
                    <a:pt x="1490" y="910"/>
                    <a:pt x="1492" y="896"/>
                    <a:pt x="1494" y="882"/>
                  </a:cubicBezTo>
                  <a:cubicBezTo>
                    <a:pt x="1535" y="881"/>
                    <a:pt x="1573" y="875"/>
                    <a:pt x="1604" y="865"/>
                  </a:cubicBezTo>
                  <a:cubicBezTo>
                    <a:pt x="1607" y="824"/>
                    <a:pt x="1607" y="782"/>
                    <a:pt x="1604" y="742"/>
                  </a:cubicBezTo>
                  <a:cubicBezTo>
                    <a:pt x="1574" y="731"/>
                    <a:pt x="1536" y="725"/>
                    <a:pt x="1495" y="724"/>
                  </a:cubicBezTo>
                  <a:cubicBezTo>
                    <a:pt x="1492" y="696"/>
                    <a:pt x="1487" y="668"/>
                    <a:pt x="1481" y="641"/>
                  </a:cubicBezTo>
                  <a:cubicBezTo>
                    <a:pt x="1519" y="626"/>
                    <a:pt x="1553" y="607"/>
                    <a:pt x="1578" y="587"/>
                  </a:cubicBezTo>
                  <a:cubicBezTo>
                    <a:pt x="1567" y="547"/>
                    <a:pt x="1553" y="509"/>
                    <a:pt x="1536" y="472"/>
                  </a:cubicBezTo>
                  <a:cubicBezTo>
                    <a:pt x="1504" y="472"/>
                    <a:pt x="1466" y="479"/>
                    <a:pt x="1427" y="492"/>
                  </a:cubicBezTo>
                  <a:cubicBezTo>
                    <a:pt x="1415" y="467"/>
                    <a:pt x="1401" y="442"/>
                    <a:pt x="1385" y="419"/>
                  </a:cubicBezTo>
                  <a:cubicBezTo>
                    <a:pt x="1417" y="392"/>
                    <a:pt x="1442" y="362"/>
                    <a:pt x="1459" y="335"/>
                  </a:cubicBezTo>
                  <a:cubicBezTo>
                    <a:pt x="1435" y="302"/>
                    <a:pt x="1409" y="270"/>
                    <a:pt x="1380" y="241"/>
                  </a:cubicBezTo>
                  <a:cubicBezTo>
                    <a:pt x="1350" y="252"/>
                    <a:pt x="1317" y="271"/>
                    <a:pt x="1284" y="297"/>
                  </a:cubicBezTo>
                  <a:cubicBezTo>
                    <a:pt x="1264" y="278"/>
                    <a:pt x="1243" y="260"/>
                    <a:pt x="1220" y="243"/>
                  </a:cubicBezTo>
                  <a:cubicBezTo>
                    <a:pt x="1240" y="206"/>
                    <a:pt x="1254" y="170"/>
                    <a:pt x="1260" y="139"/>
                  </a:cubicBezTo>
                  <a:cubicBezTo>
                    <a:pt x="1227" y="116"/>
                    <a:pt x="1192" y="95"/>
                    <a:pt x="1154" y="77"/>
                  </a:cubicBezTo>
                  <a:cubicBezTo>
                    <a:pt x="1130" y="98"/>
                    <a:pt x="1105" y="127"/>
                    <a:pt x="1084" y="163"/>
                  </a:cubicBezTo>
                  <a:cubicBezTo>
                    <a:pt x="1058" y="152"/>
                    <a:pt x="1032" y="142"/>
                    <a:pt x="1005" y="134"/>
                  </a:cubicBezTo>
                  <a:cubicBezTo>
                    <a:pt x="1011" y="93"/>
                    <a:pt x="1012" y="54"/>
                    <a:pt x="1007" y="23"/>
                  </a:cubicBezTo>
                  <a:cubicBezTo>
                    <a:pt x="987" y="17"/>
                    <a:pt x="967" y="13"/>
                    <a:pt x="947" y="9"/>
                  </a:cubicBezTo>
                  <a:cubicBezTo>
                    <a:pt x="927" y="6"/>
                    <a:pt x="906" y="3"/>
                    <a:pt x="886" y="1"/>
                  </a:cubicBezTo>
                  <a:cubicBezTo>
                    <a:pt x="870" y="29"/>
                    <a:pt x="857" y="65"/>
                    <a:pt x="849" y="106"/>
                  </a:cubicBezTo>
                  <a:cubicBezTo>
                    <a:pt x="821" y="104"/>
                    <a:pt x="793" y="103"/>
                    <a:pt x="765" y="105"/>
                  </a:cubicBezTo>
                  <a:cubicBezTo>
                    <a:pt x="757" y="64"/>
                    <a:pt x="744" y="28"/>
                    <a:pt x="729" y="0"/>
                  </a:cubicBezTo>
                  <a:cubicBezTo>
                    <a:pt x="688" y="3"/>
                    <a:pt x="647" y="10"/>
                    <a:pt x="608" y="20"/>
                  </a:cubicBezTo>
                  <a:cubicBezTo>
                    <a:pt x="603" y="52"/>
                    <a:pt x="603" y="91"/>
                    <a:pt x="609" y="132"/>
                  </a:cubicBezTo>
                  <a:cubicBezTo>
                    <a:pt x="582" y="140"/>
                    <a:pt x="556" y="149"/>
                    <a:pt x="530" y="160"/>
                  </a:cubicBezTo>
                  <a:cubicBezTo>
                    <a:pt x="509" y="124"/>
                    <a:pt x="484" y="95"/>
                    <a:pt x="460" y="73"/>
                  </a:cubicBezTo>
                  <a:cubicBezTo>
                    <a:pt x="423" y="91"/>
                    <a:pt x="387" y="111"/>
                    <a:pt x="353" y="134"/>
                  </a:cubicBezTo>
                  <a:cubicBezTo>
                    <a:pt x="359" y="166"/>
                    <a:pt x="373" y="202"/>
                    <a:pt x="392" y="239"/>
                  </a:cubicBezTo>
                  <a:cubicBezTo>
                    <a:pt x="370" y="255"/>
                    <a:pt x="348" y="273"/>
                    <a:pt x="328" y="292"/>
                  </a:cubicBezTo>
                  <a:cubicBezTo>
                    <a:pt x="295" y="266"/>
                    <a:pt x="262" y="246"/>
                    <a:pt x="233" y="235"/>
                  </a:cubicBezTo>
                  <a:cubicBezTo>
                    <a:pt x="204" y="264"/>
                    <a:pt x="177" y="295"/>
                    <a:pt x="153" y="328"/>
                  </a:cubicBezTo>
                  <a:cubicBezTo>
                    <a:pt x="169" y="356"/>
                    <a:pt x="194" y="385"/>
                    <a:pt x="225" y="413"/>
                  </a:cubicBezTo>
                  <a:cubicBezTo>
                    <a:pt x="210" y="436"/>
                    <a:pt x="196" y="460"/>
                    <a:pt x="183" y="486"/>
                  </a:cubicBezTo>
                  <a:cubicBezTo>
                    <a:pt x="144" y="472"/>
                    <a:pt x="106" y="465"/>
                    <a:pt x="74" y="464"/>
                  </a:cubicBezTo>
                  <a:cubicBezTo>
                    <a:pt x="57" y="501"/>
                    <a:pt x="43" y="539"/>
                    <a:pt x="31" y="579"/>
                  </a:cubicBezTo>
                  <a:cubicBezTo>
                    <a:pt x="56" y="599"/>
                    <a:pt x="89" y="619"/>
                    <a:pt x="128" y="634"/>
                  </a:cubicBezTo>
                  <a:cubicBezTo>
                    <a:pt x="125" y="647"/>
                    <a:pt x="122" y="661"/>
                    <a:pt x="119" y="675"/>
                  </a:cubicBezTo>
                  <a:cubicBezTo>
                    <a:pt x="117" y="689"/>
                    <a:pt x="115" y="703"/>
                    <a:pt x="113" y="717"/>
                  </a:cubicBezTo>
                  <a:cubicBezTo>
                    <a:pt x="72" y="717"/>
                    <a:pt x="33" y="724"/>
                    <a:pt x="3" y="734"/>
                  </a:cubicBezTo>
                  <a:cubicBezTo>
                    <a:pt x="0" y="775"/>
                    <a:pt x="0" y="816"/>
                    <a:pt x="2" y="857"/>
                  </a:cubicBezTo>
                  <a:cubicBezTo>
                    <a:pt x="33" y="867"/>
                    <a:pt x="71" y="874"/>
                    <a:pt x="112" y="875"/>
                  </a:cubicBezTo>
                  <a:cubicBezTo>
                    <a:pt x="115" y="903"/>
                    <a:pt x="120" y="931"/>
                    <a:pt x="126" y="958"/>
                  </a:cubicBezTo>
                  <a:cubicBezTo>
                    <a:pt x="87" y="973"/>
                    <a:pt x="54" y="992"/>
                    <a:pt x="29" y="1011"/>
                  </a:cubicBezTo>
                  <a:cubicBezTo>
                    <a:pt x="40" y="1051"/>
                    <a:pt x="54" y="1090"/>
                    <a:pt x="70" y="1127"/>
                  </a:cubicBezTo>
                  <a:cubicBezTo>
                    <a:pt x="102" y="1127"/>
                    <a:pt x="140" y="1120"/>
                    <a:pt x="180" y="1107"/>
                  </a:cubicBezTo>
                  <a:cubicBezTo>
                    <a:pt x="192" y="1132"/>
                    <a:pt x="206" y="1156"/>
                    <a:pt x="221" y="1180"/>
                  </a:cubicBezTo>
                  <a:cubicBezTo>
                    <a:pt x="190" y="1207"/>
                    <a:pt x="165" y="1236"/>
                    <a:pt x="148" y="1263"/>
                  </a:cubicBezTo>
                  <a:cubicBezTo>
                    <a:pt x="172" y="1297"/>
                    <a:pt x="198" y="1329"/>
                    <a:pt x="227" y="1358"/>
                  </a:cubicBezTo>
                  <a:cubicBezTo>
                    <a:pt x="257" y="1347"/>
                    <a:pt x="290" y="1327"/>
                    <a:pt x="322" y="1301"/>
                  </a:cubicBezTo>
                  <a:cubicBezTo>
                    <a:pt x="343" y="1321"/>
                    <a:pt x="364" y="1339"/>
                    <a:pt x="387" y="1356"/>
                  </a:cubicBezTo>
                  <a:cubicBezTo>
                    <a:pt x="366" y="1392"/>
                    <a:pt x="353" y="1428"/>
                    <a:pt x="346" y="1460"/>
                  </a:cubicBezTo>
                  <a:cubicBezTo>
                    <a:pt x="380" y="1483"/>
                    <a:pt x="415" y="1504"/>
                    <a:pt x="452" y="1522"/>
                  </a:cubicBezTo>
                  <a:cubicBezTo>
                    <a:pt x="477" y="1501"/>
                    <a:pt x="502" y="1471"/>
                    <a:pt x="523" y="1436"/>
                  </a:cubicBezTo>
                  <a:cubicBezTo>
                    <a:pt x="549" y="1447"/>
                    <a:pt x="575" y="1457"/>
                    <a:pt x="602" y="1465"/>
                  </a:cubicBezTo>
                  <a:cubicBezTo>
                    <a:pt x="596" y="1506"/>
                    <a:pt x="595" y="1544"/>
                    <a:pt x="600" y="1576"/>
                  </a:cubicBezTo>
                  <a:cubicBezTo>
                    <a:pt x="620" y="1581"/>
                    <a:pt x="640" y="1586"/>
                    <a:pt x="660" y="1589"/>
                  </a:cubicBezTo>
                  <a:cubicBezTo>
                    <a:pt x="680" y="1593"/>
                    <a:pt x="701" y="1596"/>
                    <a:pt x="721" y="1598"/>
                  </a:cubicBezTo>
                  <a:cubicBezTo>
                    <a:pt x="736" y="1570"/>
                    <a:pt x="750" y="1534"/>
                    <a:pt x="758" y="1493"/>
                  </a:cubicBezTo>
                  <a:cubicBezTo>
                    <a:pt x="786" y="1495"/>
                    <a:pt x="814" y="1495"/>
                    <a:pt x="842" y="1494"/>
                  </a:cubicBezTo>
                  <a:cubicBezTo>
                    <a:pt x="850" y="1534"/>
                    <a:pt x="863" y="1571"/>
                    <a:pt x="878" y="1599"/>
                  </a:cubicBezTo>
                  <a:cubicBezTo>
                    <a:pt x="919" y="1595"/>
                    <a:pt x="959" y="1588"/>
                    <a:pt x="999" y="1578"/>
                  </a:cubicBezTo>
                  <a:cubicBezTo>
                    <a:pt x="1004" y="1547"/>
                    <a:pt x="1004" y="1508"/>
                    <a:pt x="998" y="1467"/>
                  </a:cubicBezTo>
                  <a:cubicBezTo>
                    <a:pt x="1025" y="1459"/>
                    <a:pt x="1051" y="1450"/>
                    <a:pt x="1077" y="1439"/>
                  </a:cubicBezTo>
                  <a:cubicBezTo>
                    <a:pt x="1098" y="1474"/>
                    <a:pt x="1123" y="1504"/>
                    <a:pt x="1147" y="1525"/>
                  </a:cubicBezTo>
                  <a:cubicBezTo>
                    <a:pt x="1184" y="1508"/>
                    <a:pt x="1220" y="1487"/>
                    <a:pt x="1253" y="1464"/>
                  </a:cubicBezTo>
                  <a:cubicBezTo>
                    <a:pt x="1248" y="1433"/>
                    <a:pt x="1234" y="1397"/>
                    <a:pt x="1214" y="1360"/>
                  </a:cubicBezTo>
                  <a:cubicBezTo>
                    <a:pt x="1237" y="1344"/>
                    <a:pt x="1259" y="1326"/>
                    <a:pt x="1279" y="1306"/>
                  </a:cubicBezTo>
                  <a:cubicBezTo>
                    <a:pt x="1311" y="1333"/>
                    <a:pt x="1345" y="1352"/>
                    <a:pt x="1374" y="1364"/>
                  </a:cubicBezTo>
                  <a:cubicBezTo>
                    <a:pt x="1403" y="1335"/>
                    <a:pt x="1430" y="1304"/>
                    <a:pt x="1454" y="1270"/>
                  </a:cubicBezTo>
                  <a:cubicBezTo>
                    <a:pt x="1438" y="1243"/>
                    <a:pt x="1413" y="1213"/>
                    <a:pt x="1382" y="1186"/>
                  </a:cubicBezTo>
                  <a:cubicBezTo>
                    <a:pt x="1397" y="1163"/>
                    <a:pt x="1411" y="1138"/>
                    <a:pt x="1424" y="1113"/>
                  </a:cubicBezTo>
                  <a:cubicBezTo>
                    <a:pt x="1463" y="1127"/>
                    <a:pt x="1501" y="1134"/>
                    <a:pt x="1533" y="1135"/>
                  </a:cubicBezTo>
                  <a:cubicBezTo>
                    <a:pt x="1550" y="1098"/>
                    <a:pt x="1564" y="1059"/>
                    <a:pt x="1576" y="1019"/>
                  </a:cubicBezTo>
                  <a:cubicBezTo>
                    <a:pt x="1551" y="999"/>
                    <a:pt x="1517" y="980"/>
                    <a:pt x="1479" y="965"/>
                  </a:cubicBezTo>
                  <a:close/>
                  <a:moveTo>
                    <a:pt x="700" y="1370"/>
                  </a:moveTo>
                  <a:cubicBezTo>
                    <a:pt x="384" y="1313"/>
                    <a:pt x="175" y="1011"/>
                    <a:pt x="232" y="696"/>
                  </a:cubicBezTo>
                  <a:cubicBezTo>
                    <a:pt x="290" y="380"/>
                    <a:pt x="592" y="171"/>
                    <a:pt x="907" y="228"/>
                  </a:cubicBezTo>
                  <a:cubicBezTo>
                    <a:pt x="1223" y="286"/>
                    <a:pt x="1432" y="588"/>
                    <a:pt x="1374" y="903"/>
                  </a:cubicBezTo>
                  <a:cubicBezTo>
                    <a:pt x="1317" y="1218"/>
                    <a:pt x="1015" y="1428"/>
                    <a:pt x="700" y="1370"/>
                  </a:cubicBezTo>
                  <a:close/>
                </a:path>
              </a:pathLst>
            </a:custGeom>
            <a:solidFill>
              <a:schemeClr val="accent1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3573292" y="2217611"/>
              <a:ext cx="547690" cy="547688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3504598" y="3149615"/>
              <a:ext cx="331434" cy="331434"/>
            </a:xfrm>
            <a:prstGeom prst="ellipse">
              <a:avLst/>
            </a:prstGeom>
            <a:solidFill>
              <a:srgbClr val="3B6F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540439" y="1883316"/>
              <a:ext cx="556565" cy="556565"/>
            </a:xfrm>
            <a:prstGeom prst="ellipse">
              <a:avLst/>
            </a:prstGeom>
            <a:solidFill>
              <a:srgbClr val="8DBA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5228028" y="2563449"/>
              <a:ext cx="331434" cy="331434"/>
            </a:xfrm>
            <a:prstGeom prst="ellipse">
              <a:avLst/>
            </a:prstGeom>
            <a:solidFill>
              <a:srgbClr val="96D5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4241891" y="2907526"/>
              <a:ext cx="786693" cy="786691"/>
            </a:xfrm>
            <a:prstGeom prst="ellipse">
              <a:avLst/>
            </a:prstGeom>
            <a:solidFill>
              <a:srgbClr val="013A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8" name="Straight Connector 37"/>
          <p:cNvCxnSpPr/>
          <p:nvPr userDrawn="1"/>
        </p:nvCxnSpPr>
        <p:spPr>
          <a:xfrm>
            <a:off x="2554982" y="2558442"/>
            <a:ext cx="743843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 userDrawn="1"/>
        </p:nvCxnSpPr>
        <p:spPr>
          <a:xfrm>
            <a:off x="2559052" y="3338599"/>
            <a:ext cx="746125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5106528" y="1701926"/>
            <a:ext cx="1396666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 userDrawn="1"/>
        </p:nvCxnSpPr>
        <p:spPr>
          <a:xfrm>
            <a:off x="5749169" y="2704837"/>
            <a:ext cx="771525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 userDrawn="1"/>
        </p:nvCxnSpPr>
        <p:spPr>
          <a:xfrm>
            <a:off x="5301666" y="3554664"/>
            <a:ext cx="1219026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 Placeholder 38"/>
          <p:cNvSpPr>
            <a:spLocks noGrp="1"/>
          </p:cNvSpPr>
          <p:nvPr>
            <p:ph type="body" sz="quarter" idx="12" hasCustomPrompt="1"/>
          </p:nvPr>
        </p:nvSpPr>
        <p:spPr>
          <a:xfrm>
            <a:off x="585788" y="2398714"/>
            <a:ext cx="1824759" cy="279641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4" name="Text Placeholder 40"/>
          <p:cNvSpPr>
            <a:spLocks noGrp="1"/>
          </p:cNvSpPr>
          <p:nvPr>
            <p:ph type="body" sz="quarter" idx="13"/>
          </p:nvPr>
        </p:nvSpPr>
        <p:spPr>
          <a:xfrm>
            <a:off x="585789" y="2559791"/>
            <a:ext cx="1824760" cy="34773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5" name="Text Placeholder 38"/>
          <p:cNvSpPr>
            <a:spLocks noGrp="1"/>
          </p:cNvSpPr>
          <p:nvPr>
            <p:ph type="body" sz="quarter" idx="24" hasCustomPrompt="1"/>
          </p:nvPr>
        </p:nvSpPr>
        <p:spPr>
          <a:xfrm>
            <a:off x="585788" y="3186129"/>
            <a:ext cx="1824759" cy="279641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6" name="Text Placeholder 40"/>
          <p:cNvSpPr>
            <a:spLocks noGrp="1"/>
          </p:cNvSpPr>
          <p:nvPr>
            <p:ph type="body" sz="quarter" idx="25"/>
          </p:nvPr>
        </p:nvSpPr>
        <p:spPr>
          <a:xfrm>
            <a:off x="585789" y="3347206"/>
            <a:ext cx="1824760" cy="34773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7" name="Text Placeholder 38"/>
          <p:cNvSpPr>
            <a:spLocks noGrp="1"/>
          </p:cNvSpPr>
          <p:nvPr>
            <p:ph type="body" sz="quarter" idx="26" hasCustomPrompt="1"/>
          </p:nvPr>
        </p:nvSpPr>
        <p:spPr>
          <a:xfrm>
            <a:off x="6621292" y="1544275"/>
            <a:ext cx="1894521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8" name="Text Placeholder 40"/>
          <p:cNvSpPr>
            <a:spLocks noGrp="1"/>
          </p:cNvSpPr>
          <p:nvPr>
            <p:ph type="body" sz="quarter" idx="27"/>
          </p:nvPr>
        </p:nvSpPr>
        <p:spPr>
          <a:xfrm>
            <a:off x="6621291" y="1705352"/>
            <a:ext cx="1894522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9" name="Text Placeholder 38"/>
          <p:cNvSpPr>
            <a:spLocks noGrp="1"/>
          </p:cNvSpPr>
          <p:nvPr>
            <p:ph type="body" sz="quarter" idx="28" hasCustomPrompt="1"/>
          </p:nvPr>
        </p:nvSpPr>
        <p:spPr>
          <a:xfrm>
            <a:off x="6621292" y="2575906"/>
            <a:ext cx="1894521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50" name="Text Placeholder 40"/>
          <p:cNvSpPr>
            <a:spLocks noGrp="1"/>
          </p:cNvSpPr>
          <p:nvPr>
            <p:ph type="body" sz="quarter" idx="29"/>
          </p:nvPr>
        </p:nvSpPr>
        <p:spPr>
          <a:xfrm>
            <a:off x="6621291" y="2736983"/>
            <a:ext cx="1894522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1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6621292" y="3404719"/>
            <a:ext cx="1894521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52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6621291" y="3565796"/>
            <a:ext cx="1894522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3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4" name="TextBox 53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903591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Circular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 userDrawn="1"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3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17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1"/>
            <a:ext cx="2508635" cy="37109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2413081" y="1625601"/>
            <a:ext cx="4200365" cy="2588260"/>
            <a:chOff x="2413079" y="1625600"/>
            <a:chExt cx="4200365" cy="2588260"/>
          </a:xfrm>
        </p:grpSpPr>
        <p:graphicFrame>
          <p:nvGraphicFramePr>
            <p:cNvPr id="21" name="Diagram 20"/>
            <p:cNvGraphicFramePr/>
            <p:nvPr>
              <p:extLst>
                <p:ext uri="{D42A27DB-BD31-4B8C-83A1-F6EECF244321}">
                  <p14:modId xmlns:p14="http://schemas.microsoft.com/office/powerpoint/2010/main" val="276193159"/>
                </p:ext>
              </p:extLst>
            </p:nvPr>
          </p:nvGraphicFramePr>
          <p:xfrm>
            <a:off x="2413079" y="1625600"/>
            <a:ext cx="4200365" cy="258826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22" name="Oval 21"/>
            <p:cNvSpPr/>
            <p:nvPr/>
          </p:nvSpPr>
          <p:spPr>
            <a:xfrm>
              <a:off x="3970971" y="2476500"/>
              <a:ext cx="1084580" cy="1084580"/>
            </a:xfrm>
            <a:prstGeom prst="ellipse">
              <a:avLst/>
            </a:prstGeom>
            <a:solidFill>
              <a:srgbClr val="013A8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lvl="0" algn="ctr">
                <a:lnSpc>
                  <a:spcPts val="1700"/>
                </a:lnSpc>
              </a:pPr>
              <a:endParaRPr lang="en-US" sz="1000" b="1" dirty="0">
                <a:latin typeface="+mj-lt"/>
              </a:endParaRPr>
            </a:p>
          </p:txBody>
        </p:sp>
      </p:grpSp>
      <p:sp>
        <p:nvSpPr>
          <p:cNvPr id="23" name="Text Placeholder 38"/>
          <p:cNvSpPr>
            <a:spLocks noGrp="1"/>
          </p:cNvSpPr>
          <p:nvPr>
            <p:ph type="body" sz="quarter" idx="28" hasCustomPrompt="1"/>
          </p:nvPr>
        </p:nvSpPr>
        <p:spPr>
          <a:xfrm>
            <a:off x="843049" y="2382746"/>
            <a:ext cx="2016922" cy="279641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24" name="Text Placeholder 40"/>
          <p:cNvSpPr>
            <a:spLocks noGrp="1"/>
          </p:cNvSpPr>
          <p:nvPr>
            <p:ph type="body" sz="quarter" idx="29"/>
          </p:nvPr>
        </p:nvSpPr>
        <p:spPr>
          <a:xfrm>
            <a:off x="842999" y="2556701"/>
            <a:ext cx="2016922" cy="34773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</a:t>
            </a:r>
          </a:p>
        </p:txBody>
      </p:sp>
      <p:sp>
        <p:nvSpPr>
          <p:cNvPr id="25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6083172" y="2382746"/>
            <a:ext cx="2451228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26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6083122" y="2556701"/>
            <a:ext cx="2451278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</a:t>
            </a:r>
          </a:p>
        </p:txBody>
      </p:sp>
      <p:sp>
        <p:nvSpPr>
          <p:cNvPr id="27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4916142" y="1273251"/>
            <a:ext cx="2016922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28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4916092" y="1447206"/>
            <a:ext cx="2016922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</a:t>
            </a:r>
          </a:p>
        </p:txBody>
      </p:sp>
      <p:sp>
        <p:nvSpPr>
          <p:cNvPr id="29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1369266" y="3562368"/>
            <a:ext cx="2016922" cy="279641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0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1369216" y="3736323"/>
            <a:ext cx="2016922" cy="34773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</a:t>
            </a:r>
          </a:p>
        </p:txBody>
      </p:sp>
      <p:sp>
        <p:nvSpPr>
          <p:cNvPr id="31" name="Text Placeholder 38"/>
          <p:cNvSpPr>
            <a:spLocks noGrp="1"/>
          </p:cNvSpPr>
          <p:nvPr>
            <p:ph type="body" sz="quarter" idx="36" hasCustomPrompt="1"/>
          </p:nvPr>
        </p:nvSpPr>
        <p:spPr>
          <a:xfrm>
            <a:off x="5702768" y="3562368"/>
            <a:ext cx="2016922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2" name="Text Placeholder 40"/>
          <p:cNvSpPr>
            <a:spLocks noGrp="1"/>
          </p:cNvSpPr>
          <p:nvPr>
            <p:ph type="body" sz="quarter" idx="37"/>
          </p:nvPr>
        </p:nvSpPr>
        <p:spPr>
          <a:xfrm>
            <a:off x="5702718" y="3736323"/>
            <a:ext cx="2016922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</a:t>
            </a:r>
          </a:p>
        </p:txBody>
      </p:sp>
      <p:sp>
        <p:nvSpPr>
          <p:cNvPr id="33" name="Text Placeholder 38"/>
          <p:cNvSpPr>
            <a:spLocks noGrp="1"/>
          </p:cNvSpPr>
          <p:nvPr>
            <p:ph type="body" sz="quarter" idx="38" hasCustomPrompt="1"/>
          </p:nvPr>
        </p:nvSpPr>
        <p:spPr>
          <a:xfrm>
            <a:off x="3990024" y="2868493"/>
            <a:ext cx="1056002" cy="4604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600"/>
              </a:spcBef>
              <a:buFontTx/>
              <a:buNone/>
              <a:defRPr sz="1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4" name="TextBox 33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6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37" name="TextBox 36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431292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2_Circular diagr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1"/>
            <a:ext cx="2508635" cy="37109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aphicFrame>
        <p:nvGraphicFramePr>
          <p:cNvPr id="25" name="Diagram 24"/>
          <p:cNvGraphicFramePr/>
          <p:nvPr userDrawn="1">
            <p:extLst>
              <p:ext uri="{D42A27DB-BD31-4B8C-83A1-F6EECF244321}">
                <p14:modId xmlns:p14="http://schemas.microsoft.com/office/powerpoint/2010/main" val="3951830876"/>
              </p:ext>
            </p:extLst>
          </p:nvPr>
        </p:nvGraphicFramePr>
        <p:xfrm>
          <a:off x="3162300" y="1540192"/>
          <a:ext cx="2819400" cy="27053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6" name="Text Placeholder 38"/>
          <p:cNvSpPr>
            <a:spLocks noGrp="1"/>
          </p:cNvSpPr>
          <p:nvPr>
            <p:ph type="body" sz="quarter" idx="12" hasCustomPrompt="1"/>
          </p:nvPr>
        </p:nvSpPr>
        <p:spPr>
          <a:xfrm>
            <a:off x="3271840" y="1010029"/>
            <a:ext cx="2662237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27" name="Text Placeholder 40"/>
          <p:cNvSpPr>
            <a:spLocks noGrp="1"/>
          </p:cNvSpPr>
          <p:nvPr>
            <p:ph type="body" sz="quarter" idx="13"/>
          </p:nvPr>
        </p:nvSpPr>
        <p:spPr>
          <a:xfrm>
            <a:off x="3271839" y="1190424"/>
            <a:ext cx="2671763" cy="30368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8" name="Text Placeholder 38"/>
          <p:cNvSpPr>
            <a:spLocks noGrp="1"/>
          </p:cNvSpPr>
          <p:nvPr>
            <p:ph type="body" sz="quarter" idx="24" hasCustomPrompt="1"/>
          </p:nvPr>
        </p:nvSpPr>
        <p:spPr>
          <a:xfrm>
            <a:off x="700088" y="2663843"/>
            <a:ext cx="2357542" cy="279641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29" name="Text Placeholder 40"/>
          <p:cNvSpPr>
            <a:spLocks noGrp="1"/>
          </p:cNvSpPr>
          <p:nvPr>
            <p:ph type="body" sz="quarter" idx="25"/>
          </p:nvPr>
        </p:nvSpPr>
        <p:spPr>
          <a:xfrm>
            <a:off x="689150" y="2844237"/>
            <a:ext cx="2368480" cy="34773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ext Placeholder 38"/>
          <p:cNvSpPr>
            <a:spLocks noGrp="1"/>
          </p:cNvSpPr>
          <p:nvPr>
            <p:ph type="body" sz="quarter" idx="26" hasCustomPrompt="1"/>
          </p:nvPr>
        </p:nvSpPr>
        <p:spPr>
          <a:xfrm>
            <a:off x="6073671" y="2663843"/>
            <a:ext cx="2357542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1" name="Text Placeholder 40"/>
          <p:cNvSpPr>
            <a:spLocks noGrp="1"/>
          </p:cNvSpPr>
          <p:nvPr>
            <p:ph type="body" sz="quarter" idx="27"/>
          </p:nvPr>
        </p:nvSpPr>
        <p:spPr>
          <a:xfrm>
            <a:off x="6062733" y="2844237"/>
            <a:ext cx="2368480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38"/>
          <p:cNvSpPr>
            <a:spLocks noGrp="1"/>
          </p:cNvSpPr>
          <p:nvPr>
            <p:ph type="body" sz="quarter" idx="28" hasCustomPrompt="1"/>
          </p:nvPr>
        </p:nvSpPr>
        <p:spPr>
          <a:xfrm>
            <a:off x="3270250" y="4334141"/>
            <a:ext cx="2673350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3" name="Text Placeholder 40"/>
          <p:cNvSpPr>
            <a:spLocks noGrp="1"/>
          </p:cNvSpPr>
          <p:nvPr>
            <p:ph type="body" sz="quarter" idx="29"/>
          </p:nvPr>
        </p:nvSpPr>
        <p:spPr>
          <a:xfrm>
            <a:off x="3270250" y="4514535"/>
            <a:ext cx="2673350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4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4114800" y="2725618"/>
            <a:ext cx="914400" cy="4604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1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6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65114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3_Puzzle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8645825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1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1" y="952882"/>
            <a:ext cx="8645267" cy="24726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2" name="Freeform 5"/>
          <p:cNvSpPr>
            <a:spLocks/>
          </p:cNvSpPr>
          <p:nvPr userDrawn="1"/>
        </p:nvSpPr>
        <p:spPr bwMode="auto">
          <a:xfrm>
            <a:off x="3968008" y="1422391"/>
            <a:ext cx="1203072" cy="1203071"/>
          </a:xfrm>
          <a:custGeom>
            <a:avLst/>
            <a:gdLst/>
            <a:ahLst/>
            <a:cxnLst>
              <a:cxn ang="0">
                <a:pos x="5906" y="1511"/>
              </a:cxn>
              <a:cxn ang="0">
                <a:pos x="5926" y="1342"/>
              </a:cxn>
              <a:cxn ang="0">
                <a:pos x="5971" y="1176"/>
              </a:cxn>
              <a:cxn ang="0">
                <a:pos x="6043" y="1020"/>
              </a:cxn>
              <a:cxn ang="0">
                <a:pos x="6142" y="873"/>
              </a:cxn>
              <a:cxn ang="0">
                <a:pos x="6304" y="708"/>
              </a:cxn>
              <a:cxn ang="0">
                <a:pos x="6581" y="541"/>
              </a:cxn>
              <a:cxn ang="0">
                <a:pos x="6888" y="465"/>
              </a:cxn>
              <a:cxn ang="0">
                <a:pos x="7202" y="479"/>
              </a:cxn>
              <a:cxn ang="0">
                <a:pos x="7503" y="583"/>
              </a:cxn>
              <a:cxn ang="0">
                <a:pos x="7768" y="776"/>
              </a:cxn>
              <a:cxn ang="0">
                <a:pos x="7964" y="1040"/>
              </a:cxn>
              <a:cxn ang="0">
                <a:pos x="8070" y="1339"/>
              </a:cxn>
              <a:cxn ang="0">
                <a:pos x="8086" y="1654"/>
              </a:cxn>
              <a:cxn ang="0">
                <a:pos x="8012" y="1961"/>
              </a:cxn>
              <a:cxn ang="0">
                <a:pos x="7849" y="2239"/>
              </a:cxn>
              <a:cxn ang="0">
                <a:pos x="7685" y="2404"/>
              </a:cxn>
              <a:cxn ang="0">
                <a:pos x="7539" y="2503"/>
              </a:cxn>
              <a:cxn ang="0">
                <a:pos x="7383" y="2576"/>
              </a:cxn>
              <a:cxn ang="0">
                <a:pos x="7219" y="2624"/>
              </a:cxn>
              <a:cxn ang="0">
                <a:pos x="7049" y="2645"/>
              </a:cxn>
              <a:cxn ang="0">
                <a:pos x="7036" y="5819"/>
              </a:cxn>
              <a:cxn ang="0">
                <a:pos x="6974" y="5552"/>
              </a:cxn>
              <a:cxn ang="0">
                <a:pos x="6843" y="5305"/>
              </a:cxn>
              <a:cxn ang="0">
                <a:pos x="6636" y="5083"/>
              </a:cxn>
              <a:cxn ang="0">
                <a:pos x="6357" y="4920"/>
              </a:cxn>
              <a:cxn ang="0">
                <a:pos x="6049" y="4846"/>
              </a:cxn>
              <a:cxn ang="0">
                <a:pos x="5736" y="4862"/>
              </a:cxn>
              <a:cxn ang="0">
                <a:pos x="5437" y="4969"/>
              </a:cxn>
              <a:cxn ang="0">
                <a:pos x="5173" y="5165"/>
              </a:cxn>
              <a:cxn ang="0">
                <a:pos x="4979" y="5430"/>
              </a:cxn>
              <a:cxn ang="0">
                <a:pos x="4876" y="5730"/>
              </a:cxn>
              <a:cxn ang="0">
                <a:pos x="4862" y="6045"/>
              </a:cxn>
              <a:cxn ang="0">
                <a:pos x="4938" y="6350"/>
              </a:cxn>
              <a:cxn ang="0">
                <a:pos x="5104" y="6628"/>
              </a:cxn>
              <a:cxn ang="0">
                <a:pos x="5251" y="6776"/>
              </a:cxn>
              <a:cxn ang="0">
                <a:pos x="5489" y="6927"/>
              </a:cxn>
              <a:cxn ang="0">
                <a:pos x="5752" y="7010"/>
              </a:cxn>
              <a:cxn ang="0">
                <a:pos x="2724" y="6950"/>
              </a:cxn>
              <a:cxn ang="0">
                <a:pos x="2893" y="6938"/>
              </a:cxn>
              <a:cxn ang="0">
                <a:pos x="3060" y="6900"/>
              </a:cxn>
              <a:cxn ang="0">
                <a:pos x="3219" y="6835"/>
              </a:cxn>
              <a:cxn ang="0">
                <a:pos x="3368" y="6744"/>
              </a:cxn>
              <a:cxn ang="0">
                <a:pos x="3506" y="6628"/>
              </a:cxn>
              <a:cxn ang="0">
                <a:pos x="3699" y="6362"/>
              </a:cxn>
              <a:cxn ang="0">
                <a:pos x="3803" y="6062"/>
              </a:cxn>
              <a:cxn ang="0">
                <a:pos x="3816" y="5748"/>
              </a:cxn>
              <a:cxn ang="0">
                <a:pos x="3740" y="5442"/>
              </a:cxn>
              <a:cxn ang="0">
                <a:pos x="3574" y="5164"/>
              </a:cxn>
              <a:cxn ang="0">
                <a:pos x="3328" y="4942"/>
              </a:cxn>
              <a:cxn ang="0">
                <a:pos x="3036" y="4809"/>
              </a:cxn>
              <a:cxn ang="0">
                <a:pos x="2725" y="4765"/>
              </a:cxn>
              <a:cxn ang="0">
                <a:pos x="2413" y="4811"/>
              </a:cxn>
              <a:cxn ang="0">
                <a:pos x="2123" y="4947"/>
              </a:cxn>
              <a:cxn ang="0">
                <a:pos x="1911" y="5132"/>
              </a:cxn>
              <a:cxn ang="0">
                <a:pos x="1804" y="5273"/>
              </a:cxn>
              <a:cxn ang="0">
                <a:pos x="1723" y="5428"/>
              </a:cxn>
              <a:cxn ang="0">
                <a:pos x="1669" y="5591"/>
              </a:cxn>
              <a:cxn ang="0">
                <a:pos x="1640" y="5759"/>
              </a:cxn>
              <a:cxn ang="0">
                <a:pos x="1638" y="5929"/>
              </a:cxn>
            </a:cxnLst>
            <a:rect l="0" t="0" r="r" b="b"/>
            <a:pathLst>
              <a:path w="8573" h="8573">
                <a:moveTo>
                  <a:pt x="4270" y="0"/>
                </a:moveTo>
                <a:lnTo>
                  <a:pt x="5908" y="1624"/>
                </a:lnTo>
                <a:lnTo>
                  <a:pt x="5906" y="1596"/>
                </a:lnTo>
                <a:lnTo>
                  <a:pt x="5906" y="1567"/>
                </a:lnTo>
                <a:lnTo>
                  <a:pt x="5906" y="1539"/>
                </a:lnTo>
                <a:lnTo>
                  <a:pt x="5906" y="1511"/>
                </a:lnTo>
                <a:lnTo>
                  <a:pt x="5908" y="1482"/>
                </a:lnTo>
                <a:lnTo>
                  <a:pt x="5910" y="1454"/>
                </a:lnTo>
                <a:lnTo>
                  <a:pt x="5912" y="1426"/>
                </a:lnTo>
                <a:lnTo>
                  <a:pt x="5916" y="1397"/>
                </a:lnTo>
                <a:lnTo>
                  <a:pt x="5921" y="1369"/>
                </a:lnTo>
                <a:lnTo>
                  <a:pt x="5926" y="1342"/>
                </a:lnTo>
                <a:lnTo>
                  <a:pt x="5931" y="1314"/>
                </a:lnTo>
                <a:lnTo>
                  <a:pt x="5938" y="1286"/>
                </a:lnTo>
                <a:lnTo>
                  <a:pt x="5945" y="1259"/>
                </a:lnTo>
                <a:lnTo>
                  <a:pt x="5953" y="1231"/>
                </a:lnTo>
                <a:lnTo>
                  <a:pt x="5961" y="1204"/>
                </a:lnTo>
                <a:lnTo>
                  <a:pt x="5971" y="1176"/>
                </a:lnTo>
                <a:lnTo>
                  <a:pt x="5982" y="1150"/>
                </a:lnTo>
                <a:lnTo>
                  <a:pt x="5992" y="1124"/>
                </a:lnTo>
                <a:lnTo>
                  <a:pt x="6004" y="1097"/>
                </a:lnTo>
                <a:lnTo>
                  <a:pt x="6016" y="1071"/>
                </a:lnTo>
                <a:lnTo>
                  <a:pt x="6029" y="1046"/>
                </a:lnTo>
                <a:lnTo>
                  <a:pt x="6043" y="1020"/>
                </a:lnTo>
                <a:lnTo>
                  <a:pt x="6058" y="994"/>
                </a:lnTo>
                <a:lnTo>
                  <a:pt x="6073" y="969"/>
                </a:lnTo>
                <a:lnTo>
                  <a:pt x="6089" y="945"/>
                </a:lnTo>
                <a:lnTo>
                  <a:pt x="6106" y="920"/>
                </a:lnTo>
                <a:lnTo>
                  <a:pt x="6123" y="896"/>
                </a:lnTo>
                <a:lnTo>
                  <a:pt x="6142" y="873"/>
                </a:lnTo>
                <a:lnTo>
                  <a:pt x="6160" y="850"/>
                </a:lnTo>
                <a:lnTo>
                  <a:pt x="6180" y="827"/>
                </a:lnTo>
                <a:lnTo>
                  <a:pt x="6201" y="805"/>
                </a:lnTo>
                <a:lnTo>
                  <a:pt x="6221" y="783"/>
                </a:lnTo>
                <a:lnTo>
                  <a:pt x="6262" y="744"/>
                </a:lnTo>
                <a:lnTo>
                  <a:pt x="6304" y="708"/>
                </a:lnTo>
                <a:lnTo>
                  <a:pt x="6348" y="673"/>
                </a:lnTo>
                <a:lnTo>
                  <a:pt x="6393" y="642"/>
                </a:lnTo>
                <a:lnTo>
                  <a:pt x="6438" y="613"/>
                </a:lnTo>
                <a:lnTo>
                  <a:pt x="6485" y="587"/>
                </a:lnTo>
                <a:lnTo>
                  <a:pt x="6533" y="563"/>
                </a:lnTo>
                <a:lnTo>
                  <a:pt x="6581" y="541"/>
                </a:lnTo>
                <a:lnTo>
                  <a:pt x="6632" y="523"/>
                </a:lnTo>
                <a:lnTo>
                  <a:pt x="6682" y="506"/>
                </a:lnTo>
                <a:lnTo>
                  <a:pt x="6733" y="492"/>
                </a:lnTo>
                <a:lnTo>
                  <a:pt x="6784" y="481"/>
                </a:lnTo>
                <a:lnTo>
                  <a:pt x="6837" y="472"/>
                </a:lnTo>
                <a:lnTo>
                  <a:pt x="6888" y="465"/>
                </a:lnTo>
                <a:lnTo>
                  <a:pt x="6941" y="462"/>
                </a:lnTo>
                <a:lnTo>
                  <a:pt x="6993" y="460"/>
                </a:lnTo>
                <a:lnTo>
                  <a:pt x="7046" y="461"/>
                </a:lnTo>
                <a:lnTo>
                  <a:pt x="7098" y="465"/>
                </a:lnTo>
                <a:lnTo>
                  <a:pt x="7151" y="471"/>
                </a:lnTo>
                <a:lnTo>
                  <a:pt x="7202" y="479"/>
                </a:lnTo>
                <a:lnTo>
                  <a:pt x="7254" y="490"/>
                </a:lnTo>
                <a:lnTo>
                  <a:pt x="7305" y="504"/>
                </a:lnTo>
                <a:lnTo>
                  <a:pt x="7356" y="520"/>
                </a:lnTo>
                <a:lnTo>
                  <a:pt x="7405" y="538"/>
                </a:lnTo>
                <a:lnTo>
                  <a:pt x="7455" y="560"/>
                </a:lnTo>
                <a:lnTo>
                  <a:pt x="7503" y="583"/>
                </a:lnTo>
                <a:lnTo>
                  <a:pt x="7550" y="609"/>
                </a:lnTo>
                <a:lnTo>
                  <a:pt x="7596" y="638"/>
                </a:lnTo>
                <a:lnTo>
                  <a:pt x="7641" y="668"/>
                </a:lnTo>
                <a:lnTo>
                  <a:pt x="7685" y="702"/>
                </a:lnTo>
                <a:lnTo>
                  <a:pt x="7727" y="738"/>
                </a:lnTo>
                <a:lnTo>
                  <a:pt x="7768" y="776"/>
                </a:lnTo>
                <a:lnTo>
                  <a:pt x="7806" y="817"/>
                </a:lnTo>
                <a:lnTo>
                  <a:pt x="7843" y="859"/>
                </a:lnTo>
                <a:lnTo>
                  <a:pt x="7877" y="903"/>
                </a:lnTo>
                <a:lnTo>
                  <a:pt x="7908" y="947"/>
                </a:lnTo>
                <a:lnTo>
                  <a:pt x="7937" y="993"/>
                </a:lnTo>
                <a:lnTo>
                  <a:pt x="7964" y="1040"/>
                </a:lnTo>
                <a:lnTo>
                  <a:pt x="7988" y="1088"/>
                </a:lnTo>
                <a:lnTo>
                  <a:pt x="8009" y="1137"/>
                </a:lnTo>
                <a:lnTo>
                  <a:pt x="8029" y="1187"/>
                </a:lnTo>
                <a:lnTo>
                  <a:pt x="8045" y="1238"/>
                </a:lnTo>
                <a:lnTo>
                  <a:pt x="8059" y="1288"/>
                </a:lnTo>
                <a:lnTo>
                  <a:pt x="8070" y="1339"/>
                </a:lnTo>
                <a:lnTo>
                  <a:pt x="8079" y="1391"/>
                </a:lnTo>
                <a:lnTo>
                  <a:pt x="8085" y="1444"/>
                </a:lnTo>
                <a:lnTo>
                  <a:pt x="8090" y="1496"/>
                </a:lnTo>
                <a:lnTo>
                  <a:pt x="8091" y="1549"/>
                </a:lnTo>
                <a:lnTo>
                  <a:pt x="8090" y="1601"/>
                </a:lnTo>
                <a:lnTo>
                  <a:pt x="8086" y="1654"/>
                </a:lnTo>
                <a:lnTo>
                  <a:pt x="8080" y="1705"/>
                </a:lnTo>
                <a:lnTo>
                  <a:pt x="8071" y="1758"/>
                </a:lnTo>
                <a:lnTo>
                  <a:pt x="8061" y="1809"/>
                </a:lnTo>
                <a:lnTo>
                  <a:pt x="8047" y="1861"/>
                </a:lnTo>
                <a:lnTo>
                  <a:pt x="8031" y="1911"/>
                </a:lnTo>
                <a:lnTo>
                  <a:pt x="8012" y="1961"/>
                </a:lnTo>
                <a:lnTo>
                  <a:pt x="7992" y="2010"/>
                </a:lnTo>
                <a:lnTo>
                  <a:pt x="7968" y="2058"/>
                </a:lnTo>
                <a:lnTo>
                  <a:pt x="7942" y="2105"/>
                </a:lnTo>
                <a:lnTo>
                  <a:pt x="7914" y="2152"/>
                </a:lnTo>
                <a:lnTo>
                  <a:pt x="7883" y="2197"/>
                </a:lnTo>
                <a:lnTo>
                  <a:pt x="7849" y="2239"/>
                </a:lnTo>
                <a:lnTo>
                  <a:pt x="7813" y="2282"/>
                </a:lnTo>
                <a:lnTo>
                  <a:pt x="7774" y="2323"/>
                </a:lnTo>
                <a:lnTo>
                  <a:pt x="7753" y="2345"/>
                </a:lnTo>
                <a:lnTo>
                  <a:pt x="7730" y="2365"/>
                </a:lnTo>
                <a:lnTo>
                  <a:pt x="7708" y="2384"/>
                </a:lnTo>
                <a:lnTo>
                  <a:pt x="7685" y="2404"/>
                </a:lnTo>
                <a:lnTo>
                  <a:pt x="7662" y="2422"/>
                </a:lnTo>
                <a:lnTo>
                  <a:pt x="7638" y="2440"/>
                </a:lnTo>
                <a:lnTo>
                  <a:pt x="7613" y="2457"/>
                </a:lnTo>
                <a:lnTo>
                  <a:pt x="7590" y="2473"/>
                </a:lnTo>
                <a:lnTo>
                  <a:pt x="7564" y="2488"/>
                </a:lnTo>
                <a:lnTo>
                  <a:pt x="7539" y="2503"/>
                </a:lnTo>
                <a:lnTo>
                  <a:pt x="7514" y="2517"/>
                </a:lnTo>
                <a:lnTo>
                  <a:pt x="7488" y="2530"/>
                </a:lnTo>
                <a:lnTo>
                  <a:pt x="7462" y="2543"/>
                </a:lnTo>
                <a:lnTo>
                  <a:pt x="7436" y="2555"/>
                </a:lnTo>
                <a:lnTo>
                  <a:pt x="7410" y="2566"/>
                </a:lnTo>
                <a:lnTo>
                  <a:pt x="7383" y="2576"/>
                </a:lnTo>
                <a:lnTo>
                  <a:pt x="7356" y="2586"/>
                </a:lnTo>
                <a:lnTo>
                  <a:pt x="7328" y="2595"/>
                </a:lnTo>
                <a:lnTo>
                  <a:pt x="7301" y="2603"/>
                </a:lnTo>
                <a:lnTo>
                  <a:pt x="7273" y="2611"/>
                </a:lnTo>
                <a:lnTo>
                  <a:pt x="7245" y="2617"/>
                </a:lnTo>
                <a:lnTo>
                  <a:pt x="7219" y="2624"/>
                </a:lnTo>
                <a:lnTo>
                  <a:pt x="7191" y="2629"/>
                </a:lnTo>
                <a:lnTo>
                  <a:pt x="7162" y="2633"/>
                </a:lnTo>
                <a:lnTo>
                  <a:pt x="7134" y="2637"/>
                </a:lnTo>
                <a:lnTo>
                  <a:pt x="7106" y="2641"/>
                </a:lnTo>
                <a:lnTo>
                  <a:pt x="7078" y="2643"/>
                </a:lnTo>
                <a:lnTo>
                  <a:pt x="7049" y="2645"/>
                </a:lnTo>
                <a:lnTo>
                  <a:pt x="7021" y="2645"/>
                </a:lnTo>
                <a:lnTo>
                  <a:pt x="6992" y="2646"/>
                </a:lnTo>
                <a:lnTo>
                  <a:pt x="6964" y="2645"/>
                </a:lnTo>
                <a:lnTo>
                  <a:pt x="6936" y="2644"/>
                </a:lnTo>
                <a:lnTo>
                  <a:pt x="8573" y="4268"/>
                </a:lnTo>
                <a:lnTo>
                  <a:pt x="7036" y="5819"/>
                </a:lnTo>
                <a:lnTo>
                  <a:pt x="7030" y="5774"/>
                </a:lnTo>
                <a:lnTo>
                  <a:pt x="7022" y="5729"/>
                </a:lnTo>
                <a:lnTo>
                  <a:pt x="7014" y="5684"/>
                </a:lnTo>
                <a:lnTo>
                  <a:pt x="7002" y="5640"/>
                </a:lnTo>
                <a:lnTo>
                  <a:pt x="6989" y="5596"/>
                </a:lnTo>
                <a:lnTo>
                  <a:pt x="6974" y="5552"/>
                </a:lnTo>
                <a:lnTo>
                  <a:pt x="6957" y="5509"/>
                </a:lnTo>
                <a:lnTo>
                  <a:pt x="6938" y="5467"/>
                </a:lnTo>
                <a:lnTo>
                  <a:pt x="6917" y="5426"/>
                </a:lnTo>
                <a:lnTo>
                  <a:pt x="6895" y="5385"/>
                </a:lnTo>
                <a:lnTo>
                  <a:pt x="6870" y="5344"/>
                </a:lnTo>
                <a:lnTo>
                  <a:pt x="6843" y="5305"/>
                </a:lnTo>
                <a:lnTo>
                  <a:pt x="6815" y="5267"/>
                </a:lnTo>
                <a:lnTo>
                  <a:pt x="6785" y="5229"/>
                </a:lnTo>
                <a:lnTo>
                  <a:pt x="6753" y="5193"/>
                </a:lnTo>
                <a:lnTo>
                  <a:pt x="6720" y="5158"/>
                </a:lnTo>
                <a:lnTo>
                  <a:pt x="6679" y="5120"/>
                </a:lnTo>
                <a:lnTo>
                  <a:pt x="6636" y="5083"/>
                </a:lnTo>
                <a:lnTo>
                  <a:pt x="6592" y="5050"/>
                </a:lnTo>
                <a:lnTo>
                  <a:pt x="6547" y="5019"/>
                </a:lnTo>
                <a:lnTo>
                  <a:pt x="6501" y="4990"/>
                </a:lnTo>
                <a:lnTo>
                  <a:pt x="6454" y="4964"/>
                </a:lnTo>
                <a:lnTo>
                  <a:pt x="6405" y="4941"/>
                </a:lnTo>
                <a:lnTo>
                  <a:pt x="6357" y="4920"/>
                </a:lnTo>
                <a:lnTo>
                  <a:pt x="6307" y="4901"/>
                </a:lnTo>
                <a:lnTo>
                  <a:pt x="6256" y="4886"/>
                </a:lnTo>
                <a:lnTo>
                  <a:pt x="6206" y="4872"/>
                </a:lnTo>
                <a:lnTo>
                  <a:pt x="6153" y="4861"/>
                </a:lnTo>
                <a:lnTo>
                  <a:pt x="6102" y="4853"/>
                </a:lnTo>
                <a:lnTo>
                  <a:pt x="6049" y="4846"/>
                </a:lnTo>
                <a:lnTo>
                  <a:pt x="5997" y="4843"/>
                </a:lnTo>
                <a:lnTo>
                  <a:pt x="5945" y="4842"/>
                </a:lnTo>
                <a:lnTo>
                  <a:pt x="5893" y="4843"/>
                </a:lnTo>
                <a:lnTo>
                  <a:pt x="5840" y="4847"/>
                </a:lnTo>
                <a:lnTo>
                  <a:pt x="5788" y="4854"/>
                </a:lnTo>
                <a:lnTo>
                  <a:pt x="5736" y="4862"/>
                </a:lnTo>
                <a:lnTo>
                  <a:pt x="5685" y="4874"/>
                </a:lnTo>
                <a:lnTo>
                  <a:pt x="5633" y="4888"/>
                </a:lnTo>
                <a:lnTo>
                  <a:pt x="5583" y="4904"/>
                </a:lnTo>
                <a:lnTo>
                  <a:pt x="5533" y="4924"/>
                </a:lnTo>
                <a:lnTo>
                  <a:pt x="5484" y="4945"/>
                </a:lnTo>
                <a:lnTo>
                  <a:pt x="5437" y="4969"/>
                </a:lnTo>
                <a:lnTo>
                  <a:pt x="5390" y="4995"/>
                </a:lnTo>
                <a:lnTo>
                  <a:pt x="5343" y="5024"/>
                </a:lnTo>
                <a:lnTo>
                  <a:pt x="5298" y="5055"/>
                </a:lnTo>
                <a:lnTo>
                  <a:pt x="5255" y="5090"/>
                </a:lnTo>
                <a:lnTo>
                  <a:pt x="5214" y="5125"/>
                </a:lnTo>
                <a:lnTo>
                  <a:pt x="5173" y="5165"/>
                </a:lnTo>
                <a:lnTo>
                  <a:pt x="5134" y="5206"/>
                </a:lnTo>
                <a:lnTo>
                  <a:pt x="5098" y="5247"/>
                </a:lnTo>
                <a:lnTo>
                  <a:pt x="5065" y="5291"/>
                </a:lnTo>
                <a:lnTo>
                  <a:pt x="5033" y="5337"/>
                </a:lnTo>
                <a:lnTo>
                  <a:pt x="5006" y="5383"/>
                </a:lnTo>
                <a:lnTo>
                  <a:pt x="4979" y="5430"/>
                </a:lnTo>
                <a:lnTo>
                  <a:pt x="4955" y="5478"/>
                </a:lnTo>
                <a:lnTo>
                  <a:pt x="4935" y="5526"/>
                </a:lnTo>
                <a:lnTo>
                  <a:pt x="4916" y="5577"/>
                </a:lnTo>
                <a:lnTo>
                  <a:pt x="4900" y="5627"/>
                </a:lnTo>
                <a:lnTo>
                  <a:pt x="4886" y="5679"/>
                </a:lnTo>
                <a:lnTo>
                  <a:pt x="4876" y="5730"/>
                </a:lnTo>
                <a:lnTo>
                  <a:pt x="4867" y="5782"/>
                </a:lnTo>
                <a:lnTo>
                  <a:pt x="4861" y="5834"/>
                </a:lnTo>
                <a:lnTo>
                  <a:pt x="4857" y="5887"/>
                </a:lnTo>
                <a:lnTo>
                  <a:pt x="4856" y="5939"/>
                </a:lnTo>
                <a:lnTo>
                  <a:pt x="4857" y="5992"/>
                </a:lnTo>
                <a:lnTo>
                  <a:pt x="4862" y="6045"/>
                </a:lnTo>
                <a:lnTo>
                  <a:pt x="4868" y="6096"/>
                </a:lnTo>
                <a:lnTo>
                  <a:pt x="4877" y="6149"/>
                </a:lnTo>
                <a:lnTo>
                  <a:pt x="4889" y="6200"/>
                </a:lnTo>
                <a:lnTo>
                  <a:pt x="4903" y="6250"/>
                </a:lnTo>
                <a:lnTo>
                  <a:pt x="4919" y="6301"/>
                </a:lnTo>
                <a:lnTo>
                  <a:pt x="4938" y="6350"/>
                </a:lnTo>
                <a:lnTo>
                  <a:pt x="4959" y="6400"/>
                </a:lnTo>
                <a:lnTo>
                  <a:pt x="4983" y="6448"/>
                </a:lnTo>
                <a:lnTo>
                  <a:pt x="5010" y="6495"/>
                </a:lnTo>
                <a:lnTo>
                  <a:pt x="5039" y="6540"/>
                </a:lnTo>
                <a:lnTo>
                  <a:pt x="5070" y="6585"/>
                </a:lnTo>
                <a:lnTo>
                  <a:pt x="5104" y="6628"/>
                </a:lnTo>
                <a:lnTo>
                  <a:pt x="5141" y="6671"/>
                </a:lnTo>
                <a:lnTo>
                  <a:pt x="5179" y="6711"/>
                </a:lnTo>
                <a:lnTo>
                  <a:pt x="5196" y="6728"/>
                </a:lnTo>
                <a:lnTo>
                  <a:pt x="5215" y="6745"/>
                </a:lnTo>
                <a:lnTo>
                  <a:pt x="5233" y="6761"/>
                </a:lnTo>
                <a:lnTo>
                  <a:pt x="5251" y="6776"/>
                </a:lnTo>
                <a:lnTo>
                  <a:pt x="5289" y="6806"/>
                </a:lnTo>
                <a:lnTo>
                  <a:pt x="5327" y="6834"/>
                </a:lnTo>
                <a:lnTo>
                  <a:pt x="5367" y="6860"/>
                </a:lnTo>
                <a:lnTo>
                  <a:pt x="5407" y="6884"/>
                </a:lnTo>
                <a:lnTo>
                  <a:pt x="5447" y="6907"/>
                </a:lnTo>
                <a:lnTo>
                  <a:pt x="5489" y="6927"/>
                </a:lnTo>
                <a:lnTo>
                  <a:pt x="5532" y="6946"/>
                </a:lnTo>
                <a:lnTo>
                  <a:pt x="5575" y="6962"/>
                </a:lnTo>
                <a:lnTo>
                  <a:pt x="5619" y="6977"/>
                </a:lnTo>
                <a:lnTo>
                  <a:pt x="5663" y="6990"/>
                </a:lnTo>
                <a:lnTo>
                  <a:pt x="5708" y="7000"/>
                </a:lnTo>
                <a:lnTo>
                  <a:pt x="5752" y="7010"/>
                </a:lnTo>
                <a:lnTo>
                  <a:pt x="5797" y="7016"/>
                </a:lnTo>
                <a:lnTo>
                  <a:pt x="5843" y="7022"/>
                </a:lnTo>
                <a:lnTo>
                  <a:pt x="4305" y="8573"/>
                </a:lnTo>
                <a:lnTo>
                  <a:pt x="2667" y="6949"/>
                </a:lnTo>
                <a:lnTo>
                  <a:pt x="2695" y="6950"/>
                </a:lnTo>
                <a:lnTo>
                  <a:pt x="2724" y="6950"/>
                </a:lnTo>
                <a:lnTo>
                  <a:pt x="2752" y="6950"/>
                </a:lnTo>
                <a:lnTo>
                  <a:pt x="2781" y="6949"/>
                </a:lnTo>
                <a:lnTo>
                  <a:pt x="2809" y="6948"/>
                </a:lnTo>
                <a:lnTo>
                  <a:pt x="2836" y="6945"/>
                </a:lnTo>
                <a:lnTo>
                  <a:pt x="2865" y="6941"/>
                </a:lnTo>
                <a:lnTo>
                  <a:pt x="2893" y="6938"/>
                </a:lnTo>
                <a:lnTo>
                  <a:pt x="2921" y="6934"/>
                </a:lnTo>
                <a:lnTo>
                  <a:pt x="2949" y="6928"/>
                </a:lnTo>
                <a:lnTo>
                  <a:pt x="2977" y="6922"/>
                </a:lnTo>
                <a:lnTo>
                  <a:pt x="3005" y="6916"/>
                </a:lnTo>
                <a:lnTo>
                  <a:pt x="3032" y="6908"/>
                </a:lnTo>
                <a:lnTo>
                  <a:pt x="3060" y="6900"/>
                </a:lnTo>
                <a:lnTo>
                  <a:pt x="3086" y="6891"/>
                </a:lnTo>
                <a:lnTo>
                  <a:pt x="3113" y="6881"/>
                </a:lnTo>
                <a:lnTo>
                  <a:pt x="3140" y="6871"/>
                </a:lnTo>
                <a:lnTo>
                  <a:pt x="3167" y="6860"/>
                </a:lnTo>
                <a:lnTo>
                  <a:pt x="3194" y="6848"/>
                </a:lnTo>
                <a:lnTo>
                  <a:pt x="3219" y="6835"/>
                </a:lnTo>
                <a:lnTo>
                  <a:pt x="3245" y="6822"/>
                </a:lnTo>
                <a:lnTo>
                  <a:pt x="3271" y="6807"/>
                </a:lnTo>
                <a:lnTo>
                  <a:pt x="3296" y="6793"/>
                </a:lnTo>
                <a:lnTo>
                  <a:pt x="3320" y="6777"/>
                </a:lnTo>
                <a:lnTo>
                  <a:pt x="3345" y="6761"/>
                </a:lnTo>
                <a:lnTo>
                  <a:pt x="3368" y="6744"/>
                </a:lnTo>
                <a:lnTo>
                  <a:pt x="3393" y="6727"/>
                </a:lnTo>
                <a:lnTo>
                  <a:pt x="3416" y="6709"/>
                </a:lnTo>
                <a:lnTo>
                  <a:pt x="3439" y="6689"/>
                </a:lnTo>
                <a:lnTo>
                  <a:pt x="3462" y="6670"/>
                </a:lnTo>
                <a:lnTo>
                  <a:pt x="3484" y="6648"/>
                </a:lnTo>
                <a:lnTo>
                  <a:pt x="3506" y="6628"/>
                </a:lnTo>
                <a:lnTo>
                  <a:pt x="3544" y="6586"/>
                </a:lnTo>
                <a:lnTo>
                  <a:pt x="3580" y="6544"/>
                </a:lnTo>
                <a:lnTo>
                  <a:pt x="3613" y="6500"/>
                </a:lnTo>
                <a:lnTo>
                  <a:pt x="3644" y="6455"/>
                </a:lnTo>
                <a:lnTo>
                  <a:pt x="3673" y="6409"/>
                </a:lnTo>
                <a:lnTo>
                  <a:pt x="3699" y="6362"/>
                </a:lnTo>
                <a:lnTo>
                  <a:pt x="3722" y="6314"/>
                </a:lnTo>
                <a:lnTo>
                  <a:pt x="3744" y="6266"/>
                </a:lnTo>
                <a:lnTo>
                  <a:pt x="3762" y="6215"/>
                </a:lnTo>
                <a:lnTo>
                  <a:pt x="3778" y="6165"/>
                </a:lnTo>
                <a:lnTo>
                  <a:pt x="3791" y="6114"/>
                </a:lnTo>
                <a:lnTo>
                  <a:pt x="3803" y="6062"/>
                </a:lnTo>
                <a:lnTo>
                  <a:pt x="3812" y="6010"/>
                </a:lnTo>
                <a:lnTo>
                  <a:pt x="3817" y="5958"/>
                </a:lnTo>
                <a:lnTo>
                  <a:pt x="3821" y="5905"/>
                </a:lnTo>
                <a:lnTo>
                  <a:pt x="3822" y="5853"/>
                </a:lnTo>
                <a:lnTo>
                  <a:pt x="3820" y="5801"/>
                </a:lnTo>
                <a:lnTo>
                  <a:pt x="3816" y="5748"/>
                </a:lnTo>
                <a:lnTo>
                  <a:pt x="3809" y="5696"/>
                </a:lnTo>
                <a:lnTo>
                  <a:pt x="3801" y="5644"/>
                </a:lnTo>
                <a:lnTo>
                  <a:pt x="3789" y="5593"/>
                </a:lnTo>
                <a:lnTo>
                  <a:pt x="3775" y="5541"/>
                </a:lnTo>
                <a:lnTo>
                  <a:pt x="3759" y="5491"/>
                </a:lnTo>
                <a:lnTo>
                  <a:pt x="3740" y="5442"/>
                </a:lnTo>
                <a:lnTo>
                  <a:pt x="3719" y="5392"/>
                </a:lnTo>
                <a:lnTo>
                  <a:pt x="3695" y="5345"/>
                </a:lnTo>
                <a:lnTo>
                  <a:pt x="3669" y="5298"/>
                </a:lnTo>
                <a:lnTo>
                  <a:pt x="3640" y="5252"/>
                </a:lnTo>
                <a:lnTo>
                  <a:pt x="3608" y="5207"/>
                </a:lnTo>
                <a:lnTo>
                  <a:pt x="3574" y="5164"/>
                </a:lnTo>
                <a:lnTo>
                  <a:pt x="3538" y="5122"/>
                </a:lnTo>
                <a:lnTo>
                  <a:pt x="3499" y="5081"/>
                </a:lnTo>
                <a:lnTo>
                  <a:pt x="3459" y="5043"/>
                </a:lnTo>
                <a:lnTo>
                  <a:pt x="3416" y="5006"/>
                </a:lnTo>
                <a:lnTo>
                  <a:pt x="3372" y="4973"/>
                </a:lnTo>
                <a:lnTo>
                  <a:pt x="3328" y="4942"/>
                </a:lnTo>
                <a:lnTo>
                  <a:pt x="3282" y="4914"/>
                </a:lnTo>
                <a:lnTo>
                  <a:pt x="3234" y="4887"/>
                </a:lnTo>
                <a:lnTo>
                  <a:pt x="3186" y="4863"/>
                </a:lnTo>
                <a:lnTo>
                  <a:pt x="3137" y="4843"/>
                </a:lnTo>
                <a:lnTo>
                  <a:pt x="3086" y="4825"/>
                </a:lnTo>
                <a:lnTo>
                  <a:pt x="3036" y="4809"/>
                </a:lnTo>
                <a:lnTo>
                  <a:pt x="2986" y="4795"/>
                </a:lnTo>
                <a:lnTo>
                  <a:pt x="2934" y="4784"/>
                </a:lnTo>
                <a:lnTo>
                  <a:pt x="2881" y="4775"/>
                </a:lnTo>
                <a:lnTo>
                  <a:pt x="2829" y="4769"/>
                </a:lnTo>
                <a:lnTo>
                  <a:pt x="2777" y="4766"/>
                </a:lnTo>
                <a:lnTo>
                  <a:pt x="2725" y="4765"/>
                </a:lnTo>
                <a:lnTo>
                  <a:pt x="2672" y="4766"/>
                </a:lnTo>
                <a:lnTo>
                  <a:pt x="2620" y="4770"/>
                </a:lnTo>
                <a:lnTo>
                  <a:pt x="2567" y="4777"/>
                </a:lnTo>
                <a:lnTo>
                  <a:pt x="2516" y="4785"/>
                </a:lnTo>
                <a:lnTo>
                  <a:pt x="2464" y="4797"/>
                </a:lnTo>
                <a:lnTo>
                  <a:pt x="2413" y="4811"/>
                </a:lnTo>
                <a:lnTo>
                  <a:pt x="2362" y="4827"/>
                </a:lnTo>
                <a:lnTo>
                  <a:pt x="2313" y="4846"/>
                </a:lnTo>
                <a:lnTo>
                  <a:pt x="2264" y="4868"/>
                </a:lnTo>
                <a:lnTo>
                  <a:pt x="2216" y="4891"/>
                </a:lnTo>
                <a:lnTo>
                  <a:pt x="2169" y="4918"/>
                </a:lnTo>
                <a:lnTo>
                  <a:pt x="2123" y="4947"/>
                </a:lnTo>
                <a:lnTo>
                  <a:pt x="2078" y="4978"/>
                </a:lnTo>
                <a:lnTo>
                  <a:pt x="2035" y="5013"/>
                </a:lnTo>
                <a:lnTo>
                  <a:pt x="1993" y="5049"/>
                </a:lnTo>
                <a:lnTo>
                  <a:pt x="1952" y="5088"/>
                </a:lnTo>
                <a:lnTo>
                  <a:pt x="1931" y="5109"/>
                </a:lnTo>
                <a:lnTo>
                  <a:pt x="1911" y="5132"/>
                </a:lnTo>
                <a:lnTo>
                  <a:pt x="1891" y="5154"/>
                </a:lnTo>
                <a:lnTo>
                  <a:pt x="1872" y="5178"/>
                </a:lnTo>
                <a:lnTo>
                  <a:pt x="1854" y="5201"/>
                </a:lnTo>
                <a:lnTo>
                  <a:pt x="1837" y="5225"/>
                </a:lnTo>
                <a:lnTo>
                  <a:pt x="1821" y="5250"/>
                </a:lnTo>
                <a:lnTo>
                  <a:pt x="1804" y="5273"/>
                </a:lnTo>
                <a:lnTo>
                  <a:pt x="1788" y="5299"/>
                </a:lnTo>
                <a:lnTo>
                  <a:pt x="1774" y="5324"/>
                </a:lnTo>
                <a:lnTo>
                  <a:pt x="1760" y="5349"/>
                </a:lnTo>
                <a:lnTo>
                  <a:pt x="1748" y="5375"/>
                </a:lnTo>
                <a:lnTo>
                  <a:pt x="1735" y="5402"/>
                </a:lnTo>
                <a:lnTo>
                  <a:pt x="1723" y="5428"/>
                </a:lnTo>
                <a:lnTo>
                  <a:pt x="1712" y="5455"/>
                </a:lnTo>
                <a:lnTo>
                  <a:pt x="1703" y="5481"/>
                </a:lnTo>
                <a:lnTo>
                  <a:pt x="1693" y="5508"/>
                </a:lnTo>
                <a:lnTo>
                  <a:pt x="1684" y="5536"/>
                </a:lnTo>
                <a:lnTo>
                  <a:pt x="1676" y="5563"/>
                </a:lnTo>
                <a:lnTo>
                  <a:pt x="1669" y="5591"/>
                </a:lnTo>
                <a:lnTo>
                  <a:pt x="1663" y="5619"/>
                </a:lnTo>
                <a:lnTo>
                  <a:pt x="1656" y="5647"/>
                </a:lnTo>
                <a:lnTo>
                  <a:pt x="1651" y="5674"/>
                </a:lnTo>
                <a:lnTo>
                  <a:pt x="1647" y="5702"/>
                </a:lnTo>
                <a:lnTo>
                  <a:pt x="1644" y="5730"/>
                </a:lnTo>
                <a:lnTo>
                  <a:pt x="1640" y="5759"/>
                </a:lnTo>
                <a:lnTo>
                  <a:pt x="1638" y="5787"/>
                </a:lnTo>
                <a:lnTo>
                  <a:pt x="1637" y="5815"/>
                </a:lnTo>
                <a:lnTo>
                  <a:pt x="1636" y="5844"/>
                </a:lnTo>
                <a:lnTo>
                  <a:pt x="1636" y="5872"/>
                </a:lnTo>
                <a:lnTo>
                  <a:pt x="1637" y="5901"/>
                </a:lnTo>
                <a:lnTo>
                  <a:pt x="1638" y="5929"/>
                </a:lnTo>
                <a:lnTo>
                  <a:pt x="0" y="4305"/>
                </a:lnTo>
                <a:lnTo>
                  <a:pt x="4270" y="0"/>
                </a:lnTo>
              </a:path>
            </a:pathLst>
          </a:custGeom>
          <a:solidFill>
            <a:srgbClr val="0574BB"/>
          </a:solidFill>
          <a:ln w="12700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ar-SA">
              <a:latin typeface="+mj-lt"/>
            </a:endParaRPr>
          </a:p>
        </p:txBody>
      </p:sp>
      <p:sp>
        <p:nvSpPr>
          <p:cNvPr id="63" name="Freeform 6"/>
          <p:cNvSpPr>
            <a:spLocks/>
          </p:cNvSpPr>
          <p:nvPr userDrawn="1"/>
        </p:nvSpPr>
        <p:spPr bwMode="auto">
          <a:xfrm>
            <a:off x="3368928" y="2026382"/>
            <a:ext cx="1203072" cy="1203071"/>
          </a:xfrm>
          <a:custGeom>
            <a:avLst/>
            <a:gdLst/>
            <a:ahLst/>
            <a:cxnLst>
              <a:cxn ang="0">
                <a:pos x="5904" y="1567"/>
              </a:cxn>
              <a:cxn ang="0">
                <a:pos x="5908" y="1453"/>
              </a:cxn>
              <a:cxn ang="0">
                <a:pos x="5924" y="1342"/>
              </a:cxn>
              <a:cxn ang="0">
                <a:pos x="5952" y="1231"/>
              </a:cxn>
              <a:cxn ang="0">
                <a:pos x="5991" y="1123"/>
              </a:cxn>
              <a:cxn ang="0">
                <a:pos x="6042" y="1019"/>
              </a:cxn>
              <a:cxn ang="0">
                <a:pos x="6105" y="920"/>
              </a:cxn>
              <a:cxn ang="0">
                <a:pos x="6179" y="827"/>
              </a:cxn>
              <a:cxn ang="0">
                <a:pos x="6303" y="708"/>
              </a:cxn>
              <a:cxn ang="0">
                <a:pos x="6484" y="586"/>
              </a:cxn>
              <a:cxn ang="0">
                <a:pos x="6681" y="506"/>
              </a:cxn>
              <a:cxn ang="0">
                <a:pos x="6888" y="465"/>
              </a:cxn>
              <a:cxn ang="0">
                <a:pos x="7097" y="464"/>
              </a:cxn>
              <a:cxn ang="0">
                <a:pos x="7304" y="504"/>
              </a:cxn>
              <a:cxn ang="0">
                <a:pos x="7502" y="582"/>
              </a:cxn>
              <a:cxn ang="0">
                <a:pos x="7684" y="701"/>
              </a:cxn>
              <a:cxn ang="0">
                <a:pos x="7842" y="859"/>
              </a:cxn>
              <a:cxn ang="0">
                <a:pos x="7963" y="1040"/>
              </a:cxn>
              <a:cxn ang="0">
                <a:pos x="8043" y="1236"/>
              </a:cxn>
              <a:cxn ang="0">
                <a:pos x="8084" y="1443"/>
              </a:cxn>
              <a:cxn ang="0">
                <a:pos x="8085" y="1653"/>
              </a:cxn>
              <a:cxn ang="0">
                <a:pos x="8046" y="1860"/>
              </a:cxn>
              <a:cxn ang="0">
                <a:pos x="7967" y="2057"/>
              </a:cxn>
              <a:cxn ang="0">
                <a:pos x="7848" y="2239"/>
              </a:cxn>
              <a:cxn ang="0">
                <a:pos x="7730" y="2365"/>
              </a:cxn>
              <a:cxn ang="0">
                <a:pos x="7636" y="2439"/>
              </a:cxn>
              <a:cxn ang="0">
                <a:pos x="7539" y="2502"/>
              </a:cxn>
              <a:cxn ang="0">
                <a:pos x="7435" y="2555"/>
              </a:cxn>
              <a:cxn ang="0">
                <a:pos x="7328" y="2595"/>
              </a:cxn>
              <a:cxn ang="0">
                <a:pos x="7217" y="2623"/>
              </a:cxn>
              <a:cxn ang="0">
                <a:pos x="7104" y="2640"/>
              </a:cxn>
              <a:cxn ang="0">
                <a:pos x="6992" y="2645"/>
              </a:cxn>
              <a:cxn ang="0">
                <a:pos x="7035" y="5819"/>
              </a:cxn>
              <a:cxn ang="0">
                <a:pos x="7001" y="5639"/>
              </a:cxn>
              <a:cxn ang="0">
                <a:pos x="6937" y="5466"/>
              </a:cxn>
              <a:cxn ang="0">
                <a:pos x="6843" y="5304"/>
              </a:cxn>
              <a:cxn ang="0">
                <a:pos x="6718" y="5157"/>
              </a:cxn>
              <a:cxn ang="0">
                <a:pos x="6547" y="5019"/>
              </a:cxn>
              <a:cxn ang="0">
                <a:pos x="6356" y="4919"/>
              </a:cxn>
              <a:cxn ang="0">
                <a:pos x="6153" y="4860"/>
              </a:cxn>
              <a:cxn ang="0">
                <a:pos x="5944" y="4841"/>
              </a:cxn>
              <a:cxn ang="0">
                <a:pos x="5735" y="4862"/>
              </a:cxn>
              <a:cxn ang="0">
                <a:pos x="5532" y="4922"/>
              </a:cxn>
              <a:cxn ang="0">
                <a:pos x="5343" y="5023"/>
              </a:cxn>
              <a:cxn ang="0">
                <a:pos x="5171" y="5164"/>
              </a:cxn>
              <a:cxn ang="0">
                <a:pos x="5033" y="5335"/>
              </a:cxn>
              <a:cxn ang="0">
                <a:pos x="4933" y="5526"/>
              </a:cxn>
              <a:cxn ang="0">
                <a:pos x="4874" y="5729"/>
              </a:cxn>
              <a:cxn ang="0">
                <a:pos x="4856" y="5938"/>
              </a:cxn>
              <a:cxn ang="0">
                <a:pos x="4876" y="6147"/>
              </a:cxn>
              <a:cxn ang="0">
                <a:pos x="4937" y="6350"/>
              </a:cxn>
              <a:cxn ang="0">
                <a:pos x="5037" y="6540"/>
              </a:cxn>
              <a:cxn ang="0">
                <a:pos x="5178" y="6711"/>
              </a:cxn>
              <a:cxn ang="0">
                <a:pos x="5250" y="6776"/>
              </a:cxn>
              <a:cxn ang="0">
                <a:pos x="5406" y="6883"/>
              </a:cxn>
              <a:cxn ang="0">
                <a:pos x="5575" y="6962"/>
              </a:cxn>
              <a:cxn ang="0">
                <a:pos x="5752" y="7009"/>
              </a:cxn>
              <a:cxn ang="0">
                <a:pos x="0" y="4303"/>
              </a:cxn>
            </a:cxnLst>
            <a:rect l="0" t="0" r="r" b="b"/>
            <a:pathLst>
              <a:path w="8573" h="8573">
                <a:moveTo>
                  <a:pt x="4268" y="0"/>
                </a:moveTo>
                <a:lnTo>
                  <a:pt x="5906" y="1624"/>
                </a:lnTo>
                <a:lnTo>
                  <a:pt x="5905" y="1596"/>
                </a:lnTo>
                <a:lnTo>
                  <a:pt x="5904" y="1567"/>
                </a:lnTo>
                <a:lnTo>
                  <a:pt x="5904" y="1539"/>
                </a:lnTo>
                <a:lnTo>
                  <a:pt x="5905" y="1510"/>
                </a:lnTo>
                <a:lnTo>
                  <a:pt x="5906" y="1482"/>
                </a:lnTo>
                <a:lnTo>
                  <a:pt x="5908" y="1453"/>
                </a:lnTo>
                <a:lnTo>
                  <a:pt x="5912" y="1425"/>
                </a:lnTo>
                <a:lnTo>
                  <a:pt x="5915" y="1397"/>
                </a:lnTo>
                <a:lnTo>
                  <a:pt x="5919" y="1369"/>
                </a:lnTo>
                <a:lnTo>
                  <a:pt x="5924" y="1342"/>
                </a:lnTo>
                <a:lnTo>
                  <a:pt x="5931" y="1314"/>
                </a:lnTo>
                <a:lnTo>
                  <a:pt x="5937" y="1286"/>
                </a:lnTo>
                <a:lnTo>
                  <a:pt x="5944" y="1258"/>
                </a:lnTo>
                <a:lnTo>
                  <a:pt x="5952" y="1231"/>
                </a:lnTo>
                <a:lnTo>
                  <a:pt x="5961" y="1203"/>
                </a:lnTo>
                <a:lnTo>
                  <a:pt x="5971" y="1176"/>
                </a:lnTo>
                <a:lnTo>
                  <a:pt x="5980" y="1150"/>
                </a:lnTo>
                <a:lnTo>
                  <a:pt x="5991" y="1123"/>
                </a:lnTo>
                <a:lnTo>
                  <a:pt x="6003" y="1097"/>
                </a:lnTo>
                <a:lnTo>
                  <a:pt x="6016" y="1070"/>
                </a:lnTo>
                <a:lnTo>
                  <a:pt x="6028" y="1044"/>
                </a:lnTo>
                <a:lnTo>
                  <a:pt x="6042" y="1019"/>
                </a:lnTo>
                <a:lnTo>
                  <a:pt x="6056" y="994"/>
                </a:lnTo>
                <a:lnTo>
                  <a:pt x="6072" y="968"/>
                </a:lnTo>
                <a:lnTo>
                  <a:pt x="6089" y="945"/>
                </a:lnTo>
                <a:lnTo>
                  <a:pt x="6105" y="920"/>
                </a:lnTo>
                <a:lnTo>
                  <a:pt x="6122" y="896"/>
                </a:lnTo>
                <a:lnTo>
                  <a:pt x="6140" y="873"/>
                </a:lnTo>
                <a:lnTo>
                  <a:pt x="6159" y="849"/>
                </a:lnTo>
                <a:lnTo>
                  <a:pt x="6179" y="827"/>
                </a:lnTo>
                <a:lnTo>
                  <a:pt x="6199" y="804"/>
                </a:lnTo>
                <a:lnTo>
                  <a:pt x="6220" y="783"/>
                </a:lnTo>
                <a:lnTo>
                  <a:pt x="6261" y="744"/>
                </a:lnTo>
                <a:lnTo>
                  <a:pt x="6303" y="708"/>
                </a:lnTo>
                <a:lnTo>
                  <a:pt x="6346" y="673"/>
                </a:lnTo>
                <a:lnTo>
                  <a:pt x="6391" y="642"/>
                </a:lnTo>
                <a:lnTo>
                  <a:pt x="6437" y="613"/>
                </a:lnTo>
                <a:lnTo>
                  <a:pt x="6484" y="586"/>
                </a:lnTo>
                <a:lnTo>
                  <a:pt x="6532" y="563"/>
                </a:lnTo>
                <a:lnTo>
                  <a:pt x="6581" y="541"/>
                </a:lnTo>
                <a:lnTo>
                  <a:pt x="6630" y="522"/>
                </a:lnTo>
                <a:lnTo>
                  <a:pt x="6681" y="506"/>
                </a:lnTo>
                <a:lnTo>
                  <a:pt x="6732" y="492"/>
                </a:lnTo>
                <a:lnTo>
                  <a:pt x="6784" y="480"/>
                </a:lnTo>
                <a:lnTo>
                  <a:pt x="6835" y="472"/>
                </a:lnTo>
                <a:lnTo>
                  <a:pt x="6888" y="465"/>
                </a:lnTo>
                <a:lnTo>
                  <a:pt x="6940" y="461"/>
                </a:lnTo>
                <a:lnTo>
                  <a:pt x="6993" y="460"/>
                </a:lnTo>
                <a:lnTo>
                  <a:pt x="7045" y="461"/>
                </a:lnTo>
                <a:lnTo>
                  <a:pt x="7097" y="464"/>
                </a:lnTo>
                <a:lnTo>
                  <a:pt x="7149" y="470"/>
                </a:lnTo>
                <a:lnTo>
                  <a:pt x="7202" y="479"/>
                </a:lnTo>
                <a:lnTo>
                  <a:pt x="7254" y="490"/>
                </a:lnTo>
                <a:lnTo>
                  <a:pt x="7304" y="504"/>
                </a:lnTo>
                <a:lnTo>
                  <a:pt x="7354" y="520"/>
                </a:lnTo>
                <a:lnTo>
                  <a:pt x="7405" y="538"/>
                </a:lnTo>
                <a:lnTo>
                  <a:pt x="7454" y="558"/>
                </a:lnTo>
                <a:lnTo>
                  <a:pt x="7502" y="582"/>
                </a:lnTo>
                <a:lnTo>
                  <a:pt x="7550" y="609"/>
                </a:lnTo>
                <a:lnTo>
                  <a:pt x="7596" y="637"/>
                </a:lnTo>
                <a:lnTo>
                  <a:pt x="7640" y="668"/>
                </a:lnTo>
                <a:lnTo>
                  <a:pt x="7684" y="701"/>
                </a:lnTo>
                <a:lnTo>
                  <a:pt x="7727" y="738"/>
                </a:lnTo>
                <a:lnTo>
                  <a:pt x="7767" y="776"/>
                </a:lnTo>
                <a:lnTo>
                  <a:pt x="7806" y="817"/>
                </a:lnTo>
                <a:lnTo>
                  <a:pt x="7842" y="859"/>
                </a:lnTo>
                <a:lnTo>
                  <a:pt x="7876" y="902"/>
                </a:lnTo>
                <a:lnTo>
                  <a:pt x="7908" y="947"/>
                </a:lnTo>
                <a:lnTo>
                  <a:pt x="7937" y="993"/>
                </a:lnTo>
                <a:lnTo>
                  <a:pt x="7963" y="1040"/>
                </a:lnTo>
                <a:lnTo>
                  <a:pt x="7987" y="1087"/>
                </a:lnTo>
                <a:lnTo>
                  <a:pt x="8008" y="1137"/>
                </a:lnTo>
                <a:lnTo>
                  <a:pt x="8027" y="1186"/>
                </a:lnTo>
                <a:lnTo>
                  <a:pt x="8043" y="1236"/>
                </a:lnTo>
                <a:lnTo>
                  <a:pt x="8057" y="1288"/>
                </a:lnTo>
                <a:lnTo>
                  <a:pt x="8069" y="1339"/>
                </a:lnTo>
                <a:lnTo>
                  <a:pt x="8077" y="1391"/>
                </a:lnTo>
                <a:lnTo>
                  <a:pt x="8084" y="1443"/>
                </a:lnTo>
                <a:lnTo>
                  <a:pt x="8088" y="1496"/>
                </a:lnTo>
                <a:lnTo>
                  <a:pt x="8090" y="1548"/>
                </a:lnTo>
                <a:lnTo>
                  <a:pt x="8089" y="1600"/>
                </a:lnTo>
                <a:lnTo>
                  <a:pt x="8085" y="1653"/>
                </a:lnTo>
                <a:lnTo>
                  <a:pt x="8080" y="1705"/>
                </a:lnTo>
                <a:lnTo>
                  <a:pt x="8071" y="1757"/>
                </a:lnTo>
                <a:lnTo>
                  <a:pt x="8059" y="1809"/>
                </a:lnTo>
                <a:lnTo>
                  <a:pt x="8046" y="1860"/>
                </a:lnTo>
                <a:lnTo>
                  <a:pt x="8030" y="1910"/>
                </a:lnTo>
                <a:lnTo>
                  <a:pt x="8012" y="1961"/>
                </a:lnTo>
                <a:lnTo>
                  <a:pt x="7990" y="2009"/>
                </a:lnTo>
                <a:lnTo>
                  <a:pt x="7967" y="2057"/>
                </a:lnTo>
                <a:lnTo>
                  <a:pt x="7941" y="2104"/>
                </a:lnTo>
                <a:lnTo>
                  <a:pt x="7912" y="2150"/>
                </a:lnTo>
                <a:lnTo>
                  <a:pt x="7881" y="2195"/>
                </a:lnTo>
                <a:lnTo>
                  <a:pt x="7848" y="2239"/>
                </a:lnTo>
                <a:lnTo>
                  <a:pt x="7812" y="2281"/>
                </a:lnTo>
                <a:lnTo>
                  <a:pt x="7774" y="2323"/>
                </a:lnTo>
                <a:lnTo>
                  <a:pt x="7752" y="2343"/>
                </a:lnTo>
                <a:lnTo>
                  <a:pt x="7730" y="2365"/>
                </a:lnTo>
                <a:lnTo>
                  <a:pt x="7707" y="2384"/>
                </a:lnTo>
                <a:lnTo>
                  <a:pt x="7684" y="2404"/>
                </a:lnTo>
                <a:lnTo>
                  <a:pt x="7661" y="2422"/>
                </a:lnTo>
                <a:lnTo>
                  <a:pt x="7636" y="2439"/>
                </a:lnTo>
                <a:lnTo>
                  <a:pt x="7613" y="2456"/>
                </a:lnTo>
                <a:lnTo>
                  <a:pt x="7588" y="2472"/>
                </a:lnTo>
                <a:lnTo>
                  <a:pt x="7564" y="2488"/>
                </a:lnTo>
                <a:lnTo>
                  <a:pt x="7539" y="2502"/>
                </a:lnTo>
                <a:lnTo>
                  <a:pt x="7513" y="2517"/>
                </a:lnTo>
                <a:lnTo>
                  <a:pt x="7487" y="2530"/>
                </a:lnTo>
                <a:lnTo>
                  <a:pt x="7462" y="2543"/>
                </a:lnTo>
                <a:lnTo>
                  <a:pt x="7435" y="2555"/>
                </a:lnTo>
                <a:lnTo>
                  <a:pt x="7408" y="2566"/>
                </a:lnTo>
                <a:lnTo>
                  <a:pt x="7381" y="2576"/>
                </a:lnTo>
                <a:lnTo>
                  <a:pt x="7354" y="2586"/>
                </a:lnTo>
                <a:lnTo>
                  <a:pt x="7328" y="2595"/>
                </a:lnTo>
                <a:lnTo>
                  <a:pt x="7300" y="2603"/>
                </a:lnTo>
                <a:lnTo>
                  <a:pt x="7273" y="2611"/>
                </a:lnTo>
                <a:lnTo>
                  <a:pt x="7245" y="2617"/>
                </a:lnTo>
                <a:lnTo>
                  <a:pt x="7217" y="2623"/>
                </a:lnTo>
                <a:lnTo>
                  <a:pt x="7189" y="2629"/>
                </a:lnTo>
                <a:lnTo>
                  <a:pt x="7161" y="2633"/>
                </a:lnTo>
                <a:lnTo>
                  <a:pt x="7133" y="2636"/>
                </a:lnTo>
                <a:lnTo>
                  <a:pt x="7104" y="2640"/>
                </a:lnTo>
                <a:lnTo>
                  <a:pt x="7077" y="2643"/>
                </a:lnTo>
                <a:lnTo>
                  <a:pt x="7049" y="2644"/>
                </a:lnTo>
                <a:lnTo>
                  <a:pt x="7020" y="2645"/>
                </a:lnTo>
                <a:lnTo>
                  <a:pt x="6992" y="2645"/>
                </a:lnTo>
                <a:lnTo>
                  <a:pt x="6963" y="2645"/>
                </a:lnTo>
                <a:lnTo>
                  <a:pt x="6935" y="2644"/>
                </a:lnTo>
                <a:lnTo>
                  <a:pt x="8573" y="4268"/>
                </a:lnTo>
                <a:lnTo>
                  <a:pt x="7035" y="5819"/>
                </a:lnTo>
                <a:lnTo>
                  <a:pt x="7029" y="5773"/>
                </a:lnTo>
                <a:lnTo>
                  <a:pt x="7022" y="5728"/>
                </a:lnTo>
                <a:lnTo>
                  <a:pt x="7012" y="5684"/>
                </a:lnTo>
                <a:lnTo>
                  <a:pt x="7001" y="5639"/>
                </a:lnTo>
                <a:lnTo>
                  <a:pt x="6987" y="5595"/>
                </a:lnTo>
                <a:lnTo>
                  <a:pt x="6972" y="5552"/>
                </a:lnTo>
                <a:lnTo>
                  <a:pt x="6955" y="5509"/>
                </a:lnTo>
                <a:lnTo>
                  <a:pt x="6937" y="5466"/>
                </a:lnTo>
                <a:lnTo>
                  <a:pt x="6916" y="5424"/>
                </a:lnTo>
                <a:lnTo>
                  <a:pt x="6893" y="5384"/>
                </a:lnTo>
                <a:lnTo>
                  <a:pt x="6869" y="5344"/>
                </a:lnTo>
                <a:lnTo>
                  <a:pt x="6843" y="5304"/>
                </a:lnTo>
                <a:lnTo>
                  <a:pt x="6815" y="5267"/>
                </a:lnTo>
                <a:lnTo>
                  <a:pt x="6785" y="5229"/>
                </a:lnTo>
                <a:lnTo>
                  <a:pt x="6753" y="5193"/>
                </a:lnTo>
                <a:lnTo>
                  <a:pt x="6718" y="5157"/>
                </a:lnTo>
                <a:lnTo>
                  <a:pt x="6677" y="5119"/>
                </a:lnTo>
                <a:lnTo>
                  <a:pt x="6636" y="5083"/>
                </a:lnTo>
                <a:lnTo>
                  <a:pt x="6592" y="5050"/>
                </a:lnTo>
                <a:lnTo>
                  <a:pt x="6547" y="5019"/>
                </a:lnTo>
                <a:lnTo>
                  <a:pt x="6500" y="4990"/>
                </a:lnTo>
                <a:lnTo>
                  <a:pt x="6453" y="4964"/>
                </a:lnTo>
                <a:lnTo>
                  <a:pt x="6405" y="4941"/>
                </a:lnTo>
                <a:lnTo>
                  <a:pt x="6356" y="4919"/>
                </a:lnTo>
                <a:lnTo>
                  <a:pt x="6306" y="4901"/>
                </a:lnTo>
                <a:lnTo>
                  <a:pt x="6256" y="4885"/>
                </a:lnTo>
                <a:lnTo>
                  <a:pt x="6204" y="4872"/>
                </a:lnTo>
                <a:lnTo>
                  <a:pt x="6153" y="4860"/>
                </a:lnTo>
                <a:lnTo>
                  <a:pt x="6101" y="4852"/>
                </a:lnTo>
                <a:lnTo>
                  <a:pt x="6049" y="4846"/>
                </a:lnTo>
                <a:lnTo>
                  <a:pt x="5996" y="4842"/>
                </a:lnTo>
                <a:lnTo>
                  <a:pt x="5944" y="4841"/>
                </a:lnTo>
                <a:lnTo>
                  <a:pt x="5891" y="4843"/>
                </a:lnTo>
                <a:lnTo>
                  <a:pt x="5839" y="4846"/>
                </a:lnTo>
                <a:lnTo>
                  <a:pt x="5787" y="4854"/>
                </a:lnTo>
                <a:lnTo>
                  <a:pt x="5735" y="4862"/>
                </a:lnTo>
                <a:lnTo>
                  <a:pt x="5683" y="4874"/>
                </a:lnTo>
                <a:lnTo>
                  <a:pt x="5633" y="4888"/>
                </a:lnTo>
                <a:lnTo>
                  <a:pt x="5582" y="4904"/>
                </a:lnTo>
                <a:lnTo>
                  <a:pt x="5532" y="4922"/>
                </a:lnTo>
                <a:lnTo>
                  <a:pt x="5483" y="4944"/>
                </a:lnTo>
                <a:lnTo>
                  <a:pt x="5435" y="4969"/>
                </a:lnTo>
                <a:lnTo>
                  <a:pt x="5388" y="4994"/>
                </a:lnTo>
                <a:lnTo>
                  <a:pt x="5343" y="5023"/>
                </a:lnTo>
                <a:lnTo>
                  <a:pt x="5298" y="5055"/>
                </a:lnTo>
                <a:lnTo>
                  <a:pt x="5254" y="5089"/>
                </a:lnTo>
                <a:lnTo>
                  <a:pt x="5212" y="5125"/>
                </a:lnTo>
                <a:lnTo>
                  <a:pt x="5171" y="5164"/>
                </a:lnTo>
                <a:lnTo>
                  <a:pt x="5134" y="5205"/>
                </a:lnTo>
                <a:lnTo>
                  <a:pt x="5097" y="5247"/>
                </a:lnTo>
                <a:lnTo>
                  <a:pt x="5064" y="5291"/>
                </a:lnTo>
                <a:lnTo>
                  <a:pt x="5033" y="5335"/>
                </a:lnTo>
                <a:lnTo>
                  <a:pt x="5004" y="5382"/>
                </a:lnTo>
                <a:lnTo>
                  <a:pt x="4978" y="5429"/>
                </a:lnTo>
                <a:lnTo>
                  <a:pt x="4955" y="5477"/>
                </a:lnTo>
                <a:lnTo>
                  <a:pt x="4933" y="5526"/>
                </a:lnTo>
                <a:lnTo>
                  <a:pt x="4915" y="5577"/>
                </a:lnTo>
                <a:lnTo>
                  <a:pt x="4899" y="5627"/>
                </a:lnTo>
                <a:lnTo>
                  <a:pt x="4886" y="5678"/>
                </a:lnTo>
                <a:lnTo>
                  <a:pt x="4874" y="5729"/>
                </a:lnTo>
                <a:lnTo>
                  <a:pt x="4866" y="5782"/>
                </a:lnTo>
                <a:lnTo>
                  <a:pt x="4860" y="5834"/>
                </a:lnTo>
                <a:lnTo>
                  <a:pt x="4857" y="5886"/>
                </a:lnTo>
                <a:lnTo>
                  <a:pt x="4856" y="5938"/>
                </a:lnTo>
                <a:lnTo>
                  <a:pt x="4857" y="5991"/>
                </a:lnTo>
                <a:lnTo>
                  <a:pt x="4861" y="6043"/>
                </a:lnTo>
                <a:lnTo>
                  <a:pt x="4868" y="6096"/>
                </a:lnTo>
                <a:lnTo>
                  <a:pt x="4876" y="6147"/>
                </a:lnTo>
                <a:lnTo>
                  <a:pt x="4888" y="6199"/>
                </a:lnTo>
                <a:lnTo>
                  <a:pt x="4902" y="6250"/>
                </a:lnTo>
                <a:lnTo>
                  <a:pt x="4918" y="6301"/>
                </a:lnTo>
                <a:lnTo>
                  <a:pt x="4937" y="6350"/>
                </a:lnTo>
                <a:lnTo>
                  <a:pt x="4959" y="6400"/>
                </a:lnTo>
                <a:lnTo>
                  <a:pt x="4983" y="6447"/>
                </a:lnTo>
                <a:lnTo>
                  <a:pt x="5008" y="6494"/>
                </a:lnTo>
                <a:lnTo>
                  <a:pt x="5037" y="6540"/>
                </a:lnTo>
                <a:lnTo>
                  <a:pt x="5069" y="6585"/>
                </a:lnTo>
                <a:lnTo>
                  <a:pt x="5103" y="6628"/>
                </a:lnTo>
                <a:lnTo>
                  <a:pt x="5139" y="6670"/>
                </a:lnTo>
                <a:lnTo>
                  <a:pt x="5178" y="6711"/>
                </a:lnTo>
                <a:lnTo>
                  <a:pt x="5196" y="6728"/>
                </a:lnTo>
                <a:lnTo>
                  <a:pt x="5213" y="6744"/>
                </a:lnTo>
                <a:lnTo>
                  <a:pt x="5231" y="6760"/>
                </a:lnTo>
                <a:lnTo>
                  <a:pt x="5250" y="6776"/>
                </a:lnTo>
                <a:lnTo>
                  <a:pt x="5287" y="6806"/>
                </a:lnTo>
                <a:lnTo>
                  <a:pt x="5326" y="6834"/>
                </a:lnTo>
                <a:lnTo>
                  <a:pt x="5365" y="6860"/>
                </a:lnTo>
                <a:lnTo>
                  <a:pt x="5406" y="6883"/>
                </a:lnTo>
                <a:lnTo>
                  <a:pt x="5447" y="6906"/>
                </a:lnTo>
                <a:lnTo>
                  <a:pt x="5489" y="6926"/>
                </a:lnTo>
                <a:lnTo>
                  <a:pt x="5532" y="6945"/>
                </a:lnTo>
                <a:lnTo>
                  <a:pt x="5575" y="6962"/>
                </a:lnTo>
                <a:lnTo>
                  <a:pt x="5618" y="6977"/>
                </a:lnTo>
                <a:lnTo>
                  <a:pt x="5663" y="6990"/>
                </a:lnTo>
                <a:lnTo>
                  <a:pt x="5707" y="7000"/>
                </a:lnTo>
                <a:lnTo>
                  <a:pt x="5752" y="7009"/>
                </a:lnTo>
                <a:lnTo>
                  <a:pt x="5797" y="7016"/>
                </a:lnTo>
                <a:lnTo>
                  <a:pt x="5842" y="7022"/>
                </a:lnTo>
                <a:lnTo>
                  <a:pt x="4305" y="8573"/>
                </a:lnTo>
                <a:lnTo>
                  <a:pt x="0" y="4303"/>
                </a:lnTo>
                <a:lnTo>
                  <a:pt x="4268" y="0"/>
                </a:lnTo>
                <a:close/>
              </a:path>
            </a:pathLst>
          </a:custGeom>
          <a:solidFill>
            <a:srgbClr val="013A81"/>
          </a:solidFill>
          <a:ln w="12700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ar-SA">
              <a:latin typeface="+mj-lt"/>
            </a:endParaRPr>
          </a:p>
        </p:txBody>
      </p:sp>
      <p:sp>
        <p:nvSpPr>
          <p:cNvPr id="64" name="Freeform 7"/>
          <p:cNvSpPr>
            <a:spLocks/>
          </p:cNvSpPr>
          <p:nvPr userDrawn="1"/>
        </p:nvSpPr>
        <p:spPr bwMode="auto">
          <a:xfrm>
            <a:off x="3972919" y="2625462"/>
            <a:ext cx="1203072" cy="1203071"/>
          </a:xfrm>
          <a:custGeom>
            <a:avLst/>
            <a:gdLst/>
            <a:ahLst/>
            <a:cxnLst>
              <a:cxn ang="0">
                <a:pos x="7047" y="2645"/>
              </a:cxn>
              <a:cxn ang="0">
                <a:pos x="7217" y="2624"/>
              </a:cxn>
              <a:cxn ang="0">
                <a:pos x="7381" y="2577"/>
              </a:cxn>
              <a:cxn ang="0">
                <a:pos x="7538" y="2504"/>
              </a:cxn>
              <a:cxn ang="0">
                <a:pos x="7684" y="2404"/>
              </a:cxn>
              <a:cxn ang="0">
                <a:pos x="7848" y="2240"/>
              </a:cxn>
              <a:cxn ang="0">
                <a:pos x="8011" y="1961"/>
              </a:cxn>
              <a:cxn ang="0">
                <a:pos x="8085" y="1654"/>
              </a:cxn>
              <a:cxn ang="0">
                <a:pos x="8069" y="1340"/>
              </a:cxn>
              <a:cxn ang="0">
                <a:pos x="7963" y="1041"/>
              </a:cxn>
              <a:cxn ang="0">
                <a:pos x="7766" y="777"/>
              </a:cxn>
              <a:cxn ang="0">
                <a:pos x="7501" y="584"/>
              </a:cxn>
              <a:cxn ang="0">
                <a:pos x="7201" y="480"/>
              </a:cxn>
              <a:cxn ang="0">
                <a:pos x="6887" y="467"/>
              </a:cxn>
              <a:cxn ang="0">
                <a:pos x="6581" y="542"/>
              </a:cxn>
              <a:cxn ang="0">
                <a:pos x="6303" y="708"/>
              </a:cxn>
              <a:cxn ang="0">
                <a:pos x="6140" y="873"/>
              </a:cxn>
              <a:cxn ang="0">
                <a:pos x="6041" y="1020"/>
              </a:cxn>
              <a:cxn ang="0">
                <a:pos x="5969" y="1177"/>
              </a:cxn>
              <a:cxn ang="0">
                <a:pos x="5924" y="1342"/>
              </a:cxn>
              <a:cxn ang="0">
                <a:pos x="5905" y="1512"/>
              </a:cxn>
              <a:cxn ang="0">
                <a:pos x="2730" y="1551"/>
              </a:cxn>
              <a:cxn ang="0">
                <a:pos x="2667" y="1284"/>
              </a:cxn>
              <a:cxn ang="0">
                <a:pos x="2538" y="1036"/>
              </a:cxn>
              <a:cxn ang="0">
                <a:pos x="2331" y="815"/>
              </a:cxn>
              <a:cxn ang="0">
                <a:pos x="2051" y="651"/>
              </a:cxn>
              <a:cxn ang="0">
                <a:pos x="1744" y="578"/>
              </a:cxn>
              <a:cxn ang="0">
                <a:pos x="1430" y="594"/>
              </a:cxn>
              <a:cxn ang="0">
                <a:pos x="1130" y="701"/>
              </a:cxn>
              <a:cxn ang="0">
                <a:pos x="866" y="896"/>
              </a:cxn>
              <a:cxn ang="0">
                <a:pos x="673" y="1161"/>
              </a:cxn>
              <a:cxn ang="0">
                <a:pos x="569" y="1461"/>
              </a:cxn>
              <a:cxn ang="0">
                <a:pos x="556" y="1775"/>
              </a:cxn>
              <a:cxn ang="0">
                <a:pos x="632" y="2082"/>
              </a:cxn>
              <a:cxn ang="0">
                <a:pos x="798" y="2360"/>
              </a:cxn>
              <a:cxn ang="0">
                <a:pos x="945" y="2508"/>
              </a:cxn>
              <a:cxn ang="0">
                <a:pos x="1184" y="2658"/>
              </a:cxn>
              <a:cxn ang="0">
                <a:pos x="1447" y="2741"/>
              </a:cxn>
              <a:cxn ang="0">
                <a:pos x="5743" y="7078"/>
              </a:cxn>
              <a:cxn ang="0">
                <a:pos x="5540" y="6999"/>
              </a:cxn>
              <a:cxn ang="0">
                <a:pos x="5354" y="6877"/>
              </a:cxn>
              <a:cxn ang="0">
                <a:pos x="5159" y="6676"/>
              </a:cxn>
              <a:cxn ang="0">
                <a:pos x="5008" y="6391"/>
              </a:cxn>
              <a:cxn ang="0">
                <a:pos x="4947" y="6082"/>
              </a:cxn>
              <a:cxn ang="0">
                <a:pos x="4976" y="5769"/>
              </a:cxn>
              <a:cxn ang="0">
                <a:pos x="5094" y="5473"/>
              </a:cxn>
              <a:cxn ang="0">
                <a:pos x="5302" y="5216"/>
              </a:cxn>
              <a:cxn ang="0">
                <a:pos x="5574" y="5035"/>
              </a:cxn>
              <a:cxn ang="0">
                <a:pos x="5877" y="4944"/>
              </a:cxn>
              <a:cxn ang="0">
                <a:pos x="6191" y="4943"/>
              </a:cxn>
              <a:cxn ang="0">
                <a:pos x="6495" y="5031"/>
              </a:cxn>
              <a:cxn ang="0">
                <a:pos x="6768" y="5210"/>
              </a:cxn>
              <a:cxn ang="0">
                <a:pos x="6931" y="5393"/>
              </a:cxn>
              <a:cxn ang="0">
                <a:pos x="7040" y="5585"/>
              </a:cxn>
              <a:cxn ang="0">
                <a:pos x="8573" y="4268"/>
              </a:cxn>
            </a:cxnLst>
            <a:rect l="0" t="0" r="r" b="b"/>
            <a:pathLst>
              <a:path w="8573" h="8573">
                <a:moveTo>
                  <a:pt x="8573" y="4268"/>
                </a:moveTo>
                <a:lnTo>
                  <a:pt x="6935" y="2644"/>
                </a:lnTo>
                <a:lnTo>
                  <a:pt x="6963" y="2645"/>
                </a:lnTo>
                <a:lnTo>
                  <a:pt x="6991" y="2646"/>
                </a:lnTo>
                <a:lnTo>
                  <a:pt x="7020" y="2646"/>
                </a:lnTo>
                <a:lnTo>
                  <a:pt x="7047" y="2645"/>
                </a:lnTo>
                <a:lnTo>
                  <a:pt x="7076" y="2643"/>
                </a:lnTo>
                <a:lnTo>
                  <a:pt x="7104" y="2641"/>
                </a:lnTo>
                <a:lnTo>
                  <a:pt x="7132" y="2638"/>
                </a:lnTo>
                <a:lnTo>
                  <a:pt x="7161" y="2634"/>
                </a:lnTo>
                <a:lnTo>
                  <a:pt x="7189" y="2629"/>
                </a:lnTo>
                <a:lnTo>
                  <a:pt x="7217" y="2624"/>
                </a:lnTo>
                <a:lnTo>
                  <a:pt x="7245" y="2618"/>
                </a:lnTo>
                <a:lnTo>
                  <a:pt x="7272" y="2611"/>
                </a:lnTo>
                <a:lnTo>
                  <a:pt x="7300" y="2604"/>
                </a:lnTo>
                <a:lnTo>
                  <a:pt x="7327" y="2596"/>
                </a:lnTo>
                <a:lnTo>
                  <a:pt x="7354" y="2586"/>
                </a:lnTo>
                <a:lnTo>
                  <a:pt x="7381" y="2577"/>
                </a:lnTo>
                <a:lnTo>
                  <a:pt x="7408" y="2567"/>
                </a:lnTo>
                <a:lnTo>
                  <a:pt x="7435" y="2555"/>
                </a:lnTo>
                <a:lnTo>
                  <a:pt x="7461" y="2543"/>
                </a:lnTo>
                <a:lnTo>
                  <a:pt x="7486" y="2531"/>
                </a:lnTo>
                <a:lnTo>
                  <a:pt x="7512" y="2518"/>
                </a:lnTo>
                <a:lnTo>
                  <a:pt x="7538" y="2504"/>
                </a:lnTo>
                <a:lnTo>
                  <a:pt x="7563" y="2489"/>
                </a:lnTo>
                <a:lnTo>
                  <a:pt x="7588" y="2474"/>
                </a:lnTo>
                <a:lnTo>
                  <a:pt x="7613" y="2458"/>
                </a:lnTo>
                <a:lnTo>
                  <a:pt x="7636" y="2441"/>
                </a:lnTo>
                <a:lnTo>
                  <a:pt x="7660" y="2422"/>
                </a:lnTo>
                <a:lnTo>
                  <a:pt x="7684" y="2404"/>
                </a:lnTo>
                <a:lnTo>
                  <a:pt x="7706" y="2386"/>
                </a:lnTo>
                <a:lnTo>
                  <a:pt x="7729" y="2365"/>
                </a:lnTo>
                <a:lnTo>
                  <a:pt x="7751" y="2345"/>
                </a:lnTo>
                <a:lnTo>
                  <a:pt x="7773" y="2324"/>
                </a:lnTo>
                <a:lnTo>
                  <a:pt x="7811" y="2283"/>
                </a:lnTo>
                <a:lnTo>
                  <a:pt x="7848" y="2240"/>
                </a:lnTo>
                <a:lnTo>
                  <a:pt x="7881" y="2197"/>
                </a:lnTo>
                <a:lnTo>
                  <a:pt x="7912" y="2152"/>
                </a:lnTo>
                <a:lnTo>
                  <a:pt x="7940" y="2106"/>
                </a:lnTo>
                <a:lnTo>
                  <a:pt x="7967" y="2059"/>
                </a:lnTo>
                <a:lnTo>
                  <a:pt x="7990" y="2010"/>
                </a:lnTo>
                <a:lnTo>
                  <a:pt x="8011" y="1961"/>
                </a:lnTo>
                <a:lnTo>
                  <a:pt x="8030" y="1912"/>
                </a:lnTo>
                <a:lnTo>
                  <a:pt x="8045" y="1861"/>
                </a:lnTo>
                <a:lnTo>
                  <a:pt x="8059" y="1810"/>
                </a:lnTo>
                <a:lnTo>
                  <a:pt x="8070" y="1758"/>
                </a:lnTo>
                <a:lnTo>
                  <a:pt x="8078" y="1706"/>
                </a:lnTo>
                <a:lnTo>
                  <a:pt x="8085" y="1654"/>
                </a:lnTo>
                <a:lnTo>
                  <a:pt x="8088" y="1602"/>
                </a:lnTo>
                <a:lnTo>
                  <a:pt x="8089" y="1549"/>
                </a:lnTo>
                <a:lnTo>
                  <a:pt x="8088" y="1496"/>
                </a:lnTo>
                <a:lnTo>
                  <a:pt x="8084" y="1444"/>
                </a:lnTo>
                <a:lnTo>
                  <a:pt x="8077" y="1391"/>
                </a:lnTo>
                <a:lnTo>
                  <a:pt x="8069" y="1340"/>
                </a:lnTo>
                <a:lnTo>
                  <a:pt x="8057" y="1288"/>
                </a:lnTo>
                <a:lnTo>
                  <a:pt x="8043" y="1238"/>
                </a:lnTo>
                <a:lnTo>
                  <a:pt x="8027" y="1188"/>
                </a:lnTo>
                <a:lnTo>
                  <a:pt x="8008" y="1137"/>
                </a:lnTo>
                <a:lnTo>
                  <a:pt x="7986" y="1089"/>
                </a:lnTo>
                <a:lnTo>
                  <a:pt x="7963" y="1041"/>
                </a:lnTo>
                <a:lnTo>
                  <a:pt x="7936" y="993"/>
                </a:lnTo>
                <a:lnTo>
                  <a:pt x="7907" y="947"/>
                </a:lnTo>
                <a:lnTo>
                  <a:pt x="7876" y="903"/>
                </a:lnTo>
                <a:lnTo>
                  <a:pt x="7841" y="859"/>
                </a:lnTo>
                <a:lnTo>
                  <a:pt x="7806" y="817"/>
                </a:lnTo>
                <a:lnTo>
                  <a:pt x="7766" y="777"/>
                </a:lnTo>
                <a:lnTo>
                  <a:pt x="7725" y="738"/>
                </a:lnTo>
                <a:lnTo>
                  <a:pt x="7684" y="703"/>
                </a:lnTo>
                <a:lnTo>
                  <a:pt x="7640" y="669"/>
                </a:lnTo>
                <a:lnTo>
                  <a:pt x="7595" y="638"/>
                </a:lnTo>
                <a:lnTo>
                  <a:pt x="7548" y="609"/>
                </a:lnTo>
                <a:lnTo>
                  <a:pt x="7501" y="584"/>
                </a:lnTo>
                <a:lnTo>
                  <a:pt x="7453" y="560"/>
                </a:lnTo>
                <a:lnTo>
                  <a:pt x="7404" y="539"/>
                </a:lnTo>
                <a:lnTo>
                  <a:pt x="7354" y="520"/>
                </a:lnTo>
                <a:lnTo>
                  <a:pt x="7304" y="504"/>
                </a:lnTo>
                <a:lnTo>
                  <a:pt x="7252" y="491"/>
                </a:lnTo>
                <a:lnTo>
                  <a:pt x="7201" y="480"/>
                </a:lnTo>
                <a:lnTo>
                  <a:pt x="7149" y="471"/>
                </a:lnTo>
                <a:lnTo>
                  <a:pt x="7097" y="466"/>
                </a:lnTo>
                <a:lnTo>
                  <a:pt x="7044" y="461"/>
                </a:lnTo>
                <a:lnTo>
                  <a:pt x="6992" y="460"/>
                </a:lnTo>
                <a:lnTo>
                  <a:pt x="6939" y="462"/>
                </a:lnTo>
                <a:lnTo>
                  <a:pt x="6887" y="467"/>
                </a:lnTo>
                <a:lnTo>
                  <a:pt x="6835" y="473"/>
                </a:lnTo>
                <a:lnTo>
                  <a:pt x="6783" y="482"/>
                </a:lnTo>
                <a:lnTo>
                  <a:pt x="6731" y="493"/>
                </a:lnTo>
                <a:lnTo>
                  <a:pt x="6681" y="507"/>
                </a:lnTo>
                <a:lnTo>
                  <a:pt x="6630" y="524"/>
                </a:lnTo>
                <a:lnTo>
                  <a:pt x="6581" y="542"/>
                </a:lnTo>
                <a:lnTo>
                  <a:pt x="6532" y="563"/>
                </a:lnTo>
                <a:lnTo>
                  <a:pt x="6483" y="588"/>
                </a:lnTo>
                <a:lnTo>
                  <a:pt x="6436" y="614"/>
                </a:lnTo>
                <a:lnTo>
                  <a:pt x="6391" y="643"/>
                </a:lnTo>
                <a:lnTo>
                  <a:pt x="6346" y="675"/>
                </a:lnTo>
                <a:lnTo>
                  <a:pt x="6303" y="708"/>
                </a:lnTo>
                <a:lnTo>
                  <a:pt x="6260" y="744"/>
                </a:lnTo>
                <a:lnTo>
                  <a:pt x="6220" y="783"/>
                </a:lnTo>
                <a:lnTo>
                  <a:pt x="6199" y="806"/>
                </a:lnTo>
                <a:lnTo>
                  <a:pt x="6179" y="827"/>
                </a:lnTo>
                <a:lnTo>
                  <a:pt x="6159" y="851"/>
                </a:lnTo>
                <a:lnTo>
                  <a:pt x="6140" y="873"/>
                </a:lnTo>
                <a:lnTo>
                  <a:pt x="6122" y="897"/>
                </a:lnTo>
                <a:lnTo>
                  <a:pt x="6105" y="920"/>
                </a:lnTo>
                <a:lnTo>
                  <a:pt x="6087" y="945"/>
                </a:lnTo>
                <a:lnTo>
                  <a:pt x="6071" y="970"/>
                </a:lnTo>
                <a:lnTo>
                  <a:pt x="6056" y="994"/>
                </a:lnTo>
                <a:lnTo>
                  <a:pt x="6041" y="1020"/>
                </a:lnTo>
                <a:lnTo>
                  <a:pt x="6028" y="1046"/>
                </a:lnTo>
                <a:lnTo>
                  <a:pt x="6014" y="1072"/>
                </a:lnTo>
                <a:lnTo>
                  <a:pt x="6003" y="1097"/>
                </a:lnTo>
                <a:lnTo>
                  <a:pt x="5991" y="1124"/>
                </a:lnTo>
                <a:lnTo>
                  <a:pt x="5980" y="1150"/>
                </a:lnTo>
                <a:lnTo>
                  <a:pt x="5969" y="1177"/>
                </a:lnTo>
                <a:lnTo>
                  <a:pt x="5961" y="1205"/>
                </a:lnTo>
                <a:lnTo>
                  <a:pt x="5952" y="1232"/>
                </a:lnTo>
                <a:lnTo>
                  <a:pt x="5944" y="1259"/>
                </a:lnTo>
                <a:lnTo>
                  <a:pt x="5936" y="1286"/>
                </a:lnTo>
                <a:lnTo>
                  <a:pt x="5930" y="1314"/>
                </a:lnTo>
                <a:lnTo>
                  <a:pt x="5924" y="1342"/>
                </a:lnTo>
                <a:lnTo>
                  <a:pt x="5919" y="1370"/>
                </a:lnTo>
                <a:lnTo>
                  <a:pt x="5915" y="1398"/>
                </a:lnTo>
                <a:lnTo>
                  <a:pt x="5911" y="1427"/>
                </a:lnTo>
                <a:lnTo>
                  <a:pt x="5908" y="1455"/>
                </a:lnTo>
                <a:lnTo>
                  <a:pt x="5906" y="1483"/>
                </a:lnTo>
                <a:lnTo>
                  <a:pt x="5905" y="1512"/>
                </a:lnTo>
                <a:lnTo>
                  <a:pt x="5904" y="1539"/>
                </a:lnTo>
                <a:lnTo>
                  <a:pt x="5904" y="1568"/>
                </a:lnTo>
                <a:lnTo>
                  <a:pt x="5905" y="1596"/>
                </a:lnTo>
                <a:lnTo>
                  <a:pt x="5906" y="1624"/>
                </a:lnTo>
                <a:lnTo>
                  <a:pt x="4268" y="0"/>
                </a:lnTo>
                <a:lnTo>
                  <a:pt x="2730" y="1551"/>
                </a:lnTo>
                <a:lnTo>
                  <a:pt x="2724" y="1505"/>
                </a:lnTo>
                <a:lnTo>
                  <a:pt x="2717" y="1460"/>
                </a:lnTo>
                <a:lnTo>
                  <a:pt x="2707" y="1416"/>
                </a:lnTo>
                <a:lnTo>
                  <a:pt x="2696" y="1371"/>
                </a:lnTo>
                <a:lnTo>
                  <a:pt x="2682" y="1327"/>
                </a:lnTo>
                <a:lnTo>
                  <a:pt x="2667" y="1284"/>
                </a:lnTo>
                <a:lnTo>
                  <a:pt x="2650" y="1241"/>
                </a:lnTo>
                <a:lnTo>
                  <a:pt x="2632" y="1198"/>
                </a:lnTo>
                <a:lnTo>
                  <a:pt x="2611" y="1156"/>
                </a:lnTo>
                <a:lnTo>
                  <a:pt x="2588" y="1116"/>
                </a:lnTo>
                <a:lnTo>
                  <a:pt x="2564" y="1076"/>
                </a:lnTo>
                <a:lnTo>
                  <a:pt x="2538" y="1036"/>
                </a:lnTo>
                <a:lnTo>
                  <a:pt x="2510" y="999"/>
                </a:lnTo>
                <a:lnTo>
                  <a:pt x="2480" y="961"/>
                </a:lnTo>
                <a:lnTo>
                  <a:pt x="2448" y="925"/>
                </a:lnTo>
                <a:lnTo>
                  <a:pt x="2413" y="889"/>
                </a:lnTo>
                <a:lnTo>
                  <a:pt x="2372" y="851"/>
                </a:lnTo>
                <a:lnTo>
                  <a:pt x="2331" y="815"/>
                </a:lnTo>
                <a:lnTo>
                  <a:pt x="2287" y="782"/>
                </a:lnTo>
                <a:lnTo>
                  <a:pt x="2242" y="751"/>
                </a:lnTo>
                <a:lnTo>
                  <a:pt x="2195" y="722"/>
                </a:lnTo>
                <a:lnTo>
                  <a:pt x="2148" y="696"/>
                </a:lnTo>
                <a:lnTo>
                  <a:pt x="2100" y="673"/>
                </a:lnTo>
                <a:lnTo>
                  <a:pt x="2051" y="651"/>
                </a:lnTo>
                <a:lnTo>
                  <a:pt x="2001" y="633"/>
                </a:lnTo>
                <a:lnTo>
                  <a:pt x="1951" y="617"/>
                </a:lnTo>
                <a:lnTo>
                  <a:pt x="1899" y="604"/>
                </a:lnTo>
                <a:lnTo>
                  <a:pt x="1848" y="592"/>
                </a:lnTo>
                <a:lnTo>
                  <a:pt x="1796" y="584"/>
                </a:lnTo>
                <a:lnTo>
                  <a:pt x="1744" y="578"/>
                </a:lnTo>
                <a:lnTo>
                  <a:pt x="1691" y="574"/>
                </a:lnTo>
                <a:lnTo>
                  <a:pt x="1639" y="573"/>
                </a:lnTo>
                <a:lnTo>
                  <a:pt x="1586" y="575"/>
                </a:lnTo>
                <a:lnTo>
                  <a:pt x="1534" y="578"/>
                </a:lnTo>
                <a:lnTo>
                  <a:pt x="1482" y="586"/>
                </a:lnTo>
                <a:lnTo>
                  <a:pt x="1430" y="594"/>
                </a:lnTo>
                <a:lnTo>
                  <a:pt x="1378" y="606"/>
                </a:lnTo>
                <a:lnTo>
                  <a:pt x="1328" y="620"/>
                </a:lnTo>
                <a:lnTo>
                  <a:pt x="1277" y="636"/>
                </a:lnTo>
                <a:lnTo>
                  <a:pt x="1227" y="654"/>
                </a:lnTo>
                <a:lnTo>
                  <a:pt x="1178" y="676"/>
                </a:lnTo>
                <a:lnTo>
                  <a:pt x="1130" y="701"/>
                </a:lnTo>
                <a:lnTo>
                  <a:pt x="1083" y="726"/>
                </a:lnTo>
                <a:lnTo>
                  <a:pt x="1038" y="755"/>
                </a:lnTo>
                <a:lnTo>
                  <a:pt x="993" y="787"/>
                </a:lnTo>
                <a:lnTo>
                  <a:pt x="949" y="821"/>
                </a:lnTo>
                <a:lnTo>
                  <a:pt x="907" y="857"/>
                </a:lnTo>
                <a:lnTo>
                  <a:pt x="866" y="896"/>
                </a:lnTo>
                <a:lnTo>
                  <a:pt x="829" y="937"/>
                </a:lnTo>
                <a:lnTo>
                  <a:pt x="792" y="979"/>
                </a:lnTo>
                <a:lnTo>
                  <a:pt x="759" y="1023"/>
                </a:lnTo>
                <a:lnTo>
                  <a:pt x="728" y="1067"/>
                </a:lnTo>
                <a:lnTo>
                  <a:pt x="699" y="1114"/>
                </a:lnTo>
                <a:lnTo>
                  <a:pt x="673" y="1161"/>
                </a:lnTo>
                <a:lnTo>
                  <a:pt x="650" y="1209"/>
                </a:lnTo>
                <a:lnTo>
                  <a:pt x="628" y="1258"/>
                </a:lnTo>
                <a:lnTo>
                  <a:pt x="610" y="1309"/>
                </a:lnTo>
                <a:lnTo>
                  <a:pt x="594" y="1359"/>
                </a:lnTo>
                <a:lnTo>
                  <a:pt x="581" y="1410"/>
                </a:lnTo>
                <a:lnTo>
                  <a:pt x="569" y="1461"/>
                </a:lnTo>
                <a:lnTo>
                  <a:pt x="561" y="1514"/>
                </a:lnTo>
                <a:lnTo>
                  <a:pt x="555" y="1566"/>
                </a:lnTo>
                <a:lnTo>
                  <a:pt x="552" y="1618"/>
                </a:lnTo>
                <a:lnTo>
                  <a:pt x="551" y="1670"/>
                </a:lnTo>
                <a:lnTo>
                  <a:pt x="552" y="1723"/>
                </a:lnTo>
                <a:lnTo>
                  <a:pt x="556" y="1775"/>
                </a:lnTo>
                <a:lnTo>
                  <a:pt x="563" y="1828"/>
                </a:lnTo>
                <a:lnTo>
                  <a:pt x="571" y="1879"/>
                </a:lnTo>
                <a:lnTo>
                  <a:pt x="583" y="1931"/>
                </a:lnTo>
                <a:lnTo>
                  <a:pt x="597" y="1982"/>
                </a:lnTo>
                <a:lnTo>
                  <a:pt x="613" y="2033"/>
                </a:lnTo>
                <a:lnTo>
                  <a:pt x="632" y="2082"/>
                </a:lnTo>
                <a:lnTo>
                  <a:pt x="654" y="2132"/>
                </a:lnTo>
                <a:lnTo>
                  <a:pt x="678" y="2179"/>
                </a:lnTo>
                <a:lnTo>
                  <a:pt x="703" y="2226"/>
                </a:lnTo>
                <a:lnTo>
                  <a:pt x="732" y="2272"/>
                </a:lnTo>
                <a:lnTo>
                  <a:pt x="764" y="2317"/>
                </a:lnTo>
                <a:lnTo>
                  <a:pt x="798" y="2360"/>
                </a:lnTo>
                <a:lnTo>
                  <a:pt x="834" y="2402"/>
                </a:lnTo>
                <a:lnTo>
                  <a:pt x="873" y="2443"/>
                </a:lnTo>
                <a:lnTo>
                  <a:pt x="891" y="2460"/>
                </a:lnTo>
                <a:lnTo>
                  <a:pt x="908" y="2476"/>
                </a:lnTo>
                <a:lnTo>
                  <a:pt x="926" y="2492"/>
                </a:lnTo>
                <a:lnTo>
                  <a:pt x="945" y="2508"/>
                </a:lnTo>
                <a:lnTo>
                  <a:pt x="982" y="2538"/>
                </a:lnTo>
                <a:lnTo>
                  <a:pt x="1021" y="2566"/>
                </a:lnTo>
                <a:lnTo>
                  <a:pt x="1060" y="2592"/>
                </a:lnTo>
                <a:lnTo>
                  <a:pt x="1101" y="2615"/>
                </a:lnTo>
                <a:lnTo>
                  <a:pt x="1142" y="2638"/>
                </a:lnTo>
                <a:lnTo>
                  <a:pt x="1184" y="2658"/>
                </a:lnTo>
                <a:lnTo>
                  <a:pt x="1227" y="2677"/>
                </a:lnTo>
                <a:lnTo>
                  <a:pt x="1270" y="2694"/>
                </a:lnTo>
                <a:lnTo>
                  <a:pt x="1313" y="2709"/>
                </a:lnTo>
                <a:lnTo>
                  <a:pt x="1358" y="2722"/>
                </a:lnTo>
                <a:lnTo>
                  <a:pt x="1402" y="2732"/>
                </a:lnTo>
                <a:lnTo>
                  <a:pt x="1447" y="2741"/>
                </a:lnTo>
                <a:lnTo>
                  <a:pt x="1492" y="2748"/>
                </a:lnTo>
                <a:lnTo>
                  <a:pt x="1537" y="2754"/>
                </a:lnTo>
                <a:lnTo>
                  <a:pt x="0" y="4305"/>
                </a:lnTo>
                <a:lnTo>
                  <a:pt x="4303" y="8573"/>
                </a:lnTo>
                <a:lnTo>
                  <a:pt x="5778" y="7087"/>
                </a:lnTo>
                <a:lnTo>
                  <a:pt x="5743" y="7078"/>
                </a:lnTo>
                <a:lnTo>
                  <a:pt x="5709" y="7067"/>
                </a:lnTo>
                <a:lnTo>
                  <a:pt x="5674" y="7055"/>
                </a:lnTo>
                <a:lnTo>
                  <a:pt x="5640" y="7044"/>
                </a:lnTo>
                <a:lnTo>
                  <a:pt x="5607" y="7030"/>
                </a:lnTo>
                <a:lnTo>
                  <a:pt x="5574" y="7015"/>
                </a:lnTo>
                <a:lnTo>
                  <a:pt x="5540" y="6999"/>
                </a:lnTo>
                <a:lnTo>
                  <a:pt x="5508" y="6981"/>
                </a:lnTo>
                <a:lnTo>
                  <a:pt x="5476" y="6963"/>
                </a:lnTo>
                <a:lnTo>
                  <a:pt x="5445" y="6944"/>
                </a:lnTo>
                <a:lnTo>
                  <a:pt x="5414" y="6922"/>
                </a:lnTo>
                <a:lnTo>
                  <a:pt x="5384" y="6901"/>
                </a:lnTo>
                <a:lnTo>
                  <a:pt x="5354" y="6877"/>
                </a:lnTo>
                <a:lnTo>
                  <a:pt x="5325" y="6854"/>
                </a:lnTo>
                <a:lnTo>
                  <a:pt x="5296" y="6828"/>
                </a:lnTo>
                <a:lnTo>
                  <a:pt x="5269" y="6801"/>
                </a:lnTo>
                <a:lnTo>
                  <a:pt x="5229" y="6762"/>
                </a:lnTo>
                <a:lnTo>
                  <a:pt x="5194" y="6719"/>
                </a:lnTo>
                <a:lnTo>
                  <a:pt x="5159" y="6676"/>
                </a:lnTo>
                <a:lnTo>
                  <a:pt x="5128" y="6631"/>
                </a:lnTo>
                <a:lnTo>
                  <a:pt x="5099" y="6586"/>
                </a:lnTo>
                <a:lnTo>
                  <a:pt x="5073" y="6538"/>
                </a:lnTo>
                <a:lnTo>
                  <a:pt x="5049" y="6490"/>
                </a:lnTo>
                <a:lnTo>
                  <a:pt x="5028" y="6441"/>
                </a:lnTo>
                <a:lnTo>
                  <a:pt x="5008" y="6391"/>
                </a:lnTo>
                <a:lnTo>
                  <a:pt x="4992" y="6341"/>
                </a:lnTo>
                <a:lnTo>
                  <a:pt x="4978" y="6291"/>
                </a:lnTo>
                <a:lnTo>
                  <a:pt x="4966" y="6239"/>
                </a:lnTo>
                <a:lnTo>
                  <a:pt x="4958" y="6187"/>
                </a:lnTo>
                <a:lnTo>
                  <a:pt x="4951" y="6135"/>
                </a:lnTo>
                <a:lnTo>
                  <a:pt x="4947" y="6082"/>
                </a:lnTo>
                <a:lnTo>
                  <a:pt x="4946" y="6030"/>
                </a:lnTo>
                <a:lnTo>
                  <a:pt x="4947" y="5977"/>
                </a:lnTo>
                <a:lnTo>
                  <a:pt x="4950" y="5925"/>
                </a:lnTo>
                <a:lnTo>
                  <a:pt x="4957" y="5872"/>
                </a:lnTo>
                <a:lnTo>
                  <a:pt x="4965" y="5821"/>
                </a:lnTo>
                <a:lnTo>
                  <a:pt x="4976" y="5769"/>
                </a:lnTo>
                <a:lnTo>
                  <a:pt x="4989" y="5718"/>
                </a:lnTo>
                <a:lnTo>
                  <a:pt x="5005" y="5667"/>
                </a:lnTo>
                <a:lnTo>
                  <a:pt x="5024" y="5618"/>
                </a:lnTo>
                <a:lnTo>
                  <a:pt x="5045" y="5569"/>
                </a:lnTo>
                <a:lnTo>
                  <a:pt x="5068" y="5520"/>
                </a:lnTo>
                <a:lnTo>
                  <a:pt x="5094" y="5473"/>
                </a:lnTo>
                <a:lnTo>
                  <a:pt x="5123" y="5427"/>
                </a:lnTo>
                <a:lnTo>
                  <a:pt x="5154" y="5382"/>
                </a:lnTo>
                <a:lnTo>
                  <a:pt x="5187" y="5338"/>
                </a:lnTo>
                <a:lnTo>
                  <a:pt x="5224" y="5296"/>
                </a:lnTo>
                <a:lnTo>
                  <a:pt x="5262" y="5255"/>
                </a:lnTo>
                <a:lnTo>
                  <a:pt x="5302" y="5216"/>
                </a:lnTo>
                <a:lnTo>
                  <a:pt x="5345" y="5180"/>
                </a:lnTo>
                <a:lnTo>
                  <a:pt x="5388" y="5146"/>
                </a:lnTo>
                <a:lnTo>
                  <a:pt x="5433" y="5115"/>
                </a:lnTo>
                <a:lnTo>
                  <a:pt x="5479" y="5086"/>
                </a:lnTo>
                <a:lnTo>
                  <a:pt x="5525" y="5059"/>
                </a:lnTo>
                <a:lnTo>
                  <a:pt x="5574" y="5035"/>
                </a:lnTo>
                <a:lnTo>
                  <a:pt x="5623" y="5014"/>
                </a:lnTo>
                <a:lnTo>
                  <a:pt x="5672" y="4995"/>
                </a:lnTo>
                <a:lnTo>
                  <a:pt x="5723" y="4979"/>
                </a:lnTo>
                <a:lnTo>
                  <a:pt x="5773" y="4965"/>
                </a:lnTo>
                <a:lnTo>
                  <a:pt x="5825" y="4953"/>
                </a:lnTo>
                <a:lnTo>
                  <a:pt x="5877" y="4944"/>
                </a:lnTo>
                <a:lnTo>
                  <a:pt x="5929" y="4938"/>
                </a:lnTo>
                <a:lnTo>
                  <a:pt x="5981" y="4934"/>
                </a:lnTo>
                <a:lnTo>
                  <a:pt x="6034" y="4933"/>
                </a:lnTo>
                <a:lnTo>
                  <a:pt x="6086" y="4934"/>
                </a:lnTo>
                <a:lnTo>
                  <a:pt x="6139" y="4937"/>
                </a:lnTo>
                <a:lnTo>
                  <a:pt x="6191" y="4943"/>
                </a:lnTo>
                <a:lnTo>
                  <a:pt x="6243" y="4952"/>
                </a:lnTo>
                <a:lnTo>
                  <a:pt x="6294" y="4963"/>
                </a:lnTo>
                <a:lnTo>
                  <a:pt x="6346" y="4976"/>
                </a:lnTo>
                <a:lnTo>
                  <a:pt x="6396" y="4992"/>
                </a:lnTo>
                <a:lnTo>
                  <a:pt x="6447" y="5011"/>
                </a:lnTo>
                <a:lnTo>
                  <a:pt x="6495" y="5031"/>
                </a:lnTo>
                <a:lnTo>
                  <a:pt x="6543" y="5055"/>
                </a:lnTo>
                <a:lnTo>
                  <a:pt x="6591" y="5081"/>
                </a:lnTo>
                <a:lnTo>
                  <a:pt x="6637" y="5110"/>
                </a:lnTo>
                <a:lnTo>
                  <a:pt x="6682" y="5141"/>
                </a:lnTo>
                <a:lnTo>
                  <a:pt x="6726" y="5174"/>
                </a:lnTo>
                <a:lnTo>
                  <a:pt x="6768" y="5210"/>
                </a:lnTo>
                <a:lnTo>
                  <a:pt x="6808" y="5249"/>
                </a:lnTo>
                <a:lnTo>
                  <a:pt x="6835" y="5276"/>
                </a:lnTo>
                <a:lnTo>
                  <a:pt x="6861" y="5305"/>
                </a:lnTo>
                <a:lnTo>
                  <a:pt x="6886" y="5334"/>
                </a:lnTo>
                <a:lnTo>
                  <a:pt x="6909" y="5363"/>
                </a:lnTo>
                <a:lnTo>
                  <a:pt x="6931" y="5393"/>
                </a:lnTo>
                <a:lnTo>
                  <a:pt x="6952" y="5424"/>
                </a:lnTo>
                <a:lnTo>
                  <a:pt x="6971" y="5455"/>
                </a:lnTo>
                <a:lnTo>
                  <a:pt x="6991" y="5486"/>
                </a:lnTo>
                <a:lnTo>
                  <a:pt x="7008" y="5519"/>
                </a:lnTo>
                <a:lnTo>
                  <a:pt x="7024" y="5551"/>
                </a:lnTo>
                <a:lnTo>
                  <a:pt x="7040" y="5585"/>
                </a:lnTo>
                <a:lnTo>
                  <a:pt x="7054" y="5618"/>
                </a:lnTo>
                <a:lnTo>
                  <a:pt x="7067" y="5652"/>
                </a:lnTo>
                <a:lnTo>
                  <a:pt x="7079" y="5687"/>
                </a:lnTo>
                <a:lnTo>
                  <a:pt x="7088" y="5721"/>
                </a:lnTo>
                <a:lnTo>
                  <a:pt x="7098" y="5755"/>
                </a:lnTo>
                <a:lnTo>
                  <a:pt x="8573" y="4268"/>
                </a:lnTo>
              </a:path>
            </a:pathLst>
          </a:custGeom>
          <a:solidFill>
            <a:srgbClr val="8DBAEE"/>
          </a:solidFill>
          <a:ln w="12700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ar-SA">
              <a:latin typeface="+mj-lt"/>
            </a:endParaRPr>
          </a:p>
        </p:txBody>
      </p:sp>
      <p:sp>
        <p:nvSpPr>
          <p:cNvPr id="65" name="Freeform 8"/>
          <p:cNvSpPr>
            <a:spLocks/>
          </p:cNvSpPr>
          <p:nvPr userDrawn="1"/>
        </p:nvSpPr>
        <p:spPr bwMode="auto">
          <a:xfrm>
            <a:off x="4572000" y="2021471"/>
            <a:ext cx="1203072" cy="1203071"/>
          </a:xfrm>
          <a:custGeom>
            <a:avLst/>
            <a:gdLst/>
            <a:ahLst/>
            <a:cxnLst>
              <a:cxn ang="0">
                <a:pos x="7105" y="2641"/>
              </a:cxn>
              <a:cxn ang="0">
                <a:pos x="7328" y="2596"/>
              </a:cxn>
              <a:cxn ang="0">
                <a:pos x="7539" y="2504"/>
              </a:cxn>
              <a:cxn ang="0">
                <a:pos x="7730" y="2365"/>
              </a:cxn>
              <a:cxn ang="0">
                <a:pos x="7967" y="2059"/>
              </a:cxn>
              <a:cxn ang="0">
                <a:pos x="8085" y="1654"/>
              </a:cxn>
              <a:cxn ang="0">
                <a:pos x="8045" y="1238"/>
              </a:cxn>
              <a:cxn ang="0">
                <a:pos x="7843" y="860"/>
              </a:cxn>
              <a:cxn ang="0">
                <a:pos x="7503" y="584"/>
              </a:cxn>
              <a:cxn ang="0">
                <a:pos x="7098" y="466"/>
              </a:cxn>
              <a:cxn ang="0">
                <a:pos x="6681" y="507"/>
              </a:cxn>
              <a:cxn ang="0">
                <a:pos x="6303" y="709"/>
              </a:cxn>
              <a:cxn ang="0">
                <a:pos x="6105" y="922"/>
              </a:cxn>
              <a:cxn ang="0">
                <a:pos x="5992" y="1124"/>
              </a:cxn>
              <a:cxn ang="0">
                <a:pos x="5925" y="1343"/>
              </a:cxn>
              <a:cxn ang="0">
                <a:pos x="5904" y="1568"/>
              </a:cxn>
              <a:cxn ang="0">
                <a:pos x="2697" y="1372"/>
              </a:cxn>
              <a:cxn ang="0">
                <a:pos x="2538" y="1037"/>
              </a:cxn>
              <a:cxn ang="0">
                <a:pos x="2242" y="751"/>
              </a:cxn>
              <a:cxn ang="0">
                <a:pos x="1848" y="593"/>
              </a:cxn>
              <a:cxn ang="0">
                <a:pos x="1431" y="594"/>
              </a:cxn>
              <a:cxn ang="0">
                <a:pos x="1038" y="756"/>
              </a:cxn>
              <a:cxn ang="0">
                <a:pos x="728" y="1069"/>
              </a:cxn>
              <a:cxn ang="0">
                <a:pos x="571" y="1462"/>
              </a:cxn>
              <a:cxn ang="0">
                <a:pos x="572" y="1881"/>
              </a:cxn>
              <a:cxn ang="0">
                <a:pos x="734" y="2272"/>
              </a:cxn>
              <a:cxn ang="0">
                <a:pos x="946" y="2508"/>
              </a:cxn>
              <a:cxn ang="0">
                <a:pos x="1270" y="2694"/>
              </a:cxn>
              <a:cxn ang="0">
                <a:pos x="1638" y="5929"/>
              </a:cxn>
              <a:cxn ang="0">
                <a:pos x="1647" y="5703"/>
              </a:cxn>
              <a:cxn ang="0">
                <a:pos x="1701" y="5482"/>
              </a:cxn>
              <a:cxn ang="0">
                <a:pos x="1803" y="5275"/>
              </a:cxn>
              <a:cxn ang="0">
                <a:pos x="1952" y="5088"/>
              </a:cxn>
              <a:cxn ang="0">
                <a:pos x="2313" y="4847"/>
              </a:cxn>
              <a:cxn ang="0">
                <a:pos x="2724" y="4765"/>
              </a:cxn>
              <a:cxn ang="0">
                <a:pos x="3136" y="4844"/>
              </a:cxn>
              <a:cxn ang="0">
                <a:pos x="3498" y="5082"/>
              </a:cxn>
              <a:cxn ang="0">
                <a:pos x="3740" y="5442"/>
              </a:cxn>
              <a:cxn ang="0">
                <a:pos x="3821" y="5854"/>
              </a:cxn>
              <a:cxn ang="0">
                <a:pos x="3743" y="6266"/>
              </a:cxn>
              <a:cxn ang="0">
                <a:pos x="3505" y="6629"/>
              </a:cxn>
              <a:cxn ang="0">
                <a:pos x="3320" y="6779"/>
              </a:cxn>
              <a:cxn ang="0">
                <a:pos x="3113" y="6882"/>
              </a:cxn>
              <a:cxn ang="0">
                <a:pos x="2893" y="6939"/>
              </a:cxn>
              <a:cxn ang="0">
                <a:pos x="2667" y="6949"/>
              </a:cxn>
              <a:cxn ang="0">
                <a:pos x="5574" y="7015"/>
              </a:cxn>
              <a:cxn ang="0">
                <a:pos x="5325" y="6854"/>
              </a:cxn>
              <a:cxn ang="0">
                <a:pos x="5074" y="6538"/>
              </a:cxn>
              <a:cxn ang="0">
                <a:pos x="4952" y="6135"/>
              </a:cxn>
              <a:cxn ang="0">
                <a:pos x="4990" y="5718"/>
              </a:cxn>
              <a:cxn ang="0">
                <a:pos x="5189" y="5339"/>
              </a:cxn>
              <a:cxn ang="0">
                <a:pos x="5527" y="5060"/>
              </a:cxn>
              <a:cxn ang="0">
                <a:pos x="5930" y="4938"/>
              </a:cxn>
              <a:cxn ang="0">
                <a:pos x="6346" y="4977"/>
              </a:cxn>
              <a:cxn ang="0">
                <a:pos x="6726" y="5175"/>
              </a:cxn>
              <a:cxn ang="0">
                <a:pos x="6952" y="5424"/>
              </a:cxn>
              <a:cxn ang="0">
                <a:pos x="7079" y="5687"/>
              </a:cxn>
            </a:cxnLst>
            <a:rect l="0" t="0" r="r" b="b"/>
            <a:pathLst>
              <a:path w="8573" h="8573">
                <a:moveTo>
                  <a:pt x="8573" y="4270"/>
                </a:moveTo>
                <a:lnTo>
                  <a:pt x="6935" y="2645"/>
                </a:lnTo>
                <a:lnTo>
                  <a:pt x="6963" y="2647"/>
                </a:lnTo>
                <a:lnTo>
                  <a:pt x="6992" y="2647"/>
                </a:lnTo>
                <a:lnTo>
                  <a:pt x="7020" y="2647"/>
                </a:lnTo>
                <a:lnTo>
                  <a:pt x="7049" y="2645"/>
                </a:lnTo>
                <a:lnTo>
                  <a:pt x="7077" y="2644"/>
                </a:lnTo>
                <a:lnTo>
                  <a:pt x="7105" y="2641"/>
                </a:lnTo>
                <a:lnTo>
                  <a:pt x="7134" y="2638"/>
                </a:lnTo>
                <a:lnTo>
                  <a:pt x="7162" y="2635"/>
                </a:lnTo>
                <a:lnTo>
                  <a:pt x="7190" y="2629"/>
                </a:lnTo>
                <a:lnTo>
                  <a:pt x="7217" y="2625"/>
                </a:lnTo>
                <a:lnTo>
                  <a:pt x="7245" y="2619"/>
                </a:lnTo>
                <a:lnTo>
                  <a:pt x="7273" y="2612"/>
                </a:lnTo>
                <a:lnTo>
                  <a:pt x="7301" y="2605"/>
                </a:lnTo>
                <a:lnTo>
                  <a:pt x="7328" y="2596"/>
                </a:lnTo>
                <a:lnTo>
                  <a:pt x="7355" y="2588"/>
                </a:lnTo>
                <a:lnTo>
                  <a:pt x="7383" y="2578"/>
                </a:lnTo>
                <a:lnTo>
                  <a:pt x="7408" y="2567"/>
                </a:lnTo>
                <a:lnTo>
                  <a:pt x="7435" y="2556"/>
                </a:lnTo>
                <a:lnTo>
                  <a:pt x="7462" y="2545"/>
                </a:lnTo>
                <a:lnTo>
                  <a:pt x="7488" y="2532"/>
                </a:lnTo>
                <a:lnTo>
                  <a:pt x="7514" y="2518"/>
                </a:lnTo>
                <a:lnTo>
                  <a:pt x="7539" y="2504"/>
                </a:lnTo>
                <a:lnTo>
                  <a:pt x="7564" y="2490"/>
                </a:lnTo>
                <a:lnTo>
                  <a:pt x="7589" y="2474"/>
                </a:lnTo>
                <a:lnTo>
                  <a:pt x="7613" y="2458"/>
                </a:lnTo>
                <a:lnTo>
                  <a:pt x="7638" y="2441"/>
                </a:lnTo>
                <a:lnTo>
                  <a:pt x="7662" y="2423"/>
                </a:lnTo>
                <a:lnTo>
                  <a:pt x="7684" y="2405"/>
                </a:lnTo>
                <a:lnTo>
                  <a:pt x="7708" y="2386"/>
                </a:lnTo>
                <a:lnTo>
                  <a:pt x="7730" y="2365"/>
                </a:lnTo>
                <a:lnTo>
                  <a:pt x="7753" y="2345"/>
                </a:lnTo>
                <a:lnTo>
                  <a:pt x="7774" y="2324"/>
                </a:lnTo>
                <a:lnTo>
                  <a:pt x="7813" y="2283"/>
                </a:lnTo>
                <a:lnTo>
                  <a:pt x="7848" y="2241"/>
                </a:lnTo>
                <a:lnTo>
                  <a:pt x="7881" y="2197"/>
                </a:lnTo>
                <a:lnTo>
                  <a:pt x="7913" y="2152"/>
                </a:lnTo>
                <a:lnTo>
                  <a:pt x="7942" y="2106"/>
                </a:lnTo>
                <a:lnTo>
                  <a:pt x="7967" y="2059"/>
                </a:lnTo>
                <a:lnTo>
                  <a:pt x="7991" y="2010"/>
                </a:lnTo>
                <a:lnTo>
                  <a:pt x="8012" y="1962"/>
                </a:lnTo>
                <a:lnTo>
                  <a:pt x="8031" y="1912"/>
                </a:lnTo>
                <a:lnTo>
                  <a:pt x="8047" y="1861"/>
                </a:lnTo>
                <a:lnTo>
                  <a:pt x="8060" y="1810"/>
                </a:lnTo>
                <a:lnTo>
                  <a:pt x="8071" y="1758"/>
                </a:lnTo>
                <a:lnTo>
                  <a:pt x="8080" y="1707"/>
                </a:lnTo>
                <a:lnTo>
                  <a:pt x="8085" y="1654"/>
                </a:lnTo>
                <a:lnTo>
                  <a:pt x="8090" y="1602"/>
                </a:lnTo>
                <a:lnTo>
                  <a:pt x="8091" y="1549"/>
                </a:lnTo>
                <a:lnTo>
                  <a:pt x="8089" y="1497"/>
                </a:lnTo>
                <a:lnTo>
                  <a:pt x="8085" y="1445"/>
                </a:lnTo>
                <a:lnTo>
                  <a:pt x="8078" y="1392"/>
                </a:lnTo>
                <a:lnTo>
                  <a:pt x="8069" y="1340"/>
                </a:lnTo>
                <a:lnTo>
                  <a:pt x="8057" y="1289"/>
                </a:lnTo>
                <a:lnTo>
                  <a:pt x="8045" y="1238"/>
                </a:lnTo>
                <a:lnTo>
                  <a:pt x="8027" y="1188"/>
                </a:lnTo>
                <a:lnTo>
                  <a:pt x="8009" y="1138"/>
                </a:lnTo>
                <a:lnTo>
                  <a:pt x="7988" y="1089"/>
                </a:lnTo>
                <a:lnTo>
                  <a:pt x="7963" y="1041"/>
                </a:lnTo>
                <a:lnTo>
                  <a:pt x="7937" y="994"/>
                </a:lnTo>
                <a:lnTo>
                  <a:pt x="7908" y="948"/>
                </a:lnTo>
                <a:lnTo>
                  <a:pt x="7876" y="903"/>
                </a:lnTo>
                <a:lnTo>
                  <a:pt x="7843" y="860"/>
                </a:lnTo>
                <a:lnTo>
                  <a:pt x="7806" y="817"/>
                </a:lnTo>
                <a:lnTo>
                  <a:pt x="7768" y="778"/>
                </a:lnTo>
                <a:lnTo>
                  <a:pt x="7727" y="739"/>
                </a:lnTo>
                <a:lnTo>
                  <a:pt x="7684" y="703"/>
                </a:lnTo>
                <a:lnTo>
                  <a:pt x="7641" y="669"/>
                </a:lnTo>
                <a:lnTo>
                  <a:pt x="7596" y="638"/>
                </a:lnTo>
                <a:lnTo>
                  <a:pt x="7550" y="609"/>
                </a:lnTo>
                <a:lnTo>
                  <a:pt x="7503" y="584"/>
                </a:lnTo>
                <a:lnTo>
                  <a:pt x="7455" y="560"/>
                </a:lnTo>
                <a:lnTo>
                  <a:pt x="7405" y="540"/>
                </a:lnTo>
                <a:lnTo>
                  <a:pt x="7355" y="520"/>
                </a:lnTo>
                <a:lnTo>
                  <a:pt x="7304" y="505"/>
                </a:lnTo>
                <a:lnTo>
                  <a:pt x="7254" y="491"/>
                </a:lnTo>
                <a:lnTo>
                  <a:pt x="7202" y="481"/>
                </a:lnTo>
                <a:lnTo>
                  <a:pt x="7150" y="472"/>
                </a:lnTo>
                <a:lnTo>
                  <a:pt x="7098" y="466"/>
                </a:lnTo>
                <a:lnTo>
                  <a:pt x="7046" y="462"/>
                </a:lnTo>
                <a:lnTo>
                  <a:pt x="6993" y="461"/>
                </a:lnTo>
                <a:lnTo>
                  <a:pt x="6941" y="462"/>
                </a:lnTo>
                <a:lnTo>
                  <a:pt x="6888" y="467"/>
                </a:lnTo>
                <a:lnTo>
                  <a:pt x="6836" y="473"/>
                </a:lnTo>
                <a:lnTo>
                  <a:pt x="6784" y="482"/>
                </a:lnTo>
                <a:lnTo>
                  <a:pt x="6733" y="494"/>
                </a:lnTo>
                <a:lnTo>
                  <a:pt x="6681" y="507"/>
                </a:lnTo>
                <a:lnTo>
                  <a:pt x="6631" y="524"/>
                </a:lnTo>
                <a:lnTo>
                  <a:pt x="6581" y="543"/>
                </a:lnTo>
                <a:lnTo>
                  <a:pt x="6532" y="564"/>
                </a:lnTo>
                <a:lnTo>
                  <a:pt x="6485" y="588"/>
                </a:lnTo>
                <a:lnTo>
                  <a:pt x="6438" y="615"/>
                </a:lnTo>
                <a:lnTo>
                  <a:pt x="6391" y="644"/>
                </a:lnTo>
                <a:lnTo>
                  <a:pt x="6346" y="675"/>
                </a:lnTo>
                <a:lnTo>
                  <a:pt x="6303" y="709"/>
                </a:lnTo>
                <a:lnTo>
                  <a:pt x="6262" y="745"/>
                </a:lnTo>
                <a:lnTo>
                  <a:pt x="6221" y="784"/>
                </a:lnTo>
                <a:lnTo>
                  <a:pt x="6199" y="806"/>
                </a:lnTo>
                <a:lnTo>
                  <a:pt x="6179" y="828"/>
                </a:lnTo>
                <a:lnTo>
                  <a:pt x="6160" y="851"/>
                </a:lnTo>
                <a:lnTo>
                  <a:pt x="6140" y="874"/>
                </a:lnTo>
                <a:lnTo>
                  <a:pt x="6122" y="898"/>
                </a:lnTo>
                <a:lnTo>
                  <a:pt x="6105" y="922"/>
                </a:lnTo>
                <a:lnTo>
                  <a:pt x="6089" y="945"/>
                </a:lnTo>
                <a:lnTo>
                  <a:pt x="6073" y="970"/>
                </a:lnTo>
                <a:lnTo>
                  <a:pt x="6057" y="996"/>
                </a:lnTo>
                <a:lnTo>
                  <a:pt x="6043" y="1020"/>
                </a:lnTo>
                <a:lnTo>
                  <a:pt x="6029" y="1046"/>
                </a:lnTo>
                <a:lnTo>
                  <a:pt x="6016" y="1072"/>
                </a:lnTo>
                <a:lnTo>
                  <a:pt x="6003" y="1097"/>
                </a:lnTo>
                <a:lnTo>
                  <a:pt x="5992" y="1124"/>
                </a:lnTo>
                <a:lnTo>
                  <a:pt x="5981" y="1151"/>
                </a:lnTo>
                <a:lnTo>
                  <a:pt x="5971" y="1178"/>
                </a:lnTo>
                <a:lnTo>
                  <a:pt x="5961" y="1205"/>
                </a:lnTo>
                <a:lnTo>
                  <a:pt x="5953" y="1232"/>
                </a:lnTo>
                <a:lnTo>
                  <a:pt x="5945" y="1259"/>
                </a:lnTo>
                <a:lnTo>
                  <a:pt x="5938" y="1287"/>
                </a:lnTo>
                <a:lnTo>
                  <a:pt x="5931" y="1315"/>
                </a:lnTo>
                <a:lnTo>
                  <a:pt x="5925" y="1343"/>
                </a:lnTo>
                <a:lnTo>
                  <a:pt x="5921" y="1371"/>
                </a:lnTo>
                <a:lnTo>
                  <a:pt x="5915" y="1399"/>
                </a:lnTo>
                <a:lnTo>
                  <a:pt x="5912" y="1427"/>
                </a:lnTo>
                <a:lnTo>
                  <a:pt x="5909" y="1455"/>
                </a:lnTo>
                <a:lnTo>
                  <a:pt x="5907" y="1484"/>
                </a:lnTo>
                <a:lnTo>
                  <a:pt x="5905" y="1512"/>
                </a:lnTo>
                <a:lnTo>
                  <a:pt x="5904" y="1541"/>
                </a:lnTo>
                <a:lnTo>
                  <a:pt x="5904" y="1568"/>
                </a:lnTo>
                <a:lnTo>
                  <a:pt x="5905" y="1596"/>
                </a:lnTo>
                <a:lnTo>
                  <a:pt x="5907" y="1625"/>
                </a:lnTo>
                <a:lnTo>
                  <a:pt x="4268" y="0"/>
                </a:lnTo>
                <a:lnTo>
                  <a:pt x="2731" y="1551"/>
                </a:lnTo>
                <a:lnTo>
                  <a:pt x="2725" y="1506"/>
                </a:lnTo>
                <a:lnTo>
                  <a:pt x="2717" y="1461"/>
                </a:lnTo>
                <a:lnTo>
                  <a:pt x="2709" y="1416"/>
                </a:lnTo>
                <a:lnTo>
                  <a:pt x="2697" y="1372"/>
                </a:lnTo>
                <a:lnTo>
                  <a:pt x="2684" y="1328"/>
                </a:lnTo>
                <a:lnTo>
                  <a:pt x="2669" y="1284"/>
                </a:lnTo>
                <a:lnTo>
                  <a:pt x="2652" y="1241"/>
                </a:lnTo>
                <a:lnTo>
                  <a:pt x="2633" y="1199"/>
                </a:lnTo>
                <a:lnTo>
                  <a:pt x="2612" y="1158"/>
                </a:lnTo>
                <a:lnTo>
                  <a:pt x="2590" y="1117"/>
                </a:lnTo>
                <a:lnTo>
                  <a:pt x="2565" y="1076"/>
                </a:lnTo>
                <a:lnTo>
                  <a:pt x="2538" y="1037"/>
                </a:lnTo>
                <a:lnTo>
                  <a:pt x="2510" y="999"/>
                </a:lnTo>
                <a:lnTo>
                  <a:pt x="2480" y="961"/>
                </a:lnTo>
                <a:lnTo>
                  <a:pt x="2448" y="925"/>
                </a:lnTo>
                <a:lnTo>
                  <a:pt x="2415" y="890"/>
                </a:lnTo>
                <a:lnTo>
                  <a:pt x="2374" y="852"/>
                </a:lnTo>
                <a:lnTo>
                  <a:pt x="2331" y="815"/>
                </a:lnTo>
                <a:lnTo>
                  <a:pt x="2287" y="782"/>
                </a:lnTo>
                <a:lnTo>
                  <a:pt x="2242" y="751"/>
                </a:lnTo>
                <a:lnTo>
                  <a:pt x="2196" y="722"/>
                </a:lnTo>
                <a:lnTo>
                  <a:pt x="2149" y="696"/>
                </a:lnTo>
                <a:lnTo>
                  <a:pt x="2100" y="673"/>
                </a:lnTo>
                <a:lnTo>
                  <a:pt x="2052" y="652"/>
                </a:lnTo>
                <a:lnTo>
                  <a:pt x="2002" y="633"/>
                </a:lnTo>
                <a:lnTo>
                  <a:pt x="1951" y="618"/>
                </a:lnTo>
                <a:lnTo>
                  <a:pt x="1901" y="604"/>
                </a:lnTo>
                <a:lnTo>
                  <a:pt x="1848" y="593"/>
                </a:lnTo>
                <a:lnTo>
                  <a:pt x="1797" y="585"/>
                </a:lnTo>
                <a:lnTo>
                  <a:pt x="1744" y="578"/>
                </a:lnTo>
                <a:lnTo>
                  <a:pt x="1692" y="575"/>
                </a:lnTo>
                <a:lnTo>
                  <a:pt x="1640" y="574"/>
                </a:lnTo>
                <a:lnTo>
                  <a:pt x="1588" y="575"/>
                </a:lnTo>
                <a:lnTo>
                  <a:pt x="1535" y="579"/>
                </a:lnTo>
                <a:lnTo>
                  <a:pt x="1483" y="586"/>
                </a:lnTo>
                <a:lnTo>
                  <a:pt x="1431" y="594"/>
                </a:lnTo>
                <a:lnTo>
                  <a:pt x="1380" y="606"/>
                </a:lnTo>
                <a:lnTo>
                  <a:pt x="1328" y="620"/>
                </a:lnTo>
                <a:lnTo>
                  <a:pt x="1278" y="636"/>
                </a:lnTo>
                <a:lnTo>
                  <a:pt x="1228" y="656"/>
                </a:lnTo>
                <a:lnTo>
                  <a:pt x="1179" y="677"/>
                </a:lnTo>
                <a:lnTo>
                  <a:pt x="1132" y="701"/>
                </a:lnTo>
                <a:lnTo>
                  <a:pt x="1085" y="727"/>
                </a:lnTo>
                <a:lnTo>
                  <a:pt x="1038" y="756"/>
                </a:lnTo>
                <a:lnTo>
                  <a:pt x="993" y="787"/>
                </a:lnTo>
                <a:lnTo>
                  <a:pt x="950" y="822"/>
                </a:lnTo>
                <a:lnTo>
                  <a:pt x="909" y="857"/>
                </a:lnTo>
                <a:lnTo>
                  <a:pt x="868" y="897"/>
                </a:lnTo>
                <a:lnTo>
                  <a:pt x="829" y="938"/>
                </a:lnTo>
                <a:lnTo>
                  <a:pt x="793" y="979"/>
                </a:lnTo>
                <a:lnTo>
                  <a:pt x="760" y="1023"/>
                </a:lnTo>
                <a:lnTo>
                  <a:pt x="728" y="1069"/>
                </a:lnTo>
                <a:lnTo>
                  <a:pt x="701" y="1115"/>
                </a:lnTo>
                <a:lnTo>
                  <a:pt x="674" y="1162"/>
                </a:lnTo>
                <a:lnTo>
                  <a:pt x="650" y="1210"/>
                </a:lnTo>
                <a:lnTo>
                  <a:pt x="630" y="1258"/>
                </a:lnTo>
                <a:lnTo>
                  <a:pt x="611" y="1309"/>
                </a:lnTo>
                <a:lnTo>
                  <a:pt x="595" y="1359"/>
                </a:lnTo>
                <a:lnTo>
                  <a:pt x="581" y="1411"/>
                </a:lnTo>
                <a:lnTo>
                  <a:pt x="571" y="1462"/>
                </a:lnTo>
                <a:lnTo>
                  <a:pt x="562" y="1514"/>
                </a:lnTo>
                <a:lnTo>
                  <a:pt x="556" y="1566"/>
                </a:lnTo>
                <a:lnTo>
                  <a:pt x="552" y="1619"/>
                </a:lnTo>
                <a:lnTo>
                  <a:pt x="551" y="1671"/>
                </a:lnTo>
                <a:lnTo>
                  <a:pt x="552" y="1724"/>
                </a:lnTo>
                <a:lnTo>
                  <a:pt x="557" y="1777"/>
                </a:lnTo>
                <a:lnTo>
                  <a:pt x="563" y="1828"/>
                </a:lnTo>
                <a:lnTo>
                  <a:pt x="572" y="1881"/>
                </a:lnTo>
                <a:lnTo>
                  <a:pt x="584" y="1932"/>
                </a:lnTo>
                <a:lnTo>
                  <a:pt x="598" y="1982"/>
                </a:lnTo>
                <a:lnTo>
                  <a:pt x="614" y="2033"/>
                </a:lnTo>
                <a:lnTo>
                  <a:pt x="633" y="2082"/>
                </a:lnTo>
                <a:lnTo>
                  <a:pt x="654" y="2132"/>
                </a:lnTo>
                <a:lnTo>
                  <a:pt x="678" y="2180"/>
                </a:lnTo>
                <a:lnTo>
                  <a:pt x="705" y="2227"/>
                </a:lnTo>
                <a:lnTo>
                  <a:pt x="734" y="2272"/>
                </a:lnTo>
                <a:lnTo>
                  <a:pt x="765" y="2317"/>
                </a:lnTo>
                <a:lnTo>
                  <a:pt x="799" y="2360"/>
                </a:lnTo>
                <a:lnTo>
                  <a:pt x="836" y="2403"/>
                </a:lnTo>
                <a:lnTo>
                  <a:pt x="874" y="2443"/>
                </a:lnTo>
                <a:lnTo>
                  <a:pt x="891" y="2460"/>
                </a:lnTo>
                <a:lnTo>
                  <a:pt x="910" y="2477"/>
                </a:lnTo>
                <a:lnTo>
                  <a:pt x="928" y="2493"/>
                </a:lnTo>
                <a:lnTo>
                  <a:pt x="946" y="2508"/>
                </a:lnTo>
                <a:lnTo>
                  <a:pt x="984" y="2538"/>
                </a:lnTo>
                <a:lnTo>
                  <a:pt x="1022" y="2566"/>
                </a:lnTo>
                <a:lnTo>
                  <a:pt x="1062" y="2592"/>
                </a:lnTo>
                <a:lnTo>
                  <a:pt x="1102" y="2616"/>
                </a:lnTo>
                <a:lnTo>
                  <a:pt x="1142" y="2639"/>
                </a:lnTo>
                <a:lnTo>
                  <a:pt x="1184" y="2659"/>
                </a:lnTo>
                <a:lnTo>
                  <a:pt x="1227" y="2678"/>
                </a:lnTo>
                <a:lnTo>
                  <a:pt x="1270" y="2694"/>
                </a:lnTo>
                <a:lnTo>
                  <a:pt x="1314" y="2709"/>
                </a:lnTo>
                <a:lnTo>
                  <a:pt x="1358" y="2722"/>
                </a:lnTo>
                <a:lnTo>
                  <a:pt x="1403" y="2732"/>
                </a:lnTo>
                <a:lnTo>
                  <a:pt x="1447" y="2742"/>
                </a:lnTo>
                <a:lnTo>
                  <a:pt x="1492" y="2748"/>
                </a:lnTo>
                <a:lnTo>
                  <a:pt x="1538" y="2754"/>
                </a:lnTo>
                <a:lnTo>
                  <a:pt x="0" y="4305"/>
                </a:lnTo>
                <a:lnTo>
                  <a:pt x="1638" y="5929"/>
                </a:lnTo>
                <a:lnTo>
                  <a:pt x="1637" y="5901"/>
                </a:lnTo>
                <a:lnTo>
                  <a:pt x="1636" y="5873"/>
                </a:lnTo>
                <a:lnTo>
                  <a:pt x="1636" y="5844"/>
                </a:lnTo>
                <a:lnTo>
                  <a:pt x="1637" y="5817"/>
                </a:lnTo>
                <a:lnTo>
                  <a:pt x="1638" y="5788"/>
                </a:lnTo>
                <a:lnTo>
                  <a:pt x="1640" y="5760"/>
                </a:lnTo>
                <a:lnTo>
                  <a:pt x="1643" y="5732"/>
                </a:lnTo>
                <a:lnTo>
                  <a:pt x="1647" y="5703"/>
                </a:lnTo>
                <a:lnTo>
                  <a:pt x="1651" y="5675"/>
                </a:lnTo>
                <a:lnTo>
                  <a:pt x="1656" y="5647"/>
                </a:lnTo>
                <a:lnTo>
                  <a:pt x="1662" y="5619"/>
                </a:lnTo>
                <a:lnTo>
                  <a:pt x="1668" y="5591"/>
                </a:lnTo>
                <a:lnTo>
                  <a:pt x="1676" y="5564"/>
                </a:lnTo>
                <a:lnTo>
                  <a:pt x="1684" y="5537"/>
                </a:lnTo>
                <a:lnTo>
                  <a:pt x="1693" y="5510"/>
                </a:lnTo>
                <a:lnTo>
                  <a:pt x="1701" y="5482"/>
                </a:lnTo>
                <a:lnTo>
                  <a:pt x="1712" y="5455"/>
                </a:lnTo>
                <a:lnTo>
                  <a:pt x="1723" y="5429"/>
                </a:lnTo>
                <a:lnTo>
                  <a:pt x="1735" y="5402"/>
                </a:lnTo>
                <a:lnTo>
                  <a:pt x="1746" y="5377"/>
                </a:lnTo>
                <a:lnTo>
                  <a:pt x="1760" y="5351"/>
                </a:lnTo>
                <a:lnTo>
                  <a:pt x="1773" y="5325"/>
                </a:lnTo>
                <a:lnTo>
                  <a:pt x="1788" y="5299"/>
                </a:lnTo>
                <a:lnTo>
                  <a:pt x="1803" y="5275"/>
                </a:lnTo>
                <a:lnTo>
                  <a:pt x="1819" y="5250"/>
                </a:lnTo>
                <a:lnTo>
                  <a:pt x="1837" y="5225"/>
                </a:lnTo>
                <a:lnTo>
                  <a:pt x="1854" y="5202"/>
                </a:lnTo>
                <a:lnTo>
                  <a:pt x="1872" y="5178"/>
                </a:lnTo>
                <a:lnTo>
                  <a:pt x="1891" y="5156"/>
                </a:lnTo>
                <a:lnTo>
                  <a:pt x="1911" y="5132"/>
                </a:lnTo>
                <a:lnTo>
                  <a:pt x="1931" y="5111"/>
                </a:lnTo>
                <a:lnTo>
                  <a:pt x="1952" y="5088"/>
                </a:lnTo>
                <a:lnTo>
                  <a:pt x="1992" y="5049"/>
                </a:lnTo>
                <a:lnTo>
                  <a:pt x="2035" y="5013"/>
                </a:lnTo>
                <a:lnTo>
                  <a:pt x="2078" y="4980"/>
                </a:lnTo>
                <a:lnTo>
                  <a:pt x="2123" y="4948"/>
                </a:lnTo>
                <a:lnTo>
                  <a:pt x="2168" y="4919"/>
                </a:lnTo>
                <a:lnTo>
                  <a:pt x="2215" y="4893"/>
                </a:lnTo>
                <a:lnTo>
                  <a:pt x="2264" y="4868"/>
                </a:lnTo>
                <a:lnTo>
                  <a:pt x="2313" y="4847"/>
                </a:lnTo>
                <a:lnTo>
                  <a:pt x="2362" y="4829"/>
                </a:lnTo>
                <a:lnTo>
                  <a:pt x="2413" y="4812"/>
                </a:lnTo>
                <a:lnTo>
                  <a:pt x="2463" y="4798"/>
                </a:lnTo>
                <a:lnTo>
                  <a:pt x="2515" y="4787"/>
                </a:lnTo>
                <a:lnTo>
                  <a:pt x="2567" y="4778"/>
                </a:lnTo>
                <a:lnTo>
                  <a:pt x="2619" y="4772"/>
                </a:lnTo>
                <a:lnTo>
                  <a:pt x="2671" y="4767"/>
                </a:lnTo>
                <a:lnTo>
                  <a:pt x="2724" y="4765"/>
                </a:lnTo>
                <a:lnTo>
                  <a:pt x="2776" y="4766"/>
                </a:lnTo>
                <a:lnTo>
                  <a:pt x="2829" y="4771"/>
                </a:lnTo>
                <a:lnTo>
                  <a:pt x="2881" y="4776"/>
                </a:lnTo>
                <a:lnTo>
                  <a:pt x="2933" y="4785"/>
                </a:lnTo>
                <a:lnTo>
                  <a:pt x="2984" y="4796"/>
                </a:lnTo>
                <a:lnTo>
                  <a:pt x="3036" y="4809"/>
                </a:lnTo>
                <a:lnTo>
                  <a:pt x="3086" y="4825"/>
                </a:lnTo>
                <a:lnTo>
                  <a:pt x="3136" y="4844"/>
                </a:lnTo>
                <a:lnTo>
                  <a:pt x="3185" y="4865"/>
                </a:lnTo>
                <a:lnTo>
                  <a:pt x="3233" y="4889"/>
                </a:lnTo>
                <a:lnTo>
                  <a:pt x="3280" y="4914"/>
                </a:lnTo>
                <a:lnTo>
                  <a:pt x="3327" y="4943"/>
                </a:lnTo>
                <a:lnTo>
                  <a:pt x="3372" y="4974"/>
                </a:lnTo>
                <a:lnTo>
                  <a:pt x="3416" y="5008"/>
                </a:lnTo>
                <a:lnTo>
                  <a:pt x="3457" y="5043"/>
                </a:lnTo>
                <a:lnTo>
                  <a:pt x="3498" y="5082"/>
                </a:lnTo>
                <a:lnTo>
                  <a:pt x="3538" y="5122"/>
                </a:lnTo>
                <a:lnTo>
                  <a:pt x="3573" y="5164"/>
                </a:lnTo>
                <a:lnTo>
                  <a:pt x="3608" y="5208"/>
                </a:lnTo>
                <a:lnTo>
                  <a:pt x="3639" y="5252"/>
                </a:lnTo>
                <a:lnTo>
                  <a:pt x="3668" y="5298"/>
                </a:lnTo>
                <a:lnTo>
                  <a:pt x="3695" y="5346"/>
                </a:lnTo>
                <a:lnTo>
                  <a:pt x="3718" y="5394"/>
                </a:lnTo>
                <a:lnTo>
                  <a:pt x="3740" y="5442"/>
                </a:lnTo>
                <a:lnTo>
                  <a:pt x="3759" y="5493"/>
                </a:lnTo>
                <a:lnTo>
                  <a:pt x="3775" y="5543"/>
                </a:lnTo>
                <a:lnTo>
                  <a:pt x="3789" y="5593"/>
                </a:lnTo>
                <a:lnTo>
                  <a:pt x="3801" y="5645"/>
                </a:lnTo>
                <a:lnTo>
                  <a:pt x="3809" y="5696"/>
                </a:lnTo>
                <a:lnTo>
                  <a:pt x="3816" y="5749"/>
                </a:lnTo>
                <a:lnTo>
                  <a:pt x="3820" y="5801"/>
                </a:lnTo>
                <a:lnTo>
                  <a:pt x="3821" y="5854"/>
                </a:lnTo>
                <a:lnTo>
                  <a:pt x="3820" y="5907"/>
                </a:lnTo>
                <a:lnTo>
                  <a:pt x="3817" y="5959"/>
                </a:lnTo>
                <a:lnTo>
                  <a:pt x="3810" y="6011"/>
                </a:lnTo>
                <a:lnTo>
                  <a:pt x="3802" y="6063"/>
                </a:lnTo>
                <a:lnTo>
                  <a:pt x="3791" y="6115"/>
                </a:lnTo>
                <a:lnTo>
                  <a:pt x="3777" y="6166"/>
                </a:lnTo>
                <a:lnTo>
                  <a:pt x="3762" y="6217"/>
                </a:lnTo>
                <a:lnTo>
                  <a:pt x="3743" y="6266"/>
                </a:lnTo>
                <a:lnTo>
                  <a:pt x="3722" y="6315"/>
                </a:lnTo>
                <a:lnTo>
                  <a:pt x="3699" y="6364"/>
                </a:lnTo>
                <a:lnTo>
                  <a:pt x="3672" y="6411"/>
                </a:lnTo>
                <a:lnTo>
                  <a:pt x="3644" y="6457"/>
                </a:lnTo>
                <a:lnTo>
                  <a:pt x="3613" y="6502"/>
                </a:lnTo>
                <a:lnTo>
                  <a:pt x="3580" y="6545"/>
                </a:lnTo>
                <a:lnTo>
                  <a:pt x="3543" y="6588"/>
                </a:lnTo>
                <a:lnTo>
                  <a:pt x="3505" y="6629"/>
                </a:lnTo>
                <a:lnTo>
                  <a:pt x="3483" y="6650"/>
                </a:lnTo>
                <a:lnTo>
                  <a:pt x="3461" y="6670"/>
                </a:lnTo>
                <a:lnTo>
                  <a:pt x="3438" y="6691"/>
                </a:lnTo>
                <a:lnTo>
                  <a:pt x="3416" y="6709"/>
                </a:lnTo>
                <a:lnTo>
                  <a:pt x="3392" y="6727"/>
                </a:lnTo>
                <a:lnTo>
                  <a:pt x="3368" y="6746"/>
                </a:lnTo>
                <a:lnTo>
                  <a:pt x="3345" y="6763"/>
                </a:lnTo>
                <a:lnTo>
                  <a:pt x="3320" y="6779"/>
                </a:lnTo>
                <a:lnTo>
                  <a:pt x="3295" y="6794"/>
                </a:lnTo>
                <a:lnTo>
                  <a:pt x="3270" y="6809"/>
                </a:lnTo>
                <a:lnTo>
                  <a:pt x="3244" y="6823"/>
                </a:lnTo>
                <a:lnTo>
                  <a:pt x="3218" y="6836"/>
                </a:lnTo>
                <a:lnTo>
                  <a:pt x="3193" y="6848"/>
                </a:lnTo>
                <a:lnTo>
                  <a:pt x="3167" y="6860"/>
                </a:lnTo>
                <a:lnTo>
                  <a:pt x="3140" y="6872"/>
                </a:lnTo>
                <a:lnTo>
                  <a:pt x="3113" y="6882"/>
                </a:lnTo>
                <a:lnTo>
                  <a:pt x="3086" y="6891"/>
                </a:lnTo>
                <a:lnTo>
                  <a:pt x="3059" y="6901"/>
                </a:lnTo>
                <a:lnTo>
                  <a:pt x="3032" y="6909"/>
                </a:lnTo>
                <a:lnTo>
                  <a:pt x="3004" y="6916"/>
                </a:lnTo>
                <a:lnTo>
                  <a:pt x="2977" y="6923"/>
                </a:lnTo>
                <a:lnTo>
                  <a:pt x="2949" y="6929"/>
                </a:lnTo>
                <a:lnTo>
                  <a:pt x="2921" y="6934"/>
                </a:lnTo>
                <a:lnTo>
                  <a:pt x="2893" y="6939"/>
                </a:lnTo>
                <a:lnTo>
                  <a:pt x="2864" y="6943"/>
                </a:lnTo>
                <a:lnTo>
                  <a:pt x="2836" y="6946"/>
                </a:lnTo>
                <a:lnTo>
                  <a:pt x="2808" y="6948"/>
                </a:lnTo>
                <a:lnTo>
                  <a:pt x="2779" y="6950"/>
                </a:lnTo>
                <a:lnTo>
                  <a:pt x="2752" y="6951"/>
                </a:lnTo>
                <a:lnTo>
                  <a:pt x="2723" y="6951"/>
                </a:lnTo>
                <a:lnTo>
                  <a:pt x="2695" y="6950"/>
                </a:lnTo>
                <a:lnTo>
                  <a:pt x="2667" y="6949"/>
                </a:lnTo>
                <a:lnTo>
                  <a:pt x="4305" y="8573"/>
                </a:lnTo>
                <a:lnTo>
                  <a:pt x="5779" y="7088"/>
                </a:lnTo>
                <a:lnTo>
                  <a:pt x="5745" y="7078"/>
                </a:lnTo>
                <a:lnTo>
                  <a:pt x="5709" y="7068"/>
                </a:lnTo>
                <a:lnTo>
                  <a:pt x="5675" y="7057"/>
                </a:lnTo>
                <a:lnTo>
                  <a:pt x="5642" y="7044"/>
                </a:lnTo>
                <a:lnTo>
                  <a:pt x="5607" y="7030"/>
                </a:lnTo>
                <a:lnTo>
                  <a:pt x="5574" y="7015"/>
                </a:lnTo>
                <a:lnTo>
                  <a:pt x="5542" y="6999"/>
                </a:lnTo>
                <a:lnTo>
                  <a:pt x="5509" y="6982"/>
                </a:lnTo>
                <a:lnTo>
                  <a:pt x="5477" y="6963"/>
                </a:lnTo>
                <a:lnTo>
                  <a:pt x="5445" y="6944"/>
                </a:lnTo>
                <a:lnTo>
                  <a:pt x="5414" y="6924"/>
                </a:lnTo>
                <a:lnTo>
                  <a:pt x="5384" y="6901"/>
                </a:lnTo>
                <a:lnTo>
                  <a:pt x="5354" y="6879"/>
                </a:lnTo>
                <a:lnTo>
                  <a:pt x="5325" y="6854"/>
                </a:lnTo>
                <a:lnTo>
                  <a:pt x="5297" y="6829"/>
                </a:lnTo>
                <a:lnTo>
                  <a:pt x="5269" y="6802"/>
                </a:lnTo>
                <a:lnTo>
                  <a:pt x="5231" y="6762"/>
                </a:lnTo>
                <a:lnTo>
                  <a:pt x="5194" y="6720"/>
                </a:lnTo>
                <a:lnTo>
                  <a:pt x="5160" y="6676"/>
                </a:lnTo>
                <a:lnTo>
                  <a:pt x="5129" y="6632"/>
                </a:lnTo>
                <a:lnTo>
                  <a:pt x="5100" y="6586"/>
                </a:lnTo>
                <a:lnTo>
                  <a:pt x="5074" y="6538"/>
                </a:lnTo>
                <a:lnTo>
                  <a:pt x="5049" y="6490"/>
                </a:lnTo>
                <a:lnTo>
                  <a:pt x="5028" y="6442"/>
                </a:lnTo>
                <a:lnTo>
                  <a:pt x="5010" y="6393"/>
                </a:lnTo>
                <a:lnTo>
                  <a:pt x="4993" y="6342"/>
                </a:lnTo>
                <a:lnTo>
                  <a:pt x="4979" y="6291"/>
                </a:lnTo>
                <a:lnTo>
                  <a:pt x="4968" y="6239"/>
                </a:lnTo>
                <a:lnTo>
                  <a:pt x="4958" y="6188"/>
                </a:lnTo>
                <a:lnTo>
                  <a:pt x="4952" y="6135"/>
                </a:lnTo>
                <a:lnTo>
                  <a:pt x="4949" y="6083"/>
                </a:lnTo>
                <a:lnTo>
                  <a:pt x="4946" y="6030"/>
                </a:lnTo>
                <a:lnTo>
                  <a:pt x="4948" y="5977"/>
                </a:lnTo>
                <a:lnTo>
                  <a:pt x="4952" y="5925"/>
                </a:lnTo>
                <a:lnTo>
                  <a:pt x="4957" y="5873"/>
                </a:lnTo>
                <a:lnTo>
                  <a:pt x="4966" y="5821"/>
                </a:lnTo>
                <a:lnTo>
                  <a:pt x="4976" y="5769"/>
                </a:lnTo>
                <a:lnTo>
                  <a:pt x="4990" y="5718"/>
                </a:lnTo>
                <a:lnTo>
                  <a:pt x="5007" y="5667"/>
                </a:lnTo>
                <a:lnTo>
                  <a:pt x="5025" y="5618"/>
                </a:lnTo>
                <a:lnTo>
                  <a:pt x="5046" y="5569"/>
                </a:lnTo>
                <a:lnTo>
                  <a:pt x="5070" y="5520"/>
                </a:lnTo>
                <a:lnTo>
                  <a:pt x="5096" y="5473"/>
                </a:lnTo>
                <a:lnTo>
                  <a:pt x="5123" y="5427"/>
                </a:lnTo>
                <a:lnTo>
                  <a:pt x="5155" y="5382"/>
                </a:lnTo>
                <a:lnTo>
                  <a:pt x="5189" y="5339"/>
                </a:lnTo>
                <a:lnTo>
                  <a:pt x="5224" y="5296"/>
                </a:lnTo>
                <a:lnTo>
                  <a:pt x="5263" y="5255"/>
                </a:lnTo>
                <a:lnTo>
                  <a:pt x="5304" y="5217"/>
                </a:lnTo>
                <a:lnTo>
                  <a:pt x="5346" y="5180"/>
                </a:lnTo>
                <a:lnTo>
                  <a:pt x="5389" y="5146"/>
                </a:lnTo>
                <a:lnTo>
                  <a:pt x="5433" y="5115"/>
                </a:lnTo>
                <a:lnTo>
                  <a:pt x="5480" y="5086"/>
                </a:lnTo>
                <a:lnTo>
                  <a:pt x="5527" y="5060"/>
                </a:lnTo>
                <a:lnTo>
                  <a:pt x="5575" y="5036"/>
                </a:lnTo>
                <a:lnTo>
                  <a:pt x="5623" y="5014"/>
                </a:lnTo>
                <a:lnTo>
                  <a:pt x="5673" y="4996"/>
                </a:lnTo>
                <a:lnTo>
                  <a:pt x="5723" y="4979"/>
                </a:lnTo>
                <a:lnTo>
                  <a:pt x="5775" y="4965"/>
                </a:lnTo>
                <a:lnTo>
                  <a:pt x="5826" y="4954"/>
                </a:lnTo>
                <a:lnTo>
                  <a:pt x="5878" y="4944"/>
                </a:lnTo>
                <a:lnTo>
                  <a:pt x="5930" y="4938"/>
                </a:lnTo>
                <a:lnTo>
                  <a:pt x="5983" y="4935"/>
                </a:lnTo>
                <a:lnTo>
                  <a:pt x="6035" y="4933"/>
                </a:lnTo>
                <a:lnTo>
                  <a:pt x="6088" y="4934"/>
                </a:lnTo>
                <a:lnTo>
                  <a:pt x="6140" y="4938"/>
                </a:lnTo>
                <a:lnTo>
                  <a:pt x="6192" y="4943"/>
                </a:lnTo>
                <a:lnTo>
                  <a:pt x="6244" y="4952"/>
                </a:lnTo>
                <a:lnTo>
                  <a:pt x="6296" y="4963"/>
                </a:lnTo>
                <a:lnTo>
                  <a:pt x="6346" y="4977"/>
                </a:lnTo>
                <a:lnTo>
                  <a:pt x="6398" y="4993"/>
                </a:lnTo>
                <a:lnTo>
                  <a:pt x="6447" y="5011"/>
                </a:lnTo>
                <a:lnTo>
                  <a:pt x="6497" y="5032"/>
                </a:lnTo>
                <a:lnTo>
                  <a:pt x="6545" y="5056"/>
                </a:lnTo>
                <a:lnTo>
                  <a:pt x="6592" y="5082"/>
                </a:lnTo>
                <a:lnTo>
                  <a:pt x="6638" y="5110"/>
                </a:lnTo>
                <a:lnTo>
                  <a:pt x="6683" y="5141"/>
                </a:lnTo>
                <a:lnTo>
                  <a:pt x="6726" y="5175"/>
                </a:lnTo>
                <a:lnTo>
                  <a:pt x="6769" y="5210"/>
                </a:lnTo>
                <a:lnTo>
                  <a:pt x="6810" y="5249"/>
                </a:lnTo>
                <a:lnTo>
                  <a:pt x="6837" y="5277"/>
                </a:lnTo>
                <a:lnTo>
                  <a:pt x="6862" y="5305"/>
                </a:lnTo>
                <a:lnTo>
                  <a:pt x="6887" y="5334"/>
                </a:lnTo>
                <a:lnTo>
                  <a:pt x="6910" y="5363"/>
                </a:lnTo>
                <a:lnTo>
                  <a:pt x="6932" y="5394"/>
                </a:lnTo>
                <a:lnTo>
                  <a:pt x="6952" y="5424"/>
                </a:lnTo>
                <a:lnTo>
                  <a:pt x="6973" y="5455"/>
                </a:lnTo>
                <a:lnTo>
                  <a:pt x="6991" y="5487"/>
                </a:lnTo>
                <a:lnTo>
                  <a:pt x="7009" y="5519"/>
                </a:lnTo>
                <a:lnTo>
                  <a:pt x="7025" y="5553"/>
                </a:lnTo>
                <a:lnTo>
                  <a:pt x="7040" y="5585"/>
                </a:lnTo>
                <a:lnTo>
                  <a:pt x="7054" y="5619"/>
                </a:lnTo>
                <a:lnTo>
                  <a:pt x="7067" y="5652"/>
                </a:lnTo>
                <a:lnTo>
                  <a:pt x="7079" y="5687"/>
                </a:lnTo>
                <a:lnTo>
                  <a:pt x="7090" y="5721"/>
                </a:lnTo>
                <a:lnTo>
                  <a:pt x="7099" y="5756"/>
                </a:lnTo>
                <a:lnTo>
                  <a:pt x="8573" y="4270"/>
                </a:lnTo>
              </a:path>
            </a:pathLst>
          </a:custGeom>
          <a:solidFill>
            <a:srgbClr val="676767"/>
          </a:solidFill>
          <a:ln w="12700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ar-SA">
              <a:latin typeface="+mj-lt"/>
            </a:endParaRPr>
          </a:p>
        </p:txBody>
      </p:sp>
      <p:cxnSp>
        <p:nvCxnSpPr>
          <p:cNvPr id="66" name="Straight Connector 65"/>
          <p:cNvCxnSpPr/>
          <p:nvPr userDrawn="1"/>
        </p:nvCxnSpPr>
        <p:spPr>
          <a:xfrm>
            <a:off x="2892861" y="1654365"/>
            <a:ext cx="1380691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 userDrawn="1"/>
        </p:nvCxnSpPr>
        <p:spPr>
          <a:xfrm>
            <a:off x="2892861" y="2907833"/>
            <a:ext cx="663141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 userDrawn="1"/>
        </p:nvCxnSpPr>
        <p:spPr>
          <a:xfrm>
            <a:off x="5743575" y="2143315"/>
            <a:ext cx="497680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 userDrawn="1"/>
        </p:nvCxnSpPr>
        <p:spPr>
          <a:xfrm>
            <a:off x="5051909" y="3403434"/>
            <a:ext cx="1189346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 userDrawn="1"/>
        </p:nvSpPr>
        <p:spPr>
          <a:xfrm>
            <a:off x="4287052" y="2150528"/>
            <a:ext cx="1284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 b="1" cap="all" spc="20" dirty="0" smtClean="0">
                <a:solidFill>
                  <a:schemeClr val="bg1"/>
                </a:solidFill>
                <a:latin typeface="+mj-lt"/>
              </a:rPr>
              <a:t>1</a:t>
            </a:r>
            <a:endParaRPr lang="en-US" sz="1000" b="1" cap="all" spc="2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1" name="TextBox 70"/>
          <p:cNvSpPr txBox="1"/>
          <p:nvPr userDrawn="1"/>
        </p:nvSpPr>
        <p:spPr>
          <a:xfrm>
            <a:off x="4879981" y="1551912"/>
            <a:ext cx="1284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 b="1" cap="all" spc="20" dirty="0" smtClean="0">
                <a:solidFill>
                  <a:schemeClr val="bg1"/>
                </a:solidFill>
                <a:latin typeface="+mj-lt"/>
              </a:rPr>
              <a:t>2</a:t>
            </a:r>
            <a:endParaRPr lang="en-US" sz="1000" b="1" cap="all" spc="2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2" name="TextBox 71"/>
          <p:cNvSpPr txBox="1"/>
          <p:nvPr userDrawn="1"/>
        </p:nvSpPr>
        <p:spPr>
          <a:xfrm>
            <a:off x="5493155" y="2150604"/>
            <a:ext cx="1284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 b="1" cap="all" spc="20" dirty="0" smtClean="0">
                <a:solidFill>
                  <a:schemeClr val="bg1"/>
                </a:solidFill>
                <a:latin typeface="+mj-lt"/>
              </a:rPr>
              <a:t>3</a:t>
            </a:r>
            <a:endParaRPr lang="en-US" sz="1000" b="1" cap="all" spc="2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3" name="TextBox 72"/>
          <p:cNvSpPr txBox="1"/>
          <p:nvPr userDrawn="1"/>
        </p:nvSpPr>
        <p:spPr>
          <a:xfrm>
            <a:off x="4881823" y="2759009"/>
            <a:ext cx="1284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 b="1" cap="all" spc="20" dirty="0" smtClean="0">
                <a:solidFill>
                  <a:schemeClr val="bg1"/>
                </a:solidFill>
                <a:latin typeface="+mj-lt"/>
              </a:rPr>
              <a:t>4</a:t>
            </a:r>
            <a:endParaRPr lang="en-US" sz="1000" b="1" cap="all" spc="2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4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750137" y="1557376"/>
            <a:ext cx="2012151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75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766801" y="1737771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6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750137" y="2800021"/>
            <a:ext cx="2012151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77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750137" y="2980416"/>
            <a:ext cx="2012151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8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6346080" y="2043151"/>
            <a:ext cx="2037508" cy="3082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79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6346030" y="2223546"/>
            <a:ext cx="2037558" cy="34456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0" name="Text Placeholder 38"/>
          <p:cNvSpPr>
            <a:spLocks noGrp="1"/>
          </p:cNvSpPr>
          <p:nvPr>
            <p:ph type="body" sz="quarter" idx="36" hasCustomPrompt="1"/>
          </p:nvPr>
        </p:nvSpPr>
        <p:spPr>
          <a:xfrm>
            <a:off x="6346080" y="3285796"/>
            <a:ext cx="2037508" cy="3082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81" name="Text Placeholder 40"/>
          <p:cNvSpPr>
            <a:spLocks noGrp="1"/>
          </p:cNvSpPr>
          <p:nvPr>
            <p:ph type="body" sz="quarter" idx="37"/>
          </p:nvPr>
        </p:nvSpPr>
        <p:spPr>
          <a:xfrm>
            <a:off x="6346030" y="3466191"/>
            <a:ext cx="2037558" cy="34456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Box 23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6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785843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4_Puzzl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8645825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1" y="952882"/>
            <a:ext cx="8645267" cy="24726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Freeform 20"/>
          <p:cNvSpPr>
            <a:spLocks/>
          </p:cNvSpPr>
          <p:nvPr userDrawn="1"/>
        </p:nvSpPr>
        <p:spPr bwMode="auto">
          <a:xfrm>
            <a:off x="2609058" y="2211388"/>
            <a:ext cx="1033463" cy="1035050"/>
          </a:xfrm>
          <a:custGeom>
            <a:avLst/>
            <a:gdLst>
              <a:gd name="T0" fmla="*/ 1014 w 1175"/>
              <a:gd name="T1" fmla="*/ 568 h 1175"/>
              <a:gd name="T2" fmla="*/ 892 w 1175"/>
              <a:gd name="T3" fmla="*/ 624 h 1175"/>
              <a:gd name="T4" fmla="*/ 892 w 1175"/>
              <a:gd name="T5" fmla="*/ 283 h 1175"/>
              <a:gd name="T6" fmla="*/ 552 w 1175"/>
              <a:gd name="T7" fmla="*/ 283 h 1175"/>
              <a:gd name="T8" fmla="*/ 607 w 1175"/>
              <a:gd name="T9" fmla="*/ 161 h 1175"/>
              <a:gd name="T10" fmla="*/ 446 w 1175"/>
              <a:gd name="T11" fmla="*/ 0 h 1175"/>
              <a:gd name="T12" fmla="*/ 285 w 1175"/>
              <a:gd name="T13" fmla="*/ 161 h 1175"/>
              <a:gd name="T14" fmla="*/ 341 w 1175"/>
              <a:gd name="T15" fmla="*/ 283 h 1175"/>
              <a:gd name="T16" fmla="*/ 0 w 1175"/>
              <a:gd name="T17" fmla="*/ 283 h 1175"/>
              <a:gd name="T18" fmla="*/ 0 w 1175"/>
              <a:gd name="T19" fmla="*/ 1175 h 1175"/>
              <a:gd name="T20" fmla="*/ 341 w 1175"/>
              <a:gd name="T21" fmla="*/ 1175 h 1175"/>
              <a:gd name="T22" fmla="*/ 285 w 1175"/>
              <a:gd name="T23" fmla="*/ 1054 h 1175"/>
              <a:gd name="T24" fmla="*/ 446 w 1175"/>
              <a:gd name="T25" fmla="*/ 893 h 1175"/>
              <a:gd name="T26" fmla="*/ 607 w 1175"/>
              <a:gd name="T27" fmla="*/ 1054 h 1175"/>
              <a:gd name="T28" fmla="*/ 552 w 1175"/>
              <a:gd name="T29" fmla="*/ 1175 h 1175"/>
              <a:gd name="T30" fmla="*/ 892 w 1175"/>
              <a:gd name="T31" fmla="*/ 1175 h 1175"/>
              <a:gd name="T32" fmla="*/ 892 w 1175"/>
              <a:gd name="T33" fmla="*/ 835 h 1175"/>
              <a:gd name="T34" fmla="*/ 1014 w 1175"/>
              <a:gd name="T35" fmla="*/ 890 h 1175"/>
              <a:gd name="T36" fmla="*/ 1175 w 1175"/>
              <a:gd name="T37" fmla="*/ 729 h 1175"/>
              <a:gd name="T38" fmla="*/ 1014 w 1175"/>
              <a:gd name="T39" fmla="*/ 568 h 1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75" h="1175">
                <a:moveTo>
                  <a:pt x="1014" y="568"/>
                </a:moveTo>
                <a:cubicBezTo>
                  <a:pt x="965" y="568"/>
                  <a:pt x="922" y="590"/>
                  <a:pt x="892" y="624"/>
                </a:cubicBezTo>
                <a:cubicBezTo>
                  <a:pt x="892" y="283"/>
                  <a:pt x="892" y="283"/>
                  <a:pt x="892" y="283"/>
                </a:cubicBezTo>
                <a:cubicBezTo>
                  <a:pt x="552" y="283"/>
                  <a:pt x="552" y="283"/>
                  <a:pt x="552" y="283"/>
                </a:cubicBezTo>
                <a:cubicBezTo>
                  <a:pt x="586" y="253"/>
                  <a:pt x="607" y="210"/>
                  <a:pt x="607" y="161"/>
                </a:cubicBezTo>
                <a:cubicBezTo>
                  <a:pt x="607" y="72"/>
                  <a:pt x="535" y="0"/>
                  <a:pt x="446" y="0"/>
                </a:cubicBezTo>
                <a:cubicBezTo>
                  <a:pt x="357" y="0"/>
                  <a:pt x="285" y="72"/>
                  <a:pt x="285" y="161"/>
                </a:cubicBezTo>
                <a:cubicBezTo>
                  <a:pt x="285" y="210"/>
                  <a:pt x="307" y="253"/>
                  <a:pt x="341" y="283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1175"/>
                  <a:pt x="0" y="1175"/>
                  <a:pt x="0" y="1175"/>
                </a:cubicBezTo>
                <a:cubicBezTo>
                  <a:pt x="341" y="1175"/>
                  <a:pt x="341" y="1175"/>
                  <a:pt x="341" y="1175"/>
                </a:cubicBezTo>
                <a:cubicBezTo>
                  <a:pt x="307" y="1146"/>
                  <a:pt x="285" y="1102"/>
                  <a:pt x="285" y="1054"/>
                </a:cubicBezTo>
                <a:cubicBezTo>
                  <a:pt x="285" y="965"/>
                  <a:pt x="357" y="893"/>
                  <a:pt x="446" y="893"/>
                </a:cubicBezTo>
                <a:cubicBezTo>
                  <a:pt x="535" y="893"/>
                  <a:pt x="607" y="965"/>
                  <a:pt x="607" y="1054"/>
                </a:cubicBezTo>
                <a:cubicBezTo>
                  <a:pt x="607" y="1102"/>
                  <a:pt x="586" y="1146"/>
                  <a:pt x="552" y="1175"/>
                </a:cubicBezTo>
                <a:cubicBezTo>
                  <a:pt x="892" y="1175"/>
                  <a:pt x="892" y="1175"/>
                  <a:pt x="892" y="1175"/>
                </a:cubicBezTo>
                <a:cubicBezTo>
                  <a:pt x="892" y="835"/>
                  <a:pt x="892" y="835"/>
                  <a:pt x="892" y="835"/>
                </a:cubicBezTo>
                <a:cubicBezTo>
                  <a:pt x="922" y="869"/>
                  <a:pt x="965" y="890"/>
                  <a:pt x="1014" y="890"/>
                </a:cubicBezTo>
                <a:cubicBezTo>
                  <a:pt x="1103" y="890"/>
                  <a:pt x="1175" y="818"/>
                  <a:pt x="1175" y="729"/>
                </a:cubicBezTo>
                <a:cubicBezTo>
                  <a:pt x="1175" y="640"/>
                  <a:pt x="1103" y="568"/>
                  <a:pt x="1014" y="568"/>
                </a:cubicBezTo>
                <a:close/>
              </a:path>
            </a:pathLst>
          </a:custGeom>
          <a:solidFill>
            <a:srgbClr val="013A81"/>
          </a:solidFill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j-lt"/>
            </a:endParaRPr>
          </a:p>
        </p:txBody>
      </p:sp>
      <p:sp>
        <p:nvSpPr>
          <p:cNvPr id="26" name="Freeform 21"/>
          <p:cNvSpPr>
            <a:spLocks/>
          </p:cNvSpPr>
          <p:nvPr userDrawn="1"/>
        </p:nvSpPr>
        <p:spPr bwMode="auto">
          <a:xfrm>
            <a:off x="3393281" y="2460625"/>
            <a:ext cx="1035050" cy="1035050"/>
          </a:xfrm>
          <a:custGeom>
            <a:avLst/>
            <a:gdLst>
              <a:gd name="T0" fmla="*/ 1014 w 1175"/>
              <a:gd name="T1" fmla="*/ 285 h 1175"/>
              <a:gd name="T2" fmla="*/ 893 w 1175"/>
              <a:gd name="T3" fmla="*/ 341 h 1175"/>
              <a:gd name="T4" fmla="*/ 893 w 1175"/>
              <a:gd name="T5" fmla="*/ 0 h 1175"/>
              <a:gd name="T6" fmla="*/ 552 w 1175"/>
              <a:gd name="T7" fmla="*/ 0 h 1175"/>
              <a:gd name="T8" fmla="*/ 608 w 1175"/>
              <a:gd name="T9" fmla="*/ 122 h 1175"/>
              <a:gd name="T10" fmla="*/ 446 w 1175"/>
              <a:gd name="T11" fmla="*/ 283 h 1175"/>
              <a:gd name="T12" fmla="*/ 285 w 1175"/>
              <a:gd name="T13" fmla="*/ 122 h 1175"/>
              <a:gd name="T14" fmla="*/ 341 w 1175"/>
              <a:gd name="T15" fmla="*/ 0 h 1175"/>
              <a:gd name="T16" fmla="*/ 0 w 1175"/>
              <a:gd name="T17" fmla="*/ 0 h 1175"/>
              <a:gd name="T18" fmla="*/ 0 w 1175"/>
              <a:gd name="T19" fmla="*/ 341 h 1175"/>
              <a:gd name="T20" fmla="*/ 122 w 1175"/>
              <a:gd name="T21" fmla="*/ 285 h 1175"/>
              <a:gd name="T22" fmla="*/ 283 w 1175"/>
              <a:gd name="T23" fmla="*/ 446 h 1175"/>
              <a:gd name="T24" fmla="*/ 122 w 1175"/>
              <a:gd name="T25" fmla="*/ 607 h 1175"/>
              <a:gd name="T26" fmla="*/ 0 w 1175"/>
              <a:gd name="T27" fmla="*/ 552 h 1175"/>
              <a:gd name="T28" fmla="*/ 0 w 1175"/>
              <a:gd name="T29" fmla="*/ 892 h 1175"/>
              <a:gd name="T30" fmla="*/ 341 w 1175"/>
              <a:gd name="T31" fmla="*/ 892 h 1175"/>
              <a:gd name="T32" fmla="*/ 285 w 1175"/>
              <a:gd name="T33" fmla="*/ 1014 h 1175"/>
              <a:gd name="T34" fmla="*/ 446 w 1175"/>
              <a:gd name="T35" fmla="*/ 1175 h 1175"/>
              <a:gd name="T36" fmla="*/ 608 w 1175"/>
              <a:gd name="T37" fmla="*/ 1014 h 1175"/>
              <a:gd name="T38" fmla="*/ 552 w 1175"/>
              <a:gd name="T39" fmla="*/ 892 h 1175"/>
              <a:gd name="T40" fmla="*/ 893 w 1175"/>
              <a:gd name="T41" fmla="*/ 892 h 1175"/>
              <a:gd name="T42" fmla="*/ 893 w 1175"/>
              <a:gd name="T43" fmla="*/ 552 h 1175"/>
              <a:gd name="T44" fmla="*/ 1014 w 1175"/>
              <a:gd name="T45" fmla="*/ 607 h 1175"/>
              <a:gd name="T46" fmla="*/ 1175 w 1175"/>
              <a:gd name="T47" fmla="*/ 446 h 1175"/>
              <a:gd name="T48" fmla="*/ 1014 w 1175"/>
              <a:gd name="T49" fmla="*/ 285 h 1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175" h="1175">
                <a:moveTo>
                  <a:pt x="1014" y="285"/>
                </a:moveTo>
                <a:cubicBezTo>
                  <a:pt x="966" y="285"/>
                  <a:pt x="922" y="307"/>
                  <a:pt x="893" y="341"/>
                </a:cubicBezTo>
                <a:cubicBezTo>
                  <a:pt x="893" y="0"/>
                  <a:pt x="893" y="0"/>
                  <a:pt x="893" y="0"/>
                </a:cubicBezTo>
                <a:cubicBezTo>
                  <a:pt x="552" y="0"/>
                  <a:pt x="552" y="0"/>
                  <a:pt x="552" y="0"/>
                </a:cubicBezTo>
                <a:cubicBezTo>
                  <a:pt x="586" y="30"/>
                  <a:pt x="608" y="73"/>
                  <a:pt x="608" y="122"/>
                </a:cubicBezTo>
                <a:cubicBezTo>
                  <a:pt x="608" y="211"/>
                  <a:pt x="535" y="283"/>
                  <a:pt x="446" y="283"/>
                </a:cubicBezTo>
                <a:cubicBezTo>
                  <a:pt x="358" y="283"/>
                  <a:pt x="285" y="211"/>
                  <a:pt x="285" y="122"/>
                </a:cubicBezTo>
                <a:cubicBezTo>
                  <a:pt x="285" y="73"/>
                  <a:pt x="307" y="30"/>
                  <a:pt x="34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41"/>
                  <a:pt x="0" y="341"/>
                  <a:pt x="0" y="341"/>
                </a:cubicBezTo>
                <a:cubicBezTo>
                  <a:pt x="30" y="307"/>
                  <a:pt x="73" y="285"/>
                  <a:pt x="122" y="285"/>
                </a:cubicBezTo>
                <a:cubicBezTo>
                  <a:pt x="211" y="285"/>
                  <a:pt x="283" y="357"/>
                  <a:pt x="283" y="446"/>
                </a:cubicBezTo>
                <a:cubicBezTo>
                  <a:pt x="283" y="535"/>
                  <a:pt x="211" y="607"/>
                  <a:pt x="122" y="607"/>
                </a:cubicBezTo>
                <a:cubicBezTo>
                  <a:pt x="73" y="607"/>
                  <a:pt x="30" y="586"/>
                  <a:pt x="0" y="552"/>
                </a:cubicBezTo>
                <a:cubicBezTo>
                  <a:pt x="0" y="892"/>
                  <a:pt x="0" y="892"/>
                  <a:pt x="0" y="892"/>
                </a:cubicBezTo>
                <a:cubicBezTo>
                  <a:pt x="341" y="892"/>
                  <a:pt x="341" y="892"/>
                  <a:pt x="341" y="892"/>
                </a:cubicBezTo>
                <a:cubicBezTo>
                  <a:pt x="307" y="922"/>
                  <a:pt x="285" y="965"/>
                  <a:pt x="285" y="1014"/>
                </a:cubicBezTo>
                <a:cubicBezTo>
                  <a:pt x="285" y="1103"/>
                  <a:pt x="358" y="1175"/>
                  <a:pt x="446" y="1175"/>
                </a:cubicBezTo>
                <a:cubicBezTo>
                  <a:pt x="535" y="1175"/>
                  <a:pt x="608" y="1103"/>
                  <a:pt x="608" y="1014"/>
                </a:cubicBezTo>
                <a:cubicBezTo>
                  <a:pt x="608" y="965"/>
                  <a:pt x="586" y="922"/>
                  <a:pt x="552" y="892"/>
                </a:cubicBezTo>
                <a:cubicBezTo>
                  <a:pt x="893" y="892"/>
                  <a:pt x="893" y="892"/>
                  <a:pt x="893" y="892"/>
                </a:cubicBezTo>
                <a:cubicBezTo>
                  <a:pt x="893" y="552"/>
                  <a:pt x="893" y="552"/>
                  <a:pt x="893" y="552"/>
                </a:cubicBezTo>
                <a:cubicBezTo>
                  <a:pt x="922" y="586"/>
                  <a:pt x="966" y="607"/>
                  <a:pt x="1014" y="607"/>
                </a:cubicBezTo>
                <a:cubicBezTo>
                  <a:pt x="1103" y="607"/>
                  <a:pt x="1175" y="535"/>
                  <a:pt x="1175" y="446"/>
                </a:cubicBezTo>
                <a:cubicBezTo>
                  <a:pt x="1175" y="357"/>
                  <a:pt x="1103" y="285"/>
                  <a:pt x="1014" y="285"/>
                </a:cubicBezTo>
                <a:close/>
              </a:path>
            </a:pathLst>
          </a:custGeom>
          <a:solidFill>
            <a:srgbClr val="0574BB"/>
          </a:solidFill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j-lt"/>
            </a:endParaRPr>
          </a:p>
        </p:txBody>
      </p:sp>
      <p:sp>
        <p:nvSpPr>
          <p:cNvPr id="27" name="Freeform 22"/>
          <p:cNvSpPr>
            <a:spLocks/>
          </p:cNvSpPr>
          <p:nvPr userDrawn="1"/>
        </p:nvSpPr>
        <p:spPr bwMode="auto">
          <a:xfrm>
            <a:off x="4179093" y="2211388"/>
            <a:ext cx="1035050" cy="1035050"/>
          </a:xfrm>
          <a:custGeom>
            <a:avLst/>
            <a:gdLst>
              <a:gd name="T0" fmla="*/ 1014 w 1175"/>
              <a:gd name="T1" fmla="*/ 568 h 1175"/>
              <a:gd name="T2" fmla="*/ 892 w 1175"/>
              <a:gd name="T3" fmla="*/ 624 h 1175"/>
              <a:gd name="T4" fmla="*/ 892 w 1175"/>
              <a:gd name="T5" fmla="*/ 283 h 1175"/>
              <a:gd name="T6" fmla="*/ 551 w 1175"/>
              <a:gd name="T7" fmla="*/ 283 h 1175"/>
              <a:gd name="T8" fmla="*/ 607 w 1175"/>
              <a:gd name="T9" fmla="*/ 161 h 1175"/>
              <a:gd name="T10" fmla="*/ 446 w 1175"/>
              <a:gd name="T11" fmla="*/ 0 h 1175"/>
              <a:gd name="T12" fmla="*/ 285 w 1175"/>
              <a:gd name="T13" fmla="*/ 161 h 1175"/>
              <a:gd name="T14" fmla="*/ 340 w 1175"/>
              <a:gd name="T15" fmla="*/ 283 h 1175"/>
              <a:gd name="T16" fmla="*/ 0 w 1175"/>
              <a:gd name="T17" fmla="*/ 283 h 1175"/>
              <a:gd name="T18" fmla="*/ 0 w 1175"/>
              <a:gd name="T19" fmla="*/ 624 h 1175"/>
              <a:gd name="T20" fmla="*/ 121 w 1175"/>
              <a:gd name="T21" fmla="*/ 568 h 1175"/>
              <a:gd name="T22" fmla="*/ 282 w 1175"/>
              <a:gd name="T23" fmla="*/ 729 h 1175"/>
              <a:gd name="T24" fmla="*/ 121 w 1175"/>
              <a:gd name="T25" fmla="*/ 890 h 1175"/>
              <a:gd name="T26" fmla="*/ 0 w 1175"/>
              <a:gd name="T27" fmla="*/ 835 h 1175"/>
              <a:gd name="T28" fmla="*/ 0 w 1175"/>
              <a:gd name="T29" fmla="*/ 1175 h 1175"/>
              <a:gd name="T30" fmla="*/ 340 w 1175"/>
              <a:gd name="T31" fmla="*/ 1175 h 1175"/>
              <a:gd name="T32" fmla="*/ 285 w 1175"/>
              <a:gd name="T33" fmla="*/ 1054 h 1175"/>
              <a:gd name="T34" fmla="*/ 446 w 1175"/>
              <a:gd name="T35" fmla="*/ 893 h 1175"/>
              <a:gd name="T36" fmla="*/ 607 w 1175"/>
              <a:gd name="T37" fmla="*/ 1054 h 1175"/>
              <a:gd name="T38" fmla="*/ 551 w 1175"/>
              <a:gd name="T39" fmla="*/ 1175 h 1175"/>
              <a:gd name="T40" fmla="*/ 892 w 1175"/>
              <a:gd name="T41" fmla="*/ 1175 h 1175"/>
              <a:gd name="T42" fmla="*/ 892 w 1175"/>
              <a:gd name="T43" fmla="*/ 835 h 1175"/>
              <a:gd name="T44" fmla="*/ 1014 w 1175"/>
              <a:gd name="T45" fmla="*/ 890 h 1175"/>
              <a:gd name="T46" fmla="*/ 1175 w 1175"/>
              <a:gd name="T47" fmla="*/ 729 h 1175"/>
              <a:gd name="T48" fmla="*/ 1014 w 1175"/>
              <a:gd name="T49" fmla="*/ 568 h 1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175" h="1175">
                <a:moveTo>
                  <a:pt x="1014" y="568"/>
                </a:moveTo>
                <a:cubicBezTo>
                  <a:pt x="965" y="568"/>
                  <a:pt x="922" y="590"/>
                  <a:pt x="892" y="624"/>
                </a:cubicBezTo>
                <a:cubicBezTo>
                  <a:pt x="892" y="283"/>
                  <a:pt x="892" y="283"/>
                  <a:pt x="892" y="283"/>
                </a:cubicBezTo>
                <a:cubicBezTo>
                  <a:pt x="551" y="283"/>
                  <a:pt x="551" y="283"/>
                  <a:pt x="551" y="283"/>
                </a:cubicBezTo>
                <a:cubicBezTo>
                  <a:pt x="585" y="253"/>
                  <a:pt x="607" y="210"/>
                  <a:pt x="607" y="161"/>
                </a:cubicBezTo>
                <a:cubicBezTo>
                  <a:pt x="607" y="72"/>
                  <a:pt x="535" y="0"/>
                  <a:pt x="446" y="0"/>
                </a:cubicBezTo>
                <a:cubicBezTo>
                  <a:pt x="357" y="0"/>
                  <a:pt x="285" y="72"/>
                  <a:pt x="285" y="161"/>
                </a:cubicBezTo>
                <a:cubicBezTo>
                  <a:pt x="285" y="210"/>
                  <a:pt x="306" y="253"/>
                  <a:pt x="340" y="283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624"/>
                  <a:pt x="0" y="624"/>
                  <a:pt x="0" y="624"/>
                </a:cubicBezTo>
                <a:cubicBezTo>
                  <a:pt x="29" y="590"/>
                  <a:pt x="73" y="568"/>
                  <a:pt x="121" y="568"/>
                </a:cubicBezTo>
                <a:cubicBezTo>
                  <a:pt x="210" y="568"/>
                  <a:pt x="282" y="640"/>
                  <a:pt x="282" y="729"/>
                </a:cubicBezTo>
                <a:cubicBezTo>
                  <a:pt x="282" y="818"/>
                  <a:pt x="210" y="890"/>
                  <a:pt x="121" y="890"/>
                </a:cubicBezTo>
                <a:cubicBezTo>
                  <a:pt x="73" y="890"/>
                  <a:pt x="29" y="869"/>
                  <a:pt x="0" y="835"/>
                </a:cubicBezTo>
                <a:cubicBezTo>
                  <a:pt x="0" y="1175"/>
                  <a:pt x="0" y="1175"/>
                  <a:pt x="0" y="1175"/>
                </a:cubicBezTo>
                <a:cubicBezTo>
                  <a:pt x="340" y="1175"/>
                  <a:pt x="340" y="1175"/>
                  <a:pt x="340" y="1175"/>
                </a:cubicBezTo>
                <a:cubicBezTo>
                  <a:pt x="306" y="1146"/>
                  <a:pt x="285" y="1102"/>
                  <a:pt x="285" y="1054"/>
                </a:cubicBezTo>
                <a:cubicBezTo>
                  <a:pt x="285" y="965"/>
                  <a:pt x="357" y="893"/>
                  <a:pt x="446" y="893"/>
                </a:cubicBezTo>
                <a:cubicBezTo>
                  <a:pt x="535" y="893"/>
                  <a:pt x="607" y="965"/>
                  <a:pt x="607" y="1054"/>
                </a:cubicBezTo>
                <a:cubicBezTo>
                  <a:pt x="607" y="1102"/>
                  <a:pt x="585" y="1146"/>
                  <a:pt x="551" y="1175"/>
                </a:cubicBezTo>
                <a:cubicBezTo>
                  <a:pt x="892" y="1175"/>
                  <a:pt x="892" y="1175"/>
                  <a:pt x="892" y="1175"/>
                </a:cubicBezTo>
                <a:cubicBezTo>
                  <a:pt x="892" y="835"/>
                  <a:pt x="892" y="835"/>
                  <a:pt x="892" y="835"/>
                </a:cubicBezTo>
                <a:cubicBezTo>
                  <a:pt x="922" y="869"/>
                  <a:pt x="965" y="890"/>
                  <a:pt x="1014" y="890"/>
                </a:cubicBezTo>
                <a:cubicBezTo>
                  <a:pt x="1103" y="890"/>
                  <a:pt x="1175" y="818"/>
                  <a:pt x="1175" y="729"/>
                </a:cubicBezTo>
                <a:cubicBezTo>
                  <a:pt x="1175" y="640"/>
                  <a:pt x="1103" y="568"/>
                  <a:pt x="1014" y="568"/>
                </a:cubicBezTo>
                <a:close/>
              </a:path>
            </a:pathLst>
          </a:custGeom>
          <a:solidFill>
            <a:srgbClr val="8DBAEE"/>
          </a:solidFill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j-lt"/>
            </a:endParaRPr>
          </a:p>
        </p:txBody>
      </p:sp>
      <p:sp>
        <p:nvSpPr>
          <p:cNvPr id="28" name="Freeform 23"/>
          <p:cNvSpPr>
            <a:spLocks/>
          </p:cNvSpPr>
          <p:nvPr userDrawn="1"/>
        </p:nvSpPr>
        <p:spPr bwMode="auto">
          <a:xfrm>
            <a:off x="4964908" y="2460625"/>
            <a:ext cx="1033463" cy="1035050"/>
          </a:xfrm>
          <a:custGeom>
            <a:avLst/>
            <a:gdLst>
              <a:gd name="T0" fmla="*/ 1014 w 1175"/>
              <a:gd name="T1" fmla="*/ 285 h 1175"/>
              <a:gd name="T2" fmla="*/ 892 w 1175"/>
              <a:gd name="T3" fmla="*/ 341 h 1175"/>
              <a:gd name="T4" fmla="*/ 892 w 1175"/>
              <a:gd name="T5" fmla="*/ 0 h 1175"/>
              <a:gd name="T6" fmla="*/ 552 w 1175"/>
              <a:gd name="T7" fmla="*/ 0 h 1175"/>
              <a:gd name="T8" fmla="*/ 607 w 1175"/>
              <a:gd name="T9" fmla="*/ 122 h 1175"/>
              <a:gd name="T10" fmla="*/ 446 w 1175"/>
              <a:gd name="T11" fmla="*/ 283 h 1175"/>
              <a:gd name="T12" fmla="*/ 285 w 1175"/>
              <a:gd name="T13" fmla="*/ 122 h 1175"/>
              <a:gd name="T14" fmla="*/ 341 w 1175"/>
              <a:gd name="T15" fmla="*/ 0 h 1175"/>
              <a:gd name="T16" fmla="*/ 0 w 1175"/>
              <a:gd name="T17" fmla="*/ 0 h 1175"/>
              <a:gd name="T18" fmla="*/ 0 w 1175"/>
              <a:gd name="T19" fmla="*/ 341 h 1175"/>
              <a:gd name="T20" fmla="*/ 122 w 1175"/>
              <a:gd name="T21" fmla="*/ 285 h 1175"/>
              <a:gd name="T22" fmla="*/ 283 w 1175"/>
              <a:gd name="T23" fmla="*/ 446 h 1175"/>
              <a:gd name="T24" fmla="*/ 122 w 1175"/>
              <a:gd name="T25" fmla="*/ 607 h 1175"/>
              <a:gd name="T26" fmla="*/ 0 w 1175"/>
              <a:gd name="T27" fmla="*/ 552 h 1175"/>
              <a:gd name="T28" fmla="*/ 0 w 1175"/>
              <a:gd name="T29" fmla="*/ 892 h 1175"/>
              <a:gd name="T30" fmla="*/ 341 w 1175"/>
              <a:gd name="T31" fmla="*/ 892 h 1175"/>
              <a:gd name="T32" fmla="*/ 285 w 1175"/>
              <a:gd name="T33" fmla="*/ 1014 h 1175"/>
              <a:gd name="T34" fmla="*/ 446 w 1175"/>
              <a:gd name="T35" fmla="*/ 1175 h 1175"/>
              <a:gd name="T36" fmla="*/ 607 w 1175"/>
              <a:gd name="T37" fmla="*/ 1014 h 1175"/>
              <a:gd name="T38" fmla="*/ 552 w 1175"/>
              <a:gd name="T39" fmla="*/ 892 h 1175"/>
              <a:gd name="T40" fmla="*/ 892 w 1175"/>
              <a:gd name="T41" fmla="*/ 892 h 1175"/>
              <a:gd name="T42" fmla="*/ 892 w 1175"/>
              <a:gd name="T43" fmla="*/ 552 h 1175"/>
              <a:gd name="T44" fmla="*/ 1014 w 1175"/>
              <a:gd name="T45" fmla="*/ 607 h 1175"/>
              <a:gd name="T46" fmla="*/ 1175 w 1175"/>
              <a:gd name="T47" fmla="*/ 446 h 1175"/>
              <a:gd name="T48" fmla="*/ 1014 w 1175"/>
              <a:gd name="T49" fmla="*/ 285 h 1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175" h="1175">
                <a:moveTo>
                  <a:pt x="1014" y="285"/>
                </a:moveTo>
                <a:cubicBezTo>
                  <a:pt x="965" y="285"/>
                  <a:pt x="922" y="307"/>
                  <a:pt x="892" y="341"/>
                </a:cubicBezTo>
                <a:cubicBezTo>
                  <a:pt x="892" y="0"/>
                  <a:pt x="892" y="0"/>
                  <a:pt x="892" y="0"/>
                </a:cubicBezTo>
                <a:cubicBezTo>
                  <a:pt x="552" y="0"/>
                  <a:pt x="552" y="0"/>
                  <a:pt x="552" y="0"/>
                </a:cubicBezTo>
                <a:cubicBezTo>
                  <a:pt x="586" y="30"/>
                  <a:pt x="607" y="73"/>
                  <a:pt x="607" y="122"/>
                </a:cubicBezTo>
                <a:cubicBezTo>
                  <a:pt x="607" y="211"/>
                  <a:pt x="535" y="283"/>
                  <a:pt x="446" y="283"/>
                </a:cubicBezTo>
                <a:cubicBezTo>
                  <a:pt x="357" y="283"/>
                  <a:pt x="285" y="211"/>
                  <a:pt x="285" y="122"/>
                </a:cubicBezTo>
                <a:cubicBezTo>
                  <a:pt x="285" y="73"/>
                  <a:pt x="307" y="30"/>
                  <a:pt x="34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41"/>
                  <a:pt x="0" y="341"/>
                  <a:pt x="0" y="341"/>
                </a:cubicBezTo>
                <a:cubicBezTo>
                  <a:pt x="30" y="307"/>
                  <a:pt x="73" y="285"/>
                  <a:pt x="122" y="285"/>
                </a:cubicBezTo>
                <a:cubicBezTo>
                  <a:pt x="211" y="285"/>
                  <a:pt x="283" y="357"/>
                  <a:pt x="283" y="446"/>
                </a:cubicBezTo>
                <a:cubicBezTo>
                  <a:pt x="283" y="535"/>
                  <a:pt x="211" y="607"/>
                  <a:pt x="122" y="607"/>
                </a:cubicBezTo>
                <a:cubicBezTo>
                  <a:pt x="73" y="607"/>
                  <a:pt x="30" y="586"/>
                  <a:pt x="0" y="552"/>
                </a:cubicBezTo>
                <a:cubicBezTo>
                  <a:pt x="0" y="892"/>
                  <a:pt x="0" y="892"/>
                  <a:pt x="0" y="892"/>
                </a:cubicBezTo>
                <a:cubicBezTo>
                  <a:pt x="341" y="892"/>
                  <a:pt x="341" y="892"/>
                  <a:pt x="341" y="892"/>
                </a:cubicBezTo>
                <a:cubicBezTo>
                  <a:pt x="307" y="922"/>
                  <a:pt x="285" y="965"/>
                  <a:pt x="285" y="1014"/>
                </a:cubicBezTo>
                <a:cubicBezTo>
                  <a:pt x="285" y="1103"/>
                  <a:pt x="357" y="1175"/>
                  <a:pt x="446" y="1175"/>
                </a:cubicBezTo>
                <a:cubicBezTo>
                  <a:pt x="535" y="1175"/>
                  <a:pt x="607" y="1103"/>
                  <a:pt x="607" y="1014"/>
                </a:cubicBezTo>
                <a:cubicBezTo>
                  <a:pt x="607" y="965"/>
                  <a:pt x="586" y="922"/>
                  <a:pt x="552" y="892"/>
                </a:cubicBezTo>
                <a:cubicBezTo>
                  <a:pt x="892" y="892"/>
                  <a:pt x="892" y="892"/>
                  <a:pt x="892" y="892"/>
                </a:cubicBezTo>
                <a:cubicBezTo>
                  <a:pt x="892" y="552"/>
                  <a:pt x="892" y="552"/>
                  <a:pt x="892" y="552"/>
                </a:cubicBezTo>
                <a:cubicBezTo>
                  <a:pt x="922" y="586"/>
                  <a:pt x="965" y="607"/>
                  <a:pt x="1014" y="607"/>
                </a:cubicBezTo>
                <a:cubicBezTo>
                  <a:pt x="1103" y="607"/>
                  <a:pt x="1175" y="535"/>
                  <a:pt x="1175" y="446"/>
                </a:cubicBezTo>
                <a:cubicBezTo>
                  <a:pt x="1175" y="357"/>
                  <a:pt x="1103" y="285"/>
                  <a:pt x="1014" y="285"/>
                </a:cubicBezTo>
                <a:close/>
              </a:path>
            </a:pathLst>
          </a:custGeom>
          <a:solidFill>
            <a:srgbClr val="96D56D"/>
          </a:solidFill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j-lt"/>
            </a:endParaRPr>
          </a:p>
        </p:txBody>
      </p:sp>
      <p:sp>
        <p:nvSpPr>
          <p:cNvPr id="29" name="Freeform 24"/>
          <p:cNvSpPr>
            <a:spLocks/>
          </p:cNvSpPr>
          <p:nvPr userDrawn="1"/>
        </p:nvSpPr>
        <p:spPr bwMode="auto">
          <a:xfrm>
            <a:off x="5749133" y="2211388"/>
            <a:ext cx="785813" cy="1035050"/>
          </a:xfrm>
          <a:custGeom>
            <a:avLst/>
            <a:gdLst>
              <a:gd name="T0" fmla="*/ 552 w 893"/>
              <a:gd name="T1" fmla="*/ 283 h 1175"/>
              <a:gd name="T2" fmla="*/ 608 w 893"/>
              <a:gd name="T3" fmla="*/ 161 h 1175"/>
              <a:gd name="T4" fmla="*/ 447 w 893"/>
              <a:gd name="T5" fmla="*/ 0 h 1175"/>
              <a:gd name="T6" fmla="*/ 285 w 893"/>
              <a:gd name="T7" fmla="*/ 161 h 1175"/>
              <a:gd name="T8" fmla="*/ 341 w 893"/>
              <a:gd name="T9" fmla="*/ 283 h 1175"/>
              <a:gd name="T10" fmla="*/ 0 w 893"/>
              <a:gd name="T11" fmla="*/ 283 h 1175"/>
              <a:gd name="T12" fmla="*/ 0 w 893"/>
              <a:gd name="T13" fmla="*/ 624 h 1175"/>
              <a:gd name="T14" fmla="*/ 122 w 893"/>
              <a:gd name="T15" fmla="*/ 568 h 1175"/>
              <a:gd name="T16" fmla="*/ 283 w 893"/>
              <a:gd name="T17" fmla="*/ 729 h 1175"/>
              <a:gd name="T18" fmla="*/ 122 w 893"/>
              <a:gd name="T19" fmla="*/ 890 h 1175"/>
              <a:gd name="T20" fmla="*/ 0 w 893"/>
              <a:gd name="T21" fmla="*/ 835 h 1175"/>
              <a:gd name="T22" fmla="*/ 0 w 893"/>
              <a:gd name="T23" fmla="*/ 1175 h 1175"/>
              <a:gd name="T24" fmla="*/ 341 w 893"/>
              <a:gd name="T25" fmla="*/ 1175 h 1175"/>
              <a:gd name="T26" fmla="*/ 285 w 893"/>
              <a:gd name="T27" fmla="*/ 1054 h 1175"/>
              <a:gd name="T28" fmla="*/ 447 w 893"/>
              <a:gd name="T29" fmla="*/ 893 h 1175"/>
              <a:gd name="T30" fmla="*/ 608 w 893"/>
              <a:gd name="T31" fmla="*/ 1054 h 1175"/>
              <a:gd name="T32" fmla="*/ 552 w 893"/>
              <a:gd name="T33" fmla="*/ 1175 h 1175"/>
              <a:gd name="T34" fmla="*/ 893 w 893"/>
              <a:gd name="T35" fmla="*/ 1175 h 1175"/>
              <a:gd name="T36" fmla="*/ 893 w 893"/>
              <a:gd name="T37" fmla="*/ 283 h 1175"/>
              <a:gd name="T38" fmla="*/ 552 w 893"/>
              <a:gd name="T39" fmla="*/ 283 h 1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893" h="1175">
                <a:moveTo>
                  <a:pt x="552" y="283"/>
                </a:moveTo>
                <a:cubicBezTo>
                  <a:pt x="586" y="253"/>
                  <a:pt x="608" y="210"/>
                  <a:pt x="608" y="161"/>
                </a:cubicBezTo>
                <a:cubicBezTo>
                  <a:pt x="608" y="72"/>
                  <a:pt x="536" y="0"/>
                  <a:pt x="447" y="0"/>
                </a:cubicBezTo>
                <a:cubicBezTo>
                  <a:pt x="358" y="0"/>
                  <a:pt x="285" y="72"/>
                  <a:pt x="285" y="161"/>
                </a:cubicBezTo>
                <a:cubicBezTo>
                  <a:pt x="285" y="210"/>
                  <a:pt x="307" y="253"/>
                  <a:pt x="341" y="283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624"/>
                  <a:pt x="0" y="624"/>
                  <a:pt x="0" y="624"/>
                </a:cubicBezTo>
                <a:cubicBezTo>
                  <a:pt x="30" y="590"/>
                  <a:pt x="73" y="568"/>
                  <a:pt x="122" y="568"/>
                </a:cubicBezTo>
                <a:cubicBezTo>
                  <a:pt x="211" y="568"/>
                  <a:pt x="283" y="640"/>
                  <a:pt x="283" y="729"/>
                </a:cubicBezTo>
                <a:cubicBezTo>
                  <a:pt x="283" y="818"/>
                  <a:pt x="211" y="890"/>
                  <a:pt x="122" y="890"/>
                </a:cubicBezTo>
                <a:cubicBezTo>
                  <a:pt x="73" y="890"/>
                  <a:pt x="30" y="869"/>
                  <a:pt x="0" y="835"/>
                </a:cubicBezTo>
                <a:cubicBezTo>
                  <a:pt x="0" y="1175"/>
                  <a:pt x="0" y="1175"/>
                  <a:pt x="0" y="1175"/>
                </a:cubicBezTo>
                <a:cubicBezTo>
                  <a:pt x="341" y="1175"/>
                  <a:pt x="341" y="1175"/>
                  <a:pt x="341" y="1175"/>
                </a:cubicBezTo>
                <a:cubicBezTo>
                  <a:pt x="307" y="1146"/>
                  <a:pt x="285" y="1102"/>
                  <a:pt x="285" y="1054"/>
                </a:cubicBezTo>
                <a:cubicBezTo>
                  <a:pt x="285" y="965"/>
                  <a:pt x="358" y="893"/>
                  <a:pt x="447" y="893"/>
                </a:cubicBezTo>
                <a:cubicBezTo>
                  <a:pt x="536" y="893"/>
                  <a:pt x="608" y="965"/>
                  <a:pt x="608" y="1054"/>
                </a:cubicBezTo>
                <a:cubicBezTo>
                  <a:pt x="608" y="1102"/>
                  <a:pt x="586" y="1146"/>
                  <a:pt x="552" y="1175"/>
                </a:cubicBezTo>
                <a:cubicBezTo>
                  <a:pt x="893" y="1175"/>
                  <a:pt x="893" y="1175"/>
                  <a:pt x="893" y="1175"/>
                </a:cubicBezTo>
                <a:cubicBezTo>
                  <a:pt x="893" y="283"/>
                  <a:pt x="893" y="283"/>
                  <a:pt x="893" y="283"/>
                </a:cubicBezTo>
                <a:lnTo>
                  <a:pt x="552" y="283"/>
                </a:lnTo>
                <a:close/>
              </a:path>
            </a:pathLst>
          </a:custGeom>
          <a:solidFill>
            <a:srgbClr val="676767"/>
          </a:solidFill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+mj-lt"/>
            </a:endParaRPr>
          </a:p>
        </p:txBody>
      </p:sp>
      <p:sp>
        <p:nvSpPr>
          <p:cNvPr id="30" name="TextBox 29"/>
          <p:cNvSpPr txBox="1"/>
          <p:nvPr userDrawn="1"/>
        </p:nvSpPr>
        <p:spPr>
          <a:xfrm>
            <a:off x="4506194" y="2263916"/>
            <a:ext cx="1284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 b="1" cap="all" spc="20" dirty="0" smtClean="0">
                <a:solidFill>
                  <a:schemeClr val="bg1"/>
                </a:solidFill>
                <a:latin typeface="+mj-lt"/>
              </a:rPr>
              <a:t>3</a:t>
            </a:r>
            <a:endParaRPr lang="en-US" sz="1000" b="1" cap="all" spc="2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" name="TextBox 30"/>
          <p:cNvSpPr txBox="1"/>
          <p:nvPr userDrawn="1"/>
        </p:nvSpPr>
        <p:spPr>
          <a:xfrm>
            <a:off x="2937744" y="2263916"/>
            <a:ext cx="1284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 b="1" cap="all" spc="20" dirty="0" smtClean="0">
                <a:solidFill>
                  <a:schemeClr val="bg1"/>
                </a:solidFill>
                <a:latin typeface="+mj-lt"/>
              </a:rPr>
              <a:t>1</a:t>
            </a:r>
            <a:endParaRPr lang="en-US" sz="1000" b="1" cap="all" spc="2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TextBox 31"/>
          <p:cNvSpPr txBox="1"/>
          <p:nvPr userDrawn="1"/>
        </p:nvSpPr>
        <p:spPr>
          <a:xfrm>
            <a:off x="6077819" y="2263916"/>
            <a:ext cx="1284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 b="1" cap="all" spc="20" dirty="0" smtClean="0">
                <a:solidFill>
                  <a:schemeClr val="bg1"/>
                </a:solidFill>
                <a:latin typeface="+mj-lt"/>
              </a:rPr>
              <a:t>5</a:t>
            </a:r>
            <a:endParaRPr lang="en-US" sz="1000" b="1" cap="all" spc="2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TextBox 32"/>
          <p:cNvSpPr txBox="1"/>
          <p:nvPr userDrawn="1"/>
        </p:nvSpPr>
        <p:spPr>
          <a:xfrm>
            <a:off x="5296049" y="3270250"/>
            <a:ext cx="1284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 b="1" cap="all" spc="20" dirty="0" smtClean="0">
                <a:solidFill>
                  <a:schemeClr val="bg1"/>
                </a:solidFill>
                <a:latin typeface="+mj-lt"/>
              </a:rPr>
              <a:t>4</a:t>
            </a:r>
            <a:endParaRPr lang="en-US" sz="1000" b="1" cap="all" spc="2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4" name="TextBox 33"/>
          <p:cNvSpPr txBox="1"/>
          <p:nvPr userDrawn="1"/>
        </p:nvSpPr>
        <p:spPr>
          <a:xfrm>
            <a:off x="3724424" y="3270250"/>
            <a:ext cx="1284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 b="1" cap="all" spc="20" dirty="0" smtClean="0">
                <a:solidFill>
                  <a:schemeClr val="bg1"/>
                </a:solidFill>
                <a:latin typeface="+mj-lt"/>
              </a:rPr>
              <a:t>2</a:t>
            </a:r>
            <a:endParaRPr lang="en-US" sz="1000" b="1" cap="all" spc="2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35" name="Elbow Connector 34"/>
          <p:cNvCxnSpPr>
            <a:stCxn id="25" idx="5"/>
          </p:cNvCxnSpPr>
          <p:nvPr userDrawn="1"/>
        </p:nvCxnSpPr>
        <p:spPr>
          <a:xfrm flipH="1" flipV="1">
            <a:off x="2506935" y="1640244"/>
            <a:ext cx="494399" cy="571145"/>
          </a:xfrm>
          <a:prstGeom prst="bentConnector3">
            <a:avLst>
              <a:gd name="adj1" fmla="val 161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26" idx="17"/>
          </p:cNvCxnSpPr>
          <p:nvPr userDrawn="1"/>
        </p:nvCxnSpPr>
        <p:spPr>
          <a:xfrm flipH="1">
            <a:off x="2506935" y="3495675"/>
            <a:ext cx="1279227" cy="194348"/>
          </a:xfrm>
          <a:prstGeom prst="bentConnector3">
            <a:avLst>
              <a:gd name="adj1" fmla="val -3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29" idx="2"/>
          </p:cNvCxnSpPr>
          <p:nvPr userDrawn="1"/>
        </p:nvCxnSpPr>
        <p:spPr>
          <a:xfrm flipV="1">
            <a:off x="6142478" y="1640244"/>
            <a:ext cx="509285" cy="571145"/>
          </a:xfrm>
          <a:prstGeom prst="bentConnector3">
            <a:avLst>
              <a:gd name="adj1" fmla="val -30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28" idx="17"/>
          </p:cNvCxnSpPr>
          <p:nvPr userDrawn="1"/>
        </p:nvCxnSpPr>
        <p:spPr>
          <a:xfrm>
            <a:off x="5357182" y="3495675"/>
            <a:ext cx="1294580" cy="194348"/>
          </a:xfrm>
          <a:prstGeom prst="bentConnector3">
            <a:avLst>
              <a:gd name="adj1" fmla="val 131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463086" y="1534725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0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443985" y="1695803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3581452" y="1534725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2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3562352" y="1695803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3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6737381" y="1534725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4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6737329" y="1695803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5" name="Text Placeholder 38"/>
          <p:cNvSpPr>
            <a:spLocks noGrp="1"/>
          </p:cNvSpPr>
          <p:nvPr>
            <p:ph type="body" sz="quarter" idx="36" hasCustomPrompt="1"/>
          </p:nvPr>
        </p:nvSpPr>
        <p:spPr>
          <a:xfrm>
            <a:off x="463086" y="3585385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6" name="Text Placeholder 40"/>
          <p:cNvSpPr>
            <a:spLocks noGrp="1"/>
          </p:cNvSpPr>
          <p:nvPr>
            <p:ph type="body" sz="quarter" idx="37"/>
          </p:nvPr>
        </p:nvSpPr>
        <p:spPr>
          <a:xfrm>
            <a:off x="443985" y="3746463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7" name="Text Placeholder 38"/>
          <p:cNvSpPr>
            <a:spLocks noGrp="1"/>
          </p:cNvSpPr>
          <p:nvPr>
            <p:ph type="body" sz="quarter" idx="38" hasCustomPrompt="1"/>
          </p:nvPr>
        </p:nvSpPr>
        <p:spPr>
          <a:xfrm>
            <a:off x="6740116" y="3585385"/>
            <a:ext cx="1976387" cy="3082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8" name="Text Placeholder 40"/>
          <p:cNvSpPr>
            <a:spLocks noGrp="1"/>
          </p:cNvSpPr>
          <p:nvPr>
            <p:ph type="body" sz="quarter" idx="39"/>
          </p:nvPr>
        </p:nvSpPr>
        <p:spPr>
          <a:xfrm>
            <a:off x="6721016" y="3746463"/>
            <a:ext cx="1995487" cy="34456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9" name="TextBox 48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1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52" name="TextBox 51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30140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5_Round puzz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8645825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1" y="952882"/>
            <a:ext cx="8645267" cy="24726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3271840" y="1543051"/>
            <a:ext cx="2600325" cy="2601913"/>
            <a:chOff x="3271838" y="1543050"/>
            <a:chExt cx="2600325" cy="2601913"/>
          </a:xfrm>
        </p:grpSpPr>
        <p:sp>
          <p:nvSpPr>
            <p:cNvPr id="26" name="Freeform 12"/>
            <p:cNvSpPr>
              <a:spLocks/>
            </p:cNvSpPr>
            <p:nvPr/>
          </p:nvSpPr>
          <p:spPr bwMode="auto">
            <a:xfrm>
              <a:off x="4572000" y="1543050"/>
              <a:ext cx="1300163" cy="1447800"/>
            </a:xfrm>
            <a:custGeom>
              <a:avLst/>
              <a:gdLst>
                <a:gd name="T0" fmla="*/ 2213 w 2213"/>
                <a:gd name="T1" fmla="*/ 2213 h 2464"/>
                <a:gd name="T2" fmla="*/ 0 w 2213"/>
                <a:gd name="T3" fmla="*/ 0 h 2464"/>
                <a:gd name="T4" fmla="*/ 0 w 2213"/>
                <a:gd name="T5" fmla="*/ 245 h 2464"/>
                <a:gd name="T6" fmla="*/ 105 w 2213"/>
                <a:gd name="T7" fmla="*/ 200 h 2464"/>
                <a:gd name="T8" fmla="*/ 252 w 2213"/>
                <a:gd name="T9" fmla="*/ 346 h 2464"/>
                <a:gd name="T10" fmla="*/ 105 w 2213"/>
                <a:gd name="T11" fmla="*/ 493 h 2464"/>
                <a:gd name="T12" fmla="*/ 0 w 2213"/>
                <a:gd name="T13" fmla="*/ 448 h 2464"/>
                <a:gd name="T14" fmla="*/ 0 w 2213"/>
                <a:gd name="T15" fmla="*/ 692 h 2464"/>
                <a:gd name="T16" fmla="*/ 1521 w 2213"/>
                <a:gd name="T17" fmla="*/ 2213 h 2464"/>
                <a:gd name="T18" fmla="*/ 1764 w 2213"/>
                <a:gd name="T19" fmla="*/ 2213 h 2464"/>
                <a:gd name="T20" fmla="*/ 1720 w 2213"/>
                <a:gd name="T21" fmla="*/ 2318 h 2464"/>
                <a:gd name="T22" fmla="*/ 1867 w 2213"/>
                <a:gd name="T23" fmla="*/ 2464 h 2464"/>
                <a:gd name="T24" fmla="*/ 2013 w 2213"/>
                <a:gd name="T25" fmla="*/ 2318 h 2464"/>
                <a:gd name="T26" fmla="*/ 1969 w 2213"/>
                <a:gd name="T27" fmla="*/ 2213 h 2464"/>
                <a:gd name="T28" fmla="*/ 2213 w 2213"/>
                <a:gd name="T29" fmla="*/ 2213 h 2464"/>
                <a:gd name="T30" fmla="*/ 2213 w 2213"/>
                <a:gd name="T31" fmla="*/ 2213 h 2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13" h="2464">
                  <a:moveTo>
                    <a:pt x="2213" y="2213"/>
                  </a:moveTo>
                  <a:cubicBezTo>
                    <a:pt x="2213" y="991"/>
                    <a:pt x="1222" y="0"/>
                    <a:pt x="0" y="0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26" y="217"/>
                    <a:pt x="64" y="200"/>
                    <a:pt x="105" y="200"/>
                  </a:cubicBezTo>
                  <a:cubicBezTo>
                    <a:pt x="186" y="200"/>
                    <a:pt x="252" y="266"/>
                    <a:pt x="252" y="346"/>
                  </a:cubicBezTo>
                  <a:cubicBezTo>
                    <a:pt x="252" y="427"/>
                    <a:pt x="186" y="493"/>
                    <a:pt x="105" y="493"/>
                  </a:cubicBezTo>
                  <a:cubicBezTo>
                    <a:pt x="64" y="493"/>
                    <a:pt x="26" y="475"/>
                    <a:pt x="0" y="448"/>
                  </a:cubicBezTo>
                  <a:cubicBezTo>
                    <a:pt x="0" y="692"/>
                    <a:pt x="0" y="692"/>
                    <a:pt x="0" y="692"/>
                  </a:cubicBezTo>
                  <a:cubicBezTo>
                    <a:pt x="840" y="692"/>
                    <a:pt x="1521" y="1373"/>
                    <a:pt x="1521" y="2213"/>
                  </a:cubicBezTo>
                  <a:cubicBezTo>
                    <a:pt x="1764" y="2213"/>
                    <a:pt x="1764" y="2213"/>
                    <a:pt x="1764" y="2213"/>
                  </a:cubicBezTo>
                  <a:cubicBezTo>
                    <a:pt x="1737" y="2240"/>
                    <a:pt x="1720" y="2277"/>
                    <a:pt x="1720" y="2318"/>
                  </a:cubicBezTo>
                  <a:cubicBezTo>
                    <a:pt x="1720" y="2399"/>
                    <a:pt x="1786" y="2464"/>
                    <a:pt x="1867" y="2464"/>
                  </a:cubicBezTo>
                  <a:cubicBezTo>
                    <a:pt x="1947" y="2464"/>
                    <a:pt x="2013" y="2399"/>
                    <a:pt x="2013" y="2318"/>
                  </a:cubicBezTo>
                  <a:cubicBezTo>
                    <a:pt x="2013" y="2277"/>
                    <a:pt x="1996" y="2240"/>
                    <a:pt x="1969" y="2213"/>
                  </a:cubicBezTo>
                  <a:cubicBezTo>
                    <a:pt x="2213" y="2213"/>
                    <a:pt x="2213" y="2213"/>
                    <a:pt x="2213" y="2213"/>
                  </a:cubicBezTo>
                  <a:cubicBezTo>
                    <a:pt x="2213" y="2213"/>
                    <a:pt x="2213" y="2213"/>
                    <a:pt x="2213" y="2213"/>
                  </a:cubicBezTo>
                  <a:close/>
                </a:path>
              </a:pathLst>
            </a:custGeom>
            <a:solidFill>
              <a:srgbClr val="0574BB"/>
            </a:solidFill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ArchDown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3"/>
            <p:cNvSpPr>
              <a:spLocks/>
            </p:cNvSpPr>
            <p:nvPr/>
          </p:nvSpPr>
          <p:spPr bwMode="auto">
            <a:xfrm>
              <a:off x="4422775" y="2843213"/>
              <a:ext cx="1449388" cy="1301750"/>
            </a:xfrm>
            <a:custGeom>
              <a:avLst/>
              <a:gdLst>
                <a:gd name="T0" fmla="*/ 2223 w 2467"/>
                <a:gd name="T1" fmla="*/ 0 h 2213"/>
                <a:gd name="T2" fmla="*/ 2267 w 2467"/>
                <a:gd name="T3" fmla="*/ 105 h 2213"/>
                <a:gd name="T4" fmla="*/ 2121 w 2467"/>
                <a:gd name="T5" fmla="*/ 251 h 2213"/>
                <a:gd name="T6" fmla="*/ 1974 w 2467"/>
                <a:gd name="T7" fmla="*/ 105 h 2213"/>
                <a:gd name="T8" fmla="*/ 2018 w 2467"/>
                <a:gd name="T9" fmla="*/ 0 h 2213"/>
                <a:gd name="T10" fmla="*/ 1775 w 2467"/>
                <a:gd name="T11" fmla="*/ 0 h 2213"/>
                <a:gd name="T12" fmla="*/ 254 w 2467"/>
                <a:gd name="T13" fmla="*/ 1522 h 2213"/>
                <a:gd name="T14" fmla="*/ 254 w 2467"/>
                <a:gd name="T15" fmla="*/ 1768 h 2213"/>
                <a:gd name="T16" fmla="*/ 147 w 2467"/>
                <a:gd name="T17" fmla="*/ 1721 h 2213"/>
                <a:gd name="T18" fmla="*/ 0 w 2467"/>
                <a:gd name="T19" fmla="*/ 1867 h 2213"/>
                <a:gd name="T20" fmla="*/ 147 w 2467"/>
                <a:gd name="T21" fmla="*/ 2014 h 2213"/>
                <a:gd name="T22" fmla="*/ 254 w 2467"/>
                <a:gd name="T23" fmla="*/ 1967 h 2213"/>
                <a:gd name="T24" fmla="*/ 254 w 2467"/>
                <a:gd name="T25" fmla="*/ 2213 h 2213"/>
                <a:gd name="T26" fmla="*/ 2467 w 2467"/>
                <a:gd name="T27" fmla="*/ 0 h 2213"/>
                <a:gd name="T28" fmla="*/ 2467 w 2467"/>
                <a:gd name="T29" fmla="*/ 0 h 2213"/>
                <a:gd name="T30" fmla="*/ 2223 w 2467"/>
                <a:gd name="T31" fmla="*/ 0 h 2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67" h="2213">
                  <a:moveTo>
                    <a:pt x="2223" y="0"/>
                  </a:moveTo>
                  <a:cubicBezTo>
                    <a:pt x="2250" y="27"/>
                    <a:pt x="2267" y="64"/>
                    <a:pt x="2267" y="105"/>
                  </a:cubicBezTo>
                  <a:cubicBezTo>
                    <a:pt x="2267" y="186"/>
                    <a:pt x="2201" y="251"/>
                    <a:pt x="2121" y="251"/>
                  </a:cubicBezTo>
                  <a:cubicBezTo>
                    <a:pt x="2040" y="251"/>
                    <a:pt x="1974" y="186"/>
                    <a:pt x="1974" y="105"/>
                  </a:cubicBezTo>
                  <a:cubicBezTo>
                    <a:pt x="1974" y="64"/>
                    <a:pt x="1991" y="27"/>
                    <a:pt x="2018" y="0"/>
                  </a:cubicBezTo>
                  <a:cubicBezTo>
                    <a:pt x="1775" y="0"/>
                    <a:pt x="1775" y="0"/>
                    <a:pt x="1775" y="0"/>
                  </a:cubicBezTo>
                  <a:cubicBezTo>
                    <a:pt x="1775" y="841"/>
                    <a:pt x="1094" y="1522"/>
                    <a:pt x="254" y="1522"/>
                  </a:cubicBezTo>
                  <a:cubicBezTo>
                    <a:pt x="254" y="1768"/>
                    <a:pt x="254" y="1768"/>
                    <a:pt x="254" y="1768"/>
                  </a:cubicBezTo>
                  <a:cubicBezTo>
                    <a:pt x="227" y="1739"/>
                    <a:pt x="189" y="1721"/>
                    <a:pt x="147" y="1721"/>
                  </a:cubicBezTo>
                  <a:cubicBezTo>
                    <a:pt x="66" y="1721"/>
                    <a:pt x="0" y="1786"/>
                    <a:pt x="0" y="1867"/>
                  </a:cubicBezTo>
                  <a:cubicBezTo>
                    <a:pt x="0" y="1948"/>
                    <a:pt x="66" y="2014"/>
                    <a:pt x="147" y="2014"/>
                  </a:cubicBezTo>
                  <a:cubicBezTo>
                    <a:pt x="189" y="2014"/>
                    <a:pt x="227" y="1996"/>
                    <a:pt x="254" y="1967"/>
                  </a:cubicBezTo>
                  <a:cubicBezTo>
                    <a:pt x="254" y="2213"/>
                    <a:pt x="254" y="2213"/>
                    <a:pt x="254" y="2213"/>
                  </a:cubicBezTo>
                  <a:cubicBezTo>
                    <a:pt x="1476" y="2213"/>
                    <a:pt x="2467" y="1223"/>
                    <a:pt x="2467" y="0"/>
                  </a:cubicBezTo>
                  <a:cubicBezTo>
                    <a:pt x="2467" y="0"/>
                    <a:pt x="2467" y="0"/>
                    <a:pt x="2467" y="0"/>
                  </a:cubicBezTo>
                  <a:lnTo>
                    <a:pt x="2223" y="0"/>
                  </a:lnTo>
                  <a:close/>
                </a:path>
              </a:pathLst>
            </a:custGeom>
            <a:solidFill>
              <a:srgbClr val="8DBAEE"/>
            </a:solidFill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ArchDown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4"/>
            <p:cNvSpPr>
              <a:spLocks/>
            </p:cNvSpPr>
            <p:nvPr/>
          </p:nvSpPr>
          <p:spPr bwMode="auto">
            <a:xfrm>
              <a:off x="3271838" y="2695575"/>
              <a:ext cx="1300163" cy="1449388"/>
            </a:xfrm>
            <a:custGeom>
              <a:avLst/>
              <a:gdLst>
                <a:gd name="T0" fmla="*/ 2106 w 2213"/>
                <a:gd name="T1" fmla="*/ 2267 h 2466"/>
                <a:gd name="T2" fmla="*/ 1959 w 2213"/>
                <a:gd name="T3" fmla="*/ 2120 h 2466"/>
                <a:gd name="T4" fmla="*/ 2106 w 2213"/>
                <a:gd name="T5" fmla="*/ 1974 h 2466"/>
                <a:gd name="T6" fmla="*/ 2213 w 2213"/>
                <a:gd name="T7" fmla="*/ 2021 h 2466"/>
                <a:gd name="T8" fmla="*/ 2213 w 2213"/>
                <a:gd name="T9" fmla="*/ 1775 h 2466"/>
                <a:gd name="T10" fmla="*/ 691 w 2213"/>
                <a:gd name="T11" fmla="*/ 253 h 2466"/>
                <a:gd name="T12" fmla="*/ 445 w 2213"/>
                <a:gd name="T13" fmla="*/ 253 h 2466"/>
                <a:gd name="T14" fmla="*/ 492 w 2213"/>
                <a:gd name="T15" fmla="*/ 146 h 2466"/>
                <a:gd name="T16" fmla="*/ 346 w 2213"/>
                <a:gd name="T17" fmla="*/ 0 h 2466"/>
                <a:gd name="T18" fmla="*/ 199 w 2213"/>
                <a:gd name="T19" fmla="*/ 146 h 2466"/>
                <a:gd name="T20" fmla="*/ 246 w 2213"/>
                <a:gd name="T21" fmla="*/ 253 h 2466"/>
                <a:gd name="T22" fmla="*/ 0 w 2213"/>
                <a:gd name="T23" fmla="*/ 253 h 2466"/>
                <a:gd name="T24" fmla="*/ 0 w 2213"/>
                <a:gd name="T25" fmla="*/ 253 h 2466"/>
                <a:gd name="T26" fmla="*/ 2213 w 2213"/>
                <a:gd name="T27" fmla="*/ 2466 h 2466"/>
                <a:gd name="T28" fmla="*/ 2213 w 2213"/>
                <a:gd name="T29" fmla="*/ 2220 h 2466"/>
                <a:gd name="T30" fmla="*/ 2106 w 2213"/>
                <a:gd name="T31" fmla="*/ 2267 h 2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13" h="2466">
                  <a:moveTo>
                    <a:pt x="2106" y="2267"/>
                  </a:moveTo>
                  <a:cubicBezTo>
                    <a:pt x="2025" y="2267"/>
                    <a:pt x="1959" y="2201"/>
                    <a:pt x="1959" y="2120"/>
                  </a:cubicBezTo>
                  <a:cubicBezTo>
                    <a:pt x="1959" y="2039"/>
                    <a:pt x="2025" y="1974"/>
                    <a:pt x="2106" y="1974"/>
                  </a:cubicBezTo>
                  <a:cubicBezTo>
                    <a:pt x="2148" y="1974"/>
                    <a:pt x="2186" y="1992"/>
                    <a:pt x="2213" y="2021"/>
                  </a:cubicBezTo>
                  <a:cubicBezTo>
                    <a:pt x="2213" y="1775"/>
                    <a:pt x="2213" y="1775"/>
                    <a:pt x="2213" y="1775"/>
                  </a:cubicBezTo>
                  <a:cubicBezTo>
                    <a:pt x="1372" y="1775"/>
                    <a:pt x="691" y="1094"/>
                    <a:pt x="691" y="253"/>
                  </a:cubicBezTo>
                  <a:cubicBezTo>
                    <a:pt x="445" y="253"/>
                    <a:pt x="445" y="253"/>
                    <a:pt x="445" y="253"/>
                  </a:cubicBezTo>
                  <a:cubicBezTo>
                    <a:pt x="474" y="227"/>
                    <a:pt x="492" y="188"/>
                    <a:pt x="492" y="146"/>
                  </a:cubicBezTo>
                  <a:cubicBezTo>
                    <a:pt x="492" y="65"/>
                    <a:pt x="427" y="0"/>
                    <a:pt x="346" y="0"/>
                  </a:cubicBezTo>
                  <a:cubicBezTo>
                    <a:pt x="265" y="0"/>
                    <a:pt x="199" y="65"/>
                    <a:pt x="199" y="146"/>
                  </a:cubicBezTo>
                  <a:cubicBezTo>
                    <a:pt x="199" y="188"/>
                    <a:pt x="218" y="227"/>
                    <a:pt x="246" y="253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1476"/>
                    <a:pt x="990" y="2466"/>
                    <a:pt x="2213" y="2466"/>
                  </a:cubicBezTo>
                  <a:cubicBezTo>
                    <a:pt x="2213" y="2220"/>
                    <a:pt x="2213" y="2220"/>
                    <a:pt x="2213" y="2220"/>
                  </a:cubicBezTo>
                  <a:cubicBezTo>
                    <a:pt x="2186" y="2249"/>
                    <a:pt x="2148" y="2267"/>
                    <a:pt x="2106" y="2267"/>
                  </a:cubicBezTo>
                  <a:close/>
                </a:path>
              </a:pathLst>
            </a:custGeom>
            <a:solidFill>
              <a:srgbClr val="676767"/>
            </a:solidFill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ArchDown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5"/>
            <p:cNvSpPr>
              <a:spLocks/>
            </p:cNvSpPr>
            <p:nvPr/>
          </p:nvSpPr>
          <p:spPr bwMode="auto">
            <a:xfrm>
              <a:off x="3271838" y="1543050"/>
              <a:ext cx="1447800" cy="1300163"/>
            </a:xfrm>
            <a:custGeom>
              <a:avLst/>
              <a:gdLst>
                <a:gd name="T0" fmla="*/ 2318 w 2465"/>
                <a:gd name="T1" fmla="*/ 200 h 2213"/>
                <a:gd name="T2" fmla="*/ 2213 w 2465"/>
                <a:gd name="T3" fmla="*/ 245 h 2213"/>
                <a:gd name="T4" fmla="*/ 2213 w 2465"/>
                <a:gd name="T5" fmla="*/ 0 h 2213"/>
                <a:gd name="T6" fmla="*/ 0 w 2465"/>
                <a:gd name="T7" fmla="*/ 2213 h 2213"/>
                <a:gd name="T8" fmla="*/ 0 w 2465"/>
                <a:gd name="T9" fmla="*/ 2213 h 2213"/>
                <a:gd name="T10" fmla="*/ 246 w 2465"/>
                <a:gd name="T11" fmla="*/ 2213 h 2213"/>
                <a:gd name="T12" fmla="*/ 199 w 2465"/>
                <a:gd name="T13" fmla="*/ 2106 h 2213"/>
                <a:gd name="T14" fmla="*/ 346 w 2465"/>
                <a:gd name="T15" fmla="*/ 1960 h 2213"/>
                <a:gd name="T16" fmla="*/ 492 w 2465"/>
                <a:gd name="T17" fmla="*/ 2106 h 2213"/>
                <a:gd name="T18" fmla="*/ 445 w 2465"/>
                <a:gd name="T19" fmla="*/ 2213 h 2213"/>
                <a:gd name="T20" fmla="*/ 691 w 2465"/>
                <a:gd name="T21" fmla="*/ 2213 h 2213"/>
                <a:gd name="T22" fmla="*/ 2213 w 2465"/>
                <a:gd name="T23" fmla="*/ 692 h 2213"/>
                <a:gd name="T24" fmla="*/ 2213 w 2465"/>
                <a:gd name="T25" fmla="*/ 448 h 2213"/>
                <a:gd name="T26" fmla="*/ 2318 w 2465"/>
                <a:gd name="T27" fmla="*/ 493 h 2213"/>
                <a:gd name="T28" fmla="*/ 2465 w 2465"/>
                <a:gd name="T29" fmla="*/ 346 h 2213"/>
                <a:gd name="T30" fmla="*/ 2318 w 2465"/>
                <a:gd name="T31" fmla="*/ 200 h 2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65" h="2213">
                  <a:moveTo>
                    <a:pt x="2318" y="200"/>
                  </a:moveTo>
                  <a:cubicBezTo>
                    <a:pt x="2277" y="200"/>
                    <a:pt x="2239" y="217"/>
                    <a:pt x="2213" y="245"/>
                  </a:cubicBezTo>
                  <a:cubicBezTo>
                    <a:pt x="2213" y="0"/>
                    <a:pt x="2213" y="0"/>
                    <a:pt x="2213" y="0"/>
                  </a:cubicBezTo>
                  <a:cubicBezTo>
                    <a:pt x="990" y="0"/>
                    <a:pt x="0" y="991"/>
                    <a:pt x="0" y="2213"/>
                  </a:cubicBezTo>
                  <a:cubicBezTo>
                    <a:pt x="0" y="2213"/>
                    <a:pt x="0" y="2213"/>
                    <a:pt x="0" y="2213"/>
                  </a:cubicBezTo>
                  <a:cubicBezTo>
                    <a:pt x="246" y="2213"/>
                    <a:pt x="246" y="2213"/>
                    <a:pt x="246" y="2213"/>
                  </a:cubicBezTo>
                  <a:cubicBezTo>
                    <a:pt x="218" y="2187"/>
                    <a:pt x="199" y="2148"/>
                    <a:pt x="199" y="2106"/>
                  </a:cubicBezTo>
                  <a:cubicBezTo>
                    <a:pt x="199" y="2025"/>
                    <a:pt x="265" y="1960"/>
                    <a:pt x="346" y="1960"/>
                  </a:cubicBezTo>
                  <a:cubicBezTo>
                    <a:pt x="427" y="1960"/>
                    <a:pt x="492" y="2025"/>
                    <a:pt x="492" y="2106"/>
                  </a:cubicBezTo>
                  <a:cubicBezTo>
                    <a:pt x="492" y="2148"/>
                    <a:pt x="474" y="2187"/>
                    <a:pt x="445" y="2213"/>
                  </a:cubicBezTo>
                  <a:cubicBezTo>
                    <a:pt x="691" y="2213"/>
                    <a:pt x="691" y="2213"/>
                    <a:pt x="691" y="2213"/>
                  </a:cubicBezTo>
                  <a:cubicBezTo>
                    <a:pt x="691" y="1373"/>
                    <a:pt x="1372" y="692"/>
                    <a:pt x="2213" y="692"/>
                  </a:cubicBezTo>
                  <a:cubicBezTo>
                    <a:pt x="2213" y="448"/>
                    <a:pt x="2213" y="448"/>
                    <a:pt x="2213" y="448"/>
                  </a:cubicBezTo>
                  <a:cubicBezTo>
                    <a:pt x="2239" y="475"/>
                    <a:pt x="2277" y="493"/>
                    <a:pt x="2318" y="493"/>
                  </a:cubicBezTo>
                  <a:cubicBezTo>
                    <a:pt x="2399" y="493"/>
                    <a:pt x="2465" y="427"/>
                    <a:pt x="2465" y="346"/>
                  </a:cubicBezTo>
                  <a:cubicBezTo>
                    <a:pt x="2465" y="266"/>
                    <a:pt x="2399" y="200"/>
                    <a:pt x="2318" y="200"/>
                  </a:cubicBezTo>
                  <a:close/>
                </a:path>
              </a:pathLst>
            </a:custGeom>
            <a:solidFill>
              <a:srgbClr val="013A81"/>
            </a:solidFill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ArchDown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574851" y="1681253"/>
            <a:ext cx="2227922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1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574851" y="1842330"/>
            <a:ext cx="2227922" cy="51987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574851" y="3168599"/>
            <a:ext cx="2227922" cy="308279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3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574851" y="3329677"/>
            <a:ext cx="2227922" cy="344561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4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6434498" y="1681253"/>
            <a:ext cx="2272478" cy="3082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5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6434448" y="1842331"/>
            <a:ext cx="2291578" cy="34456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6" name="Text Placeholder 38"/>
          <p:cNvSpPr>
            <a:spLocks noGrp="1"/>
          </p:cNvSpPr>
          <p:nvPr>
            <p:ph type="body" sz="quarter" idx="36" hasCustomPrompt="1"/>
          </p:nvPr>
        </p:nvSpPr>
        <p:spPr>
          <a:xfrm>
            <a:off x="6453548" y="3168599"/>
            <a:ext cx="2272478" cy="3082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1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37" name="Text Placeholder 40"/>
          <p:cNvSpPr>
            <a:spLocks noGrp="1"/>
          </p:cNvSpPr>
          <p:nvPr>
            <p:ph type="body" sz="quarter" idx="37"/>
          </p:nvPr>
        </p:nvSpPr>
        <p:spPr>
          <a:xfrm>
            <a:off x="6434448" y="3329677"/>
            <a:ext cx="2291578" cy="34456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8" name="Text Placeholder 22"/>
          <p:cNvSpPr>
            <a:spLocks noGrp="1"/>
          </p:cNvSpPr>
          <p:nvPr>
            <p:ph type="body" sz="quarter" idx="38" hasCustomPrompt="1"/>
          </p:nvPr>
        </p:nvSpPr>
        <p:spPr>
          <a:xfrm>
            <a:off x="3482280" y="1762734"/>
            <a:ext cx="2174453" cy="2181414"/>
          </a:xfrm>
          <a:prstGeom prst="rect">
            <a:avLst/>
          </a:prstGeom>
        </p:spPr>
        <p:txBody>
          <a:bodyPr>
            <a:prstTxWarp prst="textCircle">
              <a:avLst/>
            </a:prstTxWarp>
          </a:bodyPr>
          <a:lstStyle>
            <a:lvl1pPr marL="0" indent="0">
              <a:buFontTx/>
              <a:buNone/>
              <a:defRPr sz="1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               TEXT HERE                            TEXT HERE                               TEXT HERE                           TEXT HERE  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0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403823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6_Magnifying gl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243532" y="442136"/>
            <a:ext cx="7953374" cy="38326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1" cap="all" spc="5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244090" y="952881"/>
            <a:ext cx="2508635" cy="37109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200"/>
              </a:lnSpc>
              <a:spcBef>
                <a:spcPts val="0"/>
              </a:spcBef>
              <a:buNone/>
              <a:defRPr sz="1200" b="0" cap="none" spc="0" baseline="0">
                <a:solidFill>
                  <a:srgbClr val="67676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38"/>
          <p:cNvSpPr>
            <a:spLocks noGrp="1"/>
          </p:cNvSpPr>
          <p:nvPr>
            <p:ph type="body" sz="quarter" idx="28" hasCustomPrompt="1"/>
          </p:nvPr>
        </p:nvSpPr>
        <p:spPr>
          <a:xfrm>
            <a:off x="1359691" y="1728048"/>
            <a:ext cx="2016922" cy="279641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26" name="Text Placeholder 40"/>
          <p:cNvSpPr>
            <a:spLocks noGrp="1"/>
          </p:cNvSpPr>
          <p:nvPr>
            <p:ph type="body" sz="quarter" idx="29"/>
          </p:nvPr>
        </p:nvSpPr>
        <p:spPr>
          <a:xfrm>
            <a:off x="1359641" y="1908442"/>
            <a:ext cx="2016922" cy="34773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3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7" name="Oval 26"/>
          <p:cNvSpPr/>
          <p:nvPr userDrawn="1"/>
        </p:nvSpPr>
        <p:spPr>
          <a:xfrm>
            <a:off x="5599898" y="2666907"/>
            <a:ext cx="508000" cy="508000"/>
          </a:xfrm>
          <a:prstGeom prst="ellipse">
            <a:avLst/>
          </a:prstGeom>
          <a:solidFill>
            <a:srgbClr val="0574BB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3035299" y="2666907"/>
            <a:ext cx="508000" cy="508000"/>
          </a:xfrm>
          <a:prstGeom prst="ellipse">
            <a:avLst/>
          </a:prstGeom>
          <a:solidFill>
            <a:srgbClr val="0574BB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3412331" y="1766564"/>
            <a:ext cx="508000" cy="508000"/>
          </a:xfrm>
          <a:prstGeom prst="ellipse">
            <a:avLst/>
          </a:prstGeom>
          <a:solidFill>
            <a:srgbClr val="013A8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 userDrawn="1"/>
        </p:nvSpPr>
        <p:spPr>
          <a:xfrm>
            <a:off x="5223669" y="1766564"/>
            <a:ext cx="508000" cy="508000"/>
          </a:xfrm>
          <a:prstGeom prst="ellipse">
            <a:avLst/>
          </a:prstGeom>
          <a:solidFill>
            <a:srgbClr val="013A8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 userDrawn="1"/>
        </p:nvSpPr>
        <p:spPr>
          <a:xfrm>
            <a:off x="3412331" y="3568754"/>
            <a:ext cx="508000" cy="508000"/>
          </a:xfrm>
          <a:prstGeom prst="ellipse">
            <a:avLst/>
          </a:prstGeom>
          <a:solidFill>
            <a:srgbClr val="96D56D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 userDrawn="1"/>
        </p:nvSpPr>
        <p:spPr>
          <a:xfrm>
            <a:off x="5223669" y="3568754"/>
            <a:ext cx="508000" cy="508000"/>
          </a:xfrm>
          <a:prstGeom prst="ellipse">
            <a:avLst/>
          </a:prstGeom>
          <a:solidFill>
            <a:srgbClr val="96D56D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>
            <a:endCxn id="29" idx="5"/>
          </p:cNvCxnSpPr>
          <p:nvPr userDrawn="1"/>
        </p:nvCxnSpPr>
        <p:spPr>
          <a:xfrm flipH="1" flipV="1">
            <a:off x="3845936" y="2200168"/>
            <a:ext cx="146070" cy="146258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endCxn id="30" idx="3"/>
          </p:cNvCxnSpPr>
          <p:nvPr userDrawn="1"/>
        </p:nvCxnSpPr>
        <p:spPr>
          <a:xfrm flipV="1">
            <a:off x="5142470" y="2200168"/>
            <a:ext cx="155594" cy="146258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28" idx="6"/>
            <a:endCxn id="41" idx="11"/>
          </p:cNvCxnSpPr>
          <p:nvPr userDrawn="1"/>
        </p:nvCxnSpPr>
        <p:spPr>
          <a:xfrm flipV="1">
            <a:off x="3543301" y="2919452"/>
            <a:ext cx="211749" cy="145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27" idx="2"/>
          </p:cNvCxnSpPr>
          <p:nvPr userDrawn="1"/>
        </p:nvCxnSpPr>
        <p:spPr>
          <a:xfrm flipH="1">
            <a:off x="5380741" y="2920906"/>
            <a:ext cx="219159" cy="75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7"/>
          </p:cNvCxnSpPr>
          <p:nvPr userDrawn="1"/>
        </p:nvCxnSpPr>
        <p:spPr>
          <a:xfrm flipV="1">
            <a:off x="3845936" y="3496891"/>
            <a:ext cx="146070" cy="146258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2" idx="1"/>
          </p:cNvCxnSpPr>
          <p:nvPr userDrawn="1"/>
        </p:nvCxnSpPr>
        <p:spPr>
          <a:xfrm flipH="1" flipV="1">
            <a:off x="5142470" y="3496891"/>
            <a:ext cx="155594" cy="146258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/>
          <p:cNvGrpSpPr/>
          <p:nvPr userDrawn="1"/>
        </p:nvGrpSpPr>
        <p:grpSpPr>
          <a:xfrm>
            <a:off x="3755048" y="2103966"/>
            <a:ext cx="1633904" cy="2715622"/>
            <a:chOff x="3682206" y="2025234"/>
            <a:chExt cx="1779588" cy="2957754"/>
          </a:xfrm>
          <a:solidFill>
            <a:srgbClr val="013A81"/>
          </a:solidFill>
        </p:grpSpPr>
        <p:grpSp>
          <p:nvGrpSpPr>
            <p:cNvPr id="40" name="Group 39"/>
            <p:cNvGrpSpPr/>
            <p:nvPr/>
          </p:nvGrpSpPr>
          <p:grpSpPr>
            <a:xfrm>
              <a:off x="4427079" y="3766223"/>
              <a:ext cx="289843" cy="1216765"/>
              <a:chOff x="4414528" y="3663315"/>
              <a:chExt cx="314943" cy="1322136"/>
            </a:xfrm>
            <a:grpFill/>
          </p:grpSpPr>
          <p:sp>
            <p:nvSpPr>
              <p:cNvPr id="42" name="Freeform 41"/>
              <p:cNvSpPr/>
              <p:nvPr/>
            </p:nvSpPr>
            <p:spPr>
              <a:xfrm>
                <a:off x="4414528" y="3663315"/>
                <a:ext cx="314943" cy="1322136"/>
              </a:xfrm>
              <a:custGeom>
                <a:avLst/>
                <a:gdLst>
                  <a:gd name="connsiteX0" fmla="*/ 70702 w 314943"/>
                  <a:gd name="connsiteY0" fmla="*/ 0 h 1322136"/>
                  <a:gd name="connsiteX1" fmla="*/ 244242 w 314943"/>
                  <a:gd name="connsiteY1" fmla="*/ 0 h 1322136"/>
                  <a:gd name="connsiteX2" fmla="*/ 244242 w 314943"/>
                  <a:gd name="connsiteY2" fmla="*/ 518712 h 1322136"/>
                  <a:gd name="connsiteX3" fmla="*/ 262452 w 314943"/>
                  <a:gd name="connsiteY3" fmla="*/ 518712 h 1322136"/>
                  <a:gd name="connsiteX4" fmla="*/ 314943 w 314943"/>
                  <a:gd name="connsiteY4" fmla="*/ 571203 h 1322136"/>
                  <a:gd name="connsiteX5" fmla="*/ 314943 w 314943"/>
                  <a:gd name="connsiteY5" fmla="*/ 1269645 h 1322136"/>
                  <a:gd name="connsiteX6" fmla="*/ 262452 w 314943"/>
                  <a:gd name="connsiteY6" fmla="*/ 1322136 h 1322136"/>
                  <a:gd name="connsiteX7" fmla="*/ 52491 w 314943"/>
                  <a:gd name="connsiteY7" fmla="*/ 1322136 h 1322136"/>
                  <a:gd name="connsiteX8" fmla="*/ 0 w 314943"/>
                  <a:gd name="connsiteY8" fmla="*/ 1269645 h 1322136"/>
                  <a:gd name="connsiteX9" fmla="*/ 0 w 314943"/>
                  <a:gd name="connsiteY9" fmla="*/ 571203 h 1322136"/>
                  <a:gd name="connsiteX10" fmla="*/ 52491 w 314943"/>
                  <a:gd name="connsiteY10" fmla="*/ 518712 h 1322136"/>
                  <a:gd name="connsiteX11" fmla="*/ 70702 w 314943"/>
                  <a:gd name="connsiteY11" fmla="*/ 518712 h 1322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4943" h="1322136">
                    <a:moveTo>
                      <a:pt x="70702" y="0"/>
                    </a:moveTo>
                    <a:lnTo>
                      <a:pt x="244242" y="0"/>
                    </a:lnTo>
                    <a:lnTo>
                      <a:pt x="244242" y="518712"/>
                    </a:lnTo>
                    <a:lnTo>
                      <a:pt x="262452" y="518712"/>
                    </a:lnTo>
                    <a:cubicBezTo>
                      <a:pt x="291443" y="518712"/>
                      <a:pt x="314943" y="542212"/>
                      <a:pt x="314943" y="571203"/>
                    </a:cubicBezTo>
                    <a:lnTo>
                      <a:pt x="314943" y="1269645"/>
                    </a:lnTo>
                    <a:cubicBezTo>
                      <a:pt x="314943" y="1298636"/>
                      <a:pt x="291443" y="1322136"/>
                      <a:pt x="262452" y="1322136"/>
                    </a:cubicBezTo>
                    <a:lnTo>
                      <a:pt x="52491" y="1322136"/>
                    </a:lnTo>
                    <a:cubicBezTo>
                      <a:pt x="23501" y="1322136"/>
                      <a:pt x="0" y="1298636"/>
                      <a:pt x="0" y="1269645"/>
                    </a:cubicBezTo>
                    <a:lnTo>
                      <a:pt x="0" y="571203"/>
                    </a:lnTo>
                    <a:cubicBezTo>
                      <a:pt x="0" y="542212"/>
                      <a:pt x="23501" y="518712"/>
                      <a:pt x="52491" y="518712"/>
                    </a:cubicBezTo>
                    <a:lnTo>
                      <a:pt x="70702" y="5187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4415813" y="4295607"/>
                <a:ext cx="312372" cy="578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15813" y="4828487"/>
                <a:ext cx="312372" cy="578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3682206" y="2025234"/>
              <a:ext cx="1779588" cy="1831808"/>
            </a:xfrm>
            <a:custGeom>
              <a:avLst/>
              <a:gdLst>
                <a:gd name="connsiteX0" fmla="*/ 703262 w 1406525"/>
                <a:gd name="connsiteY0" fmla="*/ 85725 h 1447800"/>
                <a:gd name="connsiteX1" fmla="*/ 87312 w 1406525"/>
                <a:gd name="connsiteY1" fmla="*/ 701675 h 1447800"/>
                <a:gd name="connsiteX2" fmla="*/ 703262 w 1406525"/>
                <a:gd name="connsiteY2" fmla="*/ 1317625 h 1447800"/>
                <a:gd name="connsiteX3" fmla="*/ 1319212 w 1406525"/>
                <a:gd name="connsiteY3" fmla="*/ 701675 h 1447800"/>
                <a:gd name="connsiteX4" fmla="*/ 703262 w 1406525"/>
                <a:gd name="connsiteY4" fmla="*/ 85725 h 1447800"/>
                <a:gd name="connsiteX5" fmla="*/ 702958 w 1406525"/>
                <a:gd name="connsiteY5" fmla="*/ 0 h 1447800"/>
                <a:gd name="connsiteX6" fmla="*/ 1406525 w 1406525"/>
                <a:gd name="connsiteY6" fmla="*/ 702001 h 1447800"/>
                <a:gd name="connsiteX7" fmla="*/ 938699 w 1406525"/>
                <a:gd name="connsiteY7" fmla="*/ 1363852 h 1447800"/>
                <a:gd name="connsiteX8" fmla="*/ 938699 w 1406525"/>
                <a:gd name="connsiteY8" fmla="*/ 1365677 h 1447800"/>
                <a:gd name="connsiteX9" fmla="*/ 709659 w 1406525"/>
                <a:gd name="connsiteY9" fmla="*/ 1447800 h 1447800"/>
                <a:gd name="connsiteX10" fmla="*/ 481228 w 1406525"/>
                <a:gd name="connsiteY10" fmla="*/ 1368110 h 1447800"/>
                <a:gd name="connsiteX11" fmla="*/ 0 w 1406525"/>
                <a:gd name="connsiteY11" fmla="*/ 702001 h 1447800"/>
                <a:gd name="connsiteX12" fmla="*/ 702958 w 1406525"/>
                <a:gd name="connsiteY12" fmla="*/ 0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6525" h="1447800">
                  <a:moveTo>
                    <a:pt x="703262" y="85725"/>
                  </a:moveTo>
                  <a:cubicBezTo>
                    <a:pt x="363082" y="85725"/>
                    <a:pt x="87312" y="361495"/>
                    <a:pt x="87312" y="701675"/>
                  </a:cubicBezTo>
                  <a:cubicBezTo>
                    <a:pt x="87312" y="1041855"/>
                    <a:pt x="363082" y="1317625"/>
                    <a:pt x="703262" y="1317625"/>
                  </a:cubicBezTo>
                  <a:cubicBezTo>
                    <a:pt x="1043442" y="1317625"/>
                    <a:pt x="1319212" y="1041855"/>
                    <a:pt x="1319212" y="701675"/>
                  </a:cubicBezTo>
                  <a:cubicBezTo>
                    <a:pt x="1319212" y="361495"/>
                    <a:pt x="1043442" y="85725"/>
                    <a:pt x="703262" y="85725"/>
                  </a:cubicBezTo>
                  <a:close/>
                  <a:moveTo>
                    <a:pt x="702958" y="0"/>
                  </a:moveTo>
                  <a:cubicBezTo>
                    <a:pt x="1091595" y="0"/>
                    <a:pt x="1406525" y="313893"/>
                    <a:pt x="1406525" y="702001"/>
                  </a:cubicBezTo>
                  <a:cubicBezTo>
                    <a:pt x="1406525" y="1007377"/>
                    <a:pt x="1210988" y="1267129"/>
                    <a:pt x="938699" y="1363852"/>
                  </a:cubicBezTo>
                  <a:cubicBezTo>
                    <a:pt x="938699" y="1364460"/>
                    <a:pt x="938699" y="1365069"/>
                    <a:pt x="938699" y="1365677"/>
                  </a:cubicBezTo>
                  <a:cubicBezTo>
                    <a:pt x="938699" y="1410693"/>
                    <a:pt x="836362" y="1447800"/>
                    <a:pt x="709659" y="1447800"/>
                  </a:cubicBezTo>
                  <a:cubicBezTo>
                    <a:pt x="586001" y="1447800"/>
                    <a:pt x="485492" y="1412518"/>
                    <a:pt x="481228" y="1368110"/>
                  </a:cubicBezTo>
                  <a:cubicBezTo>
                    <a:pt x="201628" y="1275646"/>
                    <a:pt x="0" y="1012244"/>
                    <a:pt x="0" y="702001"/>
                  </a:cubicBezTo>
                  <a:cubicBezTo>
                    <a:pt x="0" y="313893"/>
                    <a:pt x="314930" y="0"/>
                    <a:pt x="702958" y="0"/>
                  </a:cubicBezTo>
                  <a:close/>
                </a:path>
              </a:pathLst>
            </a:custGeom>
            <a:grpFill/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45" name="Text Placeholder 38"/>
          <p:cNvSpPr>
            <a:spLocks noGrp="1"/>
          </p:cNvSpPr>
          <p:nvPr>
            <p:ph type="body" sz="quarter" idx="30" hasCustomPrompt="1"/>
          </p:nvPr>
        </p:nvSpPr>
        <p:spPr>
          <a:xfrm>
            <a:off x="921491" y="2686793"/>
            <a:ext cx="2069359" cy="279641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6" name="Text Placeholder 40"/>
          <p:cNvSpPr>
            <a:spLocks noGrp="1"/>
          </p:cNvSpPr>
          <p:nvPr>
            <p:ph type="body" sz="quarter" idx="31"/>
          </p:nvPr>
        </p:nvSpPr>
        <p:spPr>
          <a:xfrm>
            <a:off x="920839" y="2867187"/>
            <a:ext cx="2074724" cy="34773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7" name="Text Placeholder 38"/>
          <p:cNvSpPr>
            <a:spLocks noGrp="1"/>
          </p:cNvSpPr>
          <p:nvPr>
            <p:ph type="body" sz="quarter" idx="32" hasCustomPrompt="1"/>
          </p:nvPr>
        </p:nvSpPr>
        <p:spPr>
          <a:xfrm>
            <a:off x="1311774" y="3622429"/>
            <a:ext cx="2069359" cy="279641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48" name="Text Placeholder 40"/>
          <p:cNvSpPr>
            <a:spLocks noGrp="1"/>
          </p:cNvSpPr>
          <p:nvPr>
            <p:ph type="body" sz="quarter" idx="33"/>
          </p:nvPr>
        </p:nvSpPr>
        <p:spPr>
          <a:xfrm>
            <a:off x="1320085" y="3802823"/>
            <a:ext cx="2065760" cy="34773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9" name="Text Placeholder 38"/>
          <p:cNvSpPr>
            <a:spLocks noGrp="1"/>
          </p:cNvSpPr>
          <p:nvPr>
            <p:ph type="body" sz="quarter" idx="34" hasCustomPrompt="1"/>
          </p:nvPr>
        </p:nvSpPr>
        <p:spPr>
          <a:xfrm>
            <a:off x="5772203" y="1728048"/>
            <a:ext cx="2016922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50" name="Text Placeholder 40"/>
          <p:cNvSpPr>
            <a:spLocks noGrp="1"/>
          </p:cNvSpPr>
          <p:nvPr>
            <p:ph type="body" sz="quarter" idx="35"/>
          </p:nvPr>
        </p:nvSpPr>
        <p:spPr>
          <a:xfrm>
            <a:off x="5762628" y="1908442"/>
            <a:ext cx="2016922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1" name="Text Placeholder 38"/>
          <p:cNvSpPr>
            <a:spLocks noGrp="1"/>
          </p:cNvSpPr>
          <p:nvPr>
            <p:ph type="body" sz="quarter" idx="36" hasCustomPrompt="1"/>
          </p:nvPr>
        </p:nvSpPr>
        <p:spPr>
          <a:xfrm>
            <a:off x="6159502" y="2686793"/>
            <a:ext cx="2069359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52" name="Text Placeholder 40"/>
          <p:cNvSpPr>
            <a:spLocks noGrp="1"/>
          </p:cNvSpPr>
          <p:nvPr>
            <p:ph type="body" sz="quarter" idx="37"/>
          </p:nvPr>
        </p:nvSpPr>
        <p:spPr>
          <a:xfrm>
            <a:off x="6140451" y="2867187"/>
            <a:ext cx="2102028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3" name="Text Placeholder 38"/>
          <p:cNvSpPr>
            <a:spLocks noGrp="1"/>
          </p:cNvSpPr>
          <p:nvPr>
            <p:ph type="body" sz="quarter" idx="38" hasCustomPrompt="1"/>
          </p:nvPr>
        </p:nvSpPr>
        <p:spPr>
          <a:xfrm>
            <a:off x="5800486" y="3622429"/>
            <a:ext cx="2069359" cy="27964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000" b="1" baseline="0">
                <a:solidFill>
                  <a:srgbClr val="0574BB"/>
                </a:solidFill>
              </a:defRPr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54" name="Text Placeholder 40"/>
          <p:cNvSpPr>
            <a:spLocks noGrp="1"/>
          </p:cNvSpPr>
          <p:nvPr>
            <p:ph type="body" sz="quarter" idx="39"/>
          </p:nvPr>
        </p:nvSpPr>
        <p:spPr>
          <a:xfrm>
            <a:off x="5790960" y="3802823"/>
            <a:ext cx="2071592" cy="34773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1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5" name="Text Placeholder 38"/>
          <p:cNvSpPr>
            <a:spLocks noGrp="1"/>
          </p:cNvSpPr>
          <p:nvPr>
            <p:ph type="body" sz="quarter" idx="40" hasCustomPrompt="1"/>
          </p:nvPr>
        </p:nvSpPr>
        <p:spPr>
          <a:xfrm>
            <a:off x="3899770" y="2666093"/>
            <a:ext cx="1335393" cy="2796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000" b="1" baseline="0"/>
            </a:lvl1pPr>
          </a:lstStyle>
          <a:p>
            <a:pPr lvl="0"/>
            <a:r>
              <a:rPr lang="en-US" dirty="0" smtClean="0"/>
              <a:t>ADD TEXT HERE</a:t>
            </a:r>
          </a:p>
        </p:txBody>
      </p:sp>
      <p:sp>
        <p:nvSpPr>
          <p:cNvPr id="56" name="Text Placeholder 40"/>
          <p:cNvSpPr>
            <a:spLocks noGrp="1"/>
          </p:cNvSpPr>
          <p:nvPr>
            <p:ph type="body" sz="quarter" idx="41"/>
          </p:nvPr>
        </p:nvSpPr>
        <p:spPr>
          <a:xfrm>
            <a:off x="3899720" y="2827170"/>
            <a:ext cx="1335393" cy="3477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8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7" name="Text Placeholder 22"/>
          <p:cNvSpPr>
            <a:spLocks noGrp="1"/>
          </p:cNvSpPr>
          <p:nvPr>
            <p:ph type="body" sz="quarter" idx="42" hasCustomPrompt="1"/>
          </p:nvPr>
        </p:nvSpPr>
        <p:spPr>
          <a:xfrm>
            <a:off x="3476635" y="1850846"/>
            <a:ext cx="388352" cy="36353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</a:t>
            </a:r>
          </a:p>
        </p:txBody>
      </p:sp>
      <p:sp>
        <p:nvSpPr>
          <p:cNvPr id="58" name="Text Placeholder 22"/>
          <p:cNvSpPr>
            <a:spLocks noGrp="1"/>
          </p:cNvSpPr>
          <p:nvPr>
            <p:ph type="body" sz="quarter" idx="43" hasCustomPrompt="1"/>
          </p:nvPr>
        </p:nvSpPr>
        <p:spPr>
          <a:xfrm>
            <a:off x="3098618" y="2764116"/>
            <a:ext cx="389731" cy="36353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</a:t>
            </a:r>
          </a:p>
        </p:txBody>
      </p:sp>
      <p:sp>
        <p:nvSpPr>
          <p:cNvPr id="59" name="Text Placeholder 22"/>
          <p:cNvSpPr>
            <a:spLocks noGrp="1"/>
          </p:cNvSpPr>
          <p:nvPr>
            <p:ph type="body" sz="quarter" idx="44" hasCustomPrompt="1"/>
          </p:nvPr>
        </p:nvSpPr>
        <p:spPr>
          <a:xfrm>
            <a:off x="3478432" y="3666518"/>
            <a:ext cx="389731" cy="36353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</a:t>
            </a:r>
          </a:p>
        </p:txBody>
      </p:sp>
      <p:sp>
        <p:nvSpPr>
          <p:cNvPr id="60" name="Text Placeholder 22"/>
          <p:cNvSpPr>
            <a:spLocks noGrp="1"/>
          </p:cNvSpPr>
          <p:nvPr>
            <p:ph type="body" sz="quarter" idx="45" hasCustomPrompt="1"/>
          </p:nvPr>
        </p:nvSpPr>
        <p:spPr>
          <a:xfrm>
            <a:off x="5279025" y="1850846"/>
            <a:ext cx="389731" cy="36353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</a:t>
            </a:r>
          </a:p>
        </p:txBody>
      </p:sp>
      <p:sp>
        <p:nvSpPr>
          <p:cNvPr id="61" name="Text Placeholder 22"/>
          <p:cNvSpPr>
            <a:spLocks noGrp="1"/>
          </p:cNvSpPr>
          <p:nvPr>
            <p:ph type="body" sz="quarter" idx="46" hasCustomPrompt="1"/>
          </p:nvPr>
        </p:nvSpPr>
        <p:spPr>
          <a:xfrm>
            <a:off x="5668558" y="2764116"/>
            <a:ext cx="389731" cy="36353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</a:t>
            </a:r>
          </a:p>
        </p:txBody>
      </p:sp>
      <p:sp>
        <p:nvSpPr>
          <p:cNvPr id="62" name="Text Placeholder 22"/>
          <p:cNvSpPr>
            <a:spLocks noGrp="1"/>
          </p:cNvSpPr>
          <p:nvPr>
            <p:ph type="body" sz="quarter" idx="47" hasCustomPrompt="1"/>
          </p:nvPr>
        </p:nvSpPr>
        <p:spPr>
          <a:xfrm>
            <a:off x="5290344" y="3666518"/>
            <a:ext cx="389731" cy="36353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0</a:t>
            </a:r>
          </a:p>
        </p:txBody>
      </p:sp>
      <p:sp>
        <p:nvSpPr>
          <p:cNvPr id="63" name="TextBox 62"/>
          <p:cNvSpPr txBox="1"/>
          <p:nvPr userDrawn="1"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Freeform 5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65" name="Freeform 5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66" name="TextBox 65"/>
          <p:cNvSpPr txBox="1"/>
          <p:nvPr userDrawn="1"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774535"/>
      </p:ext>
    </p:extLst>
  </p:cSld>
  <p:clrMapOvr>
    <a:masterClrMapping/>
  </p:clrMapOvr>
  <p:transition spd="slow" advClick="0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8.xml"/><Relationship Id="rId2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26.xml"/><Relationship Id="rId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7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26" Type="http://schemas.openxmlformats.org/officeDocument/2006/relationships/slideLayout" Target="../slideLayouts/slideLayout76.xml"/><Relationship Id="rId3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71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5" Type="http://schemas.openxmlformats.org/officeDocument/2006/relationships/slideLayout" Target="../slideLayouts/slideLayout75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slideLayout" Target="../slideLayouts/slideLayout70.xml"/><Relationship Id="rId29" Type="http://schemas.openxmlformats.org/officeDocument/2006/relationships/slideLayout" Target="../slideLayouts/slideLayout79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2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slideLayout" Target="../slideLayouts/slideLayout73.xml"/><Relationship Id="rId28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31" Type="http://schemas.openxmlformats.org/officeDocument/2006/relationships/theme" Target="../theme/theme6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slideLayout" Target="../slideLayouts/slideLayout72.xml"/><Relationship Id="rId27" Type="http://schemas.openxmlformats.org/officeDocument/2006/relationships/slideLayout" Target="../slideLayouts/slideLayout77.xml"/><Relationship Id="rId30" Type="http://schemas.openxmlformats.org/officeDocument/2006/relationships/slideLayout" Target="../slideLayouts/slideLayout8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slideLayout" Target="../slideLayouts/slideLayout93.xml"/><Relationship Id="rId18" Type="http://schemas.openxmlformats.org/officeDocument/2006/relationships/slideLayout" Target="../slideLayouts/slideLayout98.xml"/><Relationship Id="rId26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83.xml"/><Relationship Id="rId21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87.xml"/><Relationship Id="rId12" Type="http://schemas.openxmlformats.org/officeDocument/2006/relationships/slideLayout" Target="../slideLayouts/slideLayout92.xml"/><Relationship Id="rId17" Type="http://schemas.openxmlformats.org/officeDocument/2006/relationships/slideLayout" Target="../slideLayouts/slideLayout97.xml"/><Relationship Id="rId25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96.xml"/><Relationship Id="rId20" Type="http://schemas.openxmlformats.org/officeDocument/2006/relationships/slideLayout" Target="../slideLayouts/slideLayout100.xml"/><Relationship Id="rId29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24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85.xml"/><Relationship Id="rId15" Type="http://schemas.openxmlformats.org/officeDocument/2006/relationships/slideLayout" Target="../slideLayouts/slideLayout95.xml"/><Relationship Id="rId23" Type="http://schemas.openxmlformats.org/officeDocument/2006/relationships/slideLayout" Target="../slideLayouts/slideLayout103.xml"/><Relationship Id="rId28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90.xml"/><Relationship Id="rId19" Type="http://schemas.openxmlformats.org/officeDocument/2006/relationships/slideLayout" Target="../slideLayouts/slideLayout99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14" Type="http://schemas.openxmlformats.org/officeDocument/2006/relationships/slideLayout" Target="../slideLayouts/slideLayout94.xml"/><Relationship Id="rId22" Type="http://schemas.openxmlformats.org/officeDocument/2006/relationships/slideLayout" Target="../slideLayouts/slideLayout102.xml"/><Relationship Id="rId27" Type="http://schemas.openxmlformats.org/officeDocument/2006/relationships/slideLayout" Target="../slideLayouts/slideLayout107.xml"/><Relationship Id="rId30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1.xml"/><Relationship Id="rId1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14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113.xml"/><Relationship Id="rId9" Type="http://schemas.openxmlformats.org/officeDocument/2006/relationships/slideLayout" Target="../slideLayouts/slideLayout11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theme" Target="../theme/theme9.xml"/><Relationship Id="rId3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125.xml"/><Relationship Id="rId2" Type="http://schemas.openxmlformats.org/officeDocument/2006/relationships/slideLayout" Target="../slideLayouts/slideLayout120.xml"/><Relationship Id="rId1" Type="http://schemas.openxmlformats.org/officeDocument/2006/relationships/slideLayout" Target="../slideLayouts/slideLayout119.xml"/><Relationship Id="rId6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683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41" r:id="rId5"/>
    <p:sldLayoutId id="2147483842" r:id="rId6"/>
    <p:sldLayoutId id="2147483750" r:id="rId7"/>
    <p:sldLayoutId id="2147483680" r:id="rId8"/>
    <p:sldLayoutId id="2147483760" r:id="rId9"/>
    <p:sldLayoutId id="2147483767" r:id="rId10"/>
    <p:sldLayoutId id="2147483979" r:id="rId11"/>
    <p:sldLayoutId id="2147483980" r:id="rId12"/>
    <p:sldLayoutId id="2147483981" r:id="rId13"/>
    <p:sldLayoutId id="2147484076" r:id="rId14"/>
  </p:sldLayoutIdLst>
  <p:transition spd="slow" advClick="0">
    <p:fade/>
  </p:transition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683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0" r:id="rId1"/>
    <p:sldLayoutId id="2147484011" r:id="rId2"/>
    <p:sldLayoutId id="2147484131" r:id="rId3"/>
  </p:sldLayoutIdLst>
  <p:transition spd="slow" advClick="0">
    <p:fade/>
  </p:transition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22683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4077" r:id="rId8"/>
  </p:sldLayoutIdLst>
  <p:transition spd="slow" advClick="0">
    <p:fade/>
  </p:transition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683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4075" r:id="rId2"/>
    <p:sldLayoutId id="2147483951" r:id="rId3"/>
    <p:sldLayoutId id="2147484074" r:id="rId4"/>
    <p:sldLayoutId id="2147483952" r:id="rId5"/>
    <p:sldLayoutId id="2147483954" r:id="rId6"/>
    <p:sldLayoutId id="2147483953" r:id="rId7"/>
    <p:sldLayoutId id="2147483955" r:id="rId8"/>
    <p:sldLayoutId id="2147483949" r:id="rId9"/>
  </p:sldLayoutIdLst>
  <p:transition spd="slow" advClick="0">
    <p:fade/>
  </p:transition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>
            <a:grpSpLocks noChangeAspect="1"/>
          </p:cNvGrpSpPr>
          <p:nvPr/>
        </p:nvGrpSpPr>
        <p:grpSpPr bwMode="auto">
          <a:xfrm>
            <a:off x="209046" y="176354"/>
            <a:ext cx="1783381" cy="433843"/>
            <a:chOff x="1877" y="1376"/>
            <a:chExt cx="2006" cy="488"/>
          </a:xfrm>
        </p:grpSpPr>
        <p:sp>
          <p:nvSpPr>
            <p:cNvPr id="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22683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6" r:id="rId1"/>
    <p:sldLayoutId id="2147483967" r:id="rId2"/>
    <p:sldLayoutId id="2147483958" r:id="rId3"/>
    <p:sldLayoutId id="2147483959" r:id="rId4"/>
    <p:sldLayoutId id="2147483960" r:id="rId5"/>
    <p:sldLayoutId id="2147483963" r:id="rId6"/>
    <p:sldLayoutId id="2147483961" r:id="rId7"/>
    <p:sldLayoutId id="2147483962" r:id="rId8"/>
    <p:sldLayoutId id="2147483964" r:id="rId9"/>
    <p:sldLayoutId id="2147483957" r:id="rId10"/>
    <p:sldLayoutId id="2147483965" r:id="rId11"/>
    <p:sldLayoutId id="2147483968" r:id="rId12"/>
    <p:sldLayoutId id="2147484078" r:id="rId13"/>
  </p:sldLayoutIdLst>
  <p:transition spd="slow" advClick="0">
    <p:fade/>
  </p:transition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TextBox 17"/>
          <p:cNvSpPr txBox="1"/>
          <p:nvPr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reeform 5">
            <a:hlinkClick r:id="" action="ppaction://hlinkshowjump?jump=nextslide"/>
          </p:cNvPr>
          <p:cNvSpPr>
            <a:spLocks noEditPoints="1"/>
          </p:cNvSpPr>
          <p:nvPr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0" name="Freeform 5">
            <a:hlinkClick r:id="" action="ppaction://hlinkshowjump?jump=previousslide"/>
          </p:cNvPr>
          <p:cNvSpPr>
            <a:spLocks noEditPoints="1"/>
          </p:cNvSpPr>
          <p:nvPr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4"/>
          <p:cNvGrpSpPr>
            <a:grpSpLocks noChangeAspect="1"/>
          </p:cNvGrpSpPr>
          <p:nvPr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9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4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22683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0" r:id="rId1"/>
    <p:sldLayoutId id="2147483971" r:id="rId2"/>
    <p:sldLayoutId id="2147483972" r:id="rId3"/>
    <p:sldLayoutId id="2147483973" r:id="rId4"/>
    <p:sldLayoutId id="2147483983" r:id="rId5"/>
    <p:sldLayoutId id="2147483984" r:id="rId6"/>
  </p:sldLayoutIdLst>
  <p:transition spd="slow" advClick="0">
    <p:fade/>
  </p:transition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8280094" y="4722842"/>
            <a:ext cx="206993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7692F5A-FC14-4E83-B4CC-18F6C2D780A4}" type="slidenum">
              <a:rPr lang="en-US" sz="800" b="0" spc="30" baseline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b="0" spc="30" baseline="0" dirty="0">
              <a:solidFill>
                <a:srgbClr val="67676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eform 5">
            <a:hlinkClick r:id="" action="ppaction://hlinkshowjump?jump=nextslide"/>
          </p:cNvPr>
          <p:cNvSpPr>
            <a:spLocks noEditPoints="1"/>
          </p:cNvSpPr>
          <p:nvPr/>
        </p:nvSpPr>
        <p:spPr bwMode="auto">
          <a:xfrm>
            <a:off x="8748100" y="4713317"/>
            <a:ext cx="141259" cy="141259"/>
          </a:xfrm>
          <a:custGeom>
            <a:avLst/>
            <a:gdLst>
              <a:gd name="T0" fmla="*/ 883 w 2350"/>
              <a:gd name="T1" fmla="*/ 679 h 2350"/>
              <a:gd name="T2" fmla="*/ 1338 w 2350"/>
              <a:gd name="T3" fmla="*/ 1175 h 2350"/>
              <a:gd name="T4" fmla="*/ 883 w 2350"/>
              <a:gd name="T5" fmla="*/ 1671 h 2350"/>
              <a:gd name="T6" fmla="*/ 883 w 2350"/>
              <a:gd name="T7" fmla="*/ 1813 h 2350"/>
              <a:gd name="T8" fmla="*/ 1023 w 2350"/>
              <a:gd name="T9" fmla="*/ 1813 h 2350"/>
              <a:gd name="T10" fmla="*/ 1579 w 2350"/>
              <a:gd name="T11" fmla="*/ 1246 h 2350"/>
              <a:gd name="T12" fmla="*/ 1579 w 2350"/>
              <a:gd name="T13" fmla="*/ 1104 h 2350"/>
              <a:gd name="T14" fmla="*/ 1023 w 2350"/>
              <a:gd name="T15" fmla="*/ 537 h 2350"/>
              <a:gd name="T16" fmla="*/ 883 w 2350"/>
              <a:gd name="T17" fmla="*/ 537 h 2350"/>
              <a:gd name="T18" fmla="*/ 883 w 2350"/>
              <a:gd name="T19" fmla="*/ 679 h 2350"/>
              <a:gd name="T20" fmla="*/ 0 w 2350"/>
              <a:gd name="T21" fmla="*/ 1175 h 2350"/>
              <a:gd name="T22" fmla="*/ 1175 w 2350"/>
              <a:gd name="T23" fmla="*/ 2350 h 2350"/>
              <a:gd name="T24" fmla="*/ 2350 w 2350"/>
              <a:gd name="T25" fmla="*/ 1175 h 2350"/>
              <a:gd name="T26" fmla="*/ 1175 w 2350"/>
              <a:gd name="T27" fmla="*/ 0 h 2350"/>
              <a:gd name="T28" fmla="*/ 0 w 2350"/>
              <a:gd name="T29" fmla="*/ 1175 h 2350"/>
              <a:gd name="T30" fmla="*/ 2198 w 2350"/>
              <a:gd name="T31" fmla="*/ 1175 h 2350"/>
              <a:gd name="T32" fmla="*/ 1175 w 2350"/>
              <a:gd name="T33" fmla="*/ 2198 h 2350"/>
              <a:gd name="T34" fmla="*/ 152 w 2350"/>
              <a:gd name="T35" fmla="*/ 1175 h 2350"/>
              <a:gd name="T36" fmla="*/ 1175 w 2350"/>
              <a:gd name="T37" fmla="*/ 152 h 2350"/>
              <a:gd name="T38" fmla="*/ 2198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3" name="Freeform 5">
            <a:hlinkClick r:id="" action="ppaction://hlinkshowjump?jump=previousslide"/>
          </p:cNvPr>
          <p:cNvSpPr>
            <a:spLocks noEditPoints="1"/>
          </p:cNvSpPr>
          <p:nvPr/>
        </p:nvSpPr>
        <p:spPr bwMode="auto">
          <a:xfrm>
            <a:off x="8584769" y="4713317"/>
            <a:ext cx="141259" cy="141259"/>
          </a:xfrm>
          <a:custGeom>
            <a:avLst/>
            <a:gdLst>
              <a:gd name="T0" fmla="*/ 1467 w 2350"/>
              <a:gd name="T1" fmla="*/ 1671 h 2350"/>
              <a:gd name="T2" fmla="*/ 1012 w 2350"/>
              <a:gd name="T3" fmla="*/ 1175 h 2350"/>
              <a:gd name="T4" fmla="*/ 1467 w 2350"/>
              <a:gd name="T5" fmla="*/ 679 h 2350"/>
              <a:gd name="T6" fmla="*/ 1467 w 2350"/>
              <a:gd name="T7" fmla="*/ 537 h 2350"/>
              <a:gd name="T8" fmla="*/ 1327 w 2350"/>
              <a:gd name="T9" fmla="*/ 537 h 2350"/>
              <a:gd name="T10" fmla="*/ 771 w 2350"/>
              <a:gd name="T11" fmla="*/ 1104 h 2350"/>
              <a:gd name="T12" fmla="*/ 771 w 2350"/>
              <a:gd name="T13" fmla="*/ 1246 h 2350"/>
              <a:gd name="T14" fmla="*/ 1327 w 2350"/>
              <a:gd name="T15" fmla="*/ 1813 h 2350"/>
              <a:gd name="T16" fmla="*/ 1467 w 2350"/>
              <a:gd name="T17" fmla="*/ 1813 h 2350"/>
              <a:gd name="T18" fmla="*/ 1467 w 2350"/>
              <a:gd name="T19" fmla="*/ 1671 h 2350"/>
              <a:gd name="T20" fmla="*/ 2350 w 2350"/>
              <a:gd name="T21" fmla="*/ 1175 h 2350"/>
              <a:gd name="T22" fmla="*/ 1175 w 2350"/>
              <a:gd name="T23" fmla="*/ 0 h 2350"/>
              <a:gd name="T24" fmla="*/ 0 w 2350"/>
              <a:gd name="T25" fmla="*/ 1175 h 2350"/>
              <a:gd name="T26" fmla="*/ 1175 w 2350"/>
              <a:gd name="T27" fmla="*/ 2350 h 2350"/>
              <a:gd name="T28" fmla="*/ 2350 w 2350"/>
              <a:gd name="T29" fmla="*/ 1175 h 2350"/>
              <a:gd name="T30" fmla="*/ 152 w 2350"/>
              <a:gd name="T31" fmla="*/ 1175 h 2350"/>
              <a:gd name="T32" fmla="*/ 1175 w 2350"/>
              <a:gd name="T33" fmla="*/ 152 h 2350"/>
              <a:gd name="T34" fmla="*/ 2198 w 2350"/>
              <a:gd name="T35" fmla="*/ 1175 h 2350"/>
              <a:gd name="T36" fmla="*/ 1175 w 2350"/>
              <a:gd name="T37" fmla="*/ 2198 h 2350"/>
              <a:gd name="T38" fmla="*/ 152 w 2350"/>
              <a:gd name="T39" fmla="*/ 1175 h 2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50" h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79838D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83718" y="4722842"/>
            <a:ext cx="2498692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800" b="1" spc="30" baseline="0" dirty="0" smtClean="0">
                <a:solidFill>
                  <a:srgbClr val="67676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</a:t>
            </a:r>
            <a:r>
              <a:rPr lang="en-US" sz="800" b="1" spc="30" baseline="0" dirty="0" smtClean="0">
                <a:solidFill>
                  <a:srgbClr val="0574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800" b="1" spc="30" baseline="0" dirty="0">
              <a:solidFill>
                <a:srgbClr val="0574B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395029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5" r:id="rId1"/>
    <p:sldLayoutId id="2147483986" r:id="rId2"/>
    <p:sldLayoutId id="2147483994" r:id="rId3"/>
    <p:sldLayoutId id="2147483993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3" r:id="rId11"/>
    <p:sldLayoutId id="2147484001" r:id="rId12"/>
    <p:sldLayoutId id="2147484002" r:id="rId13"/>
    <p:sldLayoutId id="2147484073" r:id="rId14"/>
    <p:sldLayoutId id="2147484004" r:id="rId15"/>
    <p:sldLayoutId id="2147484007" r:id="rId16"/>
    <p:sldLayoutId id="2147483976" r:id="rId17"/>
    <p:sldLayoutId id="2147483977" r:id="rId18"/>
    <p:sldLayoutId id="2147483978" r:id="rId19"/>
    <p:sldLayoutId id="2147484008" r:id="rId20"/>
    <p:sldLayoutId id="2147484026" r:id="rId21"/>
    <p:sldLayoutId id="2147484040" r:id="rId22"/>
    <p:sldLayoutId id="2147484027" r:id="rId23"/>
    <p:sldLayoutId id="2147484036" r:id="rId24"/>
    <p:sldLayoutId id="2147484025" r:id="rId25"/>
    <p:sldLayoutId id="2147484038" r:id="rId26"/>
    <p:sldLayoutId id="2147484041" r:id="rId27"/>
    <p:sldLayoutId id="2147484037" r:id="rId28"/>
    <p:sldLayoutId id="2147484045" r:id="rId29"/>
    <p:sldLayoutId id="2147484044" r:id="rId30"/>
  </p:sldLayoutIdLst>
  <p:transition spd="slow" advClick="0">
    <p:fade/>
  </p:transition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250825" y="339503"/>
            <a:ext cx="936799" cy="45719"/>
          </a:xfrm>
          <a:prstGeom prst="rect">
            <a:avLst/>
          </a:prstGeom>
          <a:solidFill>
            <a:srgbClr val="057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395029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8" r:id="rId1"/>
    <p:sldLayoutId id="2147483989" r:id="rId2"/>
    <p:sldLayoutId id="2147483991" r:id="rId3"/>
    <p:sldLayoutId id="2147483992" r:id="rId4"/>
    <p:sldLayoutId id="2147484032" r:id="rId5"/>
    <p:sldLayoutId id="2147484034" r:id="rId6"/>
    <p:sldLayoutId id="2147484035" r:id="rId7"/>
    <p:sldLayoutId id="2147484049" r:id="rId8"/>
    <p:sldLayoutId id="2147484051" r:id="rId9"/>
    <p:sldLayoutId id="2147484050" r:id="rId10"/>
    <p:sldLayoutId id="2147484052" r:id="rId11"/>
    <p:sldLayoutId id="2147484053" r:id="rId12"/>
    <p:sldLayoutId id="2147484056" r:id="rId13"/>
    <p:sldLayoutId id="2147484057" r:id="rId14"/>
    <p:sldLayoutId id="2147484055" r:id="rId15"/>
    <p:sldLayoutId id="2147484054" r:id="rId16"/>
    <p:sldLayoutId id="2147484064" r:id="rId17"/>
    <p:sldLayoutId id="2147484065" r:id="rId18"/>
    <p:sldLayoutId id="2147484058" r:id="rId19"/>
    <p:sldLayoutId id="2147484059" r:id="rId20"/>
    <p:sldLayoutId id="2147484060" r:id="rId21"/>
    <p:sldLayoutId id="2147484061" r:id="rId22"/>
    <p:sldLayoutId id="2147484063" r:id="rId23"/>
    <p:sldLayoutId id="2147484067" r:id="rId24"/>
    <p:sldLayoutId id="2147484066" r:id="rId25"/>
    <p:sldLayoutId id="2147484069" r:id="rId26"/>
    <p:sldLayoutId id="2147484068" r:id="rId27"/>
    <p:sldLayoutId id="2147484070" r:id="rId28"/>
    <p:sldLayoutId id="2147484071" r:id="rId29"/>
  </p:sldLayoutIdLst>
  <p:transition spd="slow" advClick="0">
    <p:fade/>
  </p:transition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240187" y="4594618"/>
            <a:ext cx="1329376" cy="323397"/>
            <a:chOff x="1877" y="1376"/>
            <a:chExt cx="2006" cy="488"/>
          </a:xfrm>
        </p:grpSpPr>
        <p:sp>
          <p:nvSpPr>
            <p:cNvPr id="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1877" y="1376"/>
              <a:ext cx="2006" cy="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" name="Freeform 5"/>
            <p:cNvSpPr>
              <a:spLocks/>
            </p:cNvSpPr>
            <p:nvPr userDrawn="1"/>
          </p:nvSpPr>
          <p:spPr bwMode="auto">
            <a:xfrm>
              <a:off x="1877" y="1378"/>
              <a:ext cx="569" cy="479"/>
            </a:xfrm>
            <a:custGeom>
              <a:avLst/>
              <a:gdLst>
                <a:gd name="T0" fmla="*/ 225 w 240"/>
                <a:gd name="T1" fmla="*/ 45 h 200"/>
                <a:gd name="T2" fmla="*/ 219 w 240"/>
                <a:gd name="T3" fmla="*/ 44 h 200"/>
                <a:gd name="T4" fmla="*/ 208 w 240"/>
                <a:gd name="T5" fmla="*/ 26 h 200"/>
                <a:gd name="T6" fmla="*/ 187 w 240"/>
                <a:gd name="T7" fmla="*/ 23 h 200"/>
                <a:gd name="T8" fmla="*/ 170 w 240"/>
                <a:gd name="T9" fmla="*/ 8 h 200"/>
                <a:gd name="T10" fmla="*/ 145 w 240"/>
                <a:gd name="T11" fmla="*/ 10 h 200"/>
                <a:gd name="T12" fmla="*/ 120 w 240"/>
                <a:gd name="T13" fmla="*/ 0 h 200"/>
                <a:gd name="T14" fmla="*/ 120 w 240"/>
                <a:gd name="T15" fmla="*/ 0 h 200"/>
                <a:gd name="T16" fmla="*/ 95 w 240"/>
                <a:gd name="T17" fmla="*/ 10 h 200"/>
                <a:gd name="T18" fmla="*/ 70 w 240"/>
                <a:gd name="T19" fmla="*/ 8 h 200"/>
                <a:gd name="T20" fmla="*/ 53 w 240"/>
                <a:gd name="T21" fmla="*/ 23 h 200"/>
                <a:gd name="T22" fmla="*/ 32 w 240"/>
                <a:gd name="T23" fmla="*/ 26 h 200"/>
                <a:gd name="T24" fmla="*/ 21 w 240"/>
                <a:gd name="T25" fmla="*/ 44 h 200"/>
                <a:gd name="T26" fmla="*/ 14 w 240"/>
                <a:gd name="T27" fmla="*/ 45 h 200"/>
                <a:gd name="T28" fmla="*/ 0 w 240"/>
                <a:gd name="T29" fmla="*/ 74 h 200"/>
                <a:gd name="T30" fmla="*/ 61 w 240"/>
                <a:gd name="T31" fmla="*/ 168 h 200"/>
                <a:gd name="T32" fmla="*/ 120 w 240"/>
                <a:gd name="T33" fmla="*/ 200 h 200"/>
                <a:gd name="T34" fmla="*/ 179 w 240"/>
                <a:gd name="T35" fmla="*/ 168 h 200"/>
                <a:gd name="T36" fmla="*/ 240 w 240"/>
                <a:gd name="T37" fmla="*/ 74 h 200"/>
                <a:gd name="T38" fmla="*/ 225 w 240"/>
                <a:gd name="T39" fmla="*/ 4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00">
                  <a:moveTo>
                    <a:pt x="225" y="45"/>
                  </a:moveTo>
                  <a:cubicBezTo>
                    <a:pt x="223" y="45"/>
                    <a:pt x="221" y="45"/>
                    <a:pt x="219" y="44"/>
                  </a:cubicBezTo>
                  <a:cubicBezTo>
                    <a:pt x="212" y="38"/>
                    <a:pt x="214" y="29"/>
                    <a:pt x="208" y="26"/>
                  </a:cubicBezTo>
                  <a:cubicBezTo>
                    <a:pt x="200" y="21"/>
                    <a:pt x="192" y="26"/>
                    <a:pt x="187" y="23"/>
                  </a:cubicBezTo>
                  <a:cubicBezTo>
                    <a:pt x="180" y="20"/>
                    <a:pt x="179" y="11"/>
                    <a:pt x="170" y="8"/>
                  </a:cubicBezTo>
                  <a:cubicBezTo>
                    <a:pt x="157" y="3"/>
                    <a:pt x="155" y="11"/>
                    <a:pt x="145" y="10"/>
                  </a:cubicBezTo>
                  <a:cubicBezTo>
                    <a:pt x="133" y="9"/>
                    <a:pt x="128" y="0"/>
                    <a:pt x="12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1" y="0"/>
                    <a:pt x="106" y="9"/>
                    <a:pt x="95" y="10"/>
                  </a:cubicBezTo>
                  <a:cubicBezTo>
                    <a:pt x="85" y="11"/>
                    <a:pt x="83" y="3"/>
                    <a:pt x="70" y="8"/>
                  </a:cubicBezTo>
                  <a:cubicBezTo>
                    <a:pt x="60" y="11"/>
                    <a:pt x="59" y="20"/>
                    <a:pt x="53" y="23"/>
                  </a:cubicBezTo>
                  <a:cubicBezTo>
                    <a:pt x="47" y="26"/>
                    <a:pt x="40" y="21"/>
                    <a:pt x="32" y="26"/>
                  </a:cubicBezTo>
                  <a:cubicBezTo>
                    <a:pt x="26" y="29"/>
                    <a:pt x="28" y="39"/>
                    <a:pt x="21" y="44"/>
                  </a:cubicBezTo>
                  <a:cubicBezTo>
                    <a:pt x="21" y="44"/>
                    <a:pt x="19" y="45"/>
                    <a:pt x="14" y="45"/>
                  </a:cubicBezTo>
                  <a:cubicBezTo>
                    <a:pt x="9" y="46"/>
                    <a:pt x="0" y="51"/>
                    <a:pt x="0" y="74"/>
                  </a:cubicBezTo>
                  <a:cubicBezTo>
                    <a:pt x="0" y="97"/>
                    <a:pt x="17" y="131"/>
                    <a:pt x="61" y="168"/>
                  </a:cubicBezTo>
                  <a:cubicBezTo>
                    <a:pt x="64" y="170"/>
                    <a:pt x="97" y="200"/>
                    <a:pt x="120" y="200"/>
                  </a:cubicBezTo>
                  <a:cubicBezTo>
                    <a:pt x="147" y="200"/>
                    <a:pt x="179" y="168"/>
                    <a:pt x="179" y="168"/>
                  </a:cubicBezTo>
                  <a:cubicBezTo>
                    <a:pt x="223" y="131"/>
                    <a:pt x="239" y="97"/>
                    <a:pt x="240" y="74"/>
                  </a:cubicBezTo>
                  <a:cubicBezTo>
                    <a:pt x="240" y="51"/>
                    <a:pt x="230" y="46"/>
                    <a:pt x="225" y="45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1848" y="1417"/>
              <a:ext cx="572" cy="409"/>
            </a:xfrm>
            <a:custGeom>
              <a:avLst/>
              <a:gdLst>
                <a:gd name="T0" fmla="*/ 113 w 241"/>
                <a:gd name="T1" fmla="*/ 171 h 171"/>
                <a:gd name="T2" fmla="*/ 39 w 241"/>
                <a:gd name="T3" fmla="*/ 47 h 171"/>
                <a:gd name="T4" fmla="*/ 131 w 241"/>
                <a:gd name="T5" fmla="*/ 8 h 171"/>
                <a:gd name="T6" fmla="*/ 228 w 241"/>
                <a:gd name="T7" fmla="*/ 49 h 171"/>
                <a:gd name="T8" fmla="*/ 233 w 241"/>
                <a:gd name="T9" fmla="*/ 87 h 171"/>
                <a:gd name="T10" fmla="*/ 231 w 241"/>
                <a:gd name="T11" fmla="*/ 41 h 171"/>
                <a:gd name="T12" fmla="*/ 131 w 241"/>
                <a:gd name="T13" fmla="*/ 0 h 171"/>
                <a:gd name="T14" fmla="*/ 33 w 241"/>
                <a:gd name="T15" fmla="*/ 41 h 171"/>
                <a:gd name="T16" fmla="*/ 113 w 241"/>
                <a:gd name="T1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171">
                  <a:moveTo>
                    <a:pt x="113" y="171"/>
                  </a:moveTo>
                  <a:cubicBezTo>
                    <a:pt x="8" y="90"/>
                    <a:pt x="34" y="53"/>
                    <a:pt x="39" y="47"/>
                  </a:cubicBezTo>
                  <a:cubicBezTo>
                    <a:pt x="68" y="7"/>
                    <a:pt x="119" y="8"/>
                    <a:pt x="131" y="8"/>
                  </a:cubicBezTo>
                  <a:cubicBezTo>
                    <a:pt x="142" y="8"/>
                    <a:pt x="200" y="8"/>
                    <a:pt x="228" y="49"/>
                  </a:cubicBezTo>
                  <a:cubicBezTo>
                    <a:pt x="237" y="62"/>
                    <a:pt x="235" y="75"/>
                    <a:pt x="233" y="87"/>
                  </a:cubicBezTo>
                  <a:cubicBezTo>
                    <a:pt x="241" y="69"/>
                    <a:pt x="241" y="54"/>
                    <a:pt x="231" y="41"/>
                  </a:cubicBezTo>
                  <a:cubicBezTo>
                    <a:pt x="199" y="0"/>
                    <a:pt x="145" y="0"/>
                    <a:pt x="131" y="0"/>
                  </a:cubicBezTo>
                  <a:cubicBezTo>
                    <a:pt x="117" y="0"/>
                    <a:pt x="64" y="0"/>
                    <a:pt x="33" y="41"/>
                  </a:cubicBezTo>
                  <a:cubicBezTo>
                    <a:pt x="0" y="83"/>
                    <a:pt x="69" y="143"/>
                    <a:pt x="113" y="171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1977" y="1474"/>
              <a:ext cx="405" cy="366"/>
            </a:xfrm>
            <a:custGeom>
              <a:avLst/>
              <a:gdLst>
                <a:gd name="T0" fmla="*/ 169 w 171"/>
                <a:gd name="T1" fmla="*/ 62 h 153"/>
                <a:gd name="T2" fmla="*/ 78 w 171"/>
                <a:gd name="T3" fmla="*/ 0 h 153"/>
                <a:gd name="T4" fmla="*/ 0 w 171"/>
                <a:gd name="T5" fmla="*/ 39 h 153"/>
                <a:gd name="T6" fmla="*/ 75 w 171"/>
                <a:gd name="T7" fmla="*/ 8 h 153"/>
                <a:gd name="T8" fmla="*/ 154 w 171"/>
                <a:gd name="T9" fmla="*/ 77 h 153"/>
                <a:gd name="T10" fmla="*/ 151 w 171"/>
                <a:gd name="T11" fmla="*/ 89 h 153"/>
                <a:gd name="T12" fmla="*/ 151 w 171"/>
                <a:gd name="T13" fmla="*/ 85 h 153"/>
                <a:gd name="T14" fmla="*/ 77 w 171"/>
                <a:gd name="T15" fmla="*/ 28 h 153"/>
                <a:gd name="T16" fmla="*/ 8 w 171"/>
                <a:gd name="T17" fmla="*/ 63 h 153"/>
                <a:gd name="T18" fmla="*/ 74 w 171"/>
                <a:gd name="T19" fmla="*/ 34 h 153"/>
                <a:gd name="T20" fmla="*/ 140 w 171"/>
                <a:gd name="T21" fmla="*/ 96 h 153"/>
                <a:gd name="T22" fmla="*/ 137 w 171"/>
                <a:gd name="T23" fmla="*/ 107 h 153"/>
                <a:gd name="T24" fmla="*/ 137 w 171"/>
                <a:gd name="T25" fmla="*/ 100 h 153"/>
                <a:gd name="T26" fmla="*/ 77 w 171"/>
                <a:gd name="T27" fmla="*/ 54 h 153"/>
                <a:gd name="T28" fmla="*/ 20 w 171"/>
                <a:gd name="T29" fmla="*/ 83 h 153"/>
                <a:gd name="T30" fmla="*/ 73 w 171"/>
                <a:gd name="T31" fmla="*/ 59 h 153"/>
                <a:gd name="T32" fmla="*/ 124 w 171"/>
                <a:gd name="T33" fmla="*/ 108 h 153"/>
                <a:gd name="T34" fmla="*/ 123 w 171"/>
                <a:gd name="T35" fmla="*/ 119 h 153"/>
                <a:gd name="T36" fmla="*/ 76 w 171"/>
                <a:gd name="T37" fmla="*/ 77 h 153"/>
                <a:gd name="T38" fmla="*/ 34 w 171"/>
                <a:gd name="T39" fmla="*/ 98 h 153"/>
                <a:gd name="T40" fmla="*/ 72 w 171"/>
                <a:gd name="T41" fmla="*/ 81 h 153"/>
                <a:gd name="T42" fmla="*/ 111 w 171"/>
                <a:gd name="T43" fmla="*/ 117 h 153"/>
                <a:gd name="T44" fmla="*/ 107 w 171"/>
                <a:gd name="T45" fmla="*/ 132 h 153"/>
                <a:gd name="T46" fmla="*/ 108 w 171"/>
                <a:gd name="T47" fmla="*/ 125 h 153"/>
                <a:gd name="T48" fmla="*/ 74 w 171"/>
                <a:gd name="T49" fmla="*/ 99 h 153"/>
                <a:gd name="T50" fmla="*/ 51 w 171"/>
                <a:gd name="T51" fmla="*/ 115 h 153"/>
                <a:gd name="T52" fmla="*/ 77 w 171"/>
                <a:gd name="T53" fmla="*/ 103 h 153"/>
                <a:gd name="T54" fmla="*/ 101 w 171"/>
                <a:gd name="T55" fmla="*/ 127 h 153"/>
                <a:gd name="T56" fmla="*/ 78 w 171"/>
                <a:gd name="T57" fmla="*/ 153 h 153"/>
                <a:gd name="T58" fmla="*/ 156 w 171"/>
                <a:gd name="T59" fmla="*/ 98 h 153"/>
                <a:gd name="T60" fmla="*/ 169 w 171"/>
                <a:gd name="T61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" h="153">
                  <a:moveTo>
                    <a:pt x="169" y="62"/>
                  </a:moveTo>
                  <a:cubicBezTo>
                    <a:pt x="167" y="22"/>
                    <a:pt x="127" y="0"/>
                    <a:pt x="78" y="0"/>
                  </a:cubicBezTo>
                  <a:cubicBezTo>
                    <a:pt x="46" y="0"/>
                    <a:pt x="12" y="15"/>
                    <a:pt x="0" y="39"/>
                  </a:cubicBezTo>
                  <a:cubicBezTo>
                    <a:pt x="14" y="22"/>
                    <a:pt x="40" y="9"/>
                    <a:pt x="75" y="8"/>
                  </a:cubicBezTo>
                  <a:cubicBezTo>
                    <a:pt x="126" y="7"/>
                    <a:pt x="161" y="39"/>
                    <a:pt x="154" y="77"/>
                  </a:cubicBezTo>
                  <a:cubicBezTo>
                    <a:pt x="153" y="82"/>
                    <a:pt x="152" y="86"/>
                    <a:pt x="151" y="89"/>
                  </a:cubicBezTo>
                  <a:cubicBezTo>
                    <a:pt x="151" y="89"/>
                    <a:pt x="151" y="90"/>
                    <a:pt x="151" y="85"/>
                  </a:cubicBezTo>
                  <a:cubicBezTo>
                    <a:pt x="151" y="51"/>
                    <a:pt x="118" y="28"/>
                    <a:pt x="77" y="28"/>
                  </a:cubicBezTo>
                  <a:cubicBezTo>
                    <a:pt x="52" y="28"/>
                    <a:pt x="21" y="42"/>
                    <a:pt x="8" y="63"/>
                  </a:cubicBezTo>
                  <a:cubicBezTo>
                    <a:pt x="21" y="48"/>
                    <a:pt x="49" y="33"/>
                    <a:pt x="74" y="34"/>
                  </a:cubicBezTo>
                  <a:cubicBezTo>
                    <a:pt x="118" y="35"/>
                    <a:pt x="142" y="61"/>
                    <a:pt x="140" y="96"/>
                  </a:cubicBezTo>
                  <a:cubicBezTo>
                    <a:pt x="139" y="101"/>
                    <a:pt x="138" y="104"/>
                    <a:pt x="137" y="107"/>
                  </a:cubicBezTo>
                  <a:cubicBezTo>
                    <a:pt x="137" y="107"/>
                    <a:pt x="137" y="105"/>
                    <a:pt x="137" y="100"/>
                  </a:cubicBezTo>
                  <a:cubicBezTo>
                    <a:pt x="136" y="75"/>
                    <a:pt x="108" y="54"/>
                    <a:pt x="77" y="54"/>
                  </a:cubicBezTo>
                  <a:cubicBezTo>
                    <a:pt x="57" y="54"/>
                    <a:pt x="31" y="65"/>
                    <a:pt x="20" y="83"/>
                  </a:cubicBezTo>
                  <a:cubicBezTo>
                    <a:pt x="31" y="71"/>
                    <a:pt x="52" y="59"/>
                    <a:pt x="73" y="59"/>
                  </a:cubicBezTo>
                  <a:cubicBezTo>
                    <a:pt x="106" y="60"/>
                    <a:pt x="124" y="83"/>
                    <a:pt x="124" y="108"/>
                  </a:cubicBezTo>
                  <a:cubicBezTo>
                    <a:pt x="124" y="111"/>
                    <a:pt x="124" y="115"/>
                    <a:pt x="123" y="119"/>
                  </a:cubicBezTo>
                  <a:cubicBezTo>
                    <a:pt x="120" y="90"/>
                    <a:pt x="96" y="77"/>
                    <a:pt x="76" y="77"/>
                  </a:cubicBezTo>
                  <a:cubicBezTo>
                    <a:pt x="63" y="77"/>
                    <a:pt x="45" y="83"/>
                    <a:pt x="34" y="98"/>
                  </a:cubicBezTo>
                  <a:cubicBezTo>
                    <a:pt x="42" y="91"/>
                    <a:pt x="56" y="81"/>
                    <a:pt x="72" y="81"/>
                  </a:cubicBezTo>
                  <a:cubicBezTo>
                    <a:pt x="99" y="82"/>
                    <a:pt x="110" y="98"/>
                    <a:pt x="111" y="117"/>
                  </a:cubicBezTo>
                  <a:cubicBezTo>
                    <a:pt x="111" y="117"/>
                    <a:pt x="111" y="127"/>
                    <a:pt x="107" y="132"/>
                  </a:cubicBezTo>
                  <a:cubicBezTo>
                    <a:pt x="108" y="129"/>
                    <a:pt x="108" y="128"/>
                    <a:pt x="108" y="125"/>
                  </a:cubicBezTo>
                  <a:cubicBezTo>
                    <a:pt x="108" y="110"/>
                    <a:pt x="91" y="97"/>
                    <a:pt x="74" y="99"/>
                  </a:cubicBezTo>
                  <a:cubicBezTo>
                    <a:pt x="62" y="101"/>
                    <a:pt x="54" y="108"/>
                    <a:pt x="51" y="115"/>
                  </a:cubicBezTo>
                  <a:cubicBezTo>
                    <a:pt x="55" y="108"/>
                    <a:pt x="65" y="103"/>
                    <a:pt x="77" y="103"/>
                  </a:cubicBezTo>
                  <a:cubicBezTo>
                    <a:pt x="90" y="104"/>
                    <a:pt x="101" y="113"/>
                    <a:pt x="101" y="127"/>
                  </a:cubicBezTo>
                  <a:cubicBezTo>
                    <a:pt x="102" y="134"/>
                    <a:pt x="99" y="149"/>
                    <a:pt x="78" y="153"/>
                  </a:cubicBezTo>
                  <a:cubicBezTo>
                    <a:pt x="104" y="153"/>
                    <a:pt x="144" y="112"/>
                    <a:pt x="156" y="98"/>
                  </a:cubicBezTo>
                  <a:cubicBezTo>
                    <a:pt x="171" y="82"/>
                    <a:pt x="169" y="62"/>
                    <a:pt x="169" y="62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" name="Freeform 8"/>
            <p:cNvSpPr>
              <a:spLocks/>
            </p:cNvSpPr>
            <p:nvPr userDrawn="1"/>
          </p:nvSpPr>
          <p:spPr bwMode="auto">
            <a:xfrm>
              <a:off x="2121" y="1744"/>
              <a:ext cx="81" cy="82"/>
            </a:xfrm>
            <a:custGeom>
              <a:avLst/>
              <a:gdLst>
                <a:gd name="T0" fmla="*/ 12 w 34"/>
                <a:gd name="T1" fmla="*/ 3 h 34"/>
                <a:gd name="T2" fmla="*/ 3 w 34"/>
                <a:gd name="T3" fmla="*/ 22 h 34"/>
                <a:gd name="T4" fmla="*/ 22 w 34"/>
                <a:gd name="T5" fmla="*/ 31 h 34"/>
                <a:gd name="T6" fmla="*/ 31 w 34"/>
                <a:gd name="T7" fmla="*/ 12 h 34"/>
                <a:gd name="T8" fmla="*/ 12 w 34"/>
                <a:gd name="T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12" y="3"/>
                  </a:moveTo>
                  <a:cubicBezTo>
                    <a:pt x="4" y="5"/>
                    <a:pt x="0" y="14"/>
                    <a:pt x="3" y="22"/>
                  </a:cubicBezTo>
                  <a:cubicBezTo>
                    <a:pt x="5" y="30"/>
                    <a:pt x="14" y="34"/>
                    <a:pt x="22" y="31"/>
                  </a:cubicBezTo>
                  <a:cubicBezTo>
                    <a:pt x="30" y="29"/>
                    <a:pt x="34" y="20"/>
                    <a:pt x="31" y="12"/>
                  </a:cubicBezTo>
                  <a:cubicBezTo>
                    <a:pt x="29" y="4"/>
                    <a:pt x="20" y="0"/>
                    <a:pt x="1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2162" y="1759"/>
              <a:ext cx="26" cy="40"/>
            </a:xfrm>
            <a:custGeom>
              <a:avLst/>
              <a:gdLst>
                <a:gd name="T0" fmla="*/ 1 w 11"/>
                <a:gd name="T1" fmla="*/ 0 h 17"/>
                <a:gd name="T2" fmla="*/ 0 w 11"/>
                <a:gd name="T3" fmla="*/ 0 h 17"/>
                <a:gd name="T4" fmla="*/ 9 w 11"/>
                <a:gd name="T5" fmla="*/ 11 h 17"/>
                <a:gd name="T6" fmla="*/ 7 w 11"/>
                <a:gd name="T7" fmla="*/ 17 h 17"/>
                <a:gd name="T8" fmla="*/ 11 w 11"/>
                <a:gd name="T9" fmla="*/ 9 h 17"/>
                <a:gd name="T10" fmla="*/ 1 w 1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5" y="1"/>
                    <a:pt x="9" y="6"/>
                    <a:pt x="9" y="11"/>
                  </a:cubicBezTo>
                  <a:cubicBezTo>
                    <a:pt x="9" y="13"/>
                    <a:pt x="8" y="15"/>
                    <a:pt x="7" y="17"/>
                  </a:cubicBezTo>
                  <a:cubicBezTo>
                    <a:pt x="9" y="15"/>
                    <a:pt x="11" y="13"/>
                    <a:pt x="11" y="9"/>
                  </a:cubicBezTo>
                  <a:cubicBezTo>
                    <a:pt x="11" y="4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0574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2541" y="1508"/>
              <a:ext cx="211" cy="270"/>
            </a:xfrm>
            <a:custGeom>
              <a:avLst/>
              <a:gdLst>
                <a:gd name="T0" fmla="*/ 26 w 89"/>
                <a:gd name="T1" fmla="*/ 0 h 113"/>
                <a:gd name="T2" fmla="*/ 21 w 89"/>
                <a:gd name="T3" fmla="*/ 7 h 113"/>
                <a:gd name="T4" fmla="*/ 21 w 89"/>
                <a:gd name="T5" fmla="*/ 77 h 113"/>
                <a:gd name="T6" fmla="*/ 48 w 89"/>
                <a:gd name="T7" fmla="*/ 105 h 113"/>
                <a:gd name="T8" fmla="*/ 77 w 89"/>
                <a:gd name="T9" fmla="*/ 77 h 113"/>
                <a:gd name="T10" fmla="*/ 76 w 89"/>
                <a:gd name="T11" fmla="*/ 7 h 113"/>
                <a:gd name="T12" fmla="*/ 72 w 89"/>
                <a:gd name="T13" fmla="*/ 0 h 113"/>
                <a:gd name="T14" fmla="*/ 89 w 89"/>
                <a:gd name="T15" fmla="*/ 0 h 113"/>
                <a:gd name="T16" fmla="*/ 85 w 89"/>
                <a:gd name="T17" fmla="*/ 7 h 113"/>
                <a:gd name="T18" fmla="*/ 84 w 89"/>
                <a:gd name="T19" fmla="*/ 76 h 113"/>
                <a:gd name="T20" fmla="*/ 46 w 89"/>
                <a:gd name="T21" fmla="*/ 113 h 113"/>
                <a:gd name="T22" fmla="*/ 5 w 89"/>
                <a:gd name="T23" fmla="*/ 76 h 113"/>
                <a:gd name="T24" fmla="*/ 5 w 89"/>
                <a:gd name="T25" fmla="*/ 7 h 113"/>
                <a:gd name="T26" fmla="*/ 0 w 89"/>
                <a:gd name="T27" fmla="*/ 0 h 113"/>
                <a:gd name="T28" fmla="*/ 26 w 89"/>
                <a:gd name="T2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13">
                  <a:moveTo>
                    <a:pt x="26" y="0"/>
                  </a:moveTo>
                  <a:cubicBezTo>
                    <a:pt x="24" y="1"/>
                    <a:pt x="21" y="4"/>
                    <a:pt x="21" y="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88"/>
                    <a:pt x="25" y="105"/>
                    <a:pt x="48" y="105"/>
                  </a:cubicBezTo>
                  <a:cubicBezTo>
                    <a:pt x="70" y="105"/>
                    <a:pt x="77" y="91"/>
                    <a:pt x="77" y="7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4"/>
                    <a:pt x="74" y="1"/>
                    <a:pt x="7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6" y="1"/>
                    <a:pt x="85" y="4"/>
                    <a:pt x="85" y="7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103"/>
                    <a:pt x="67" y="113"/>
                    <a:pt x="46" y="113"/>
                  </a:cubicBezTo>
                  <a:cubicBezTo>
                    <a:pt x="28" y="113"/>
                    <a:pt x="5" y="104"/>
                    <a:pt x="5" y="7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2" y="1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2771" y="1589"/>
              <a:ext cx="168" cy="184"/>
            </a:xfrm>
            <a:custGeom>
              <a:avLst/>
              <a:gdLst>
                <a:gd name="T0" fmla="*/ 67 w 71"/>
                <a:gd name="T1" fmla="*/ 23 h 77"/>
                <a:gd name="T2" fmla="*/ 67 w 71"/>
                <a:gd name="T3" fmla="*/ 71 h 77"/>
                <a:gd name="T4" fmla="*/ 71 w 71"/>
                <a:gd name="T5" fmla="*/ 77 h 77"/>
                <a:gd name="T6" fmla="*/ 49 w 71"/>
                <a:gd name="T7" fmla="*/ 77 h 77"/>
                <a:gd name="T8" fmla="*/ 53 w 71"/>
                <a:gd name="T9" fmla="*/ 71 h 77"/>
                <a:gd name="T10" fmla="*/ 53 w 71"/>
                <a:gd name="T11" fmla="*/ 29 h 77"/>
                <a:gd name="T12" fmla="*/ 36 w 71"/>
                <a:gd name="T13" fmla="*/ 10 h 77"/>
                <a:gd name="T14" fmla="*/ 19 w 71"/>
                <a:gd name="T15" fmla="*/ 18 h 77"/>
                <a:gd name="T16" fmla="*/ 19 w 71"/>
                <a:gd name="T17" fmla="*/ 71 h 77"/>
                <a:gd name="T18" fmla="*/ 23 w 71"/>
                <a:gd name="T19" fmla="*/ 77 h 77"/>
                <a:gd name="T20" fmla="*/ 1 w 71"/>
                <a:gd name="T21" fmla="*/ 77 h 77"/>
                <a:gd name="T22" fmla="*/ 5 w 71"/>
                <a:gd name="T23" fmla="*/ 71 h 77"/>
                <a:gd name="T24" fmla="*/ 5 w 71"/>
                <a:gd name="T25" fmla="*/ 10 h 77"/>
                <a:gd name="T26" fmla="*/ 0 w 71"/>
                <a:gd name="T27" fmla="*/ 4 h 77"/>
                <a:gd name="T28" fmla="*/ 19 w 71"/>
                <a:gd name="T29" fmla="*/ 0 h 77"/>
                <a:gd name="T30" fmla="*/ 19 w 71"/>
                <a:gd name="T31" fmla="*/ 12 h 77"/>
                <a:gd name="T32" fmla="*/ 43 w 71"/>
                <a:gd name="T33" fmla="*/ 0 h 77"/>
                <a:gd name="T34" fmla="*/ 67 w 71"/>
                <a:gd name="T35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77">
                  <a:moveTo>
                    <a:pt x="67" y="23"/>
                  </a:moveTo>
                  <a:cubicBezTo>
                    <a:pt x="67" y="71"/>
                    <a:pt x="67" y="71"/>
                    <a:pt x="67" y="71"/>
                  </a:cubicBezTo>
                  <a:cubicBezTo>
                    <a:pt x="67" y="75"/>
                    <a:pt x="69" y="76"/>
                    <a:pt x="71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6"/>
                    <a:pt x="53" y="75"/>
                    <a:pt x="53" y="7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0"/>
                    <a:pt x="50" y="10"/>
                    <a:pt x="36" y="10"/>
                  </a:cubicBezTo>
                  <a:cubicBezTo>
                    <a:pt x="29" y="10"/>
                    <a:pt x="22" y="14"/>
                    <a:pt x="19" y="18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5"/>
                    <a:pt x="21" y="76"/>
                    <a:pt x="23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3" y="76"/>
                    <a:pt x="5" y="75"/>
                    <a:pt x="5" y="7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5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8"/>
                    <a:pt x="32" y="0"/>
                    <a:pt x="43" y="0"/>
                  </a:cubicBezTo>
                  <a:cubicBezTo>
                    <a:pt x="55" y="0"/>
                    <a:pt x="67" y="8"/>
                    <a:pt x="67" y="23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12"/>
            <p:cNvSpPr>
              <a:spLocks noEditPoints="1"/>
            </p:cNvSpPr>
            <p:nvPr userDrawn="1"/>
          </p:nvSpPr>
          <p:spPr bwMode="auto">
            <a:xfrm>
              <a:off x="2963" y="1510"/>
              <a:ext cx="57" cy="263"/>
            </a:xfrm>
            <a:custGeom>
              <a:avLst/>
              <a:gdLst>
                <a:gd name="T0" fmla="*/ 13 w 24"/>
                <a:gd name="T1" fmla="*/ 0 h 110"/>
                <a:gd name="T2" fmla="*/ 21 w 24"/>
                <a:gd name="T3" fmla="*/ 8 h 110"/>
                <a:gd name="T4" fmla="*/ 13 w 24"/>
                <a:gd name="T5" fmla="*/ 16 h 110"/>
                <a:gd name="T6" fmla="*/ 4 w 24"/>
                <a:gd name="T7" fmla="*/ 8 h 110"/>
                <a:gd name="T8" fmla="*/ 13 w 24"/>
                <a:gd name="T9" fmla="*/ 0 h 110"/>
                <a:gd name="T10" fmla="*/ 20 w 24"/>
                <a:gd name="T11" fmla="*/ 33 h 110"/>
                <a:gd name="T12" fmla="*/ 20 w 24"/>
                <a:gd name="T13" fmla="*/ 104 h 110"/>
                <a:gd name="T14" fmla="*/ 24 w 24"/>
                <a:gd name="T15" fmla="*/ 110 h 110"/>
                <a:gd name="T16" fmla="*/ 1 w 24"/>
                <a:gd name="T17" fmla="*/ 110 h 110"/>
                <a:gd name="T18" fmla="*/ 6 w 24"/>
                <a:gd name="T19" fmla="*/ 104 h 110"/>
                <a:gd name="T20" fmla="*/ 6 w 24"/>
                <a:gd name="T21" fmla="*/ 43 h 110"/>
                <a:gd name="T22" fmla="*/ 0 w 24"/>
                <a:gd name="T23" fmla="*/ 37 h 110"/>
                <a:gd name="T24" fmla="*/ 20 w 24"/>
                <a:gd name="T25" fmla="*/ 3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10">
                  <a:moveTo>
                    <a:pt x="13" y="0"/>
                  </a:moveTo>
                  <a:cubicBezTo>
                    <a:pt x="17" y="0"/>
                    <a:pt x="21" y="4"/>
                    <a:pt x="21" y="8"/>
                  </a:cubicBezTo>
                  <a:cubicBezTo>
                    <a:pt x="21" y="13"/>
                    <a:pt x="17" y="16"/>
                    <a:pt x="13" y="16"/>
                  </a:cubicBezTo>
                  <a:cubicBezTo>
                    <a:pt x="8" y="16"/>
                    <a:pt x="4" y="13"/>
                    <a:pt x="4" y="8"/>
                  </a:cubicBezTo>
                  <a:cubicBezTo>
                    <a:pt x="4" y="4"/>
                    <a:pt x="8" y="0"/>
                    <a:pt x="13" y="0"/>
                  </a:cubicBezTo>
                  <a:close/>
                  <a:moveTo>
                    <a:pt x="20" y="33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20" y="108"/>
                    <a:pt x="22" y="109"/>
                    <a:pt x="24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4" y="109"/>
                    <a:pt x="6" y="108"/>
                    <a:pt x="6" y="10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38"/>
                    <a:pt x="2" y="38"/>
                    <a:pt x="0" y="37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3044" y="1503"/>
              <a:ext cx="161" cy="275"/>
            </a:xfrm>
            <a:custGeom>
              <a:avLst/>
              <a:gdLst>
                <a:gd name="T0" fmla="*/ 37 w 68"/>
                <a:gd name="T1" fmla="*/ 46 h 115"/>
                <a:gd name="T2" fmla="*/ 68 w 68"/>
                <a:gd name="T3" fmla="*/ 82 h 115"/>
                <a:gd name="T4" fmla="*/ 31 w 68"/>
                <a:gd name="T5" fmla="*/ 115 h 115"/>
                <a:gd name="T6" fmla="*/ 1 w 68"/>
                <a:gd name="T7" fmla="*/ 106 h 115"/>
                <a:gd name="T8" fmla="*/ 0 w 68"/>
                <a:gd name="T9" fmla="*/ 81 h 115"/>
                <a:gd name="T10" fmla="*/ 30 w 68"/>
                <a:gd name="T11" fmla="*/ 108 h 115"/>
                <a:gd name="T12" fmla="*/ 52 w 68"/>
                <a:gd name="T13" fmla="*/ 86 h 115"/>
                <a:gd name="T14" fmla="*/ 25 w 68"/>
                <a:gd name="T15" fmla="*/ 59 h 115"/>
                <a:gd name="T16" fmla="*/ 1 w 68"/>
                <a:gd name="T17" fmla="*/ 30 h 115"/>
                <a:gd name="T18" fmla="*/ 35 w 68"/>
                <a:gd name="T19" fmla="*/ 0 h 115"/>
                <a:gd name="T20" fmla="*/ 58 w 68"/>
                <a:gd name="T21" fmla="*/ 7 h 115"/>
                <a:gd name="T22" fmla="*/ 59 w 68"/>
                <a:gd name="T23" fmla="*/ 28 h 115"/>
                <a:gd name="T24" fmla="*/ 32 w 68"/>
                <a:gd name="T25" fmla="*/ 7 h 115"/>
                <a:gd name="T26" fmla="*/ 14 w 68"/>
                <a:gd name="T27" fmla="*/ 24 h 115"/>
                <a:gd name="T28" fmla="*/ 37 w 68"/>
                <a:gd name="T29" fmla="*/ 4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15">
                  <a:moveTo>
                    <a:pt x="37" y="46"/>
                  </a:moveTo>
                  <a:cubicBezTo>
                    <a:pt x="52" y="54"/>
                    <a:pt x="68" y="60"/>
                    <a:pt x="68" y="82"/>
                  </a:cubicBezTo>
                  <a:cubicBezTo>
                    <a:pt x="68" y="102"/>
                    <a:pt x="49" y="115"/>
                    <a:pt x="31" y="115"/>
                  </a:cubicBezTo>
                  <a:cubicBezTo>
                    <a:pt x="17" y="115"/>
                    <a:pt x="7" y="109"/>
                    <a:pt x="1" y="10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" y="93"/>
                    <a:pt x="13" y="108"/>
                    <a:pt x="30" y="108"/>
                  </a:cubicBezTo>
                  <a:cubicBezTo>
                    <a:pt x="48" y="108"/>
                    <a:pt x="52" y="94"/>
                    <a:pt x="52" y="86"/>
                  </a:cubicBezTo>
                  <a:cubicBezTo>
                    <a:pt x="52" y="70"/>
                    <a:pt x="40" y="67"/>
                    <a:pt x="25" y="59"/>
                  </a:cubicBezTo>
                  <a:cubicBezTo>
                    <a:pt x="9" y="51"/>
                    <a:pt x="1" y="43"/>
                    <a:pt x="1" y="30"/>
                  </a:cubicBezTo>
                  <a:cubicBezTo>
                    <a:pt x="1" y="10"/>
                    <a:pt x="19" y="0"/>
                    <a:pt x="35" y="0"/>
                  </a:cubicBezTo>
                  <a:cubicBezTo>
                    <a:pt x="41" y="0"/>
                    <a:pt x="50" y="2"/>
                    <a:pt x="58" y="7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7" y="20"/>
                    <a:pt x="48" y="7"/>
                    <a:pt x="32" y="7"/>
                  </a:cubicBezTo>
                  <a:cubicBezTo>
                    <a:pt x="18" y="7"/>
                    <a:pt x="14" y="17"/>
                    <a:pt x="14" y="24"/>
                  </a:cubicBezTo>
                  <a:cubicBezTo>
                    <a:pt x="14" y="35"/>
                    <a:pt x="21" y="39"/>
                    <a:pt x="37" y="4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3217" y="1589"/>
              <a:ext cx="178" cy="189"/>
            </a:xfrm>
            <a:custGeom>
              <a:avLst/>
              <a:gdLst>
                <a:gd name="T0" fmla="*/ 68 w 75"/>
                <a:gd name="T1" fmla="*/ 0 h 79"/>
                <a:gd name="T2" fmla="*/ 68 w 75"/>
                <a:gd name="T3" fmla="*/ 64 h 79"/>
                <a:gd name="T4" fmla="*/ 75 w 75"/>
                <a:gd name="T5" fmla="*/ 74 h 79"/>
                <a:gd name="T6" fmla="*/ 61 w 75"/>
                <a:gd name="T7" fmla="*/ 79 h 79"/>
                <a:gd name="T8" fmla="*/ 55 w 75"/>
                <a:gd name="T9" fmla="*/ 67 h 79"/>
                <a:gd name="T10" fmla="*/ 31 w 75"/>
                <a:gd name="T11" fmla="*/ 79 h 79"/>
                <a:gd name="T12" fmla="*/ 6 w 75"/>
                <a:gd name="T13" fmla="*/ 48 h 79"/>
                <a:gd name="T14" fmla="*/ 6 w 75"/>
                <a:gd name="T15" fmla="*/ 10 h 79"/>
                <a:gd name="T16" fmla="*/ 0 w 75"/>
                <a:gd name="T17" fmla="*/ 4 h 79"/>
                <a:gd name="T18" fmla="*/ 20 w 75"/>
                <a:gd name="T19" fmla="*/ 0 h 79"/>
                <a:gd name="T20" fmla="*/ 20 w 75"/>
                <a:gd name="T21" fmla="*/ 48 h 79"/>
                <a:gd name="T22" fmla="*/ 37 w 75"/>
                <a:gd name="T23" fmla="*/ 69 h 79"/>
                <a:gd name="T24" fmla="*/ 54 w 75"/>
                <a:gd name="T25" fmla="*/ 61 h 79"/>
                <a:gd name="T26" fmla="*/ 54 w 75"/>
                <a:gd name="T27" fmla="*/ 10 h 79"/>
                <a:gd name="T28" fmla="*/ 49 w 75"/>
                <a:gd name="T29" fmla="*/ 4 h 79"/>
                <a:gd name="T30" fmla="*/ 68 w 75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9">
                  <a:moveTo>
                    <a:pt x="68" y="0"/>
                  </a:moveTo>
                  <a:cubicBezTo>
                    <a:pt x="68" y="0"/>
                    <a:pt x="68" y="62"/>
                    <a:pt x="68" y="64"/>
                  </a:cubicBezTo>
                  <a:cubicBezTo>
                    <a:pt x="68" y="69"/>
                    <a:pt x="70" y="73"/>
                    <a:pt x="75" y="74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57" y="77"/>
                    <a:pt x="55" y="75"/>
                    <a:pt x="55" y="67"/>
                  </a:cubicBezTo>
                  <a:cubicBezTo>
                    <a:pt x="50" y="73"/>
                    <a:pt x="42" y="79"/>
                    <a:pt x="31" y="79"/>
                  </a:cubicBezTo>
                  <a:cubicBezTo>
                    <a:pt x="21" y="79"/>
                    <a:pt x="6" y="73"/>
                    <a:pt x="6" y="48"/>
                  </a:cubicBezTo>
                  <a:cubicBezTo>
                    <a:pt x="6" y="42"/>
                    <a:pt x="6" y="10"/>
                    <a:pt x="6" y="10"/>
                  </a:cubicBezTo>
                  <a:cubicBezTo>
                    <a:pt x="6" y="5"/>
                    <a:pt x="3" y="5"/>
                    <a:pt x="0" y="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39"/>
                    <a:pt x="20" y="48"/>
                  </a:cubicBezTo>
                  <a:cubicBezTo>
                    <a:pt x="20" y="62"/>
                    <a:pt x="28" y="69"/>
                    <a:pt x="37" y="69"/>
                  </a:cubicBezTo>
                  <a:cubicBezTo>
                    <a:pt x="45" y="69"/>
                    <a:pt x="50" y="66"/>
                    <a:pt x="54" y="61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5"/>
                    <a:pt x="51" y="5"/>
                    <a:pt x="49" y="4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15"/>
            <p:cNvSpPr>
              <a:spLocks noEditPoints="1"/>
            </p:cNvSpPr>
            <p:nvPr userDrawn="1"/>
          </p:nvSpPr>
          <p:spPr bwMode="auto">
            <a:xfrm>
              <a:off x="3406" y="1589"/>
              <a:ext cx="176" cy="275"/>
            </a:xfrm>
            <a:custGeom>
              <a:avLst/>
              <a:gdLst>
                <a:gd name="T0" fmla="*/ 24 w 74"/>
                <a:gd name="T1" fmla="*/ 115 h 115"/>
                <a:gd name="T2" fmla="*/ 1 w 74"/>
                <a:gd name="T3" fmla="*/ 115 h 115"/>
                <a:gd name="T4" fmla="*/ 5 w 74"/>
                <a:gd name="T5" fmla="*/ 109 h 115"/>
                <a:gd name="T6" fmla="*/ 5 w 74"/>
                <a:gd name="T7" fmla="*/ 11 h 115"/>
                <a:gd name="T8" fmla="*/ 0 w 74"/>
                <a:gd name="T9" fmla="*/ 4 h 115"/>
                <a:gd name="T10" fmla="*/ 19 w 74"/>
                <a:gd name="T11" fmla="*/ 0 h 115"/>
                <a:gd name="T12" fmla="*/ 19 w 74"/>
                <a:gd name="T13" fmla="*/ 10 h 115"/>
                <a:gd name="T14" fmla="*/ 42 w 74"/>
                <a:gd name="T15" fmla="*/ 0 h 115"/>
                <a:gd name="T16" fmla="*/ 74 w 74"/>
                <a:gd name="T17" fmla="*/ 39 h 115"/>
                <a:gd name="T18" fmla="*/ 36 w 74"/>
                <a:gd name="T19" fmla="*/ 79 h 115"/>
                <a:gd name="T20" fmla="*/ 19 w 74"/>
                <a:gd name="T21" fmla="*/ 75 h 115"/>
                <a:gd name="T22" fmla="*/ 19 w 74"/>
                <a:gd name="T23" fmla="*/ 109 h 115"/>
                <a:gd name="T24" fmla="*/ 24 w 74"/>
                <a:gd name="T25" fmla="*/ 115 h 115"/>
                <a:gd name="T26" fmla="*/ 36 w 74"/>
                <a:gd name="T27" fmla="*/ 9 h 115"/>
                <a:gd name="T28" fmla="*/ 19 w 74"/>
                <a:gd name="T29" fmla="*/ 17 h 115"/>
                <a:gd name="T30" fmla="*/ 19 w 74"/>
                <a:gd name="T31" fmla="*/ 65 h 115"/>
                <a:gd name="T32" fmla="*/ 34 w 74"/>
                <a:gd name="T33" fmla="*/ 73 h 115"/>
                <a:gd name="T34" fmla="*/ 58 w 74"/>
                <a:gd name="T35" fmla="*/ 40 h 115"/>
                <a:gd name="T36" fmla="*/ 36 w 74"/>
                <a:gd name="T37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115">
                  <a:moveTo>
                    <a:pt x="24" y="115"/>
                  </a:moveTo>
                  <a:cubicBezTo>
                    <a:pt x="1" y="115"/>
                    <a:pt x="1" y="115"/>
                    <a:pt x="1" y="115"/>
                  </a:cubicBezTo>
                  <a:cubicBezTo>
                    <a:pt x="3" y="114"/>
                    <a:pt x="5" y="112"/>
                    <a:pt x="5" y="10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6"/>
                    <a:pt x="2" y="5"/>
                    <a:pt x="0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6"/>
                    <a:pt x="31" y="0"/>
                    <a:pt x="42" y="0"/>
                  </a:cubicBezTo>
                  <a:cubicBezTo>
                    <a:pt x="56" y="0"/>
                    <a:pt x="74" y="12"/>
                    <a:pt x="74" y="39"/>
                  </a:cubicBezTo>
                  <a:cubicBezTo>
                    <a:pt x="74" y="57"/>
                    <a:pt x="61" y="79"/>
                    <a:pt x="36" y="79"/>
                  </a:cubicBezTo>
                  <a:cubicBezTo>
                    <a:pt x="29" y="79"/>
                    <a:pt x="24" y="77"/>
                    <a:pt x="19" y="7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9" y="112"/>
                    <a:pt x="21" y="114"/>
                    <a:pt x="24" y="115"/>
                  </a:cubicBezTo>
                  <a:close/>
                  <a:moveTo>
                    <a:pt x="36" y="9"/>
                  </a:moveTo>
                  <a:cubicBezTo>
                    <a:pt x="29" y="9"/>
                    <a:pt x="22" y="13"/>
                    <a:pt x="19" y="17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2" y="69"/>
                    <a:pt x="27" y="73"/>
                    <a:pt x="34" y="73"/>
                  </a:cubicBezTo>
                  <a:cubicBezTo>
                    <a:pt x="49" y="73"/>
                    <a:pt x="58" y="60"/>
                    <a:pt x="58" y="40"/>
                  </a:cubicBezTo>
                  <a:cubicBezTo>
                    <a:pt x="58" y="15"/>
                    <a:pt x="44" y="9"/>
                    <a:pt x="36" y="9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6"/>
            <p:cNvSpPr>
              <a:spLocks noEditPoints="1"/>
            </p:cNvSpPr>
            <p:nvPr userDrawn="1"/>
          </p:nvSpPr>
          <p:spPr bwMode="auto">
            <a:xfrm>
              <a:off x="3599" y="1589"/>
              <a:ext cx="163" cy="189"/>
            </a:xfrm>
            <a:custGeom>
              <a:avLst/>
              <a:gdLst>
                <a:gd name="T0" fmla="*/ 68 w 69"/>
                <a:gd name="T1" fmla="*/ 52 h 79"/>
                <a:gd name="T2" fmla="*/ 38 w 69"/>
                <a:gd name="T3" fmla="*/ 79 h 79"/>
                <a:gd name="T4" fmla="*/ 0 w 69"/>
                <a:gd name="T5" fmla="*/ 40 h 79"/>
                <a:gd name="T6" fmla="*/ 38 w 69"/>
                <a:gd name="T7" fmla="*/ 0 h 79"/>
                <a:gd name="T8" fmla="*/ 69 w 69"/>
                <a:gd name="T9" fmla="*/ 34 h 79"/>
                <a:gd name="T10" fmla="*/ 16 w 69"/>
                <a:gd name="T11" fmla="*/ 34 h 79"/>
                <a:gd name="T12" fmla="*/ 16 w 69"/>
                <a:gd name="T13" fmla="*/ 38 h 79"/>
                <a:gd name="T14" fmla="*/ 42 w 69"/>
                <a:gd name="T15" fmla="*/ 69 h 79"/>
                <a:gd name="T16" fmla="*/ 68 w 69"/>
                <a:gd name="T17" fmla="*/ 52 h 79"/>
                <a:gd name="T18" fmla="*/ 36 w 69"/>
                <a:gd name="T19" fmla="*/ 6 h 79"/>
                <a:gd name="T20" fmla="*/ 16 w 69"/>
                <a:gd name="T21" fmla="*/ 28 h 79"/>
                <a:gd name="T22" fmla="*/ 54 w 69"/>
                <a:gd name="T23" fmla="*/ 28 h 79"/>
                <a:gd name="T24" fmla="*/ 36 w 69"/>
                <a:gd name="T25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79">
                  <a:moveTo>
                    <a:pt x="68" y="52"/>
                  </a:moveTo>
                  <a:cubicBezTo>
                    <a:pt x="68" y="66"/>
                    <a:pt x="55" y="79"/>
                    <a:pt x="38" y="79"/>
                  </a:cubicBezTo>
                  <a:cubicBezTo>
                    <a:pt x="14" y="79"/>
                    <a:pt x="0" y="59"/>
                    <a:pt x="0" y="40"/>
                  </a:cubicBezTo>
                  <a:cubicBezTo>
                    <a:pt x="0" y="22"/>
                    <a:pt x="13" y="0"/>
                    <a:pt x="38" y="0"/>
                  </a:cubicBezTo>
                  <a:cubicBezTo>
                    <a:pt x="52" y="0"/>
                    <a:pt x="69" y="10"/>
                    <a:pt x="69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6" y="38"/>
                  </a:cubicBezTo>
                  <a:cubicBezTo>
                    <a:pt x="16" y="55"/>
                    <a:pt x="25" y="69"/>
                    <a:pt x="42" y="69"/>
                  </a:cubicBezTo>
                  <a:cubicBezTo>
                    <a:pt x="54" y="69"/>
                    <a:pt x="65" y="60"/>
                    <a:pt x="68" y="52"/>
                  </a:cubicBezTo>
                  <a:close/>
                  <a:moveTo>
                    <a:pt x="36" y="6"/>
                  </a:moveTo>
                  <a:cubicBezTo>
                    <a:pt x="24" y="6"/>
                    <a:pt x="18" y="16"/>
                    <a:pt x="1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4" y="12"/>
                    <a:pt x="45" y="6"/>
                    <a:pt x="36" y="6"/>
                  </a:cubicBez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17"/>
            <p:cNvSpPr>
              <a:spLocks/>
            </p:cNvSpPr>
            <p:nvPr userDrawn="1"/>
          </p:nvSpPr>
          <p:spPr bwMode="auto">
            <a:xfrm>
              <a:off x="3781" y="1589"/>
              <a:ext cx="104" cy="184"/>
            </a:xfrm>
            <a:custGeom>
              <a:avLst/>
              <a:gdLst>
                <a:gd name="T0" fmla="*/ 20 w 44"/>
                <a:gd name="T1" fmla="*/ 0 h 77"/>
                <a:gd name="T2" fmla="*/ 20 w 44"/>
                <a:gd name="T3" fmla="*/ 14 h 77"/>
                <a:gd name="T4" fmla="*/ 38 w 44"/>
                <a:gd name="T5" fmla="*/ 0 h 77"/>
                <a:gd name="T6" fmla="*/ 44 w 44"/>
                <a:gd name="T7" fmla="*/ 1 h 77"/>
                <a:gd name="T8" fmla="*/ 44 w 44"/>
                <a:gd name="T9" fmla="*/ 17 h 77"/>
                <a:gd name="T10" fmla="*/ 34 w 44"/>
                <a:gd name="T11" fmla="*/ 12 h 77"/>
                <a:gd name="T12" fmla="*/ 20 w 44"/>
                <a:gd name="T13" fmla="*/ 20 h 77"/>
                <a:gd name="T14" fmla="*/ 20 w 44"/>
                <a:gd name="T15" fmla="*/ 71 h 77"/>
                <a:gd name="T16" fmla="*/ 24 w 44"/>
                <a:gd name="T17" fmla="*/ 77 h 77"/>
                <a:gd name="T18" fmla="*/ 1 w 44"/>
                <a:gd name="T19" fmla="*/ 77 h 77"/>
                <a:gd name="T20" fmla="*/ 6 w 44"/>
                <a:gd name="T21" fmla="*/ 71 h 77"/>
                <a:gd name="T22" fmla="*/ 6 w 44"/>
                <a:gd name="T23" fmla="*/ 10 h 77"/>
                <a:gd name="T24" fmla="*/ 0 w 44"/>
                <a:gd name="T25" fmla="*/ 4 h 77"/>
                <a:gd name="T26" fmla="*/ 20 w 44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77">
                  <a:moveTo>
                    <a:pt x="20" y="0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3" y="8"/>
                    <a:pt x="32" y="0"/>
                    <a:pt x="38" y="0"/>
                  </a:cubicBezTo>
                  <a:cubicBezTo>
                    <a:pt x="41" y="0"/>
                    <a:pt x="42" y="0"/>
                    <a:pt x="44" y="1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38" y="12"/>
                    <a:pt x="34" y="12"/>
                  </a:cubicBezTo>
                  <a:cubicBezTo>
                    <a:pt x="28" y="12"/>
                    <a:pt x="23" y="16"/>
                    <a:pt x="20" y="20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75"/>
                    <a:pt x="22" y="76"/>
                    <a:pt x="24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4" y="76"/>
                    <a:pt x="6" y="75"/>
                    <a:pt x="6" y="7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5"/>
                    <a:pt x="2" y="5"/>
                    <a:pt x="0" y="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013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22683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874" r:id="rId2"/>
    <p:sldLayoutId id="2147484013" r:id="rId3"/>
    <p:sldLayoutId id="2147484012" r:id="rId4"/>
    <p:sldLayoutId id="2147484015" r:id="rId5"/>
    <p:sldLayoutId id="2147484014" r:id="rId6"/>
    <p:sldLayoutId id="2147484024" r:id="rId7"/>
    <p:sldLayoutId id="2147484028" r:id="rId8"/>
    <p:sldLayoutId id="2147484031" r:id="rId9"/>
  </p:sldLayoutIdLst>
  <p:transition spd="slow" advClick="0">
    <p:fade/>
  </p:transition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683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7" r:id="rId1"/>
    <p:sldLayoutId id="2147484018" r:id="rId2"/>
    <p:sldLayoutId id="2147484019" r:id="rId3"/>
    <p:sldLayoutId id="2147484020" r:id="rId4"/>
    <p:sldLayoutId id="2147484021" r:id="rId5"/>
    <p:sldLayoutId id="2147484022" r:id="rId6"/>
    <p:sldLayoutId id="2147484023" r:id="rId7"/>
  </p:sldLayoutIdLst>
  <p:transition spd="slow" advClick="0">
    <p:fade/>
  </p:transition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749909" y="1555541"/>
            <a:ext cx="157692" cy="163937"/>
          </a:xfrm>
          <a:custGeom>
            <a:avLst/>
            <a:gdLst>
              <a:gd name="T0" fmla="*/ 152 w 152"/>
              <a:gd name="T1" fmla="*/ 6 h 158"/>
              <a:gd name="T2" fmla="*/ 148 w 152"/>
              <a:gd name="T3" fmla="*/ 13 h 158"/>
              <a:gd name="T4" fmla="*/ 88 w 152"/>
              <a:gd name="T5" fmla="*/ 73 h 158"/>
              <a:gd name="T6" fmla="*/ 88 w 152"/>
              <a:gd name="T7" fmla="*/ 146 h 158"/>
              <a:gd name="T8" fmla="*/ 118 w 152"/>
              <a:gd name="T9" fmla="*/ 146 h 158"/>
              <a:gd name="T10" fmla="*/ 122 w 152"/>
              <a:gd name="T11" fmla="*/ 147 h 158"/>
              <a:gd name="T12" fmla="*/ 124 w 152"/>
              <a:gd name="T13" fmla="*/ 152 h 158"/>
              <a:gd name="T14" fmla="*/ 122 w 152"/>
              <a:gd name="T15" fmla="*/ 156 h 158"/>
              <a:gd name="T16" fmla="*/ 118 w 152"/>
              <a:gd name="T17" fmla="*/ 158 h 158"/>
              <a:gd name="T18" fmla="*/ 33 w 152"/>
              <a:gd name="T19" fmla="*/ 158 h 158"/>
              <a:gd name="T20" fmla="*/ 29 w 152"/>
              <a:gd name="T21" fmla="*/ 156 h 158"/>
              <a:gd name="T22" fmla="*/ 27 w 152"/>
              <a:gd name="T23" fmla="*/ 152 h 158"/>
              <a:gd name="T24" fmla="*/ 29 w 152"/>
              <a:gd name="T25" fmla="*/ 147 h 158"/>
              <a:gd name="T26" fmla="*/ 33 w 152"/>
              <a:gd name="T27" fmla="*/ 146 h 158"/>
              <a:gd name="T28" fmla="*/ 64 w 152"/>
              <a:gd name="T29" fmla="*/ 146 h 158"/>
              <a:gd name="T30" fmla="*/ 64 w 152"/>
              <a:gd name="T31" fmla="*/ 73 h 158"/>
              <a:gd name="T32" fmla="*/ 4 w 152"/>
              <a:gd name="T33" fmla="*/ 13 h 158"/>
              <a:gd name="T34" fmla="*/ 0 w 152"/>
              <a:gd name="T35" fmla="*/ 6 h 158"/>
              <a:gd name="T36" fmla="*/ 1 w 152"/>
              <a:gd name="T37" fmla="*/ 2 h 158"/>
              <a:gd name="T38" fmla="*/ 5 w 152"/>
              <a:gd name="T39" fmla="*/ 1 h 158"/>
              <a:gd name="T40" fmla="*/ 9 w 152"/>
              <a:gd name="T41" fmla="*/ 0 h 158"/>
              <a:gd name="T42" fmla="*/ 142 w 152"/>
              <a:gd name="T43" fmla="*/ 0 h 158"/>
              <a:gd name="T44" fmla="*/ 146 w 152"/>
              <a:gd name="T45" fmla="*/ 1 h 158"/>
              <a:gd name="T46" fmla="*/ 150 w 152"/>
              <a:gd name="T47" fmla="*/ 2 h 158"/>
              <a:gd name="T48" fmla="*/ 152 w 152"/>
              <a:gd name="T49" fmla="*/ 6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2" h="158">
                <a:moveTo>
                  <a:pt x="152" y="6"/>
                </a:moveTo>
                <a:cubicBezTo>
                  <a:pt x="152" y="8"/>
                  <a:pt x="150" y="11"/>
                  <a:pt x="148" y="13"/>
                </a:cubicBezTo>
                <a:cubicBezTo>
                  <a:pt x="88" y="73"/>
                  <a:pt x="88" y="73"/>
                  <a:pt x="88" y="73"/>
                </a:cubicBezTo>
                <a:cubicBezTo>
                  <a:pt x="88" y="146"/>
                  <a:pt x="88" y="146"/>
                  <a:pt x="88" y="146"/>
                </a:cubicBezTo>
                <a:cubicBezTo>
                  <a:pt x="118" y="146"/>
                  <a:pt x="118" y="146"/>
                  <a:pt x="118" y="146"/>
                </a:cubicBezTo>
                <a:cubicBezTo>
                  <a:pt x="120" y="146"/>
                  <a:pt x="121" y="146"/>
                  <a:pt x="122" y="147"/>
                </a:cubicBezTo>
                <a:cubicBezTo>
                  <a:pt x="123" y="149"/>
                  <a:pt x="124" y="150"/>
                  <a:pt x="124" y="152"/>
                </a:cubicBezTo>
                <a:cubicBezTo>
                  <a:pt x="124" y="153"/>
                  <a:pt x="123" y="155"/>
                  <a:pt x="122" y="156"/>
                </a:cubicBezTo>
                <a:cubicBezTo>
                  <a:pt x="121" y="157"/>
                  <a:pt x="120" y="158"/>
                  <a:pt x="118" y="158"/>
                </a:cubicBezTo>
                <a:cubicBezTo>
                  <a:pt x="33" y="158"/>
                  <a:pt x="33" y="158"/>
                  <a:pt x="33" y="158"/>
                </a:cubicBezTo>
                <a:cubicBezTo>
                  <a:pt x="32" y="158"/>
                  <a:pt x="30" y="157"/>
                  <a:pt x="29" y="156"/>
                </a:cubicBezTo>
                <a:cubicBezTo>
                  <a:pt x="28" y="155"/>
                  <a:pt x="27" y="153"/>
                  <a:pt x="27" y="152"/>
                </a:cubicBezTo>
                <a:cubicBezTo>
                  <a:pt x="27" y="150"/>
                  <a:pt x="28" y="149"/>
                  <a:pt x="29" y="147"/>
                </a:cubicBezTo>
                <a:cubicBezTo>
                  <a:pt x="30" y="146"/>
                  <a:pt x="32" y="146"/>
                  <a:pt x="33" y="146"/>
                </a:cubicBezTo>
                <a:cubicBezTo>
                  <a:pt x="64" y="146"/>
                  <a:pt x="64" y="146"/>
                  <a:pt x="64" y="146"/>
                </a:cubicBezTo>
                <a:cubicBezTo>
                  <a:pt x="64" y="73"/>
                  <a:pt x="64" y="73"/>
                  <a:pt x="64" y="73"/>
                </a:cubicBezTo>
                <a:cubicBezTo>
                  <a:pt x="4" y="13"/>
                  <a:pt x="4" y="13"/>
                  <a:pt x="4" y="13"/>
                </a:cubicBezTo>
                <a:cubicBezTo>
                  <a:pt x="1" y="11"/>
                  <a:pt x="0" y="8"/>
                  <a:pt x="0" y="6"/>
                </a:cubicBezTo>
                <a:cubicBezTo>
                  <a:pt x="0" y="4"/>
                  <a:pt x="0" y="3"/>
                  <a:pt x="1" y="2"/>
                </a:cubicBezTo>
                <a:cubicBezTo>
                  <a:pt x="3" y="2"/>
                  <a:pt x="4" y="1"/>
                  <a:pt x="5" y="1"/>
                </a:cubicBezTo>
                <a:cubicBezTo>
                  <a:pt x="6" y="0"/>
                  <a:pt x="8" y="0"/>
                  <a:pt x="9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4" y="0"/>
                  <a:pt x="145" y="0"/>
                  <a:pt x="146" y="1"/>
                </a:cubicBezTo>
                <a:cubicBezTo>
                  <a:pt x="148" y="1"/>
                  <a:pt x="149" y="2"/>
                  <a:pt x="150" y="2"/>
                </a:cubicBezTo>
                <a:cubicBezTo>
                  <a:pt x="151" y="3"/>
                  <a:pt x="152" y="4"/>
                  <a:pt x="152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962249" y="1555541"/>
            <a:ext cx="149885" cy="163937"/>
          </a:xfrm>
          <a:custGeom>
            <a:avLst/>
            <a:gdLst>
              <a:gd name="T0" fmla="*/ 145 w 145"/>
              <a:gd name="T1" fmla="*/ 9 h 158"/>
              <a:gd name="T2" fmla="*/ 145 w 145"/>
              <a:gd name="T3" fmla="*/ 115 h 158"/>
              <a:gd name="T4" fmla="*/ 142 w 145"/>
              <a:gd name="T5" fmla="*/ 124 h 158"/>
              <a:gd name="T6" fmla="*/ 134 w 145"/>
              <a:gd name="T7" fmla="*/ 129 h 158"/>
              <a:gd name="T8" fmla="*/ 124 w 145"/>
              <a:gd name="T9" fmla="*/ 132 h 158"/>
              <a:gd name="T10" fmla="*/ 115 w 145"/>
              <a:gd name="T11" fmla="*/ 133 h 158"/>
              <a:gd name="T12" fmla="*/ 106 w 145"/>
              <a:gd name="T13" fmla="*/ 132 h 158"/>
              <a:gd name="T14" fmla="*/ 96 w 145"/>
              <a:gd name="T15" fmla="*/ 129 h 158"/>
              <a:gd name="T16" fmla="*/ 88 w 145"/>
              <a:gd name="T17" fmla="*/ 124 h 158"/>
              <a:gd name="T18" fmla="*/ 85 w 145"/>
              <a:gd name="T19" fmla="*/ 115 h 158"/>
              <a:gd name="T20" fmla="*/ 88 w 145"/>
              <a:gd name="T21" fmla="*/ 107 h 158"/>
              <a:gd name="T22" fmla="*/ 96 w 145"/>
              <a:gd name="T23" fmla="*/ 101 h 158"/>
              <a:gd name="T24" fmla="*/ 106 w 145"/>
              <a:gd name="T25" fmla="*/ 98 h 158"/>
              <a:gd name="T26" fmla="*/ 115 w 145"/>
              <a:gd name="T27" fmla="*/ 97 h 158"/>
              <a:gd name="T28" fmla="*/ 133 w 145"/>
              <a:gd name="T29" fmla="*/ 101 h 158"/>
              <a:gd name="T30" fmla="*/ 133 w 145"/>
              <a:gd name="T31" fmla="*/ 50 h 158"/>
              <a:gd name="T32" fmla="*/ 61 w 145"/>
              <a:gd name="T33" fmla="*/ 72 h 158"/>
              <a:gd name="T34" fmla="*/ 61 w 145"/>
              <a:gd name="T35" fmla="*/ 140 h 158"/>
              <a:gd name="T36" fmla="*/ 57 w 145"/>
              <a:gd name="T37" fmla="*/ 148 h 158"/>
              <a:gd name="T38" fmla="*/ 49 w 145"/>
              <a:gd name="T39" fmla="*/ 154 h 158"/>
              <a:gd name="T40" fmla="*/ 39 w 145"/>
              <a:gd name="T41" fmla="*/ 157 h 158"/>
              <a:gd name="T42" fmla="*/ 30 w 145"/>
              <a:gd name="T43" fmla="*/ 158 h 158"/>
              <a:gd name="T44" fmla="*/ 21 w 145"/>
              <a:gd name="T45" fmla="*/ 157 h 158"/>
              <a:gd name="T46" fmla="*/ 11 w 145"/>
              <a:gd name="T47" fmla="*/ 154 h 158"/>
              <a:gd name="T48" fmla="*/ 3 w 145"/>
              <a:gd name="T49" fmla="*/ 148 h 158"/>
              <a:gd name="T50" fmla="*/ 0 w 145"/>
              <a:gd name="T51" fmla="*/ 140 h 158"/>
              <a:gd name="T52" fmla="*/ 3 w 145"/>
              <a:gd name="T53" fmla="*/ 131 h 158"/>
              <a:gd name="T54" fmla="*/ 11 w 145"/>
              <a:gd name="T55" fmla="*/ 125 h 158"/>
              <a:gd name="T56" fmla="*/ 21 w 145"/>
              <a:gd name="T57" fmla="*/ 122 h 158"/>
              <a:gd name="T58" fmla="*/ 30 w 145"/>
              <a:gd name="T59" fmla="*/ 121 h 158"/>
              <a:gd name="T60" fmla="*/ 48 w 145"/>
              <a:gd name="T61" fmla="*/ 125 h 158"/>
              <a:gd name="T62" fmla="*/ 48 w 145"/>
              <a:gd name="T63" fmla="*/ 34 h 158"/>
              <a:gd name="T64" fmla="*/ 50 w 145"/>
              <a:gd name="T65" fmla="*/ 28 h 158"/>
              <a:gd name="T66" fmla="*/ 55 w 145"/>
              <a:gd name="T67" fmla="*/ 25 h 158"/>
              <a:gd name="T68" fmla="*/ 134 w 145"/>
              <a:gd name="T69" fmla="*/ 1 h 158"/>
              <a:gd name="T70" fmla="*/ 136 w 145"/>
              <a:gd name="T71" fmla="*/ 0 h 158"/>
              <a:gd name="T72" fmla="*/ 143 w 145"/>
              <a:gd name="T73" fmla="*/ 3 h 158"/>
              <a:gd name="T74" fmla="*/ 145 w 145"/>
              <a:gd name="T75" fmla="*/ 9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5" h="158">
                <a:moveTo>
                  <a:pt x="145" y="9"/>
                </a:moveTo>
                <a:cubicBezTo>
                  <a:pt x="145" y="115"/>
                  <a:pt x="145" y="115"/>
                  <a:pt x="145" y="115"/>
                </a:cubicBezTo>
                <a:cubicBezTo>
                  <a:pt x="145" y="118"/>
                  <a:pt x="144" y="121"/>
                  <a:pt x="142" y="124"/>
                </a:cubicBezTo>
                <a:cubicBezTo>
                  <a:pt x="140" y="126"/>
                  <a:pt x="137" y="128"/>
                  <a:pt x="134" y="129"/>
                </a:cubicBezTo>
                <a:cubicBezTo>
                  <a:pt x="131" y="131"/>
                  <a:pt x="127" y="132"/>
                  <a:pt x="124" y="132"/>
                </a:cubicBezTo>
                <a:cubicBezTo>
                  <a:pt x="121" y="133"/>
                  <a:pt x="118" y="133"/>
                  <a:pt x="115" y="133"/>
                </a:cubicBezTo>
                <a:cubicBezTo>
                  <a:pt x="112" y="133"/>
                  <a:pt x="109" y="133"/>
                  <a:pt x="106" y="132"/>
                </a:cubicBezTo>
                <a:cubicBezTo>
                  <a:pt x="103" y="132"/>
                  <a:pt x="99" y="131"/>
                  <a:pt x="96" y="129"/>
                </a:cubicBezTo>
                <a:cubicBezTo>
                  <a:pt x="93" y="128"/>
                  <a:pt x="90" y="126"/>
                  <a:pt x="88" y="124"/>
                </a:cubicBezTo>
                <a:cubicBezTo>
                  <a:pt x="86" y="121"/>
                  <a:pt x="85" y="118"/>
                  <a:pt x="85" y="115"/>
                </a:cubicBezTo>
                <a:cubicBezTo>
                  <a:pt x="85" y="112"/>
                  <a:pt x="86" y="109"/>
                  <a:pt x="88" y="107"/>
                </a:cubicBezTo>
                <a:cubicBezTo>
                  <a:pt x="90" y="104"/>
                  <a:pt x="93" y="103"/>
                  <a:pt x="96" y="101"/>
                </a:cubicBezTo>
                <a:cubicBezTo>
                  <a:pt x="99" y="100"/>
                  <a:pt x="103" y="99"/>
                  <a:pt x="106" y="98"/>
                </a:cubicBezTo>
                <a:cubicBezTo>
                  <a:pt x="109" y="97"/>
                  <a:pt x="112" y="97"/>
                  <a:pt x="115" y="97"/>
                </a:cubicBezTo>
                <a:cubicBezTo>
                  <a:pt x="122" y="97"/>
                  <a:pt x="128" y="98"/>
                  <a:pt x="133" y="101"/>
                </a:cubicBezTo>
                <a:cubicBezTo>
                  <a:pt x="133" y="50"/>
                  <a:pt x="133" y="50"/>
                  <a:pt x="133" y="50"/>
                </a:cubicBezTo>
                <a:cubicBezTo>
                  <a:pt x="61" y="72"/>
                  <a:pt x="61" y="72"/>
                  <a:pt x="61" y="72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43"/>
                  <a:pt x="59" y="145"/>
                  <a:pt x="57" y="148"/>
                </a:cubicBezTo>
                <a:cubicBezTo>
                  <a:pt x="55" y="150"/>
                  <a:pt x="52" y="152"/>
                  <a:pt x="49" y="154"/>
                </a:cubicBezTo>
                <a:cubicBezTo>
                  <a:pt x="46" y="155"/>
                  <a:pt x="43" y="156"/>
                  <a:pt x="39" y="157"/>
                </a:cubicBezTo>
                <a:cubicBezTo>
                  <a:pt x="36" y="157"/>
                  <a:pt x="33" y="158"/>
                  <a:pt x="30" y="158"/>
                </a:cubicBezTo>
                <a:cubicBezTo>
                  <a:pt x="27" y="158"/>
                  <a:pt x="24" y="157"/>
                  <a:pt x="21" y="157"/>
                </a:cubicBezTo>
                <a:cubicBezTo>
                  <a:pt x="18" y="156"/>
                  <a:pt x="15" y="155"/>
                  <a:pt x="11" y="154"/>
                </a:cubicBezTo>
                <a:cubicBezTo>
                  <a:pt x="8" y="152"/>
                  <a:pt x="5" y="150"/>
                  <a:pt x="3" y="148"/>
                </a:cubicBezTo>
                <a:cubicBezTo>
                  <a:pt x="1" y="145"/>
                  <a:pt x="0" y="143"/>
                  <a:pt x="0" y="140"/>
                </a:cubicBezTo>
                <a:cubicBezTo>
                  <a:pt x="0" y="136"/>
                  <a:pt x="1" y="134"/>
                  <a:pt x="3" y="131"/>
                </a:cubicBezTo>
                <a:cubicBezTo>
                  <a:pt x="5" y="129"/>
                  <a:pt x="8" y="127"/>
                  <a:pt x="11" y="125"/>
                </a:cubicBezTo>
                <a:cubicBezTo>
                  <a:pt x="15" y="124"/>
                  <a:pt x="18" y="123"/>
                  <a:pt x="21" y="122"/>
                </a:cubicBezTo>
                <a:cubicBezTo>
                  <a:pt x="24" y="122"/>
                  <a:pt x="27" y="121"/>
                  <a:pt x="30" y="121"/>
                </a:cubicBezTo>
                <a:cubicBezTo>
                  <a:pt x="37" y="121"/>
                  <a:pt x="43" y="123"/>
                  <a:pt x="48" y="125"/>
                </a:cubicBezTo>
                <a:cubicBezTo>
                  <a:pt x="48" y="34"/>
                  <a:pt x="48" y="34"/>
                  <a:pt x="48" y="34"/>
                </a:cubicBezTo>
                <a:cubicBezTo>
                  <a:pt x="48" y="32"/>
                  <a:pt x="49" y="30"/>
                  <a:pt x="50" y="28"/>
                </a:cubicBezTo>
                <a:cubicBezTo>
                  <a:pt x="51" y="27"/>
                  <a:pt x="53" y="26"/>
                  <a:pt x="55" y="25"/>
                </a:cubicBezTo>
                <a:cubicBezTo>
                  <a:pt x="134" y="1"/>
                  <a:pt x="134" y="1"/>
                  <a:pt x="134" y="1"/>
                </a:cubicBezTo>
                <a:cubicBezTo>
                  <a:pt x="134" y="0"/>
                  <a:pt x="135" y="0"/>
                  <a:pt x="136" y="0"/>
                </a:cubicBezTo>
                <a:cubicBezTo>
                  <a:pt x="139" y="0"/>
                  <a:pt x="141" y="1"/>
                  <a:pt x="143" y="3"/>
                </a:cubicBezTo>
                <a:cubicBezTo>
                  <a:pt x="144" y="5"/>
                  <a:pt x="145" y="7"/>
                  <a:pt x="145" y="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7"/>
          <p:cNvSpPr>
            <a:spLocks noEditPoints="1"/>
          </p:cNvSpPr>
          <p:nvPr/>
        </p:nvSpPr>
        <p:spPr bwMode="auto">
          <a:xfrm>
            <a:off x="1158971" y="1555541"/>
            <a:ext cx="162376" cy="163937"/>
          </a:xfrm>
          <a:custGeom>
            <a:avLst/>
            <a:gdLst>
              <a:gd name="T0" fmla="*/ 157 w 157"/>
              <a:gd name="T1" fmla="*/ 146 h 158"/>
              <a:gd name="T2" fmla="*/ 154 w 157"/>
              <a:gd name="T3" fmla="*/ 154 h 158"/>
              <a:gd name="T4" fmla="*/ 145 w 157"/>
              <a:gd name="T5" fmla="*/ 158 h 158"/>
              <a:gd name="T6" fmla="*/ 137 w 157"/>
              <a:gd name="T7" fmla="*/ 154 h 158"/>
              <a:gd name="T8" fmla="*/ 104 w 157"/>
              <a:gd name="T9" fmla="*/ 122 h 158"/>
              <a:gd name="T10" fmla="*/ 66 w 157"/>
              <a:gd name="T11" fmla="*/ 133 h 158"/>
              <a:gd name="T12" fmla="*/ 41 w 157"/>
              <a:gd name="T13" fmla="*/ 128 h 158"/>
              <a:gd name="T14" fmla="*/ 19 w 157"/>
              <a:gd name="T15" fmla="*/ 114 h 158"/>
              <a:gd name="T16" fmla="*/ 5 w 157"/>
              <a:gd name="T17" fmla="*/ 93 h 158"/>
              <a:gd name="T18" fmla="*/ 0 w 157"/>
              <a:gd name="T19" fmla="*/ 67 h 158"/>
              <a:gd name="T20" fmla="*/ 5 w 157"/>
              <a:gd name="T21" fmla="*/ 41 h 158"/>
              <a:gd name="T22" fmla="*/ 19 w 157"/>
              <a:gd name="T23" fmla="*/ 20 h 158"/>
              <a:gd name="T24" fmla="*/ 41 w 157"/>
              <a:gd name="T25" fmla="*/ 6 h 158"/>
              <a:gd name="T26" fmla="*/ 66 w 157"/>
              <a:gd name="T27" fmla="*/ 0 h 158"/>
              <a:gd name="T28" fmla="*/ 92 w 157"/>
              <a:gd name="T29" fmla="*/ 6 h 158"/>
              <a:gd name="T30" fmla="*/ 114 w 157"/>
              <a:gd name="T31" fmla="*/ 20 h 158"/>
              <a:gd name="T32" fmla="*/ 128 w 157"/>
              <a:gd name="T33" fmla="*/ 41 h 158"/>
              <a:gd name="T34" fmla="*/ 133 w 157"/>
              <a:gd name="T35" fmla="*/ 67 h 158"/>
              <a:gd name="T36" fmla="*/ 121 w 157"/>
              <a:gd name="T37" fmla="*/ 105 h 158"/>
              <a:gd name="T38" fmla="*/ 154 w 157"/>
              <a:gd name="T39" fmla="*/ 137 h 158"/>
              <a:gd name="T40" fmla="*/ 157 w 157"/>
              <a:gd name="T41" fmla="*/ 146 h 158"/>
              <a:gd name="T42" fmla="*/ 96 w 157"/>
              <a:gd name="T43" fmla="*/ 97 h 158"/>
              <a:gd name="T44" fmla="*/ 109 w 157"/>
              <a:gd name="T45" fmla="*/ 67 h 158"/>
              <a:gd name="T46" fmla="*/ 96 w 157"/>
              <a:gd name="T47" fmla="*/ 37 h 158"/>
              <a:gd name="T48" fmla="*/ 66 w 157"/>
              <a:gd name="T49" fmla="*/ 25 h 158"/>
              <a:gd name="T50" fmla="*/ 37 w 157"/>
              <a:gd name="T51" fmla="*/ 37 h 158"/>
              <a:gd name="T52" fmla="*/ 24 w 157"/>
              <a:gd name="T53" fmla="*/ 67 h 158"/>
              <a:gd name="T54" fmla="*/ 37 w 157"/>
              <a:gd name="T55" fmla="*/ 97 h 158"/>
              <a:gd name="T56" fmla="*/ 66 w 157"/>
              <a:gd name="T57" fmla="*/ 109 h 158"/>
              <a:gd name="T58" fmla="*/ 96 w 157"/>
              <a:gd name="T59" fmla="*/ 97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57" h="158">
                <a:moveTo>
                  <a:pt x="157" y="146"/>
                </a:moveTo>
                <a:cubicBezTo>
                  <a:pt x="157" y="149"/>
                  <a:pt x="156" y="152"/>
                  <a:pt x="154" y="154"/>
                </a:cubicBezTo>
                <a:cubicBezTo>
                  <a:pt x="151" y="156"/>
                  <a:pt x="148" y="158"/>
                  <a:pt x="145" y="158"/>
                </a:cubicBezTo>
                <a:cubicBezTo>
                  <a:pt x="142" y="158"/>
                  <a:pt x="139" y="156"/>
                  <a:pt x="137" y="154"/>
                </a:cubicBezTo>
                <a:cubicBezTo>
                  <a:pt x="104" y="122"/>
                  <a:pt x="104" y="122"/>
                  <a:pt x="104" y="122"/>
                </a:cubicBezTo>
                <a:cubicBezTo>
                  <a:pt x="93" y="130"/>
                  <a:pt x="80" y="133"/>
                  <a:pt x="66" y="133"/>
                </a:cubicBezTo>
                <a:cubicBezTo>
                  <a:pt x="57" y="133"/>
                  <a:pt x="49" y="132"/>
                  <a:pt x="41" y="128"/>
                </a:cubicBezTo>
                <a:cubicBezTo>
                  <a:pt x="32" y="125"/>
                  <a:pt x="25" y="120"/>
                  <a:pt x="19" y="114"/>
                </a:cubicBezTo>
                <a:cubicBezTo>
                  <a:pt x="13" y="108"/>
                  <a:pt x="9" y="101"/>
                  <a:pt x="5" y="93"/>
                </a:cubicBezTo>
                <a:cubicBezTo>
                  <a:pt x="2" y="85"/>
                  <a:pt x="0" y="76"/>
                  <a:pt x="0" y="67"/>
                </a:cubicBezTo>
                <a:cubicBezTo>
                  <a:pt x="0" y="58"/>
                  <a:pt x="2" y="49"/>
                  <a:pt x="5" y="41"/>
                </a:cubicBezTo>
                <a:cubicBezTo>
                  <a:pt x="9" y="33"/>
                  <a:pt x="13" y="26"/>
                  <a:pt x="19" y="20"/>
                </a:cubicBezTo>
                <a:cubicBezTo>
                  <a:pt x="25" y="14"/>
                  <a:pt x="32" y="9"/>
                  <a:pt x="41" y="6"/>
                </a:cubicBezTo>
                <a:cubicBezTo>
                  <a:pt x="49" y="2"/>
                  <a:pt x="57" y="0"/>
                  <a:pt x="66" y="0"/>
                </a:cubicBezTo>
                <a:cubicBezTo>
                  <a:pt x="75" y="0"/>
                  <a:pt x="84" y="2"/>
                  <a:pt x="92" y="6"/>
                </a:cubicBezTo>
                <a:cubicBezTo>
                  <a:pt x="101" y="9"/>
                  <a:pt x="108" y="14"/>
                  <a:pt x="114" y="20"/>
                </a:cubicBezTo>
                <a:cubicBezTo>
                  <a:pt x="120" y="26"/>
                  <a:pt x="124" y="33"/>
                  <a:pt x="128" y="41"/>
                </a:cubicBezTo>
                <a:cubicBezTo>
                  <a:pt x="131" y="49"/>
                  <a:pt x="133" y="58"/>
                  <a:pt x="133" y="67"/>
                </a:cubicBezTo>
                <a:cubicBezTo>
                  <a:pt x="133" y="81"/>
                  <a:pt x="129" y="93"/>
                  <a:pt x="121" y="105"/>
                </a:cubicBezTo>
                <a:cubicBezTo>
                  <a:pt x="154" y="137"/>
                  <a:pt x="154" y="137"/>
                  <a:pt x="154" y="137"/>
                </a:cubicBezTo>
                <a:cubicBezTo>
                  <a:pt x="156" y="139"/>
                  <a:pt x="157" y="142"/>
                  <a:pt x="157" y="146"/>
                </a:cubicBezTo>
                <a:close/>
                <a:moveTo>
                  <a:pt x="96" y="97"/>
                </a:moveTo>
                <a:cubicBezTo>
                  <a:pt x="105" y="89"/>
                  <a:pt x="109" y="79"/>
                  <a:pt x="109" y="67"/>
                </a:cubicBezTo>
                <a:cubicBezTo>
                  <a:pt x="109" y="55"/>
                  <a:pt x="105" y="45"/>
                  <a:pt x="96" y="37"/>
                </a:cubicBezTo>
                <a:cubicBezTo>
                  <a:pt x="88" y="29"/>
                  <a:pt x="78" y="25"/>
                  <a:pt x="66" y="25"/>
                </a:cubicBezTo>
                <a:cubicBezTo>
                  <a:pt x="55" y="25"/>
                  <a:pt x="45" y="29"/>
                  <a:pt x="37" y="37"/>
                </a:cubicBezTo>
                <a:cubicBezTo>
                  <a:pt x="28" y="45"/>
                  <a:pt x="24" y="55"/>
                  <a:pt x="24" y="67"/>
                </a:cubicBezTo>
                <a:cubicBezTo>
                  <a:pt x="24" y="79"/>
                  <a:pt x="28" y="89"/>
                  <a:pt x="37" y="97"/>
                </a:cubicBezTo>
                <a:cubicBezTo>
                  <a:pt x="45" y="105"/>
                  <a:pt x="55" y="109"/>
                  <a:pt x="66" y="109"/>
                </a:cubicBezTo>
                <a:cubicBezTo>
                  <a:pt x="78" y="109"/>
                  <a:pt x="88" y="105"/>
                  <a:pt x="96" y="9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8"/>
          <p:cNvSpPr>
            <a:spLocks noEditPoints="1"/>
          </p:cNvSpPr>
          <p:nvPr/>
        </p:nvSpPr>
        <p:spPr bwMode="auto">
          <a:xfrm>
            <a:off x="1368186" y="1568031"/>
            <a:ext cx="174866" cy="138956"/>
          </a:xfrm>
          <a:custGeom>
            <a:avLst/>
            <a:gdLst>
              <a:gd name="T0" fmla="*/ 169 w 169"/>
              <a:gd name="T1" fmla="*/ 16 h 134"/>
              <a:gd name="T2" fmla="*/ 169 w 169"/>
              <a:gd name="T3" fmla="*/ 118 h 134"/>
              <a:gd name="T4" fmla="*/ 165 w 169"/>
              <a:gd name="T5" fmla="*/ 129 h 134"/>
              <a:gd name="T6" fmla="*/ 154 w 169"/>
              <a:gd name="T7" fmla="*/ 134 h 134"/>
              <a:gd name="T8" fmla="*/ 15 w 169"/>
              <a:gd name="T9" fmla="*/ 134 h 134"/>
              <a:gd name="T10" fmla="*/ 4 w 169"/>
              <a:gd name="T11" fmla="*/ 129 h 134"/>
              <a:gd name="T12" fmla="*/ 0 w 169"/>
              <a:gd name="T13" fmla="*/ 118 h 134"/>
              <a:gd name="T14" fmla="*/ 0 w 169"/>
              <a:gd name="T15" fmla="*/ 16 h 134"/>
              <a:gd name="T16" fmla="*/ 4 w 169"/>
              <a:gd name="T17" fmla="*/ 5 h 134"/>
              <a:gd name="T18" fmla="*/ 15 w 169"/>
              <a:gd name="T19" fmla="*/ 0 h 134"/>
              <a:gd name="T20" fmla="*/ 154 w 169"/>
              <a:gd name="T21" fmla="*/ 0 h 134"/>
              <a:gd name="T22" fmla="*/ 165 w 169"/>
              <a:gd name="T23" fmla="*/ 5 h 134"/>
              <a:gd name="T24" fmla="*/ 169 w 169"/>
              <a:gd name="T25" fmla="*/ 16 h 134"/>
              <a:gd name="T26" fmla="*/ 157 w 169"/>
              <a:gd name="T27" fmla="*/ 19 h 134"/>
              <a:gd name="T28" fmla="*/ 157 w 169"/>
              <a:gd name="T29" fmla="*/ 18 h 134"/>
              <a:gd name="T30" fmla="*/ 157 w 169"/>
              <a:gd name="T31" fmla="*/ 17 h 134"/>
              <a:gd name="T32" fmla="*/ 157 w 169"/>
              <a:gd name="T33" fmla="*/ 16 h 134"/>
              <a:gd name="T34" fmla="*/ 157 w 169"/>
              <a:gd name="T35" fmla="*/ 14 h 134"/>
              <a:gd name="T36" fmla="*/ 156 w 169"/>
              <a:gd name="T37" fmla="*/ 14 h 134"/>
              <a:gd name="T38" fmla="*/ 155 w 169"/>
              <a:gd name="T39" fmla="*/ 13 h 134"/>
              <a:gd name="T40" fmla="*/ 154 w 169"/>
              <a:gd name="T41" fmla="*/ 13 h 134"/>
              <a:gd name="T42" fmla="*/ 15 w 169"/>
              <a:gd name="T43" fmla="*/ 13 h 134"/>
              <a:gd name="T44" fmla="*/ 13 w 169"/>
              <a:gd name="T45" fmla="*/ 13 h 134"/>
              <a:gd name="T46" fmla="*/ 12 w 169"/>
              <a:gd name="T47" fmla="*/ 16 h 134"/>
              <a:gd name="T48" fmla="*/ 26 w 169"/>
              <a:gd name="T49" fmla="*/ 42 h 134"/>
              <a:gd name="T50" fmla="*/ 64 w 169"/>
              <a:gd name="T51" fmla="*/ 72 h 134"/>
              <a:gd name="T52" fmla="*/ 67 w 169"/>
              <a:gd name="T53" fmla="*/ 75 h 134"/>
              <a:gd name="T54" fmla="*/ 71 w 169"/>
              <a:gd name="T55" fmla="*/ 79 h 134"/>
              <a:gd name="T56" fmla="*/ 76 w 169"/>
              <a:gd name="T57" fmla="*/ 82 h 134"/>
              <a:gd name="T58" fmla="*/ 80 w 169"/>
              <a:gd name="T59" fmla="*/ 84 h 134"/>
              <a:gd name="T60" fmla="*/ 84 w 169"/>
              <a:gd name="T61" fmla="*/ 85 h 134"/>
              <a:gd name="T62" fmla="*/ 85 w 169"/>
              <a:gd name="T63" fmla="*/ 85 h 134"/>
              <a:gd name="T64" fmla="*/ 85 w 169"/>
              <a:gd name="T65" fmla="*/ 85 h 134"/>
              <a:gd name="T66" fmla="*/ 89 w 169"/>
              <a:gd name="T67" fmla="*/ 84 h 134"/>
              <a:gd name="T68" fmla="*/ 93 w 169"/>
              <a:gd name="T69" fmla="*/ 82 h 134"/>
              <a:gd name="T70" fmla="*/ 98 w 169"/>
              <a:gd name="T71" fmla="*/ 79 h 134"/>
              <a:gd name="T72" fmla="*/ 102 w 169"/>
              <a:gd name="T73" fmla="*/ 75 h 134"/>
              <a:gd name="T74" fmla="*/ 105 w 169"/>
              <a:gd name="T75" fmla="*/ 72 h 134"/>
              <a:gd name="T76" fmla="*/ 143 w 169"/>
              <a:gd name="T77" fmla="*/ 42 h 134"/>
              <a:gd name="T78" fmla="*/ 153 w 169"/>
              <a:gd name="T79" fmla="*/ 32 h 134"/>
              <a:gd name="T80" fmla="*/ 157 w 169"/>
              <a:gd name="T81" fmla="*/ 19 h 134"/>
              <a:gd name="T82" fmla="*/ 157 w 169"/>
              <a:gd name="T83" fmla="*/ 118 h 134"/>
              <a:gd name="T84" fmla="*/ 157 w 169"/>
              <a:gd name="T85" fmla="*/ 46 h 134"/>
              <a:gd name="T86" fmla="*/ 151 w 169"/>
              <a:gd name="T87" fmla="*/ 52 h 134"/>
              <a:gd name="T88" fmla="*/ 110 w 169"/>
              <a:gd name="T89" fmla="*/ 84 h 134"/>
              <a:gd name="T90" fmla="*/ 103 w 169"/>
              <a:gd name="T91" fmla="*/ 90 h 134"/>
              <a:gd name="T92" fmla="*/ 94 w 169"/>
              <a:gd name="T93" fmla="*/ 95 h 134"/>
              <a:gd name="T94" fmla="*/ 85 w 169"/>
              <a:gd name="T95" fmla="*/ 97 h 134"/>
              <a:gd name="T96" fmla="*/ 85 w 169"/>
              <a:gd name="T97" fmla="*/ 97 h 134"/>
              <a:gd name="T98" fmla="*/ 84 w 169"/>
              <a:gd name="T99" fmla="*/ 97 h 134"/>
              <a:gd name="T100" fmla="*/ 75 w 169"/>
              <a:gd name="T101" fmla="*/ 95 h 134"/>
              <a:gd name="T102" fmla="*/ 67 w 169"/>
              <a:gd name="T103" fmla="*/ 90 h 134"/>
              <a:gd name="T104" fmla="*/ 59 w 169"/>
              <a:gd name="T105" fmla="*/ 84 h 134"/>
              <a:gd name="T106" fmla="*/ 18 w 169"/>
              <a:gd name="T107" fmla="*/ 52 h 134"/>
              <a:gd name="T108" fmla="*/ 12 w 169"/>
              <a:gd name="T109" fmla="*/ 46 h 134"/>
              <a:gd name="T110" fmla="*/ 12 w 169"/>
              <a:gd name="T111" fmla="*/ 118 h 134"/>
              <a:gd name="T112" fmla="*/ 13 w 169"/>
              <a:gd name="T113" fmla="*/ 121 h 134"/>
              <a:gd name="T114" fmla="*/ 15 w 169"/>
              <a:gd name="T115" fmla="*/ 121 h 134"/>
              <a:gd name="T116" fmla="*/ 154 w 169"/>
              <a:gd name="T117" fmla="*/ 121 h 134"/>
              <a:gd name="T118" fmla="*/ 156 w 169"/>
              <a:gd name="T119" fmla="*/ 121 h 134"/>
              <a:gd name="T120" fmla="*/ 157 w 169"/>
              <a:gd name="T121" fmla="*/ 118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9" h="134">
                <a:moveTo>
                  <a:pt x="169" y="16"/>
                </a:moveTo>
                <a:cubicBezTo>
                  <a:pt x="169" y="118"/>
                  <a:pt x="169" y="118"/>
                  <a:pt x="169" y="118"/>
                </a:cubicBezTo>
                <a:cubicBezTo>
                  <a:pt x="169" y="123"/>
                  <a:pt x="168" y="126"/>
                  <a:pt x="165" y="129"/>
                </a:cubicBezTo>
                <a:cubicBezTo>
                  <a:pt x="162" y="132"/>
                  <a:pt x="158" y="134"/>
                  <a:pt x="154" y="134"/>
                </a:cubicBezTo>
                <a:cubicBezTo>
                  <a:pt x="15" y="134"/>
                  <a:pt x="15" y="134"/>
                  <a:pt x="15" y="134"/>
                </a:cubicBezTo>
                <a:cubicBezTo>
                  <a:pt x="11" y="134"/>
                  <a:pt x="7" y="132"/>
                  <a:pt x="4" y="129"/>
                </a:cubicBezTo>
                <a:cubicBezTo>
                  <a:pt x="1" y="126"/>
                  <a:pt x="0" y="123"/>
                  <a:pt x="0" y="118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1"/>
                  <a:pt x="1" y="8"/>
                  <a:pt x="4" y="5"/>
                </a:cubicBezTo>
                <a:cubicBezTo>
                  <a:pt x="7" y="2"/>
                  <a:pt x="11" y="0"/>
                  <a:pt x="15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58" y="0"/>
                  <a:pt x="162" y="2"/>
                  <a:pt x="165" y="5"/>
                </a:cubicBezTo>
                <a:cubicBezTo>
                  <a:pt x="168" y="8"/>
                  <a:pt x="169" y="11"/>
                  <a:pt x="169" y="16"/>
                </a:cubicBezTo>
                <a:close/>
                <a:moveTo>
                  <a:pt x="157" y="19"/>
                </a:moveTo>
                <a:cubicBezTo>
                  <a:pt x="157" y="19"/>
                  <a:pt x="157" y="19"/>
                  <a:pt x="157" y="18"/>
                </a:cubicBezTo>
                <a:cubicBezTo>
                  <a:pt x="157" y="17"/>
                  <a:pt x="157" y="17"/>
                  <a:pt x="157" y="17"/>
                </a:cubicBezTo>
                <a:cubicBezTo>
                  <a:pt x="157" y="16"/>
                  <a:pt x="157" y="16"/>
                  <a:pt x="157" y="16"/>
                </a:cubicBezTo>
                <a:cubicBezTo>
                  <a:pt x="157" y="15"/>
                  <a:pt x="157" y="15"/>
                  <a:pt x="157" y="14"/>
                </a:cubicBezTo>
                <a:cubicBezTo>
                  <a:pt x="157" y="14"/>
                  <a:pt x="156" y="14"/>
                  <a:pt x="156" y="14"/>
                </a:cubicBezTo>
                <a:cubicBezTo>
                  <a:pt x="156" y="13"/>
                  <a:pt x="156" y="13"/>
                  <a:pt x="155" y="13"/>
                </a:cubicBezTo>
                <a:cubicBezTo>
                  <a:pt x="155" y="13"/>
                  <a:pt x="155" y="13"/>
                  <a:pt x="154" y="13"/>
                </a:cubicBezTo>
                <a:cubicBezTo>
                  <a:pt x="15" y="13"/>
                  <a:pt x="15" y="13"/>
                  <a:pt x="15" y="13"/>
                </a:cubicBezTo>
                <a:cubicBezTo>
                  <a:pt x="14" y="13"/>
                  <a:pt x="13" y="13"/>
                  <a:pt x="13" y="13"/>
                </a:cubicBezTo>
                <a:cubicBezTo>
                  <a:pt x="12" y="14"/>
                  <a:pt x="12" y="15"/>
                  <a:pt x="12" y="16"/>
                </a:cubicBezTo>
                <a:cubicBezTo>
                  <a:pt x="12" y="26"/>
                  <a:pt x="17" y="35"/>
                  <a:pt x="26" y="42"/>
                </a:cubicBezTo>
                <a:cubicBezTo>
                  <a:pt x="38" y="52"/>
                  <a:pt x="51" y="62"/>
                  <a:pt x="64" y="72"/>
                </a:cubicBezTo>
                <a:cubicBezTo>
                  <a:pt x="64" y="73"/>
                  <a:pt x="65" y="74"/>
                  <a:pt x="67" y="75"/>
                </a:cubicBezTo>
                <a:cubicBezTo>
                  <a:pt x="69" y="77"/>
                  <a:pt x="70" y="78"/>
                  <a:pt x="71" y="79"/>
                </a:cubicBezTo>
                <a:cubicBezTo>
                  <a:pt x="72" y="80"/>
                  <a:pt x="74" y="81"/>
                  <a:pt x="76" y="82"/>
                </a:cubicBezTo>
                <a:cubicBezTo>
                  <a:pt x="77" y="83"/>
                  <a:pt x="79" y="84"/>
                  <a:pt x="80" y="84"/>
                </a:cubicBezTo>
                <a:cubicBezTo>
                  <a:pt x="82" y="85"/>
                  <a:pt x="83" y="85"/>
                  <a:pt x="84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6" y="85"/>
                  <a:pt x="87" y="85"/>
                  <a:pt x="89" y="84"/>
                </a:cubicBezTo>
                <a:cubicBezTo>
                  <a:pt x="90" y="84"/>
                  <a:pt x="92" y="83"/>
                  <a:pt x="93" y="82"/>
                </a:cubicBezTo>
                <a:cubicBezTo>
                  <a:pt x="95" y="81"/>
                  <a:pt x="97" y="80"/>
                  <a:pt x="98" y="79"/>
                </a:cubicBezTo>
                <a:cubicBezTo>
                  <a:pt x="99" y="78"/>
                  <a:pt x="100" y="77"/>
                  <a:pt x="102" y="75"/>
                </a:cubicBezTo>
                <a:cubicBezTo>
                  <a:pt x="104" y="74"/>
                  <a:pt x="105" y="73"/>
                  <a:pt x="105" y="72"/>
                </a:cubicBezTo>
                <a:cubicBezTo>
                  <a:pt x="118" y="62"/>
                  <a:pt x="131" y="52"/>
                  <a:pt x="143" y="42"/>
                </a:cubicBezTo>
                <a:cubicBezTo>
                  <a:pt x="147" y="40"/>
                  <a:pt x="150" y="36"/>
                  <a:pt x="153" y="32"/>
                </a:cubicBezTo>
                <a:cubicBezTo>
                  <a:pt x="156" y="27"/>
                  <a:pt x="157" y="23"/>
                  <a:pt x="157" y="19"/>
                </a:cubicBezTo>
                <a:close/>
                <a:moveTo>
                  <a:pt x="157" y="118"/>
                </a:moveTo>
                <a:cubicBezTo>
                  <a:pt x="157" y="46"/>
                  <a:pt x="157" y="46"/>
                  <a:pt x="157" y="46"/>
                </a:cubicBezTo>
                <a:cubicBezTo>
                  <a:pt x="155" y="48"/>
                  <a:pt x="153" y="50"/>
                  <a:pt x="151" y="52"/>
                </a:cubicBezTo>
                <a:cubicBezTo>
                  <a:pt x="134" y="65"/>
                  <a:pt x="120" y="76"/>
                  <a:pt x="110" y="84"/>
                </a:cubicBezTo>
                <a:cubicBezTo>
                  <a:pt x="107" y="87"/>
                  <a:pt x="105" y="89"/>
                  <a:pt x="103" y="90"/>
                </a:cubicBezTo>
                <a:cubicBezTo>
                  <a:pt x="100" y="92"/>
                  <a:pt x="98" y="93"/>
                  <a:pt x="94" y="95"/>
                </a:cubicBezTo>
                <a:cubicBezTo>
                  <a:pt x="91" y="97"/>
                  <a:pt x="88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4" y="97"/>
                  <a:pt x="84" y="97"/>
                  <a:pt x="84" y="97"/>
                </a:cubicBezTo>
                <a:cubicBezTo>
                  <a:pt x="81" y="97"/>
                  <a:pt x="78" y="97"/>
                  <a:pt x="75" y="95"/>
                </a:cubicBezTo>
                <a:cubicBezTo>
                  <a:pt x="71" y="93"/>
                  <a:pt x="69" y="92"/>
                  <a:pt x="67" y="90"/>
                </a:cubicBezTo>
                <a:cubicBezTo>
                  <a:pt x="65" y="89"/>
                  <a:pt x="62" y="87"/>
                  <a:pt x="59" y="84"/>
                </a:cubicBezTo>
                <a:cubicBezTo>
                  <a:pt x="49" y="76"/>
                  <a:pt x="35" y="65"/>
                  <a:pt x="18" y="52"/>
                </a:cubicBezTo>
                <a:cubicBezTo>
                  <a:pt x="16" y="50"/>
                  <a:pt x="14" y="48"/>
                  <a:pt x="12" y="46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12" y="119"/>
                  <a:pt x="12" y="120"/>
                  <a:pt x="13" y="121"/>
                </a:cubicBezTo>
                <a:cubicBezTo>
                  <a:pt x="13" y="121"/>
                  <a:pt x="14" y="121"/>
                  <a:pt x="15" y="121"/>
                </a:cubicBezTo>
                <a:cubicBezTo>
                  <a:pt x="154" y="121"/>
                  <a:pt x="154" y="121"/>
                  <a:pt x="154" y="121"/>
                </a:cubicBezTo>
                <a:cubicBezTo>
                  <a:pt x="155" y="121"/>
                  <a:pt x="156" y="121"/>
                  <a:pt x="156" y="121"/>
                </a:cubicBezTo>
                <a:cubicBezTo>
                  <a:pt x="157" y="120"/>
                  <a:pt x="157" y="119"/>
                  <a:pt x="157" y="1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1589892" y="1555541"/>
            <a:ext cx="174866" cy="151447"/>
          </a:xfrm>
          <a:custGeom>
            <a:avLst/>
            <a:gdLst>
              <a:gd name="T0" fmla="*/ 85 w 169"/>
              <a:gd name="T1" fmla="*/ 146 h 146"/>
              <a:gd name="T2" fmla="*/ 80 w 169"/>
              <a:gd name="T3" fmla="*/ 144 h 146"/>
              <a:gd name="T4" fmla="*/ 21 w 169"/>
              <a:gd name="T5" fmla="*/ 87 h 146"/>
              <a:gd name="T6" fmla="*/ 19 w 169"/>
              <a:gd name="T7" fmla="*/ 85 h 146"/>
              <a:gd name="T8" fmla="*/ 14 w 169"/>
              <a:gd name="T9" fmla="*/ 78 h 146"/>
              <a:gd name="T10" fmla="*/ 7 w 169"/>
              <a:gd name="T11" fmla="*/ 69 h 146"/>
              <a:gd name="T12" fmla="*/ 2 w 169"/>
              <a:gd name="T13" fmla="*/ 58 h 146"/>
              <a:gd name="T14" fmla="*/ 0 w 169"/>
              <a:gd name="T15" fmla="*/ 45 h 146"/>
              <a:gd name="T16" fmla="*/ 12 w 169"/>
              <a:gd name="T17" fmla="*/ 12 h 146"/>
              <a:gd name="T18" fmla="*/ 45 w 169"/>
              <a:gd name="T19" fmla="*/ 0 h 146"/>
              <a:gd name="T20" fmla="*/ 57 w 169"/>
              <a:gd name="T21" fmla="*/ 2 h 146"/>
              <a:gd name="T22" fmla="*/ 68 w 169"/>
              <a:gd name="T23" fmla="*/ 8 h 146"/>
              <a:gd name="T24" fmla="*/ 77 w 169"/>
              <a:gd name="T25" fmla="*/ 14 h 146"/>
              <a:gd name="T26" fmla="*/ 85 w 169"/>
              <a:gd name="T27" fmla="*/ 21 h 146"/>
              <a:gd name="T28" fmla="*/ 92 w 169"/>
              <a:gd name="T29" fmla="*/ 14 h 146"/>
              <a:gd name="T30" fmla="*/ 101 w 169"/>
              <a:gd name="T31" fmla="*/ 8 h 146"/>
              <a:gd name="T32" fmla="*/ 112 w 169"/>
              <a:gd name="T33" fmla="*/ 2 h 146"/>
              <a:gd name="T34" fmla="*/ 124 w 169"/>
              <a:gd name="T35" fmla="*/ 0 h 146"/>
              <a:gd name="T36" fmla="*/ 157 w 169"/>
              <a:gd name="T37" fmla="*/ 12 h 146"/>
              <a:gd name="T38" fmla="*/ 169 w 169"/>
              <a:gd name="T39" fmla="*/ 45 h 146"/>
              <a:gd name="T40" fmla="*/ 148 w 169"/>
              <a:gd name="T41" fmla="*/ 87 h 146"/>
              <a:gd name="T42" fmla="*/ 89 w 169"/>
              <a:gd name="T43" fmla="*/ 144 h 146"/>
              <a:gd name="T44" fmla="*/ 85 w 169"/>
              <a:gd name="T45" fmla="*/ 14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9" h="146">
                <a:moveTo>
                  <a:pt x="85" y="146"/>
                </a:moveTo>
                <a:cubicBezTo>
                  <a:pt x="83" y="146"/>
                  <a:pt x="82" y="145"/>
                  <a:pt x="80" y="144"/>
                </a:cubicBezTo>
                <a:cubicBezTo>
                  <a:pt x="21" y="87"/>
                  <a:pt x="21" y="87"/>
                  <a:pt x="21" y="87"/>
                </a:cubicBezTo>
                <a:cubicBezTo>
                  <a:pt x="21" y="86"/>
                  <a:pt x="20" y="86"/>
                  <a:pt x="19" y="85"/>
                </a:cubicBezTo>
                <a:cubicBezTo>
                  <a:pt x="18" y="83"/>
                  <a:pt x="16" y="81"/>
                  <a:pt x="14" y="78"/>
                </a:cubicBezTo>
                <a:cubicBezTo>
                  <a:pt x="11" y="75"/>
                  <a:pt x="9" y="72"/>
                  <a:pt x="7" y="69"/>
                </a:cubicBezTo>
                <a:cubicBezTo>
                  <a:pt x="5" y="66"/>
                  <a:pt x="4" y="62"/>
                  <a:pt x="2" y="58"/>
                </a:cubicBezTo>
                <a:cubicBezTo>
                  <a:pt x="1" y="53"/>
                  <a:pt x="0" y="49"/>
                  <a:pt x="0" y="45"/>
                </a:cubicBezTo>
                <a:cubicBezTo>
                  <a:pt x="0" y="31"/>
                  <a:pt x="4" y="20"/>
                  <a:pt x="12" y="12"/>
                </a:cubicBezTo>
                <a:cubicBezTo>
                  <a:pt x="20" y="4"/>
                  <a:pt x="31" y="0"/>
                  <a:pt x="45" y="0"/>
                </a:cubicBezTo>
                <a:cubicBezTo>
                  <a:pt x="49" y="0"/>
                  <a:pt x="53" y="1"/>
                  <a:pt x="57" y="2"/>
                </a:cubicBezTo>
                <a:cubicBezTo>
                  <a:pt x="61" y="4"/>
                  <a:pt x="65" y="6"/>
                  <a:pt x="68" y="8"/>
                </a:cubicBezTo>
                <a:cubicBezTo>
                  <a:pt x="72" y="10"/>
                  <a:pt x="75" y="12"/>
                  <a:pt x="77" y="14"/>
                </a:cubicBezTo>
                <a:cubicBezTo>
                  <a:pt x="80" y="16"/>
                  <a:pt x="82" y="19"/>
                  <a:pt x="85" y="21"/>
                </a:cubicBezTo>
                <a:cubicBezTo>
                  <a:pt x="87" y="19"/>
                  <a:pt x="89" y="16"/>
                  <a:pt x="92" y="14"/>
                </a:cubicBezTo>
                <a:cubicBezTo>
                  <a:pt x="94" y="12"/>
                  <a:pt x="97" y="10"/>
                  <a:pt x="101" y="8"/>
                </a:cubicBezTo>
                <a:cubicBezTo>
                  <a:pt x="104" y="6"/>
                  <a:pt x="108" y="4"/>
                  <a:pt x="112" y="2"/>
                </a:cubicBezTo>
                <a:cubicBezTo>
                  <a:pt x="116" y="1"/>
                  <a:pt x="120" y="0"/>
                  <a:pt x="124" y="0"/>
                </a:cubicBezTo>
                <a:cubicBezTo>
                  <a:pt x="138" y="0"/>
                  <a:pt x="149" y="4"/>
                  <a:pt x="157" y="12"/>
                </a:cubicBezTo>
                <a:cubicBezTo>
                  <a:pt x="165" y="20"/>
                  <a:pt x="169" y="31"/>
                  <a:pt x="169" y="45"/>
                </a:cubicBezTo>
                <a:cubicBezTo>
                  <a:pt x="169" y="59"/>
                  <a:pt x="162" y="73"/>
                  <a:pt x="148" y="87"/>
                </a:cubicBezTo>
                <a:cubicBezTo>
                  <a:pt x="89" y="144"/>
                  <a:pt x="89" y="144"/>
                  <a:pt x="89" y="144"/>
                </a:cubicBezTo>
                <a:cubicBezTo>
                  <a:pt x="88" y="145"/>
                  <a:pt x="86" y="146"/>
                  <a:pt x="85" y="14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1811597" y="1546174"/>
            <a:ext cx="162376" cy="156131"/>
          </a:xfrm>
          <a:custGeom>
            <a:avLst/>
            <a:gdLst>
              <a:gd name="T0" fmla="*/ 157 w 157"/>
              <a:gd name="T1" fmla="*/ 58 h 150"/>
              <a:gd name="T2" fmla="*/ 155 w 157"/>
              <a:gd name="T3" fmla="*/ 63 h 150"/>
              <a:gd name="T4" fmla="*/ 120 w 157"/>
              <a:gd name="T5" fmla="*/ 96 h 150"/>
              <a:gd name="T6" fmla="*/ 129 w 157"/>
              <a:gd name="T7" fmla="*/ 144 h 150"/>
              <a:gd name="T8" fmla="*/ 129 w 157"/>
              <a:gd name="T9" fmla="*/ 146 h 150"/>
              <a:gd name="T10" fmla="*/ 128 w 157"/>
              <a:gd name="T11" fmla="*/ 149 h 150"/>
              <a:gd name="T12" fmla="*/ 125 w 157"/>
              <a:gd name="T13" fmla="*/ 150 h 150"/>
              <a:gd name="T14" fmla="*/ 121 w 157"/>
              <a:gd name="T15" fmla="*/ 149 h 150"/>
              <a:gd name="T16" fmla="*/ 79 w 157"/>
              <a:gd name="T17" fmla="*/ 127 h 150"/>
              <a:gd name="T18" fmla="*/ 36 w 157"/>
              <a:gd name="T19" fmla="*/ 149 h 150"/>
              <a:gd name="T20" fmla="*/ 32 w 157"/>
              <a:gd name="T21" fmla="*/ 150 h 150"/>
              <a:gd name="T22" fmla="*/ 29 w 157"/>
              <a:gd name="T23" fmla="*/ 149 h 150"/>
              <a:gd name="T24" fmla="*/ 28 w 157"/>
              <a:gd name="T25" fmla="*/ 146 h 150"/>
              <a:gd name="T26" fmla="*/ 29 w 157"/>
              <a:gd name="T27" fmla="*/ 144 h 150"/>
              <a:gd name="T28" fmla="*/ 37 w 157"/>
              <a:gd name="T29" fmla="*/ 96 h 150"/>
              <a:gd name="T30" fmla="*/ 2 w 157"/>
              <a:gd name="T31" fmla="*/ 63 h 150"/>
              <a:gd name="T32" fmla="*/ 0 w 157"/>
              <a:gd name="T33" fmla="*/ 58 h 150"/>
              <a:gd name="T34" fmla="*/ 5 w 157"/>
              <a:gd name="T35" fmla="*/ 54 h 150"/>
              <a:gd name="T36" fmla="*/ 53 w 157"/>
              <a:gd name="T37" fmla="*/ 47 h 150"/>
              <a:gd name="T38" fmla="*/ 74 w 157"/>
              <a:gd name="T39" fmla="*/ 4 h 150"/>
              <a:gd name="T40" fmla="*/ 79 w 157"/>
              <a:gd name="T41" fmla="*/ 0 h 150"/>
              <a:gd name="T42" fmla="*/ 83 w 157"/>
              <a:gd name="T43" fmla="*/ 4 h 150"/>
              <a:gd name="T44" fmla="*/ 105 w 157"/>
              <a:gd name="T45" fmla="*/ 47 h 150"/>
              <a:gd name="T46" fmla="*/ 152 w 157"/>
              <a:gd name="T47" fmla="*/ 54 h 150"/>
              <a:gd name="T48" fmla="*/ 157 w 157"/>
              <a:gd name="T49" fmla="*/ 58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7" h="150">
                <a:moveTo>
                  <a:pt x="157" y="58"/>
                </a:moveTo>
                <a:cubicBezTo>
                  <a:pt x="157" y="60"/>
                  <a:pt x="156" y="61"/>
                  <a:pt x="155" y="63"/>
                </a:cubicBezTo>
                <a:cubicBezTo>
                  <a:pt x="120" y="96"/>
                  <a:pt x="120" y="96"/>
                  <a:pt x="120" y="96"/>
                </a:cubicBezTo>
                <a:cubicBezTo>
                  <a:pt x="129" y="144"/>
                  <a:pt x="129" y="144"/>
                  <a:pt x="129" y="144"/>
                </a:cubicBezTo>
                <a:cubicBezTo>
                  <a:pt x="129" y="144"/>
                  <a:pt x="129" y="145"/>
                  <a:pt x="129" y="146"/>
                </a:cubicBezTo>
                <a:cubicBezTo>
                  <a:pt x="129" y="147"/>
                  <a:pt x="128" y="148"/>
                  <a:pt x="128" y="149"/>
                </a:cubicBezTo>
                <a:cubicBezTo>
                  <a:pt x="127" y="150"/>
                  <a:pt x="126" y="150"/>
                  <a:pt x="125" y="150"/>
                </a:cubicBezTo>
                <a:cubicBezTo>
                  <a:pt x="124" y="150"/>
                  <a:pt x="122" y="150"/>
                  <a:pt x="121" y="149"/>
                </a:cubicBezTo>
                <a:cubicBezTo>
                  <a:pt x="79" y="127"/>
                  <a:pt x="79" y="127"/>
                  <a:pt x="79" y="127"/>
                </a:cubicBezTo>
                <a:cubicBezTo>
                  <a:pt x="36" y="149"/>
                  <a:pt x="36" y="149"/>
                  <a:pt x="36" y="149"/>
                </a:cubicBezTo>
                <a:cubicBezTo>
                  <a:pt x="35" y="150"/>
                  <a:pt x="34" y="150"/>
                  <a:pt x="32" y="150"/>
                </a:cubicBezTo>
                <a:cubicBezTo>
                  <a:pt x="31" y="150"/>
                  <a:pt x="30" y="150"/>
                  <a:pt x="29" y="149"/>
                </a:cubicBezTo>
                <a:cubicBezTo>
                  <a:pt x="29" y="148"/>
                  <a:pt x="28" y="147"/>
                  <a:pt x="28" y="146"/>
                </a:cubicBezTo>
                <a:cubicBezTo>
                  <a:pt x="28" y="145"/>
                  <a:pt x="28" y="145"/>
                  <a:pt x="29" y="144"/>
                </a:cubicBezTo>
                <a:cubicBezTo>
                  <a:pt x="37" y="96"/>
                  <a:pt x="37" y="96"/>
                  <a:pt x="37" y="96"/>
                </a:cubicBezTo>
                <a:cubicBezTo>
                  <a:pt x="2" y="63"/>
                  <a:pt x="2" y="63"/>
                  <a:pt x="2" y="63"/>
                </a:cubicBezTo>
                <a:cubicBezTo>
                  <a:pt x="1" y="61"/>
                  <a:pt x="0" y="60"/>
                  <a:pt x="0" y="58"/>
                </a:cubicBezTo>
                <a:cubicBezTo>
                  <a:pt x="0" y="56"/>
                  <a:pt x="2" y="55"/>
                  <a:pt x="5" y="54"/>
                </a:cubicBezTo>
                <a:cubicBezTo>
                  <a:pt x="53" y="47"/>
                  <a:pt x="53" y="47"/>
                  <a:pt x="53" y="47"/>
                </a:cubicBezTo>
                <a:cubicBezTo>
                  <a:pt x="74" y="4"/>
                  <a:pt x="74" y="4"/>
                  <a:pt x="74" y="4"/>
                </a:cubicBezTo>
                <a:cubicBezTo>
                  <a:pt x="75" y="2"/>
                  <a:pt x="77" y="0"/>
                  <a:pt x="79" y="0"/>
                </a:cubicBezTo>
                <a:cubicBezTo>
                  <a:pt x="81" y="0"/>
                  <a:pt x="82" y="2"/>
                  <a:pt x="83" y="4"/>
                </a:cubicBezTo>
                <a:cubicBezTo>
                  <a:pt x="105" y="47"/>
                  <a:pt x="105" y="47"/>
                  <a:pt x="105" y="47"/>
                </a:cubicBezTo>
                <a:cubicBezTo>
                  <a:pt x="152" y="54"/>
                  <a:pt x="152" y="54"/>
                  <a:pt x="152" y="54"/>
                </a:cubicBezTo>
                <a:cubicBezTo>
                  <a:pt x="156" y="55"/>
                  <a:pt x="157" y="56"/>
                  <a:pt x="157" y="5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1"/>
          <p:cNvSpPr>
            <a:spLocks noEditPoints="1"/>
          </p:cNvSpPr>
          <p:nvPr/>
        </p:nvSpPr>
        <p:spPr bwMode="auto">
          <a:xfrm>
            <a:off x="2020812" y="1546174"/>
            <a:ext cx="162376" cy="156131"/>
          </a:xfrm>
          <a:custGeom>
            <a:avLst/>
            <a:gdLst>
              <a:gd name="T0" fmla="*/ 157 w 157"/>
              <a:gd name="T1" fmla="*/ 58 h 150"/>
              <a:gd name="T2" fmla="*/ 155 w 157"/>
              <a:gd name="T3" fmla="*/ 63 h 150"/>
              <a:gd name="T4" fmla="*/ 120 w 157"/>
              <a:gd name="T5" fmla="*/ 96 h 150"/>
              <a:gd name="T6" fmla="*/ 129 w 157"/>
              <a:gd name="T7" fmla="*/ 144 h 150"/>
              <a:gd name="T8" fmla="*/ 129 w 157"/>
              <a:gd name="T9" fmla="*/ 146 h 150"/>
              <a:gd name="T10" fmla="*/ 125 w 157"/>
              <a:gd name="T11" fmla="*/ 150 h 150"/>
              <a:gd name="T12" fmla="*/ 121 w 157"/>
              <a:gd name="T13" fmla="*/ 149 h 150"/>
              <a:gd name="T14" fmla="*/ 79 w 157"/>
              <a:gd name="T15" fmla="*/ 127 h 150"/>
              <a:gd name="T16" fmla="*/ 36 w 157"/>
              <a:gd name="T17" fmla="*/ 149 h 150"/>
              <a:gd name="T18" fmla="*/ 32 w 157"/>
              <a:gd name="T19" fmla="*/ 150 h 150"/>
              <a:gd name="T20" fmla="*/ 29 w 157"/>
              <a:gd name="T21" fmla="*/ 149 h 150"/>
              <a:gd name="T22" fmla="*/ 28 w 157"/>
              <a:gd name="T23" fmla="*/ 146 h 150"/>
              <a:gd name="T24" fmla="*/ 29 w 157"/>
              <a:gd name="T25" fmla="*/ 144 h 150"/>
              <a:gd name="T26" fmla="*/ 37 w 157"/>
              <a:gd name="T27" fmla="*/ 96 h 150"/>
              <a:gd name="T28" fmla="*/ 2 w 157"/>
              <a:gd name="T29" fmla="*/ 63 h 150"/>
              <a:gd name="T30" fmla="*/ 0 w 157"/>
              <a:gd name="T31" fmla="*/ 58 h 150"/>
              <a:gd name="T32" fmla="*/ 5 w 157"/>
              <a:gd name="T33" fmla="*/ 54 h 150"/>
              <a:gd name="T34" fmla="*/ 53 w 157"/>
              <a:gd name="T35" fmla="*/ 47 h 150"/>
              <a:gd name="T36" fmla="*/ 74 w 157"/>
              <a:gd name="T37" fmla="*/ 4 h 150"/>
              <a:gd name="T38" fmla="*/ 79 w 157"/>
              <a:gd name="T39" fmla="*/ 0 h 150"/>
              <a:gd name="T40" fmla="*/ 83 w 157"/>
              <a:gd name="T41" fmla="*/ 4 h 150"/>
              <a:gd name="T42" fmla="*/ 104 w 157"/>
              <a:gd name="T43" fmla="*/ 47 h 150"/>
              <a:gd name="T44" fmla="*/ 152 w 157"/>
              <a:gd name="T45" fmla="*/ 54 h 150"/>
              <a:gd name="T46" fmla="*/ 157 w 157"/>
              <a:gd name="T47" fmla="*/ 58 h 150"/>
              <a:gd name="T48" fmla="*/ 107 w 157"/>
              <a:gd name="T49" fmla="*/ 92 h 150"/>
              <a:gd name="T50" fmla="*/ 136 w 157"/>
              <a:gd name="T51" fmla="*/ 64 h 150"/>
              <a:gd name="T52" fmla="*/ 96 w 157"/>
              <a:gd name="T53" fmla="*/ 58 h 150"/>
              <a:gd name="T54" fmla="*/ 79 w 157"/>
              <a:gd name="T55" fmla="*/ 22 h 150"/>
              <a:gd name="T56" fmla="*/ 61 w 157"/>
              <a:gd name="T57" fmla="*/ 58 h 150"/>
              <a:gd name="T58" fmla="*/ 21 w 157"/>
              <a:gd name="T59" fmla="*/ 64 h 150"/>
              <a:gd name="T60" fmla="*/ 50 w 157"/>
              <a:gd name="T61" fmla="*/ 92 h 150"/>
              <a:gd name="T62" fmla="*/ 43 w 157"/>
              <a:gd name="T63" fmla="*/ 132 h 150"/>
              <a:gd name="T64" fmla="*/ 79 w 157"/>
              <a:gd name="T65" fmla="*/ 113 h 150"/>
              <a:gd name="T66" fmla="*/ 114 w 157"/>
              <a:gd name="T67" fmla="*/ 132 h 150"/>
              <a:gd name="T68" fmla="*/ 107 w 157"/>
              <a:gd name="T69" fmla="*/ 92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7" h="150">
                <a:moveTo>
                  <a:pt x="157" y="58"/>
                </a:moveTo>
                <a:cubicBezTo>
                  <a:pt x="157" y="60"/>
                  <a:pt x="156" y="61"/>
                  <a:pt x="155" y="63"/>
                </a:cubicBezTo>
                <a:cubicBezTo>
                  <a:pt x="120" y="96"/>
                  <a:pt x="120" y="96"/>
                  <a:pt x="120" y="96"/>
                </a:cubicBezTo>
                <a:cubicBezTo>
                  <a:pt x="129" y="144"/>
                  <a:pt x="129" y="144"/>
                  <a:pt x="129" y="144"/>
                </a:cubicBezTo>
                <a:cubicBezTo>
                  <a:pt x="129" y="144"/>
                  <a:pt x="129" y="145"/>
                  <a:pt x="129" y="146"/>
                </a:cubicBezTo>
                <a:cubicBezTo>
                  <a:pt x="129" y="149"/>
                  <a:pt x="127" y="150"/>
                  <a:pt x="125" y="150"/>
                </a:cubicBezTo>
                <a:cubicBezTo>
                  <a:pt x="124" y="150"/>
                  <a:pt x="122" y="150"/>
                  <a:pt x="121" y="149"/>
                </a:cubicBezTo>
                <a:cubicBezTo>
                  <a:pt x="79" y="127"/>
                  <a:pt x="79" y="127"/>
                  <a:pt x="79" y="127"/>
                </a:cubicBezTo>
                <a:cubicBezTo>
                  <a:pt x="36" y="149"/>
                  <a:pt x="36" y="149"/>
                  <a:pt x="36" y="149"/>
                </a:cubicBezTo>
                <a:cubicBezTo>
                  <a:pt x="35" y="150"/>
                  <a:pt x="33" y="150"/>
                  <a:pt x="32" y="150"/>
                </a:cubicBezTo>
                <a:cubicBezTo>
                  <a:pt x="31" y="150"/>
                  <a:pt x="30" y="150"/>
                  <a:pt x="29" y="149"/>
                </a:cubicBezTo>
                <a:cubicBezTo>
                  <a:pt x="29" y="148"/>
                  <a:pt x="28" y="147"/>
                  <a:pt x="28" y="146"/>
                </a:cubicBezTo>
                <a:cubicBezTo>
                  <a:pt x="28" y="145"/>
                  <a:pt x="28" y="145"/>
                  <a:pt x="29" y="144"/>
                </a:cubicBezTo>
                <a:cubicBezTo>
                  <a:pt x="37" y="96"/>
                  <a:pt x="37" y="96"/>
                  <a:pt x="37" y="96"/>
                </a:cubicBezTo>
                <a:cubicBezTo>
                  <a:pt x="2" y="63"/>
                  <a:pt x="2" y="63"/>
                  <a:pt x="2" y="63"/>
                </a:cubicBezTo>
                <a:cubicBezTo>
                  <a:pt x="1" y="61"/>
                  <a:pt x="0" y="60"/>
                  <a:pt x="0" y="58"/>
                </a:cubicBezTo>
                <a:cubicBezTo>
                  <a:pt x="0" y="56"/>
                  <a:pt x="2" y="55"/>
                  <a:pt x="5" y="54"/>
                </a:cubicBezTo>
                <a:cubicBezTo>
                  <a:pt x="53" y="47"/>
                  <a:pt x="53" y="47"/>
                  <a:pt x="53" y="47"/>
                </a:cubicBezTo>
                <a:cubicBezTo>
                  <a:pt x="74" y="4"/>
                  <a:pt x="74" y="4"/>
                  <a:pt x="74" y="4"/>
                </a:cubicBezTo>
                <a:cubicBezTo>
                  <a:pt x="75" y="2"/>
                  <a:pt x="77" y="0"/>
                  <a:pt x="79" y="0"/>
                </a:cubicBezTo>
                <a:cubicBezTo>
                  <a:pt x="80" y="0"/>
                  <a:pt x="82" y="2"/>
                  <a:pt x="83" y="4"/>
                </a:cubicBezTo>
                <a:cubicBezTo>
                  <a:pt x="104" y="47"/>
                  <a:pt x="104" y="47"/>
                  <a:pt x="104" y="47"/>
                </a:cubicBezTo>
                <a:cubicBezTo>
                  <a:pt x="152" y="54"/>
                  <a:pt x="152" y="54"/>
                  <a:pt x="152" y="54"/>
                </a:cubicBezTo>
                <a:cubicBezTo>
                  <a:pt x="155" y="55"/>
                  <a:pt x="157" y="56"/>
                  <a:pt x="157" y="58"/>
                </a:cubicBezTo>
                <a:close/>
                <a:moveTo>
                  <a:pt x="107" y="92"/>
                </a:moveTo>
                <a:cubicBezTo>
                  <a:pt x="136" y="64"/>
                  <a:pt x="136" y="64"/>
                  <a:pt x="136" y="64"/>
                </a:cubicBezTo>
                <a:cubicBezTo>
                  <a:pt x="96" y="58"/>
                  <a:pt x="96" y="58"/>
                  <a:pt x="96" y="58"/>
                </a:cubicBezTo>
                <a:cubicBezTo>
                  <a:pt x="79" y="22"/>
                  <a:pt x="79" y="22"/>
                  <a:pt x="79" y="22"/>
                </a:cubicBezTo>
                <a:cubicBezTo>
                  <a:pt x="61" y="58"/>
                  <a:pt x="61" y="58"/>
                  <a:pt x="61" y="58"/>
                </a:cubicBezTo>
                <a:cubicBezTo>
                  <a:pt x="21" y="64"/>
                  <a:pt x="21" y="64"/>
                  <a:pt x="21" y="64"/>
                </a:cubicBezTo>
                <a:cubicBezTo>
                  <a:pt x="50" y="92"/>
                  <a:pt x="50" y="92"/>
                  <a:pt x="50" y="92"/>
                </a:cubicBezTo>
                <a:cubicBezTo>
                  <a:pt x="43" y="132"/>
                  <a:pt x="43" y="132"/>
                  <a:pt x="43" y="132"/>
                </a:cubicBezTo>
                <a:cubicBezTo>
                  <a:pt x="79" y="113"/>
                  <a:pt x="79" y="113"/>
                  <a:pt x="79" y="113"/>
                </a:cubicBezTo>
                <a:cubicBezTo>
                  <a:pt x="114" y="132"/>
                  <a:pt x="114" y="132"/>
                  <a:pt x="114" y="132"/>
                </a:cubicBezTo>
                <a:lnTo>
                  <a:pt x="107" y="9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2230030" y="1555541"/>
            <a:ext cx="137395" cy="151447"/>
          </a:xfrm>
          <a:custGeom>
            <a:avLst/>
            <a:gdLst>
              <a:gd name="T0" fmla="*/ 133 w 133"/>
              <a:gd name="T1" fmla="*/ 121 h 146"/>
              <a:gd name="T2" fmla="*/ 126 w 133"/>
              <a:gd name="T3" fmla="*/ 139 h 146"/>
              <a:gd name="T4" fmla="*/ 108 w 133"/>
              <a:gd name="T5" fmla="*/ 146 h 146"/>
              <a:gd name="T6" fmla="*/ 25 w 133"/>
              <a:gd name="T7" fmla="*/ 146 h 146"/>
              <a:gd name="T8" fmla="*/ 7 w 133"/>
              <a:gd name="T9" fmla="*/ 139 h 146"/>
              <a:gd name="T10" fmla="*/ 0 w 133"/>
              <a:gd name="T11" fmla="*/ 121 h 146"/>
              <a:gd name="T12" fmla="*/ 0 w 133"/>
              <a:gd name="T13" fmla="*/ 111 h 146"/>
              <a:gd name="T14" fmla="*/ 2 w 133"/>
              <a:gd name="T15" fmla="*/ 101 h 146"/>
              <a:gd name="T16" fmla="*/ 4 w 133"/>
              <a:gd name="T17" fmla="*/ 91 h 146"/>
              <a:gd name="T18" fmla="*/ 8 w 133"/>
              <a:gd name="T19" fmla="*/ 82 h 146"/>
              <a:gd name="T20" fmla="*/ 14 w 133"/>
              <a:gd name="T21" fmla="*/ 74 h 146"/>
              <a:gd name="T22" fmla="*/ 22 w 133"/>
              <a:gd name="T23" fmla="*/ 69 h 146"/>
              <a:gd name="T24" fmla="*/ 33 w 133"/>
              <a:gd name="T25" fmla="*/ 67 h 146"/>
              <a:gd name="T26" fmla="*/ 37 w 133"/>
              <a:gd name="T27" fmla="*/ 69 h 146"/>
              <a:gd name="T28" fmla="*/ 44 w 133"/>
              <a:gd name="T29" fmla="*/ 73 h 146"/>
              <a:gd name="T30" fmla="*/ 54 w 133"/>
              <a:gd name="T31" fmla="*/ 78 h 146"/>
              <a:gd name="T32" fmla="*/ 66 w 133"/>
              <a:gd name="T33" fmla="*/ 80 h 146"/>
              <a:gd name="T34" fmla="*/ 79 w 133"/>
              <a:gd name="T35" fmla="*/ 78 h 146"/>
              <a:gd name="T36" fmla="*/ 89 w 133"/>
              <a:gd name="T37" fmla="*/ 73 h 146"/>
              <a:gd name="T38" fmla="*/ 96 w 133"/>
              <a:gd name="T39" fmla="*/ 69 h 146"/>
              <a:gd name="T40" fmla="*/ 100 w 133"/>
              <a:gd name="T41" fmla="*/ 67 h 146"/>
              <a:gd name="T42" fmla="*/ 111 w 133"/>
              <a:gd name="T43" fmla="*/ 69 h 146"/>
              <a:gd name="T44" fmla="*/ 119 w 133"/>
              <a:gd name="T45" fmla="*/ 74 h 146"/>
              <a:gd name="T46" fmla="*/ 125 w 133"/>
              <a:gd name="T47" fmla="*/ 82 h 146"/>
              <a:gd name="T48" fmla="*/ 129 w 133"/>
              <a:gd name="T49" fmla="*/ 91 h 146"/>
              <a:gd name="T50" fmla="*/ 131 w 133"/>
              <a:gd name="T51" fmla="*/ 101 h 146"/>
              <a:gd name="T52" fmla="*/ 133 w 133"/>
              <a:gd name="T53" fmla="*/ 111 h 146"/>
              <a:gd name="T54" fmla="*/ 133 w 133"/>
              <a:gd name="T55" fmla="*/ 121 h 146"/>
              <a:gd name="T56" fmla="*/ 92 w 133"/>
              <a:gd name="T57" fmla="*/ 11 h 146"/>
              <a:gd name="T58" fmla="*/ 103 w 133"/>
              <a:gd name="T59" fmla="*/ 37 h 146"/>
              <a:gd name="T60" fmla="*/ 92 w 133"/>
              <a:gd name="T61" fmla="*/ 62 h 146"/>
              <a:gd name="T62" fmla="*/ 66 w 133"/>
              <a:gd name="T63" fmla="*/ 73 h 146"/>
              <a:gd name="T64" fmla="*/ 41 w 133"/>
              <a:gd name="T65" fmla="*/ 62 h 146"/>
              <a:gd name="T66" fmla="*/ 30 w 133"/>
              <a:gd name="T67" fmla="*/ 37 h 146"/>
              <a:gd name="T68" fmla="*/ 41 w 133"/>
              <a:gd name="T69" fmla="*/ 11 h 146"/>
              <a:gd name="T70" fmla="*/ 66 w 133"/>
              <a:gd name="T71" fmla="*/ 0 h 146"/>
              <a:gd name="T72" fmla="*/ 92 w 133"/>
              <a:gd name="T73" fmla="*/ 1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3" h="146">
                <a:moveTo>
                  <a:pt x="133" y="121"/>
                </a:moveTo>
                <a:cubicBezTo>
                  <a:pt x="133" y="129"/>
                  <a:pt x="131" y="135"/>
                  <a:pt x="126" y="139"/>
                </a:cubicBezTo>
                <a:cubicBezTo>
                  <a:pt x="121" y="143"/>
                  <a:pt x="115" y="146"/>
                  <a:pt x="108" y="146"/>
                </a:cubicBezTo>
                <a:cubicBezTo>
                  <a:pt x="25" y="146"/>
                  <a:pt x="25" y="146"/>
                  <a:pt x="25" y="146"/>
                </a:cubicBezTo>
                <a:cubicBezTo>
                  <a:pt x="17" y="146"/>
                  <a:pt x="11" y="143"/>
                  <a:pt x="7" y="139"/>
                </a:cubicBezTo>
                <a:cubicBezTo>
                  <a:pt x="2" y="135"/>
                  <a:pt x="0" y="129"/>
                  <a:pt x="0" y="121"/>
                </a:cubicBezTo>
                <a:cubicBezTo>
                  <a:pt x="0" y="118"/>
                  <a:pt x="0" y="114"/>
                  <a:pt x="0" y="111"/>
                </a:cubicBezTo>
                <a:cubicBezTo>
                  <a:pt x="0" y="108"/>
                  <a:pt x="1" y="105"/>
                  <a:pt x="2" y="101"/>
                </a:cubicBezTo>
                <a:cubicBezTo>
                  <a:pt x="2" y="97"/>
                  <a:pt x="3" y="94"/>
                  <a:pt x="4" y="91"/>
                </a:cubicBezTo>
                <a:cubicBezTo>
                  <a:pt x="5" y="88"/>
                  <a:pt x="6" y="85"/>
                  <a:pt x="8" y="82"/>
                </a:cubicBezTo>
                <a:cubicBezTo>
                  <a:pt x="10" y="79"/>
                  <a:pt x="12" y="76"/>
                  <a:pt x="14" y="74"/>
                </a:cubicBezTo>
                <a:cubicBezTo>
                  <a:pt x="16" y="72"/>
                  <a:pt x="19" y="70"/>
                  <a:pt x="22" y="69"/>
                </a:cubicBezTo>
                <a:cubicBezTo>
                  <a:pt x="25" y="68"/>
                  <a:pt x="29" y="67"/>
                  <a:pt x="33" y="67"/>
                </a:cubicBezTo>
                <a:cubicBezTo>
                  <a:pt x="33" y="67"/>
                  <a:pt x="34" y="68"/>
                  <a:pt x="37" y="69"/>
                </a:cubicBezTo>
                <a:cubicBezTo>
                  <a:pt x="39" y="70"/>
                  <a:pt x="41" y="72"/>
                  <a:pt x="44" y="73"/>
                </a:cubicBezTo>
                <a:cubicBezTo>
                  <a:pt x="46" y="75"/>
                  <a:pt x="50" y="77"/>
                  <a:pt x="54" y="78"/>
                </a:cubicBezTo>
                <a:cubicBezTo>
                  <a:pt x="58" y="79"/>
                  <a:pt x="62" y="80"/>
                  <a:pt x="66" y="80"/>
                </a:cubicBezTo>
                <a:cubicBezTo>
                  <a:pt x="71" y="80"/>
                  <a:pt x="75" y="79"/>
                  <a:pt x="79" y="78"/>
                </a:cubicBezTo>
                <a:cubicBezTo>
                  <a:pt x="83" y="77"/>
                  <a:pt x="87" y="75"/>
                  <a:pt x="89" y="73"/>
                </a:cubicBezTo>
                <a:cubicBezTo>
                  <a:pt x="92" y="72"/>
                  <a:pt x="94" y="70"/>
                  <a:pt x="96" y="69"/>
                </a:cubicBezTo>
                <a:cubicBezTo>
                  <a:pt x="98" y="68"/>
                  <a:pt x="100" y="67"/>
                  <a:pt x="100" y="67"/>
                </a:cubicBezTo>
                <a:cubicBezTo>
                  <a:pt x="104" y="67"/>
                  <a:pt x="108" y="68"/>
                  <a:pt x="111" y="69"/>
                </a:cubicBezTo>
                <a:cubicBezTo>
                  <a:pt x="114" y="70"/>
                  <a:pt x="117" y="72"/>
                  <a:pt x="119" y="74"/>
                </a:cubicBezTo>
                <a:cubicBezTo>
                  <a:pt x="121" y="76"/>
                  <a:pt x="123" y="79"/>
                  <a:pt x="125" y="82"/>
                </a:cubicBezTo>
                <a:cubicBezTo>
                  <a:pt x="126" y="85"/>
                  <a:pt x="128" y="88"/>
                  <a:pt x="129" y="91"/>
                </a:cubicBezTo>
                <a:cubicBezTo>
                  <a:pt x="130" y="94"/>
                  <a:pt x="131" y="97"/>
                  <a:pt x="131" y="101"/>
                </a:cubicBezTo>
                <a:cubicBezTo>
                  <a:pt x="132" y="105"/>
                  <a:pt x="132" y="108"/>
                  <a:pt x="133" y="111"/>
                </a:cubicBezTo>
                <a:cubicBezTo>
                  <a:pt x="133" y="114"/>
                  <a:pt x="133" y="118"/>
                  <a:pt x="133" y="121"/>
                </a:cubicBezTo>
                <a:close/>
                <a:moveTo>
                  <a:pt x="92" y="11"/>
                </a:moveTo>
                <a:cubicBezTo>
                  <a:pt x="99" y="18"/>
                  <a:pt x="103" y="27"/>
                  <a:pt x="103" y="37"/>
                </a:cubicBezTo>
                <a:cubicBezTo>
                  <a:pt x="103" y="47"/>
                  <a:pt x="99" y="55"/>
                  <a:pt x="92" y="62"/>
                </a:cubicBezTo>
                <a:cubicBezTo>
                  <a:pt x="85" y="69"/>
                  <a:pt x="76" y="73"/>
                  <a:pt x="66" y="73"/>
                </a:cubicBezTo>
                <a:cubicBezTo>
                  <a:pt x="56" y="73"/>
                  <a:pt x="48" y="69"/>
                  <a:pt x="41" y="62"/>
                </a:cubicBezTo>
                <a:cubicBezTo>
                  <a:pt x="34" y="55"/>
                  <a:pt x="30" y="47"/>
                  <a:pt x="30" y="37"/>
                </a:cubicBezTo>
                <a:cubicBezTo>
                  <a:pt x="30" y="27"/>
                  <a:pt x="34" y="18"/>
                  <a:pt x="41" y="11"/>
                </a:cubicBezTo>
                <a:cubicBezTo>
                  <a:pt x="48" y="4"/>
                  <a:pt x="56" y="0"/>
                  <a:pt x="66" y="0"/>
                </a:cubicBezTo>
                <a:cubicBezTo>
                  <a:pt x="76" y="0"/>
                  <a:pt x="85" y="4"/>
                  <a:pt x="92" y="1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3"/>
          <p:cNvSpPr>
            <a:spLocks noEditPoints="1"/>
          </p:cNvSpPr>
          <p:nvPr/>
        </p:nvSpPr>
        <p:spPr bwMode="auto">
          <a:xfrm>
            <a:off x="2414264" y="1555541"/>
            <a:ext cx="187357" cy="163937"/>
          </a:xfrm>
          <a:custGeom>
            <a:avLst/>
            <a:gdLst>
              <a:gd name="T0" fmla="*/ 177 w 181"/>
              <a:gd name="T1" fmla="*/ 153 h 158"/>
              <a:gd name="T2" fmla="*/ 4 w 181"/>
              <a:gd name="T3" fmla="*/ 153 h 158"/>
              <a:gd name="T4" fmla="*/ 4 w 181"/>
              <a:gd name="T5" fmla="*/ 5 h 158"/>
              <a:gd name="T6" fmla="*/ 177 w 181"/>
              <a:gd name="T7" fmla="*/ 5 h 158"/>
              <a:gd name="T8" fmla="*/ 36 w 181"/>
              <a:gd name="T9" fmla="*/ 19 h 158"/>
              <a:gd name="T10" fmla="*/ 18 w 181"/>
              <a:gd name="T11" fmla="*/ 12 h 158"/>
              <a:gd name="T12" fmla="*/ 12 w 181"/>
              <a:gd name="T13" fmla="*/ 31 h 158"/>
              <a:gd name="T14" fmla="*/ 30 w 181"/>
              <a:gd name="T15" fmla="*/ 37 h 158"/>
              <a:gd name="T16" fmla="*/ 36 w 181"/>
              <a:gd name="T17" fmla="*/ 67 h 158"/>
              <a:gd name="T18" fmla="*/ 30 w 181"/>
              <a:gd name="T19" fmla="*/ 49 h 158"/>
              <a:gd name="T20" fmla="*/ 12 w 181"/>
              <a:gd name="T21" fmla="*/ 55 h 158"/>
              <a:gd name="T22" fmla="*/ 18 w 181"/>
              <a:gd name="T23" fmla="*/ 73 h 158"/>
              <a:gd name="T24" fmla="*/ 36 w 181"/>
              <a:gd name="T25" fmla="*/ 67 h 158"/>
              <a:gd name="T26" fmla="*/ 34 w 181"/>
              <a:gd name="T27" fmla="*/ 87 h 158"/>
              <a:gd name="T28" fmla="*/ 14 w 181"/>
              <a:gd name="T29" fmla="*/ 87 h 158"/>
              <a:gd name="T30" fmla="*/ 14 w 181"/>
              <a:gd name="T31" fmla="*/ 107 h 158"/>
              <a:gd name="T32" fmla="*/ 34 w 181"/>
              <a:gd name="T33" fmla="*/ 107 h 158"/>
              <a:gd name="T34" fmla="*/ 36 w 181"/>
              <a:gd name="T35" fmla="*/ 127 h 158"/>
              <a:gd name="T36" fmla="*/ 18 w 181"/>
              <a:gd name="T37" fmla="*/ 121 h 158"/>
              <a:gd name="T38" fmla="*/ 12 w 181"/>
              <a:gd name="T39" fmla="*/ 140 h 158"/>
              <a:gd name="T40" fmla="*/ 30 w 181"/>
              <a:gd name="T41" fmla="*/ 146 h 158"/>
              <a:gd name="T42" fmla="*/ 133 w 181"/>
              <a:gd name="T43" fmla="*/ 67 h 158"/>
              <a:gd name="T44" fmla="*/ 127 w 181"/>
              <a:gd name="T45" fmla="*/ 12 h 158"/>
              <a:gd name="T46" fmla="*/ 48 w 181"/>
              <a:gd name="T47" fmla="*/ 19 h 158"/>
              <a:gd name="T48" fmla="*/ 54 w 181"/>
              <a:gd name="T49" fmla="*/ 73 h 158"/>
              <a:gd name="T50" fmla="*/ 133 w 181"/>
              <a:gd name="T51" fmla="*/ 67 h 158"/>
              <a:gd name="T52" fmla="*/ 131 w 181"/>
              <a:gd name="T53" fmla="*/ 87 h 158"/>
              <a:gd name="T54" fmla="*/ 50 w 181"/>
              <a:gd name="T55" fmla="*/ 87 h 158"/>
              <a:gd name="T56" fmla="*/ 50 w 181"/>
              <a:gd name="T57" fmla="*/ 144 h 158"/>
              <a:gd name="T58" fmla="*/ 131 w 181"/>
              <a:gd name="T59" fmla="*/ 144 h 158"/>
              <a:gd name="T60" fmla="*/ 169 w 181"/>
              <a:gd name="T61" fmla="*/ 19 h 158"/>
              <a:gd name="T62" fmla="*/ 151 w 181"/>
              <a:gd name="T63" fmla="*/ 12 h 158"/>
              <a:gd name="T64" fmla="*/ 145 w 181"/>
              <a:gd name="T65" fmla="*/ 31 h 158"/>
              <a:gd name="T66" fmla="*/ 163 w 181"/>
              <a:gd name="T67" fmla="*/ 37 h 158"/>
              <a:gd name="T68" fmla="*/ 169 w 181"/>
              <a:gd name="T69" fmla="*/ 67 h 158"/>
              <a:gd name="T70" fmla="*/ 163 w 181"/>
              <a:gd name="T71" fmla="*/ 49 h 158"/>
              <a:gd name="T72" fmla="*/ 145 w 181"/>
              <a:gd name="T73" fmla="*/ 55 h 158"/>
              <a:gd name="T74" fmla="*/ 151 w 181"/>
              <a:gd name="T75" fmla="*/ 73 h 158"/>
              <a:gd name="T76" fmla="*/ 169 w 181"/>
              <a:gd name="T77" fmla="*/ 67 h 158"/>
              <a:gd name="T78" fmla="*/ 167 w 181"/>
              <a:gd name="T79" fmla="*/ 87 h 158"/>
              <a:gd name="T80" fmla="*/ 147 w 181"/>
              <a:gd name="T81" fmla="*/ 87 h 158"/>
              <a:gd name="T82" fmla="*/ 147 w 181"/>
              <a:gd name="T83" fmla="*/ 107 h 158"/>
              <a:gd name="T84" fmla="*/ 167 w 181"/>
              <a:gd name="T85" fmla="*/ 107 h 158"/>
              <a:gd name="T86" fmla="*/ 169 w 181"/>
              <a:gd name="T87" fmla="*/ 127 h 158"/>
              <a:gd name="T88" fmla="*/ 151 w 181"/>
              <a:gd name="T89" fmla="*/ 121 h 158"/>
              <a:gd name="T90" fmla="*/ 145 w 181"/>
              <a:gd name="T91" fmla="*/ 140 h 158"/>
              <a:gd name="T92" fmla="*/ 163 w 181"/>
              <a:gd name="T93" fmla="*/ 146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81" h="158">
                <a:moveTo>
                  <a:pt x="181" y="15"/>
                </a:moveTo>
                <a:cubicBezTo>
                  <a:pt x="181" y="143"/>
                  <a:pt x="181" y="143"/>
                  <a:pt x="181" y="143"/>
                </a:cubicBezTo>
                <a:cubicBezTo>
                  <a:pt x="181" y="147"/>
                  <a:pt x="180" y="150"/>
                  <a:pt x="177" y="153"/>
                </a:cubicBezTo>
                <a:cubicBezTo>
                  <a:pt x="174" y="156"/>
                  <a:pt x="170" y="158"/>
                  <a:pt x="166" y="158"/>
                </a:cubicBezTo>
                <a:cubicBezTo>
                  <a:pt x="15" y="158"/>
                  <a:pt x="15" y="158"/>
                  <a:pt x="15" y="158"/>
                </a:cubicBezTo>
                <a:cubicBezTo>
                  <a:pt x="11" y="158"/>
                  <a:pt x="7" y="156"/>
                  <a:pt x="4" y="153"/>
                </a:cubicBezTo>
                <a:cubicBezTo>
                  <a:pt x="1" y="150"/>
                  <a:pt x="0" y="147"/>
                  <a:pt x="0" y="143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1"/>
                  <a:pt x="1" y="8"/>
                  <a:pt x="4" y="5"/>
                </a:cubicBezTo>
                <a:cubicBezTo>
                  <a:pt x="7" y="2"/>
                  <a:pt x="11" y="0"/>
                  <a:pt x="15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70" y="0"/>
                  <a:pt x="174" y="2"/>
                  <a:pt x="177" y="5"/>
                </a:cubicBezTo>
                <a:cubicBezTo>
                  <a:pt x="180" y="8"/>
                  <a:pt x="181" y="11"/>
                  <a:pt x="181" y="15"/>
                </a:cubicBezTo>
                <a:close/>
                <a:moveTo>
                  <a:pt x="36" y="31"/>
                </a:moveTo>
                <a:cubicBezTo>
                  <a:pt x="36" y="19"/>
                  <a:pt x="36" y="19"/>
                  <a:pt x="36" y="19"/>
                </a:cubicBezTo>
                <a:cubicBezTo>
                  <a:pt x="36" y="17"/>
                  <a:pt x="35" y="15"/>
                  <a:pt x="34" y="14"/>
                </a:cubicBezTo>
                <a:cubicBezTo>
                  <a:pt x="33" y="13"/>
                  <a:pt x="32" y="12"/>
                  <a:pt x="30" y="12"/>
                </a:cubicBezTo>
                <a:cubicBezTo>
                  <a:pt x="18" y="12"/>
                  <a:pt x="18" y="12"/>
                  <a:pt x="18" y="12"/>
                </a:cubicBezTo>
                <a:cubicBezTo>
                  <a:pt x="16" y="12"/>
                  <a:pt x="15" y="13"/>
                  <a:pt x="14" y="14"/>
                </a:cubicBezTo>
                <a:cubicBezTo>
                  <a:pt x="12" y="15"/>
                  <a:pt x="12" y="17"/>
                  <a:pt x="12" y="19"/>
                </a:cubicBezTo>
                <a:cubicBezTo>
                  <a:pt x="12" y="31"/>
                  <a:pt x="12" y="31"/>
                  <a:pt x="12" y="31"/>
                </a:cubicBezTo>
                <a:cubicBezTo>
                  <a:pt x="12" y="32"/>
                  <a:pt x="12" y="34"/>
                  <a:pt x="14" y="35"/>
                </a:cubicBezTo>
                <a:cubicBezTo>
                  <a:pt x="15" y="36"/>
                  <a:pt x="16" y="37"/>
                  <a:pt x="18" y="37"/>
                </a:cubicBezTo>
                <a:cubicBezTo>
                  <a:pt x="30" y="37"/>
                  <a:pt x="30" y="37"/>
                  <a:pt x="30" y="37"/>
                </a:cubicBezTo>
                <a:cubicBezTo>
                  <a:pt x="32" y="37"/>
                  <a:pt x="33" y="36"/>
                  <a:pt x="34" y="35"/>
                </a:cubicBezTo>
                <a:cubicBezTo>
                  <a:pt x="35" y="34"/>
                  <a:pt x="36" y="32"/>
                  <a:pt x="36" y="31"/>
                </a:cubicBezTo>
                <a:close/>
                <a:moveTo>
                  <a:pt x="36" y="67"/>
                </a:moveTo>
                <a:cubicBezTo>
                  <a:pt x="36" y="55"/>
                  <a:pt x="36" y="55"/>
                  <a:pt x="36" y="55"/>
                </a:cubicBezTo>
                <a:cubicBezTo>
                  <a:pt x="36" y="53"/>
                  <a:pt x="35" y="52"/>
                  <a:pt x="34" y="51"/>
                </a:cubicBezTo>
                <a:cubicBezTo>
                  <a:pt x="33" y="49"/>
                  <a:pt x="32" y="49"/>
                  <a:pt x="30" y="49"/>
                </a:cubicBezTo>
                <a:cubicBezTo>
                  <a:pt x="18" y="49"/>
                  <a:pt x="18" y="49"/>
                  <a:pt x="18" y="49"/>
                </a:cubicBezTo>
                <a:cubicBezTo>
                  <a:pt x="16" y="49"/>
                  <a:pt x="15" y="49"/>
                  <a:pt x="14" y="51"/>
                </a:cubicBezTo>
                <a:cubicBezTo>
                  <a:pt x="12" y="52"/>
                  <a:pt x="12" y="53"/>
                  <a:pt x="12" y="55"/>
                </a:cubicBezTo>
                <a:cubicBezTo>
                  <a:pt x="12" y="67"/>
                  <a:pt x="12" y="67"/>
                  <a:pt x="12" y="67"/>
                </a:cubicBezTo>
                <a:cubicBezTo>
                  <a:pt x="12" y="69"/>
                  <a:pt x="12" y="70"/>
                  <a:pt x="14" y="71"/>
                </a:cubicBezTo>
                <a:cubicBezTo>
                  <a:pt x="15" y="72"/>
                  <a:pt x="16" y="73"/>
                  <a:pt x="18" y="73"/>
                </a:cubicBezTo>
                <a:cubicBezTo>
                  <a:pt x="30" y="73"/>
                  <a:pt x="30" y="73"/>
                  <a:pt x="30" y="73"/>
                </a:cubicBezTo>
                <a:cubicBezTo>
                  <a:pt x="32" y="73"/>
                  <a:pt x="33" y="72"/>
                  <a:pt x="34" y="71"/>
                </a:cubicBezTo>
                <a:cubicBezTo>
                  <a:pt x="35" y="70"/>
                  <a:pt x="36" y="69"/>
                  <a:pt x="36" y="67"/>
                </a:cubicBezTo>
                <a:close/>
                <a:moveTo>
                  <a:pt x="36" y="103"/>
                </a:moveTo>
                <a:cubicBezTo>
                  <a:pt x="36" y="91"/>
                  <a:pt x="36" y="91"/>
                  <a:pt x="36" y="91"/>
                </a:cubicBezTo>
                <a:cubicBezTo>
                  <a:pt x="36" y="89"/>
                  <a:pt x="35" y="88"/>
                  <a:pt x="34" y="87"/>
                </a:cubicBezTo>
                <a:cubicBezTo>
                  <a:pt x="33" y="86"/>
                  <a:pt x="32" y="85"/>
                  <a:pt x="30" y="85"/>
                </a:cubicBezTo>
                <a:cubicBezTo>
                  <a:pt x="18" y="85"/>
                  <a:pt x="18" y="85"/>
                  <a:pt x="18" y="85"/>
                </a:cubicBezTo>
                <a:cubicBezTo>
                  <a:pt x="16" y="85"/>
                  <a:pt x="15" y="86"/>
                  <a:pt x="14" y="87"/>
                </a:cubicBezTo>
                <a:cubicBezTo>
                  <a:pt x="12" y="88"/>
                  <a:pt x="12" y="89"/>
                  <a:pt x="12" y="91"/>
                </a:cubicBezTo>
                <a:cubicBezTo>
                  <a:pt x="12" y="103"/>
                  <a:pt x="12" y="103"/>
                  <a:pt x="12" y="103"/>
                </a:cubicBezTo>
                <a:cubicBezTo>
                  <a:pt x="12" y="105"/>
                  <a:pt x="12" y="106"/>
                  <a:pt x="14" y="107"/>
                </a:cubicBezTo>
                <a:cubicBezTo>
                  <a:pt x="15" y="109"/>
                  <a:pt x="16" y="109"/>
                  <a:pt x="18" y="109"/>
                </a:cubicBezTo>
                <a:cubicBezTo>
                  <a:pt x="30" y="109"/>
                  <a:pt x="30" y="109"/>
                  <a:pt x="30" y="109"/>
                </a:cubicBezTo>
                <a:cubicBezTo>
                  <a:pt x="32" y="109"/>
                  <a:pt x="33" y="109"/>
                  <a:pt x="34" y="107"/>
                </a:cubicBezTo>
                <a:cubicBezTo>
                  <a:pt x="35" y="106"/>
                  <a:pt x="36" y="105"/>
                  <a:pt x="36" y="103"/>
                </a:cubicBezTo>
                <a:close/>
                <a:moveTo>
                  <a:pt x="36" y="140"/>
                </a:moveTo>
                <a:cubicBezTo>
                  <a:pt x="36" y="127"/>
                  <a:pt x="36" y="127"/>
                  <a:pt x="36" y="127"/>
                </a:cubicBezTo>
                <a:cubicBezTo>
                  <a:pt x="36" y="126"/>
                  <a:pt x="35" y="124"/>
                  <a:pt x="34" y="123"/>
                </a:cubicBezTo>
                <a:cubicBezTo>
                  <a:pt x="33" y="122"/>
                  <a:pt x="32" y="121"/>
                  <a:pt x="30" y="121"/>
                </a:cubicBezTo>
                <a:cubicBezTo>
                  <a:pt x="18" y="121"/>
                  <a:pt x="18" y="121"/>
                  <a:pt x="18" y="121"/>
                </a:cubicBezTo>
                <a:cubicBezTo>
                  <a:pt x="16" y="121"/>
                  <a:pt x="15" y="122"/>
                  <a:pt x="14" y="123"/>
                </a:cubicBezTo>
                <a:cubicBezTo>
                  <a:pt x="12" y="124"/>
                  <a:pt x="12" y="126"/>
                  <a:pt x="12" y="127"/>
                </a:cubicBezTo>
                <a:cubicBezTo>
                  <a:pt x="12" y="140"/>
                  <a:pt x="12" y="140"/>
                  <a:pt x="12" y="140"/>
                </a:cubicBezTo>
                <a:cubicBezTo>
                  <a:pt x="12" y="141"/>
                  <a:pt x="12" y="143"/>
                  <a:pt x="14" y="144"/>
                </a:cubicBezTo>
                <a:cubicBezTo>
                  <a:pt x="15" y="145"/>
                  <a:pt x="16" y="146"/>
                  <a:pt x="18" y="146"/>
                </a:cubicBezTo>
                <a:cubicBezTo>
                  <a:pt x="30" y="146"/>
                  <a:pt x="30" y="146"/>
                  <a:pt x="30" y="146"/>
                </a:cubicBezTo>
                <a:cubicBezTo>
                  <a:pt x="32" y="146"/>
                  <a:pt x="33" y="145"/>
                  <a:pt x="34" y="144"/>
                </a:cubicBezTo>
                <a:cubicBezTo>
                  <a:pt x="35" y="143"/>
                  <a:pt x="36" y="141"/>
                  <a:pt x="36" y="140"/>
                </a:cubicBezTo>
                <a:close/>
                <a:moveTo>
                  <a:pt x="133" y="67"/>
                </a:moveTo>
                <a:cubicBezTo>
                  <a:pt x="133" y="19"/>
                  <a:pt x="133" y="19"/>
                  <a:pt x="133" y="19"/>
                </a:cubicBezTo>
                <a:cubicBezTo>
                  <a:pt x="133" y="17"/>
                  <a:pt x="132" y="15"/>
                  <a:pt x="131" y="14"/>
                </a:cubicBezTo>
                <a:cubicBezTo>
                  <a:pt x="130" y="13"/>
                  <a:pt x="128" y="12"/>
                  <a:pt x="127" y="12"/>
                </a:cubicBezTo>
                <a:cubicBezTo>
                  <a:pt x="54" y="12"/>
                  <a:pt x="54" y="12"/>
                  <a:pt x="54" y="12"/>
                </a:cubicBezTo>
                <a:cubicBezTo>
                  <a:pt x="52" y="12"/>
                  <a:pt x="51" y="13"/>
                  <a:pt x="50" y="14"/>
                </a:cubicBezTo>
                <a:cubicBezTo>
                  <a:pt x="49" y="15"/>
                  <a:pt x="48" y="17"/>
                  <a:pt x="48" y="19"/>
                </a:cubicBezTo>
                <a:cubicBezTo>
                  <a:pt x="48" y="67"/>
                  <a:pt x="48" y="67"/>
                  <a:pt x="48" y="67"/>
                </a:cubicBezTo>
                <a:cubicBezTo>
                  <a:pt x="48" y="69"/>
                  <a:pt x="49" y="70"/>
                  <a:pt x="50" y="71"/>
                </a:cubicBezTo>
                <a:cubicBezTo>
                  <a:pt x="51" y="72"/>
                  <a:pt x="52" y="73"/>
                  <a:pt x="54" y="73"/>
                </a:cubicBezTo>
                <a:cubicBezTo>
                  <a:pt x="127" y="73"/>
                  <a:pt x="127" y="73"/>
                  <a:pt x="127" y="73"/>
                </a:cubicBezTo>
                <a:cubicBezTo>
                  <a:pt x="128" y="73"/>
                  <a:pt x="130" y="72"/>
                  <a:pt x="131" y="71"/>
                </a:cubicBezTo>
                <a:cubicBezTo>
                  <a:pt x="132" y="70"/>
                  <a:pt x="133" y="69"/>
                  <a:pt x="133" y="67"/>
                </a:cubicBezTo>
                <a:close/>
                <a:moveTo>
                  <a:pt x="133" y="140"/>
                </a:moveTo>
                <a:cubicBezTo>
                  <a:pt x="133" y="91"/>
                  <a:pt x="133" y="91"/>
                  <a:pt x="133" y="91"/>
                </a:cubicBezTo>
                <a:cubicBezTo>
                  <a:pt x="133" y="89"/>
                  <a:pt x="132" y="88"/>
                  <a:pt x="131" y="87"/>
                </a:cubicBezTo>
                <a:cubicBezTo>
                  <a:pt x="130" y="86"/>
                  <a:pt x="128" y="85"/>
                  <a:pt x="127" y="85"/>
                </a:cubicBezTo>
                <a:cubicBezTo>
                  <a:pt x="54" y="85"/>
                  <a:pt x="54" y="85"/>
                  <a:pt x="54" y="85"/>
                </a:cubicBezTo>
                <a:cubicBezTo>
                  <a:pt x="52" y="85"/>
                  <a:pt x="51" y="86"/>
                  <a:pt x="50" y="87"/>
                </a:cubicBezTo>
                <a:cubicBezTo>
                  <a:pt x="49" y="88"/>
                  <a:pt x="48" y="89"/>
                  <a:pt x="48" y="91"/>
                </a:cubicBezTo>
                <a:cubicBezTo>
                  <a:pt x="48" y="140"/>
                  <a:pt x="48" y="140"/>
                  <a:pt x="48" y="140"/>
                </a:cubicBezTo>
                <a:cubicBezTo>
                  <a:pt x="48" y="141"/>
                  <a:pt x="49" y="143"/>
                  <a:pt x="50" y="144"/>
                </a:cubicBezTo>
                <a:cubicBezTo>
                  <a:pt x="51" y="145"/>
                  <a:pt x="52" y="146"/>
                  <a:pt x="54" y="146"/>
                </a:cubicBezTo>
                <a:cubicBezTo>
                  <a:pt x="127" y="146"/>
                  <a:pt x="127" y="146"/>
                  <a:pt x="127" y="146"/>
                </a:cubicBezTo>
                <a:cubicBezTo>
                  <a:pt x="128" y="146"/>
                  <a:pt x="130" y="145"/>
                  <a:pt x="131" y="144"/>
                </a:cubicBezTo>
                <a:cubicBezTo>
                  <a:pt x="132" y="143"/>
                  <a:pt x="133" y="141"/>
                  <a:pt x="133" y="140"/>
                </a:cubicBezTo>
                <a:close/>
                <a:moveTo>
                  <a:pt x="169" y="31"/>
                </a:moveTo>
                <a:cubicBezTo>
                  <a:pt x="169" y="19"/>
                  <a:pt x="169" y="19"/>
                  <a:pt x="169" y="19"/>
                </a:cubicBezTo>
                <a:cubicBezTo>
                  <a:pt x="169" y="17"/>
                  <a:pt x="168" y="15"/>
                  <a:pt x="167" y="14"/>
                </a:cubicBezTo>
                <a:cubicBezTo>
                  <a:pt x="166" y="13"/>
                  <a:pt x="165" y="12"/>
                  <a:pt x="163" y="12"/>
                </a:cubicBezTo>
                <a:cubicBezTo>
                  <a:pt x="151" y="12"/>
                  <a:pt x="151" y="12"/>
                  <a:pt x="151" y="12"/>
                </a:cubicBezTo>
                <a:cubicBezTo>
                  <a:pt x="149" y="12"/>
                  <a:pt x="148" y="13"/>
                  <a:pt x="147" y="14"/>
                </a:cubicBezTo>
                <a:cubicBezTo>
                  <a:pt x="145" y="15"/>
                  <a:pt x="145" y="17"/>
                  <a:pt x="145" y="19"/>
                </a:cubicBezTo>
                <a:cubicBezTo>
                  <a:pt x="145" y="31"/>
                  <a:pt x="145" y="31"/>
                  <a:pt x="145" y="31"/>
                </a:cubicBezTo>
                <a:cubicBezTo>
                  <a:pt x="145" y="32"/>
                  <a:pt x="145" y="34"/>
                  <a:pt x="147" y="35"/>
                </a:cubicBezTo>
                <a:cubicBezTo>
                  <a:pt x="148" y="36"/>
                  <a:pt x="149" y="37"/>
                  <a:pt x="151" y="37"/>
                </a:cubicBezTo>
                <a:cubicBezTo>
                  <a:pt x="163" y="37"/>
                  <a:pt x="163" y="37"/>
                  <a:pt x="163" y="37"/>
                </a:cubicBezTo>
                <a:cubicBezTo>
                  <a:pt x="165" y="37"/>
                  <a:pt x="166" y="36"/>
                  <a:pt x="167" y="35"/>
                </a:cubicBezTo>
                <a:cubicBezTo>
                  <a:pt x="168" y="34"/>
                  <a:pt x="169" y="32"/>
                  <a:pt x="169" y="31"/>
                </a:cubicBezTo>
                <a:close/>
                <a:moveTo>
                  <a:pt x="169" y="67"/>
                </a:moveTo>
                <a:cubicBezTo>
                  <a:pt x="169" y="55"/>
                  <a:pt x="169" y="55"/>
                  <a:pt x="169" y="55"/>
                </a:cubicBezTo>
                <a:cubicBezTo>
                  <a:pt x="169" y="53"/>
                  <a:pt x="168" y="52"/>
                  <a:pt x="167" y="51"/>
                </a:cubicBezTo>
                <a:cubicBezTo>
                  <a:pt x="166" y="49"/>
                  <a:pt x="165" y="49"/>
                  <a:pt x="163" y="49"/>
                </a:cubicBezTo>
                <a:cubicBezTo>
                  <a:pt x="151" y="49"/>
                  <a:pt x="151" y="49"/>
                  <a:pt x="151" y="49"/>
                </a:cubicBezTo>
                <a:cubicBezTo>
                  <a:pt x="149" y="49"/>
                  <a:pt x="148" y="49"/>
                  <a:pt x="147" y="51"/>
                </a:cubicBezTo>
                <a:cubicBezTo>
                  <a:pt x="145" y="52"/>
                  <a:pt x="145" y="53"/>
                  <a:pt x="145" y="55"/>
                </a:cubicBezTo>
                <a:cubicBezTo>
                  <a:pt x="145" y="67"/>
                  <a:pt x="145" y="67"/>
                  <a:pt x="145" y="67"/>
                </a:cubicBezTo>
                <a:cubicBezTo>
                  <a:pt x="145" y="69"/>
                  <a:pt x="145" y="70"/>
                  <a:pt x="147" y="71"/>
                </a:cubicBezTo>
                <a:cubicBezTo>
                  <a:pt x="148" y="72"/>
                  <a:pt x="149" y="73"/>
                  <a:pt x="151" y="73"/>
                </a:cubicBezTo>
                <a:cubicBezTo>
                  <a:pt x="163" y="73"/>
                  <a:pt x="163" y="73"/>
                  <a:pt x="163" y="73"/>
                </a:cubicBezTo>
                <a:cubicBezTo>
                  <a:pt x="165" y="73"/>
                  <a:pt x="166" y="72"/>
                  <a:pt x="167" y="71"/>
                </a:cubicBezTo>
                <a:cubicBezTo>
                  <a:pt x="168" y="70"/>
                  <a:pt x="169" y="69"/>
                  <a:pt x="169" y="67"/>
                </a:cubicBezTo>
                <a:close/>
                <a:moveTo>
                  <a:pt x="169" y="103"/>
                </a:moveTo>
                <a:cubicBezTo>
                  <a:pt x="169" y="91"/>
                  <a:pt x="169" y="91"/>
                  <a:pt x="169" y="91"/>
                </a:cubicBezTo>
                <a:cubicBezTo>
                  <a:pt x="169" y="89"/>
                  <a:pt x="168" y="88"/>
                  <a:pt x="167" y="87"/>
                </a:cubicBezTo>
                <a:cubicBezTo>
                  <a:pt x="166" y="86"/>
                  <a:pt x="165" y="85"/>
                  <a:pt x="163" y="85"/>
                </a:cubicBezTo>
                <a:cubicBezTo>
                  <a:pt x="151" y="85"/>
                  <a:pt x="151" y="85"/>
                  <a:pt x="151" y="85"/>
                </a:cubicBezTo>
                <a:cubicBezTo>
                  <a:pt x="149" y="85"/>
                  <a:pt x="148" y="86"/>
                  <a:pt x="147" y="87"/>
                </a:cubicBezTo>
                <a:cubicBezTo>
                  <a:pt x="145" y="88"/>
                  <a:pt x="145" y="89"/>
                  <a:pt x="145" y="91"/>
                </a:cubicBezTo>
                <a:cubicBezTo>
                  <a:pt x="145" y="103"/>
                  <a:pt x="145" y="103"/>
                  <a:pt x="145" y="103"/>
                </a:cubicBezTo>
                <a:cubicBezTo>
                  <a:pt x="145" y="105"/>
                  <a:pt x="145" y="106"/>
                  <a:pt x="147" y="107"/>
                </a:cubicBezTo>
                <a:cubicBezTo>
                  <a:pt x="148" y="109"/>
                  <a:pt x="149" y="109"/>
                  <a:pt x="151" y="109"/>
                </a:cubicBezTo>
                <a:cubicBezTo>
                  <a:pt x="163" y="109"/>
                  <a:pt x="163" y="109"/>
                  <a:pt x="163" y="109"/>
                </a:cubicBezTo>
                <a:cubicBezTo>
                  <a:pt x="165" y="109"/>
                  <a:pt x="166" y="109"/>
                  <a:pt x="167" y="107"/>
                </a:cubicBezTo>
                <a:cubicBezTo>
                  <a:pt x="168" y="106"/>
                  <a:pt x="169" y="105"/>
                  <a:pt x="169" y="103"/>
                </a:cubicBezTo>
                <a:close/>
                <a:moveTo>
                  <a:pt x="169" y="140"/>
                </a:moveTo>
                <a:cubicBezTo>
                  <a:pt x="169" y="127"/>
                  <a:pt x="169" y="127"/>
                  <a:pt x="169" y="127"/>
                </a:cubicBezTo>
                <a:cubicBezTo>
                  <a:pt x="169" y="126"/>
                  <a:pt x="168" y="124"/>
                  <a:pt x="167" y="123"/>
                </a:cubicBezTo>
                <a:cubicBezTo>
                  <a:pt x="166" y="122"/>
                  <a:pt x="165" y="121"/>
                  <a:pt x="163" y="121"/>
                </a:cubicBezTo>
                <a:cubicBezTo>
                  <a:pt x="151" y="121"/>
                  <a:pt x="151" y="121"/>
                  <a:pt x="151" y="121"/>
                </a:cubicBezTo>
                <a:cubicBezTo>
                  <a:pt x="149" y="121"/>
                  <a:pt x="148" y="122"/>
                  <a:pt x="147" y="123"/>
                </a:cubicBezTo>
                <a:cubicBezTo>
                  <a:pt x="145" y="124"/>
                  <a:pt x="145" y="126"/>
                  <a:pt x="145" y="127"/>
                </a:cubicBezTo>
                <a:cubicBezTo>
                  <a:pt x="145" y="140"/>
                  <a:pt x="145" y="140"/>
                  <a:pt x="145" y="140"/>
                </a:cubicBezTo>
                <a:cubicBezTo>
                  <a:pt x="145" y="141"/>
                  <a:pt x="145" y="143"/>
                  <a:pt x="147" y="144"/>
                </a:cubicBezTo>
                <a:cubicBezTo>
                  <a:pt x="148" y="145"/>
                  <a:pt x="149" y="146"/>
                  <a:pt x="151" y="146"/>
                </a:cubicBezTo>
                <a:cubicBezTo>
                  <a:pt x="163" y="146"/>
                  <a:pt x="163" y="146"/>
                  <a:pt x="163" y="146"/>
                </a:cubicBezTo>
                <a:cubicBezTo>
                  <a:pt x="165" y="146"/>
                  <a:pt x="166" y="145"/>
                  <a:pt x="167" y="144"/>
                </a:cubicBezTo>
                <a:cubicBezTo>
                  <a:pt x="168" y="143"/>
                  <a:pt x="169" y="141"/>
                  <a:pt x="169" y="14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4"/>
          <p:cNvSpPr>
            <a:spLocks noEditPoints="1"/>
          </p:cNvSpPr>
          <p:nvPr/>
        </p:nvSpPr>
        <p:spPr bwMode="auto">
          <a:xfrm>
            <a:off x="2648458" y="1555540"/>
            <a:ext cx="162376" cy="138956"/>
          </a:xfrm>
          <a:custGeom>
            <a:avLst/>
            <a:gdLst>
              <a:gd name="T0" fmla="*/ 72 w 157"/>
              <a:gd name="T1" fmla="*/ 12 h 133"/>
              <a:gd name="T2" fmla="*/ 72 w 157"/>
              <a:gd name="T3" fmla="*/ 49 h 133"/>
              <a:gd name="T4" fmla="*/ 69 w 157"/>
              <a:gd name="T5" fmla="*/ 57 h 133"/>
              <a:gd name="T6" fmla="*/ 60 w 157"/>
              <a:gd name="T7" fmla="*/ 61 h 133"/>
              <a:gd name="T8" fmla="*/ 12 w 157"/>
              <a:gd name="T9" fmla="*/ 61 h 133"/>
              <a:gd name="T10" fmla="*/ 3 w 157"/>
              <a:gd name="T11" fmla="*/ 57 h 133"/>
              <a:gd name="T12" fmla="*/ 0 w 157"/>
              <a:gd name="T13" fmla="*/ 49 h 133"/>
              <a:gd name="T14" fmla="*/ 0 w 157"/>
              <a:gd name="T15" fmla="*/ 12 h 133"/>
              <a:gd name="T16" fmla="*/ 3 w 157"/>
              <a:gd name="T17" fmla="*/ 4 h 133"/>
              <a:gd name="T18" fmla="*/ 12 w 157"/>
              <a:gd name="T19" fmla="*/ 0 h 133"/>
              <a:gd name="T20" fmla="*/ 60 w 157"/>
              <a:gd name="T21" fmla="*/ 0 h 133"/>
              <a:gd name="T22" fmla="*/ 69 w 157"/>
              <a:gd name="T23" fmla="*/ 4 h 133"/>
              <a:gd name="T24" fmla="*/ 72 w 157"/>
              <a:gd name="T25" fmla="*/ 12 h 133"/>
              <a:gd name="T26" fmla="*/ 72 w 157"/>
              <a:gd name="T27" fmla="*/ 85 h 133"/>
              <a:gd name="T28" fmla="*/ 72 w 157"/>
              <a:gd name="T29" fmla="*/ 121 h 133"/>
              <a:gd name="T30" fmla="*/ 69 w 157"/>
              <a:gd name="T31" fmla="*/ 130 h 133"/>
              <a:gd name="T32" fmla="*/ 60 w 157"/>
              <a:gd name="T33" fmla="*/ 133 h 133"/>
              <a:gd name="T34" fmla="*/ 12 w 157"/>
              <a:gd name="T35" fmla="*/ 133 h 133"/>
              <a:gd name="T36" fmla="*/ 3 w 157"/>
              <a:gd name="T37" fmla="*/ 130 h 133"/>
              <a:gd name="T38" fmla="*/ 0 w 157"/>
              <a:gd name="T39" fmla="*/ 121 h 133"/>
              <a:gd name="T40" fmla="*/ 0 w 157"/>
              <a:gd name="T41" fmla="*/ 85 h 133"/>
              <a:gd name="T42" fmla="*/ 3 w 157"/>
              <a:gd name="T43" fmla="*/ 77 h 133"/>
              <a:gd name="T44" fmla="*/ 12 w 157"/>
              <a:gd name="T45" fmla="*/ 73 h 133"/>
              <a:gd name="T46" fmla="*/ 60 w 157"/>
              <a:gd name="T47" fmla="*/ 73 h 133"/>
              <a:gd name="T48" fmla="*/ 69 w 157"/>
              <a:gd name="T49" fmla="*/ 77 h 133"/>
              <a:gd name="T50" fmla="*/ 72 w 157"/>
              <a:gd name="T51" fmla="*/ 85 h 133"/>
              <a:gd name="T52" fmla="*/ 157 w 157"/>
              <a:gd name="T53" fmla="*/ 12 h 133"/>
              <a:gd name="T54" fmla="*/ 157 w 157"/>
              <a:gd name="T55" fmla="*/ 49 h 133"/>
              <a:gd name="T56" fmla="*/ 154 w 157"/>
              <a:gd name="T57" fmla="*/ 57 h 133"/>
              <a:gd name="T58" fmla="*/ 145 w 157"/>
              <a:gd name="T59" fmla="*/ 61 h 133"/>
              <a:gd name="T60" fmla="*/ 97 w 157"/>
              <a:gd name="T61" fmla="*/ 61 h 133"/>
              <a:gd name="T62" fmla="*/ 88 w 157"/>
              <a:gd name="T63" fmla="*/ 57 h 133"/>
              <a:gd name="T64" fmla="*/ 85 w 157"/>
              <a:gd name="T65" fmla="*/ 49 h 133"/>
              <a:gd name="T66" fmla="*/ 85 w 157"/>
              <a:gd name="T67" fmla="*/ 12 h 133"/>
              <a:gd name="T68" fmla="*/ 88 w 157"/>
              <a:gd name="T69" fmla="*/ 4 h 133"/>
              <a:gd name="T70" fmla="*/ 97 w 157"/>
              <a:gd name="T71" fmla="*/ 0 h 133"/>
              <a:gd name="T72" fmla="*/ 145 w 157"/>
              <a:gd name="T73" fmla="*/ 0 h 133"/>
              <a:gd name="T74" fmla="*/ 154 w 157"/>
              <a:gd name="T75" fmla="*/ 4 h 133"/>
              <a:gd name="T76" fmla="*/ 157 w 157"/>
              <a:gd name="T77" fmla="*/ 12 h 133"/>
              <a:gd name="T78" fmla="*/ 157 w 157"/>
              <a:gd name="T79" fmla="*/ 85 h 133"/>
              <a:gd name="T80" fmla="*/ 157 w 157"/>
              <a:gd name="T81" fmla="*/ 121 h 133"/>
              <a:gd name="T82" fmla="*/ 154 w 157"/>
              <a:gd name="T83" fmla="*/ 130 h 133"/>
              <a:gd name="T84" fmla="*/ 145 w 157"/>
              <a:gd name="T85" fmla="*/ 133 h 133"/>
              <a:gd name="T86" fmla="*/ 97 w 157"/>
              <a:gd name="T87" fmla="*/ 133 h 133"/>
              <a:gd name="T88" fmla="*/ 88 w 157"/>
              <a:gd name="T89" fmla="*/ 130 h 133"/>
              <a:gd name="T90" fmla="*/ 85 w 157"/>
              <a:gd name="T91" fmla="*/ 121 h 133"/>
              <a:gd name="T92" fmla="*/ 85 w 157"/>
              <a:gd name="T93" fmla="*/ 85 h 133"/>
              <a:gd name="T94" fmla="*/ 88 w 157"/>
              <a:gd name="T95" fmla="*/ 77 h 133"/>
              <a:gd name="T96" fmla="*/ 97 w 157"/>
              <a:gd name="T97" fmla="*/ 73 h 133"/>
              <a:gd name="T98" fmla="*/ 145 w 157"/>
              <a:gd name="T99" fmla="*/ 73 h 133"/>
              <a:gd name="T100" fmla="*/ 154 w 157"/>
              <a:gd name="T101" fmla="*/ 77 h 133"/>
              <a:gd name="T102" fmla="*/ 157 w 157"/>
              <a:gd name="T103" fmla="*/ 85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57" h="133">
                <a:moveTo>
                  <a:pt x="72" y="12"/>
                </a:moveTo>
                <a:cubicBezTo>
                  <a:pt x="72" y="49"/>
                  <a:pt x="72" y="49"/>
                  <a:pt x="72" y="49"/>
                </a:cubicBezTo>
                <a:cubicBezTo>
                  <a:pt x="72" y="52"/>
                  <a:pt x="71" y="55"/>
                  <a:pt x="69" y="57"/>
                </a:cubicBezTo>
                <a:cubicBezTo>
                  <a:pt x="66" y="60"/>
                  <a:pt x="64" y="61"/>
                  <a:pt x="6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9" y="61"/>
                  <a:pt x="6" y="60"/>
                  <a:pt x="3" y="57"/>
                </a:cubicBezTo>
                <a:cubicBezTo>
                  <a:pt x="1" y="55"/>
                  <a:pt x="0" y="52"/>
                  <a:pt x="0" y="49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9"/>
                  <a:pt x="1" y="6"/>
                  <a:pt x="3" y="4"/>
                </a:cubicBezTo>
                <a:cubicBezTo>
                  <a:pt x="6" y="2"/>
                  <a:pt x="9" y="0"/>
                  <a:pt x="12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4" y="0"/>
                  <a:pt x="66" y="2"/>
                  <a:pt x="69" y="4"/>
                </a:cubicBezTo>
                <a:cubicBezTo>
                  <a:pt x="71" y="6"/>
                  <a:pt x="72" y="9"/>
                  <a:pt x="72" y="12"/>
                </a:cubicBezTo>
                <a:close/>
                <a:moveTo>
                  <a:pt x="72" y="85"/>
                </a:moveTo>
                <a:cubicBezTo>
                  <a:pt x="72" y="121"/>
                  <a:pt x="72" y="121"/>
                  <a:pt x="72" y="121"/>
                </a:cubicBezTo>
                <a:cubicBezTo>
                  <a:pt x="72" y="125"/>
                  <a:pt x="71" y="127"/>
                  <a:pt x="69" y="130"/>
                </a:cubicBezTo>
                <a:cubicBezTo>
                  <a:pt x="66" y="132"/>
                  <a:pt x="64" y="133"/>
                  <a:pt x="60" y="133"/>
                </a:cubicBezTo>
                <a:cubicBezTo>
                  <a:pt x="12" y="133"/>
                  <a:pt x="12" y="133"/>
                  <a:pt x="12" y="133"/>
                </a:cubicBezTo>
                <a:cubicBezTo>
                  <a:pt x="9" y="133"/>
                  <a:pt x="6" y="132"/>
                  <a:pt x="3" y="130"/>
                </a:cubicBezTo>
                <a:cubicBezTo>
                  <a:pt x="1" y="127"/>
                  <a:pt x="0" y="125"/>
                  <a:pt x="0" y="121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82"/>
                  <a:pt x="1" y="79"/>
                  <a:pt x="3" y="77"/>
                </a:cubicBezTo>
                <a:cubicBezTo>
                  <a:pt x="6" y="74"/>
                  <a:pt x="9" y="73"/>
                  <a:pt x="12" y="73"/>
                </a:cubicBezTo>
                <a:cubicBezTo>
                  <a:pt x="60" y="73"/>
                  <a:pt x="60" y="73"/>
                  <a:pt x="60" y="73"/>
                </a:cubicBezTo>
                <a:cubicBezTo>
                  <a:pt x="64" y="73"/>
                  <a:pt x="66" y="74"/>
                  <a:pt x="69" y="77"/>
                </a:cubicBezTo>
                <a:cubicBezTo>
                  <a:pt x="71" y="79"/>
                  <a:pt x="72" y="82"/>
                  <a:pt x="72" y="85"/>
                </a:cubicBezTo>
                <a:close/>
                <a:moveTo>
                  <a:pt x="157" y="12"/>
                </a:moveTo>
                <a:cubicBezTo>
                  <a:pt x="157" y="49"/>
                  <a:pt x="157" y="49"/>
                  <a:pt x="157" y="49"/>
                </a:cubicBezTo>
                <a:cubicBezTo>
                  <a:pt x="157" y="52"/>
                  <a:pt x="156" y="55"/>
                  <a:pt x="154" y="57"/>
                </a:cubicBezTo>
                <a:cubicBezTo>
                  <a:pt x="151" y="60"/>
                  <a:pt x="148" y="61"/>
                  <a:pt x="145" y="61"/>
                </a:cubicBezTo>
                <a:cubicBezTo>
                  <a:pt x="97" y="61"/>
                  <a:pt x="97" y="61"/>
                  <a:pt x="97" y="61"/>
                </a:cubicBezTo>
                <a:cubicBezTo>
                  <a:pt x="93" y="61"/>
                  <a:pt x="90" y="60"/>
                  <a:pt x="88" y="57"/>
                </a:cubicBezTo>
                <a:cubicBezTo>
                  <a:pt x="86" y="55"/>
                  <a:pt x="85" y="52"/>
                  <a:pt x="85" y="49"/>
                </a:cubicBezTo>
                <a:cubicBezTo>
                  <a:pt x="85" y="12"/>
                  <a:pt x="85" y="12"/>
                  <a:pt x="85" y="12"/>
                </a:cubicBezTo>
                <a:cubicBezTo>
                  <a:pt x="85" y="9"/>
                  <a:pt x="86" y="6"/>
                  <a:pt x="88" y="4"/>
                </a:cubicBezTo>
                <a:cubicBezTo>
                  <a:pt x="90" y="2"/>
                  <a:pt x="93" y="0"/>
                  <a:pt x="97" y="0"/>
                </a:cubicBezTo>
                <a:cubicBezTo>
                  <a:pt x="145" y="0"/>
                  <a:pt x="145" y="0"/>
                  <a:pt x="145" y="0"/>
                </a:cubicBezTo>
                <a:cubicBezTo>
                  <a:pt x="148" y="0"/>
                  <a:pt x="151" y="2"/>
                  <a:pt x="154" y="4"/>
                </a:cubicBezTo>
                <a:cubicBezTo>
                  <a:pt x="156" y="6"/>
                  <a:pt x="157" y="9"/>
                  <a:pt x="157" y="12"/>
                </a:cubicBezTo>
                <a:close/>
                <a:moveTo>
                  <a:pt x="157" y="85"/>
                </a:moveTo>
                <a:cubicBezTo>
                  <a:pt x="157" y="121"/>
                  <a:pt x="157" y="121"/>
                  <a:pt x="157" y="121"/>
                </a:cubicBezTo>
                <a:cubicBezTo>
                  <a:pt x="157" y="125"/>
                  <a:pt x="156" y="127"/>
                  <a:pt x="154" y="130"/>
                </a:cubicBezTo>
                <a:cubicBezTo>
                  <a:pt x="151" y="132"/>
                  <a:pt x="148" y="133"/>
                  <a:pt x="145" y="133"/>
                </a:cubicBezTo>
                <a:cubicBezTo>
                  <a:pt x="97" y="133"/>
                  <a:pt x="97" y="133"/>
                  <a:pt x="97" y="133"/>
                </a:cubicBezTo>
                <a:cubicBezTo>
                  <a:pt x="93" y="133"/>
                  <a:pt x="90" y="132"/>
                  <a:pt x="88" y="130"/>
                </a:cubicBezTo>
                <a:cubicBezTo>
                  <a:pt x="86" y="127"/>
                  <a:pt x="85" y="125"/>
                  <a:pt x="85" y="121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2"/>
                  <a:pt x="86" y="79"/>
                  <a:pt x="88" y="77"/>
                </a:cubicBezTo>
                <a:cubicBezTo>
                  <a:pt x="90" y="74"/>
                  <a:pt x="93" y="73"/>
                  <a:pt x="97" y="73"/>
                </a:cubicBezTo>
                <a:cubicBezTo>
                  <a:pt x="145" y="73"/>
                  <a:pt x="145" y="73"/>
                  <a:pt x="145" y="73"/>
                </a:cubicBezTo>
                <a:cubicBezTo>
                  <a:pt x="148" y="73"/>
                  <a:pt x="151" y="74"/>
                  <a:pt x="154" y="77"/>
                </a:cubicBezTo>
                <a:cubicBezTo>
                  <a:pt x="156" y="79"/>
                  <a:pt x="157" y="82"/>
                  <a:pt x="157" y="8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5"/>
          <p:cNvSpPr>
            <a:spLocks noEditPoints="1"/>
          </p:cNvSpPr>
          <p:nvPr/>
        </p:nvSpPr>
        <p:spPr bwMode="auto">
          <a:xfrm>
            <a:off x="2857673" y="1555540"/>
            <a:ext cx="174866" cy="138956"/>
          </a:xfrm>
          <a:custGeom>
            <a:avLst/>
            <a:gdLst>
              <a:gd name="T0" fmla="*/ 48 w 169"/>
              <a:gd name="T1" fmla="*/ 28 h 133"/>
              <a:gd name="T2" fmla="*/ 39 w 169"/>
              <a:gd name="T3" fmla="*/ 37 h 133"/>
              <a:gd name="T4" fmla="*/ 2 w 169"/>
              <a:gd name="T5" fmla="*/ 34 h 133"/>
              <a:gd name="T6" fmla="*/ 0 w 169"/>
              <a:gd name="T7" fmla="*/ 9 h 133"/>
              <a:gd name="T8" fmla="*/ 9 w 169"/>
              <a:gd name="T9" fmla="*/ 0 h 133"/>
              <a:gd name="T10" fmla="*/ 46 w 169"/>
              <a:gd name="T11" fmla="*/ 3 h 133"/>
              <a:gd name="T12" fmla="*/ 48 w 169"/>
              <a:gd name="T13" fmla="*/ 58 h 133"/>
              <a:gd name="T14" fmla="*/ 46 w 169"/>
              <a:gd name="T15" fmla="*/ 82 h 133"/>
              <a:gd name="T16" fmla="*/ 9 w 169"/>
              <a:gd name="T17" fmla="*/ 85 h 133"/>
              <a:gd name="T18" fmla="*/ 0 w 169"/>
              <a:gd name="T19" fmla="*/ 76 h 133"/>
              <a:gd name="T20" fmla="*/ 2 w 169"/>
              <a:gd name="T21" fmla="*/ 51 h 133"/>
              <a:gd name="T22" fmla="*/ 39 w 169"/>
              <a:gd name="T23" fmla="*/ 49 h 133"/>
              <a:gd name="T24" fmla="*/ 48 w 169"/>
              <a:gd name="T25" fmla="*/ 58 h 133"/>
              <a:gd name="T26" fmla="*/ 48 w 169"/>
              <a:gd name="T27" fmla="*/ 124 h 133"/>
              <a:gd name="T28" fmla="*/ 39 w 169"/>
              <a:gd name="T29" fmla="*/ 133 h 133"/>
              <a:gd name="T30" fmla="*/ 2 w 169"/>
              <a:gd name="T31" fmla="*/ 131 h 133"/>
              <a:gd name="T32" fmla="*/ 0 w 169"/>
              <a:gd name="T33" fmla="*/ 106 h 133"/>
              <a:gd name="T34" fmla="*/ 9 w 169"/>
              <a:gd name="T35" fmla="*/ 97 h 133"/>
              <a:gd name="T36" fmla="*/ 46 w 169"/>
              <a:gd name="T37" fmla="*/ 100 h 133"/>
              <a:gd name="T38" fmla="*/ 109 w 169"/>
              <a:gd name="T39" fmla="*/ 9 h 133"/>
              <a:gd name="T40" fmla="*/ 106 w 169"/>
              <a:gd name="T41" fmla="*/ 34 h 133"/>
              <a:gd name="T42" fmla="*/ 69 w 169"/>
              <a:gd name="T43" fmla="*/ 37 h 133"/>
              <a:gd name="T44" fmla="*/ 60 w 169"/>
              <a:gd name="T45" fmla="*/ 28 h 133"/>
              <a:gd name="T46" fmla="*/ 63 w 169"/>
              <a:gd name="T47" fmla="*/ 3 h 133"/>
              <a:gd name="T48" fmla="*/ 100 w 169"/>
              <a:gd name="T49" fmla="*/ 0 h 133"/>
              <a:gd name="T50" fmla="*/ 109 w 169"/>
              <a:gd name="T51" fmla="*/ 9 h 133"/>
              <a:gd name="T52" fmla="*/ 109 w 169"/>
              <a:gd name="T53" fmla="*/ 76 h 133"/>
              <a:gd name="T54" fmla="*/ 100 w 169"/>
              <a:gd name="T55" fmla="*/ 85 h 133"/>
              <a:gd name="T56" fmla="*/ 63 w 169"/>
              <a:gd name="T57" fmla="*/ 82 h 133"/>
              <a:gd name="T58" fmla="*/ 60 w 169"/>
              <a:gd name="T59" fmla="*/ 58 h 133"/>
              <a:gd name="T60" fmla="*/ 69 w 169"/>
              <a:gd name="T61" fmla="*/ 49 h 133"/>
              <a:gd name="T62" fmla="*/ 106 w 169"/>
              <a:gd name="T63" fmla="*/ 51 h 133"/>
              <a:gd name="T64" fmla="*/ 109 w 169"/>
              <a:gd name="T65" fmla="*/ 106 h 133"/>
              <a:gd name="T66" fmla="*/ 106 w 169"/>
              <a:gd name="T67" fmla="*/ 131 h 133"/>
              <a:gd name="T68" fmla="*/ 69 w 169"/>
              <a:gd name="T69" fmla="*/ 133 h 133"/>
              <a:gd name="T70" fmla="*/ 60 w 169"/>
              <a:gd name="T71" fmla="*/ 124 h 133"/>
              <a:gd name="T72" fmla="*/ 63 w 169"/>
              <a:gd name="T73" fmla="*/ 100 h 133"/>
              <a:gd name="T74" fmla="*/ 100 w 169"/>
              <a:gd name="T75" fmla="*/ 97 h 133"/>
              <a:gd name="T76" fmla="*/ 109 w 169"/>
              <a:gd name="T77" fmla="*/ 106 h 133"/>
              <a:gd name="T78" fmla="*/ 169 w 169"/>
              <a:gd name="T79" fmla="*/ 28 h 133"/>
              <a:gd name="T80" fmla="*/ 160 w 169"/>
              <a:gd name="T81" fmla="*/ 37 h 133"/>
              <a:gd name="T82" fmla="*/ 123 w 169"/>
              <a:gd name="T83" fmla="*/ 34 h 133"/>
              <a:gd name="T84" fmla="*/ 121 w 169"/>
              <a:gd name="T85" fmla="*/ 9 h 133"/>
              <a:gd name="T86" fmla="*/ 130 w 169"/>
              <a:gd name="T87" fmla="*/ 0 h 133"/>
              <a:gd name="T88" fmla="*/ 167 w 169"/>
              <a:gd name="T89" fmla="*/ 3 h 133"/>
              <a:gd name="T90" fmla="*/ 169 w 169"/>
              <a:gd name="T91" fmla="*/ 58 h 133"/>
              <a:gd name="T92" fmla="*/ 167 w 169"/>
              <a:gd name="T93" fmla="*/ 82 h 133"/>
              <a:gd name="T94" fmla="*/ 130 w 169"/>
              <a:gd name="T95" fmla="*/ 85 h 133"/>
              <a:gd name="T96" fmla="*/ 121 w 169"/>
              <a:gd name="T97" fmla="*/ 76 h 133"/>
              <a:gd name="T98" fmla="*/ 123 w 169"/>
              <a:gd name="T99" fmla="*/ 51 h 133"/>
              <a:gd name="T100" fmla="*/ 160 w 169"/>
              <a:gd name="T101" fmla="*/ 49 h 133"/>
              <a:gd name="T102" fmla="*/ 169 w 169"/>
              <a:gd name="T103" fmla="*/ 58 h 133"/>
              <a:gd name="T104" fmla="*/ 169 w 169"/>
              <a:gd name="T105" fmla="*/ 124 h 133"/>
              <a:gd name="T106" fmla="*/ 160 w 169"/>
              <a:gd name="T107" fmla="*/ 133 h 133"/>
              <a:gd name="T108" fmla="*/ 123 w 169"/>
              <a:gd name="T109" fmla="*/ 131 h 133"/>
              <a:gd name="T110" fmla="*/ 121 w 169"/>
              <a:gd name="T111" fmla="*/ 106 h 133"/>
              <a:gd name="T112" fmla="*/ 130 w 169"/>
              <a:gd name="T113" fmla="*/ 97 h 133"/>
              <a:gd name="T114" fmla="*/ 167 w 169"/>
              <a:gd name="T115" fmla="*/ 100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69" h="133">
                <a:moveTo>
                  <a:pt x="48" y="9"/>
                </a:moveTo>
                <a:cubicBezTo>
                  <a:pt x="48" y="28"/>
                  <a:pt x="48" y="28"/>
                  <a:pt x="48" y="28"/>
                </a:cubicBezTo>
                <a:cubicBezTo>
                  <a:pt x="48" y="30"/>
                  <a:pt x="47" y="32"/>
                  <a:pt x="46" y="34"/>
                </a:cubicBezTo>
                <a:cubicBezTo>
                  <a:pt x="44" y="36"/>
                  <a:pt x="42" y="37"/>
                  <a:pt x="39" y="37"/>
                </a:cubicBezTo>
                <a:cubicBezTo>
                  <a:pt x="9" y="37"/>
                  <a:pt x="9" y="37"/>
                  <a:pt x="9" y="37"/>
                </a:cubicBezTo>
                <a:cubicBezTo>
                  <a:pt x="6" y="37"/>
                  <a:pt x="4" y="36"/>
                  <a:pt x="2" y="34"/>
                </a:cubicBezTo>
                <a:cubicBezTo>
                  <a:pt x="1" y="32"/>
                  <a:pt x="0" y="30"/>
                  <a:pt x="0" y="28"/>
                </a:cubicBezTo>
                <a:cubicBezTo>
                  <a:pt x="0" y="9"/>
                  <a:pt x="0" y="9"/>
                  <a:pt x="0" y="9"/>
                </a:cubicBezTo>
                <a:cubicBezTo>
                  <a:pt x="0" y="7"/>
                  <a:pt x="1" y="5"/>
                  <a:pt x="2" y="3"/>
                </a:cubicBezTo>
                <a:cubicBezTo>
                  <a:pt x="4" y="1"/>
                  <a:pt x="6" y="0"/>
                  <a:pt x="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2" y="0"/>
                  <a:pt x="44" y="1"/>
                  <a:pt x="46" y="3"/>
                </a:cubicBezTo>
                <a:cubicBezTo>
                  <a:pt x="47" y="5"/>
                  <a:pt x="48" y="7"/>
                  <a:pt x="48" y="9"/>
                </a:cubicBezTo>
                <a:close/>
                <a:moveTo>
                  <a:pt x="48" y="58"/>
                </a:moveTo>
                <a:cubicBezTo>
                  <a:pt x="48" y="76"/>
                  <a:pt x="48" y="76"/>
                  <a:pt x="48" y="76"/>
                </a:cubicBezTo>
                <a:cubicBezTo>
                  <a:pt x="48" y="79"/>
                  <a:pt x="47" y="81"/>
                  <a:pt x="46" y="82"/>
                </a:cubicBezTo>
                <a:cubicBezTo>
                  <a:pt x="44" y="84"/>
                  <a:pt x="42" y="85"/>
                  <a:pt x="39" y="85"/>
                </a:cubicBezTo>
                <a:cubicBezTo>
                  <a:pt x="9" y="85"/>
                  <a:pt x="9" y="85"/>
                  <a:pt x="9" y="85"/>
                </a:cubicBezTo>
                <a:cubicBezTo>
                  <a:pt x="6" y="85"/>
                  <a:pt x="4" y="84"/>
                  <a:pt x="2" y="82"/>
                </a:cubicBezTo>
                <a:cubicBezTo>
                  <a:pt x="1" y="81"/>
                  <a:pt x="0" y="79"/>
                  <a:pt x="0" y="76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5"/>
                  <a:pt x="1" y="53"/>
                  <a:pt x="2" y="51"/>
                </a:cubicBezTo>
                <a:cubicBezTo>
                  <a:pt x="4" y="50"/>
                  <a:pt x="6" y="49"/>
                  <a:pt x="9" y="49"/>
                </a:cubicBezTo>
                <a:cubicBezTo>
                  <a:pt x="39" y="49"/>
                  <a:pt x="39" y="49"/>
                  <a:pt x="39" y="49"/>
                </a:cubicBezTo>
                <a:cubicBezTo>
                  <a:pt x="42" y="49"/>
                  <a:pt x="44" y="50"/>
                  <a:pt x="46" y="51"/>
                </a:cubicBezTo>
                <a:cubicBezTo>
                  <a:pt x="47" y="53"/>
                  <a:pt x="48" y="55"/>
                  <a:pt x="48" y="58"/>
                </a:cubicBezTo>
                <a:close/>
                <a:moveTo>
                  <a:pt x="48" y="106"/>
                </a:moveTo>
                <a:cubicBezTo>
                  <a:pt x="48" y="124"/>
                  <a:pt x="48" y="124"/>
                  <a:pt x="48" y="124"/>
                </a:cubicBezTo>
                <a:cubicBezTo>
                  <a:pt x="48" y="127"/>
                  <a:pt x="47" y="129"/>
                  <a:pt x="46" y="131"/>
                </a:cubicBezTo>
                <a:cubicBezTo>
                  <a:pt x="44" y="133"/>
                  <a:pt x="42" y="133"/>
                  <a:pt x="39" y="133"/>
                </a:cubicBezTo>
                <a:cubicBezTo>
                  <a:pt x="9" y="133"/>
                  <a:pt x="9" y="133"/>
                  <a:pt x="9" y="133"/>
                </a:cubicBezTo>
                <a:cubicBezTo>
                  <a:pt x="6" y="133"/>
                  <a:pt x="4" y="133"/>
                  <a:pt x="2" y="131"/>
                </a:cubicBezTo>
                <a:cubicBezTo>
                  <a:pt x="1" y="129"/>
                  <a:pt x="0" y="127"/>
                  <a:pt x="0" y="124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04"/>
                  <a:pt x="1" y="102"/>
                  <a:pt x="2" y="100"/>
                </a:cubicBezTo>
                <a:cubicBezTo>
                  <a:pt x="4" y="98"/>
                  <a:pt x="6" y="97"/>
                  <a:pt x="9" y="97"/>
                </a:cubicBezTo>
                <a:cubicBezTo>
                  <a:pt x="39" y="97"/>
                  <a:pt x="39" y="97"/>
                  <a:pt x="39" y="97"/>
                </a:cubicBezTo>
                <a:cubicBezTo>
                  <a:pt x="42" y="97"/>
                  <a:pt x="44" y="98"/>
                  <a:pt x="46" y="100"/>
                </a:cubicBezTo>
                <a:cubicBezTo>
                  <a:pt x="47" y="102"/>
                  <a:pt x="48" y="104"/>
                  <a:pt x="48" y="106"/>
                </a:cubicBezTo>
                <a:close/>
                <a:moveTo>
                  <a:pt x="109" y="9"/>
                </a:moveTo>
                <a:cubicBezTo>
                  <a:pt x="109" y="28"/>
                  <a:pt x="109" y="28"/>
                  <a:pt x="109" y="28"/>
                </a:cubicBezTo>
                <a:cubicBezTo>
                  <a:pt x="109" y="30"/>
                  <a:pt x="108" y="32"/>
                  <a:pt x="106" y="34"/>
                </a:cubicBezTo>
                <a:cubicBezTo>
                  <a:pt x="104" y="36"/>
                  <a:pt x="102" y="37"/>
                  <a:pt x="100" y="37"/>
                </a:cubicBezTo>
                <a:cubicBezTo>
                  <a:pt x="69" y="37"/>
                  <a:pt x="69" y="37"/>
                  <a:pt x="69" y="37"/>
                </a:cubicBezTo>
                <a:cubicBezTo>
                  <a:pt x="67" y="37"/>
                  <a:pt x="65" y="36"/>
                  <a:pt x="63" y="34"/>
                </a:cubicBezTo>
                <a:cubicBezTo>
                  <a:pt x="61" y="32"/>
                  <a:pt x="60" y="30"/>
                  <a:pt x="60" y="28"/>
                </a:cubicBezTo>
                <a:cubicBezTo>
                  <a:pt x="60" y="9"/>
                  <a:pt x="60" y="9"/>
                  <a:pt x="60" y="9"/>
                </a:cubicBezTo>
                <a:cubicBezTo>
                  <a:pt x="60" y="7"/>
                  <a:pt x="61" y="5"/>
                  <a:pt x="63" y="3"/>
                </a:cubicBezTo>
                <a:cubicBezTo>
                  <a:pt x="65" y="1"/>
                  <a:pt x="67" y="0"/>
                  <a:pt x="69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2" y="0"/>
                  <a:pt x="104" y="1"/>
                  <a:pt x="106" y="3"/>
                </a:cubicBezTo>
                <a:cubicBezTo>
                  <a:pt x="108" y="5"/>
                  <a:pt x="109" y="7"/>
                  <a:pt x="109" y="9"/>
                </a:cubicBezTo>
                <a:close/>
                <a:moveTo>
                  <a:pt x="109" y="58"/>
                </a:moveTo>
                <a:cubicBezTo>
                  <a:pt x="109" y="76"/>
                  <a:pt x="109" y="76"/>
                  <a:pt x="109" y="76"/>
                </a:cubicBezTo>
                <a:cubicBezTo>
                  <a:pt x="109" y="79"/>
                  <a:pt x="108" y="81"/>
                  <a:pt x="106" y="82"/>
                </a:cubicBezTo>
                <a:cubicBezTo>
                  <a:pt x="104" y="84"/>
                  <a:pt x="102" y="85"/>
                  <a:pt x="100" y="85"/>
                </a:cubicBezTo>
                <a:cubicBezTo>
                  <a:pt x="69" y="85"/>
                  <a:pt x="69" y="85"/>
                  <a:pt x="69" y="85"/>
                </a:cubicBezTo>
                <a:cubicBezTo>
                  <a:pt x="67" y="85"/>
                  <a:pt x="65" y="84"/>
                  <a:pt x="63" y="82"/>
                </a:cubicBezTo>
                <a:cubicBezTo>
                  <a:pt x="61" y="81"/>
                  <a:pt x="60" y="79"/>
                  <a:pt x="60" y="76"/>
                </a:cubicBezTo>
                <a:cubicBezTo>
                  <a:pt x="60" y="58"/>
                  <a:pt x="60" y="58"/>
                  <a:pt x="60" y="58"/>
                </a:cubicBezTo>
                <a:cubicBezTo>
                  <a:pt x="60" y="55"/>
                  <a:pt x="61" y="53"/>
                  <a:pt x="63" y="51"/>
                </a:cubicBezTo>
                <a:cubicBezTo>
                  <a:pt x="65" y="50"/>
                  <a:pt x="67" y="49"/>
                  <a:pt x="69" y="49"/>
                </a:cubicBezTo>
                <a:cubicBezTo>
                  <a:pt x="100" y="49"/>
                  <a:pt x="100" y="49"/>
                  <a:pt x="100" y="49"/>
                </a:cubicBezTo>
                <a:cubicBezTo>
                  <a:pt x="102" y="49"/>
                  <a:pt x="104" y="50"/>
                  <a:pt x="106" y="51"/>
                </a:cubicBezTo>
                <a:cubicBezTo>
                  <a:pt x="108" y="53"/>
                  <a:pt x="109" y="55"/>
                  <a:pt x="109" y="58"/>
                </a:cubicBezTo>
                <a:close/>
                <a:moveTo>
                  <a:pt x="109" y="106"/>
                </a:moveTo>
                <a:cubicBezTo>
                  <a:pt x="109" y="124"/>
                  <a:pt x="109" y="124"/>
                  <a:pt x="109" y="124"/>
                </a:cubicBezTo>
                <a:cubicBezTo>
                  <a:pt x="109" y="127"/>
                  <a:pt x="108" y="129"/>
                  <a:pt x="106" y="131"/>
                </a:cubicBezTo>
                <a:cubicBezTo>
                  <a:pt x="104" y="133"/>
                  <a:pt x="102" y="133"/>
                  <a:pt x="100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67" y="133"/>
                  <a:pt x="65" y="133"/>
                  <a:pt x="63" y="131"/>
                </a:cubicBezTo>
                <a:cubicBezTo>
                  <a:pt x="61" y="129"/>
                  <a:pt x="60" y="127"/>
                  <a:pt x="60" y="124"/>
                </a:cubicBezTo>
                <a:cubicBezTo>
                  <a:pt x="60" y="106"/>
                  <a:pt x="60" y="106"/>
                  <a:pt x="60" y="106"/>
                </a:cubicBezTo>
                <a:cubicBezTo>
                  <a:pt x="60" y="104"/>
                  <a:pt x="61" y="102"/>
                  <a:pt x="63" y="100"/>
                </a:cubicBezTo>
                <a:cubicBezTo>
                  <a:pt x="65" y="98"/>
                  <a:pt x="67" y="97"/>
                  <a:pt x="69" y="97"/>
                </a:cubicBezTo>
                <a:cubicBezTo>
                  <a:pt x="100" y="97"/>
                  <a:pt x="100" y="97"/>
                  <a:pt x="100" y="97"/>
                </a:cubicBezTo>
                <a:cubicBezTo>
                  <a:pt x="102" y="97"/>
                  <a:pt x="104" y="98"/>
                  <a:pt x="106" y="100"/>
                </a:cubicBezTo>
                <a:cubicBezTo>
                  <a:pt x="108" y="102"/>
                  <a:pt x="109" y="104"/>
                  <a:pt x="109" y="106"/>
                </a:cubicBezTo>
                <a:close/>
                <a:moveTo>
                  <a:pt x="169" y="9"/>
                </a:moveTo>
                <a:cubicBezTo>
                  <a:pt x="169" y="28"/>
                  <a:pt x="169" y="28"/>
                  <a:pt x="169" y="28"/>
                </a:cubicBezTo>
                <a:cubicBezTo>
                  <a:pt x="169" y="30"/>
                  <a:pt x="168" y="32"/>
                  <a:pt x="167" y="34"/>
                </a:cubicBezTo>
                <a:cubicBezTo>
                  <a:pt x="165" y="36"/>
                  <a:pt x="163" y="37"/>
                  <a:pt x="160" y="37"/>
                </a:cubicBezTo>
                <a:cubicBezTo>
                  <a:pt x="130" y="37"/>
                  <a:pt x="130" y="37"/>
                  <a:pt x="130" y="37"/>
                </a:cubicBezTo>
                <a:cubicBezTo>
                  <a:pt x="127" y="37"/>
                  <a:pt x="125" y="36"/>
                  <a:pt x="123" y="34"/>
                </a:cubicBezTo>
                <a:cubicBezTo>
                  <a:pt x="122" y="32"/>
                  <a:pt x="121" y="30"/>
                  <a:pt x="121" y="28"/>
                </a:cubicBezTo>
                <a:cubicBezTo>
                  <a:pt x="121" y="9"/>
                  <a:pt x="121" y="9"/>
                  <a:pt x="121" y="9"/>
                </a:cubicBezTo>
                <a:cubicBezTo>
                  <a:pt x="121" y="7"/>
                  <a:pt x="122" y="5"/>
                  <a:pt x="123" y="3"/>
                </a:cubicBezTo>
                <a:cubicBezTo>
                  <a:pt x="125" y="1"/>
                  <a:pt x="127" y="0"/>
                  <a:pt x="130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163" y="0"/>
                  <a:pt x="165" y="1"/>
                  <a:pt x="167" y="3"/>
                </a:cubicBezTo>
                <a:cubicBezTo>
                  <a:pt x="168" y="5"/>
                  <a:pt x="169" y="7"/>
                  <a:pt x="169" y="9"/>
                </a:cubicBezTo>
                <a:close/>
                <a:moveTo>
                  <a:pt x="169" y="58"/>
                </a:moveTo>
                <a:cubicBezTo>
                  <a:pt x="169" y="76"/>
                  <a:pt x="169" y="76"/>
                  <a:pt x="169" y="76"/>
                </a:cubicBezTo>
                <a:cubicBezTo>
                  <a:pt x="169" y="79"/>
                  <a:pt x="168" y="81"/>
                  <a:pt x="167" y="82"/>
                </a:cubicBezTo>
                <a:cubicBezTo>
                  <a:pt x="165" y="84"/>
                  <a:pt x="163" y="85"/>
                  <a:pt x="160" y="85"/>
                </a:cubicBezTo>
                <a:cubicBezTo>
                  <a:pt x="130" y="85"/>
                  <a:pt x="130" y="85"/>
                  <a:pt x="130" y="85"/>
                </a:cubicBezTo>
                <a:cubicBezTo>
                  <a:pt x="127" y="85"/>
                  <a:pt x="125" y="84"/>
                  <a:pt x="123" y="82"/>
                </a:cubicBezTo>
                <a:cubicBezTo>
                  <a:pt x="122" y="81"/>
                  <a:pt x="121" y="79"/>
                  <a:pt x="121" y="76"/>
                </a:cubicBezTo>
                <a:cubicBezTo>
                  <a:pt x="121" y="58"/>
                  <a:pt x="121" y="58"/>
                  <a:pt x="121" y="58"/>
                </a:cubicBezTo>
                <a:cubicBezTo>
                  <a:pt x="121" y="55"/>
                  <a:pt x="122" y="53"/>
                  <a:pt x="123" y="51"/>
                </a:cubicBezTo>
                <a:cubicBezTo>
                  <a:pt x="125" y="50"/>
                  <a:pt x="127" y="49"/>
                  <a:pt x="130" y="49"/>
                </a:cubicBezTo>
                <a:cubicBezTo>
                  <a:pt x="160" y="49"/>
                  <a:pt x="160" y="49"/>
                  <a:pt x="160" y="49"/>
                </a:cubicBezTo>
                <a:cubicBezTo>
                  <a:pt x="163" y="49"/>
                  <a:pt x="165" y="50"/>
                  <a:pt x="167" y="51"/>
                </a:cubicBezTo>
                <a:cubicBezTo>
                  <a:pt x="168" y="53"/>
                  <a:pt x="169" y="55"/>
                  <a:pt x="169" y="58"/>
                </a:cubicBezTo>
                <a:close/>
                <a:moveTo>
                  <a:pt x="169" y="106"/>
                </a:moveTo>
                <a:cubicBezTo>
                  <a:pt x="169" y="124"/>
                  <a:pt x="169" y="124"/>
                  <a:pt x="169" y="124"/>
                </a:cubicBezTo>
                <a:cubicBezTo>
                  <a:pt x="169" y="127"/>
                  <a:pt x="168" y="129"/>
                  <a:pt x="167" y="131"/>
                </a:cubicBezTo>
                <a:cubicBezTo>
                  <a:pt x="165" y="133"/>
                  <a:pt x="163" y="133"/>
                  <a:pt x="160" y="133"/>
                </a:cubicBezTo>
                <a:cubicBezTo>
                  <a:pt x="130" y="133"/>
                  <a:pt x="130" y="133"/>
                  <a:pt x="130" y="133"/>
                </a:cubicBezTo>
                <a:cubicBezTo>
                  <a:pt x="127" y="133"/>
                  <a:pt x="125" y="133"/>
                  <a:pt x="123" y="131"/>
                </a:cubicBezTo>
                <a:cubicBezTo>
                  <a:pt x="122" y="129"/>
                  <a:pt x="121" y="127"/>
                  <a:pt x="121" y="124"/>
                </a:cubicBezTo>
                <a:cubicBezTo>
                  <a:pt x="121" y="106"/>
                  <a:pt x="121" y="106"/>
                  <a:pt x="121" y="106"/>
                </a:cubicBezTo>
                <a:cubicBezTo>
                  <a:pt x="121" y="104"/>
                  <a:pt x="122" y="102"/>
                  <a:pt x="123" y="100"/>
                </a:cubicBezTo>
                <a:cubicBezTo>
                  <a:pt x="125" y="98"/>
                  <a:pt x="127" y="97"/>
                  <a:pt x="130" y="97"/>
                </a:cubicBezTo>
                <a:cubicBezTo>
                  <a:pt x="160" y="97"/>
                  <a:pt x="160" y="97"/>
                  <a:pt x="160" y="97"/>
                </a:cubicBezTo>
                <a:cubicBezTo>
                  <a:pt x="163" y="97"/>
                  <a:pt x="165" y="98"/>
                  <a:pt x="167" y="100"/>
                </a:cubicBezTo>
                <a:cubicBezTo>
                  <a:pt x="168" y="102"/>
                  <a:pt x="169" y="104"/>
                  <a:pt x="169" y="10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6"/>
          <p:cNvSpPr>
            <a:spLocks noEditPoints="1"/>
          </p:cNvSpPr>
          <p:nvPr/>
        </p:nvSpPr>
        <p:spPr bwMode="auto">
          <a:xfrm>
            <a:off x="3077817" y="1555540"/>
            <a:ext cx="174866" cy="138956"/>
          </a:xfrm>
          <a:custGeom>
            <a:avLst/>
            <a:gdLst>
              <a:gd name="T0" fmla="*/ 48 w 169"/>
              <a:gd name="T1" fmla="*/ 28 h 133"/>
              <a:gd name="T2" fmla="*/ 39 w 169"/>
              <a:gd name="T3" fmla="*/ 37 h 133"/>
              <a:gd name="T4" fmla="*/ 2 w 169"/>
              <a:gd name="T5" fmla="*/ 34 h 133"/>
              <a:gd name="T6" fmla="*/ 0 w 169"/>
              <a:gd name="T7" fmla="*/ 9 h 133"/>
              <a:gd name="T8" fmla="*/ 9 w 169"/>
              <a:gd name="T9" fmla="*/ 0 h 133"/>
              <a:gd name="T10" fmla="*/ 46 w 169"/>
              <a:gd name="T11" fmla="*/ 3 h 133"/>
              <a:gd name="T12" fmla="*/ 48 w 169"/>
              <a:gd name="T13" fmla="*/ 58 h 133"/>
              <a:gd name="T14" fmla="*/ 46 w 169"/>
              <a:gd name="T15" fmla="*/ 82 h 133"/>
              <a:gd name="T16" fmla="*/ 9 w 169"/>
              <a:gd name="T17" fmla="*/ 85 h 133"/>
              <a:gd name="T18" fmla="*/ 0 w 169"/>
              <a:gd name="T19" fmla="*/ 76 h 133"/>
              <a:gd name="T20" fmla="*/ 2 w 169"/>
              <a:gd name="T21" fmla="*/ 51 h 133"/>
              <a:gd name="T22" fmla="*/ 39 w 169"/>
              <a:gd name="T23" fmla="*/ 49 h 133"/>
              <a:gd name="T24" fmla="*/ 48 w 169"/>
              <a:gd name="T25" fmla="*/ 58 h 133"/>
              <a:gd name="T26" fmla="*/ 48 w 169"/>
              <a:gd name="T27" fmla="*/ 124 h 133"/>
              <a:gd name="T28" fmla="*/ 39 w 169"/>
              <a:gd name="T29" fmla="*/ 133 h 133"/>
              <a:gd name="T30" fmla="*/ 2 w 169"/>
              <a:gd name="T31" fmla="*/ 131 h 133"/>
              <a:gd name="T32" fmla="*/ 0 w 169"/>
              <a:gd name="T33" fmla="*/ 106 h 133"/>
              <a:gd name="T34" fmla="*/ 9 w 169"/>
              <a:gd name="T35" fmla="*/ 97 h 133"/>
              <a:gd name="T36" fmla="*/ 46 w 169"/>
              <a:gd name="T37" fmla="*/ 100 h 133"/>
              <a:gd name="T38" fmla="*/ 169 w 169"/>
              <a:gd name="T39" fmla="*/ 9 h 133"/>
              <a:gd name="T40" fmla="*/ 167 w 169"/>
              <a:gd name="T41" fmla="*/ 34 h 133"/>
              <a:gd name="T42" fmla="*/ 69 w 169"/>
              <a:gd name="T43" fmla="*/ 37 h 133"/>
              <a:gd name="T44" fmla="*/ 60 w 169"/>
              <a:gd name="T45" fmla="*/ 28 h 133"/>
              <a:gd name="T46" fmla="*/ 63 w 169"/>
              <a:gd name="T47" fmla="*/ 3 h 133"/>
              <a:gd name="T48" fmla="*/ 160 w 169"/>
              <a:gd name="T49" fmla="*/ 0 h 133"/>
              <a:gd name="T50" fmla="*/ 169 w 169"/>
              <a:gd name="T51" fmla="*/ 9 h 133"/>
              <a:gd name="T52" fmla="*/ 169 w 169"/>
              <a:gd name="T53" fmla="*/ 76 h 133"/>
              <a:gd name="T54" fmla="*/ 160 w 169"/>
              <a:gd name="T55" fmla="*/ 85 h 133"/>
              <a:gd name="T56" fmla="*/ 63 w 169"/>
              <a:gd name="T57" fmla="*/ 82 h 133"/>
              <a:gd name="T58" fmla="*/ 60 w 169"/>
              <a:gd name="T59" fmla="*/ 58 h 133"/>
              <a:gd name="T60" fmla="*/ 69 w 169"/>
              <a:gd name="T61" fmla="*/ 49 h 133"/>
              <a:gd name="T62" fmla="*/ 167 w 169"/>
              <a:gd name="T63" fmla="*/ 51 h 133"/>
              <a:gd name="T64" fmla="*/ 169 w 169"/>
              <a:gd name="T65" fmla="*/ 106 h 133"/>
              <a:gd name="T66" fmla="*/ 167 w 169"/>
              <a:gd name="T67" fmla="*/ 131 h 133"/>
              <a:gd name="T68" fmla="*/ 69 w 169"/>
              <a:gd name="T69" fmla="*/ 133 h 133"/>
              <a:gd name="T70" fmla="*/ 60 w 169"/>
              <a:gd name="T71" fmla="*/ 124 h 133"/>
              <a:gd name="T72" fmla="*/ 63 w 169"/>
              <a:gd name="T73" fmla="*/ 100 h 133"/>
              <a:gd name="T74" fmla="*/ 160 w 169"/>
              <a:gd name="T75" fmla="*/ 97 h 133"/>
              <a:gd name="T76" fmla="*/ 169 w 169"/>
              <a:gd name="T77" fmla="*/ 10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69" h="133">
                <a:moveTo>
                  <a:pt x="48" y="9"/>
                </a:moveTo>
                <a:cubicBezTo>
                  <a:pt x="48" y="28"/>
                  <a:pt x="48" y="28"/>
                  <a:pt x="48" y="28"/>
                </a:cubicBezTo>
                <a:cubicBezTo>
                  <a:pt x="48" y="30"/>
                  <a:pt x="47" y="32"/>
                  <a:pt x="46" y="34"/>
                </a:cubicBezTo>
                <a:cubicBezTo>
                  <a:pt x="44" y="36"/>
                  <a:pt x="42" y="37"/>
                  <a:pt x="39" y="37"/>
                </a:cubicBezTo>
                <a:cubicBezTo>
                  <a:pt x="9" y="37"/>
                  <a:pt x="9" y="37"/>
                  <a:pt x="9" y="37"/>
                </a:cubicBezTo>
                <a:cubicBezTo>
                  <a:pt x="6" y="37"/>
                  <a:pt x="4" y="36"/>
                  <a:pt x="2" y="34"/>
                </a:cubicBezTo>
                <a:cubicBezTo>
                  <a:pt x="1" y="32"/>
                  <a:pt x="0" y="30"/>
                  <a:pt x="0" y="28"/>
                </a:cubicBezTo>
                <a:cubicBezTo>
                  <a:pt x="0" y="9"/>
                  <a:pt x="0" y="9"/>
                  <a:pt x="0" y="9"/>
                </a:cubicBezTo>
                <a:cubicBezTo>
                  <a:pt x="0" y="7"/>
                  <a:pt x="1" y="5"/>
                  <a:pt x="2" y="3"/>
                </a:cubicBezTo>
                <a:cubicBezTo>
                  <a:pt x="4" y="1"/>
                  <a:pt x="6" y="0"/>
                  <a:pt x="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2" y="0"/>
                  <a:pt x="44" y="1"/>
                  <a:pt x="46" y="3"/>
                </a:cubicBezTo>
                <a:cubicBezTo>
                  <a:pt x="47" y="5"/>
                  <a:pt x="48" y="7"/>
                  <a:pt x="48" y="9"/>
                </a:cubicBezTo>
                <a:close/>
                <a:moveTo>
                  <a:pt x="48" y="58"/>
                </a:moveTo>
                <a:cubicBezTo>
                  <a:pt x="48" y="76"/>
                  <a:pt x="48" y="76"/>
                  <a:pt x="48" y="76"/>
                </a:cubicBezTo>
                <a:cubicBezTo>
                  <a:pt x="48" y="79"/>
                  <a:pt x="47" y="81"/>
                  <a:pt x="46" y="82"/>
                </a:cubicBezTo>
                <a:cubicBezTo>
                  <a:pt x="44" y="84"/>
                  <a:pt x="42" y="85"/>
                  <a:pt x="39" y="85"/>
                </a:cubicBezTo>
                <a:cubicBezTo>
                  <a:pt x="9" y="85"/>
                  <a:pt x="9" y="85"/>
                  <a:pt x="9" y="85"/>
                </a:cubicBezTo>
                <a:cubicBezTo>
                  <a:pt x="6" y="85"/>
                  <a:pt x="4" y="84"/>
                  <a:pt x="2" y="82"/>
                </a:cubicBezTo>
                <a:cubicBezTo>
                  <a:pt x="1" y="81"/>
                  <a:pt x="0" y="79"/>
                  <a:pt x="0" y="76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5"/>
                  <a:pt x="1" y="53"/>
                  <a:pt x="2" y="51"/>
                </a:cubicBezTo>
                <a:cubicBezTo>
                  <a:pt x="4" y="50"/>
                  <a:pt x="6" y="49"/>
                  <a:pt x="9" y="49"/>
                </a:cubicBezTo>
                <a:cubicBezTo>
                  <a:pt x="39" y="49"/>
                  <a:pt x="39" y="49"/>
                  <a:pt x="39" y="49"/>
                </a:cubicBezTo>
                <a:cubicBezTo>
                  <a:pt x="42" y="49"/>
                  <a:pt x="44" y="50"/>
                  <a:pt x="46" y="51"/>
                </a:cubicBezTo>
                <a:cubicBezTo>
                  <a:pt x="47" y="53"/>
                  <a:pt x="48" y="55"/>
                  <a:pt x="48" y="58"/>
                </a:cubicBezTo>
                <a:close/>
                <a:moveTo>
                  <a:pt x="48" y="106"/>
                </a:moveTo>
                <a:cubicBezTo>
                  <a:pt x="48" y="124"/>
                  <a:pt x="48" y="124"/>
                  <a:pt x="48" y="124"/>
                </a:cubicBezTo>
                <a:cubicBezTo>
                  <a:pt x="48" y="127"/>
                  <a:pt x="47" y="129"/>
                  <a:pt x="46" y="131"/>
                </a:cubicBezTo>
                <a:cubicBezTo>
                  <a:pt x="44" y="133"/>
                  <a:pt x="42" y="133"/>
                  <a:pt x="39" y="133"/>
                </a:cubicBezTo>
                <a:cubicBezTo>
                  <a:pt x="9" y="133"/>
                  <a:pt x="9" y="133"/>
                  <a:pt x="9" y="133"/>
                </a:cubicBezTo>
                <a:cubicBezTo>
                  <a:pt x="6" y="133"/>
                  <a:pt x="4" y="133"/>
                  <a:pt x="2" y="131"/>
                </a:cubicBezTo>
                <a:cubicBezTo>
                  <a:pt x="1" y="129"/>
                  <a:pt x="0" y="127"/>
                  <a:pt x="0" y="124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04"/>
                  <a:pt x="1" y="102"/>
                  <a:pt x="2" y="100"/>
                </a:cubicBezTo>
                <a:cubicBezTo>
                  <a:pt x="4" y="98"/>
                  <a:pt x="6" y="97"/>
                  <a:pt x="9" y="97"/>
                </a:cubicBezTo>
                <a:cubicBezTo>
                  <a:pt x="39" y="97"/>
                  <a:pt x="39" y="97"/>
                  <a:pt x="39" y="97"/>
                </a:cubicBezTo>
                <a:cubicBezTo>
                  <a:pt x="42" y="97"/>
                  <a:pt x="44" y="98"/>
                  <a:pt x="46" y="100"/>
                </a:cubicBezTo>
                <a:cubicBezTo>
                  <a:pt x="47" y="102"/>
                  <a:pt x="48" y="104"/>
                  <a:pt x="48" y="106"/>
                </a:cubicBezTo>
                <a:close/>
                <a:moveTo>
                  <a:pt x="169" y="9"/>
                </a:moveTo>
                <a:cubicBezTo>
                  <a:pt x="169" y="28"/>
                  <a:pt x="169" y="28"/>
                  <a:pt x="169" y="28"/>
                </a:cubicBezTo>
                <a:cubicBezTo>
                  <a:pt x="169" y="30"/>
                  <a:pt x="168" y="32"/>
                  <a:pt x="167" y="34"/>
                </a:cubicBezTo>
                <a:cubicBezTo>
                  <a:pt x="165" y="36"/>
                  <a:pt x="163" y="37"/>
                  <a:pt x="160" y="37"/>
                </a:cubicBezTo>
                <a:cubicBezTo>
                  <a:pt x="69" y="37"/>
                  <a:pt x="69" y="37"/>
                  <a:pt x="69" y="37"/>
                </a:cubicBezTo>
                <a:cubicBezTo>
                  <a:pt x="67" y="37"/>
                  <a:pt x="65" y="36"/>
                  <a:pt x="63" y="34"/>
                </a:cubicBezTo>
                <a:cubicBezTo>
                  <a:pt x="61" y="32"/>
                  <a:pt x="60" y="30"/>
                  <a:pt x="60" y="28"/>
                </a:cubicBezTo>
                <a:cubicBezTo>
                  <a:pt x="60" y="9"/>
                  <a:pt x="60" y="9"/>
                  <a:pt x="60" y="9"/>
                </a:cubicBezTo>
                <a:cubicBezTo>
                  <a:pt x="60" y="7"/>
                  <a:pt x="61" y="5"/>
                  <a:pt x="63" y="3"/>
                </a:cubicBezTo>
                <a:cubicBezTo>
                  <a:pt x="65" y="1"/>
                  <a:pt x="67" y="0"/>
                  <a:pt x="69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163" y="0"/>
                  <a:pt x="165" y="1"/>
                  <a:pt x="167" y="3"/>
                </a:cubicBezTo>
                <a:cubicBezTo>
                  <a:pt x="168" y="5"/>
                  <a:pt x="169" y="7"/>
                  <a:pt x="169" y="9"/>
                </a:cubicBezTo>
                <a:close/>
                <a:moveTo>
                  <a:pt x="169" y="58"/>
                </a:moveTo>
                <a:cubicBezTo>
                  <a:pt x="169" y="76"/>
                  <a:pt x="169" y="76"/>
                  <a:pt x="169" y="76"/>
                </a:cubicBezTo>
                <a:cubicBezTo>
                  <a:pt x="169" y="79"/>
                  <a:pt x="168" y="81"/>
                  <a:pt x="167" y="82"/>
                </a:cubicBezTo>
                <a:cubicBezTo>
                  <a:pt x="165" y="84"/>
                  <a:pt x="163" y="85"/>
                  <a:pt x="160" y="85"/>
                </a:cubicBezTo>
                <a:cubicBezTo>
                  <a:pt x="69" y="85"/>
                  <a:pt x="69" y="85"/>
                  <a:pt x="69" y="85"/>
                </a:cubicBezTo>
                <a:cubicBezTo>
                  <a:pt x="67" y="85"/>
                  <a:pt x="65" y="84"/>
                  <a:pt x="63" y="82"/>
                </a:cubicBezTo>
                <a:cubicBezTo>
                  <a:pt x="61" y="81"/>
                  <a:pt x="60" y="79"/>
                  <a:pt x="60" y="76"/>
                </a:cubicBezTo>
                <a:cubicBezTo>
                  <a:pt x="60" y="58"/>
                  <a:pt x="60" y="58"/>
                  <a:pt x="60" y="58"/>
                </a:cubicBezTo>
                <a:cubicBezTo>
                  <a:pt x="60" y="55"/>
                  <a:pt x="61" y="53"/>
                  <a:pt x="63" y="51"/>
                </a:cubicBezTo>
                <a:cubicBezTo>
                  <a:pt x="65" y="50"/>
                  <a:pt x="67" y="49"/>
                  <a:pt x="69" y="49"/>
                </a:cubicBezTo>
                <a:cubicBezTo>
                  <a:pt x="160" y="49"/>
                  <a:pt x="160" y="49"/>
                  <a:pt x="160" y="49"/>
                </a:cubicBezTo>
                <a:cubicBezTo>
                  <a:pt x="163" y="49"/>
                  <a:pt x="165" y="50"/>
                  <a:pt x="167" y="51"/>
                </a:cubicBezTo>
                <a:cubicBezTo>
                  <a:pt x="168" y="53"/>
                  <a:pt x="169" y="55"/>
                  <a:pt x="169" y="58"/>
                </a:cubicBezTo>
                <a:close/>
                <a:moveTo>
                  <a:pt x="169" y="106"/>
                </a:moveTo>
                <a:cubicBezTo>
                  <a:pt x="169" y="124"/>
                  <a:pt x="169" y="124"/>
                  <a:pt x="169" y="124"/>
                </a:cubicBezTo>
                <a:cubicBezTo>
                  <a:pt x="169" y="127"/>
                  <a:pt x="168" y="129"/>
                  <a:pt x="167" y="131"/>
                </a:cubicBezTo>
                <a:cubicBezTo>
                  <a:pt x="165" y="133"/>
                  <a:pt x="163" y="133"/>
                  <a:pt x="160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67" y="133"/>
                  <a:pt x="65" y="133"/>
                  <a:pt x="63" y="131"/>
                </a:cubicBezTo>
                <a:cubicBezTo>
                  <a:pt x="61" y="129"/>
                  <a:pt x="60" y="127"/>
                  <a:pt x="60" y="124"/>
                </a:cubicBezTo>
                <a:cubicBezTo>
                  <a:pt x="60" y="106"/>
                  <a:pt x="60" y="106"/>
                  <a:pt x="60" y="106"/>
                </a:cubicBezTo>
                <a:cubicBezTo>
                  <a:pt x="60" y="104"/>
                  <a:pt x="61" y="102"/>
                  <a:pt x="63" y="100"/>
                </a:cubicBezTo>
                <a:cubicBezTo>
                  <a:pt x="65" y="98"/>
                  <a:pt x="67" y="97"/>
                  <a:pt x="69" y="97"/>
                </a:cubicBezTo>
                <a:cubicBezTo>
                  <a:pt x="160" y="97"/>
                  <a:pt x="160" y="97"/>
                  <a:pt x="160" y="97"/>
                </a:cubicBezTo>
                <a:cubicBezTo>
                  <a:pt x="163" y="97"/>
                  <a:pt x="165" y="98"/>
                  <a:pt x="167" y="100"/>
                </a:cubicBezTo>
                <a:cubicBezTo>
                  <a:pt x="168" y="102"/>
                  <a:pt x="169" y="104"/>
                  <a:pt x="169" y="10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7"/>
          <p:cNvSpPr>
            <a:spLocks/>
          </p:cNvSpPr>
          <p:nvPr/>
        </p:nvSpPr>
        <p:spPr bwMode="auto">
          <a:xfrm>
            <a:off x="3312015" y="1577400"/>
            <a:ext cx="151447" cy="115537"/>
          </a:xfrm>
          <a:custGeom>
            <a:avLst/>
            <a:gdLst>
              <a:gd name="T0" fmla="*/ 147 w 147"/>
              <a:gd name="T1" fmla="*/ 22 h 112"/>
              <a:gd name="T2" fmla="*/ 144 w 147"/>
              <a:gd name="T3" fmla="*/ 28 h 112"/>
              <a:gd name="T4" fmla="*/ 76 w 147"/>
              <a:gd name="T5" fmla="*/ 97 h 112"/>
              <a:gd name="T6" fmla="*/ 63 w 147"/>
              <a:gd name="T7" fmla="*/ 110 h 112"/>
              <a:gd name="T8" fmla="*/ 56 w 147"/>
              <a:gd name="T9" fmla="*/ 112 h 112"/>
              <a:gd name="T10" fmla="*/ 50 w 147"/>
              <a:gd name="T11" fmla="*/ 110 h 112"/>
              <a:gd name="T12" fmla="*/ 37 w 147"/>
              <a:gd name="T13" fmla="*/ 97 h 112"/>
              <a:gd name="T14" fmla="*/ 3 w 147"/>
              <a:gd name="T15" fmla="*/ 62 h 112"/>
              <a:gd name="T16" fmla="*/ 0 w 147"/>
              <a:gd name="T17" fmla="*/ 56 h 112"/>
              <a:gd name="T18" fmla="*/ 3 w 147"/>
              <a:gd name="T19" fmla="*/ 50 h 112"/>
              <a:gd name="T20" fmla="*/ 16 w 147"/>
              <a:gd name="T21" fmla="*/ 37 h 112"/>
              <a:gd name="T22" fmla="*/ 22 w 147"/>
              <a:gd name="T23" fmla="*/ 34 h 112"/>
              <a:gd name="T24" fmla="*/ 29 w 147"/>
              <a:gd name="T25" fmla="*/ 37 h 112"/>
              <a:gd name="T26" fmla="*/ 56 w 147"/>
              <a:gd name="T27" fmla="*/ 65 h 112"/>
              <a:gd name="T28" fmla="*/ 119 w 147"/>
              <a:gd name="T29" fmla="*/ 2 h 112"/>
              <a:gd name="T30" fmla="*/ 125 w 147"/>
              <a:gd name="T31" fmla="*/ 0 h 112"/>
              <a:gd name="T32" fmla="*/ 131 w 147"/>
              <a:gd name="T33" fmla="*/ 2 h 112"/>
              <a:gd name="T34" fmla="*/ 144 w 147"/>
              <a:gd name="T35" fmla="*/ 15 h 112"/>
              <a:gd name="T36" fmla="*/ 147 w 147"/>
              <a:gd name="T37" fmla="*/ 22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47" h="112">
                <a:moveTo>
                  <a:pt x="147" y="22"/>
                </a:moveTo>
                <a:cubicBezTo>
                  <a:pt x="147" y="24"/>
                  <a:pt x="146" y="26"/>
                  <a:pt x="144" y="28"/>
                </a:cubicBezTo>
                <a:cubicBezTo>
                  <a:pt x="76" y="97"/>
                  <a:pt x="76" y="97"/>
                  <a:pt x="76" y="97"/>
                </a:cubicBezTo>
                <a:cubicBezTo>
                  <a:pt x="63" y="110"/>
                  <a:pt x="63" y="110"/>
                  <a:pt x="63" y="110"/>
                </a:cubicBezTo>
                <a:cubicBezTo>
                  <a:pt x="61" y="111"/>
                  <a:pt x="59" y="112"/>
                  <a:pt x="56" y="112"/>
                </a:cubicBezTo>
                <a:cubicBezTo>
                  <a:pt x="54" y="112"/>
                  <a:pt x="52" y="111"/>
                  <a:pt x="50" y="110"/>
                </a:cubicBezTo>
                <a:cubicBezTo>
                  <a:pt x="37" y="97"/>
                  <a:pt x="37" y="97"/>
                  <a:pt x="37" y="97"/>
                </a:cubicBezTo>
                <a:cubicBezTo>
                  <a:pt x="3" y="62"/>
                  <a:pt x="3" y="62"/>
                  <a:pt x="3" y="62"/>
                </a:cubicBezTo>
                <a:cubicBezTo>
                  <a:pt x="1" y="61"/>
                  <a:pt x="0" y="59"/>
                  <a:pt x="0" y="56"/>
                </a:cubicBezTo>
                <a:cubicBezTo>
                  <a:pt x="0" y="53"/>
                  <a:pt x="1" y="51"/>
                  <a:pt x="3" y="50"/>
                </a:cubicBezTo>
                <a:cubicBezTo>
                  <a:pt x="16" y="37"/>
                  <a:pt x="16" y="37"/>
                  <a:pt x="16" y="37"/>
                </a:cubicBezTo>
                <a:cubicBezTo>
                  <a:pt x="18" y="35"/>
                  <a:pt x="20" y="34"/>
                  <a:pt x="22" y="34"/>
                </a:cubicBezTo>
                <a:cubicBezTo>
                  <a:pt x="25" y="34"/>
                  <a:pt x="27" y="35"/>
                  <a:pt x="29" y="37"/>
                </a:cubicBezTo>
                <a:cubicBezTo>
                  <a:pt x="56" y="65"/>
                  <a:pt x="56" y="65"/>
                  <a:pt x="56" y="65"/>
                </a:cubicBezTo>
                <a:cubicBezTo>
                  <a:pt x="119" y="2"/>
                  <a:pt x="119" y="2"/>
                  <a:pt x="119" y="2"/>
                </a:cubicBezTo>
                <a:cubicBezTo>
                  <a:pt x="120" y="1"/>
                  <a:pt x="122" y="0"/>
                  <a:pt x="125" y="0"/>
                </a:cubicBezTo>
                <a:cubicBezTo>
                  <a:pt x="127" y="0"/>
                  <a:pt x="130" y="1"/>
                  <a:pt x="131" y="2"/>
                </a:cubicBezTo>
                <a:cubicBezTo>
                  <a:pt x="144" y="15"/>
                  <a:pt x="144" y="15"/>
                  <a:pt x="144" y="15"/>
                </a:cubicBezTo>
                <a:cubicBezTo>
                  <a:pt x="146" y="17"/>
                  <a:pt x="147" y="19"/>
                  <a:pt x="147" y="2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8"/>
          <p:cNvSpPr>
            <a:spLocks/>
          </p:cNvSpPr>
          <p:nvPr/>
        </p:nvSpPr>
        <p:spPr bwMode="auto">
          <a:xfrm>
            <a:off x="3532157" y="1580522"/>
            <a:ext cx="117098" cy="115537"/>
          </a:xfrm>
          <a:custGeom>
            <a:avLst/>
            <a:gdLst>
              <a:gd name="T0" fmla="*/ 113 w 113"/>
              <a:gd name="T1" fmla="*/ 90 h 112"/>
              <a:gd name="T2" fmla="*/ 110 w 113"/>
              <a:gd name="T3" fmla="*/ 97 h 112"/>
              <a:gd name="T4" fmla="*/ 97 w 113"/>
              <a:gd name="T5" fmla="*/ 110 h 112"/>
              <a:gd name="T6" fmla="*/ 91 w 113"/>
              <a:gd name="T7" fmla="*/ 112 h 112"/>
              <a:gd name="T8" fmla="*/ 84 w 113"/>
              <a:gd name="T9" fmla="*/ 110 h 112"/>
              <a:gd name="T10" fmla="*/ 57 w 113"/>
              <a:gd name="T11" fmla="*/ 82 h 112"/>
              <a:gd name="T12" fmla="*/ 29 w 113"/>
              <a:gd name="T13" fmla="*/ 110 h 112"/>
              <a:gd name="T14" fmla="*/ 22 w 113"/>
              <a:gd name="T15" fmla="*/ 112 h 112"/>
              <a:gd name="T16" fmla="*/ 16 w 113"/>
              <a:gd name="T17" fmla="*/ 110 h 112"/>
              <a:gd name="T18" fmla="*/ 3 w 113"/>
              <a:gd name="T19" fmla="*/ 97 h 112"/>
              <a:gd name="T20" fmla="*/ 0 w 113"/>
              <a:gd name="T21" fmla="*/ 90 h 112"/>
              <a:gd name="T22" fmla="*/ 3 w 113"/>
              <a:gd name="T23" fmla="*/ 84 h 112"/>
              <a:gd name="T24" fmla="*/ 31 w 113"/>
              <a:gd name="T25" fmla="*/ 56 h 112"/>
              <a:gd name="T26" fmla="*/ 3 w 113"/>
              <a:gd name="T27" fmla="*/ 28 h 112"/>
              <a:gd name="T28" fmla="*/ 0 w 113"/>
              <a:gd name="T29" fmla="*/ 22 h 112"/>
              <a:gd name="T30" fmla="*/ 3 w 113"/>
              <a:gd name="T31" fmla="*/ 15 h 112"/>
              <a:gd name="T32" fmla="*/ 16 w 113"/>
              <a:gd name="T33" fmla="*/ 3 h 112"/>
              <a:gd name="T34" fmla="*/ 22 w 113"/>
              <a:gd name="T35" fmla="*/ 0 h 112"/>
              <a:gd name="T36" fmla="*/ 29 w 113"/>
              <a:gd name="T37" fmla="*/ 3 h 112"/>
              <a:gd name="T38" fmla="*/ 57 w 113"/>
              <a:gd name="T39" fmla="*/ 30 h 112"/>
              <a:gd name="T40" fmla="*/ 84 w 113"/>
              <a:gd name="T41" fmla="*/ 3 h 112"/>
              <a:gd name="T42" fmla="*/ 91 w 113"/>
              <a:gd name="T43" fmla="*/ 0 h 112"/>
              <a:gd name="T44" fmla="*/ 97 w 113"/>
              <a:gd name="T45" fmla="*/ 3 h 112"/>
              <a:gd name="T46" fmla="*/ 110 w 113"/>
              <a:gd name="T47" fmla="*/ 15 h 112"/>
              <a:gd name="T48" fmla="*/ 113 w 113"/>
              <a:gd name="T49" fmla="*/ 22 h 112"/>
              <a:gd name="T50" fmla="*/ 110 w 113"/>
              <a:gd name="T51" fmla="*/ 28 h 112"/>
              <a:gd name="T52" fmla="*/ 82 w 113"/>
              <a:gd name="T53" fmla="*/ 56 h 112"/>
              <a:gd name="T54" fmla="*/ 110 w 113"/>
              <a:gd name="T55" fmla="*/ 84 h 112"/>
              <a:gd name="T56" fmla="*/ 113 w 113"/>
              <a:gd name="T57" fmla="*/ 9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13" h="112">
                <a:moveTo>
                  <a:pt x="113" y="90"/>
                </a:moveTo>
                <a:cubicBezTo>
                  <a:pt x="113" y="93"/>
                  <a:pt x="112" y="95"/>
                  <a:pt x="110" y="97"/>
                </a:cubicBezTo>
                <a:cubicBezTo>
                  <a:pt x="97" y="110"/>
                  <a:pt x="97" y="110"/>
                  <a:pt x="97" y="110"/>
                </a:cubicBezTo>
                <a:cubicBezTo>
                  <a:pt x="95" y="111"/>
                  <a:pt x="93" y="112"/>
                  <a:pt x="91" y="112"/>
                </a:cubicBezTo>
                <a:cubicBezTo>
                  <a:pt x="88" y="112"/>
                  <a:pt x="86" y="111"/>
                  <a:pt x="84" y="110"/>
                </a:cubicBezTo>
                <a:cubicBezTo>
                  <a:pt x="57" y="82"/>
                  <a:pt x="57" y="82"/>
                  <a:pt x="57" y="82"/>
                </a:cubicBezTo>
                <a:cubicBezTo>
                  <a:pt x="29" y="110"/>
                  <a:pt x="29" y="110"/>
                  <a:pt x="29" y="110"/>
                </a:cubicBezTo>
                <a:cubicBezTo>
                  <a:pt x="27" y="111"/>
                  <a:pt x="25" y="112"/>
                  <a:pt x="22" y="112"/>
                </a:cubicBezTo>
                <a:cubicBezTo>
                  <a:pt x="20" y="112"/>
                  <a:pt x="18" y="111"/>
                  <a:pt x="16" y="110"/>
                </a:cubicBezTo>
                <a:cubicBezTo>
                  <a:pt x="3" y="97"/>
                  <a:pt x="3" y="97"/>
                  <a:pt x="3" y="97"/>
                </a:cubicBezTo>
                <a:cubicBezTo>
                  <a:pt x="1" y="95"/>
                  <a:pt x="0" y="93"/>
                  <a:pt x="0" y="90"/>
                </a:cubicBezTo>
                <a:cubicBezTo>
                  <a:pt x="0" y="88"/>
                  <a:pt x="1" y="86"/>
                  <a:pt x="3" y="84"/>
                </a:cubicBezTo>
                <a:cubicBezTo>
                  <a:pt x="31" y="56"/>
                  <a:pt x="31" y="56"/>
                  <a:pt x="31" y="56"/>
                </a:cubicBezTo>
                <a:cubicBezTo>
                  <a:pt x="3" y="28"/>
                  <a:pt x="3" y="28"/>
                  <a:pt x="3" y="28"/>
                </a:cubicBezTo>
                <a:cubicBezTo>
                  <a:pt x="1" y="26"/>
                  <a:pt x="0" y="24"/>
                  <a:pt x="0" y="22"/>
                </a:cubicBezTo>
                <a:cubicBezTo>
                  <a:pt x="0" y="19"/>
                  <a:pt x="1" y="17"/>
                  <a:pt x="3" y="15"/>
                </a:cubicBezTo>
                <a:cubicBezTo>
                  <a:pt x="16" y="3"/>
                  <a:pt x="16" y="3"/>
                  <a:pt x="16" y="3"/>
                </a:cubicBezTo>
                <a:cubicBezTo>
                  <a:pt x="18" y="1"/>
                  <a:pt x="20" y="0"/>
                  <a:pt x="22" y="0"/>
                </a:cubicBezTo>
                <a:cubicBezTo>
                  <a:pt x="25" y="0"/>
                  <a:pt x="27" y="1"/>
                  <a:pt x="29" y="3"/>
                </a:cubicBezTo>
                <a:cubicBezTo>
                  <a:pt x="57" y="30"/>
                  <a:pt x="57" y="30"/>
                  <a:pt x="57" y="30"/>
                </a:cubicBezTo>
                <a:cubicBezTo>
                  <a:pt x="84" y="3"/>
                  <a:pt x="84" y="3"/>
                  <a:pt x="84" y="3"/>
                </a:cubicBezTo>
                <a:cubicBezTo>
                  <a:pt x="86" y="1"/>
                  <a:pt x="88" y="0"/>
                  <a:pt x="91" y="0"/>
                </a:cubicBezTo>
                <a:cubicBezTo>
                  <a:pt x="93" y="0"/>
                  <a:pt x="95" y="1"/>
                  <a:pt x="97" y="3"/>
                </a:cubicBezTo>
                <a:cubicBezTo>
                  <a:pt x="110" y="15"/>
                  <a:pt x="110" y="15"/>
                  <a:pt x="110" y="15"/>
                </a:cubicBezTo>
                <a:cubicBezTo>
                  <a:pt x="112" y="17"/>
                  <a:pt x="113" y="19"/>
                  <a:pt x="113" y="22"/>
                </a:cubicBezTo>
                <a:cubicBezTo>
                  <a:pt x="113" y="24"/>
                  <a:pt x="112" y="26"/>
                  <a:pt x="110" y="28"/>
                </a:cubicBezTo>
                <a:cubicBezTo>
                  <a:pt x="82" y="56"/>
                  <a:pt x="82" y="56"/>
                  <a:pt x="82" y="56"/>
                </a:cubicBezTo>
                <a:cubicBezTo>
                  <a:pt x="110" y="84"/>
                  <a:pt x="110" y="84"/>
                  <a:pt x="110" y="84"/>
                </a:cubicBezTo>
                <a:cubicBezTo>
                  <a:pt x="112" y="86"/>
                  <a:pt x="113" y="88"/>
                  <a:pt x="113" y="9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9"/>
          <p:cNvSpPr>
            <a:spLocks noEditPoints="1"/>
          </p:cNvSpPr>
          <p:nvPr/>
        </p:nvSpPr>
        <p:spPr bwMode="auto">
          <a:xfrm>
            <a:off x="3705462" y="1555541"/>
            <a:ext cx="162376" cy="163937"/>
          </a:xfrm>
          <a:custGeom>
            <a:avLst/>
            <a:gdLst>
              <a:gd name="T0" fmla="*/ 157 w 157"/>
              <a:gd name="T1" fmla="*/ 146 h 158"/>
              <a:gd name="T2" fmla="*/ 153 w 157"/>
              <a:gd name="T3" fmla="*/ 154 h 158"/>
              <a:gd name="T4" fmla="*/ 145 w 157"/>
              <a:gd name="T5" fmla="*/ 158 h 158"/>
              <a:gd name="T6" fmla="*/ 136 w 157"/>
              <a:gd name="T7" fmla="*/ 154 h 158"/>
              <a:gd name="T8" fmla="*/ 104 w 157"/>
              <a:gd name="T9" fmla="*/ 122 h 158"/>
              <a:gd name="T10" fmla="*/ 66 w 157"/>
              <a:gd name="T11" fmla="*/ 133 h 158"/>
              <a:gd name="T12" fmla="*/ 40 w 157"/>
              <a:gd name="T13" fmla="*/ 128 h 158"/>
              <a:gd name="T14" fmla="*/ 19 w 157"/>
              <a:gd name="T15" fmla="*/ 114 h 158"/>
              <a:gd name="T16" fmla="*/ 5 w 157"/>
              <a:gd name="T17" fmla="*/ 93 h 158"/>
              <a:gd name="T18" fmla="*/ 0 w 157"/>
              <a:gd name="T19" fmla="*/ 67 h 158"/>
              <a:gd name="T20" fmla="*/ 5 w 157"/>
              <a:gd name="T21" fmla="*/ 41 h 158"/>
              <a:gd name="T22" fmla="*/ 19 w 157"/>
              <a:gd name="T23" fmla="*/ 20 h 158"/>
              <a:gd name="T24" fmla="*/ 40 w 157"/>
              <a:gd name="T25" fmla="*/ 6 h 158"/>
              <a:gd name="T26" fmla="*/ 66 w 157"/>
              <a:gd name="T27" fmla="*/ 0 h 158"/>
              <a:gd name="T28" fmla="*/ 92 w 157"/>
              <a:gd name="T29" fmla="*/ 6 h 158"/>
              <a:gd name="T30" fmla="*/ 113 w 157"/>
              <a:gd name="T31" fmla="*/ 20 h 158"/>
              <a:gd name="T32" fmla="*/ 128 w 157"/>
              <a:gd name="T33" fmla="*/ 41 h 158"/>
              <a:gd name="T34" fmla="*/ 133 w 157"/>
              <a:gd name="T35" fmla="*/ 67 h 158"/>
              <a:gd name="T36" fmla="*/ 121 w 157"/>
              <a:gd name="T37" fmla="*/ 105 h 158"/>
              <a:gd name="T38" fmla="*/ 154 w 157"/>
              <a:gd name="T39" fmla="*/ 137 h 158"/>
              <a:gd name="T40" fmla="*/ 157 w 157"/>
              <a:gd name="T41" fmla="*/ 146 h 158"/>
              <a:gd name="T42" fmla="*/ 96 w 157"/>
              <a:gd name="T43" fmla="*/ 97 h 158"/>
              <a:gd name="T44" fmla="*/ 109 w 157"/>
              <a:gd name="T45" fmla="*/ 67 h 158"/>
              <a:gd name="T46" fmla="*/ 96 w 157"/>
              <a:gd name="T47" fmla="*/ 37 h 158"/>
              <a:gd name="T48" fmla="*/ 66 w 157"/>
              <a:gd name="T49" fmla="*/ 25 h 158"/>
              <a:gd name="T50" fmla="*/ 36 w 157"/>
              <a:gd name="T51" fmla="*/ 37 h 158"/>
              <a:gd name="T52" fmla="*/ 24 w 157"/>
              <a:gd name="T53" fmla="*/ 67 h 158"/>
              <a:gd name="T54" fmla="*/ 36 w 157"/>
              <a:gd name="T55" fmla="*/ 97 h 158"/>
              <a:gd name="T56" fmla="*/ 66 w 157"/>
              <a:gd name="T57" fmla="*/ 109 h 158"/>
              <a:gd name="T58" fmla="*/ 96 w 157"/>
              <a:gd name="T59" fmla="*/ 97 h 158"/>
              <a:gd name="T60" fmla="*/ 97 w 157"/>
              <a:gd name="T61" fmla="*/ 64 h 158"/>
              <a:gd name="T62" fmla="*/ 97 w 157"/>
              <a:gd name="T63" fmla="*/ 70 h 158"/>
              <a:gd name="T64" fmla="*/ 96 w 157"/>
              <a:gd name="T65" fmla="*/ 72 h 158"/>
              <a:gd name="T66" fmla="*/ 93 w 157"/>
              <a:gd name="T67" fmla="*/ 73 h 158"/>
              <a:gd name="T68" fmla="*/ 72 w 157"/>
              <a:gd name="T69" fmla="*/ 73 h 158"/>
              <a:gd name="T70" fmla="*/ 72 w 157"/>
              <a:gd name="T71" fmla="*/ 94 h 158"/>
              <a:gd name="T72" fmla="*/ 71 w 157"/>
              <a:gd name="T73" fmla="*/ 96 h 158"/>
              <a:gd name="T74" fmla="*/ 69 w 157"/>
              <a:gd name="T75" fmla="*/ 97 h 158"/>
              <a:gd name="T76" fmla="*/ 63 w 157"/>
              <a:gd name="T77" fmla="*/ 97 h 158"/>
              <a:gd name="T78" fmla="*/ 61 w 157"/>
              <a:gd name="T79" fmla="*/ 96 h 158"/>
              <a:gd name="T80" fmla="*/ 60 w 157"/>
              <a:gd name="T81" fmla="*/ 94 h 158"/>
              <a:gd name="T82" fmla="*/ 60 w 157"/>
              <a:gd name="T83" fmla="*/ 73 h 158"/>
              <a:gd name="T84" fmla="*/ 39 w 157"/>
              <a:gd name="T85" fmla="*/ 73 h 158"/>
              <a:gd name="T86" fmla="*/ 37 w 157"/>
              <a:gd name="T87" fmla="*/ 72 h 158"/>
              <a:gd name="T88" fmla="*/ 36 w 157"/>
              <a:gd name="T89" fmla="*/ 70 h 158"/>
              <a:gd name="T90" fmla="*/ 36 w 157"/>
              <a:gd name="T91" fmla="*/ 64 h 158"/>
              <a:gd name="T92" fmla="*/ 37 w 157"/>
              <a:gd name="T93" fmla="*/ 62 h 158"/>
              <a:gd name="T94" fmla="*/ 39 w 157"/>
              <a:gd name="T95" fmla="*/ 61 h 158"/>
              <a:gd name="T96" fmla="*/ 60 w 157"/>
              <a:gd name="T97" fmla="*/ 61 h 158"/>
              <a:gd name="T98" fmla="*/ 60 w 157"/>
              <a:gd name="T99" fmla="*/ 40 h 158"/>
              <a:gd name="T100" fmla="*/ 61 w 157"/>
              <a:gd name="T101" fmla="*/ 38 h 158"/>
              <a:gd name="T102" fmla="*/ 63 w 157"/>
              <a:gd name="T103" fmla="*/ 37 h 158"/>
              <a:gd name="T104" fmla="*/ 69 w 157"/>
              <a:gd name="T105" fmla="*/ 37 h 158"/>
              <a:gd name="T106" fmla="*/ 71 w 157"/>
              <a:gd name="T107" fmla="*/ 38 h 158"/>
              <a:gd name="T108" fmla="*/ 72 w 157"/>
              <a:gd name="T109" fmla="*/ 40 h 158"/>
              <a:gd name="T110" fmla="*/ 72 w 157"/>
              <a:gd name="T111" fmla="*/ 61 h 158"/>
              <a:gd name="T112" fmla="*/ 93 w 157"/>
              <a:gd name="T113" fmla="*/ 61 h 158"/>
              <a:gd name="T114" fmla="*/ 96 w 157"/>
              <a:gd name="T115" fmla="*/ 62 h 158"/>
              <a:gd name="T116" fmla="*/ 97 w 157"/>
              <a:gd name="T117" fmla="*/ 64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57" h="158">
                <a:moveTo>
                  <a:pt x="157" y="146"/>
                </a:moveTo>
                <a:cubicBezTo>
                  <a:pt x="157" y="149"/>
                  <a:pt x="156" y="152"/>
                  <a:pt x="153" y="154"/>
                </a:cubicBezTo>
                <a:cubicBezTo>
                  <a:pt x="151" y="156"/>
                  <a:pt x="148" y="158"/>
                  <a:pt x="145" y="158"/>
                </a:cubicBezTo>
                <a:cubicBezTo>
                  <a:pt x="142" y="158"/>
                  <a:pt x="139" y="156"/>
                  <a:pt x="136" y="154"/>
                </a:cubicBezTo>
                <a:cubicBezTo>
                  <a:pt x="104" y="122"/>
                  <a:pt x="104" y="122"/>
                  <a:pt x="104" y="122"/>
                </a:cubicBezTo>
                <a:cubicBezTo>
                  <a:pt x="93" y="130"/>
                  <a:pt x="80" y="133"/>
                  <a:pt x="66" y="133"/>
                </a:cubicBezTo>
                <a:cubicBezTo>
                  <a:pt x="57" y="133"/>
                  <a:pt x="49" y="132"/>
                  <a:pt x="40" y="128"/>
                </a:cubicBezTo>
                <a:cubicBezTo>
                  <a:pt x="32" y="125"/>
                  <a:pt x="25" y="120"/>
                  <a:pt x="19" y="114"/>
                </a:cubicBezTo>
                <a:cubicBezTo>
                  <a:pt x="13" y="108"/>
                  <a:pt x="8" y="101"/>
                  <a:pt x="5" y="93"/>
                </a:cubicBezTo>
                <a:cubicBezTo>
                  <a:pt x="1" y="85"/>
                  <a:pt x="0" y="76"/>
                  <a:pt x="0" y="67"/>
                </a:cubicBezTo>
                <a:cubicBezTo>
                  <a:pt x="0" y="58"/>
                  <a:pt x="1" y="49"/>
                  <a:pt x="5" y="41"/>
                </a:cubicBezTo>
                <a:cubicBezTo>
                  <a:pt x="8" y="33"/>
                  <a:pt x="13" y="26"/>
                  <a:pt x="19" y="20"/>
                </a:cubicBezTo>
                <a:cubicBezTo>
                  <a:pt x="25" y="14"/>
                  <a:pt x="32" y="9"/>
                  <a:pt x="40" y="6"/>
                </a:cubicBezTo>
                <a:cubicBezTo>
                  <a:pt x="49" y="2"/>
                  <a:pt x="57" y="0"/>
                  <a:pt x="66" y="0"/>
                </a:cubicBezTo>
                <a:cubicBezTo>
                  <a:pt x="75" y="0"/>
                  <a:pt x="84" y="2"/>
                  <a:pt x="92" y="6"/>
                </a:cubicBezTo>
                <a:cubicBezTo>
                  <a:pt x="100" y="9"/>
                  <a:pt x="107" y="14"/>
                  <a:pt x="113" y="20"/>
                </a:cubicBezTo>
                <a:cubicBezTo>
                  <a:pt x="119" y="26"/>
                  <a:pt x="124" y="33"/>
                  <a:pt x="128" y="41"/>
                </a:cubicBezTo>
                <a:cubicBezTo>
                  <a:pt x="131" y="49"/>
                  <a:pt x="133" y="58"/>
                  <a:pt x="133" y="67"/>
                </a:cubicBezTo>
                <a:cubicBezTo>
                  <a:pt x="133" y="81"/>
                  <a:pt x="129" y="93"/>
                  <a:pt x="121" y="105"/>
                </a:cubicBezTo>
                <a:cubicBezTo>
                  <a:pt x="154" y="137"/>
                  <a:pt x="154" y="137"/>
                  <a:pt x="154" y="137"/>
                </a:cubicBezTo>
                <a:cubicBezTo>
                  <a:pt x="156" y="139"/>
                  <a:pt x="157" y="142"/>
                  <a:pt x="157" y="146"/>
                </a:cubicBezTo>
                <a:close/>
                <a:moveTo>
                  <a:pt x="96" y="97"/>
                </a:moveTo>
                <a:cubicBezTo>
                  <a:pt x="104" y="89"/>
                  <a:pt x="109" y="79"/>
                  <a:pt x="109" y="67"/>
                </a:cubicBezTo>
                <a:cubicBezTo>
                  <a:pt x="109" y="55"/>
                  <a:pt x="104" y="45"/>
                  <a:pt x="96" y="37"/>
                </a:cubicBezTo>
                <a:cubicBezTo>
                  <a:pt x="88" y="29"/>
                  <a:pt x="78" y="25"/>
                  <a:pt x="66" y="25"/>
                </a:cubicBezTo>
                <a:cubicBezTo>
                  <a:pt x="55" y="25"/>
                  <a:pt x="45" y="29"/>
                  <a:pt x="36" y="37"/>
                </a:cubicBezTo>
                <a:cubicBezTo>
                  <a:pt x="28" y="45"/>
                  <a:pt x="24" y="55"/>
                  <a:pt x="24" y="67"/>
                </a:cubicBezTo>
                <a:cubicBezTo>
                  <a:pt x="24" y="79"/>
                  <a:pt x="28" y="89"/>
                  <a:pt x="36" y="97"/>
                </a:cubicBezTo>
                <a:cubicBezTo>
                  <a:pt x="45" y="105"/>
                  <a:pt x="55" y="109"/>
                  <a:pt x="66" y="109"/>
                </a:cubicBezTo>
                <a:cubicBezTo>
                  <a:pt x="78" y="109"/>
                  <a:pt x="88" y="105"/>
                  <a:pt x="96" y="97"/>
                </a:cubicBezTo>
                <a:close/>
                <a:moveTo>
                  <a:pt x="97" y="64"/>
                </a:moveTo>
                <a:cubicBezTo>
                  <a:pt x="97" y="70"/>
                  <a:pt x="97" y="70"/>
                  <a:pt x="97" y="70"/>
                </a:cubicBezTo>
                <a:cubicBezTo>
                  <a:pt x="97" y="71"/>
                  <a:pt x="96" y="71"/>
                  <a:pt x="96" y="72"/>
                </a:cubicBezTo>
                <a:cubicBezTo>
                  <a:pt x="95" y="73"/>
                  <a:pt x="94" y="73"/>
                  <a:pt x="93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94"/>
                  <a:pt x="72" y="94"/>
                  <a:pt x="72" y="94"/>
                </a:cubicBezTo>
                <a:cubicBezTo>
                  <a:pt x="72" y="95"/>
                  <a:pt x="72" y="96"/>
                  <a:pt x="71" y="96"/>
                </a:cubicBezTo>
                <a:cubicBezTo>
                  <a:pt x="71" y="97"/>
                  <a:pt x="70" y="97"/>
                  <a:pt x="69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2" y="97"/>
                  <a:pt x="62" y="97"/>
                  <a:pt x="61" y="96"/>
                </a:cubicBezTo>
                <a:cubicBezTo>
                  <a:pt x="61" y="96"/>
                  <a:pt x="60" y="95"/>
                  <a:pt x="60" y="94"/>
                </a:cubicBezTo>
                <a:cubicBezTo>
                  <a:pt x="60" y="73"/>
                  <a:pt x="60" y="73"/>
                  <a:pt x="60" y="73"/>
                </a:cubicBezTo>
                <a:cubicBezTo>
                  <a:pt x="39" y="73"/>
                  <a:pt x="39" y="73"/>
                  <a:pt x="39" y="73"/>
                </a:cubicBezTo>
                <a:cubicBezTo>
                  <a:pt x="38" y="73"/>
                  <a:pt x="37" y="73"/>
                  <a:pt x="37" y="72"/>
                </a:cubicBezTo>
                <a:cubicBezTo>
                  <a:pt x="36" y="71"/>
                  <a:pt x="36" y="71"/>
                  <a:pt x="36" y="70"/>
                </a:cubicBezTo>
                <a:cubicBezTo>
                  <a:pt x="36" y="64"/>
                  <a:pt x="36" y="64"/>
                  <a:pt x="36" y="64"/>
                </a:cubicBezTo>
                <a:cubicBezTo>
                  <a:pt x="36" y="63"/>
                  <a:pt x="36" y="62"/>
                  <a:pt x="37" y="62"/>
                </a:cubicBezTo>
                <a:cubicBezTo>
                  <a:pt x="37" y="61"/>
                  <a:pt x="38" y="61"/>
                  <a:pt x="39" y="61"/>
                </a:cubicBezTo>
                <a:cubicBezTo>
                  <a:pt x="60" y="61"/>
                  <a:pt x="60" y="61"/>
                  <a:pt x="60" y="61"/>
                </a:cubicBezTo>
                <a:cubicBezTo>
                  <a:pt x="60" y="40"/>
                  <a:pt x="60" y="40"/>
                  <a:pt x="60" y="40"/>
                </a:cubicBezTo>
                <a:cubicBezTo>
                  <a:pt x="60" y="39"/>
                  <a:pt x="61" y="38"/>
                  <a:pt x="61" y="38"/>
                </a:cubicBezTo>
                <a:cubicBezTo>
                  <a:pt x="62" y="37"/>
                  <a:pt x="62" y="37"/>
                  <a:pt x="63" y="37"/>
                </a:cubicBezTo>
                <a:cubicBezTo>
                  <a:pt x="69" y="37"/>
                  <a:pt x="69" y="37"/>
                  <a:pt x="69" y="37"/>
                </a:cubicBezTo>
                <a:cubicBezTo>
                  <a:pt x="70" y="37"/>
                  <a:pt x="71" y="37"/>
                  <a:pt x="71" y="38"/>
                </a:cubicBezTo>
                <a:cubicBezTo>
                  <a:pt x="72" y="38"/>
                  <a:pt x="72" y="39"/>
                  <a:pt x="72" y="40"/>
                </a:cubicBezTo>
                <a:cubicBezTo>
                  <a:pt x="72" y="61"/>
                  <a:pt x="72" y="61"/>
                  <a:pt x="72" y="61"/>
                </a:cubicBezTo>
                <a:cubicBezTo>
                  <a:pt x="93" y="61"/>
                  <a:pt x="93" y="61"/>
                  <a:pt x="93" y="61"/>
                </a:cubicBezTo>
                <a:cubicBezTo>
                  <a:pt x="94" y="61"/>
                  <a:pt x="95" y="61"/>
                  <a:pt x="96" y="62"/>
                </a:cubicBezTo>
                <a:cubicBezTo>
                  <a:pt x="96" y="62"/>
                  <a:pt x="97" y="63"/>
                  <a:pt x="97" y="6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20"/>
          <p:cNvSpPr>
            <a:spLocks noEditPoints="1"/>
          </p:cNvSpPr>
          <p:nvPr/>
        </p:nvSpPr>
        <p:spPr bwMode="auto">
          <a:xfrm>
            <a:off x="3914678" y="1555541"/>
            <a:ext cx="162376" cy="163937"/>
          </a:xfrm>
          <a:custGeom>
            <a:avLst/>
            <a:gdLst>
              <a:gd name="T0" fmla="*/ 157 w 157"/>
              <a:gd name="T1" fmla="*/ 146 h 158"/>
              <a:gd name="T2" fmla="*/ 153 w 157"/>
              <a:gd name="T3" fmla="*/ 154 h 158"/>
              <a:gd name="T4" fmla="*/ 145 w 157"/>
              <a:gd name="T5" fmla="*/ 158 h 158"/>
              <a:gd name="T6" fmla="*/ 136 w 157"/>
              <a:gd name="T7" fmla="*/ 154 h 158"/>
              <a:gd name="T8" fmla="*/ 104 w 157"/>
              <a:gd name="T9" fmla="*/ 122 h 158"/>
              <a:gd name="T10" fmla="*/ 66 w 157"/>
              <a:gd name="T11" fmla="*/ 133 h 158"/>
              <a:gd name="T12" fmla="*/ 40 w 157"/>
              <a:gd name="T13" fmla="*/ 128 h 158"/>
              <a:gd name="T14" fmla="*/ 19 w 157"/>
              <a:gd name="T15" fmla="*/ 114 h 158"/>
              <a:gd name="T16" fmla="*/ 5 w 157"/>
              <a:gd name="T17" fmla="*/ 93 h 158"/>
              <a:gd name="T18" fmla="*/ 0 w 157"/>
              <a:gd name="T19" fmla="*/ 67 h 158"/>
              <a:gd name="T20" fmla="*/ 5 w 157"/>
              <a:gd name="T21" fmla="*/ 41 h 158"/>
              <a:gd name="T22" fmla="*/ 19 w 157"/>
              <a:gd name="T23" fmla="*/ 20 h 158"/>
              <a:gd name="T24" fmla="*/ 40 w 157"/>
              <a:gd name="T25" fmla="*/ 6 h 158"/>
              <a:gd name="T26" fmla="*/ 66 w 157"/>
              <a:gd name="T27" fmla="*/ 0 h 158"/>
              <a:gd name="T28" fmla="*/ 92 w 157"/>
              <a:gd name="T29" fmla="*/ 6 h 158"/>
              <a:gd name="T30" fmla="*/ 113 w 157"/>
              <a:gd name="T31" fmla="*/ 20 h 158"/>
              <a:gd name="T32" fmla="*/ 128 w 157"/>
              <a:gd name="T33" fmla="*/ 41 h 158"/>
              <a:gd name="T34" fmla="*/ 133 w 157"/>
              <a:gd name="T35" fmla="*/ 67 h 158"/>
              <a:gd name="T36" fmla="*/ 121 w 157"/>
              <a:gd name="T37" fmla="*/ 105 h 158"/>
              <a:gd name="T38" fmla="*/ 153 w 157"/>
              <a:gd name="T39" fmla="*/ 137 h 158"/>
              <a:gd name="T40" fmla="*/ 157 w 157"/>
              <a:gd name="T41" fmla="*/ 146 h 158"/>
              <a:gd name="T42" fmla="*/ 96 w 157"/>
              <a:gd name="T43" fmla="*/ 97 h 158"/>
              <a:gd name="T44" fmla="*/ 109 w 157"/>
              <a:gd name="T45" fmla="*/ 67 h 158"/>
              <a:gd name="T46" fmla="*/ 96 w 157"/>
              <a:gd name="T47" fmla="*/ 37 h 158"/>
              <a:gd name="T48" fmla="*/ 66 w 157"/>
              <a:gd name="T49" fmla="*/ 25 h 158"/>
              <a:gd name="T50" fmla="*/ 36 w 157"/>
              <a:gd name="T51" fmla="*/ 37 h 158"/>
              <a:gd name="T52" fmla="*/ 24 w 157"/>
              <a:gd name="T53" fmla="*/ 67 h 158"/>
              <a:gd name="T54" fmla="*/ 36 w 157"/>
              <a:gd name="T55" fmla="*/ 97 h 158"/>
              <a:gd name="T56" fmla="*/ 66 w 157"/>
              <a:gd name="T57" fmla="*/ 109 h 158"/>
              <a:gd name="T58" fmla="*/ 96 w 157"/>
              <a:gd name="T59" fmla="*/ 97 h 158"/>
              <a:gd name="T60" fmla="*/ 96 w 157"/>
              <a:gd name="T61" fmla="*/ 64 h 158"/>
              <a:gd name="T62" fmla="*/ 96 w 157"/>
              <a:gd name="T63" fmla="*/ 70 h 158"/>
              <a:gd name="T64" fmla="*/ 96 w 157"/>
              <a:gd name="T65" fmla="*/ 72 h 158"/>
              <a:gd name="T66" fmla="*/ 93 w 157"/>
              <a:gd name="T67" fmla="*/ 73 h 158"/>
              <a:gd name="T68" fmla="*/ 39 w 157"/>
              <a:gd name="T69" fmla="*/ 73 h 158"/>
              <a:gd name="T70" fmla="*/ 37 w 157"/>
              <a:gd name="T71" fmla="*/ 72 h 158"/>
              <a:gd name="T72" fmla="*/ 36 w 157"/>
              <a:gd name="T73" fmla="*/ 70 h 158"/>
              <a:gd name="T74" fmla="*/ 36 w 157"/>
              <a:gd name="T75" fmla="*/ 64 h 158"/>
              <a:gd name="T76" fmla="*/ 37 w 157"/>
              <a:gd name="T77" fmla="*/ 62 h 158"/>
              <a:gd name="T78" fmla="*/ 39 w 157"/>
              <a:gd name="T79" fmla="*/ 61 h 158"/>
              <a:gd name="T80" fmla="*/ 93 w 157"/>
              <a:gd name="T81" fmla="*/ 61 h 158"/>
              <a:gd name="T82" fmla="*/ 96 w 157"/>
              <a:gd name="T83" fmla="*/ 62 h 158"/>
              <a:gd name="T84" fmla="*/ 96 w 157"/>
              <a:gd name="T85" fmla="*/ 64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7" h="158">
                <a:moveTo>
                  <a:pt x="157" y="146"/>
                </a:moveTo>
                <a:cubicBezTo>
                  <a:pt x="157" y="149"/>
                  <a:pt x="156" y="152"/>
                  <a:pt x="153" y="154"/>
                </a:cubicBezTo>
                <a:cubicBezTo>
                  <a:pt x="151" y="156"/>
                  <a:pt x="148" y="158"/>
                  <a:pt x="145" y="158"/>
                </a:cubicBezTo>
                <a:cubicBezTo>
                  <a:pt x="141" y="158"/>
                  <a:pt x="139" y="156"/>
                  <a:pt x="136" y="154"/>
                </a:cubicBezTo>
                <a:cubicBezTo>
                  <a:pt x="104" y="122"/>
                  <a:pt x="104" y="122"/>
                  <a:pt x="104" y="122"/>
                </a:cubicBezTo>
                <a:cubicBezTo>
                  <a:pt x="93" y="130"/>
                  <a:pt x="80" y="133"/>
                  <a:pt x="66" y="133"/>
                </a:cubicBezTo>
                <a:cubicBezTo>
                  <a:pt x="57" y="133"/>
                  <a:pt x="49" y="132"/>
                  <a:pt x="40" y="128"/>
                </a:cubicBezTo>
                <a:cubicBezTo>
                  <a:pt x="32" y="125"/>
                  <a:pt x="25" y="120"/>
                  <a:pt x="19" y="114"/>
                </a:cubicBezTo>
                <a:cubicBezTo>
                  <a:pt x="13" y="108"/>
                  <a:pt x="8" y="101"/>
                  <a:pt x="5" y="93"/>
                </a:cubicBezTo>
                <a:cubicBezTo>
                  <a:pt x="1" y="85"/>
                  <a:pt x="0" y="76"/>
                  <a:pt x="0" y="67"/>
                </a:cubicBezTo>
                <a:cubicBezTo>
                  <a:pt x="0" y="58"/>
                  <a:pt x="1" y="49"/>
                  <a:pt x="5" y="41"/>
                </a:cubicBezTo>
                <a:cubicBezTo>
                  <a:pt x="8" y="33"/>
                  <a:pt x="13" y="26"/>
                  <a:pt x="19" y="20"/>
                </a:cubicBezTo>
                <a:cubicBezTo>
                  <a:pt x="25" y="14"/>
                  <a:pt x="32" y="9"/>
                  <a:pt x="40" y="6"/>
                </a:cubicBezTo>
                <a:cubicBezTo>
                  <a:pt x="49" y="2"/>
                  <a:pt x="57" y="0"/>
                  <a:pt x="66" y="0"/>
                </a:cubicBezTo>
                <a:cubicBezTo>
                  <a:pt x="75" y="0"/>
                  <a:pt x="84" y="2"/>
                  <a:pt x="92" y="6"/>
                </a:cubicBezTo>
                <a:cubicBezTo>
                  <a:pt x="100" y="9"/>
                  <a:pt x="107" y="14"/>
                  <a:pt x="113" y="20"/>
                </a:cubicBezTo>
                <a:cubicBezTo>
                  <a:pt x="119" y="26"/>
                  <a:pt x="124" y="33"/>
                  <a:pt x="128" y="41"/>
                </a:cubicBezTo>
                <a:cubicBezTo>
                  <a:pt x="131" y="49"/>
                  <a:pt x="133" y="58"/>
                  <a:pt x="133" y="67"/>
                </a:cubicBezTo>
                <a:cubicBezTo>
                  <a:pt x="133" y="81"/>
                  <a:pt x="129" y="93"/>
                  <a:pt x="121" y="105"/>
                </a:cubicBezTo>
                <a:cubicBezTo>
                  <a:pt x="153" y="137"/>
                  <a:pt x="153" y="137"/>
                  <a:pt x="153" y="137"/>
                </a:cubicBezTo>
                <a:cubicBezTo>
                  <a:pt x="156" y="139"/>
                  <a:pt x="157" y="142"/>
                  <a:pt x="157" y="146"/>
                </a:cubicBezTo>
                <a:close/>
                <a:moveTo>
                  <a:pt x="96" y="97"/>
                </a:moveTo>
                <a:cubicBezTo>
                  <a:pt x="104" y="89"/>
                  <a:pt x="109" y="79"/>
                  <a:pt x="109" y="67"/>
                </a:cubicBezTo>
                <a:cubicBezTo>
                  <a:pt x="109" y="55"/>
                  <a:pt x="104" y="45"/>
                  <a:pt x="96" y="37"/>
                </a:cubicBezTo>
                <a:cubicBezTo>
                  <a:pt x="88" y="29"/>
                  <a:pt x="78" y="25"/>
                  <a:pt x="66" y="25"/>
                </a:cubicBezTo>
                <a:cubicBezTo>
                  <a:pt x="55" y="25"/>
                  <a:pt x="45" y="29"/>
                  <a:pt x="36" y="37"/>
                </a:cubicBezTo>
                <a:cubicBezTo>
                  <a:pt x="28" y="45"/>
                  <a:pt x="24" y="55"/>
                  <a:pt x="24" y="67"/>
                </a:cubicBezTo>
                <a:cubicBezTo>
                  <a:pt x="24" y="79"/>
                  <a:pt x="28" y="89"/>
                  <a:pt x="36" y="97"/>
                </a:cubicBezTo>
                <a:cubicBezTo>
                  <a:pt x="45" y="105"/>
                  <a:pt x="55" y="109"/>
                  <a:pt x="66" y="109"/>
                </a:cubicBezTo>
                <a:cubicBezTo>
                  <a:pt x="78" y="109"/>
                  <a:pt x="88" y="105"/>
                  <a:pt x="96" y="97"/>
                </a:cubicBezTo>
                <a:close/>
                <a:moveTo>
                  <a:pt x="96" y="64"/>
                </a:moveTo>
                <a:cubicBezTo>
                  <a:pt x="96" y="70"/>
                  <a:pt x="96" y="70"/>
                  <a:pt x="96" y="70"/>
                </a:cubicBezTo>
                <a:cubicBezTo>
                  <a:pt x="96" y="71"/>
                  <a:pt x="96" y="71"/>
                  <a:pt x="96" y="72"/>
                </a:cubicBezTo>
                <a:cubicBezTo>
                  <a:pt x="95" y="73"/>
                  <a:pt x="94" y="73"/>
                  <a:pt x="93" y="73"/>
                </a:cubicBezTo>
                <a:cubicBezTo>
                  <a:pt x="39" y="73"/>
                  <a:pt x="39" y="73"/>
                  <a:pt x="39" y="73"/>
                </a:cubicBezTo>
                <a:cubicBezTo>
                  <a:pt x="38" y="73"/>
                  <a:pt x="37" y="73"/>
                  <a:pt x="37" y="72"/>
                </a:cubicBezTo>
                <a:cubicBezTo>
                  <a:pt x="36" y="71"/>
                  <a:pt x="36" y="71"/>
                  <a:pt x="36" y="70"/>
                </a:cubicBezTo>
                <a:cubicBezTo>
                  <a:pt x="36" y="64"/>
                  <a:pt x="36" y="64"/>
                  <a:pt x="36" y="64"/>
                </a:cubicBezTo>
                <a:cubicBezTo>
                  <a:pt x="36" y="63"/>
                  <a:pt x="36" y="62"/>
                  <a:pt x="37" y="62"/>
                </a:cubicBezTo>
                <a:cubicBezTo>
                  <a:pt x="37" y="61"/>
                  <a:pt x="38" y="61"/>
                  <a:pt x="39" y="61"/>
                </a:cubicBezTo>
                <a:cubicBezTo>
                  <a:pt x="93" y="61"/>
                  <a:pt x="93" y="61"/>
                  <a:pt x="93" y="61"/>
                </a:cubicBezTo>
                <a:cubicBezTo>
                  <a:pt x="94" y="61"/>
                  <a:pt x="95" y="61"/>
                  <a:pt x="96" y="62"/>
                </a:cubicBezTo>
                <a:cubicBezTo>
                  <a:pt x="96" y="62"/>
                  <a:pt x="96" y="63"/>
                  <a:pt x="96" y="6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21"/>
          <p:cNvSpPr>
            <a:spLocks noEditPoints="1"/>
          </p:cNvSpPr>
          <p:nvPr/>
        </p:nvSpPr>
        <p:spPr bwMode="auto">
          <a:xfrm>
            <a:off x="4123895" y="1543051"/>
            <a:ext cx="149885" cy="163937"/>
          </a:xfrm>
          <a:custGeom>
            <a:avLst/>
            <a:gdLst>
              <a:gd name="T0" fmla="*/ 145 w 145"/>
              <a:gd name="T1" fmla="*/ 85 h 158"/>
              <a:gd name="T2" fmla="*/ 139 w 145"/>
              <a:gd name="T3" fmla="*/ 113 h 158"/>
              <a:gd name="T4" fmla="*/ 124 w 145"/>
              <a:gd name="T5" fmla="*/ 136 h 158"/>
              <a:gd name="T6" fmla="*/ 100 w 145"/>
              <a:gd name="T7" fmla="*/ 152 h 158"/>
              <a:gd name="T8" fmla="*/ 72 w 145"/>
              <a:gd name="T9" fmla="*/ 158 h 158"/>
              <a:gd name="T10" fmla="*/ 44 w 145"/>
              <a:gd name="T11" fmla="*/ 152 h 158"/>
              <a:gd name="T12" fmla="*/ 21 w 145"/>
              <a:gd name="T13" fmla="*/ 136 h 158"/>
              <a:gd name="T14" fmla="*/ 5 w 145"/>
              <a:gd name="T15" fmla="*/ 113 h 158"/>
              <a:gd name="T16" fmla="*/ 0 w 145"/>
              <a:gd name="T17" fmla="*/ 85 h 158"/>
              <a:gd name="T18" fmla="*/ 7 w 145"/>
              <a:gd name="T19" fmla="*/ 53 h 158"/>
              <a:gd name="T20" fmla="*/ 29 w 145"/>
              <a:gd name="T21" fmla="*/ 27 h 158"/>
              <a:gd name="T22" fmla="*/ 38 w 145"/>
              <a:gd name="T23" fmla="*/ 25 h 158"/>
              <a:gd name="T24" fmla="*/ 46 w 145"/>
              <a:gd name="T25" fmla="*/ 29 h 158"/>
              <a:gd name="T26" fmla="*/ 48 w 145"/>
              <a:gd name="T27" fmla="*/ 38 h 158"/>
              <a:gd name="T28" fmla="*/ 43 w 145"/>
              <a:gd name="T29" fmla="*/ 46 h 158"/>
              <a:gd name="T30" fmla="*/ 29 w 145"/>
              <a:gd name="T31" fmla="*/ 63 h 158"/>
              <a:gd name="T32" fmla="*/ 24 w 145"/>
              <a:gd name="T33" fmla="*/ 85 h 158"/>
              <a:gd name="T34" fmla="*/ 28 w 145"/>
              <a:gd name="T35" fmla="*/ 104 h 158"/>
              <a:gd name="T36" fmla="*/ 38 w 145"/>
              <a:gd name="T37" fmla="*/ 119 h 158"/>
              <a:gd name="T38" fmla="*/ 53 w 145"/>
              <a:gd name="T39" fmla="*/ 130 h 158"/>
              <a:gd name="T40" fmla="*/ 72 w 145"/>
              <a:gd name="T41" fmla="*/ 133 h 158"/>
              <a:gd name="T42" fmla="*/ 91 w 145"/>
              <a:gd name="T43" fmla="*/ 130 h 158"/>
              <a:gd name="T44" fmla="*/ 106 w 145"/>
              <a:gd name="T45" fmla="*/ 119 h 158"/>
              <a:gd name="T46" fmla="*/ 117 w 145"/>
              <a:gd name="T47" fmla="*/ 104 h 158"/>
              <a:gd name="T48" fmla="*/ 121 w 145"/>
              <a:gd name="T49" fmla="*/ 85 h 158"/>
              <a:gd name="T50" fmla="*/ 116 w 145"/>
              <a:gd name="T51" fmla="*/ 63 h 158"/>
              <a:gd name="T52" fmla="*/ 101 w 145"/>
              <a:gd name="T53" fmla="*/ 46 h 158"/>
              <a:gd name="T54" fmla="*/ 97 w 145"/>
              <a:gd name="T55" fmla="*/ 38 h 158"/>
              <a:gd name="T56" fmla="*/ 99 w 145"/>
              <a:gd name="T57" fmla="*/ 29 h 158"/>
              <a:gd name="T58" fmla="*/ 107 w 145"/>
              <a:gd name="T59" fmla="*/ 25 h 158"/>
              <a:gd name="T60" fmla="*/ 116 w 145"/>
              <a:gd name="T61" fmla="*/ 27 h 158"/>
              <a:gd name="T62" fmla="*/ 137 w 145"/>
              <a:gd name="T63" fmla="*/ 53 h 158"/>
              <a:gd name="T64" fmla="*/ 145 w 145"/>
              <a:gd name="T65" fmla="*/ 85 h 158"/>
              <a:gd name="T66" fmla="*/ 84 w 145"/>
              <a:gd name="T67" fmla="*/ 12 h 158"/>
              <a:gd name="T68" fmla="*/ 84 w 145"/>
              <a:gd name="T69" fmla="*/ 73 h 158"/>
              <a:gd name="T70" fmla="*/ 81 w 145"/>
              <a:gd name="T71" fmla="*/ 81 h 158"/>
              <a:gd name="T72" fmla="*/ 72 w 145"/>
              <a:gd name="T73" fmla="*/ 85 h 158"/>
              <a:gd name="T74" fmla="*/ 64 w 145"/>
              <a:gd name="T75" fmla="*/ 81 h 158"/>
              <a:gd name="T76" fmla="*/ 60 w 145"/>
              <a:gd name="T77" fmla="*/ 73 h 158"/>
              <a:gd name="T78" fmla="*/ 60 w 145"/>
              <a:gd name="T79" fmla="*/ 12 h 158"/>
              <a:gd name="T80" fmla="*/ 64 w 145"/>
              <a:gd name="T81" fmla="*/ 4 h 158"/>
              <a:gd name="T82" fmla="*/ 72 w 145"/>
              <a:gd name="T83" fmla="*/ 0 h 158"/>
              <a:gd name="T84" fmla="*/ 81 w 145"/>
              <a:gd name="T85" fmla="*/ 4 h 158"/>
              <a:gd name="T86" fmla="*/ 84 w 145"/>
              <a:gd name="T87" fmla="*/ 12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5" h="158">
                <a:moveTo>
                  <a:pt x="145" y="85"/>
                </a:moveTo>
                <a:cubicBezTo>
                  <a:pt x="145" y="95"/>
                  <a:pt x="143" y="104"/>
                  <a:pt x="139" y="113"/>
                </a:cubicBezTo>
                <a:cubicBezTo>
                  <a:pt x="135" y="122"/>
                  <a:pt x="130" y="130"/>
                  <a:pt x="124" y="136"/>
                </a:cubicBezTo>
                <a:cubicBezTo>
                  <a:pt x="117" y="143"/>
                  <a:pt x="109" y="148"/>
                  <a:pt x="100" y="152"/>
                </a:cubicBezTo>
                <a:cubicBezTo>
                  <a:pt x="91" y="156"/>
                  <a:pt x="82" y="158"/>
                  <a:pt x="72" y="158"/>
                </a:cubicBezTo>
                <a:cubicBezTo>
                  <a:pt x="62" y="158"/>
                  <a:pt x="53" y="156"/>
                  <a:pt x="44" y="152"/>
                </a:cubicBezTo>
                <a:cubicBezTo>
                  <a:pt x="35" y="148"/>
                  <a:pt x="27" y="143"/>
                  <a:pt x="21" y="136"/>
                </a:cubicBezTo>
                <a:cubicBezTo>
                  <a:pt x="14" y="130"/>
                  <a:pt x="9" y="122"/>
                  <a:pt x="5" y="113"/>
                </a:cubicBezTo>
                <a:cubicBezTo>
                  <a:pt x="2" y="104"/>
                  <a:pt x="0" y="95"/>
                  <a:pt x="0" y="85"/>
                </a:cubicBezTo>
                <a:cubicBezTo>
                  <a:pt x="0" y="73"/>
                  <a:pt x="2" y="63"/>
                  <a:pt x="7" y="53"/>
                </a:cubicBezTo>
                <a:cubicBezTo>
                  <a:pt x="12" y="42"/>
                  <a:pt x="19" y="34"/>
                  <a:pt x="29" y="27"/>
                </a:cubicBezTo>
                <a:cubicBezTo>
                  <a:pt x="31" y="25"/>
                  <a:pt x="34" y="24"/>
                  <a:pt x="38" y="25"/>
                </a:cubicBezTo>
                <a:cubicBezTo>
                  <a:pt x="41" y="25"/>
                  <a:pt x="44" y="27"/>
                  <a:pt x="46" y="29"/>
                </a:cubicBezTo>
                <a:cubicBezTo>
                  <a:pt x="48" y="32"/>
                  <a:pt x="48" y="35"/>
                  <a:pt x="48" y="38"/>
                </a:cubicBezTo>
                <a:cubicBezTo>
                  <a:pt x="47" y="42"/>
                  <a:pt x="46" y="44"/>
                  <a:pt x="43" y="46"/>
                </a:cubicBezTo>
                <a:cubicBezTo>
                  <a:pt x="37" y="51"/>
                  <a:pt x="32" y="57"/>
                  <a:pt x="29" y="63"/>
                </a:cubicBezTo>
                <a:cubicBezTo>
                  <a:pt x="25" y="70"/>
                  <a:pt x="24" y="77"/>
                  <a:pt x="24" y="85"/>
                </a:cubicBezTo>
                <a:cubicBezTo>
                  <a:pt x="24" y="92"/>
                  <a:pt x="25" y="98"/>
                  <a:pt x="28" y="104"/>
                </a:cubicBezTo>
                <a:cubicBezTo>
                  <a:pt x="30" y="110"/>
                  <a:pt x="34" y="115"/>
                  <a:pt x="38" y="119"/>
                </a:cubicBezTo>
                <a:cubicBezTo>
                  <a:pt x="42" y="124"/>
                  <a:pt x="47" y="127"/>
                  <a:pt x="53" y="130"/>
                </a:cubicBezTo>
                <a:cubicBezTo>
                  <a:pt x="59" y="132"/>
                  <a:pt x="66" y="133"/>
                  <a:pt x="72" y="133"/>
                </a:cubicBezTo>
                <a:cubicBezTo>
                  <a:pt x="79" y="133"/>
                  <a:pt x="85" y="132"/>
                  <a:pt x="91" y="130"/>
                </a:cubicBezTo>
                <a:cubicBezTo>
                  <a:pt x="97" y="127"/>
                  <a:pt x="102" y="124"/>
                  <a:pt x="106" y="119"/>
                </a:cubicBezTo>
                <a:cubicBezTo>
                  <a:pt x="111" y="115"/>
                  <a:pt x="114" y="110"/>
                  <a:pt x="117" y="104"/>
                </a:cubicBezTo>
                <a:cubicBezTo>
                  <a:pt x="119" y="98"/>
                  <a:pt x="121" y="92"/>
                  <a:pt x="121" y="85"/>
                </a:cubicBezTo>
                <a:cubicBezTo>
                  <a:pt x="121" y="77"/>
                  <a:pt x="119" y="70"/>
                  <a:pt x="116" y="63"/>
                </a:cubicBezTo>
                <a:cubicBezTo>
                  <a:pt x="112" y="57"/>
                  <a:pt x="107" y="51"/>
                  <a:pt x="101" y="46"/>
                </a:cubicBezTo>
                <a:cubicBezTo>
                  <a:pt x="99" y="44"/>
                  <a:pt x="97" y="42"/>
                  <a:pt x="97" y="38"/>
                </a:cubicBezTo>
                <a:cubicBezTo>
                  <a:pt x="96" y="35"/>
                  <a:pt x="97" y="32"/>
                  <a:pt x="99" y="29"/>
                </a:cubicBezTo>
                <a:cubicBezTo>
                  <a:pt x="101" y="27"/>
                  <a:pt x="103" y="25"/>
                  <a:pt x="107" y="25"/>
                </a:cubicBezTo>
                <a:cubicBezTo>
                  <a:pt x="110" y="24"/>
                  <a:pt x="113" y="25"/>
                  <a:pt x="116" y="27"/>
                </a:cubicBezTo>
                <a:cubicBezTo>
                  <a:pt x="125" y="34"/>
                  <a:pt x="132" y="42"/>
                  <a:pt x="137" y="53"/>
                </a:cubicBezTo>
                <a:cubicBezTo>
                  <a:pt x="142" y="63"/>
                  <a:pt x="145" y="73"/>
                  <a:pt x="145" y="85"/>
                </a:cubicBezTo>
                <a:close/>
                <a:moveTo>
                  <a:pt x="84" y="12"/>
                </a:moveTo>
                <a:cubicBezTo>
                  <a:pt x="84" y="73"/>
                  <a:pt x="84" y="73"/>
                  <a:pt x="84" y="73"/>
                </a:cubicBezTo>
                <a:cubicBezTo>
                  <a:pt x="84" y="76"/>
                  <a:pt x="83" y="79"/>
                  <a:pt x="81" y="81"/>
                </a:cubicBezTo>
                <a:cubicBezTo>
                  <a:pt x="78" y="84"/>
                  <a:pt x="75" y="85"/>
                  <a:pt x="72" y="85"/>
                </a:cubicBezTo>
                <a:cubicBezTo>
                  <a:pt x="69" y="85"/>
                  <a:pt x="66" y="84"/>
                  <a:pt x="64" y="81"/>
                </a:cubicBezTo>
                <a:cubicBezTo>
                  <a:pt x="61" y="79"/>
                  <a:pt x="60" y="76"/>
                  <a:pt x="60" y="73"/>
                </a:cubicBezTo>
                <a:cubicBezTo>
                  <a:pt x="60" y="12"/>
                  <a:pt x="60" y="12"/>
                  <a:pt x="60" y="12"/>
                </a:cubicBezTo>
                <a:cubicBezTo>
                  <a:pt x="60" y="9"/>
                  <a:pt x="61" y="6"/>
                  <a:pt x="64" y="4"/>
                </a:cubicBezTo>
                <a:cubicBezTo>
                  <a:pt x="66" y="1"/>
                  <a:pt x="69" y="0"/>
                  <a:pt x="72" y="0"/>
                </a:cubicBezTo>
                <a:cubicBezTo>
                  <a:pt x="75" y="0"/>
                  <a:pt x="78" y="1"/>
                  <a:pt x="81" y="4"/>
                </a:cubicBezTo>
                <a:cubicBezTo>
                  <a:pt x="83" y="6"/>
                  <a:pt x="84" y="9"/>
                  <a:pt x="84" y="1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22"/>
          <p:cNvSpPr>
            <a:spLocks noEditPoints="1"/>
          </p:cNvSpPr>
          <p:nvPr/>
        </p:nvSpPr>
        <p:spPr bwMode="auto">
          <a:xfrm>
            <a:off x="4320617" y="1555541"/>
            <a:ext cx="174866" cy="151447"/>
          </a:xfrm>
          <a:custGeom>
            <a:avLst/>
            <a:gdLst>
              <a:gd name="T0" fmla="*/ 25 w 170"/>
              <a:gd name="T1" fmla="*/ 143 h 146"/>
              <a:gd name="T2" fmla="*/ 22 w 170"/>
              <a:gd name="T3" fmla="*/ 146 h 146"/>
              <a:gd name="T4" fmla="*/ 1 w 170"/>
              <a:gd name="T5" fmla="*/ 145 h 146"/>
              <a:gd name="T6" fmla="*/ 0 w 170"/>
              <a:gd name="T7" fmla="*/ 124 h 146"/>
              <a:gd name="T8" fmla="*/ 3 w 170"/>
              <a:gd name="T9" fmla="*/ 121 h 146"/>
              <a:gd name="T10" fmla="*/ 24 w 170"/>
              <a:gd name="T11" fmla="*/ 122 h 146"/>
              <a:gd name="T12" fmla="*/ 61 w 170"/>
              <a:gd name="T13" fmla="*/ 112 h 146"/>
              <a:gd name="T14" fmla="*/ 60 w 170"/>
              <a:gd name="T15" fmla="*/ 145 h 146"/>
              <a:gd name="T16" fmla="*/ 40 w 170"/>
              <a:gd name="T17" fmla="*/ 146 h 146"/>
              <a:gd name="T18" fmla="*/ 37 w 170"/>
              <a:gd name="T19" fmla="*/ 143 h 146"/>
              <a:gd name="T20" fmla="*/ 38 w 170"/>
              <a:gd name="T21" fmla="*/ 110 h 146"/>
              <a:gd name="T22" fmla="*/ 58 w 170"/>
              <a:gd name="T23" fmla="*/ 109 h 146"/>
              <a:gd name="T24" fmla="*/ 61 w 170"/>
              <a:gd name="T25" fmla="*/ 112 h 146"/>
              <a:gd name="T26" fmla="*/ 97 w 170"/>
              <a:gd name="T27" fmla="*/ 143 h 146"/>
              <a:gd name="T28" fmla="*/ 94 w 170"/>
              <a:gd name="T29" fmla="*/ 146 h 146"/>
              <a:gd name="T30" fmla="*/ 74 w 170"/>
              <a:gd name="T31" fmla="*/ 145 h 146"/>
              <a:gd name="T32" fmla="*/ 73 w 170"/>
              <a:gd name="T33" fmla="*/ 88 h 146"/>
              <a:gd name="T34" fmla="*/ 76 w 170"/>
              <a:gd name="T35" fmla="*/ 85 h 146"/>
              <a:gd name="T36" fmla="*/ 96 w 170"/>
              <a:gd name="T37" fmla="*/ 86 h 146"/>
              <a:gd name="T38" fmla="*/ 134 w 170"/>
              <a:gd name="T39" fmla="*/ 52 h 146"/>
              <a:gd name="T40" fmla="*/ 133 w 170"/>
              <a:gd name="T41" fmla="*/ 145 h 146"/>
              <a:gd name="T42" fmla="*/ 112 w 170"/>
              <a:gd name="T43" fmla="*/ 146 h 146"/>
              <a:gd name="T44" fmla="*/ 109 w 170"/>
              <a:gd name="T45" fmla="*/ 143 h 146"/>
              <a:gd name="T46" fmla="*/ 110 w 170"/>
              <a:gd name="T47" fmla="*/ 50 h 146"/>
              <a:gd name="T48" fmla="*/ 131 w 170"/>
              <a:gd name="T49" fmla="*/ 49 h 146"/>
              <a:gd name="T50" fmla="*/ 134 w 170"/>
              <a:gd name="T51" fmla="*/ 52 h 146"/>
              <a:gd name="T52" fmla="*/ 170 w 170"/>
              <a:gd name="T53" fmla="*/ 143 h 146"/>
              <a:gd name="T54" fmla="*/ 167 w 170"/>
              <a:gd name="T55" fmla="*/ 146 h 146"/>
              <a:gd name="T56" fmla="*/ 147 w 170"/>
              <a:gd name="T57" fmla="*/ 145 h 146"/>
              <a:gd name="T58" fmla="*/ 146 w 170"/>
              <a:gd name="T59" fmla="*/ 3 h 146"/>
              <a:gd name="T60" fmla="*/ 149 w 170"/>
              <a:gd name="T61" fmla="*/ 0 h 146"/>
              <a:gd name="T62" fmla="*/ 169 w 170"/>
              <a:gd name="T63" fmla="*/ 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70" h="146">
                <a:moveTo>
                  <a:pt x="25" y="124"/>
                </a:moveTo>
                <a:cubicBezTo>
                  <a:pt x="25" y="143"/>
                  <a:pt x="25" y="143"/>
                  <a:pt x="25" y="143"/>
                </a:cubicBezTo>
                <a:cubicBezTo>
                  <a:pt x="25" y="143"/>
                  <a:pt x="24" y="144"/>
                  <a:pt x="24" y="145"/>
                </a:cubicBezTo>
                <a:cubicBezTo>
                  <a:pt x="23" y="145"/>
                  <a:pt x="23" y="146"/>
                  <a:pt x="22" y="146"/>
                </a:cubicBezTo>
                <a:cubicBezTo>
                  <a:pt x="3" y="146"/>
                  <a:pt x="3" y="146"/>
                  <a:pt x="3" y="146"/>
                </a:cubicBezTo>
                <a:cubicBezTo>
                  <a:pt x="3" y="146"/>
                  <a:pt x="2" y="145"/>
                  <a:pt x="1" y="145"/>
                </a:cubicBezTo>
                <a:cubicBezTo>
                  <a:pt x="1" y="144"/>
                  <a:pt x="0" y="143"/>
                  <a:pt x="0" y="143"/>
                </a:cubicBezTo>
                <a:cubicBezTo>
                  <a:pt x="0" y="124"/>
                  <a:pt x="0" y="124"/>
                  <a:pt x="0" y="124"/>
                </a:cubicBezTo>
                <a:cubicBezTo>
                  <a:pt x="0" y="124"/>
                  <a:pt x="1" y="123"/>
                  <a:pt x="1" y="122"/>
                </a:cubicBezTo>
                <a:cubicBezTo>
                  <a:pt x="2" y="122"/>
                  <a:pt x="3" y="121"/>
                  <a:pt x="3" y="121"/>
                </a:cubicBezTo>
                <a:cubicBezTo>
                  <a:pt x="22" y="121"/>
                  <a:pt x="22" y="121"/>
                  <a:pt x="22" y="121"/>
                </a:cubicBezTo>
                <a:cubicBezTo>
                  <a:pt x="23" y="121"/>
                  <a:pt x="23" y="122"/>
                  <a:pt x="24" y="122"/>
                </a:cubicBezTo>
                <a:cubicBezTo>
                  <a:pt x="24" y="123"/>
                  <a:pt x="25" y="124"/>
                  <a:pt x="25" y="124"/>
                </a:cubicBezTo>
                <a:close/>
                <a:moveTo>
                  <a:pt x="61" y="112"/>
                </a:moveTo>
                <a:cubicBezTo>
                  <a:pt x="61" y="143"/>
                  <a:pt x="61" y="143"/>
                  <a:pt x="61" y="143"/>
                </a:cubicBezTo>
                <a:cubicBezTo>
                  <a:pt x="61" y="143"/>
                  <a:pt x="61" y="144"/>
                  <a:pt x="60" y="145"/>
                </a:cubicBezTo>
                <a:cubicBezTo>
                  <a:pt x="60" y="145"/>
                  <a:pt x="59" y="146"/>
                  <a:pt x="58" y="146"/>
                </a:cubicBezTo>
                <a:cubicBezTo>
                  <a:pt x="40" y="146"/>
                  <a:pt x="40" y="146"/>
                  <a:pt x="40" y="146"/>
                </a:cubicBezTo>
                <a:cubicBezTo>
                  <a:pt x="39" y="146"/>
                  <a:pt x="38" y="145"/>
                  <a:pt x="38" y="145"/>
                </a:cubicBezTo>
                <a:cubicBezTo>
                  <a:pt x="37" y="144"/>
                  <a:pt x="37" y="143"/>
                  <a:pt x="37" y="143"/>
                </a:cubicBezTo>
                <a:cubicBezTo>
                  <a:pt x="37" y="112"/>
                  <a:pt x="37" y="112"/>
                  <a:pt x="37" y="112"/>
                </a:cubicBezTo>
                <a:cubicBezTo>
                  <a:pt x="37" y="111"/>
                  <a:pt x="37" y="111"/>
                  <a:pt x="38" y="110"/>
                </a:cubicBezTo>
                <a:cubicBezTo>
                  <a:pt x="38" y="110"/>
                  <a:pt x="39" y="109"/>
                  <a:pt x="40" y="109"/>
                </a:cubicBezTo>
                <a:cubicBezTo>
                  <a:pt x="58" y="109"/>
                  <a:pt x="58" y="109"/>
                  <a:pt x="58" y="109"/>
                </a:cubicBezTo>
                <a:cubicBezTo>
                  <a:pt x="59" y="109"/>
                  <a:pt x="60" y="110"/>
                  <a:pt x="60" y="110"/>
                </a:cubicBezTo>
                <a:cubicBezTo>
                  <a:pt x="61" y="111"/>
                  <a:pt x="61" y="111"/>
                  <a:pt x="61" y="112"/>
                </a:cubicBezTo>
                <a:close/>
                <a:moveTo>
                  <a:pt x="97" y="88"/>
                </a:moveTo>
                <a:cubicBezTo>
                  <a:pt x="97" y="143"/>
                  <a:pt x="97" y="143"/>
                  <a:pt x="97" y="143"/>
                </a:cubicBezTo>
                <a:cubicBezTo>
                  <a:pt x="97" y="143"/>
                  <a:pt x="97" y="144"/>
                  <a:pt x="96" y="145"/>
                </a:cubicBezTo>
                <a:cubicBezTo>
                  <a:pt x="96" y="145"/>
                  <a:pt x="95" y="146"/>
                  <a:pt x="94" y="146"/>
                </a:cubicBezTo>
                <a:cubicBezTo>
                  <a:pt x="76" y="146"/>
                  <a:pt x="76" y="146"/>
                  <a:pt x="76" y="146"/>
                </a:cubicBezTo>
                <a:cubicBezTo>
                  <a:pt x="75" y="146"/>
                  <a:pt x="75" y="145"/>
                  <a:pt x="74" y="145"/>
                </a:cubicBezTo>
                <a:cubicBezTo>
                  <a:pt x="73" y="144"/>
                  <a:pt x="73" y="143"/>
                  <a:pt x="73" y="143"/>
                </a:cubicBezTo>
                <a:cubicBezTo>
                  <a:pt x="73" y="88"/>
                  <a:pt x="73" y="88"/>
                  <a:pt x="73" y="88"/>
                </a:cubicBezTo>
                <a:cubicBezTo>
                  <a:pt x="73" y="87"/>
                  <a:pt x="73" y="86"/>
                  <a:pt x="74" y="86"/>
                </a:cubicBezTo>
                <a:cubicBezTo>
                  <a:pt x="75" y="85"/>
                  <a:pt x="75" y="85"/>
                  <a:pt x="76" y="85"/>
                </a:cubicBezTo>
                <a:cubicBezTo>
                  <a:pt x="94" y="85"/>
                  <a:pt x="94" y="85"/>
                  <a:pt x="94" y="85"/>
                </a:cubicBezTo>
                <a:cubicBezTo>
                  <a:pt x="95" y="85"/>
                  <a:pt x="96" y="85"/>
                  <a:pt x="96" y="86"/>
                </a:cubicBezTo>
                <a:cubicBezTo>
                  <a:pt x="97" y="86"/>
                  <a:pt x="97" y="87"/>
                  <a:pt x="97" y="88"/>
                </a:cubicBezTo>
                <a:close/>
                <a:moveTo>
                  <a:pt x="134" y="52"/>
                </a:moveTo>
                <a:cubicBezTo>
                  <a:pt x="134" y="143"/>
                  <a:pt x="134" y="143"/>
                  <a:pt x="134" y="143"/>
                </a:cubicBezTo>
                <a:cubicBezTo>
                  <a:pt x="134" y="143"/>
                  <a:pt x="133" y="144"/>
                  <a:pt x="133" y="145"/>
                </a:cubicBezTo>
                <a:cubicBezTo>
                  <a:pt x="132" y="145"/>
                  <a:pt x="131" y="146"/>
                  <a:pt x="131" y="146"/>
                </a:cubicBezTo>
                <a:cubicBezTo>
                  <a:pt x="112" y="146"/>
                  <a:pt x="112" y="146"/>
                  <a:pt x="112" y="146"/>
                </a:cubicBezTo>
                <a:cubicBezTo>
                  <a:pt x="112" y="146"/>
                  <a:pt x="111" y="145"/>
                  <a:pt x="110" y="145"/>
                </a:cubicBezTo>
                <a:cubicBezTo>
                  <a:pt x="110" y="144"/>
                  <a:pt x="109" y="143"/>
                  <a:pt x="109" y="143"/>
                </a:cubicBezTo>
                <a:cubicBezTo>
                  <a:pt x="109" y="52"/>
                  <a:pt x="109" y="52"/>
                  <a:pt x="109" y="52"/>
                </a:cubicBezTo>
                <a:cubicBezTo>
                  <a:pt x="109" y="51"/>
                  <a:pt x="110" y="50"/>
                  <a:pt x="110" y="50"/>
                </a:cubicBezTo>
                <a:cubicBezTo>
                  <a:pt x="111" y="49"/>
                  <a:pt x="112" y="49"/>
                  <a:pt x="112" y="49"/>
                </a:cubicBezTo>
                <a:cubicBezTo>
                  <a:pt x="131" y="49"/>
                  <a:pt x="131" y="49"/>
                  <a:pt x="131" y="49"/>
                </a:cubicBezTo>
                <a:cubicBezTo>
                  <a:pt x="131" y="49"/>
                  <a:pt x="132" y="49"/>
                  <a:pt x="133" y="50"/>
                </a:cubicBezTo>
                <a:cubicBezTo>
                  <a:pt x="133" y="50"/>
                  <a:pt x="134" y="51"/>
                  <a:pt x="134" y="52"/>
                </a:cubicBezTo>
                <a:close/>
                <a:moveTo>
                  <a:pt x="170" y="3"/>
                </a:moveTo>
                <a:cubicBezTo>
                  <a:pt x="170" y="143"/>
                  <a:pt x="170" y="143"/>
                  <a:pt x="170" y="143"/>
                </a:cubicBezTo>
                <a:cubicBezTo>
                  <a:pt x="170" y="143"/>
                  <a:pt x="170" y="144"/>
                  <a:pt x="169" y="145"/>
                </a:cubicBezTo>
                <a:cubicBezTo>
                  <a:pt x="168" y="145"/>
                  <a:pt x="168" y="146"/>
                  <a:pt x="167" y="146"/>
                </a:cubicBezTo>
                <a:cubicBezTo>
                  <a:pt x="149" y="146"/>
                  <a:pt x="149" y="146"/>
                  <a:pt x="149" y="146"/>
                </a:cubicBezTo>
                <a:cubicBezTo>
                  <a:pt x="148" y="146"/>
                  <a:pt x="147" y="145"/>
                  <a:pt x="147" y="145"/>
                </a:cubicBezTo>
                <a:cubicBezTo>
                  <a:pt x="146" y="144"/>
                  <a:pt x="146" y="143"/>
                  <a:pt x="146" y="14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2"/>
                  <a:pt x="146" y="2"/>
                  <a:pt x="147" y="1"/>
                </a:cubicBezTo>
                <a:cubicBezTo>
                  <a:pt x="147" y="1"/>
                  <a:pt x="148" y="0"/>
                  <a:pt x="149" y="0"/>
                </a:cubicBezTo>
                <a:cubicBezTo>
                  <a:pt x="167" y="0"/>
                  <a:pt x="167" y="0"/>
                  <a:pt x="167" y="0"/>
                </a:cubicBezTo>
                <a:cubicBezTo>
                  <a:pt x="168" y="0"/>
                  <a:pt x="168" y="1"/>
                  <a:pt x="169" y="1"/>
                </a:cubicBezTo>
                <a:cubicBezTo>
                  <a:pt x="170" y="2"/>
                  <a:pt x="170" y="2"/>
                  <a:pt x="170" y="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23"/>
          <p:cNvSpPr>
            <a:spLocks noEditPoints="1"/>
          </p:cNvSpPr>
          <p:nvPr/>
        </p:nvSpPr>
        <p:spPr bwMode="auto">
          <a:xfrm>
            <a:off x="4542325" y="1555541"/>
            <a:ext cx="149885" cy="151447"/>
          </a:xfrm>
          <a:custGeom>
            <a:avLst/>
            <a:gdLst>
              <a:gd name="T0" fmla="*/ 145 w 145"/>
              <a:gd name="T1" fmla="*/ 84 h 146"/>
              <a:gd name="T2" fmla="*/ 142 w 145"/>
              <a:gd name="T3" fmla="*/ 87 h 146"/>
              <a:gd name="T4" fmla="*/ 121 w 145"/>
              <a:gd name="T5" fmla="*/ 98 h 146"/>
              <a:gd name="T6" fmla="*/ 132 w 145"/>
              <a:gd name="T7" fmla="*/ 114 h 146"/>
              <a:gd name="T8" fmla="*/ 122 w 145"/>
              <a:gd name="T9" fmla="*/ 126 h 146"/>
              <a:gd name="T10" fmla="*/ 110 w 145"/>
              <a:gd name="T11" fmla="*/ 132 h 146"/>
              <a:gd name="T12" fmla="*/ 89 w 145"/>
              <a:gd name="T13" fmla="*/ 125 h 146"/>
              <a:gd name="T14" fmla="*/ 83 w 145"/>
              <a:gd name="T15" fmla="*/ 146 h 146"/>
              <a:gd name="T16" fmla="*/ 59 w 145"/>
              <a:gd name="T17" fmla="*/ 145 h 146"/>
              <a:gd name="T18" fmla="*/ 56 w 145"/>
              <a:gd name="T19" fmla="*/ 125 h 146"/>
              <a:gd name="T20" fmla="*/ 34 w 145"/>
              <a:gd name="T21" fmla="*/ 132 h 146"/>
              <a:gd name="T22" fmla="*/ 29 w 145"/>
              <a:gd name="T23" fmla="*/ 132 h 146"/>
              <a:gd name="T24" fmla="*/ 13 w 145"/>
              <a:gd name="T25" fmla="*/ 114 h 146"/>
              <a:gd name="T26" fmla="*/ 18 w 145"/>
              <a:gd name="T27" fmla="*/ 105 h 146"/>
              <a:gd name="T28" fmla="*/ 20 w 145"/>
              <a:gd name="T29" fmla="*/ 89 h 146"/>
              <a:gd name="T30" fmla="*/ 0 w 145"/>
              <a:gd name="T31" fmla="*/ 85 h 146"/>
              <a:gd name="T32" fmla="*/ 0 w 145"/>
              <a:gd name="T33" fmla="*/ 62 h 146"/>
              <a:gd name="T34" fmla="*/ 2 w 145"/>
              <a:gd name="T35" fmla="*/ 59 h 146"/>
              <a:gd name="T36" fmla="*/ 23 w 145"/>
              <a:gd name="T37" fmla="*/ 48 h 146"/>
              <a:gd name="T38" fmla="*/ 12 w 145"/>
              <a:gd name="T39" fmla="*/ 32 h 146"/>
              <a:gd name="T40" fmla="*/ 22 w 145"/>
              <a:gd name="T41" fmla="*/ 20 h 146"/>
              <a:gd name="T42" fmla="*/ 34 w 145"/>
              <a:gd name="T43" fmla="*/ 14 h 146"/>
              <a:gd name="T44" fmla="*/ 55 w 145"/>
              <a:gd name="T45" fmla="*/ 21 h 146"/>
              <a:gd name="T46" fmla="*/ 62 w 145"/>
              <a:gd name="T47" fmla="*/ 0 h 146"/>
              <a:gd name="T48" fmla="*/ 85 w 145"/>
              <a:gd name="T49" fmla="*/ 1 h 146"/>
              <a:gd name="T50" fmla="*/ 89 w 145"/>
              <a:gd name="T51" fmla="*/ 21 h 146"/>
              <a:gd name="T52" fmla="*/ 111 w 145"/>
              <a:gd name="T53" fmla="*/ 14 h 146"/>
              <a:gd name="T54" fmla="*/ 115 w 145"/>
              <a:gd name="T55" fmla="*/ 14 h 146"/>
              <a:gd name="T56" fmla="*/ 132 w 145"/>
              <a:gd name="T57" fmla="*/ 32 h 146"/>
              <a:gd name="T58" fmla="*/ 126 w 145"/>
              <a:gd name="T59" fmla="*/ 41 h 146"/>
              <a:gd name="T60" fmla="*/ 125 w 145"/>
              <a:gd name="T61" fmla="*/ 57 h 146"/>
              <a:gd name="T62" fmla="*/ 144 w 145"/>
              <a:gd name="T63" fmla="*/ 60 h 146"/>
              <a:gd name="T64" fmla="*/ 89 w 145"/>
              <a:gd name="T65" fmla="*/ 90 h 146"/>
              <a:gd name="T66" fmla="*/ 89 w 145"/>
              <a:gd name="T67" fmla="*/ 56 h 146"/>
              <a:gd name="T68" fmla="*/ 55 w 145"/>
              <a:gd name="T69" fmla="*/ 56 h 146"/>
              <a:gd name="T70" fmla="*/ 55 w 145"/>
              <a:gd name="T71" fmla="*/ 90 h 146"/>
              <a:gd name="T72" fmla="*/ 89 w 145"/>
              <a:gd name="T73" fmla="*/ 9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5" h="146">
                <a:moveTo>
                  <a:pt x="145" y="63"/>
                </a:moveTo>
                <a:cubicBezTo>
                  <a:pt x="145" y="84"/>
                  <a:pt x="145" y="84"/>
                  <a:pt x="145" y="84"/>
                </a:cubicBezTo>
                <a:cubicBezTo>
                  <a:pt x="145" y="84"/>
                  <a:pt x="144" y="85"/>
                  <a:pt x="144" y="86"/>
                </a:cubicBezTo>
                <a:cubicBezTo>
                  <a:pt x="144" y="87"/>
                  <a:pt x="143" y="87"/>
                  <a:pt x="142" y="87"/>
                </a:cubicBezTo>
                <a:cubicBezTo>
                  <a:pt x="125" y="90"/>
                  <a:pt x="125" y="90"/>
                  <a:pt x="125" y="90"/>
                </a:cubicBezTo>
                <a:cubicBezTo>
                  <a:pt x="123" y="93"/>
                  <a:pt x="122" y="96"/>
                  <a:pt x="121" y="98"/>
                </a:cubicBezTo>
                <a:cubicBezTo>
                  <a:pt x="123" y="101"/>
                  <a:pt x="127" y="106"/>
                  <a:pt x="131" y="111"/>
                </a:cubicBezTo>
                <a:cubicBezTo>
                  <a:pt x="132" y="112"/>
                  <a:pt x="132" y="113"/>
                  <a:pt x="132" y="114"/>
                </a:cubicBezTo>
                <a:cubicBezTo>
                  <a:pt x="132" y="115"/>
                  <a:pt x="132" y="115"/>
                  <a:pt x="131" y="116"/>
                </a:cubicBezTo>
                <a:cubicBezTo>
                  <a:pt x="129" y="118"/>
                  <a:pt x="126" y="122"/>
                  <a:pt x="122" y="126"/>
                </a:cubicBezTo>
                <a:cubicBezTo>
                  <a:pt x="117" y="131"/>
                  <a:pt x="114" y="133"/>
                  <a:pt x="113" y="133"/>
                </a:cubicBezTo>
                <a:cubicBezTo>
                  <a:pt x="112" y="133"/>
                  <a:pt x="111" y="133"/>
                  <a:pt x="110" y="132"/>
                </a:cubicBezTo>
                <a:cubicBezTo>
                  <a:pt x="97" y="122"/>
                  <a:pt x="97" y="122"/>
                  <a:pt x="97" y="122"/>
                </a:cubicBezTo>
                <a:cubicBezTo>
                  <a:pt x="95" y="123"/>
                  <a:pt x="92" y="124"/>
                  <a:pt x="89" y="125"/>
                </a:cubicBezTo>
                <a:cubicBezTo>
                  <a:pt x="88" y="134"/>
                  <a:pt x="87" y="140"/>
                  <a:pt x="86" y="143"/>
                </a:cubicBezTo>
                <a:cubicBezTo>
                  <a:pt x="86" y="145"/>
                  <a:pt x="84" y="146"/>
                  <a:pt x="83" y="146"/>
                </a:cubicBezTo>
                <a:cubicBezTo>
                  <a:pt x="62" y="146"/>
                  <a:pt x="62" y="146"/>
                  <a:pt x="62" y="146"/>
                </a:cubicBezTo>
                <a:cubicBezTo>
                  <a:pt x="61" y="146"/>
                  <a:pt x="60" y="145"/>
                  <a:pt x="59" y="145"/>
                </a:cubicBezTo>
                <a:cubicBezTo>
                  <a:pt x="59" y="144"/>
                  <a:pt x="58" y="144"/>
                  <a:pt x="58" y="143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2" y="124"/>
                  <a:pt x="50" y="123"/>
                  <a:pt x="47" y="122"/>
                </a:cubicBezTo>
                <a:cubicBezTo>
                  <a:pt x="34" y="132"/>
                  <a:pt x="34" y="132"/>
                  <a:pt x="34" y="132"/>
                </a:cubicBezTo>
                <a:cubicBezTo>
                  <a:pt x="33" y="133"/>
                  <a:pt x="32" y="133"/>
                  <a:pt x="31" y="133"/>
                </a:cubicBezTo>
                <a:cubicBezTo>
                  <a:pt x="31" y="133"/>
                  <a:pt x="30" y="132"/>
                  <a:pt x="29" y="132"/>
                </a:cubicBezTo>
                <a:cubicBezTo>
                  <a:pt x="21" y="125"/>
                  <a:pt x="16" y="119"/>
                  <a:pt x="13" y="116"/>
                </a:cubicBezTo>
                <a:cubicBezTo>
                  <a:pt x="13" y="115"/>
                  <a:pt x="13" y="115"/>
                  <a:pt x="13" y="114"/>
                </a:cubicBezTo>
                <a:cubicBezTo>
                  <a:pt x="13" y="113"/>
                  <a:pt x="13" y="112"/>
                  <a:pt x="14" y="112"/>
                </a:cubicBezTo>
                <a:cubicBezTo>
                  <a:pt x="14" y="110"/>
                  <a:pt x="16" y="108"/>
                  <a:pt x="18" y="105"/>
                </a:cubicBezTo>
                <a:cubicBezTo>
                  <a:pt x="21" y="102"/>
                  <a:pt x="22" y="100"/>
                  <a:pt x="23" y="99"/>
                </a:cubicBezTo>
                <a:cubicBezTo>
                  <a:pt x="22" y="95"/>
                  <a:pt x="20" y="92"/>
                  <a:pt x="20" y="89"/>
                </a:cubicBezTo>
                <a:cubicBezTo>
                  <a:pt x="2" y="87"/>
                  <a:pt x="2" y="87"/>
                  <a:pt x="2" y="87"/>
                </a:cubicBezTo>
                <a:cubicBezTo>
                  <a:pt x="1" y="87"/>
                  <a:pt x="1" y="86"/>
                  <a:pt x="0" y="85"/>
                </a:cubicBezTo>
                <a:cubicBezTo>
                  <a:pt x="0" y="85"/>
                  <a:pt x="0" y="84"/>
                  <a:pt x="0" y="83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2"/>
                  <a:pt x="0" y="61"/>
                  <a:pt x="0" y="60"/>
                </a:cubicBezTo>
                <a:cubicBezTo>
                  <a:pt x="1" y="59"/>
                  <a:pt x="1" y="59"/>
                  <a:pt x="2" y="59"/>
                </a:cubicBezTo>
                <a:cubicBezTo>
                  <a:pt x="20" y="56"/>
                  <a:pt x="20" y="56"/>
                  <a:pt x="20" y="56"/>
                </a:cubicBezTo>
                <a:cubicBezTo>
                  <a:pt x="21" y="53"/>
                  <a:pt x="22" y="50"/>
                  <a:pt x="23" y="48"/>
                </a:cubicBezTo>
                <a:cubicBezTo>
                  <a:pt x="21" y="44"/>
                  <a:pt x="17" y="40"/>
                  <a:pt x="13" y="34"/>
                </a:cubicBezTo>
                <a:cubicBezTo>
                  <a:pt x="13" y="34"/>
                  <a:pt x="12" y="33"/>
                  <a:pt x="12" y="32"/>
                </a:cubicBezTo>
                <a:cubicBezTo>
                  <a:pt x="12" y="32"/>
                  <a:pt x="13" y="31"/>
                  <a:pt x="13" y="30"/>
                </a:cubicBezTo>
                <a:cubicBezTo>
                  <a:pt x="15" y="28"/>
                  <a:pt x="18" y="24"/>
                  <a:pt x="22" y="20"/>
                </a:cubicBezTo>
                <a:cubicBezTo>
                  <a:pt x="27" y="15"/>
                  <a:pt x="30" y="13"/>
                  <a:pt x="31" y="13"/>
                </a:cubicBezTo>
                <a:cubicBezTo>
                  <a:pt x="32" y="13"/>
                  <a:pt x="33" y="13"/>
                  <a:pt x="34" y="14"/>
                </a:cubicBezTo>
                <a:cubicBezTo>
                  <a:pt x="47" y="24"/>
                  <a:pt x="47" y="24"/>
                  <a:pt x="47" y="24"/>
                </a:cubicBezTo>
                <a:cubicBezTo>
                  <a:pt x="50" y="23"/>
                  <a:pt x="53" y="22"/>
                  <a:pt x="55" y="21"/>
                </a:cubicBezTo>
                <a:cubicBezTo>
                  <a:pt x="57" y="12"/>
                  <a:pt x="57" y="6"/>
                  <a:pt x="58" y="3"/>
                </a:cubicBezTo>
                <a:cubicBezTo>
                  <a:pt x="59" y="1"/>
                  <a:pt x="60" y="0"/>
                  <a:pt x="62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4" y="0"/>
                  <a:pt x="84" y="1"/>
                  <a:pt x="85" y="1"/>
                </a:cubicBezTo>
                <a:cubicBezTo>
                  <a:pt x="86" y="2"/>
                  <a:pt x="86" y="2"/>
                  <a:pt x="86" y="3"/>
                </a:cubicBezTo>
                <a:cubicBezTo>
                  <a:pt x="89" y="21"/>
                  <a:pt x="89" y="21"/>
                  <a:pt x="89" y="21"/>
                </a:cubicBezTo>
                <a:cubicBezTo>
                  <a:pt x="92" y="22"/>
                  <a:pt x="95" y="23"/>
                  <a:pt x="97" y="24"/>
                </a:cubicBezTo>
                <a:cubicBezTo>
                  <a:pt x="111" y="14"/>
                  <a:pt x="111" y="14"/>
                  <a:pt x="111" y="14"/>
                </a:cubicBezTo>
                <a:cubicBezTo>
                  <a:pt x="111" y="13"/>
                  <a:pt x="112" y="13"/>
                  <a:pt x="113" y="13"/>
                </a:cubicBezTo>
                <a:cubicBezTo>
                  <a:pt x="114" y="13"/>
                  <a:pt x="114" y="13"/>
                  <a:pt x="115" y="14"/>
                </a:cubicBezTo>
                <a:cubicBezTo>
                  <a:pt x="123" y="22"/>
                  <a:pt x="129" y="27"/>
                  <a:pt x="131" y="30"/>
                </a:cubicBezTo>
                <a:cubicBezTo>
                  <a:pt x="131" y="31"/>
                  <a:pt x="132" y="31"/>
                  <a:pt x="132" y="32"/>
                </a:cubicBezTo>
                <a:cubicBezTo>
                  <a:pt x="132" y="33"/>
                  <a:pt x="131" y="34"/>
                  <a:pt x="131" y="34"/>
                </a:cubicBezTo>
                <a:cubicBezTo>
                  <a:pt x="130" y="36"/>
                  <a:pt x="128" y="38"/>
                  <a:pt x="126" y="41"/>
                </a:cubicBezTo>
                <a:cubicBezTo>
                  <a:pt x="124" y="44"/>
                  <a:pt x="122" y="46"/>
                  <a:pt x="121" y="47"/>
                </a:cubicBezTo>
                <a:cubicBezTo>
                  <a:pt x="122" y="50"/>
                  <a:pt x="124" y="54"/>
                  <a:pt x="125" y="57"/>
                </a:cubicBezTo>
                <a:cubicBezTo>
                  <a:pt x="142" y="59"/>
                  <a:pt x="142" y="59"/>
                  <a:pt x="142" y="59"/>
                </a:cubicBezTo>
                <a:cubicBezTo>
                  <a:pt x="143" y="59"/>
                  <a:pt x="144" y="60"/>
                  <a:pt x="144" y="60"/>
                </a:cubicBezTo>
                <a:cubicBezTo>
                  <a:pt x="144" y="61"/>
                  <a:pt x="145" y="62"/>
                  <a:pt x="145" y="63"/>
                </a:cubicBezTo>
                <a:close/>
                <a:moveTo>
                  <a:pt x="89" y="90"/>
                </a:moveTo>
                <a:cubicBezTo>
                  <a:pt x="94" y="85"/>
                  <a:pt x="96" y="80"/>
                  <a:pt x="96" y="73"/>
                </a:cubicBezTo>
                <a:cubicBezTo>
                  <a:pt x="96" y="66"/>
                  <a:pt x="94" y="61"/>
                  <a:pt x="89" y="56"/>
                </a:cubicBezTo>
                <a:cubicBezTo>
                  <a:pt x="85" y="51"/>
                  <a:pt x="79" y="49"/>
                  <a:pt x="72" y="49"/>
                </a:cubicBezTo>
                <a:cubicBezTo>
                  <a:pt x="65" y="49"/>
                  <a:pt x="60" y="51"/>
                  <a:pt x="55" y="56"/>
                </a:cubicBezTo>
                <a:cubicBezTo>
                  <a:pt x="50" y="61"/>
                  <a:pt x="48" y="66"/>
                  <a:pt x="48" y="73"/>
                </a:cubicBezTo>
                <a:cubicBezTo>
                  <a:pt x="48" y="80"/>
                  <a:pt x="50" y="85"/>
                  <a:pt x="55" y="90"/>
                </a:cubicBezTo>
                <a:cubicBezTo>
                  <a:pt x="60" y="95"/>
                  <a:pt x="65" y="97"/>
                  <a:pt x="72" y="97"/>
                </a:cubicBezTo>
                <a:cubicBezTo>
                  <a:pt x="79" y="97"/>
                  <a:pt x="85" y="95"/>
                  <a:pt x="89" y="9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4"/>
          <p:cNvSpPr>
            <a:spLocks noEditPoints="1"/>
          </p:cNvSpPr>
          <p:nvPr/>
        </p:nvSpPr>
        <p:spPr bwMode="auto">
          <a:xfrm>
            <a:off x="4737486" y="1555541"/>
            <a:ext cx="138956" cy="151447"/>
          </a:xfrm>
          <a:custGeom>
            <a:avLst/>
            <a:gdLst>
              <a:gd name="T0" fmla="*/ 134 w 134"/>
              <a:gd name="T1" fmla="*/ 34 h 146"/>
              <a:gd name="T2" fmla="*/ 130 w 134"/>
              <a:gd name="T3" fmla="*/ 37 h 146"/>
              <a:gd name="T4" fmla="*/ 121 w 134"/>
              <a:gd name="T5" fmla="*/ 126 h 146"/>
              <a:gd name="T6" fmla="*/ 106 w 134"/>
              <a:gd name="T7" fmla="*/ 146 h 146"/>
              <a:gd name="T8" fmla="*/ 17 w 134"/>
              <a:gd name="T9" fmla="*/ 140 h 146"/>
              <a:gd name="T10" fmla="*/ 12 w 134"/>
              <a:gd name="T11" fmla="*/ 37 h 146"/>
              <a:gd name="T12" fmla="*/ 1 w 134"/>
              <a:gd name="T13" fmla="*/ 36 h 146"/>
              <a:gd name="T14" fmla="*/ 0 w 134"/>
              <a:gd name="T15" fmla="*/ 28 h 146"/>
              <a:gd name="T16" fmla="*/ 3 w 134"/>
              <a:gd name="T17" fmla="*/ 25 h 146"/>
              <a:gd name="T18" fmla="*/ 39 w 134"/>
              <a:gd name="T19" fmla="*/ 9 h 146"/>
              <a:gd name="T20" fmla="*/ 52 w 134"/>
              <a:gd name="T21" fmla="*/ 0 h 146"/>
              <a:gd name="T22" fmla="*/ 90 w 134"/>
              <a:gd name="T23" fmla="*/ 3 h 146"/>
              <a:gd name="T24" fmla="*/ 101 w 134"/>
              <a:gd name="T25" fmla="*/ 25 h 146"/>
              <a:gd name="T26" fmla="*/ 133 w 134"/>
              <a:gd name="T27" fmla="*/ 25 h 146"/>
              <a:gd name="T28" fmla="*/ 109 w 134"/>
              <a:gd name="T29" fmla="*/ 126 h 146"/>
              <a:gd name="T30" fmla="*/ 25 w 134"/>
              <a:gd name="T31" fmla="*/ 37 h 146"/>
              <a:gd name="T32" fmla="*/ 25 w 134"/>
              <a:gd name="T33" fmla="*/ 130 h 146"/>
              <a:gd name="T34" fmla="*/ 28 w 134"/>
              <a:gd name="T35" fmla="*/ 133 h 146"/>
              <a:gd name="T36" fmla="*/ 107 w 134"/>
              <a:gd name="T37" fmla="*/ 133 h 146"/>
              <a:gd name="T38" fmla="*/ 109 w 134"/>
              <a:gd name="T39" fmla="*/ 126 h 146"/>
              <a:gd name="T40" fmla="*/ 49 w 134"/>
              <a:gd name="T41" fmla="*/ 112 h 146"/>
              <a:gd name="T42" fmla="*/ 46 w 134"/>
              <a:gd name="T43" fmla="*/ 115 h 146"/>
              <a:gd name="T44" fmla="*/ 38 w 134"/>
              <a:gd name="T45" fmla="*/ 114 h 146"/>
              <a:gd name="T46" fmla="*/ 37 w 134"/>
              <a:gd name="T47" fmla="*/ 58 h 146"/>
              <a:gd name="T48" fmla="*/ 40 w 134"/>
              <a:gd name="T49" fmla="*/ 55 h 146"/>
              <a:gd name="T50" fmla="*/ 48 w 134"/>
              <a:gd name="T51" fmla="*/ 56 h 146"/>
              <a:gd name="T52" fmla="*/ 46 w 134"/>
              <a:gd name="T53" fmla="*/ 25 h 146"/>
              <a:gd name="T54" fmla="*/ 84 w 134"/>
              <a:gd name="T55" fmla="*/ 13 h 146"/>
              <a:gd name="T56" fmla="*/ 52 w 134"/>
              <a:gd name="T57" fmla="*/ 12 h 146"/>
              <a:gd name="T58" fmla="*/ 46 w 134"/>
              <a:gd name="T59" fmla="*/ 25 h 146"/>
              <a:gd name="T60" fmla="*/ 73 w 134"/>
              <a:gd name="T61" fmla="*/ 112 h 146"/>
              <a:gd name="T62" fmla="*/ 70 w 134"/>
              <a:gd name="T63" fmla="*/ 115 h 146"/>
              <a:gd name="T64" fmla="*/ 62 w 134"/>
              <a:gd name="T65" fmla="*/ 114 h 146"/>
              <a:gd name="T66" fmla="*/ 61 w 134"/>
              <a:gd name="T67" fmla="*/ 58 h 146"/>
              <a:gd name="T68" fmla="*/ 64 w 134"/>
              <a:gd name="T69" fmla="*/ 55 h 146"/>
              <a:gd name="T70" fmla="*/ 72 w 134"/>
              <a:gd name="T71" fmla="*/ 56 h 146"/>
              <a:gd name="T72" fmla="*/ 97 w 134"/>
              <a:gd name="T73" fmla="*/ 58 h 146"/>
              <a:gd name="T74" fmla="*/ 96 w 134"/>
              <a:gd name="T75" fmla="*/ 114 h 146"/>
              <a:gd name="T76" fmla="*/ 88 w 134"/>
              <a:gd name="T77" fmla="*/ 115 h 146"/>
              <a:gd name="T78" fmla="*/ 85 w 134"/>
              <a:gd name="T79" fmla="*/ 112 h 146"/>
              <a:gd name="T80" fmla="*/ 86 w 134"/>
              <a:gd name="T81" fmla="*/ 56 h 146"/>
              <a:gd name="T82" fmla="*/ 94 w 134"/>
              <a:gd name="T83" fmla="*/ 55 h 146"/>
              <a:gd name="T84" fmla="*/ 97 w 134"/>
              <a:gd name="T85" fmla="*/ 5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4" h="146">
                <a:moveTo>
                  <a:pt x="134" y="28"/>
                </a:moveTo>
                <a:cubicBezTo>
                  <a:pt x="134" y="34"/>
                  <a:pt x="134" y="34"/>
                  <a:pt x="134" y="34"/>
                </a:cubicBezTo>
                <a:cubicBezTo>
                  <a:pt x="134" y="35"/>
                  <a:pt x="133" y="35"/>
                  <a:pt x="133" y="36"/>
                </a:cubicBezTo>
                <a:cubicBezTo>
                  <a:pt x="132" y="36"/>
                  <a:pt x="131" y="37"/>
                  <a:pt x="130" y="37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21" y="126"/>
                  <a:pt x="121" y="126"/>
                  <a:pt x="121" y="126"/>
                </a:cubicBezTo>
                <a:cubicBezTo>
                  <a:pt x="121" y="132"/>
                  <a:pt x="120" y="136"/>
                  <a:pt x="117" y="140"/>
                </a:cubicBezTo>
                <a:cubicBezTo>
                  <a:pt x="114" y="144"/>
                  <a:pt x="110" y="146"/>
                  <a:pt x="106" y="146"/>
                </a:cubicBezTo>
                <a:cubicBezTo>
                  <a:pt x="28" y="146"/>
                  <a:pt x="28" y="146"/>
                  <a:pt x="28" y="146"/>
                </a:cubicBezTo>
                <a:cubicBezTo>
                  <a:pt x="23" y="146"/>
                  <a:pt x="20" y="144"/>
                  <a:pt x="17" y="140"/>
                </a:cubicBezTo>
                <a:cubicBezTo>
                  <a:pt x="14" y="136"/>
                  <a:pt x="12" y="132"/>
                  <a:pt x="12" y="127"/>
                </a:cubicBezTo>
                <a:cubicBezTo>
                  <a:pt x="12" y="37"/>
                  <a:pt x="12" y="37"/>
                  <a:pt x="12" y="37"/>
                </a:cubicBezTo>
                <a:cubicBezTo>
                  <a:pt x="3" y="37"/>
                  <a:pt x="3" y="37"/>
                  <a:pt x="3" y="37"/>
                </a:cubicBezTo>
                <a:cubicBezTo>
                  <a:pt x="3" y="37"/>
                  <a:pt x="2" y="36"/>
                  <a:pt x="1" y="36"/>
                </a:cubicBezTo>
                <a:cubicBezTo>
                  <a:pt x="1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1" y="26"/>
                  <a:pt x="1" y="25"/>
                </a:cubicBezTo>
                <a:cubicBezTo>
                  <a:pt x="2" y="25"/>
                  <a:pt x="3" y="25"/>
                  <a:pt x="3" y="25"/>
                </a:cubicBezTo>
                <a:cubicBezTo>
                  <a:pt x="33" y="25"/>
                  <a:pt x="33" y="25"/>
                  <a:pt x="33" y="25"/>
                </a:cubicBezTo>
                <a:cubicBezTo>
                  <a:pt x="39" y="9"/>
                  <a:pt x="39" y="9"/>
                  <a:pt x="39" y="9"/>
                </a:cubicBezTo>
                <a:cubicBezTo>
                  <a:pt x="40" y="6"/>
                  <a:pt x="42" y="4"/>
                  <a:pt x="44" y="3"/>
                </a:cubicBezTo>
                <a:cubicBezTo>
                  <a:pt x="47" y="1"/>
                  <a:pt x="49" y="0"/>
                  <a:pt x="5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5" y="0"/>
                  <a:pt x="87" y="1"/>
                  <a:pt x="90" y="3"/>
                </a:cubicBezTo>
                <a:cubicBezTo>
                  <a:pt x="92" y="4"/>
                  <a:pt x="94" y="6"/>
                  <a:pt x="95" y="9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30" y="25"/>
                  <a:pt x="130" y="25"/>
                  <a:pt x="130" y="25"/>
                </a:cubicBezTo>
                <a:cubicBezTo>
                  <a:pt x="131" y="25"/>
                  <a:pt x="132" y="25"/>
                  <a:pt x="133" y="25"/>
                </a:cubicBezTo>
                <a:cubicBezTo>
                  <a:pt x="133" y="26"/>
                  <a:pt x="134" y="27"/>
                  <a:pt x="134" y="28"/>
                </a:cubicBezTo>
                <a:close/>
                <a:moveTo>
                  <a:pt x="109" y="126"/>
                </a:moveTo>
                <a:cubicBezTo>
                  <a:pt x="109" y="37"/>
                  <a:pt x="109" y="37"/>
                  <a:pt x="109" y="37"/>
                </a:cubicBezTo>
                <a:cubicBezTo>
                  <a:pt x="25" y="37"/>
                  <a:pt x="25" y="37"/>
                  <a:pt x="25" y="37"/>
                </a:cubicBezTo>
                <a:cubicBezTo>
                  <a:pt x="25" y="126"/>
                  <a:pt x="25" y="126"/>
                  <a:pt x="25" y="126"/>
                </a:cubicBezTo>
                <a:cubicBezTo>
                  <a:pt x="25" y="128"/>
                  <a:pt x="25" y="129"/>
                  <a:pt x="25" y="130"/>
                </a:cubicBezTo>
                <a:cubicBezTo>
                  <a:pt x="26" y="131"/>
                  <a:pt x="26" y="132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106" y="133"/>
                  <a:pt x="106" y="133"/>
                  <a:pt x="106" y="133"/>
                </a:cubicBezTo>
                <a:cubicBezTo>
                  <a:pt x="106" y="133"/>
                  <a:pt x="107" y="133"/>
                  <a:pt x="107" y="133"/>
                </a:cubicBezTo>
                <a:cubicBezTo>
                  <a:pt x="108" y="132"/>
                  <a:pt x="108" y="131"/>
                  <a:pt x="109" y="130"/>
                </a:cubicBezTo>
                <a:cubicBezTo>
                  <a:pt x="109" y="129"/>
                  <a:pt x="109" y="128"/>
                  <a:pt x="109" y="126"/>
                </a:cubicBezTo>
                <a:close/>
                <a:moveTo>
                  <a:pt x="49" y="58"/>
                </a:moveTo>
                <a:cubicBezTo>
                  <a:pt x="49" y="112"/>
                  <a:pt x="49" y="112"/>
                  <a:pt x="49" y="112"/>
                </a:cubicBezTo>
                <a:cubicBezTo>
                  <a:pt x="49" y="113"/>
                  <a:pt x="49" y="114"/>
                  <a:pt x="48" y="114"/>
                </a:cubicBezTo>
                <a:cubicBezTo>
                  <a:pt x="47" y="115"/>
                  <a:pt x="47" y="115"/>
                  <a:pt x="46" y="115"/>
                </a:cubicBezTo>
                <a:cubicBezTo>
                  <a:pt x="40" y="115"/>
                  <a:pt x="40" y="115"/>
                  <a:pt x="40" y="115"/>
                </a:cubicBezTo>
                <a:cubicBezTo>
                  <a:pt x="39" y="115"/>
                  <a:pt x="38" y="115"/>
                  <a:pt x="38" y="114"/>
                </a:cubicBezTo>
                <a:cubicBezTo>
                  <a:pt x="37" y="114"/>
                  <a:pt x="37" y="113"/>
                  <a:pt x="37" y="112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7"/>
                  <a:pt x="37" y="56"/>
                  <a:pt x="38" y="56"/>
                </a:cubicBezTo>
                <a:cubicBezTo>
                  <a:pt x="38" y="55"/>
                  <a:pt x="39" y="55"/>
                  <a:pt x="40" y="55"/>
                </a:cubicBezTo>
                <a:cubicBezTo>
                  <a:pt x="46" y="55"/>
                  <a:pt x="46" y="55"/>
                  <a:pt x="46" y="55"/>
                </a:cubicBezTo>
                <a:cubicBezTo>
                  <a:pt x="47" y="55"/>
                  <a:pt x="47" y="55"/>
                  <a:pt x="48" y="56"/>
                </a:cubicBezTo>
                <a:cubicBezTo>
                  <a:pt x="49" y="56"/>
                  <a:pt x="49" y="57"/>
                  <a:pt x="49" y="58"/>
                </a:cubicBezTo>
                <a:close/>
                <a:moveTo>
                  <a:pt x="46" y="25"/>
                </a:moveTo>
                <a:cubicBezTo>
                  <a:pt x="88" y="25"/>
                  <a:pt x="88" y="25"/>
                  <a:pt x="88" y="25"/>
                </a:cubicBezTo>
                <a:cubicBezTo>
                  <a:pt x="84" y="13"/>
                  <a:pt x="84" y="13"/>
                  <a:pt x="84" y="13"/>
                </a:cubicBezTo>
                <a:cubicBezTo>
                  <a:pt x="83" y="13"/>
                  <a:pt x="83" y="13"/>
                  <a:pt x="82" y="12"/>
                </a:cubicBezTo>
                <a:cubicBezTo>
                  <a:pt x="52" y="12"/>
                  <a:pt x="52" y="12"/>
                  <a:pt x="52" y="12"/>
                </a:cubicBezTo>
                <a:cubicBezTo>
                  <a:pt x="51" y="13"/>
                  <a:pt x="51" y="13"/>
                  <a:pt x="50" y="13"/>
                </a:cubicBezTo>
                <a:lnTo>
                  <a:pt x="46" y="25"/>
                </a:lnTo>
                <a:close/>
                <a:moveTo>
                  <a:pt x="73" y="58"/>
                </a:move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4"/>
                  <a:pt x="72" y="114"/>
                </a:cubicBezTo>
                <a:cubicBezTo>
                  <a:pt x="72" y="115"/>
                  <a:pt x="71" y="115"/>
                  <a:pt x="70" y="115"/>
                </a:cubicBezTo>
                <a:cubicBezTo>
                  <a:pt x="64" y="115"/>
                  <a:pt x="64" y="115"/>
                  <a:pt x="64" y="115"/>
                </a:cubicBezTo>
                <a:cubicBezTo>
                  <a:pt x="63" y="115"/>
                  <a:pt x="62" y="115"/>
                  <a:pt x="62" y="114"/>
                </a:cubicBezTo>
                <a:cubicBezTo>
                  <a:pt x="61" y="114"/>
                  <a:pt x="61" y="113"/>
                  <a:pt x="61" y="112"/>
                </a:cubicBezTo>
                <a:cubicBezTo>
                  <a:pt x="61" y="58"/>
                  <a:pt x="61" y="58"/>
                  <a:pt x="61" y="58"/>
                </a:cubicBezTo>
                <a:cubicBezTo>
                  <a:pt x="61" y="57"/>
                  <a:pt x="61" y="56"/>
                  <a:pt x="62" y="56"/>
                </a:cubicBezTo>
                <a:cubicBezTo>
                  <a:pt x="62" y="55"/>
                  <a:pt x="63" y="55"/>
                  <a:pt x="64" y="55"/>
                </a:cubicBezTo>
                <a:cubicBezTo>
                  <a:pt x="70" y="55"/>
                  <a:pt x="70" y="55"/>
                  <a:pt x="70" y="55"/>
                </a:cubicBezTo>
                <a:cubicBezTo>
                  <a:pt x="71" y="55"/>
                  <a:pt x="72" y="55"/>
                  <a:pt x="72" y="56"/>
                </a:cubicBezTo>
                <a:cubicBezTo>
                  <a:pt x="73" y="56"/>
                  <a:pt x="73" y="57"/>
                  <a:pt x="73" y="58"/>
                </a:cubicBezTo>
                <a:close/>
                <a:moveTo>
                  <a:pt x="97" y="58"/>
                </a:moveTo>
                <a:cubicBezTo>
                  <a:pt x="97" y="112"/>
                  <a:pt x="97" y="112"/>
                  <a:pt x="97" y="112"/>
                </a:cubicBezTo>
                <a:cubicBezTo>
                  <a:pt x="97" y="113"/>
                  <a:pt x="97" y="114"/>
                  <a:pt x="96" y="114"/>
                </a:cubicBezTo>
                <a:cubicBezTo>
                  <a:pt x="96" y="115"/>
                  <a:pt x="95" y="115"/>
                  <a:pt x="94" y="115"/>
                </a:cubicBezTo>
                <a:cubicBezTo>
                  <a:pt x="88" y="115"/>
                  <a:pt x="88" y="115"/>
                  <a:pt x="88" y="115"/>
                </a:cubicBezTo>
                <a:cubicBezTo>
                  <a:pt x="87" y="115"/>
                  <a:pt x="87" y="115"/>
                  <a:pt x="86" y="114"/>
                </a:cubicBezTo>
                <a:cubicBezTo>
                  <a:pt x="85" y="114"/>
                  <a:pt x="85" y="113"/>
                  <a:pt x="85" y="112"/>
                </a:cubicBezTo>
                <a:cubicBezTo>
                  <a:pt x="85" y="58"/>
                  <a:pt x="85" y="58"/>
                  <a:pt x="85" y="58"/>
                </a:cubicBezTo>
                <a:cubicBezTo>
                  <a:pt x="85" y="57"/>
                  <a:pt x="85" y="56"/>
                  <a:pt x="86" y="56"/>
                </a:cubicBezTo>
                <a:cubicBezTo>
                  <a:pt x="87" y="55"/>
                  <a:pt x="87" y="55"/>
                  <a:pt x="88" y="55"/>
                </a:cubicBezTo>
                <a:cubicBezTo>
                  <a:pt x="94" y="55"/>
                  <a:pt x="94" y="55"/>
                  <a:pt x="94" y="55"/>
                </a:cubicBezTo>
                <a:cubicBezTo>
                  <a:pt x="95" y="55"/>
                  <a:pt x="96" y="55"/>
                  <a:pt x="96" y="56"/>
                </a:cubicBezTo>
                <a:cubicBezTo>
                  <a:pt x="97" y="56"/>
                  <a:pt x="97" y="57"/>
                  <a:pt x="97" y="5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25"/>
          <p:cNvSpPr>
            <a:spLocks noEditPoints="1"/>
          </p:cNvSpPr>
          <p:nvPr/>
        </p:nvSpPr>
        <p:spPr bwMode="auto">
          <a:xfrm>
            <a:off x="4924843" y="1568031"/>
            <a:ext cx="157692" cy="126466"/>
          </a:xfrm>
          <a:custGeom>
            <a:avLst/>
            <a:gdLst>
              <a:gd name="T0" fmla="*/ 151 w 152"/>
              <a:gd name="T1" fmla="*/ 64 h 121"/>
              <a:gd name="T2" fmla="*/ 145 w 152"/>
              <a:gd name="T3" fmla="*/ 71 h 121"/>
              <a:gd name="T4" fmla="*/ 144 w 152"/>
              <a:gd name="T5" fmla="*/ 72 h 121"/>
              <a:gd name="T6" fmla="*/ 143 w 152"/>
              <a:gd name="T7" fmla="*/ 72 h 121"/>
              <a:gd name="T8" fmla="*/ 141 w 152"/>
              <a:gd name="T9" fmla="*/ 71 h 121"/>
              <a:gd name="T10" fmla="*/ 76 w 152"/>
              <a:gd name="T11" fmla="*/ 16 h 121"/>
              <a:gd name="T12" fmla="*/ 10 w 152"/>
              <a:gd name="T13" fmla="*/ 71 h 121"/>
              <a:gd name="T14" fmla="*/ 8 w 152"/>
              <a:gd name="T15" fmla="*/ 72 h 121"/>
              <a:gd name="T16" fmla="*/ 6 w 152"/>
              <a:gd name="T17" fmla="*/ 71 h 121"/>
              <a:gd name="T18" fmla="*/ 0 w 152"/>
              <a:gd name="T19" fmla="*/ 64 h 121"/>
              <a:gd name="T20" fmla="*/ 0 w 152"/>
              <a:gd name="T21" fmla="*/ 61 h 121"/>
              <a:gd name="T22" fmla="*/ 1 w 152"/>
              <a:gd name="T23" fmla="*/ 59 h 121"/>
              <a:gd name="T24" fmla="*/ 69 w 152"/>
              <a:gd name="T25" fmla="*/ 3 h 121"/>
              <a:gd name="T26" fmla="*/ 76 w 152"/>
              <a:gd name="T27" fmla="*/ 0 h 121"/>
              <a:gd name="T28" fmla="*/ 83 w 152"/>
              <a:gd name="T29" fmla="*/ 3 h 121"/>
              <a:gd name="T30" fmla="*/ 106 w 152"/>
              <a:gd name="T31" fmla="*/ 22 h 121"/>
              <a:gd name="T32" fmla="*/ 106 w 152"/>
              <a:gd name="T33" fmla="*/ 3 h 121"/>
              <a:gd name="T34" fmla="*/ 107 w 152"/>
              <a:gd name="T35" fmla="*/ 1 h 121"/>
              <a:gd name="T36" fmla="*/ 109 w 152"/>
              <a:gd name="T37" fmla="*/ 0 h 121"/>
              <a:gd name="T38" fmla="*/ 127 w 152"/>
              <a:gd name="T39" fmla="*/ 0 h 121"/>
              <a:gd name="T40" fmla="*/ 129 w 152"/>
              <a:gd name="T41" fmla="*/ 1 h 121"/>
              <a:gd name="T42" fmla="*/ 130 w 152"/>
              <a:gd name="T43" fmla="*/ 3 h 121"/>
              <a:gd name="T44" fmla="*/ 130 w 152"/>
              <a:gd name="T45" fmla="*/ 42 h 121"/>
              <a:gd name="T46" fmla="*/ 151 w 152"/>
              <a:gd name="T47" fmla="*/ 59 h 121"/>
              <a:gd name="T48" fmla="*/ 152 w 152"/>
              <a:gd name="T49" fmla="*/ 61 h 121"/>
              <a:gd name="T50" fmla="*/ 151 w 152"/>
              <a:gd name="T51" fmla="*/ 64 h 121"/>
              <a:gd name="T52" fmla="*/ 130 w 152"/>
              <a:gd name="T53" fmla="*/ 70 h 121"/>
              <a:gd name="T54" fmla="*/ 130 w 152"/>
              <a:gd name="T55" fmla="*/ 115 h 121"/>
              <a:gd name="T56" fmla="*/ 128 w 152"/>
              <a:gd name="T57" fmla="*/ 120 h 121"/>
              <a:gd name="T58" fmla="*/ 124 w 152"/>
              <a:gd name="T59" fmla="*/ 121 h 121"/>
              <a:gd name="T60" fmla="*/ 88 w 152"/>
              <a:gd name="T61" fmla="*/ 121 h 121"/>
              <a:gd name="T62" fmla="*/ 88 w 152"/>
              <a:gd name="T63" fmla="*/ 85 h 121"/>
              <a:gd name="T64" fmla="*/ 64 w 152"/>
              <a:gd name="T65" fmla="*/ 85 h 121"/>
              <a:gd name="T66" fmla="*/ 64 w 152"/>
              <a:gd name="T67" fmla="*/ 121 h 121"/>
              <a:gd name="T68" fmla="*/ 27 w 152"/>
              <a:gd name="T69" fmla="*/ 121 h 121"/>
              <a:gd name="T70" fmla="*/ 23 w 152"/>
              <a:gd name="T71" fmla="*/ 120 h 121"/>
              <a:gd name="T72" fmla="*/ 21 w 152"/>
              <a:gd name="T73" fmla="*/ 115 h 121"/>
              <a:gd name="T74" fmla="*/ 21 w 152"/>
              <a:gd name="T75" fmla="*/ 70 h 121"/>
              <a:gd name="T76" fmla="*/ 21 w 152"/>
              <a:gd name="T77" fmla="*/ 70 h 121"/>
              <a:gd name="T78" fmla="*/ 21 w 152"/>
              <a:gd name="T79" fmla="*/ 69 h 121"/>
              <a:gd name="T80" fmla="*/ 76 w 152"/>
              <a:gd name="T81" fmla="*/ 25 h 121"/>
              <a:gd name="T82" fmla="*/ 130 w 152"/>
              <a:gd name="T83" fmla="*/ 69 h 121"/>
              <a:gd name="T84" fmla="*/ 130 w 152"/>
              <a:gd name="T85" fmla="*/ 7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2" h="121">
                <a:moveTo>
                  <a:pt x="151" y="64"/>
                </a:moveTo>
                <a:cubicBezTo>
                  <a:pt x="145" y="71"/>
                  <a:pt x="145" y="71"/>
                  <a:pt x="145" y="71"/>
                </a:cubicBezTo>
                <a:cubicBezTo>
                  <a:pt x="145" y="71"/>
                  <a:pt x="144" y="71"/>
                  <a:pt x="144" y="72"/>
                </a:cubicBezTo>
                <a:cubicBezTo>
                  <a:pt x="143" y="72"/>
                  <a:pt x="143" y="72"/>
                  <a:pt x="143" y="72"/>
                </a:cubicBezTo>
                <a:cubicBezTo>
                  <a:pt x="142" y="72"/>
                  <a:pt x="142" y="71"/>
                  <a:pt x="141" y="71"/>
                </a:cubicBezTo>
                <a:cubicBezTo>
                  <a:pt x="76" y="16"/>
                  <a:pt x="76" y="16"/>
                  <a:pt x="76" y="16"/>
                </a:cubicBezTo>
                <a:cubicBezTo>
                  <a:pt x="10" y="71"/>
                  <a:pt x="10" y="71"/>
                  <a:pt x="10" y="71"/>
                </a:cubicBezTo>
                <a:cubicBezTo>
                  <a:pt x="10" y="71"/>
                  <a:pt x="9" y="72"/>
                  <a:pt x="8" y="72"/>
                </a:cubicBezTo>
                <a:cubicBezTo>
                  <a:pt x="7" y="71"/>
                  <a:pt x="7" y="71"/>
                  <a:pt x="6" y="7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3"/>
                  <a:pt x="0" y="62"/>
                  <a:pt x="0" y="61"/>
                </a:cubicBezTo>
                <a:cubicBezTo>
                  <a:pt x="0" y="60"/>
                  <a:pt x="0" y="60"/>
                  <a:pt x="1" y="59"/>
                </a:cubicBezTo>
                <a:cubicBezTo>
                  <a:pt x="69" y="3"/>
                  <a:pt x="69" y="3"/>
                  <a:pt x="69" y="3"/>
                </a:cubicBezTo>
                <a:cubicBezTo>
                  <a:pt x="71" y="1"/>
                  <a:pt x="73" y="0"/>
                  <a:pt x="76" y="0"/>
                </a:cubicBezTo>
                <a:cubicBezTo>
                  <a:pt x="79" y="0"/>
                  <a:pt x="81" y="1"/>
                  <a:pt x="83" y="3"/>
                </a:cubicBezTo>
                <a:cubicBezTo>
                  <a:pt x="106" y="22"/>
                  <a:pt x="106" y="22"/>
                  <a:pt x="106" y="22"/>
                </a:cubicBezTo>
                <a:cubicBezTo>
                  <a:pt x="106" y="3"/>
                  <a:pt x="106" y="3"/>
                  <a:pt x="106" y="3"/>
                </a:cubicBezTo>
                <a:cubicBezTo>
                  <a:pt x="106" y="3"/>
                  <a:pt x="106" y="2"/>
                  <a:pt x="107" y="1"/>
                </a:cubicBezTo>
                <a:cubicBezTo>
                  <a:pt x="107" y="1"/>
                  <a:pt x="108" y="0"/>
                  <a:pt x="109" y="0"/>
                </a:cubicBezTo>
                <a:cubicBezTo>
                  <a:pt x="127" y="0"/>
                  <a:pt x="127" y="0"/>
                  <a:pt x="127" y="0"/>
                </a:cubicBezTo>
                <a:cubicBezTo>
                  <a:pt x="128" y="0"/>
                  <a:pt x="129" y="1"/>
                  <a:pt x="129" y="1"/>
                </a:cubicBezTo>
                <a:cubicBezTo>
                  <a:pt x="130" y="2"/>
                  <a:pt x="130" y="3"/>
                  <a:pt x="130" y="3"/>
                </a:cubicBezTo>
                <a:cubicBezTo>
                  <a:pt x="130" y="42"/>
                  <a:pt x="130" y="42"/>
                  <a:pt x="130" y="42"/>
                </a:cubicBezTo>
                <a:cubicBezTo>
                  <a:pt x="151" y="59"/>
                  <a:pt x="151" y="59"/>
                  <a:pt x="151" y="59"/>
                </a:cubicBezTo>
                <a:cubicBezTo>
                  <a:pt x="152" y="60"/>
                  <a:pt x="152" y="60"/>
                  <a:pt x="152" y="61"/>
                </a:cubicBezTo>
                <a:cubicBezTo>
                  <a:pt x="152" y="62"/>
                  <a:pt x="152" y="63"/>
                  <a:pt x="151" y="64"/>
                </a:cubicBezTo>
                <a:close/>
                <a:moveTo>
                  <a:pt x="130" y="70"/>
                </a:moveTo>
                <a:cubicBezTo>
                  <a:pt x="130" y="115"/>
                  <a:pt x="130" y="115"/>
                  <a:pt x="130" y="115"/>
                </a:cubicBezTo>
                <a:cubicBezTo>
                  <a:pt x="130" y="117"/>
                  <a:pt x="130" y="118"/>
                  <a:pt x="128" y="120"/>
                </a:cubicBezTo>
                <a:cubicBezTo>
                  <a:pt x="127" y="121"/>
                  <a:pt x="126" y="121"/>
                  <a:pt x="124" y="121"/>
                </a:cubicBezTo>
                <a:cubicBezTo>
                  <a:pt x="88" y="121"/>
                  <a:pt x="88" y="121"/>
                  <a:pt x="88" y="121"/>
                </a:cubicBezTo>
                <a:cubicBezTo>
                  <a:pt x="88" y="85"/>
                  <a:pt x="88" y="85"/>
                  <a:pt x="88" y="85"/>
                </a:cubicBezTo>
                <a:cubicBezTo>
                  <a:pt x="64" y="85"/>
                  <a:pt x="64" y="85"/>
                  <a:pt x="64" y="85"/>
                </a:cubicBezTo>
                <a:cubicBezTo>
                  <a:pt x="64" y="121"/>
                  <a:pt x="64" y="121"/>
                  <a:pt x="64" y="121"/>
                </a:cubicBezTo>
                <a:cubicBezTo>
                  <a:pt x="27" y="121"/>
                  <a:pt x="27" y="121"/>
                  <a:pt x="27" y="121"/>
                </a:cubicBezTo>
                <a:cubicBezTo>
                  <a:pt x="26" y="121"/>
                  <a:pt x="24" y="121"/>
                  <a:pt x="23" y="120"/>
                </a:cubicBezTo>
                <a:cubicBezTo>
                  <a:pt x="22" y="118"/>
                  <a:pt x="21" y="117"/>
                  <a:pt x="21" y="115"/>
                </a:cubicBezTo>
                <a:cubicBezTo>
                  <a:pt x="21" y="70"/>
                  <a:pt x="21" y="70"/>
                  <a:pt x="21" y="70"/>
                </a:cubicBezTo>
                <a:cubicBezTo>
                  <a:pt x="21" y="70"/>
                  <a:pt x="21" y="70"/>
                  <a:pt x="21" y="70"/>
                </a:cubicBezTo>
                <a:cubicBezTo>
                  <a:pt x="21" y="70"/>
                  <a:pt x="21" y="70"/>
                  <a:pt x="21" y="69"/>
                </a:cubicBezTo>
                <a:cubicBezTo>
                  <a:pt x="76" y="25"/>
                  <a:pt x="76" y="25"/>
                  <a:pt x="76" y="25"/>
                </a:cubicBezTo>
                <a:cubicBezTo>
                  <a:pt x="130" y="69"/>
                  <a:pt x="130" y="69"/>
                  <a:pt x="130" y="69"/>
                </a:cubicBezTo>
                <a:cubicBezTo>
                  <a:pt x="130" y="70"/>
                  <a:pt x="130" y="70"/>
                  <a:pt x="130" y="7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26"/>
          <p:cNvSpPr>
            <a:spLocks noEditPoints="1"/>
          </p:cNvSpPr>
          <p:nvPr/>
        </p:nvSpPr>
        <p:spPr bwMode="auto">
          <a:xfrm>
            <a:off x="5130937" y="1543050"/>
            <a:ext cx="151447" cy="176428"/>
          </a:xfrm>
          <a:custGeom>
            <a:avLst/>
            <a:gdLst>
              <a:gd name="T0" fmla="*/ 139 w 145"/>
              <a:gd name="T1" fmla="*/ 36 h 170"/>
              <a:gd name="T2" fmla="*/ 143 w 145"/>
              <a:gd name="T3" fmla="*/ 43 h 170"/>
              <a:gd name="T4" fmla="*/ 145 w 145"/>
              <a:gd name="T5" fmla="*/ 52 h 170"/>
              <a:gd name="T6" fmla="*/ 145 w 145"/>
              <a:gd name="T7" fmla="*/ 161 h 170"/>
              <a:gd name="T8" fmla="*/ 143 w 145"/>
              <a:gd name="T9" fmla="*/ 167 h 170"/>
              <a:gd name="T10" fmla="*/ 136 w 145"/>
              <a:gd name="T11" fmla="*/ 170 h 170"/>
              <a:gd name="T12" fmla="*/ 9 w 145"/>
              <a:gd name="T13" fmla="*/ 170 h 170"/>
              <a:gd name="T14" fmla="*/ 3 w 145"/>
              <a:gd name="T15" fmla="*/ 167 h 170"/>
              <a:gd name="T16" fmla="*/ 0 w 145"/>
              <a:gd name="T17" fmla="*/ 161 h 170"/>
              <a:gd name="T18" fmla="*/ 0 w 145"/>
              <a:gd name="T19" fmla="*/ 9 h 170"/>
              <a:gd name="T20" fmla="*/ 3 w 145"/>
              <a:gd name="T21" fmla="*/ 3 h 170"/>
              <a:gd name="T22" fmla="*/ 9 w 145"/>
              <a:gd name="T23" fmla="*/ 0 h 170"/>
              <a:gd name="T24" fmla="*/ 94 w 145"/>
              <a:gd name="T25" fmla="*/ 0 h 170"/>
              <a:gd name="T26" fmla="*/ 102 w 145"/>
              <a:gd name="T27" fmla="*/ 2 h 170"/>
              <a:gd name="T28" fmla="*/ 109 w 145"/>
              <a:gd name="T29" fmla="*/ 7 h 170"/>
              <a:gd name="T30" fmla="*/ 139 w 145"/>
              <a:gd name="T31" fmla="*/ 36 h 170"/>
              <a:gd name="T32" fmla="*/ 133 w 145"/>
              <a:gd name="T33" fmla="*/ 158 h 170"/>
              <a:gd name="T34" fmla="*/ 133 w 145"/>
              <a:gd name="T35" fmla="*/ 61 h 170"/>
              <a:gd name="T36" fmla="*/ 94 w 145"/>
              <a:gd name="T37" fmla="*/ 61 h 170"/>
              <a:gd name="T38" fmla="*/ 87 w 145"/>
              <a:gd name="T39" fmla="*/ 58 h 170"/>
              <a:gd name="T40" fmla="*/ 85 w 145"/>
              <a:gd name="T41" fmla="*/ 52 h 170"/>
              <a:gd name="T42" fmla="*/ 85 w 145"/>
              <a:gd name="T43" fmla="*/ 12 h 170"/>
              <a:gd name="T44" fmla="*/ 12 w 145"/>
              <a:gd name="T45" fmla="*/ 12 h 170"/>
              <a:gd name="T46" fmla="*/ 12 w 145"/>
              <a:gd name="T47" fmla="*/ 158 h 170"/>
              <a:gd name="T48" fmla="*/ 133 w 145"/>
              <a:gd name="T49" fmla="*/ 158 h 170"/>
              <a:gd name="T50" fmla="*/ 97 w 145"/>
              <a:gd name="T51" fmla="*/ 13 h 170"/>
              <a:gd name="T52" fmla="*/ 97 w 145"/>
              <a:gd name="T53" fmla="*/ 49 h 170"/>
              <a:gd name="T54" fmla="*/ 132 w 145"/>
              <a:gd name="T55" fmla="*/ 49 h 170"/>
              <a:gd name="T56" fmla="*/ 130 w 145"/>
              <a:gd name="T57" fmla="*/ 45 h 170"/>
              <a:gd name="T58" fmla="*/ 101 w 145"/>
              <a:gd name="T59" fmla="*/ 15 h 170"/>
              <a:gd name="T60" fmla="*/ 97 w 145"/>
              <a:gd name="T61" fmla="*/ 13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45" h="170">
                <a:moveTo>
                  <a:pt x="139" y="36"/>
                </a:moveTo>
                <a:cubicBezTo>
                  <a:pt x="141" y="38"/>
                  <a:pt x="142" y="40"/>
                  <a:pt x="143" y="43"/>
                </a:cubicBezTo>
                <a:cubicBezTo>
                  <a:pt x="145" y="46"/>
                  <a:pt x="145" y="49"/>
                  <a:pt x="145" y="52"/>
                </a:cubicBezTo>
                <a:cubicBezTo>
                  <a:pt x="145" y="161"/>
                  <a:pt x="145" y="161"/>
                  <a:pt x="145" y="161"/>
                </a:cubicBezTo>
                <a:cubicBezTo>
                  <a:pt x="145" y="163"/>
                  <a:pt x="144" y="165"/>
                  <a:pt x="143" y="167"/>
                </a:cubicBezTo>
                <a:cubicBezTo>
                  <a:pt x="141" y="169"/>
                  <a:pt x="139" y="170"/>
                  <a:pt x="136" y="170"/>
                </a:cubicBezTo>
                <a:cubicBezTo>
                  <a:pt x="9" y="170"/>
                  <a:pt x="9" y="170"/>
                  <a:pt x="9" y="170"/>
                </a:cubicBezTo>
                <a:cubicBezTo>
                  <a:pt x="7" y="170"/>
                  <a:pt x="5" y="169"/>
                  <a:pt x="3" y="167"/>
                </a:cubicBezTo>
                <a:cubicBezTo>
                  <a:pt x="1" y="165"/>
                  <a:pt x="0" y="163"/>
                  <a:pt x="0" y="161"/>
                </a:cubicBezTo>
                <a:cubicBezTo>
                  <a:pt x="0" y="9"/>
                  <a:pt x="0" y="9"/>
                  <a:pt x="0" y="9"/>
                </a:cubicBezTo>
                <a:cubicBezTo>
                  <a:pt x="0" y="7"/>
                  <a:pt x="1" y="5"/>
                  <a:pt x="3" y="3"/>
                </a:cubicBezTo>
                <a:cubicBezTo>
                  <a:pt x="5" y="1"/>
                  <a:pt x="7" y="0"/>
                  <a:pt x="9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6" y="0"/>
                  <a:pt x="99" y="1"/>
                  <a:pt x="102" y="2"/>
                </a:cubicBezTo>
                <a:cubicBezTo>
                  <a:pt x="105" y="3"/>
                  <a:pt x="108" y="5"/>
                  <a:pt x="109" y="7"/>
                </a:cubicBezTo>
                <a:lnTo>
                  <a:pt x="139" y="36"/>
                </a:lnTo>
                <a:close/>
                <a:moveTo>
                  <a:pt x="133" y="158"/>
                </a:moveTo>
                <a:cubicBezTo>
                  <a:pt x="133" y="61"/>
                  <a:pt x="133" y="61"/>
                  <a:pt x="133" y="61"/>
                </a:cubicBezTo>
                <a:cubicBezTo>
                  <a:pt x="94" y="61"/>
                  <a:pt x="94" y="61"/>
                  <a:pt x="94" y="61"/>
                </a:cubicBezTo>
                <a:cubicBezTo>
                  <a:pt x="91" y="61"/>
                  <a:pt x="89" y="60"/>
                  <a:pt x="87" y="58"/>
                </a:cubicBezTo>
                <a:cubicBezTo>
                  <a:pt x="86" y="56"/>
                  <a:pt x="85" y="54"/>
                  <a:pt x="85" y="52"/>
                </a:cubicBezTo>
                <a:cubicBezTo>
                  <a:pt x="85" y="12"/>
                  <a:pt x="85" y="12"/>
                  <a:pt x="85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58"/>
                  <a:pt x="12" y="158"/>
                  <a:pt x="12" y="158"/>
                </a:cubicBezTo>
                <a:lnTo>
                  <a:pt x="133" y="158"/>
                </a:lnTo>
                <a:close/>
                <a:moveTo>
                  <a:pt x="97" y="13"/>
                </a:moveTo>
                <a:cubicBezTo>
                  <a:pt x="97" y="49"/>
                  <a:pt x="97" y="49"/>
                  <a:pt x="97" y="49"/>
                </a:cubicBezTo>
                <a:cubicBezTo>
                  <a:pt x="132" y="49"/>
                  <a:pt x="132" y="49"/>
                  <a:pt x="132" y="49"/>
                </a:cubicBezTo>
                <a:cubicBezTo>
                  <a:pt x="132" y="47"/>
                  <a:pt x="131" y="46"/>
                  <a:pt x="130" y="45"/>
                </a:cubicBezTo>
                <a:cubicBezTo>
                  <a:pt x="101" y="15"/>
                  <a:pt x="101" y="15"/>
                  <a:pt x="101" y="15"/>
                </a:cubicBezTo>
                <a:cubicBezTo>
                  <a:pt x="100" y="14"/>
                  <a:pt x="99" y="14"/>
                  <a:pt x="97" y="1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27"/>
          <p:cNvSpPr>
            <a:spLocks noEditPoints="1"/>
          </p:cNvSpPr>
          <p:nvPr/>
        </p:nvSpPr>
        <p:spPr bwMode="auto">
          <a:xfrm>
            <a:off x="5327662" y="1555541"/>
            <a:ext cx="151447" cy="151447"/>
          </a:xfrm>
          <a:custGeom>
            <a:avLst/>
            <a:gdLst>
              <a:gd name="T0" fmla="*/ 135 w 145"/>
              <a:gd name="T1" fmla="*/ 37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3 w 145"/>
              <a:gd name="T9" fmla="*/ 146 h 146"/>
              <a:gd name="T10" fmla="*/ 36 w 145"/>
              <a:gd name="T11" fmla="*/ 136 h 146"/>
              <a:gd name="T12" fmla="*/ 10 w 145"/>
              <a:gd name="T13" fmla="*/ 109 h 146"/>
              <a:gd name="T14" fmla="*/ 0 w 145"/>
              <a:gd name="T15" fmla="*/ 73 h 146"/>
              <a:gd name="T16" fmla="*/ 10 w 145"/>
              <a:gd name="T17" fmla="*/ 37 h 146"/>
              <a:gd name="T18" fmla="*/ 36 w 145"/>
              <a:gd name="T19" fmla="*/ 10 h 146"/>
              <a:gd name="T20" fmla="*/ 73 w 145"/>
              <a:gd name="T21" fmla="*/ 0 h 146"/>
              <a:gd name="T22" fmla="*/ 109 w 145"/>
              <a:gd name="T23" fmla="*/ 10 h 146"/>
              <a:gd name="T24" fmla="*/ 135 w 145"/>
              <a:gd name="T25" fmla="*/ 37 h 146"/>
              <a:gd name="T26" fmla="*/ 117 w 145"/>
              <a:gd name="T27" fmla="*/ 99 h 146"/>
              <a:gd name="T28" fmla="*/ 124 w 145"/>
              <a:gd name="T29" fmla="*/ 73 h 146"/>
              <a:gd name="T30" fmla="*/ 117 w 145"/>
              <a:gd name="T31" fmla="*/ 47 h 146"/>
              <a:gd name="T32" fmla="*/ 98 w 145"/>
              <a:gd name="T33" fmla="*/ 28 h 146"/>
              <a:gd name="T34" fmla="*/ 73 w 145"/>
              <a:gd name="T35" fmla="*/ 22 h 146"/>
              <a:gd name="T36" fmla="*/ 47 w 145"/>
              <a:gd name="T37" fmla="*/ 28 h 146"/>
              <a:gd name="T38" fmla="*/ 28 w 145"/>
              <a:gd name="T39" fmla="*/ 47 h 146"/>
              <a:gd name="T40" fmla="*/ 21 w 145"/>
              <a:gd name="T41" fmla="*/ 73 h 146"/>
              <a:gd name="T42" fmla="*/ 28 w 145"/>
              <a:gd name="T43" fmla="*/ 99 h 146"/>
              <a:gd name="T44" fmla="*/ 47 w 145"/>
              <a:gd name="T45" fmla="*/ 118 h 146"/>
              <a:gd name="T46" fmla="*/ 73 w 145"/>
              <a:gd name="T47" fmla="*/ 124 h 146"/>
              <a:gd name="T48" fmla="*/ 98 w 145"/>
              <a:gd name="T49" fmla="*/ 118 h 146"/>
              <a:gd name="T50" fmla="*/ 117 w 145"/>
              <a:gd name="T51" fmla="*/ 99 h 146"/>
              <a:gd name="T52" fmla="*/ 85 w 145"/>
              <a:gd name="T53" fmla="*/ 40 h 146"/>
              <a:gd name="T54" fmla="*/ 85 w 145"/>
              <a:gd name="T55" fmla="*/ 82 h 146"/>
              <a:gd name="T56" fmla="*/ 84 w 145"/>
              <a:gd name="T57" fmla="*/ 84 h 146"/>
              <a:gd name="T58" fmla="*/ 82 w 145"/>
              <a:gd name="T59" fmla="*/ 85 h 146"/>
              <a:gd name="T60" fmla="*/ 51 w 145"/>
              <a:gd name="T61" fmla="*/ 85 h 146"/>
              <a:gd name="T62" fmla="*/ 49 w 145"/>
              <a:gd name="T63" fmla="*/ 84 h 146"/>
              <a:gd name="T64" fmla="*/ 48 w 145"/>
              <a:gd name="T65" fmla="*/ 82 h 146"/>
              <a:gd name="T66" fmla="*/ 48 w 145"/>
              <a:gd name="T67" fmla="*/ 76 h 146"/>
              <a:gd name="T68" fmla="*/ 49 w 145"/>
              <a:gd name="T69" fmla="*/ 74 h 146"/>
              <a:gd name="T70" fmla="*/ 51 w 145"/>
              <a:gd name="T71" fmla="*/ 73 h 146"/>
              <a:gd name="T72" fmla="*/ 73 w 145"/>
              <a:gd name="T73" fmla="*/ 73 h 146"/>
              <a:gd name="T74" fmla="*/ 73 w 145"/>
              <a:gd name="T75" fmla="*/ 40 h 146"/>
              <a:gd name="T76" fmla="*/ 73 w 145"/>
              <a:gd name="T77" fmla="*/ 38 h 146"/>
              <a:gd name="T78" fmla="*/ 76 w 145"/>
              <a:gd name="T79" fmla="*/ 37 h 146"/>
              <a:gd name="T80" fmla="*/ 82 w 145"/>
              <a:gd name="T81" fmla="*/ 37 h 146"/>
              <a:gd name="T82" fmla="*/ 84 w 145"/>
              <a:gd name="T83" fmla="*/ 38 h 146"/>
              <a:gd name="T84" fmla="*/ 85 w 145"/>
              <a:gd name="T85" fmla="*/ 4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5" h="146">
                <a:moveTo>
                  <a:pt x="135" y="37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5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1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7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5" y="37"/>
                </a:cubicBezTo>
                <a:close/>
                <a:moveTo>
                  <a:pt x="117" y="99"/>
                </a:moveTo>
                <a:cubicBezTo>
                  <a:pt x="122" y="91"/>
                  <a:pt x="124" y="82"/>
                  <a:pt x="124" y="73"/>
                </a:cubicBezTo>
                <a:cubicBezTo>
                  <a:pt x="124" y="64"/>
                  <a:pt x="122" y="55"/>
                  <a:pt x="117" y="47"/>
                </a:cubicBezTo>
                <a:cubicBezTo>
                  <a:pt x="112" y="39"/>
                  <a:pt x="106" y="33"/>
                  <a:pt x="98" y="28"/>
                </a:cubicBezTo>
                <a:cubicBezTo>
                  <a:pt x="90" y="24"/>
                  <a:pt x="82" y="22"/>
                  <a:pt x="73" y="22"/>
                </a:cubicBezTo>
                <a:cubicBezTo>
                  <a:pt x="63" y="22"/>
                  <a:pt x="55" y="24"/>
                  <a:pt x="47" y="28"/>
                </a:cubicBezTo>
                <a:cubicBezTo>
                  <a:pt x="39" y="33"/>
                  <a:pt x="33" y="39"/>
                  <a:pt x="28" y="47"/>
                </a:cubicBezTo>
                <a:cubicBezTo>
                  <a:pt x="23" y="55"/>
                  <a:pt x="21" y="64"/>
                  <a:pt x="21" y="73"/>
                </a:cubicBezTo>
                <a:cubicBezTo>
                  <a:pt x="21" y="82"/>
                  <a:pt x="23" y="91"/>
                  <a:pt x="28" y="99"/>
                </a:cubicBezTo>
                <a:cubicBezTo>
                  <a:pt x="33" y="107"/>
                  <a:pt x="39" y="113"/>
                  <a:pt x="47" y="118"/>
                </a:cubicBezTo>
                <a:cubicBezTo>
                  <a:pt x="55" y="122"/>
                  <a:pt x="63" y="124"/>
                  <a:pt x="73" y="124"/>
                </a:cubicBezTo>
                <a:cubicBezTo>
                  <a:pt x="82" y="124"/>
                  <a:pt x="90" y="122"/>
                  <a:pt x="98" y="118"/>
                </a:cubicBezTo>
                <a:cubicBezTo>
                  <a:pt x="106" y="113"/>
                  <a:pt x="112" y="107"/>
                  <a:pt x="117" y="99"/>
                </a:cubicBezTo>
                <a:close/>
                <a:moveTo>
                  <a:pt x="85" y="40"/>
                </a:moveTo>
                <a:cubicBezTo>
                  <a:pt x="85" y="82"/>
                  <a:pt x="85" y="82"/>
                  <a:pt x="85" y="82"/>
                </a:cubicBezTo>
                <a:cubicBezTo>
                  <a:pt x="85" y="83"/>
                  <a:pt x="84" y="84"/>
                  <a:pt x="84" y="84"/>
                </a:cubicBezTo>
                <a:cubicBezTo>
                  <a:pt x="83" y="85"/>
                  <a:pt x="83" y="85"/>
                  <a:pt x="82" y="85"/>
                </a:cubicBezTo>
                <a:cubicBezTo>
                  <a:pt x="51" y="85"/>
                  <a:pt x="51" y="85"/>
                  <a:pt x="51" y="85"/>
                </a:cubicBezTo>
                <a:cubicBezTo>
                  <a:pt x="51" y="85"/>
                  <a:pt x="50" y="85"/>
                  <a:pt x="49" y="84"/>
                </a:cubicBezTo>
                <a:cubicBezTo>
                  <a:pt x="49" y="84"/>
                  <a:pt x="48" y="83"/>
                  <a:pt x="48" y="82"/>
                </a:cubicBezTo>
                <a:cubicBezTo>
                  <a:pt x="48" y="76"/>
                  <a:pt x="48" y="76"/>
                  <a:pt x="48" y="76"/>
                </a:cubicBezTo>
                <a:cubicBezTo>
                  <a:pt x="48" y="75"/>
                  <a:pt x="49" y="74"/>
                  <a:pt x="49" y="74"/>
                </a:cubicBezTo>
                <a:cubicBezTo>
                  <a:pt x="50" y="73"/>
                  <a:pt x="51" y="73"/>
                  <a:pt x="51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40"/>
                  <a:pt x="73" y="40"/>
                  <a:pt x="73" y="40"/>
                </a:cubicBezTo>
                <a:cubicBezTo>
                  <a:pt x="73" y="39"/>
                  <a:pt x="73" y="38"/>
                  <a:pt x="73" y="38"/>
                </a:cubicBezTo>
                <a:cubicBezTo>
                  <a:pt x="74" y="37"/>
                  <a:pt x="75" y="37"/>
                  <a:pt x="76" y="37"/>
                </a:cubicBezTo>
                <a:cubicBezTo>
                  <a:pt x="82" y="37"/>
                  <a:pt x="82" y="37"/>
                  <a:pt x="82" y="37"/>
                </a:cubicBezTo>
                <a:cubicBezTo>
                  <a:pt x="83" y="37"/>
                  <a:pt x="83" y="37"/>
                  <a:pt x="84" y="38"/>
                </a:cubicBezTo>
                <a:cubicBezTo>
                  <a:pt x="84" y="38"/>
                  <a:pt x="85" y="39"/>
                  <a:pt x="85" y="4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28"/>
          <p:cNvSpPr>
            <a:spLocks noEditPoints="1"/>
          </p:cNvSpPr>
          <p:nvPr/>
        </p:nvSpPr>
        <p:spPr bwMode="auto">
          <a:xfrm>
            <a:off x="5530632" y="1568031"/>
            <a:ext cx="177989" cy="126466"/>
          </a:xfrm>
          <a:custGeom>
            <a:avLst/>
            <a:gdLst>
              <a:gd name="T0" fmla="*/ 172 w 172"/>
              <a:gd name="T1" fmla="*/ 115 h 121"/>
              <a:gd name="T2" fmla="*/ 167 w 172"/>
              <a:gd name="T3" fmla="*/ 121 h 121"/>
              <a:gd name="T4" fmla="*/ 101 w 172"/>
              <a:gd name="T5" fmla="*/ 121 h 121"/>
              <a:gd name="T6" fmla="*/ 103 w 172"/>
              <a:gd name="T7" fmla="*/ 121 h 121"/>
              <a:gd name="T8" fmla="*/ 104 w 172"/>
              <a:gd name="T9" fmla="*/ 118 h 121"/>
              <a:gd name="T10" fmla="*/ 102 w 172"/>
              <a:gd name="T11" fmla="*/ 94 h 121"/>
              <a:gd name="T12" fmla="*/ 101 w 172"/>
              <a:gd name="T13" fmla="*/ 92 h 121"/>
              <a:gd name="T14" fmla="*/ 98 w 172"/>
              <a:gd name="T15" fmla="*/ 91 h 121"/>
              <a:gd name="T16" fmla="*/ 73 w 172"/>
              <a:gd name="T17" fmla="*/ 91 h 121"/>
              <a:gd name="T18" fmla="*/ 71 w 172"/>
              <a:gd name="T19" fmla="*/ 92 h 121"/>
              <a:gd name="T20" fmla="*/ 69 w 172"/>
              <a:gd name="T21" fmla="*/ 94 h 121"/>
              <a:gd name="T22" fmla="*/ 68 w 172"/>
              <a:gd name="T23" fmla="*/ 118 h 121"/>
              <a:gd name="T24" fmla="*/ 68 w 172"/>
              <a:gd name="T25" fmla="*/ 121 h 121"/>
              <a:gd name="T26" fmla="*/ 70 w 172"/>
              <a:gd name="T27" fmla="*/ 121 h 121"/>
              <a:gd name="T28" fmla="*/ 4 w 172"/>
              <a:gd name="T29" fmla="*/ 121 h 121"/>
              <a:gd name="T30" fmla="*/ 0 w 172"/>
              <a:gd name="T31" fmla="*/ 115 h 121"/>
              <a:gd name="T32" fmla="*/ 2 w 172"/>
              <a:gd name="T33" fmla="*/ 104 h 121"/>
              <a:gd name="T34" fmla="*/ 41 w 172"/>
              <a:gd name="T35" fmla="*/ 5 h 121"/>
              <a:gd name="T36" fmla="*/ 44 w 172"/>
              <a:gd name="T37" fmla="*/ 2 h 121"/>
              <a:gd name="T38" fmla="*/ 47 w 172"/>
              <a:gd name="T39" fmla="*/ 0 h 121"/>
              <a:gd name="T40" fmla="*/ 80 w 172"/>
              <a:gd name="T41" fmla="*/ 0 h 121"/>
              <a:gd name="T42" fmla="*/ 77 w 172"/>
              <a:gd name="T43" fmla="*/ 1 h 121"/>
              <a:gd name="T44" fmla="*/ 76 w 172"/>
              <a:gd name="T45" fmla="*/ 3 h 121"/>
              <a:gd name="T46" fmla="*/ 75 w 172"/>
              <a:gd name="T47" fmla="*/ 22 h 121"/>
              <a:gd name="T48" fmla="*/ 76 w 172"/>
              <a:gd name="T49" fmla="*/ 24 h 121"/>
              <a:gd name="T50" fmla="*/ 78 w 172"/>
              <a:gd name="T51" fmla="*/ 25 h 121"/>
              <a:gd name="T52" fmla="*/ 93 w 172"/>
              <a:gd name="T53" fmla="*/ 25 h 121"/>
              <a:gd name="T54" fmla="*/ 96 w 172"/>
              <a:gd name="T55" fmla="*/ 24 h 121"/>
              <a:gd name="T56" fmla="*/ 96 w 172"/>
              <a:gd name="T57" fmla="*/ 22 h 121"/>
              <a:gd name="T58" fmla="*/ 95 w 172"/>
              <a:gd name="T59" fmla="*/ 3 h 121"/>
              <a:gd name="T60" fmla="*/ 94 w 172"/>
              <a:gd name="T61" fmla="*/ 1 h 121"/>
              <a:gd name="T62" fmla="*/ 92 w 172"/>
              <a:gd name="T63" fmla="*/ 0 h 121"/>
              <a:gd name="T64" fmla="*/ 124 w 172"/>
              <a:gd name="T65" fmla="*/ 0 h 121"/>
              <a:gd name="T66" fmla="*/ 127 w 172"/>
              <a:gd name="T67" fmla="*/ 2 h 121"/>
              <a:gd name="T68" fmla="*/ 130 w 172"/>
              <a:gd name="T69" fmla="*/ 5 h 121"/>
              <a:gd name="T70" fmla="*/ 169 w 172"/>
              <a:gd name="T71" fmla="*/ 104 h 121"/>
              <a:gd name="T72" fmla="*/ 172 w 172"/>
              <a:gd name="T73" fmla="*/ 115 h 121"/>
              <a:gd name="T74" fmla="*/ 100 w 172"/>
              <a:gd name="T75" fmla="*/ 70 h 121"/>
              <a:gd name="T76" fmla="*/ 100 w 172"/>
              <a:gd name="T77" fmla="*/ 70 h 121"/>
              <a:gd name="T78" fmla="*/ 98 w 172"/>
              <a:gd name="T79" fmla="*/ 40 h 121"/>
              <a:gd name="T80" fmla="*/ 97 w 172"/>
              <a:gd name="T81" fmla="*/ 38 h 121"/>
              <a:gd name="T82" fmla="*/ 94 w 172"/>
              <a:gd name="T83" fmla="*/ 37 h 121"/>
              <a:gd name="T84" fmla="*/ 77 w 172"/>
              <a:gd name="T85" fmla="*/ 37 h 121"/>
              <a:gd name="T86" fmla="*/ 75 w 172"/>
              <a:gd name="T87" fmla="*/ 38 h 121"/>
              <a:gd name="T88" fmla="*/ 74 w 172"/>
              <a:gd name="T89" fmla="*/ 40 h 121"/>
              <a:gd name="T90" fmla="*/ 71 w 172"/>
              <a:gd name="T91" fmla="*/ 70 h 121"/>
              <a:gd name="T92" fmla="*/ 71 w 172"/>
              <a:gd name="T93" fmla="*/ 70 h 121"/>
              <a:gd name="T94" fmla="*/ 72 w 172"/>
              <a:gd name="T95" fmla="*/ 72 h 121"/>
              <a:gd name="T96" fmla="*/ 74 w 172"/>
              <a:gd name="T97" fmla="*/ 73 h 121"/>
              <a:gd name="T98" fmla="*/ 97 w 172"/>
              <a:gd name="T99" fmla="*/ 73 h 121"/>
              <a:gd name="T100" fmla="*/ 99 w 172"/>
              <a:gd name="T101" fmla="*/ 72 h 121"/>
              <a:gd name="T102" fmla="*/ 100 w 172"/>
              <a:gd name="T103" fmla="*/ 7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72" h="121">
                <a:moveTo>
                  <a:pt x="172" y="115"/>
                </a:moveTo>
                <a:cubicBezTo>
                  <a:pt x="172" y="119"/>
                  <a:pt x="170" y="121"/>
                  <a:pt x="167" y="121"/>
                </a:cubicBezTo>
                <a:cubicBezTo>
                  <a:pt x="101" y="121"/>
                  <a:pt x="101" y="121"/>
                  <a:pt x="101" y="121"/>
                </a:cubicBezTo>
                <a:cubicBezTo>
                  <a:pt x="102" y="121"/>
                  <a:pt x="102" y="121"/>
                  <a:pt x="103" y="121"/>
                </a:cubicBezTo>
                <a:cubicBezTo>
                  <a:pt x="103" y="120"/>
                  <a:pt x="104" y="119"/>
                  <a:pt x="104" y="118"/>
                </a:cubicBezTo>
                <a:cubicBezTo>
                  <a:pt x="102" y="94"/>
                  <a:pt x="102" y="94"/>
                  <a:pt x="102" y="94"/>
                </a:cubicBezTo>
                <a:cubicBezTo>
                  <a:pt x="102" y="93"/>
                  <a:pt x="101" y="93"/>
                  <a:pt x="101" y="92"/>
                </a:cubicBezTo>
                <a:cubicBezTo>
                  <a:pt x="100" y="92"/>
                  <a:pt x="99" y="91"/>
                  <a:pt x="98" y="91"/>
                </a:cubicBezTo>
                <a:cubicBezTo>
                  <a:pt x="73" y="91"/>
                  <a:pt x="73" y="91"/>
                  <a:pt x="73" y="91"/>
                </a:cubicBezTo>
                <a:cubicBezTo>
                  <a:pt x="72" y="91"/>
                  <a:pt x="71" y="92"/>
                  <a:pt x="71" y="92"/>
                </a:cubicBezTo>
                <a:cubicBezTo>
                  <a:pt x="70" y="93"/>
                  <a:pt x="70" y="93"/>
                  <a:pt x="69" y="94"/>
                </a:cubicBezTo>
                <a:cubicBezTo>
                  <a:pt x="68" y="118"/>
                  <a:pt x="68" y="118"/>
                  <a:pt x="68" y="118"/>
                </a:cubicBezTo>
                <a:cubicBezTo>
                  <a:pt x="68" y="119"/>
                  <a:pt x="68" y="120"/>
                  <a:pt x="68" y="121"/>
                </a:cubicBezTo>
                <a:cubicBezTo>
                  <a:pt x="69" y="121"/>
                  <a:pt x="70" y="121"/>
                  <a:pt x="70" y="121"/>
                </a:cubicBezTo>
                <a:cubicBezTo>
                  <a:pt x="4" y="121"/>
                  <a:pt x="4" y="121"/>
                  <a:pt x="4" y="121"/>
                </a:cubicBezTo>
                <a:cubicBezTo>
                  <a:pt x="1" y="121"/>
                  <a:pt x="0" y="119"/>
                  <a:pt x="0" y="115"/>
                </a:cubicBezTo>
                <a:cubicBezTo>
                  <a:pt x="0" y="111"/>
                  <a:pt x="0" y="108"/>
                  <a:pt x="2" y="104"/>
                </a:cubicBezTo>
                <a:cubicBezTo>
                  <a:pt x="41" y="5"/>
                  <a:pt x="41" y="5"/>
                  <a:pt x="41" y="5"/>
                </a:cubicBezTo>
                <a:cubicBezTo>
                  <a:pt x="42" y="4"/>
                  <a:pt x="43" y="3"/>
                  <a:pt x="44" y="2"/>
                </a:cubicBezTo>
                <a:cubicBezTo>
                  <a:pt x="45" y="1"/>
                  <a:pt x="46" y="0"/>
                  <a:pt x="47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79" y="0"/>
                  <a:pt x="78" y="1"/>
                  <a:pt x="77" y="1"/>
                </a:cubicBezTo>
                <a:cubicBezTo>
                  <a:pt x="77" y="2"/>
                  <a:pt x="76" y="3"/>
                  <a:pt x="76" y="3"/>
                </a:cubicBezTo>
                <a:cubicBezTo>
                  <a:pt x="75" y="22"/>
                  <a:pt x="75" y="22"/>
                  <a:pt x="75" y="22"/>
                </a:cubicBezTo>
                <a:cubicBezTo>
                  <a:pt x="75" y="23"/>
                  <a:pt x="75" y="23"/>
                  <a:pt x="76" y="24"/>
                </a:cubicBezTo>
                <a:cubicBezTo>
                  <a:pt x="76" y="24"/>
                  <a:pt x="77" y="25"/>
                  <a:pt x="78" y="25"/>
                </a:cubicBezTo>
                <a:cubicBezTo>
                  <a:pt x="93" y="25"/>
                  <a:pt x="93" y="25"/>
                  <a:pt x="93" y="25"/>
                </a:cubicBezTo>
                <a:cubicBezTo>
                  <a:pt x="94" y="25"/>
                  <a:pt x="95" y="24"/>
                  <a:pt x="96" y="24"/>
                </a:cubicBezTo>
                <a:cubicBezTo>
                  <a:pt x="96" y="23"/>
                  <a:pt x="96" y="23"/>
                  <a:pt x="96" y="22"/>
                </a:cubicBezTo>
                <a:cubicBezTo>
                  <a:pt x="95" y="3"/>
                  <a:pt x="95" y="3"/>
                  <a:pt x="95" y="3"/>
                </a:cubicBezTo>
                <a:cubicBezTo>
                  <a:pt x="95" y="3"/>
                  <a:pt x="94" y="2"/>
                  <a:pt x="94" y="1"/>
                </a:cubicBezTo>
                <a:cubicBezTo>
                  <a:pt x="93" y="1"/>
                  <a:pt x="92" y="0"/>
                  <a:pt x="92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5" y="0"/>
                  <a:pt x="126" y="1"/>
                  <a:pt x="127" y="2"/>
                </a:cubicBezTo>
                <a:cubicBezTo>
                  <a:pt x="128" y="3"/>
                  <a:pt x="129" y="4"/>
                  <a:pt x="130" y="5"/>
                </a:cubicBezTo>
                <a:cubicBezTo>
                  <a:pt x="169" y="104"/>
                  <a:pt x="169" y="104"/>
                  <a:pt x="169" y="104"/>
                </a:cubicBezTo>
                <a:cubicBezTo>
                  <a:pt x="171" y="108"/>
                  <a:pt x="172" y="111"/>
                  <a:pt x="172" y="115"/>
                </a:cubicBezTo>
                <a:close/>
                <a:moveTo>
                  <a:pt x="100" y="70"/>
                </a:moveTo>
                <a:cubicBezTo>
                  <a:pt x="100" y="70"/>
                  <a:pt x="100" y="70"/>
                  <a:pt x="100" y="70"/>
                </a:cubicBezTo>
                <a:cubicBezTo>
                  <a:pt x="98" y="40"/>
                  <a:pt x="98" y="40"/>
                  <a:pt x="98" y="40"/>
                </a:cubicBezTo>
                <a:cubicBezTo>
                  <a:pt x="98" y="39"/>
                  <a:pt x="97" y="38"/>
                  <a:pt x="97" y="38"/>
                </a:cubicBezTo>
                <a:cubicBezTo>
                  <a:pt x="96" y="37"/>
                  <a:pt x="95" y="37"/>
                  <a:pt x="94" y="37"/>
                </a:cubicBezTo>
                <a:cubicBezTo>
                  <a:pt x="77" y="37"/>
                  <a:pt x="77" y="37"/>
                  <a:pt x="77" y="37"/>
                </a:cubicBezTo>
                <a:cubicBezTo>
                  <a:pt x="76" y="37"/>
                  <a:pt x="75" y="37"/>
                  <a:pt x="75" y="38"/>
                </a:cubicBezTo>
                <a:cubicBezTo>
                  <a:pt x="74" y="38"/>
                  <a:pt x="74" y="39"/>
                  <a:pt x="74" y="4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71"/>
                  <a:pt x="71" y="72"/>
                  <a:pt x="72" y="72"/>
                </a:cubicBezTo>
                <a:cubicBezTo>
                  <a:pt x="73" y="73"/>
                  <a:pt x="73" y="73"/>
                  <a:pt x="74" y="73"/>
                </a:cubicBezTo>
                <a:cubicBezTo>
                  <a:pt x="97" y="73"/>
                  <a:pt x="97" y="73"/>
                  <a:pt x="97" y="73"/>
                </a:cubicBezTo>
                <a:cubicBezTo>
                  <a:pt x="98" y="73"/>
                  <a:pt x="99" y="73"/>
                  <a:pt x="99" y="72"/>
                </a:cubicBezTo>
                <a:cubicBezTo>
                  <a:pt x="100" y="72"/>
                  <a:pt x="100" y="71"/>
                  <a:pt x="100" y="7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29"/>
          <p:cNvSpPr>
            <a:spLocks noEditPoints="1"/>
          </p:cNvSpPr>
          <p:nvPr/>
        </p:nvSpPr>
        <p:spPr bwMode="auto">
          <a:xfrm>
            <a:off x="5758581" y="1543051"/>
            <a:ext cx="162376" cy="151447"/>
          </a:xfrm>
          <a:custGeom>
            <a:avLst/>
            <a:gdLst>
              <a:gd name="T0" fmla="*/ 157 w 157"/>
              <a:gd name="T1" fmla="*/ 106 h 145"/>
              <a:gd name="T2" fmla="*/ 157 w 157"/>
              <a:gd name="T3" fmla="*/ 136 h 145"/>
              <a:gd name="T4" fmla="*/ 155 w 157"/>
              <a:gd name="T5" fmla="*/ 143 h 145"/>
              <a:gd name="T6" fmla="*/ 148 w 157"/>
              <a:gd name="T7" fmla="*/ 145 h 145"/>
              <a:gd name="T8" fmla="*/ 9 w 157"/>
              <a:gd name="T9" fmla="*/ 145 h 145"/>
              <a:gd name="T10" fmla="*/ 3 w 157"/>
              <a:gd name="T11" fmla="*/ 143 h 145"/>
              <a:gd name="T12" fmla="*/ 0 w 157"/>
              <a:gd name="T13" fmla="*/ 136 h 145"/>
              <a:gd name="T14" fmla="*/ 0 w 157"/>
              <a:gd name="T15" fmla="*/ 106 h 145"/>
              <a:gd name="T16" fmla="*/ 3 w 157"/>
              <a:gd name="T17" fmla="*/ 100 h 145"/>
              <a:gd name="T18" fmla="*/ 9 w 157"/>
              <a:gd name="T19" fmla="*/ 97 h 145"/>
              <a:gd name="T20" fmla="*/ 53 w 157"/>
              <a:gd name="T21" fmla="*/ 97 h 145"/>
              <a:gd name="T22" fmla="*/ 66 w 157"/>
              <a:gd name="T23" fmla="*/ 110 h 145"/>
              <a:gd name="T24" fmla="*/ 79 w 157"/>
              <a:gd name="T25" fmla="*/ 115 h 145"/>
              <a:gd name="T26" fmla="*/ 91 w 157"/>
              <a:gd name="T27" fmla="*/ 110 h 145"/>
              <a:gd name="T28" fmla="*/ 104 w 157"/>
              <a:gd name="T29" fmla="*/ 97 h 145"/>
              <a:gd name="T30" fmla="*/ 148 w 157"/>
              <a:gd name="T31" fmla="*/ 97 h 145"/>
              <a:gd name="T32" fmla="*/ 155 w 157"/>
              <a:gd name="T33" fmla="*/ 100 h 145"/>
              <a:gd name="T34" fmla="*/ 157 w 157"/>
              <a:gd name="T35" fmla="*/ 106 h 145"/>
              <a:gd name="T36" fmla="*/ 127 w 157"/>
              <a:gd name="T37" fmla="*/ 52 h 145"/>
              <a:gd name="T38" fmla="*/ 125 w 157"/>
              <a:gd name="T39" fmla="*/ 59 h 145"/>
              <a:gd name="T40" fmla="*/ 83 w 157"/>
              <a:gd name="T41" fmla="*/ 101 h 145"/>
              <a:gd name="T42" fmla="*/ 79 w 157"/>
              <a:gd name="T43" fmla="*/ 103 h 145"/>
              <a:gd name="T44" fmla="*/ 74 w 157"/>
              <a:gd name="T45" fmla="*/ 101 h 145"/>
              <a:gd name="T46" fmla="*/ 32 w 157"/>
              <a:gd name="T47" fmla="*/ 59 h 145"/>
              <a:gd name="T48" fmla="*/ 31 w 157"/>
              <a:gd name="T49" fmla="*/ 52 h 145"/>
              <a:gd name="T50" fmla="*/ 36 w 157"/>
              <a:gd name="T51" fmla="*/ 49 h 145"/>
              <a:gd name="T52" fmla="*/ 60 w 157"/>
              <a:gd name="T53" fmla="*/ 49 h 145"/>
              <a:gd name="T54" fmla="*/ 60 w 157"/>
              <a:gd name="T55" fmla="*/ 6 h 145"/>
              <a:gd name="T56" fmla="*/ 62 w 157"/>
              <a:gd name="T57" fmla="*/ 2 h 145"/>
              <a:gd name="T58" fmla="*/ 67 w 157"/>
              <a:gd name="T59" fmla="*/ 0 h 145"/>
              <a:gd name="T60" fmla="*/ 91 w 157"/>
              <a:gd name="T61" fmla="*/ 0 h 145"/>
              <a:gd name="T62" fmla="*/ 95 w 157"/>
              <a:gd name="T63" fmla="*/ 2 h 145"/>
              <a:gd name="T64" fmla="*/ 97 w 157"/>
              <a:gd name="T65" fmla="*/ 6 h 145"/>
              <a:gd name="T66" fmla="*/ 97 w 157"/>
              <a:gd name="T67" fmla="*/ 49 h 145"/>
              <a:gd name="T68" fmla="*/ 121 w 157"/>
              <a:gd name="T69" fmla="*/ 49 h 145"/>
              <a:gd name="T70" fmla="*/ 127 w 157"/>
              <a:gd name="T71" fmla="*/ 52 h 145"/>
              <a:gd name="T72" fmla="*/ 119 w 157"/>
              <a:gd name="T73" fmla="*/ 132 h 145"/>
              <a:gd name="T74" fmla="*/ 121 w 157"/>
              <a:gd name="T75" fmla="*/ 127 h 145"/>
              <a:gd name="T76" fmla="*/ 119 w 157"/>
              <a:gd name="T77" fmla="*/ 123 h 145"/>
              <a:gd name="T78" fmla="*/ 115 w 157"/>
              <a:gd name="T79" fmla="*/ 121 h 145"/>
              <a:gd name="T80" fmla="*/ 111 w 157"/>
              <a:gd name="T81" fmla="*/ 123 h 145"/>
              <a:gd name="T82" fmla="*/ 109 w 157"/>
              <a:gd name="T83" fmla="*/ 127 h 145"/>
              <a:gd name="T84" fmla="*/ 111 w 157"/>
              <a:gd name="T85" fmla="*/ 132 h 145"/>
              <a:gd name="T86" fmla="*/ 115 w 157"/>
              <a:gd name="T87" fmla="*/ 133 h 145"/>
              <a:gd name="T88" fmla="*/ 119 w 157"/>
              <a:gd name="T89" fmla="*/ 132 h 145"/>
              <a:gd name="T90" fmla="*/ 143 w 157"/>
              <a:gd name="T91" fmla="*/ 132 h 145"/>
              <a:gd name="T92" fmla="*/ 145 w 157"/>
              <a:gd name="T93" fmla="*/ 127 h 145"/>
              <a:gd name="T94" fmla="*/ 143 w 157"/>
              <a:gd name="T95" fmla="*/ 123 h 145"/>
              <a:gd name="T96" fmla="*/ 139 w 157"/>
              <a:gd name="T97" fmla="*/ 121 h 145"/>
              <a:gd name="T98" fmla="*/ 135 w 157"/>
              <a:gd name="T99" fmla="*/ 123 h 145"/>
              <a:gd name="T100" fmla="*/ 133 w 157"/>
              <a:gd name="T101" fmla="*/ 127 h 145"/>
              <a:gd name="T102" fmla="*/ 135 w 157"/>
              <a:gd name="T103" fmla="*/ 132 h 145"/>
              <a:gd name="T104" fmla="*/ 139 w 157"/>
              <a:gd name="T105" fmla="*/ 133 h 145"/>
              <a:gd name="T106" fmla="*/ 143 w 157"/>
              <a:gd name="T107" fmla="*/ 132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57" h="145">
                <a:moveTo>
                  <a:pt x="157" y="106"/>
                </a:moveTo>
                <a:cubicBezTo>
                  <a:pt x="157" y="136"/>
                  <a:pt x="157" y="136"/>
                  <a:pt x="157" y="136"/>
                </a:cubicBezTo>
                <a:cubicBezTo>
                  <a:pt x="157" y="139"/>
                  <a:pt x="156" y="141"/>
                  <a:pt x="155" y="143"/>
                </a:cubicBezTo>
                <a:cubicBezTo>
                  <a:pt x="153" y="145"/>
                  <a:pt x="151" y="145"/>
                  <a:pt x="148" y="145"/>
                </a:cubicBezTo>
                <a:cubicBezTo>
                  <a:pt x="9" y="145"/>
                  <a:pt x="9" y="145"/>
                  <a:pt x="9" y="145"/>
                </a:cubicBezTo>
                <a:cubicBezTo>
                  <a:pt x="7" y="145"/>
                  <a:pt x="4" y="145"/>
                  <a:pt x="3" y="143"/>
                </a:cubicBezTo>
                <a:cubicBezTo>
                  <a:pt x="1" y="141"/>
                  <a:pt x="0" y="139"/>
                  <a:pt x="0" y="13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04"/>
                  <a:pt x="1" y="101"/>
                  <a:pt x="3" y="100"/>
                </a:cubicBezTo>
                <a:cubicBezTo>
                  <a:pt x="4" y="98"/>
                  <a:pt x="7" y="97"/>
                  <a:pt x="9" y="97"/>
                </a:cubicBezTo>
                <a:cubicBezTo>
                  <a:pt x="53" y="97"/>
                  <a:pt x="53" y="97"/>
                  <a:pt x="53" y="97"/>
                </a:cubicBezTo>
                <a:cubicBezTo>
                  <a:pt x="66" y="110"/>
                  <a:pt x="66" y="110"/>
                  <a:pt x="66" y="110"/>
                </a:cubicBezTo>
                <a:cubicBezTo>
                  <a:pt x="69" y="113"/>
                  <a:pt x="74" y="115"/>
                  <a:pt x="79" y="115"/>
                </a:cubicBezTo>
                <a:cubicBezTo>
                  <a:pt x="84" y="115"/>
                  <a:pt x="88" y="113"/>
                  <a:pt x="91" y="110"/>
                </a:cubicBezTo>
                <a:cubicBezTo>
                  <a:pt x="104" y="97"/>
                  <a:pt x="104" y="97"/>
                  <a:pt x="104" y="97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51" y="97"/>
                  <a:pt x="153" y="98"/>
                  <a:pt x="155" y="100"/>
                </a:cubicBezTo>
                <a:cubicBezTo>
                  <a:pt x="156" y="101"/>
                  <a:pt x="157" y="104"/>
                  <a:pt x="157" y="106"/>
                </a:cubicBezTo>
                <a:close/>
                <a:moveTo>
                  <a:pt x="127" y="52"/>
                </a:moveTo>
                <a:cubicBezTo>
                  <a:pt x="128" y="55"/>
                  <a:pt x="127" y="57"/>
                  <a:pt x="125" y="59"/>
                </a:cubicBezTo>
                <a:cubicBezTo>
                  <a:pt x="83" y="101"/>
                  <a:pt x="83" y="101"/>
                  <a:pt x="83" y="101"/>
                </a:cubicBezTo>
                <a:cubicBezTo>
                  <a:pt x="82" y="103"/>
                  <a:pt x="80" y="103"/>
                  <a:pt x="79" y="103"/>
                </a:cubicBezTo>
                <a:cubicBezTo>
                  <a:pt x="77" y="103"/>
                  <a:pt x="76" y="103"/>
                  <a:pt x="74" y="101"/>
                </a:cubicBezTo>
                <a:cubicBezTo>
                  <a:pt x="32" y="59"/>
                  <a:pt x="32" y="59"/>
                  <a:pt x="32" y="59"/>
                </a:cubicBezTo>
                <a:cubicBezTo>
                  <a:pt x="30" y="57"/>
                  <a:pt x="30" y="55"/>
                  <a:pt x="31" y="52"/>
                </a:cubicBezTo>
                <a:cubicBezTo>
                  <a:pt x="32" y="50"/>
                  <a:pt x="34" y="49"/>
                  <a:pt x="36" y="49"/>
                </a:cubicBezTo>
                <a:cubicBezTo>
                  <a:pt x="60" y="49"/>
                  <a:pt x="60" y="49"/>
                  <a:pt x="60" y="49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5"/>
                  <a:pt x="61" y="3"/>
                  <a:pt x="62" y="2"/>
                </a:cubicBezTo>
                <a:cubicBezTo>
                  <a:pt x="63" y="1"/>
                  <a:pt x="65" y="0"/>
                  <a:pt x="67" y="0"/>
                </a:cubicBezTo>
                <a:cubicBezTo>
                  <a:pt x="91" y="0"/>
                  <a:pt x="91" y="0"/>
                  <a:pt x="91" y="0"/>
                </a:cubicBezTo>
                <a:cubicBezTo>
                  <a:pt x="92" y="0"/>
                  <a:pt x="94" y="1"/>
                  <a:pt x="95" y="2"/>
                </a:cubicBezTo>
                <a:cubicBezTo>
                  <a:pt x="96" y="3"/>
                  <a:pt x="97" y="5"/>
                  <a:pt x="97" y="6"/>
                </a:cubicBezTo>
                <a:cubicBezTo>
                  <a:pt x="97" y="49"/>
                  <a:pt x="97" y="49"/>
                  <a:pt x="97" y="49"/>
                </a:cubicBezTo>
                <a:cubicBezTo>
                  <a:pt x="121" y="49"/>
                  <a:pt x="121" y="49"/>
                  <a:pt x="121" y="49"/>
                </a:cubicBezTo>
                <a:cubicBezTo>
                  <a:pt x="124" y="49"/>
                  <a:pt x="125" y="50"/>
                  <a:pt x="127" y="52"/>
                </a:cubicBezTo>
                <a:close/>
                <a:moveTo>
                  <a:pt x="119" y="132"/>
                </a:moveTo>
                <a:cubicBezTo>
                  <a:pt x="120" y="130"/>
                  <a:pt x="121" y="129"/>
                  <a:pt x="121" y="127"/>
                </a:cubicBezTo>
                <a:cubicBezTo>
                  <a:pt x="121" y="126"/>
                  <a:pt x="120" y="124"/>
                  <a:pt x="119" y="123"/>
                </a:cubicBezTo>
                <a:cubicBezTo>
                  <a:pt x="118" y="122"/>
                  <a:pt x="117" y="121"/>
                  <a:pt x="115" y="121"/>
                </a:cubicBezTo>
                <a:cubicBezTo>
                  <a:pt x="113" y="121"/>
                  <a:pt x="112" y="122"/>
                  <a:pt x="111" y="123"/>
                </a:cubicBezTo>
                <a:cubicBezTo>
                  <a:pt x="109" y="124"/>
                  <a:pt x="109" y="126"/>
                  <a:pt x="109" y="127"/>
                </a:cubicBezTo>
                <a:cubicBezTo>
                  <a:pt x="109" y="129"/>
                  <a:pt x="109" y="130"/>
                  <a:pt x="111" y="132"/>
                </a:cubicBezTo>
                <a:cubicBezTo>
                  <a:pt x="112" y="133"/>
                  <a:pt x="113" y="133"/>
                  <a:pt x="115" y="133"/>
                </a:cubicBezTo>
                <a:cubicBezTo>
                  <a:pt x="117" y="133"/>
                  <a:pt x="118" y="133"/>
                  <a:pt x="119" y="132"/>
                </a:cubicBezTo>
                <a:close/>
                <a:moveTo>
                  <a:pt x="143" y="132"/>
                </a:moveTo>
                <a:cubicBezTo>
                  <a:pt x="145" y="130"/>
                  <a:pt x="145" y="129"/>
                  <a:pt x="145" y="127"/>
                </a:cubicBezTo>
                <a:cubicBezTo>
                  <a:pt x="145" y="126"/>
                  <a:pt x="145" y="124"/>
                  <a:pt x="143" y="123"/>
                </a:cubicBezTo>
                <a:cubicBezTo>
                  <a:pt x="142" y="122"/>
                  <a:pt x="141" y="121"/>
                  <a:pt x="139" y="121"/>
                </a:cubicBezTo>
                <a:cubicBezTo>
                  <a:pt x="138" y="121"/>
                  <a:pt x="136" y="122"/>
                  <a:pt x="135" y="123"/>
                </a:cubicBezTo>
                <a:cubicBezTo>
                  <a:pt x="134" y="124"/>
                  <a:pt x="133" y="126"/>
                  <a:pt x="133" y="127"/>
                </a:cubicBezTo>
                <a:cubicBezTo>
                  <a:pt x="133" y="129"/>
                  <a:pt x="134" y="130"/>
                  <a:pt x="135" y="132"/>
                </a:cubicBezTo>
                <a:cubicBezTo>
                  <a:pt x="136" y="133"/>
                  <a:pt x="138" y="133"/>
                  <a:pt x="139" y="133"/>
                </a:cubicBezTo>
                <a:cubicBezTo>
                  <a:pt x="141" y="133"/>
                  <a:pt x="142" y="133"/>
                  <a:pt x="143" y="13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"/>
          <p:cNvSpPr>
            <a:spLocks noEditPoints="1"/>
          </p:cNvSpPr>
          <p:nvPr/>
        </p:nvSpPr>
        <p:spPr bwMode="auto">
          <a:xfrm>
            <a:off x="5967798" y="1555541"/>
            <a:ext cx="149885" cy="151447"/>
          </a:xfrm>
          <a:custGeom>
            <a:avLst/>
            <a:gdLst>
              <a:gd name="T0" fmla="*/ 135 w 145"/>
              <a:gd name="T1" fmla="*/ 37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3 w 145"/>
              <a:gd name="T9" fmla="*/ 146 h 146"/>
              <a:gd name="T10" fmla="*/ 36 w 145"/>
              <a:gd name="T11" fmla="*/ 136 h 146"/>
              <a:gd name="T12" fmla="*/ 10 w 145"/>
              <a:gd name="T13" fmla="*/ 109 h 146"/>
              <a:gd name="T14" fmla="*/ 0 w 145"/>
              <a:gd name="T15" fmla="*/ 73 h 146"/>
              <a:gd name="T16" fmla="*/ 10 w 145"/>
              <a:gd name="T17" fmla="*/ 37 h 146"/>
              <a:gd name="T18" fmla="*/ 36 w 145"/>
              <a:gd name="T19" fmla="*/ 10 h 146"/>
              <a:gd name="T20" fmla="*/ 73 w 145"/>
              <a:gd name="T21" fmla="*/ 0 h 146"/>
              <a:gd name="T22" fmla="*/ 109 w 145"/>
              <a:gd name="T23" fmla="*/ 10 h 146"/>
              <a:gd name="T24" fmla="*/ 135 w 145"/>
              <a:gd name="T25" fmla="*/ 37 h 146"/>
              <a:gd name="T26" fmla="*/ 98 w 145"/>
              <a:gd name="T27" fmla="*/ 28 h 146"/>
              <a:gd name="T28" fmla="*/ 73 w 145"/>
              <a:gd name="T29" fmla="*/ 22 h 146"/>
              <a:gd name="T30" fmla="*/ 47 w 145"/>
              <a:gd name="T31" fmla="*/ 28 h 146"/>
              <a:gd name="T32" fmla="*/ 28 w 145"/>
              <a:gd name="T33" fmla="*/ 47 h 146"/>
              <a:gd name="T34" fmla="*/ 21 w 145"/>
              <a:gd name="T35" fmla="*/ 73 h 146"/>
              <a:gd name="T36" fmla="*/ 28 w 145"/>
              <a:gd name="T37" fmla="*/ 99 h 146"/>
              <a:gd name="T38" fmla="*/ 47 w 145"/>
              <a:gd name="T39" fmla="*/ 118 h 146"/>
              <a:gd name="T40" fmla="*/ 73 w 145"/>
              <a:gd name="T41" fmla="*/ 124 h 146"/>
              <a:gd name="T42" fmla="*/ 98 w 145"/>
              <a:gd name="T43" fmla="*/ 118 h 146"/>
              <a:gd name="T44" fmla="*/ 117 w 145"/>
              <a:gd name="T45" fmla="*/ 99 h 146"/>
              <a:gd name="T46" fmla="*/ 124 w 145"/>
              <a:gd name="T47" fmla="*/ 73 h 146"/>
              <a:gd name="T48" fmla="*/ 117 w 145"/>
              <a:gd name="T49" fmla="*/ 47 h 146"/>
              <a:gd name="T50" fmla="*/ 98 w 145"/>
              <a:gd name="T51" fmla="*/ 28 h 146"/>
              <a:gd name="T52" fmla="*/ 106 w 145"/>
              <a:gd name="T53" fmla="*/ 76 h 146"/>
              <a:gd name="T54" fmla="*/ 105 w 145"/>
              <a:gd name="T55" fmla="*/ 78 h 146"/>
              <a:gd name="T56" fmla="*/ 75 w 145"/>
              <a:gd name="T57" fmla="*/ 108 h 146"/>
              <a:gd name="T58" fmla="*/ 73 w 145"/>
              <a:gd name="T59" fmla="*/ 109 h 146"/>
              <a:gd name="T60" fmla="*/ 70 w 145"/>
              <a:gd name="T61" fmla="*/ 108 h 146"/>
              <a:gd name="T62" fmla="*/ 40 w 145"/>
              <a:gd name="T63" fmla="*/ 78 h 146"/>
              <a:gd name="T64" fmla="*/ 39 w 145"/>
              <a:gd name="T65" fmla="*/ 75 h 146"/>
              <a:gd name="T66" fmla="*/ 42 w 145"/>
              <a:gd name="T67" fmla="*/ 73 h 146"/>
              <a:gd name="T68" fmla="*/ 60 w 145"/>
              <a:gd name="T69" fmla="*/ 73 h 146"/>
              <a:gd name="T70" fmla="*/ 60 w 145"/>
              <a:gd name="T71" fmla="*/ 40 h 146"/>
              <a:gd name="T72" fmla="*/ 61 w 145"/>
              <a:gd name="T73" fmla="*/ 38 h 146"/>
              <a:gd name="T74" fmla="*/ 63 w 145"/>
              <a:gd name="T75" fmla="*/ 37 h 146"/>
              <a:gd name="T76" fmla="*/ 82 w 145"/>
              <a:gd name="T77" fmla="*/ 37 h 146"/>
              <a:gd name="T78" fmla="*/ 84 w 145"/>
              <a:gd name="T79" fmla="*/ 38 h 146"/>
              <a:gd name="T80" fmla="*/ 85 w 145"/>
              <a:gd name="T81" fmla="*/ 40 h 146"/>
              <a:gd name="T82" fmla="*/ 85 w 145"/>
              <a:gd name="T83" fmla="*/ 73 h 146"/>
              <a:gd name="T84" fmla="*/ 103 w 145"/>
              <a:gd name="T85" fmla="*/ 73 h 146"/>
              <a:gd name="T86" fmla="*/ 105 w 145"/>
              <a:gd name="T87" fmla="*/ 74 h 146"/>
              <a:gd name="T88" fmla="*/ 106 w 145"/>
              <a:gd name="T89" fmla="*/ 7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5" h="146">
                <a:moveTo>
                  <a:pt x="135" y="37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5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1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7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5" y="37"/>
                </a:cubicBezTo>
                <a:close/>
                <a:moveTo>
                  <a:pt x="98" y="28"/>
                </a:moveTo>
                <a:cubicBezTo>
                  <a:pt x="90" y="24"/>
                  <a:pt x="82" y="22"/>
                  <a:pt x="73" y="22"/>
                </a:cubicBezTo>
                <a:cubicBezTo>
                  <a:pt x="63" y="22"/>
                  <a:pt x="55" y="24"/>
                  <a:pt x="47" y="28"/>
                </a:cubicBezTo>
                <a:cubicBezTo>
                  <a:pt x="39" y="33"/>
                  <a:pt x="33" y="39"/>
                  <a:pt x="28" y="47"/>
                </a:cubicBezTo>
                <a:cubicBezTo>
                  <a:pt x="23" y="55"/>
                  <a:pt x="21" y="64"/>
                  <a:pt x="21" y="73"/>
                </a:cubicBezTo>
                <a:cubicBezTo>
                  <a:pt x="21" y="82"/>
                  <a:pt x="23" y="91"/>
                  <a:pt x="28" y="99"/>
                </a:cubicBezTo>
                <a:cubicBezTo>
                  <a:pt x="33" y="107"/>
                  <a:pt x="39" y="113"/>
                  <a:pt x="47" y="118"/>
                </a:cubicBezTo>
                <a:cubicBezTo>
                  <a:pt x="55" y="122"/>
                  <a:pt x="63" y="124"/>
                  <a:pt x="73" y="124"/>
                </a:cubicBezTo>
                <a:cubicBezTo>
                  <a:pt x="82" y="124"/>
                  <a:pt x="90" y="122"/>
                  <a:pt x="98" y="118"/>
                </a:cubicBezTo>
                <a:cubicBezTo>
                  <a:pt x="106" y="113"/>
                  <a:pt x="112" y="107"/>
                  <a:pt x="117" y="99"/>
                </a:cubicBezTo>
                <a:cubicBezTo>
                  <a:pt x="122" y="91"/>
                  <a:pt x="124" y="82"/>
                  <a:pt x="124" y="73"/>
                </a:cubicBezTo>
                <a:cubicBezTo>
                  <a:pt x="124" y="64"/>
                  <a:pt x="122" y="55"/>
                  <a:pt x="117" y="47"/>
                </a:cubicBezTo>
                <a:cubicBezTo>
                  <a:pt x="112" y="39"/>
                  <a:pt x="106" y="33"/>
                  <a:pt x="98" y="28"/>
                </a:cubicBezTo>
                <a:close/>
                <a:moveTo>
                  <a:pt x="106" y="76"/>
                </a:moveTo>
                <a:cubicBezTo>
                  <a:pt x="106" y="77"/>
                  <a:pt x="106" y="78"/>
                  <a:pt x="105" y="78"/>
                </a:cubicBezTo>
                <a:cubicBezTo>
                  <a:pt x="75" y="108"/>
                  <a:pt x="75" y="108"/>
                  <a:pt x="75" y="108"/>
                </a:cubicBezTo>
                <a:cubicBezTo>
                  <a:pt x="74" y="109"/>
                  <a:pt x="73" y="109"/>
                  <a:pt x="73" y="109"/>
                </a:cubicBezTo>
                <a:cubicBezTo>
                  <a:pt x="72" y="109"/>
                  <a:pt x="71" y="109"/>
                  <a:pt x="70" y="10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9" y="76"/>
                  <a:pt x="39" y="75"/>
                </a:cubicBezTo>
                <a:cubicBezTo>
                  <a:pt x="40" y="74"/>
                  <a:pt x="41" y="73"/>
                  <a:pt x="42" y="73"/>
                </a:cubicBezTo>
                <a:cubicBezTo>
                  <a:pt x="60" y="73"/>
                  <a:pt x="60" y="73"/>
                  <a:pt x="60" y="73"/>
                </a:cubicBezTo>
                <a:cubicBezTo>
                  <a:pt x="60" y="40"/>
                  <a:pt x="60" y="40"/>
                  <a:pt x="60" y="40"/>
                </a:cubicBezTo>
                <a:cubicBezTo>
                  <a:pt x="60" y="39"/>
                  <a:pt x="61" y="38"/>
                  <a:pt x="61" y="38"/>
                </a:cubicBezTo>
                <a:cubicBezTo>
                  <a:pt x="62" y="37"/>
                  <a:pt x="63" y="37"/>
                  <a:pt x="63" y="37"/>
                </a:cubicBezTo>
                <a:cubicBezTo>
                  <a:pt x="82" y="37"/>
                  <a:pt x="82" y="37"/>
                  <a:pt x="82" y="37"/>
                </a:cubicBezTo>
                <a:cubicBezTo>
                  <a:pt x="82" y="37"/>
                  <a:pt x="83" y="37"/>
                  <a:pt x="84" y="38"/>
                </a:cubicBezTo>
                <a:cubicBezTo>
                  <a:pt x="84" y="38"/>
                  <a:pt x="85" y="39"/>
                  <a:pt x="85" y="40"/>
                </a:cubicBezTo>
                <a:cubicBezTo>
                  <a:pt x="85" y="73"/>
                  <a:pt x="85" y="73"/>
                  <a:pt x="85" y="73"/>
                </a:cubicBezTo>
                <a:cubicBezTo>
                  <a:pt x="103" y="73"/>
                  <a:pt x="103" y="73"/>
                  <a:pt x="103" y="73"/>
                </a:cubicBezTo>
                <a:cubicBezTo>
                  <a:pt x="104" y="73"/>
                  <a:pt x="104" y="73"/>
                  <a:pt x="105" y="74"/>
                </a:cubicBezTo>
                <a:cubicBezTo>
                  <a:pt x="106" y="74"/>
                  <a:pt x="106" y="75"/>
                  <a:pt x="106" y="7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31"/>
          <p:cNvSpPr>
            <a:spLocks noEditPoints="1"/>
          </p:cNvSpPr>
          <p:nvPr/>
        </p:nvSpPr>
        <p:spPr bwMode="auto">
          <a:xfrm>
            <a:off x="6164522" y="1555541"/>
            <a:ext cx="149885" cy="151447"/>
          </a:xfrm>
          <a:custGeom>
            <a:avLst/>
            <a:gdLst>
              <a:gd name="T0" fmla="*/ 135 w 145"/>
              <a:gd name="T1" fmla="*/ 37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2 w 145"/>
              <a:gd name="T9" fmla="*/ 146 h 146"/>
              <a:gd name="T10" fmla="*/ 36 w 145"/>
              <a:gd name="T11" fmla="*/ 136 h 146"/>
              <a:gd name="T12" fmla="*/ 10 w 145"/>
              <a:gd name="T13" fmla="*/ 109 h 146"/>
              <a:gd name="T14" fmla="*/ 0 w 145"/>
              <a:gd name="T15" fmla="*/ 73 h 146"/>
              <a:gd name="T16" fmla="*/ 10 w 145"/>
              <a:gd name="T17" fmla="*/ 37 h 146"/>
              <a:gd name="T18" fmla="*/ 36 w 145"/>
              <a:gd name="T19" fmla="*/ 10 h 146"/>
              <a:gd name="T20" fmla="*/ 72 w 145"/>
              <a:gd name="T21" fmla="*/ 0 h 146"/>
              <a:gd name="T22" fmla="*/ 109 w 145"/>
              <a:gd name="T23" fmla="*/ 10 h 146"/>
              <a:gd name="T24" fmla="*/ 135 w 145"/>
              <a:gd name="T25" fmla="*/ 37 h 146"/>
              <a:gd name="T26" fmla="*/ 98 w 145"/>
              <a:gd name="T27" fmla="*/ 28 h 146"/>
              <a:gd name="T28" fmla="*/ 72 w 145"/>
              <a:gd name="T29" fmla="*/ 22 h 146"/>
              <a:gd name="T30" fmla="*/ 47 w 145"/>
              <a:gd name="T31" fmla="*/ 28 h 146"/>
              <a:gd name="T32" fmla="*/ 28 w 145"/>
              <a:gd name="T33" fmla="*/ 47 h 146"/>
              <a:gd name="T34" fmla="*/ 21 w 145"/>
              <a:gd name="T35" fmla="*/ 73 h 146"/>
              <a:gd name="T36" fmla="*/ 28 w 145"/>
              <a:gd name="T37" fmla="*/ 99 h 146"/>
              <a:gd name="T38" fmla="*/ 47 w 145"/>
              <a:gd name="T39" fmla="*/ 118 h 146"/>
              <a:gd name="T40" fmla="*/ 72 w 145"/>
              <a:gd name="T41" fmla="*/ 124 h 146"/>
              <a:gd name="T42" fmla="*/ 98 w 145"/>
              <a:gd name="T43" fmla="*/ 118 h 146"/>
              <a:gd name="T44" fmla="*/ 117 w 145"/>
              <a:gd name="T45" fmla="*/ 99 h 146"/>
              <a:gd name="T46" fmla="*/ 124 w 145"/>
              <a:gd name="T47" fmla="*/ 73 h 146"/>
              <a:gd name="T48" fmla="*/ 117 w 145"/>
              <a:gd name="T49" fmla="*/ 47 h 146"/>
              <a:gd name="T50" fmla="*/ 98 w 145"/>
              <a:gd name="T51" fmla="*/ 28 h 146"/>
              <a:gd name="T52" fmla="*/ 105 w 145"/>
              <a:gd name="T53" fmla="*/ 71 h 146"/>
              <a:gd name="T54" fmla="*/ 103 w 145"/>
              <a:gd name="T55" fmla="*/ 73 h 146"/>
              <a:gd name="T56" fmla="*/ 84 w 145"/>
              <a:gd name="T57" fmla="*/ 73 h 146"/>
              <a:gd name="T58" fmla="*/ 84 w 145"/>
              <a:gd name="T59" fmla="*/ 106 h 146"/>
              <a:gd name="T60" fmla="*/ 84 w 145"/>
              <a:gd name="T61" fmla="*/ 108 h 146"/>
              <a:gd name="T62" fmla="*/ 81 w 145"/>
              <a:gd name="T63" fmla="*/ 109 h 146"/>
              <a:gd name="T64" fmla="*/ 63 w 145"/>
              <a:gd name="T65" fmla="*/ 109 h 146"/>
              <a:gd name="T66" fmla="*/ 61 w 145"/>
              <a:gd name="T67" fmla="*/ 108 h 146"/>
              <a:gd name="T68" fmla="*/ 60 w 145"/>
              <a:gd name="T69" fmla="*/ 106 h 146"/>
              <a:gd name="T70" fmla="*/ 60 w 145"/>
              <a:gd name="T71" fmla="*/ 73 h 146"/>
              <a:gd name="T72" fmla="*/ 42 w 145"/>
              <a:gd name="T73" fmla="*/ 73 h 146"/>
              <a:gd name="T74" fmla="*/ 40 w 145"/>
              <a:gd name="T75" fmla="*/ 72 h 146"/>
              <a:gd name="T76" fmla="*/ 39 w 145"/>
              <a:gd name="T77" fmla="*/ 70 h 146"/>
              <a:gd name="T78" fmla="*/ 40 w 145"/>
              <a:gd name="T79" fmla="*/ 68 h 146"/>
              <a:gd name="T80" fmla="*/ 70 w 145"/>
              <a:gd name="T81" fmla="*/ 38 h 146"/>
              <a:gd name="T82" fmla="*/ 72 w 145"/>
              <a:gd name="T83" fmla="*/ 37 h 146"/>
              <a:gd name="T84" fmla="*/ 75 w 145"/>
              <a:gd name="T85" fmla="*/ 38 h 146"/>
              <a:gd name="T86" fmla="*/ 105 w 145"/>
              <a:gd name="T87" fmla="*/ 68 h 146"/>
              <a:gd name="T88" fmla="*/ 105 w 145"/>
              <a:gd name="T89" fmla="*/ 7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5" h="146">
                <a:moveTo>
                  <a:pt x="135" y="37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5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6" y="146"/>
                  <a:pt x="72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1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7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2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5" y="37"/>
                </a:cubicBezTo>
                <a:close/>
                <a:moveTo>
                  <a:pt x="98" y="28"/>
                </a:moveTo>
                <a:cubicBezTo>
                  <a:pt x="90" y="24"/>
                  <a:pt x="82" y="22"/>
                  <a:pt x="72" y="22"/>
                </a:cubicBezTo>
                <a:cubicBezTo>
                  <a:pt x="63" y="22"/>
                  <a:pt x="54" y="24"/>
                  <a:pt x="47" y="28"/>
                </a:cubicBezTo>
                <a:cubicBezTo>
                  <a:pt x="39" y="33"/>
                  <a:pt x="32" y="39"/>
                  <a:pt x="28" y="47"/>
                </a:cubicBezTo>
                <a:cubicBezTo>
                  <a:pt x="23" y="55"/>
                  <a:pt x="21" y="64"/>
                  <a:pt x="21" y="73"/>
                </a:cubicBezTo>
                <a:cubicBezTo>
                  <a:pt x="21" y="82"/>
                  <a:pt x="23" y="91"/>
                  <a:pt x="28" y="99"/>
                </a:cubicBezTo>
                <a:cubicBezTo>
                  <a:pt x="32" y="107"/>
                  <a:pt x="39" y="113"/>
                  <a:pt x="47" y="118"/>
                </a:cubicBezTo>
                <a:cubicBezTo>
                  <a:pt x="54" y="122"/>
                  <a:pt x="63" y="124"/>
                  <a:pt x="72" y="124"/>
                </a:cubicBezTo>
                <a:cubicBezTo>
                  <a:pt x="82" y="124"/>
                  <a:pt x="90" y="122"/>
                  <a:pt x="98" y="118"/>
                </a:cubicBezTo>
                <a:cubicBezTo>
                  <a:pt x="106" y="113"/>
                  <a:pt x="112" y="107"/>
                  <a:pt x="117" y="99"/>
                </a:cubicBezTo>
                <a:cubicBezTo>
                  <a:pt x="122" y="91"/>
                  <a:pt x="124" y="82"/>
                  <a:pt x="124" y="73"/>
                </a:cubicBezTo>
                <a:cubicBezTo>
                  <a:pt x="124" y="64"/>
                  <a:pt x="122" y="55"/>
                  <a:pt x="117" y="47"/>
                </a:cubicBezTo>
                <a:cubicBezTo>
                  <a:pt x="112" y="39"/>
                  <a:pt x="106" y="33"/>
                  <a:pt x="98" y="28"/>
                </a:cubicBezTo>
                <a:close/>
                <a:moveTo>
                  <a:pt x="105" y="71"/>
                </a:moveTo>
                <a:cubicBezTo>
                  <a:pt x="105" y="72"/>
                  <a:pt x="104" y="73"/>
                  <a:pt x="103" y="73"/>
                </a:cubicBezTo>
                <a:cubicBezTo>
                  <a:pt x="84" y="73"/>
                  <a:pt x="84" y="73"/>
                  <a:pt x="84" y="73"/>
                </a:cubicBezTo>
                <a:cubicBezTo>
                  <a:pt x="84" y="106"/>
                  <a:pt x="84" y="106"/>
                  <a:pt x="84" y="106"/>
                </a:cubicBezTo>
                <a:cubicBezTo>
                  <a:pt x="84" y="107"/>
                  <a:pt x="84" y="108"/>
                  <a:pt x="84" y="108"/>
                </a:cubicBezTo>
                <a:cubicBezTo>
                  <a:pt x="83" y="109"/>
                  <a:pt x="82" y="109"/>
                  <a:pt x="81" y="109"/>
                </a:cubicBezTo>
                <a:cubicBezTo>
                  <a:pt x="63" y="109"/>
                  <a:pt x="63" y="109"/>
                  <a:pt x="63" y="109"/>
                </a:cubicBezTo>
                <a:cubicBezTo>
                  <a:pt x="62" y="109"/>
                  <a:pt x="62" y="109"/>
                  <a:pt x="61" y="108"/>
                </a:cubicBezTo>
                <a:cubicBezTo>
                  <a:pt x="61" y="108"/>
                  <a:pt x="60" y="107"/>
                  <a:pt x="60" y="106"/>
                </a:cubicBezTo>
                <a:cubicBezTo>
                  <a:pt x="60" y="73"/>
                  <a:pt x="60" y="73"/>
                  <a:pt x="60" y="73"/>
                </a:cubicBezTo>
                <a:cubicBezTo>
                  <a:pt x="42" y="73"/>
                  <a:pt x="42" y="73"/>
                  <a:pt x="42" y="73"/>
                </a:cubicBezTo>
                <a:cubicBezTo>
                  <a:pt x="41" y="73"/>
                  <a:pt x="41" y="73"/>
                  <a:pt x="40" y="72"/>
                </a:cubicBezTo>
                <a:cubicBezTo>
                  <a:pt x="39" y="72"/>
                  <a:pt x="39" y="71"/>
                  <a:pt x="39" y="70"/>
                </a:cubicBezTo>
                <a:cubicBezTo>
                  <a:pt x="39" y="69"/>
                  <a:pt x="39" y="68"/>
                  <a:pt x="40" y="68"/>
                </a:cubicBezTo>
                <a:cubicBezTo>
                  <a:pt x="70" y="38"/>
                  <a:pt x="70" y="38"/>
                  <a:pt x="70" y="38"/>
                </a:cubicBezTo>
                <a:cubicBezTo>
                  <a:pt x="71" y="37"/>
                  <a:pt x="72" y="37"/>
                  <a:pt x="72" y="37"/>
                </a:cubicBezTo>
                <a:cubicBezTo>
                  <a:pt x="73" y="37"/>
                  <a:pt x="74" y="37"/>
                  <a:pt x="75" y="38"/>
                </a:cubicBezTo>
                <a:cubicBezTo>
                  <a:pt x="105" y="68"/>
                  <a:pt x="105" y="68"/>
                  <a:pt x="105" y="68"/>
                </a:cubicBezTo>
                <a:cubicBezTo>
                  <a:pt x="106" y="69"/>
                  <a:pt x="106" y="70"/>
                  <a:pt x="105" y="7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32"/>
          <p:cNvSpPr>
            <a:spLocks noEditPoints="1"/>
          </p:cNvSpPr>
          <p:nvPr/>
        </p:nvSpPr>
        <p:spPr bwMode="auto">
          <a:xfrm>
            <a:off x="6361247" y="1568031"/>
            <a:ext cx="149885" cy="126466"/>
          </a:xfrm>
          <a:custGeom>
            <a:avLst/>
            <a:gdLst>
              <a:gd name="T0" fmla="*/ 145 w 145"/>
              <a:gd name="T1" fmla="*/ 70 h 121"/>
              <a:gd name="T2" fmla="*/ 145 w 145"/>
              <a:gd name="T3" fmla="*/ 115 h 121"/>
              <a:gd name="T4" fmla="*/ 143 w 145"/>
              <a:gd name="T5" fmla="*/ 120 h 121"/>
              <a:gd name="T6" fmla="*/ 139 w 145"/>
              <a:gd name="T7" fmla="*/ 121 h 121"/>
              <a:gd name="T8" fmla="*/ 6 w 145"/>
              <a:gd name="T9" fmla="*/ 121 h 121"/>
              <a:gd name="T10" fmla="*/ 1 w 145"/>
              <a:gd name="T11" fmla="*/ 120 h 121"/>
              <a:gd name="T12" fmla="*/ 0 w 145"/>
              <a:gd name="T13" fmla="*/ 115 h 121"/>
              <a:gd name="T14" fmla="*/ 0 w 145"/>
              <a:gd name="T15" fmla="*/ 70 h 121"/>
              <a:gd name="T16" fmla="*/ 2 w 145"/>
              <a:gd name="T17" fmla="*/ 58 h 121"/>
              <a:gd name="T18" fmla="*/ 25 w 145"/>
              <a:gd name="T19" fmla="*/ 6 h 121"/>
              <a:gd name="T20" fmla="*/ 28 w 145"/>
              <a:gd name="T21" fmla="*/ 2 h 121"/>
              <a:gd name="T22" fmla="*/ 33 w 145"/>
              <a:gd name="T23" fmla="*/ 0 h 121"/>
              <a:gd name="T24" fmla="*/ 112 w 145"/>
              <a:gd name="T25" fmla="*/ 0 h 121"/>
              <a:gd name="T26" fmla="*/ 117 w 145"/>
              <a:gd name="T27" fmla="*/ 2 h 121"/>
              <a:gd name="T28" fmla="*/ 120 w 145"/>
              <a:gd name="T29" fmla="*/ 6 h 121"/>
              <a:gd name="T30" fmla="*/ 142 w 145"/>
              <a:gd name="T31" fmla="*/ 58 h 121"/>
              <a:gd name="T32" fmla="*/ 145 w 145"/>
              <a:gd name="T33" fmla="*/ 70 h 121"/>
              <a:gd name="T34" fmla="*/ 96 w 145"/>
              <a:gd name="T35" fmla="*/ 67 h 121"/>
              <a:gd name="T36" fmla="*/ 126 w 145"/>
              <a:gd name="T37" fmla="*/ 67 h 121"/>
              <a:gd name="T38" fmla="*/ 126 w 145"/>
              <a:gd name="T39" fmla="*/ 66 h 121"/>
              <a:gd name="T40" fmla="*/ 126 w 145"/>
              <a:gd name="T41" fmla="*/ 66 h 121"/>
              <a:gd name="T42" fmla="*/ 106 w 145"/>
              <a:gd name="T43" fmla="*/ 19 h 121"/>
              <a:gd name="T44" fmla="*/ 39 w 145"/>
              <a:gd name="T45" fmla="*/ 19 h 121"/>
              <a:gd name="T46" fmla="*/ 19 w 145"/>
              <a:gd name="T47" fmla="*/ 66 h 121"/>
              <a:gd name="T48" fmla="*/ 18 w 145"/>
              <a:gd name="T49" fmla="*/ 66 h 121"/>
              <a:gd name="T50" fmla="*/ 18 w 145"/>
              <a:gd name="T51" fmla="*/ 67 h 121"/>
              <a:gd name="T52" fmla="*/ 48 w 145"/>
              <a:gd name="T53" fmla="*/ 67 h 121"/>
              <a:gd name="T54" fmla="*/ 57 w 145"/>
              <a:gd name="T55" fmla="*/ 85 h 121"/>
              <a:gd name="T56" fmla="*/ 87 w 145"/>
              <a:gd name="T57" fmla="*/ 85 h 121"/>
              <a:gd name="T58" fmla="*/ 96 w 145"/>
              <a:gd name="T59" fmla="*/ 67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5" h="121">
                <a:moveTo>
                  <a:pt x="145" y="70"/>
                </a:moveTo>
                <a:cubicBezTo>
                  <a:pt x="145" y="115"/>
                  <a:pt x="145" y="115"/>
                  <a:pt x="145" y="115"/>
                </a:cubicBezTo>
                <a:cubicBezTo>
                  <a:pt x="145" y="117"/>
                  <a:pt x="144" y="118"/>
                  <a:pt x="143" y="120"/>
                </a:cubicBezTo>
                <a:cubicBezTo>
                  <a:pt x="142" y="121"/>
                  <a:pt x="140" y="121"/>
                  <a:pt x="139" y="121"/>
                </a:cubicBezTo>
                <a:cubicBezTo>
                  <a:pt x="6" y="121"/>
                  <a:pt x="6" y="121"/>
                  <a:pt x="6" y="121"/>
                </a:cubicBezTo>
                <a:cubicBezTo>
                  <a:pt x="4" y="121"/>
                  <a:pt x="3" y="121"/>
                  <a:pt x="1" y="120"/>
                </a:cubicBezTo>
                <a:cubicBezTo>
                  <a:pt x="0" y="118"/>
                  <a:pt x="0" y="117"/>
                  <a:pt x="0" y="115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66"/>
                  <a:pt x="0" y="62"/>
                  <a:pt x="2" y="58"/>
                </a:cubicBezTo>
                <a:cubicBezTo>
                  <a:pt x="25" y="6"/>
                  <a:pt x="25" y="6"/>
                  <a:pt x="25" y="6"/>
                </a:cubicBezTo>
                <a:cubicBezTo>
                  <a:pt x="25" y="4"/>
                  <a:pt x="26" y="3"/>
                  <a:pt x="28" y="2"/>
                </a:cubicBezTo>
                <a:cubicBezTo>
                  <a:pt x="30" y="1"/>
                  <a:pt x="31" y="0"/>
                  <a:pt x="33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3" y="0"/>
                  <a:pt x="115" y="1"/>
                  <a:pt x="117" y="2"/>
                </a:cubicBezTo>
                <a:cubicBezTo>
                  <a:pt x="118" y="3"/>
                  <a:pt x="119" y="4"/>
                  <a:pt x="120" y="6"/>
                </a:cubicBezTo>
                <a:cubicBezTo>
                  <a:pt x="142" y="58"/>
                  <a:pt x="142" y="58"/>
                  <a:pt x="142" y="58"/>
                </a:cubicBezTo>
                <a:cubicBezTo>
                  <a:pt x="144" y="62"/>
                  <a:pt x="145" y="66"/>
                  <a:pt x="145" y="70"/>
                </a:cubicBezTo>
                <a:close/>
                <a:moveTo>
                  <a:pt x="96" y="67"/>
                </a:moveTo>
                <a:cubicBezTo>
                  <a:pt x="126" y="67"/>
                  <a:pt x="126" y="67"/>
                  <a:pt x="126" y="67"/>
                </a:cubicBezTo>
                <a:cubicBezTo>
                  <a:pt x="126" y="67"/>
                  <a:pt x="126" y="67"/>
                  <a:pt x="126" y="66"/>
                </a:cubicBezTo>
                <a:cubicBezTo>
                  <a:pt x="126" y="66"/>
                  <a:pt x="126" y="66"/>
                  <a:pt x="126" y="66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39" y="19"/>
                  <a:pt x="39" y="19"/>
                  <a:pt x="39" y="19"/>
                </a:cubicBezTo>
                <a:cubicBezTo>
                  <a:pt x="19" y="66"/>
                  <a:pt x="19" y="66"/>
                  <a:pt x="19" y="66"/>
                </a:cubicBezTo>
                <a:cubicBezTo>
                  <a:pt x="19" y="66"/>
                  <a:pt x="19" y="66"/>
                  <a:pt x="18" y="66"/>
                </a:cubicBezTo>
                <a:cubicBezTo>
                  <a:pt x="18" y="67"/>
                  <a:pt x="18" y="67"/>
                  <a:pt x="18" y="67"/>
                </a:cubicBezTo>
                <a:cubicBezTo>
                  <a:pt x="48" y="67"/>
                  <a:pt x="48" y="67"/>
                  <a:pt x="48" y="67"/>
                </a:cubicBezTo>
                <a:cubicBezTo>
                  <a:pt x="57" y="85"/>
                  <a:pt x="57" y="85"/>
                  <a:pt x="57" y="85"/>
                </a:cubicBezTo>
                <a:cubicBezTo>
                  <a:pt x="87" y="85"/>
                  <a:pt x="87" y="85"/>
                  <a:pt x="87" y="85"/>
                </a:cubicBezTo>
                <a:lnTo>
                  <a:pt x="96" y="6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33"/>
          <p:cNvSpPr>
            <a:spLocks noEditPoints="1"/>
          </p:cNvSpPr>
          <p:nvPr/>
        </p:nvSpPr>
        <p:spPr bwMode="auto">
          <a:xfrm>
            <a:off x="6557970" y="1555541"/>
            <a:ext cx="149885" cy="151447"/>
          </a:xfrm>
          <a:custGeom>
            <a:avLst/>
            <a:gdLst>
              <a:gd name="T0" fmla="*/ 136 w 146"/>
              <a:gd name="T1" fmla="*/ 37 h 146"/>
              <a:gd name="T2" fmla="*/ 146 w 146"/>
              <a:gd name="T3" fmla="*/ 73 h 146"/>
              <a:gd name="T4" fmla="*/ 136 w 146"/>
              <a:gd name="T5" fmla="*/ 109 h 146"/>
              <a:gd name="T6" fmla="*/ 110 w 146"/>
              <a:gd name="T7" fmla="*/ 136 h 146"/>
              <a:gd name="T8" fmla="*/ 73 w 146"/>
              <a:gd name="T9" fmla="*/ 146 h 146"/>
              <a:gd name="T10" fmla="*/ 37 w 146"/>
              <a:gd name="T11" fmla="*/ 136 h 146"/>
              <a:gd name="T12" fmla="*/ 10 w 146"/>
              <a:gd name="T13" fmla="*/ 109 h 146"/>
              <a:gd name="T14" fmla="*/ 0 w 146"/>
              <a:gd name="T15" fmla="*/ 73 h 146"/>
              <a:gd name="T16" fmla="*/ 10 w 146"/>
              <a:gd name="T17" fmla="*/ 37 h 146"/>
              <a:gd name="T18" fmla="*/ 37 w 146"/>
              <a:gd name="T19" fmla="*/ 10 h 146"/>
              <a:gd name="T20" fmla="*/ 73 w 146"/>
              <a:gd name="T21" fmla="*/ 0 h 146"/>
              <a:gd name="T22" fmla="*/ 110 w 146"/>
              <a:gd name="T23" fmla="*/ 10 h 146"/>
              <a:gd name="T24" fmla="*/ 136 w 146"/>
              <a:gd name="T25" fmla="*/ 37 h 146"/>
              <a:gd name="T26" fmla="*/ 118 w 146"/>
              <a:gd name="T27" fmla="*/ 99 h 146"/>
              <a:gd name="T28" fmla="*/ 125 w 146"/>
              <a:gd name="T29" fmla="*/ 73 h 146"/>
              <a:gd name="T30" fmla="*/ 118 w 146"/>
              <a:gd name="T31" fmla="*/ 47 h 146"/>
              <a:gd name="T32" fmla="*/ 99 w 146"/>
              <a:gd name="T33" fmla="*/ 28 h 146"/>
              <a:gd name="T34" fmla="*/ 73 w 146"/>
              <a:gd name="T35" fmla="*/ 22 h 146"/>
              <a:gd name="T36" fmla="*/ 47 w 146"/>
              <a:gd name="T37" fmla="*/ 28 h 146"/>
              <a:gd name="T38" fmla="*/ 29 w 146"/>
              <a:gd name="T39" fmla="*/ 47 h 146"/>
              <a:gd name="T40" fmla="*/ 22 w 146"/>
              <a:gd name="T41" fmla="*/ 73 h 146"/>
              <a:gd name="T42" fmla="*/ 29 w 146"/>
              <a:gd name="T43" fmla="*/ 99 h 146"/>
              <a:gd name="T44" fmla="*/ 47 w 146"/>
              <a:gd name="T45" fmla="*/ 118 h 146"/>
              <a:gd name="T46" fmla="*/ 73 w 146"/>
              <a:gd name="T47" fmla="*/ 124 h 146"/>
              <a:gd name="T48" fmla="*/ 99 w 146"/>
              <a:gd name="T49" fmla="*/ 118 h 146"/>
              <a:gd name="T50" fmla="*/ 118 w 146"/>
              <a:gd name="T51" fmla="*/ 99 h 146"/>
              <a:gd name="T52" fmla="*/ 112 w 146"/>
              <a:gd name="T53" fmla="*/ 73 h 146"/>
              <a:gd name="T54" fmla="*/ 109 w 146"/>
              <a:gd name="T55" fmla="*/ 78 h 146"/>
              <a:gd name="T56" fmla="*/ 58 w 146"/>
              <a:gd name="T57" fmla="*/ 108 h 146"/>
              <a:gd name="T58" fmla="*/ 55 w 146"/>
              <a:gd name="T59" fmla="*/ 109 h 146"/>
              <a:gd name="T60" fmla="*/ 52 w 146"/>
              <a:gd name="T61" fmla="*/ 109 h 146"/>
              <a:gd name="T62" fmla="*/ 49 w 146"/>
              <a:gd name="T63" fmla="*/ 103 h 146"/>
              <a:gd name="T64" fmla="*/ 49 w 146"/>
              <a:gd name="T65" fmla="*/ 43 h 146"/>
              <a:gd name="T66" fmla="*/ 52 w 146"/>
              <a:gd name="T67" fmla="*/ 37 h 146"/>
              <a:gd name="T68" fmla="*/ 58 w 146"/>
              <a:gd name="T69" fmla="*/ 38 h 146"/>
              <a:gd name="T70" fmla="*/ 109 w 146"/>
              <a:gd name="T71" fmla="*/ 68 h 146"/>
              <a:gd name="T72" fmla="*/ 112 w 146"/>
              <a:gd name="T73" fmla="*/ 7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6" h="146">
                <a:moveTo>
                  <a:pt x="136" y="37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1"/>
                  <a:pt x="121" y="129"/>
                  <a:pt x="110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6" y="129"/>
                  <a:pt x="17" y="121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7"/>
                </a:cubicBezTo>
                <a:cubicBezTo>
                  <a:pt x="17" y="25"/>
                  <a:pt x="26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10" y="10"/>
                </a:cubicBezTo>
                <a:cubicBezTo>
                  <a:pt x="121" y="17"/>
                  <a:pt x="129" y="25"/>
                  <a:pt x="136" y="37"/>
                </a:cubicBezTo>
                <a:close/>
                <a:moveTo>
                  <a:pt x="118" y="99"/>
                </a:moveTo>
                <a:cubicBezTo>
                  <a:pt x="122" y="91"/>
                  <a:pt x="125" y="82"/>
                  <a:pt x="125" y="73"/>
                </a:cubicBezTo>
                <a:cubicBezTo>
                  <a:pt x="125" y="64"/>
                  <a:pt x="122" y="55"/>
                  <a:pt x="118" y="47"/>
                </a:cubicBezTo>
                <a:cubicBezTo>
                  <a:pt x="113" y="39"/>
                  <a:pt x="107" y="33"/>
                  <a:pt x="99" y="28"/>
                </a:cubicBezTo>
                <a:cubicBezTo>
                  <a:pt x="91" y="24"/>
                  <a:pt x="82" y="22"/>
                  <a:pt x="73" y="22"/>
                </a:cubicBezTo>
                <a:cubicBezTo>
                  <a:pt x="64" y="22"/>
                  <a:pt x="55" y="24"/>
                  <a:pt x="47" y="28"/>
                </a:cubicBezTo>
                <a:cubicBezTo>
                  <a:pt x="39" y="33"/>
                  <a:pt x="33" y="39"/>
                  <a:pt x="29" y="47"/>
                </a:cubicBezTo>
                <a:cubicBezTo>
                  <a:pt x="24" y="55"/>
                  <a:pt x="22" y="64"/>
                  <a:pt x="22" y="73"/>
                </a:cubicBezTo>
                <a:cubicBezTo>
                  <a:pt x="22" y="82"/>
                  <a:pt x="24" y="91"/>
                  <a:pt x="29" y="99"/>
                </a:cubicBezTo>
                <a:cubicBezTo>
                  <a:pt x="33" y="107"/>
                  <a:pt x="39" y="113"/>
                  <a:pt x="47" y="118"/>
                </a:cubicBezTo>
                <a:cubicBezTo>
                  <a:pt x="55" y="122"/>
                  <a:pt x="64" y="124"/>
                  <a:pt x="73" y="124"/>
                </a:cubicBezTo>
                <a:cubicBezTo>
                  <a:pt x="82" y="124"/>
                  <a:pt x="91" y="122"/>
                  <a:pt x="99" y="118"/>
                </a:cubicBezTo>
                <a:cubicBezTo>
                  <a:pt x="107" y="113"/>
                  <a:pt x="113" y="107"/>
                  <a:pt x="118" y="99"/>
                </a:cubicBezTo>
                <a:close/>
                <a:moveTo>
                  <a:pt x="112" y="73"/>
                </a:moveTo>
                <a:cubicBezTo>
                  <a:pt x="112" y="75"/>
                  <a:pt x="111" y="77"/>
                  <a:pt x="109" y="78"/>
                </a:cubicBezTo>
                <a:cubicBezTo>
                  <a:pt x="58" y="108"/>
                  <a:pt x="58" y="108"/>
                  <a:pt x="58" y="108"/>
                </a:cubicBezTo>
                <a:cubicBezTo>
                  <a:pt x="57" y="109"/>
                  <a:pt x="56" y="109"/>
                  <a:pt x="55" y="109"/>
                </a:cubicBezTo>
                <a:cubicBezTo>
                  <a:pt x="54" y="109"/>
                  <a:pt x="53" y="109"/>
                  <a:pt x="52" y="109"/>
                </a:cubicBezTo>
                <a:cubicBezTo>
                  <a:pt x="50" y="107"/>
                  <a:pt x="49" y="106"/>
                  <a:pt x="49" y="103"/>
                </a:cubicBezTo>
                <a:cubicBezTo>
                  <a:pt x="49" y="43"/>
                  <a:pt x="49" y="43"/>
                  <a:pt x="49" y="43"/>
                </a:cubicBezTo>
                <a:cubicBezTo>
                  <a:pt x="49" y="40"/>
                  <a:pt x="50" y="39"/>
                  <a:pt x="52" y="37"/>
                </a:cubicBezTo>
                <a:cubicBezTo>
                  <a:pt x="54" y="36"/>
                  <a:pt x="56" y="36"/>
                  <a:pt x="58" y="38"/>
                </a:cubicBezTo>
                <a:cubicBezTo>
                  <a:pt x="109" y="68"/>
                  <a:pt x="109" y="68"/>
                  <a:pt x="109" y="68"/>
                </a:cubicBezTo>
                <a:cubicBezTo>
                  <a:pt x="111" y="69"/>
                  <a:pt x="112" y="71"/>
                  <a:pt x="112" y="7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34"/>
          <p:cNvSpPr>
            <a:spLocks/>
          </p:cNvSpPr>
          <p:nvPr/>
        </p:nvSpPr>
        <p:spPr bwMode="auto">
          <a:xfrm>
            <a:off x="6754696" y="1555541"/>
            <a:ext cx="149885" cy="151447"/>
          </a:xfrm>
          <a:custGeom>
            <a:avLst/>
            <a:gdLst>
              <a:gd name="T0" fmla="*/ 146 w 146"/>
              <a:gd name="T1" fmla="*/ 12 h 146"/>
              <a:gd name="T2" fmla="*/ 146 w 146"/>
              <a:gd name="T3" fmla="*/ 55 h 146"/>
              <a:gd name="T4" fmla="*/ 144 w 146"/>
              <a:gd name="T5" fmla="*/ 59 h 146"/>
              <a:gd name="T6" fmla="*/ 140 w 146"/>
              <a:gd name="T7" fmla="*/ 61 h 146"/>
              <a:gd name="T8" fmla="*/ 97 w 146"/>
              <a:gd name="T9" fmla="*/ 61 h 146"/>
              <a:gd name="T10" fmla="*/ 92 w 146"/>
              <a:gd name="T11" fmla="*/ 57 h 146"/>
              <a:gd name="T12" fmla="*/ 93 w 146"/>
              <a:gd name="T13" fmla="*/ 51 h 146"/>
              <a:gd name="T14" fmla="*/ 106 w 146"/>
              <a:gd name="T15" fmla="*/ 38 h 146"/>
              <a:gd name="T16" fmla="*/ 73 w 146"/>
              <a:gd name="T17" fmla="*/ 25 h 146"/>
              <a:gd name="T18" fmla="*/ 54 w 146"/>
              <a:gd name="T19" fmla="*/ 28 h 146"/>
              <a:gd name="T20" fmla="*/ 39 w 146"/>
              <a:gd name="T21" fmla="*/ 39 h 146"/>
              <a:gd name="T22" fmla="*/ 28 w 146"/>
              <a:gd name="T23" fmla="*/ 54 h 146"/>
              <a:gd name="T24" fmla="*/ 25 w 146"/>
              <a:gd name="T25" fmla="*/ 73 h 146"/>
              <a:gd name="T26" fmla="*/ 28 w 146"/>
              <a:gd name="T27" fmla="*/ 92 h 146"/>
              <a:gd name="T28" fmla="*/ 39 w 146"/>
              <a:gd name="T29" fmla="*/ 107 h 146"/>
              <a:gd name="T30" fmla="*/ 54 w 146"/>
              <a:gd name="T31" fmla="*/ 118 h 146"/>
              <a:gd name="T32" fmla="*/ 73 w 146"/>
              <a:gd name="T33" fmla="*/ 121 h 146"/>
              <a:gd name="T34" fmla="*/ 94 w 146"/>
              <a:gd name="T35" fmla="*/ 116 h 146"/>
              <a:gd name="T36" fmla="*/ 111 w 146"/>
              <a:gd name="T37" fmla="*/ 103 h 146"/>
              <a:gd name="T38" fmla="*/ 113 w 146"/>
              <a:gd name="T39" fmla="*/ 101 h 146"/>
              <a:gd name="T40" fmla="*/ 116 w 146"/>
              <a:gd name="T41" fmla="*/ 102 h 146"/>
              <a:gd name="T42" fmla="*/ 129 w 146"/>
              <a:gd name="T43" fmla="*/ 115 h 146"/>
              <a:gd name="T44" fmla="*/ 130 w 146"/>
              <a:gd name="T45" fmla="*/ 117 h 146"/>
              <a:gd name="T46" fmla="*/ 129 w 146"/>
              <a:gd name="T47" fmla="*/ 119 h 146"/>
              <a:gd name="T48" fmla="*/ 104 w 146"/>
              <a:gd name="T49" fmla="*/ 139 h 146"/>
              <a:gd name="T50" fmla="*/ 73 w 146"/>
              <a:gd name="T51" fmla="*/ 146 h 146"/>
              <a:gd name="T52" fmla="*/ 45 w 146"/>
              <a:gd name="T53" fmla="*/ 140 h 146"/>
              <a:gd name="T54" fmla="*/ 22 w 146"/>
              <a:gd name="T55" fmla="*/ 124 h 146"/>
              <a:gd name="T56" fmla="*/ 6 w 146"/>
              <a:gd name="T57" fmla="*/ 101 h 146"/>
              <a:gd name="T58" fmla="*/ 0 w 146"/>
              <a:gd name="T59" fmla="*/ 73 h 146"/>
              <a:gd name="T60" fmla="*/ 6 w 146"/>
              <a:gd name="T61" fmla="*/ 45 h 146"/>
              <a:gd name="T62" fmla="*/ 22 w 146"/>
              <a:gd name="T63" fmla="*/ 22 h 146"/>
              <a:gd name="T64" fmla="*/ 45 w 146"/>
              <a:gd name="T65" fmla="*/ 6 h 146"/>
              <a:gd name="T66" fmla="*/ 73 w 146"/>
              <a:gd name="T67" fmla="*/ 0 h 146"/>
              <a:gd name="T68" fmla="*/ 100 w 146"/>
              <a:gd name="T69" fmla="*/ 6 h 146"/>
              <a:gd name="T70" fmla="*/ 123 w 146"/>
              <a:gd name="T71" fmla="*/ 20 h 146"/>
              <a:gd name="T72" fmla="*/ 135 w 146"/>
              <a:gd name="T73" fmla="*/ 8 h 146"/>
              <a:gd name="T74" fmla="*/ 142 w 146"/>
              <a:gd name="T75" fmla="*/ 7 h 146"/>
              <a:gd name="T76" fmla="*/ 146 w 146"/>
              <a:gd name="T77" fmla="*/ 12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6" h="146">
                <a:moveTo>
                  <a:pt x="146" y="12"/>
                </a:moveTo>
                <a:cubicBezTo>
                  <a:pt x="146" y="55"/>
                  <a:pt x="146" y="55"/>
                  <a:pt x="146" y="55"/>
                </a:cubicBezTo>
                <a:cubicBezTo>
                  <a:pt x="146" y="56"/>
                  <a:pt x="145" y="58"/>
                  <a:pt x="144" y="59"/>
                </a:cubicBezTo>
                <a:cubicBezTo>
                  <a:pt x="143" y="60"/>
                  <a:pt x="141" y="61"/>
                  <a:pt x="140" y="61"/>
                </a:cubicBezTo>
                <a:cubicBezTo>
                  <a:pt x="97" y="61"/>
                  <a:pt x="97" y="61"/>
                  <a:pt x="97" y="61"/>
                </a:cubicBezTo>
                <a:cubicBezTo>
                  <a:pt x="95" y="61"/>
                  <a:pt x="93" y="60"/>
                  <a:pt x="92" y="57"/>
                </a:cubicBezTo>
                <a:cubicBezTo>
                  <a:pt x="91" y="55"/>
                  <a:pt x="91" y="52"/>
                  <a:pt x="93" y="51"/>
                </a:cubicBezTo>
                <a:cubicBezTo>
                  <a:pt x="106" y="38"/>
                  <a:pt x="106" y="38"/>
                  <a:pt x="106" y="38"/>
                </a:cubicBezTo>
                <a:cubicBezTo>
                  <a:pt x="97" y="29"/>
                  <a:pt x="86" y="25"/>
                  <a:pt x="73" y="25"/>
                </a:cubicBezTo>
                <a:cubicBezTo>
                  <a:pt x="66" y="25"/>
                  <a:pt x="60" y="26"/>
                  <a:pt x="54" y="28"/>
                </a:cubicBezTo>
                <a:cubicBezTo>
                  <a:pt x="48" y="31"/>
                  <a:pt x="43" y="34"/>
                  <a:pt x="39" y="39"/>
                </a:cubicBezTo>
                <a:cubicBezTo>
                  <a:pt x="34" y="43"/>
                  <a:pt x="31" y="48"/>
                  <a:pt x="28" y="54"/>
                </a:cubicBezTo>
                <a:cubicBezTo>
                  <a:pt x="26" y="60"/>
                  <a:pt x="25" y="66"/>
                  <a:pt x="25" y="73"/>
                </a:cubicBezTo>
                <a:cubicBezTo>
                  <a:pt x="25" y="80"/>
                  <a:pt x="26" y="86"/>
                  <a:pt x="28" y="92"/>
                </a:cubicBezTo>
                <a:cubicBezTo>
                  <a:pt x="31" y="98"/>
                  <a:pt x="34" y="103"/>
                  <a:pt x="39" y="107"/>
                </a:cubicBezTo>
                <a:cubicBezTo>
                  <a:pt x="43" y="112"/>
                  <a:pt x="48" y="115"/>
                  <a:pt x="54" y="118"/>
                </a:cubicBezTo>
                <a:cubicBezTo>
                  <a:pt x="60" y="120"/>
                  <a:pt x="66" y="121"/>
                  <a:pt x="73" y="121"/>
                </a:cubicBezTo>
                <a:cubicBezTo>
                  <a:pt x="80" y="121"/>
                  <a:pt x="88" y="120"/>
                  <a:pt x="94" y="116"/>
                </a:cubicBezTo>
                <a:cubicBezTo>
                  <a:pt x="101" y="113"/>
                  <a:pt x="107" y="109"/>
                  <a:pt x="111" y="103"/>
                </a:cubicBezTo>
                <a:cubicBezTo>
                  <a:pt x="112" y="102"/>
                  <a:pt x="112" y="102"/>
                  <a:pt x="113" y="101"/>
                </a:cubicBezTo>
                <a:cubicBezTo>
                  <a:pt x="114" y="101"/>
                  <a:pt x="115" y="102"/>
                  <a:pt x="116" y="102"/>
                </a:cubicBezTo>
                <a:cubicBezTo>
                  <a:pt x="129" y="115"/>
                  <a:pt x="129" y="115"/>
                  <a:pt x="129" y="115"/>
                </a:cubicBezTo>
                <a:cubicBezTo>
                  <a:pt x="129" y="116"/>
                  <a:pt x="130" y="116"/>
                  <a:pt x="130" y="117"/>
                </a:cubicBezTo>
                <a:cubicBezTo>
                  <a:pt x="130" y="118"/>
                  <a:pt x="129" y="119"/>
                  <a:pt x="129" y="119"/>
                </a:cubicBezTo>
                <a:cubicBezTo>
                  <a:pt x="122" y="128"/>
                  <a:pt x="114" y="134"/>
                  <a:pt x="104" y="139"/>
                </a:cubicBezTo>
                <a:cubicBezTo>
                  <a:pt x="94" y="143"/>
                  <a:pt x="84" y="146"/>
                  <a:pt x="73" y="146"/>
                </a:cubicBezTo>
                <a:cubicBezTo>
                  <a:pt x="63" y="146"/>
                  <a:pt x="54" y="144"/>
                  <a:pt x="45" y="140"/>
                </a:cubicBezTo>
                <a:cubicBezTo>
                  <a:pt x="36" y="136"/>
                  <a:pt x="28" y="131"/>
                  <a:pt x="22" y="124"/>
                </a:cubicBezTo>
                <a:cubicBezTo>
                  <a:pt x="15" y="118"/>
                  <a:pt x="10" y="110"/>
                  <a:pt x="6" y="101"/>
                </a:cubicBezTo>
                <a:cubicBezTo>
                  <a:pt x="2" y="92"/>
                  <a:pt x="0" y="83"/>
                  <a:pt x="0" y="73"/>
                </a:cubicBezTo>
                <a:cubicBezTo>
                  <a:pt x="0" y="63"/>
                  <a:pt x="2" y="54"/>
                  <a:pt x="6" y="45"/>
                </a:cubicBezTo>
                <a:cubicBezTo>
                  <a:pt x="10" y="36"/>
                  <a:pt x="15" y="28"/>
                  <a:pt x="22" y="22"/>
                </a:cubicBezTo>
                <a:cubicBezTo>
                  <a:pt x="28" y="15"/>
                  <a:pt x="36" y="10"/>
                  <a:pt x="45" y="6"/>
                </a:cubicBezTo>
                <a:cubicBezTo>
                  <a:pt x="54" y="2"/>
                  <a:pt x="63" y="0"/>
                  <a:pt x="73" y="0"/>
                </a:cubicBezTo>
                <a:cubicBezTo>
                  <a:pt x="82" y="0"/>
                  <a:pt x="91" y="2"/>
                  <a:pt x="100" y="6"/>
                </a:cubicBezTo>
                <a:cubicBezTo>
                  <a:pt x="109" y="9"/>
                  <a:pt x="116" y="14"/>
                  <a:pt x="123" y="20"/>
                </a:cubicBezTo>
                <a:cubicBezTo>
                  <a:pt x="135" y="8"/>
                  <a:pt x="135" y="8"/>
                  <a:pt x="135" y="8"/>
                </a:cubicBezTo>
                <a:cubicBezTo>
                  <a:pt x="137" y="6"/>
                  <a:pt x="139" y="6"/>
                  <a:pt x="142" y="7"/>
                </a:cubicBezTo>
                <a:cubicBezTo>
                  <a:pt x="144" y="8"/>
                  <a:pt x="146" y="10"/>
                  <a:pt x="146" y="1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5"/>
          <p:cNvSpPr>
            <a:spLocks noEditPoints="1"/>
          </p:cNvSpPr>
          <p:nvPr/>
        </p:nvSpPr>
        <p:spPr bwMode="auto">
          <a:xfrm>
            <a:off x="6951421" y="1555541"/>
            <a:ext cx="149885" cy="151447"/>
          </a:xfrm>
          <a:custGeom>
            <a:avLst/>
            <a:gdLst>
              <a:gd name="T0" fmla="*/ 143 w 145"/>
              <a:gd name="T1" fmla="*/ 88 h 146"/>
              <a:gd name="T2" fmla="*/ 143 w 145"/>
              <a:gd name="T3" fmla="*/ 89 h 146"/>
              <a:gd name="T4" fmla="*/ 118 w 145"/>
              <a:gd name="T5" fmla="*/ 130 h 146"/>
              <a:gd name="T6" fmla="*/ 72 w 145"/>
              <a:gd name="T7" fmla="*/ 146 h 146"/>
              <a:gd name="T8" fmla="*/ 46 w 145"/>
              <a:gd name="T9" fmla="*/ 140 h 146"/>
              <a:gd name="T10" fmla="*/ 23 w 145"/>
              <a:gd name="T11" fmla="*/ 126 h 146"/>
              <a:gd name="T12" fmla="*/ 11 w 145"/>
              <a:gd name="T13" fmla="*/ 138 h 146"/>
              <a:gd name="T14" fmla="*/ 6 w 145"/>
              <a:gd name="T15" fmla="*/ 140 h 146"/>
              <a:gd name="T16" fmla="*/ 2 w 145"/>
              <a:gd name="T17" fmla="*/ 138 h 146"/>
              <a:gd name="T18" fmla="*/ 0 w 145"/>
              <a:gd name="T19" fmla="*/ 133 h 146"/>
              <a:gd name="T20" fmla="*/ 0 w 145"/>
              <a:gd name="T21" fmla="*/ 91 h 146"/>
              <a:gd name="T22" fmla="*/ 2 w 145"/>
              <a:gd name="T23" fmla="*/ 87 h 146"/>
              <a:gd name="T24" fmla="*/ 6 w 145"/>
              <a:gd name="T25" fmla="*/ 85 h 146"/>
              <a:gd name="T26" fmla="*/ 49 w 145"/>
              <a:gd name="T27" fmla="*/ 85 h 146"/>
              <a:gd name="T28" fmla="*/ 53 w 145"/>
              <a:gd name="T29" fmla="*/ 87 h 146"/>
              <a:gd name="T30" fmla="*/ 55 w 145"/>
              <a:gd name="T31" fmla="*/ 91 h 146"/>
              <a:gd name="T32" fmla="*/ 53 w 145"/>
              <a:gd name="T33" fmla="*/ 95 h 146"/>
              <a:gd name="T34" fmla="*/ 40 w 145"/>
              <a:gd name="T35" fmla="*/ 108 h 146"/>
              <a:gd name="T36" fmla="*/ 55 w 145"/>
              <a:gd name="T37" fmla="*/ 118 h 146"/>
              <a:gd name="T38" fmla="*/ 73 w 145"/>
              <a:gd name="T39" fmla="*/ 121 h 146"/>
              <a:gd name="T40" fmla="*/ 96 w 145"/>
              <a:gd name="T41" fmla="*/ 115 h 146"/>
              <a:gd name="T42" fmla="*/ 114 w 145"/>
              <a:gd name="T43" fmla="*/ 98 h 146"/>
              <a:gd name="T44" fmla="*/ 119 w 145"/>
              <a:gd name="T45" fmla="*/ 87 h 146"/>
              <a:gd name="T46" fmla="*/ 122 w 145"/>
              <a:gd name="T47" fmla="*/ 85 h 146"/>
              <a:gd name="T48" fmla="*/ 140 w 145"/>
              <a:gd name="T49" fmla="*/ 85 h 146"/>
              <a:gd name="T50" fmla="*/ 142 w 145"/>
              <a:gd name="T51" fmla="*/ 86 h 146"/>
              <a:gd name="T52" fmla="*/ 143 w 145"/>
              <a:gd name="T53" fmla="*/ 88 h 146"/>
              <a:gd name="T54" fmla="*/ 145 w 145"/>
              <a:gd name="T55" fmla="*/ 12 h 146"/>
              <a:gd name="T56" fmla="*/ 145 w 145"/>
              <a:gd name="T57" fmla="*/ 55 h 146"/>
              <a:gd name="T58" fmla="*/ 144 w 145"/>
              <a:gd name="T59" fmla="*/ 59 h 146"/>
              <a:gd name="T60" fmla="*/ 139 w 145"/>
              <a:gd name="T61" fmla="*/ 61 h 146"/>
              <a:gd name="T62" fmla="*/ 97 w 145"/>
              <a:gd name="T63" fmla="*/ 61 h 146"/>
              <a:gd name="T64" fmla="*/ 93 w 145"/>
              <a:gd name="T65" fmla="*/ 59 h 146"/>
              <a:gd name="T66" fmla="*/ 91 w 145"/>
              <a:gd name="T67" fmla="*/ 55 h 146"/>
              <a:gd name="T68" fmla="*/ 93 w 145"/>
              <a:gd name="T69" fmla="*/ 51 h 146"/>
              <a:gd name="T70" fmla="*/ 106 w 145"/>
              <a:gd name="T71" fmla="*/ 38 h 146"/>
              <a:gd name="T72" fmla="*/ 73 w 145"/>
              <a:gd name="T73" fmla="*/ 25 h 146"/>
              <a:gd name="T74" fmla="*/ 49 w 145"/>
              <a:gd name="T75" fmla="*/ 31 h 146"/>
              <a:gd name="T76" fmla="*/ 32 w 145"/>
              <a:gd name="T77" fmla="*/ 48 h 146"/>
              <a:gd name="T78" fmla="*/ 27 w 145"/>
              <a:gd name="T79" fmla="*/ 59 h 146"/>
              <a:gd name="T80" fmla="*/ 24 w 145"/>
              <a:gd name="T81" fmla="*/ 61 h 146"/>
              <a:gd name="T82" fmla="*/ 5 w 145"/>
              <a:gd name="T83" fmla="*/ 61 h 146"/>
              <a:gd name="T84" fmla="*/ 3 w 145"/>
              <a:gd name="T85" fmla="*/ 60 h 146"/>
              <a:gd name="T86" fmla="*/ 2 w 145"/>
              <a:gd name="T87" fmla="*/ 58 h 146"/>
              <a:gd name="T88" fmla="*/ 2 w 145"/>
              <a:gd name="T89" fmla="*/ 57 h 146"/>
              <a:gd name="T90" fmla="*/ 27 w 145"/>
              <a:gd name="T91" fmla="*/ 16 h 146"/>
              <a:gd name="T92" fmla="*/ 73 w 145"/>
              <a:gd name="T93" fmla="*/ 0 h 146"/>
              <a:gd name="T94" fmla="*/ 100 w 145"/>
              <a:gd name="T95" fmla="*/ 6 h 146"/>
              <a:gd name="T96" fmla="*/ 123 w 145"/>
              <a:gd name="T97" fmla="*/ 20 h 146"/>
              <a:gd name="T98" fmla="*/ 135 w 145"/>
              <a:gd name="T99" fmla="*/ 8 h 146"/>
              <a:gd name="T100" fmla="*/ 139 w 145"/>
              <a:gd name="T101" fmla="*/ 6 h 146"/>
              <a:gd name="T102" fmla="*/ 144 w 145"/>
              <a:gd name="T103" fmla="*/ 8 h 146"/>
              <a:gd name="T104" fmla="*/ 145 w 145"/>
              <a:gd name="T105" fmla="*/ 12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45" h="146">
                <a:moveTo>
                  <a:pt x="143" y="88"/>
                </a:moveTo>
                <a:cubicBezTo>
                  <a:pt x="143" y="88"/>
                  <a:pt x="143" y="89"/>
                  <a:pt x="143" y="89"/>
                </a:cubicBezTo>
                <a:cubicBezTo>
                  <a:pt x="139" y="106"/>
                  <a:pt x="130" y="119"/>
                  <a:pt x="118" y="130"/>
                </a:cubicBezTo>
                <a:cubicBezTo>
                  <a:pt x="105" y="140"/>
                  <a:pt x="90" y="146"/>
                  <a:pt x="72" y="146"/>
                </a:cubicBezTo>
                <a:cubicBezTo>
                  <a:pt x="63" y="146"/>
                  <a:pt x="54" y="144"/>
                  <a:pt x="46" y="140"/>
                </a:cubicBezTo>
                <a:cubicBezTo>
                  <a:pt x="37" y="137"/>
                  <a:pt x="29" y="132"/>
                  <a:pt x="23" y="126"/>
                </a:cubicBezTo>
                <a:cubicBezTo>
                  <a:pt x="11" y="138"/>
                  <a:pt x="11" y="138"/>
                  <a:pt x="11" y="138"/>
                </a:cubicBezTo>
                <a:cubicBezTo>
                  <a:pt x="9" y="139"/>
                  <a:pt x="8" y="140"/>
                  <a:pt x="6" y="140"/>
                </a:cubicBezTo>
                <a:cubicBezTo>
                  <a:pt x="5" y="140"/>
                  <a:pt x="3" y="139"/>
                  <a:pt x="2" y="138"/>
                </a:cubicBezTo>
                <a:cubicBezTo>
                  <a:pt x="1" y="137"/>
                  <a:pt x="0" y="135"/>
                  <a:pt x="0" y="133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89"/>
                  <a:pt x="1" y="88"/>
                  <a:pt x="2" y="87"/>
                </a:cubicBezTo>
                <a:cubicBezTo>
                  <a:pt x="3" y="86"/>
                  <a:pt x="5" y="85"/>
                  <a:pt x="6" y="85"/>
                </a:cubicBezTo>
                <a:cubicBezTo>
                  <a:pt x="49" y="85"/>
                  <a:pt x="49" y="85"/>
                  <a:pt x="49" y="85"/>
                </a:cubicBezTo>
                <a:cubicBezTo>
                  <a:pt x="50" y="85"/>
                  <a:pt x="52" y="86"/>
                  <a:pt x="53" y="87"/>
                </a:cubicBezTo>
                <a:cubicBezTo>
                  <a:pt x="54" y="88"/>
                  <a:pt x="55" y="89"/>
                  <a:pt x="55" y="91"/>
                </a:cubicBezTo>
                <a:cubicBezTo>
                  <a:pt x="55" y="93"/>
                  <a:pt x="54" y="94"/>
                  <a:pt x="53" y="95"/>
                </a:cubicBezTo>
                <a:cubicBezTo>
                  <a:pt x="40" y="108"/>
                  <a:pt x="40" y="108"/>
                  <a:pt x="40" y="108"/>
                </a:cubicBezTo>
                <a:cubicBezTo>
                  <a:pt x="44" y="112"/>
                  <a:pt x="49" y="116"/>
                  <a:pt x="55" y="118"/>
                </a:cubicBezTo>
                <a:cubicBezTo>
                  <a:pt x="61" y="120"/>
                  <a:pt x="67" y="121"/>
                  <a:pt x="73" y="121"/>
                </a:cubicBezTo>
                <a:cubicBezTo>
                  <a:pt x="81" y="121"/>
                  <a:pt x="89" y="119"/>
                  <a:pt x="96" y="115"/>
                </a:cubicBezTo>
                <a:cubicBezTo>
                  <a:pt x="104" y="111"/>
                  <a:pt x="110" y="105"/>
                  <a:pt x="114" y="98"/>
                </a:cubicBezTo>
                <a:cubicBezTo>
                  <a:pt x="115" y="97"/>
                  <a:pt x="116" y="94"/>
                  <a:pt x="119" y="87"/>
                </a:cubicBezTo>
                <a:cubicBezTo>
                  <a:pt x="120" y="86"/>
                  <a:pt x="121" y="85"/>
                  <a:pt x="122" y="85"/>
                </a:cubicBezTo>
                <a:cubicBezTo>
                  <a:pt x="140" y="85"/>
                  <a:pt x="140" y="85"/>
                  <a:pt x="140" y="85"/>
                </a:cubicBezTo>
                <a:cubicBezTo>
                  <a:pt x="141" y="85"/>
                  <a:pt x="142" y="85"/>
                  <a:pt x="142" y="86"/>
                </a:cubicBezTo>
                <a:cubicBezTo>
                  <a:pt x="143" y="87"/>
                  <a:pt x="143" y="87"/>
                  <a:pt x="143" y="88"/>
                </a:cubicBezTo>
                <a:close/>
                <a:moveTo>
                  <a:pt x="145" y="12"/>
                </a:moveTo>
                <a:cubicBezTo>
                  <a:pt x="145" y="55"/>
                  <a:pt x="145" y="55"/>
                  <a:pt x="145" y="55"/>
                </a:cubicBezTo>
                <a:cubicBezTo>
                  <a:pt x="145" y="56"/>
                  <a:pt x="145" y="58"/>
                  <a:pt x="144" y="59"/>
                </a:cubicBezTo>
                <a:cubicBezTo>
                  <a:pt x="142" y="60"/>
                  <a:pt x="141" y="61"/>
                  <a:pt x="139" y="61"/>
                </a:cubicBezTo>
                <a:cubicBezTo>
                  <a:pt x="97" y="61"/>
                  <a:pt x="97" y="61"/>
                  <a:pt x="97" y="61"/>
                </a:cubicBezTo>
                <a:cubicBezTo>
                  <a:pt x="95" y="61"/>
                  <a:pt x="94" y="60"/>
                  <a:pt x="93" y="59"/>
                </a:cubicBezTo>
                <a:cubicBezTo>
                  <a:pt x="92" y="58"/>
                  <a:pt x="91" y="56"/>
                  <a:pt x="91" y="55"/>
                </a:cubicBezTo>
                <a:cubicBezTo>
                  <a:pt x="91" y="53"/>
                  <a:pt x="92" y="52"/>
                  <a:pt x="93" y="51"/>
                </a:cubicBezTo>
                <a:cubicBezTo>
                  <a:pt x="106" y="38"/>
                  <a:pt x="106" y="38"/>
                  <a:pt x="106" y="38"/>
                </a:cubicBezTo>
                <a:cubicBezTo>
                  <a:pt x="96" y="29"/>
                  <a:pt x="85" y="25"/>
                  <a:pt x="73" y="25"/>
                </a:cubicBezTo>
                <a:cubicBezTo>
                  <a:pt x="64" y="25"/>
                  <a:pt x="56" y="27"/>
                  <a:pt x="49" y="31"/>
                </a:cubicBezTo>
                <a:cubicBezTo>
                  <a:pt x="42" y="35"/>
                  <a:pt x="36" y="40"/>
                  <a:pt x="32" y="48"/>
                </a:cubicBezTo>
                <a:cubicBezTo>
                  <a:pt x="31" y="49"/>
                  <a:pt x="29" y="52"/>
                  <a:pt x="27" y="59"/>
                </a:cubicBezTo>
                <a:cubicBezTo>
                  <a:pt x="26" y="60"/>
                  <a:pt x="25" y="61"/>
                  <a:pt x="24" y="61"/>
                </a:cubicBezTo>
                <a:cubicBezTo>
                  <a:pt x="5" y="61"/>
                  <a:pt x="5" y="61"/>
                  <a:pt x="5" y="61"/>
                </a:cubicBezTo>
                <a:cubicBezTo>
                  <a:pt x="4" y="61"/>
                  <a:pt x="3" y="61"/>
                  <a:pt x="3" y="60"/>
                </a:cubicBezTo>
                <a:cubicBezTo>
                  <a:pt x="2" y="59"/>
                  <a:pt x="2" y="59"/>
                  <a:pt x="2" y="58"/>
                </a:cubicBezTo>
                <a:cubicBezTo>
                  <a:pt x="2" y="57"/>
                  <a:pt x="2" y="57"/>
                  <a:pt x="2" y="57"/>
                </a:cubicBezTo>
                <a:cubicBezTo>
                  <a:pt x="6" y="40"/>
                  <a:pt x="15" y="27"/>
                  <a:pt x="27" y="16"/>
                </a:cubicBezTo>
                <a:cubicBezTo>
                  <a:pt x="40" y="6"/>
                  <a:pt x="55" y="0"/>
                  <a:pt x="73" y="0"/>
                </a:cubicBezTo>
                <a:cubicBezTo>
                  <a:pt x="82" y="0"/>
                  <a:pt x="91" y="2"/>
                  <a:pt x="100" y="6"/>
                </a:cubicBezTo>
                <a:cubicBezTo>
                  <a:pt x="108" y="9"/>
                  <a:pt x="116" y="14"/>
                  <a:pt x="123" y="20"/>
                </a:cubicBezTo>
                <a:cubicBezTo>
                  <a:pt x="135" y="8"/>
                  <a:pt x="135" y="8"/>
                  <a:pt x="135" y="8"/>
                </a:cubicBezTo>
                <a:cubicBezTo>
                  <a:pt x="136" y="7"/>
                  <a:pt x="138" y="6"/>
                  <a:pt x="139" y="6"/>
                </a:cubicBezTo>
                <a:cubicBezTo>
                  <a:pt x="141" y="6"/>
                  <a:pt x="142" y="7"/>
                  <a:pt x="144" y="8"/>
                </a:cubicBezTo>
                <a:cubicBezTo>
                  <a:pt x="145" y="9"/>
                  <a:pt x="145" y="11"/>
                  <a:pt x="145" y="1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6"/>
          <p:cNvSpPr>
            <a:spLocks noEditPoints="1"/>
          </p:cNvSpPr>
          <p:nvPr/>
        </p:nvSpPr>
        <p:spPr bwMode="auto">
          <a:xfrm>
            <a:off x="7148144" y="1555540"/>
            <a:ext cx="174866" cy="138956"/>
          </a:xfrm>
          <a:custGeom>
            <a:avLst/>
            <a:gdLst>
              <a:gd name="T0" fmla="*/ 169 w 169"/>
              <a:gd name="T1" fmla="*/ 118 h 133"/>
              <a:gd name="T2" fmla="*/ 154 w 169"/>
              <a:gd name="T3" fmla="*/ 133 h 133"/>
              <a:gd name="T4" fmla="*/ 5 w 169"/>
              <a:gd name="T5" fmla="*/ 129 h 133"/>
              <a:gd name="T6" fmla="*/ 0 w 169"/>
              <a:gd name="T7" fmla="*/ 15 h 133"/>
              <a:gd name="T8" fmla="*/ 15 w 169"/>
              <a:gd name="T9" fmla="*/ 0 h 133"/>
              <a:gd name="T10" fmla="*/ 165 w 169"/>
              <a:gd name="T11" fmla="*/ 5 h 133"/>
              <a:gd name="T12" fmla="*/ 157 w 169"/>
              <a:gd name="T13" fmla="*/ 118 h 133"/>
              <a:gd name="T14" fmla="*/ 156 w 169"/>
              <a:gd name="T15" fmla="*/ 38 h 133"/>
              <a:gd name="T16" fmla="*/ 15 w 169"/>
              <a:gd name="T17" fmla="*/ 37 h 133"/>
              <a:gd name="T18" fmla="*/ 12 w 169"/>
              <a:gd name="T19" fmla="*/ 40 h 133"/>
              <a:gd name="T20" fmla="*/ 13 w 169"/>
              <a:gd name="T21" fmla="*/ 120 h 133"/>
              <a:gd name="T22" fmla="*/ 154 w 169"/>
              <a:gd name="T23" fmla="*/ 121 h 133"/>
              <a:gd name="T24" fmla="*/ 157 w 169"/>
              <a:gd name="T25" fmla="*/ 118 h 133"/>
              <a:gd name="T26" fmla="*/ 36 w 169"/>
              <a:gd name="T27" fmla="*/ 58 h 133"/>
              <a:gd name="T28" fmla="*/ 33 w 169"/>
              <a:gd name="T29" fmla="*/ 61 h 133"/>
              <a:gd name="T30" fmla="*/ 25 w 169"/>
              <a:gd name="T31" fmla="*/ 60 h 133"/>
              <a:gd name="T32" fmla="*/ 24 w 169"/>
              <a:gd name="T33" fmla="*/ 52 h 133"/>
              <a:gd name="T34" fmla="*/ 27 w 169"/>
              <a:gd name="T35" fmla="*/ 49 h 133"/>
              <a:gd name="T36" fmla="*/ 35 w 169"/>
              <a:gd name="T37" fmla="*/ 50 h 133"/>
              <a:gd name="T38" fmla="*/ 36 w 169"/>
              <a:gd name="T39" fmla="*/ 76 h 133"/>
              <a:gd name="T40" fmla="*/ 35 w 169"/>
              <a:gd name="T41" fmla="*/ 84 h 133"/>
              <a:gd name="T42" fmla="*/ 27 w 169"/>
              <a:gd name="T43" fmla="*/ 85 h 133"/>
              <a:gd name="T44" fmla="*/ 24 w 169"/>
              <a:gd name="T45" fmla="*/ 82 h 133"/>
              <a:gd name="T46" fmla="*/ 25 w 169"/>
              <a:gd name="T47" fmla="*/ 74 h 133"/>
              <a:gd name="T48" fmla="*/ 33 w 169"/>
              <a:gd name="T49" fmla="*/ 73 h 133"/>
              <a:gd name="T50" fmla="*/ 36 w 169"/>
              <a:gd name="T51" fmla="*/ 76 h 133"/>
              <a:gd name="T52" fmla="*/ 36 w 169"/>
              <a:gd name="T53" fmla="*/ 106 h 133"/>
              <a:gd name="T54" fmla="*/ 33 w 169"/>
              <a:gd name="T55" fmla="*/ 109 h 133"/>
              <a:gd name="T56" fmla="*/ 25 w 169"/>
              <a:gd name="T57" fmla="*/ 108 h 133"/>
              <a:gd name="T58" fmla="*/ 24 w 169"/>
              <a:gd name="T59" fmla="*/ 100 h 133"/>
              <a:gd name="T60" fmla="*/ 27 w 169"/>
              <a:gd name="T61" fmla="*/ 97 h 133"/>
              <a:gd name="T62" fmla="*/ 35 w 169"/>
              <a:gd name="T63" fmla="*/ 98 h 133"/>
              <a:gd name="T64" fmla="*/ 145 w 169"/>
              <a:gd name="T65" fmla="*/ 52 h 133"/>
              <a:gd name="T66" fmla="*/ 144 w 169"/>
              <a:gd name="T67" fmla="*/ 60 h 133"/>
              <a:gd name="T68" fmla="*/ 51 w 169"/>
              <a:gd name="T69" fmla="*/ 61 h 133"/>
              <a:gd name="T70" fmla="*/ 48 w 169"/>
              <a:gd name="T71" fmla="*/ 58 h 133"/>
              <a:gd name="T72" fmla="*/ 49 w 169"/>
              <a:gd name="T73" fmla="*/ 50 h 133"/>
              <a:gd name="T74" fmla="*/ 142 w 169"/>
              <a:gd name="T75" fmla="*/ 49 h 133"/>
              <a:gd name="T76" fmla="*/ 145 w 169"/>
              <a:gd name="T77" fmla="*/ 52 h 133"/>
              <a:gd name="T78" fmla="*/ 145 w 169"/>
              <a:gd name="T79" fmla="*/ 82 h 133"/>
              <a:gd name="T80" fmla="*/ 142 w 169"/>
              <a:gd name="T81" fmla="*/ 85 h 133"/>
              <a:gd name="T82" fmla="*/ 49 w 169"/>
              <a:gd name="T83" fmla="*/ 84 h 133"/>
              <a:gd name="T84" fmla="*/ 48 w 169"/>
              <a:gd name="T85" fmla="*/ 76 h 133"/>
              <a:gd name="T86" fmla="*/ 51 w 169"/>
              <a:gd name="T87" fmla="*/ 73 h 133"/>
              <a:gd name="T88" fmla="*/ 144 w 169"/>
              <a:gd name="T89" fmla="*/ 74 h 133"/>
              <a:gd name="T90" fmla="*/ 145 w 169"/>
              <a:gd name="T91" fmla="*/ 100 h 133"/>
              <a:gd name="T92" fmla="*/ 144 w 169"/>
              <a:gd name="T93" fmla="*/ 108 h 133"/>
              <a:gd name="T94" fmla="*/ 51 w 169"/>
              <a:gd name="T95" fmla="*/ 109 h 133"/>
              <a:gd name="T96" fmla="*/ 48 w 169"/>
              <a:gd name="T97" fmla="*/ 106 h 133"/>
              <a:gd name="T98" fmla="*/ 49 w 169"/>
              <a:gd name="T99" fmla="*/ 98 h 133"/>
              <a:gd name="T100" fmla="*/ 142 w 169"/>
              <a:gd name="T101" fmla="*/ 97 h 133"/>
              <a:gd name="T102" fmla="*/ 145 w 169"/>
              <a:gd name="T103" fmla="*/ 100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69" h="133">
                <a:moveTo>
                  <a:pt x="169" y="15"/>
                </a:moveTo>
                <a:cubicBezTo>
                  <a:pt x="169" y="118"/>
                  <a:pt x="169" y="118"/>
                  <a:pt x="169" y="118"/>
                </a:cubicBezTo>
                <a:cubicBezTo>
                  <a:pt x="169" y="123"/>
                  <a:pt x="168" y="126"/>
                  <a:pt x="165" y="129"/>
                </a:cubicBezTo>
                <a:cubicBezTo>
                  <a:pt x="162" y="132"/>
                  <a:pt x="159" y="133"/>
                  <a:pt x="154" y="133"/>
                </a:cubicBezTo>
                <a:cubicBezTo>
                  <a:pt x="15" y="133"/>
                  <a:pt x="15" y="133"/>
                  <a:pt x="15" y="133"/>
                </a:cubicBezTo>
                <a:cubicBezTo>
                  <a:pt x="11" y="133"/>
                  <a:pt x="7" y="132"/>
                  <a:pt x="5" y="129"/>
                </a:cubicBezTo>
                <a:cubicBezTo>
                  <a:pt x="2" y="126"/>
                  <a:pt x="0" y="123"/>
                  <a:pt x="0" y="118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1"/>
                  <a:pt x="2" y="8"/>
                  <a:pt x="5" y="5"/>
                </a:cubicBezTo>
                <a:cubicBezTo>
                  <a:pt x="7" y="2"/>
                  <a:pt x="11" y="0"/>
                  <a:pt x="15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59" y="0"/>
                  <a:pt x="162" y="2"/>
                  <a:pt x="165" y="5"/>
                </a:cubicBezTo>
                <a:cubicBezTo>
                  <a:pt x="168" y="8"/>
                  <a:pt x="169" y="11"/>
                  <a:pt x="169" y="15"/>
                </a:cubicBezTo>
                <a:close/>
                <a:moveTo>
                  <a:pt x="157" y="118"/>
                </a:moveTo>
                <a:cubicBezTo>
                  <a:pt x="157" y="40"/>
                  <a:pt x="157" y="40"/>
                  <a:pt x="157" y="40"/>
                </a:cubicBezTo>
                <a:cubicBezTo>
                  <a:pt x="157" y="39"/>
                  <a:pt x="157" y="38"/>
                  <a:pt x="156" y="38"/>
                </a:cubicBezTo>
                <a:cubicBezTo>
                  <a:pt x="156" y="37"/>
                  <a:pt x="155" y="37"/>
                  <a:pt x="154" y="37"/>
                </a:cubicBezTo>
                <a:cubicBezTo>
                  <a:pt x="15" y="37"/>
                  <a:pt x="15" y="37"/>
                  <a:pt x="15" y="37"/>
                </a:cubicBezTo>
                <a:cubicBezTo>
                  <a:pt x="14" y="37"/>
                  <a:pt x="14" y="37"/>
                  <a:pt x="13" y="38"/>
                </a:cubicBezTo>
                <a:cubicBezTo>
                  <a:pt x="12" y="38"/>
                  <a:pt x="12" y="39"/>
                  <a:pt x="12" y="40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12" y="119"/>
                  <a:pt x="12" y="120"/>
                  <a:pt x="13" y="120"/>
                </a:cubicBezTo>
                <a:cubicBezTo>
                  <a:pt x="14" y="121"/>
                  <a:pt x="14" y="121"/>
                  <a:pt x="15" y="121"/>
                </a:cubicBezTo>
                <a:cubicBezTo>
                  <a:pt x="154" y="121"/>
                  <a:pt x="154" y="121"/>
                  <a:pt x="154" y="121"/>
                </a:cubicBezTo>
                <a:cubicBezTo>
                  <a:pt x="155" y="121"/>
                  <a:pt x="156" y="121"/>
                  <a:pt x="156" y="120"/>
                </a:cubicBezTo>
                <a:cubicBezTo>
                  <a:pt x="157" y="120"/>
                  <a:pt x="157" y="119"/>
                  <a:pt x="157" y="118"/>
                </a:cubicBezTo>
                <a:close/>
                <a:moveTo>
                  <a:pt x="36" y="52"/>
                </a:moveTo>
                <a:cubicBezTo>
                  <a:pt x="36" y="58"/>
                  <a:pt x="36" y="58"/>
                  <a:pt x="36" y="58"/>
                </a:cubicBezTo>
                <a:cubicBezTo>
                  <a:pt x="36" y="59"/>
                  <a:pt x="36" y="59"/>
                  <a:pt x="35" y="60"/>
                </a:cubicBezTo>
                <a:cubicBezTo>
                  <a:pt x="35" y="61"/>
                  <a:pt x="34" y="61"/>
                  <a:pt x="33" y="61"/>
                </a:cubicBezTo>
                <a:cubicBezTo>
                  <a:pt x="27" y="61"/>
                  <a:pt x="27" y="61"/>
                  <a:pt x="27" y="61"/>
                </a:cubicBezTo>
                <a:cubicBezTo>
                  <a:pt x="26" y="61"/>
                  <a:pt x="26" y="61"/>
                  <a:pt x="25" y="60"/>
                </a:cubicBezTo>
                <a:cubicBezTo>
                  <a:pt x="25" y="59"/>
                  <a:pt x="24" y="59"/>
                  <a:pt x="24" y="58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1"/>
                  <a:pt x="25" y="50"/>
                  <a:pt x="25" y="50"/>
                </a:cubicBezTo>
                <a:cubicBezTo>
                  <a:pt x="26" y="49"/>
                  <a:pt x="26" y="49"/>
                  <a:pt x="27" y="49"/>
                </a:cubicBezTo>
                <a:cubicBezTo>
                  <a:pt x="33" y="49"/>
                  <a:pt x="33" y="49"/>
                  <a:pt x="33" y="49"/>
                </a:cubicBezTo>
                <a:cubicBezTo>
                  <a:pt x="34" y="49"/>
                  <a:pt x="35" y="49"/>
                  <a:pt x="35" y="50"/>
                </a:cubicBezTo>
                <a:cubicBezTo>
                  <a:pt x="36" y="50"/>
                  <a:pt x="36" y="51"/>
                  <a:pt x="36" y="52"/>
                </a:cubicBezTo>
                <a:close/>
                <a:moveTo>
                  <a:pt x="36" y="76"/>
                </a:moveTo>
                <a:cubicBezTo>
                  <a:pt x="36" y="82"/>
                  <a:pt x="36" y="82"/>
                  <a:pt x="36" y="82"/>
                </a:cubicBezTo>
                <a:cubicBezTo>
                  <a:pt x="36" y="83"/>
                  <a:pt x="36" y="84"/>
                  <a:pt x="35" y="84"/>
                </a:cubicBezTo>
                <a:cubicBezTo>
                  <a:pt x="35" y="85"/>
                  <a:pt x="34" y="85"/>
                  <a:pt x="33" y="85"/>
                </a:cubicBezTo>
                <a:cubicBezTo>
                  <a:pt x="27" y="85"/>
                  <a:pt x="27" y="85"/>
                  <a:pt x="27" y="85"/>
                </a:cubicBezTo>
                <a:cubicBezTo>
                  <a:pt x="26" y="85"/>
                  <a:pt x="26" y="85"/>
                  <a:pt x="25" y="84"/>
                </a:cubicBezTo>
                <a:cubicBezTo>
                  <a:pt x="25" y="84"/>
                  <a:pt x="24" y="83"/>
                  <a:pt x="24" y="82"/>
                </a:cubicBezTo>
                <a:cubicBezTo>
                  <a:pt x="24" y="76"/>
                  <a:pt x="24" y="76"/>
                  <a:pt x="24" y="76"/>
                </a:cubicBezTo>
                <a:cubicBezTo>
                  <a:pt x="24" y="75"/>
                  <a:pt x="25" y="74"/>
                  <a:pt x="25" y="74"/>
                </a:cubicBezTo>
                <a:cubicBezTo>
                  <a:pt x="26" y="73"/>
                  <a:pt x="26" y="73"/>
                  <a:pt x="27" y="73"/>
                </a:cubicBezTo>
                <a:cubicBezTo>
                  <a:pt x="33" y="73"/>
                  <a:pt x="33" y="73"/>
                  <a:pt x="33" y="73"/>
                </a:cubicBezTo>
                <a:cubicBezTo>
                  <a:pt x="34" y="73"/>
                  <a:pt x="35" y="73"/>
                  <a:pt x="35" y="74"/>
                </a:cubicBezTo>
                <a:cubicBezTo>
                  <a:pt x="36" y="74"/>
                  <a:pt x="36" y="75"/>
                  <a:pt x="36" y="76"/>
                </a:cubicBezTo>
                <a:close/>
                <a:moveTo>
                  <a:pt x="36" y="100"/>
                </a:moveTo>
                <a:cubicBezTo>
                  <a:pt x="36" y="106"/>
                  <a:pt x="36" y="106"/>
                  <a:pt x="36" y="106"/>
                </a:cubicBezTo>
                <a:cubicBezTo>
                  <a:pt x="36" y="107"/>
                  <a:pt x="36" y="108"/>
                  <a:pt x="35" y="108"/>
                </a:cubicBezTo>
                <a:cubicBezTo>
                  <a:pt x="35" y="109"/>
                  <a:pt x="34" y="109"/>
                  <a:pt x="33" y="109"/>
                </a:cubicBezTo>
                <a:cubicBezTo>
                  <a:pt x="27" y="109"/>
                  <a:pt x="27" y="109"/>
                  <a:pt x="27" y="109"/>
                </a:cubicBezTo>
                <a:cubicBezTo>
                  <a:pt x="26" y="109"/>
                  <a:pt x="26" y="109"/>
                  <a:pt x="25" y="108"/>
                </a:cubicBezTo>
                <a:cubicBezTo>
                  <a:pt x="25" y="108"/>
                  <a:pt x="24" y="107"/>
                  <a:pt x="24" y="106"/>
                </a:cubicBezTo>
                <a:cubicBezTo>
                  <a:pt x="24" y="100"/>
                  <a:pt x="24" y="100"/>
                  <a:pt x="24" y="100"/>
                </a:cubicBezTo>
                <a:cubicBezTo>
                  <a:pt x="24" y="99"/>
                  <a:pt x="25" y="99"/>
                  <a:pt x="25" y="98"/>
                </a:cubicBezTo>
                <a:cubicBezTo>
                  <a:pt x="26" y="97"/>
                  <a:pt x="26" y="97"/>
                  <a:pt x="27" y="97"/>
                </a:cubicBezTo>
                <a:cubicBezTo>
                  <a:pt x="33" y="97"/>
                  <a:pt x="33" y="97"/>
                  <a:pt x="33" y="97"/>
                </a:cubicBezTo>
                <a:cubicBezTo>
                  <a:pt x="34" y="97"/>
                  <a:pt x="35" y="97"/>
                  <a:pt x="35" y="98"/>
                </a:cubicBezTo>
                <a:cubicBezTo>
                  <a:pt x="36" y="99"/>
                  <a:pt x="36" y="99"/>
                  <a:pt x="36" y="100"/>
                </a:cubicBezTo>
                <a:close/>
                <a:moveTo>
                  <a:pt x="145" y="52"/>
                </a:moveTo>
                <a:cubicBezTo>
                  <a:pt x="145" y="58"/>
                  <a:pt x="145" y="58"/>
                  <a:pt x="145" y="58"/>
                </a:cubicBezTo>
                <a:cubicBezTo>
                  <a:pt x="145" y="59"/>
                  <a:pt x="145" y="59"/>
                  <a:pt x="144" y="60"/>
                </a:cubicBezTo>
                <a:cubicBezTo>
                  <a:pt x="144" y="61"/>
                  <a:pt x="143" y="61"/>
                  <a:pt x="142" y="61"/>
                </a:cubicBezTo>
                <a:cubicBezTo>
                  <a:pt x="51" y="61"/>
                  <a:pt x="51" y="61"/>
                  <a:pt x="51" y="61"/>
                </a:cubicBezTo>
                <a:cubicBezTo>
                  <a:pt x="51" y="61"/>
                  <a:pt x="50" y="61"/>
                  <a:pt x="49" y="60"/>
                </a:cubicBezTo>
                <a:cubicBezTo>
                  <a:pt x="49" y="59"/>
                  <a:pt x="48" y="59"/>
                  <a:pt x="48" y="58"/>
                </a:cubicBezTo>
                <a:cubicBezTo>
                  <a:pt x="48" y="52"/>
                  <a:pt x="48" y="52"/>
                  <a:pt x="48" y="52"/>
                </a:cubicBezTo>
                <a:cubicBezTo>
                  <a:pt x="48" y="51"/>
                  <a:pt x="49" y="50"/>
                  <a:pt x="49" y="50"/>
                </a:cubicBezTo>
                <a:cubicBezTo>
                  <a:pt x="50" y="49"/>
                  <a:pt x="51" y="49"/>
                  <a:pt x="51" y="49"/>
                </a:cubicBezTo>
                <a:cubicBezTo>
                  <a:pt x="142" y="49"/>
                  <a:pt x="142" y="49"/>
                  <a:pt x="142" y="49"/>
                </a:cubicBezTo>
                <a:cubicBezTo>
                  <a:pt x="143" y="49"/>
                  <a:pt x="144" y="49"/>
                  <a:pt x="144" y="50"/>
                </a:cubicBezTo>
                <a:cubicBezTo>
                  <a:pt x="145" y="50"/>
                  <a:pt x="145" y="51"/>
                  <a:pt x="145" y="52"/>
                </a:cubicBezTo>
                <a:close/>
                <a:moveTo>
                  <a:pt x="145" y="76"/>
                </a:moveTo>
                <a:cubicBezTo>
                  <a:pt x="145" y="82"/>
                  <a:pt x="145" y="82"/>
                  <a:pt x="145" y="82"/>
                </a:cubicBezTo>
                <a:cubicBezTo>
                  <a:pt x="145" y="83"/>
                  <a:pt x="145" y="84"/>
                  <a:pt x="144" y="84"/>
                </a:cubicBezTo>
                <a:cubicBezTo>
                  <a:pt x="144" y="85"/>
                  <a:pt x="143" y="85"/>
                  <a:pt x="142" y="85"/>
                </a:cubicBezTo>
                <a:cubicBezTo>
                  <a:pt x="51" y="85"/>
                  <a:pt x="51" y="85"/>
                  <a:pt x="51" y="85"/>
                </a:cubicBezTo>
                <a:cubicBezTo>
                  <a:pt x="51" y="85"/>
                  <a:pt x="50" y="85"/>
                  <a:pt x="49" y="84"/>
                </a:cubicBezTo>
                <a:cubicBezTo>
                  <a:pt x="49" y="84"/>
                  <a:pt x="48" y="83"/>
                  <a:pt x="48" y="82"/>
                </a:cubicBezTo>
                <a:cubicBezTo>
                  <a:pt x="48" y="76"/>
                  <a:pt x="48" y="76"/>
                  <a:pt x="48" y="76"/>
                </a:cubicBezTo>
                <a:cubicBezTo>
                  <a:pt x="48" y="75"/>
                  <a:pt x="49" y="74"/>
                  <a:pt x="49" y="74"/>
                </a:cubicBezTo>
                <a:cubicBezTo>
                  <a:pt x="50" y="73"/>
                  <a:pt x="51" y="73"/>
                  <a:pt x="51" y="73"/>
                </a:cubicBezTo>
                <a:cubicBezTo>
                  <a:pt x="142" y="73"/>
                  <a:pt x="142" y="73"/>
                  <a:pt x="142" y="73"/>
                </a:cubicBezTo>
                <a:cubicBezTo>
                  <a:pt x="143" y="73"/>
                  <a:pt x="144" y="73"/>
                  <a:pt x="144" y="74"/>
                </a:cubicBezTo>
                <a:cubicBezTo>
                  <a:pt x="145" y="74"/>
                  <a:pt x="145" y="75"/>
                  <a:pt x="145" y="76"/>
                </a:cubicBezTo>
                <a:close/>
                <a:moveTo>
                  <a:pt x="145" y="100"/>
                </a:moveTo>
                <a:cubicBezTo>
                  <a:pt x="145" y="106"/>
                  <a:pt x="145" y="106"/>
                  <a:pt x="145" y="106"/>
                </a:cubicBezTo>
                <a:cubicBezTo>
                  <a:pt x="145" y="107"/>
                  <a:pt x="145" y="108"/>
                  <a:pt x="144" y="108"/>
                </a:cubicBezTo>
                <a:cubicBezTo>
                  <a:pt x="144" y="109"/>
                  <a:pt x="143" y="109"/>
                  <a:pt x="142" y="109"/>
                </a:cubicBezTo>
                <a:cubicBezTo>
                  <a:pt x="51" y="109"/>
                  <a:pt x="51" y="109"/>
                  <a:pt x="51" y="109"/>
                </a:cubicBezTo>
                <a:cubicBezTo>
                  <a:pt x="51" y="109"/>
                  <a:pt x="50" y="109"/>
                  <a:pt x="49" y="108"/>
                </a:cubicBezTo>
                <a:cubicBezTo>
                  <a:pt x="49" y="108"/>
                  <a:pt x="48" y="107"/>
                  <a:pt x="48" y="106"/>
                </a:cubicBezTo>
                <a:cubicBezTo>
                  <a:pt x="48" y="100"/>
                  <a:pt x="48" y="100"/>
                  <a:pt x="48" y="100"/>
                </a:cubicBezTo>
                <a:cubicBezTo>
                  <a:pt x="48" y="99"/>
                  <a:pt x="49" y="99"/>
                  <a:pt x="49" y="98"/>
                </a:cubicBezTo>
                <a:cubicBezTo>
                  <a:pt x="50" y="97"/>
                  <a:pt x="51" y="97"/>
                  <a:pt x="51" y="97"/>
                </a:cubicBezTo>
                <a:cubicBezTo>
                  <a:pt x="142" y="97"/>
                  <a:pt x="142" y="97"/>
                  <a:pt x="142" y="97"/>
                </a:cubicBezTo>
                <a:cubicBezTo>
                  <a:pt x="143" y="97"/>
                  <a:pt x="144" y="97"/>
                  <a:pt x="144" y="98"/>
                </a:cubicBezTo>
                <a:cubicBezTo>
                  <a:pt x="145" y="99"/>
                  <a:pt x="145" y="99"/>
                  <a:pt x="145" y="10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37"/>
          <p:cNvSpPr>
            <a:spLocks noEditPoints="1"/>
          </p:cNvSpPr>
          <p:nvPr/>
        </p:nvSpPr>
        <p:spPr bwMode="auto">
          <a:xfrm>
            <a:off x="7369849" y="1555540"/>
            <a:ext cx="112414" cy="138956"/>
          </a:xfrm>
          <a:custGeom>
            <a:avLst/>
            <a:gdLst>
              <a:gd name="T0" fmla="*/ 109 w 109"/>
              <a:gd name="T1" fmla="*/ 70 h 133"/>
              <a:gd name="T2" fmla="*/ 109 w 109"/>
              <a:gd name="T3" fmla="*/ 124 h 133"/>
              <a:gd name="T4" fmla="*/ 106 w 109"/>
              <a:gd name="T5" fmla="*/ 131 h 133"/>
              <a:gd name="T6" fmla="*/ 100 w 109"/>
              <a:gd name="T7" fmla="*/ 133 h 133"/>
              <a:gd name="T8" fmla="*/ 9 w 109"/>
              <a:gd name="T9" fmla="*/ 133 h 133"/>
              <a:gd name="T10" fmla="*/ 3 w 109"/>
              <a:gd name="T11" fmla="*/ 131 h 133"/>
              <a:gd name="T12" fmla="*/ 0 w 109"/>
              <a:gd name="T13" fmla="*/ 124 h 133"/>
              <a:gd name="T14" fmla="*/ 0 w 109"/>
              <a:gd name="T15" fmla="*/ 70 h 133"/>
              <a:gd name="T16" fmla="*/ 3 w 109"/>
              <a:gd name="T17" fmla="*/ 64 h 133"/>
              <a:gd name="T18" fmla="*/ 9 w 109"/>
              <a:gd name="T19" fmla="*/ 61 h 133"/>
              <a:gd name="T20" fmla="*/ 12 w 109"/>
              <a:gd name="T21" fmla="*/ 61 h 133"/>
              <a:gd name="T22" fmla="*/ 12 w 109"/>
              <a:gd name="T23" fmla="*/ 43 h 133"/>
              <a:gd name="T24" fmla="*/ 25 w 109"/>
              <a:gd name="T25" fmla="*/ 13 h 133"/>
              <a:gd name="T26" fmla="*/ 55 w 109"/>
              <a:gd name="T27" fmla="*/ 0 h 133"/>
              <a:gd name="T28" fmla="*/ 84 w 109"/>
              <a:gd name="T29" fmla="*/ 13 h 133"/>
              <a:gd name="T30" fmla="*/ 97 w 109"/>
              <a:gd name="T31" fmla="*/ 43 h 133"/>
              <a:gd name="T32" fmla="*/ 97 w 109"/>
              <a:gd name="T33" fmla="*/ 61 h 133"/>
              <a:gd name="T34" fmla="*/ 100 w 109"/>
              <a:gd name="T35" fmla="*/ 61 h 133"/>
              <a:gd name="T36" fmla="*/ 106 w 109"/>
              <a:gd name="T37" fmla="*/ 64 h 133"/>
              <a:gd name="T38" fmla="*/ 109 w 109"/>
              <a:gd name="T39" fmla="*/ 70 h 133"/>
              <a:gd name="T40" fmla="*/ 30 w 109"/>
              <a:gd name="T41" fmla="*/ 61 h 133"/>
              <a:gd name="T42" fmla="*/ 79 w 109"/>
              <a:gd name="T43" fmla="*/ 61 h 133"/>
              <a:gd name="T44" fmla="*/ 79 w 109"/>
              <a:gd name="T45" fmla="*/ 43 h 133"/>
              <a:gd name="T46" fmla="*/ 72 w 109"/>
              <a:gd name="T47" fmla="*/ 26 h 133"/>
              <a:gd name="T48" fmla="*/ 55 w 109"/>
              <a:gd name="T49" fmla="*/ 19 h 133"/>
              <a:gd name="T50" fmla="*/ 37 w 109"/>
              <a:gd name="T51" fmla="*/ 26 h 133"/>
              <a:gd name="T52" fmla="*/ 30 w 109"/>
              <a:gd name="T53" fmla="*/ 43 h 133"/>
              <a:gd name="T54" fmla="*/ 30 w 109"/>
              <a:gd name="T55" fmla="*/ 61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09" h="133">
                <a:moveTo>
                  <a:pt x="109" y="70"/>
                </a:moveTo>
                <a:cubicBezTo>
                  <a:pt x="109" y="124"/>
                  <a:pt x="109" y="124"/>
                  <a:pt x="109" y="124"/>
                </a:cubicBezTo>
                <a:cubicBezTo>
                  <a:pt x="109" y="127"/>
                  <a:pt x="108" y="129"/>
                  <a:pt x="106" y="131"/>
                </a:cubicBezTo>
                <a:cubicBezTo>
                  <a:pt x="105" y="133"/>
                  <a:pt x="102" y="133"/>
                  <a:pt x="100" y="133"/>
                </a:cubicBezTo>
                <a:cubicBezTo>
                  <a:pt x="9" y="133"/>
                  <a:pt x="9" y="133"/>
                  <a:pt x="9" y="133"/>
                </a:cubicBezTo>
                <a:cubicBezTo>
                  <a:pt x="7" y="133"/>
                  <a:pt x="5" y="133"/>
                  <a:pt x="3" y="131"/>
                </a:cubicBezTo>
                <a:cubicBezTo>
                  <a:pt x="1" y="129"/>
                  <a:pt x="0" y="127"/>
                  <a:pt x="0" y="124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67"/>
                  <a:pt x="1" y="65"/>
                  <a:pt x="3" y="64"/>
                </a:cubicBezTo>
                <a:cubicBezTo>
                  <a:pt x="5" y="62"/>
                  <a:pt x="7" y="61"/>
                  <a:pt x="9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12" y="43"/>
                  <a:pt x="12" y="43"/>
                  <a:pt x="12" y="43"/>
                </a:cubicBezTo>
                <a:cubicBezTo>
                  <a:pt x="12" y="31"/>
                  <a:pt x="16" y="21"/>
                  <a:pt x="25" y="13"/>
                </a:cubicBezTo>
                <a:cubicBezTo>
                  <a:pt x="33" y="5"/>
                  <a:pt x="43" y="0"/>
                  <a:pt x="55" y="0"/>
                </a:cubicBezTo>
                <a:cubicBezTo>
                  <a:pt x="66" y="0"/>
                  <a:pt x="76" y="5"/>
                  <a:pt x="84" y="13"/>
                </a:cubicBezTo>
                <a:cubicBezTo>
                  <a:pt x="93" y="21"/>
                  <a:pt x="97" y="31"/>
                  <a:pt x="97" y="43"/>
                </a:cubicBezTo>
                <a:cubicBezTo>
                  <a:pt x="97" y="61"/>
                  <a:pt x="97" y="61"/>
                  <a:pt x="97" y="61"/>
                </a:cubicBezTo>
                <a:cubicBezTo>
                  <a:pt x="100" y="61"/>
                  <a:pt x="100" y="61"/>
                  <a:pt x="100" y="61"/>
                </a:cubicBezTo>
                <a:cubicBezTo>
                  <a:pt x="102" y="61"/>
                  <a:pt x="105" y="62"/>
                  <a:pt x="106" y="64"/>
                </a:cubicBezTo>
                <a:cubicBezTo>
                  <a:pt x="108" y="65"/>
                  <a:pt x="109" y="67"/>
                  <a:pt x="109" y="70"/>
                </a:cubicBezTo>
                <a:close/>
                <a:moveTo>
                  <a:pt x="30" y="61"/>
                </a:moveTo>
                <a:cubicBezTo>
                  <a:pt x="79" y="61"/>
                  <a:pt x="79" y="61"/>
                  <a:pt x="79" y="61"/>
                </a:cubicBezTo>
                <a:cubicBezTo>
                  <a:pt x="79" y="43"/>
                  <a:pt x="79" y="43"/>
                  <a:pt x="79" y="43"/>
                </a:cubicBezTo>
                <a:cubicBezTo>
                  <a:pt x="79" y="36"/>
                  <a:pt x="76" y="30"/>
                  <a:pt x="72" y="26"/>
                </a:cubicBezTo>
                <a:cubicBezTo>
                  <a:pt x="67" y="21"/>
                  <a:pt x="61" y="19"/>
                  <a:pt x="55" y="19"/>
                </a:cubicBezTo>
                <a:cubicBezTo>
                  <a:pt x="48" y="19"/>
                  <a:pt x="42" y="21"/>
                  <a:pt x="37" y="26"/>
                </a:cubicBezTo>
                <a:cubicBezTo>
                  <a:pt x="33" y="30"/>
                  <a:pt x="30" y="36"/>
                  <a:pt x="30" y="43"/>
                </a:cubicBezTo>
                <a:lnTo>
                  <a:pt x="30" y="6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38"/>
          <p:cNvSpPr>
            <a:spLocks noEditPoints="1"/>
          </p:cNvSpPr>
          <p:nvPr/>
        </p:nvSpPr>
        <p:spPr bwMode="auto">
          <a:xfrm>
            <a:off x="7535350" y="1555541"/>
            <a:ext cx="168621" cy="151447"/>
          </a:xfrm>
          <a:custGeom>
            <a:avLst/>
            <a:gdLst>
              <a:gd name="T0" fmla="*/ 24 w 163"/>
              <a:gd name="T1" fmla="*/ 12 h 146"/>
              <a:gd name="T2" fmla="*/ 18 w 163"/>
              <a:gd name="T3" fmla="*/ 23 h 146"/>
              <a:gd name="T4" fmla="*/ 18 w 163"/>
              <a:gd name="T5" fmla="*/ 143 h 146"/>
              <a:gd name="T6" fmla="*/ 17 w 163"/>
              <a:gd name="T7" fmla="*/ 145 h 146"/>
              <a:gd name="T8" fmla="*/ 15 w 163"/>
              <a:gd name="T9" fmla="*/ 146 h 146"/>
              <a:gd name="T10" fmla="*/ 9 w 163"/>
              <a:gd name="T11" fmla="*/ 146 h 146"/>
              <a:gd name="T12" fmla="*/ 7 w 163"/>
              <a:gd name="T13" fmla="*/ 145 h 146"/>
              <a:gd name="T14" fmla="*/ 6 w 163"/>
              <a:gd name="T15" fmla="*/ 143 h 146"/>
              <a:gd name="T16" fmla="*/ 6 w 163"/>
              <a:gd name="T17" fmla="*/ 23 h 146"/>
              <a:gd name="T18" fmla="*/ 0 w 163"/>
              <a:gd name="T19" fmla="*/ 12 h 146"/>
              <a:gd name="T20" fmla="*/ 3 w 163"/>
              <a:gd name="T21" fmla="*/ 4 h 146"/>
              <a:gd name="T22" fmla="*/ 12 w 163"/>
              <a:gd name="T23" fmla="*/ 0 h 146"/>
              <a:gd name="T24" fmla="*/ 20 w 163"/>
              <a:gd name="T25" fmla="*/ 4 h 146"/>
              <a:gd name="T26" fmla="*/ 24 w 163"/>
              <a:gd name="T27" fmla="*/ 12 h 146"/>
              <a:gd name="T28" fmla="*/ 163 w 163"/>
              <a:gd name="T29" fmla="*/ 19 h 146"/>
              <a:gd name="T30" fmla="*/ 163 w 163"/>
              <a:gd name="T31" fmla="*/ 91 h 146"/>
              <a:gd name="T32" fmla="*/ 162 w 163"/>
              <a:gd name="T33" fmla="*/ 94 h 146"/>
              <a:gd name="T34" fmla="*/ 158 w 163"/>
              <a:gd name="T35" fmla="*/ 97 h 146"/>
              <a:gd name="T36" fmla="*/ 123 w 163"/>
              <a:gd name="T37" fmla="*/ 108 h 146"/>
              <a:gd name="T38" fmla="*/ 112 w 163"/>
              <a:gd name="T39" fmla="*/ 106 h 146"/>
              <a:gd name="T40" fmla="*/ 101 w 163"/>
              <a:gd name="T41" fmla="*/ 101 h 146"/>
              <a:gd name="T42" fmla="*/ 90 w 163"/>
              <a:gd name="T43" fmla="*/ 97 h 146"/>
              <a:gd name="T44" fmla="*/ 77 w 163"/>
              <a:gd name="T45" fmla="*/ 95 h 146"/>
              <a:gd name="T46" fmla="*/ 33 w 163"/>
              <a:gd name="T47" fmla="*/ 108 h 146"/>
              <a:gd name="T48" fmla="*/ 30 w 163"/>
              <a:gd name="T49" fmla="*/ 109 h 146"/>
              <a:gd name="T50" fmla="*/ 26 w 163"/>
              <a:gd name="T51" fmla="*/ 107 h 146"/>
              <a:gd name="T52" fmla="*/ 24 w 163"/>
              <a:gd name="T53" fmla="*/ 103 h 146"/>
              <a:gd name="T54" fmla="*/ 24 w 163"/>
              <a:gd name="T55" fmla="*/ 33 h 146"/>
              <a:gd name="T56" fmla="*/ 27 w 163"/>
              <a:gd name="T57" fmla="*/ 28 h 146"/>
              <a:gd name="T58" fmla="*/ 34 w 163"/>
              <a:gd name="T59" fmla="*/ 24 h 146"/>
              <a:gd name="T60" fmla="*/ 74 w 163"/>
              <a:gd name="T61" fmla="*/ 12 h 146"/>
              <a:gd name="T62" fmla="*/ 93 w 163"/>
              <a:gd name="T63" fmla="*/ 15 h 146"/>
              <a:gd name="T64" fmla="*/ 114 w 163"/>
              <a:gd name="T65" fmla="*/ 24 h 146"/>
              <a:gd name="T66" fmla="*/ 122 w 163"/>
              <a:gd name="T67" fmla="*/ 25 h 146"/>
              <a:gd name="T68" fmla="*/ 133 w 163"/>
              <a:gd name="T69" fmla="*/ 23 h 146"/>
              <a:gd name="T70" fmla="*/ 144 w 163"/>
              <a:gd name="T71" fmla="*/ 19 h 146"/>
              <a:gd name="T72" fmla="*/ 152 w 163"/>
              <a:gd name="T73" fmla="*/ 14 h 146"/>
              <a:gd name="T74" fmla="*/ 157 w 163"/>
              <a:gd name="T75" fmla="*/ 12 h 146"/>
              <a:gd name="T76" fmla="*/ 161 w 163"/>
              <a:gd name="T77" fmla="*/ 14 h 146"/>
              <a:gd name="T78" fmla="*/ 163 w 163"/>
              <a:gd name="T79" fmla="*/ 1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3" h="146">
                <a:moveTo>
                  <a:pt x="24" y="12"/>
                </a:moveTo>
                <a:cubicBezTo>
                  <a:pt x="24" y="17"/>
                  <a:pt x="22" y="20"/>
                  <a:pt x="18" y="23"/>
                </a:cubicBezTo>
                <a:cubicBezTo>
                  <a:pt x="18" y="143"/>
                  <a:pt x="18" y="143"/>
                  <a:pt x="18" y="143"/>
                </a:cubicBezTo>
                <a:cubicBezTo>
                  <a:pt x="18" y="143"/>
                  <a:pt x="18" y="144"/>
                  <a:pt x="17" y="145"/>
                </a:cubicBezTo>
                <a:cubicBezTo>
                  <a:pt x="16" y="145"/>
                  <a:pt x="16" y="146"/>
                  <a:pt x="15" y="146"/>
                </a:cubicBezTo>
                <a:cubicBezTo>
                  <a:pt x="9" y="146"/>
                  <a:pt x="9" y="146"/>
                  <a:pt x="9" y="146"/>
                </a:cubicBezTo>
                <a:cubicBezTo>
                  <a:pt x="8" y="146"/>
                  <a:pt x="7" y="145"/>
                  <a:pt x="7" y="145"/>
                </a:cubicBezTo>
                <a:cubicBezTo>
                  <a:pt x="6" y="144"/>
                  <a:pt x="6" y="143"/>
                  <a:pt x="6" y="143"/>
                </a:cubicBezTo>
                <a:cubicBezTo>
                  <a:pt x="6" y="23"/>
                  <a:pt x="6" y="23"/>
                  <a:pt x="6" y="23"/>
                </a:cubicBezTo>
                <a:cubicBezTo>
                  <a:pt x="2" y="20"/>
                  <a:pt x="0" y="17"/>
                  <a:pt x="0" y="12"/>
                </a:cubicBezTo>
                <a:cubicBezTo>
                  <a:pt x="0" y="9"/>
                  <a:pt x="1" y="6"/>
                  <a:pt x="3" y="4"/>
                </a:cubicBezTo>
                <a:cubicBezTo>
                  <a:pt x="6" y="2"/>
                  <a:pt x="8" y="0"/>
                  <a:pt x="12" y="0"/>
                </a:cubicBezTo>
                <a:cubicBezTo>
                  <a:pt x="15" y="0"/>
                  <a:pt x="18" y="2"/>
                  <a:pt x="20" y="4"/>
                </a:cubicBezTo>
                <a:cubicBezTo>
                  <a:pt x="23" y="6"/>
                  <a:pt x="24" y="9"/>
                  <a:pt x="24" y="12"/>
                </a:cubicBezTo>
                <a:close/>
                <a:moveTo>
                  <a:pt x="163" y="19"/>
                </a:moveTo>
                <a:cubicBezTo>
                  <a:pt x="163" y="91"/>
                  <a:pt x="163" y="91"/>
                  <a:pt x="163" y="91"/>
                </a:cubicBezTo>
                <a:cubicBezTo>
                  <a:pt x="163" y="92"/>
                  <a:pt x="163" y="93"/>
                  <a:pt x="162" y="94"/>
                </a:cubicBezTo>
                <a:cubicBezTo>
                  <a:pt x="161" y="95"/>
                  <a:pt x="160" y="96"/>
                  <a:pt x="158" y="97"/>
                </a:cubicBezTo>
                <a:cubicBezTo>
                  <a:pt x="145" y="104"/>
                  <a:pt x="133" y="108"/>
                  <a:pt x="123" y="108"/>
                </a:cubicBezTo>
                <a:cubicBezTo>
                  <a:pt x="119" y="108"/>
                  <a:pt x="116" y="107"/>
                  <a:pt x="112" y="106"/>
                </a:cubicBezTo>
                <a:cubicBezTo>
                  <a:pt x="108" y="104"/>
                  <a:pt x="104" y="103"/>
                  <a:pt x="101" y="101"/>
                </a:cubicBezTo>
                <a:cubicBezTo>
                  <a:pt x="98" y="100"/>
                  <a:pt x="95" y="98"/>
                  <a:pt x="90" y="97"/>
                </a:cubicBezTo>
                <a:cubicBezTo>
                  <a:pt x="86" y="95"/>
                  <a:pt x="82" y="95"/>
                  <a:pt x="77" y="95"/>
                </a:cubicBezTo>
                <a:cubicBezTo>
                  <a:pt x="65" y="95"/>
                  <a:pt x="50" y="99"/>
                  <a:pt x="33" y="108"/>
                </a:cubicBezTo>
                <a:cubicBezTo>
                  <a:pt x="32" y="109"/>
                  <a:pt x="31" y="109"/>
                  <a:pt x="30" y="109"/>
                </a:cubicBezTo>
                <a:cubicBezTo>
                  <a:pt x="28" y="109"/>
                  <a:pt x="27" y="109"/>
                  <a:pt x="26" y="107"/>
                </a:cubicBezTo>
                <a:cubicBezTo>
                  <a:pt x="25" y="106"/>
                  <a:pt x="24" y="105"/>
                  <a:pt x="24" y="103"/>
                </a:cubicBezTo>
                <a:cubicBezTo>
                  <a:pt x="24" y="33"/>
                  <a:pt x="24" y="33"/>
                  <a:pt x="24" y="33"/>
                </a:cubicBezTo>
                <a:cubicBezTo>
                  <a:pt x="24" y="31"/>
                  <a:pt x="25" y="29"/>
                  <a:pt x="27" y="28"/>
                </a:cubicBezTo>
                <a:cubicBezTo>
                  <a:pt x="28" y="27"/>
                  <a:pt x="31" y="26"/>
                  <a:pt x="34" y="24"/>
                </a:cubicBezTo>
                <a:cubicBezTo>
                  <a:pt x="49" y="16"/>
                  <a:pt x="62" y="12"/>
                  <a:pt x="74" y="12"/>
                </a:cubicBezTo>
                <a:cubicBezTo>
                  <a:pt x="81" y="12"/>
                  <a:pt x="87" y="13"/>
                  <a:pt x="93" y="15"/>
                </a:cubicBezTo>
                <a:cubicBezTo>
                  <a:pt x="99" y="17"/>
                  <a:pt x="106" y="20"/>
                  <a:pt x="114" y="24"/>
                </a:cubicBezTo>
                <a:cubicBezTo>
                  <a:pt x="116" y="25"/>
                  <a:pt x="119" y="25"/>
                  <a:pt x="122" y="25"/>
                </a:cubicBezTo>
                <a:cubicBezTo>
                  <a:pt x="125" y="25"/>
                  <a:pt x="129" y="25"/>
                  <a:pt x="133" y="23"/>
                </a:cubicBezTo>
                <a:cubicBezTo>
                  <a:pt x="137" y="22"/>
                  <a:pt x="141" y="21"/>
                  <a:pt x="144" y="19"/>
                </a:cubicBezTo>
                <a:cubicBezTo>
                  <a:pt x="147" y="17"/>
                  <a:pt x="149" y="16"/>
                  <a:pt x="152" y="14"/>
                </a:cubicBezTo>
                <a:cubicBezTo>
                  <a:pt x="155" y="13"/>
                  <a:pt x="156" y="12"/>
                  <a:pt x="157" y="12"/>
                </a:cubicBezTo>
                <a:cubicBezTo>
                  <a:pt x="159" y="12"/>
                  <a:pt x="160" y="13"/>
                  <a:pt x="161" y="14"/>
                </a:cubicBezTo>
                <a:cubicBezTo>
                  <a:pt x="163" y="15"/>
                  <a:pt x="163" y="17"/>
                  <a:pt x="163" y="1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39"/>
          <p:cNvSpPr>
            <a:spLocks/>
          </p:cNvSpPr>
          <p:nvPr/>
        </p:nvSpPr>
        <p:spPr bwMode="auto">
          <a:xfrm>
            <a:off x="7750808" y="1555540"/>
            <a:ext cx="162376" cy="138956"/>
          </a:xfrm>
          <a:custGeom>
            <a:avLst/>
            <a:gdLst>
              <a:gd name="T0" fmla="*/ 157 w 157"/>
              <a:gd name="T1" fmla="*/ 72 h 133"/>
              <a:gd name="T2" fmla="*/ 151 w 157"/>
              <a:gd name="T3" fmla="*/ 102 h 133"/>
              <a:gd name="T4" fmla="*/ 150 w 157"/>
              <a:gd name="T5" fmla="*/ 106 h 133"/>
              <a:gd name="T6" fmla="*/ 132 w 157"/>
              <a:gd name="T7" fmla="*/ 109 h 133"/>
              <a:gd name="T8" fmla="*/ 123 w 157"/>
              <a:gd name="T9" fmla="*/ 122 h 133"/>
              <a:gd name="T10" fmla="*/ 109 w 157"/>
              <a:gd name="T11" fmla="*/ 127 h 133"/>
              <a:gd name="T12" fmla="*/ 109 w 157"/>
              <a:gd name="T13" fmla="*/ 130 h 133"/>
              <a:gd name="T14" fmla="*/ 108 w 157"/>
              <a:gd name="T15" fmla="*/ 133 h 133"/>
              <a:gd name="T16" fmla="*/ 106 w 157"/>
              <a:gd name="T17" fmla="*/ 133 h 133"/>
              <a:gd name="T18" fmla="*/ 100 w 157"/>
              <a:gd name="T19" fmla="*/ 133 h 133"/>
              <a:gd name="T20" fmla="*/ 97 w 157"/>
              <a:gd name="T21" fmla="*/ 133 h 133"/>
              <a:gd name="T22" fmla="*/ 97 w 157"/>
              <a:gd name="T23" fmla="*/ 130 h 133"/>
              <a:gd name="T24" fmla="*/ 97 w 157"/>
              <a:gd name="T25" fmla="*/ 76 h 133"/>
              <a:gd name="T26" fmla="*/ 97 w 157"/>
              <a:gd name="T27" fmla="*/ 74 h 133"/>
              <a:gd name="T28" fmla="*/ 100 w 157"/>
              <a:gd name="T29" fmla="*/ 73 h 133"/>
              <a:gd name="T30" fmla="*/ 106 w 157"/>
              <a:gd name="T31" fmla="*/ 73 h 133"/>
              <a:gd name="T32" fmla="*/ 108 w 157"/>
              <a:gd name="T33" fmla="*/ 74 h 133"/>
              <a:gd name="T34" fmla="*/ 109 w 157"/>
              <a:gd name="T35" fmla="*/ 76 h 133"/>
              <a:gd name="T36" fmla="*/ 109 w 157"/>
              <a:gd name="T37" fmla="*/ 79 h 133"/>
              <a:gd name="T38" fmla="*/ 121 w 157"/>
              <a:gd name="T39" fmla="*/ 82 h 133"/>
              <a:gd name="T40" fmla="*/ 130 w 157"/>
              <a:gd name="T41" fmla="*/ 91 h 133"/>
              <a:gd name="T42" fmla="*/ 136 w 157"/>
              <a:gd name="T43" fmla="*/ 90 h 133"/>
              <a:gd name="T44" fmla="*/ 139 w 157"/>
              <a:gd name="T45" fmla="*/ 72 h 133"/>
              <a:gd name="T46" fmla="*/ 131 w 157"/>
              <a:gd name="T47" fmla="*/ 46 h 133"/>
              <a:gd name="T48" fmla="*/ 108 w 157"/>
              <a:gd name="T49" fmla="*/ 26 h 133"/>
              <a:gd name="T50" fmla="*/ 78 w 157"/>
              <a:gd name="T51" fmla="*/ 19 h 133"/>
              <a:gd name="T52" fmla="*/ 49 w 157"/>
              <a:gd name="T53" fmla="*/ 26 h 133"/>
              <a:gd name="T54" fmla="*/ 26 w 157"/>
              <a:gd name="T55" fmla="*/ 46 h 133"/>
              <a:gd name="T56" fmla="*/ 18 w 157"/>
              <a:gd name="T57" fmla="*/ 72 h 133"/>
              <a:gd name="T58" fmla="*/ 21 w 157"/>
              <a:gd name="T59" fmla="*/ 90 h 133"/>
              <a:gd name="T60" fmla="*/ 27 w 157"/>
              <a:gd name="T61" fmla="*/ 91 h 133"/>
              <a:gd name="T62" fmla="*/ 36 w 157"/>
              <a:gd name="T63" fmla="*/ 82 h 133"/>
              <a:gd name="T64" fmla="*/ 48 w 157"/>
              <a:gd name="T65" fmla="*/ 79 h 133"/>
              <a:gd name="T66" fmla="*/ 48 w 157"/>
              <a:gd name="T67" fmla="*/ 76 h 133"/>
              <a:gd name="T68" fmla="*/ 49 w 157"/>
              <a:gd name="T69" fmla="*/ 74 h 133"/>
              <a:gd name="T70" fmla="*/ 51 w 157"/>
              <a:gd name="T71" fmla="*/ 73 h 133"/>
              <a:gd name="T72" fmla="*/ 57 w 157"/>
              <a:gd name="T73" fmla="*/ 73 h 133"/>
              <a:gd name="T74" fmla="*/ 59 w 157"/>
              <a:gd name="T75" fmla="*/ 74 h 133"/>
              <a:gd name="T76" fmla="*/ 60 w 157"/>
              <a:gd name="T77" fmla="*/ 76 h 133"/>
              <a:gd name="T78" fmla="*/ 60 w 157"/>
              <a:gd name="T79" fmla="*/ 130 h 133"/>
              <a:gd name="T80" fmla="*/ 59 w 157"/>
              <a:gd name="T81" fmla="*/ 133 h 133"/>
              <a:gd name="T82" fmla="*/ 57 w 157"/>
              <a:gd name="T83" fmla="*/ 133 h 133"/>
              <a:gd name="T84" fmla="*/ 51 w 157"/>
              <a:gd name="T85" fmla="*/ 133 h 133"/>
              <a:gd name="T86" fmla="*/ 49 w 157"/>
              <a:gd name="T87" fmla="*/ 133 h 133"/>
              <a:gd name="T88" fmla="*/ 48 w 157"/>
              <a:gd name="T89" fmla="*/ 130 h 133"/>
              <a:gd name="T90" fmla="*/ 48 w 157"/>
              <a:gd name="T91" fmla="*/ 127 h 133"/>
              <a:gd name="T92" fmla="*/ 33 w 157"/>
              <a:gd name="T93" fmla="*/ 122 h 133"/>
              <a:gd name="T94" fmla="*/ 25 w 157"/>
              <a:gd name="T95" fmla="*/ 109 h 133"/>
              <a:gd name="T96" fmla="*/ 7 w 157"/>
              <a:gd name="T97" fmla="*/ 106 h 133"/>
              <a:gd name="T98" fmla="*/ 5 w 157"/>
              <a:gd name="T99" fmla="*/ 102 h 133"/>
              <a:gd name="T100" fmla="*/ 0 w 157"/>
              <a:gd name="T101" fmla="*/ 72 h 133"/>
              <a:gd name="T102" fmla="*/ 6 w 157"/>
              <a:gd name="T103" fmla="*/ 45 h 133"/>
              <a:gd name="T104" fmla="*/ 23 w 157"/>
              <a:gd name="T105" fmla="*/ 22 h 133"/>
              <a:gd name="T106" fmla="*/ 48 w 157"/>
              <a:gd name="T107" fmla="*/ 6 h 133"/>
              <a:gd name="T108" fmla="*/ 78 w 157"/>
              <a:gd name="T109" fmla="*/ 0 h 133"/>
              <a:gd name="T110" fmla="*/ 109 w 157"/>
              <a:gd name="T111" fmla="*/ 6 h 133"/>
              <a:gd name="T112" fmla="*/ 134 w 157"/>
              <a:gd name="T113" fmla="*/ 22 h 133"/>
              <a:gd name="T114" fmla="*/ 151 w 157"/>
              <a:gd name="T115" fmla="*/ 45 h 133"/>
              <a:gd name="T116" fmla="*/ 157 w 157"/>
              <a:gd name="T117" fmla="*/ 72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57" h="133">
                <a:moveTo>
                  <a:pt x="157" y="72"/>
                </a:moveTo>
                <a:cubicBezTo>
                  <a:pt x="157" y="82"/>
                  <a:pt x="155" y="92"/>
                  <a:pt x="151" y="102"/>
                </a:cubicBezTo>
                <a:cubicBezTo>
                  <a:pt x="150" y="106"/>
                  <a:pt x="150" y="106"/>
                  <a:pt x="150" y="106"/>
                </a:cubicBezTo>
                <a:cubicBezTo>
                  <a:pt x="132" y="109"/>
                  <a:pt x="132" y="109"/>
                  <a:pt x="132" y="109"/>
                </a:cubicBezTo>
                <a:cubicBezTo>
                  <a:pt x="131" y="115"/>
                  <a:pt x="128" y="119"/>
                  <a:pt x="123" y="122"/>
                </a:cubicBezTo>
                <a:cubicBezTo>
                  <a:pt x="119" y="126"/>
                  <a:pt x="114" y="127"/>
                  <a:pt x="109" y="127"/>
                </a:cubicBezTo>
                <a:cubicBezTo>
                  <a:pt x="109" y="130"/>
                  <a:pt x="109" y="130"/>
                  <a:pt x="109" y="130"/>
                </a:cubicBezTo>
                <a:cubicBezTo>
                  <a:pt x="109" y="131"/>
                  <a:pt x="108" y="132"/>
                  <a:pt x="108" y="133"/>
                </a:cubicBezTo>
                <a:cubicBezTo>
                  <a:pt x="107" y="133"/>
                  <a:pt x="107" y="133"/>
                  <a:pt x="106" y="133"/>
                </a:cubicBezTo>
                <a:cubicBezTo>
                  <a:pt x="100" y="133"/>
                  <a:pt x="100" y="133"/>
                  <a:pt x="100" y="133"/>
                </a:cubicBezTo>
                <a:cubicBezTo>
                  <a:pt x="99" y="133"/>
                  <a:pt x="98" y="133"/>
                  <a:pt x="97" y="133"/>
                </a:cubicBezTo>
                <a:cubicBezTo>
                  <a:pt x="97" y="132"/>
                  <a:pt x="97" y="131"/>
                  <a:pt x="97" y="130"/>
                </a:cubicBezTo>
                <a:cubicBezTo>
                  <a:pt x="97" y="76"/>
                  <a:pt x="97" y="76"/>
                  <a:pt x="97" y="76"/>
                </a:cubicBezTo>
                <a:cubicBezTo>
                  <a:pt x="97" y="75"/>
                  <a:pt x="97" y="74"/>
                  <a:pt x="97" y="74"/>
                </a:cubicBezTo>
                <a:cubicBezTo>
                  <a:pt x="98" y="73"/>
                  <a:pt x="99" y="73"/>
                  <a:pt x="100" y="73"/>
                </a:cubicBezTo>
                <a:cubicBezTo>
                  <a:pt x="106" y="73"/>
                  <a:pt x="106" y="73"/>
                  <a:pt x="106" y="73"/>
                </a:cubicBezTo>
                <a:cubicBezTo>
                  <a:pt x="107" y="73"/>
                  <a:pt x="107" y="73"/>
                  <a:pt x="108" y="74"/>
                </a:cubicBezTo>
                <a:cubicBezTo>
                  <a:pt x="108" y="74"/>
                  <a:pt x="109" y="75"/>
                  <a:pt x="109" y="76"/>
                </a:cubicBezTo>
                <a:cubicBezTo>
                  <a:pt x="109" y="79"/>
                  <a:pt x="109" y="79"/>
                  <a:pt x="109" y="79"/>
                </a:cubicBezTo>
                <a:cubicBezTo>
                  <a:pt x="113" y="79"/>
                  <a:pt x="117" y="80"/>
                  <a:pt x="121" y="82"/>
                </a:cubicBezTo>
                <a:cubicBezTo>
                  <a:pt x="125" y="85"/>
                  <a:pt x="128" y="88"/>
                  <a:pt x="130" y="91"/>
                </a:cubicBezTo>
                <a:cubicBezTo>
                  <a:pt x="136" y="90"/>
                  <a:pt x="136" y="90"/>
                  <a:pt x="136" y="90"/>
                </a:cubicBezTo>
                <a:cubicBezTo>
                  <a:pt x="138" y="84"/>
                  <a:pt x="139" y="78"/>
                  <a:pt x="139" y="72"/>
                </a:cubicBezTo>
                <a:cubicBezTo>
                  <a:pt x="139" y="63"/>
                  <a:pt x="136" y="54"/>
                  <a:pt x="131" y="46"/>
                </a:cubicBezTo>
                <a:cubicBezTo>
                  <a:pt x="125" y="37"/>
                  <a:pt x="118" y="31"/>
                  <a:pt x="108" y="26"/>
                </a:cubicBezTo>
                <a:cubicBezTo>
                  <a:pt x="99" y="21"/>
                  <a:pt x="89" y="19"/>
                  <a:pt x="78" y="19"/>
                </a:cubicBezTo>
                <a:cubicBezTo>
                  <a:pt x="68" y="19"/>
                  <a:pt x="58" y="21"/>
                  <a:pt x="49" y="26"/>
                </a:cubicBezTo>
                <a:cubicBezTo>
                  <a:pt x="39" y="31"/>
                  <a:pt x="32" y="37"/>
                  <a:pt x="26" y="46"/>
                </a:cubicBezTo>
                <a:cubicBezTo>
                  <a:pt x="21" y="54"/>
                  <a:pt x="18" y="63"/>
                  <a:pt x="18" y="72"/>
                </a:cubicBezTo>
                <a:cubicBezTo>
                  <a:pt x="18" y="78"/>
                  <a:pt x="19" y="84"/>
                  <a:pt x="21" y="90"/>
                </a:cubicBezTo>
                <a:cubicBezTo>
                  <a:pt x="27" y="91"/>
                  <a:pt x="27" y="91"/>
                  <a:pt x="27" y="91"/>
                </a:cubicBezTo>
                <a:cubicBezTo>
                  <a:pt x="29" y="88"/>
                  <a:pt x="32" y="85"/>
                  <a:pt x="36" y="82"/>
                </a:cubicBezTo>
                <a:cubicBezTo>
                  <a:pt x="40" y="80"/>
                  <a:pt x="44" y="79"/>
                  <a:pt x="48" y="79"/>
                </a:cubicBezTo>
                <a:cubicBezTo>
                  <a:pt x="48" y="76"/>
                  <a:pt x="48" y="76"/>
                  <a:pt x="48" y="76"/>
                </a:cubicBezTo>
                <a:cubicBezTo>
                  <a:pt x="48" y="75"/>
                  <a:pt x="48" y="74"/>
                  <a:pt x="49" y="74"/>
                </a:cubicBezTo>
                <a:cubicBezTo>
                  <a:pt x="50" y="73"/>
                  <a:pt x="50" y="73"/>
                  <a:pt x="51" y="73"/>
                </a:cubicBezTo>
                <a:cubicBezTo>
                  <a:pt x="57" y="73"/>
                  <a:pt x="57" y="73"/>
                  <a:pt x="57" y="73"/>
                </a:cubicBezTo>
                <a:cubicBezTo>
                  <a:pt x="58" y="73"/>
                  <a:pt x="59" y="73"/>
                  <a:pt x="59" y="74"/>
                </a:cubicBezTo>
                <a:cubicBezTo>
                  <a:pt x="60" y="74"/>
                  <a:pt x="60" y="75"/>
                  <a:pt x="60" y="76"/>
                </a:cubicBezTo>
                <a:cubicBezTo>
                  <a:pt x="60" y="130"/>
                  <a:pt x="60" y="130"/>
                  <a:pt x="60" y="130"/>
                </a:cubicBezTo>
                <a:cubicBezTo>
                  <a:pt x="60" y="131"/>
                  <a:pt x="60" y="132"/>
                  <a:pt x="59" y="133"/>
                </a:cubicBezTo>
                <a:cubicBezTo>
                  <a:pt x="59" y="133"/>
                  <a:pt x="58" y="133"/>
                  <a:pt x="57" y="133"/>
                </a:cubicBezTo>
                <a:cubicBezTo>
                  <a:pt x="51" y="133"/>
                  <a:pt x="51" y="133"/>
                  <a:pt x="51" y="133"/>
                </a:cubicBezTo>
                <a:cubicBezTo>
                  <a:pt x="50" y="133"/>
                  <a:pt x="50" y="133"/>
                  <a:pt x="49" y="133"/>
                </a:cubicBezTo>
                <a:cubicBezTo>
                  <a:pt x="48" y="132"/>
                  <a:pt x="48" y="131"/>
                  <a:pt x="48" y="130"/>
                </a:cubicBezTo>
                <a:cubicBezTo>
                  <a:pt x="48" y="127"/>
                  <a:pt x="48" y="127"/>
                  <a:pt x="48" y="127"/>
                </a:cubicBezTo>
                <a:cubicBezTo>
                  <a:pt x="43" y="127"/>
                  <a:pt x="38" y="126"/>
                  <a:pt x="33" y="122"/>
                </a:cubicBezTo>
                <a:cubicBezTo>
                  <a:pt x="29" y="119"/>
                  <a:pt x="26" y="115"/>
                  <a:pt x="25" y="109"/>
                </a:cubicBezTo>
                <a:cubicBezTo>
                  <a:pt x="7" y="106"/>
                  <a:pt x="7" y="106"/>
                  <a:pt x="7" y="106"/>
                </a:cubicBezTo>
                <a:cubicBezTo>
                  <a:pt x="5" y="102"/>
                  <a:pt x="5" y="102"/>
                  <a:pt x="5" y="102"/>
                </a:cubicBezTo>
                <a:cubicBezTo>
                  <a:pt x="2" y="92"/>
                  <a:pt x="0" y="82"/>
                  <a:pt x="0" y="72"/>
                </a:cubicBezTo>
                <a:cubicBezTo>
                  <a:pt x="0" y="63"/>
                  <a:pt x="2" y="53"/>
                  <a:pt x="6" y="45"/>
                </a:cubicBezTo>
                <a:cubicBezTo>
                  <a:pt x="10" y="36"/>
                  <a:pt x="16" y="28"/>
                  <a:pt x="23" y="22"/>
                </a:cubicBezTo>
                <a:cubicBezTo>
                  <a:pt x="30" y="15"/>
                  <a:pt x="38" y="10"/>
                  <a:pt x="48" y="6"/>
                </a:cubicBezTo>
                <a:cubicBezTo>
                  <a:pt x="58" y="2"/>
                  <a:pt x="68" y="0"/>
                  <a:pt x="78" y="0"/>
                </a:cubicBezTo>
                <a:cubicBezTo>
                  <a:pt x="89" y="0"/>
                  <a:pt x="99" y="2"/>
                  <a:pt x="109" y="6"/>
                </a:cubicBezTo>
                <a:cubicBezTo>
                  <a:pt x="118" y="10"/>
                  <a:pt x="127" y="15"/>
                  <a:pt x="134" y="22"/>
                </a:cubicBezTo>
                <a:cubicBezTo>
                  <a:pt x="141" y="28"/>
                  <a:pt x="147" y="36"/>
                  <a:pt x="151" y="45"/>
                </a:cubicBezTo>
                <a:cubicBezTo>
                  <a:pt x="155" y="53"/>
                  <a:pt x="157" y="63"/>
                  <a:pt x="157" y="7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40"/>
          <p:cNvSpPr>
            <a:spLocks/>
          </p:cNvSpPr>
          <p:nvPr/>
        </p:nvSpPr>
        <p:spPr bwMode="auto">
          <a:xfrm>
            <a:off x="7960025" y="1571155"/>
            <a:ext cx="73381" cy="120221"/>
          </a:xfrm>
          <a:custGeom>
            <a:avLst/>
            <a:gdLst>
              <a:gd name="T0" fmla="*/ 72 w 72"/>
              <a:gd name="T1" fmla="*/ 7 h 115"/>
              <a:gd name="T2" fmla="*/ 72 w 72"/>
              <a:gd name="T3" fmla="*/ 109 h 115"/>
              <a:gd name="T4" fmla="*/ 71 w 72"/>
              <a:gd name="T5" fmla="*/ 114 h 115"/>
              <a:gd name="T6" fmla="*/ 66 w 72"/>
              <a:gd name="T7" fmla="*/ 115 h 115"/>
              <a:gd name="T8" fmla="*/ 62 w 72"/>
              <a:gd name="T9" fmla="*/ 114 h 115"/>
              <a:gd name="T10" fmla="*/ 31 w 72"/>
              <a:gd name="T11" fmla="*/ 82 h 115"/>
              <a:gd name="T12" fmla="*/ 6 w 72"/>
              <a:gd name="T13" fmla="*/ 82 h 115"/>
              <a:gd name="T14" fmla="*/ 2 w 72"/>
              <a:gd name="T15" fmla="*/ 80 h 115"/>
              <a:gd name="T16" fmla="*/ 0 w 72"/>
              <a:gd name="T17" fmla="*/ 76 h 115"/>
              <a:gd name="T18" fmla="*/ 0 w 72"/>
              <a:gd name="T19" fmla="*/ 40 h 115"/>
              <a:gd name="T20" fmla="*/ 2 w 72"/>
              <a:gd name="T21" fmla="*/ 36 h 115"/>
              <a:gd name="T22" fmla="*/ 6 w 72"/>
              <a:gd name="T23" fmla="*/ 34 h 115"/>
              <a:gd name="T24" fmla="*/ 31 w 72"/>
              <a:gd name="T25" fmla="*/ 34 h 115"/>
              <a:gd name="T26" fmla="*/ 62 w 72"/>
              <a:gd name="T27" fmla="*/ 2 h 115"/>
              <a:gd name="T28" fmla="*/ 66 w 72"/>
              <a:gd name="T29" fmla="*/ 0 h 115"/>
              <a:gd name="T30" fmla="*/ 71 w 72"/>
              <a:gd name="T31" fmla="*/ 2 h 115"/>
              <a:gd name="T32" fmla="*/ 72 w 72"/>
              <a:gd name="T33" fmla="*/ 7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2" h="115">
                <a:moveTo>
                  <a:pt x="72" y="7"/>
                </a:moveTo>
                <a:cubicBezTo>
                  <a:pt x="72" y="109"/>
                  <a:pt x="72" y="109"/>
                  <a:pt x="72" y="109"/>
                </a:cubicBezTo>
                <a:cubicBezTo>
                  <a:pt x="72" y="111"/>
                  <a:pt x="72" y="112"/>
                  <a:pt x="71" y="114"/>
                </a:cubicBezTo>
                <a:cubicBezTo>
                  <a:pt x="69" y="115"/>
                  <a:pt x="68" y="115"/>
                  <a:pt x="66" y="115"/>
                </a:cubicBezTo>
                <a:cubicBezTo>
                  <a:pt x="65" y="115"/>
                  <a:pt x="63" y="115"/>
                  <a:pt x="62" y="114"/>
                </a:cubicBezTo>
                <a:cubicBezTo>
                  <a:pt x="31" y="82"/>
                  <a:pt x="31" y="82"/>
                  <a:pt x="31" y="82"/>
                </a:cubicBezTo>
                <a:cubicBezTo>
                  <a:pt x="6" y="82"/>
                  <a:pt x="6" y="82"/>
                  <a:pt x="6" y="82"/>
                </a:cubicBezTo>
                <a:cubicBezTo>
                  <a:pt x="4" y="82"/>
                  <a:pt x="3" y="82"/>
                  <a:pt x="2" y="80"/>
                </a:cubicBezTo>
                <a:cubicBezTo>
                  <a:pt x="0" y="79"/>
                  <a:pt x="0" y="78"/>
                  <a:pt x="0" y="76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8"/>
                  <a:pt x="0" y="37"/>
                  <a:pt x="2" y="36"/>
                </a:cubicBezTo>
                <a:cubicBezTo>
                  <a:pt x="3" y="34"/>
                  <a:pt x="4" y="34"/>
                  <a:pt x="6" y="34"/>
                </a:cubicBezTo>
                <a:cubicBezTo>
                  <a:pt x="31" y="34"/>
                  <a:pt x="31" y="34"/>
                  <a:pt x="31" y="34"/>
                </a:cubicBezTo>
                <a:cubicBezTo>
                  <a:pt x="62" y="2"/>
                  <a:pt x="62" y="2"/>
                  <a:pt x="62" y="2"/>
                </a:cubicBezTo>
                <a:cubicBezTo>
                  <a:pt x="63" y="1"/>
                  <a:pt x="65" y="0"/>
                  <a:pt x="66" y="0"/>
                </a:cubicBezTo>
                <a:cubicBezTo>
                  <a:pt x="68" y="0"/>
                  <a:pt x="69" y="1"/>
                  <a:pt x="71" y="2"/>
                </a:cubicBezTo>
                <a:cubicBezTo>
                  <a:pt x="72" y="3"/>
                  <a:pt x="72" y="5"/>
                  <a:pt x="72" y="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41"/>
          <p:cNvSpPr>
            <a:spLocks noEditPoints="1"/>
          </p:cNvSpPr>
          <p:nvPr/>
        </p:nvSpPr>
        <p:spPr bwMode="auto">
          <a:xfrm>
            <a:off x="8080244" y="1571155"/>
            <a:ext cx="112414" cy="120221"/>
          </a:xfrm>
          <a:custGeom>
            <a:avLst/>
            <a:gdLst>
              <a:gd name="T0" fmla="*/ 73 w 109"/>
              <a:gd name="T1" fmla="*/ 7 h 115"/>
              <a:gd name="T2" fmla="*/ 73 w 109"/>
              <a:gd name="T3" fmla="*/ 109 h 115"/>
              <a:gd name="T4" fmla="*/ 71 w 109"/>
              <a:gd name="T5" fmla="*/ 114 h 115"/>
              <a:gd name="T6" fmla="*/ 66 w 109"/>
              <a:gd name="T7" fmla="*/ 115 h 115"/>
              <a:gd name="T8" fmla="*/ 62 w 109"/>
              <a:gd name="T9" fmla="*/ 114 h 115"/>
              <a:gd name="T10" fmla="*/ 31 w 109"/>
              <a:gd name="T11" fmla="*/ 82 h 115"/>
              <a:gd name="T12" fmla="*/ 6 w 109"/>
              <a:gd name="T13" fmla="*/ 82 h 115"/>
              <a:gd name="T14" fmla="*/ 2 w 109"/>
              <a:gd name="T15" fmla="*/ 80 h 115"/>
              <a:gd name="T16" fmla="*/ 0 w 109"/>
              <a:gd name="T17" fmla="*/ 76 h 115"/>
              <a:gd name="T18" fmla="*/ 0 w 109"/>
              <a:gd name="T19" fmla="*/ 40 h 115"/>
              <a:gd name="T20" fmla="*/ 2 w 109"/>
              <a:gd name="T21" fmla="*/ 36 h 115"/>
              <a:gd name="T22" fmla="*/ 6 w 109"/>
              <a:gd name="T23" fmla="*/ 34 h 115"/>
              <a:gd name="T24" fmla="*/ 31 w 109"/>
              <a:gd name="T25" fmla="*/ 34 h 115"/>
              <a:gd name="T26" fmla="*/ 62 w 109"/>
              <a:gd name="T27" fmla="*/ 2 h 115"/>
              <a:gd name="T28" fmla="*/ 66 w 109"/>
              <a:gd name="T29" fmla="*/ 0 h 115"/>
              <a:gd name="T30" fmla="*/ 71 w 109"/>
              <a:gd name="T31" fmla="*/ 2 h 115"/>
              <a:gd name="T32" fmla="*/ 73 w 109"/>
              <a:gd name="T33" fmla="*/ 7 h 115"/>
              <a:gd name="T34" fmla="*/ 105 w 109"/>
              <a:gd name="T35" fmla="*/ 45 h 115"/>
              <a:gd name="T36" fmla="*/ 109 w 109"/>
              <a:gd name="T37" fmla="*/ 58 h 115"/>
              <a:gd name="T38" fmla="*/ 105 w 109"/>
              <a:gd name="T39" fmla="*/ 71 h 115"/>
              <a:gd name="T40" fmla="*/ 94 w 109"/>
              <a:gd name="T41" fmla="*/ 80 h 115"/>
              <a:gd name="T42" fmla="*/ 92 w 109"/>
              <a:gd name="T43" fmla="*/ 81 h 115"/>
              <a:gd name="T44" fmla="*/ 88 w 109"/>
              <a:gd name="T45" fmla="*/ 79 h 115"/>
              <a:gd name="T46" fmla="*/ 86 w 109"/>
              <a:gd name="T47" fmla="*/ 75 h 115"/>
              <a:gd name="T48" fmla="*/ 87 w 109"/>
              <a:gd name="T49" fmla="*/ 71 h 115"/>
              <a:gd name="T50" fmla="*/ 90 w 109"/>
              <a:gd name="T51" fmla="*/ 69 h 115"/>
              <a:gd name="T52" fmla="*/ 93 w 109"/>
              <a:gd name="T53" fmla="*/ 67 h 115"/>
              <a:gd name="T54" fmla="*/ 96 w 109"/>
              <a:gd name="T55" fmla="*/ 63 h 115"/>
              <a:gd name="T56" fmla="*/ 97 w 109"/>
              <a:gd name="T57" fmla="*/ 58 h 115"/>
              <a:gd name="T58" fmla="*/ 96 w 109"/>
              <a:gd name="T59" fmla="*/ 53 h 115"/>
              <a:gd name="T60" fmla="*/ 93 w 109"/>
              <a:gd name="T61" fmla="*/ 49 h 115"/>
              <a:gd name="T62" fmla="*/ 90 w 109"/>
              <a:gd name="T63" fmla="*/ 47 h 115"/>
              <a:gd name="T64" fmla="*/ 87 w 109"/>
              <a:gd name="T65" fmla="*/ 45 h 115"/>
              <a:gd name="T66" fmla="*/ 86 w 109"/>
              <a:gd name="T67" fmla="*/ 41 h 115"/>
              <a:gd name="T68" fmla="*/ 88 w 109"/>
              <a:gd name="T69" fmla="*/ 37 h 115"/>
              <a:gd name="T70" fmla="*/ 92 w 109"/>
              <a:gd name="T71" fmla="*/ 35 h 115"/>
              <a:gd name="T72" fmla="*/ 94 w 109"/>
              <a:gd name="T73" fmla="*/ 36 h 115"/>
              <a:gd name="T74" fmla="*/ 105 w 109"/>
              <a:gd name="T75" fmla="*/ 45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9" h="115">
                <a:moveTo>
                  <a:pt x="73" y="7"/>
                </a:moveTo>
                <a:cubicBezTo>
                  <a:pt x="73" y="109"/>
                  <a:pt x="73" y="109"/>
                  <a:pt x="73" y="109"/>
                </a:cubicBezTo>
                <a:cubicBezTo>
                  <a:pt x="73" y="111"/>
                  <a:pt x="72" y="112"/>
                  <a:pt x="71" y="114"/>
                </a:cubicBezTo>
                <a:cubicBezTo>
                  <a:pt x="70" y="115"/>
                  <a:pt x="68" y="115"/>
                  <a:pt x="66" y="115"/>
                </a:cubicBezTo>
                <a:cubicBezTo>
                  <a:pt x="65" y="115"/>
                  <a:pt x="63" y="115"/>
                  <a:pt x="62" y="114"/>
                </a:cubicBezTo>
                <a:cubicBezTo>
                  <a:pt x="31" y="82"/>
                  <a:pt x="31" y="82"/>
                  <a:pt x="31" y="82"/>
                </a:cubicBezTo>
                <a:cubicBezTo>
                  <a:pt x="6" y="82"/>
                  <a:pt x="6" y="82"/>
                  <a:pt x="6" y="82"/>
                </a:cubicBezTo>
                <a:cubicBezTo>
                  <a:pt x="4" y="82"/>
                  <a:pt x="3" y="82"/>
                  <a:pt x="2" y="80"/>
                </a:cubicBezTo>
                <a:cubicBezTo>
                  <a:pt x="1" y="79"/>
                  <a:pt x="0" y="78"/>
                  <a:pt x="0" y="76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8"/>
                  <a:pt x="1" y="37"/>
                  <a:pt x="2" y="36"/>
                </a:cubicBezTo>
                <a:cubicBezTo>
                  <a:pt x="3" y="34"/>
                  <a:pt x="4" y="34"/>
                  <a:pt x="6" y="34"/>
                </a:cubicBezTo>
                <a:cubicBezTo>
                  <a:pt x="31" y="34"/>
                  <a:pt x="31" y="34"/>
                  <a:pt x="31" y="34"/>
                </a:cubicBezTo>
                <a:cubicBezTo>
                  <a:pt x="62" y="2"/>
                  <a:pt x="62" y="2"/>
                  <a:pt x="62" y="2"/>
                </a:cubicBezTo>
                <a:cubicBezTo>
                  <a:pt x="63" y="1"/>
                  <a:pt x="65" y="0"/>
                  <a:pt x="66" y="0"/>
                </a:cubicBezTo>
                <a:cubicBezTo>
                  <a:pt x="68" y="0"/>
                  <a:pt x="70" y="1"/>
                  <a:pt x="71" y="2"/>
                </a:cubicBezTo>
                <a:cubicBezTo>
                  <a:pt x="72" y="3"/>
                  <a:pt x="73" y="5"/>
                  <a:pt x="73" y="7"/>
                </a:cubicBezTo>
                <a:close/>
                <a:moveTo>
                  <a:pt x="105" y="45"/>
                </a:moveTo>
                <a:cubicBezTo>
                  <a:pt x="108" y="49"/>
                  <a:pt x="109" y="53"/>
                  <a:pt x="109" y="58"/>
                </a:cubicBezTo>
                <a:cubicBezTo>
                  <a:pt x="109" y="63"/>
                  <a:pt x="108" y="67"/>
                  <a:pt x="105" y="71"/>
                </a:cubicBezTo>
                <a:cubicBezTo>
                  <a:pt x="102" y="75"/>
                  <a:pt x="99" y="78"/>
                  <a:pt x="94" y="80"/>
                </a:cubicBezTo>
                <a:cubicBezTo>
                  <a:pt x="94" y="80"/>
                  <a:pt x="93" y="81"/>
                  <a:pt x="92" y="81"/>
                </a:cubicBezTo>
                <a:cubicBezTo>
                  <a:pt x="90" y="81"/>
                  <a:pt x="89" y="80"/>
                  <a:pt x="88" y="79"/>
                </a:cubicBezTo>
                <a:cubicBezTo>
                  <a:pt x="86" y="78"/>
                  <a:pt x="86" y="76"/>
                  <a:pt x="86" y="75"/>
                </a:cubicBezTo>
                <a:cubicBezTo>
                  <a:pt x="86" y="73"/>
                  <a:pt x="86" y="72"/>
                  <a:pt x="87" y="71"/>
                </a:cubicBezTo>
                <a:cubicBezTo>
                  <a:pt x="88" y="70"/>
                  <a:pt x="89" y="70"/>
                  <a:pt x="90" y="69"/>
                </a:cubicBezTo>
                <a:cubicBezTo>
                  <a:pt x="91" y="68"/>
                  <a:pt x="92" y="68"/>
                  <a:pt x="93" y="67"/>
                </a:cubicBezTo>
                <a:cubicBezTo>
                  <a:pt x="94" y="66"/>
                  <a:pt x="95" y="65"/>
                  <a:pt x="96" y="63"/>
                </a:cubicBezTo>
                <a:cubicBezTo>
                  <a:pt x="96" y="62"/>
                  <a:pt x="97" y="60"/>
                  <a:pt x="97" y="58"/>
                </a:cubicBezTo>
                <a:cubicBezTo>
                  <a:pt x="97" y="56"/>
                  <a:pt x="96" y="54"/>
                  <a:pt x="96" y="53"/>
                </a:cubicBezTo>
                <a:cubicBezTo>
                  <a:pt x="95" y="51"/>
                  <a:pt x="94" y="50"/>
                  <a:pt x="93" y="49"/>
                </a:cubicBezTo>
                <a:cubicBezTo>
                  <a:pt x="92" y="48"/>
                  <a:pt x="91" y="48"/>
                  <a:pt x="90" y="47"/>
                </a:cubicBezTo>
                <a:cubicBezTo>
                  <a:pt x="89" y="46"/>
                  <a:pt x="88" y="46"/>
                  <a:pt x="87" y="45"/>
                </a:cubicBezTo>
                <a:cubicBezTo>
                  <a:pt x="86" y="44"/>
                  <a:pt x="86" y="43"/>
                  <a:pt x="86" y="41"/>
                </a:cubicBezTo>
                <a:cubicBezTo>
                  <a:pt x="86" y="40"/>
                  <a:pt x="86" y="38"/>
                  <a:pt x="88" y="37"/>
                </a:cubicBezTo>
                <a:cubicBezTo>
                  <a:pt x="89" y="36"/>
                  <a:pt x="90" y="35"/>
                  <a:pt x="92" y="35"/>
                </a:cubicBezTo>
                <a:cubicBezTo>
                  <a:pt x="93" y="35"/>
                  <a:pt x="94" y="35"/>
                  <a:pt x="94" y="36"/>
                </a:cubicBezTo>
                <a:cubicBezTo>
                  <a:pt x="99" y="37"/>
                  <a:pt x="102" y="40"/>
                  <a:pt x="105" y="4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42"/>
          <p:cNvSpPr>
            <a:spLocks noEditPoints="1"/>
          </p:cNvSpPr>
          <p:nvPr/>
        </p:nvSpPr>
        <p:spPr bwMode="auto">
          <a:xfrm>
            <a:off x="8239497" y="1561786"/>
            <a:ext cx="162376" cy="138956"/>
          </a:xfrm>
          <a:custGeom>
            <a:avLst/>
            <a:gdLst>
              <a:gd name="T0" fmla="*/ 73 w 158"/>
              <a:gd name="T1" fmla="*/ 118 h 134"/>
              <a:gd name="T2" fmla="*/ 67 w 158"/>
              <a:gd name="T3" fmla="*/ 124 h 134"/>
              <a:gd name="T4" fmla="*/ 31 w 158"/>
              <a:gd name="T5" fmla="*/ 91 h 134"/>
              <a:gd name="T6" fmla="*/ 2 w 158"/>
              <a:gd name="T7" fmla="*/ 89 h 134"/>
              <a:gd name="T8" fmla="*/ 0 w 158"/>
              <a:gd name="T9" fmla="*/ 49 h 134"/>
              <a:gd name="T10" fmla="*/ 7 w 158"/>
              <a:gd name="T11" fmla="*/ 43 h 134"/>
              <a:gd name="T12" fmla="*/ 63 w 158"/>
              <a:gd name="T13" fmla="*/ 11 h 134"/>
              <a:gd name="T14" fmla="*/ 71 w 158"/>
              <a:gd name="T15" fmla="*/ 11 h 134"/>
              <a:gd name="T16" fmla="*/ 105 w 158"/>
              <a:gd name="T17" fmla="*/ 54 h 134"/>
              <a:gd name="T18" fmla="*/ 105 w 158"/>
              <a:gd name="T19" fmla="*/ 80 h 134"/>
              <a:gd name="T20" fmla="*/ 92 w 158"/>
              <a:gd name="T21" fmla="*/ 90 h 134"/>
              <a:gd name="T22" fmla="*/ 86 w 158"/>
              <a:gd name="T23" fmla="*/ 84 h 134"/>
              <a:gd name="T24" fmla="*/ 90 w 158"/>
              <a:gd name="T25" fmla="*/ 78 h 134"/>
              <a:gd name="T26" fmla="*/ 96 w 158"/>
              <a:gd name="T27" fmla="*/ 72 h 134"/>
              <a:gd name="T28" fmla="*/ 96 w 158"/>
              <a:gd name="T29" fmla="*/ 62 h 134"/>
              <a:gd name="T30" fmla="*/ 90 w 158"/>
              <a:gd name="T31" fmla="*/ 56 h 134"/>
              <a:gd name="T32" fmla="*/ 86 w 158"/>
              <a:gd name="T33" fmla="*/ 50 h 134"/>
              <a:gd name="T34" fmla="*/ 92 w 158"/>
              <a:gd name="T35" fmla="*/ 44 h 134"/>
              <a:gd name="T36" fmla="*/ 105 w 158"/>
              <a:gd name="T37" fmla="*/ 54 h 134"/>
              <a:gd name="T38" fmla="*/ 134 w 158"/>
              <a:gd name="T39" fmla="*/ 67 h 134"/>
              <a:gd name="T40" fmla="*/ 104 w 158"/>
              <a:gd name="T41" fmla="*/ 112 h 134"/>
              <a:gd name="T42" fmla="*/ 98 w 158"/>
              <a:gd name="T43" fmla="*/ 110 h 134"/>
              <a:gd name="T44" fmla="*/ 99 w 158"/>
              <a:gd name="T45" fmla="*/ 100 h 134"/>
              <a:gd name="T46" fmla="*/ 118 w 158"/>
              <a:gd name="T47" fmla="*/ 83 h 134"/>
              <a:gd name="T48" fmla="*/ 118 w 158"/>
              <a:gd name="T49" fmla="*/ 51 h 134"/>
              <a:gd name="T50" fmla="*/ 99 w 158"/>
              <a:gd name="T51" fmla="*/ 34 h 134"/>
              <a:gd name="T52" fmla="*/ 98 w 158"/>
              <a:gd name="T53" fmla="*/ 24 h 134"/>
              <a:gd name="T54" fmla="*/ 104 w 158"/>
              <a:gd name="T55" fmla="*/ 22 h 134"/>
              <a:gd name="T56" fmla="*/ 146 w 158"/>
              <a:gd name="T57" fmla="*/ 27 h 134"/>
              <a:gd name="T58" fmla="*/ 146 w 158"/>
              <a:gd name="T59" fmla="*/ 107 h 134"/>
              <a:gd name="T60" fmla="*/ 111 w 158"/>
              <a:gd name="T61" fmla="*/ 134 h 134"/>
              <a:gd name="T62" fmla="*/ 105 w 158"/>
              <a:gd name="T63" fmla="*/ 128 h 134"/>
              <a:gd name="T64" fmla="*/ 111 w 158"/>
              <a:gd name="T65" fmla="*/ 122 h 134"/>
              <a:gd name="T66" fmla="*/ 121 w 158"/>
              <a:gd name="T67" fmla="*/ 116 h 134"/>
              <a:gd name="T68" fmla="*/ 146 w 158"/>
              <a:gd name="T69" fmla="*/ 67 h 134"/>
              <a:gd name="T70" fmla="*/ 121 w 158"/>
              <a:gd name="T71" fmla="*/ 18 h 134"/>
              <a:gd name="T72" fmla="*/ 111 w 158"/>
              <a:gd name="T73" fmla="*/ 12 h 134"/>
              <a:gd name="T74" fmla="*/ 105 w 158"/>
              <a:gd name="T75" fmla="*/ 6 h 134"/>
              <a:gd name="T76" fmla="*/ 111 w 158"/>
              <a:gd name="T77" fmla="*/ 0 h 134"/>
              <a:gd name="T78" fmla="*/ 146 w 158"/>
              <a:gd name="T79" fmla="*/ 27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8" h="134">
                <a:moveTo>
                  <a:pt x="73" y="16"/>
                </a:moveTo>
                <a:cubicBezTo>
                  <a:pt x="73" y="118"/>
                  <a:pt x="73" y="118"/>
                  <a:pt x="73" y="118"/>
                </a:cubicBezTo>
                <a:cubicBezTo>
                  <a:pt x="73" y="120"/>
                  <a:pt x="73" y="121"/>
                  <a:pt x="71" y="123"/>
                </a:cubicBezTo>
                <a:cubicBezTo>
                  <a:pt x="70" y="124"/>
                  <a:pt x="69" y="124"/>
                  <a:pt x="67" y="124"/>
                </a:cubicBezTo>
                <a:cubicBezTo>
                  <a:pt x="65" y="124"/>
                  <a:pt x="64" y="124"/>
                  <a:pt x="63" y="123"/>
                </a:cubicBezTo>
                <a:cubicBezTo>
                  <a:pt x="31" y="91"/>
                  <a:pt x="31" y="91"/>
                  <a:pt x="31" y="91"/>
                </a:cubicBezTo>
                <a:cubicBezTo>
                  <a:pt x="7" y="91"/>
                  <a:pt x="7" y="91"/>
                  <a:pt x="7" y="91"/>
                </a:cubicBezTo>
                <a:cubicBezTo>
                  <a:pt x="5" y="91"/>
                  <a:pt x="3" y="91"/>
                  <a:pt x="2" y="89"/>
                </a:cubicBezTo>
                <a:cubicBezTo>
                  <a:pt x="1" y="88"/>
                  <a:pt x="0" y="87"/>
                  <a:pt x="0" y="85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47"/>
                  <a:pt x="1" y="46"/>
                  <a:pt x="2" y="45"/>
                </a:cubicBezTo>
                <a:cubicBezTo>
                  <a:pt x="3" y="43"/>
                  <a:pt x="5" y="43"/>
                  <a:pt x="7" y="43"/>
                </a:cubicBezTo>
                <a:cubicBezTo>
                  <a:pt x="31" y="43"/>
                  <a:pt x="31" y="43"/>
                  <a:pt x="31" y="43"/>
                </a:cubicBezTo>
                <a:cubicBezTo>
                  <a:pt x="63" y="11"/>
                  <a:pt x="63" y="11"/>
                  <a:pt x="63" y="11"/>
                </a:cubicBezTo>
                <a:cubicBezTo>
                  <a:pt x="64" y="10"/>
                  <a:pt x="65" y="9"/>
                  <a:pt x="67" y="9"/>
                </a:cubicBezTo>
                <a:cubicBezTo>
                  <a:pt x="69" y="9"/>
                  <a:pt x="70" y="10"/>
                  <a:pt x="71" y="11"/>
                </a:cubicBezTo>
                <a:cubicBezTo>
                  <a:pt x="73" y="12"/>
                  <a:pt x="73" y="14"/>
                  <a:pt x="73" y="16"/>
                </a:cubicBezTo>
                <a:close/>
                <a:moveTo>
                  <a:pt x="105" y="54"/>
                </a:moveTo>
                <a:cubicBezTo>
                  <a:pt x="108" y="58"/>
                  <a:pt x="109" y="62"/>
                  <a:pt x="109" y="67"/>
                </a:cubicBezTo>
                <a:cubicBezTo>
                  <a:pt x="109" y="72"/>
                  <a:pt x="108" y="76"/>
                  <a:pt x="105" y="80"/>
                </a:cubicBezTo>
                <a:cubicBezTo>
                  <a:pt x="103" y="84"/>
                  <a:pt x="99" y="87"/>
                  <a:pt x="95" y="89"/>
                </a:cubicBezTo>
                <a:cubicBezTo>
                  <a:pt x="94" y="89"/>
                  <a:pt x="93" y="90"/>
                  <a:pt x="92" y="90"/>
                </a:cubicBezTo>
                <a:cubicBezTo>
                  <a:pt x="91" y="90"/>
                  <a:pt x="89" y="89"/>
                  <a:pt x="88" y="88"/>
                </a:cubicBezTo>
                <a:cubicBezTo>
                  <a:pt x="87" y="87"/>
                  <a:pt x="86" y="85"/>
                  <a:pt x="86" y="84"/>
                </a:cubicBezTo>
                <a:cubicBezTo>
                  <a:pt x="86" y="82"/>
                  <a:pt x="87" y="81"/>
                  <a:pt x="87" y="80"/>
                </a:cubicBezTo>
                <a:cubicBezTo>
                  <a:pt x="88" y="79"/>
                  <a:pt x="89" y="79"/>
                  <a:pt x="90" y="78"/>
                </a:cubicBezTo>
                <a:cubicBezTo>
                  <a:pt x="91" y="77"/>
                  <a:pt x="92" y="77"/>
                  <a:pt x="93" y="76"/>
                </a:cubicBezTo>
                <a:cubicBezTo>
                  <a:pt x="94" y="75"/>
                  <a:pt x="95" y="74"/>
                  <a:pt x="96" y="72"/>
                </a:cubicBezTo>
                <a:cubicBezTo>
                  <a:pt x="97" y="71"/>
                  <a:pt x="97" y="69"/>
                  <a:pt x="97" y="67"/>
                </a:cubicBezTo>
                <a:cubicBezTo>
                  <a:pt x="97" y="65"/>
                  <a:pt x="97" y="63"/>
                  <a:pt x="96" y="62"/>
                </a:cubicBezTo>
                <a:cubicBezTo>
                  <a:pt x="95" y="60"/>
                  <a:pt x="94" y="59"/>
                  <a:pt x="93" y="58"/>
                </a:cubicBezTo>
                <a:cubicBezTo>
                  <a:pt x="92" y="57"/>
                  <a:pt x="91" y="57"/>
                  <a:pt x="90" y="56"/>
                </a:cubicBezTo>
                <a:cubicBezTo>
                  <a:pt x="89" y="55"/>
                  <a:pt x="88" y="55"/>
                  <a:pt x="87" y="54"/>
                </a:cubicBezTo>
                <a:cubicBezTo>
                  <a:pt x="87" y="53"/>
                  <a:pt x="86" y="52"/>
                  <a:pt x="86" y="50"/>
                </a:cubicBezTo>
                <a:cubicBezTo>
                  <a:pt x="86" y="49"/>
                  <a:pt x="87" y="47"/>
                  <a:pt x="88" y="46"/>
                </a:cubicBezTo>
                <a:cubicBezTo>
                  <a:pt x="89" y="45"/>
                  <a:pt x="91" y="44"/>
                  <a:pt x="92" y="44"/>
                </a:cubicBezTo>
                <a:cubicBezTo>
                  <a:pt x="93" y="44"/>
                  <a:pt x="94" y="44"/>
                  <a:pt x="95" y="45"/>
                </a:cubicBezTo>
                <a:cubicBezTo>
                  <a:pt x="99" y="46"/>
                  <a:pt x="103" y="49"/>
                  <a:pt x="105" y="54"/>
                </a:cubicBezTo>
                <a:close/>
                <a:moveTo>
                  <a:pt x="126" y="40"/>
                </a:moveTo>
                <a:cubicBezTo>
                  <a:pt x="131" y="48"/>
                  <a:pt x="134" y="57"/>
                  <a:pt x="134" y="67"/>
                </a:cubicBezTo>
                <a:cubicBezTo>
                  <a:pt x="134" y="77"/>
                  <a:pt x="131" y="86"/>
                  <a:pt x="126" y="94"/>
                </a:cubicBezTo>
                <a:cubicBezTo>
                  <a:pt x="120" y="102"/>
                  <a:pt x="113" y="108"/>
                  <a:pt x="104" y="112"/>
                </a:cubicBezTo>
                <a:cubicBezTo>
                  <a:pt x="103" y="112"/>
                  <a:pt x="103" y="112"/>
                  <a:pt x="102" y="112"/>
                </a:cubicBezTo>
                <a:cubicBezTo>
                  <a:pt x="100" y="112"/>
                  <a:pt x="99" y="111"/>
                  <a:pt x="98" y="110"/>
                </a:cubicBezTo>
                <a:cubicBezTo>
                  <a:pt x="96" y="109"/>
                  <a:pt x="96" y="108"/>
                  <a:pt x="96" y="106"/>
                </a:cubicBezTo>
                <a:cubicBezTo>
                  <a:pt x="96" y="103"/>
                  <a:pt x="97" y="102"/>
                  <a:pt x="99" y="100"/>
                </a:cubicBezTo>
                <a:cubicBezTo>
                  <a:pt x="103" y="99"/>
                  <a:pt x="105" y="97"/>
                  <a:pt x="107" y="96"/>
                </a:cubicBezTo>
                <a:cubicBezTo>
                  <a:pt x="111" y="93"/>
                  <a:pt x="115" y="89"/>
                  <a:pt x="118" y="83"/>
                </a:cubicBezTo>
                <a:cubicBezTo>
                  <a:pt x="120" y="78"/>
                  <a:pt x="122" y="73"/>
                  <a:pt x="122" y="67"/>
                </a:cubicBezTo>
                <a:cubicBezTo>
                  <a:pt x="122" y="61"/>
                  <a:pt x="120" y="56"/>
                  <a:pt x="118" y="51"/>
                </a:cubicBezTo>
                <a:cubicBezTo>
                  <a:pt x="115" y="45"/>
                  <a:pt x="111" y="41"/>
                  <a:pt x="107" y="38"/>
                </a:cubicBezTo>
                <a:cubicBezTo>
                  <a:pt x="105" y="37"/>
                  <a:pt x="103" y="35"/>
                  <a:pt x="99" y="34"/>
                </a:cubicBezTo>
                <a:cubicBezTo>
                  <a:pt x="97" y="32"/>
                  <a:pt x="96" y="30"/>
                  <a:pt x="96" y="28"/>
                </a:cubicBezTo>
                <a:cubicBezTo>
                  <a:pt x="96" y="26"/>
                  <a:pt x="96" y="25"/>
                  <a:pt x="98" y="24"/>
                </a:cubicBezTo>
                <a:cubicBezTo>
                  <a:pt x="99" y="23"/>
                  <a:pt x="100" y="22"/>
                  <a:pt x="102" y="22"/>
                </a:cubicBezTo>
                <a:cubicBezTo>
                  <a:pt x="103" y="22"/>
                  <a:pt x="103" y="22"/>
                  <a:pt x="104" y="22"/>
                </a:cubicBezTo>
                <a:cubicBezTo>
                  <a:pt x="113" y="26"/>
                  <a:pt x="120" y="32"/>
                  <a:pt x="126" y="40"/>
                </a:cubicBezTo>
                <a:close/>
                <a:moveTo>
                  <a:pt x="146" y="27"/>
                </a:moveTo>
                <a:cubicBezTo>
                  <a:pt x="154" y="39"/>
                  <a:pt x="158" y="52"/>
                  <a:pt x="158" y="67"/>
                </a:cubicBezTo>
                <a:cubicBezTo>
                  <a:pt x="158" y="81"/>
                  <a:pt x="154" y="95"/>
                  <a:pt x="146" y="107"/>
                </a:cubicBezTo>
                <a:cubicBezTo>
                  <a:pt x="138" y="119"/>
                  <a:pt x="127" y="128"/>
                  <a:pt x="114" y="134"/>
                </a:cubicBezTo>
                <a:cubicBezTo>
                  <a:pt x="113" y="134"/>
                  <a:pt x="112" y="134"/>
                  <a:pt x="111" y="134"/>
                </a:cubicBezTo>
                <a:cubicBezTo>
                  <a:pt x="110" y="134"/>
                  <a:pt x="108" y="134"/>
                  <a:pt x="107" y="132"/>
                </a:cubicBezTo>
                <a:cubicBezTo>
                  <a:pt x="106" y="131"/>
                  <a:pt x="105" y="130"/>
                  <a:pt x="105" y="128"/>
                </a:cubicBezTo>
                <a:cubicBezTo>
                  <a:pt x="105" y="126"/>
                  <a:pt x="107" y="124"/>
                  <a:pt x="109" y="123"/>
                </a:cubicBezTo>
                <a:cubicBezTo>
                  <a:pt x="109" y="122"/>
                  <a:pt x="110" y="122"/>
                  <a:pt x="111" y="122"/>
                </a:cubicBezTo>
                <a:cubicBezTo>
                  <a:pt x="112" y="121"/>
                  <a:pt x="113" y="121"/>
                  <a:pt x="113" y="121"/>
                </a:cubicBezTo>
                <a:cubicBezTo>
                  <a:pt x="116" y="119"/>
                  <a:pt x="119" y="117"/>
                  <a:pt x="121" y="116"/>
                </a:cubicBezTo>
                <a:cubicBezTo>
                  <a:pt x="129" y="110"/>
                  <a:pt x="135" y="103"/>
                  <a:pt x="139" y="94"/>
                </a:cubicBezTo>
                <a:cubicBezTo>
                  <a:pt x="144" y="86"/>
                  <a:pt x="146" y="77"/>
                  <a:pt x="146" y="67"/>
                </a:cubicBezTo>
                <a:cubicBezTo>
                  <a:pt x="146" y="57"/>
                  <a:pt x="144" y="48"/>
                  <a:pt x="139" y="40"/>
                </a:cubicBezTo>
                <a:cubicBezTo>
                  <a:pt x="135" y="31"/>
                  <a:pt x="129" y="24"/>
                  <a:pt x="121" y="18"/>
                </a:cubicBezTo>
                <a:cubicBezTo>
                  <a:pt x="119" y="17"/>
                  <a:pt x="116" y="15"/>
                  <a:pt x="113" y="13"/>
                </a:cubicBezTo>
                <a:cubicBezTo>
                  <a:pt x="113" y="13"/>
                  <a:pt x="112" y="13"/>
                  <a:pt x="111" y="12"/>
                </a:cubicBezTo>
                <a:cubicBezTo>
                  <a:pt x="110" y="12"/>
                  <a:pt x="109" y="12"/>
                  <a:pt x="109" y="11"/>
                </a:cubicBezTo>
                <a:cubicBezTo>
                  <a:pt x="107" y="10"/>
                  <a:pt x="105" y="8"/>
                  <a:pt x="105" y="6"/>
                </a:cubicBezTo>
                <a:cubicBezTo>
                  <a:pt x="105" y="4"/>
                  <a:pt x="106" y="3"/>
                  <a:pt x="107" y="2"/>
                </a:cubicBezTo>
                <a:cubicBezTo>
                  <a:pt x="108" y="0"/>
                  <a:pt x="110" y="0"/>
                  <a:pt x="111" y="0"/>
                </a:cubicBezTo>
                <a:cubicBezTo>
                  <a:pt x="112" y="0"/>
                  <a:pt x="113" y="0"/>
                  <a:pt x="114" y="0"/>
                </a:cubicBezTo>
                <a:cubicBezTo>
                  <a:pt x="127" y="6"/>
                  <a:pt x="138" y="15"/>
                  <a:pt x="146" y="2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43"/>
          <p:cNvSpPr>
            <a:spLocks noEditPoints="1"/>
          </p:cNvSpPr>
          <p:nvPr/>
        </p:nvSpPr>
        <p:spPr bwMode="auto">
          <a:xfrm>
            <a:off x="740543" y="1866241"/>
            <a:ext cx="137395" cy="137395"/>
          </a:xfrm>
          <a:custGeom>
            <a:avLst/>
            <a:gdLst>
              <a:gd name="T0" fmla="*/ 40 w 88"/>
              <a:gd name="T1" fmla="*/ 40 h 88"/>
              <a:gd name="T2" fmla="*/ 0 w 88"/>
              <a:gd name="T3" fmla="*/ 0 h 88"/>
              <a:gd name="T4" fmla="*/ 40 w 88"/>
              <a:gd name="T5" fmla="*/ 48 h 88"/>
              <a:gd name="T6" fmla="*/ 0 w 88"/>
              <a:gd name="T7" fmla="*/ 88 h 88"/>
              <a:gd name="T8" fmla="*/ 40 w 88"/>
              <a:gd name="T9" fmla="*/ 48 h 88"/>
              <a:gd name="T10" fmla="*/ 32 w 88"/>
              <a:gd name="T11" fmla="*/ 32 h 88"/>
              <a:gd name="T12" fmla="*/ 8 w 88"/>
              <a:gd name="T13" fmla="*/ 8 h 88"/>
              <a:gd name="T14" fmla="*/ 8 w 88"/>
              <a:gd name="T15" fmla="*/ 80 h 88"/>
              <a:gd name="T16" fmla="*/ 32 w 88"/>
              <a:gd name="T17" fmla="*/ 56 h 88"/>
              <a:gd name="T18" fmla="*/ 8 w 88"/>
              <a:gd name="T19" fmla="*/ 80 h 88"/>
              <a:gd name="T20" fmla="*/ 24 w 88"/>
              <a:gd name="T21" fmla="*/ 24 h 88"/>
              <a:gd name="T22" fmla="*/ 16 w 88"/>
              <a:gd name="T23" fmla="*/ 16 h 88"/>
              <a:gd name="T24" fmla="*/ 24 w 88"/>
              <a:gd name="T25" fmla="*/ 64 h 88"/>
              <a:gd name="T26" fmla="*/ 16 w 88"/>
              <a:gd name="T27" fmla="*/ 72 h 88"/>
              <a:gd name="T28" fmla="*/ 24 w 88"/>
              <a:gd name="T29" fmla="*/ 64 h 88"/>
              <a:gd name="T30" fmla="*/ 88 w 88"/>
              <a:gd name="T31" fmla="*/ 40 h 88"/>
              <a:gd name="T32" fmla="*/ 48 w 88"/>
              <a:gd name="T33" fmla="*/ 0 h 88"/>
              <a:gd name="T34" fmla="*/ 88 w 88"/>
              <a:gd name="T35" fmla="*/ 48 h 88"/>
              <a:gd name="T36" fmla="*/ 64 w 88"/>
              <a:gd name="T37" fmla="*/ 72 h 88"/>
              <a:gd name="T38" fmla="*/ 56 w 88"/>
              <a:gd name="T39" fmla="*/ 64 h 88"/>
              <a:gd name="T40" fmla="*/ 48 w 88"/>
              <a:gd name="T41" fmla="*/ 88 h 88"/>
              <a:gd name="T42" fmla="*/ 72 w 88"/>
              <a:gd name="T43" fmla="*/ 48 h 88"/>
              <a:gd name="T44" fmla="*/ 80 w 88"/>
              <a:gd name="T45" fmla="*/ 56 h 88"/>
              <a:gd name="T46" fmla="*/ 88 w 88"/>
              <a:gd name="T47" fmla="*/ 48 h 88"/>
              <a:gd name="T48" fmla="*/ 80 w 88"/>
              <a:gd name="T49" fmla="*/ 32 h 88"/>
              <a:gd name="T50" fmla="*/ 56 w 88"/>
              <a:gd name="T51" fmla="*/ 8 h 88"/>
              <a:gd name="T52" fmla="*/ 72 w 88"/>
              <a:gd name="T53" fmla="*/ 16 h 88"/>
              <a:gd name="T54" fmla="*/ 64 w 88"/>
              <a:gd name="T55" fmla="*/ 24 h 88"/>
              <a:gd name="T56" fmla="*/ 72 w 88"/>
              <a:gd name="T57" fmla="*/ 16 h 88"/>
              <a:gd name="T58" fmla="*/ 72 w 88"/>
              <a:gd name="T59" fmla="*/ 88 h 88"/>
              <a:gd name="T60" fmla="*/ 64 w 88"/>
              <a:gd name="T61" fmla="*/ 80 h 88"/>
              <a:gd name="T62" fmla="*/ 88 w 88"/>
              <a:gd name="T63" fmla="*/ 80 h 88"/>
              <a:gd name="T64" fmla="*/ 80 w 88"/>
              <a:gd name="T65" fmla="*/ 88 h 88"/>
              <a:gd name="T66" fmla="*/ 88 w 88"/>
              <a:gd name="T67" fmla="*/ 8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88" h="88">
                <a:moveTo>
                  <a:pt x="40" y="0"/>
                </a:moveTo>
                <a:lnTo>
                  <a:pt x="40" y="40"/>
                </a:lnTo>
                <a:lnTo>
                  <a:pt x="0" y="40"/>
                </a:lnTo>
                <a:lnTo>
                  <a:pt x="0" y="0"/>
                </a:lnTo>
                <a:lnTo>
                  <a:pt x="40" y="0"/>
                </a:lnTo>
                <a:close/>
                <a:moveTo>
                  <a:pt x="40" y="48"/>
                </a:moveTo>
                <a:lnTo>
                  <a:pt x="40" y="88"/>
                </a:lnTo>
                <a:lnTo>
                  <a:pt x="0" y="88"/>
                </a:lnTo>
                <a:lnTo>
                  <a:pt x="0" y="48"/>
                </a:lnTo>
                <a:lnTo>
                  <a:pt x="40" y="48"/>
                </a:lnTo>
                <a:close/>
                <a:moveTo>
                  <a:pt x="8" y="32"/>
                </a:moveTo>
                <a:lnTo>
                  <a:pt x="32" y="32"/>
                </a:lnTo>
                <a:lnTo>
                  <a:pt x="32" y="8"/>
                </a:lnTo>
                <a:lnTo>
                  <a:pt x="8" y="8"/>
                </a:lnTo>
                <a:lnTo>
                  <a:pt x="8" y="32"/>
                </a:lnTo>
                <a:close/>
                <a:moveTo>
                  <a:pt x="8" y="80"/>
                </a:moveTo>
                <a:lnTo>
                  <a:pt x="32" y="80"/>
                </a:lnTo>
                <a:lnTo>
                  <a:pt x="32" y="56"/>
                </a:lnTo>
                <a:lnTo>
                  <a:pt x="8" y="56"/>
                </a:lnTo>
                <a:lnTo>
                  <a:pt x="8" y="80"/>
                </a:lnTo>
                <a:close/>
                <a:moveTo>
                  <a:pt x="24" y="16"/>
                </a:moveTo>
                <a:lnTo>
                  <a:pt x="24" y="24"/>
                </a:lnTo>
                <a:lnTo>
                  <a:pt x="16" y="24"/>
                </a:lnTo>
                <a:lnTo>
                  <a:pt x="16" y="16"/>
                </a:lnTo>
                <a:lnTo>
                  <a:pt x="24" y="16"/>
                </a:lnTo>
                <a:close/>
                <a:moveTo>
                  <a:pt x="24" y="64"/>
                </a:moveTo>
                <a:lnTo>
                  <a:pt x="24" y="72"/>
                </a:lnTo>
                <a:lnTo>
                  <a:pt x="16" y="72"/>
                </a:lnTo>
                <a:lnTo>
                  <a:pt x="16" y="64"/>
                </a:lnTo>
                <a:lnTo>
                  <a:pt x="24" y="64"/>
                </a:lnTo>
                <a:close/>
                <a:moveTo>
                  <a:pt x="88" y="0"/>
                </a:moveTo>
                <a:lnTo>
                  <a:pt x="88" y="40"/>
                </a:lnTo>
                <a:lnTo>
                  <a:pt x="48" y="40"/>
                </a:lnTo>
                <a:lnTo>
                  <a:pt x="48" y="0"/>
                </a:lnTo>
                <a:lnTo>
                  <a:pt x="88" y="0"/>
                </a:lnTo>
                <a:close/>
                <a:moveTo>
                  <a:pt x="88" y="48"/>
                </a:moveTo>
                <a:lnTo>
                  <a:pt x="88" y="72"/>
                </a:lnTo>
                <a:lnTo>
                  <a:pt x="64" y="72"/>
                </a:lnTo>
                <a:lnTo>
                  <a:pt x="64" y="64"/>
                </a:lnTo>
                <a:lnTo>
                  <a:pt x="56" y="64"/>
                </a:lnTo>
                <a:lnTo>
                  <a:pt x="56" y="88"/>
                </a:lnTo>
                <a:lnTo>
                  <a:pt x="48" y="88"/>
                </a:lnTo>
                <a:lnTo>
                  <a:pt x="48" y="48"/>
                </a:lnTo>
                <a:lnTo>
                  <a:pt x="72" y="48"/>
                </a:lnTo>
                <a:lnTo>
                  <a:pt x="72" y="56"/>
                </a:lnTo>
                <a:lnTo>
                  <a:pt x="80" y="56"/>
                </a:lnTo>
                <a:lnTo>
                  <a:pt x="80" y="48"/>
                </a:lnTo>
                <a:lnTo>
                  <a:pt x="88" y="48"/>
                </a:lnTo>
                <a:close/>
                <a:moveTo>
                  <a:pt x="56" y="32"/>
                </a:moveTo>
                <a:lnTo>
                  <a:pt x="80" y="32"/>
                </a:lnTo>
                <a:lnTo>
                  <a:pt x="80" y="8"/>
                </a:lnTo>
                <a:lnTo>
                  <a:pt x="56" y="8"/>
                </a:lnTo>
                <a:lnTo>
                  <a:pt x="56" y="32"/>
                </a:lnTo>
                <a:close/>
                <a:moveTo>
                  <a:pt x="72" y="16"/>
                </a:moveTo>
                <a:lnTo>
                  <a:pt x="72" y="24"/>
                </a:lnTo>
                <a:lnTo>
                  <a:pt x="64" y="24"/>
                </a:lnTo>
                <a:lnTo>
                  <a:pt x="64" y="16"/>
                </a:lnTo>
                <a:lnTo>
                  <a:pt x="72" y="16"/>
                </a:lnTo>
                <a:close/>
                <a:moveTo>
                  <a:pt x="72" y="80"/>
                </a:moveTo>
                <a:lnTo>
                  <a:pt x="72" y="88"/>
                </a:lnTo>
                <a:lnTo>
                  <a:pt x="64" y="88"/>
                </a:lnTo>
                <a:lnTo>
                  <a:pt x="64" y="80"/>
                </a:lnTo>
                <a:lnTo>
                  <a:pt x="72" y="80"/>
                </a:lnTo>
                <a:close/>
                <a:moveTo>
                  <a:pt x="88" y="80"/>
                </a:moveTo>
                <a:lnTo>
                  <a:pt x="88" y="88"/>
                </a:lnTo>
                <a:lnTo>
                  <a:pt x="80" y="88"/>
                </a:lnTo>
                <a:lnTo>
                  <a:pt x="80" y="80"/>
                </a:lnTo>
                <a:lnTo>
                  <a:pt x="88" y="8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44"/>
          <p:cNvSpPr>
            <a:spLocks noEditPoints="1"/>
          </p:cNvSpPr>
          <p:nvPr/>
        </p:nvSpPr>
        <p:spPr bwMode="auto">
          <a:xfrm>
            <a:off x="923214" y="1866241"/>
            <a:ext cx="174866" cy="137395"/>
          </a:xfrm>
          <a:custGeom>
            <a:avLst/>
            <a:gdLst>
              <a:gd name="T0" fmla="*/ 0 w 112"/>
              <a:gd name="T1" fmla="*/ 88 h 88"/>
              <a:gd name="T2" fmla="*/ 4 w 112"/>
              <a:gd name="T3" fmla="*/ 0 h 88"/>
              <a:gd name="T4" fmla="*/ 8 w 112"/>
              <a:gd name="T5" fmla="*/ 88 h 88"/>
              <a:gd name="T6" fmla="*/ 6 w 112"/>
              <a:gd name="T7" fmla="*/ 0 h 88"/>
              <a:gd name="T8" fmla="*/ 8 w 112"/>
              <a:gd name="T9" fmla="*/ 88 h 88"/>
              <a:gd name="T10" fmla="*/ 12 w 112"/>
              <a:gd name="T11" fmla="*/ 88 h 88"/>
              <a:gd name="T12" fmla="*/ 14 w 112"/>
              <a:gd name="T13" fmla="*/ 0 h 88"/>
              <a:gd name="T14" fmla="*/ 24 w 112"/>
              <a:gd name="T15" fmla="*/ 88 h 88"/>
              <a:gd name="T16" fmla="*/ 22 w 112"/>
              <a:gd name="T17" fmla="*/ 0 h 88"/>
              <a:gd name="T18" fmla="*/ 24 w 112"/>
              <a:gd name="T19" fmla="*/ 88 h 88"/>
              <a:gd name="T20" fmla="*/ 30 w 112"/>
              <a:gd name="T21" fmla="*/ 88 h 88"/>
              <a:gd name="T22" fmla="*/ 34 w 112"/>
              <a:gd name="T23" fmla="*/ 0 h 88"/>
              <a:gd name="T24" fmla="*/ 42 w 112"/>
              <a:gd name="T25" fmla="*/ 88 h 88"/>
              <a:gd name="T26" fmla="*/ 40 w 112"/>
              <a:gd name="T27" fmla="*/ 0 h 88"/>
              <a:gd name="T28" fmla="*/ 42 w 112"/>
              <a:gd name="T29" fmla="*/ 88 h 88"/>
              <a:gd name="T30" fmla="*/ 44 w 112"/>
              <a:gd name="T31" fmla="*/ 88 h 88"/>
              <a:gd name="T32" fmla="*/ 45 w 112"/>
              <a:gd name="T33" fmla="*/ 0 h 88"/>
              <a:gd name="T34" fmla="*/ 49 w 112"/>
              <a:gd name="T35" fmla="*/ 88 h 88"/>
              <a:gd name="T36" fmla="*/ 47 w 112"/>
              <a:gd name="T37" fmla="*/ 0 h 88"/>
              <a:gd name="T38" fmla="*/ 49 w 112"/>
              <a:gd name="T39" fmla="*/ 88 h 88"/>
              <a:gd name="T40" fmla="*/ 55 w 112"/>
              <a:gd name="T41" fmla="*/ 88 h 88"/>
              <a:gd name="T42" fmla="*/ 59 w 112"/>
              <a:gd name="T43" fmla="*/ 0 h 88"/>
              <a:gd name="T44" fmla="*/ 69 w 112"/>
              <a:gd name="T45" fmla="*/ 88 h 88"/>
              <a:gd name="T46" fmla="*/ 65 w 112"/>
              <a:gd name="T47" fmla="*/ 0 h 88"/>
              <a:gd name="T48" fmla="*/ 69 w 112"/>
              <a:gd name="T49" fmla="*/ 88 h 88"/>
              <a:gd name="T50" fmla="*/ 73 w 112"/>
              <a:gd name="T51" fmla="*/ 88 h 88"/>
              <a:gd name="T52" fmla="*/ 77 w 112"/>
              <a:gd name="T53" fmla="*/ 0 h 88"/>
              <a:gd name="T54" fmla="*/ 85 w 112"/>
              <a:gd name="T55" fmla="*/ 88 h 88"/>
              <a:gd name="T56" fmla="*/ 81 w 112"/>
              <a:gd name="T57" fmla="*/ 0 h 88"/>
              <a:gd name="T58" fmla="*/ 85 w 112"/>
              <a:gd name="T59" fmla="*/ 88 h 88"/>
              <a:gd name="T60" fmla="*/ 87 w 112"/>
              <a:gd name="T61" fmla="*/ 88 h 88"/>
              <a:gd name="T62" fmla="*/ 91 w 112"/>
              <a:gd name="T63" fmla="*/ 0 h 88"/>
              <a:gd name="T64" fmla="*/ 103 w 112"/>
              <a:gd name="T65" fmla="*/ 88 h 88"/>
              <a:gd name="T66" fmla="*/ 97 w 112"/>
              <a:gd name="T67" fmla="*/ 0 h 88"/>
              <a:gd name="T68" fmla="*/ 103 w 112"/>
              <a:gd name="T69" fmla="*/ 88 h 88"/>
              <a:gd name="T70" fmla="*/ 105 w 112"/>
              <a:gd name="T71" fmla="*/ 88 h 88"/>
              <a:gd name="T72" fmla="*/ 107 w 112"/>
              <a:gd name="T73" fmla="*/ 0 h 88"/>
              <a:gd name="T74" fmla="*/ 112 w 112"/>
              <a:gd name="T75" fmla="*/ 88 h 88"/>
              <a:gd name="T76" fmla="*/ 108 w 112"/>
              <a:gd name="T77" fmla="*/ 0 h 88"/>
              <a:gd name="T78" fmla="*/ 112 w 112"/>
              <a:gd name="T79" fmla="*/ 8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2" h="88">
                <a:moveTo>
                  <a:pt x="4" y="88"/>
                </a:moveTo>
                <a:lnTo>
                  <a:pt x="0" y="88"/>
                </a:lnTo>
                <a:lnTo>
                  <a:pt x="0" y="0"/>
                </a:lnTo>
                <a:lnTo>
                  <a:pt x="4" y="0"/>
                </a:lnTo>
                <a:lnTo>
                  <a:pt x="4" y="88"/>
                </a:lnTo>
                <a:close/>
                <a:moveTo>
                  <a:pt x="8" y="88"/>
                </a:moveTo>
                <a:lnTo>
                  <a:pt x="6" y="88"/>
                </a:lnTo>
                <a:lnTo>
                  <a:pt x="6" y="0"/>
                </a:lnTo>
                <a:lnTo>
                  <a:pt x="8" y="0"/>
                </a:lnTo>
                <a:lnTo>
                  <a:pt x="8" y="88"/>
                </a:lnTo>
                <a:close/>
                <a:moveTo>
                  <a:pt x="14" y="88"/>
                </a:moveTo>
                <a:lnTo>
                  <a:pt x="12" y="88"/>
                </a:lnTo>
                <a:lnTo>
                  <a:pt x="12" y="0"/>
                </a:lnTo>
                <a:lnTo>
                  <a:pt x="14" y="0"/>
                </a:lnTo>
                <a:lnTo>
                  <a:pt x="14" y="88"/>
                </a:lnTo>
                <a:close/>
                <a:moveTo>
                  <a:pt x="24" y="88"/>
                </a:moveTo>
                <a:lnTo>
                  <a:pt x="22" y="88"/>
                </a:lnTo>
                <a:lnTo>
                  <a:pt x="22" y="0"/>
                </a:lnTo>
                <a:lnTo>
                  <a:pt x="24" y="0"/>
                </a:lnTo>
                <a:lnTo>
                  <a:pt x="24" y="88"/>
                </a:lnTo>
                <a:close/>
                <a:moveTo>
                  <a:pt x="34" y="88"/>
                </a:moveTo>
                <a:lnTo>
                  <a:pt x="30" y="88"/>
                </a:lnTo>
                <a:lnTo>
                  <a:pt x="30" y="0"/>
                </a:lnTo>
                <a:lnTo>
                  <a:pt x="34" y="0"/>
                </a:lnTo>
                <a:lnTo>
                  <a:pt x="34" y="88"/>
                </a:lnTo>
                <a:close/>
                <a:moveTo>
                  <a:pt x="42" y="88"/>
                </a:moveTo>
                <a:lnTo>
                  <a:pt x="40" y="88"/>
                </a:lnTo>
                <a:lnTo>
                  <a:pt x="40" y="0"/>
                </a:lnTo>
                <a:lnTo>
                  <a:pt x="42" y="0"/>
                </a:lnTo>
                <a:lnTo>
                  <a:pt x="42" y="88"/>
                </a:lnTo>
                <a:close/>
                <a:moveTo>
                  <a:pt x="45" y="88"/>
                </a:moveTo>
                <a:lnTo>
                  <a:pt x="44" y="88"/>
                </a:lnTo>
                <a:lnTo>
                  <a:pt x="44" y="0"/>
                </a:lnTo>
                <a:lnTo>
                  <a:pt x="45" y="0"/>
                </a:lnTo>
                <a:lnTo>
                  <a:pt x="45" y="88"/>
                </a:lnTo>
                <a:close/>
                <a:moveTo>
                  <a:pt x="49" y="88"/>
                </a:moveTo>
                <a:lnTo>
                  <a:pt x="47" y="88"/>
                </a:lnTo>
                <a:lnTo>
                  <a:pt x="47" y="0"/>
                </a:lnTo>
                <a:lnTo>
                  <a:pt x="49" y="0"/>
                </a:lnTo>
                <a:lnTo>
                  <a:pt x="49" y="88"/>
                </a:lnTo>
                <a:close/>
                <a:moveTo>
                  <a:pt x="59" y="88"/>
                </a:moveTo>
                <a:lnTo>
                  <a:pt x="55" y="88"/>
                </a:lnTo>
                <a:lnTo>
                  <a:pt x="55" y="0"/>
                </a:lnTo>
                <a:lnTo>
                  <a:pt x="59" y="0"/>
                </a:lnTo>
                <a:lnTo>
                  <a:pt x="59" y="88"/>
                </a:lnTo>
                <a:close/>
                <a:moveTo>
                  <a:pt x="69" y="88"/>
                </a:moveTo>
                <a:lnTo>
                  <a:pt x="65" y="88"/>
                </a:lnTo>
                <a:lnTo>
                  <a:pt x="65" y="0"/>
                </a:lnTo>
                <a:lnTo>
                  <a:pt x="69" y="0"/>
                </a:lnTo>
                <a:lnTo>
                  <a:pt x="69" y="88"/>
                </a:lnTo>
                <a:close/>
                <a:moveTo>
                  <a:pt x="77" y="88"/>
                </a:moveTo>
                <a:lnTo>
                  <a:pt x="73" y="88"/>
                </a:lnTo>
                <a:lnTo>
                  <a:pt x="73" y="0"/>
                </a:lnTo>
                <a:lnTo>
                  <a:pt x="77" y="0"/>
                </a:lnTo>
                <a:lnTo>
                  <a:pt x="77" y="88"/>
                </a:lnTo>
                <a:close/>
                <a:moveTo>
                  <a:pt x="85" y="88"/>
                </a:moveTo>
                <a:lnTo>
                  <a:pt x="81" y="88"/>
                </a:lnTo>
                <a:lnTo>
                  <a:pt x="81" y="0"/>
                </a:lnTo>
                <a:lnTo>
                  <a:pt x="85" y="0"/>
                </a:lnTo>
                <a:lnTo>
                  <a:pt x="85" y="88"/>
                </a:lnTo>
                <a:close/>
                <a:moveTo>
                  <a:pt x="91" y="88"/>
                </a:moveTo>
                <a:lnTo>
                  <a:pt x="87" y="88"/>
                </a:lnTo>
                <a:lnTo>
                  <a:pt x="87" y="0"/>
                </a:lnTo>
                <a:lnTo>
                  <a:pt x="91" y="0"/>
                </a:lnTo>
                <a:lnTo>
                  <a:pt x="91" y="88"/>
                </a:lnTo>
                <a:close/>
                <a:moveTo>
                  <a:pt x="103" y="88"/>
                </a:moveTo>
                <a:lnTo>
                  <a:pt x="97" y="88"/>
                </a:lnTo>
                <a:lnTo>
                  <a:pt x="97" y="0"/>
                </a:lnTo>
                <a:lnTo>
                  <a:pt x="103" y="0"/>
                </a:lnTo>
                <a:lnTo>
                  <a:pt x="103" y="88"/>
                </a:lnTo>
                <a:close/>
                <a:moveTo>
                  <a:pt x="107" y="88"/>
                </a:moveTo>
                <a:lnTo>
                  <a:pt x="105" y="88"/>
                </a:lnTo>
                <a:lnTo>
                  <a:pt x="105" y="0"/>
                </a:lnTo>
                <a:lnTo>
                  <a:pt x="107" y="0"/>
                </a:lnTo>
                <a:lnTo>
                  <a:pt x="107" y="88"/>
                </a:lnTo>
                <a:close/>
                <a:moveTo>
                  <a:pt x="112" y="88"/>
                </a:moveTo>
                <a:lnTo>
                  <a:pt x="108" y="88"/>
                </a:lnTo>
                <a:lnTo>
                  <a:pt x="108" y="0"/>
                </a:lnTo>
                <a:lnTo>
                  <a:pt x="112" y="0"/>
                </a:lnTo>
                <a:lnTo>
                  <a:pt x="112" y="8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45"/>
          <p:cNvSpPr>
            <a:spLocks noEditPoints="1"/>
          </p:cNvSpPr>
          <p:nvPr/>
        </p:nvSpPr>
        <p:spPr bwMode="auto">
          <a:xfrm>
            <a:off x="1143358" y="1866240"/>
            <a:ext cx="148324" cy="148324"/>
          </a:xfrm>
          <a:custGeom>
            <a:avLst/>
            <a:gdLst>
              <a:gd name="T0" fmla="*/ 143 w 143"/>
              <a:gd name="T1" fmla="*/ 85 h 144"/>
              <a:gd name="T2" fmla="*/ 140 w 143"/>
              <a:gd name="T3" fmla="*/ 94 h 144"/>
              <a:gd name="T4" fmla="*/ 93 w 143"/>
              <a:gd name="T5" fmla="*/ 140 h 144"/>
              <a:gd name="T6" fmla="*/ 85 w 143"/>
              <a:gd name="T7" fmla="*/ 144 h 144"/>
              <a:gd name="T8" fmla="*/ 76 w 143"/>
              <a:gd name="T9" fmla="*/ 140 h 144"/>
              <a:gd name="T10" fmla="*/ 9 w 143"/>
              <a:gd name="T11" fmla="*/ 72 h 144"/>
              <a:gd name="T12" fmla="*/ 3 w 143"/>
              <a:gd name="T13" fmla="*/ 63 h 144"/>
              <a:gd name="T14" fmla="*/ 0 w 143"/>
              <a:gd name="T15" fmla="*/ 52 h 144"/>
              <a:gd name="T16" fmla="*/ 0 w 143"/>
              <a:gd name="T17" fmla="*/ 12 h 144"/>
              <a:gd name="T18" fmla="*/ 4 w 143"/>
              <a:gd name="T19" fmla="*/ 4 h 144"/>
              <a:gd name="T20" fmla="*/ 12 w 143"/>
              <a:gd name="T21" fmla="*/ 0 h 144"/>
              <a:gd name="T22" fmla="*/ 52 w 143"/>
              <a:gd name="T23" fmla="*/ 0 h 144"/>
              <a:gd name="T24" fmla="*/ 63 w 143"/>
              <a:gd name="T25" fmla="*/ 3 h 144"/>
              <a:gd name="T26" fmla="*/ 72 w 143"/>
              <a:gd name="T27" fmla="*/ 9 h 144"/>
              <a:gd name="T28" fmla="*/ 140 w 143"/>
              <a:gd name="T29" fmla="*/ 76 h 144"/>
              <a:gd name="T30" fmla="*/ 143 w 143"/>
              <a:gd name="T31" fmla="*/ 85 h 144"/>
              <a:gd name="T32" fmla="*/ 39 w 143"/>
              <a:gd name="T33" fmla="*/ 39 h 144"/>
              <a:gd name="T34" fmla="*/ 43 w 143"/>
              <a:gd name="T35" fmla="*/ 31 h 144"/>
              <a:gd name="T36" fmla="*/ 39 w 143"/>
              <a:gd name="T37" fmla="*/ 22 h 144"/>
              <a:gd name="T38" fmla="*/ 30 w 143"/>
              <a:gd name="T39" fmla="*/ 19 h 144"/>
              <a:gd name="T40" fmla="*/ 22 w 143"/>
              <a:gd name="T41" fmla="*/ 22 h 144"/>
              <a:gd name="T42" fmla="*/ 18 w 143"/>
              <a:gd name="T43" fmla="*/ 31 h 144"/>
              <a:gd name="T44" fmla="*/ 22 w 143"/>
              <a:gd name="T45" fmla="*/ 39 h 144"/>
              <a:gd name="T46" fmla="*/ 30 w 143"/>
              <a:gd name="T47" fmla="*/ 43 h 144"/>
              <a:gd name="T48" fmla="*/ 39 w 143"/>
              <a:gd name="T49" fmla="*/ 39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3" h="144">
                <a:moveTo>
                  <a:pt x="143" y="85"/>
                </a:moveTo>
                <a:cubicBezTo>
                  <a:pt x="143" y="88"/>
                  <a:pt x="142" y="91"/>
                  <a:pt x="140" y="94"/>
                </a:cubicBezTo>
                <a:cubicBezTo>
                  <a:pt x="93" y="140"/>
                  <a:pt x="93" y="140"/>
                  <a:pt x="93" y="140"/>
                </a:cubicBezTo>
                <a:cubicBezTo>
                  <a:pt x="91" y="142"/>
                  <a:pt x="88" y="144"/>
                  <a:pt x="85" y="144"/>
                </a:cubicBezTo>
                <a:cubicBezTo>
                  <a:pt x="82" y="144"/>
                  <a:pt x="79" y="142"/>
                  <a:pt x="76" y="140"/>
                </a:cubicBezTo>
                <a:cubicBezTo>
                  <a:pt x="9" y="72"/>
                  <a:pt x="9" y="72"/>
                  <a:pt x="9" y="72"/>
                </a:cubicBezTo>
                <a:cubicBezTo>
                  <a:pt x="6" y="70"/>
                  <a:pt x="4" y="67"/>
                  <a:pt x="3" y="63"/>
                </a:cubicBezTo>
                <a:cubicBezTo>
                  <a:pt x="1" y="59"/>
                  <a:pt x="0" y="55"/>
                  <a:pt x="0" y="5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9"/>
                  <a:pt x="1" y="6"/>
                  <a:pt x="4" y="4"/>
                </a:cubicBezTo>
                <a:cubicBezTo>
                  <a:pt x="6" y="2"/>
                  <a:pt x="9" y="0"/>
                  <a:pt x="12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5" y="0"/>
                  <a:pt x="59" y="1"/>
                  <a:pt x="63" y="3"/>
                </a:cubicBezTo>
                <a:cubicBezTo>
                  <a:pt x="67" y="5"/>
                  <a:pt x="70" y="7"/>
                  <a:pt x="72" y="9"/>
                </a:cubicBezTo>
                <a:cubicBezTo>
                  <a:pt x="140" y="76"/>
                  <a:pt x="140" y="76"/>
                  <a:pt x="140" y="76"/>
                </a:cubicBezTo>
                <a:cubicBezTo>
                  <a:pt x="142" y="79"/>
                  <a:pt x="143" y="82"/>
                  <a:pt x="143" y="85"/>
                </a:cubicBezTo>
                <a:close/>
                <a:moveTo>
                  <a:pt x="39" y="39"/>
                </a:moveTo>
                <a:cubicBezTo>
                  <a:pt x="41" y="37"/>
                  <a:pt x="43" y="34"/>
                  <a:pt x="43" y="31"/>
                </a:cubicBezTo>
                <a:cubicBezTo>
                  <a:pt x="43" y="27"/>
                  <a:pt x="41" y="24"/>
                  <a:pt x="39" y="22"/>
                </a:cubicBezTo>
                <a:cubicBezTo>
                  <a:pt x="37" y="20"/>
                  <a:pt x="34" y="19"/>
                  <a:pt x="30" y="19"/>
                </a:cubicBezTo>
                <a:cubicBezTo>
                  <a:pt x="27" y="19"/>
                  <a:pt x="24" y="20"/>
                  <a:pt x="22" y="22"/>
                </a:cubicBezTo>
                <a:cubicBezTo>
                  <a:pt x="19" y="24"/>
                  <a:pt x="18" y="27"/>
                  <a:pt x="18" y="31"/>
                </a:cubicBezTo>
                <a:cubicBezTo>
                  <a:pt x="18" y="34"/>
                  <a:pt x="19" y="37"/>
                  <a:pt x="22" y="39"/>
                </a:cubicBezTo>
                <a:cubicBezTo>
                  <a:pt x="24" y="42"/>
                  <a:pt x="27" y="43"/>
                  <a:pt x="30" y="43"/>
                </a:cubicBezTo>
                <a:cubicBezTo>
                  <a:pt x="34" y="43"/>
                  <a:pt x="37" y="42"/>
                  <a:pt x="39" y="3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46"/>
          <p:cNvSpPr>
            <a:spLocks noEditPoints="1"/>
          </p:cNvSpPr>
          <p:nvPr/>
        </p:nvSpPr>
        <p:spPr bwMode="auto">
          <a:xfrm>
            <a:off x="1338523" y="1866240"/>
            <a:ext cx="185795" cy="148324"/>
          </a:xfrm>
          <a:custGeom>
            <a:avLst/>
            <a:gdLst>
              <a:gd name="T0" fmla="*/ 143 w 179"/>
              <a:gd name="T1" fmla="*/ 85 h 144"/>
              <a:gd name="T2" fmla="*/ 139 w 179"/>
              <a:gd name="T3" fmla="*/ 94 h 144"/>
              <a:gd name="T4" fmla="*/ 93 w 179"/>
              <a:gd name="T5" fmla="*/ 140 h 144"/>
              <a:gd name="T6" fmla="*/ 84 w 179"/>
              <a:gd name="T7" fmla="*/ 144 h 144"/>
              <a:gd name="T8" fmla="*/ 76 w 179"/>
              <a:gd name="T9" fmla="*/ 140 h 144"/>
              <a:gd name="T10" fmla="*/ 8 w 179"/>
              <a:gd name="T11" fmla="*/ 72 h 144"/>
              <a:gd name="T12" fmla="*/ 2 w 179"/>
              <a:gd name="T13" fmla="*/ 63 h 144"/>
              <a:gd name="T14" fmla="*/ 0 w 179"/>
              <a:gd name="T15" fmla="*/ 52 h 144"/>
              <a:gd name="T16" fmla="*/ 0 w 179"/>
              <a:gd name="T17" fmla="*/ 12 h 144"/>
              <a:gd name="T18" fmla="*/ 3 w 179"/>
              <a:gd name="T19" fmla="*/ 4 h 144"/>
              <a:gd name="T20" fmla="*/ 12 w 179"/>
              <a:gd name="T21" fmla="*/ 0 h 144"/>
              <a:gd name="T22" fmla="*/ 51 w 179"/>
              <a:gd name="T23" fmla="*/ 0 h 144"/>
              <a:gd name="T24" fmla="*/ 62 w 179"/>
              <a:gd name="T25" fmla="*/ 3 h 144"/>
              <a:gd name="T26" fmla="*/ 72 w 179"/>
              <a:gd name="T27" fmla="*/ 9 h 144"/>
              <a:gd name="T28" fmla="*/ 139 w 179"/>
              <a:gd name="T29" fmla="*/ 76 h 144"/>
              <a:gd name="T30" fmla="*/ 143 w 179"/>
              <a:gd name="T31" fmla="*/ 85 h 144"/>
              <a:gd name="T32" fmla="*/ 39 w 179"/>
              <a:gd name="T33" fmla="*/ 39 h 144"/>
              <a:gd name="T34" fmla="*/ 42 w 179"/>
              <a:gd name="T35" fmla="*/ 31 h 144"/>
              <a:gd name="T36" fmla="*/ 39 w 179"/>
              <a:gd name="T37" fmla="*/ 22 h 144"/>
              <a:gd name="T38" fmla="*/ 30 w 179"/>
              <a:gd name="T39" fmla="*/ 19 h 144"/>
              <a:gd name="T40" fmla="*/ 21 w 179"/>
              <a:gd name="T41" fmla="*/ 22 h 144"/>
              <a:gd name="T42" fmla="*/ 18 w 179"/>
              <a:gd name="T43" fmla="*/ 31 h 144"/>
              <a:gd name="T44" fmla="*/ 21 w 179"/>
              <a:gd name="T45" fmla="*/ 39 h 144"/>
              <a:gd name="T46" fmla="*/ 30 w 179"/>
              <a:gd name="T47" fmla="*/ 43 h 144"/>
              <a:gd name="T48" fmla="*/ 39 w 179"/>
              <a:gd name="T49" fmla="*/ 39 h 144"/>
              <a:gd name="T50" fmla="*/ 179 w 179"/>
              <a:gd name="T51" fmla="*/ 85 h 144"/>
              <a:gd name="T52" fmla="*/ 176 w 179"/>
              <a:gd name="T53" fmla="*/ 94 h 144"/>
              <a:gd name="T54" fmla="*/ 129 w 179"/>
              <a:gd name="T55" fmla="*/ 140 h 144"/>
              <a:gd name="T56" fmla="*/ 121 w 179"/>
              <a:gd name="T57" fmla="*/ 144 h 144"/>
              <a:gd name="T58" fmla="*/ 115 w 179"/>
              <a:gd name="T59" fmla="*/ 142 h 144"/>
              <a:gd name="T60" fmla="*/ 110 w 179"/>
              <a:gd name="T61" fmla="*/ 138 h 144"/>
              <a:gd name="T62" fmla="*/ 155 w 179"/>
              <a:gd name="T63" fmla="*/ 94 h 144"/>
              <a:gd name="T64" fmla="*/ 158 w 179"/>
              <a:gd name="T65" fmla="*/ 85 h 144"/>
              <a:gd name="T66" fmla="*/ 155 w 179"/>
              <a:gd name="T67" fmla="*/ 76 h 144"/>
              <a:gd name="T68" fmla="*/ 87 w 179"/>
              <a:gd name="T69" fmla="*/ 9 h 144"/>
              <a:gd name="T70" fmla="*/ 77 w 179"/>
              <a:gd name="T71" fmla="*/ 3 h 144"/>
              <a:gd name="T72" fmla="*/ 66 w 179"/>
              <a:gd name="T73" fmla="*/ 0 h 144"/>
              <a:gd name="T74" fmla="*/ 87 w 179"/>
              <a:gd name="T75" fmla="*/ 0 h 144"/>
              <a:gd name="T76" fmla="*/ 98 w 179"/>
              <a:gd name="T77" fmla="*/ 3 h 144"/>
              <a:gd name="T78" fmla="*/ 108 w 179"/>
              <a:gd name="T79" fmla="*/ 9 h 144"/>
              <a:gd name="T80" fmla="*/ 176 w 179"/>
              <a:gd name="T81" fmla="*/ 76 h 144"/>
              <a:gd name="T82" fmla="*/ 179 w 179"/>
              <a:gd name="T83" fmla="*/ 85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79" h="144">
                <a:moveTo>
                  <a:pt x="143" y="85"/>
                </a:moveTo>
                <a:cubicBezTo>
                  <a:pt x="143" y="88"/>
                  <a:pt x="142" y="91"/>
                  <a:pt x="139" y="94"/>
                </a:cubicBezTo>
                <a:cubicBezTo>
                  <a:pt x="93" y="140"/>
                  <a:pt x="93" y="140"/>
                  <a:pt x="93" y="140"/>
                </a:cubicBezTo>
                <a:cubicBezTo>
                  <a:pt x="91" y="142"/>
                  <a:pt x="88" y="144"/>
                  <a:pt x="84" y="144"/>
                </a:cubicBezTo>
                <a:cubicBezTo>
                  <a:pt x="81" y="144"/>
                  <a:pt x="78" y="142"/>
                  <a:pt x="76" y="140"/>
                </a:cubicBezTo>
                <a:cubicBezTo>
                  <a:pt x="8" y="72"/>
                  <a:pt x="8" y="72"/>
                  <a:pt x="8" y="72"/>
                </a:cubicBezTo>
                <a:cubicBezTo>
                  <a:pt x="6" y="70"/>
                  <a:pt x="4" y="67"/>
                  <a:pt x="2" y="63"/>
                </a:cubicBezTo>
                <a:cubicBezTo>
                  <a:pt x="1" y="59"/>
                  <a:pt x="0" y="55"/>
                  <a:pt x="0" y="5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9"/>
                  <a:pt x="1" y="6"/>
                  <a:pt x="3" y="4"/>
                </a:cubicBezTo>
                <a:cubicBezTo>
                  <a:pt x="6" y="2"/>
                  <a:pt x="9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4" y="0"/>
                  <a:pt x="58" y="1"/>
                  <a:pt x="62" y="3"/>
                </a:cubicBezTo>
                <a:cubicBezTo>
                  <a:pt x="66" y="5"/>
                  <a:pt x="69" y="7"/>
                  <a:pt x="72" y="9"/>
                </a:cubicBezTo>
                <a:cubicBezTo>
                  <a:pt x="139" y="76"/>
                  <a:pt x="139" y="76"/>
                  <a:pt x="139" y="76"/>
                </a:cubicBezTo>
                <a:cubicBezTo>
                  <a:pt x="142" y="79"/>
                  <a:pt x="143" y="82"/>
                  <a:pt x="143" y="85"/>
                </a:cubicBezTo>
                <a:close/>
                <a:moveTo>
                  <a:pt x="39" y="39"/>
                </a:moveTo>
                <a:cubicBezTo>
                  <a:pt x="41" y="37"/>
                  <a:pt x="42" y="34"/>
                  <a:pt x="42" y="31"/>
                </a:cubicBezTo>
                <a:cubicBezTo>
                  <a:pt x="42" y="27"/>
                  <a:pt x="41" y="24"/>
                  <a:pt x="39" y="22"/>
                </a:cubicBezTo>
                <a:cubicBezTo>
                  <a:pt x="36" y="20"/>
                  <a:pt x="33" y="19"/>
                  <a:pt x="30" y="19"/>
                </a:cubicBezTo>
                <a:cubicBezTo>
                  <a:pt x="27" y="19"/>
                  <a:pt x="24" y="20"/>
                  <a:pt x="21" y="22"/>
                </a:cubicBezTo>
                <a:cubicBezTo>
                  <a:pt x="19" y="24"/>
                  <a:pt x="18" y="27"/>
                  <a:pt x="18" y="31"/>
                </a:cubicBezTo>
                <a:cubicBezTo>
                  <a:pt x="18" y="34"/>
                  <a:pt x="19" y="37"/>
                  <a:pt x="21" y="39"/>
                </a:cubicBezTo>
                <a:cubicBezTo>
                  <a:pt x="24" y="42"/>
                  <a:pt x="27" y="43"/>
                  <a:pt x="30" y="43"/>
                </a:cubicBezTo>
                <a:cubicBezTo>
                  <a:pt x="33" y="43"/>
                  <a:pt x="36" y="42"/>
                  <a:pt x="39" y="39"/>
                </a:cubicBezTo>
                <a:close/>
                <a:moveTo>
                  <a:pt x="179" y="85"/>
                </a:moveTo>
                <a:cubicBezTo>
                  <a:pt x="179" y="88"/>
                  <a:pt x="178" y="91"/>
                  <a:pt x="176" y="94"/>
                </a:cubicBezTo>
                <a:cubicBezTo>
                  <a:pt x="129" y="140"/>
                  <a:pt x="129" y="140"/>
                  <a:pt x="129" y="140"/>
                </a:cubicBezTo>
                <a:cubicBezTo>
                  <a:pt x="127" y="142"/>
                  <a:pt x="124" y="144"/>
                  <a:pt x="121" y="144"/>
                </a:cubicBezTo>
                <a:cubicBezTo>
                  <a:pt x="118" y="144"/>
                  <a:pt x="117" y="143"/>
                  <a:pt x="115" y="142"/>
                </a:cubicBezTo>
                <a:cubicBezTo>
                  <a:pt x="114" y="141"/>
                  <a:pt x="112" y="140"/>
                  <a:pt x="110" y="138"/>
                </a:cubicBezTo>
                <a:cubicBezTo>
                  <a:pt x="155" y="94"/>
                  <a:pt x="155" y="94"/>
                  <a:pt x="155" y="94"/>
                </a:cubicBezTo>
                <a:cubicBezTo>
                  <a:pt x="157" y="91"/>
                  <a:pt x="158" y="88"/>
                  <a:pt x="158" y="85"/>
                </a:cubicBezTo>
                <a:cubicBezTo>
                  <a:pt x="158" y="82"/>
                  <a:pt x="157" y="79"/>
                  <a:pt x="155" y="76"/>
                </a:cubicBezTo>
                <a:cubicBezTo>
                  <a:pt x="87" y="9"/>
                  <a:pt x="87" y="9"/>
                  <a:pt x="87" y="9"/>
                </a:cubicBezTo>
                <a:cubicBezTo>
                  <a:pt x="85" y="7"/>
                  <a:pt x="81" y="5"/>
                  <a:pt x="77" y="3"/>
                </a:cubicBezTo>
                <a:cubicBezTo>
                  <a:pt x="73" y="1"/>
                  <a:pt x="70" y="0"/>
                  <a:pt x="66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91" y="0"/>
                  <a:pt x="94" y="1"/>
                  <a:pt x="98" y="3"/>
                </a:cubicBezTo>
                <a:cubicBezTo>
                  <a:pt x="103" y="5"/>
                  <a:pt x="106" y="7"/>
                  <a:pt x="108" y="9"/>
                </a:cubicBezTo>
                <a:cubicBezTo>
                  <a:pt x="176" y="76"/>
                  <a:pt x="176" y="76"/>
                  <a:pt x="176" y="76"/>
                </a:cubicBezTo>
                <a:cubicBezTo>
                  <a:pt x="178" y="79"/>
                  <a:pt x="179" y="82"/>
                  <a:pt x="179" y="8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47"/>
          <p:cNvSpPr>
            <a:spLocks noEditPoints="1"/>
          </p:cNvSpPr>
          <p:nvPr/>
        </p:nvSpPr>
        <p:spPr bwMode="auto">
          <a:xfrm>
            <a:off x="1571158" y="1866241"/>
            <a:ext cx="163937" cy="151447"/>
          </a:xfrm>
          <a:custGeom>
            <a:avLst/>
            <a:gdLst>
              <a:gd name="T0" fmla="*/ 157 w 159"/>
              <a:gd name="T1" fmla="*/ 46 h 146"/>
              <a:gd name="T2" fmla="*/ 124 w 159"/>
              <a:gd name="T3" fmla="*/ 141 h 146"/>
              <a:gd name="T4" fmla="*/ 25 w 159"/>
              <a:gd name="T5" fmla="*/ 146 h 146"/>
              <a:gd name="T6" fmla="*/ 2 w 159"/>
              <a:gd name="T7" fmla="*/ 128 h 146"/>
              <a:gd name="T8" fmla="*/ 2 w 159"/>
              <a:gd name="T9" fmla="*/ 114 h 146"/>
              <a:gd name="T10" fmla="*/ 2 w 159"/>
              <a:gd name="T11" fmla="*/ 108 h 146"/>
              <a:gd name="T12" fmla="*/ 2 w 159"/>
              <a:gd name="T13" fmla="*/ 104 h 146"/>
              <a:gd name="T14" fmla="*/ 5 w 159"/>
              <a:gd name="T15" fmla="*/ 100 h 146"/>
              <a:gd name="T16" fmla="*/ 13 w 159"/>
              <a:gd name="T17" fmla="*/ 82 h 146"/>
              <a:gd name="T18" fmla="*/ 13 w 159"/>
              <a:gd name="T19" fmla="*/ 77 h 146"/>
              <a:gd name="T20" fmla="*/ 16 w 159"/>
              <a:gd name="T21" fmla="*/ 72 h 146"/>
              <a:gd name="T22" fmla="*/ 22 w 159"/>
              <a:gd name="T23" fmla="*/ 55 h 146"/>
              <a:gd name="T24" fmla="*/ 22 w 159"/>
              <a:gd name="T25" fmla="*/ 49 h 146"/>
              <a:gd name="T26" fmla="*/ 26 w 159"/>
              <a:gd name="T27" fmla="*/ 44 h 146"/>
              <a:gd name="T28" fmla="*/ 33 w 159"/>
              <a:gd name="T29" fmla="*/ 27 h 146"/>
              <a:gd name="T30" fmla="*/ 32 w 159"/>
              <a:gd name="T31" fmla="*/ 22 h 146"/>
              <a:gd name="T32" fmla="*/ 35 w 159"/>
              <a:gd name="T33" fmla="*/ 18 h 146"/>
              <a:gd name="T34" fmla="*/ 38 w 159"/>
              <a:gd name="T35" fmla="*/ 13 h 146"/>
              <a:gd name="T36" fmla="*/ 41 w 159"/>
              <a:gd name="T37" fmla="*/ 7 h 146"/>
              <a:gd name="T38" fmla="*/ 45 w 159"/>
              <a:gd name="T39" fmla="*/ 1 h 146"/>
              <a:gd name="T40" fmla="*/ 53 w 159"/>
              <a:gd name="T41" fmla="*/ 1 h 146"/>
              <a:gd name="T42" fmla="*/ 58 w 159"/>
              <a:gd name="T43" fmla="*/ 0 h 146"/>
              <a:gd name="T44" fmla="*/ 141 w 159"/>
              <a:gd name="T45" fmla="*/ 6 h 146"/>
              <a:gd name="T46" fmla="*/ 116 w 159"/>
              <a:gd name="T47" fmla="*/ 104 h 146"/>
              <a:gd name="T48" fmla="*/ 97 w 159"/>
              <a:gd name="T49" fmla="*/ 121 h 146"/>
              <a:gd name="T50" fmla="*/ 12 w 159"/>
              <a:gd name="T51" fmla="*/ 123 h 146"/>
              <a:gd name="T52" fmla="*/ 25 w 159"/>
              <a:gd name="T53" fmla="*/ 133 h 146"/>
              <a:gd name="T54" fmla="*/ 118 w 159"/>
              <a:gd name="T55" fmla="*/ 132 h 146"/>
              <a:gd name="T56" fmla="*/ 149 w 159"/>
              <a:gd name="T57" fmla="*/ 35 h 146"/>
              <a:gd name="T58" fmla="*/ 156 w 159"/>
              <a:gd name="T59" fmla="*/ 33 h 146"/>
              <a:gd name="T60" fmla="*/ 47 w 159"/>
              <a:gd name="T61" fmla="*/ 60 h 146"/>
              <a:gd name="T62" fmla="*/ 107 w 159"/>
              <a:gd name="T63" fmla="*/ 61 h 146"/>
              <a:gd name="T64" fmla="*/ 111 w 159"/>
              <a:gd name="T65" fmla="*/ 58 h 146"/>
              <a:gd name="T66" fmla="*/ 112 w 159"/>
              <a:gd name="T67" fmla="*/ 50 h 146"/>
              <a:gd name="T68" fmla="*/ 53 w 159"/>
              <a:gd name="T69" fmla="*/ 49 h 146"/>
              <a:gd name="T70" fmla="*/ 49 w 159"/>
              <a:gd name="T71" fmla="*/ 52 h 146"/>
              <a:gd name="T72" fmla="*/ 55 w 159"/>
              <a:gd name="T73" fmla="*/ 34 h 146"/>
              <a:gd name="T74" fmla="*/ 57 w 159"/>
              <a:gd name="T75" fmla="*/ 37 h 146"/>
              <a:gd name="T76" fmla="*/ 117 w 159"/>
              <a:gd name="T77" fmla="*/ 36 h 146"/>
              <a:gd name="T78" fmla="*/ 120 w 159"/>
              <a:gd name="T79" fmla="*/ 28 h 146"/>
              <a:gd name="T80" fmla="*/ 118 w 159"/>
              <a:gd name="T81" fmla="*/ 25 h 146"/>
              <a:gd name="T82" fmla="*/ 58 w 159"/>
              <a:gd name="T83" fmla="*/ 25 h 146"/>
              <a:gd name="T84" fmla="*/ 55 w 159"/>
              <a:gd name="T85" fmla="*/ 3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9" h="146">
                <a:moveTo>
                  <a:pt x="156" y="33"/>
                </a:moveTo>
                <a:cubicBezTo>
                  <a:pt x="158" y="37"/>
                  <a:pt x="159" y="41"/>
                  <a:pt x="157" y="46"/>
                </a:cubicBezTo>
                <a:cubicBezTo>
                  <a:pt x="131" y="131"/>
                  <a:pt x="131" y="131"/>
                  <a:pt x="131" y="131"/>
                </a:cubicBezTo>
                <a:cubicBezTo>
                  <a:pt x="130" y="135"/>
                  <a:pt x="128" y="139"/>
                  <a:pt x="124" y="141"/>
                </a:cubicBezTo>
                <a:cubicBezTo>
                  <a:pt x="120" y="144"/>
                  <a:pt x="116" y="146"/>
                  <a:pt x="112" y="146"/>
                </a:cubicBezTo>
                <a:cubicBezTo>
                  <a:pt x="25" y="146"/>
                  <a:pt x="25" y="146"/>
                  <a:pt x="25" y="146"/>
                </a:cubicBezTo>
                <a:cubicBezTo>
                  <a:pt x="20" y="146"/>
                  <a:pt x="16" y="144"/>
                  <a:pt x="11" y="141"/>
                </a:cubicBezTo>
                <a:cubicBezTo>
                  <a:pt x="7" y="137"/>
                  <a:pt x="3" y="133"/>
                  <a:pt x="2" y="128"/>
                </a:cubicBezTo>
                <a:cubicBezTo>
                  <a:pt x="0" y="124"/>
                  <a:pt x="0" y="120"/>
                  <a:pt x="1" y="116"/>
                </a:cubicBezTo>
                <a:cubicBezTo>
                  <a:pt x="1" y="116"/>
                  <a:pt x="2" y="115"/>
                  <a:pt x="2" y="114"/>
                </a:cubicBezTo>
                <a:cubicBezTo>
                  <a:pt x="2" y="112"/>
                  <a:pt x="2" y="111"/>
                  <a:pt x="2" y="110"/>
                </a:cubicBezTo>
                <a:cubicBezTo>
                  <a:pt x="2" y="110"/>
                  <a:pt x="2" y="109"/>
                  <a:pt x="2" y="108"/>
                </a:cubicBezTo>
                <a:cubicBezTo>
                  <a:pt x="2" y="107"/>
                  <a:pt x="2" y="107"/>
                  <a:pt x="2" y="106"/>
                </a:cubicBezTo>
                <a:cubicBezTo>
                  <a:pt x="2" y="105"/>
                  <a:pt x="2" y="105"/>
                  <a:pt x="2" y="104"/>
                </a:cubicBezTo>
                <a:cubicBezTo>
                  <a:pt x="3" y="104"/>
                  <a:pt x="3" y="103"/>
                  <a:pt x="4" y="102"/>
                </a:cubicBezTo>
                <a:cubicBezTo>
                  <a:pt x="5" y="101"/>
                  <a:pt x="5" y="100"/>
                  <a:pt x="5" y="100"/>
                </a:cubicBezTo>
                <a:cubicBezTo>
                  <a:pt x="7" y="97"/>
                  <a:pt x="8" y="94"/>
                  <a:pt x="10" y="91"/>
                </a:cubicBezTo>
                <a:cubicBezTo>
                  <a:pt x="11" y="88"/>
                  <a:pt x="12" y="85"/>
                  <a:pt x="13" y="82"/>
                </a:cubicBezTo>
                <a:cubicBezTo>
                  <a:pt x="13" y="82"/>
                  <a:pt x="13" y="81"/>
                  <a:pt x="13" y="80"/>
                </a:cubicBezTo>
                <a:cubicBezTo>
                  <a:pt x="12" y="78"/>
                  <a:pt x="12" y="77"/>
                  <a:pt x="13" y="77"/>
                </a:cubicBezTo>
                <a:cubicBezTo>
                  <a:pt x="13" y="76"/>
                  <a:pt x="13" y="75"/>
                  <a:pt x="14" y="74"/>
                </a:cubicBezTo>
                <a:cubicBezTo>
                  <a:pt x="15" y="73"/>
                  <a:pt x="16" y="72"/>
                  <a:pt x="16" y="72"/>
                </a:cubicBezTo>
                <a:cubicBezTo>
                  <a:pt x="17" y="70"/>
                  <a:pt x="18" y="67"/>
                  <a:pt x="20" y="63"/>
                </a:cubicBezTo>
                <a:cubicBezTo>
                  <a:pt x="21" y="60"/>
                  <a:pt x="22" y="57"/>
                  <a:pt x="22" y="55"/>
                </a:cubicBezTo>
                <a:cubicBezTo>
                  <a:pt x="22" y="54"/>
                  <a:pt x="22" y="53"/>
                  <a:pt x="22" y="52"/>
                </a:cubicBezTo>
                <a:cubicBezTo>
                  <a:pt x="22" y="50"/>
                  <a:pt x="22" y="50"/>
                  <a:pt x="22" y="49"/>
                </a:cubicBezTo>
                <a:cubicBezTo>
                  <a:pt x="22" y="48"/>
                  <a:pt x="23" y="47"/>
                  <a:pt x="24" y="46"/>
                </a:cubicBezTo>
                <a:cubicBezTo>
                  <a:pt x="25" y="45"/>
                  <a:pt x="26" y="45"/>
                  <a:pt x="26" y="44"/>
                </a:cubicBezTo>
                <a:cubicBezTo>
                  <a:pt x="27" y="43"/>
                  <a:pt x="29" y="40"/>
                  <a:pt x="30" y="36"/>
                </a:cubicBezTo>
                <a:cubicBezTo>
                  <a:pt x="32" y="33"/>
                  <a:pt x="32" y="29"/>
                  <a:pt x="33" y="27"/>
                </a:cubicBezTo>
                <a:cubicBezTo>
                  <a:pt x="33" y="27"/>
                  <a:pt x="33" y="26"/>
                  <a:pt x="32" y="25"/>
                </a:cubicBezTo>
                <a:cubicBezTo>
                  <a:pt x="32" y="24"/>
                  <a:pt x="32" y="23"/>
                  <a:pt x="32" y="22"/>
                </a:cubicBezTo>
                <a:cubicBezTo>
                  <a:pt x="32" y="22"/>
                  <a:pt x="33" y="21"/>
                  <a:pt x="33" y="20"/>
                </a:cubicBezTo>
                <a:cubicBezTo>
                  <a:pt x="34" y="20"/>
                  <a:pt x="34" y="19"/>
                  <a:pt x="35" y="18"/>
                </a:cubicBezTo>
                <a:cubicBezTo>
                  <a:pt x="35" y="17"/>
                  <a:pt x="36" y="17"/>
                  <a:pt x="36" y="16"/>
                </a:cubicBezTo>
                <a:cubicBezTo>
                  <a:pt x="37" y="16"/>
                  <a:pt x="37" y="15"/>
                  <a:pt x="38" y="13"/>
                </a:cubicBezTo>
                <a:cubicBezTo>
                  <a:pt x="38" y="12"/>
                  <a:pt x="39" y="11"/>
                  <a:pt x="39" y="10"/>
                </a:cubicBezTo>
                <a:cubicBezTo>
                  <a:pt x="40" y="9"/>
                  <a:pt x="40" y="8"/>
                  <a:pt x="41" y="7"/>
                </a:cubicBezTo>
                <a:cubicBezTo>
                  <a:pt x="41" y="5"/>
                  <a:pt x="42" y="4"/>
                  <a:pt x="43" y="4"/>
                </a:cubicBezTo>
                <a:cubicBezTo>
                  <a:pt x="43" y="3"/>
                  <a:pt x="44" y="2"/>
                  <a:pt x="45" y="1"/>
                </a:cubicBezTo>
                <a:cubicBezTo>
                  <a:pt x="46" y="1"/>
                  <a:pt x="47" y="0"/>
                  <a:pt x="49" y="0"/>
                </a:cubicBezTo>
                <a:cubicBezTo>
                  <a:pt x="50" y="0"/>
                  <a:pt x="51" y="1"/>
                  <a:pt x="53" y="1"/>
                </a:cubicBezTo>
                <a:cubicBezTo>
                  <a:pt x="53" y="1"/>
                  <a:pt x="53" y="1"/>
                  <a:pt x="53" y="1"/>
                </a:cubicBezTo>
                <a:cubicBezTo>
                  <a:pt x="55" y="1"/>
                  <a:pt x="57" y="0"/>
                  <a:pt x="58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34" y="0"/>
                  <a:pt x="138" y="2"/>
                  <a:pt x="141" y="6"/>
                </a:cubicBezTo>
                <a:cubicBezTo>
                  <a:pt x="143" y="9"/>
                  <a:pt x="144" y="13"/>
                  <a:pt x="142" y="18"/>
                </a:cubicBezTo>
                <a:cubicBezTo>
                  <a:pt x="116" y="104"/>
                  <a:pt x="116" y="104"/>
                  <a:pt x="116" y="104"/>
                </a:cubicBezTo>
                <a:cubicBezTo>
                  <a:pt x="114" y="111"/>
                  <a:pt x="112" y="116"/>
                  <a:pt x="110" y="118"/>
                </a:cubicBezTo>
                <a:cubicBezTo>
                  <a:pt x="107" y="120"/>
                  <a:pt x="103" y="121"/>
                  <a:pt x="97" y="121"/>
                </a:cubicBezTo>
                <a:cubicBezTo>
                  <a:pt x="15" y="121"/>
                  <a:pt x="15" y="121"/>
                  <a:pt x="15" y="121"/>
                </a:cubicBezTo>
                <a:cubicBezTo>
                  <a:pt x="14" y="121"/>
                  <a:pt x="12" y="122"/>
                  <a:pt x="12" y="123"/>
                </a:cubicBezTo>
                <a:cubicBezTo>
                  <a:pt x="11" y="124"/>
                  <a:pt x="11" y="125"/>
                  <a:pt x="12" y="127"/>
                </a:cubicBezTo>
                <a:cubicBezTo>
                  <a:pt x="13" y="131"/>
                  <a:pt x="18" y="133"/>
                  <a:pt x="25" y="133"/>
                </a:cubicBezTo>
                <a:cubicBezTo>
                  <a:pt x="112" y="133"/>
                  <a:pt x="112" y="133"/>
                  <a:pt x="112" y="133"/>
                </a:cubicBezTo>
                <a:cubicBezTo>
                  <a:pt x="114" y="133"/>
                  <a:pt x="116" y="133"/>
                  <a:pt x="118" y="132"/>
                </a:cubicBezTo>
                <a:cubicBezTo>
                  <a:pt x="119" y="131"/>
                  <a:pt x="121" y="130"/>
                  <a:pt x="121" y="128"/>
                </a:cubicBezTo>
                <a:cubicBezTo>
                  <a:pt x="149" y="35"/>
                  <a:pt x="149" y="35"/>
                  <a:pt x="149" y="35"/>
                </a:cubicBezTo>
                <a:cubicBezTo>
                  <a:pt x="150" y="33"/>
                  <a:pt x="150" y="32"/>
                  <a:pt x="150" y="29"/>
                </a:cubicBezTo>
                <a:cubicBezTo>
                  <a:pt x="152" y="30"/>
                  <a:pt x="154" y="32"/>
                  <a:pt x="156" y="33"/>
                </a:cubicBezTo>
                <a:close/>
                <a:moveTo>
                  <a:pt x="47" y="58"/>
                </a:moveTo>
                <a:cubicBezTo>
                  <a:pt x="47" y="59"/>
                  <a:pt x="47" y="59"/>
                  <a:pt x="47" y="60"/>
                </a:cubicBezTo>
                <a:cubicBezTo>
                  <a:pt x="48" y="61"/>
                  <a:pt x="48" y="61"/>
                  <a:pt x="49" y="61"/>
                </a:cubicBezTo>
                <a:cubicBezTo>
                  <a:pt x="107" y="61"/>
                  <a:pt x="107" y="61"/>
                  <a:pt x="107" y="61"/>
                </a:cubicBezTo>
                <a:cubicBezTo>
                  <a:pt x="107" y="61"/>
                  <a:pt x="108" y="61"/>
                  <a:pt x="109" y="60"/>
                </a:cubicBezTo>
                <a:cubicBezTo>
                  <a:pt x="110" y="59"/>
                  <a:pt x="110" y="59"/>
                  <a:pt x="111" y="58"/>
                </a:cubicBezTo>
                <a:cubicBezTo>
                  <a:pt x="113" y="52"/>
                  <a:pt x="113" y="52"/>
                  <a:pt x="113" y="52"/>
                </a:cubicBezTo>
                <a:cubicBezTo>
                  <a:pt x="113" y="51"/>
                  <a:pt x="113" y="50"/>
                  <a:pt x="112" y="50"/>
                </a:cubicBezTo>
                <a:cubicBezTo>
                  <a:pt x="112" y="49"/>
                  <a:pt x="111" y="49"/>
                  <a:pt x="111" y="49"/>
                </a:cubicBezTo>
                <a:cubicBezTo>
                  <a:pt x="53" y="49"/>
                  <a:pt x="53" y="49"/>
                  <a:pt x="53" y="49"/>
                </a:cubicBezTo>
                <a:cubicBezTo>
                  <a:pt x="52" y="49"/>
                  <a:pt x="51" y="49"/>
                  <a:pt x="51" y="50"/>
                </a:cubicBezTo>
                <a:cubicBezTo>
                  <a:pt x="50" y="50"/>
                  <a:pt x="49" y="51"/>
                  <a:pt x="49" y="52"/>
                </a:cubicBezTo>
                <a:lnTo>
                  <a:pt x="47" y="58"/>
                </a:lnTo>
                <a:close/>
                <a:moveTo>
                  <a:pt x="55" y="34"/>
                </a:moveTo>
                <a:cubicBezTo>
                  <a:pt x="55" y="34"/>
                  <a:pt x="55" y="35"/>
                  <a:pt x="55" y="36"/>
                </a:cubicBezTo>
                <a:cubicBezTo>
                  <a:pt x="55" y="36"/>
                  <a:pt x="56" y="37"/>
                  <a:pt x="57" y="37"/>
                </a:cubicBezTo>
                <a:cubicBezTo>
                  <a:pt x="114" y="37"/>
                  <a:pt x="114" y="37"/>
                  <a:pt x="114" y="37"/>
                </a:cubicBezTo>
                <a:cubicBezTo>
                  <a:pt x="115" y="37"/>
                  <a:pt x="116" y="36"/>
                  <a:pt x="117" y="36"/>
                </a:cubicBezTo>
                <a:cubicBezTo>
                  <a:pt x="118" y="35"/>
                  <a:pt x="118" y="34"/>
                  <a:pt x="118" y="34"/>
                </a:cubicBezTo>
                <a:cubicBezTo>
                  <a:pt x="120" y="28"/>
                  <a:pt x="120" y="28"/>
                  <a:pt x="120" y="28"/>
                </a:cubicBezTo>
                <a:cubicBezTo>
                  <a:pt x="121" y="27"/>
                  <a:pt x="121" y="26"/>
                  <a:pt x="120" y="25"/>
                </a:cubicBezTo>
                <a:cubicBezTo>
                  <a:pt x="120" y="25"/>
                  <a:pt x="119" y="25"/>
                  <a:pt x="118" y="25"/>
                </a:cubicBezTo>
                <a:cubicBezTo>
                  <a:pt x="61" y="25"/>
                  <a:pt x="61" y="25"/>
                  <a:pt x="61" y="25"/>
                </a:cubicBezTo>
                <a:cubicBezTo>
                  <a:pt x="60" y="25"/>
                  <a:pt x="59" y="25"/>
                  <a:pt x="58" y="25"/>
                </a:cubicBezTo>
                <a:cubicBezTo>
                  <a:pt x="58" y="26"/>
                  <a:pt x="57" y="27"/>
                  <a:pt x="57" y="28"/>
                </a:cubicBezTo>
                <a:lnTo>
                  <a:pt x="55" y="3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49"/>
          <p:cNvSpPr>
            <a:spLocks noEditPoints="1"/>
          </p:cNvSpPr>
          <p:nvPr/>
        </p:nvSpPr>
        <p:spPr bwMode="auto">
          <a:xfrm>
            <a:off x="1950554" y="1866241"/>
            <a:ext cx="162376" cy="151447"/>
          </a:xfrm>
          <a:custGeom>
            <a:avLst/>
            <a:gdLst>
              <a:gd name="T0" fmla="*/ 157 w 157"/>
              <a:gd name="T1" fmla="*/ 79 h 146"/>
              <a:gd name="T2" fmla="*/ 157 w 157"/>
              <a:gd name="T3" fmla="*/ 118 h 146"/>
              <a:gd name="T4" fmla="*/ 156 w 157"/>
              <a:gd name="T5" fmla="*/ 120 h 146"/>
              <a:gd name="T6" fmla="*/ 154 w 157"/>
              <a:gd name="T7" fmla="*/ 121 h 146"/>
              <a:gd name="T8" fmla="*/ 133 w 157"/>
              <a:gd name="T9" fmla="*/ 121 h 146"/>
              <a:gd name="T10" fmla="*/ 133 w 157"/>
              <a:gd name="T11" fmla="*/ 136 h 146"/>
              <a:gd name="T12" fmla="*/ 130 w 157"/>
              <a:gd name="T13" fmla="*/ 143 h 146"/>
              <a:gd name="T14" fmla="*/ 124 w 157"/>
              <a:gd name="T15" fmla="*/ 146 h 146"/>
              <a:gd name="T16" fmla="*/ 33 w 157"/>
              <a:gd name="T17" fmla="*/ 146 h 146"/>
              <a:gd name="T18" fmla="*/ 26 w 157"/>
              <a:gd name="T19" fmla="*/ 143 h 146"/>
              <a:gd name="T20" fmla="*/ 24 w 157"/>
              <a:gd name="T21" fmla="*/ 136 h 146"/>
              <a:gd name="T22" fmla="*/ 24 w 157"/>
              <a:gd name="T23" fmla="*/ 121 h 146"/>
              <a:gd name="T24" fmla="*/ 3 w 157"/>
              <a:gd name="T25" fmla="*/ 121 h 146"/>
              <a:gd name="T26" fmla="*/ 0 w 157"/>
              <a:gd name="T27" fmla="*/ 120 h 146"/>
              <a:gd name="T28" fmla="*/ 0 w 157"/>
              <a:gd name="T29" fmla="*/ 118 h 146"/>
              <a:gd name="T30" fmla="*/ 0 w 157"/>
              <a:gd name="T31" fmla="*/ 79 h 146"/>
              <a:gd name="T32" fmla="*/ 5 w 157"/>
              <a:gd name="T33" fmla="*/ 66 h 146"/>
              <a:gd name="T34" fmla="*/ 18 w 157"/>
              <a:gd name="T35" fmla="*/ 61 h 146"/>
              <a:gd name="T36" fmla="*/ 24 w 157"/>
              <a:gd name="T37" fmla="*/ 61 h 146"/>
              <a:gd name="T38" fmla="*/ 24 w 157"/>
              <a:gd name="T39" fmla="*/ 9 h 146"/>
              <a:gd name="T40" fmla="*/ 26 w 157"/>
              <a:gd name="T41" fmla="*/ 3 h 146"/>
              <a:gd name="T42" fmla="*/ 33 w 157"/>
              <a:gd name="T43" fmla="*/ 0 h 146"/>
              <a:gd name="T44" fmla="*/ 96 w 157"/>
              <a:gd name="T45" fmla="*/ 0 h 146"/>
              <a:gd name="T46" fmla="*/ 105 w 157"/>
              <a:gd name="T47" fmla="*/ 2 h 146"/>
              <a:gd name="T48" fmla="*/ 112 w 157"/>
              <a:gd name="T49" fmla="*/ 7 h 146"/>
              <a:gd name="T50" fmla="*/ 126 w 157"/>
              <a:gd name="T51" fmla="*/ 21 h 146"/>
              <a:gd name="T52" fmla="*/ 131 w 157"/>
              <a:gd name="T53" fmla="*/ 28 h 146"/>
              <a:gd name="T54" fmla="*/ 133 w 157"/>
              <a:gd name="T55" fmla="*/ 37 h 146"/>
              <a:gd name="T56" fmla="*/ 133 w 157"/>
              <a:gd name="T57" fmla="*/ 61 h 146"/>
              <a:gd name="T58" fmla="*/ 139 w 157"/>
              <a:gd name="T59" fmla="*/ 61 h 146"/>
              <a:gd name="T60" fmla="*/ 152 w 157"/>
              <a:gd name="T61" fmla="*/ 66 h 146"/>
              <a:gd name="T62" fmla="*/ 157 w 157"/>
              <a:gd name="T63" fmla="*/ 79 h 146"/>
              <a:gd name="T64" fmla="*/ 36 w 157"/>
              <a:gd name="T65" fmla="*/ 73 h 146"/>
              <a:gd name="T66" fmla="*/ 121 w 157"/>
              <a:gd name="T67" fmla="*/ 73 h 146"/>
              <a:gd name="T68" fmla="*/ 121 w 157"/>
              <a:gd name="T69" fmla="*/ 37 h 146"/>
              <a:gd name="T70" fmla="*/ 105 w 157"/>
              <a:gd name="T71" fmla="*/ 37 h 146"/>
              <a:gd name="T72" fmla="*/ 99 w 157"/>
              <a:gd name="T73" fmla="*/ 34 h 146"/>
              <a:gd name="T74" fmla="*/ 96 w 157"/>
              <a:gd name="T75" fmla="*/ 28 h 146"/>
              <a:gd name="T76" fmla="*/ 96 w 157"/>
              <a:gd name="T77" fmla="*/ 12 h 146"/>
              <a:gd name="T78" fmla="*/ 36 w 157"/>
              <a:gd name="T79" fmla="*/ 12 h 146"/>
              <a:gd name="T80" fmla="*/ 36 w 157"/>
              <a:gd name="T81" fmla="*/ 73 h 146"/>
              <a:gd name="T82" fmla="*/ 36 w 157"/>
              <a:gd name="T83" fmla="*/ 133 h 146"/>
              <a:gd name="T84" fmla="*/ 121 w 157"/>
              <a:gd name="T85" fmla="*/ 133 h 146"/>
              <a:gd name="T86" fmla="*/ 121 w 157"/>
              <a:gd name="T87" fmla="*/ 109 h 146"/>
              <a:gd name="T88" fmla="*/ 36 w 157"/>
              <a:gd name="T89" fmla="*/ 109 h 146"/>
              <a:gd name="T90" fmla="*/ 36 w 157"/>
              <a:gd name="T91" fmla="*/ 133 h 146"/>
              <a:gd name="T92" fmla="*/ 143 w 157"/>
              <a:gd name="T93" fmla="*/ 83 h 146"/>
              <a:gd name="T94" fmla="*/ 145 w 157"/>
              <a:gd name="T95" fmla="*/ 79 h 146"/>
              <a:gd name="T96" fmla="*/ 143 w 157"/>
              <a:gd name="T97" fmla="*/ 75 h 146"/>
              <a:gd name="T98" fmla="*/ 139 w 157"/>
              <a:gd name="T99" fmla="*/ 73 h 146"/>
              <a:gd name="T100" fmla="*/ 134 w 157"/>
              <a:gd name="T101" fmla="*/ 75 h 146"/>
              <a:gd name="T102" fmla="*/ 133 w 157"/>
              <a:gd name="T103" fmla="*/ 79 h 146"/>
              <a:gd name="T104" fmla="*/ 134 w 157"/>
              <a:gd name="T105" fmla="*/ 83 h 146"/>
              <a:gd name="T106" fmla="*/ 139 w 157"/>
              <a:gd name="T107" fmla="*/ 85 h 146"/>
              <a:gd name="T108" fmla="*/ 143 w 157"/>
              <a:gd name="T109" fmla="*/ 8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57" h="146">
                <a:moveTo>
                  <a:pt x="157" y="79"/>
                </a:moveTo>
                <a:cubicBezTo>
                  <a:pt x="157" y="118"/>
                  <a:pt x="157" y="118"/>
                  <a:pt x="157" y="118"/>
                </a:cubicBezTo>
                <a:cubicBezTo>
                  <a:pt x="157" y="119"/>
                  <a:pt x="157" y="120"/>
                  <a:pt x="156" y="120"/>
                </a:cubicBezTo>
                <a:cubicBezTo>
                  <a:pt x="155" y="121"/>
                  <a:pt x="155" y="121"/>
                  <a:pt x="154" y="121"/>
                </a:cubicBezTo>
                <a:cubicBezTo>
                  <a:pt x="133" y="121"/>
                  <a:pt x="133" y="121"/>
                  <a:pt x="133" y="121"/>
                </a:cubicBezTo>
                <a:cubicBezTo>
                  <a:pt x="133" y="136"/>
                  <a:pt x="133" y="136"/>
                  <a:pt x="133" y="136"/>
                </a:cubicBezTo>
                <a:cubicBezTo>
                  <a:pt x="133" y="139"/>
                  <a:pt x="132" y="141"/>
                  <a:pt x="130" y="143"/>
                </a:cubicBezTo>
                <a:cubicBezTo>
                  <a:pt x="128" y="145"/>
                  <a:pt x="126" y="146"/>
                  <a:pt x="124" y="146"/>
                </a:cubicBezTo>
                <a:cubicBezTo>
                  <a:pt x="33" y="146"/>
                  <a:pt x="33" y="146"/>
                  <a:pt x="33" y="146"/>
                </a:cubicBezTo>
                <a:cubicBezTo>
                  <a:pt x="30" y="146"/>
                  <a:pt x="28" y="145"/>
                  <a:pt x="26" y="143"/>
                </a:cubicBezTo>
                <a:cubicBezTo>
                  <a:pt x="25" y="141"/>
                  <a:pt x="24" y="139"/>
                  <a:pt x="24" y="136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3" y="121"/>
                  <a:pt x="3" y="121"/>
                  <a:pt x="3" y="121"/>
                </a:cubicBezTo>
                <a:cubicBezTo>
                  <a:pt x="2" y="121"/>
                  <a:pt x="1" y="121"/>
                  <a:pt x="0" y="120"/>
                </a:cubicBezTo>
                <a:cubicBezTo>
                  <a:pt x="0" y="120"/>
                  <a:pt x="0" y="119"/>
                  <a:pt x="0" y="118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74"/>
                  <a:pt x="1" y="70"/>
                  <a:pt x="5" y="66"/>
                </a:cubicBezTo>
                <a:cubicBezTo>
                  <a:pt x="8" y="63"/>
                  <a:pt x="13" y="61"/>
                  <a:pt x="18" y="61"/>
                </a:cubicBezTo>
                <a:cubicBezTo>
                  <a:pt x="24" y="61"/>
                  <a:pt x="24" y="61"/>
                  <a:pt x="24" y="61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7"/>
                  <a:pt x="25" y="5"/>
                  <a:pt x="26" y="3"/>
                </a:cubicBezTo>
                <a:cubicBezTo>
                  <a:pt x="28" y="1"/>
                  <a:pt x="30" y="0"/>
                  <a:pt x="33" y="0"/>
                </a:cubicBezTo>
                <a:cubicBezTo>
                  <a:pt x="96" y="0"/>
                  <a:pt x="96" y="0"/>
                  <a:pt x="96" y="0"/>
                </a:cubicBezTo>
                <a:cubicBezTo>
                  <a:pt x="99" y="0"/>
                  <a:pt x="102" y="1"/>
                  <a:pt x="105" y="2"/>
                </a:cubicBezTo>
                <a:cubicBezTo>
                  <a:pt x="108" y="3"/>
                  <a:pt x="110" y="5"/>
                  <a:pt x="112" y="7"/>
                </a:cubicBezTo>
                <a:cubicBezTo>
                  <a:pt x="126" y="21"/>
                  <a:pt x="126" y="21"/>
                  <a:pt x="126" y="21"/>
                </a:cubicBezTo>
                <a:cubicBezTo>
                  <a:pt x="128" y="23"/>
                  <a:pt x="130" y="25"/>
                  <a:pt x="131" y="28"/>
                </a:cubicBezTo>
                <a:cubicBezTo>
                  <a:pt x="132" y="31"/>
                  <a:pt x="133" y="34"/>
                  <a:pt x="133" y="37"/>
                </a:cubicBezTo>
                <a:cubicBezTo>
                  <a:pt x="133" y="61"/>
                  <a:pt x="133" y="61"/>
                  <a:pt x="133" y="61"/>
                </a:cubicBezTo>
                <a:cubicBezTo>
                  <a:pt x="139" y="61"/>
                  <a:pt x="139" y="61"/>
                  <a:pt x="139" y="61"/>
                </a:cubicBezTo>
                <a:cubicBezTo>
                  <a:pt x="144" y="61"/>
                  <a:pt x="148" y="63"/>
                  <a:pt x="152" y="66"/>
                </a:cubicBezTo>
                <a:cubicBezTo>
                  <a:pt x="155" y="70"/>
                  <a:pt x="157" y="74"/>
                  <a:pt x="157" y="79"/>
                </a:cubicBezTo>
                <a:close/>
                <a:moveTo>
                  <a:pt x="36" y="73"/>
                </a:moveTo>
                <a:cubicBezTo>
                  <a:pt x="121" y="73"/>
                  <a:pt x="121" y="73"/>
                  <a:pt x="121" y="73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05" y="37"/>
                  <a:pt x="105" y="37"/>
                  <a:pt x="105" y="37"/>
                </a:cubicBezTo>
                <a:cubicBezTo>
                  <a:pt x="103" y="37"/>
                  <a:pt x="101" y="36"/>
                  <a:pt x="99" y="34"/>
                </a:cubicBezTo>
                <a:cubicBezTo>
                  <a:pt x="97" y="32"/>
                  <a:pt x="96" y="30"/>
                  <a:pt x="96" y="28"/>
                </a:cubicBezTo>
                <a:cubicBezTo>
                  <a:pt x="96" y="12"/>
                  <a:pt x="96" y="12"/>
                  <a:pt x="96" y="12"/>
                </a:cubicBezTo>
                <a:cubicBezTo>
                  <a:pt x="36" y="12"/>
                  <a:pt x="36" y="12"/>
                  <a:pt x="36" y="12"/>
                </a:cubicBezTo>
                <a:lnTo>
                  <a:pt x="36" y="73"/>
                </a:lnTo>
                <a:close/>
                <a:moveTo>
                  <a:pt x="36" y="133"/>
                </a:moveTo>
                <a:cubicBezTo>
                  <a:pt x="121" y="133"/>
                  <a:pt x="121" y="133"/>
                  <a:pt x="121" y="133"/>
                </a:cubicBezTo>
                <a:cubicBezTo>
                  <a:pt x="121" y="109"/>
                  <a:pt x="121" y="109"/>
                  <a:pt x="121" y="109"/>
                </a:cubicBezTo>
                <a:cubicBezTo>
                  <a:pt x="36" y="109"/>
                  <a:pt x="36" y="109"/>
                  <a:pt x="36" y="109"/>
                </a:cubicBezTo>
                <a:lnTo>
                  <a:pt x="36" y="133"/>
                </a:lnTo>
                <a:close/>
                <a:moveTo>
                  <a:pt x="143" y="83"/>
                </a:moveTo>
                <a:cubicBezTo>
                  <a:pt x="144" y="82"/>
                  <a:pt x="145" y="81"/>
                  <a:pt x="145" y="79"/>
                </a:cubicBezTo>
                <a:cubicBezTo>
                  <a:pt x="145" y="77"/>
                  <a:pt x="144" y="76"/>
                  <a:pt x="143" y="75"/>
                </a:cubicBezTo>
                <a:cubicBezTo>
                  <a:pt x="142" y="74"/>
                  <a:pt x="140" y="73"/>
                  <a:pt x="139" y="73"/>
                </a:cubicBezTo>
                <a:cubicBezTo>
                  <a:pt x="137" y="73"/>
                  <a:pt x="136" y="74"/>
                  <a:pt x="134" y="75"/>
                </a:cubicBezTo>
                <a:cubicBezTo>
                  <a:pt x="133" y="76"/>
                  <a:pt x="133" y="77"/>
                  <a:pt x="133" y="79"/>
                </a:cubicBezTo>
                <a:cubicBezTo>
                  <a:pt x="133" y="81"/>
                  <a:pt x="133" y="82"/>
                  <a:pt x="134" y="83"/>
                </a:cubicBezTo>
                <a:cubicBezTo>
                  <a:pt x="136" y="84"/>
                  <a:pt x="137" y="85"/>
                  <a:pt x="139" y="85"/>
                </a:cubicBezTo>
                <a:cubicBezTo>
                  <a:pt x="140" y="85"/>
                  <a:pt x="142" y="84"/>
                  <a:pt x="143" y="8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50"/>
          <p:cNvSpPr>
            <a:spLocks noEditPoints="1"/>
          </p:cNvSpPr>
          <p:nvPr/>
        </p:nvSpPr>
        <p:spPr bwMode="auto">
          <a:xfrm>
            <a:off x="2156646" y="1853751"/>
            <a:ext cx="188918" cy="163937"/>
          </a:xfrm>
          <a:custGeom>
            <a:avLst/>
            <a:gdLst>
              <a:gd name="T0" fmla="*/ 158 w 182"/>
              <a:gd name="T1" fmla="*/ 24 h 158"/>
              <a:gd name="T2" fmla="*/ 175 w 182"/>
              <a:gd name="T3" fmla="*/ 32 h 158"/>
              <a:gd name="T4" fmla="*/ 182 w 182"/>
              <a:gd name="T5" fmla="*/ 49 h 158"/>
              <a:gd name="T6" fmla="*/ 182 w 182"/>
              <a:gd name="T7" fmla="*/ 133 h 158"/>
              <a:gd name="T8" fmla="*/ 175 w 182"/>
              <a:gd name="T9" fmla="*/ 150 h 158"/>
              <a:gd name="T10" fmla="*/ 158 w 182"/>
              <a:gd name="T11" fmla="*/ 158 h 158"/>
              <a:gd name="T12" fmla="*/ 24 w 182"/>
              <a:gd name="T13" fmla="*/ 158 h 158"/>
              <a:gd name="T14" fmla="*/ 7 w 182"/>
              <a:gd name="T15" fmla="*/ 150 h 158"/>
              <a:gd name="T16" fmla="*/ 0 w 182"/>
              <a:gd name="T17" fmla="*/ 133 h 158"/>
              <a:gd name="T18" fmla="*/ 0 w 182"/>
              <a:gd name="T19" fmla="*/ 49 h 158"/>
              <a:gd name="T20" fmla="*/ 7 w 182"/>
              <a:gd name="T21" fmla="*/ 32 h 158"/>
              <a:gd name="T22" fmla="*/ 24 w 182"/>
              <a:gd name="T23" fmla="*/ 24 h 158"/>
              <a:gd name="T24" fmla="*/ 46 w 182"/>
              <a:gd name="T25" fmla="*/ 24 h 158"/>
              <a:gd name="T26" fmla="*/ 50 w 182"/>
              <a:gd name="T27" fmla="*/ 12 h 158"/>
              <a:gd name="T28" fmla="*/ 57 w 182"/>
              <a:gd name="T29" fmla="*/ 4 h 158"/>
              <a:gd name="T30" fmla="*/ 67 w 182"/>
              <a:gd name="T31" fmla="*/ 0 h 158"/>
              <a:gd name="T32" fmla="*/ 115 w 182"/>
              <a:gd name="T33" fmla="*/ 0 h 158"/>
              <a:gd name="T34" fmla="*/ 125 w 182"/>
              <a:gd name="T35" fmla="*/ 4 h 158"/>
              <a:gd name="T36" fmla="*/ 132 w 182"/>
              <a:gd name="T37" fmla="*/ 12 h 158"/>
              <a:gd name="T38" fmla="*/ 136 w 182"/>
              <a:gd name="T39" fmla="*/ 24 h 158"/>
              <a:gd name="T40" fmla="*/ 158 w 182"/>
              <a:gd name="T41" fmla="*/ 24 h 158"/>
              <a:gd name="T42" fmla="*/ 61 w 182"/>
              <a:gd name="T43" fmla="*/ 121 h 158"/>
              <a:gd name="T44" fmla="*/ 91 w 182"/>
              <a:gd name="T45" fmla="*/ 133 h 158"/>
              <a:gd name="T46" fmla="*/ 121 w 182"/>
              <a:gd name="T47" fmla="*/ 121 h 158"/>
              <a:gd name="T48" fmla="*/ 133 w 182"/>
              <a:gd name="T49" fmla="*/ 91 h 158"/>
              <a:gd name="T50" fmla="*/ 121 w 182"/>
              <a:gd name="T51" fmla="*/ 61 h 158"/>
              <a:gd name="T52" fmla="*/ 91 w 182"/>
              <a:gd name="T53" fmla="*/ 49 h 158"/>
              <a:gd name="T54" fmla="*/ 61 w 182"/>
              <a:gd name="T55" fmla="*/ 61 h 158"/>
              <a:gd name="T56" fmla="*/ 49 w 182"/>
              <a:gd name="T57" fmla="*/ 91 h 158"/>
              <a:gd name="T58" fmla="*/ 61 w 182"/>
              <a:gd name="T59" fmla="*/ 121 h 158"/>
              <a:gd name="T60" fmla="*/ 72 w 182"/>
              <a:gd name="T61" fmla="*/ 72 h 158"/>
              <a:gd name="T62" fmla="*/ 91 w 182"/>
              <a:gd name="T63" fmla="*/ 64 h 158"/>
              <a:gd name="T64" fmla="*/ 110 w 182"/>
              <a:gd name="T65" fmla="*/ 72 h 158"/>
              <a:gd name="T66" fmla="*/ 118 w 182"/>
              <a:gd name="T67" fmla="*/ 91 h 158"/>
              <a:gd name="T68" fmla="*/ 110 w 182"/>
              <a:gd name="T69" fmla="*/ 110 h 158"/>
              <a:gd name="T70" fmla="*/ 91 w 182"/>
              <a:gd name="T71" fmla="*/ 118 h 158"/>
              <a:gd name="T72" fmla="*/ 72 w 182"/>
              <a:gd name="T73" fmla="*/ 110 h 158"/>
              <a:gd name="T74" fmla="*/ 64 w 182"/>
              <a:gd name="T75" fmla="*/ 91 h 158"/>
              <a:gd name="T76" fmla="*/ 72 w 182"/>
              <a:gd name="T77" fmla="*/ 72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2" h="158">
                <a:moveTo>
                  <a:pt x="158" y="24"/>
                </a:moveTo>
                <a:cubicBezTo>
                  <a:pt x="164" y="24"/>
                  <a:pt x="170" y="27"/>
                  <a:pt x="175" y="32"/>
                </a:cubicBezTo>
                <a:cubicBezTo>
                  <a:pt x="179" y="36"/>
                  <a:pt x="182" y="42"/>
                  <a:pt x="182" y="49"/>
                </a:cubicBezTo>
                <a:cubicBezTo>
                  <a:pt x="182" y="133"/>
                  <a:pt x="182" y="133"/>
                  <a:pt x="182" y="133"/>
                </a:cubicBezTo>
                <a:cubicBezTo>
                  <a:pt x="182" y="140"/>
                  <a:pt x="179" y="146"/>
                  <a:pt x="175" y="150"/>
                </a:cubicBezTo>
                <a:cubicBezTo>
                  <a:pt x="170" y="155"/>
                  <a:pt x="164" y="158"/>
                  <a:pt x="158" y="158"/>
                </a:cubicBezTo>
                <a:cubicBezTo>
                  <a:pt x="24" y="158"/>
                  <a:pt x="24" y="158"/>
                  <a:pt x="24" y="158"/>
                </a:cubicBezTo>
                <a:cubicBezTo>
                  <a:pt x="18" y="158"/>
                  <a:pt x="12" y="155"/>
                  <a:pt x="7" y="150"/>
                </a:cubicBezTo>
                <a:cubicBezTo>
                  <a:pt x="3" y="146"/>
                  <a:pt x="0" y="140"/>
                  <a:pt x="0" y="133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42"/>
                  <a:pt x="3" y="36"/>
                  <a:pt x="7" y="32"/>
                </a:cubicBezTo>
                <a:cubicBezTo>
                  <a:pt x="12" y="27"/>
                  <a:pt x="18" y="24"/>
                  <a:pt x="24" y="24"/>
                </a:cubicBezTo>
                <a:cubicBezTo>
                  <a:pt x="46" y="24"/>
                  <a:pt x="46" y="24"/>
                  <a:pt x="46" y="24"/>
                </a:cubicBezTo>
                <a:cubicBezTo>
                  <a:pt x="50" y="12"/>
                  <a:pt x="50" y="12"/>
                  <a:pt x="50" y="12"/>
                </a:cubicBezTo>
                <a:cubicBezTo>
                  <a:pt x="52" y="9"/>
                  <a:pt x="54" y="6"/>
                  <a:pt x="57" y="4"/>
                </a:cubicBezTo>
                <a:cubicBezTo>
                  <a:pt x="60" y="1"/>
                  <a:pt x="63" y="0"/>
                  <a:pt x="6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19" y="0"/>
                  <a:pt x="122" y="1"/>
                  <a:pt x="125" y="4"/>
                </a:cubicBezTo>
                <a:cubicBezTo>
                  <a:pt x="128" y="6"/>
                  <a:pt x="130" y="9"/>
                  <a:pt x="132" y="12"/>
                </a:cubicBezTo>
                <a:cubicBezTo>
                  <a:pt x="136" y="24"/>
                  <a:pt x="136" y="24"/>
                  <a:pt x="136" y="24"/>
                </a:cubicBezTo>
                <a:lnTo>
                  <a:pt x="158" y="24"/>
                </a:lnTo>
                <a:close/>
                <a:moveTo>
                  <a:pt x="61" y="121"/>
                </a:moveTo>
                <a:cubicBezTo>
                  <a:pt x="69" y="129"/>
                  <a:pt x="79" y="133"/>
                  <a:pt x="91" y="133"/>
                </a:cubicBezTo>
                <a:cubicBezTo>
                  <a:pt x="103" y="133"/>
                  <a:pt x="113" y="129"/>
                  <a:pt x="121" y="121"/>
                </a:cubicBezTo>
                <a:cubicBezTo>
                  <a:pt x="129" y="113"/>
                  <a:pt x="133" y="103"/>
                  <a:pt x="133" y="91"/>
                </a:cubicBezTo>
                <a:cubicBezTo>
                  <a:pt x="133" y="79"/>
                  <a:pt x="129" y="69"/>
                  <a:pt x="121" y="61"/>
                </a:cubicBezTo>
                <a:cubicBezTo>
                  <a:pt x="113" y="53"/>
                  <a:pt x="103" y="49"/>
                  <a:pt x="91" y="49"/>
                </a:cubicBezTo>
                <a:cubicBezTo>
                  <a:pt x="79" y="49"/>
                  <a:pt x="69" y="53"/>
                  <a:pt x="61" y="61"/>
                </a:cubicBezTo>
                <a:cubicBezTo>
                  <a:pt x="53" y="69"/>
                  <a:pt x="49" y="79"/>
                  <a:pt x="49" y="91"/>
                </a:cubicBezTo>
                <a:cubicBezTo>
                  <a:pt x="49" y="103"/>
                  <a:pt x="53" y="113"/>
                  <a:pt x="61" y="121"/>
                </a:cubicBezTo>
                <a:close/>
                <a:moveTo>
                  <a:pt x="72" y="72"/>
                </a:moveTo>
                <a:cubicBezTo>
                  <a:pt x="77" y="66"/>
                  <a:pt x="83" y="64"/>
                  <a:pt x="91" y="64"/>
                </a:cubicBezTo>
                <a:cubicBezTo>
                  <a:pt x="98" y="64"/>
                  <a:pt x="105" y="66"/>
                  <a:pt x="110" y="72"/>
                </a:cubicBezTo>
                <a:cubicBezTo>
                  <a:pt x="116" y="77"/>
                  <a:pt x="118" y="84"/>
                  <a:pt x="118" y="91"/>
                </a:cubicBezTo>
                <a:cubicBezTo>
                  <a:pt x="118" y="99"/>
                  <a:pt x="116" y="105"/>
                  <a:pt x="110" y="110"/>
                </a:cubicBezTo>
                <a:cubicBezTo>
                  <a:pt x="105" y="116"/>
                  <a:pt x="98" y="118"/>
                  <a:pt x="91" y="118"/>
                </a:cubicBezTo>
                <a:cubicBezTo>
                  <a:pt x="83" y="118"/>
                  <a:pt x="77" y="116"/>
                  <a:pt x="72" y="110"/>
                </a:cubicBezTo>
                <a:cubicBezTo>
                  <a:pt x="66" y="105"/>
                  <a:pt x="64" y="99"/>
                  <a:pt x="64" y="91"/>
                </a:cubicBezTo>
                <a:cubicBezTo>
                  <a:pt x="64" y="84"/>
                  <a:pt x="66" y="77"/>
                  <a:pt x="72" y="7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51"/>
          <p:cNvSpPr>
            <a:spLocks noEditPoints="1"/>
          </p:cNvSpPr>
          <p:nvPr/>
        </p:nvSpPr>
        <p:spPr bwMode="auto">
          <a:xfrm>
            <a:off x="2389283" y="1866241"/>
            <a:ext cx="163937" cy="151447"/>
          </a:xfrm>
          <a:custGeom>
            <a:avLst/>
            <a:gdLst>
              <a:gd name="T0" fmla="*/ 0 w 157"/>
              <a:gd name="T1" fmla="*/ 146 h 146"/>
              <a:gd name="T2" fmla="*/ 0 w 157"/>
              <a:gd name="T3" fmla="*/ 138 h 146"/>
              <a:gd name="T4" fmla="*/ 6 w 157"/>
              <a:gd name="T5" fmla="*/ 137 h 146"/>
              <a:gd name="T6" fmla="*/ 11 w 157"/>
              <a:gd name="T7" fmla="*/ 136 h 146"/>
              <a:gd name="T8" fmla="*/ 16 w 157"/>
              <a:gd name="T9" fmla="*/ 135 h 146"/>
              <a:gd name="T10" fmla="*/ 20 w 157"/>
              <a:gd name="T11" fmla="*/ 132 h 146"/>
              <a:gd name="T12" fmla="*/ 23 w 157"/>
              <a:gd name="T13" fmla="*/ 127 h 146"/>
              <a:gd name="T14" fmla="*/ 45 w 157"/>
              <a:gd name="T15" fmla="*/ 69 h 146"/>
              <a:gd name="T16" fmla="*/ 72 w 157"/>
              <a:gd name="T17" fmla="*/ 0 h 146"/>
              <a:gd name="T18" fmla="*/ 79 w 157"/>
              <a:gd name="T19" fmla="*/ 0 h 146"/>
              <a:gd name="T20" fmla="*/ 84 w 157"/>
              <a:gd name="T21" fmla="*/ 0 h 146"/>
              <a:gd name="T22" fmla="*/ 85 w 157"/>
              <a:gd name="T23" fmla="*/ 2 h 146"/>
              <a:gd name="T24" fmla="*/ 104 w 157"/>
              <a:gd name="T25" fmla="*/ 48 h 146"/>
              <a:gd name="T26" fmla="*/ 114 w 157"/>
              <a:gd name="T27" fmla="*/ 72 h 146"/>
              <a:gd name="T28" fmla="*/ 125 w 157"/>
              <a:gd name="T29" fmla="*/ 98 h 146"/>
              <a:gd name="T30" fmla="*/ 130 w 157"/>
              <a:gd name="T31" fmla="*/ 112 h 146"/>
              <a:gd name="T32" fmla="*/ 137 w 157"/>
              <a:gd name="T33" fmla="*/ 128 h 146"/>
              <a:gd name="T34" fmla="*/ 141 w 157"/>
              <a:gd name="T35" fmla="*/ 133 h 146"/>
              <a:gd name="T36" fmla="*/ 149 w 157"/>
              <a:gd name="T37" fmla="*/ 136 h 146"/>
              <a:gd name="T38" fmla="*/ 157 w 157"/>
              <a:gd name="T39" fmla="*/ 138 h 146"/>
              <a:gd name="T40" fmla="*/ 157 w 157"/>
              <a:gd name="T41" fmla="*/ 143 h 146"/>
              <a:gd name="T42" fmla="*/ 157 w 157"/>
              <a:gd name="T43" fmla="*/ 144 h 146"/>
              <a:gd name="T44" fmla="*/ 157 w 157"/>
              <a:gd name="T45" fmla="*/ 146 h 146"/>
              <a:gd name="T46" fmla="*/ 139 w 157"/>
              <a:gd name="T47" fmla="*/ 145 h 146"/>
              <a:gd name="T48" fmla="*/ 121 w 157"/>
              <a:gd name="T49" fmla="*/ 144 h 146"/>
              <a:gd name="T50" fmla="*/ 101 w 157"/>
              <a:gd name="T51" fmla="*/ 145 h 146"/>
              <a:gd name="T52" fmla="*/ 84 w 157"/>
              <a:gd name="T53" fmla="*/ 145 h 146"/>
              <a:gd name="T54" fmla="*/ 84 w 157"/>
              <a:gd name="T55" fmla="*/ 138 h 146"/>
              <a:gd name="T56" fmla="*/ 97 w 157"/>
              <a:gd name="T57" fmla="*/ 135 h 146"/>
              <a:gd name="T58" fmla="*/ 98 w 157"/>
              <a:gd name="T59" fmla="*/ 135 h 146"/>
              <a:gd name="T60" fmla="*/ 100 w 157"/>
              <a:gd name="T61" fmla="*/ 135 h 146"/>
              <a:gd name="T62" fmla="*/ 101 w 157"/>
              <a:gd name="T63" fmla="*/ 134 h 146"/>
              <a:gd name="T64" fmla="*/ 102 w 157"/>
              <a:gd name="T65" fmla="*/ 134 h 146"/>
              <a:gd name="T66" fmla="*/ 103 w 157"/>
              <a:gd name="T67" fmla="*/ 133 h 146"/>
              <a:gd name="T68" fmla="*/ 104 w 157"/>
              <a:gd name="T69" fmla="*/ 132 h 146"/>
              <a:gd name="T70" fmla="*/ 104 w 157"/>
              <a:gd name="T71" fmla="*/ 131 h 146"/>
              <a:gd name="T72" fmla="*/ 102 w 157"/>
              <a:gd name="T73" fmla="*/ 122 h 146"/>
              <a:gd name="T74" fmla="*/ 95 w 157"/>
              <a:gd name="T75" fmla="*/ 105 h 146"/>
              <a:gd name="T76" fmla="*/ 91 w 157"/>
              <a:gd name="T77" fmla="*/ 95 h 146"/>
              <a:gd name="T78" fmla="*/ 48 w 157"/>
              <a:gd name="T79" fmla="*/ 95 h 146"/>
              <a:gd name="T80" fmla="*/ 41 w 157"/>
              <a:gd name="T81" fmla="*/ 114 h 146"/>
              <a:gd name="T82" fmla="*/ 36 w 157"/>
              <a:gd name="T83" fmla="*/ 129 h 146"/>
              <a:gd name="T84" fmla="*/ 37 w 157"/>
              <a:gd name="T85" fmla="*/ 133 h 146"/>
              <a:gd name="T86" fmla="*/ 42 w 157"/>
              <a:gd name="T87" fmla="*/ 135 h 146"/>
              <a:gd name="T88" fmla="*/ 46 w 157"/>
              <a:gd name="T89" fmla="*/ 136 h 146"/>
              <a:gd name="T90" fmla="*/ 52 w 157"/>
              <a:gd name="T91" fmla="*/ 137 h 146"/>
              <a:gd name="T92" fmla="*/ 55 w 157"/>
              <a:gd name="T93" fmla="*/ 137 h 146"/>
              <a:gd name="T94" fmla="*/ 56 w 157"/>
              <a:gd name="T95" fmla="*/ 143 h 146"/>
              <a:gd name="T96" fmla="*/ 55 w 157"/>
              <a:gd name="T97" fmla="*/ 145 h 146"/>
              <a:gd name="T98" fmla="*/ 39 w 157"/>
              <a:gd name="T99" fmla="*/ 144 h 146"/>
              <a:gd name="T100" fmla="*/ 22 w 157"/>
              <a:gd name="T101" fmla="*/ 143 h 146"/>
              <a:gd name="T102" fmla="*/ 20 w 157"/>
              <a:gd name="T103" fmla="*/ 144 h 146"/>
              <a:gd name="T104" fmla="*/ 18 w 157"/>
              <a:gd name="T105" fmla="*/ 144 h 146"/>
              <a:gd name="T106" fmla="*/ 0 w 157"/>
              <a:gd name="T107" fmla="*/ 146 h 146"/>
              <a:gd name="T108" fmla="*/ 69 w 157"/>
              <a:gd name="T109" fmla="*/ 41 h 146"/>
              <a:gd name="T110" fmla="*/ 53 w 157"/>
              <a:gd name="T111" fmla="*/ 84 h 146"/>
              <a:gd name="T112" fmla="*/ 65 w 157"/>
              <a:gd name="T113" fmla="*/ 84 h 146"/>
              <a:gd name="T114" fmla="*/ 81 w 157"/>
              <a:gd name="T115" fmla="*/ 84 h 146"/>
              <a:gd name="T116" fmla="*/ 86 w 157"/>
              <a:gd name="T117" fmla="*/ 84 h 146"/>
              <a:gd name="T118" fmla="*/ 69 w 157"/>
              <a:gd name="T119" fmla="*/ 4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57" h="146">
                <a:moveTo>
                  <a:pt x="0" y="146"/>
                </a:moveTo>
                <a:cubicBezTo>
                  <a:pt x="0" y="138"/>
                  <a:pt x="0" y="138"/>
                  <a:pt x="0" y="138"/>
                </a:cubicBezTo>
                <a:cubicBezTo>
                  <a:pt x="2" y="138"/>
                  <a:pt x="3" y="137"/>
                  <a:pt x="6" y="137"/>
                </a:cubicBezTo>
                <a:cubicBezTo>
                  <a:pt x="8" y="137"/>
                  <a:pt x="9" y="136"/>
                  <a:pt x="11" y="136"/>
                </a:cubicBezTo>
                <a:cubicBezTo>
                  <a:pt x="12" y="136"/>
                  <a:pt x="14" y="135"/>
                  <a:pt x="16" y="135"/>
                </a:cubicBezTo>
                <a:cubicBezTo>
                  <a:pt x="17" y="134"/>
                  <a:pt x="19" y="133"/>
                  <a:pt x="20" y="132"/>
                </a:cubicBezTo>
                <a:cubicBezTo>
                  <a:pt x="21" y="131"/>
                  <a:pt x="22" y="129"/>
                  <a:pt x="23" y="127"/>
                </a:cubicBezTo>
                <a:cubicBezTo>
                  <a:pt x="45" y="69"/>
                  <a:pt x="45" y="69"/>
                  <a:pt x="45" y="69"/>
                </a:cubicBezTo>
                <a:cubicBezTo>
                  <a:pt x="72" y="0"/>
                  <a:pt x="72" y="0"/>
                  <a:pt x="72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1"/>
                  <a:pt x="85" y="2"/>
                  <a:pt x="85" y="2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6" y="53"/>
                  <a:pt x="110" y="61"/>
                  <a:pt x="114" y="72"/>
                </a:cubicBezTo>
                <a:cubicBezTo>
                  <a:pt x="119" y="83"/>
                  <a:pt x="122" y="92"/>
                  <a:pt x="125" y="98"/>
                </a:cubicBezTo>
                <a:cubicBezTo>
                  <a:pt x="126" y="100"/>
                  <a:pt x="128" y="105"/>
                  <a:pt x="130" y="112"/>
                </a:cubicBezTo>
                <a:cubicBezTo>
                  <a:pt x="133" y="119"/>
                  <a:pt x="135" y="124"/>
                  <a:pt x="137" y="128"/>
                </a:cubicBezTo>
                <a:cubicBezTo>
                  <a:pt x="139" y="130"/>
                  <a:pt x="140" y="132"/>
                  <a:pt x="141" y="133"/>
                </a:cubicBezTo>
                <a:cubicBezTo>
                  <a:pt x="142" y="134"/>
                  <a:pt x="145" y="135"/>
                  <a:pt x="149" y="136"/>
                </a:cubicBezTo>
                <a:cubicBezTo>
                  <a:pt x="153" y="137"/>
                  <a:pt x="156" y="137"/>
                  <a:pt x="157" y="138"/>
                </a:cubicBezTo>
                <a:cubicBezTo>
                  <a:pt x="157" y="140"/>
                  <a:pt x="157" y="142"/>
                  <a:pt x="157" y="143"/>
                </a:cubicBezTo>
                <a:cubicBezTo>
                  <a:pt x="157" y="143"/>
                  <a:pt x="157" y="144"/>
                  <a:pt x="157" y="144"/>
                </a:cubicBezTo>
                <a:cubicBezTo>
                  <a:pt x="157" y="145"/>
                  <a:pt x="157" y="145"/>
                  <a:pt x="157" y="146"/>
                </a:cubicBezTo>
                <a:cubicBezTo>
                  <a:pt x="153" y="146"/>
                  <a:pt x="147" y="145"/>
                  <a:pt x="139" y="145"/>
                </a:cubicBezTo>
                <a:cubicBezTo>
                  <a:pt x="131" y="144"/>
                  <a:pt x="125" y="144"/>
                  <a:pt x="121" y="144"/>
                </a:cubicBezTo>
                <a:cubicBezTo>
                  <a:pt x="116" y="144"/>
                  <a:pt x="110" y="144"/>
                  <a:pt x="101" y="145"/>
                </a:cubicBezTo>
                <a:cubicBezTo>
                  <a:pt x="92" y="145"/>
                  <a:pt x="87" y="145"/>
                  <a:pt x="84" y="145"/>
                </a:cubicBezTo>
                <a:cubicBezTo>
                  <a:pt x="84" y="143"/>
                  <a:pt x="84" y="140"/>
                  <a:pt x="84" y="138"/>
                </a:cubicBezTo>
                <a:cubicBezTo>
                  <a:pt x="97" y="135"/>
                  <a:pt x="97" y="135"/>
                  <a:pt x="97" y="135"/>
                </a:cubicBezTo>
                <a:cubicBezTo>
                  <a:pt x="97" y="135"/>
                  <a:pt x="97" y="135"/>
                  <a:pt x="98" y="135"/>
                </a:cubicBezTo>
                <a:cubicBezTo>
                  <a:pt x="99" y="135"/>
                  <a:pt x="99" y="135"/>
                  <a:pt x="100" y="135"/>
                </a:cubicBezTo>
                <a:cubicBezTo>
                  <a:pt x="100" y="135"/>
                  <a:pt x="100" y="135"/>
                  <a:pt x="101" y="134"/>
                </a:cubicBezTo>
                <a:cubicBezTo>
                  <a:pt x="102" y="134"/>
                  <a:pt x="102" y="134"/>
                  <a:pt x="102" y="134"/>
                </a:cubicBezTo>
                <a:cubicBezTo>
                  <a:pt x="103" y="134"/>
                  <a:pt x="103" y="133"/>
                  <a:pt x="103" y="133"/>
                </a:cubicBezTo>
                <a:cubicBezTo>
                  <a:pt x="104" y="133"/>
                  <a:pt x="104" y="132"/>
                  <a:pt x="104" y="132"/>
                </a:cubicBezTo>
                <a:cubicBezTo>
                  <a:pt x="104" y="132"/>
                  <a:pt x="104" y="131"/>
                  <a:pt x="104" y="131"/>
                </a:cubicBezTo>
                <a:cubicBezTo>
                  <a:pt x="104" y="130"/>
                  <a:pt x="103" y="127"/>
                  <a:pt x="102" y="122"/>
                </a:cubicBezTo>
                <a:cubicBezTo>
                  <a:pt x="100" y="117"/>
                  <a:pt x="97" y="111"/>
                  <a:pt x="95" y="105"/>
                </a:cubicBezTo>
                <a:cubicBezTo>
                  <a:pt x="92" y="99"/>
                  <a:pt x="91" y="96"/>
                  <a:pt x="91" y="95"/>
                </a:cubicBezTo>
                <a:cubicBezTo>
                  <a:pt x="48" y="95"/>
                  <a:pt x="48" y="95"/>
                  <a:pt x="48" y="95"/>
                </a:cubicBezTo>
                <a:cubicBezTo>
                  <a:pt x="47" y="99"/>
                  <a:pt x="44" y="105"/>
                  <a:pt x="41" y="114"/>
                </a:cubicBezTo>
                <a:cubicBezTo>
                  <a:pt x="38" y="122"/>
                  <a:pt x="36" y="127"/>
                  <a:pt x="36" y="129"/>
                </a:cubicBezTo>
                <a:cubicBezTo>
                  <a:pt x="36" y="130"/>
                  <a:pt x="37" y="132"/>
                  <a:pt x="37" y="133"/>
                </a:cubicBezTo>
                <a:cubicBezTo>
                  <a:pt x="38" y="134"/>
                  <a:pt x="40" y="134"/>
                  <a:pt x="42" y="135"/>
                </a:cubicBezTo>
                <a:cubicBezTo>
                  <a:pt x="43" y="135"/>
                  <a:pt x="45" y="136"/>
                  <a:pt x="46" y="136"/>
                </a:cubicBezTo>
                <a:cubicBezTo>
                  <a:pt x="47" y="136"/>
                  <a:pt x="49" y="137"/>
                  <a:pt x="52" y="137"/>
                </a:cubicBezTo>
                <a:cubicBezTo>
                  <a:pt x="54" y="137"/>
                  <a:pt x="55" y="137"/>
                  <a:pt x="55" y="137"/>
                </a:cubicBezTo>
                <a:cubicBezTo>
                  <a:pt x="56" y="139"/>
                  <a:pt x="56" y="140"/>
                  <a:pt x="56" y="143"/>
                </a:cubicBezTo>
                <a:cubicBezTo>
                  <a:pt x="56" y="143"/>
                  <a:pt x="55" y="144"/>
                  <a:pt x="55" y="145"/>
                </a:cubicBezTo>
                <a:cubicBezTo>
                  <a:pt x="52" y="145"/>
                  <a:pt x="46" y="145"/>
                  <a:pt x="39" y="144"/>
                </a:cubicBezTo>
                <a:cubicBezTo>
                  <a:pt x="32" y="144"/>
                  <a:pt x="26" y="143"/>
                  <a:pt x="22" y="143"/>
                </a:cubicBezTo>
                <a:cubicBezTo>
                  <a:pt x="22" y="143"/>
                  <a:pt x="21" y="144"/>
                  <a:pt x="20" y="144"/>
                </a:cubicBezTo>
                <a:cubicBezTo>
                  <a:pt x="19" y="144"/>
                  <a:pt x="18" y="144"/>
                  <a:pt x="18" y="144"/>
                </a:cubicBezTo>
                <a:cubicBezTo>
                  <a:pt x="13" y="145"/>
                  <a:pt x="7" y="146"/>
                  <a:pt x="0" y="146"/>
                </a:cubicBezTo>
                <a:close/>
                <a:moveTo>
                  <a:pt x="69" y="41"/>
                </a:moveTo>
                <a:cubicBezTo>
                  <a:pt x="53" y="84"/>
                  <a:pt x="53" y="84"/>
                  <a:pt x="53" y="84"/>
                </a:cubicBezTo>
                <a:cubicBezTo>
                  <a:pt x="55" y="84"/>
                  <a:pt x="59" y="84"/>
                  <a:pt x="65" y="84"/>
                </a:cubicBezTo>
                <a:cubicBezTo>
                  <a:pt x="72" y="84"/>
                  <a:pt x="77" y="84"/>
                  <a:pt x="81" y="84"/>
                </a:cubicBezTo>
                <a:cubicBezTo>
                  <a:pt x="82" y="84"/>
                  <a:pt x="84" y="84"/>
                  <a:pt x="86" y="84"/>
                </a:cubicBezTo>
                <a:cubicBezTo>
                  <a:pt x="81" y="68"/>
                  <a:pt x="75" y="54"/>
                  <a:pt x="69" y="4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52"/>
          <p:cNvSpPr>
            <a:spLocks noEditPoints="1"/>
          </p:cNvSpPr>
          <p:nvPr/>
        </p:nvSpPr>
        <p:spPr bwMode="auto">
          <a:xfrm>
            <a:off x="2598498" y="1866241"/>
            <a:ext cx="137395" cy="151447"/>
          </a:xfrm>
          <a:custGeom>
            <a:avLst/>
            <a:gdLst>
              <a:gd name="T0" fmla="*/ 0 w 133"/>
              <a:gd name="T1" fmla="*/ 137 h 146"/>
              <a:gd name="T2" fmla="*/ 18 w 133"/>
              <a:gd name="T3" fmla="*/ 133 h 146"/>
              <a:gd name="T4" fmla="*/ 20 w 133"/>
              <a:gd name="T5" fmla="*/ 127 h 146"/>
              <a:gd name="T6" fmla="*/ 21 w 133"/>
              <a:gd name="T7" fmla="*/ 120 h 146"/>
              <a:gd name="T8" fmla="*/ 21 w 133"/>
              <a:gd name="T9" fmla="*/ 114 h 146"/>
              <a:gd name="T10" fmla="*/ 19 w 133"/>
              <a:gd name="T11" fmla="*/ 14 h 146"/>
              <a:gd name="T12" fmla="*/ 12 w 133"/>
              <a:gd name="T13" fmla="*/ 12 h 146"/>
              <a:gd name="T14" fmla="*/ 3 w 133"/>
              <a:gd name="T15" fmla="*/ 10 h 146"/>
              <a:gd name="T16" fmla="*/ 0 w 133"/>
              <a:gd name="T17" fmla="*/ 2 h 146"/>
              <a:gd name="T18" fmla="*/ 67 w 133"/>
              <a:gd name="T19" fmla="*/ 0 h 146"/>
              <a:gd name="T20" fmla="*/ 80 w 133"/>
              <a:gd name="T21" fmla="*/ 0 h 146"/>
              <a:gd name="T22" fmla="*/ 105 w 133"/>
              <a:gd name="T23" fmla="*/ 6 h 146"/>
              <a:gd name="T24" fmla="*/ 122 w 133"/>
              <a:gd name="T25" fmla="*/ 22 h 146"/>
              <a:gd name="T26" fmla="*/ 124 w 133"/>
              <a:gd name="T27" fmla="*/ 44 h 146"/>
              <a:gd name="T28" fmla="*/ 114 w 133"/>
              <a:gd name="T29" fmla="*/ 57 h 146"/>
              <a:gd name="T30" fmla="*/ 99 w 133"/>
              <a:gd name="T31" fmla="*/ 65 h 146"/>
              <a:gd name="T32" fmla="*/ 133 w 133"/>
              <a:gd name="T33" fmla="*/ 101 h 146"/>
              <a:gd name="T34" fmla="*/ 121 w 133"/>
              <a:gd name="T35" fmla="*/ 130 h 146"/>
              <a:gd name="T36" fmla="*/ 92 w 133"/>
              <a:gd name="T37" fmla="*/ 143 h 146"/>
              <a:gd name="T38" fmla="*/ 63 w 133"/>
              <a:gd name="T39" fmla="*/ 144 h 146"/>
              <a:gd name="T40" fmla="*/ 22 w 133"/>
              <a:gd name="T41" fmla="*/ 144 h 146"/>
              <a:gd name="T42" fmla="*/ 51 w 133"/>
              <a:gd name="T43" fmla="*/ 62 h 146"/>
              <a:gd name="T44" fmla="*/ 75 w 133"/>
              <a:gd name="T45" fmla="*/ 61 h 146"/>
              <a:gd name="T46" fmla="*/ 92 w 133"/>
              <a:gd name="T47" fmla="*/ 48 h 146"/>
              <a:gd name="T48" fmla="*/ 92 w 133"/>
              <a:gd name="T49" fmla="*/ 23 h 146"/>
              <a:gd name="T50" fmla="*/ 74 w 133"/>
              <a:gd name="T51" fmla="*/ 11 h 146"/>
              <a:gd name="T52" fmla="*/ 50 w 133"/>
              <a:gd name="T53" fmla="*/ 11 h 146"/>
              <a:gd name="T54" fmla="*/ 51 w 133"/>
              <a:gd name="T55" fmla="*/ 40 h 146"/>
              <a:gd name="T56" fmla="*/ 51 w 133"/>
              <a:gd name="T57" fmla="*/ 55 h 146"/>
              <a:gd name="T58" fmla="*/ 52 w 133"/>
              <a:gd name="T59" fmla="*/ 132 h 146"/>
              <a:gd name="T60" fmla="*/ 101 w 133"/>
              <a:gd name="T61" fmla="*/ 103 h 146"/>
              <a:gd name="T62" fmla="*/ 91 w 133"/>
              <a:gd name="T63" fmla="*/ 79 h 146"/>
              <a:gd name="T64" fmla="*/ 77 w 133"/>
              <a:gd name="T65" fmla="*/ 73 h 146"/>
              <a:gd name="T66" fmla="*/ 60 w 133"/>
              <a:gd name="T67" fmla="*/ 71 h 146"/>
              <a:gd name="T68" fmla="*/ 51 w 133"/>
              <a:gd name="T69" fmla="*/ 87 h 146"/>
              <a:gd name="T70" fmla="*/ 51 w 133"/>
              <a:gd name="T71" fmla="*/ 109 h 146"/>
              <a:gd name="T72" fmla="*/ 51 w 133"/>
              <a:gd name="T73" fmla="*/ 12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3" h="146">
                <a:moveTo>
                  <a:pt x="0" y="146"/>
                </a:moveTo>
                <a:cubicBezTo>
                  <a:pt x="0" y="137"/>
                  <a:pt x="0" y="137"/>
                  <a:pt x="0" y="137"/>
                </a:cubicBezTo>
                <a:cubicBezTo>
                  <a:pt x="1" y="136"/>
                  <a:pt x="4" y="136"/>
                  <a:pt x="8" y="135"/>
                </a:cubicBezTo>
                <a:cubicBezTo>
                  <a:pt x="12" y="134"/>
                  <a:pt x="16" y="134"/>
                  <a:pt x="18" y="133"/>
                </a:cubicBezTo>
                <a:cubicBezTo>
                  <a:pt x="18" y="132"/>
                  <a:pt x="19" y="131"/>
                  <a:pt x="19" y="130"/>
                </a:cubicBezTo>
                <a:cubicBezTo>
                  <a:pt x="19" y="129"/>
                  <a:pt x="20" y="128"/>
                  <a:pt x="20" y="127"/>
                </a:cubicBezTo>
                <a:cubicBezTo>
                  <a:pt x="20" y="126"/>
                  <a:pt x="20" y="125"/>
                  <a:pt x="20" y="124"/>
                </a:cubicBezTo>
                <a:cubicBezTo>
                  <a:pt x="21" y="123"/>
                  <a:pt x="21" y="122"/>
                  <a:pt x="21" y="120"/>
                </a:cubicBezTo>
                <a:cubicBezTo>
                  <a:pt x="21" y="119"/>
                  <a:pt x="21" y="118"/>
                  <a:pt x="21" y="117"/>
                </a:cubicBezTo>
                <a:cubicBezTo>
                  <a:pt x="21" y="116"/>
                  <a:pt x="21" y="115"/>
                  <a:pt x="21" y="114"/>
                </a:cubicBezTo>
                <a:cubicBezTo>
                  <a:pt x="21" y="112"/>
                  <a:pt x="21" y="111"/>
                  <a:pt x="21" y="111"/>
                </a:cubicBezTo>
                <a:cubicBezTo>
                  <a:pt x="21" y="49"/>
                  <a:pt x="20" y="17"/>
                  <a:pt x="19" y="14"/>
                </a:cubicBezTo>
                <a:cubicBezTo>
                  <a:pt x="18" y="13"/>
                  <a:pt x="18" y="13"/>
                  <a:pt x="17" y="13"/>
                </a:cubicBezTo>
                <a:cubicBezTo>
                  <a:pt x="15" y="12"/>
                  <a:pt x="14" y="12"/>
                  <a:pt x="12" y="12"/>
                </a:cubicBezTo>
                <a:cubicBezTo>
                  <a:pt x="11" y="11"/>
                  <a:pt x="9" y="11"/>
                  <a:pt x="8" y="11"/>
                </a:cubicBezTo>
                <a:cubicBezTo>
                  <a:pt x="6" y="11"/>
                  <a:pt x="5" y="11"/>
                  <a:pt x="3" y="10"/>
                </a:cubicBezTo>
                <a:cubicBezTo>
                  <a:pt x="2" y="10"/>
                  <a:pt x="1" y="10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6" y="2"/>
                  <a:pt x="17" y="2"/>
                  <a:pt x="32" y="1"/>
                </a:cubicBezTo>
                <a:cubicBezTo>
                  <a:pt x="47" y="1"/>
                  <a:pt x="59" y="0"/>
                  <a:pt x="67" y="0"/>
                </a:cubicBezTo>
                <a:cubicBezTo>
                  <a:pt x="69" y="0"/>
                  <a:pt x="71" y="0"/>
                  <a:pt x="74" y="0"/>
                </a:cubicBezTo>
                <a:cubicBezTo>
                  <a:pt x="77" y="0"/>
                  <a:pt x="79" y="0"/>
                  <a:pt x="80" y="0"/>
                </a:cubicBezTo>
                <a:cubicBezTo>
                  <a:pt x="85" y="0"/>
                  <a:pt x="89" y="1"/>
                  <a:pt x="93" y="2"/>
                </a:cubicBezTo>
                <a:cubicBezTo>
                  <a:pt x="97" y="2"/>
                  <a:pt x="101" y="4"/>
                  <a:pt x="105" y="6"/>
                </a:cubicBezTo>
                <a:cubicBezTo>
                  <a:pt x="109" y="7"/>
                  <a:pt x="113" y="10"/>
                  <a:pt x="115" y="12"/>
                </a:cubicBezTo>
                <a:cubicBezTo>
                  <a:pt x="118" y="15"/>
                  <a:pt x="121" y="18"/>
                  <a:pt x="122" y="22"/>
                </a:cubicBezTo>
                <a:cubicBezTo>
                  <a:pt x="124" y="26"/>
                  <a:pt x="125" y="31"/>
                  <a:pt x="125" y="35"/>
                </a:cubicBezTo>
                <a:cubicBezTo>
                  <a:pt x="125" y="39"/>
                  <a:pt x="125" y="42"/>
                  <a:pt x="124" y="44"/>
                </a:cubicBezTo>
                <a:cubicBezTo>
                  <a:pt x="122" y="47"/>
                  <a:pt x="121" y="49"/>
                  <a:pt x="120" y="51"/>
                </a:cubicBezTo>
                <a:cubicBezTo>
                  <a:pt x="118" y="53"/>
                  <a:pt x="116" y="55"/>
                  <a:pt x="114" y="57"/>
                </a:cubicBezTo>
                <a:cubicBezTo>
                  <a:pt x="111" y="58"/>
                  <a:pt x="109" y="60"/>
                  <a:pt x="107" y="61"/>
                </a:cubicBezTo>
                <a:cubicBezTo>
                  <a:pt x="105" y="62"/>
                  <a:pt x="102" y="63"/>
                  <a:pt x="99" y="65"/>
                </a:cubicBezTo>
                <a:cubicBezTo>
                  <a:pt x="109" y="67"/>
                  <a:pt x="117" y="71"/>
                  <a:pt x="123" y="77"/>
                </a:cubicBezTo>
                <a:cubicBezTo>
                  <a:pt x="130" y="83"/>
                  <a:pt x="133" y="91"/>
                  <a:pt x="133" y="101"/>
                </a:cubicBezTo>
                <a:cubicBezTo>
                  <a:pt x="133" y="107"/>
                  <a:pt x="132" y="113"/>
                  <a:pt x="130" y="118"/>
                </a:cubicBezTo>
                <a:cubicBezTo>
                  <a:pt x="127" y="123"/>
                  <a:pt x="124" y="127"/>
                  <a:pt x="121" y="130"/>
                </a:cubicBezTo>
                <a:cubicBezTo>
                  <a:pt x="117" y="133"/>
                  <a:pt x="113" y="136"/>
                  <a:pt x="108" y="138"/>
                </a:cubicBezTo>
                <a:cubicBezTo>
                  <a:pt x="103" y="140"/>
                  <a:pt x="97" y="142"/>
                  <a:pt x="92" y="143"/>
                </a:cubicBezTo>
                <a:cubicBezTo>
                  <a:pt x="87" y="144"/>
                  <a:pt x="81" y="144"/>
                  <a:pt x="76" y="144"/>
                </a:cubicBezTo>
                <a:cubicBezTo>
                  <a:pt x="73" y="144"/>
                  <a:pt x="69" y="144"/>
                  <a:pt x="63" y="144"/>
                </a:cubicBezTo>
                <a:cubicBezTo>
                  <a:pt x="58" y="143"/>
                  <a:pt x="53" y="143"/>
                  <a:pt x="51" y="143"/>
                </a:cubicBezTo>
                <a:cubicBezTo>
                  <a:pt x="44" y="143"/>
                  <a:pt x="34" y="144"/>
                  <a:pt x="22" y="144"/>
                </a:cubicBezTo>
                <a:cubicBezTo>
                  <a:pt x="9" y="145"/>
                  <a:pt x="2" y="146"/>
                  <a:pt x="0" y="146"/>
                </a:cubicBezTo>
                <a:close/>
                <a:moveTo>
                  <a:pt x="51" y="62"/>
                </a:moveTo>
                <a:cubicBezTo>
                  <a:pt x="54" y="62"/>
                  <a:pt x="57" y="62"/>
                  <a:pt x="61" y="62"/>
                </a:cubicBezTo>
                <a:cubicBezTo>
                  <a:pt x="66" y="62"/>
                  <a:pt x="71" y="62"/>
                  <a:pt x="75" y="61"/>
                </a:cubicBezTo>
                <a:cubicBezTo>
                  <a:pt x="79" y="60"/>
                  <a:pt x="82" y="59"/>
                  <a:pt x="85" y="57"/>
                </a:cubicBezTo>
                <a:cubicBezTo>
                  <a:pt x="88" y="55"/>
                  <a:pt x="91" y="52"/>
                  <a:pt x="92" y="48"/>
                </a:cubicBezTo>
                <a:cubicBezTo>
                  <a:pt x="94" y="45"/>
                  <a:pt x="95" y="40"/>
                  <a:pt x="95" y="35"/>
                </a:cubicBezTo>
                <a:cubicBezTo>
                  <a:pt x="95" y="30"/>
                  <a:pt x="94" y="27"/>
                  <a:pt x="92" y="23"/>
                </a:cubicBezTo>
                <a:cubicBezTo>
                  <a:pt x="90" y="20"/>
                  <a:pt x="87" y="17"/>
                  <a:pt x="84" y="16"/>
                </a:cubicBezTo>
                <a:cubicBezTo>
                  <a:pt x="81" y="14"/>
                  <a:pt x="78" y="12"/>
                  <a:pt x="74" y="11"/>
                </a:cubicBezTo>
                <a:cubicBezTo>
                  <a:pt x="70" y="11"/>
                  <a:pt x="67" y="10"/>
                  <a:pt x="62" y="10"/>
                </a:cubicBezTo>
                <a:cubicBezTo>
                  <a:pt x="59" y="10"/>
                  <a:pt x="55" y="10"/>
                  <a:pt x="50" y="11"/>
                </a:cubicBezTo>
                <a:cubicBezTo>
                  <a:pt x="50" y="14"/>
                  <a:pt x="50" y="19"/>
                  <a:pt x="50" y="26"/>
                </a:cubicBezTo>
                <a:cubicBezTo>
                  <a:pt x="51" y="32"/>
                  <a:pt x="51" y="37"/>
                  <a:pt x="51" y="40"/>
                </a:cubicBezTo>
                <a:cubicBezTo>
                  <a:pt x="51" y="42"/>
                  <a:pt x="51" y="44"/>
                  <a:pt x="51" y="48"/>
                </a:cubicBezTo>
                <a:cubicBezTo>
                  <a:pt x="51" y="51"/>
                  <a:pt x="51" y="53"/>
                  <a:pt x="51" y="55"/>
                </a:cubicBezTo>
                <a:cubicBezTo>
                  <a:pt x="51" y="58"/>
                  <a:pt x="51" y="60"/>
                  <a:pt x="51" y="62"/>
                </a:cubicBezTo>
                <a:close/>
                <a:moveTo>
                  <a:pt x="52" y="132"/>
                </a:moveTo>
                <a:cubicBezTo>
                  <a:pt x="57" y="134"/>
                  <a:pt x="61" y="135"/>
                  <a:pt x="65" y="135"/>
                </a:cubicBezTo>
                <a:cubicBezTo>
                  <a:pt x="89" y="135"/>
                  <a:pt x="101" y="125"/>
                  <a:pt x="101" y="103"/>
                </a:cubicBezTo>
                <a:cubicBezTo>
                  <a:pt x="101" y="96"/>
                  <a:pt x="100" y="91"/>
                  <a:pt x="97" y="86"/>
                </a:cubicBezTo>
                <a:cubicBezTo>
                  <a:pt x="95" y="84"/>
                  <a:pt x="93" y="81"/>
                  <a:pt x="91" y="79"/>
                </a:cubicBezTo>
                <a:cubicBezTo>
                  <a:pt x="89" y="77"/>
                  <a:pt x="87" y="76"/>
                  <a:pt x="85" y="75"/>
                </a:cubicBezTo>
                <a:cubicBezTo>
                  <a:pt x="83" y="74"/>
                  <a:pt x="80" y="73"/>
                  <a:pt x="77" y="73"/>
                </a:cubicBezTo>
                <a:cubicBezTo>
                  <a:pt x="74" y="72"/>
                  <a:pt x="72" y="72"/>
                  <a:pt x="69" y="72"/>
                </a:cubicBezTo>
                <a:cubicBezTo>
                  <a:pt x="67" y="72"/>
                  <a:pt x="64" y="71"/>
                  <a:pt x="60" y="71"/>
                </a:cubicBezTo>
                <a:cubicBezTo>
                  <a:pt x="56" y="71"/>
                  <a:pt x="53" y="72"/>
                  <a:pt x="51" y="72"/>
                </a:cubicBezTo>
                <a:cubicBezTo>
                  <a:pt x="51" y="76"/>
                  <a:pt x="51" y="81"/>
                  <a:pt x="51" y="87"/>
                </a:cubicBezTo>
                <a:cubicBezTo>
                  <a:pt x="51" y="94"/>
                  <a:pt x="51" y="99"/>
                  <a:pt x="51" y="102"/>
                </a:cubicBezTo>
                <a:cubicBezTo>
                  <a:pt x="51" y="103"/>
                  <a:pt x="51" y="105"/>
                  <a:pt x="51" y="109"/>
                </a:cubicBezTo>
                <a:cubicBezTo>
                  <a:pt x="51" y="112"/>
                  <a:pt x="51" y="116"/>
                  <a:pt x="51" y="118"/>
                </a:cubicBezTo>
                <a:cubicBezTo>
                  <a:pt x="51" y="120"/>
                  <a:pt x="51" y="123"/>
                  <a:pt x="51" y="126"/>
                </a:cubicBezTo>
                <a:cubicBezTo>
                  <a:pt x="51" y="129"/>
                  <a:pt x="52" y="131"/>
                  <a:pt x="52" y="13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53"/>
          <p:cNvSpPr>
            <a:spLocks/>
          </p:cNvSpPr>
          <p:nvPr/>
        </p:nvSpPr>
        <p:spPr bwMode="auto">
          <a:xfrm>
            <a:off x="2779610" y="1866241"/>
            <a:ext cx="101485" cy="151447"/>
          </a:xfrm>
          <a:custGeom>
            <a:avLst/>
            <a:gdLst>
              <a:gd name="T0" fmla="*/ 0 w 97"/>
              <a:gd name="T1" fmla="*/ 145 h 146"/>
              <a:gd name="T2" fmla="*/ 2 w 97"/>
              <a:gd name="T3" fmla="*/ 137 h 146"/>
              <a:gd name="T4" fmla="*/ 9 w 97"/>
              <a:gd name="T5" fmla="*/ 135 h 146"/>
              <a:gd name="T6" fmla="*/ 20 w 97"/>
              <a:gd name="T7" fmla="*/ 132 h 146"/>
              <a:gd name="T8" fmla="*/ 24 w 97"/>
              <a:gd name="T9" fmla="*/ 122 h 146"/>
              <a:gd name="T10" fmla="*/ 30 w 97"/>
              <a:gd name="T11" fmla="*/ 95 h 146"/>
              <a:gd name="T12" fmla="*/ 41 w 97"/>
              <a:gd name="T13" fmla="*/ 44 h 146"/>
              <a:gd name="T14" fmla="*/ 45 w 97"/>
              <a:gd name="T15" fmla="*/ 15 h 146"/>
              <a:gd name="T16" fmla="*/ 45 w 97"/>
              <a:gd name="T17" fmla="*/ 13 h 146"/>
              <a:gd name="T18" fmla="*/ 40 w 97"/>
              <a:gd name="T19" fmla="*/ 11 h 146"/>
              <a:gd name="T20" fmla="*/ 34 w 97"/>
              <a:gd name="T21" fmla="*/ 11 h 146"/>
              <a:gd name="T22" fmla="*/ 28 w 97"/>
              <a:gd name="T23" fmla="*/ 10 h 146"/>
              <a:gd name="T24" fmla="*/ 30 w 97"/>
              <a:gd name="T25" fmla="*/ 0 h 146"/>
              <a:gd name="T26" fmla="*/ 41 w 97"/>
              <a:gd name="T27" fmla="*/ 1 h 146"/>
              <a:gd name="T28" fmla="*/ 56 w 97"/>
              <a:gd name="T29" fmla="*/ 2 h 146"/>
              <a:gd name="T30" fmla="*/ 67 w 97"/>
              <a:gd name="T31" fmla="*/ 2 h 146"/>
              <a:gd name="T32" fmla="*/ 76 w 97"/>
              <a:gd name="T33" fmla="*/ 2 h 146"/>
              <a:gd name="T34" fmla="*/ 88 w 97"/>
              <a:gd name="T35" fmla="*/ 1 h 146"/>
              <a:gd name="T36" fmla="*/ 97 w 97"/>
              <a:gd name="T37" fmla="*/ 0 h 146"/>
              <a:gd name="T38" fmla="*/ 95 w 97"/>
              <a:gd name="T39" fmla="*/ 9 h 146"/>
              <a:gd name="T40" fmla="*/ 86 w 97"/>
              <a:gd name="T41" fmla="*/ 11 h 146"/>
              <a:gd name="T42" fmla="*/ 75 w 97"/>
              <a:gd name="T43" fmla="*/ 15 h 146"/>
              <a:gd name="T44" fmla="*/ 74 w 97"/>
              <a:gd name="T45" fmla="*/ 19 h 146"/>
              <a:gd name="T46" fmla="*/ 73 w 97"/>
              <a:gd name="T47" fmla="*/ 22 h 146"/>
              <a:gd name="T48" fmla="*/ 72 w 97"/>
              <a:gd name="T49" fmla="*/ 27 h 146"/>
              <a:gd name="T50" fmla="*/ 72 w 97"/>
              <a:gd name="T51" fmla="*/ 31 h 146"/>
              <a:gd name="T52" fmla="*/ 64 w 97"/>
              <a:gd name="T53" fmla="*/ 70 h 146"/>
              <a:gd name="T54" fmla="*/ 56 w 97"/>
              <a:gd name="T55" fmla="*/ 104 h 146"/>
              <a:gd name="T56" fmla="*/ 55 w 97"/>
              <a:gd name="T57" fmla="*/ 109 h 146"/>
              <a:gd name="T58" fmla="*/ 53 w 97"/>
              <a:gd name="T59" fmla="*/ 118 h 146"/>
              <a:gd name="T60" fmla="*/ 52 w 97"/>
              <a:gd name="T61" fmla="*/ 126 h 146"/>
              <a:gd name="T62" fmla="*/ 51 w 97"/>
              <a:gd name="T63" fmla="*/ 131 h 146"/>
              <a:gd name="T64" fmla="*/ 51 w 97"/>
              <a:gd name="T65" fmla="*/ 133 h 146"/>
              <a:gd name="T66" fmla="*/ 69 w 97"/>
              <a:gd name="T67" fmla="*/ 136 h 146"/>
              <a:gd name="T68" fmla="*/ 67 w 97"/>
              <a:gd name="T69" fmla="*/ 145 h 146"/>
              <a:gd name="T70" fmla="*/ 64 w 97"/>
              <a:gd name="T71" fmla="*/ 145 h 146"/>
              <a:gd name="T72" fmla="*/ 61 w 97"/>
              <a:gd name="T73" fmla="*/ 146 h 146"/>
              <a:gd name="T74" fmla="*/ 53 w 97"/>
              <a:gd name="T75" fmla="*/ 145 h 146"/>
              <a:gd name="T76" fmla="*/ 45 w 97"/>
              <a:gd name="T77" fmla="*/ 144 h 146"/>
              <a:gd name="T78" fmla="*/ 25 w 97"/>
              <a:gd name="T79" fmla="*/ 143 h 146"/>
              <a:gd name="T80" fmla="*/ 12 w 97"/>
              <a:gd name="T81" fmla="*/ 144 h 146"/>
              <a:gd name="T82" fmla="*/ 0 w 97"/>
              <a:gd name="T83" fmla="*/ 14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97" h="146">
                <a:moveTo>
                  <a:pt x="0" y="145"/>
                </a:moveTo>
                <a:cubicBezTo>
                  <a:pt x="2" y="137"/>
                  <a:pt x="2" y="137"/>
                  <a:pt x="2" y="137"/>
                </a:cubicBezTo>
                <a:cubicBezTo>
                  <a:pt x="2" y="137"/>
                  <a:pt x="5" y="137"/>
                  <a:pt x="9" y="135"/>
                </a:cubicBezTo>
                <a:cubicBezTo>
                  <a:pt x="14" y="134"/>
                  <a:pt x="18" y="133"/>
                  <a:pt x="20" y="132"/>
                </a:cubicBezTo>
                <a:cubicBezTo>
                  <a:pt x="22" y="130"/>
                  <a:pt x="23" y="126"/>
                  <a:pt x="24" y="122"/>
                </a:cubicBezTo>
                <a:cubicBezTo>
                  <a:pt x="24" y="122"/>
                  <a:pt x="26" y="113"/>
                  <a:pt x="30" y="95"/>
                </a:cubicBezTo>
                <a:cubicBezTo>
                  <a:pt x="34" y="77"/>
                  <a:pt x="37" y="60"/>
                  <a:pt x="41" y="44"/>
                </a:cubicBezTo>
                <a:cubicBezTo>
                  <a:pt x="44" y="27"/>
                  <a:pt x="45" y="18"/>
                  <a:pt x="45" y="15"/>
                </a:cubicBezTo>
                <a:cubicBezTo>
                  <a:pt x="45" y="13"/>
                  <a:pt x="45" y="13"/>
                  <a:pt x="45" y="13"/>
                </a:cubicBezTo>
                <a:cubicBezTo>
                  <a:pt x="44" y="12"/>
                  <a:pt x="42" y="12"/>
                  <a:pt x="40" y="11"/>
                </a:cubicBezTo>
                <a:cubicBezTo>
                  <a:pt x="38" y="11"/>
                  <a:pt x="36" y="11"/>
                  <a:pt x="34" y="11"/>
                </a:cubicBezTo>
                <a:cubicBezTo>
                  <a:pt x="31" y="10"/>
                  <a:pt x="29" y="10"/>
                  <a:pt x="28" y="10"/>
                </a:cubicBezTo>
                <a:cubicBezTo>
                  <a:pt x="30" y="0"/>
                  <a:pt x="30" y="0"/>
                  <a:pt x="30" y="0"/>
                </a:cubicBezTo>
                <a:cubicBezTo>
                  <a:pt x="32" y="0"/>
                  <a:pt x="36" y="1"/>
                  <a:pt x="41" y="1"/>
                </a:cubicBezTo>
                <a:cubicBezTo>
                  <a:pt x="47" y="1"/>
                  <a:pt x="52" y="1"/>
                  <a:pt x="56" y="2"/>
                </a:cubicBezTo>
                <a:cubicBezTo>
                  <a:pt x="59" y="2"/>
                  <a:pt x="63" y="2"/>
                  <a:pt x="67" y="2"/>
                </a:cubicBezTo>
                <a:cubicBezTo>
                  <a:pt x="70" y="2"/>
                  <a:pt x="73" y="2"/>
                  <a:pt x="76" y="2"/>
                </a:cubicBezTo>
                <a:cubicBezTo>
                  <a:pt x="79" y="1"/>
                  <a:pt x="83" y="1"/>
                  <a:pt x="88" y="1"/>
                </a:cubicBezTo>
                <a:cubicBezTo>
                  <a:pt x="92" y="1"/>
                  <a:pt x="95" y="0"/>
                  <a:pt x="97" y="0"/>
                </a:cubicBezTo>
                <a:cubicBezTo>
                  <a:pt x="97" y="3"/>
                  <a:pt x="96" y="6"/>
                  <a:pt x="95" y="9"/>
                </a:cubicBezTo>
                <a:cubicBezTo>
                  <a:pt x="93" y="9"/>
                  <a:pt x="90" y="10"/>
                  <a:pt x="86" y="11"/>
                </a:cubicBezTo>
                <a:cubicBezTo>
                  <a:pt x="81" y="13"/>
                  <a:pt x="78" y="14"/>
                  <a:pt x="75" y="15"/>
                </a:cubicBezTo>
                <a:cubicBezTo>
                  <a:pt x="75" y="16"/>
                  <a:pt x="74" y="17"/>
                  <a:pt x="74" y="19"/>
                </a:cubicBezTo>
                <a:cubicBezTo>
                  <a:pt x="74" y="20"/>
                  <a:pt x="73" y="21"/>
                  <a:pt x="73" y="22"/>
                </a:cubicBezTo>
                <a:cubicBezTo>
                  <a:pt x="73" y="23"/>
                  <a:pt x="73" y="25"/>
                  <a:pt x="72" y="27"/>
                </a:cubicBezTo>
                <a:cubicBezTo>
                  <a:pt x="72" y="29"/>
                  <a:pt x="72" y="30"/>
                  <a:pt x="72" y="31"/>
                </a:cubicBezTo>
                <a:cubicBezTo>
                  <a:pt x="70" y="40"/>
                  <a:pt x="67" y="53"/>
                  <a:pt x="64" y="70"/>
                </a:cubicBezTo>
                <a:cubicBezTo>
                  <a:pt x="60" y="87"/>
                  <a:pt x="57" y="99"/>
                  <a:pt x="56" y="104"/>
                </a:cubicBezTo>
                <a:cubicBezTo>
                  <a:pt x="56" y="105"/>
                  <a:pt x="56" y="106"/>
                  <a:pt x="55" y="109"/>
                </a:cubicBezTo>
                <a:cubicBezTo>
                  <a:pt x="54" y="113"/>
                  <a:pt x="54" y="115"/>
                  <a:pt x="53" y="118"/>
                </a:cubicBezTo>
                <a:cubicBezTo>
                  <a:pt x="53" y="121"/>
                  <a:pt x="52" y="123"/>
                  <a:pt x="52" y="126"/>
                </a:cubicBezTo>
                <a:cubicBezTo>
                  <a:pt x="51" y="129"/>
                  <a:pt x="51" y="130"/>
                  <a:pt x="51" y="131"/>
                </a:cubicBezTo>
                <a:cubicBezTo>
                  <a:pt x="51" y="133"/>
                  <a:pt x="51" y="133"/>
                  <a:pt x="51" y="133"/>
                </a:cubicBezTo>
                <a:cubicBezTo>
                  <a:pt x="52" y="133"/>
                  <a:pt x="58" y="134"/>
                  <a:pt x="69" y="136"/>
                </a:cubicBezTo>
                <a:cubicBezTo>
                  <a:pt x="68" y="139"/>
                  <a:pt x="68" y="142"/>
                  <a:pt x="67" y="145"/>
                </a:cubicBezTo>
                <a:cubicBezTo>
                  <a:pt x="66" y="145"/>
                  <a:pt x="65" y="145"/>
                  <a:pt x="64" y="145"/>
                </a:cubicBezTo>
                <a:cubicBezTo>
                  <a:pt x="63" y="146"/>
                  <a:pt x="62" y="146"/>
                  <a:pt x="61" y="146"/>
                </a:cubicBezTo>
                <a:cubicBezTo>
                  <a:pt x="59" y="146"/>
                  <a:pt x="56" y="145"/>
                  <a:pt x="53" y="145"/>
                </a:cubicBezTo>
                <a:cubicBezTo>
                  <a:pt x="49" y="144"/>
                  <a:pt x="46" y="144"/>
                  <a:pt x="45" y="144"/>
                </a:cubicBezTo>
                <a:cubicBezTo>
                  <a:pt x="36" y="144"/>
                  <a:pt x="29" y="143"/>
                  <a:pt x="25" y="143"/>
                </a:cubicBezTo>
                <a:cubicBezTo>
                  <a:pt x="22" y="143"/>
                  <a:pt x="17" y="144"/>
                  <a:pt x="12" y="144"/>
                </a:cubicBezTo>
                <a:cubicBezTo>
                  <a:pt x="6" y="145"/>
                  <a:pt x="2" y="145"/>
                  <a:pt x="0" y="14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54"/>
          <p:cNvSpPr>
            <a:spLocks noEditPoints="1"/>
          </p:cNvSpPr>
          <p:nvPr/>
        </p:nvSpPr>
        <p:spPr bwMode="auto">
          <a:xfrm>
            <a:off x="2924809" y="1866241"/>
            <a:ext cx="176428" cy="151447"/>
          </a:xfrm>
          <a:custGeom>
            <a:avLst/>
            <a:gdLst>
              <a:gd name="T0" fmla="*/ 13 w 170"/>
              <a:gd name="T1" fmla="*/ 3 h 146"/>
              <a:gd name="T2" fmla="*/ 45 w 170"/>
              <a:gd name="T3" fmla="*/ 3 h 146"/>
              <a:gd name="T4" fmla="*/ 68 w 170"/>
              <a:gd name="T5" fmla="*/ 3 h 146"/>
              <a:gd name="T6" fmla="*/ 106 w 170"/>
              <a:gd name="T7" fmla="*/ 3 h 146"/>
              <a:gd name="T8" fmla="*/ 110 w 170"/>
              <a:gd name="T9" fmla="*/ 3 h 146"/>
              <a:gd name="T10" fmla="*/ 113 w 170"/>
              <a:gd name="T11" fmla="*/ 2 h 146"/>
              <a:gd name="T12" fmla="*/ 118 w 170"/>
              <a:gd name="T13" fmla="*/ 0 h 146"/>
              <a:gd name="T14" fmla="*/ 121 w 170"/>
              <a:gd name="T15" fmla="*/ 0 h 146"/>
              <a:gd name="T16" fmla="*/ 121 w 170"/>
              <a:gd name="T17" fmla="*/ 43 h 146"/>
              <a:gd name="T18" fmla="*/ 109 w 170"/>
              <a:gd name="T19" fmla="*/ 32 h 146"/>
              <a:gd name="T20" fmla="*/ 107 w 170"/>
              <a:gd name="T21" fmla="*/ 21 h 146"/>
              <a:gd name="T22" fmla="*/ 105 w 170"/>
              <a:gd name="T23" fmla="*/ 16 h 146"/>
              <a:gd name="T24" fmla="*/ 102 w 170"/>
              <a:gd name="T25" fmla="*/ 15 h 146"/>
              <a:gd name="T26" fmla="*/ 99 w 170"/>
              <a:gd name="T27" fmla="*/ 15 h 146"/>
              <a:gd name="T28" fmla="*/ 86 w 170"/>
              <a:gd name="T29" fmla="*/ 15 h 146"/>
              <a:gd name="T30" fmla="*/ 73 w 170"/>
              <a:gd name="T31" fmla="*/ 16 h 146"/>
              <a:gd name="T32" fmla="*/ 72 w 170"/>
              <a:gd name="T33" fmla="*/ 65 h 146"/>
              <a:gd name="T34" fmla="*/ 72 w 170"/>
              <a:gd name="T35" fmla="*/ 115 h 146"/>
              <a:gd name="T36" fmla="*/ 74 w 170"/>
              <a:gd name="T37" fmla="*/ 130 h 146"/>
              <a:gd name="T38" fmla="*/ 97 w 170"/>
              <a:gd name="T39" fmla="*/ 138 h 146"/>
              <a:gd name="T40" fmla="*/ 97 w 170"/>
              <a:gd name="T41" fmla="*/ 145 h 146"/>
              <a:gd name="T42" fmla="*/ 73 w 170"/>
              <a:gd name="T43" fmla="*/ 145 h 146"/>
              <a:gd name="T44" fmla="*/ 39 w 170"/>
              <a:gd name="T45" fmla="*/ 145 h 146"/>
              <a:gd name="T46" fmla="*/ 24 w 170"/>
              <a:gd name="T47" fmla="*/ 141 h 146"/>
              <a:gd name="T48" fmla="*/ 30 w 170"/>
              <a:gd name="T49" fmla="*/ 136 h 146"/>
              <a:gd name="T50" fmla="*/ 47 w 170"/>
              <a:gd name="T51" fmla="*/ 130 h 146"/>
              <a:gd name="T52" fmla="*/ 49 w 170"/>
              <a:gd name="T53" fmla="*/ 66 h 146"/>
              <a:gd name="T54" fmla="*/ 48 w 170"/>
              <a:gd name="T55" fmla="*/ 26 h 146"/>
              <a:gd name="T56" fmla="*/ 48 w 170"/>
              <a:gd name="T57" fmla="*/ 22 h 146"/>
              <a:gd name="T58" fmla="*/ 48 w 170"/>
              <a:gd name="T59" fmla="*/ 17 h 146"/>
              <a:gd name="T60" fmla="*/ 32 w 170"/>
              <a:gd name="T61" fmla="*/ 15 h 146"/>
              <a:gd name="T62" fmla="*/ 16 w 170"/>
              <a:gd name="T63" fmla="*/ 19 h 146"/>
              <a:gd name="T64" fmla="*/ 10 w 170"/>
              <a:gd name="T65" fmla="*/ 36 h 146"/>
              <a:gd name="T66" fmla="*/ 0 w 170"/>
              <a:gd name="T67" fmla="*/ 37 h 146"/>
              <a:gd name="T68" fmla="*/ 8 w 170"/>
              <a:gd name="T69" fmla="*/ 0 h 146"/>
              <a:gd name="T70" fmla="*/ 169 w 170"/>
              <a:gd name="T71" fmla="*/ 123 h 146"/>
              <a:gd name="T72" fmla="*/ 156 w 170"/>
              <a:gd name="T73" fmla="*/ 143 h 146"/>
              <a:gd name="T74" fmla="*/ 147 w 170"/>
              <a:gd name="T75" fmla="*/ 143 h 146"/>
              <a:gd name="T76" fmla="*/ 134 w 170"/>
              <a:gd name="T77" fmla="*/ 123 h 146"/>
              <a:gd name="T78" fmla="*/ 146 w 170"/>
              <a:gd name="T79" fmla="*/ 121 h 146"/>
              <a:gd name="T80" fmla="*/ 138 w 170"/>
              <a:gd name="T81" fmla="*/ 25 h 146"/>
              <a:gd name="T82" fmla="*/ 135 w 170"/>
              <a:gd name="T83" fmla="*/ 19 h 146"/>
              <a:gd name="T84" fmla="*/ 152 w 170"/>
              <a:gd name="T85" fmla="*/ 1 h 146"/>
              <a:gd name="T86" fmla="*/ 168 w 170"/>
              <a:gd name="T87" fmla="*/ 19 h 146"/>
              <a:gd name="T88" fmla="*/ 165 w 170"/>
              <a:gd name="T89" fmla="*/ 25 h 146"/>
              <a:gd name="T90" fmla="*/ 158 w 170"/>
              <a:gd name="T91" fmla="*/ 12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70" h="146">
                <a:moveTo>
                  <a:pt x="8" y="0"/>
                </a:moveTo>
                <a:cubicBezTo>
                  <a:pt x="13" y="3"/>
                  <a:pt x="13" y="3"/>
                  <a:pt x="13" y="3"/>
                </a:cubicBezTo>
                <a:cubicBezTo>
                  <a:pt x="14" y="3"/>
                  <a:pt x="20" y="3"/>
                  <a:pt x="33" y="3"/>
                </a:cubicBezTo>
                <a:cubicBezTo>
                  <a:pt x="36" y="3"/>
                  <a:pt x="40" y="3"/>
                  <a:pt x="45" y="3"/>
                </a:cubicBezTo>
                <a:cubicBezTo>
                  <a:pt x="51" y="3"/>
                  <a:pt x="55" y="3"/>
                  <a:pt x="58" y="3"/>
                </a:cubicBezTo>
                <a:cubicBezTo>
                  <a:pt x="60" y="3"/>
                  <a:pt x="64" y="3"/>
                  <a:pt x="68" y="3"/>
                </a:cubicBezTo>
                <a:cubicBezTo>
                  <a:pt x="73" y="3"/>
                  <a:pt x="76" y="3"/>
                  <a:pt x="78" y="3"/>
                </a:cubicBezTo>
                <a:cubicBezTo>
                  <a:pt x="106" y="3"/>
                  <a:pt x="106" y="3"/>
                  <a:pt x="106" y="3"/>
                </a:cubicBezTo>
                <a:cubicBezTo>
                  <a:pt x="106" y="3"/>
                  <a:pt x="107" y="3"/>
                  <a:pt x="108" y="3"/>
                </a:cubicBezTo>
                <a:cubicBezTo>
                  <a:pt x="109" y="3"/>
                  <a:pt x="110" y="3"/>
                  <a:pt x="110" y="3"/>
                </a:cubicBezTo>
                <a:cubicBezTo>
                  <a:pt x="110" y="3"/>
                  <a:pt x="111" y="3"/>
                  <a:pt x="111" y="3"/>
                </a:cubicBezTo>
                <a:cubicBezTo>
                  <a:pt x="112" y="3"/>
                  <a:pt x="113" y="3"/>
                  <a:pt x="113" y="2"/>
                </a:cubicBezTo>
                <a:cubicBezTo>
                  <a:pt x="114" y="2"/>
                  <a:pt x="114" y="1"/>
                  <a:pt x="115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19" y="0"/>
                  <a:pt x="119" y="0"/>
                  <a:pt x="120" y="0"/>
                </a:cubicBezTo>
                <a:cubicBezTo>
                  <a:pt x="120" y="0"/>
                  <a:pt x="121" y="0"/>
                  <a:pt x="121" y="0"/>
                </a:cubicBezTo>
                <a:cubicBezTo>
                  <a:pt x="121" y="8"/>
                  <a:pt x="121" y="18"/>
                  <a:pt x="121" y="32"/>
                </a:cubicBezTo>
                <a:cubicBezTo>
                  <a:pt x="121" y="37"/>
                  <a:pt x="121" y="41"/>
                  <a:pt x="121" y="43"/>
                </a:cubicBezTo>
                <a:cubicBezTo>
                  <a:pt x="118" y="43"/>
                  <a:pt x="116" y="44"/>
                  <a:pt x="114" y="44"/>
                </a:cubicBezTo>
                <a:cubicBezTo>
                  <a:pt x="113" y="41"/>
                  <a:pt x="111" y="37"/>
                  <a:pt x="109" y="32"/>
                </a:cubicBezTo>
                <a:cubicBezTo>
                  <a:pt x="109" y="32"/>
                  <a:pt x="109" y="30"/>
                  <a:pt x="108" y="28"/>
                </a:cubicBezTo>
                <a:cubicBezTo>
                  <a:pt x="108" y="25"/>
                  <a:pt x="107" y="23"/>
                  <a:pt x="107" y="21"/>
                </a:cubicBezTo>
                <a:cubicBezTo>
                  <a:pt x="106" y="18"/>
                  <a:pt x="106" y="17"/>
                  <a:pt x="106" y="17"/>
                </a:cubicBezTo>
                <a:cubicBezTo>
                  <a:pt x="106" y="17"/>
                  <a:pt x="105" y="16"/>
                  <a:pt x="105" y="16"/>
                </a:cubicBezTo>
                <a:cubicBezTo>
                  <a:pt x="105" y="16"/>
                  <a:pt x="104" y="16"/>
                  <a:pt x="104" y="16"/>
                </a:cubicBezTo>
                <a:cubicBezTo>
                  <a:pt x="103" y="15"/>
                  <a:pt x="103" y="15"/>
                  <a:pt x="102" y="15"/>
                </a:cubicBezTo>
                <a:cubicBezTo>
                  <a:pt x="102" y="15"/>
                  <a:pt x="102" y="15"/>
                  <a:pt x="101" y="15"/>
                </a:cubicBezTo>
                <a:cubicBezTo>
                  <a:pt x="100" y="15"/>
                  <a:pt x="99" y="15"/>
                  <a:pt x="99" y="15"/>
                </a:cubicBezTo>
                <a:cubicBezTo>
                  <a:pt x="98" y="15"/>
                  <a:pt x="96" y="15"/>
                  <a:pt x="93" y="15"/>
                </a:cubicBezTo>
                <a:cubicBezTo>
                  <a:pt x="90" y="15"/>
                  <a:pt x="87" y="15"/>
                  <a:pt x="86" y="15"/>
                </a:cubicBezTo>
                <a:cubicBezTo>
                  <a:pt x="84" y="15"/>
                  <a:pt x="82" y="15"/>
                  <a:pt x="80" y="15"/>
                </a:cubicBezTo>
                <a:cubicBezTo>
                  <a:pt x="77" y="16"/>
                  <a:pt x="75" y="16"/>
                  <a:pt x="73" y="16"/>
                </a:cubicBezTo>
                <a:cubicBezTo>
                  <a:pt x="72" y="21"/>
                  <a:pt x="72" y="25"/>
                  <a:pt x="72" y="29"/>
                </a:cubicBezTo>
                <a:cubicBezTo>
                  <a:pt x="72" y="35"/>
                  <a:pt x="72" y="47"/>
                  <a:pt x="72" y="65"/>
                </a:cubicBezTo>
                <a:cubicBezTo>
                  <a:pt x="73" y="84"/>
                  <a:pt x="73" y="98"/>
                  <a:pt x="73" y="109"/>
                </a:cubicBezTo>
                <a:cubicBezTo>
                  <a:pt x="73" y="110"/>
                  <a:pt x="73" y="112"/>
                  <a:pt x="72" y="115"/>
                </a:cubicBezTo>
                <a:cubicBezTo>
                  <a:pt x="72" y="119"/>
                  <a:pt x="72" y="122"/>
                  <a:pt x="72" y="124"/>
                </a:cubicBezTo>
                <a:cubicBezTo>
                  <a:pt x="73" y="126"/>
                  <a:pt x="73" y="128"/>
                  <a:pt x="74" y="130"/>
                </a:cubicBezTo>
                <a:cubicBezTo>
                  <a:pt x="76" y="132"/>
                  <a:pt x="80" y="133"/>
                  <a:pt x="85" y="134"/>
                </a:cubicBezTo>
                <a:cubicBezTo>
                  <a:pt x="91" y="136"/>
                  <a:pt x="94" y="137"/>
                  <a:pt x="97" y="138"/>
                </a:cubicBezTo>
                <a:cubicBezTo>
                  <a:pt x="97" y="141"/>
                  <a:pt x="97" y="142"/>
                  <a:pt x="97" y="143"/>
                </a:cubicBezTo>
                <a:cubicBezTo>
                  <a:pt x="97" y="144"/>
                  <a:pt x="97" y="145"/>
                  <a:pt x="97" y="145"/>
                </a:cubicBezTo>
                <a:cubicBezTo>
                  <a:pt x="94" y="146"/>
                  <a:pt x="94" y="146"/>
                  <a:pt x="94" y="146"/>
                </a:cubicBezTo>
                <a:cubicBezTo>
                  <a:pt x="89" y="146"/>
                  <a:pt x="82" y="145"/>
                  <a:pt x="73" y="145"/>
                </a:cubicBezTo>
                <a:cubicBezTo>
                  <a:pt x="64" y="144"/>
                  <a:pt x="58" y="144"/>
                  <a:pt x="53" y="144"/>
                </a:cubicBezTo>
                <a:cubicBezTo>
                  <a:pt x="50" y="144"/>
                  <a:pt x="46" y="144"/>
                  <a:pt x="39" y="145"/>
                </a:cubicBezTo>
                <a:cubicBezTo>
                  <a:pt x="33" y="145"/>
                  <a:pt x="28" y="146"/>
                  <a:pt x="25" y="146"/>
                </a:cubicBezTo>
                <a:cubicBezTo>
                  <a:pt x="25" y="142"/>
                  <a:pt x="24" y="141"/>
                  <a:pt x="24" y="141"/>
                </a:cubicBezTo>
                <a:cubicBezTo>
                  <a:pt x="24" y="140"/>
                  <a:pt x="24" y="140"/>
                  <a:pt x="24" y="140"/>
                </a:cubicBezTo>
                <a:cubicBezTo>
                  <a:pt x="26" y="138"/>
                  <a:pt x="28" y="137"/>
                  <a:pt x="30" y="136"/>
                </a:cubicBezTo>
                <a:cubicBezTo>
                  <a:pt x="33" y="135"/>
                  <a:pt x="36" y="134"/>
                  <a:pt x="40" y="133"/>
                </a:cubicBezTo>
                <a:cubicBezTo>
                  <a:pt x="43" y="132"/>
                  <a:pt x="45" y="131"/>
                  <a:pt x="47" y="130"/>
                </a:cubicBezTo>
                <a:cubicBezTo>
                  <a:pt x="48" y="128"/>
                  <a:pt x="49" y="116"/>
                  <a:pt x="49" y="94"/>
                </a:cubicBezTo>
                <a:cubicBezTo>
                  <a:pt x="49" y="88"/>
                  <a:pt x="49" y="78"/>
                  <a:pt x="49" y="66"/>
                </a:cubicBezTo>
                <a:cubicBezTo>
                  <a:pt x="48" y="53"/>
                  <a:pt x="48" y="43"/>
                  <a:pt x="48" y="37"/>
                </a:cubicBezTo>
                <a:cubicBezTo>
                  <a:pt x="48" y="26"/>
                  <a:pt x="48" y="26"/>
                  <a:pt x="48" y="26"/>
                </a:cubicBezTo>
                <a:cubicBezTo>
                  <a:pt x="48" y="26"/>
                  <a:pt x="48" y="25"/>
                  <a:pt x="48" y="24"/>
                </a:cubicBezTo>
                <a:cubicBezTo>
                  <a:pt x="48" y="24"/>
                  <a:pt x="48" y="23"/>
                  <a:pt x="48" y="22"/>
                </a:cubicBezTo>
                <a:cubicBezTo>
                  <a:pt x="48" y="21"/>
                  <a:pt x="48" y="21"/>
                  <a:pt x="48" y="20"/>
                </a:cubicBezTo>
                <a:cubicBezTo>
                  <a:pt x="48" y="19"/>
                  <a:pt x="48" y="18"/>
                  <a:pt x="48" y="17"/>
                </a:cubicBezTo>
                <a:cubicBezTo>
                  <a:pt x="48" y="17"/>
                  <a:pt x="48" y="16"/>
                  <a:pt x="47" y="16"/>
                </a:cubicBezTo>
                <a:cubicBezTo>
                  <a:pt x="47" y="15"/>
                  <a:pt x="42" y="15"/>
                  <a:pt x="32" y="15"/>
                </a:cubicBezTo>
                <a:cubicBezTo>
                  <a:pt x="30" y="15"/>
                  <a:pt x="27" y="15"/>
                  <a:pt x="23" y="16"/>
                </a:cubicBezTo>
                <a:cubicBezTo>
                  <a:pt x="20" y="17"/>
                  <a:pt x="17" y="18"/>
                  <a:pt x="16" y="19"/>
                </a:cubicBezTo>
                <a:cubicBezTo>
                  <a:pt x="15" y="19"/>
                  <a:pt x="14" y="22"/>
                  <a:pt x="13" y="25"/>
                </a:cubicBezTo>
                <a:cubicBezTo>
                  <a:pt x="12" y="29"/>
                  <a:pt x="11" y="33"/>
                  <a:pt x="10" y="36"/>
                </a:cubicBezTo>
                <a:cubicBezTo>
                  <a:pt x="9" y="39"/>
                  <a:pt x="7" y="41"/>
                  <a:pt x="6" y="41"/>
                </a:cubicBezTo>
                <a:cubicBezTo>
                  <a:pt x="3" y="39"/>
                  <a:pt x="1" y="38"/>
                  <a:pt x="0" y="37"/>
                </a:cubicBezTo>
                <a:cubicBezTo>
                  <a:pt x="0" y="1"/>
                  <a:pt x="0" y="1"/>
                  <a:pt x="0" y="1"/>
                </a:cubicBezTo>
                <a:lnTo>
                  <a:pt x="8" y="0"/>
                </a:lnTo>
                <a:close/>
                <a:moveTo>
                  <a:pt x="165" y="121"/>
                </a:moveTo>
                <a:cubicBezTo>
                  <a:pt x="167" y="121"/>
                  <a:pt x="169" y="122"/>
                  <a:pt x="169" y="123"/>
                </a:cubicBezTo>
                <a:cubicBezTo>
                  <a:pt x="170" y="124"/>
                  <a:pt x="169" y="126"/>
                  <a:pt x="168" y="127"/>
                </a:cubicBezTo>
                <a:cubicBezTo>
                  <a:pt x="156" y="143"/>
                  <a:pt x="156" y="143"/>
                  <a:pt x="156" y="143"/>
                </a:cubicBezTo>
                <a:cubicBezTo>
                  <a:pt x="155" y="144"/>
                  <a:pt x="153" y="145"/>
                  <a:pt x="152" y="145"/>
                </a:cubicBezTo>
                <a:cubicBezTo>
                  <a:pt x="150" y="145"/>
                  <a:pt x="148" y="144"/>
                  <a:pt x="147" y="143"/>
                </a:cubicBezTo>
                <a:cubicBezTo>
                  <a:pt x="135" y="127"/>
                  <a:pt x="135" y="127"/>
                  <a:pt x="135" y="127"/>
                </a:cubicBezTo>
                <a:cubicBezTo>
                  <a:pt x="134" y="126"/>
                  <a:pt x="133" y="124"/>
                  <a:pt x="134" y="123"/>
                </a:cubicBezTo>
                <a:cubicBezTo>
                  <a:pt x="135" y="122"/>
                  <a:pt x="136" y="121"/>
                  <a:pt x="138" y="121"/>
                </a:cubicBezTo>
                <a:cubicBezTo>
                  <a:pt x="146" y="121"/>
                  <a:pt x="146" y="121"/>
                  <a:pt x="146" y="121"/>
                </a:cubicBezTo>
                <a:cubicBezTo>
                  <a:pt x="146" y="25"/>
                  <a:pt x="146" y="25"/>
                  <a:pt x="146" y="25"/>
                </a:cubicBezTo>
                <a:cubicBezTo>
                  <a:pt x="138" y="25"/>
                  <a:pt x="138" y="25"/>
                  <a:pt x="138" y="25"/>
                </a:cubicBezTo>
                <a:cubicBezTo>
                  <a:pt x="136" y="25"/>
                  <a:pt x="135" y="24"/>
                  <a:pt x="134" y="23"/>
                </a:cubicBezTo>
                <a:cubicBezTo>
                  <a:pt x="133" y="22"/>
                  <a:pt x="134" y="20"/>
                  <a:pt x="135" y="19"/>
                </a:cubicBezTo>
                <a:cubicBezTo>
                  <a:pt x="147" y="3"/>
                  <a:pt x="147" y="3"/>
                  <a:pt x="147" y="3"/>
                </a:cubicBezTo>
                <a:cubicBezTo>
                  <a:pt x="148" y="2"/>
                  <a:pt x="150" y="1"/>
                  <a:pt x="152" y="1"/>
                </a:cubicBezTo>
                <a:cubicBezTo>
                  <a:pt x="153" y="1"/>
                  <a:pt x="155" y="2"/>
                  <a:pt x="156" y="3"/>
                </a:cubicBezTo>
                <a:cubicBezTo>
                  <a:pt x="168" y="19"/>
                  <a:pt x="168" y="19"/>
                  <a:pt x="168" y="19"/>
                </a:cubicBezTo>
                <a:cubicBezTo>
                  <a:pt x="169" y="20"/>
                  <a:pt x="170" y="22"/>
                  <a:pt x="169" y="23"/>
                </a:cubicBezTo>
                <a:cubicBezTo>
                  <a:pt x="169" y="24"/>
                  <a:pt x="167" y="25"/>
                  <a:pt x="165" y="25"/>
                </a:cubicBezTo>
                <a:cubicBezTo>
                  <a:pt x="158" y="25"/>
                  <a:pt x="158" y="25"/>
                  <a:pt x="158" y="25"/>
                </a:cubicBezTo>
                <a:cubicBezTo>
                  <a:pt x="158" y="121"/>
                  <a:pt x="158" y="121"/>
                  <a:pt x="158" y="121"/>
                </a:cubicBezTo>
                <a:lnTo>
                  <a:pt x="165" y="12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55"/>
          <p:cNvSpPr>
            <a:spLocks noEditPoints="1"/>
          </p:cNvSpPr>
          <p:nvPr/>
        </p:nvSpPr>
        <p:spPr bwMode="auto">
          <a:xfrm>
            <a:off x="3146517" y="1866240"/>
            <a:ext cx="149885" cy="162376"/>
          </a:xfrm>
          <a:custGeom>
            <a:avLst/>
            <a:gdLst>
              <a:gd name="T0" fmla="*/ 13 w 145"/>
              <a:gd name="T1" fmla="*/ 3 h 157"/>
              <a:gd name="T2" fmla="*/ 45 w 145"/>
              <a:gd name="T3" fmla="*/ 3 h 157"/>
              <a:gd name="T4" fmla="*/ 81 w 145"/>
              <a:gd name="T5" fmla="*/ 3 h 157"/>
              <a:gd name="T6" fmla="*/ 133 w 145"/>
              <a:gd name="T7" fmla="*/ 3 h 157"/>
              <a:gd name="T8" fmla="*/ 142 w 145"/>
              <a:gd name="T9" fmla="*/ 0 h 157"/>
              <a:gd name="T10" fmla="*/ 145 w 145"/>
              <a:gd name="T11" fmla="*/ 0 h 157"/>
              <a:gd name="T12" fmla="*/ 145 w 145"/>
              <a:gd name="T13" fmla="*/ 43 h 157"/>
              <a:gd name="T14" fmla="*/ 133 w 145"/>
              <a:gd name="T15" fmla="*/ 32 h 157"/>
              <a:gd name="T16" fmla="*/ 131 w 145"/>
              <a:gd name="T17" fmla="*/ 21 h 157"/>
              <a:gd name="T18" fmla="*/ 128 w 145"/>
              <a:gd name="T19" fmla="*/ 15 h 157"/>
              <a:gd name="T20" fmla="*/ 113 w 145"/>
              <a:gd name="T21" fmla="*/ 15 h 157"/>
              <a:gd name="T22" fmla="*/ 94 w 145"/>
              <a:gd name="T23" fmla="*/ 15 h 157"/>
              <a:gd name="T24" fmla="*/ 84 w 145"/>
              <a:gd name="T25" fmla="*/ 29 h 157"/>
              <a:gd name="T26" fmla="*/ 84 w 145"/>
              <a:gd name="T27" fmla="*/ 38 h 157"/>
              <a:gd name="T28" fmla="*/ 84 w 145"/>
              <a:gd name="T29" fmla="*/ 70 h 157"/>
              <a:gd name="T30" fmla="*/ 84 w 145"/>
              <a:gd name="T31" fmla="*/ 91 h 157"/>
              <a:gd name="T32" fmla="*/ 85 w 145"/>
              <a:gd name="T33" fmla="*/ 106 h 157"/>
              <a:gd name="T34" fmla="*/ 108 w 145"/>
              <a:gd name="T35" fmla="*/ 114 h 157"/>
              <a:gd name="T36" fmla="*/ 109 w 145"/>
              <a:gd name="T37" fmla="*/ 121 h 157"/>
              <a:gd name="T38" fmla="*/ 85 w 145"/>
              <a:gd name="T39" fmla="*/ 121 h 157"/>
              <a:gd name="T40" fmla="*/ 51 w 145"/>
              <a:gd name="T41" fmla="*/ 121 h 157"/>
              <a:gd name="T42" fmla="*/ 36 w 145"/>
              <a:gd name="T43" fmla="*/ 116 h 157"/>
              <a:gd name="T44" fmla="*/ 42 w 145"/>
              <a:gd name="T45" fmla="*/ 112 h 157"/>
              <a:gd name="T46" fmla="*/ 59 w 145"/>
              <a:gd name="T47" fmla="*/ 106 h 157"/>
              <a:gd name="T48" fmla="*/ 61 w 145"/>
              <a:gd name="T49" fmla="*/ 85 h 157"/>
              <a:gd name="T50" fmla="*/ 61 w 145"/>
              <a:gd name="T51" fmla="*/ 56 h 157"/>
              <a:gd name="T52" fmla="*/ 60 w 145"/>
              <a:gd name="T53" fmla="*/ 46 h 157"/>
              <a:gd name="T54" fmla="*/ 60 w 145"/>
              <a:gd name="T55" fmla="*/ 40 h 157"/>
              <a:gd name="T56" fmla="*/ 60 w 145"/>
              <a:gd name="T57" fmla="*/ 25 h 157"/>
              <a:gd name="T58" fmla="*/ 59 w 145"/>
              <a:gd name="T59" fmla="*/ 16 h 157"/>
              <a:gd name="T60" fmla="*/ 29 w 145"/>
              <a:gd name="T61" fmla="*/ 16 h 157"/>
              <a:gd name="T62" fmla="*/ 12 w 145"/>
              <a:gd name="T63" fmla="*/ 25 h 157"/>
              <a:gd name="T64" fmla="*/ 5 w 145"/>
              <a:gd name="T65" fmla="*/ 41 h 157"/>
              <a:gd name="T66" fmla="*/ 0 w 145"/>
              <a:gd name="T67" fmla="*/ 1 h 157"/>
              <a:gd name="T68" fmla="*/ 124 w 145"/>
              <a:gd name="T69" fmla="*/ 122 h 157"/>
              <a:gd name="T70" fmla="*/ 133 w 145"/>
              <a:gd name="T71" fmla="*/ 127 h 157"/>
              <a:gd name="T72" fmla="*/ 142 w 145"/>
              <a:gd name="T73" fmla="*/ 135 h 157"/>
              <a:gd name="T74" fmla="*/ 142 w 145"/>
              <a:gd name="T75" fmla="*/ 144 h 157"/>
              <a:gd name="T76" fmla="*/ 133 w 145"/>
              <a:gd name="T77" fmla="*/ 152 h 157"/>
              <a:gd name="T78" fmla="*/ 124 w 145"/>
              <a:gd name="T79" fmla="*/ 157 h 157"/>
              <a:gd name="T80" fmla="*/ 121 w 145"/>
              <a:gd name="T81" fmla="*/ 154 h 157"/>
              <a:gd name="T82" fmla="*/ 121 w 145"/>
              <a:gd name="T83" fmla="*/ 147 h 157"/>
              <a:gd name="T84" fmla="*/ 24 w 145"/>
              <a:gd name="T85" fmla="*/ 146 h 157"/>
              <a:gd name="T86" fmla="*/ 25 w 145"/>
              <a:gd name="T87" fmla="*/ 151 h 157"/>
              <a:gd name="T88" fmla="*/ 23 w 145"/>
              <a:gd name="T89" fmla="*/ 156 h 157"/>
              <a:gd name="T90" fmla="*/ 17 w 145"/>
              <a:gd name="T91" fmla="*/ 156 h 157"/>
              <a:gd name="T92" fmla="*/ 6 w 145"/>
              <a:gd name="T93" fmla="*/ 147 h 157"/>
              <a:gd name="T94" fmla="*/ 1 w 145"/>
              <a:gd name="T95" fmla="*/ 140 h 157"/>
              <a:gd name="T96" fmla="*/ 6 w 145"/>
              <a:gd name="T97" fmla="*/ 132 h 157"/>
              <a:gd name="T98" fmla="*/ 17 w 145"/>
              <a:gd name="T99" fmla="*/ 123 h 157"/>
              <a:gd name="T100" fmla="*/ 23 w 145"/>
              <a:gd name="T101" fmla="*/ 123 h 157"/>
              <a:gd name="T102" fmla="*/ 25 w 145"/>
              <a:gd name="T103" fmla="*/ 129 h 157"/>
              <a:gd name="T104" fmla="*/ 24 w 145"/>
              <a:gd name="T105" fmla="*/ 133 h 157"/>
              <a:gd name="T106" fmla="*/ 121 w 145"/>
              <a:gd name="T107" fmla="*/ 132 h 157"/>
              <a:gd name="T108" fmla="*/ 121 w 145"/>
              <a:gd name="T109" fmla="*/ 125 h 157"/>
              <a:gd name="T110" fmla="*/ 124 w 145"/>
              <a:gd name="T111" fmla="*/ 122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45" h="157">
                <a:moveTo>
                  <a:pt x="8" y="0"/>
                </a:moveTo>
                <a:cubicBezTo>
                  <a:pt x="13" y="3"/>
                  <a:pt x="13" y="3"/>
                  <a:pt x="13" y="3"/>
                </a:cubicBezTo>
                <a:cubicBezTo>
                  <a:pt x="14" y="3"/>
                  <a:pt x="20" y="3"/>
                  <a:pt x="33" y="3"/>
                </a:cubicBezTo>
                <a:cubicBezTo>
                  <a:pt x="36" y="3"/>
                  <a:pt x="40" y="3"/>
                  <a:pt x="45" y="3"/>
                </a:cubicBezTo>
                <a:cubicBezTo>
                  <a:pt x="51" y="3"/>
                  <a:pt x="55" y="3"/>
                  <a:pt x="58" y="3"/>
                </a:cubicBezTo>
                <a:cubicBezTo>
                  <a:pt x="62" y="3"/>
                  <a:pt x="70" y="3"/>
                  <a:pt x="81" y="3"/>
                </a:cubicBezTo>
                <a:cubicBezTo>
                  <a:pt x="92" y="3"/>
                  <a:pt x="102" y="3"/>
                  <a:pt x="110" y="3"/>
                </a:cubicBezTo>
                <a:cubicBezTo>
                  <a:pt x="118" y="3"/>
                  <a:pt x="126" y="3"/>
                  <a:pt x="133" y="3"/>
                </a:cubicBezTo>
                <a:cubicBezTo>
                  <a:pt x="135" y="3"/>
                  <a:pt x="137" y="2"/>
                  <a:pt x="138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3" y="0"/>
                  <a:pt x="143" y="0"/>
                  <a:pt x="144" y="0"/>
                </a:cubicBezTo>
                <a:cubicBezTo>
                  <a:pt x="144" y="0"/>
                  <a:pt x="145" y="0"/>
                  <a:pt x="145" y="0"/>
                </a:cubicBezTo>
                <a:cubicBezTo>
                  <a:pt x="145" y="8"/>
                  <a:pt x="145" y="18"/>
                  <a:pt x="145" y="32"/>
                </a:cubicBezTo>
                <a:cubicBezTo>
                  <a:pt x="145" y="37"/>
                  <a:pt x="145" y="41"/>
                  <a:pt x="145" y="43"/>
                </a:cubicBezTo>
                <a:cubicBezTo>
                  <a:pt x="142" y="43"/>
                  <a:pt x="140" y="44"/>
                  <a:pt x="138" y="44"/>
                </a:cubicBezTo>
                <a:cubicBezTo>
                  <a:pt x="137" y="41"/>
                  <a:pt x="135" y="37"/>
                  <a:pt x="133" y="32"/>
                </a:cubicBezTo>
                <a:cubicBezTo>
                  <a:pt x="133" y="32"/>
                  <a:pt x="133" y="30"/>
                  <a:pt x="132" y="28"/>
                </a:cubicBezTo>
                <a:cubicBezTo>
                  <a:pt x="132" y="25"/>
                  <a:pt x="131" y="23"/>
                  <a:pt x="131" y="21"/>
                </a:cubicBezTo>
                <a:cubicBezTo>
                  <a:pt x="130" y="18"/>
                  <a:pt x="130" y="17"/>
                  <a:pt x="130" y="17"/>
                </a:cubicBezTo>
                <a:cubicBezTo>
                  <a:pt x="130" y="16"/>
                  <a:pt x="129" y="16"/>
                  <a:pt x="128" y="15"/>
                </a:cubicBezTo>
                <a:cubicBezTo>
                  <a:pt x="127" y="15"/>
                  <a:pt x="125" y="15"/>
                  <a:pt x="121" y="15"/>
                </a:cubicBezTo>
                <a:cubicBezTo>
                  <a:pt x="119" y="15"/>
                  <a:pt x="117" y="15"/>
                  <a:pt x="113" y="15"/>
                </a:cubicBezTo>
                <a:cubicBezTo>
                  <a:pt x="109" y="15"/>
                  <a:pt x="105" y="15"/>
                  <a:pt x="103" y="15"/>
                </a:cubicBezTo>
                <a:cubicBezTo>
                  <a:pt x="100" y="15"/>
                  <a:pt x="97" y="15"/>
                  <a:pt x="94" y="15"/>
                </a:cubicBezTo>
                <a:cubicBezTo>
                  <a:pt x="91" y="15"/>
                  <a:pt x="88" y="16"/>
                  <a:pt x="85" y="16"/>
                </a:cubicBezTo>
                <a:cubicBezTo>
                  <a:pt x="84" y="21"/>
                  <a:pt x="84" y="25"/>
                  <a:pt x="84" y="29"/>
                </a:cubicBezTo>
                <a:cubicBezTo>
                  <a:pt x="84" y="43"/>
                  <a:pt x="84" y="43"/>
                  <a:pt x="84" y="43"/>
                </a:cubicBezTo>
                <a:cubicBezTo>
                  <a:pt x="84" y="38"/>
                  <a:pt x="84" y="38"/>
                  <a:pt x="84" y="38"/>
                </a:cubicBezTo>
                <a:cubicBezTo>
                  <a:pt x="84" y="42"/>
                  <a:pt x="84" y="47"/>
                  <a:pt x="84" y="53"/>
                </a:cubicBezTo>
                <a:cubicBezTo>
                  <a:pt x="84" y="59"/>
                  <a:pt x="84" y="65"/>
                  <a:pt x="84" y="70"/>
                </a:cubicBezTo>
                <a:cubicBezTo>
                  <a:pt x="84" y="75"/>
                  <a:pt x="84" y="80"/>
                  <a:pt x="84" y="84"/>
                </a:cubicBezTo>
                <a:cubicBezTo>
                  <a:pt x="84" y="85"/>
                  <a:pt x="84" y="88"/>
                  <a:pt x="84" y="91"/>
                </a:cubicBezTo>
                <a:cubicBezTo>
                  <a:pt x="84" y="95"/>
                  <a:pt x="84" y="97"/>
                  <a:pt x="84" y="100"/>
                </a:cubicBezTo>
                <a:cubicBezTo>
                  <a:pt x="84" y="102"/>
                  <a:pt x="85" y="104"/>
                  <a:pt x="85" y="106"/>
                </a:cubicBezTo>
                <a:cubicBezTo>
                  <a:pt x="88" y="108"/>
                  <a:pt x="92" y="109"/>
                  <a:pt x="97" y="110"/>
                </a:cubicBezTo>
                <a:cubicBezTo>
                  <a:pt x="102" y="112"/>
                  <a:pt x="106" y="113"/>
                  <a:pt x="108" y="114"/>
                </a:cubicBezTo>
                <a:cubicBezTo>
                  <a:pt x="109" y="116"/>
                  <a:pt x="109" y="118"/>
                  <a:pt x="109" y="119"/>
                </a:cubicBezTo>
                <a:cubicBezTo>
                  <a:pt x="109" y="119"/>
                  <a:pt x="109" y="120"/>
                  <a:pt x="109" y="121"/>
                </a:cubicBezTo>
                <a:cubicBezTo>
                  <a:pt x="105" y="121"/>
                  <a:pt x="105" y="121"/>
                  <a:pt x="105" y="121"/>
                </a:cubicBezTo>
                <a:cubicBezTo>
                  <a:pt x="101" y="121"/>
                  <a:pt x="94" y="121"/>
                  <a:pt x="85" y="121"/>
                </a:cubicBezTo>
                <a:cubicBezTo>
                  <a:pt x="76" y="120"/>
                  <a:pt x="69" y="120"/>
                  <a:pt x="65" y="120"/>
                </a:cubicBezTo>
                <a:cubicBezTo>
                  <a:pt x="62" y="120"/>
                  <a:pt x="57" y="120"/>
                  <a:pt x="51" y="121"/>
                </a:cubicBezTo>
                <a:cubicBezTo>
                  <a:pt x="45" y="121"/>
                  <a:pt x="40" y="121"/>
                  <a:pt x="37" y="121"/>
                </a:cubicBezTo>
                <a:cubicBezTo>
                  <a:pt x="36" y="118"/>
                  <a:pt x="36" y="117"/>
                  <a:pt x="36" y="116"/>
                </a:cubicBezTo>
                <a:cubicBezTo>
                  <a:pt x="36" y="116"/>
                  <a:pt x="36" y="116"/>
                  <a:pt x="36" y="116"/>
                </a:cubicBezTo>
                <a:cubicBezTo>
                  <a:pt x="37" y="114"/>
                  <a:pt x="39" y="113"/>
                  <a:pt x="42" y="112"/>
                </a:cubicBezTo>
                <a:cubicBezTo>
                  <a:pt x="45" y="111"/>
                  <a:pt x="48" y="110"/>
                  <a:pt x="51" y="109"/>
                </a:cubicBezTo>
                <a:cubicBezTo>
                  <a:pt x="55" y="108"/>
                  <a:pt x="57" y="107"/>
                  <a:pt x="59" y="106"/>
                </a:cubicBezTo>
                <a:cubicBezTo>
                  <a:pt x="59" y="105"/>
                  <a:pt x="60" y="103"/>
                  <a:pt x="60" y="99"/>
                </a:cubicBezTo>
                <a:cubicBezTo>
                  <a:pt x="60" y="96"/>
                  <a:pt x="60" y="91"/>
                  <a:pt x="61" y="85"/>
                </a:cubicBezTo>
                <a:cubicBezTo>
                  <a:pt x="61" y="80"/>
                  <a:pt x="61" y="75"/>
                  <a:pt x="61" y="71"/>
                </a:cubicBezTo>
                <a:cubicBezTo>
                  <a:pt x="61" y="67"/>
                  <a:pt x="61" y="62"/>
                  <a:pt x="61" y="56"/>
                </a:cubicBezTo>
                <a:cubicBezTo>
                  <a:pt x="61" y="51"/>
                  <a:pt x="61" y="48"/>
                  <a:pt x="61" y="48"/>
                </a:cubicBezTo>
                <a:cubicBezTo>
                  <a:pt x="61" y="47"/>
                  <a:pt x="60" y="47"/>
                  <a:pt x="60" y="46"/>
                </a:cubicBezTo>
                <a:cubicBezTo>
                  <a:pt x="60" y="45"/>
                  <a:pt x="60" y="44"/>
                  <a:pt x="60" y="44"/>
                </a:cubicBezTo>
                <a:cubicBezTo>
                  <a:pt x="60" y="43"/>
                  <a:pt x="60" y="42"/>
                  <a:pt x="60" y="40"/>
                </a:cubicBezTo>
                <a:cubicBezTo>
                  <a:pt x="60" y="37"/>
                  <a:pt x="60" y="35"/>
                  <a:pt x="60" y="33"/>
                </a:cubicBezTo>
                <a:cubicBezTo>
                  <a:pt x="60" y="30"/>
                  <a:pt x="60" y="28"/>
                  <a:pt x="60" y="25"/>
                </a:cubicBezTo>
                <a:cubicBezTo>
                  <a:pt x="60" y="23"/>
                  <a:pt x="60" y="21"/>
                  <a:pt x="60" y="19"/>
                </a:cubicBezTo>
                <a:cubicBezTo>
                  <a:pt x="60" y="17"/>
                  <a:pt x="60" y="16"/>
                  <a:pt x="59" y="16"/>
                </a:cubicBezTo>
                <a:cubicBezTo>
                  <a:pt x="59" y="15"/>
                  <a:pt x="54" y="15"/>
                  <a:pt x="44" y="15"/>
                </a:cubicBezTo>
                <a:cubicBezTo>
                  <a:pt x="41" y="15"/>
                  <a:pt x="36" y="15"/>
                  <a:pt x="29" y="16"/>
                </a:cubicBezTo>
                <a:cubicBezTo>
                  <a:pt x="21" y="17"/>
                  <a:pt x="17" y="18"/>
                  <a:pt x="16" y="19"/>
                </a:cubicBezTo>
                <a:cubicBezTo>
                  <a:pt x="14" y="19"/>
                  <a:pt x="13" y="22"/>
                  <a:pt x="12" y="25"/>
                </a:cubicBezTo>
                <a:cubicBezTo>
                  <a:pt x="11" y="29"/>
                  <a:pt x="10" y="33"/>
                  <a:pt x="9" y="36"/>
                </a:cubicBezTo>
                <a:cubicBezTo>
                  <a:pt x="8" y="39"/>
                  <a:pt x="7" y="41"/>
                  <a:pt x="5" y="41"/>
                </a:cubicBezTo>
                <a:cubicBezTo>
                  <a:pt x="3" y="39"/>
                  <a:pt x="1" y="38"/>
                  <a:pt x="0" y="37"/>
                </a:cubicBezTo>
                <a:cubicBezTo>
                  <a:pt x="0" y="1"/>
                  <a:pt x="0" y="1"/>
                  <a:pt x="0" y="1"/>
                </a:cubicBezTo>
                <a:lnTo>
                  <a:pt x="8" y="0"/>
                </a:lnTo>
                <a:close/>
                <a:moveTo>
                  <a:pt x="124" y="122"/>
                </a:moveTo>
                <a:cubicBezTo>
                  <a:pt x="125" y="122"/>
                  <a:pt x="126" y="122"/>
                  <a:pt x="128" y="123"/>
                </a:cubicBezTo>
                <a:cubicBezTo>
                  <a:pt x="130" y="125"/>
                  <a:pt x="132" y="126"/>
                  <a:pt x="133" y="127"/>
                </a:cubicBezTo>
                <a:cubicBezTo>
                  <a:pt x="135" y="129"/>
                  <a:pt x="137" y="130"/>
                  <a:pt x="139" y="132"/>
                </a:cubicBezTo>
                <a:cubicBezTo>
                  <a:pt x="141" y="134"/>
                  <a:pt x="142" y="135"/>
                  <a:pt x="142" y="135"/>
                </a:cubicBezTo>
                <a:cubicBezTo>
                  <a:pt x="144" y="136"/>
                  <a:pt x="145" y="138"/>
                  <a:pt x="145" y="140"/>
                </a:cubicBezTo>
                <a:cubicBezTo>
                  <a:pt x="145" y="141"/>
                  <a:pt x="144" y="143"/>
                  <a:pt x="142" y="144"/>
                </a:cubicBezTo>
                <a:cubicBezTo>
                  <a:pt x="142" y="144"/>
                  <a:pt x="141" y="145"/>
                  <a:pt x="139" y="147"/>
                </a:cubicBezTo>
                <a:cubicBezTo>
                  <a:pt x="137" y="149"/>
                  <a:pt x="135" y="150"/>
                  <a:pt x="133" y="152"/>
                </a:cubicBezTo>
                <a:cubicBezTo>
                  <a:pt x="132" y="153"/>
                  <a:pt x="130" y="154"/>
                  <a:pt x="128" y="156"/>
                </a:cubicBezTo>
                <a:cubicBezTo>
                  <a:pt x="126" y="157"/>
                  <a:pt x="125" y="157"/>
                  <a:pt x="124" y="157"/>
                </a:cubicBezTo>
                <a:cubicBezTo>
                  <a:pt x="123" y="157"/>
                  <a:pt x="122" y="157"/>
                  <a:pt x="122" y="156"/>
                </a:cubicBezTo>
                <a:cubicBezTo>
                  <a:pt x="121" y="156"/>
                  <a:pt x="121" y="155"/>
                  <a:pt x="121" y="154"/>
                </a:cubicBezTo>
                <a:cubicBezTo>
                  <a:pt x="121" y="153"/>
                  <a:pt x="121" y="152"/>
                  <a:pt x="121" y="151"/>
                </a:cubicBezTo>
                <a:cubicBezTo>
                  <a:pt x="121" y="150"/>
                  <a:pt x="121" y="149"/>
                  <a:pt x="121" y="147"/>
                </a:cubicBezTo>
                <a:cubicBezTo>
                  <a:pt x="121" y="146"/>
                  <a:pt x="121" y="146"/>
                  <a:pt x="121" y="146"/>
                </a:cubicBezTo>
                <a:cubicBezTo>
                  <a:pt x="24" y="146"/>
                  <a:pt x="24" y="146"/>
                  <a:pt x="24" y="146"/>
                </a:cubicBezTo>
                <a:cubicBezTo>
                  <a:pt x="24" y="146"/>
                  <a:pt x="24" y="146"/>
                  <a:pt x="24" y="147"/>
                </a:cubicBezTo>
                <a:cubicBezTo>
                  <a:pt x="24" y="149"/>
                  <a:pt x="25" y="150"/>
                  <a:pt x="25" y="151"/>
                </a:cubicBezTo>
                <a:cubicBezTo>
                  <a:pt x="25" y="152"/>
                  <a:pt x="24" y="153"/>
                  <a:pt x="24" y="154"/>
                </a:cubicBezTo>
                <a:cubicBezTo>
                  <a:pt x="24" y="155"/>
                  <a:pt x="24" y="156"/>
                  <a:pt x="23" y="156"/>
                </a:cubicBezTo>
                <a:cubicBezTo>
                  <a:pt x="23" y="157"/>
                  <a:pt x="22" y="157"/>
                  <a:pt x="21" y="157"/>
                </a:cubicBezTo>
                <a:cubicBezTo>
                  <a:pt x="21" y="157"/>
                  <a:pt x="19" y="157"/>
                  <a:pt x="17" y="156"/>
                </a:cubicBezTo>
                <a:cubicBezTo>
                  <a:pt x="16" y="154"/>
                  <a:pt x="14" y="153"/>
                  <a:pt x="12" y="152"/>
                </a:cubicBezTo>
                <a:cubicBezTo>
                  <a:pt x="10" y="150"/>
                  <a:pt x="8" y="149"/>
                  <a:pt x="6" y="147"/>
                </a:cubicBezTo>
                <a:cubicBezTo>
                  <a:pt x="4" y="145"/>
                  <a:pt x="3" y="144"/>
                  <a:pt x="3" y="144"/>
                </a:cubicBezTo>
                <a:cubicBezTo>
                  <a:pt x="1" y="143"/>
                  <a:pt x="1" y="141"/>
                  <a:pt x="1" y="140"/>
                </a:cubicBezTo>
                <a:cubicBezTo>
                  <a:pt x="1" y="138"/>
                  <a:pt x="1" y="136"/>
                  <a:pt x="3" y="135"/>
                </a:cubicBezTo>
                <a:cubicBezTo>
                  <a:pt x="3" y="135"/>
                  <a:pt x="4" y="134"/>
                  <a:pt x="6" y="132"/>
                </a:cubicBezTo>
                <a:cubicBezTo>
                  <a:pt x="8" y="130"/>
                  <a:pt x="10" y="129"/>
                  <a:pt x="12" y="127"/>
                </a:cubicBezTo>
                <a:cubicBezTo>
                  <a:pt x="14" y="126"/>
                  <a:pt x="16" y="125"/>
                  <a:pt x="17" y="123"/>
                </a:cubicBezTo>
                <a:cubicBezTo>
                  <a:pt x="19" y="122"/>
                  <a:pt x="21" y="122"/>
                  <a:pt x="21" y="122"/>
                </a:cubicBezTo>
                <a:cubicBezTo>
                  <a:pt x="22" y="122"/>
                  <a:pt x="23" y="122"/>
                  <a:pt x="23" y="123"/>
                </a:cubicBezTo>
                <a:cubicBezTo>
                  <a:pt x="24" y="123"/>
                  <a:pt x="24" y="124"/>
                  <a:pt x="24" y="125"/>
                </a:cubicBezTo>
                <a:cubicBezTo>
                  <a:pt x="24" y="126"/>
                  <a:pt x="25" y="128"/>
                  <a:pt x="25" y="129"/>
                </a:cubicBezTo>
                <a:cubicBezTo>
                  <a:pt x="25" y="129"/>
                  <a:pt x="24" y="131"/>
                  <a:pt x="24" y="132"/>
                </a:cubicBezTo>
                <a:cubicBezTo>
                  <a:pt x="24" y="133"/>
                  <a:pt x="24" y="133"/>
                  <a:pt x="24" y="133"/>
                </a:cubicBezTo>
                <a:cubicBezTo>
                  <a:pt x="121" y="133"/>
                  <a:pt x="121" y="133"/>
                  <a:pt x="121" y="133"/>
                </a:cubicBezTo>
                <a:cubicBezTo>
                  <a:pt x="121" y="133"/>
                  <a:pt x="121" y="133"/>
                  <a:pt x="121" y="132"/>
                </a:cubicBezTo>
                <a:cubicBezTo>
                  <a:pt x="121" y="131"/>
                  <a:pt x="121" y="129"/>
                  <a:pt x="121" y="129"/>
                </a:cubicBezTo>
                <a:cubicBezTo>
                  <a:pt x="121" y="128"/>
                  <a:pt x="121" y="126"/>
                  <a:pt x="121" y="125"/>
                </a:cubicBezTo>
                <a:cubicBezTo>
                  <a:pt x="121" y="124"/>
                  <a:pt x="121" y="123"/>
                  <a:pt x="122" y="123"/>
                </a:cubicBezTo>
                <a:cubicBezTo>
                  <a:pt x="122" y="122"/>
                  <a:pt x="123" y="122"/>
                  <a:pt x="124" y="12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56"/>
          <p:cNvSpPr>
            <a:spLocks noEditPoints="1"/>
          </p:cNvSpPr>
          <p:nvPr/>
        </p:nvSpPr>
        <p:spPr bwMode="auto">
          <a:xfrm>
            <a:off x="3341678" y="1866241"/>
            <a:ext cx="174866" cy="137395"/>
          </a:xfrm>
          <a:custGeom>
            <a:avLst/>
            <a:gdLst>
              <a:gd name="T0" fmla="*/ 121 w 169"/>
              <a:gd name="T1" fmla="*/ 6 h 133"/>
              <a:gd name="T2" fmla="*/ 121 w 169"/>
              <a:gd name="T3" fmla="*/ 19 h 133"/>
              <a:gd name="T4" fmla="*/ 119 w 169"/>
              <a:gd name="T5" fmla="*/ 23 h 133"/>
              <a:gd name="T6" fmla="*/ 115 w 169"/>
              <a:gd name="T7" fmla="*/ 25 h 133"/>
              <a:gd name="T8" fmla="*/ 6 w 169"/>
              <a:gd name="T9" fmla="*/ 25 h 133"/>
              <a:gd name="T10" fmla="*/ 1 w 169"/>
              <a:gd name="T11" fmla="*/ 23 h 133"/>
              <a:gd name="T12" fmla="*/ 0 w 169"/>
              <a:gd name="T13" fmla="*/ 19 h 133"/>
              <a:gd name="T14" fmla="*/ 0 w 169"/>
              <a:gd name="T15" fmla="*/ 6 h 133"/>
              <a:gd name="T16" fmla="*/ 1 w 169"/>
              <a:gd name="T17" fmla="*/ 2 h 133"/>
              <a:gd name="T18" fmla="*/ 6 w 169"/>
              <a:gd name="T19" fmla="*/ 0 h 133"/>
              <a:gd name="T20" fmla="*/ 115 w 169"/>
              <a:gd name="T21" fmla="*/ 0 h 133"/>
              <a:gd name="T22" fmla="*/ 119 w 169"/>
              <a:gd name="T23" fmla="*/ 2 h 133"/>
              <a:gd name="T24" fmla="*/ 121 w 169"/>
              <a:gd name="T25" fmla="*/ 6 h 133"/>
              <a:gd name="T26" fmla="*/ 157 w 169"/>
              <a:gd name="T27" fmla="*/ 43 h 133"/>
              <a:gd name="T28" fmla="*/ 157 w 169"/>
              <a:gd name="T29" fmla="*/ 55 h 133"/>
              <a:gd name="T30" fmla="*/ 155 w 169"/>
              <a:gd name="T31" fmla="*/ 59 h 133"/>
              <a:gd name="T32" fmla="*/ 151 w 169"/>
              <a:gd name="T33" fmla="*/ 61 h 133"/>
              <a:gd name="T34" fmla="*/ 6 w 169"/>
              <a:gd name="T35" fmla="*/ 61 h 133"/>
              <a:gd name="T36" fmla="*/ 1 w 169"/>
              <a:gd name="T37" fmla="*/ 59 h 133"/>
              <a:gd name="T38" fmla="*/ 0 w 169"/>
              <a:gd name="T39" fmla="*/ 55 h 133"/>
              <a:gd name="T40" fmla="*/ 0 w 169"/>
              <a:gd name="T41" fmla="*/ 43 h 133"/>
              <a:gd name="T42" fmla="*/ 1 w 169"/>
              <a:gd name="T43" fmla="*/ 38 h 133"/>
              <a:gd name="T44" fmla="*/ 6 w 169"/>
              <a:gd name="T45" fmla="*/ 37 h 133"/>
              <a:gd name="T46" fmla="*/ 151 w 169"/>
              <a:gd name="T47" fmla="*/ 37 h 133"/>
              <a:gd name="T48" fmla="*/ 155 w 169"/>
              <a:gd name="T49" fmla="*/ 38 h 133"/>
              <a:gd name="T50" fmla="*/ 157 w 169"/>
              <a:gd name="T51" fmla="*/ 43 h 133"/>
              <a:gd name="T52" fmla="*/ 133 w 169"/>
              <a:gd name="T53" fmla="*/ 79 h 133"/>
              <a:gd name="T54" fmla="*/ 133 w 169"/>
              <a:gd name="T55" fmla="*/ 91 h 133"/>
              <a:gd name="T56" fmla="*/ 131 w 169"/>
              <a:gd name="T57" fmla="*/ 95 h 133"/>
              <a:gd name="T58" fmla="*/ 127 w 169"/>
              <a:gd name="T59" fmla="*/ 97 h 133"/>
              <a:gd name="T60" fmla="*/ 6 w 169"/>
              <a:gd name="T61" fmla="*/ 97 h 133"/>
              <a:gd name="T62" fmla="*/ 1 w 169"/>
              <a:gd name="T63" fmla="*/ 95 h 133"/>
              <a:gd name="T64" fmla="*/ 0 w 169"/>
              <a:gd name="T65" fmla="*/ 91 h 133"/>
              <a:gd name="T66" fmla="*/ 0 w 169"/>
              <a:gd name="T67" fmla="*/ 79 h 133"/>
              <a:gd name="T68" fmla="*/ 1 w 169"/>
              <a:gd name="T69" fmla="*/ 75 h 133"/>
              <a:gd name="T70" fmla="*/ 6 w 169"/>
              <a:gd name="T71" fmla="*/ 73 h 133"/>
              <a:gd name="T72" fmla="*/ 127 w 169"/>
              <a:gd name="T73" fmla="*/ 73 h 133"/>
              <a:gd name="T74" fmla="*/ 131 w 169"/>
              <a:gd name="T75" fmla="*/ 75 h 133"/>
              <a:gd name="T76" fmla="*/ 133 w 169"/>
              <a:gd name="T77" fmla="*/ 79 h 133"/>
              <a:gd name="T78" fmla="*/ 169 w 169"/>
              <a:gd name="T79" fmla="*/ 115 h 133"/>
              <a:gd name="T80" fmla="*/ 169 w 169"/>
              <a:gd name="T81" fmla="*/ 127 h 133"/>
              <a:gd name="T82" fmla="*/ 167 w 169"/>
              <a:gd name="T83" fmla="*/ 132 h 133"/>
              <a:gd name="T84" fmla="*/ 163 w 169"/>
              <a:gd name="T85" fmla="*/ 133 h 133"/>
              <a:gd name="T86" fmla="*/ 6 w 169"/>
              <a:gd name="T87" fmla="*/ 133 h 133"/>
              <a:gd name="T88" fmla="*/ 1 w 169"/>
              <a:gd name="T89" fmla="*/ 132 h 133"/>
              <a:gd name="T90" fmla="*/ 0 w 169"/>
              <a:gd name="T91" fmla="*/ 127 h 133"/>
              <a:gd name="T92" fmla="*/ 0 w 169"/>
              <a:gd name="T93" fmla="*/ 115 h 133"/>
              <a:gd name="T94" fmla="*/ 1 w 169"/>
              <a:gd name="T95" fmla="*/ 111 h 133"/>
              <a:gd name="T96" fmla="*/ 6 w 169"/>
              <a:gd name="T97" fmla="*/ 109 h 133"/>
              <a:gd name="T98" fmla="*/ 163 w 169"/>
              <a:gd name="T99" fmla="*/ 109 h 133"/>
              <a:gd name="T100" fmla="*/ 167 w 169"/>
              <a:gd name="T101" fmla="*/ 111 h 133"/>
              <a:gd name="T102" fmla="*/ 169 w 169"/>
              <a:gd name="T103" fmla="*/ 115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69" h="133">
                <a:moveTo>
                  <a:pt x="121" y="6"/>
                </a:moveTo>
                <a:cubicBezTo>
                  <a:pt x="121" y="19"/>
                  <a:pt x="121" y="19"/>
                  <a:pt x="121" y="19"/>
                </a:cubicBezTo>
                <a:cubicBezTo>
                  <a:pt x="121" y="20"/>
                  <a:pt x="120" y="22"/>
                  <a:pt x="119" y="23"/>
                </a:cubicBezTo>
                <a:cubicBezTo>
                  <a:pt x="118" y="24"/>
                  <a:pt x="116" y="25"/>
                  <a:pt x="115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4" y="25"/>
                  <a:pt x="3" y="24"/>
                  <a:pt x="1" y="23"/>
                </a:cubicBezTo>
                <a:cubicBezTo>
                  <a:pt x="0" y="22"/>
                  <a:pt x="0" y="20"/>
                  <a:pt x="0" y="19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1" y="2"/>
                </a:cubicBezTo>
                <a:cubicBezTo>
                  <a:pt x="3" y="1"/>
                  <a:pt x="4" y="0"/>
                  <a:pt x="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16" y="0"/>
                  <a:pt x="118" y="1"/>
                  <a:pt x="119" y="2"/>
                </a:cubicBezTo>
                <a:cubicBezTo>
                  <a:pt x="120" y="3"/>
                  <a:pt x="121" y="5"/>
                  <a:pt x="121" y="6"/>
                </a:cubicBezTo>
                <a:close/>
                <a:moveTo>
                  <a:pt x="157" y="43"/>
                </a:moveTo>
                <a:cubicBezTo>
                  <a:pt x="157" y="55"/>
                  <a:pt x="157" y="55"/>
                  <a:pt x="157" y="55"/>
                </a:cubicBezTo>
                <a:cubicBezTo>
                  <a:pt x="157" y="56"/>
                  <a:pt x="156" y="58"/>
                  <a:pt x="155" y="59"/>
                </a:cubicBezTo>
                <a:cubicBezTo>
                  <a:pt x="154" y="60"/>
                  <a:pt x="153" y="61"/>
                  <a:pt x="151" y="61"/>
                </a:cubicBezTo>
                <a:cubicBezTo>
                  <a:pt x="6" y="61"/>
                  <a:pt x="6" y="61"/>
                  <a:pt x="6" y="61"/>
                </a:cubicBezTo>
                <a:cubicBezTo>
                  <a:pt x="4" y="61"/>
                  <a:pt x="3" y="60"/>
                  <a:pt x="1" y="59"/>
                </a:cubicBezTo>
                <a:cubicBezTo>
                  <a:pt x="0" y="58"/>
                  <a:pt x="0" y="56"/>
                  <a:pt x="0" y="55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1"/>
                  <a:pt x="0" y="40"/>
                  <a:pt x="1" y="38"/>
                </a:cubicBezTo>
                <a:cubicBezTo>
                  <a:pt x="3" y="37"/>
                  <a:pt x="4" y="37"/>
                  <a:pt x="6" y="37"/>
                </a:cubicBezTo>
                <a:cubicBezTo>
                  <a:pt x="151" y="37"/>
                  <a:pt x="151" y="37"/>
                  <a:pt x="151" y="37"/>
                </a:cubicBezTo>
                <a:cubicBezTo>
                  <a:pt x="153" y="37"/>
                  <a:pt x="154" y="37"/>
                  <a:pt x="155" y="38"/>
                </a:cubicBezTo>
                <a:cubicBezTo>
                  <a:pt x="156" y="40"/>
                  <a:pt x="157" y="41"/>
                  <a:pt x="157" y="43"/>
                </a:cubicBezTo>
                <a:close/>
                <a:moveTo>
                  <a:pt x="133" y="79"/>
                </a:moveTo>
                <a:cubicBezTo>
                  <a:pt x="133" y="91"/>
                  <a:pt x="133" y="91"/>
                  <a:pt x="133" y="91"/>
                </a:cubicBezTo>
                <a:cubicBezTo>
                  <a:pt x="133" y="93"/>
                  <a:pt x="132" y="94"/>
                  <a:pt x="131" y="95"/>
                </a:cubicBezTo>
                <a:cubicBezTo>
                  <a:pt x="130" y="97"/>
                  <a:pt x="128" y="97"/>
                  <a:pt x="127" y="97"/>
                </a:cubicBezTo>
                <a:cubicBezTo>
                  <a:pt x="6" y="97"/>
                  <a:pt x="6" y="97"/>
                  <a:pt x="6" y="97"/>
                </a:cubicBezTo>
                <a:cubicBezTo>
                  <a:pt x="4" y="97"/>
                  <a:pt x="3" y="97"/>
                  <a:pt x="1" y="95"/>
                </a:cubicBezTo>
                <a:cubicBezTo>
                  <a:pt x="0" y="94"/>
                  <a:pt x="0" y="93"/>
                  <a:pt x="0" y="91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77"/>
                  <a:pt x="0" y="76"/>
                  <a:pt x="1" y="75"/>
                </a:cubicBezTo>
                <a:cubicBezTo>
                  <a:pt x="3" y="74"/>
                  <a:pt x="4" y="73"/>
                  <a:pt x="6" y="73"/>
                </a:cubicBezTo>
                <a:cubicBezTo>
                  <a:pt x="127" y="73"/>
                  <a:pt x="127" y="73"/>
                  <a:pt x="127" y="73"/>
                </a:cubicBezTo>
                <a:cubicBezTo>
                  <a:pt x="128" y="73"/>
                  <a:pt x="130" y="74"/>
                  <a:pt x="131" y="75"/>
                </a:cubicBezTo>
                <a:cubicBezTo>
                  <a:pt x="132" y="76"/>
                  <a:pt x="133" y="77"/>
                  <a:pt x="133" y="79"/>
                </a:cubicBezTo>
                <a:close/>
                <a:moveTo>
                  <a:pt x="169" y="115"/>
                </a:moveTo>
                <a:cubicBezTo>
                  <a:pt x="169" y="127"/>
                  <a:pt x="169" y="127"/>
                  <a:pt x="169" y="127"/>
                </a:cubicBezTo>
                <a:cubicBezTo>
                  <a:pt x="169" y="129"/>
                  <a:pt x="168" y="130"/>
                  <a:pt x="167" y="132"/>
                </a:cubicBezTo>
                <a:cubicBezTo>
                  <a:pt x="166" y="133"/>
                  <a:pt x="165" y="133"/>
                  <a:pt x="163" y="133"/>
                </a:cubicBezTo>
                <a:cubicBezTo>
                  <a:pt x="6" y="133"/>
                  <a:pt x="6" y="133"/>
                  <a:pt x="6" y="133"/>
                </a:cubicBezTo>
                <a:cubicBezTo>
                  <a:pt x="4" y="133"/>
                  <a:pt x="3" y="133"/>
                  <a:pt x="1" y="132"/>
                </a:cubicBezTo>
                <a:cubicBezTo>
                  <a:pt x="0" y="130"/>
                  <a:pt x="0" y="129"/>
                  <a:pt x="0" y="127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14"/>
                  <a:pt x="0" y="112"/>
                  <a:pt x="1" y="111"/>
                </a:cubicBezTo>
                <a:cubicBezTo>
                  <a:pt x="3" y="110"/>
                  <a:pt x="4" y="109"/>
                  <a:pt x="6" y="109"/>
                </a:cubicBezTo>
                <a:cubicBezTo>
                  <a:pt x="163" y="109"/>
                  <a:pt x="163" y="109"/>
                  <a:pt x="163" y="109"/>
                </a:cubicBezTo>
                <a:cubicBezTo>
                  <a:pt x="165" y="109"/>
                  <a:pt x="166" y="110"/>
                  <a:pt x="167" y="111"/>
                </a:cubicBezTo>
                <a:cubicBezTo>
                  <a:pt x="168" y="112"/>
                  <a:pt x="169" y="114"/>
                  <a:pt x="169" y="11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57"/>
          <p:cNvSpPr>
            <a:spLocks noEditPoints="1"/>
          </p:cNvSpPr>
          <p:nvPr/>
        </p:nvSpPr>
        <p:spPr bwMode="auto">
          <a:xfrm>
            <a:off x="3560261" y="1866241"/>
            <a:ext cx="176428" cy="137395"/>
          </a:xfrm>
          <a:custGeom>
            <a:avLst/>
            <a:gdLst>
              <a:gd name="T0" fmla="*/ 170 w 170"/>
              <a:gd name="T1" fmla="*/ 115 h 133"/>
              <a:gd name="T2" fmla="*/ 170 w 170"/>
              <a:gd name="T3" fmla="*/ 127 h 133"/>
              <a:gd name="T4" fmla="*/ 168 w 170"/>
              <a:gd name="T5" fmla="*/ 132 h 133"/>
              <a:gd name="T6" fmla="*/ 164 w 170"/>
              <a:gd name="T7" fmla="*/ 133 h 133"/>
              <a:gd name="T8" fmla="*/ 6 w 170"/>
              <a:gd name="T9" fmla="*/ 133 h 133"/>
              <a:gd name="T10" fmla="*/ 2 w 170"/>
              <a:gd name="T11" fmla="*/ 132 h 133"/>
              <a:gd name="T12" fmla="*/ 0 w 170"/>
              <a:gd name="T13" fmla="*/ 127 h 133"/>
              <a:gd name="T14" fmla="*/ 0 w 170"/>
              <a:gd name="T15" fmla="*/ 115 h 133"/>
              <a:gd name="T16" fmla="*/ 2 w 170"/>
              <a:gd name="T17" fmla="*/ 111 h 133"/>
              <a:gd name="T18" fmla="*/ 6 w 170"/>
              <a:gd name="T19" fmla="*/ 109 h 133"/>
              <a:gd name="T20" fmla="*/ 164 w 170"/>
              <a:gd name="T21" fmla="*/ 109 h 133"/>
              <a:gd name="T22" fmla="*/ 168 w 170"/>
              <a:gd name="T23" fmla="*/ 111 h 133"/>
              <a:gd name="T24" fmla="*/ 170 w 170"/>
              <a:gd name="T25" fmla="*/ 115 h 133"/>
              <a:gd name="T26" fmla="*/ 158 w 170"/>
              <a:gd name="T27" fmla="*/ 43 h 133"/>
              <a:gd name="T28" fmla="*/ 158 w 170"/>
              <a:gd name="T29" fmla="*/ 55 h 133"/>
              <a:gd name="T30" fmla="*/ 156 w 170"/>
              <a:gd name="T31" fmla="*/ 59 h 133"/>
              <a:gd name="T32" fmla="*/ 152 w 170"/>
              <a:gd name="T33" fmla="*/ 61 h 133"/>
              <a:gd name="T34" fmla="*/ 18 w 170"/>
              <a:gd name="T35" fmla="*/ 61 h 133"/>
              <a:gd name="T36" fmla="*/ 14 w 170"/>
              <a:gd name="T37" fmla="*/ 59 h 133"/>
              <a:gd name="T38" fmla="*/ 12 w 170"/>
              <a:gd name="T39" fmla="*/ 55 h 133"/>
              <a:gd name="T40" fmla="*/ 12 w 170"/>
              <a:gd name="T41" fmla="*/ 43 h 133"/>
              <a:gd name="T42" fmla="*/ 14 w 170"/>
              <a:gd name="T43" fmla="*/ 38 h 133"/>
              <a:gd name="T44" fmla="*/ 18 w 170"/>
              <a:gd name="T45" fmla="*/ 37 h 133"/>
              <a:gd name="T46" fmla="*/ 152 w 170"/>
              <a:gd name="T47" fmla="*/ 37 h 133"/>
              <a:gd name="T48" fmla="*/ 156 w 170"/>
              <a:gd name="T49" fmla="*/ 38 h 133"/>
              <a:gd name="T50" fmla="*/ 158 w 170"/>
              <a:gd name="T51" fmla="*/ 43 h 133"/>
              <a:gd name="T52" fmla="*/ 133 w 170"/>
              <a:gd name="T53" fmla="*/ 79 h 133"/>
              <a:gd name="T54" fmla="*/ 133 w 170"/>
              <a:gd name="T55" fmla="*/ 91 h 133"/>
              <a:gd name="T56" fmla="*/ 132 w 170"/>
              <a:gd name="T57" fmla="*/ 95 h 133"/>
              <a:gd name="T58" fmla="*/ 127 w 170"/>
              <a:gd name="T59" fmla="*/ 97 h 133"/>
              <a:gd name="T60" fmla="*/ 43 w 170"/>
              <a:gd name="T61" fmla="*/ 97 h 133"/>
              <a:gd name="T62" fmla="*/ 38 w 170"/>
              <a:gd name="T63" fmla="*/ 95 h 133"/>
              <a:gd name="T64" fmla="*/ 37 w 170"/>
              <a:gd name="T65" fmla="*/ 91 h 133"/>
              <a:gd name="T66" fmla="*/ 37 w 170"/>
              <a:gd name="T67" fmla="*/ 79 h 133"/>
              <a:gd name="T68" fmla="*/ 38 w 170"/>
              <a:gd name="T69" fmla="*/ 75 h 133"/>
              <a:gd name="T70" fmla="*/ 43 w 170"/>
              <a:gd name="T71" fmla="*/ 73 h 133"/>
              <a:gd name="T72" fmla="*/ 127 w 170"/>
              <a:gd name="T73" fmla="*/ 73 h 133"/>
              <a:gd name="T74" fmla="*/ 132 w 170"/>
              <a:gd name="T75" fmla="*/ 75 h 133"/>
              <a:gd name="T76" fmla="*/ 133 w 170"/>
              <a:gd name="T77" fmla="*/ 79 h 133"/>
              <a:gd name="T78" fmla="*/ 121 w 170"/>
              <a:gd name="T79" fmla="*/ 6 h 133"/>
              <a:gd name="T80" fmla="*/ 121 w 170"/>
              <a:gd name="T81" fmla="*/ 19 h 133"/>
              <a:gd name="T82" fmla="*/ 120 w 170"/>
              <a:gd name="T83" fmla="*/ 23 h 133"/>
              <a:gd name="T84" fmla="*/ 115 w 170"/>
              <a:gd name="T85" fmla="*/ 25 h 133"/>
              <a:gd name="T86" fmla="*/ 55 w 170"/>
              <a:gd name="T87" fmla="*/ 25 h 133"/>
              <a:gd name="T88" fmla="*/ 51 w 170"/>
              <a:gd name="T89" fmla="*/ 23 h 133"/>
              <a:gd name="T90" fmla="*/ 49 w 170"/>
              <a:gd name="T91" fmla="*/ 19 h 133"/>
              <a:gd name="T92" fmla="*/ 49 w 170"/>
              <a:gd name="T93" fmla="*/ 6 h 133"/>
              <a:gd name="T94" fmla="*/ 51 w 170"/>
              <a:gd name="T95" fmla="*/ 2 h 133"/>
              <a:gd name="T96" fmla="*/ 55 w 170"/>
              <a:gd name="T97" fmla="*/ 0 h 133"/>
              <a:gd name="T98" fmla="*/ 115 w 170"/>
              <a:gd name="T99" fmla="*/ 0 h 133"/>
              <a:gd name="T100" fmla="*/ 120 w 170"/>
              <a:gd name="T101" fmla="*/ 2 h 133"/>
              <a:gd name="T102" fmla="*/ 121 w 170"/>
              <a:gd name="T103" fmla="*/ 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70" h="133">
                <a:moveTo>
                  <a:pt x="170" y="115"/>
                </a:moveTo>
                <a:cubicBezTo>
                  <a:pt x="170" y="127"/>
                  <a:pt x="170" y="127"/>
                  <a:pt x="170" y="127"/>
                </a:cubicBezTo>
                <a:cubicBezTo>
                  <a:pt x="170" y="129"/>
                  <a:pt x="169" y="130"/>
                  <a:pt x="168" y="132"/>
                </a:cubicBezTo>
                <a:cubicBezTo>
                  <a:pt x="167" y="133"/>
                  <a:pt x="165" y="133"/>
                  <a:pt x="164" y="133"/>
                </a:cubicBezTo>
                <a:cubicBezTo>
                  <a:pt x="6" y="133"/>
                  <a:pt x="6" y="133"/>
                  <a:pt x="6" y="133"/>
                </a:cubicBezTo>
                <a:cubicBezTo>
                  <a:pt x="5" y="133"/>
                  <a:pt x="3" y="133"/>
                  <a:pt x="2" y="132"/>
                </a:cubicBezTo>
                <a:cubicBezTo>
                  <a:pt x="1" y="130"/>
                  <a:pt x="0" y="129"/>
                  <a:pt x="0" y="127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14"/>
                  <a:pt x="1" y="112"/>
                  <a:pt x="2" y="111"/>
                </a:cubicBezTo>
                <a:cubicBezTo>
                  <a:pt x="3" y="110"/>
                  <a:pt x="5" y="109"/>
                  <a:pt x="6" y="109"/>
                </a:cubicBezTo>
                <a:cubicBezTo>
                  <a:pt x="164" y="109"/>
                  <a:pt x="164" y="109"/>
                  <a:pt x="164" y="109"/>
                </a:cubicBezTo>
                <a:cubicBezTo>
                  <a:pt x="165" y="109"/>
                  <a:pt x="167" y="110"/>
                  <a:pt x="168" y="111"/>
                </a:cubicBezTo>
                <a:cubicBezTo>
                  <a:pt x="169" y="112"/>
                  <a:pt x="170" y="114"/>
                  <a:pt x="170" y="115"/>
                </a:cubicBezTo>
                <a:close/>
                <a:moveTo>
                  <a:pt x="158" y="43"/>
                </a:moveTo>
                <a:cubicBezTo>
                  <a:pt x="158" y="55"/>
                  <a:pt x="158" y="55"/>
                  <a:pt x="158" y="55"/>
                </a:cubicBezTo>
                <a:cubicBezTo>
                  <a:pt x="158" y="56"/>
                  <a:pt x="157" y="58"/>
                  <a:pt x="156" y="59"/>
                </a:cubicBezTo>
                <a:cubicBezTo>
                  <a:pt x="155" y="60"/>
                  <a:pt x="153" y="61"/>
                  <a:pt x="152" y="61"/>
                </a:cubicBezTo>
                <a:cubicBezTo>
                  <a:pt x="18" y="61"/>
                  <a:pt x="18" y="61"/>
                  <a:pt x="18" y="61"/>
                </a:cubicBezTo>
                <a:cubicBezTo>
                  <a:pt x="17" y="61"/>
                  <a:pt x="15" y="60"/>
                  <a:pt x="14" y="59"/>
                </a:cubicBezTo>
                <a:cubicBezTo>
                  <a:pt x="13" y="58"/>
                  <a:pt x="12" y="56"/>
                  <a:pt x="12" y="55"/>
                </a:cubicBezTo>
                <a:cubicBezTo>
                  <a:pt x="12" y="43"/>
                  <a:pt x="12" y="43"/>
                  <a:pt x="12" y="43"/>
                </a:cubicBezTo>
                <a:cubicBezTo>
                  <a:pt x="12" y="41"/>
                  <a:pt x="13" y="40"/>
                  <a:pt x="14" y="38"/>
                </a:cubicBezTo>
                <a:cubicBezTo>
                  <a:pt x="15" y="37"/>
                  <a:pt x="17" y="37"/>
                  <a:pt x="18" y="37"/>
                </a:cubicBezTo>
                <a:cubicBezTo>
                  <a:pt x="152" y="37"/>
                  <a:pt x="152" y="37"/>
                  <a:pt x="152" y="37"/>
                </a:cubicBezTo>
                <a:cubicBezTo>
                  <a:pt x="153" y="37"/>
                  <a:pt x="155" y="37"/>
                  <a:pt x="156" y="38"/>
                </a:cubicBezTo>
                <a:cubicBezTo>
                  <a:pt x="157" y="40"/>
                  <a:pt x="158" y="41"/>
                  <a:pt x="158" y="43"/>
                </a:cubicBezTo>
                <a:close/>
                <a:moveTo>
                  <a:pt x="133" y="79"/>
                </a:moveTo>
                <a:cubicBezTo>
                  <a:pt x="133" y="91"/>
                  <a:pt x="133" y="91"/>
                  <a:pt x="133" y="91"/>
                </a:cubicBezTo>
                <a:cubicBezTo>
                  <a:pt x="133" y="93"/>
                  <a:pt x="133" y="94"/>
                  <a:pt x="132" y="95"/>
                </a:cubicBezTo>
                <a:cubicBezTo>
                  <a:pt x="130" y="97"/>
                  <a:pt x="129" y="97"/>
                  <a:pt x="127" y="97"/>
                </a:cubicBezTo>
                <a:cubicBezTo>
                  <a:pt x="43" y="97"/>
                  <a:pt x="43" y="97"/>
                  <a:pt x="43" y="97"/>
                </a:cubicBezTo>
                <a:cubicBezTo>
                  <a:pt x="41" y="97"/>
                  <a:pt x="40" y="97"/>
                  <a:pt x="38" y="95"/>
                </a:cubicBezTo>
                <a:cubicBezTo>
                  <a:pt x="37" y="94"/>
                  <a:pt x="37" y="93"/>
                  <a:pt x="37" y="91"/>
                </a:cubicBezTo>
                <a:cubicBezTo>
                  <a:pt x="37" y="79"/>
                  <a:pt x="37" y="79"/>
                  <a:pt x="37" y="79"/>
                </a:cubicBezTo>
                <a:cubicBezTo>
                  <a:pt x="37" y="77"/>
                  <a:pt x="37" y="76"/>
                  <a:pt x="38" y="75"/>
                </a:cubicBezTo>
                <a:cubicBezTo>
                  <a:pt x="40" y="74"/>
                  <a:pt x="41" y="73"/>
                  <a:pt x="43" y="73"/>
                </a:cubicBezTo>
                <a:cubicBezTo>
                  <a:pt x="127" y="73"/>
                  <a:pt x="127" y="73"/>
                  <a:pt x="127" y="73"/>
                </a:cubicBezTo>
                <a:cubicBezTo>
                  <a:pt x="129" y="73"/>
                  <a:pt x="130" y="74"/>
                  <a:pt x="132" y="75"/>
                </a:cubicBezTo>
                <a:cubicBezTo>
                  <a:pt x="133" y="76"/>
                  <a:pt x="133" y="77"/>
                  <a:pt x="133" y="79"/>
                </a:cubicBezTo>
                <a:close/>
                <a:moveTo>
                  <a:pt x="121" y="6"/>
                </a:moveTo>
                <a:cubicBezTo>
                  <a:pt x="121" y="19"/>
                  <a:pt x="121" y="19"/>
                  <a:pt x="121" y="19"/>
                </a:cubicBezTo>
                <a:cubicBezTo>
                  <a:pt x="121" y="20"/>
                  <a:pt x="121" y="22"/>
                  <a:pt x="120" y="23"/>
                </a:cubicBezTo>
                <a:cubicBezTo>
                  <a:pt x="118" y="24"/>
                  <a:pt x="117" y="25"/>
                  <a:pt x="115" y="25"/>
                </a:cubicBezTo>
                <a:cubicBezTo>
                  <a:pt x="55" y="25"/>
                  <a:pt x="55" y="25"/>
                  <a:pt x="55" y="25"/>
                </a:cubicBezTo>
                <a:cubicBezTo>
                  <a:pt x="53" y="25"/>
                  <a:pt x="52" y="24"/>
                  <a:pt x="51" y="23"/>
                </a:cubicBezTo>
                <a:cubicBezTo>
                  <a:pt x="49" y="22"/>
                  <a:pt x="49" y="20"/>
                  <a:pt x="49" y="19"/>
                </a:cubicBezTo>
                <a:cubicBezTo>
                  <a:pt x="49" y="6"/>
                  <a:pt x="49" y="6"/>
                  <a:pt x="49" y="6"/>
                </a:cubicBezTo>
                <a:cubicBezTo>
                  <a:pt x="49" y="5"/>
                  <a:pt x="49" y="3"/>
                  <a:pt x="51" y="2"/>
                </a:cubicBezTo>
                <a:cubicBezTo>
                  <a:pt x="52" y="1"/>
                  <a:pt x="53" y="0"/>
                  <a:pt x="55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17" y="0"/>
                  <a:pt x="118" y="1"/>
                  <a:pt x="120" y="2"/>
                </a:cubicBezTo>
                <a:cubicBezTo>
                  <a:pt x="121" y="3"/>
                  <a:pt x="121" y="5"/>
                  <a:pt x="121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58"/>
          <p:cNvSpPr>
            <a:spLocks noEditPoints="1"/>
          </p:cNvSpPr>
          <p:nvPr/>
        </p:nvSpPr>
        <p:spPr bwMode="auto">
          <a:xfrm>
            <a:off x="3781966" y="1866241"/>
            <a:ext cx="174866" cy="137395"/>
          </a:xfrm>
          <a:custGeom>
            <a:avLst/>
            <a:gdLst>
              <a:gd name="T0" fmla="*/ 170 w 170"/>
              <a:gd name="T1" fmla="*/ 115 h 133"/>
              <a:gd name="T2" fmla="*/ 170 w 170"/>
              <a:gd name="T3" fmla="*/ 127 h 133"/>
              <a:gd name="T4" fmla="*/ 168 w 170"/>
              <a:gd name="T5" fmla="*/ 132 h 133"/>
              <a:gd name="T6" fmla="*/ 163 w 170"/>
              <a:gd name="T7" fmla="*/ 133 h 133"/>
              <a:gd name="T8" fmla="*/ 6 w 170"/>
              <a:gd name="T9" fmla="*/ 133 h 133"/>
              <a:gd name="T10" fmla="*/ 2 w 170"/>
              <a:gd name="T11" fmla="*/ 132 h 133"/>
              <a:gd name="T12" fmla="*/ 0 w 170"/>
              <a:gd name="T13" fmla="*/ 127 h 133"/>
              <a:gd name="T14" fmla="*/ 0 w 170"/>
              <a:gd name="T15" fmla="*/ 115 h 133"/>
              <a:gd name="T16" fmla="*/ 2 w 170"/>
              <a:gd name="T17" fmla="*/ 111 h 133"/>
              <a:gd name="T18" fmla="*/ 6 w 170"/>
              <a:gd name="T19" fmla="*/ 109 h 133"/>
              <a:gd name="T20" fmla="*/ 163 w 170"/>
              <a:gd name="T21" fmla="*/ 109 h 133"/>
              <a:gd name="T22" fmla="*/ 168 w 170"/>
              <a:gd name="T23" fmla="*/ 111 h 133"/>
              <a:gd name="T24" fmla="*/ 170 w 170"/>
              <a:gd name="T25" fmla="*/ 115 h 133"/>
              <a:gd name="T26" fmla="*/ 170 w 170"/>
              <a:gd name="T27" fmla="*/ 43 h 133"/>
              <a:gd name="T28" fmla="*/ 170 w 170"/>
              <a:gd name="T29" fmla="*/ 55 h 133"/>
              <a:gd name="T30" fmla="*/ 168 w 170"/>
              <a:gd name="T31" fmla="*/ 59 h 133"/>
              <a:gd name="T32" fmla="*/ 163 w 170"/>
              <a:gd name="T33" fmla="*/ 61 h 133"/>
              <a:gd name="T34" fmla="*/ 18 w 170"/>
              <a:gd name="T35" fmla="*/ 61 h 133"/>
              <a:gd name="T36" fmla="*/ 14 w 170"/>
              <a:gd name="T37" fmla="*/ 59 h 133"/>
              <a:gd name="T38" fmla="*/ 12 w 170"/>
              <a:gd name="T39" fmla="*/ 55 h 133"/>
              <a:gd name="T40" fmla="*/ 12 w 170"/>
              <a:gd name="T41" fmla="*/ 43 h 133"/>
              <a:gd name="T42" fmla="*/ 14 w 170"/>
              <a:gd name="T43" fmla="*/ 38 h 133"/>
              <a:gd name="T44" fmla="*/ 18 w 170"/>
              <a:gd name="T45" fmla="*/ 37 h 133"/>
              <a:gd name="T46" fmla="*/ 163 w 170"/>
              <a:gd name="T47" fmla="*/ 37 h 133"/>
              <a:gd name="T48" fmla="*/ 168 w 170"/>
              <a:gd name="T49" fmla="*/ 38 h 133"/>
              <a:gd name="T50" fmla="*/ 170 w 170"/>
              <a:gd name="T51" fmla="*/ 43 h 133"/>
              <a:gd name="T52" fmla="*/ 170 w 170"/>
              <a:gd name="T53" fmla="*/ 79 h 133"/>
              <a:gd name="T54" fmla="*/ 170 w 170"/>
              <a:gd name="T55" fmla="*/ 91 h 133"/>
              <a:gd name="T56" fmla="*/ 168 w 170"/>
              <a:gd name="T57" fmla="*/ 95 h 133"/>
              <a:gd name="T58" fmla="*/ 163 w 170"/>
              <a:gd name="T59" fmla="*/ 97 h 133"/>
              <a:gd name="T60" fmla="*/ 42 w 170"/>
              <a:gd name="T61" fmla="*/ 97 h 133"/>
              <a:gd name="T62" fmla="*/ 38 w 170"/>
              <a:gd name="T63" fmla="*/ 95 h 133"/>
              <a:gd name="T64" fmla="*/ 36 w 170"/>
              <a:gd name="T65" fmla="*/ 91 h 133"/>
              <a:gd name="T66" fmla="*/ 36 w 170"/>
              <a:gd name="T67" fmla="*/ 79 h 133"/>
              <a:gd name="T68" fmla="*/ 38 w 170"/>
              <a:gd name="T69" fmla="*/ 75 h 133"/>
              <a:gd name="T70" fmla="*/ 42 w 170"/>
              <a:gd name="T71" fmla="*/ 73 h 133"/>
              <a:gd name="T72" fmla="*/ 163 w 170"/>
              <a:gd name="T73" fmla="*/ 73 h 133"/>
              <a:gd name="T74" fmla="*/ 168 w 170"/>
              <a:gd name="T75" fmla="*/ 75 h 133"/>
              <a:gd name="T76" fmla="*/ 170 w 170"/>
              <a:gd name="T77" fmla="*/ 79 h 133"/>
              <a:gd name="T78" fmla="*/ 170 w 170"/>
              <a:gd name="T79" fmla="*/ 6 h 133"/>
              <a:gd name="T80" fmla="*/ 170 w 170"/>
              <a:gd name="T81" fmla="*/ 19 h 133"/>
              <a:gd name="T82" fmla="*/ 168 w 170"/>
              <a:gd name="T83" fmla="*/ 23 h 133"/>
              <a:gd name="T84" fmla="*/ 163 w 170"/>
              <a:gd name="T85" fmla="*/ 25 h 133"/>
              <a:gd name="T86" fmla="*/ 55 w 170"/>
              <a:gd name="T87" fmla="*/ 25 h 133"/>
              <a:gd name="T88" fmla="*/ 50 w 170"/>
              <a:gd name="T89" fmla="*/ 23 h 133"/>
              <a:gd name="T90" fmla="*/ 49 w 170"/>
              <a:gd name="T91" fmla="*/ 19 h 133"/>
              <a:gd name="T92" fmla="*/ 49 w 170"/>
              <a:gd name="T93" fmla="*/ 6 h 133"/>
              <a:gd name="T94" fmla="*/ 50 w 170"/>
              <a:gd name="T95" fmla="*/ 2 h 133"/>
              <a:gd name="T96" fmla="*/ 55 w 170"/>
              <a:gd name="T97" fmla="*/ 0 h 133"/>
              <a:gd name="T98" fmla="*/ 163 w 170"/>
              <a:gd name="T99" fmla="*/ 0 h 133"/>
              <a:gd name="T100" fmla="*/ 168 w 170"/>
              <a:gd name="T101" fmla="*/ 2 h 133"/>
              <a:gd name="T102" fmla="*/ 170 w 170"/>
              <a:gd name="T103" fmla="*/ 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70" h="133">
                <a:moveTo>
                  <a:pt x="170" y="115"/>
                </a:moveTo>
                <a:cubicBezTo>
                  <a:pt x="170" y="127"/>
                  <a:pt x="170" y="127"/>
                  <a:pt x="170" y="127"/>
                </a:cubicBezTo>
                <a:cubicBezTo>
                  <a:pt x="170" y="129"/>
                  <a:pt x="169" y="130"/>
                  <a:pt x="168" y="132"/>
                </a:cubicBezTo>
                <a:cubicBezTo>
                  <a:pt x="167" y="133"/>
                  <a:pt x="165" y="133"/>
                  <a:pt x="163" y="133"/>
                </a:cubicBezTo>
                <a:cubicBezTo>
                  <a:pt x="6" y="133"/>
                  <a:pt x="6" y="133"/>
                  <a:pt x="6" y="133"/>
                </a:cubicBezTo>
                <a:cubicBezTo>
                  <a:pt x="5" y="133"/>
                  <a:pt x="3" y="133"/>
                  <a:pt x="2" y="132"/>
                </a:cubicBezTo>
                <a:cubicBezTo>
                  <a:pt x="1" y="130"/>
                  <a:pt x="0" y="129"/>
                  <a:pt x="0" y="127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14"/>
                  <a:pt x="1" y="112"/>
                  <a:pt x="2" y="111"/>
                </a:cubicBezTo>
                <a:cubicBezTo>
                  <a:pt x="3" y="110"/>
                  <a:pt x="5" y="109"/>
                  <a:pt x="6" y="109"/>
                </a:cubicBezTo>
                <a:cubicBezTo>
                  <a:pt x="163" y="109"/>
                  <a:pt x="163" y="109"/>
                  <a:pt x="163" y="109"/>
                </a:cubicBezTo>
                <a:cubicBezTo>
                  <a:pt x="165" y="109"/>
                  <a:pt x="167" y="110"/>
                  <a:pt x="168" y="111"/>
                </a:cubicBezTo>
                <a:cubicBezTo>
                  <a:pt x="169" y="112"/>
                  <a:pt x="170" y="114"/>
                  <a:pt x="170" y="115"/>
                </a:cubicBezTo>
                <a:close/>
                <a:moveTo>
                  <a:pt x="170" y="43"/>
                </a:moveTo>
                <a:cubicBezTo>
                  <a:pt x="170" y="55"/>
                  <a:pt x="170" y="55"/>
                  <a:pt x="170" y="55"/>
                </a:cubicBezTo>
                <a:cubicBezTo>
                  <a:pt x="170" y="56"/>
                  <a:pt x="169" y="58"/>
                  <a:pt x="168" y="59"/>
                </a:cubicBezTo>
                <a:cubicBezTo>
                  <a:pt x="167" y="60"/>
                  <a:pt x="165" y="61"/>
                  <a:pt x="163" y="61"/>
                </a:cubicBezTo>
                <a:cubicBezTo>
                  <a:pt x="18" y="61"/>
                  <a:pt x="18" y="61"/>
                  <a:pt x="18" y="61"/>
                </a:cubicBezTo>
                <a:cubicBezTo>
                  <a:pt x="17" y="61"/>
                  <a:pt x="15" y="60"/>
                  <a:pt x="14" y="59"/>
                </a:cubicBezTo>
                <a:cubicBezTo>
                  <a:pt x="13" y="58"/>
                  <a:pt x="12" y="56"/>
                  <a:pt x="12" y="55"/>
                </a:cubicBezTo>
                <a:cubicBezTo>
                  <a:pt x="12" y="43"/>
                  <a:pt x="12" y="43"/>
                  <a:pt x="12" y="43"/>
                </a:cubicBezTo>
                <a:cubicBezTo>
                  <a:pt x="12" y="41"/>
                  <a:pt x="13" y="40"/>
                  <a:pt x="14" y="38"/>
                </a:cubicBezTo>
                <a:cubicBezTo>
                  <a:pt x="15" y="37"/>
                  <a:pt x="17" y="37"/>
                  <a:pt x="18" y="37"/>
                </a:cubicBezTo>
                <a:cubicBezTo>
                  <a:pt x="163" y="37"/>
                  <a:pt x="163" y="37"/>
                  <a:pt x="163" y="37"/>
                </a:cubicBezTo>
                <a:cubicBezTo>
                  <a:pt x="165" y="37"/>
                  <a:pt x="167" y="37"/>
                  <a:pt x="168" y="38"/>
                </a:cubicBezTo>
                <a:cubicBezTo>
                  <a:pt x="169" y="40"/>
                  <a:pt x="170" y="41"/>
                  <a:pt x="170" y="43"/>
                </a:cubicBezTo>
                <a:close/>
                <a:moveTo>
                  <a:pt x="170" y="79"/>
                </a:moveTo>
                <a:cubicBezTo>
                  <a:pt x="170" y="91"/>
                  <a:pt x="170" y="91"/>
                  <a:pt x="170" y="91"/>
                </a:cubicBezTo>
                <a:cubicBezTo>
                  <a:pt x="170" y="93"/>
                  <a:pt x="169" y="94"/>
                  <a:pt x="168" y="95"/>
                </a:cubicBezTo>
                <a:cubicBezTo>
                  <a:pt x="167" y="97"/>
                  <a:pt x="165" y="97"/>
                  <a:pt x="163" y="97"/>
                </a:cubicBezTo>
                <a:cubicBezTo>
                  <a:pt x="42" y="97"/>
                  <a:pt x="42" y="97"/>
                  <a:pt x="42" y="97"/>
                </a:cubicBezTo>
                <a:cubicBezTo>
                  <a:pt x="41" y="97"/>
                  <a:pt x="39" y="97"/>
                  <a:pt x="38" y="95"/>
                </a:cubicBezTo>
                <a:cubicBezTo>
                  <a:pt x="37" y="94"/>
                  <a:pt x="36" y="93"/>
                  <a:pt x="36" y="91"/>
                </a:cubicBezTo>
                <a:cubicBezTo>
                  <a:pt x="36" y="79"/>
                  <a:pt x="36" y="79"/>
                  <a:pt x="36" y="79"/>
                </a:cubicBezTo>
                <a:cubicBezTo>
                  <a:pt x="36" y="77"/>
                  <a:pt x="37" y="76"/>
                  <a:pt x="38" y="75"/>
                </a:cubicBezTo>
                <a:cubicBezTo>
                  <a:pt x="39" y="74"/>
                  <a:pt x="41" y="73"/>
                  <a:pt x="42" y="73"/>
                </a:cubicBezTo>
                <a:cubicBezTo>
                  <a:pt x="163" y="73"/>
                  <a:pt x="163" y="73"/>
                  <a:pt x="163" y="73"/>
                </a:cubicBezTo>
                <a:cubicBezTo>
                  <a:pt x="165" y="73"/>
                  <a:pt x="167" y="74"/>
                  <a:pt x="168" y="75"/>
                </a:cubicBezTo>
                <a:cubicBezTo>
                  <a:pt x="169" y="76"/>
                  <a:pt x="170" y="77"/>
                  <a:pt x="170" y="79"/>
                </a:cubicBezTo>
                <a:close/>
                <a:moveTo>
                  <a:pt x="170" y="6"/>
                </a:moveTo>
                <a:cubicBezTo>
                  <a:pt x="170" y="19"/>
                  <a:pt x="170" y="19"/>
                  <a:pt x="170" y="19"/>
                </a:cubicBezTo>
                <a:cubicBezTo>
                  <a:pt x="170" y="20"/>
                  <a:pt x="169" y="22"/>
                  <a:pt x="168" y="23"/>
                </a:cubicBezTo>
                <a:cubicBezTo>
                  <a:pt x="167" y="24"/>
                  <a:pt x="165" y="25"/>
                  <a:pt x="163" y="25"/>
                </a:cubicBezTo>
                <a:cubicBezTo>
                  <a:pt x="55" y="25"/>
                  <a:pt x="55" y="25"/>
                  <a:pt x="55" y="25"/>
                </a:cubicBezTo>
                <a:cubicBezTo>
                  <a:pt x="53" y="25"/>
                  <a:pt x="51" y="24"/>
                  <a:pt x="50" y="23"/>
                </a:cubicBezTo>
                <a:cubicBezTo>
                  <a:pt x="49" y="22"/>
                  <a:pt x="49" y="20"/>
                  <a:pt x="49" y="19"/>
                </a:cubicBezTo>
                <a:cubicBezTo>
                  <a:pt x="49" y="6"/>
                  <a:pt x="49" y="6"/>
                  <a:pt x="49" y="6"/>
                </a:cubicBezTo>
                <a:cubicBezTo>
                  <a:pt x="49" y="5"/>
                  <a:pt x="49" y="3"/>
                  <a:pt x="50" y="2"/>
                </a:cubicBezTo>
                <a:cubicBezTo>
                  <a:pt x="51" y="1"/>
                  <a:pt x="53" y="0"/>
                  <a:pt x="55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65" y="0"/>
                  <a:pt x="167" y="1"/>
                  <a:pt x="168" y="2"/>
                </a:cubicBezTo>
                <a:cubicBezTo>
                  <a:pt x="169" y="3"/>
                  <a:pt x="170" y="5"/>
                  <a:pt x="170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59"/>
          <p:cNvSpPr>
            <a:spLocks noEditPoints="1"/>
          </p:cNvSpPr>
          <p:nvPr/>
        </p:nvSpPr>
        <p:spPr bwMode="auto">
          <a:xfrm>
            <a:off x="4002111" y="1866241"/>
            <a:ext cx="174866" cy="137395"/>
          </a:xfrm>
          <a:custGeom>
            <a:avLst/>
            <a:gdLst>
              <a:gd name="T0" fmla="*/ 169 w 169"/>
              <a:gd name="T1" fmla="*/ 6 h 133"/>
              <a:gd name="T2" fmla="*/ 169 w 169"/>
              <a:gd name="T3" fmla="*/ 19 h 133"/>
              <a:gd name="T4" fmla="*/ 167 w 169"/>
              <a:gd name="T5" fmla="*/ 23 h 133"/>
              <a:gd name="T6" fmla="*/ 163 w 169"/>
              <a:gd name="T7" fmla="*/ 25 h 133"/>
              <a:gd name="T8" fmla="*/ 6 w 169"/>
              <a:gd name="T9" fmla="*/ 25 h 133"/>
              <a:gd name="T10" fmla="*/ 2 w 169"/>
              <a:gd name="T11" fmla="*/ 23 h 133"/>
              <a:gd name="T12" fmla="*/ 0 w 169"/>
              <a:gd name="T13" fmla="*/ 19 h 133"/>
              <a:gd name="T14" fmla="*/ 0 w 169"/>
              <a:gd name="T15" fmla="*/ 6 h 133"/>
              <a:gd name="T16" fmla="*/ 2 w 169"/>
              <a:gd name="T17" fmla="*/ 2 h 133"/>
              <a:gd name="T18" fmla="*/ 6 w 169"/>
              <a:gd name="T19" fmla="*/ 0 h 133"/>
              <a:gd name="T20" fmla="*/ 163 w 169"/>
              <a:gd name="T21" fmla="*/ 0 h 133"/>
              <a:gd name="T22" fmla="*/ 167 w 169"/>
              <a:gd name="T23" fmla="*/ 2 h 133"/>
              <a:gd name="T24" fmla="*/ 169 w 169"/>
              <a:gd name="T25" fmla="*/ 6 h 133"/>
              <a:gd name="T26" fmla="*/ 169 w 169"/>
              <a:gd name="T27" fmla="*/ 43 h 133"/>
              <a:gd name="T28" fmla="*/ 169 w 169"/>
              <a:gd name="T29" fmla="*/ 55 h 133"/>
              <a:gd name="T30" fmla="*/ 167 w 169"/>
              <a:gd name="T31" fmla="*/ 59 h 133"/>
              <a:gd name="T32" fmla="*/ 163 w 169"/>
              <a:gd name="T33" fmla="*/ 61 h 133"/>
              <a:gd name="T34" fmla="*/ 6 w 169"/>
              <a:gd name="T35" fmla="*/ 61 h 133"/>
              <a:gd name="T36" fmla="*/ 2 w 169"/>
              <a:gd name="T37" fmla="*/ 59 h 133"/>
              <a:gd name="T38" fmla="*/ 0 w 169"/>
              <a:gd name="T39" fmla="*/ 55 h 133"/>
              <a:gd name="T40" fmla="*/ 0 w 169"/>
              <a:gd name="T41" fmla="*/ 43 h 133"/>
              <a:gd name="T42" fmla="*/ 2 w 169"/>
              <a:gd name="T43" fmla="*/ 38 h 133"/>
              <a:gd name="T44" fmla="*/ 6 w 169"/>
              <a:gd name="T45" fmla="*/ 37 h 133"/>
              <a:gd name="T46" fmla="*/ 163 w 169"/>
              <a:gd name="T47" fmla="*/ 37 h 133"/>
              <a:gd name="T48" fmla="*/ 167 w 169"/>
              <a:gd name="T49" fmla="*/ 38 h 133"/>
              <a:gd name="T50" fmla="*/ 169 w 169"/>
              <a:gd name="T51" fmla="*/ 43 h 133"/>
              <a:gd name="T52" fmla="*/ 169 w 169"/>
              <a:gd name="T53" fmla="*/ 79 h 133"/>
              <a:gd name="T54" fmla="*/ 169 w 169"/>
              <a:gd name="T55" fmla="*/ 91 h 133"/>
              <a:gd name="T56" fmla="*/ 167 w 169"/>
              <a:gd name="T57" fmla="*/ 95 h 133"/>
              <a:gd name="T58" fmla="*/ 163 w 169"/>
              <a:gd name="T59" fmla="*/ 97 h 133"/>
              <a:gd name="T60" fmla="*/ 6 w 169"/>
              <a:gd name="T61" fmla="*/ 97 h 133"/>
              <a:gd name="T62" fmla="*/ 2 w 169"/>
              <a:gd name="T63" fmla="*/ 95 h 133"/>
              <a:gd name="T64" fmla="*/ 0 w 169"/>
              <a:gd name="T65" fmla="*/ 91 h 133"/>
              <a:gd name="T66" fmla="*/ 0 w 169"/>
              <a:gd name="T67" fmla="*/ 79 h 133"/>
              <a:gd name="T68" fmla="*/ 2 w 169"/>
              <a:gd name="T69" fmla="*/ 75 h 133"/>
              <a:gd name="T70" fmla="*/ 6 w 169"/>
              <a:gd name="T71" fmla="*/ 73 h 133"/>
              <a:gd name="T72" fmla="*/ 163 w 169"/>
              <a:gd name="T73" fmla="*/ 73 h 133"/>
              <a:gd name="T74" fmla="*/ 167 w 169"/>
              <a:gd name="T75" fmla="*/ 75 h 133"/>
              <a:gd name="T76" fmla="*/ 169 w 169"/>
              <a:gd name="T77" fmla="*/ 79 h 133"/>
              <a:gd name="T78" fmla="*/ 169 w 169"/>
              <a:gd name="T79" fmla="*/ 115 h 133"/>
              <a:gd name="T80" fmla="*/ 169 w 169"/>
              <a:gd name="T81" fmla="*/ 127 h 133"/>
              <a:gd name="T82" fmla="*/ 167 w 169"/>
              <a:gd name="T83" fmla="*/ 132 h 133"/>
              <a:gd name="T84" fmla="*/ 163 w 169"/>
              <a:gd name="T85" fmla="*/ 133 h 133"/>
              <a:gd name="T86" fmla="*/ 6 w 169"/>
              <a:gd name="T87" fmla="*/ 133 h 133"/>
              <a:gd name="T88" fmla="*/ 2 w 169"/>
              <a:gd name="T89" fmla="*/ 132 h 133"/>
              <a:gd name="T90" fmla="*/ 0 w 169"/>
              <a:gd name="T91" fmla="*/ 127 h 133"/>
              <a:gd name="T92" fmla="*/ 0 w 169"/>
              <a:gd name="T93" fmla="*/ 115 h 133"/>
              <a:gd name="T94" fmla="*/ 2 w 169"/>
              <a:gd name="T95" fmla="*/ 111 h 133"/>
              <a:gd name="T96" fmla="*/ 6 w 169"/>
              <a:gd name="T97" fmla="*/ 109 h 133"/>
              <a:gd name="T98" fmla="*/ 163 w 169"/>
              <a:gd name="T99" fmla="*/ 109 h 133"/>
              <a:gd name="T100" fmla="*/ 167 w 169"/>
              <a:gd name="T101" fmla="*/ 111 h 133"/>
              <a:gd name="T102" fmla="*/ 169 w 169"/>
              <a:gd name="T103" fmla="*/ 115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69" h="133">
                <a:moveTo>
                  <a:pt x="169" y="6"/>
                </a:moveTo>
                <a:cubicBezTo>
                  <a:pt x="169" y="19"/>
                  <a:pt x="169" y="19"/>
                  <a:pt x="169" y="19"/>
                </a:cubicBezTo>
                <a:cubicBezTo>
                  <a:pt x="169" y="20"/>
                  <a:pt x="169" y="22"/>
                  <a:pt x="167" y="23"/>
                </a:cubicBezTo>
                <a:cubicBezTo>
                  <a:pt x="166" y="24"/>
                  <a:pt x="165" y="25"/>
                  <a:pt x="163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4" y="25"/>
                  <a:pt x="3" y="24"/>
                  <a:pt x="2" y="23"/>
                </a:cubicBezTo>
                <a:cubicBezTo>
                  <a:pt x="0" y="22"/>
                  <a:pt x="0" y="20"/>
                  <a:pt x="0" y="19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2" y="2"/>
                </a:cubicBezTo>
                <a:cubicBezTo>
                  <a:pt x="3" y="1"/>
                  <a:pt x="4" y="0"/>
                  <a:pt x="6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65" y="0"/>
                  <a:pt x="166" y="1"/>
                  <a:pt x="167" y="2"/>
                </a:cubicBezTo>
                <a:cubicBezTo>
                  <a:pt x="169" y="3"/>
                  <a:pt x="169" y="5"/>
                  <a:pt x="169" y="6"/>
                </a:cubicBezTo>
                <a:close/>
                <a:moveTo>
                  <a:pt x="169" y="43"/>
                </a:moveTo>
                <a:cubicBezTo>
                  <a:pt x="169" y="55"/>
                  <a:pt x="169" y="55"/>
                  <a:pt x="169" y="55"/>
                </a:cubicBezTo>
                <a:cubicBezTo>
                  <a:pt x="169" y="56"/>
                  <a:pt x="169" y="58"/>
                  <a:pt x="167" y="59"/>
                </a:cubicBezTo>
                <a:cubicBezTo>
                  <a:pt x="166" y="60"/>
                  <a:pt x="165" y="61"/>
                  <a:pt x="163" y="61"/>
                </a:cubicBezTo>
                <a:cubicBezTo>
                  <a:pt x="6" y="61"/>
                  <a:pt x="6" y="61"/>
                  <a:pt x="6" y="61"/>
                </a:cubicBezTo>
                <a:cubicBezTo>
                  <a:pt x="4" y="61"/>
                  <a:pt x="3" y="60"/>
                  <a:pt x="2" y="59"/>
                </a:cubicBezTo>
                <a:cubicBezTo>
                  <a:pt x="0" y="58"/>
                  <a:pt x="0" y="56"/>
                  <a:pt x="0" y="55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1"/>
                  <a:pt x="0" y="40"/>
                  <a:pt x="2" y="38"/>
                </a:cubicBezTo>
                <a:cubicBezTo>
                  <a:pt x="3" y="37"/>
                  <a:pt x="4" y="37"/>
                  <a:pt x="6" y="37"/>
                </a:cubicBezTo>
                <a:cubicBezTo>
                  <a:pt x="163" y="37"/>
                  <a:pt x="163" y="37"/>
                  <a:pt x="163" y="37"/>
                </a:cubicBezTo>
                <a:cubicBezTo>
                  <a:pt x="165" y="37"/>
                  <a:pt x="166" y="37"/>
                  <a:pt x="167" y="38"/>
                </a:cubicBezTo>
                <a:cubicBezTo>
                  <a:pt x="169" y="40"/>
                  <a:pt x="169" y="41"/>
                  <a:pt x="169" y="43"/>
                </a:cubicBezTo>
                <a:close/>
                <a:moveTo>
                  <a:pt x="169" y="79"/>
                </a:moveTo>
                <a:cubicBezTo>
                  <a:pt x="169" y="91"/>
                  <a:pt x="169" y="91"/>
                  <a:pt x="169" y="91"/>
                </a:cubicBezTo>
                <a:cubicBezTo>
                  <a:pt x="169" y="93"/>
                  <a:pt x="169" y="94"/>
                  <a:pt x="167" y="95"/>
                </a:cubicBezTo>
                <a:cubicBezTo>
                  <a:pt x="166" y="97"/>
                  <a:pt x="165" y="97"/>
                  <a:pt x="163" y="97"/>
                </a:cubicBezTo>
                <a:cubicBezTo>
                  <a:pt x="6" y="97"/>
                  <a:pt x="6" y="97"/>
                  <a:pt x="6" y="97"/>
                </a:cubicBezTo>
                <a:cubicBezTo>
                  <a:pt x="4" y="97"/>
                  <a:pt x="3" y="97"/>
                  <a:pt x="2" y="95"/>
                </a:cubicBezTo>
                <a:cubicBezTo>
                  <a:pt x="0" y="94"/>
                  <a:pt x="0" y="93"/>
                  <a:pt x="0" y="91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77"/>
                  <a:pt x="0" y="76"/>
                  <a:pt x="2" y="75"/>
                </a:cubicBezTo>
                <a:cubicBezTo>
                  <a:pt x="3" y="74"/>
                  <a:pt x="4" y="73"/>
                  <a:pt x="6" y="73"/>
                </a:cubicBezTo>
                <a:cubicBezTo>
                  <a:pt x="163" y="73"/>
                  <a:pt x="163" y="73"/>
                  <a:pt x="163" y="73"/>
                </a:cubicBezTo>
                <a:cubicBezTo>
                  <a:pt x="165" y="73"/>
                  <a:pt x="166" y="74"/>
                  <a:pt x="167" y="75"/>
                </a:cubicBezTo>
                <a:cubicBezTo>
                  <a:pt x="169" y="76"/>
                  <a:pt x="169" y="77"/>
                  <a:pt x="169" y="79"/>
                </a:cubicBezTo>
                <a:close/>
                <a:moveTo>
                  <a:pt x="169" y="115"/>
                </a:moveTo>
                <a:cubicBezTo>
                  <a:pt x="169" y="127"/>
                  <a:pt x="169" y="127"/>
                  <a:pt x="169" y="127"/>
                </a:cubicBezTo>
                <a:cubicBezTo>
                  <a:pt x="169" y="129"/>
                  <a:pt x="169" y="130"/>
                  <a:pt x="167" y="132"/>
                </a:cubicBezTo>
                <a:cubicBezTo>
                  <a:pt x="166" y="133"/>
                  <a:pt x="165" y="133"/>
                  <a:pt x="163" y="133"/>
                </a:cubicBezTo>
                <a:cubicBezTo>
                  <a:pt x="6" y="133"/>
                  <a:pt x="6" y="133"/>
                  <a:pt x="6" y="133"/>
                </a:cubicBezTo>
                <a:cubicBezTo>
                  <a:pt x="4" y="133"/>
                  <a:pt x="3" y="133"/>
                  <a:pt x="2" y="132"/>
                </a:cubicBezTo>
                <a:cubicBezTo>
                  <a:pt x="0" y="130"/>
                  <a:pt x="0" y="129"/>
                  <a:pt x="0" y="127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14"/>
                  <a:pt x="0" y="112"/>
                  <a:pt x="2" y="111"/>
                </a:cubicBezTo>
                <a:cubicBezTo>
                  <a:pt x="3" y="110"/>
                  <a:pt x="4" y="109"/>
                  <a:pt x="6" y="109"/>
                </a:cubicBezTo>
                <a:cubicBezTo>
                  <a:pt x="163" y="109"/>
                  <a:pt x="163" y="109"/>
                  <a:pt x="163" y="109"/>
                </a:cubicBezTo>
                <a:cubicBezTo>
                  <a:pt x="165" y="109"/>
                  <a:pt x="166" y="110"/>
                  <a:pt x="167" y="111"/>
                </a:cubicBezTo>
                <a:cubicBezTo>
                  <a:pt x="169" y="112"/>
                  <a:pt x="169" y="114"/>
                  <a:pt x="169" y="11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60"/>
          <p:cNvSpPr>
            <a:spLocks noEditPoints="1"/>
          </p:cNvSpPr>
          <p:nvPr/>
        </p:nvSpPr>
        <p:spPr bwMode="auto">
          <a:xfrm>
            <a:off x="4222255" y="1866241"/>
            <a:ext cx="174866" cy="137395"/>
          </a:xfrm>
          <a:custGeom>
            <a:avLst/>
            <a:gdLst>
              <a:gd name="T0" fmla="*/ 24 w 169"/>
              <a:gd name="T1" fmla="*/ 22 h 133"/>
              <a:gd name="T2" fmla="*/ 21 w 169"/>
              <a:gd name="T3" fmla="*/ 25 h 133"/>
              <a:gd name="T4" fmla="*/ 1 w 169"/>
              <a:gd name="T5" fmla="*/ 24 h 133"/>
              <a:gd name="T6" fmla="*/ 0 w 169"/>
              <a:gd name="T7" fmla="*/ 3 h 133"/>
              <a:gd name="T8" fmla="*/ 3 w 169"/>
              <a:gd name="T9" fmla="*/ 0 h 133"/>
              <a:gd name="T10" fmla="*/ 23 w 169"/>
              <a:gd name="T11" fmla="*/ 1 h 133"/>
              <a:gd name="T12" fmla="*/ 24 w 169"/>
              <a:gd name="T13" fmla="*/ 40 h 133"/>
              <a:gd name="T14" fmla="*/ 23 w 169"/>
              <a:gd name="T15" fmla="*/ 60 h 133"/>
              <a:gd name="T16" fmla="*/ 3 w 169"/>
              <a:gd name="T17" fmla="*/ 61 h 133"/>
              <a:gd name="T18" fmla="*/ 0 w 169"/>
              <a:gd name="T19" fmla="*/ 58 h 133"/>
              <a:gd name="T20" fmla="*/ 1 w 169"/>
              <a:gd name="T21" fmla="*/ 38 h 133"/>
              <a:gd name="T22" fmla="*/ 21 w 169"/>
              <a:gd name="T23" fmla="*/ 37 h 133"/>
              <a:gd name="T24" fmla="*/ 24 w 169"/>
              <a:gd name="T25" fmla="*/ 40 h 133"/>
              <a:gd name="T26" fmla="*/ 24 w 169"/>
              <a:gd name="T27" fmla="*/ 94 h 133"/>
              <a:gd name="T28" fmla="*/ 21 w 169"/>
              <a:gd name="T29" fmla="*/ 97 h 133"/>
              <a:gd name="T30" fmla="*/ 1 w 169"/>
              <a:gd name="T31" fmla="*/ 96 h 133"/>
              <a:gd name="T32" fmla="*/ 0 w 169"/>
              <a:gd name="T33" fmla="*/ 76 h 133"/>
              <a:gd name="T34" fmla="*/ 3 w 169"/>
              <a:gd name="T35" fmla="*/ 73 h 133"/>
              <a:gd name="T36" fmla="*/ 23 w 169"/>
              <a:gd name="T37" fmla="*/ 74 h 133"/>
              <a:gd name="T38" fmla="*/ 24 w 169"/>
              <a:gd name="T39" fmla="*/ 112 h 133"/>
              <a:gd name="T40" fmla="*/ 23 w 169"/>
              <a:gd name="T41" fmla="*/ 133 h 133"/>
              <a:gd name="T42" fmla="*/ 3 w 169"/>
              <a:gd name="T43" fmla="*/ 133 h 133"/>
              <a:gd name="T44" fmla="*/ 0 w 169"/>
              <a:gd name="T45" fmla="*/ 130 h 133"/>
              <a:gd name="T46" fmla="*/ 1 w 169"/>
              <a:gd name="T47" fmla="*/ 110 h 133"/>
              <a:gd name="T48" fmla="*/ 21 w 169"/>
              <a:gd name="T49" fmla="*/ 109 h 133"/>
              <a:gd name="T50" fmla="*/ 24 w 169"/>
              <a:gd name="T51" fmla="*/ 112 h 133"/>
              <a:gd name="T52" fmla="*/ 169 w 169"/>
              <a:gd name="T53" fmla="*/ 22 h 133"/>
              <a:gd name="T54" fmla="*/ 166 w 169"/>
              <a:gd name="T55" fmla="*/ 25 h 133"/>
              <a:gd name="T56" fmla="*/ 37 w 169"/>
              <a:gd name="T57" fmla="*/ 24 h 133"/>
              <a:gd name="T58" fmla="*/ 36 w 169"/>
              <a:gd name="T59" fmla="*/ 3 h 133"/>
              <a:gd name="T60" fmla="*/ 39 w 169"/>
              <a:gd name="T61" fmla="*/ 0 h 133"/>
              <a:gd name="T62" fmla="*/ 168 w 169"/>
              <a:gd name="T63" fmla="*/ 1 h 133"/>
              <a:gd name="T64" fmla="*/ 169 w 169"/>
              <a:gd name="T65" fmla="*/ 40 h 133"/>
              <a:gd name="T66" fmla="*/ 168 w 169"/>
              <a:gd name="T67" fmla="*/ 60 h 133"/>
              <a:gd name="T68" fmla="*/ 39 w 169"/>
              <a:gd name="T69" fmla="*/ 61 h 133"/>
              <a:gd name="T70" fmla="*/ 36 w 169"/>
              <a:gd name="T71" fmla="*/ 58 h 133"/>
              <a:gd name="T72" fmla="*/ 37 w 169"/>
              <a:gd name="T73" fmla="*/ 38 h 133"/>
              <a:gd name="T74" fmla="*/ 166 w 169"/>
              <a:gd name="T75" fmla="*/ 37 h 133"/>
              <a:gd name="T76" fmla="*/ 169 w 169"/>
              <a:gd name="T77" fmla="*/ 40 h 133"/>
              <a:gd name="T78" fmla="*/ 169 w 169"/>
              <a:gd name="T79" fmla="*/ 94 h 133"/>
              <a:gd name="T80" fmla="*/ 166 w 169"/>
              <a:gd name="T81" fmla="*/ 97 h 133"/>
              <a:gd name="T82" fmla="*/ 37 w 169"/>
              <a:gd name="T83" fmla="*/ 96 h 133"/>
              <a:gd name="T84" fmla="*/ 36 w 169"/>
              <a:gd name="T85" fmla="*/ 76 h 133"/>
              <a:gd name="T86" fmla="*/ 39 w 169"/>
              <a:gd name="T87" fmla="*/ 73 h 133"/>
              <a:gd name="T88" fmla="*/ 168 w 169"/>
              <a:gd name="T89" fmla="*/ 74 h 133"/>
              <a:gd name="T90" fmla="*/ 169 w 169"/>
              <a:gd name="T91" fmla="*/ 112 h 133"/>
              <a:gd name="T92" fmla="*/ 168 w 169"/>
              <a:gd name="T93" fmla="*/ 133 h 133"/>
              <a:gd name="T94" fmla="*/ 39 w 169"/>
              <a:gd name="T95" fmla="*/ 133 h 133"/>
              <a:gd name="T96" fmla="*/ 36 w 169"/>
              <a:gd name="T97" fmla="*/ 130 h 133"/>
              <a:gd name="T98" fmla="*/ 37 w 169"/>
              <a:gd name="T99" fmla="*/ 110 h 133"/>
              <a:gd name="T100" fmla="*/ 166 w 169"/>
              <a:gd name="T101" fmla="*/ 109 h 133"/>
              <a:gd name="T102" fmla="*/ 169 w 169"/>
              <a:gd name="T103" fmla="*/ 112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69" h="133">
                <a:moveTo>
                  <a:pt x="24" y="3"/>
                </a:moveTo>
                <a:cubicBezTo>
                  <a:pt x="24" y="22"/>
                  <a:pt x="24" y="22"/>
                  <a:pt x="24" y="22"/>
                </a:cubicBezTo>
                <a:cubicBezTo>
                  <a:pt x="24" y="22"/>
                  <a:pt x="24" y="23"/>
                  <a:pt x="23" y="24"/>
                </a:cubicBezTo>
                <a:cubicBezTo>
                  <a:pt x="22" y="24"/>
                  <a:pt x="22" y="25"/>
                  <a:pt x="21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2" y="25"/>
                  <a:pt x="1" y="24"/>
                  <a:pt x="1" y="24"/>
                </a:cubicBezTo>
                <a:cubicBezTo>
                  <a:pt x="0" y="23"/>
                  <a:pt x="0" y="22"/>
                  <a:pt x="0" y="22"/>
                </a:cubicBezTo>
                <a:cubicBezTo>
                  <a:pt x="0" y="3"/>
                  <a:pt x="0" y="3"/>
                  <a:pt x="0" y="3"/>
                </a:cubicBezTo>
                <a:cubicBezTo>
                  <a:pt x="0" y="3"/>
                  <a:pt x="0" y="2"/>
                  <a:pt x="1" y="1"/>
                </a:cubicBezTo>
                <a:cubicBezTo>
                  <a:pt x="1" y="1"/>
                  <a:pt x="2" y="0"/>
                  <a:pt x="3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2" y="0"/>
                  <a:pt x="22" y="1"/>
                  <a:pt x="23" y="1"/>
                </a:cubicBezTo>
                <a:cubicBezTo>
                  <a:pt x="24" y="2"/>
                  <a:pt x="24" y="3"/>
                  <a:pt x="24" y="3"/>
                </a:cubicBezTo>
                <a:close/>
                <a:moveTo>
                  <a:pt x="24" y="40"/>
                </a:moveTo>
                <a:cubicBezTo>
                  <a:pt x="24" y="58"/>
                  <a:pt x="24" y="58"/>
                  <a:pt x="24" y="58"/>
                </a:cubicBezTo>
                <a:cubicBezTo>
                  <a:pt x="24" y="59"/>
                  <a:pt x="24" y="59"/>
                  <a:pt x="23" y="60"/>
                </a:cubicBezTo>
                <a:cubicBezTo>
                  <a:pt x="22" y="61"/>
                  <a:pt x="22" y="61"/>
                  <a:pt x="21" y="61"/>
                </a:cubicBezTo>
                <a:cubicBezTo>
                  <a:pt x="3" y="61"/>
                  <a:pt x="3" y="61"/>
                  <a:pt x="3" y="61"/>
                </a:cubicBezTo>
                <a:cubicBezTo>
                  <a:pt x="2" y="61"/>
                  <a:pt x="1" y="61"/>
                  <a:pt x="1" y="60"/>
                </a:cubicBezTo>
                <a:cubicBezTo>
                  <a:pt x="0" y="59"/>
                  <a:pt x="0" y="59"/>
                  <a:pt x="0" y="5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9"/>
                  <a:pt x="0" y="38"/>
                  <a:pt x="1" y="38"/>
                </a:cubicBezTo>
                <a:cubicBezTo>
                  <a:pt x="1" y="37"/>
                  <a:pt x="2" y="37"/>
                  <a:pt x="3" y="37"/>
                </a:cubicBezTo>
                <a:cubicBezTo>
                  <a:pt x="21" y="37"/>
                  <a:pt x="21" y="37"/>
                  <a:pt x="21" y="37"/>
                </a:cubicBezTo>
                <a:cubicBezTo>
                  <a:pt x="22" y="37"/>
                  <a:pt x="22" y="37"/>
                  <a:pt x="23" y="38"/>
                </a:cubicBezTo>
                <a:cubicBezTo>
                  <a:pt x="24" y="38"/>
                  <a:pt x="24" y="39"/>
                  <a:pt x="24" y="40"/>
                </a:cubicBezTo>
                <a:close/>
                <a:moveTo>
                  <a:pt x="24" y="76"/>
                </a:moveTo>
                <a:cubicBezTo>
                  <a:pt x="24" y="94"/>
                  <a:pt x="24" y="94"/>
                  <a:pt x="24" y="94"/>
                </a:cubicBezTo>
                <a:cubicBezTo>
                  <a:pt x="24" y="95"/>
                  <a:pt x="24" y="96"/>
                  <a:pt x="23" y="96"/>
                </a:cubicBezTo>
                <a:cubicBezTo>
                  <a:pt x="22" y="97"/>
                  <a:pt x="22" y="97"/>
                  <a:pt x="21" y="97"/>
                </a:cubicBezTo>
                <a:cubicBezTo>
                  <a:pt x="3" y="97"/>
                  <a:pt x="3" y="97"/>
                  <a:pt x="3" y="97"/>
                </a:cubicBezTo>
                <a:cubicBezTo>
                  <a:pt x="2" y="97"/>
                  <a:pt x="1" y="97"/>
                  <a:pt x="1" y="96"/>
                </a:cubicBezTo>
                <a:cubicBezTo>
                  <a:pt x="0" y="96"/>
                  <a:pt x="0" y="95"/>
                  <a:pt x="0" y="94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5"/>
                  <a:pt x="0" y="74"/>
                  <a:pt x="1" y="74"/>
                </a:cubicBezTo>
                <a:cubicBezTo>
                  <a:pt x="1" y="73"/>
                  <a:pt x="2" y="73"/>
                  <a:pt x="3" y="73"/>
                </a:cubicBezTo>
                <a:cubicBezTo>
                  <a:pt x="21" y="73"/>
                  <a:pt x="21" y="73"/>
                  <a:pt x="21" y="73"/>
                </a:cubicBezTo>
                <a:cubicBezTo>
                  <a:pt x="22" y="73"/>
                  <a:pt x="22" y="73"/>
                  <a:pt x="23" y="74"/>
                </a:cubicBezTo>
                <a:cubicBezTo>
                  <a:pt x="24" y="74"/>
                  <a:pt x="24" y="75"/>
                  <a:pt x="24" y="76"/>
                </a:cubicBezTo>
                <a:close/>
                <a:moveTo>
                  <a:pt x="24" y="112"/>
                </a:moveTo>
                <a:cubicBezTo>
                  <a:pt x="24" y="130"/>
                  <a:pt x="24" y="130"/>
                  <a:pt x="24" y="130"/>
                </a:cubicBezTo>
                <a:cubicBezTo>
                  <a:pt x="24" y="131"/>
                  <a:pt x="24" y="132"/>
                  <a:pt x="23" y="133"/>
                </a:cubicBezTo>
                <a:cubicBezTo>
                  <a:pt x="22" y="133"/>
                  <a:pt x="22" y="133"/>
                  <a:pt x="21" y="133"/>
                </a:cubicBezTo>
                <a:cubicBezTo>
                  <a:pt x="3" y="133"/>
                  <a:pt x="3" y="133"/>
                  <a:pt x="3" y="133"/>
                </a:cubicBezTo>
                <a:cubicBezTo>
                  <a:pt x="2" y="133"/>
                  <a:pt x="1" y="133"/>
                  <a:pt x="1" y="133"/>
                </a:cubicBezTo>
                <a:cubicBezTo>
                  <a:pt x="0" y="132"/>
                  <a:pt x="0" y="131"/>
                  <a:pt x="0" y="130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11"/>
                  <a:pt x="0" y="111"/>
                  <a:pt x="1" y="110"/>
                </a:cubicBezTo>
                <a:cubicBezTo>
                  <a:pt x="1" y="110"/>
                  <a:pt x="2" y="109"/>
                  <a:pt x="3" y="109"/>
                </a:cubicBezTo>
                <a:cubicBezTo>
                  <a:pt x="21" y="109"/>
                  <a:pt x="21" y="109"/>
                  <a:pt x="21" y="109"/>
                </a:cubicBezTo>
                <a:cubicBezTo>
                  <a:pt x="22" y="109"/>
                  <a:pt x="22" y="110"/>
                  <a:pt x="23" y="110"/>
                </a:cubicBezTo>
                <a:cubicBezTo>
                  <a:pt x="24" y="111"/>
                  <a:pt x="24" y="111"/>
                  <a:pt x="24" y="112"/>
                </a:cubicBezTo>
                <a:close/>
                <a:moveTo>
                  <a:pt x="169" y="3"/>
                </a:moveTo>
                <a:cubicBezTo>
                  <a:pt x="169" y="22"/>
                  <a:pt x="169" y="22"/>
                  <a:pt x="169" y="22"/>
                </a:cubicBezTo>
                <a:cubicBezTo>
                  <a:pt x="169" y="22"/>
                  <a:pt x="169" y="23"/>
                  <a:pt x="168" y="24"/>
                </a:cubicBezTo>
                <a:cubicBezTo>
                  <a:pt x="168" y="24"/>
                  <a:pt x="167" y="25"/>
                  <a:pt x="166" y="25"/>
                </a:cubicBezTo>
                <a:cubicBezTo>
                  <a:pt x="39" y="25"/>
                  <a:pt x="39" y="25"/>
                  <a:pt x="39" y="25"/>
                </a:cubicBezTo>
                <a:cubicBezTo>
                  <a:pt x="38" y="25"/>
                  <a:pt x="37" y="24"/>
                  <a:pt x="37" y="24"/>
                </a:cubicBezTo>
                <a:cubicBezTo>
                  <a:pt x="36" y="23"/>
                  <a:pt x="36" y="22"/>
                  <a:pt x="36" y="22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2"/>
                  <a:pt x="37" y="1"/>
                </a:cubicBezTo>
                <a:cubicBezTo>
                  <a:pt x="37" y="1"/>
                  <a:pt x="38" y="0"/>
                  <a:pt x="39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67" y="0"/>
                  <a:pt x="168" y="1"/>
                  <a:pt x="168" y="1"/>
                </a:cubicBezTo>
                <a:cubicBezTo>
                  <a:pt x="169" y="2"/>
                  <a:pt x="169" y="3"/>
                  <a:pt x="169" y="3"/>
                </a:cubicBezTo>
                <a:close/>
                <a:moveTo>
                  <a:pt x="169" y="40"/>
                </a:moveTo>
                <a:cubicBezTo>
                  <a:pt x="169" y="58"/>
                  <a:pt x="169" y="58"/>
                  <a:pt x="169" y="58"/>
                </a:cubicBezTo>
                <a:cubicBezTo>
                  <a:pt x="169" y="59"/>
                  <a:pt x="169" y="59"/>
                  <a:pt x="168" y="60"/>
                </a:cubicBezTo>
                <a:cubicBezTo>
                  <a:pt x="168" y="61"/>
                  <a:pt x="167" y="61"/>
                  <a:pt x="166" y="61"/>
                </a:cubicBezTo>
                <a:cubicBezTo>
                  <a:pt x="39" y="61"/>
                  <a:pt x="39" y="61"/>
                  <a:pt x="39" y="61"/>
                </a:cubicBezTo>
                <a:cubicBezTo>
                  <a:pt x="38" y="61"/>
                  <a:pt x="37" y="61"/>
                  <a:pt x="37" y="60"/>
                </a:cubicBezTo>
                <a:cubicBezTo>
                  <a:pt x="36" y="59"/>
                  <a:pt x="36" y="59"/>
                  <a:pt x="36" y="58"/>
                </a:cubicBezTo>
                <a:cubicBezTo>
                  <a:pt x="36" y="40"/>
                  <a:pt x="36" y="40"/>
                  <a:pt x="36" y="40"/>
                </a:cubicBezTo>
                <a:cubicBezTo>
                  <a:pt x="36" y="39"/>
                  <a:pt x="36" y="38"/>
                  <a:pt x="37" y="38"/>
                </a:cubicBezTo>
                <a:cubicBezTo>
                  <a:pt x="37" y="37"/>
                  <a:pt x="38" y="37"/>
                  <a:pt x="39" y="37"/>
                </a:cubicBezTo>
                <a:cubicBezTo>
                  <a:pt x="166" y="37"/>
                  <a:pt x="166" y="37"/>
                  <a:pt x="166" y="37"/>
                </a:cubicBezTo>
                <a:cubicBezTo>
                  <a:pt x="167" y="37"/>
                  <a:pt x="168" y="37"/>
                  <a:pt x="168" y="38"/>
                </a:cubicBezTo>
                <a:cubicBezTo>
                  <a:pt x="169" y="38"/>
                  <a:pt x="169" y="39"/>
                  <a:pt x="169" y="40"/>
                </a:cubicBezTo>
                <a:close/>
                <a:moveTo>
                  <a:pt x="169" y="76"/>
                </a:moveTo>
                <a:cubicBezTo>
                  <a:pt x="169" y="94"/>
                  <a:pt x="169" y="94"/>
                  <a:pt x="169" y="94"/>
                </a:cubicBezTo>
                <a:cubicBezTo>
                  <a:pt x="169" y="95"/>
                  <a:pt x="169" y="96"/>
                  <a:pt x="168" y="96"/>
                </a:cubicBezTo>
                <a:cubicBezTo>
                  <a:pt x="168" y="97"/>
                  <a:pt x="167" y="97"/>
                  <a:pt x="166" y="97"/>
                </a:cubicBezTo>
                <a:cubicBezTo>
                  <a:pt x="39" y="97"/>
                  <a:pt x="39" y="97"/>
                  <a:pt x="39" y="97"/>
                </a:cubicBezTo>
                <a:cubicBezTo>
                  <a:pt x="38" y="97"/>
                  <a:pt x="37" y="97"/>
                  <a:pt x="37" y="96"/>
                </a:cubicBezTo>
                <a:cubicBezTo>
                  <a:pt x="36" y="96"/>
                  <a:pt x="36" y="95"/>
                  <a:pt x="36" y="94"/>
                </a:cubicBezTo>
                <a:cubicBezTo>
                  <a:pt x="36" y="76"/>
                  <a:pt x="36" y="76"/>
                  <a:pt x="36" y="76"/>
                </a:cubicBezTo>
                <a:cubicBezTo>
                  <a:pt x="36" y="75"/>
                  <a:pt x="36" y="74"/>
                  <a:pt x="37" y="74"/>
                </a:cubicBezTo>
                <a:cubicBezTo>
                  <a:pt x="37" y="73"/>
                  <a:pt x="38" y="73"/>
                  <a:pt x="39" y="73"/>
                </a:cubicBezTo>
                <a:cubicBezTo>
                  <a:pt x="166" y="73"/>
                  <a:pt x="166" y="73"/>
                  <a:pt x="166" y="73"/>
                </a:cubicBezTo>
                <a:cubicBezTo>
                  <a:pt x="167" y="73"/>
                  <a:pt x="168" y="73"/>
                  <a:pt x="168" y="74"/>
                </a:cubicBezTo>
                <a:cubicBezTo>
                  <a:pt x="169" y="74"/>
                  <a:pt x="169" y="75"/>
                  <a:pt x="169" y="76"/>
                </a:cubicBezTo>
                <a:close/>
                <a:moveTo>
                  <a:pt x="169" y="112"/>
                </a:moveTo>
                <a:cubicBezTo>
                  <a:pt x="169" y="130"/>
                  <a:pt x="169" y="130"/>
                  <a:pt x="169" y="130"/>
                </a:cubicBezTo>
                <a:cubicBezTo>
                  <a:pt x="169" y="131"/>
                  <a:pt x="169" y="132"/>
                  <a:pt x="168" y="133"/>
                </a:cubicBezTo>
                <a:cubicBezTo>
                  <a:pt x="168" y="133"/>
                  <a:pt x="167" y="133"/>
                  <a:pt x="166" y="133"/>
                </a:cubicBezTo>
                <a:cubicBezTo>
                  <a:pt x="39" y="133"/>
                  <a:pt x="39" y="133"/>
                  <a:pt x="39" y="133"/>
                </a:cubicBezTo>
                <a:cubicBezTo>
                  <a:pt x="38" y="133"/>
                  <a:pt x="37" y="133"/>
                  <a:pt x="37" y="133"/>
                </a:cubicBezTo>
                <a:cubicBezTo>
                  <a:pt x="36" y="132"/>
                  <a:pt x="36" y="131"/>
                  <a:pt x="36" y="130"/>
                </a:cubicBezTo>
                <a:cubicBezTo>
                  <a:pt x="36" y="112"/>
                  <a:pt x="36" y="112"/>
                  <a:pt x="36" y="112"/>
                </a:cubicBezTo>
                <a:cubicBezTo>
                  <a:pt x="36" y="111"/>
                  <a:pt x="36" y="111"/>
                  <a:pt x="37" y="110"/>
                </a:cubicBezTo>
                <a:cubicBezTo>
                  <a:pt x="37" y="110"/>
                  <a:pt x="38" y="109"/>
                  <a:pt x="39" y="109"/>
                </a:cubicBezTo>
                <a:cubicBezTo>
                  <a:pt x="166" y="109"/>
                  <a:pt x="166" y="109"/>
                  <a:pt x="166" y="109"/>
                </a:cubicBezTo>
                <a:cubicBezTo>
                  <a:pt x="167" y="109"/>
                  <a:pt x="168" y="110"/>
                  <a:pt x="168" y="110"/>
                </a:cubicBezTo>
                <a:cubicBezTo>
                  <a:pt x="169" y="111"/>
                  <a:pt x="169" y="111"/>
                  <a:pt x="169" y="11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61"/>
          <p:cNvSpPr>
            <a:spLocks noEditPoints="1"/>
          </p:cNvSpPr>
          <p:nvPr/>
        </p:nvSpPr>
        <p:spPr bwMode="auto">
          <a:xfrm>
            <a:off x="4442399" y="1866241"/>
            <a:ext cx="176428" cy="137395"/>
          </a:xfrm>
          <a:custGeom>
            <a:avLst/>
            <a:gdLst>
              <a:gd name="T0" fmla="*/ 170 w 170"/>
              <a:gd name="T1" fmla="*/ 22 h 133"/>
              <a:gd name="T2" fmla="*/ 167 w 170"/>
              <a:gd name="T3" fmla="*/ 25 h 133"/>
              <a:gd name="T4" fmla="*/ 1 w 170"/>
              <a:gd name="T5" fmla="*/ 24 h 133"/>
              <a:gd name="T6" fmla="*/ 0 w 170"/>
              <a:gd name="T7" fmla="*/ 3 h 133"/>
              <a:gd name="T8" fmla="*/ 3 w 170"/>
              <a:gd name="T9" fmla="*/ 0 h 133"/>
              <a:gd name="T10" fmla="*/ 169 w 170"/>
              <a:gd name="T11" fmla="*/ 1 h 133"/>
              <a:gd name="T12" fmla="*/ 170 w 170"/>
              <a:gd name="T13" fmla="*/ 112 h 133"/>
              <a:gd name="T14" fmla="*/ 169 w 170"/>
              <a:gd name="T15" fmla="*/ 133 h 133"/>
              <a:gd name="T16" fmla="*/ 3 w 170"/>
              <a:gd name="T17" fmla="*/ 133 h 133"/>
              <a:gd name="T18" fmla="*/ 0 w 170"/>
              <a:gd name="T19" fmla="*/ 130 h 133"/>
              <a:gd name="T20" fmla="*/ 1 w 170"/>
              <a:gd name="T21" fmla="*/ 110 h 133"/>
              <a:gd name="T22" fmla="*/ 167 w 170"/>
              <a:gd name="T23" fmla="*/ 109 h 133"/>
              <a:gd name="T24" fmla="*/ 170 w 170"/>
              <a:gd name="T25" fmla="*/ 112 h 133"/>
              <a:gd name="T26" fmla="*/ 37 w 170"/>
              <a:gd name="T27" fmla="*/ 94 h 133"/>
              <a:gd name="T28" fmla="*/ 34 w 170"/>
              <a:gd name="T29" fmla="*/ 97 h 133"/>
              <a:gd name="T30" fmla="*/ 4 w 170"/>
              <a:gd name="T31" fmla="*/ 69 h 133"/>
              <a:gd name="T32" fmla="*/ 4 w 170"/>
              <a:gd name="T33" fmla="*/ 65 h 133"/>
              <a:gd name="T34" fmla="*/ 34 w 170"/>
              <a:gd name="T35" fmla="*/ 37 h 133"/>
              <a:gd name="T36" fmla="*/ 37 w 170"/>
              <a:gd name="T37" fmla="*/ 40 h 133"/>
              <a:gd name="T38" fmla="*/ 170 w 170"/>
              <a:gd name="T39" fmla="*/ 58 h 133"/>
              <a:gd name="T40" fmla="*/ 167 w 170"/>
              <a:gd name="T41" fmla="*/ 61 h 133"/>
              <a:gd name="T42" fmla="*/ 62 w 170"/>
              <a:gd name="T43" fmla="*/ 60 h 133"/>
              <a:gd name="T44" fmla="*/ 61 w 170"/>
              <a:gd name="T45" fmla="*/ 40 h 133"/>
              <a:gd name="T46" fmla="*/ 64 w 170"/>
              <a:gd name="T47" fmla="*/ 37 h 133"/>
              <a:gd name="T48" fmla="*/ 169 w 170"/>
              <a:gd name="T49" fmla="*/ 38 h 133"/>
              <a:gd name="T50" fmla="*/ 170 w 170"/>
              <a:gd name="T51" fmla="*/ 76 h 133"/>
              <a:gd name="T52" fmla="*/ 169 w 170"/>
              <a:gd name="T53" fmla="*/ 96 h 133"/>
              <a:gd name="T54" fmla="*/ 64 w 170"/>
              <a:gd name="T55" fmla="*/ 97 h 133"/>
              <a:gd name="T56" fmla="*/ 61 w 170"/>
              <a:gd name="T57" fmla="*/ 94 h 133"/>
              <a:gd name="T58" fmla="*/ 62 w 170"/>
              <a:gd name="T59" fmla="*/ 74 h 133"/>
              <a:gd name="T60" fmla="*/ 167 w 170"/>
              <a:gd name="T61" fmla="*/ 73 h 133"/>
              <a:gd name="T62" fmla="*/ 170 w 170"/>
              <a:gd name="T63" fmla="*/ 7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70" h="133">
                <a:moveTo>
                  <a:pt x="170" y="3"/>
                </a:moveTo>
                <a:cubicBezTo>
                  <a:pt x="170" y="22"/>
                  <a:pt x="170" y="22"/>
                  <a:pt x="170" y="22"/>
                </a:cubicBezTo>
                <a:cubicBezTo>
                  <a:pt x="170" y="22"/>
                  <a:pt x="169" y="23"/>
                  <a:pt x="169" y="24"/>
                </a:cubicBezTo>
                <a:cubicBezTo>
                  <a:pt x="168" y="24"/>
                  <a:pt x="168" y="25"/>
                  <a:pt x="167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3" y="25"/>
                  <a:pt x="2" y="24"/>
                  <a:pt x="1" y="24"/>
                </a:cubicBezTo>
                <a:cubicBezTo>
                  <a:pt x="1" y="23"/>
                  <a:pt x="0" y="22"/>
                  <a:pt x="0" y="22"/>
                </a:cubicBezTo>
                <a:cubicBezTo>
                  <a:pt x="0" y="3"/>
                  <a:pt x="0" y="3"/>
                  <a:pt x="0" y="3"/>
                </a:cubicBezTo>
                <a:cubicBezTo>
                  <a:pt x="0" y="3"/>
                  <a:pt x="1" y="2"/>
                  <a:pt x="1" y="1"/>
                </a:cubicBezTo>
                <a:cubicBezTo>
                  <a:pt x="2" y="1"/>
                  <a:pt x="3" y="0"/>
                  <a:pt x="3" y="0"/>
                </a:cubicBezTo>
                <a:cubicBezTo>
                  <a:pt x="167" y="0"/>
                  <a:pt x="167" y="0"/>
                  <a:pt x="167" y="0"/>
                </a:cubicBezTo>
                <a:cubicBezTo>
                  <a:pt x="168" y="0"/>
                  <a:pt x="168" y="1"/>
                  <a:pt x="169" y="1"/>
                </a:cubicBezTo>
                <a:cubicBezTo>
                  <a:pt x="169" y="2"/>
                  <a:pt x="170" y="3"/>
                  <a:pt x="170" y="3"/>
                </a:cubicBezTo>
                <a:close/>
                <a:moveTo>
                  <a:pt x="170" y="112"/>
                </a:moveTo>
                <a:cubicBezTo>
                  <a:pt x="170" y="130"/>
                  <a:pt x="170" y="130"/>
                  <a:pt x="170" y="130"/>
                </a:cubicBezTo>
                <a:cubicBezTo>
                  <a:pt x="170" y="131"/>
                  <a:pt x="169" y="132"/>
                  <a:pt x="169" y="133"/>
                </a:cubicBezTo>
                <a:cubicBezTo>
                  <a:pt x="168" y="133"/>
                  <a:pt x="168" y="133"/>
                  <a:pt x="167" y="133"/>
                </a:cubicBezTo>
                <a:cubicBezTo>
                  <a:pt x="3" y="133"/>
                  <a:pt x="3" y="133"/>
                  <a:pt x="3" y="133"/>
                </a:cubicBezTo>
                <a:cubicBezTo>
                  <a:pt x="3" y="133"/>
                  <a:pt x="2" y="133"/>
                  <a:pt x="1" y="133"/>
                </a:cubicBezTo>
                <a:cubicBezTo>
                  <a:pt x="1" y="132"/>
                  <a:pt x="0" y="131"/>
                  <a:pt x="0" y="130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11"/>
                  <a:pt x="1" y="111"/>
                  <a:pt x="1" y="110"/>
                </a:cubicBezTo>
                <a:cubicBezTo>
                  <a:pt x="2" y="110"/>
                  <a:pt x="3" y="109"/>
                  <a:pt x="3" y="109"/>
                </a:cubicBezTo>
                <a:cubicBezTo>
                  <a:pt x="167" y="109"/>
                  <a:pt x="167" y="109"/>
                  <a:pt x="167" y="109"/>
                </a:cubicBezTo>
                <a:cubicBezTo>
                  <a:pt x="168" y="109"/>
                  <a:pt x="168" y="110"/>
                  <a:pt x="169" y="110"/>
                </a:cubicBezTo>
                <a:cubicBezTo>
                  <a:pt x="169" y="111"/>
                  <a:pt x="170" y="111"/>
                  <a:pt x="170" y="112"/>
                </a:cubicBezTo>
                <a:close/>
                <a:moveTo>
                  <a:pt x="37" y="40"/>
                </a:moveTo>
                <a:cubicBezTo>
                  <a:pt x="37" y="94"/>
                  <a:pt x="37" y="94"/>
                  <a:pt x="37" y="94"/>
                </a:cubicBezTo>
                <a:cubicBezTo>
                  <a:pt x="37" y="95"/>
                  <a:pt x="36" y="96"/>
                  <a:pt x="36" y="96"/>
                </a:cubicBezTo>
                <a:cubicBezTo>
                  <a:pt x="35" y="97"/>
                  <a:pt x="34" y="97"/>
                  <a:pt x="34" y="97"/>
                </a:cubicBezTo>
                <a:cubicBezTo>
                  <a:pt x="33" y="97"/>
                  <a:pt x="32" y="97"/>
                  <a:pt x="31" y="96"/>
                </a:cubicBezTo>
                <a:cubicBezTo>
                  <a:pt x="4" y="69"/>
                  <a:pt x="4" y="69"/>
                  <a:pt x="4" y="69"/>
                </a:cubicBezTo>
                <a:cubicBezTo>
                  <a:pt x="4" y="69"/>
                  <a:pt x="3" y="68"/>
                  <a:pt x="3" y="67"/>
                </a:cubicBezTo>
                <a:cubicBezTo>
                  <a:pt x="3" y="66"/>
                  <a:pt x="4" y="65"/>
                  <a:pt x="4" y="65"/>
                </a:cubicBezTo>
                <a:cubicBezTo>
                  <a:pt x="31" y="38"/>
                  <a:pt x="31" y="38"/>
                  <a:pt x="31" y="38"/>
                </a:cubicBezTo>
                <a:cubicBezTo>
                  <a:pt x="32" y="37"/>
                  <a:pt x="33" y="37"/>
                  <a:pt x="34" y="37"/>
                </a:cubicBezTo>
                <a:cubicBezTo>
                  <a:pt x="34" y="37"/>
                  <a:pt x="35" y="37"/>
                  <a:pt x="36" y="38"/>
                </a:cubicBezTo>
                <a:cubicBezTo>
                  <a:pt x="36" y="38"/>
                  <a:pt x="37" y="39"/>
                  <a:pt x="37" y="40"/>
                </a:cubicBezTo>
                <a:close/>
                <a:moveTo>
                  <a:pt x="170" y="40"/>
                </a:moveTo>
                <a:cubicBezTo>
                  <a:pt x="170" y="58"/>
                  <a:pt x="170" y="58"/>
                  <a:pt x="170" y="58"/>
                </a:cubicBezTo>
                <a:cubicBezTo>
                  <a:pt x="170" y="59"/>
                  <a:pt x="169" y="59"/>
                  <a:pt x="169" y="60"/>
                </a:cubicBezTo>
                <a:cubicBezTo>
                  <a:pt x="168" y="61"/>
                  <a:pt x="168" y="61"/>
                  <a:pt x="167" y="61"/>
                </a:cubicBezTo>
                <a:cubicBezTo>
                  <a:pt x="64" y="61"/>
                  <a:pt x="64" y="61"/>
                  <a:pt x="64" y="61"/>
                </a:cubicBezTo>
                <a:cubicBezTo>
                  <a:pt x="63" y="61"/>
                  <a:pt x="62" y="61"/>
                  <a:pt x="62" y="60"/>
                </a:cubicBezTo>
                <a:cubicBezTo>
                  <a:pt x="61" y="59"/>
                  <a:pt x="61" y="59"/>
                  <a:pt x="61" y="58"/>
                </a:cubicBezTo>
                <a:cubicBezTo>
                  <a:pt x="61" y="40"/>
                  <a:pt x="61" y="40"/>
                  <a:pt x="61" y="40"/>
                </a:cubicBezTo>
                <a:cubicBezTo>
                  <a:pt x="61" y="39"/>
                  <a:pt x="61" y="38"/>
                  <a:pt x="62" y="38"/>
                </a:cubicBezTo>
                <a:cubicBezTo>
                  <a:pt x="62" y="37"/>
                  <a:pt x="63" y="37"/>
                  <a:pt x="64" y="37"/>
                </a:cubicBezTo>
                <a:cubicBezTo>
                  <a:pt x="167" y="37"/>
                  <a:pt x="167" y="37"/>
                  <a:pt x="167" y="37"/>
                </a:cubicBezTo>
                <a:cubicBezTo>
                  <a:pt x="168" y="37"/>
                  <a:pt x="168" y="37"/>
                  <a:pt x="169" y="38"/>
                </a:cubicBezTo>
                <a:cubicBezTo>
                  <a:pt x="169" y="38"/>
                  <a:pt x="170" y="39"/>
                  <a:pt x="170" y="40"/>
                </a:cubicBezTo>
                <a:close/>
                <a:moveTo>
                  <a:pt x="170" y="76"/>
                </a:moveTo>
                <a:cubicBezTo>
                  <a:pt x="170" y="94"/>
                  <a:pt x="170" y="94"/>
                  <a:pt x="170" y="94"/>
                </a:cubicBezTo>
                <a:cubicBezTo>
                  <a:pt x="170" y="95"/>
                  <a:pt x="169" y="96"/>
                  <a:pt x="169" y="96"/>
                </a:cubicBezTo>
                <a:cubicBezTo>
                  <a:pt x="168" y="97"/>
                  <a:pt x="168" y="97"/>
                  <a:pt x="167" y="97"/>
                </a:cubicBezTo>
                <a:cubicBezTo>
                  <a:pt x="64" y="97"/>
                  <a:pt x="64" y="97"/>
                  <a:pt x="64" y="97"/>
                </a:cubicBezTo>
                <a:cubicBezTo>
                  <a:pt x="63" y="97"/>
                  <a:pt x="62" y="97"/>
                  <a:pt x="62" y="96"/>
                </a:cubicBezTo>
                <a:cubicBezTo>
                  <a:pt x="61" y="96"/>
                  <a:pt x="61" y="95"/>
                  <a:pt x="61" y="94"/>
                </a:cubicBezTo>
                <a:cubicBezTo>
                  <a:pt x="61" y="76"/>
                  <a:pt x="61" y="76"/>
                  <a:pt x="61" y="76"/>
                </a:cubicBezTo>
                <a:cubicBezTo>
                  <a:pt x="61" y="75"/>
                  <a:pt x="61" y="74"/>
                  <a:pt x="62" y="74"/>
                </a:cubicBezTo>
                <a:cubicBezTo>
                  <a:pt x="62" y="73"/>
                  <a:pt x="63" y="73"/>
                  <a:pt x="64" y="73"/>
                </a:cubicBezTo>
                <a:cubicBezTo>
                  <a:pt x="167" y="73"/>
                  <a:pt x="167" y="73"/>
                  <a:pt x="167" y="73"/>
                </a:cubicBezTo>
                <a:cubicBezTo>
                  <a:pt x="168" y="73"/>
                  <a:pt x="168" y="73"/>
                  <a:pt x="169" y="74"/>
                </a:cubicBezTo>
                <a:cubicBezTo>
                  <a:pt x="169" y="74"/>
                  <a:pt x="170" y="75"/>
                  <a:pt x="170" y="7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Freeform 62"/>
          <p:cNvSpPr>
            <a:spLocks noEditPoints="1"/>
          </p:cNvSpPr>
          <p:nvPr/>
        </p:nvSpPr>
        <p:spPr bwMode="auto">
          <a:xfrm>
            <a:off x="4662543" y="1866241"/>
            <a:ext cx="176428" cy="137395"/>
          </a:xfrm>
          <a:custGeom>
            <a:avLst/>
            <a:gdLst>
              <a:gd name="T0" fmla="*/ 170 w 170"/>
              <a:gd name="T1" fmla="*/ 22 h 133"/>
              <a:gd name="T2" fmla="*/ 167 w 170"/>
              <a:gd name="T3" fmla="*/ 25 h 133"/>
              <a:gd name="T4" fmla="*/ 1 w 170"/>
              <a:gd name="T5" fmla="*/ 24 h 133"/>
              <a:gd name="T6" fmla="*/ 0 w 170"/>
              <a:gd name="T7" fmla="*/ 3 h 133"/>
              <a:gd name="T8" fmla="*/ 3 w 170"/>
              <a:gd name="T9" fmla="*/ 0 h 133"/>
              <a:gd name="T10" fmla="*/ 169 w 170"/>
              <a:gd name="T11" fmla="*/ 1 h 133"/>
              <a:gd name="T12" fmla="*/ 33 w 170"/>
              <a:gd name="T13" fmla="*/ 67 h 133"/>
              <a:gd name="T14" fmla="*/ 5 w 170"/>
              <a:gd name="T15" fmla="*/ 96 h 133"/>
              <a:gd name="T16" fmla="*/ 1 w 170"/>
              <a:gd name="T17" fmla="*/ 96 h 133"/>
              <a:gd name="T18" fmla="*/ 0 w 170"/>
              <a:gd name="T19" fmla="*/ 40 h 133"/>
              <a:gd name="T20" fmla="*/ 3 w 170"/>
              <a:gd name="T21" fmla="*/ 37 h 133"/>
              <a:gd name="T22" fmla="*/ 33 w 170"/>
              <a:gd name="T23" fmla="*/ 65 h 133"/>
              <a:gd name="T24" fmla="*/ 170 w 170"/>
              <a:gd name="T25" fmla="*/ 112 h 133"/>
              <a:gd name="T26" fmla="*/ 169 w 170"/>
              <a:gd name="T27" fmla="*/ 133 h 133"/>
              <a:gd name="T28" fmla="*/ 3 w 170"/>
              <a:gd name="T29" fmla="*/ 133 h 133"/>
              <a:gd name="T30" fmla="*/ 0 w 170"/>
              <a:gd name="T31" fmla="*/ 130 h 133"/>
              <a:gd name="T32" fmla="*/ 1 w 170"/>
              <a:gd name="T33" fmla="*/ 110 h 133"/>
              <a:gd name="T34" fmla="*/ 167 w 170"/>
              <a:gd name="T35" fmla="*/ 109 h 133"/>
              <a:gd name="T36" fmla="*/ 170 w 170"/>
              <a:gd name="T37" fmla="*/ 112 h 133"/>
              <a:gd name="T38" fmla="*/ 170 w 170"/>
              <a:gd name="T39" fmla="*/ 58 h 133"/>
              <a:gd name="T40" fmla="*/ 167 w 170"/>
              <a:gd name="T41" fmla="*/ 61 h 133"/>
              <a:gd name="T42" fmla="*/ 62 w 170"/>
              <a:gd name="T43" fmla="*/ 60 h 133"/>
              <a:gd name="T44" fmla="*/ 61 w 170"/>
              <a:gd name="T45" fmla="*/ 40 h 133"/>
              <a:gd name="T46" fmla="*/ 64 w 170"/>
              <a:gd name="T47" fmla="*/ 37 h 133"/>
              <a:gd name="T48" fmla="*/ 169 w 170"/>
              <a:gd name="T49" fmla="*/ 38 h 133"/>
              <a:gd name="T50" fmla="*/ 170 w 170"/>
              <a:gd name="T51" fmla="*/ 76 h 133"/>
              <a:gd name="T52" fmla="*/ 169 w 170"/>
              <a:gd name="T53" fmla="*/ 96 h 133"/>
              <a:gd name="T54" fmla="*/ 64 w 170"/>
              <a:gd name="T55" fmla="*/ 97 h 133"/>
              <a:gd name="T56" fmla="*/ 61 w 170"/>
              <a:gd name="T57" fmla="*/ 94 h 133"/>
              <a:gd name="T58" fmla="*/ 62 w 170"/>
              <a:gd name="T59" fmla="*/ 74 h 133"/>
              <a:gd name="T60" fmla="*/ 167 w 170"/>
              <a:gd name="T61" fmla="*/ 73 h 133"/>
              <a:gd name="T62" fmla="*/ 170 w 170"/>
              <a:gd name="T63" fmla="*/ 7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70" h="133">
                <a:moveTo>
                  <a:pt x="170" y="3"/>
                </a:moveTo>
                <a:cubicBezTo>
                  <a:pt x="170" y="22"/>
                  <a:pt x="170" y="22"/>
                  <a:pt x="170" y="22"/>
                </a:cubicBezTo>
                <a:cubicBezTo>
                  <a:pt x="170" y="22"/>
                  <a:pt x="169" y="23"/>
                  <a:pt x="169" y="24"/>
                </a:cubicBezTo>
                <a:cubicBezTo>
                  <a:pt x="168" y="24"/>
                  <a:pt x="167" y="25"/>
                  <a:pt x="167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2" y="25"/>
                  <a:pt x="2" y="24"/>
                  <a:pt x="1" y="24"/>
                </a:cubicBezTo>
                <a:cubicBezTo>
                  <a:pt x="0" y="23"/>
                  <a:pt x="0" y="22"/>
                  <a:pt x="0" y="22"/>
                </a:cubicBezTo>
                <a:cubicBezTo>
                  <a:pt x="0" y="3"/>
                  <a:pt x="0" y="3"/>
                  <a:pt x="0" y="3"/>
                </a:cubicBezTo>
                <a:cubicBezTo>
                  <a:pt x="0" y="3"/>
                  <a:pt x="0" y="2"/>
                  <a:pt x="1" y="1"/>
                </a:cubicBezTo>
                <a:cubicBezTo>
                  <a:pt x="2" y="1"/>
                  <a:pt x="2" y="0"/>
                  <a:pt x="3" y="0"/>
                </a:cubicBezTo>
                <a:cubicBezTo>
                  <a:pt x="167" y="0"/>
                  <a:pt x="167" y="0"/>
                  <a:pt x="167" y="0"/>
                </a:cubicBezTo>
                <a:cubicBezTo>
                  <a:pt x="167" y="0"/>
                  <a:pt x="168" y="1"/>
                  <a:pt x="169" y="1"/>
                </a:cubicBezTo>
                <a:cubicBezTo>
                  <a:pt x="169" y="2"/>
                  <a:pt x="170" y="3"/>
                  <a:pt x="170" y="3"/>
                </a:cubicBezTo>
                <a:close/>
                <a:moveTo>
                  <a:pt x="33" y="67"/>
                </a:moveTo>
                <a:cubicBezTo>
                  <a:pt x="33" y="68"/>
                  <a:pt x="33" y="69"/>
                  <a:pt x="33" y="69"/>
                </a:cubicBezTo>
                <a:cubicBezTo>
                  <a:pt x="5" y="96"/>
                  <a:pt x="5" y="96"/>
                  <a:pt x="5" y="96"/>
                </a:cubicBezTo>
                <a:cubicBezTo>
                  <a:pt x="5" y="97"/>
                  <a:pt x="4" y="97"/>
                  <a:pt x="3" y="97"/>
                </a:cubicBezTo>
                <a:cubicBezTo>
                  <a:pt x="2" y="97"/>
                  <a:pt x="2" y="97"/>
                  <a:pt x="1" y="96"/>
                </a:cubicBezTo>
                <a:cubicBezTo>
                  <a:pt x="0" y="96"/>
                  <a:pt x="0" y="95"/>
                  <a:pt x="0" y="94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9"/>
                  <a:pt x="0" y="38"/>
                  <a:pt x="1" y="38"/>
                </a:cubicBezTo>
                <a:cubicBezTo>
                  <a:pt x="2" y="37"/>
                  <a:pt x="2" y="37"/>
                  <a:pt x="3" y="37"/>
                </a:cubicBezTo>
                <a:cubicBezTo>
                  <a:pt x="4" y="37"/>
                  <a:pt x="5" y="37"/>
                  <a:pt x="5" y="38"/>
                </a:cubicBezTo>
                <a:cubicBezTo>
                  <a:pt x="33" y="65"/>
                  <a:pt x="33" y="65"/>
                  <a:pt x="33" y="65"/>
                </a:cubicBezTo>
                <a:cubicBezTo>
                  <a:pt x="33" y="65"/>
                  <a:pt x="33" y="66"/>
                  <a:pt x="33" y="67"/>
                </a:cubicBezTo>
                <a:close/>
                <a:moveTo>
                  <a:pt x="170" y="112"/>
                </a:moveTo>
                <a:cubicBezTo>
                  <a:pt x="170" y="130"/>
                  <a:pt x="170" y="130"/>
                  <a:pt x="170" y="130"/>
                </a:cubicBezTo>
                <a:cubicBezTo>
                  <a:pt x="170" y="131"/>
                  <a:pt x="169" y="132"/>
                  <a:pt x="169" y="133"/>
                </a:cubicBezTo>
                <a:cubicBezTo>
                  <a:pt x="168" y="133"/>
                  <a:pt x="167" y="133"/>
                  <a:pt x="167" y="133"/>
                </a:cubicBezTo>
                <a:cubicBezTo>
                  <a:pt x="3" y="133"/>
                  <a:pt x="3" y="133"/>
                  <a:pt x="3" y="133"/>
                </a:cubicBezTo>
                <a:cubicBezTo>
                  <a:pt x="2" y="133"/>
                  <a:pt x="2" y="133"/>
                  <a:pt x="1" y="133"/>
                </a:cubicBezTo>
                <a:cubicBezTo>
                  <a:pt x="0" y="132"/>
                  <a:pt x="0" y="131"/>
                  <a:pt x="0" y="130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11"/>
                  <a:pt x="0" y="111"/>
                  <a:pt x="1" y="110"/>
                </a:cubicBezTo>
                <a:cubicBezTo>
                  <a:pt x="2" y="110"/>
                  <a:pt x="2" y="109"/>
                  <a:pt x="3" y="109"/>
                </a:cubicBezTo>
                <a:cubicBezTo>
                  <a:pt x="167" y="109"/>
                  <a:pt x="167" y="109"/>
                  <a:pt x="167" y="109"/>
                </a:cubicBezTo>
                <a:cubicBezTo>
                  <a:pt x="167" y="109"/>
                  <a:pt x="168" y="110"/>
                  <a:pt x="169" y="110"/>
                </a:cubicBezTo>
                <a:cubicBezTo>
                  <a:pt x="169" y="111"/>
                  <a:pt x="170" y="111"/>
                  <a:pt x="170" y="112"/>
                </a:cubicBezTo>
                <a:close/>
                <a:moveTo>
                  <a:pt x="170" y="40"/>
                </a:moveTo>
                <a:cubicBezTo>
                  <a:pt x="170" y="58"/>
                  <a:pt x="170" y="58"/>
                  <a:pt x="170" y="58"/>
                </a:cubicBezTo>
                <a:cubicBezTo>
                  <a:pt x="170" y="59"/>
                  <a:pt x="169" y="59"/>
                  <a:pt x="169" y="60"/>
                </a:cubicBezTo>
                <a:cubicBezTo>
                  <a:pt x="168" y="61"/>
                  <a:pt x="167" y="61"/>
                  <a:pt x="167" y="61"/>
                </a:cubicBezTo>
                <a:cubicBezTo>
                  <a:pt x="64" y="61"/>
                  <a:pt x="64" y="61"/>
                  <a:pt x="64" y="61"/>
                </a:cubicBezTo>
                <a:cubicBezTo>
                  <a:pt x="63" y="61"/>
                  <a:pt x="62" y="61"/>
                  <a:pt x="62" y="60"/>
                </a:cubicBezTo>
                <a:cubicBezTo>
                  <a:pt x="61" y="59"/>
                  <a:pt x="61" y="59"/>
                  <a:pt x="61" y="58"/>
                </a:cubicBezTo>
                <a:cubicBezTo>
                  <a:pt x="61" y="40"/>
                  <a:pt x="61" y="40"/>
                  <a:pt x="61" y="40"/>
                </a:cubicBezTo>
                <a:cubicBezTo>
                  <a:pt x="61" y="39"/>
                  <a:pt x="61" y="38"/>
                  <a:pt x="62" y="38"/>
                </a:cubicBezTo>
                <a:cubicBezTo>
                  <a:pt x="62" y="37"/>
                  <a:pt x="63" y="37"/>
                  <a:pt x="64" y="37"/>
                </a:cubicBezTo>
                <a:cubicBezTo>
                  <a:pt x="167" y="37"/>
                  <a:pt x="167" y="37"/>
                  <a:pt x="167" y="37"/>
                </a:cubicBezTo>
                <a:cubicBezTo>
                  <a:pt x="167" y="37"/>
                  <a:pt x="168" y="37"/>
                  <a:pt x="169" y="38"/>
                </a:cubicBezTo>
                <a:cubicBezTo>
                  <a:pt x="169" y="38"/>
                  <a:pt x="170" y="39"/>
                  <a:pt x="170" y="40"/>
                </a:cubicBezTo>
                <a:close/>
                <a:moveTo>
                  <a:pt x="170" y="76"/>
                </a:moveTo>
                <a:cubicBezTo>
                  <a:pt x="170" y="94"/>
                  <a:pt x="170" y="94"/>
                  <a:pt x="170" y="94"/>
                </a:cubicBezTo>
                <a:cubicBezTo>
                  <a:pt x="170" y="95"/>
                  <a:pt x="169" y="96"/>
                  <a:pt x="169" y="96"/>
                </a:cubicBezTo>
                <a:cubicBezTo>
                  <a:pt x="168" y="97"/>
                  <a:pt x="167" y="97"/>
                  <a:pt x="167" y="97"/>
                </a:cubicBezTo>
                <a:cubicBezTo>
                  <a:pt x="64" y="97"/>
                  <a:pt x="64" y="97"/>
                  <a:pt x="64" y="97"/>
                </a:cubicBezTo>
                <a:cubicBezTo>
                  <a:pt x="63" y="97"/>
                  <a:pt x="62" y="97"/>
                  <a:pt x="62" y="96"/>
                </a:cubicBezTo>
                <a:cubicBezTo>
                  <a:pt x="61" y="96"/>
                  <a:pt x="61" y="95"/>
                  <a:pt x="61" y="94"/>
                </a:cubicBezTo>
                <a:cubicBezTo>
                  <a:pt x="61" y="76"/>
                  <a:pt x="61" y="76"/>
                  <a:pt x="61" y="76"/>
                </a:cubicBezTo>
                <a:cubicBezTo>
                  <a:pt x="61" y="75"/>
                  <a:pt x="61" y="74"/>
                  <a:pt x="62" y="74"/>
                </a:cubicBezTo>
                <a:cubicBezTo>
                  <a:pt x="62" y="73"/>
                  <a:pt x="63" y="73"/>
                  <a:pt x="64" y="73"/>
                </a:cubicBezTo>
                <a:cubicBezTo>
                  <a:pt x="167" y="73"/>
                  <a:pt x="167" y="73"/>
                  <a:pt x="167" y="73"/>
                </a:cubicBezTo>
                <a:cubicBezTo>
                  <a:pt x="167" y="73"/>
                  <a:pt x="168" y="73"/>
                  <a:pt x="169" y="74"/>
                </a:cubicBezTo>
                <a:cubicBezTo>
                  <a:pt x="169" y="74"/>
                  <a:pt x="170" y="75"/>
                  <a:pt x="170" y="7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63"/>
          <p:cNvSpPr>
            <a:spLocks/>
          </p:cNvSpPr>
          <p:nvPr/>
        </p:nvSpPr>
        <p:spPr bwMode="auto">
          <a:xfrm>
            <a:off x="4882688" y="1878732"/>
            <a:ext cx="174866" cy="124904"/>
          </a:xfrm>
          <a:custGeom>
            <a:avLst/>
            <a:gdLst>
              <a:gd name="T0" fmla="*/ 169 w 169"/>
              <a:gd name="T1" fmla="*/ 10 h 121"/>
              <a:gd name="T2" fmla="*/ 169 w 169"/>
              <a:gd name="T3" fmla="*/ 112 h 121"/>
              <a:gd name="T4" fmla="*/ 166 w 169"/>
              <a:gd name="T5" fmla="*/ 118 h 121"/>
              <a:gd name="T6" fmla="*/ 163 w 169"/>
              <a:gd name="T7" fmla="*/ 118 h 121"/>
              <a:gd name="T8" fmla="*/ 159 w 169"/>
              <a:gd name="T9" fmla="*/ 117 h 121"/>
              <a:gd name="T10" fmla="*/ 121 w 169"/>
              <a:gd name="T11" fmla="*/ 79 h 121"/>
              <a:gd name="T12" fmla="*/ 121 w 169"/>
              <a:gd name="T13" fmla="*/ 94 h 121"/>
              <a:gd name="T14" fmla="*/ 113 w 169"/>
              <a:gd name="T15" fmla="*/ 113 h 121"/>
              <a:gd name="T16" fmla="*/ 94 w 169"/>
              <a:gd name="T17" fmla="*/ 121 h 121"/>
              <a:gd name="T18" fmla="*/ 27 w 169"/>
              <a:gd name="T19" fmla="*/ 121 h 121"/>
              <a:gd name="T20" fmla="*/ 8 w 169"/>
              <a:gd name="T21" fmla="*/ 113 h 121"/>
              <a:gd name="T22" fmla="*/ 0 w 169"/>
              <a:gd name="T23" fmla="*/ 94 h 121"/>
              <a:gd name="T24" fmla="*/ 0 w 169"/>
              <a:gd name="T25" fmla="*/ 28 h 121"/>
              <a:gd name="T26" fmla="*/ 8 w 169"/>
              <a:gd name="T27" fmla="*/ 8 h 121"/>
              <a:gd name="T28" fmla="*/ 27 w 169"/>
              <a:gd name="T29" fmla="*/ 0 h 121"/>
              <a:gd name="T30" fmla="*/ 94 w 169"/>
              <a:gd name="T31" fmla="*/ 0 h 121"/>
              <a:gd name="T32" fmla="*/ 113 w 169"/>
              <a:gd name="T33" fmla="*/ 8 h 121"/>
              <a:gd name="T34" fmla="*/ 121 w 169"/>
              <a:gd name="T35" fmla="*/ 28 h 121"/>
              <a:gd name="T36" fmla="*/ 121 w 169"/>
              <a:gd name="T37" fmla="*/ 43 h 121"/>
              <a:gd name="T38" fmla="*/ 159 w 169"/>
              <a:gd name="T39" fmla="*/ 5 h 121"/>
              <a:gd name="T40" fmla="*/ 163 w 169"/>
              <a:gd name="T41" fmla="*/ 3 h 121"/>
              <a:gd name="T42" fmla="*/ 166 w 169"/>
              <a:gd name="T43" fmla="*/ 4 h 121"/>
              <a:gd name="T44" fmla="*/ 169 w 169"/>
              <a:gd name="T45" fmla="*/ 1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9" h="121">
                <a:moveTo>
                  <a:pt x="169" y="10"/>
                </a:moveTo>
                <a:cubicBezTo>
                  <a:pt x="169" y="112"/>
                  <a:pt x="169" y="112"/>
                  <a:pt x="169" y="112"/>
                </a:cubicBezTo>
                <a:cubicBezTo>
                  <a:pt x="169" y="115"/>
                  <a:pt x="168" y="117"/>
                  <a:pt x="166" y="118"/>
                </a:cubicBezTo>
                <a:cubicBezTo>
                  <a:pt x="165" y="118"/>
                  <a:pt x="164" y="118"/>
                  <a:pt x="163" y="118"/>
                </a:cubicBezTo>
                <a:cubicBezTo>
                  <a:pt x="162" y="118"/>
                  <a:pt x="160" y="118"/>
                  <a:pt x="159" y="117"/>
                </a:cubicBezTo>
                <a:cubicBezTo>
                  <a:pt x="121" y="79"/>
                  <a:pt x="121" y="79"/>
                  <a:pt x="121" y="79"/>
                </a:cubicBezTo>
                <a:cubicBezTo>
                  <a:pt x="121" y="94"/>
                  <a:pt x="121" y="94"/>
                  <a:pt x="121" y="94"/>
                </a:cubicBezTo>
                <a:cubicBezTo>
                  <a:pt x="121" y="102"/>
                  <a:pt x="118" y="108"/>
                  <a:pt x="113" y="113"/>
                </a:cubicBezTo>
                <a:cubicBezTo>
                  <a:pt x="108" y="119"/>
                  <a:pt x="101" y="121"/>
                  <a:pt x="94" y="121"/>
                </a:cubicBezTo>
                <a:cubicBezTo>
                  <a:pt x="27" y="121"/>
                  <a:pt x="27" y="121"/>
                  <a:pt x="27" y="121"/>
                </a:cubicBezTo>
                <a:cubicBezTo>
                  <a:pt x="20" y="121"/>
                  <a:pt x="13" y="119"/>
                  <a:pt x="8" y="113"/>
                </a:cubicBezTo>
                <a:cubicBezTo>
                  <a:pt x="3" y="108"/>
                  <a:pt x="0" y="102"/>
                  <a:pt x="0" y="9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101" y="0"/>
                  <a:pt x="108" y="3"/>
                  <a:pt x="113" y="8"/>
                </a:cubicBezTo>
                <a:cubicBezTo>
                  <a:pt x="118" y="14"/>
                  <a:pt x="121" y="20"/>
                  <a:pt x="121" y="28"/>
                </a:cubicBezTo>
                <a:cubicBezTo>
                  <a:pt x="121" y="43"/>
                  <a:pt x="121" y="43"/>
                  <a:pt x="121" y="43"/>
                </a:cubicBezTo>
                <a:cubicBezTo>
                  <a:pt x="159" y="5"/>
                  <a:pt x="159" y="5"/>
                  <a:pt x="159" y="5"/>
                </a:cubicBezTo>
                <a:cubicBezTo>
                  <a:pt x="160" y="4"/>
                  <a:pt x="162" y="3"/>
                  <a:pt x="163" y="3"/>
                </a:cubicBezTo>
                <a:cubicBezTo>
                  <a:pt x="164" y="3"/>
                  <a:pt x="165" y="4"/>
                  <a:pt x="166" y="4"/>
                </a:cubicBezTo>
                <a:cubicBezTo>
                  <a:pt x="168" y="5"/>
                  <a:pt x="169" y="7"/>
                  <a:pt x="169" y="1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64"/>
          <p:cNvSpPr>
            <a:spLocks noEditPoints="1"/>
          </p:cNvSpPr>
          <p:nvPr/>
        </p:nvSpPr>
        <p:spPr bwMode="auto">
          <a:xfrm>
            <a:off x="5104395" y="1866241"/>
            <a:ext cx="187357" cy="151447"/>
          </a:xfrm>
          <a:custGeom>
            <a:avLst/>
            <a:gdLst>
              <a:gd name="T0" fmla="*/ 181 w 181"/>
              <a:gd name="T1" fmla="*/ 15 h 146"/>
              <a:gd name="T2" fmla="*/ 181 w 181"/>
              <a:gd name="T3" fmla="*/ 130 h 146"/>
              <a:gd name="T4" fmla="*/ 177 w 181"/>
              <a:gd name="T5" fmla="*/ 141 h 146"/>
              <a:gd name="T6" fmla="*/ 166 w 181"/>
              <a:gd name="T7" fmla="*/ 146 h 146"/>
              <a:gd name="T8" fmla="*/ 15 w 181"/>
              <a:gd name="T9" fmla="*/ 146 h 146"/>
              <a:gd name="T10" fmla="*/ 4 w 181"/>
              <a:gd name="T11" fmla="*/ 141 h 146"/>
              <a:gd name="T12" fmla="*/ 0 w 181"/>
              <a:gd name="T13" fmla="*/ 130 h 146"/>
              <a:gd name="T14" fmla="*/ 0 w 181"/>
              <a:gd name="T15" fmla="*/ 15 h 146"/>
              <a:gd name="T16" fmla="*/ 4 w 181"/>
              <a:gd name="T17" fmla="*/ 5 h 146"/>
              <a:gd name="T18" fmla="*/ 15 w 181"/>
              <a:gd name="T19" fmla="*/ 0 h 146"/>
              <a:gd name="T20" fmla="*/ 166 w 181"/>
              <a:gd name="T21" fmla="*/ 0 h 146"/>
              <a:gd name="T22" fmla="*/ 177 w 181"/>
              <a:gd name="T23" fmla="*/ 5 h 146"/>
              <a:gd name="T24" fmla="*/ 181 w 181"/>
              <a:gd name="T25" fmla="*/ 15 h 146"/>
              <a:gd name="T26" fmla="*/ 166 w 181"/>
              <a:gd name="T27" fmla="*/ 12 h 146"/>
              <a:gd name="T28" fmla="*/ 15 w 181"/>
              <a:gd name="T29" fmla="*/ 12 h 146"/>
              <a:gd name="T30" fmla="*/ 13 w 181"/>
              <a:gd name="T31" fmla="*/ 13 h 146"/>
              <a:gd name="T32" fmla="*/ 12 w 181"/>
              <a:gd name="T33" fmla="*/ 15 h 146"/>
              <a:gd name="T34" fmla="*/ 12 w 181"/>
              <a:gd name="T35" fmla="*/ 130 h 146"/>
              <a:gd name="T36" fmla="*/ 13 w 181"/>
              <a:gd name="T37" fmla="*/ 133 h 146"/>
              <a:gd name="T38" fmla="*/ 15 w 181"/>
              <a:gd name="T39" fmla="*/ 133 h 146"/>
              <a:gd name="T40" fmla="*/ 166 w 181"/>
              <a:gd name="T41" fmla="*/ 133 h 146"/>
              <a:gd name="T42" fmla="*/ 168 w 181"/>
              <a:gd name="T43" fmla="*/ 133 h 146"/>
              <a:gd name="T44" fmla="*/ 169 w 181"/>
              <a:gd name="T45" fmla="*/ 130 h 146"/>
              <a:gd name="T46" fmla="*/ 169 w 181"/>
              <a:gd name="T47" fmla="*/ 15 h 146"/>
              <a:gd name="T48" fmla="*/ 168 w 181"/>
              <a:gd name="T49" fmla="*/ 13 h 146"/>
              <a:gd name="T50" fmla="*/ 166 w 181"/>
              <a:gd name="T51" fmla="*/ 12 h 146"/>
              <a:gd name="T52" fmla="*/ 55 w 181"/>
              <a:gd name="T53" fmla="*/ 30 h 146"/>
              <a:gd name="T54" fmla="*/ 60 w 181"/>
              <a:gd name="T55" fmla="*/ 43 h 146"/>
              <a:gd name="T56" fmla="*/ 55 w 181"/>
              <a:gd name="T57" fmla="*/ 56 h 146"/>
              <a:gd name="T58" fmla="*/ 42 w 181"/>
              <a:gd name="T59" fmla="*/ 61 h 146"/>
              <a:gd name="T60" fmla="*/ 29 w 181"/>
              <a:gd name="T61" fmla="*/ 56 h 146"/>
              <a:gd name="T62" fmla="*/ 24 w 181"/>
              <a:gd name="T63" fmla="*/ 43 h 146"/>
              <a:gd name="T64" fmla="*/ 29 w 181"/>
              <a:gd name="T65" fmla="*/ 30 h 146"/>
              <a:gd name="T66" fmla="*/ 42 w 181"/>
              <a:gd name="T67" fmla="*/ 25 h 146"/>
              <a:gd name="T68" fmla="*/ 55 w 181"/>
              <a:gd name="T69" fmla="*/ 30 h 146"/>
              <a:gd name="T70" fmla="*/ 157 w 181"/>
              <a:gd name="T71" fmla="*/ 79 h 146"/>
              <a:gd name="T72" fmla="*/ 157 w 181"/>
              <a:gd name="T73" fmla="*/ 121 h 146"/>
              <a:gd name="T74" fmla="*/ 24 w 181"/>
              <a:gd name="T75" fmla="*/ 121 h 146"/>
              <a:gd name="T76" fmla="*/ 24 w 181"/>
              <a:gd name="T77" fmla="*/ 103 h 146"/>
              <a:gd name="T78" fmla="*/ 54 w 181"/>
              <a:gd name="T79" fmla="*/ 73 h 146"/>
              <a:gd name="T80" fmla="*/ 69 w 181"/>
              <a:gd name="T81" fmla="*/ 88 h 146"/>
              <a:gd name="T82" fmla="*/ 118 w 181"/>
              <a:gd name="T83" fmla="*/ 40 h 146"/>
              <a:gd name="T84" fmla="*/ 157 w 181"/>
              <a:gd name="T85" fmla="*/ 7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81" h="146">
                <a:moveTo>
                  <a:pt x="181" y="15"/>
                </a:moveTo>
                <a:cubicBezTo>
                  <a:pt x="181" y="130"/>
                  <a:pt x="181" y="130"/>
                  <a:pt x="181" y="130"/>
                </a:cubicBezTo>
                <a:cubicBezTo>
                  <a:pt x="181" y="135"/>
                  <a:pt x="180" y="138"/>
                  <a:pt x="177" y="141"/>
                </a:cubicBezTo>
                <a:cubicBezTo>
                  <a:pt x="174" y="144"/>
                  <a:pt x="170" y="146"/>
                  <a:pt x="166" y="146"/>
                </a:cubicBezTo>
                <a:cubicBezTo>
                  <a:pt x="15" y="146"/>
                  <a:pt x="15" y="146"/>
                  <a:pt x="15" y="146"/>
                </a:cubicBezTo>
                <a:cubicBezTo>
                  <a:pt x="11" y="146"/>
                  <a:pt x="7" y="144"/>
                  <a:pt x="4" y="141"/>
                </a:cubicBezTo>
                <a:cubicBezTo>
                  <a:pt x="1" y="138"/>
                  <a:pt x="0" y="135"/>
                  <a:pt x="0" y="13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1"/>
                  <a:pt x="1" y="8"/>
                  <a:pt x="4" y="5"/>
                </a:cubicBezTo>
                <a:cubicBezTo>
                  <a:pt x="7" y="2"/>
                  <a:pt x="11" y="0"/>
                  <a:pt x="15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70" y="0"/>
                  <a:pt x="174" y="2"/>
                  <a:pt x="177" y="5"/>
                </a:cubicBezTo>
                <a:cubicBezTo>
                  <a:pt x="180" y="8"/>
                  <a:pt x="181" y="11"/>
                  <a:pt x="181" y="15"/>
                </a:cubicBezTo>
                <a:close/>
                <a:moveTo>
                  <a:pt x="166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4" y="12"/>
                  <a:pt x="13" y="13"/>
                  <a:pt x="13" y="13"/>
                </a:cubicBezTo>
                <a:cubicBezTo>
                  <a:pt x="12" y="14"/>
                  <a:pt x="12" y="15"/>
                  <a:pt x="12" y="15"/>
                </a:cubicBezTo>
                <a:cubicBezTo>
                  <a:pt x="12" y="130"/>
                  <a:pt x="12" y="130"/>
                  <a:pt x="12" y="130"/>
                </a:cubicBezTo>
                <a:cubicBezTo>
                  <a:pt x="12" y="131"/>
                  <a:pt x="12" y="132"/>
                  <a:pt x="13" y="133"/>
                </a:cubicBezTo>
                <a:cubicBezTo>
                  <a:pt x="13" y="133"/>
                  <a:pt x="14" y="133"/>
                  <a:pt x="15" y="133"/>
                </a:cubicBezTo>
                <a:cubicBezTo>
                  <a:pt x="166" y="133"/>
                  <a:pt x="166" y="133"/>
                  <a:pt x="166" y="133"/>
                </a:cubicBezTo>
                <a:cubicBezTo>
                  <a:pt x="167" y="133"/>
                  <a:pt x="168" y="133"/>
                  <a:pt x="168" y="133"/>
                </a:cubicBezTo>
                <a:cubicBezTo>
                  <a:pt x="169" y="132"/>
                  <a:pt x="169" y="131"/>
                  <a:pt x="169" y="130"/>
                </a:cubicBezTo>
                <a:cubicBezTo>
                  <a:pt x="169" y="15"/>
                  <a:pt x="169" y="15"/>
                  <a:pt x="169" y="15"/>
                </a:cubicBezTo>
                <a:cubicBezTo>
                  <a:pt x="169" y="15"/>
                  <a:pt x="169" y="14"/>
                  <a:pt x="168" y="13"/>
                </a:cubicBezTo>
                <a:cubicBezTo>
                  <a:pt x="168" y="13"/>
                  <a:pt x="167" y="12"/>
                  <a:pt x="166" y="12"/>
                </a:cubicBezTo>
                <a:close/>
                <a:moveTo>
                  <a:pt x="55" y="30"/>
                </a:moveTo>
                <a:cubicBezTo>
                  <a:pt x="58" y="33"/>
                  <a:pt x="60" y="38"/>
                  <a:pt x="60" y="43"/>
                </a:cubicBezTo>
                <a:cubicBezTo>
                  <a:pt x="60" y="48"/>
                  <a:pt x="58" y="52"/>
                  <a:pt x="55" y="56"/>
                </a:cubicBezTo>
                <a:cubicBezTo>
                  <a:pt x="51" y="59"/>
                  <a:pt x="47" y="61"/>
                  <a:pt x="42" y="61"/>
                </a:cubicBezTo>
                <a:cubicBezTo>
                  <a:pt x="37" y="61"/>
                  <a:pt x="33" y="59"/>
                  <a:pt x="29" y="56"/>
                </a:cubicBezTo>
                <a:cubicBezTo>
                  <a:pt x="26" y="52"/>
                  <a:pt x="24" y="48"/>
                  <a:pt x="24" y="43"/>
                </a:cubicBezTo>
                <a:cubicBezTo>
                  <a:pt x="24" y="38"/>
                  <a:pt x="26" y="33"/>
                  <a:pt x="29" y="30"/>
                </a:cubicBezTo>
                <a:cubicBezTo>
                  <a:pt x="33" y="26"/>
                  <a:pt x="37" y="25"/>
                  <a:pt x="42" y="25"/>
                </a:cubicBezTo>
                <a:cubicBezTo>
                  <a:pt x="47" y="25"/>
                  <a:pt x="51" y="26"/>
                  <a:pt x="55" y="30"/>
                </a:cubicBezTo>
                <a:close/>
                <a:moveTo>
                  <a:pt x="157" y="79"/>
                </a:moveTo>
                <a:cubicBezTo>
                  <a:pt x="157" y="121"/>
                  <a:pt x="157" y="121"/>
                  <a:pt x="157" y="121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4" y="103"/>
                  <a:pt x="24" y="103"/>
                </a:cubicBezTo>
                <a:cubicBezTo>
                  <a:pt x="54" y="73"/>
                  <a:pt x="54" y="73"/>
                  <a:pt x="54" y="73"/>
                </a:cubicBezTo>
                <a:cubicBezTo>
                  <a:pt x="69" y="88"/>
                  <a:pt x="69" y="88"/>
                  <a:pt x="69" y="88"/>
                </a:cubicBezTo>
                <a:cubicBezTo>
                  <a:pt x="118" y="40"/>
                  <a:pt x="118" y="40"/>
                  <a:pt x="118" y="40"/>
                </a:cubicBezTo>
                <a:lnTo>
                  <a:pt x="157" y="7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65"/>
          <p:cNvSpPr>
            <a:spLocks noEditPoints="1"/>
          </p:cNvSpPr>
          <p:nvPr/>
        </p:nvSpPr>
        <p:spPr bwMode="auto">
          <a:xfrm>
            <a:off x="5335469" y="1867803"/>
            <a:ext cx="149885" cy="149885"/>
          </a:xfrm>
          <a:custGeom>
            <a:avLst/>
            <a:gdLst>
              <a:gd name="T0" fmla="*/ 79 w 144"/>
              <a:gd name="T1" fmla="*/ 26 h 144"/>
              <a:gd name="T2" fmla="*/ 118 w 144"/>
              <a:gd name="T3" fmla="*/ 65 h 144"/>
              <a:gd name="T4" fmla="*/ 40 w 144"/>
              <a:gd name="T5" fmla="*/ 144 h 144"/>
              <a:gd name="T6" fmla="*/ 0 w 144"/>
              <a:gd name="T7" fmla="*/ 144 h 144"/>
              <a:gd name="T8" fmla="*/ 0 w 144"/>
              <a:gd name="T9" fmla="*/ 104 h 144"/>
              <a:gd name="T10" fmla="*/ 79 w 144"/>
              <a:gd name="T11" fmla="*/ 26 h 144"/>
              <a:gd name="T12" fmla="*/ 35 w 144"/>
              <a:gd name="T13" fmla="*/ 131 h 144"/>
              <a:gd name="T14" fmla="*/ 43 w 144"/>
              <a:gd name="T15" fmla="*/ 123 h 144"/>
              <a:gd name="T16" fmla="*/ 21 w 144"/>
              <a:gd name="T17" fmla="*/ 101 h 144"/>
              <a:gd name="T18" fmla="*/ 13 w 144"/>
              <a:gd name="T19" fmla="*/ 109 h 144"/>
              <a:gd name="T20" fmla="*/ 13 w 144"/>
              <a:gd name="T21" fmla="*/ 119 h 144"/>
              <a:gd name="T22" fmla="*/ 25 w 144"/>
              <a:gd name="T23" fmla="*/ 119 h 144"/>
              <a:gd name="T24" fmla="*/ 25 w 144"/>
              <a:gd name="T25" fmla="*/ 131 h 144"/>
              <a:gd name="T26" fmla="*/ 35 w 144"/>
              <a:gd name="T27" fmla="*/ 131 h 144"/>
              <a:gd name="T28" fmla="*/ 84 w 144"/>
              <a:gd name="T29" fmla="*/ 44 h 144"/>
              <a:gd name="T30" fmla="*/ 82 w 144"/>
              <a:gd name="T31" fmla="*/ 42 h 144"/>
              <a:gd name="T32" fmla="*/ 81 w 144"/>
              <a:gd name="T33" fmla="*/ 42 h 144"/>
              <a:gd name="T34" fmla="*/ 29 w 144"/>
              <a:gd name="T35" fmla="*/ 94 h 144"/>
              <a:gd name="T36" fmla="*/ 29 w 144"/>
              <a:gd name="T37" fmla="*/ 95 h 144"/>
              <a:gd name="T38" fmla="*/ 31 w 144"/>
              <a:gd name="T39" fmla="*/ 97 h 144"/>
              <a:gd name="T40" fmla="*/ 32 w 144"/>
              <a:gd name="T41" fmla="*/ 97 h 144"/>
              <a:gd name="T42" fmla="*/ 84 w 144"/>
              <a:gd name="T43" fmla="*/ 45 h 144"/>
              <a:gd name="T44" fmla="*/ 84 w 144"/>
              <a:gd name="T45" fmla="*/ 44 h 144"/>
              <a:gd name="T46" fmla="*/ 144 w 144"/>
              <a:gd name="T47" fmla="*/ 35 h 144"/>
              <a:gd name="T48" fmla="*/ 140 w 144"/>
              <a:gd name="T49" fmla="*/ 43 h 144"/>
              <a:gd name="T50" fmla="*/ 125 w 144"/>
              <a:gd name="T51" fmla="*/ 59 h 144"/>
              <a:gd name="T52" fmla="*/ 85 w 144"/>
              <a:gd name="T53" fmla="*/ 20 h 144"/>
              <a:gd name="T54" fmla="*/ 101 w 144"/>
              <a:gd name="T55" fmla="*/ 4 h 144"/>
              <a:gd name="T56" fmla="*/ 109 w 144"/>
              <a:gd name="T57" fmla="*/ 0 h 144"/>
              <a:gd name="T58" fmla="*/ 118 w 144"/>
              <a:gd name="T59" fmla="*/ 4 h 144"/>
              <a:gd name="T60" fmla="*/ 140 w 144"/>
              <a:gd name="T61" fmla="*/ 26 h 144"/>
              <a:gd name="T62" fmla="*/ 144 w 144"/>
              <a:gd name="T63" fmla="*/ 35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4" h="144">
                <a:moveTo>
                  <a:pt x="79" y="26"/>
                </a:moveTo>
                <a:cubicBezTo>
                  <a:pt x="118" y="65"/>
                  <a:pt x="118" y="65"/>
                  <a:pt x="118" y="65"/>
                </a:cubicBezTo>
                <a:cubicBezTo>
                  <a:pt x="40" y="144"/>
                  <a:pt x="40" y="144"/>
                  <a:pt x="40" y="144"/>
                </a:cubicBezTo>
                <a:cubicBezTo>
                  <a:pt x="0" y="144"/>
                  <a:pt x="0" y="144"/>
                  <a:pt x="0" y="144"/>
                </a:cubicBezTo>
                <a:cubicBezTo>
                  <a:pt x="0" y="104"/>
                  <a:pt x="0" y="104"/>
                  <a:pt x="0" y="104"/>
                </a:cubicBezTo>
                <a:lnTo>
                  <a:pt x="79" y="26"/>
                </a:lnTo>
                <a:close/>
                <a:moveTo>
                  <a:pt x="35" y="131"/>
                </a:moveTo>
                <a:cubicBezTo>
                  <a:pt x="43" y="123"/>
                  <a:pt x="43" y="123"/>
                  <a:pt x="43" y="123"/>
                </a:cubicBezTo>
                <a:cubicBezTo>
                  <a:pt x="21" y="101"/>
                  <a:pt x="21" y="101"/>
                  <a:pt x="21" y="101"/>
                </a:cubicBezTo>
                <a:cubicBezTo>
                  <a:pt x="13" y="109"/>
                  <a:pt x="13" y="109"/>
                  <a:pt x="13" y="109"/>
                </a:cubicBezTo>
                <a:cubicBezTo>
                  <a:pt x="13" y="119"/>
                  <a:pt x="13" y="119"/>
                  <a:pt x="13" y="119"/>
                </a:cubicBezTo>
                <a:cubicBezTo>
                  <a:pt x="25" y="119"/>
                  <a:pt x="25" y="119"/>
                  <a:pt x="25" y="119"/>
                </a:cubicBezTo>
                <a:cubicBezTo>
                  <a:pt x="25" y="131"/>
                  <a:pt x="25" y="131"/>
                  <a:pt x="25" y="131"/>
                </a:cubicBezTo>
                <a:lnTo>
                  <a:pt x="35" y="131"/>
                </a:lnTo>
                <a:close/>
                <a:moveTo>
                  <a:pt x="84" y="44"/>
                </a:moveTo>
                <a:cubicBezTo>
                  <a:pt x="84" y="42"/>
                  <a:pt x="84" y="42"/>
                  <a:pt x="82" y="42"/>
                </a:cubicBezTo>
                <a:cubicBezTo>
                  <a:pt x="82" y="42"/>
                  <a:pt x="81" y="42"/>
                  <a:pt x="81" y="42"/>
                </a:cubicBezTo>
                <a:cubicBezTo>
                  <a:pt x="29" y="94"/>
                  <a:pt x="29" y="94"/>
                  <a:pt x="29" y="94"/>
                </a:cubicBezTo>
                <a:cubicBezTo>
                  <a:pt x="29" y="94"/>
                  <a:pt x="29" y="95"/>
                  <a:pt x="29" y="95"/>
                </a:cubicBezTo>
                <a:cubicBezTo>
                  <a:pt x="29" y="97"/>
                  <a:pt x="29" y="97"/>
                  <a:pt x="31" y="97"/>
                </a:cubicBezTo>
                <a:cubicBezTo>
                  <a:pt x="31" y="97"/>
                  <a:pt x="32" y="97"/>
                  <a:pt x="32" y="97"/>
                </a:cubicBezTo>
                <a:cubicBezTo>
                  <a:pt x="84" y="45"/>
                  <a:pt x="84" y="45"/>
                  <a:pt x="84" y="45"/>
                </a:cubicBezTo>
                <a:cubicBezTo>
                  <a:pt x="84" y="45"/>
                  <a:pt x="84" y="44"/>
                  <a:pt x="84" y="44"/>
                </a:cubicBezTo>
                <a:close/>
                <a:moveTo>
                  <a:pt x="144" y="35"/>
                </a:moveTo>
                <a:cubicBezTo>
                  <a:pt x="144" y="38"/>
                  <a:pt x="143" y="41"/>
                  <a:pt x="140" y="43"/>
                </a:cubicBezTo>
                <a:cubicBezTo>
                  <a:pt x="125" y="59"/>
                  <a:pt x="125" y="59"/>
                  <a:pt x="125" y="59"/>
                </a:cubicBezTo>
                <a:cubicBezTo>
                  <a:pt x="85" y="20"/>
                  <a:pt x="85" y="20"/>
                  <a:pt x="85" y="20"/>
                </a:cubicBezTo>
                <a:cubicBezTo>
                  <a:pt x="101" y="4"/>
                  <a:pt x="101" y="4"/>
                  <a:pt x="101" y="4"/>
                </a:cubicBezTo>
                <a:cubicBezTo>
                  <a:pt x="103" y="2"/>
                  <a:pt x="106" y="0"/>
                  <a:pt x="109" y="0"/>
                </a:cubicBezTo>
                <a:cubicBezTo>
                  <a:pt x="113" y="0"/>
                  <a:pt x="116" y="2"/>
                  <a:pt x="118" y="4"/>
                </a:cubicBezTo>
                <a:cubicBezTo>
                  <a:pt x="140" y="26"/>
                  <a:pt x="140" y="26"/>
                  <a:pt x="140" y="26"/>
                </a:cubicBezTo>
                <a:cubicBezTo>
                  <a:pt x="143" y="29"/>
                  <a:pt x="144" y="31"/>
                  <a:pt x="144" y="3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6"/>
          <p:cNvSpPr>
            <a:spLocks noEditPoints="1"/>
          </p:cNvSpPr>
          <p:nvPr/>
        </p:nvSpPr>
        <p:spPr bwMode="auto">
          <a:xfrm>
            <a:off x="5530631" y="1866241"/>
            <a:ext cx="101485" cy="151447"/>
          </a:xfrm>
          <a:custGeom>
            <a:avLst/>
            <a:gdLst>
              <a:gd name="T0" fmla="*/ 97 w 97"/>
              <a:gd name="T1" fmla="*/ 49 h 146"/>
              <a:gd name="T2" fmla="*/ 94 w 97"/>
              <a:gd name="T3" fmla="*/ 66 h 146"/>
              <a:gd name="T4" fmla="*/ 59 w 97"/>
              <a:gd name="T5" fmla="*/ 139 h 146"/>
              <a:gd name="T6" fmla="*/ 55 w 97"/>
              <a:gd name="T7" fmla="*/ 144 h 146"/>
              <a:gd name="T8" fmla="*/ 48 w 97"/>
              <a:gd name="T9" fmla="*/ 146 h 146"/>
              <a:gd name="T10" fmla="*/ 42 w 97"/>
              <a:gd name="T11" fmla="*/ 144 h 146"/>
              <a:gd name="T12" fmla="*/ 38 w 97"/>
              <a:gd name="T13" fmla="*/ 139 h 146"/>
              <a:gd name="T14" fmla="*/ 3 w 97"/>
              <a:gd name="T15" fmla="*/ 66 h 146"/>
              <a:gd name="T16" fmla="*/ 0 w 97"/>
              <a:gd name="T17" fmla="*/ 49 h 146"/>
              <a:gd name="T18" fmla="*/ 14 w 97"/>
              <a:gd name="T19" fmla="*/ 15 h 146"/>
              <a:gd name="T20" fmla="*/ 48 w 97"/>
              <a:gd name="T21" fmla="*/ 0 h 146"/>
              <a:gd name="T22" fmla="*/ 83 w 97"/>
              <a:gd name="T23" fmla="*/ 15 h 146"/>
              <a:gd name="T24" fmla="*/ 97 w 97"/>
              <a:gd name="T25" fmla="*/ 49 h 146"/>
              <a:gd name="T26" fmla="*/ 66 w 97"/>
              <a:gd name="T27" fmla="*/ 66 h 146"/>
              <a:gd name="T28" fmla="*/ 73 w 97"/>
              <a:gd name="T29" fmla="*/ 49 h 146"/>
              <a:gd name="T30" fmla="*/ 66 w 97"/>
              <a:gd name="T31" fmla="*/ 32 h 146"/>
              <a:gd name="T32" fmla="*/ 48 w 97"/>
              <a:gd name="T33" fmla="*/ 25 h 146"/>
              <a:gd name="T34" fmla="*/ 31 w 97"/>
              <a:gd name="T35" fmla="*/ 32 h 146"/>
              <a:gd name="T36" fmla="*/ 24 w 97"/>
              <a:gd name="T37" fmla="*/ 49 h 146"/>
              <a:gd name="T38" fmla="*/ 31 w 97"/>
              <a:gd name="T39" fmla="*/ 66 h 146"/>
              <a:gd name="T40" fmla="*/ 48 w 97"/>
              <a:gd name="T41" fmla="*/ 73 h 146"/>
              <a:gd name="T42" fmla="*/ 66 w 97"/>
              <a:gd name="T43" fmla="*/ 6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97" h="146">
                <a:moveTo>
                  <a:pt x="97" y="49"/>
                </a:moveTo>
                <a:cubicBezTo>
                  <a:pt x="97" y="56"/>
                  <a:pt x="96" y="61"/>
                  <a:pt x="94" y="66"/>
                </a:cubicBezTo>
                <a:cubicBezTo>
                  <a:pt x="59" y="139"/>
                  <a:pt x="59" y="139"/>
                  <a:pt x="59" y="139"/>
                </a:cubicBezTo>
                <a:cubicBezTo>
                  <a:pt x="58" y="141"/>
                  <a:pt x="57" y="143"/>
                  <a:pt x="55" y="144"/>
                </a:cubicBezTo>
                <a:cubicBezTo>
                  <a:pt x="53" y="145"/>
                  <a:pt x="51" y="146"/>
                  <a:pt x="48" y="146"/>
                </a:cubicBezTo>
                <a:cubicBezTo>
                  <a:pt x="46" y="146"/>
                  <a:pt x="44" y="145"/>
                  <a:pt x="42" y="144"/>
                </a:cubicBezTo>
                <a:cubicBezTo>
                  <a:pt x="40" y="143"/>
                  <a:pt x="39" y="141"/>
                  <a:pt x="38" y="139"/>
                </a:cubicBezTo>
                <a:cubicBezTo>
                  <a:pt x="3" y="66"/>
                  <a:pt x="3" y="66"/>
                  <a:pt x="3" y="66"/>
                </a:cubicBezTo>
                <a:cubicBezTo>
                  <a:pt x="1" y="61"/>
                  <a:pt x="0" y="56"/>
                  <a:pt x="0" y="49"/>
                </a:cubicBezTo>
                <a:cubicBezTo>
                  <a:pt x="0" y="35"/>
                  <a:pt x="5" y="24"/>
                  <a:pt x="14" y="15"/>
                </a:cubicBezTo>
                <a:cubicBezTo>
                  <a:pt x="24" y="5"/>
                  <a:pt x="35" y="0"/>
                  <a:pt x="48" y="0"/>
                </a:cubicBezTo>
                <a:cubicBezTo>
                  <a:pt x="62" y="0"/>
                  <a:pt x="73" y="5"/>
                  <a:pt x="83" y="15"/>
                </a:cubicBezTo>
                <a:cubicBezTo>
                  <a:pt x="92" y="24"/>
                  <a:pt x="97" y="35"/>
                  <a:pt x="97" y="49"/>
                </a:cubicBezTo>
                <a:close/>
                <a:moveTo>
                  <a:pt x="66" y="66"/>
                </a:moveTo>
                <a:cubicBezTo>
                  <a:pt x="70" y="61"/>
                  <a:pt x="73" y="55"/>
                  <a:pt x="73" y="49"/>
                </a:cubicBezTo>
                <a:cubicBezTo>
                  <a:pt x="73" y="42"/>
                  <a:pt x="70" y="36"/>
                  <a:pt x="66" y="32"/>
                </a:cubicBezTo>
                <a:cubicBezTo>
                  <a:pt x="61" y="27"/>
                  <a:pt x="55" y="25"/>
                  <a:pt x="48" y="25"/>
                </a:cubicBezTo>
                <a:cubicBezTo>
                  <a:pt x="42" y="25"/>
                  <a:pt x="36" y="27"/>
                  <a:pt x="31" y="32"/>
                </a:cubicBezTo>
                <a:cubicBezTo>
                  <a:pt x="27" y="36"/>
                  <a:pt x="24" y="42"/>
                  <a:pt x="24" y="49"/>
                </a:cubicBezTo>
                <a:cubicBezTo>
                  <a:pt x="24" y="55"/>
                  <a:pt x="27" y="61"/>
                  <a:pt x="31" y="66"/>
                </a:cubicBezTo>
                <a:cubicBezTo>
                  <a:pt x="36" y="71"/>
                  <a:pt x="42" y="73"/>
                  <a:pt x="48" y="73"/>
                </a:cubicBezTo>
                <a:cubicBezTo>
                  <a:pt x="55" y="73"/>
                  <a:pt x="61" y="71"/>
                  <a:pt x="66" y="6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67"/>
          <p:cNvSpPr>
            <a:spLocks noEditPoints="1"/>
          </p:cNvSpPr>
          <p:nvPr/>
        </p:nvSpPr>
        <p:spPr bwMode="auto">
          <a:xfrm>
            <a:off x="5675833" y="1866241"/>
            <a:ext cx="149885" cy="151447"/>
          </a:xfrm>
          <a:custGeom>
            <a:avLst/>
            <a:gdLst>
              <a:gd name="T0" fmla="*/ 136 w 145"/>
              <a:gd name="T1" fmla="*/ 37 h 146"/>
              <a:gd name="T2" fmla="*/ 145 w 145"/>
              <a:gd name="T3" fmla="*/ 73 h 146"/>
              <a:gd name="T4" fmla="*/ 136 w 145"/>
              <a:gd name="T5" fmla="*/ 109 h 146"/>
              <a:gd name="T6" fmla="*/ 109 w 145"/>
              <a:gd name="T7" fmla="*/ 136 h 146"/>
              <a:gd name="T8" fmla="*/ 73 w 145"/>
              <a:gd name="T9" fmla="*/ 146 h 146"/>
              <a:gd name="T10" fmla="*/ 36 w 145"/>
              <a:gd name="T11" fmla="*/ 136 h 146"/>
              <a:gd name="T12" fmla="*/ 10 w 145"/>
              <a:gd name="T13" fmla="*/ 109 h 146"/>
              <a:gd name="T14" fmla="*/ 0 w 145"/>
              <a:gd name="T15" fmla="*/ 73 h 146"/>
              <a:gd name="T16" fmla="*/ 10 w 145"/>
              <a:gd name="T17" fmla="*/ 37 h 146"/>
              <a:gd name="T18" fmla="*/ 36 w 145"/>
              <a:gd name="T19" fmla="*/ 10 h 146"/>
              <a:gd name="T20" fmla="*/ 73 w 145"/>
              <a:gd name="T21" fmla="*/ 0 h 146"/>
              <a:gd name="T22" fmla="*/ 109 w 145"/>
              <a:gd name="T23" fmla="*/ 10 h 146"/>
              <a:gd name="T24" fmla="*/ 136 w 145"/>
              <a:gd name="T25" fmla="*/ 37 h 146"/>
              <a:gd name="T26" fmla="*/ 73 w 145"/>
              <a:gd name="T27" fmla="*/ 124 h 146"/>
              <a:gd name="T28" fmla="*/ 73 w 145"/>
              <a:gd name="T29" fmla="*/ 22 h 146"/>
              <a:gd name="T30" fmla="*/ 47 w 145"/>
              <a:gd name="T31" fmla="*/ 28 h 146"/>
              <a:gd name="T32" fmla="*/ 28 w 145"/>
              <a:gd name="T33" fmla="*/ 47 h 146"/>
              <a:gd name="T34" fmla="*/ 21 w 145"/>
              <a:gd name="T35" fmla="*/ 73 h 146"/>
              <a:gd name="T36" fmla="*/ 28 w 145"/>
              <a:gd name="T37" fmla="*/ 99 h 146"/>
              <a:gd name="T38" fmla="*/ 47 w 145"/>
              <a:gd name="T39" fmla="*/ 117 h 146"/>
              <a:gd name="T40" fmla="*/ 73 w 145"/>
              <a:gd name="T41" fmla="*/ 12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5" h="146">
                <a:moveTo>
                  <a:pt x="136" y="37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6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7" y="142"/>
                  <a:pt x="36" y="136"/>
                </a:cubicBezTo>
                <a:cubicBezTo>
                  <a:pt x="25" y="129"/>
                  <a:pt x="16" y="121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7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6" y="37"/>
                </a:cubicBezTo>
                <a:close/>
                <a:moveTo>
                  <a:pt x="73" y="124"/>
                </a:moveTo>
                <a:cubicBezTo>
                  <a:pt x="73" y="22"/>
                  <a:pt x="73" y="22"/>
                  <a:pt x="73" y="22"/>
                </a:cubicBezTo>
                <a:cubicBezTo>
                  <a:pt x="63" y="22"/>
                  <a:pt x="55" y="24"/>
                  <a:pt x="47" y="28"/>
                </a:cubicBezTo>
                <a:cubicBezTo>
                  <a:pt x="39" y="33"/>
                  <a:pt x="33" y="39"/>
                  <a:pt x="28" y="47"/>
                </a:cubicBezTo>
                <a:cubicBezTo>
                  <a:pt x="24" y="55"/>
                  <a:pt x="21" y="64"/>
                  <a:pt x="21" y="73"/>
                </a:cubicBezTo>
                <a:cubicBezTo>
                  <a:pt x="21" y="82"/>
                  <a:pt x="24" y="91"/>
                  <a:pt x="28" y="99"/>
                </a:cubicBezTo>
                <a:cubicBezTo>
                  <a:pt x="33" y="107"/>
                  <a:pt x="39" y="113"/>
                  <a:pt x="47" y="117"/>
                </a:cubicBezTo>
                <a:cubicBezTo>
                  <a:pt x="55" y="122"/>
                  <a:pt x="63" y="124"/>
                  <a:pt x="73" y="12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68"/>
          <p:cNvSpPr>
            <a:spLocks noEditPoints="1"/>
          </p:cNvSpPr>
          <p:nvPr/>
        </p:nvSpPr>
        <p:spPr bwMode="auto">
          <a:xfrm>
            <a:off x="5872556" y="1859995"/>
            <a:ext cx="99924" cy="143640"/>
          </a:xfrm>
          <a:custGeom>
            <a:avLst/>
            <a:gdLst>
              <a:gd name="T0" fmla="*/ 97 w 97"/>
              <a:gd name="T1" fmla="*/ 91 h 139"/>
              <a:gd name="T2" fmla="*/ 82 w 97"/>
              <a:gd name="T3" fmla="*/ 125 h 139"/>
              <a:gd name="T4" fmla="*/ 48 w 97"/>
              <a:gd name="T5" fmla="*/ 139 h 139"/>
              <a:gd name="T6" fmla="*/ 14 w 97"/>
              <a:gd name="T7" fmla="*/ 125 h 139"/>
              <a:gd name="T8" fmla="*/ 0 w 97"/>
              <a:gd name="T9" fmla="*/ 91 h 139"/>
              <a:gd name="T10" fmla="*/ 7 w 97"/>
              <a:gd name="T11" fmla="*/ 65 h 139"/>
              <a:gd name="T12" fmla="*/ 13 w 97"/>
              <a:gd name="T13" fmla="*/ 57 h 139"/>
              <a:gd name="T14" fmla="*/ 23 w 97"/>
              <a:gd name="T15" fmla="*/ 42 h 139"/>
              <a:gd name="T16" fmla="*/ 32 w 97"/>
              <a:gd name="T17" fmla="*/ 25 h 139"/>
              <a:gd name="T18" fmla="*/ 40 w 97"/>
              <a:gd name="T19" fmla="*/ 6 h 139"/>
              <a:gd name="T20" fmla="*/ 43 w 97"/>
              <a:gd name="T21" fmla="*/ 2 h 139"/>
              <a:gd name="T22" fmla="*/ 48 w 97"/>
              <a:gd name="T23" fmla="*/ 0 h 139"/>
              <a:gd name="T24" fmla="*/ 53 w 97"/>
              <a:gd name="T25" fmla="*/ 2 h 139"/>
              <a:gd name="T26" fmla="*/ 56 w 97"/>
              <a:gd name="T27" fmla="*/ 6 h 139"/>
              <a:gd name="T28" fmla="*/ 64 w 97"/>
              <a:gd name="T29" fmla="*/ 25 h 139"/>
              <a:gd name="T30" fmla="*/ 73 w 97"/>
              <a:gd name="T31" fmla="*/ 42 h 139"/>
              <a:gd name="T32" fmla="*/ 83 w 97"/>
              <a:gd name="T33" fmla="*/ 57 h 139"/>
              <a:gd name="T34" fmla="*/ 89 w 97"/>
              <a:gd name="T35" fmla="*/ 65 h 139"/>
              <a:gd name="T36" fmla="*/ 97 w 97"/>
              <a:gd name="T37" fmla="*/ 91 h 139"/>
              <a:gd name="T38" fmla="*/ 48 w 97"/>
              <a:gd name="T39" fmla="*/ 103 h 139"/>
              <a:gd name="T40" fmla="*/ 46 w 97"/>
              <a:gd name="T41" fmla="*/ 97 h 139"/>
              <a:gd name="T42" fmla="*/ 45 w 97"/>
              <a:gd name="T43" fmla="*/ 95 h 139"/>
              <a:gd name="T44" fmla="*/ 42 w 97"/>
              <a:gd name="T45" fmla="*/ 91 h 139"/>
              <a:gd name="T46" fmla="*/ 40 w 97"/>
              <a:gd name="T47" fmla="*/ 87 h 139"/>
              <a:gd name="T48" fmla="*/ 38 w 97"/>
              <a:gd name="T49" fmla="*/ 82 h 139"/>
              <a:gd name="T50" fmla="*/ 36 w 97"/>
              <a:gd name="T51" fmla="*/ 80 h 139"/>
              <a:gd name="T52" fmla="*/ 34 w 97"/>
              <a:gd name="T53" fmla="*/ 82 h 139"/>
              <a:gd name="T54" fmla="*/ 32 w 97"/>
              <a:gd name="T55" fmla="*/ 87 h 139"/>
              <a:gd name="T56" fmla="*/ 30 w 97"/>
              <a:gd name="T57" fmla="*/ 91 h 139"/>
              <a:gd name="T58" fmla="*/ 27 w 97"/>
              <a:gd name="T59" fmla="*/ 95 h 139"/>
              <a:gd name="T60" fmla="*/ 26 w 97"/>
              <a:gd name="T61" fmla="*/ 97 h 139"/>
              <a:gd name="T62" fmla="*/ 24 w 97"/>
              <a:gd name="T63" fmla="*/ 103 h 139"/>
              <a:gd name="T64" fmla="*/ 27 w 97"/>
              <a:gd name="T65" fmla="*/ 112 h 139"/>
              <a:gd name="T66" fmla="*/ 36 w 97"/>
              <a:gd name="T67" fmla="*/ 115 h 139"/>
              <a:gd name="T68" fmla="*/ 45 w 97"/>
              <a:gd name="T69" fmla="*/ 112 h 139"/>
              <a:gd name="T70" fmla="*/ 48 w 97"/>
              <a:gd name="T71" fmla="*/ 103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7" h="139">
                <a:moveTo>
                  <a:pt x="97" y="91"/>
                </a:moveTo>
                <a:cubicBezTo>
                  <a:pt x="97" y="104"/>
                  <a:pt x="92" y="116"/>
                  <a:pt x="82" y="125"/>
                </a:cubicBezTo>
                <a:cubicBezTo>
                  <a:pt x="73" y="135"/>
                  <a:pt x="61" y="139"/>
                  <a:pt x="48" y="139"/>
                </a:cubicBezTo>
                <a:cubicBezTo>
                  <a:pt x="35" y="139"/>
                  <a:pt x="23" y="135"/>
                  <a:pt x="14" y="125"/>
                </a:cubicBezTo>
                <a:cubicBezTo>
                  <a:pt x="4" y="116"/>
                  <a:pt x="0" y="104"/>
                  <a:pt x="0" y="91"/>
                </a:cubicBezTo>
                <a:cubicBezTo>
                  <a:pt x="0" y="82"/>
                  <a:pt x="2" y="73"/>
                  <a:pt x="7" y="65"/>
                </a:cubicBezTo>
                <a:cubicBezTo>
                  <a:pt x="8" y="64"/>
                  <a:pt x="10" y="62"/>
                  <a:pt x="13" y="57"/>
                </a:cubicBezTo>
                <a:cubicBezTo>
                  <a:pt x="17" y="51"/>
                  <a:pt x="20" y="47"/>
                  <a:pt x="23" y="42"/>
                </a:cubicBezTo>
                <a:cubicBezTo>
                  <a:pt x="26" y="38"/>
                  <a:pt x="29" y="32"/>
                  <a:pt x="32" y="25"/>
                </a:cubicBezTo>
                <a:cubicBezTo>
                  <a:pt x="36" y="19"/>
                  <a:pt x="38" y="12"/>
                  <a:pt x="40" y="6"/>
                </a:cubicBezTo>
                <a:cubicBezTo>
                  <a:pt x="41" y="4"/>
                  <a:pt x="42" y="3"/>
                  <a:pt x="43" y="2"/>
                </a:cubicBezTo>
                <a:cubicBezTo>
                  <a:pt x="45" y="1"/>
                  <a:pt x="46" y="0"/>
                  <a:pt x="48" y="0"/>
                </a:cubicBezTo>
                <a:cubicBezTo>
                  <a:pt x="50" y="0"/>
                  <a:pt x="51" y="1"/>
                  <a:pt x="53" y="2"/>
                </a:cubicBezTo>
                <a:cubicBezTo>
                  <a:pt x="55" y="3"/>
                  <a:pt x="56" y="4"/>
                  <a:pt x="56" y="6"/>
                </a:cubicBezTo>
                <a:cubicBezTo>
                  <a:pt x="58" y="12"/>
                  <a:pt x="61" y="19"/>
                  <a:pt x="64" y="25"/>
                </a:cubicBezTo>
                <a:cubicBezTo>
                  <a:pt x="67" y="32"/>
                  <a:pt x="71" y="38"/>
                  <a:pt x="73" y="42"/>
                </a:cubicBezTo>
                <a:cubicBezTo>
                  <a:pt x="76" y="47"/>
                  <a:pt x="79" y="51"/>
                  <a:pt x="83" y="57"/>
                </a:cubicBezTo>
                <a:cubicBezTo>
                  <a:pt x="87" y="62"/>
                  <a:pt x="88" y="64"/>
                  <a:pt x="89" y="65"/>
                </a:cubicBezTo>
                <a:cubicBezTo>
                  <a:pt x="94" y="73"/>
                  <a:pt x="97" y="82"/>
                  <a:pt x="97" y="91"/>
                </a:cubicBezTo>
                <a:close/>
                <a:moveTo>
                  <a:pt x="48" y="103"/>
                </a:moveTo>
                <a:cubicBezTo>
                  <a:pt x="48" y="101"/>
                  <a:pt x="47" y="99"/>
                  <a:pt x="46" y="97"/>
                </a:cubicBezTo>
                <a:cubicBezTo>
                  <a:pt x="46" y="97"/>
                  <a:pt x="46" y="96"/>
                  <a:pt x="45" y="95"/>
                </a:cubicBezTo>
                <a:cubicBezTo>
                  <a:pt x="44" y="93"/>
                  <a:pt x="43" y="92"/>
                  <a:pt x="42" y="91"/>
                </a:cubicBezTo>
                <a:cubicBezTo>
                  <a:pt x="42" y="90"/>
                  <a:pt x="41" y="88"/>
                  <a:pt x="40" y="87"/>
                </a:cubicBezTo>
                <a:cubicBezTo>
                  <a:pt x="39" y="85"/>
                  <a:pt x="38" y="83"/>
                  <a:pt x="38" y="82"/>
                </a:cubicBezTo>
                <a:cubicBezTo>
                  <a:pt x="38" y="81"/>
                  <a:pt x="37" y="80"/>
                  <a:pt x="36" y="80"/>
                </a:cubicBezTo>
                <a:cubicBezTo>
                  <a:pt x="35" y="80"/>
                  <a:pt x="34" y="81"/>
                  <a:pt x="34" y="82"/>
                </a:cubicBezTo>
                <a:cubicBezTo>
                  <a:pt x="34" y="83"/>
                  <a:pt x="33" y="85"/>
                  <a:pt x="32" y="87"/>
                </a:cubicBezTo>
                <a:cubicBezTo>
                  <a:pt x="31" y="88"/>
                  <a:pt x="30" y="90"/>
                  <a:pt x="30" y="91"/>
                </a:cubicBezTo>
                <a:cubicBezTo>
                  <a:pt x="29" y="92"/>
                  <a:pt x="28" y="93"/>
                  <a:pt x="27" y="95"/>
                </a:cubicBezTo>
                <a:cubicBezTo>
                  <a:pt x="26" y="96"/>
                  <a:pt x="26" y="97"/>
                  <a:pt x="26" y="97"/>
                </a:cubicBezTo>
                <a:cubicBezTo>
                  <a:pt x="25" y="99"/>
                  <a:pt x="24" y="101"/>
                  <a:pt x="24" y="103"/>
                </a:cubicBezTo>
                <a:cubicBezTo>
                  <a:pt x="24" y="107"/>
                  <a:pt x="25" y="109"/>
                  <a:pt x="27" y="112"/>
                </a:cubicBezTo>
                <a:cubicBezTo>
                  <a:pt x="30" y="114"/>
                  <a:pt x="33" y="115"/>
                  <a:pt x="36" y="115"/>
                </a:cubicBezTo>
                <a:cubicBezTo>
                  <a:pt x="39" y="115"/>
                  <a:pt x="42" y="114"/>
                  <a:pt x="45" y="112"/>
                </a:cubicBezTo>
                <a:cubicBezTo>
                  <a:pt x="47" y="109"/>
                  <a:pt x="48" y="107"/>
                  <a:pt x="48" y="10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69"/>
          <p:cNvSpPr>
            <a:spLocks noEditPoints="1"/>
          </p:cNvSpPr>
          <p:nvPr/>
        </p:nvSpPr>
        <p:spPr bwMode="auto">
          <a:xfrm>
            <a:off x="6016196" y="1866241"/>
            <a:ext cx="176428" cy="137395"/>
          </a:xfrm>
          <a:custGeom>
            <a:avLst/>
            <a:gdLst>
              <a:gd name="T0" fmla="*/ 133 w 169"/>
              <a:gd name="T1" fmla="*/ 88 h 133"/>
              <a:gd name="T2" fmla="*/ 133 w 169"/>
              <a:gd name="T3" fmla="*/ 106 h 133"/>
              <a:gd name="T4" fmla="*/ 125 w 169"/>
              <a:gd name="T5" fmla="*/ 125 h 133"/>
              <a:gd name="T6" fmla="*/ 106 w 169"/>
              <a:gd name="T7" fmla="*/ 133 h 133"/>
              <a:gd name="T8" fmla="*/ 27 w 169"/>
              <a:gd name="T9" fmla="*/ 133 h 133"/>
              <a:gd name="T10" fmla="*/ 8 w 169"/>
              <a:gd name="T11" fmla="*/ 125 h 133"/>
              <a:gd name="T12" fmla="*/ 0 w 169"/>
              <a:gd name="T13" fmla="*/ 106 h 133"/>
              <a:gd name="T14" fmla="*/ 0 w 169"/>
              <a:gd name="T15" fmla="*/ 28 h 133"/>
              <a:gd name="T16" fmla="*/ 8 w 169"/>
              <a:gd name="T17" fmla="*/ 8 h 133"/>
              <a:gd name="T18" fmla="*/ 27 w 169"/>
              <a:gd name="T19" fmla="*/ 0 h 133"/>
              <a:gd name="T20" fmla="*/ 106 w 169"/>
              <a:gd name="T21" fmla="*/ 0 h 133"/>
              <a:gd name="T22" fmla="*/ 117 w 169"/>
              <a:gd name="T23" fmla="*/ 3 h 133"/>
              <a:gd name="T24" fmla="*/ 118 w 169"/>
              <a:gd name="T25" fmla="*/ 5 h 133"/>
              <a:gd name="T26" fmla="*/ 118 w 169"/>
              <a:gd name="T27" fmla="*/ 8 h 133"/>
              <a:gd name="T28" fmla="*/ 113 w 169"/>
              <a:gd name="T29" fmla="*/ 12 h 133"/>
              <a:gd name="T30" fmla="*/ 110 w 169"/>
              <a:gd name="T31" fmla="*/ 13 h 133"/>
              <a:gd name="T32" fmla="*/ 106 w 169"/>
              <a:gd name="T33" fmla="*/ 12 h 133"/>
              <a:gd name="T34" fmla="*/ 27 w 169"/>
              <a:gd name="T35" fmla="*/ 12 h 133"/>
              <a:gd name="T36" fmla="*/ 16 w 169"/>
              <a:gd name="T37" fmla="*/ 17 h 133"/>
              <a:gd name="T38" fmla="*/ 12 w 169"/>
              <a:gd name="T39" fmla="*/ 28 h 133"/>
              <a:gd name="T40" fmla="*/ 12 w 169"/>
              <a:gd name="T41" fmla="*/ 106 h 133"/>
              <a:gd name="T42" fmla="*/ 16 w 169"/>
              <a:gd name="T43" fmla="*/ 117 h 133"/>
              <a:gd name="T44" fmla="*/ 27 w 169"/>
              <a:gd name="T45" fmla="*/ 121 h 133"/>
              <a:gd name="T46" fmla="*/ 106 w 169"/>
              <a:gd name="T47" fmla="*/ 121 h 133"/>
              <a:gd name="T48" fmla="*/ 116 w 169"/>
              <a:gd name="T49" fmla="*/ 117 h 133"/>
              <a:gd name="T50" fmla="*/ 121 w 169"/>
              <a:gd name="T51" fmla="*/ 106 h 133"/>
              <a:gd name="T52" fmla="*/ 121 w 169"/>
              <a:gd name="T53" fmla="*/ 94 h 133"/>
              <a:gd name="T54" fmla="*/ 122 w 169"/>
              <a:gd name="T55" fmla="*/ 92 h 133"/>
              <a:gd name="T56" fmla="*/ 128 w 169"/>
              <a:gd name="T57" fmla="*/ 86 h 133"/>
              <a:gd name="T58" fmla="*/ 131 w 169"/>
              <a:gd name="T59" fmla="*/ 86 h 133"/>
              <a:gd name="T60" fmla="*/ 133 w 169"/>
              <a:gd name="T61" fmla="*/ 88 h 133"/>
              <a:gd name="T62" fmla="*/ 124 w 169"/>
              <a:gd name="T63" fmla="*/ 19 h 133"/>
              <a:gd name="T64" fmla="*/ 151 w 169"/>
              <a:gd name="T65" fmla="*/ 46 h 133"/>
              <a:gd name="T66" fmla="*/ 88 w 169"/>
              <a:gd name="T67" fmla="*/ 109 h 133"/>
              <a:gd name="T68" fmla="*/ 60 w 169"/>
              <a:gd name="T69" fmla="*/ 109 h 133"/>
              <a:gd name="T70" fmla="*/ 60 w 169"/>
              <a:gd name="T71" fmla="*/ 82 h 133"/>
              <a:gd name="T72" fmla="*/ 124 w 169"/>
              <a:gd name="T73" fmla="*/ 19 h 133"/>
              <a:gd name="T74" fmla="*/ 84 w 169"/>
              <a:gd name="T75" fmla="*/ 100 h 133"/>
              <a:gd name="T76" fmla="*/ 95 w 169"/>
              <a:gd name="T77" fmla="*/ 89 h 133"/>
              <a:gd name="T78" fmla="*/ 80 w 169"/>
              <a:gd name="T79" fmla="*/ 75 h 133"/>
              <a:gd name="T80" fmla="*/ 69 w 169"/>
              <a:gd name="T81" fmla="*/ 86 h 133"/>
              <a:gd name="T82" fmla="*/ 69 w 169"/>
              <a:gd name="T83" fmla="*/ 91 h 133"/>
              <a:gd name="T84" fmla="*/ 78 w 169"/>
              <a:gd name="T85" fmla="*/ 91 h 133"/>
              <a:gd name="T86" fmla="*/ 78 w 169"/>
              <a:gd name="T87" fmla="*/ 100 h 133"/>
              <a:gd name="T88" fmla="*/ 84 w 169"/>
              <a:gd name="T89" fmla="*/ 100 h 133"/>
              <a:gd name="T90" fmla="*/ 125 w 169"/>
              <a:gd name="T91" fmla="*/ 32 h 133"/>
              <a:gd name="T92" fmla="*/ 122 w 169"/>
              <a:gd name="T93" fmla="*/ 32 h 133"/>
              <a:gd name="T94" fmla="*/ 89 w 169"/>
              <a:gd name="T95" fmla="*/ 65 h 133"/>
              <a:gd name="T96" fmla="*/ 89 w 169"/>
              <a:gd name="T97" fmla="*/ 68 h 133"/>
              <a:gd name="T98" fmla="*/ 92 w 169"/>
              <a:gd name="T99" fmla="*/ 68 h 133"/>
              <a:gd name="T100" fmla="*/ 125 w 169"/>
              <a:gd name="T101" fmla="*/ 35 h 133"/>
              <a:gd name="T102" fmla="*/ 125 w 169"/>
              <a:gd name="T103" fmla="*/ 32 h 133"/>
              <a:gd name="T104" fmla="*/ 166 w 169"/>
              <a:gd name="T105" fmla="*/ 31 h 133"/>
              <a:gd name="T106" fmla="*/ 157 w 169"/>
              <a:gd name="T107" fmla="*/ 40 h 133"/>
              <a:gd name="T108" fmla="*/ 130 w 169"/>
              <a:gd name="T109" fmla="*/ 12 h 133"/>
              <a:gd name="T110" fmla="*/ 139 w 169"/>
              <a:gd name="T111" fmla="*/ 4 h 133"/>
              <a:gd name="T112" fmla="*/ 145 w 169"/>
              <a:gd name="T113" fmla="*/ 1 h 133"/>
              <a:gd name="T114" fmla="*/ 151 w 169"/>
              <a:gd name="T115" fmla="*/ 4 h 133"/>
              <a:gd name="T116" fmla="*/ 166 w 169"/>
              <a:gd name="T117" fmla="*/ 18 h 133"/>
              <a:gd name="T118" fmla="*/ 169 w 169"/>
              <a:gd name="T119" fmla="*/ 25 h 133"/>
              <a:gd name="T120" fmla="*/ 166 w 169"/>
              <a:gd name="T121" fmla="*/ 31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9" h="133">
                <a:moveTo>
                  <a:pt x="133" y="88"/>
                </a:moveTo>
                <a:cubicBezTo>
                  <a:pt x="133" y="106"/>
                  <a:pt x="133" y="106"/>
                  <a:pt x="133" y="106"/>
                </a:cubicBezTo>
                <a:cubicBezTo>
                  <a:pt x="133" y="114"/>
                  <a:pt x="130" y="120"/>
                  <a:pt x="125" y="125"/>
                </a:cubicBezTo>
                <a:cubicBezTo>
                  <a:pt x="120" y="131"/>
                  <a:pt x="113" y="133"/>
                  <a:pt x="106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0" y="133"/>
                  <a:pt x="13" y="131"/>
                  <a:pt x="8" y="125"/>
                </a:cubicBezTo>
                <a:cubicBezTo>
                  <a:pt x="3" y="120"/>
                  <a:pt x="0" y="114"/>
                  <a:pt x="0" y="106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110" y="0"/>
                  <a:pt x="113" y="1"/>
                  <a:pt x="117" y="3"/>
                </a:cubicBezTo>
                <a:cubicBezTo>
                  <a:pt x="118" y="3"/>
                  <a:pt x="118" y="4"/>
                  <a:pt x="118" y="5"/>
                </a:cubicBezTo>
                <a:cubicBezTo>
                  <a:pt x="119" y="6"/>
                  <a:pt x="118" y="7"/>
                  <a:pt x="118" y="8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2" y="13"/>
                  <a:pt x="111" y="13"/>
                  <a:pt x="110" y="13"/>
                </a:cubicBezTo>
                <a:cubicBezTo>
                  <a:pt x="109" y="13"/>
                  <a:pt x="107" y="12"/>
                  <a:pt x="106" y="12"/>
                </a:cubicBezTo>
                <a:cubicBezTo>
                  <a:pt x="27" y="12"/>
                  <a:pt x="27" y="12"/>
                  <a:pt x="27" y="12"/>
                </a:cubicBezTo>
                <a:cubicBezTo>
                  <a:pt x="23" y="12"/>
                  <a:pt x="19" y="14"/>
                  <a:pt x="16" y="17"/>
                </a:cubicBezTo>
                <a:cubicBezTo>
                  <a:pt x="13" y="20"/>
                  <a:pt x="12" y="23"/>
                  <a:pt x="12" y="28"/>
                </a:cubicBezTo>
                <a:cubicBezTo>
                  <a:pt x="12" y="106"/>
                  <a:pt x="12" y="106"/>
                  <a:pt x="12" y="106"/>
                </a:cubicBezTo>
                <a:cubicBezTo>
                  <a:pt x="12" y="110"/>
                  <a:pt x="13" y="114"/>
                  <a:pt x="16" y="117"/>
                </a:cubicBezTo>
                <a:cubicBezTo>
                  <a:pt x="19" y="120"/>
                  <a:pt x="23" y="121"/>
                  <a:pt x="27" y="121"/>
                </a:cubicBezTo>
                <a:cubicBezTo>
                  <a:pt x="106" y="121"/>
                  <a:pt x="106" y="121"/>
                  <a:pt x="106" y="121"/>
                </a:cubicBezTo>
                <a:cubicBezTo>
                  <a:pt x="110" y="121"/>
                  <a:pt x="113" y="120"/>
                  <a:pt x="116" y="117"/>
                </a:cubicBezTo>
                <a:cubicBezTo>
                  <a:pt x="119" y="114"/>
                  <a:pt x="121" y="110"/>
                  <a:pt x="121" y="106"/>
                </a:cubicBezTo>
                <a:cubicBezTo>
                  <a:pt x="121" y="94"/>
                  <a:pt x="121" y="94"/>
                  <a:pt x="121" y="94"/>
                </a:cubicBezTo>
                <a:cubicBezTo>
                  <a:pt x="121" y="94"/>
                  <a:pt x="121" y="93"/>
                  <a:pt x="122" y="92"/>
                </a:cubicBezTo>
                <a:cubicBezTo>
                  <a:pt x="128" y="86"/>
                  <a:pt x="128" y="86"/>
                  <a:pt x="128" y="86"/>
                </a:cubicBezTo>
                <a:cubicBezTo>
                  <a:pt x="129" y="85"/>
                  <a:pt x="130" y="85"/>
                  <a:pt x="131" y="86"/>
                </a:cubicBezTo>
                <a:cubicBezTo>
                  <a:pt x="132" y="86"/>
                  <a:pt x="133" y="87"/>
                  <a:pt x="133" y="88"/>
                </a:cubicBezTo>
                <a:close/>
                <a:moveTo>
                  <a:pt x="124" y="19"/>
                </a:moveTo>
                <a:cubicBezTo>
                  <a:pt x="151" y="46"/>
                  <a:pt x="151" y="46"/>
                  <a:pt x="151" y="46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60" y="109"/>
                  <a:pt x="60" y="109"/>
                  <a:pt x="60" y="109"/>
                </a:cubicBezTo>
                <a:cubicBezTo>
                  <a:pt x="60" y="82"/>
                  <a:pt x="60" y="82"/>
                  <a:pt x="60" y="82"/>
                </a:cubicBezTo>
                <a:lnTo>
                  <a:pt x="124" y="19"/>
                </a:lnTo>
                <a:close/>
                <a:moveTo>
                  <a:pt x="84" y="100"/>
                </a:moveTo>
                <a:cubicBezTo>
                  <a:pt x="95" y="89"/>
                  <a:pt x="95" y="89"/>
                  <a:pt x="95" y="89"/>
                </a:cubicBezTo>
                <a:cubicBezTo>
                  <a:pt x="80" y="75"/>
                  <a:pt x="80" y="75"/>
                  <a:pt x="80" y="75"/>
                </a:cubicBezTo>
                <a:cubicBezTo>
                  <a:pt x="69" y="86"/>
                  <a:pt x="69" y="86"/>
                  <a:pt x="69" y="86"/>
                </a:cubicBezTo>
                <a:cubicBezTo>
                  <a:pt x="69" y="91"/>
                  <a:pt x="69" y="91"/>
                  <a:pt x="69" y="91"/>
                </a:cubicBezTo>
                <a:cubicBezTo>
                  <a:pt x="78" y="91"/>
                  <a:pt x="78" y="91"/>
                  <a:pt x="78" y="91"/>
                </a:cubicBezTo>
                <a:cubicBezTo>
                  <a:pt x="78" y="100"/>
                  <a:pt x="78" y="100"/>
                  <a:pt x="78" y="100"/>
                </a:cubicBezTo>
                <a:lnTo>
                  <a:pt x="84" y="100"/>
                </a:lnTo>
                <a:close/>
                <a:moveTo>
                  <a:pt x="125" y="32"/>
                </a:moveTo>
                <a:cubicBezTo>
                  <a:pt x="124" y="31"/>
                  <a:pt x="123" y="31"/>
                  <a:pt x="122" y="32"/>
                </a:cubicBezTo>
                <a:cubicBezTo>
                  <a:pt x="89" y="65"/>
                  <a:pt x="89" y="65"/>
                  <a:pt x="89" y="65"/>
                </a:cubicBezTo>
                <a:cubicBezTo>
                  <a:pt x="88" y="66"/>
                  <a:pt x="88" y="67"/>
                  <a:pt x="89" y="68"/>
                </a:cubicBezTo>
                <a:cubicBezTo>
                  <a:pt x="90" y="69"/>
                  <a:pt x="91" y="69"/>
                  <a:pt x="92" y="68"/>
                </a:cubicBezTo>
                <a:cubicBezTo>
                  <a:pt x="125" y="35"/>
                  <a:pt x="125" y="35"/>
                  <a:pt x="125" y="35"/>
                </a:cubicBezTo>
                <a:cubicBezTo>
                  <a:pt x="126" y="34"/>
                  <a:pt x="126" y="33"/>
                  <a:pt x="125" y="32"/>
                </a:cubicBezTo>
                <a:close/>
                <a:moveTo>
                  <a:pt x="166" y="31"/>
                </a:moveTo>
                <a:cubicBezTo>
                  <a:pt x="157" y="40"/>
                  <a:pt x="157" y="40"/>
                  <a:pt x="157" y="40"/>
                </a:cubicBezTo>
                <a:cubicBezTo>
                  <a:pt x="130" y="12"/>
                  <a:pt x="130" y="12"/>
                  <a:pt x="130" y="12"/>
                </a:cubicBezTo>
                <a:cubicBezTo>
                  <a:pt x="139" y="4"/>
                  <a:pt x="139" y="4"/>
                  <a:pt x="139" y="4"/>
                </a:cubicBezTo>
                <a:cubicBezTo>
                  <a:pt x="140" y="2"/>
                  <a:pt x="143" y="1"/>
                  <a:pt x="145" y="1"/>
                </a:cubicBezTo>
                <a:cubicBezTo>
                  <a:pt x="148" y="1"/>
                  <a:pt x="150" y="2"/>
                  <a:pt x="151" y="4"/>
                </a:cubicBezTo>
                <a:cubicBezTo>
                  <a:pt x="166" y="18"/>
                  <a:pt x="166" y="18"/>
                  <a:pt x="166" y="18"/>
                </a:cubicBezTo>
                <a:cubicBezTo>
                  <a:pt x="168" y="20"/>
                  <a:pt x="169" y="22"/>
                  <a:pt x="169" y="25"/>
                </a:cubicBezTo>
                <a:cubicBezTo>
                  <a:pt x="169" y="27"/>
                  <a:pt x="168" y="29"/>
                  <a:pt x="166" y="3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70"/>
          <p:cNvSpPr>
            <a:spLocks noEditPoints="1"/>
          </p:cNvSpPr>
          <p:nvPr/>
        </p:nvSpPr>
        <p:spPr bwMode="auto">
          <a:xfrm>
            <a:off x="6237902" y="1853751"/>
            <a:ext cx="162376" cy="149885"/>
          </a:xfrm>
          <a:custGeom>
            <a:avLst/>
            <a:gdLst>
              <a:gd name="T0" fmla="*/ 133 w 157"/>
              <a:gd name="T1" fmla="*/ 118 h 145"/>
              <a:gd name="T2" fmla="*/ 105 w 157"/>
              <a:gd name="T3" fmla="*/ 145 h 145"/>
              <a:gd name="T4" fmla="*/ 8 w 157"/>
              <a:gd name="T5" fmla="*/ 137 h 145"/>
              <a:gd name="T6" fmla="*/ 0 w 157"/>
              <a:gd name="T7" fmla="*/ 40 h 145"/>
              <a:gd name="T8" fmla="*/ 27 w 157"/>
              <a:gd name="T9" fmla="*/ 12 h 145"/>
              <a:gd name="T10" fmla="*/ 53 w 157"/>
              <a:gd name="T11" fmla="*/ 13 h 145"/>
              <a:gd name="T12" fmla="*/ 51 w 157"/>
              <a:gd name="T13" fmla="*/ 18 h 145"/>
              <a:gd name="T14" fmla="*/ 37 w 157"/>
              <a:gd name="T15" fmla="*/ 24 h 145"/>
              <a:gd name="T16" fmla="*/ 16 w 157"/>
              <a:gd name="T17" fmla="*/ 29 h 145"/>
              <a:gd name="T18" fmla="*/ 12 w 157"/>
              <a:gd name="T19" fmla="*/ 118 h 145"/>
              <a:gd name="T20" fmla="*/ 27 w 157"/>
              <a:gd name="T21" fmla="*/ 133 h 145"/>
              <a:gd name="T22" fmla="*/ 116 w 157"/>
              <a:gd name="T23" fmla="*/ 129 h 145"/>
              <a:gd name="T24" fmla="*/ 121 w 157"/>
              <a:gd name="T25" fmla="*/ 98 h 145"/>
              <a:gd name="T26" fmla="*/ 127 w 157"/>
              <a:gd name="T27" fmla="*/ 92 h 145"/>
              <a:gd name="T28" fmla="*/ 133 w 157"/>
              <a:gd name="T29" fmla="*/ 94 h 145"/>
              <a:gd name="T30" fmla="*/ 119 w 157"/>
              <a:gd name="T31" fmla="*/ 83 h 145"/>
              <a:gd name="T32" fmla="*/ 112 w 157"/>
              <a:gd name="T33" fmla="*/ 84 h 145"/>
              <a:gd name="T34" fmla="*/ 109 w 157"/>
              <a:gd name="T35" fmla="*/ 61 h 145"/>
              <a:gd name="T36" fmla="*/ 52 w 157"/>
              <a:gd name="T37" fmla="*/ 73 h 145"/>
              <a:gd name="T38" fmla="*/ 43 w 157"/>
              <a:gd name="T39" fmla="*/ 121 h 145"/>
              <a:gd name="T40" fmla="*/ 39 w 157"/>
              <a:gd name="T41" fmla="*/ 120 h 145"/>
              <a:gd name="T42" fmla="*/ 34 w 157"/>
              <a:gd name="T43" fmla="*/ 111 h 145"/>
              <a:gd name="T44" fmla="*/ 25 w 157"/>
              <a:gd name="T45" fmla="*/ 90 h 145"/>
              <a:gd name="T46" fmla="*/ 24 w 157"/>
              <a:gd name="T47" fmla="*/ 70 h 145"/>
              <a:gd name="T48" fmla="*/ 28 w 157"/>
              <a:gd name="T49" fmla="*/ 53 h 145"/>
              <a:gd name="T50" fmla="*/ 39 w 157"/>
              <a:gd name="T51" fmla="*/ 39 h 145"/>
              <a:gd name="T52" fmla="*/ 60 w 157"/>
              <a:gd name="T53" fmla="*/ 28 h 145"/>
              <a:gd name="T54" fmla="*/ 93 w 157"/>
              <a:gd name="T55" fmla="*/ 24 h 145"/>
              <a:gd name="T56" fmla="*/ 109 w 157"/>
              <a:gd name="T57" fmla="*/ 6 h 145"/>
              <a:gd name="T58" fmla="*/ 115 w 157"/>
              <a:gd name="T59" fmla="*/ 0 h 145"/>
              <a:gd name="T60" fmla="*/ 155 w 157"/>
              <a:gd name="T61" fmla="*/ 38 h 145"/>
              <a:gd name="T62" fmla="*/ 155 w 157"/>
              <a:gd name="T63" fmla="*/ 4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57" h="145">
                <a:moveTo>
                  <a:pt x="133" y="94"/>
                </a:moveTo>
                <a:cubicBezTo>
                  <a:pt x="133" y="118"/>
                  <a:pt x="133" y="118"/>
                  <a:pt x="133" y="118"/>
                </a:cubicBezTo>
                <a:cubicBezTo>
                  <a:pt x="133" y="126"/>
                  <a:pt x="130" y="132"/>
                  <a:pt x="125" y="137"/>
                </a:cubicBezTo>
                <a:cubicBezTo>
                  <a:pt x="119" y="143"/>
                  <a:pt x="113" y="145"/>
                  <a:pt x="105" y="145"/>
                </a:cubicBezTo>
                <a:cubicBezTo>
                  <a:pt x="27" y="145"/>
                  <a:pt x="27" y="145"/>
                  <a:pt x="27" y="145"/>
                </a:cubicBezTo>
                <a:cubicBezTo>
                  <a:pt x="19" y="145"/>
                  <a:pt x="13" y="143"/>
                  <a:pt x="8" y="137"/>
                </a:cubicBezTo>
                <a:cubicBezTo>
                  <a:pt x="2" y="132"/>
                  <a:pt x="0" y="126"/>
                  <a:pt x="0" y="11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2"/>
                  <a:pt x="2" y="26"/>
                  <a:pt x="8" y="20"/>
                </a:cubicBezTo>
                <a:cubicBezTo>
                  <a:pt x="13" y="15"/>
                  <a:pt x="19" y="12"/>
                  <a:pt x="27" y="12"/>
                </a:cubicBezTo>
                <a:cubicBezTo>
                  <a:pt x="51" y="12"/>
                  <a:pt x="51" y="12"/>
                  <a:pt x="51" y="12"/>
                </a:cubicBezTo>
                <a:cubicBezTo>
                  <a:pt x="52" y="12"/>
                  <a:pt x="52" y="13"/>
                  <a:pt x="53" y="13"/>
                </a:cubicBezTo>
                <a:cubicBezTo>
                  <a:pt x="54" y="14"/>
                  <a:pt x="54" y="15"/>
                  <a:pt x="54" y="15"/>
                </a:cubicBezTo>
                <a:cubicBezTo>
                  <a:pt x="54" y="17"/>
                  <a:pt x="53" y="18"/>
                  <a:pt x="51" y="18"/>
                </a:cubicBezTo>
                <a:cubicBezTo>
                  <a:pt x="47" y="20"/>
                  <a:pt x="42" y="22"/>
                  <a:pt x="39" y="24"/>
                </a:cubicBezTo>
                <a:cubicBezTo>
                  <a:pt x="38" y="24"/>
                  <a:pt x="38" y="24"/>
                  <a:pt x="37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23" y="24"/>
                  <a:pt x="19" y="26"/>
                  <a:pt x="16" y="29"/>
                </a:cubicBezTo>
                <a:cubicBezTo>
                  <a:pt x="13" y="32"/>
                  <a:pt x="12" y="35"/>
                  <a:pt x="12" y="40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12" y="122"/>
                  <a:pt x="13" y="126"/>
                  <a:pt x="16" y="129"/>
                </a:cubicBezTo>
                <a:cubicBezTo>
                  <a:pt x="19" y="132"/>
                  <a:pt x="23" y="133"/>
                  <a:pt x="27" y="133"/>
                </a:cubicBezTo>
                <a:cubicBezTo>
                  <a:pt x="105" y="133"/>
                  <a:pt x="105" y="133"/>
                  <a:pt x="105" y="133"/>
                </a:cubicBezTo>
                <a:cubicBezTo>
                  <a:pt x="110" y="133"/>
                  <a:pt x="113" y="132"/>
                  <a:pt x="116" y="129"/>
                </a:cubicBezTo>
                <a:cubicBezTo>
                  <a:pt x="119" y="126"/>
                  <a:pt x="121" y="122"/>
                  <a:pt x="121" y="118"/>
                </a:cubicBezTo>
                <a:cubicBezTo>
                  <a:pt x="121" y="98"/>
                  <a:pt x="121" y="98"/>
                  <a:pt x="121" y="98"/>
                </a:cubicBezTo>
                <a:cubicBezTo>
                  <a:pt x="121" y="97"/>
                  <a:pt x="121" y="96"/>
                  <a:pt x="122" y="95"/>
                </a:cubicBezTo>
                <a:cubicBezTo>
                  <a:pt x="124" y="94"/>
                  <a:pt x="126" y="93"/>
                  <a:pt x="127" y="92"/>
                </a:cubicBezTo>
                <a:cubicBezTo>
                  <a:pt x="128" y="91"/>
                  <a:pt x="130" y="91"/>
                  <a:pt x="131" y="91"/>
                </a:cubicBezTo>
                <a:cubicBezTo>
                  <a:pt x="132" y="92"/>
                  <a:pt x="133" y="92"/>
                  <a:pt x="133" y="94"/>
                </a:cubicBezTo>
                <a:close/>
                <a:moveTo>
                  <a:pt x="155" y="47"/>
                </a:moveTo>
                <a:cubicBezTo>
                  <a:pt x="119" y="83"/>
                  <a:pt x="119" y="83"/>
                  <a:pt x="119" y="83"/>
                </a:cubicBezTo>
                <a:cubicBezTo>
                  <a:pt x="118" y="84"/>
                  <a:pt x="116" y="85"/>
                  <a:pt x="115" y="85"/>
                </a:cubicBezTo>
                <a:cubicBezTo>
                  <a:pt x="114" y="85"/>
                  <a:pt x="113" y="85"/>
                  <a:pt x="112" y="84"/>
                </a:cubicBezTo>
                <a:cubicBezTo>
                  <a:pt x="110" y="83"/>
                  <a:pt x="109" y="82"/>
                  <a:pt x="109" y="79"/>
                </a:cubicBezTo>
                <a:cubicBezTo>
                  <a:pt x="109" y="61"/>
                  <a:pt x="109" y="61"/>
                  <a:pt x="109" y="61"/>
                </a:cubicBezTo>
                <a:cubicBezTo>
                  <a:pt x="93" y="61"/>
                  <a:pt x="93" y="61"/>
                  <a:pt x="93" y="61"/>
                </a:cubicBezTo>
                <a:cubicBezTo>
                  <a:pt x="73" y="61"/>
                  <a:pt x="59" y="65"/>
                  <a:pt x="52" y="73"/>
                </a:cubicBezTo>
                <a:cubicBezTo>
                  <a:pt x="44" y="82"/>
                  <a:pt x="42" y="97"/>
                  <a:pt x="45" y="118"/>
                </a:cubicBezTo>
                <a:cubicBezTo>
                  <a:pt x="45" y="119"/>
                  <a:pt x="45" y="120"/>
                  <a:pt x="43" y="121"/>
                </a:cubicBezTo>
                <a:cubicBezTo>
                  <a:pt x="43" y="121"/>
                  <a:pt x="42" y="121"/>
                  <a:pt x="42" y="121"/>
                </a:cubicBezTo>
                <a:cubicBezTo>
                  <a:pt x="41" y="121"/>
                  <a:pt x="40" y="121"/>
                  <a:pt x="39" y="120"/>
                </a:cubicBezTo>
                <a:cubicBezTo>
                  <a:pt x="39" y="119"/>
                  <a:pt x="38" y="118"/>
                  <a:pt x="37" y="117"/>
                </a:cubicBezTo>
                <a:cubicBezTo>
                  <a:pt x="37" y="116"/>
                  <a:pt x="36" y="114"/>
                  <a:pt x="34" y="111"/>
                </a:cubicBezTo>
                <a:cubicBezTo>
                  <a:pt x="32" y="107"/>
                  <a:pt x="30" y="104"/>
                  <a:pt x="29" y="101"/>
                </a:cubicBezTo>
                <a:cubicBezTo>
                  <a:pt x="28" y="98"/>
                  <a:pt x="27" y="95"/>
                  <a:pt x="25" y="90"/>
                </a:cubicBezTo>
                <a:cubicBezTo>
                  <a:pt x="24" y="86"/>
                  <a:pt x="24" y="82"/>
                  <a:pt x="24" y="79"/>
                </a:cubicBezTo>
                <a:cubicBezTo>
                  <a:pt x="24" y="76"/>
                  <a:pt x="24" y="73"/>
                  <a:pt x="24" y="70"/>
                </a:cubicBezTo>
                <a:cubicBezTo>
                  <a:pt x="24" y="68"/>
                  <a:pt x="25" y="65"/>
                  <a:pt x="25" y="62"/>
                </a:cubicBezTo>
                <a:cubicBezTo>
                  <a:pt x="26" y="59"/>
                  <a:pt x="27" y="56"/>
                  <a:pt x="28" y="53"/>
                </a:cubicBezTo>
                <a:cubicBezTo>
                  <a:pt x="29" y="51"/>
                  <a:pt x="31" y="48"/>
                  <a:pt x="33" y="46"/>
                </a:cubicBezTo>
                <a:cubicBezTo>
                  <a:pt x="34" y="43"/>
                  <a:pt x="37" y="41"/>
                  <a:pt x="39" y="39"/>
                </a:cubicBezTo>
                <a:cubicBezTo>
                  <a:pt x="41" y="37"/>
                  <a:pt x="44" y="35"/>
                  <a:pt x="48" y="33"/>
                </a:cubicBezTo>
                <a:cubicBezTo>
                  <a:pt x="51" y="31"/>
                  <a:pt x="55" y="30"/>
                  <a:pt x="60" y="28"/>
                </a:cubicBezTo>
                <a:cubicBezTo>
                  <a:pt x="64" y="27"/>
                  <a:pt x="69" y="26"/>
                  <a:pt x="75" y="25"/>
                </a:cubicBezTo>
                <a:cubicBezTo>
                  <a:pt x="81" y="25"/>
                  <a:pt x="87" y="24"/>
                  <a:pt x="93" y="24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109" y="6"/>
                  <a:pt x="109" y="6"/>
                  <a:pt x="109" y="6"/>
                </a:cubicBezTo>
                <a:cubicBezTo>
                  <a:pt x="109" y="4"/>
                  <a:pt x="110" y="2"/>
                  <a:pt x="112" y="1"/>
                </a:cubicBezTo>
                <a:cubicBezTo>
                  <a:pt x="113" y="0"/>
                  <a:pt x="114" y="0"/>
                  <a:pt x="115" y="0"/>
                </a:cubicBezTo>
                <a:cubicBezTo>
                  <a:pt x="116" y="0"/>
                  <a:pt x="118" y="1"/>
                  <a:pt x="119" y="2"/>
                </a:cubicBezTo>
                <a:cubicBezTo>
                  <a:pt x="155" y="38"/>
                  <a:pt x="155" y="38"/>
                  <a:pt x="155" y="38"/>
                </a:cubicBezTo>
                <a:cubicBezTo>
                  <a:pt x="156" y="40"/>
                  <a:pt x="157" y="41"/>
                  <a:pt x="157" y="43"/>
                </a:cubicBezTo>
                <a:cubicBezTo>
                  <a:pt x="157" y="44"/>
                  <a:pt x="156" y="46"/>
                  <a:pt x="155" y="4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 71"/>
          <p:cNvSpPr>
            <a:spLocks noEditPoints="1"/>
          </p:cNvSpPr>
          <p:nvPr/>
        </p:nvSpPr>
        <p:spPr bwMode="auto">
          <a:xfrm>
            <a:off x="6443994" y="1866241"/>
            <a:ext cx="162376" cy="137395"/>
          </a:xfrm>
          <a:custGeom>
            <a:avLst/>
            <a:gdLst>
              <a:gd name="T0" fmla="*/ 133 w 157"/>
              <a:gd name="T1" fmla="*/ 76 h 133"/>
              <a:gd name="T2" fmla="*/ 133 w 157"/>
              <a:gd name="T3" fmla="*/ 106 h 133"/>
              <a:gd name="T4" fmla="*/ 125 w 157"/>
              <a:gd name="T5" fmla="*/ 125 h 133"/>
              <a:gd name="T6" fmla="*/ 106 w 157"/>
              <a:gd name="T7" fmla="*/ 133 h 133"/>
              <a:gd name="T8" fmla="*/ 27 w 157"/>
              <a:gd name="T9" fmla="*/ 133 h 133"/>
              <a:gd name="T10" fmla="*/ 8 w 157"/>
              <a:gd name="T11" fmla="*/ 125 h 133"/>
              <a:gd name="T12" fmla="*/ 0 w 157"/>
              <a:gd name="T13" fmla="*/ 106 h 133"/>
              <a:gd name="T14" fmla="*/ 0 w 157"/>
              <a:gd name="T15" fmla="*/ 28 h 133"/>
              <a:gd name="T16" fmla="*/ 8 w 157"/>
              <a:gd name="T17" fmla="*/ 8 h 133"/>
              <a:gd name="T18" fmla="*/ 27 w 157"/>
              <a:gd name="T19" fmla="*/ 0 h 133"/>
              <a:gd name="T20" fmla="*/ 106 w 157"/>
              <a:gd name="T21" fmla="*/ 0 h 133"/>
              <a:gd name="T22" fmla="*/ 117 w 157"/>
              <a:gd name="T23" fmla="*/ 3 h 133"/>
              <a:gd name="T24" fmla="*/ 119 w 157"/>
              <a:gd name="T25" fmla="*/ 5 h 133"/>
              <a:gd name="T26" fmla="*/ 118 w 157"/>
              <a:gd name="T27" fmla="*/ 8 h 133"/>
              <a:gd name="T28" fmla="*/ 113 w 157"/>
              <a:gd name="T29" fmla="*/ 12 h 133"/>
              <a:gd name="T30" fmla="*/ 111 w 157"/>
              <a:gd name="T31" fmla="*/ 13 h 133"/>
              <a:gd name="T32" fmla="*/ 110 w 157"/>
              <a:gd name="T33" fmla="*/ 13 h 133"/>
              <a:gd name="T34" fmla="*/ 106 w 157"/>
              <a:gd name="T35" fmla="*/ 12 h 133"/>
              <a:gd name="T36" fmla="*/ 27 w 157"/>
              <a:gd name="T37" fmla="*/ 12 h 133"/>
              <a:gd name="T38" fmla="*/ 17 w 157"/>
              <a:gd name="T39" fmla="*/ 17 h 133"/>
              <a:gd name="T40" fmla="*/ 12 w 157"/>
              <a:gd name="T41" fmla="*/ 28 h 133"/>
              <a:gd name="T42" fmla="*/ 12 w 157"/>
              <a:gd name="T43" fmla="*/ 106 h 133"/>
              <a:gd name="T44" fmla="*/ 17 w 157"/>
              <a:gd name="T45" fmla="*/ 117 h 133"/>
              <a:gd name="T46" fmla="*/ 27 w 157"/>
              <a:gd name="T47" fmla="*/ 121 h 133"/>
              <a:gd name="T48" fmla="*/ 106 w 157"/>
              <a:gd name="T49" fmla="*/ 121 h 133"/>
              <a:gd name="T50" fmla="*/ 117 w 157"/>
              <a:gd name="T51" fmla="*/ 117 h 133"/>
              <a:gd name="T52" fmla="*/ 121 w 157"/>
              <a:gd name="T53" fmla="*/ 106 h 133"/>
              <a:gd name="T54" fmla="*/ 121 w 157"/>
              <a:gd name="T55" fmla="*/ 82 h 133"/>
              <a:gd name="T56" fmla="*/ 122 w 157"/>
              <a:gd name="T57" fmla="*/ 80 h 133"/>
              <a:gd name="T58" fmla="*/ 128 w 157"/>
              <a:gd name="T59" fmla="*/ 74 h 133"/>
              <a:gd name="T60" fmla="*/ 130 w 157"/>
              <a:gd name="T61" fmla="*/ 73 h 133"/>
              <a:gd name="T62" fmla="*/ 131 w 157"/>
              <a:gd name="T63" fmla="*/ 73 h 133"/>
              <a:gd name="T64" fmla="*/ 133 w 157"/>
              <a:gd name="T65" fmla="*/ 76 h 133"/>
              <a:gd name="T66" fmla="*/ 155 w 157"/>
              <a:gd name="T67" fmla="*/ 30 h 133"/>
              <a:gd name="T68" fmla="*/ 78 w 157"/>
              <a:gd name="T69" fmla="*/ 107 h 133"/>
              <a:gd name="T70" fmla="*/ 73 w 157"/>
              <a:gd name="T71" fmla="*/ 109 h 133"/>
              <a:gd name="T72" fmla="*/ 67 w 157"/>
              <a:gd name="T73" fmla="*/ 107 h 133"/>
              <a:gd name="T74" fmla="*/ 27 w 157"/>
              <a:gd name="T75" fmla="*/ 66 h 133"/>
              <a:gd name="T76" fmla="*/ 25 w 157"/>
              <a:gd name="T77" fmla="*/ 61 h 133"/>
              <a:gd name="T78" fmla="*/ 27 w 157"/>
              <a:gd name="T79" fmla="*/ 55 h 133"/>
              <a:gd name="T80" fmla="*/ 37 w 157"/>
              <a:gd name="T81" fmla="*/ 45 h 133"/>
              <a:gd name="T82" fmla="*/ 43 w 157"/>
              <a:gd name="T83" fmla="*/ 43 h 133"/>
              <a:gd name="T84" fmla="*/ 48 w 157"/>
              <a:gd name="T85" fmla="*/ 45 h 133"/>
              <a:gd name="T86" fmla="*/ 73 w 157"/>
              <a:gd name="T87" fmla="*/ 70 h 133"/>
              <a:gd name="T88" fmla="*/ 134 w 157"/>
              <a:gd name="T89" fmla="*/ 9 h 133"/>
              <a:gd name="T90" fmla="*/ 139 w 157"/>
              <a:gd name="T91" fmla="*/ 6 h 133"/>
              <a:gd name="T92" fmla="*/ 145 w 157"/>
              <a:gd name="T93" fmla="*/ 9 h 133"/>
              <a:gd name="T94" fmla="*/ 155 w 157"/>
              <a:gd name="T95" fmla="*/ 19 h 133"/>
              <a:gd name="T96" fmla="*/ 157 w 157"/>
              <a:gd name="T97" fmla="*/ 25 h 133"/>
              <a:gd name="T98" fmla="*/ 155 w 157"/>
              <a:gd name="T99" fmla="*/ 30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57" h="133">
                <a:moveTo>
                  <a:pt x="133" y="76"/>
                </a:moveTo>
                <a:cubicBezTo>
                  <a:pt x="133" y="106"/>
                  <a:pt x="133" y="106"/>
                  <a:pt x="133" y="106"/>
                </a:cubicBezTo>
                <a:cubicBezTo>
                  <a:pt x="133" y="114"/>
                  <a:pt x="131" y="120"/>
                  <a:pt x="125" y="125"/>
                </a:cubicBezTo>
                <a:cubicBezTo>
                  <a:pt x="120" y="131"/>
                  <a:pt x="114" y="133"/>
                  <a:pt x="106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0" y="133"/>
                  <a:pt x="14" y="131"/>
                  <a:pt x="8" y="125"/>
                </a:cubicBezTo>
                <a:cubicBezTo>
                  <a:pt x="3" y="120"/>
                  <a:pt x="0" y="114"/>
                  <a:pt x="0" y="106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7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110" y="0"/>
                  <a:pt x="114" y="1"/>
                  <a:pt x="117" y="3"/>
                </a:cubicBezTo>
                <a:cubicBezTo>
                  <a:pt x="118" y="3"/>
                  <a:pt x="119" y="4"/>
                  <a:pt x="119" y="5"/>
                </a:cubicBezTo>
                <a:cubicBezTo>
                  <a:pt x="119" y="6"/>
                  <a:pt x="119" y="7"/>
                  <a:pt x="118" y="8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3" y="13"/>
                  <a:pt x="112" y="13"/>
                  <a:pt x="111" y="13"/>
                </a:cubicBezTo>
                <a:cubicBezTo>
                  <a:pt x="111" y="13"/>
                  <a:pt x="111" y="13"/>
                  <a:pt x="110" y="13"/>
                </a:cubicBezTo>
                <a:cubicBezTo>
                  <a:pt x="109" y="13"/>
                  <a:pt x="108" y="12"/>
                  <a:pt x="106" y="12"/>
                </a:cubicBezTo>
                <a:cubicBezTo>
                  <a:pt x="27" y="12"/>
                  <a:pt x="27" y="12"/>
                  <a:pt x="27" y="12"/>
                </a:cubicBezTo>
                <a:cubicBezTo>
                  <a:pt x="23" y="12"/>
                  <a:pt x="20" y="14"/>
                  <a:pt x="17" y="17"/>
                </a:cubicBezTo>
                <a:cubicBezTo>
                  <a:pt x="14" y="20"/>
                  <a:pt x="12" y="23"/>
                  <a:pt x="12" y="28"/>
                </a:cubicBezTo>
                <a:cubicBezTo>
                  <a:pt x="12" y="106"/>
                  <a:pt x="12" y="106"/>
                  <a:pt x="12" y="106"/>
                </a:cubicBezTo>
                <a:cubicBezTo>
                  <a:pt x="12" y="110"/>
                  <a:pt x="14" y="114"/>
                  <a:pt x="17" y="117"/>
                </a:cubicBezTo>
                <a:cubicBezTo>
                  <a:pt x="20" y="120"/>
                  <a:pt x="23" y="121"/>
                  <a:pt x="27" y="121"/>
                </a:cubicBezTo>
                <a:cubicBezTo>
                  <a:pt x="106" y="121"/>
                  <a:pt x="106" y="121"/>
                  <a:pt x="106" y="121"/>
                </a:cubicBezTo>
                <a:cubicBezTo>
                  <a:pt x="110" y="121"/>
                  <a:pt x="114" y="120"/>
                  <a:pt x="117" y="117"/>
                </a:cubicBezTo>
                <a:cubicBezTo>
                  <a:pt x="120" y="114"/>
                  <a:pt x="121" y="110"/>
                  <a:pt x="121" y="106"/>
                </a:cubicBezTo>
                <a:cubicBezTo>
                  <a:pt x="121" y="82"/>
                  <a:pt x="121" y="82"/>
                  <a:pt x="121" y="82"/>
                </a:cubicBezTo>
                <a:cubicBezTo>
                  <a:pt x="121" y="81"/>
                  <a:pt x="122" y="81"/>
                  <a:pt x="122" y="80"/>
                </a:cubicBezTo>
                <a:cubicBezTo>
                  <a:pt x="128" y="74"/>
                  <a:pt x="128" y="74"/>
                  <a:pt x="128" y="74"/>
                </a:cubicBezTo>
                <a:cubicBezTo>
                  <a:pt x="129" y="73"/>
                  <a:pt x="130" y="73"/>
                  <a:pt x="130" y="73"/>
                </a:cubicBezTo>
                <a:cubicBezTo>
                  <a:pt x="131" y="73"/>
                  <a:pt x="131" y="73"/>
                  <a:pt x="131" y="73"/>
                </a:cubicBezTo>
                <a:cubicBezTo>
                  <a:pt x="133" y="74"/>
                  <a:pt x="133" y="75"/>
                  <a:pt x="133" y="76"/>
                </a:cubicBezTo>
                <a:close/>
                <a:moveTo>
                  <a:pt x="155" y="30"/>
                </a:moveTo>
                <a:cubicBezTo>
                  <a:pt x="78" y="107"/>
                  <a:pt x="78" y="107"/>
                  <a:pt x="78" y="107"/>
                </a:cubicBezTo>
                <a:cubicBezTo>
                  <a:pt x="77" y="108"/>
                  <a:pt x="75" y="109"/>
                  <a:pt x="73" y="109"/>
                </a:cubicBezTo>
                <a:cubicBezTo>
                  <a:pt x="71" y="109"/>
                  <a:pt x="69" y="108"/>
                  <a:pt x="67" y="107"/>
                </a:cubicBezTo>
                <a:cubicBezTo>
                  <a:pt x="27" y="66"/>
                  <a:pt x="27" y="66"/>
                  <a:pt x="27" y="66"/>
                </a:cubicBezTo>
                <a:cubicBezTo>
                  <a:pt x="25" y="65"/>
                  <a:pt x="25" y="63"/>
                  <a:pt x="25" y="61"/>
                </a:cubicBezTo>
                <a:cubicBezTo>
                  <a:pt x="25" y="59"/>
                  <a:pt x="25" y="57"/>
                  <a:pt x="27" y="55"/>
                </a:cubicBezTo>
                <a:cubicBezTo>
                  <a:pt x="37" y="45"/>
                  <a:pt x="37" y="45"/>
                  <a:pt x="37" y="45"/>
                </a:cubicBezTo>
                <a:cubicBezTo>
                  <a:pt x="39" y="44"/>
                  <a:pt x="41" y="43"/>
                  <a:pt x="43" y="43"/>
                </a:cubicBezTo>
                <a:cubicBezTo>
                  <a:pt x="45" y="43"/>
                  <a:pt x="46" y="44"/>
                  <a:pt x="48" y="45"/>
                </a:cubicBezTo>
                <a:cubicBezTo>
                  <a:pt x="73" y="70"/>
                  <a:pt x="73" y="70"/>
                  <a:pt x="73" y="70"/>
                </a:cubicBezTo>
                <a:cubicBezTo>
                  <a:pt x="134" y="9"/>
                  <a:pt x="134" y="9"/>
                  <a:pt x="134" y="9"/>
                </a:cubicBezTo>
                <a:cubicBezTo>
                  <a:pt x="136" y="7"/>
                  <a:pt x="137" y="6"/>
                  <a:pt x="139" y="6"/>
                </a:cubicBezTo>
                <a:cubicBezTo>
                  <a:pt x="141" y="6"/>
                  <a:pt x="143" y="7"/>
                  <a:pt x="145" y="9"/>
                </a:cubicBezTo>
                <a:cubicBezTo>
                  <a:pt x="155" y="19"/>
                  <a:pt x="155" y="19"/>
                  <a:pt x="155" y="19"/>
                </a:cubicBezTo>
                <a:cubicBezTo>
                  <a:pt x="157" y="21"/>
                  <a:pt x="157" y="22"/>
                  <a:pt x="157" y="25"/>
                </a:cubicBezTo>
                <a:cubicBezTo>
                  <a:pt x="157" y="27"/>
                  <a:pt x="157" y="28"/>
                  <a:pt x="155" y="3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72"/>
          <p:cNvSpPr>
            <a:spLocks/>
          </p:cNvSpPr>
          <p:nvPr/>
        </p:nvSpPr>
        <p:spPr bwMode="auto">
          <a:xfrm>
            <a:off x="6653209" y="1853750"/>
            <a:ext cx="174866" cy="176428"/>
          </a:xfrm>
          <a:custGeom>
            <a:avLst/>
            <a:gdLst>
              <a:gd name="T0" fmla="*/ 169 w 169"/>
              <a:gd name="T1" fmla="*/ 85 h 170"/>
              <a:gd name="T2" fmla="*/ 168 w 169"/>
              <a:gd name="T3" fmla="*/ 89 h 170"/>
              <a:gd name="T4" fmla="*/ 143 w 169"/>
              <a:gd name="T5" fmla="*/ 113 h 170"/>
              <a:gd name="T6" fmla="*/ 139 w 169"/>
              <a:gd name="T7" fmla="*/ 115 h 170"/>
              <a:gd name="T8" fmla="*/ 135 w 169"/>
              <a:gd name="T9" fmla="*/ 113 h 170"/>
              <a:gd name="T10" fmla="*/ 133 w 169"/>
              <a:gd name="T11" fmla="*/ 109 h 170"/>
              <a:gd name="T12" fmla="*/ 133 w 169"/>
              <a:gd name="T13" fmla="*/ 97 h 170"/>
              <a:gd name="T14" fmla="*/ 97 w 169"/>
              <a:gd name="T15" fmla="*/ 97 h 170"/>
              <a:gd name="T16" fmla="*/ 97 w 169"/>
              <a:gd name="T17" fmla="*/ 133 h 170"/>
              <a:gd name="T18" fmla="*/ 109 w 169"/>
              <a:gd name="T19" fmla="*/ 133 h 170"/>
              <a:gd name="T20" fmla="*/ 113 w 169"/>
              <a:gd name="T21" fmla="*/ 135 h 170"/>
              <a:gd name="T22" fmla="*/ 115 w 169"/>
              <a:gd name="T23" fmla="*/ 139 h 170"/>
              <a:gd name="T24" fmla="*/ 113 w 169"/>
              <a:gd name="T25" fmla="*/ 144 h 170"/>
              <a:gd name="T26" fmla="*/ 89 w 169"/>
              <a:gd name="T27" fmla="*/ 168 h 170"/>
              <a:gd name="T28" fmla="*/ 85 w 169"/>
              <a:gd name="T29" fmla="*/ 170 h 170"/>
              <a:gd name="T30" fmla="*/ 80 w 169"/>
              <a:gd name="T31" fmla="*/ 168 h 170"/>
              <a:gd name="T32" fmla="*/ 56 w 169"/>
              <a:gd name="T33" fmla="*/ 144 h 170"/>
              <a:gd name="T34" fmla="*/ 54 w 169"/>
              <a:gd name="T35" fmla="*/ 139 h 170"/>
              <a:gd name="T36" fmla="*/ 56 w 169"/>
              <a:gd name="T37" fmla="*/ 135 h 170"/>
              <a:gd name="T38" fmla="*/ 60 w 169"/>
              <a:gd name="T39" fmla="*/ 133 h 170"/>
              <a:gd name="T40" fmla="*/ 73 w 169"/>
              <a:gd name="T41" fmla="*/ 133 h 170"/>
              <a:gd name="T42" fmla="*/ 73 w 169"/>
              <a:gd name="T43" fmla="*/ 97 h 170"/>
              <a:gd name="T44" fmla="*/ 36 w 169"/>
              <a:gd name="T45" fmla="*/ 97 h 170"/>
              <a:gd name="T46" fmla="*/ 36 w 169"/>
              <a:gd name="T47" fmla="*/ 109 h 170"/>
              <a:gd name="T48" fmla="*/ 34 w 169"/>
              <a:gd name="T49" fmla="*/ 113 h 170"/>
              <a:gd name="T50" fmla="*/ 30 w 169"/>
              <a:gd name="T51" fmla="*/ 115 h 170"/>
              <a:gd name="T52" fmla="*/ 26 w 169"/>
              <a:gd name="T53" fmla="*/ 113 h 170"/>
              <a:gd name="T54" fmla="*/ 2 w 169"/>
              <a:gd name="T55" fmla="*/ 89 h 170"/>
              <a:gd name="T56" fmla="*/ 0 w 169"/>
              <a:gd name="T57" fmla="*/ 85 h 170"/>
              <a:gd name="T58" fmla="*/ 2 w 169"/>
              <a:gd name="T59" fmla="*/ 81 h 170"/>
              <a:gd name="T60" fmla="*/ 26 w 169"/>
              <a:gd name="T61" fmla="*/ 57 h 170"/>
              <a:gd name="T62" fmla="*/ 30 w 169"/>
              <a:gd name="T63" fmla="*/ 55 h 170"/>
              <a:gd name="T64" fmla="*/ 34 w 169"/>
              <a:gd name="T65" fmla="*/ 57 h 170"/>
              <a:gd name="T66" fmla="*/ 36 w 169"/>
              <a:gd name="T67" fmla="*/ 61 h 170"/>
              <a:gd name="T68" fmla="*/ 36 w 169"/>
              <a:gd name="T69" fmla="*/ 73 h 170"/>
              <a:gd name="T70" fmla="*/ 73 w 169"/>
              <a:gd name="T71" fmla="*/ 73 h 170"/>
              <a:gd name="T72" fmla="*/ 73 w 169"/>
              <a:gd name="T73" fmla="*/ 37 h 170"/>
              <a:gd name="T74" fmla="*/ 60 w 169"/>
              <a:gd name="T75" fmla="*/ 37 h 170"/>
              <a:gd name="T76" fmla="*/ 56 w 169"/>
              <a:gd name="T77" fmla="*/ 35 h 170"/>
              <a:gd name="T78" fmla="*/ 54 w 169"/>
              <a:gd name="T79" fmla="*/ 31 h 170"/>
              <a:gd name="T80" fmla="*/ 56 w 169"/>
              <a:gd name="T81" fmla="*/ 26 h 170"/>
              <a:gd name="T82" fmla="*/ 80 w 169"/>
              <a:gd name="T83" fmla="*/ 2 h 170"/>
              <a:gd name="T84" fmla="*/ 85 w 169"/>
              <a:gd name="T85" fmla="*/ 0 h 170"/>
              <a:gd name="T86" fmla="*/ 89 w 169"/>
              <a:gd name="T87" fmla="*/ 2 h 170"/>
              <a:gd name="T88" fmla="*/ 113 w 169"/>
              <a:gd name="T89" fmla="*/ 26 h 170"/>
              <a:gd name="T90" fmla="*/ 115 w 169"/>
              <a:gd name="T91" fmla="*/ 31 h 170"/>
              <a:gd name="T92" fmla="*/ 113 w 169"/>
              <a:gd name="T93" fmla="*/ 35 h 170"/>
              <a:gd name="T94" fmla="*/ 109 w 169"/>
              <a:gd name="T95" fmla="*/ 37 h 170"/>
              <a:gd name="T96" fmla="*/ 97 w 169"/>
              <a:gd name="T97" fmla="*/ 37 h 170"/>
              <a:gd name="T98" fmla="*/ 97 w 169"/>
              <a:gd name="T99" fmla="*/ 73 h 170"/>
              <a:gd name="T100" fmla="*/ 133 w 169"/>
              <a:gd name="T101" fmla="*/ 73 h 170"/>
              <a:gd name="T102" fmla="*/ 133 w 169"/>
              <a:gd name="T103" fmla="*/ 61 h 170"/>
              <a:gd name="T104" fmla="*/ 135 w 169"/>
              <a:gd name="T105" fmla="*/ 57 h 170"/>
              <a:gd name="T106" fmla="*/ 139 w 169"/>
              <a:gd name="T107" fmla="*/ 55 h 170"/>
              <a:gd name="T108" fmla="*/ 143 w 169"/>
              <a:gd name="T109" fmla="*/ 57 h 170"/>
              <a:gd name="T110" fmla="*/ 168 w 169"/>
              <a:gd name="T111" fmla="*/ 81 h 170"/>
              <a:gd name="T112" fmla="*/ 169 w 169"/>
              <a:gd name="T113" fmla="*/ 85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69" h="170">
                <a:moveTo>
                  <a:pt x="169" y="85"/>
                </a:moveTo>
                <a:cubicBezTo>
                  <a:pt x="169" y="87"/>
                  <a:pt x="169" y="88"/>
                  <a:pt x="168" y="89"/>
                </a:cubicBezTo>
                <a:cubicBezTo>
                  <a:pt x="143" y="113"/>
                  <a:pt x="143" y="113"/>
                  <a:pt x="143" y="113"/>
                </a:cubicBezTo>
                <a:cubicBezTo>
                  <a:pt x="142" y="115"/>
                  <a:pt x="141" y="115"/>
                  <a:pt x="139" y="115"/>
                </a:cubicBezTo>
                <a:cubicBezTo>
                  <a:pt x="137" y="115"/>
                  <a:pt x="136" y="115"/>
                  <a:pt x="135" y="113"/>
                </a:cubicBezTo>
                <a:cubicBezTo>
                  <a:pt x="134" y="112"/>
                  <a:pt x="133" y="111"/>
                  <a:pt x="133" y="109"/>
                </a:cubicBezTo>
                <a:cubicBezTo>
                  <a:pt x="133" y="97"/>
                  <a:pt x="133" y="97"/>
                  <a:pt x="133" y="97"/>
                </a:cubicBezTo>
                <a:cubicBezTo>
                  <a:pt x="97" y="97"/>
                  <a:pt x="97" y="97"/>
                  <a:pt x="97" y="97"/>
                </a:cubicBezTo>
                <a:cubicBezTo>
                  <a:pt x="97" y="133"/>
                  <a:pt x="97" y="133"/>
                  <a:pt x="97" y="133"/>
                </a:cubicBezTo>
                <a:cubicBezTo>
                  <a:pt x="109" y="133"/>
                  <a:pt x="109" y="133"/>
                  <a:pt x="109" y="133"/>
                </a:cubicBezTo>
                <a:cubicBezTo>
                  <a:pt x="110" y="133"/>
                  <a:pt x="112" y="134"/>
                  <a:pt x="113" y="135"/>
                </a:cubicBezTo>
                <a:cubicBezTo>
                  <a:pt x="114" y="136"/>
                  <a:pt x="115" y="138"/>
                  <a:pt x="115" y="139"/>
                </a:cubicBezTo>
                <a:cubicBezTo>
                  <a:pt x="115" y="141"/>
                  <a:pt x="114" y="142"/>
                  <a:pt x="113" y="144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8" y="169"/>
                  <a:pt x="86" y="170"/>
                  <a:pt x="85" y="170"/>
                </a:cubicBezTo>
                <a:cubicBezTo>
                  <a:pt x="83" y="170"/>
                  <a:pt x="82" y="169"/>
                  <a:pt x="80" y="168"/>
                </a:cubicBezTo>
                <a:cubicBezTo>
                  <a:pt x="56" y="144"/>
                  <a:pt x="56" y="144"/>
                  <a:pt x="56" y="144"/>
                </a:cubicBezTo>
                <a:cubicBezTo>
                  <a:pt x="55" y="142"/>
                  <a:pt x="54" y="141"/>
                  <a:pt x="54" y="139"/>
                </a:cubicBezTo>
                <a:cubicBezTo>
                  <a:pt x="54" y="138"/>
                  <a:pt x="55" y="136"/>
                  <a:pt x="56" y="135"/>
                </a:cubicBezTo>
                <a:cubicBezTo>
                  <a:pt x="57" y="134"/>
                  <a:pt x="59" y="133"/>
                  <a:pt x="60" y="133"/>
                </a:cubicBezTo>
                <a:cubicBezTo>
                  <a:pt x="73" y="133"/>
                  <a:pt x="73" y="133"/>
                  <a:pt x="73" y="133"/>
                </a:cubicBezTo>
                <a:cubicBezTo>
                  <a:pt x="73" y="97"/>
                  <a:pt x="73" y="97"/>
                  <a:pt x="73" y="97"/>
                </a:cubicBezTo>
                <a:cubicBezTo>
                  <a:pt x="36" y="97"/>
                  <a:pt x="36" y="97"/>
                  <a:pt x="36" y="97"/>
                </a:cubicBezTo>
                <a:cubicBezTo>
                  <a:pt x="36" y="109"/>
                  <a:pt x="36" y="109"/>
                  <a:pt x="36" y="109"/>
                </a:cubicBezTo>
                <a:cubicBezTo>
                  <a:pt x="36" y="111"/>
                  <a:pt x="36" y="112"/>
                  <a:pt x="34" y="113"/>
                </a:cubicBezTo>
                <a:cubicBezTo>
                  <a:pt x="33" y="115"/>
                  <a:pt x="32" y="115"/>
                  <a:pt x="30" y="115"/>
                </a:cubicBezTo>
                <a:cubicBezTo>
                  <a:pt x="28" y="115"/>
                  <a:pt x="27" y="115"/>
                  <a:pt x="26" y="113"/>
                </a:cubicBezTo>
                <a:cubicBezTo>
                  <a:pt x="2" y="89"/>
                  <a:pt x="2" y="89"/>
                  <a:pt x="2" y="89"/>
                </a:cubicBezTo>
                <a:cubicBezTo>
                  <a:pt x="0" y="88"/>
                  <a:pt x="0" y="87"/>
                  <a:pt x="0" y="85"/>
                </a:cubicBezTo>
                <a:cubicBezTo>
                  <a:pt x="0" y="83"/>
                  <a:pt x="0" y="82"/>
                  <a:pt x="2" y="81"/>
                </a:cubicBezTo>
                <a:cubicBezTo>
                  <a:pt x="26" y="57"/>
                  <a:pt x="26" y="57"/>
                  <a:pt x="26" y="57"/>
                </a:cubicBezTo>
                <a:cubicBezTo>
                  <a:pt x="27" y="55"/>
                  <a:pt x="28" y="55"/>
                  <a:pt x="30" y="55"/>
                </a:cubicBezTo>
                <a:cubicBezTo>
                  <a:pt x="32" y="55"/>
                  <a:pt x="33" y="55"/>
                  <a:pt x="34" y="57"/>
                </a:cubicBezTo>
                <a:cubicBezTo>
                  <a:pt x="36" y="58"/>
                  <a:pt x="36" y="59"/>
                  <a:pt x="36" y="61"/>
                </a:cubicBezTo>
                <a:cubicBezTo>
                  <a:pt x="36" y="73"/>
                  <a:pt x="36" y="73"/>
                  <a:pt x="36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37"/>
                  <a:pt x="73" y="37"/>
                  <a:pt x="73" y="37"/>
                </a:cubicBezTo>
                <a:cubicBezTo>
                  <a:pt x="60" y="37"/>
                  <a:pt x="60" y="37"/>
                  <a:pt x="60" y="37"/>
                </a:cubicBezTo>
                <a:cubicBezTo>
                  <a:pt x="59" y="37"/>
                  <a:pt x="57" y="36"/>
                  <a:pt x="56" y="35"/>
                </a:cubicBezTo>
                <a:cubicBezTo>
                  <a:pt x="55" y="34"/>
                  <a:pt x="54" y="32"/>
                  <a:pt x="54" y="31"/>
                </a:cubicBezTo>
                <a:cubicBezTo>
                  <a:pt x="54" y="29"/>
                  <a:pt x="55" y="27"/>
                  <a:pt x="56" y="26"/>
                </a:cubicBezTo>
                <a:cubicBezTo>
                  <a:pt x="80" y="2"/>
                  <a:pt x="80" y="2"/>
                  <a:pt x="80" y="2"/>
                </a:cubicBezTo>
                <a:cubicBezTo>
                  <a:pt x="82" y="1"/>
                  <a:pt x="83" y="0"/>
                  <a:pt x="85" y="0"/>
                </a:cubicBezTo>
                <a:cubicBezTo>
                  <a:pt x="86" y="0"/>
                  <a:pt x="88" y="1"/>
                  <a:pt x="89" y="2"/>
                </a:cubicBezTo>
                <a:cubicBezTo>
                  <a:pt x="113" y="26"/>
                  <a:pt x="113" y="26"/>
                  <a:pt x="113" y="26"/>
                </a:cubicBezTo>
                <a:cubicBezTo>
                  <a:pt x="114" y="27"/>
                  <a:pt x="115" y="29"/>
                  <a:pt x="115" y="31"/>
                </a:cubicBezTo>
                <a:cubicBezTo>
                  <a:pt x="115" y="32"/>
                  <a:pt x="114" y="34"/>
                  <a:pt x="113" y="35"/>
                </a:cubicBezTo>
                <a:cubicBezTo>
                  <a:pt x="112" y="36"/>
                  <a:pt x="110" y="37"/>
                  <a:pt x="109" y="37"/>
                </a:cubicBezTo>
                <a:cubicBezTo>
                  <a:pt x="97" y="37"/>
                  <a:pt x="97" y="37"/>
                  <a:pt x="97" y="37"/>
                </a:cubicBezTo>
                <a:cubicBezTo>
                  <a:pt x="97" y="73"/>
                  <a:pt x="97" y="73"/>
                  <a:pt x="97" y="73"/>
                </a:cubicBezTo>
                <a:cubicBezTo>
                  <a:pt x="133" y="73"/>
                  <a:pt x="133" y="73"/>
                  <a:pt x="133" y="73"/>
                </a:cubicBezTo>
                <a:cubicBezTo>
                  <a:pt x="133" y="61"/>
                  <a:pt x="133" y="61"/>
                  <a:pt x="133" y="61"/>
                </a:cubicBezTo>
                <a:cubicBezTo>
                  <a:pt x="133" y="59"/>
                  <a:pt x="134" y="58"/>
                  <a:pt x="135" y="57"/>
                </a:cubicBezTo>
                <a:cubicBezTo>
                  <a:pt x="136" y="55"/>
                  <a:pt x="137" y="55"/>
                  <a:pt x="139" y="55"/>
                </a:cubicBezTo>
                <a:cubicBezTo>
                  <a:pt x="141" y="55"/>
                  <a:pt x="142" y="55"/>
                  <a:pt x="143" y="57"/>
                </a:cubicBezTo>
                <a:cubicBezTo>
                  <a:pt x="168" y="81"/>
                  <a:pt x="168" y="81"/>
                  <a:pt x="168" y="81"/>
                </a:cubicBezTo>
                <a:cubicBezTo>
                  <a:pt x="169" y="82"/>
                  <a:pt x="169" y="83"/>
                  <a:pt x="169" y="8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73"/>
          <p:cNvSpPr>
            <a:spLocks/>
          </p:cNvSpPr>
          <p:nvPr/>
        </p:nvSpPr>
        <p:spPr bwMode="auto">
          <a:xfrm>
            <a:off x="6873354" y="1866241"/>
            <a:ext cx="99924" cy="151447"/>
          </a:xfrm>
          <a:custGeom>
            <a:avLst/>
            <a:gdLst>
              <a:gd name="T0" fmla="*/ 92 w 96"/>
              <a:gd name="T1" fmla="*/ 2 h 146"/>
              <a:gd name="T2" fmla="*/ 95 w 96"/>
              <a:gd name="T3" fmla="*/ 0 h 146"/>
              <a:gd name="T4" fmla="*/ 96 w 96"/>
              <a:gd name="T5" fmla="*/ 3 h 146"/>
              <a:gd name="T6" fmla="*/ 96 w 96"/>
              <a:gd name="T7" fmla="*/ 143 h 146"/>
              <a:gd name="T8" fmla="*/ 95 w 96"/>
              <a:gd name="T9" fmla="*/ 146 h 146"/>
              <a:gd name="T10" fmla="*/ 92 w 96"/>
              <a:gd name="T11" fmla="*/ 144 h 146"/>
              <a:gd name="T12" fmla="*/ 25 w 96"/>
              <a:gd name="T13" fmla="*/ 77 h 146"/>
              <a:gd name="T14" fmla="*/ 24 w 96"/>
              <a:gd name="T15" fmla="*/ 75 h 146"/>
              <a:gd name="T16" fmla="*/ 24 w 96"/>
              <a:gd name="T17" fmla="*/ 140 h 146"/>
              <a:gd name="T18" fmla="*/ 22 w 96"/>
              <a:gd name="T19" fmla="*/ 144 h 146"/>
              <a:gd name="T20" fmla="*/ 18 w 96"/>
              <a:gd name="T21" fmla="*/ 146 h 146"/>
              <a:gd name="T22" fmla="*/ 6 w 96"/>
              <a:gd name="T23" fmla="*/ 146 h 146"/>
              <a:gd name="T24" fmla="*/ 1 w 96"/>
              <a:gd name="T25" fmla="*/ 144 h 146"/>
              <a:gd name="T26" fmla="*/ 0 w 96"/>
              <a:gd name="T27" fmla="*/ 140 h 146"/>
              <a:gd name="T28" fmla="*/ 0 w 96"/>
              <a:gd name="T29" fmla="*/ 6 h 146"/>
              <a:gd name="T30" fmla="*/ 1 w 96"/>
              <a:gd name="T31" fmla="*/ 2 h 146"/>
              <a:gd name="T32" fmla="*/ 6 w 96"/>
              <a:gd name="T33" fmla="*/ 0 h 146"/>
              <a:gd name="T34" fmla="*/ 18 w 96"/>
              <a:gd name="T35" fmla="*/ 0 h 146"/>
              <a:gd name="T36" fmla="*/ 22 w 96"/>
              <a:gd name="T37" fmla="*/ 2 h 146"/>
              <a:gd name="T38" fmla="*/ 24 w 96"/>
              <a:gd name="T39" fmla="*/ 6 h 146"/>
              <a:gd name="T40" fmla="*/ 24 w 96"/>
              <a:gd name="T41" fmla="*/ 71 h 146"/>
              <a:gd name="T42" fmla="*/ 25 w 96"/>
              <a:gd name="T43" fmla="*/ 69 h 146"/>
              <a:gd name="T44" fmla="*/ 92 w 96"/>
              <a:gd name="T45" fmla="*/ 2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6" h="146">
                <a:moveTo>
                  <a:pt x="92" y="2"/>
                </a:moveTo>
                <a:cubicBezTo>
                  <a:pt x="93" y="0"/>
                  <a:pt x="94" y="0"/>
                  <a:pt x="95" y="0"/>
                </a:cubicBezTo>
                <a:cubicBezTo>
                  <a:pt x="96" y="1"/>
                  <a:pt x="96" y="2"/>
                  <a:pt x="96" y="3"/>
                </a:cubicBezTo>
                <a:cubicBezTo>
                  <a:pt x="96" y="143"/>
                  <a:pt x="96" y="143"/>
                  <a:pt x="96" y="143"/>
                </a:cubicBezTo>
                <a:cubicBezTo>
                  <a:pt x="96" y="144"/>
                  <a:pt x="96" y="145"/>
                  <a:pt x="95" y="146"/>
                </a:cubicBezTo>
                <a:cubicBezTo>
                  <a:pt x="94" y="146"/>
                  <a:pt x="93" y="146"/>
                  <a:pt x="92" y="144"/>
                </a:cubicBezTo>
                <a:cubicBezTo>
                  <a:pt x="25" y="77"/>
                  <a:pt x="25" y="77"/>
                  <a:pt x="25" y="77"/>
                </a:cubicBezTo>
                <a:cubicBezTo>
                  <a:pt x="25" y="77"/>
                  <a:pt x="24" y="76"/>
                  <a:pt x="24" y="75"/>
                </a:cubicBezTo>
                <a:cubicBezTo>
                  <a:pt x="24" y="140"/>
                  <a:pt x="24" y="140"/>
                  <a:pt x="24" y="140"/>
                </a:cubicBezTo>
                <a:cubicBezTo>
                  <a:pt x="24" y="141"/>
                  <a:pt x="23" y="143"/>
                  <a:pt x="22" y="144"/>
                </a:cubicBezTo>
                <a:cubicBezTo>
                  <a:pt x="21" y="145"/>
                  <a:pt x="19" y="146"/>
                  <a:pt x="18" y="146"/>
                </a:cubicBezTo>
                <a:cubicBezTo>
                  <a:pt x="6" y="146"/>
                  <a:pt x="6" y="146"/>
                  <a:pt x="6" y="146"/>
                </a:cubicBezTo>
                <a:cubicBezTo>
                  <a:pt x="4" y="146"/>
                  <a:pt x="3" y="145"/>
                  <a:pt x="1" y="144"/>
                </a:cubicBezTo>
                <a:cubicBezTo>
                  <a:pt x="0" y="143"/>
                  <a:pt x="0" y="141"/>
                  <a:pt x="0" y="140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1" y="2"/>
                </a:cubicBezTo>
                <a:cubicBezTo>
                  <a:pt x="3" y="1"/>
                  <a:pt x="4" y="0"/>
                  <a:pt x="6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9" y="0"/>
                  <a:pt x="21" y="1"/>
                  <a:pt x="22" y="2"/>
                </a:cubicBezTo>
                <a:cubicBezTo>
                  <a:pt x="23" y="3"/>
                  <a:pt x="24" y="5"/>
                  <a:pt x="24" y="6"/>
                </a:cubicBezTo>
                <a:cubicBezTo>
                  <a:pt x="24" y="71"/>
                  <a:pt x="24" y="71"/>
                  <a:pt x="24" y="71"/>
                </a:cubicBezTo>
                <a:cubicBezTo>
                  <a:pt x="24" y="70"/>
                  <a:pt x="25" y="69"/>
                  <a:pt x="25" y="69"/>
                </a:cubicBezTo>
                <a:lnTo>
                  <a:pt x="92" y="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Freeform 74"/>
          <p:cNvSpPr>
            <a:spLocks/>
          </p:cNvSpPr>
          <p:nvPr/>
        </p:nvSpPr>
        <p:spPr bwMode="auto">
          <a:xfrm>
            <a:off x="7018555" y="1866241"/>
            <a:ext cx="174866" cy="151447"/>
          </a:xfrm>
          <a:custGeom>
            <a:avLst/>
            <a:gdLst>
              <a:gd name="T0" fmla="*/ 165 w 169"/>
              <a:gd name="T1" fmla="*/ 2 h 146"/>
              <a:gd name="T2" fmla="*/ 168 w 169"/>
              <a:gd name="T3" fmla="*/ 0 h 146"/>
              <a:gd name="T4" fmla="*/ 169 w 169"/>
              <a:gd name="T5" fmla="*/ 3 h 146"/>
              <a:gd name="T6" fmla="*/ 169 w 169"/>
              <a:gd name="T7" fmla="*/ 143 h 146"/>
              <a:gd name="T8" fmla="*/ 168 w 169"/>
              <a:gd name="T9" fmla="*/ 146 h 146"/>
              <a:gd name="T10" fmla="*/ 165 w 169"/>
              <a:gd name="T11" fmla="*/ 144 h 146"/>
              <a:gd name="T12" fmla="*/ 98 w 169"/>
              <a:gd name="T13" fmla="*/ 77 h 146"/>
              <a:gd name="T14" fmla="*/ 97 w 169"/>
              <a:gd name="T15" fmla="*/ 75 h 146"/>
              <a:gd name="T16" fmla="*/ 97 w 169"/>
              <a:gd name="T17" fmla="*/ 143 h 146"/>
              <a:gd name="T18" fmla="*/ 95 w 169"/>
              <a:gd name="T19" fmla="*/ 146 h 146"/>
              <a:gd name="T20" fmla="*/ 92 w 169"/>
              <a:gd name="T21" fmla="*/ 144 h 146"/>
              <a:gd name="T22" fmla="*/ 25 w 169"/>
              <a:gd name="T23" fmla="*/ 77 h 146"/>
              <a:gd name="T24" fmla="*/ 24 w 169"/>
              <a:gd name="T25" fmla="*/ 75 h 146"/>
              <a:gd name="T26" fmla="*/ 24 w 169"/>
              <a:gd name="T27" fmla="*/ 140 h 146"/>
              <a:gd name="T28" fmla="*/ 22 w 169"/>
              <a:gd name="T29" fmla="*/ 144 h 146"/>
              <a:gd name="T30" fmla="*/ 18 w 169"/>
              <a:gd name="T31" fmla="*/ 146 h 146"/>
              <a:gd name="T32" fmla="*/ 6 w 169"/>
              <a:gd name="T33" fmla="*/ 146 h 146"/>
              <a:gd name="T34" fmla="*/ 2 w 169"/>
              <a:gd name="T35" fmla="*/ 144 h 146"/>
              <a:gd name="T36" fmla="*/ 0 w 169"/>
              <a:gd name="T37" fmla="*/ 140 h 146"/>
              <a:gd name="T38" fmla="*/ 0 w 169"/>
              <a:gd name="T39" fmla="*/ 6 h 146"/>
              <a:gd name="T40" fmla="*/ 2 w 169"/>
              <a:gd name="T41" fmla="*/ 2 h 146"/>
              <a:gd name="T42" fmla="*/ 6 w 169"/>
              <a:gd name="T43" fmla="*/ 0 h 146"/>
              <a:gd name="T44" fmla="*/ 18 w 169"/>
              <a:gd name="T45" fmla="*/ 0 h 146"/>
              <a:gd name="T46" fmla="*/ 22 w 169"/>
              <a:gd name="T47" fmla="*/ 2 h 146"/>
              <a:gd name="T48" fmla="*/ 24 w 169"/>
              <a:gd name="T49" fmla="*/ 6 h 146"/>
              <a:gd name="T50" fmla="*/ 24 w 169"/>
              <a:gd name="T51" fmla="*/ 71 h 146"/>
              <a:gd name="T52" fmla="*/ 25 w 169"/>
              <a:gd name="T53" fmla="*/ 69 h 146"/>
              <a:gd name="T54" fmla="*/ 92 w 169"/>
              <a:gd name="T55" fmla="*/ 2 h 146"/>
              <a:gd name="T56" fmla="*/ 95 w 169"/>
              <a:gd name="T57" fmla="*/ 0 h 146"/>
              <a:gd name="T58" fmla="*/ 97 w 169"/>
              <a:gd name="T59" fmla="*/ 3 h 146"/>
              <a:gd name="T60" fmla="*/ 97 w 169"/>
              <a:gd name="T61" fmla="*/ 71 h 146"/>
              <a:gd name="T62" fmla="*/ 98 w 169"/>
              <a:gd name="T63" fmla="*/ 69 h 146"/>
              <a:gd name="T64" fmla="*/ 165 w 169"/>
              <a:gd name="T65" fmla="*/ 2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69" h="146">
                <a:moveTo>
                  <a:pt x="165" y="2"/>
                </a:moveTo>
                <a:cubicBezTo>
                  <a:pt x="166" y="0"/>
                  <a:pt x="167" y="0"/>
                  <a:pt x="168" y="0"/>
                </a:cubicBezTo>
                <a:cubicBezTo>
                  <a:pt x="169" y="1"/>
                  <a:pt x="169" y="2"/>
                  <a:pt x="169" y="3"/>
                </a:cubicBezTo>
                <a:cubicBezTo>
                  <a:pt x="169" y="143"/>
                  <a:pt x="169" y="143"/>
                  <a:pt x="169" y="143"/>
                </a:cubicBezTo>
                <a:cubicBezTo>
                  <a:pt x="169" y="144"/>
                  <a:pt x="169" y="145"/>
                  <a:pt x="168" y="146"/>
                </a:cubicBezTo>
                <a:cubicBezTo>
                  <a:pt x="167" y="146"/>
                  <a:pt x="166" y="146"/>
                  <a:pt x="165" y="144"/>
                </a:cubicBezTo>
                <a:cubicBezTo>
                  <a:pt x="98" y="77"/>
                  <a:pt x="98" y="77"/>
                  <a:pt x="98" y="77"/>
                </a:cubicBezTo>
                <a:cubicBezTo>
                  <a:pt x="97" y="77"/>
                  <a:pt x="97" y="76"/>
                  <a:pt x="97" y="75"/>
                </a:cubicBezTo>
                <a:cubicBezTo>
                  <a:pt x="97" y="143"/>
                  <a:pt x="97" y="143"/>
                  <a:pt x="97" y="143"/>
                </a:cubicBezTo>
                <a:cubicBezTo>
                  <a:pt x="97" y="144"/>
                  <a:pt x="96" y="145"/>
                  <a:pt x="95" y="146"/>
                </a:cubicBezTo>
                <a:cubicBezTo>
                  <a:pt x="95" y="146"/>
                  <a:pt x="94" y="146"/>
                  <a:pt x="92" y="144"/>
                </a:cubicBezTo>
                <a:cubicBezTo>
                  <a:pt x="25" y="77"/>
                  <a:pt x="25" y="77"/>
                  <a:pt x="25" y="77"/>
                </a:cubicBezTo>
                <a:cubicBezTo>
                  <a:pt x="25" y="77"/>
                  <a:pt x="24" y="76"/>
                  <a:pt x="24" y="75"/>
                </a:cubicBezTo>
                <a:cubicBezTo>
                  <a:pt x="24" y="140"/>
                  <a:pt x="24" y="140"/>
                  <a:pt x="24" y="140"/>
                </a:cubicBezTo>
                <a:cubicBezTo>
                  <a:pt x="24" y="141"/>
                  <a:pt x="23" y="143"/>
                  <a:pt x="22" y="144"/>
                </a:cubicBezTo>
                <a:cubicBezTo>
                  <a:pt x="21" y="145"/>
                  <a:pt x="20" y="146"/>
                  <a:pt x="18" y="146"/>
                </a:cubicBezTo>
                <a:cubicBezTo>
                  <a:pt x="6" y="146"/>
                  <a:pt x="6" y="146"/>
                  <a:pt x="6" y="146"/>
                </a:cubicBezTo>
                <a:cubicBezTo>
                  <a:pt x="4" y="146"/>
                  <a:pt x="3" y="145"/>
                  <a:pt x="2" y="144"/>
                </a:cubicBezTo>
                <a:cubicBezTo>
                  <a:pt x="0" y="143"/>
                  <a:pt x="0" y="141"/>
                  <a:pt x="0" y="140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2" y="2"/>
                </a:cubicBezTo>
                <a:cubicBezTo>
                  <a:pt x="3" y="1"/>
                  <a:pt x="4" y="0"/>
                  <a:pt x="6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20" y="0"/>
                  <a:pt x="21" y="1"/>
                  <a:pt x="22" y="2"/>
                </a:cubicBezTo>
                <a:cubicBezTo>
                  <a:pt x="23" y="3"/>
                  <a:pt x="24" y="5"/>
                  <a:pt x="24" y="6"/>
                </a:cubicBezTo>
                <a:cubicBezTo>
                  <a:pt x="24" y="71"/>
                  <a:pt x="24" y="71"/>
                  <a:pt x="24" y="71"/>
                </a:cubicBezTo>
                <a:cubicBezTo>
                  <a:pt x="24" y="70"/>
                  <a:pt x="25" y="69"/>
                  <a:pt x="25" y="69"/>
                </a:cubicBezTo>
                <a:cubicBezTo>
                  <a:pt x="92" y="2"/>
                  <a:pt x="92" y="2"/>
                  <a:pt x="92" y="2"/>
                </a:cubicBezTo>
                <a:cubicBezTo>
                  <a:pt x="94" y="0"/>
                  <a:pt x="95" y="0"/>
                  <a:pt x="95" y="0"/>
                </a:cubicBezTo>
                <a:cubicBezTo>
                  <a:pt x="96" y="1"/>
                  <a:pt x="97" y="2"/>
                  <a:pt x="97" y="3"/>
                </a:cubicBezTo>
                <a:cubicBezTo>
                  <a:pt x="97" y="71"/>
                  <a:pt x="97" y="71"/>
                  <a:pt x="97" y="71"/>
                </a:cubicBezTo>
                <a:cubicBezTo>
                  <a:pt x="97" y="70"/>
                  <a:pt x="97" y="69"/>
                  <a:pt x="98" y="69"/>
                </a:cubicBezTo>
                <a:lnTo>
                  <a:pt x="165" y="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75"/>
          <p:cNvSpPr>
            <a:spLocks/>
          </p:cNvSpPr>
          <p:nvPr/>
        </p:nvSpPr>
        <p:spPr bwMode="auto">
          <a:xfrm>
            <a:off x="7249631" y="1866241"/>
            <a:ext cx="151447" cy="151447"/>
          </a:xfrm>
          <a:custGeom>
            <a:avLst/>
            <a:gdLst>
              <a:gd name="T0" fmla="*/ 142 w 146"/>
              <a:gd name="T1" fmla="*/ 2 h 146"/>
              <a:gd name="T2" fmla="*/ 145 w 146"/>
              <a:gd name="T3" fmla="*/ 0 h 146"/>
              <a:gd name="T4" fmla="*/ 146 w 146"/>
              <a:gd name="T5" fmla="*/ 3 h 146"/>
              <a:gd name="T6" fmla="*/ 146 w 146"/>
              <a:gd name="T7" fmla="*/ 143 h 146"/>
              <a:gd name="T8" fmla="*/ 145 w 146"/>
              <a:gd name="T9" fmla="*/ 146 h 146"/>
              <a:gd name="T10" fmla="*/ 142 w 146"/>
              <a:gd name="T11" fmla="*/ 144 h 146"/>
              <a:gd name="T12" fmla="*/ 74 w 146"/>
              <a:gd name="T13" fmla="*/ 77 h 146"/>
              <a:gd name="T14" fmla="*/ 73 w 146"/>
              <a:gd name="T15" fmla="*/ 75 h 146"/>
              <a:gd name="T16" fmla="*/ 73 w 146"/>
              <a:gd name="T17" fmla="*/ 143 h 146"/>
              <a:gd name="T18" fmla="*/ 72 w 146"/>
              <a:gd name="T19" fmla="*/ 146 h 146"/>
              <a:gd name="T20" fmla="*/ 69 w 146"/>
              <a:gd name="T21" fmla="*/ 144 h 146"/>
              <a:gd name="T22" fmla="*/ 2 w 146"/>
              <a:gd name="T23" fmla="*/ 77 h 146"/>
              <a:gd name="T24" fmla="*/ 0 w 146"/>
              <a:gd name="T25" fmla="*/ 73 h 146"/>
              <a:gd name="T26" fmla="*/ 2 w 146"/>
              <a:gd name="T27" fmla="*/ 69 h 146"/>
              <a:gd name="T28" fmla="*/ 69 w 146"/>
              <a:gd name="T29" fmla="*/ 2 h 146"/>
              <a:gd name="T30" fmla="*/ 72 w 146"/>
              <a:gd name="T31" fmla="*/ 0 h 146"/>
              <a:gd name="T32" fmla="*/ 73 w 146"/>
              <a:gd name="T33" fmla="*/ 3 h 146"/>
              <a:gd name="T34" fmla="*/ 73 w 146"/>
              <a:gd name="T35" fmla="*/ 71 h 146"/>
              <a:gd name="T36" fmla="*/ 74 w 146"/>
              <a:gd name="T37" fmla="*/ 69 h 146"/>
              <a:gd name="T38" fmla="*/ 142 w 146"/>
              <a:gd name="T39" fmla="*/ 2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6" h="146">
                <a:moveTo>
                  <a:pt x="142" y="2"/>
                </a:moveTo>
                <a:cubicBezTo>
                  <a:pt x="143" y="0"/>
                  <a:pt x="144" y="0"/>
                  <a:pt x="145" y="0"/>
                </a:cubicBezTo>
                <a:cubicBezTo>
                  <a:pt x="145" y="1"/>
                  <a:pt x="146" y="2"/>
                  <a:pt x="146" y="3"/>
                </a:cubicBezTo>
                <a:cubicBezTo>
                  <a:pt x="146" y="143"/>
                  <a:pt x="146" y="143"/>
                  <a:pt x="146" y="143"/>
                </a:cubicBezTo>
                <a:cubicBezTo>
                  <a:pt x="146" y="144"/>
                  <a:pt x="145" y="145"/>
                  <a:pt x="145" y="146"/>
                </a:cubicBezTo>
                <a:cubicBezTo>
                  <a:pt x="144" y="146"/>
                  <a:pt x="143" y="146"/>
                  <a:pt x="142" y="144"/>
                </a:cubicBezTo>
                <a:cubicBezTo>
                  <a:pt x="74" y="77"/>
                  <a:pt x="74" y="77"/>
                  <a:pt x="74" y="77"/>
                </a:cubicBezTo>
                <a:cubicBezTo>
                  <a:pt x="74" y="77"/>
                  <a:pt x="74" y="76"/>
                  <a:pt x="73" y="75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44"/>
                  <a:pt x="73" y="145"/>
                  <a:pt x="72" y="146"/>
                </a:cubicBezTo>
                <a:cubicBezTo>
                  <a:pt x="71" y="146"/>
                  <a:pt x="70" y="146"/>
                  <a:pt x="69" y="144"/>
                </a:cubicBezTo>
                <a:cubicBezTo>
                  <a:pt x="2" y="77"/>
                  <a:pt x="2" y="77"/>
                  <a:pt x="2" y="77"/>
                </a:cubicBezTo>
                <a:cubicBezTo>
                  <a:pt x="1" y="76"/>
                  <a:pt x="0" y="75"/>
                  <a:pt x="0" y="73"/>
                </a:cubicBezTo>
                <a:cubicBezTo>
                  <a:pt x="0" y="71"/>
                  <a:pt x="1" y="70"/>
                  <a:pt x="2" y="69"/>
                </a:cubicBezTo>
                <a:cubicBezTo>
                  <a:pt x="69" y="2"/>
                  <a:pt x="69" y="2"/>
                  <a:pt x="69" y="2"/>
                </a:cubicBezTo>
                <a:cubicBezTo>
                  <a:pt x="70" y="0"/>
                  <a:pt x="71" y="0"/>
                  <a:pt x="72" y="0"/>
                </a:cubicBezTo>
                <a:cubicBezTo>
                  <a:pt x="73" y="1"/>
                  <a:pt x="73" y="2"/>
                  <a:pt x="73" y="3"/>
                </a:cubicBezTo>
                <a:cubicBezTo>
                  <a:pt x="73" y="71"/>
                  <a:pt x="73" y="71"/>
                  <a:pt x="73" y="71"/>
                </a:cubicBezTo>
                <a:cubicBezTo>
                  <a:pt x="74" y="70"/>
                  <a:pt x="74" y="69"/>
                  <a:pt x="74" y="69"/>
                </a:cubicBezTo>
                <a:lnTo>
                  <a:pt x="142" y="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76"/>
          <p:cNvSpPr>
            <a:spLocks/>
          </p:cNvSpPr>
          <p:nvPr/>
        </p:nvSpPr>
        <p:spPr bwMode="auto">
          <a:xfrm>
            <a:off x="7446355" y="1864680"/>
            <a:ext cx="137395" cy="153008"/>
          </a:xfrm>
          <a:custGeom>
            <a:avLst/>
            <a:gdLst>
              <a:gd name="T0" fmla="*/ 131 w 133"/>
              <a:gd name="T1" fmla="*/ 77 h 148"/>
              <a:gd name="T2" fmla="*/ 5 w 133"/>
              <a:gd name="T3" fmla="*/ 147 h 148"/>
              <a:gd name="T4" fmla="*/ 2 w 133"/>
              <a:gd name="T5" fmla="*/ 147 h 148"/>
              <a:gd name="T6" fmla="*/ 0 w 133"/>
              <a:gd name="T7" fmla="*/ 144 h 148"/>
              <a:gd name="T8" fmla="*/ 0 w 133"/>
              <a:gd name="T9" fmla="*/ 4 h 148"/>
              <a:gd name="T10" fmla="*/ 2 w 133"/>
              <a:gd name="T11" fmla="*/ 1 h 148"/>
              <a:gd name="T12" fmla="*/ 5 w 133"/>
              <a:gd name="T13" fmla="*/ 1 h 148"/>
              <a:gd name="T14" fmla="*/ 131 w 133"/>
              <a:gd name="T15" fmla="*/ 71 h 148"/>
              <a:gd name="T16" fmla="*/ 133 w 133"/>
              <a:gd name="T17" fmla="*/ 74 h 148"/>
              <a:gd name="T18" fmla="*/ 131 w 133"/>
              <a:gd name="T19" fmla="*/ 77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3" h="148">
                <a:moveTo>
                  <a:pt x="131" y="77"/>
                </a:moveTo>
                <a:cubicBezTo>
                  <a:pt x="5" y="147"/>
                  <a:pt x="5" y="147"/>
                  <a:pt x="5" y="147"/>
                </a:cubicBezTo>
                <a:cubicBezTo>
                  <a:pt x="4" y="147"/>
                  <a:pt x="3" y="148"/>
                  <a:pt x="2" y="147"/>
                </a:cubicBezTo>
                <a:cubicBezTo>
                  <a:pt x="1" y="146"/>
                  <a:pt x="0" y="145"/>
                  <a:pt x="0" y="144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1" y="2"/>
                  <a:pt x="2" y="1"/>
                </a:cubicBezTo>
                <a:cubicBezTo>
                  <a:pt x="3" y="0"/>
                  <a:pt x="4" y="0"/>
                  <a:pt x="5" y="1"/>
                </a:cubicBezTo>
                <a:cubicBezTo>
                  <a:pt x="131" y="71"/>
                  <a:pt x="131" y="71"/>
                  <a:pt x="131" y="71"/>
                </a:cubicBezTo>
                <a:cubicBezTo>
                  <a:pt x="132" y="72"/>
                  <a:pt x="133" y="73"/>
                  <a:pt x="133" y="74"/>
                </a:cubicBezTo>
                <a:cubicBezTo>
                  <a:pt x="133" y="75"/>
                  <a:pt x="132" y="76"/>
                  <a:pt x="131" y="7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77"/>
          <p:cNvSpPr>
            <a:spLocks noEditPoints="1"/>
          </p:cNvSpPr>
          <p:nvPr/>
        </p:nvSpPr>
        <p:spPr bwMode="auto">
          <a:xfrm>
            <a:off x="7629028" y="1866241"/>
            <a:ext cx="149885" cy="151447"/>
          </a:xfrm>
          <a:custGeom>
            <a:avLst/>
            <a:gdLst>
              <a:gd name="T0" fmla="*/ 60 w 145"/>
              <a:gd name="T1" fmla="*/ 6 h 146"/>
              <a:gd name="T2" fmla="*/ 60 w 145"/>
              <a:gd name="T3" fmla="*/ 140 h 146"/>
              <a:gd name="T4" fmla="*/ 58 w 145"/>
              <a:gd name="T5" fmla="*/ 144 h 146"/>
              <a:gd name="T6" fmla="*/ 54 w 145"/>
              <a:gd name="T7" fmla="*/ 146 h 146"/>
              <a:gd name="T8" fmla="*/ 6 w 145"/>
              <a:gd name="T9" fmla="*/ 146 h 146"/>
              <a:gd name="T10" fmla="*/ 1 w 145"/>
              <a:gd name="T11" fmla="*/ 144 h 146"/>
              <a:gd name="T12" fmla="*/ 0 w 145"/>
              <a:gd name="T13" fmla="*/ 140 h 146"/>
              <a:gd name="T14" fmla="*/ 0 w 145"/>
              <a:gd name="T15" fmla="*/ 6 h 146"/>
              <a:gd name="T16" fmla="*/ 1 w 145"/>
              <a:gd name="T17" fmla="*/ 2 h 146"/>
              <a:gd name="T18" fmla="*/ 6 w 145"/>
              <a:gd name="T19" fmla="*/ 0 h 146"/>
              <a:gd name="T20" fmla="*/ 54 w 145"/>
              <a:gd name="T21" fmla="*/ 0 h 146"/>
              <a:gd name="T22" fmla="*/ 58 w 145"/>
              <a:gd name="T23" fmla="*/ 2 h 146"/>
              <a:gd name="T24" fmla="*/ 60 w 145"/>
              <a:gd name="T25" fmla="*/ 6 h 146"/>
              <a:gd name="T26" fmla="*/ 145 w 145"/>
              <a:gd name="T27" fmla="*/ 6 h 146"/>
              <a:gd name="T28" fmla="*/ 145 w 145"/>
              <a:gd name="T29" fmla="*/ 140 h 146"/>
              <a:gd name="T30" fmla="*/ 143 w 145"/>
              <a:gd name="T31" fmla="*/ 144 h 146"/>
              <a:gd name="T32" fmla="*/ 139 w 145"/>
              <a:gd name="T33" fmla="*/ 146 h 146"/>
              <a:gd name="T34" fmla="*/ 90 w 145"/>
              <a:gd name="T35" fmla="*/ 146 h 146"/>
              <a:gd name="T36" fmla="*/ 86 w 145"/>
              <a:gd name="T37" fmla="*/ 144 h 146"/>
              <a:gd name="T38" fmla="*/ 84 w 145"/>
              <a:gd name="T39" fmla="*/ 140 h 146"/>
              <a:gd name="T40" fmla="*/ 84 w 145"/>
              <a:gd name="T41" fmla="*/ 6 h 146"/>
              <a:gd name="T42" fmla="*/ 86 w 145"/>
              <a:gd name="T43" fmla="*/ 2 h 146"/>
              <a:gd name="T44" fmla="*/ 90 w 145"/>
              <a:gd name="T45" fmla="*/ 0 h 146"/>
              <a:gd name="T46" fmla="*/ 139 w 145"/>
              <a:gd name="T47" fmla="*/ 0 h 146"/>
              <a:gd name="T48" fmla="*/ 143 w 145"/>
              <a:gd name="T49" fmla="*/ 2 h 146"/>
              <a:gd name="T50" fmla="*/ 145 w 145"/>
              <a:gd name="T51" fmla="*/ 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5" h="146">
                <a:moveTo>
                  <a:pt x="60" y="6"/>
                </a:moveTo>
                <a:cubicBezTo>
                  <a:pt x="60" y="140"/>
                  <a:pt x="60" y="140"/>
                  <a:pt x="60" y="140"/>
                </a:cubicBezTo>
                <a:cubicBezTo>
                  <a:pt x="60" y="141"/>
                  <a:pt x="60" y="143"/>
                  <a:pt x="58" y="144"/>
                </a:cubicBezTo>
                <a:cubicBezTo>
                  <a:pt x="57" y="145"/>
                  <a:pt x="56" y="146"/>
                  <a:pt x="54" y="146"/>
                </a:cubicBezTo>
                <a:cubicBezTo>
                  <a:pt x="6" y="146"/>
                  <a:pt x="6" y="146"/>
                  <a:pt x="6" y="146"/>
                </a:cubicBezTo>
                <a:cubicBezTo>
                  <a:pt x="4" y="146"/>
                  <a:pt x="3" y="145"/>
                  <a:pt x="1" y="144"/>
                </a:cubicBezTo>
                <a:cubicBezTo>
                  <a:pt x="0" y="143"/>
                  <a:pt x="0" y="141"/>
                  <a:pt x="0" y="140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1" y="2"/>
                </a:cubicBezTo>
                <a:cubicBezTo>
                  <a:pt x="3" y="1"/>
                  <a:pt x="4" y="0"/>
                  <a:pt x="6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6" y="0"/>
                  <a:pt x="57" y="1"/>
                  <a:pt x="58" y="2"/>
                </a:cubicBezTo>
                <a:cubicBezTo>
                  <a:pt x="60" y="3"/>
                  <a:pt x="60" y="5"/>
                  <a:pt x="60" y="6"/>
                </a:cubicBezTo>
                <a:close/>
                <a:moveTo>
                  <a:pt x="145" y="6"/>
                </a:moveTo>
                <a:cubicBezTo>
                  <a:pt x="145" y="140"/>
                  <a:pt x="145" y="140"/>
                  <a:pt x="145" y="140"/>
                </a:cubicBezTo>
                <a:cubicBezTo>
                  <a:pt x="145" y="141"/>
                  <a:pt x="144" y="143"/>
                  <a:pt x="143" y="144"/>
                </a:cubicBezTo>
                <a:cubicBezTo>
                  <a:pt x="142" y="145"/>
                  <a:pt x="140" y="146"/>
                  <a:pt x="139" y="146"/>
                </a:cubicBezTo>
                <a:cubicBezTo>
                  <a:pt x="90" y="146"/>
                  <a:pt x="90" y="146"/>
                  <a:pt x="90" y="146"/>
                </a:cubicBezTo>
                <a:cubicBezTo>
                  <a:pt x="89" y="146"/>
                  <a:pt x="87" y="145"/>
                  <a:pt x="86" y="144"/>
                </a:cubicBezTo>
                <a:cubicBezTo>
                  <a:pt x="85" y="143"/>
                  <a:pt x="84" y="141"/>
                  <a:pt x="84" y="140"/>
                </a:cubicBezTo>
                <a:cubicBezTo>
                  <a:pt x="84" y="6"/>
                  <a:pt x="84" y="6"/>
                  <a:pt x="84" y="6"/>
                </a:cubicBezTo>
                <a:cubicBezTo>
                  <a:pt x="84" y="5"/>
                  <a:pt x="85" y="3"/>
                  <a:pt x="86" y="2"/>
                </a:cubicBezTo>
                <a:cubicBezTo>
                  <a:pt x="87" y="1"/>
                  <a:pt x="89" y="0"/>
                  <a:pt x="90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0" y="0"/>
                  <a:pt x="142" y="1"/>
                  <a:pt x="143" y="2"/>
                </a:cubicBezTo>
                <a:cubicBezTo>
                  <a:pt x="144" y="3"/>
                  <a:pt x="145" y="5"/>
                  <a:pt x="145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78"/>
          <p:cNvSpPr>
            <a:spLocks/>
          </p:cNvSpPr>
          <p:nvPr/>
        </p:nvSpPr>
        <p:spPr bwMode="auto">
          <a:xfrm>
            <a:off x="7824192" y="1866241"/>
            <a:ext cx="149885" cy="151447"/>
          </a:xfrm>
          <a:custGeom>
            <a:avLst/>
            <a:gdLst>
              <a:gd name="T0" fmla="*/ 145 w 145"/>
              <a:gd name="T1" fmla="*/ 6 h 146"/>
              <a:gd name="T2" fmla="*/ 145 w 145"/>
              <a:gd name="T3" fmla="*/ 140 h 146"/>
              <a:gd name="T4" fmla="*/ 144 w 145"/>
              <a:gd name="T5" fmla="*/ 144 h 146"/>
              <a:gd name="T6" fmla="*/ 139 w 145"/>
              <a:gd name="T7" fmla="*/ 146 h 146"/>
              <a:gd name="T8" fmla="*/ 6 w 145"/>
              <a:gd name="T9" fmla="*/ 146 h 146"/>
              <a:gd name="T10" fmla="*/ 2 w 145"/>
              <a:gd name="T11" fmla="*/ 144 h 146"/>
              <a:gd name="T12" fmla="*/ 0 w 145"/>
              <a:gd name="T13" fmla="*/ 140 h 146"/>
              <a:gd name="T14" fmla="*/ 0 w 145"/>
              <a:gd name="T15" fmla="*/ 6 h 146"/>
              <a:gd name="T16" fmla="*/ 2 w 145"/>
              <a:gd name="T17" fmla="*/ 2 h 146"/>
              <a:gd name="T18" fmla="*/ 6 w 145"/>
              <a:gd name="T19" fmla="*/ 0 h 146"/>
              <a:gd name="T20" fmla="*/ 139 w 145"/>
              <a:gd name="T21" fmla="*/ 0 h 146"/>
              <a:gd name="T22" fmla="*/ 144 w 145"/>
              <a:gd name="T23" fmla="*/ 2 h 146"/>
              <a:gd name="T24" fmla="*/ 145 w 145"/>
              <a:gd name="T25" fmla="*/ 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6">
                <a:moveTo>
                  <a:pt x="145" y="6"/>
                </a:moveTo>
                <a:cubicBezTo>
                  <a:pt x="145" y="140"/>
                  <a:pt x="145" y="140"/>
                  <a:pt x="145" y="140"/>
                </a:cubicBezTo>
                <a:cubicBezTo>
                  <a:pt x="145" y="141"/>
                  <a:pt x="145" y="143"/>
                  <a:pt x="144" y="144"/>
                </a:cubicBezTo>
                <a:cubicBezTo>
                  <a:pt x="142" y="145"/>
                  <a:pt x="141" y="146"/>
                  <a:pt x="139" y="146"/>
                </a:cubicBezTo>
                <a:cubicBezTo>
                  <a:pt x="6" y="146"/>
                  <a:pt x="6" y="146"/>
                  <a:pt x="6" y="146"/>
                </a:cubicBezTo>
                <a:cubicBezTo>
                  <a:pt x="5" y="146"/>
                  <a:pt x="3" y="145"/>
                  <a:pt x="2" y="144"/>
                </a:cubicBezTo>
                <a:cubicBezTo>
                  <a:pt x="1" y="143"/>
                  <a:pt x="0" y="141"/>
                  <a:pt x="0" y="140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1" y="3"/>
                  <a:pt x="2" y="2"/>
                </a:cubicBezTo>
                <a:cubicBezTo>
                  <a:pt x="3" y="1"/>
                  <a:pt x="5" y="0"/>
                  <a:pt x="6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1" y="0"/>
                  <a:pt x="142" y="1"/>
                  <a:pt x="144" y="2"/>
                </a:cubicBezTo>
                <a:cubicBezTo>
                  <a:pt x="145" y="3"/>
                  <a:pt x="145" y="5"/>
                  <a:pt x="145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79"/>
          <p:cNvSpPr>
            <a:spLocks/>
          </p:cNvSpPr>
          <p:nvPr/>
        </p:nvSpPr>
        <p:spPr bwMode="auto">
          <a:xfrm>
            <a:off x="8019355" y="1866241"/>
            <a:ext cx="151447" cy="151447"/>
          </a:xfrm>
          <a:custGeom>
            <a:avLst/>
            <a:gdLst>
              <a:gd name="T0" fmla="*/ 4 w 146"/>
              <a:gd name="T1" fmla="*/ 144 h 146"/>
              <a:gd name="T2" fmla="*/ 1 w 146"/>
              <a:gd name="T3" fmla="*/ 146 h 146"/>
              <a:gd name="T4" fmla="*/ 0 w 146"/>
              <a:gd name="T5" fmla="*/ 143 h 146"/>
              <a:gd name="T6" fmla="*/ 0 w 146"/>
              <a:gd name="T7" fmla="*/ 3 h 146"/>
              <a:gd name="T8" fmla="*/ 1 w 146"/>
              <a:gd name="T9" fmla="*/ 0 h 146"/>
              <a:gd name="T10" fmla="*/ 4 w 146"/>
              <a:gd name="T11" fmla="*/ 2 h 146"/>
              <a:gd name="T12" fmla="*/ 71 w 146"/>
              <a:gd name="T13" fmla="*/ 69 h 146"/>
              <a:gd name="T14" fmla="*/ 72 w 146"/>
              <a:gd name="T15" fmla="*/ 71 h 146"/>
              <a:gd name="T16" fmla="*/ 72 w 146"/>
              <a:gd name="T17" fmla="*/ 3 h 146"/>
              <a:gd name="T18" fmla="*/ 74 w 146"/>
              <a:gd name="T19" fmla="*/ 0 h 146"/>
              <a:gd name="T20" fmla="*/ 77 w 146"/>
              <a:gd name="T21" fmla="*/ 2 h 146"/>
              <a:gd name="T22" fmla="*/ 144 w 146"/>
              <a:gd name="T23" fmla="*/ 69 h 146"/>
              <a:gd name="T24" fmla="*/ 146 w 146"/>
              <a:gd name="T25" fmla="*/ 73 h 146"/>
              <a:gd name="T26" fmla="*/ 144 w 146"/>
              <a:gd name="T27" fmla="*/ 77 h 146"/>
              <a:gd name="T28" fmla="*/ 77 w 146"/>
              <a:gd name="T29" fmla="*/ 144 h 146"/>
              <a:gd name="T30" fmla="*/ 74 w 146"/>
              <a:gd name="T31" fmla="*/ 146 h 146"/>
              <a:gd name="T32" fmla="*/ 72 w 146"/>
              <a:gd name="T33" fmla="*/ 143 h 146"/>
              <a:gd name="T34" fmla="*/ 72 w 146"/>
              <a:gd name="T35" fmla="*/ 75 h 146"/>
              <a:gd name="T36" fmla="*/ 71 w 146"/>
              <a:gd name="T37" fmla="*/ 77 h 146"/>
              <a:gd name="T38" fmla="*/ 4 w 146"/>
              <a:gd name="T39" fmla="*/ 14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6" h="146">
                <a:moveTo>
                  <a:pt x="4" y="144"/>
                </a:moveTo>
                <a:cubicBezTo>
                  <a:pt x="3" y="146"/>
                  <a:pt x="2" y="146"/>
                  <a:pt x="1" y="146"/>
                </a:cubicBezTo>
                <a:cubicBezTo>
                  <a:pt x="0" y="145"/>
                  <a:pt x="0" y="144"/>
                  <a:pt x="0" y="143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1"/>
                  <a:pt x="1" y="0"/>
                </a:cubicBezTo>
                <a:cubicBezTo>
                  <a:pt x="2" y="0"/>
                  <a:pt x="3" y="0"/>
                  <a:pt x="4" y="2"/>
                </a:cubicBezTo>
                <a:cubicBezTo>
                  <a:pt x="71" y="69"/>
                  <a:pt x="71" y="69"/>
                  <a:pt x="71" y="69"/>
                </a:cubicBezTo>
                <a:cubicBezTo>
                  <a:pt x="72" y="69"/>
                  <a:pt x="72" y="70"/>
                  <a:pt x="72" y="71"/>
                </a:cubicBezTo>
                <a:cubicBezTo>
                  <a:pt x="72" y="3"/>
                  <a:pt x="72" y="3"/>
                  <a:pt x="72" y="3"/>
                </a:cubicBezTo>
                <a:cubicBezTo>
                  <a:pt x="72" y="2"/>
                  <a:pt x="73" y="1"/>
                  <a:pt x="74" y="0"/>
                </a:cubicBezTo>
                <a:cubicBezTo>
                  <a:pt x="74" y="0"/>
                  <a:pt x="75" y="0"/>
                  <a:pt x="77" y="2"/>
                </a:cubicBezTo>
                <a:cubicBezTo>
                  <a:pt x="144" y="69"/>
                  <a:pt x="144" y="69"/>
                  <a:pt x="144" y="69"/>
                </a:cubicBezTo>
                <a:cubicBezTo>
                  <a:pt x="145" y="70"/>
                  <a:pt x="146" y="71"/>
                  <a:pt x="146" y="73"/>
                </a:cubicBezTo>
                <a:cubicBezTo>
                  <a:pt x="146" y="75"/>
                  <a:pt x="145" y="76"/>
                  <a:pt x="144" y="77"/>
                </a:cubicBezTo>
                <a:cubicBezTo>
                  <a:pt x="77" y="144"/>
                  <a:pt x="77" y="144"/>
                  <a:pt x="77" y="144"/>
                </a:cubicBezTo>
                <a:cubicBezTo>
                  <a:pt x="75" y="146"/>
                  <a:pt x="74" y="146"/>
                  <a:pt x="74" y="146"/>
                </a:cubicBezTo>
                <a:cubicBezTo>
                  <a:pt x="73" y="145"/>
                  <a:pt x="72" y="144"/>
                  <a:pt x="72" y="143"/>
                </a:cubicBezTo>
                <a:cubicBezTo>
                  <a:pt x="72" y="75"/>
                  <a:pt x="72" y="75"/>
                  <a:pt x="72" y="75"/>
                </a:cubicBezTo>
                <a:cubicBezTo>
                  <a:pt x="72" y="76"/>
                  <a:pt x="72" y="77"/>
                  <a:pt x="71" y="77"/>
                </a:cubicBezTo>
                <a:lnTo>
                  <a:pt x="4" y="14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80"/>
          <p:cNvSpPr>
            <a:spLocks/>
          </p:cNvSpPr>
          <p:nvPr/>
        </p:nvSpPr>
        <p:spPr bwMode="auto">
          <a:xfrm>
            <a:off x="8227007" y="1866241"/>
            <a:ext cx="174866" cy="151447"/>
          </a:xfrm>
          <a:custGeom>
            <a:avLst/>
            <a:gdLst>
              <a:gd name="T0" fmla="*/ 5 w 170"/>
              <a:gd name="T1" fmla="*/ 144 h 146"/>
              <a:gd name="T2" fmla="*/ 2 w 170"/>
              <a:gd name="T3" fmla="*/ 146 h 146"/>
              <a:gd name="T4" fmla="*/ 0 w 170"/>
              <a:gd name="T5" fmla="*/ 143 h 146"/>
              <a:gd name="T6" fmla="*/ 0 w 170"/>
              <a:gd name="T7" fmla="*/ 3 h 146"/>
              <a:gd name="T8" fmla="*/ 2 w 170"/>
              <a:gd name="T9" fmla="*/ 0 h 146"/>
              <a:gd name="T10" fmla="*/ 5 w 170"/>
              <a:gd name="T11" fmla="*/ 2 h 146"/>
              <a:gd name="T12" fmla="*/ 72 w 170"/>
              <a:gd name="T13" fmla="*/ 69 h 146"/>
              <a:gd name="T14" fmla="*/ 73 w 170"/>
              <a:gd name="T15" fmla="*/ 71 h 146"/>
              <a:gd name="T16" fmla="*/ 73 w 170"/>
              <a:gd name="T17" fmla="*/ 3 h 146"/>
              <a:gd name="T18" fmla="*/ 74 w 170"/>
              <a:gd name="T19" fmla="*/ 0 h 146"/>
              <a:gd name="T20" fmla="*/ 77 w 170"/>
              <a:gd name="T21" fmla="*/ 2 h 146"/>
              <a:gd name="T22" fmla="*/ 144 w 170"/>
              <a:gd name="T23" fmla="*/ 69 h 146"/>
              <a:gd name="T24" fmla="*/ 146 w 170"/>
              <a:gd name="T25" fmla="*/ 71 h 146"/>
              <a:gd name="T26" fmla="*/ 146 w 170"/>
              <a:gd name="T27" fmla="*/ 6 h 146"/>
              <a:gd name="T28" fmla="*/ 147 w 170"/>
              <a:gd name="T29" fmla="*/ 2 h 146"/>
              <a:gd name="T30" fmla="*/ 152 w 170"/>
              <a:gd name="T31" fmla="*/ 0 h 146"/>
              <a:gd name="T32" fmla="*/ 164 w 170"/>
              <a:gd name="T33" fmla="*/ 0 h 146"/>
              <a:gd name="T34" fmla="*/ 168 w 170"/>
              <a:gd name="T35" fmla="*/ 2 h 146"/>
              <a:gd name="T36" fmla="*/ 170 w 170"/>
              <a:gd name="T37" fmla="*/ 6 h 146"/>
              <a:gd name="T38" fmla="*/ 170 w 170"/>
              <a:gd name="T39" fmla="*/ 140 h 146"/>
              <a:gd name="T40" fmla="*/ 168 w 170"/>
              <a:gd name="T41" fmla="*/ 144 h 146"/>
              <a:gd name="T42" fmla="*/ 164 w 170"/>
              <a:gd name="T43" fmla="*/ 146 h 146"/>
              <a:gd name="T44" fmla="*/ 152 w 170"/>
              <a:gd name="T45" fmla="*/ 146 h 146"/>
              <a:gd name="T46" fmla="*/ 147 w 170"/>
              <a:gd name="T47" fmla="*/ 144 h 146"/>
              <a:gd name="T48" fmla="*/ 146 w 170"/>
              <a:gd name="T49" fmla="*/ 140 h 146"/>
              <a:gd name="T50" fmla="*/ 146 w 170"/>
              <a:gd name="T51" fmla="*/ 75 h 146"/>
              <a:gd name="T52" fmla="*/ 144 w 170"/>
              <a:gd name="T53" fmla="*/ 77 h 146"/>
              <a:gd name="T54" fmla="*/ 77 w 170"/>
              <a:gd name="T55" fmla="*/ 144 h 146"/>
              <a:gd name="T56" fmla="*/ 74 w 170"/>
              <a:gd name="T57" fmla="*/ 146 h 146"/>
              <a:gd name="T58" fmla="*/ 73 w 170"/>
              <a:gd name="T59" fmla="*/ 143 h 146"/>
              <a:gd name="T60" fmla="*/ 73 w 170"/>
              <a:gd name="T61" fmla="*/ 75 h 146"/>
              <a:gd name="T62" fmla="*/ 72 w 170"/>
              <a:gd name="T63" fmla="*/ 77 h 146"/>
              <a:gd name="T64" fmla="*/ 5 w 170"/>
              <a:gd name="T65" fmla="*/ 14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0" h="146">
                <a:moveTo>
                  <a:pt x="5" y="144"/>
                </a:moveTo>
                <a:cubicBezTo>
                  <a:pt x="3" y="146"/>
                  <a:pt x="2" y="146"/>
                  <a:pt x="2" y="146"/>
                </a:cubicBezTo>
                <a:cubicBezTo>
                  <a:pt x="1" y="145"/>
                  <a:pt x="0" y="144"/>
                  <a:pt x="0" y="143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1"/>
                  <a:pt x="2" y="0"/>
                </a:cubicBezTo>
                <a:cubicBezTo>
                  <a:pt x="2" y="0"/>
                  <a:pt x="3" y="0"/>
                  <a:pt x="5" y="2"/>
                </a:cubicBezTo>
                <a:cubicBezTo>
                  <a:pt x="72" y="69"/>
                  <a:pt x="72" y="69"/>
                  <a:pt x="72" y="69"/>
                </a:cubicBezTo>
                <a:cubicBezTo>
                  <a:pt x="72" y="69"/>
                  <a:pt x="73" y="70"/>
                  <a:pt x="73" y="71"/>
                </a:cubicBezTo>
                <a:cubicBezTo>
                  <a:pt x="73" y="3"/>
                  <a:pt x="73" y="3"/>
                  <a:pt x="73" y="3"/>
                </a:cubicBezTo>
                <a:cubicBezTo>
                  <a:pt x="73" y="2"/>
                  <a:pt x="73" y="1"/>
                  <a:pt x="74" y="0"/>
                </a:cubicBezTo>
                <a:cubicBezTo>
                  <a:pt x="75" y="0"/>
                  <a:pt x="76" y="0"/>
                  <a:pt x="77" y="2"/>
                </a:cubicBezTo>
                <a:cubicBezTo>
                  <a:pt x="144" y="69"/>
                  <a:pt x="144" y="69"/>
                  <a:pt x="144" y="69"/>
                </a:cubicBezTo>
                <a:cubicBezTo>
                  <a:pt x="145" y="69"/>
                  <a:pt x="145" y="70"/>
                  <a:pt x="146" y="71"/>
                </a:cubicBezTo>
                <a:cubicBezTo>
                  <a:pt x="146" y="6"/>
                  <a:pt x="146" y="6"/>
                  <a:pt x="146" y="6"/>
                </a:cubicBezTo>
                <a:cubicBezTo>
                  <a:pt x="146" y="5"/>
                  <a:pt x="146" y="3"/>
                  <a:pt x="147" y="2"/>
                </a:cubicBezTo>
                <a:cubicBezTo>
                  <a:pt x="149" y="1"/>
                  <a:pt x="150" y="0"/>
                  <a:pt x="152" y="0"/>
                </a:cubicBezTo>
                <a:cubicBezTo>
                  <a:pt x="164" y="0"/>
                  <a:pt x="164" y="0"/>
                  <a:pt x="164" y="0"/>
                </a:cubicBezTo>
                <a:cubicBezTo>
                  <a:pt x="165" y="0"/>
                  <a:pt x="167" y="1"/>
                  <a:pt x="168" y="2"/>
                </a:cubicBezTo>
                <a:cubicBezTo>
                  <a:pt x="169" y="3"/>
                  <a:pt x="170" y="5"/>
                  <a:pt x="170" y="6"/>
                </a:cubicBezTo>
                <a:cubicBezTo>
                  <a:pt x="170" y="140"/>
                  <a:pt x="170" y="140"/>
                  <a:pt x="170" y="140"/>
                </a:cubicBezTo>
                <a:cubicBezTo>
                  <a:pt x="170" y="141"/>
                  <a:pt x="169" y="143"/>
                  <a:pt x="168" y="144"/>
                </a:cubicBezTo>
                <a:cubicBezTo>
                  <a:pt x="167" y="145"/>
                  <a:pt x="165" y="146"/>
                  <a:pt x="164" y="146"/>
                </a:cubicBezTo>
                <a:cubicBezTo>
                  <a:pt x="152" y="146"/>
                  <a:pt x="152" y="146"/>
                  <a:pt x="152" y="146"/>
                </a:cubicBezTo>
                <a:cubicBezTo>
                  <a:pt x="150" y="146"/>
                  <a:pt x="149" y="145"/>
                  <a:pt x="147" y="144"/>
                </a:cubicBezTo>
                <a:cubicBezTo>
                  <a:pt x="146" y="143"/>
                  <a:pt x="146" y="141"/>
                  <a:pt x="146" y="140"/>
                </a:cubicBezTo>
                <a:cubicBezTo>
                  <a:pt x="146" y="75"/>
                  <a:pt x="146" y="75"/>
                  <a:pt x="146" y="75"/>
                </a:cubicBezTo>
                <a:cubicBezTo>
                  <a:pt x="145" y="76"/>
                  <a:pt x="145" y="77"/>
                  <a:pt x="144" y="77"/>
                </a:cubicBezTo>
                <a:cubicBezTo>
                  <a:pt x="77" y="144"/>
                  <a:pt x="77" y="144"/>
                  <a:pt x="77" y="144"/>
                </a:cubicBezTo>
                <a:cubicBezTo>
                  <a:pt x="76" y="146"/>
                  <a:pt x="75" y="146"/>
                  <a:pt x="74" y="146"/>
                </a:cubicBezTo>
                <a:cubicBezTo>
                  <a:pt x="73" y="145"/>
                  <a:pt x="73" y="144"/>
                  <a:pt x="73" y="143"/>
                </a:cubicBezTo>
                <a:cubicBezTo>
                  <a:pt x="73" y="75"/>
                  <a:pt x="73" y="75"/>
                  <a:pt x="73" y="75"/>
                </a:cubicBezTo>
                <a:cubicBezTo>
                  <a:pt x="73" y="76"/>
                  <a:pt x="72" y="77"/>
                  <a:pt x="72" y="77"/>
                </a:cubicBezTo>
                <a:lnTo>
                  <a:pt x="5" y="14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81"/>
          <p:cNvSpPr>
            <a:spLocks/>
          </p:cNvSpPr>
          <p:nvPr/>
        </p:nvSpPr>
        <p:spPr bwMode="auto">
          <a:xfrm>
            <a:off x="740541" y="2175380"/>
            <a:ext cx="99924" cy="151447"/>
          </a:xfrm>
          <a:custGeom>
            <a:avLst/>
            <a:gdLst>
              <a:gd name="T0" fmla="*/ 4 w 97"/>
              <a:gd name="T1" fmla="*/ 144 h 146"/>
              <a:gd name="T2" fmla="*/ 1 w 97"/>
              <a:gd name="T3" fmla="*/ 146 h 146"/>
              <a:gd name="T4" fmla="*/ 0 w 97"/>
              <a:gd name="T5" fmla="*/ 143 h 146"/>
              <a:gd name="T6" fmla="*/ 0 w 97"/>
              <a:gd name="T7" fmla="*/ 3 h 146"/>
              <a:gd name="T8" fmla="*/ 1 w 97"/>
              <a:gd name="T9" fmla="*/ 0 h 146"/>
              <a:gd name="T10" fmla="*/ 4 w 97"/>
              <a:gd name="T11" fmla="*/ 2 h 146"/>
              <a:gd name="T12" fmla="*/ 71 w 97"/>
              <a:gd name="T13" fmla="*/ 69 h 146"/>
              <a:gd name="T14" fmla="*/ 73 w 97"/>
              <a:gd name="T15" fmla="*/ 70 h 146"/>
              <a:gd name="T16" fmla="*/ 73 w 97"/>
              <a:gd name="T17" fmla="*/ 6 h 146"/>
              <a:gd name="T18" fmla="*/ 74 w 97"/>
              <a:gd name="T19" fmla="*/ 2 h 146"/>
              <a:gd name="T20" fmla="*/ 79 w 97"/>
              <a:gd name="T21" fmla="*/ 0 h 146"/>
              <a:gd name="T22" fmla="*/ 91 w 97"/>
              <a:gd name="T23" fmla="*/ 0 h 146"/>
              <a:gd name="T24" fmla="*/ 95 w 97"/>
              <a:gd name="T25" fmla="*/ 2 h 146"/>
              <a:gd name="T26" fmla="*/ 97 w 97"/>
              <a:gd name="T27" fmla="*/ 6 h 146"/>
              <a:gd name="T28" fmla="*/ 97 w 97"/>
              <a:gd name="T29" fmla="*/ 140 h 146"/>
              <a:gd name="T30" fmla="*/ 95 w 97"/>
              <a:gd name="T31" fmla="*/ 144 h 146"/>
              <a:gd name="T32" fmla="*/ 91 w 97"/>
              <a:gd name="T33" fmla="*/ 146 h 146"/>
              <a:gd name="T34" fmla="*/ 79 w 97"/>
              <a:gd name="T35" fmla="*/ 146 h 146"/>
              <a:gd name="T36" fmla="*/ 74 w 97"/>
              <a:gd name="T37" fmla="*/ 144 h 146"/>
              <a:gd name="T38" fmla="*/ 73 w 97"/>
              <a:gd name="T39" fmla="*/ 140 h 146"/>
              <a:gd name="T40" fmla="*/ 73 w 97"/>
              <a:gd name="T41" fmla="*/ 75 h 146"/>
              <a:gd name="T42" fmla="*/ 71 w 97"/>
              <a:gd name="T43" fmla="*/ 77 h 146"/>
              <a:gd name="T44" fmla="*/ 4 w 97"/>
              <a:gd name="T45" fmla="*/ 14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7" h="146">
                <a:moveTo>
                  <a:pt x="4" y="144"/>
                </a:moveTo>
                <a:cubicBezTo>
                  <a:pt x="3" y="146"/>
                  <a:pt x="2" y="146"/>
                  <a:pt x="1" y="146"/>
                </a:cubicBezTo>
                <a:cubicBezTo>
                  <a:pt x="0" y="145"/>
                  <a:pt x="0" y="144"/>
                  <a:pt x="0" y="143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1"/>
                  <a:pt x="1" y="0"/>
                </a:cubicBezTo>
                <a:cubicBezTo>
                  <a:pt x="2" y="0"/>
                  <a:pt x="3" y="0"/>
                  <a:pt x="4" y="2"/>
                </a:cubicBezTo>
                <a:cubicBezTo>
                  <a:pt x="71" y="69"/>
                  <a:pt x="71" y="69"/>
                  <a:pt x="71" y="69"/>
                </a:cubicBezTo>
                <a:cubicBezTo>
                  <a:pt x="72" y="69"/>
                  <a:pt x="72" y="70"/>
                  <a:pt x="73" y="70"/>
                </a:cubicBezTo>
                <a:cubicBezTo>
                  <a:pt x="73" y="6"/>
                  <a:pt x="73" y="6"/>
                  <a:pt x="73" y="6"/>
                </a:cubicBezTo>
                <a:cubicBezTo>
                  <a:pt x="73" y="5"/>
                  <a:pt x="73" y="3"/>
                  <a:pt x="74" y="2"/>
                </a:cubicBezTo>
                <a:cubicBezTo>
                  <a:pt x="76" y="1"/>
                  <a:pt x="77" y="0"/>
                  <a:pt x="79" y="0"/>
                </a:cubicBezTo>
                <a:cubicBezTo>
                  <a:pt x="91" y="0"/>
                  <a:pt x="91" y="0"/>
                  <a:pt x="91" y="0"/>
                </a:cubicBezTo>
                <a:cubicBezTo>
                  <a:pt x="92" y="0"/>
                  <a:pt x="94" y="1"/>
                  <a:pt x="95" y="2"/>
                </a:cubicBezTo>
                <a:cubicBezTo>
                  <a:pt x="96" y="3"/>
                  <a:pt x="97" y="5"/>
                  <a:pt x="97" y="6"/>
                </a:cubicBezTo>
                <a:cubicBezTo>
                  <a:pt x="97" y="140"/>
                  <a:pt x="97" y="140"/>
                  <a:pt x="97" y="140"/>
                </a:cubicBezTo>
                <a:cubicBezTo>
                  <a:pt x="97" y="141"/>
                  <a:pt x="96" y="143"/>
                  <a:pt x="95" y="144"/>
                </a:cubicBezTo>
                <a:cubicBezTo>
                  <a:pt x="94" y="145"/>
                  <a:pt x="92" y="146"/>
                  <a:pt x="91" y="146"/>
                </a:cubicBezTo>
                <a:cubicBezTo>
                  <a:pt x="79" y="146"/>
                  <a:pt x="79" y="146"/>
                  <a:pt x="79" y="146"/>
                </a:cubicBezTo>
                <a:cubicBezTo>
                  <a:pt x="77" y="146"/>
                  <a:pt x="76" y="145"/>
                  <a:pt x="74" y="144"/>
                </a:cubicBezTo>
                <a:cubicBezTo>
                  <a:pt x="73" y="143"/>
                  <a:pt x="73" y="141"/>
                  <a:pt x="73" y="140"/>
                </a:cubicBezTo>
                <a:cubicBezTo>
                  <a:pt x="73" y="75"/>
                  <a:pt x="73" y="75"/>
                  <a:pt x="73" y="75"/>
                </a:cubicBezTo>
                <a:cubicBezTo>
                  <a:pt x="72" y="76"/>
                  <a:pt x="72" y="77"/>
                  <a:pt x="71" y="77"/>
                </a:cubicBezTo>
                <a:lnTo>
                  <a:pt x="4" y="14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82"/>
          <p:cNvSpPr>
            <a:spLocks noEditPoints="1"/>
          </p:cNvSpPr>
          <p:nvPr/>
        </p:nvSpPr>
        <p:spPr bwMode="auto">
          <a:xfrm>
            <a:off x="884183" y="2187870"/>
            <a:ext cx="149885" cy="124904"/>
          </a:xfrm>
          <a:custGeom>
            <a:avLst/>
            <a:gdLst>
              <a:gd name="T0" fmla="*/ 2 w 146"/>
              <a:gd name="T1" fmla="*/ 69 h 121"/>
              <a:gd name="T2" fmla="*/ 69 w 146"/>
              <a:gd name="T3" fmla="*/ 2 h 121"/>
              <a:gd name="T4" fmla="*/ 73 w 146"/>
              <a:gd name="T5" fmla="*/ 0 h 121"/>
              <a:gd name="T6" fmla="*/ 77 w 146"/>
              <a:gd name="T7" fmla="*/ 2 h 121"/>
              <a:gd name="T8" fmla="*/ 144 w 146"/>
              <a:gd name="T9" fmla="*/ 69 h 121"/>
              <a:gd name="T10" fmla="*/ 146 w 146"/>
              <a:gd name="T11" fmla="*/ 72 h 121"/>
              <a:gd name="T12" fmla="*/ 143 w 146"/>
              <a:gd name="T13" fmla="*/ 73 h 121"/>
              <a:gd name="T14" fmla="*/ 3 w 146"/>
              <a:gd name="T15" fmla="*/ 73 h 121"/>
              <a:gd name="T16" fmla="*/ 0 w 146"/>
              <a:gd name="T17" fmla="*/ 72 h 121"/>
              <a:gd name="T18" fmla="*/ 2 w 146"/>
              <a:gd name="T19" fmla="*/ 69 h 121"/>
              <a:gd name="T20" fmla="*/ 140 w 146"/>
              <a:gd name="T21" fmla="*/ 121 h 121"/>
              <a:gd name="T22" fmla="*/ 6 w 146"/>
              <a:gd name="T23" fmla="*/ 121 h 121"/>
              <a:gd name="T24" fmla="*/ 2 w 146"/>
              <a:gd name="T25" fmla="*/ 120 h 121"/>
              <a:gd name="T26" fmla="*/ 0 w 146"/>
              <a:gd name="T27" fmla="*/ 115 h 121"/>
              <a:gd name="T28" fmla="*/ 0 w 146"/>
              <a:gd name="T29" fmla="*/ 91 h 121"/>
              <a:gd name="T30" fmla="*/ 2 w 146"/>
              <a:gd name="T31" fmla="*/ 87 h 121"/>
              <a:gd name="T32" fmla="*/ 6 w 146"/>
              <a:gd name="T33" fmla="*/ 85 h 121"/>
              <a:gd name="T34" fmla="*/ 140 w 146"/>
              <a:gd name="T35" fmla="*/ 85 h 121"/>
              <a:gd name="T36" fmla="*/ 144 w 146"/>
              <a:gd name="T37" fmla="*/ 87 h 121"/>
              <a:gd name="T38" fmla="*/ 146 w 146"/>
              <a:gd name="T39" fmla="*/ 91 h 121"/>
              <a:gd name="T40" fmla="*/ 146 w 146"/>
              <a:gd name="T41" fmla="*/ 115 h 121"/>
              <a:gd name="T42" fmla="*/ 144 w 146"/>
              <a:gd name="T43" fmla="*/ 120 h 121"/>
              <a:gd name="T44" fmla="*/ 140 w 146"/>
              <a:gd name="T45" fmla="*/ 121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46" h="121">
                <a:moveTo>
                  <a:pt x="2" y="69"/>
                </a:moveTo>
                <a:cubicBezTo>
                  <a:pt x="69" y="2"/>
                  <a:pt x="69" y="2"/>
                  <a:pt x="69" y="2"/>
                </a:cubicBezTo>
                <a:cubicBezTo>
                  <a:pt x="70" y="0"/>
                  <a:pt x="71" y="0"/>
                  <a:pt x="73" y="0"/>
                </a:cubicBezTo>
                <a:cubicBezTo>
                  <a:pt x="75" y="0"/>
                  <a:pt x="76" y="0"/>
                  <a:pt x="77" y="2"/>
                </a:cubicBezTo>
                <a:cubicBezTo>
                  <a:pt x="144" y="69"/>
                  <a:pt x="144" y="69"/>
                  <a:pt x="144" y="69"/>
                </a:cubicBezTo>
                <a:cubicBezTo>
                  <a:pt x="146" y="70"/>
                  <a:pt x="146" y="71"/>
                  <a:pt x="146" y="72"/>
                </a:cubicBezTo>
                <a:cubicBezTo>
                  <a:pt x="145" y="73"/>
                  <a:pt x="144" y="73"/>
                  <a:pt x="143" y="73"/>
                </a:cubicBezTo>
                <a:cubicBezTo>
                  <a:pt x="3" y="73"/>
                  <a:pt x="3" y="73"/>
                  <a:pt x="3" y="73"/>
                </a:cubicBezTo>
                <a:cubicBezTo>
                  <a:pt x="2" y="73"/>
                  <a:pt x="1" y="73"/>
                  <a:pt x="0" y="72"/>
                </a:cubicBezTo>
                <a:cubicBezTo>
                  <a:pt x="0" y="71"/>
                  <a:pt x="0" y="70"/>
                  <a:pt x="2" y="69"/>
                </a:cubicBezTo>
                <a:close/>
                <a:moveTo>
                  <a:pt x="140" y="121"/>
                </a:moveTo>
                <a:cubicBezTo>
                  <a:pt x="6" y="121"/>
                  <a:pt x="6" y="121"/>
                  <a:pt x="6" y="121"/>
                </a:cubicBezTo>
                <a:cubicBezTo>
                  <a:pt x="5" y="121"/>
                  <a:pt x="3" y="121"/>
                  <a:pt x="2" y="120"/>
                </a:cubicBezTo>
                <a:cubicBezTo>
                  <a:pt x="1" y="118"/>
                  <a:pt x="0" y="117"/>
                  <a:pt x="0" y="115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90"/>
                  <a:pt x="1" y="88"/>
                  <a:pt x="2" y="87"/>
                </a:cubicBezTo>
                <a:cubicBezTo>
                  <a:pt x="3" y="86"/>
                  <a:pt x="5" y="85"/>
                  <a:pt x="6" y="85"/>
                </a:cubicBezTo>
                <a:cubicBezTo>
                  <a:pt x="140" y="85"/>
                  <a:pt x="140" y="85"/>
                  <a:pt x="140" y="85"/>
                </a:cubicBezTo>
                <a:cubicBezTo>
                  <a:pt x="141" y="85"/>
                  <a:pt x="143" y="86"/>
                  <a:pt x="144" y="87"/>
                </a:cubicBezTo>
                <a:cubicBezTo>
                  <a:pt x="145" y="88"/>
                  <a:pt x="146" y="90"/>
                  <a:pt x="146" y="91"/>
                </a:cubicBezTo>
                <a:cubicBezTo>
                  <a:pt x="146" y="115"/>
                  <a:pt x="146" y="115"/>
                  <a:pt x="146" y="115"/>
                </a:cubicBezTo>
                <a:cubicBezTo>
                  <a:pt x="146" y="117"/>
                  <a:pt x="145" y="118"/>
                  <a:pt x="144" y="120"/>
                </a:cubicBezTo>
                <a:cubicBezTo>
                  <a:pt x="143" y="121"/>
                  <a:pt x="141" y="121"/>
                  <a:pt x="140" y="12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83"/>
          <p:cNvSpPr>
            <a:spLocks/>
          </p:cNvSpPr>
          <p:nvPr/>
        </p:nvSpPr>
        <p:spPr bwMode="auto">
          <a:xfrm>
            <a:off x="1091837" y="2166011"/>
            <a:ext cx="101485" cy="157692"/>
          </a:xfrm>
          <a:custGeom>
            <a:avLst/>
            <a:gdLst>
              <a:gd name="T0" fmla="*/ 96 w 98"/>
              <a:gd name="T1" fmla="*/ 26 h 152"/>
              <a:gd name="T2" fmla="*/ 46 w 98"/>
              <a:gd name="T3" fmla="*/ 76 h 152"/>
              <a:gd name="T4" fmla="*/ 96 w 98"/>
              <a:gd name="T5" fmla="*/ 126 h 152"/>
              <a:gd name="T6" fmla="*/ 98 w 98"/>
              <a:gd name="T7" fmla="*/ 130 h 152"/>
              <a:gd name="T8" fmla="*/ 96 w 98"/>
              <a:gd name="T9" fmla="*/ 135 h 152"/>
              <a:gd name="T10" fmla="*/ 80 w 98"/>
              <a:gd name="T11" fmla="*/ 150 h 152"/>
              <a:gd name="T12" fmla="*/ 76 w 98"/>
              <a:gd name="T13" fmla="*/ 152 h 152"/>
              <a:gd name="T14" fmla="*/ 72 w 98"/>
              <a:gd name="T15" fmla="*/ 150 h 152"/>
              <a:gd name="T16" fmla="*/ 2 w 98"/>
              <a:gd name="T17" fmla="*/ 80 h 152"/>
              <a:gd name="T18" fmla="*/ 0 w 98"/>
              <a:gd name="T19" fmla="*/ 76 h 152"/>
              <a:gd name="T20" fmla="*/ 2 w 98"/>
              <a:gd name="T21" fmla="*/ 72 h 152"/>
              <a:gd name="T22" fmla="*/ 72 w 98"/>
              <a:gd name="T23" fmla="*/ 1 h 152"/>
              <a:gd name="T24" fmla="*/ 76 w 98"/>
              <a:gd name="T25" fmla="*/ 0 h 152"/>
              <a:gd name="T26" fmla="*/ 80 w 98"/>
              <a:gd name="T27" fmla="*/ 1 h 152"/>
              <a:gd name="T28" fmla="*/ 96 w 98"/>
              <a:gd name="T29" fmla="*/ 17 h 152"/>
              <a:gd name="T30" fmla="*/ 98 w 98"/>
              <a:gd name="T31" fmla="*/ 21 h 152"/>
              <a:gd name="T32" fmla="*/ 96 w 98"/>
              <a:gd name="T33" fmla="*/ 26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8" h="152">
                <a:moveTo>
                  <a:pt x="96" y="26"/>
                </a:moveTo>
                <a:cubicBezTo>
                  <a:pt x="46" y="76"/>
                  <a:pt x="46" y="76"/>
                  <a:pt x="46" y="76"/>
                </a:cubicBezTo>
                <a:cubicBezTo>
                  <a:pt x="96" y="126"/>
                  <a:pt x="96" y="126"/>
                  <a:pt x="96" y="126"/>
                </a:cubicBezTo>
                <a:cubicBezTo>
                  <a:pt x="97" y="127"/>
                  <a:pt x="98" y="129"/>
                  <a:pt x="98" y="130"/>
                </a:cubicBezTo>
                <a:cubicBezTo>
                  <a:pt x="98" y="132"/>
                  <a:pt x="97" y="133"/>
                  <a:pt x="96" y="135"/>
                </a:cubicBezTo>
                <a:cubicBezTo>
                  <a:pt x="80" y="150"/>
                  <a:pt x="80" y="150"/>
                  <a:pt x="80" y="150"/>
                </a:cubicBezTo>
                <a:cubicBezTo>
                  <a:pt x="79" y="152"/>
                  <a:pt x="78" y="152"/>
                  <a:pt x="76" y="152"/>
                </a:cubicBezTo>
                <a:cubicBezTo>
                  <a:pt x="74" y="152"/>
                  <a:pt x="73" y="152"/>
                  <a:pt x="72" y="150"/>
                </a:cubicBezTo>
                <a:cubicBezTo>
                  <a:pt x="2" y="80"/>
                  <a:pt x="2" y="80"/>
                  <a:pt x="2" y="80"/>
                </a:cubicBezTo>
                <a:cubicBezTo>
                  <a:pt x="0" y="79"/>
                  <a:pt x="0" y="78"/>
                  <a:pt x="0" y="76"/>
                </a:cubicBezTo>
                <a:cubicBezTo>
                  <a:pt x="0" y="74"/>
                  <a:pt x="0" y="73"/>
                  <a:pt x="2" y="72"/>
                </a:cubicBezTo>
                <a:cubicBezTo>
                  <a:pt x="72" y="1"/>
                  <a:pt x="72" y="1"/>
                  <a:pt x="72" y="1"/>
                </a:cubicBezTo>
                <a:cubicBezTo>
                  <a:pt x="73" y="0"/>
                  <a:pt x="74" y="0"/>
                  <a:pt x="76" y="0"/>
                </a:cubicBezTo>
                <a:cubicBezTo>
                  <a:pt x="78" y="0"/>
                  <a:pt x="79" y="0"/>
                  <a:pt x="80" y="1"/>
                </a:cubicBezTo>
                <a:cubicBezTo>
                  <a:pt x="96" y="17"/>
                  <a:pt x="96" y="17"/>
                  <a:pt x="96" y="17"/>
                </a:cubicBezTo>
                <a:cubicBezTo>
                  <a:pt x="97" y="18"/>
                  <a:pt x="98" y="20"/>
                  <a:pt x="98" y="21"/>
                </a:cubicBezTo>
                <a:cubicBezTo>
                  <a:pt x="98" y="23"/>
                  <a:pt x="97" y="25"/>
                  <a:pt x="96" y="2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84"/>
          <p:cNvSpPr>
            <a:spLocks/>
          </p:cNvSpPr>
          <p:nvPr/>
        </p:nvSpPr>
        <p:spPr bwMode="auto">
          <a:xfrm>
            <a:off x="1254213" y="2166011"/>
            <a:ext cx="101485" cy="157692"/>
          </a:xfrm>
          <a:custGeom>
            <a:avLst/>
            <a:gdLst>
              <a:gd name="T0" fmla="*/ 96 w 98"/>
              <a:gd name="T1" fmla="*/ 80 h 152"/>
              <a:gd name="T2" fmla="*/ 26 w 98"/>
              <a:gd name="T3" fmla="*/ 150 h 152"/>
              <a:gd name="T4" fmla="*/ 22 w 98"/>
              <a:gd name="T5" fmla="*/ 152 h 152"/>
              <a:gd name="T6" fmla="*/ 18 w 98"/>
              <a:gd name="T7" fmla="*/ 150 h 152"/>
              <a:gd name="T8" fmla="*/ 2 w 98"/>
              <a:gd name="T9" fmla="*/ 135 h 152"/>
              <a:gd name="T10" fmla="*/ 0 w 98"/>
              <a:gd name="T11" fmla="*/ 130 h 152"/>
              <a:gd name="T12" fmla="*/ 2 w 98"/>
              <a:gd name="T13" fmla="*/ 126 h 152"/>
              <a:gd name="T14" fmla="*/ 52 w 98"/>
              <a:gd name="T15" fmla="*/ 76 h 152"/>
              <a:gd name="T16" fmla="*/ 2 w 98"/>
              <a:gd name="T17" fmla="*/ 26 h 152"/>
              <a:gd name="T18" fmla="*/ 0 w 98"/>
              <a:gd name="T19" fmla="*/ 21 h 152"/>
              <a:gd name="T20" fmla="*/ 2 w 98"/>
              <a:gd name="T21" fmla="*/ 17 h 152"/>
              <a:gd name="T22" fmla="*/ 18 w 98"/>
              <a:gd name="T23" fmla="*/ 1 h 152"/>
              <a:gd name="T24" fmla="*/ 22 w 98"/>
              <a:gd name="T25" fmla="*/ 0 h 152"/>
              <a:gd name="T26" fmla="*/ 26 w 98"/>
              <a:gd name="T27" fmla="*/ 1 h 152"/>
              <a:gd name="T28" fmla="*/ 96 w 98"/>
              <a:gd name="T29" fmla="*/ 72 h 152"/>
              <a:gd name="T30" fmla="*/ 98 w 98"/>
              <a:gd name="T31" fmla="*/ 76 h 152"/>
              <a:gd name="T32" fmla="*/ 96 w 98"/>
              <a:gd name="T33" fmla="*/ 8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8" h="152">
                <a:moveTo>
                  <a:pt x="96" y="80"/>
                </a:moveTo>
                <a:cubicBezTo>
                  <a:pt x="26" y="150"/>
                  <a:pt x="26" y="150"/>
                  <a:pt x="26" y="150"/>
                </a:cubicBezTo>
                <a:cubicBezTo>
                  <a:pt x="25" y="152"/>
                  <a:pt x="24" y="152"/>
                  <a:pt x="22" y="152"/>
                </a:cubicBezTo>
                <a:cubicBezTo>
                  <a:pt x="20" y="152"/>
                  <a:pt x="19" y="152"/>
                  <a:pt x="18" y="150"/>
                </a:cubicBezTo>
                <a:cubicBezTo>
                  <a:pt x="2" y="135"/>
                  <a:pt x="2" y="135"/>
                  <a:pt x="2" y="135"/>
                </a:cubicBezTo>
                <a:cubicBezTo>
                  <a:pt x="1" y="133"/>
                  <a:pt x="0" y="132"/>
                  <a:pt x="0" y="130"/>
                </a:cubicBezTo>
                <a:cubicBezTo>
                  <a:pt x="0" y="129"/>
                  <a:pt x="1" y="127"/>
                  <a:pt x="2" y="126"/>
                </a:cubicBezTo>
                <a:cubicBezTo>
                  <a:pt x="52" y="76"/>
                  <a:pt x="52" y="76"/>
                  <a:pt x="52" y="76"/>
                </a:cubicBezTo>
                <a:cubicBezTo>
                  <a:pt x="2" y="26"/>
                  <a:pt x="2" y="26"/>
                  <a:pt x="2" y="26"/>
                </a:cubicBezTo>
                <a:cubicBezTo>
                  <a:pt x="1" y="25"/>
                  <a:pt x="0" y="23"/>
                  <a:pt x="0" y="21"/>
                </a:cubicBezTo>
                <a:cubicBezTo>
                  <a:pt x="0" y="20"/>
                  <a:pt x="1" y="18"/>
                  <a:pt x="2" y="17"/>
                </a:cubicBezTo>
                <a:cubicBezTo>
                  <a:pt x="18" y="1"/>
                  <a:pt x="18" y="1"/>
                  <a:pt x="18" y="1"/>
                </a:cubicBezTo>
                <a:cubicBezTo>
                  <a:pt x="19" y="0"/>
                  <a:pt x="20" y="0"/>
                  <a:pt x="22" y="0"/>
                </a:cubicBezTo>
                <a:cubicBezTo>
                  <a:pt x="24" y="0"/>
                  <a:pt x="25" y="0"/>
                  <a:pt x="26" y="1"/>
                </a:cubicBezTo>
                <a:cubicBezTo>
                  <a:pt x="96" y="72"/>
                  <a:pt x="96" y="72"/>
                  <a:pt x="96" y="72"/>
                </a:cubicBezTo>
                <a:cubicBezTo>
                  <a:pt x="98" y="73"/>
                  <a:pt x="98" y="74"/>
                  <a:pt x="98" y="76"/>
                </a:cubicBezTo>
                <a:cubicBezTo>
                  <a:pt x="98" y="78"/>
                  <a:pt x="98" y="79"/>
                  <a:pt x="96" y="8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85"/>
          <p:cNvSpPr>
            <a:spLocks noEditPoints="1"/>
          </p:cNvSpPr>
          <p:nvPr/>
        </p:nvSpPr>
        <p:spPr bwMode="auto">
          <a:xfrm>
            <a:off x="1413466" y="2175380"/>
            <a:ext cx="151447" cy="151447"/>
          </a:xfrm>
          <a:custGeom>
            <a:avLst/>
            <a:gdLst>
              <a:gd name="T0" fmla="*/ 136 w 146"/>
              <a:gd name="T1" fmla="*/ 37 h 146"/>
              <a:gd name="T2" fmla="*/ 146 w 146"/>
              <a:gd name="T3" fmla="*/ 73 h 146"/>
              <a:gd name="T4" fmla="*/ 136 w 146"/>
              <a:gd name="T5" fmla="*/ 109 h 146"/>
              <a:gd name="T6" fmla="*/ 109 w 146"/>
              <a:gd name="T7" fmla="*/ 136 h 146"/>
              <a:gd name="T8" fmla="*/ 73 w 146"/>
              <a:gd name="T9" fmla="*/ 146 h 146"/>
              <a:gd name="T10" fmla="*/ 37 w 146"/>
              <a:gd name="T11" fmla="*/ 136 h 146"/>
              <a:gd name="T12" fmla="*/ 10 w 146"/>
              <a:gd name="T13" fmla="*/ 109 h 146"/>
              <a:gd name="T14" fmla="*/ 0 w 146"/>
              <a:gd name="T15" fmla="*/ 73 h 146"/>
              <a:gd name="T16" fmla="*/ 10 w 146"/>
              <a:gd name="T17" fmla="*/ 37 h 146"/>
              <a:gd name="T18" fmla="*/ 37 w 146"/>
              <a:gd name="T19" fmla="*/ 10 h 146"/>
              <a:gd name="T20" fmla="*/ 73 w 146"/>
              <a:gd name="T21" fmla="*/ 0 h 146"/>
              <a:gd name="T22" fmla="*/ 109 w 146"/>
              <a:gd name="T23" fmla="*/ 10 h 146"/>
              <a:gd name="T24" fmla="*/ 136 w 146"/>
              <a:gd name="T25" fmla="*/ 37 h 146"/>
              <a:gd name="T26" fmla="*/ 115 w 146"/>
              <a:gd name="T27" fmla="*/ 79 h 146"/>
              <a:gd name="T28" fmla="*/ 115 w 146"/>
              <a:gd name="T29" fmla="*/ 67 h 146"/>
              <a:gd name="T30" fmla="*/ 114 w 146"/>
              <a:gd name="T31" fmla="*/ 63 h 146"/>
              <a:gd name="T32" fmla="*/ 109 w 146"/>
              <a:gd name="T33" fmla="*/ 61 h 146"/>
              <a:gd name="T34" fmla="*/ 85 w 146"/>
              <a:gd name="T35" fmla="*/ 61 h 146"/>
              <a:gd name="T36" fmla="*/ 85 w 146"/>
              <a:gd name="T37" fmla="*/ 37 h 146"/>
              <a:gd name="T38" fmla="*/ 83 w 146"/>
              <a:gd name="T39" fmla="*/ 32 h 146"/>
              <a:gd name="T40" fmla="*/ 79 w 146"/>
              <a:gd name="T41" fmla="*/ 31 h 146"/>
              <a:gd name="T42" fmla="*/ 67 w 146"/>
              <a:gd name="T43" fmla="*/ 31 h 146"/>
              <a:gd name="T44" fmla="*/ 63 w 146"/>
              <a:gd name="T45" fmla="*/ 32 h 146"/>
              <a:gd name="T46" fmla="*/ 61 w 146"/>
              <a:gd name="T47" fmla="*/ 37 h 146"/>
              <a:gd name="T48" fmla="*/ 61 w 146"/>
              <a:gd name="T49" fmla="*/ 61 h 146"/>
              <a:gd name="T50" fmla="*/ 37 w 146"/>
              <a:gd name="T51" fmla="*/ 61 h 146"/>
              <a:gd name="T52" fmla="*/ 32 w 146"/>
              <a:gd name="T53" fmla="*/ 63 h 146"/>
              <a:gd name="T54" fmla="*/ 31 w 146"/>
              <a:gd name="T55" fmla="*/ 67 h 146"/>
              <a:gd name="T56" fmla="*/ 31 w 146"/>
              <a:gd name="T57" fmla="*/ 79 h 146"/>
              <a:gd name="T58" fmla="*/ 32 w 146"/>
              <a:gd name="T59" fmla="*/ 83 h 146"/>
              <a:gd name="T60" fmla="*/ 37 w 146"/>
              <a:gd name="T61" fmla="*/ 85 h 146"/>
              <a:gd name="T62" fmla="*/ 61 w 146"/>
              <a:gd name="T63" fmla="*/ 85 h 146"/>
              <a:gd name="T64" fmla="*/ 61 w 146"/>
              <a:gd name="T65" fmla="*/ 109 h 146"/>
              <a:gd name="T66" fmla="*/ 63 w 146"/>
              <a:gd name="T67" fmla="*/ 114 h 146"/>
              <a:gd name="T68" fmla="*/ 67 w 146"/>
              <a:gd name="T69" fmla="*/ 115 h 146"/>
              <a:gd name="T70" fmla="*/ 79 w 146"/>
              <a:gd name="T71" fmla="*/ 115 h 146"/>
              <a:gd name="T72" fmla="*/ 83 w 146"/>
              <a:gd name="T73" fmla="*/ 114 h 146"/>
              <a:gd name="T74" fmla="*/ 85 w 146"/>
              <a:gd name="T75" fmla="*/ 109 h 146"/>
              <a:gd name="T76" fmla="*/ 85 w 146"/>
              <a:gd name="T77" fmla="*/ 85 h 146"/>
              <a:gd name="T78" fmla="*/ 109 w 146"/>
              <a:gd name="T79" fmla="*/ 85 h 146"/>
              <a:gd name="T80" fmla="*/ 114 w 146"/>
              <a:gd name="T81" fmla="*/ 83 h 146"/>
              <a:gd name="T82" fmla="*/ 115 w 146"/>
              <a:gd name="T83" fmla="*/ 7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6" h="146">
                <a:moveTo>
                  <a:pt x="136" y="37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1"/>
                  <a:pt x="121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5" y="129"/>
                  <a:pt x="17" y="121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7"/>
                </a:cubicBezTo>
                <a:cubicBezTo>
                  <a:pt x="17" y="25"/>
                  <a:pt x="25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1" y="17"/>
                  <a:pt x="129" y="25"/>
                  <a:pt x="136" y="37"/>
                </a:cubicBezTo>
                <a:close/>
                <a:moveTo>
                  <a:pt x="115" y="79"/>
                </a:moveTo>
                <a:cubicBezTo>
                  <a:pt x="115" y="67"/>
                  <a:pt x="115" y="67"/>
                  <a:pt x="115" y="67"/>
                </a:cubicBezTo>
                <a:cubicBezTo>
                  <a:pt x="115" y="65"/>
                  <a:pt x="115" y="64"/>
                  <a:pt x="114" y="63"/>
                </a:cubicBezTo>
                <a:cubicBezTo>
                  <a:pt x="112" y="61"/>
                  <a:pt x="111" y="61"/>
                  <a:pt x="109" y="61"/>
                </a:cubicBezTo>
                <a:cubicBezTo>
                  <a:pt x="85" y="61"/>
                  <a:pt x="85" y="61"/>
                  <a:pt x="85" y="61"/>
                </a:cubicBezTo>
                <a:cubicBezTo>
                  <a:pt x="85" y="37"/>
                  <a:pt x="85" y="37"/>
                  <a:pt x="85" y="37"/>
                </a:cubicBezTo>
                <a:cubicBezTo>
                  <a:pt x="85" y="35"/>
                  <a:pt x="85" y="34"/>
                  <a:pt x="83" y="32"/>
                </a:cubicBezTo>
                <a:cubicBezTo>
                  <a:pt x="82" y="31"/>
                  <a:pt x="81" y="31"/>
                  <a:pt x="79" y="31"/>
                </a:cubicBezTo>
                <a:cubicBezTo>
                  <a:pt x="67" y="31"/>
                  <a:pt x="67" y="31"/>
                  <a:pt x="67" y="31"/>
                </a:cubicBezTo>
                <a:cubicBezTo>
                  <a:pt x="65" y="31"/>
                  <a:pt x="64" y="31"/>
                  <a:pt x="63" y="32"/>
                </a:cubicBezTo>
                <a:cubicBezTo>
                  <a:pt x="61" y="34"/>
                  <a:pt x="61" y="35"/>
                  <a:pt x="61" y="37"/>
                </a:cubicBezTo>
                <a:cubicBezTo>
                  <a:pt x="61" y="61"/>
                  <a:pt x="61" y="61"/>
                  <a:pt x="61" y="61"/>
                </a:cubicBezTo>
                <a:cubicBezTo>
                  <a:pt x="37" y="61"/>
                  <a:pt x="37" y="61"/>
                  <a:pt x="37" y="61"/>
                </a:cubicBezTo>
                <a:cubicBezTo>
                  <a:pt x="35" y="61"/>
                  <a:pt x="34" y="61"/>
                  <a:pt x="32" y="63"/>
                </a:cubicBezTo>
                <a:cubicBezTo>
                  <a:pt x="31" y="64"/>
                  <a:pt x="31" y="65"/>
                  <a:pt x="31" y="67"/>
                </a:cubicBezTo>
                <a:cubicBezTo>
                  <a:pt x="31" y="79"/>
                  <a:pt x="31" y="79"/>
                  <a:pt x="31" y="79"/>
                </a:cubicBezTo>
                <a:cubicBezTo>
                  <a:pt x="31" y="81"/>
                  <a:pt x="31" y="82"/>
                  <a:pt x="32" y="83"/>
                </a:cubicBezTo>
                <a:cubicBezTo>
                  <a:pt x="34" y="84"/>
                  <a:pt x="35" y="85"/>
                  <a:pt x="37" y="85"/>
                </a:cubicBezTo>
                <a:cubicBezTo>
                  <a:pt x="61" y="85"/>
                  <a:pt x="61" y="85"/>
                  <a:pt x="61" y="85"/>
                </a:cubicBezTo>
                <a:cubicBezTo>
                  <a:pt x="61" y="109"/>
                  <a:pt x="61" y="109"/>
                  <a:pt x="61" y="109"/>
                </a:cubicBezTo>
                <a:cubicBezTo>
                  <a:pt x="61" y="111"/>
                  <a:pt x="61" y="112"/>
                  <a:pt x="63" y="114"/>
                </a:cubicBezTo>
                <a:cubicBezTo>
                  <a:pt x="64" y="115"/>
                  <a:pt x="65" y="115"/>
                  <a:pt x="67" y="115"/>
                </a:cubicBezTo>
                <a:cubicBezTo>
                  <a:pt x="79" y="115"/>
                  <a:pt x="79" y="115"/>
                  <a:pt x="79" y="115"/>
                </a:cubicBezTo>
                <a:cubicBezTo>
                  <a:pt x="81" y="115"/>
                  <a:pt x="82" y="115"/>
                  <a:pt x="83" y="114"/>
                </a:cubicBezTo>
                <a:cubicBezTo>
                  <a:pt x="85" y="112"/>
                  <a:pt x="85" y="111"/>
                  <a:pt x="85" y="109"/>
                </a:cubicBezTo>
                <a:cubicBezTo>
                  <a:pt x="85" y="85"/>
                  <a:pt x="85" y="85"/>
                  <a:pt x="85" y="85"/>
                </a:cubicBezTo>
                <a:cubicBezTo>
                  <a:pt x="109" y="85"/>
                  <a:pt x="109" y="85"/>
                  <a:pt x="109" y="85"/>
                </a:cubicBezTo>
                <a:cubicBezTo>
                  <a:pt x="111" y="85"/>
                  <a:pt x="112" y="84"/>
                  <a:pt x="114" y="83"/>
                </a:cubicBezTo>
                <a:cubicBezTo>
                  <a:pt x="115" y="82"/>
                  <a:pt x="115" y="81"/>
                  <a:pt x="115" y="7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6"/>
          <p:cNvSpPr>
            <a:spLocks noEditPoints="1"/>
          </p:cNvSpPr>
          <p:nvPr/>
        </p:nvSpPr>
        <p:spPr bwMode="auto">
          <a:xfrm>
            <a:off x="1607068" y="2175380"/>
            <a:ext cx="149885" cy="151447"/>
          </a:xfrm>
          <a:custGeom>
            <a:avLst/>
            <a:gdLst>
              <a:gd name="T0" fmla="*/ 136 w 145"/>
              <a:gd name="T1" fmla="*/ 37 h 146"/>
              <a:gd name="T2" fmla="*/ 145 w 145"/>
              <a:gd name="T3" fmla="*/ 73 h 146"/>
              <a:gd name="T4" fmla="*/ 136 w 145"/>
              <a:gd name="T5" fmla="*/ 109 h 146"/>
              <a:gd name="T6" fmla="*/ 109 w 145"/>
              <a:gd name="T7" fmla="*/ 136 h 146"/>
              <a:gd name="T8" fmla="*/ 73 w 145"/>
              <a:gd name="T9" fmla="*/ 146 h 146"/>
              <a:gd name="T10" fmla="*/ 36 w 145"/>
              <a:gd name="T11" fmla="*/ 136 h 146"/>
              <a:gd name="T12" fmla="*/ 10 w 145"/>
              <a:gd name="T13" fmla="*/ 109 h 146"/>
              <a:gd name="T14" fmla="*/ 0 w 145"/>
              <a:gd name="T15" fmla="*/ 73 h 146"/>
              <a:gd name="T16" fmla="*/ 10 w 145"/>
              <a:gd name="T17" fmla="*/ 37 h 146"/>
              <a:gd name="T18" fmla="*/ 36 w 145"/>
              <a:gd name="T19" fmla="*/ 10 h 146"/>
              <a:gd name="T20" fmla="*/ 73 w 145"/>
              <a:gd name="T21" fmla="*/ 0 h 146"/>
              <a:gd name="T22" fmla="*/ 109 w 145"/>
              <a:gd name="T23" fmla="*/ 10 h 146"/>
              <a:gd name="T24" fmla="*/ 136 w 145"/>
              <a:gd name="T25" fmla="*/ 37 h 146"/>
              <a:gd name="T26" fmla="*/ 115 w 145"/>
              <a:gd name="T27" fmla="*/ 79 h 146"/>
              <a:gd name="T28" fmla="*/ 115 w 145"/>
              <a:gd name="T29" fmla="*/ 67 h 146"/>
              <a:gd name="T30" fmla="*/ 113 w 145"/>
              <a:gd name="T31" fmla="*/ 63 h 146"/>
              <a:gd name="T32" fmla="*/ 109 w 145"/>
              <a:gd name="T33" fmla="*/ 61 h 146"/>
              <a:gd name="T34" fmla="*/ 36 w 145"/>
              <a:gd name="T35" fmla="*/ 61 h 146"/>
              <a:gd name="T36" fmla="*/ 32 w 145"/>
              <a:gd name="T37" fmla="*/ 63 h 146"/>
              <a:gd name="T38" fmla="*/ 30 w 145"/>
              <a:gd name="T39" fmla="*/ 67 h 146"/>
              <a:gd name="T40" fmla="*/ 30 w 145"/>
              <a:gd name="T41" fmla="*/ 79 h 146"/>
              <a:gd name="T42" fmla="*/ 32 w 145"/>
              <a:gd name="T43" fmla="*/ 83 h 146"/>
              <a:gd name="T44" fmla="*/ 36 w 145"/>
              <a:gd name="T45" fmla="*/ 85 h 146"/>
              <a:gd name="T46" fmla="*/ 109 w 145"/>
              <a:gd name="T47" fmla="*/ 85 h 146"/>
              <a:gd name="T48" fmla="*/ 113 w 145"/>
              <a:gd name="T49" fmla="*/ 83 h 146"/>
              <a:gd name="T50" fmla="*/ 115 w 145"/>
              <a:gd name="T51" fmla="*/ 7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5" h="146">
                <a:moveTo>
                  <a:pt x="136" y="37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6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7" y="142"/>
                  <a:pt x="36" y="136"/>
                </a:cubicBezTo>
                <a:cubicBezTo>
                  <a:pt x="25" y="129"/>
                  <a:pt x="16" y="121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7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6" y="37"/>
                </a:cubicBezTo>
                <a:close/>
                <a:moveTo>
                  <a:pt x="115" y="79"/>
                </a:moveTo>
                <a:cubicBezTo>
                  <a:pt x="115" y="67"/>
                  <a:pt x="115" y="67"/>
                  <a:pt x="115" y="67"/>
                </a:cubicBezTo>
                <a:cubicBezTo>
                  <a:pt x="115" y="65"/>
                  <a:pt x="115" y="64"/>
                  <a:pt x="113" y="63"/>
                </a:cubicBezTo>
                <a:cubicBezTo>
                  <a:pt x="112" y="61"/>
                  <a:pt x="111" y="61"/>
                  <a:pt x="109" y="61"/>
                </a:cubicBezTo>
                <a:cubicBezTo>
                  <a:pt x="36" y="61"/>
                  <a:pt x="36" y="61"/>
                  <a:pt x="36" y="61"/>
                </a:cubicBezTo>
                <a:cubicBezTo>
                  <a:pt x="35" y="61"/>
                  <a:pt x="33" y="61"/>
                  <a:pt x="32" y="63"/>
                </a:cubicBezTo>
                <a:cubicBezTo>
                  <a:pt x="31" y="64"/>
                  <a:pt x="30" y="65"/>
                  <a:pt x="30" y="67"/>
                </a:cubicBezTo>
                <a:cubicBezTo>
                  <a:pt x="30" y="79"/>
                  <a:pt x="30" y="79"/>
                  <a:pt x="30" y="79"/>
                </a:cubicBezTo>
                <a:cubicBezTo>
                  <a:pt x="30" y="81"/>
                  <a:pt x="31" y="82"/>
                  <a:pt x="32" y="83"/>
                </a:cubicBezTo>
                <a:cubicBezTo>
                  <a:pt x="33" y="84"/>
                  <a:pt x="35" y="85"/>
                  <a:pt x="36" y="85"/>
                </a:cubicBezTo>
                <a:cubicBezTo>
                  <a:pt x="109" y="85"/>
                  <a:pt x="109" y="85"/>
                  <a:pt x="109" y="85"/>
                </a:cubicBezTo>
                <a:cubicBezTo>
                  <a:pt x="111" y="85"/>
                  <a:pt x="112" y="84"/>
                  <a:pt x="113" y="83"/>
                </a:cubicBezTo>
                <a:cubicBezTo>
                  <a:pt x="115" y="82"/>
                  <a:pt x="115" y="81"/>
                  <a:pt x="115" y="7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7"/>
          <p:cNvSpPr>
            <a:spLocks noEditPoints="1"/>
          </p:cNvSpPr>
          <p:nvPr/>
        </p:nvSpPr>
        <p:spPr bwMode="auto">
          <a:xfrm>
            <a:off x="1800670" y="2175380"/>
            <a:ext cx="149885" cy="151447"/>
          </a:xfrm>
          <a:custGeom>
            <a:avLst/>
            <a:gdLst>
              <a:gd name="T0" fmla="*/ 135 w 145"/>
              <a:gd name="T1" fmla="*/ 37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3 w 145"/>
              <a:gd name="T9" fmla="*/ 146 h 146"/>
              <a:gd name="T10" fmla="*/ 36 w 145"/>
              <a:gd name="T11" fmla="*/ 136 h 146"/>
              <a:gd name="T12" fmla="*/ 10 w 145"/>
              <a:gd name="T13" fmla="*/ 109 h 146"/>
              <a:gd name="T14" fmla="*/ 0 w 145"/>
              <a:gd name="T15" fmla="*/ 73 h 146"/>
              <a:gd name="T16" fmla="*/ 10 w 145"/>
              <a:gd name="T17" fmla="*/ 37 h 146"/>
              <a:gd name="T18" fmla="*/ 36 w 145"/>
              <a:gd name="T19" fmla="*/ 10 h 146"/>
              <a:gd name="T20" fmla="*/ 73 w 145"/>
              <a:gd name="T21" fmla="*/ 0 h 146"/>
              <a:gd name="T22" fmla="*/ 109 w 145"/>
              <a:gd name="T23" fmla="*/ 10 h 146"/>
              <a:gd name="T24" fmla="*/ 135 w 145"/>
              <a:gd name="T25" fmla="*/ 37 h 146"/>
              <a:gd name="T26" fmla="*/ 109 w 145"/>
              <a:gd name="T27" fmla="*/ 94 h 146"/>
              <a:gd name="T28" fmla="*/ 107 w 145"/>
              <a:gd name="T29" fmla="*/ 90 h 146"/>
              <a:gd name="T30" fmla="*/ 90 w 145"/>
              <a:gd name="T31" fmla="*/ 73 h 146"/>
              <a:gd name="T32" fmla="*/ 107 w 145"/>
              <a:gd name="T33" fmla="*/ 56 h 146"/>
              <a:gd name="T34" fmla="*/ 109 w 145"/>
              <a:gd name="T35" fmla="*/ 52 h 146"/>
              <a:gd name="T36" fmla="*/ 107 w 145"/>
              <a:gd name="T37" fmla="*/ 47 h 146"/>
              <a:gd name="T38" fmla="*/ 98 w 145"/>
              <a:gd name="T39" fmla="*/ 39 h 146"/>
              <a:gd name="T40" fmla="*/ 94 w 145"/>
              <a:gd name="T41" fmla="*/ 37 h 146"/>
              <a:gd name="T42" fmla="*/ 90 w 145"/>
              <a:gd name="T43" fmla="*/ 39 h 146"/>
              <a:gd name="T44" fmla="*/ 73 w 145"/>
              <a:gd name="T45" fmla="*/ 56 h 146"/>
              <a:gd name="T46" fmla="*/ 55 w 145"/>
              <a:gd name="T47" fmla="*/ 39 h 146"/>
              <a:gd name="T48" fmla="*/ 51 w 145"/>
              <a:gd name="T49" fmla="*/ 37 h 146"/>
              <a:gd name="T50" fmla="*/ 47 w 145"/>
              <a:gd name="T51" fmla="*/ 39 h 146"/>
              <a:gd name="T52" fmla="*/ 38 w 145"/>
              <a:gd name="T53" fmla="*/ 47 h 146"/>
              <a:gd name="T54" fmla="*/ 37 w 145"/>
              <a:gd name="T55" fmla="*/ 52 h 146"/>
              <a:gd name="T56" fmla="*/ 38 w 145"/>
              <a:gd name="T57" fmla="*/ 56 h 146"/>
              <a:gd name="T58" fmla="*/ 55 w 145"/>
              <a:gd name="T59" fmla="*/ 73 h 146"/>
              <a:gd name="T60" fmla="*/ 38 w 145"/>
              <a:gd name="T61" fmla="*/ 90 h 146"/>
              <a:gd name="T62" fmla="*/ 37 w 145"/>
              <a:gd name="T63" fmla="*/ 94 h 146"/>
              <a:gd name="T64" fmla="*/ 38 w 145"/>
              <a:gd name="T65" fmla="*/ 99 h 146"/>
              <a:gd name="T66" fmla="*/ 47 w 145"/>
              <a:gd name="T67" fmla="*/ 107 h 146"/>
              <a:gd name="T68" fmla="*/ 51 w 145"/>
              <a:gd name="T69" fmla="*/ 109 h 146"/>
              <a:gd name="T70" fmla="*/ 55 w 145"/>
              <a:gd name="T71" fmla="*/ 107 h 146"/>
              <a:gd name="T72" fmla="*/ 73 w 145"/>
              <a:gd name="T73" fmla="*/ 90 h 146"/>
              <a:gd name="T74" fmla="*/ 90 w 145"/>
              <a:gd name="T75" fmla="*/ 107 h 146"/>
              <a:gd name="T76" fmla="*/ 94 w 145"/>
              <a:gd name="T77" fmla="*/ 109 h 146"/>
              <a:gd name="T78" fmla="*/ 98 w 145"/>
              <a:gd name="T79" fmla="*/ 107 h 146"/>
              <a:gd name="T80" fmla="*/ 107 w 145"/>
              <a:gd name="T81" fmla="*/ 99 h 146"/>
              <a:gd name="T82" fmla="*/ 109 w 145"/>
              <a:gd name="T83" fmla="*/ 9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5" h="146">
                <a:moveTo>
                  <a:pt x="135" y="37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5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1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7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5" y="37"/>
                </a:cubicBezTo>
                <a:close/>
                <a:moveTo>
                  <a:pt x="109" y="94"/>
                </a:moveTo>
                <a:cubicBezTo>
                  <a:pt x="109" y="93"/>
                  <a:pt x="108" y="91"/>
                  <a:pt x="107" y="90"/>
                </a:cubicBezTo>
                <a:cubicBezTo>
                  <a:pt x="90" y="73"/>
                  <a:pt x="90" y="73"/>
                  <a:pt x="90" y="73"/>
                </a:cubicBezTo>
                <a:cubicBezTo>
                  <a:pt x="107" y="56"/>
                  <a:pt x="107" y="56"/>
                  <a:pt x="107" y="56"/>
                </a:cubicBezTo>
                <a:cubicBezTo>
                  <a:pt x="108" y="55"/>
                  <a:pt x="109" y="53"/>
                  <a:pt x="109" y="52"/>
                </a:cubicBezTo>
                <a:cubicBezTo>
                  <a:pt x="109" y="50"/>
                  <a:pt x="108" y="48"/>
                  <a:pt x="107" y="47"/>
                </a:cubicBezTo>
                <a:cubicBezTo>
                  <a:pt x="98" y="39"/>
                  <a:pt x="98" y="39"/>
                  <a:pt x="98" y="39"/>
                </a:cubicBezTo>
                <a:cubicBezTo>
                  <a:pt x="97" y="38"/>
                  <a:pt x="96" y="37"/>
                  <a:pt x="94" y="37"/>
                </a:cubicBezTo>
                <a:cubicBezTo>
                  <a:pt x="92" y="37"/>
                  <a:pt x="91" y="38"/>
                  <a:pt x="90" y="39"/>
                </a:cubicBezTo>
                <a:cubicBezTo>
                  <a:pt x="73" y="56"/>
                  <a:pt x="73" y="56"/>
                  <a:pt x="73" y="56"/>
                </a:cubicBezTo>
                <a:cubicBezTo>
                  <a:pt x="55" y="39"/>
                  <a:pt x="55" y="39"/>
                  <a:pt x="55" y="39"/>
                </a:cubicBezTo>
                <a:cubicBezTo>
                  <a:pt x="54" y="38"/>
                  <a:pt x="53" y="37"/>
                  <a:pt x="51" y="37"/>
                </a:cubicBezTo>
                <a:cubicBezTo>
                  <a:pt x="49" y="37"/>
                  <a:pt x="48" y="38"/>
                  <a:pt x="47" y="39"/>
                </a:cubicBezTo>
                <a:cubicBezTo>
                  <a:pt x="38" y="47"/>
                  <a:pt x="38" y="47"/>
                  <a:pt x="38" y="47"/>
                </a:cubicBezTo>
                <a:cubicBezTo>
                  <a:pt x="37" y="48"/>
                  <a:pt x="37" y="50"/>
                  <a:pt x="37" y="52"/>
                </a:cubicBezTo>
                <a:cubicBezTo>
                  <a:pt x="37" y="53"/>
                  <a:pt x="37" y="55"/>
                  <a:pt x="38" y="56"/>
                </a:cubicBezTo>
                <a:cubicBezTo>
                  <a:pt x="55" y="73"/>
                  <a:pt x="55" y="73"/>
                  <a:pt x="55" y="73"/>
                </a:cubicBezTo>
                <a:cubicBezTo>
                  <a:pt x="38" y="90"/>
                  <a:pt x="38" y="90"/>
                  <a:pt x="38" y="90"/>
                </a:cubicBezTo>
                <a:cubicBezTo>
                  <a:pt x="37" y="91"/>
                  <a:pt x="37" y="93"/>
                  <a:pt x="37" y="94"/>
                </a:cubicBezTo>
                <a:cubicBezTo>
                  <a:pt x="37" y="96"/>
                  <a:pt x="37" y="97"/>
                  <a:pt x="38" y="99"/>
                </a:cubicBezTo>
                <a:cubicBezTo>
                  <a:pt x="47" y="107"/>
                  <a:pt x="47" y="107"/>
                  <a:pt x="47" y="107"/>
                </a:cubicBezTo>
                <a:cubicBezTo>
                  <a:pt x="48" y="108"/>
                  <a:pt x="49" y="109"/>
                  <a:pt x="51" y="109"/>
                </a:cubicBezTo>
                <a:cubicBezTo>
                  <a:pt x="53" y="109"/>
                  <a:pt x="54" y="108"/>
                  <a:pt x="55" y="107"/>
                </a:cubicBezTo>
                <a:cubicBezTo>
                  <a:pt x="73" y="90"/>
                  <a:pt x="73" y="90"/>
                  <a:pt x="73" y="90"/>
                </a:cubicBezTo>
                <a:cubicBezTo>
                  <a:pt x="90" y="107"/>
                  <a:pt x="90" y="107"/>
                  <a:pt x="90" y="107"/>
                </a:cubicBezTo>
                <a:cubicBezTo>
                  <a:pt x="91" y="108"/>
                  <a:pt x="92" y="109"/>
                  <a:pt x="94" y="109"/>
                </a:cubicBezTo>
                <a:cubicBezTo>
                  <a:pt x="96" y="109"/>
                  <a:pt x="97" y="108"/>
                  <a:pt x="98" y="107"/>
                </a:cubicBezTo>
                <a:cubicBezTo>
                  <a:pt x="107" y="99"/>
                  <a:pt x="107" y="99"/>
                  <a:pt x="107" y="99"/>
                </a:cubicBezTo>
                <a:cubicBezTo>
                  <a:pt x="108" y="97"/>
                  <a:pt x="109" y="96"/>
                  <a:pt x="109" y="9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8"/>
          <p:cNvSpPr>
            <a:spLocks noEditPoints="1"/>
          </p:cNvSpPr>
          <p:nvPr/>
        </p:nvSpPr>
        <p:spPr bwMode="auto">
          <a:xfrm>
            <a:off x="1994272" y="2175380"/>
            <a:ext cx="149885" cy="151447"/>
          </a:xfrm>
          <a:custGeom>
            <a:avLst/>
            <a:gdLst>
              <a:gd name="T0" fmla="*/ 135 w 145"/>
              <a:gd name="T1" fmla="*/ 37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2 w 145"/>
              <a:gd name="T9" fmla="*/ 146 h 146"/>
              <a:gd name="T10" fmla="*/ 36 w 145"/>
              <a:gd name="T11" fmla="*/ 136 h 146"/>
              <a:gd name="T12" fmla="*/ 9 w 145"/>
              <a:gd name="T13" fmla="*/ 109 h 146"/>
              <a:gd name="T14" fmla="*/ 0 w 145"/>
              <a:gd name="T15" fmla="*/ 73 h 146"/>
              <a:gd name="T16" fmla="*/ 9 w 145"/>
              <a:gd name="T17" fmla="*/ 37 h 146"/>
              <a:gd name="T18" fmla="*/ 36 w 145"/>
              <a:gd name="T19" fmla="*/ 10 h 146"/>
              <a:gd name="T20" fmla="*/ 72 w 145"/>
              <a:gd name="T21" fmla="*/ 0 h 146"/>
              <a:gd name="T22" fmla="*/ 109 w 145"/>
              <a:gd name="T23" fmla="*/ 10 h 146"/>
              <a:gd name="T24" fmla="*/ 135 w 145"/>
              <a:gd name="T25" fmla="*/ 37 h 146"/>
              <a:gd name="T26" fmla="*/ 121 w 145"/>
              <a:gd name="T27" fmla="*/ 58 h 146"/>
              <a:gd name="T28" fmla="*/ 119 w 145"/>
              <a:gd name="T29" fmla="*/ 53 h 146"/>
              <a:gd name="T30" fmla="*/ 111 w 145"/>
              <a:gd name="T31" fmla="*/ 45 h 146"/>
              <a:gd name="T32" fmla="*/ 107 w 145"/>
              <a:gd name="T33" fmla="*/ 43 h 146"/>
              <a:gd name="T34" fmla="*/ 102 w 145"/>
              <a:gd name="T35" fmla="*/ 45 h 146"/>
              <a:gd name="T36" fmla="*/ 64 w 145"/>
              <a:gd name="T37" fmla="*/ 83 h 146"/>
              <a:gd name="T38" fmla="*/ 42 w 145"/>
              <a:gd name="T39" fmla="*/ 62 h 146"/>
              <a:gd name="T40" fmla="*/ 38 w 145"/>
              <a:gd name="T41" fmla="*/ 60 h 146"/>
              <a:gd name="T42" fmla="*/ 34 w 145"/>
              <a:gd name="T43" fmla="*/ 62 h 146"/>
              <a:gd name="T44" fmla="*/ 25 w 145"/>
              <a:gd name="T45" fmla="*/ 70 h 146"/>
              <a:gd name="T46" fmla="*/ 24 w 145"/>
              <a:gd name="T47" fmla="*/ 75 h 146"/>
              <a:gd name="T48" fmla="*/ 25 w 145"/>
              <a:gd name="T49" fmla="*/ 79 h 146"/>
              <a:gd name="T50" fmla="*/ 59 w 145"/>
              <a:gd name="T51" fmla="*/ 113 h 146"/>
              <a:gd name="T52" fmla="*/ 64 w 145"/>
              <a:gd name="T53" fmla="*/ 115 h 146"/>
              <a:gd name="T54" fmla="*/ 68 w 145"/>
              <a:gd name="T55" fmla="*/ 113 h 146"/>
              <a:gd name="T56" fmla="*/ 119 w 145"/>
              <a:gd name="T57" fmla="*/ 62 h 146"/>
              <a:gd name="T58" fmla="*/ 121 w 145"/>
              <a:gd name="T59" fmla="*/ 5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5" h="146">
                <a:moveTo>
                  <a:pt x="135" y="37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5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5" y="146"/>
                  <a:pt x="72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1"/>
                  <a:pt x="9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9" y="37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2" y="0"/>
                </a:cubicBezTo>
                <a:cubicBezTo>
                  <a:pt x="85" y="0"/>
                  <a:pt x="98" y="4"/>
                  <a:pt x="109" y="10"/>
                </a:cubicBezTo>
                <a:cubicBezTo>
                  <a:pt x="120" y="17"/>
                  <a:pt x="129" y="25"/>
                  <a:pt x="135" y="37"/>
                </a:cubicBezTo>
                <a:close/>
                <a:moveTo>
                  <a:pt x="121" y="58"/>
                </a:moveTo>
                <a:cubicBezTo>
                  <a:pt x="121" y="56"/>
                  <a:pt x="121" y="54"/>
                  <a:pt x="119" y="53"/>
                </a:cubicBezTo>
                <a:cubicBezTo>
                  <a:pt x="111" y="45"/>
                  <a:pt x="111" y="45"/>
                  <a:pt x="111" y="45"/>
                </a:cubicBezTo>
                <a:cubicBezTo>
                  <a:pt x="110" y="44"/>
                  <a:pt x="108" y="43"/>
                  <a:pt x="107" y="43"/>
                </a:cubicBezTo>
                <a:cubicBezTo>
                  <a:pt x="105" y="43"/>
                  <a:pt x="103" y="44"/>
                  <a:pt x="102" y="45"/>
                </a:cubicBezTo>
                <a:cubicBezTo>
                  <a:pt x="64" y="83"/>
                  <a:pt x="64" y="83"/>
                  <a:pt x="64" y="83"/>
                </a:cubicBezTo>
                <a:cubicBezTo>
                  <a:pt x="42" y="62"/>
                  <a:pt x="42" y="62"/>
                  <a:pt x="42" y="62"/>
                </a:cubicBezTo>
                <a:cubicBezTo>
                  <a:pt x="41" y="61"/>
                  <a:pt x="40" y="60"/>
                  <a:pt x="38" y="60"/>
                </a:cubicBezTo>
                <a:cubicBezTo>
                  <a:pt x="36" y="60"/>
                  <a:pt x="35" y="61"/>
                  <a:pt x="34" y="62"/>
                </a:cubicBezTo>
                <a:cubicBezTo>
                  <a:pt x="25" y="70"/>
                  <a:pt x="25" y="70"/>
                  <a:pt x="25" y="70"/>
                </a:cubicBezTo>
                <a:cubicBezTo>
                  <a:pt x="24" y="72"/>
                  <a:pt x="24" y="73"/>
                  <a:pt x="24" y="75"/>
                </a:cubicBezTo>
                <a:cubicBezTo>
                  <a:pt x="24" y="76"/>
                  <a:pt x="24" y="78"/>
                  <a:pt x="25" y="7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61" y="114"/>
                  <a:pt x="62" y="115"/>
                  <a:pt x="64" y="115"/>
                </a:cubicBezTo>
                <a:cubicBezTo>
                  <a:pt x="65" y="115"/>
                  <a:pt x="67" y="114"/>
                  <a:pt x="68" y="113"/>
                </a:cubicBezTo>
                <a:cubicBezTo>
                  <a:pt x="119" y="62"/>
                  <a:pt x="119" y="62"/>
                  <a:pt x="119" y="62"/>
                </a:cubicBezTo>
                <a:cubicBezTo>
                  <a:pt x="121" y="61"/>
                  <a:pt x="121" y="59"/>
                  <a:pt x="121" y="5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9"/>
          <p:cNvSpPr>
            <a:spLocks noEditPoints="1"/>
          </p:cNvSpPr>
          <p:nvPr/>
        </p:nvSpPr>
        <p:spPr bwMode="auto">
          <a:xfrm>
            <a:off x="2186313" y="2175380"/>
            <a:ext cx="151447" cy="151447"/>
          </a:xfrm>
          <a:custGeom>
            <a:avLst/>
            <a:gdLst>
              <a:gd name="T0" fmla="*/ 136 w 146"/>
              <a:gd name="T1" fmla="*/ 37 h 146"/>
              <a:gd name="T2" fmla="*/ 146 w 146"/>
              <a:gd name="T3" fmla="*/ 73 h 146"/>
              <a:gd name="T4" fmla="*/ 136 w 146"/>
              <a:gd name="T5" fmla="*/ 109 h 146"/>
              <a:gd name="T6" fmla="*/ 110 w 146"/>
              <a:gd name="T7" fmla="*/ 136 h 146"/>
              <a:gd name="T8" fmla="*/ 73 w 146"/>
              <a:gd name="T9" fmla="*/ 146 h 146"/>
              <a:gd name="T10" fmla="*/ 37 w 146"/>
              <a:gd name="T11" fmla="*/ 136 h 146"/>
              <a:gd name="T12" fmla="*/ 10 w 146"/>
              <a:gd name="T13" fmla="*/ 109 h 146"/>
              <a:gd name="T14" fmla="*/ 0 w 146"/>
              <a:gd name="T15" fmla="*/ 73 h 146"/>
              <a:gd name="T16" fmla="*/ 10 w 146"/>
              <a:gd name="T17" fmla="*/ 37 h 146"/>
              <a:gd name="T18" fmla="*/ 37 w 146"/>
              <a:gd name="T19" fmla="*/ 10 h 146"/>
              <a:gd name="T20" fmla="*/ 73 w 146"/>
              <a:gd name="T21" fmla="*/ 0 h 146"/>
              <a:gd name="T22" fmla="*/ 110 w 146"/>
              <a:gd name="T23" fmla="*/ 10 h 146"/>
              <a:gd name="T24" fmla="*/ 136 w 146"/>
              <a:gd name="T25" fmla="*/ 37 h 146"/>
              <a:gd name="T26" fmla="*/ 109 w 146"/>
              <a:gd name="T27" fmla="*/ 55 h 146"/>
              <a:gd name="T28" fmla="*/ 104 w 146"/>
              <a:gd name="T29" fmla="*/ 39 h 146"/>
              <a:gd name="T30" fmla="*/ 91 w 146"/>
              <a:gd name="T31" fmla="*/ 28 h 146"/>
              <a:gd name="T32" fmla="*/ 75 w 146"/>
              <a:gd name="T33" fmla="*/ 25 h 146"/>
              <a:gd name="T34" fmla="*/ 40 w 146"/>
              <a:gd name="T35" fmla="*/ 45 h 146"/>
              <a:gd name="T36" fmla="*/ 41 w 146"/>
              <a:gd name="T37" fmla="*/ 49 h 146"/>
              <a:gd name="T38" fmla="*/ 53 w 146"/>
              <a:gd name="T39" fmla="*/ 58 h 146"/>
              <a:gd name="T40" fmla="*/ 55 w 146"/>
              <a:gd name="T41" fmla="*/ 59 h 146"/>
              <a:gd name="T42" fmla="*/ 57 w 146"/>
              <a:gd name="T43" fmla="*/ 58 h 146"/>
              <a:gd name="T44" fmla="*/ 65 w 146"/>
              <a:gd name="T45" fmla="*/ 49 h 146"/>
              <a:gd name="T46" fmla="*/ 74 w 146"/>
              <a:gd name="T47" fmla="*/ 47 h 146"/>
              <a:gd name="T48" fmla="*/ 82 w 146"/>
              <a:gd name="T49" fmla="*/ 49 h 146"/>
              <a:gd name="T50" fmla="*/ 85 w 146"/>
              <a:gd name="T51" fmla="*/ 55 h 146"/>
              <a:gd name="T52" fmla="*/ 83 w 146"/>
              <a:gd name="T53" fmla="*/ 60 h 146"/>
              <a:gd name="T54" fmla="*/ 77 w 146"/>
              <a:gd name="T55" fmla="*/ 65 h 146"/>
              <a:gd name="T56" fmla="*/ 66 w 146"/>
              <a:gd name="T57" fmla="*/ 73 h 146"/>
              <a:gd name="T58" fmla="*/ 61 w 146"/>
              <a:gd name="T59" fmla="*/ 85 h 146"/>
              <a:gd name="T60" fmla="*/ 61 w 146"/>
              <a:gd name="T61" fmla="*/ 88 h 146"/>
              <a:gd name="T62" fmla="*/ 62 w 146"/>
              <a:gd name="T63" fmla="*/ 90 h 146"/>
              <a:gd name="T64" fmla="*/ 64 w 146"/>
              <a:gd name="T65" fmla="*/ 91 h 146"/>
              <a:gd name="T66" fmla="*/ 82 w 146"/>
              <a:gd name="T67" fmla="*/ 91 h 146"/>
              <a:gd name="T68" fmla="*/ 84 w 146"/>
              <a:gd name="T69" fmla="*/ 90 h 146"/>
              <a:gd name="T70" fmla="*/ 85 w 146"/>
              <a:gd name="T71" fmla="*/ 88 h 146"/>
              <a:gd name="T72" fmla="*/ 87 w 146"/>
              <a:gd name="T73" fmla="*/ 83 h 146"/>
              <a:gd name="T74" fmla="*/ 92 w 146"/>
              <a:gd name="T75" fmla="*/ 79 h 146"/>
              <a:gd name="T76" fmla="*/ 97 w 146"/>
              <a:gd name="T77" fmla="*/ 76 h 146"/>
              <a:gd name="T78" fmla="*/ 101 w 146"/>
              <a:gd name="T79" fmla="*/ 73 h 146"/>
              <a:gd name="T80" fmla="*/ 106 w 146"/>
              <a:gd name="T81" fmla="*/ 68 h 146"/>
              <a:gd name="T82" fmla="*/ 108 w 146"/>
              <a:gd name="T83" fmla="*/ 62 h 146"/>
              <a:gd name="T84" fmla="*/ 109 w 146"/>
              <a:gd name="T85" fmla="*/ 55 h 146"/>
              <a:gd name="T86" fmla="*/ 85 w 146"/>
              <a:gd name="T87" fmla="*/ 118 h 146"/>
              <a:gd name="T88" fmla="*/ 85 w 146"/>
              <a:gd name="T89" fmla="*/ 100 h 146"/>
              <a:gd name="T90" fmla="*/ 84 w 146"/>
              <a:gd name="T91" fmla="*/ 98 h 146"/>
              <a:gd name="T92" fmla="*/ 82 w 146"/>
              <a:gd name="T93" fmla="*/ 97 h 146"/>
              <a:gd name="T94" fmla="*/ 64 w 146"/>
              <a:gd name="T95" fmla="*/ 97 h 146"/>
              <a:gd name="T96" fmla="*/ 62 w 146"/>
              <a:gd name="T97" fmla="*/ 98 h 146"/>
              <a:gd name="T98" fmla="*/ 61 w 146"/>
              <a:gd name="T99" fmla="*/ 100 h 146"/>
              <a:gd name="T100" fmla="*/ 61 w 146"/>
              <a:gd name="T101" fmla="*/ 118 h 146"/>
              <a:gd name="T102" fmla="*/ 62 w 146"/>
              <a:gd name="T103" fmla="*/ 121 h 146"/>
              <a:gd name="T104" fmla="*/ 64 w 146"/>
              <a:gd name="T105" fmla="*/ 121 h 146"/>
              <a:gd name="T106" fmla="*/ 82 w 146"/>
              <a:gd name="T107" fmla="*/ 121 h 146"/>
              <a:gd name="T108" fmla="*/ 84 w 146"/>
              <a:gd name="T109" fmla="*/ 121 h 146"/>
              <a:gd name="T110" fmla="*/ 85 w 146"/>
              <a:gd name="T111" fmla="*/ 11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46" h="146">
                <a:moveTo>
                  <a:pt x="136" y="37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1"/>
                  <a:pt x="121" y="129"/>
                  <a:pt x="110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5" y="129"/>
                  <a:pt x="17" y="121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7"/>
                </a:cubicBezTo>
                <a:cubicBezTo>
                  <a:pt x="17" y="25"/>
                  <a:pt x="25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10" y="10"/>
                </a:cubicBezTo>
                <a:cubicBezTo>
                  <a:pt x="121" y="17"/>
                  <a:pt x="129" y="25"/>
                  <a:pt x="136" y="37"/>
                </a:cubicBezTo>
                <a:close/>
                <a:moveTo>
                  <a:pt x="109" y="55"/>
                </a:moveTo>
                <a:cubicBezTo>
                  <a:pt x="109" y="49"/>
                  <a:pt x="108" y="44"/>
                  <a:pt x="104" y="39"/>
                </a:cubicBezTo>
                <a:cubicBezTo>
                  <a:pt x="101" y="35"/>
                  <a:pt x="96" y="31"/>
                  <a:pt x="91" y="28"/>
                </a:cubicBezTo>
                <a:cubicBezTo>
                  <a:pt x="86" y="26"/>
                  <a:pt x="80" y="25"/>
                  <a:pt x="75" y="25"/>
                </a:cubicBezTo>
                <a:cubicBezTo>
                  <a:pt x="60" y="25"/>
                  <a:pt x="48" y="31"/>
                  <a:pt x="40" y="45"/>
                </a:cubicBezTo>
                <a:cubicBezTo>
                  <a:pt x="39" y="46"/>
                  <a:pt x="39" y="48"/>
                  <a:pt x="41" y="49"/>
                </a:cubicBezTo>
                <a:cubicBezTo>
                  <a:pt x="53" y="58"/>
                  <a:pt x="53" y="58"/>
                  <a:pt x="53" y="58"/>
                </a:cubicBezTo>
                <a:cubicBezTo>
                  <a:pt x="54" y="58"/>
                  <a:pt x="54" y="59"/>
                  <a:pt x="55" y="59"/>
                </a:cubicBezTo>
                <a:cubicBezTo>
                  <a:pt x="56" y="59"/>
                  <a:pt x="57" y="58"/>
                  <a:pt x="57" y="58"/>
                </a:cubicBezTo>
                <a:cubicBezTo>
                  <a:pt x="61" y="53"/>
                  <a:pt x="63" y="50"/>
                  <a:pt x="65" y="49"/>
                </a:cubicBezTo>
                <a:cubicBezTo>
                  <a:pt x="68" y="47"/>
                  <a:pt x="70" y="47"/>
                  <a:pt x="74" y="47"/>
                </a:cubicBezTo>
                <a:cubicBezTo>
                  <a:pt x="77" y="47"/>
                  <a:pt x="79" y="47"/>
                  <a:pt x="82" y="49"/>
                </a:cubicBezTo>
                <a:cubicBezTo>
                  <a:pt x="84" y="51"/>
                  <a:pt x="85" y="53"/>
                  <a:pt x="85" y="55"/>
                </a:cubicBezTo>
                <a:cubicBezTo>
                  <a:pt x="85" y="57"/>
                  <a:pt x="85" y="59"/>
                  <a:pt x="83" y="60"/>
                </a:cubicBezTo>
                <a:cubicBezTo>
                  <a:pt x="82" y="62"/>
                  <a:pt x="80" y="63"/>
                  <a:pt x="77" y="65"/>
                </a:cubicBezTo>
                <a:cubicBezTo>
                  <a:pt x="73" y="66"/>
                  <a:pt x="69" y="69"/>
                  <a:pt x="66" y="73"/>
                </a:cubicBezTo>
                <a:cubicBezTo>
                  <a:pt x="63" y="76"/>
                  <a:pt x="61" y="80"/>
                  <a:pt x="61" y="85"/>
                </a:cubicBezTo>
                <a:cubicBezTo>
                  <a:pt x="61" y="88"/>
                  <a:pt x="61" y="88"/>
                  <a:pt x="61" y="88"/>
                </a:cubicBezTo>
                <a:cubicBezTo>
                  <a:pt x="61" y="89"/>
                  <a:pt x="61" y="90"/>
                  <a:pt x="62" y="90"/>
                </a:cubicBezTo>
                <a:cubicBezTo>
                  <a:pt x="62" y="91"/>
                  <a:pt x="63" y="91"/>
                  <a:pt x="64" y="91"/>
                </a:cubicBezTo>
                <a:cubicBezTo>
                  <a:pt x="82" y="91"/>
                  <a:pt x="82" y="91"/>
                  <a:pt x="82" y="91"/>
                </a:cubicBezTo>
                <a:cubicBezTo>
                  <a:pt x="83" y="91"/>
                  <a:pt x="84" y="91"/>
                  <a:pt x="84" y="90"/>
                </a:cubicBezTo>
                <a:cubicBezTo>
                  <a:pt x="85" y="90"/>
                  <a:pt x="85" y="89"/>
                  <a:pt x="85" y="88"/>
                </a:cubicBezTo>
                <a:cubicBezTo>
                  <a:pt x="85" y="87"/>
                  <a:pt x="86" y="85"/>
                  <a:pt x="87" y="83"/>
                </a:cubicBezTo>
                <a:cubicBezTo>
                  <a:pt x="89" y="81"/>
                  <a:pt x="90" y="80"/>
                  <a:pt x="92" y="79"/>
                </a:cubicBezTo>
                <a:cubicBezTo>
                  <a:pt x="94" y="78"/>
                  <a:pt x="96" y="77"/>
                  <a:pt x="97" y="76"/>
                </a:cubicBezTo>
                <a:cubicBezTo>
                  <a:pt x="98" y="75"/>
                  <a:pt x="100" y="74"/>
                  <a:pt x="101" y="73"/>
                </a:cubicBezTo>
                <a:cubicBezTo>
                  <a:pt x="103" y="71"/>
                  <a:pt x="105" y="70"/>
                  <a:pt x="106" y="68"/>
                </a:cubicBezTo>
                <a:cubicBezTo>
                  <a:pt x="107" y="67"/>
                  <a:pt x="107" y="65"/>
                  <a:pt x="108" y="62"/>
                </a:cubicBezTo>
                <a:cubicBezTo>
                  <a:pt x="109" y="60"/>
                  <a:pt x="109" y="58"/>
                  <a:pt x="109" y="55"/>
                </a:cubicBezTo>
                <a:close/>
                <a:moveTo>
                  <a:pt x="85" y="118"/>
                </a:moveTo>
                <a:cubicBezTo>
                  <a:pt x="85" y="100"/>
                  <a:pt x="85" y="100"/>
                  <a:pt x="85" y="100"/>
                </a:cubicBezTo>
                <a:cubicBezTo>
                  <a:pt x="85" y="99"/>
                  <a:pt x="85" y="99"/>
                  <a:pt x="84" y="98"/>
                </a:cubicBezTo>
                <a:cubicBezTo>
                  <a:pt x="84" y="97"/>
                  <a:pt x="83" y="97"/>
                  <a:pt x="82" y="97"/>
                </a:cubicBezTo>
                <a:cubicBezTo>
                  <a:pt x="64" y="97"/>
                  <a:pt x="64" y="97"/>
                  <a:pt x="64" y="97"/>
                </a:cubicBezTo>
                <a:cubicBezTo>
                  <a:pt x="63" y="97"/>
                  <a:pt x="62" y="97"/>
                  <a:pt x="62" y="98"/>
                </a:cubicBezTo>
                <a:cubicBezTo>
                  <a:pt x="61" y="99"/>
                  <a:pt x="61" y="99"/>
                  <a:pt x="61" y="100"/>
                </a:cubicBezTo>
                <a:cubicBezTo>
                  <a:pt x="61" y="118"/>
                  <a:pt x="61" y="118"/>
                  <a:pt x="61" y="118"/>
                </a:cubicBezTo>
                <a:cubicBezTo>
                  <a:pt x="61" y="119"/>
                  <a:pt x="61" y="120"/>
                  <a:pt x="62" y="121"/>
                </a:cubicBezTo>
                <a:cubicBezTo>
                  <a:pt x="62" y="121"/>
                  <a:pt x="63" y="121"/>
                  <a:pt x="64" y="121"/>
                </a:cubicBezTo>
                <a:cubicBezTo>
                  <a:pt x="82" y="121"/>
                  <a:pt x="82" y="121"/>
                  <a:pt x="82" y="121"/>
                </a:cubicBezTo>
                <a:cubicBezTo>
                  <a:pt x="83" y="121"/>
                  <a:pt x="84" y="121"/>
                  <a:pt x="84" y="121"/>
                </a:cubicBezTo>
                <a:cubicBezTo>
                  <a:pt x="85" y="120"/>
                  <a:pt x="85" y="119"/>
                  <a:pt x="85" y="1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90"/>
          <p:cNvSpPr>
            <a:spLocks noEditPoints="1"/>
          </p:cNvSpPr>
          <p:nvPr/>
        </p:nvSpPr>
        <p:spPr bwMode="auto">
          <a:xfrm>
            <a:off x="2379915" y="2175380"/>
            <a:ext cx="151447" cy="151447"/>
          </a:xfrm>
          <a:custGeom>
            <a:avLst/>
            <a:gdLst>
              <a:gd name="T0" fmla="*/ 136 w 145"/>
              <a:gd name="T1" fmla="*/ 37 h 146"/>
              <a:gd name="T2" fmla="*/ 145 w 145"/>
              <a:gd name="T3" fmla="*/ 73 h 146"/>
              <a:gd name="T4" fmla="*/ 136 w 145"/>
              <a:gd name="T5" fmla="*/ 109 h 146"/>
              <a:gd name="T6" fmla="*/ 109 w 145"/>
              <a:gd name="T7" fmla="*/ 136 h 146"/>
              <a:gd name="T8" fmla="*/ 73 w 145"/>
              <a:gd name="T9" fmla="*/ 146 h 146"/>
              <a:gd name="T10" fmla="*/ 36 w 145"/>
              <a:gd name="T11" fmla="*/ 136 h 146"/>
              <a:gd name="T12" fmla="*/ 10 w 145"/>
              <a:gd name="T13" fmla="*/ 109 h 146"/>
              <a:gd name="T14" fmla="*/ 0 w 145"/>
              <a:gd name="T15" fmla="*/ 73 h 146"/>
              <a:gd name="T16" fmla="*/ 10 w 145"/>
              <a:gd name="T17" fmla="*/ 37 h 146"/>
              <a:gd name="T18" fmla="*/ 36 w 145"/>
              <a:gd name="T19" fmla="*/ 10 h 146"/>
              <a:gd name="T20" fmla="*/ 73 w 145"/>
              <a:gd name="T21" fmla="*/ 0 h 146"/>
              <a:gd name="T22" fmla="*/ 109 w 145"/>
              <a:gd name="T23" fmla="*/ 10 h 146"/>
              <a:gd name="T24" fmla="*/ 136 w 145"/>
              <a:gd name="T25" fmla="*/ 37 h 146"/>
              <a:gd name="T26" fmla="*/ 97 w 145"/>
              <a:gd name="T27" fmla="*/ 118 h 146"/>
              <a:gd name="T28" fmla="*/ 97 w 145"/>
              <a:gd name="T29" fmla="*/ 103 h 146"/>
              <a:gd name="T30" fmla="*/ 96 w 145"/>
              <a:gd name="T31" fmla="*/ 101 h 146"/>
              <a:gd name="T32" fmla="*/ 94 w 145"/>
              <a:gd name="T33" fmla="*/ 100 h 146"/>
              <a:gd name="T34" fmla="*/ 85 w 145"/>
              <a:gd name="T35" fmla="*/ 100 h 146"/>
              <a:gd name="T36" fmla="*/ 85 w 145"/>
              <a:gd name="T37" fmla="*/ 52 h 146"/>
              <a:gd name="T38" fmla="*/ 84 w 145"/>
              <a:gd name="T39" fmla="*/ 50 h 146"/>
              <a:gd name="T40" fmla="*/ 82 w 145"/>
              <a:gd name="T41" fmla="*/ 49 h 146"/>
              <a:gd name="T42" fmla="*/ 52 w 145"/>
              <a:gd name="T43" fmla="*/ 49 h 146"/>
              <a:gd name="T44" fmla="*/ 49 w 145"/>
              <a:gd name="T45" fmla="*/ 50 h 146"/>
              <a:gd name="T46" fmla="*/ 49 w 145"/>
              <a:gd name="T47" fmla="*/ 52 h 146"/>
              <a:gd name="T48" fmla="*/ 49 w 145"/>
              <a:gd name="T49" fmla="*/ 67 h 146"/>
              <a:gd name="T50" fmla="*/ 49 w 145"/>
              <a:gd name="T51" fmla="*/ 69 h 146"/>
              <a:gd name="T52" fmla="*/ 52 w 145"/>
              <a:gd name="T53" fmla="*/ 70 h 146"/>
              <a:gd name="T54" fmla="*/ 61 w 145"/>
              <a:gd name="T55" fmla="*/ 70 h 146"/>
              <a:gd name="T56" fmla="*/ 61 w 145"/>
              <a:gd name="T57" fmla="*/ 100 h 146"/>
              <a:gd name="T58" fmla="*/ 52 w 145"/>
              <a:gd name="T59" fmla="*/ 100 h 146"/>
              <a:gd name="T60" fmla="*/ 49 w 145"/>
              <a:gd name="T61" fmla="*/ 101 h 146"/>
              <a:gd name="T62" fmla="*/ 49 w 145"/>
              <a:gd name="T63" fmla="*/ 103 h 146"/>
              <a:gd name="T64" fmla="*/ 49 w 145"/>
              <a:gd name="T65" fmla="*/ 118 h 146"/>
              <a:gd name="T66" fmla="*/ 49 w 145"/>
              <a:gd name="T67" fmla="*/ 121 h 146"/>
              <a:gd name="T68" fmla="*/ 52 w 145"/>
              <a:gd name="T69" fmla="*/ 121 h 146"/>
              <a:gd name="T70" fmla="*/ 94 w 145"/>
              <a:gd name="T71" fmla="*/ 121 h 146"/>
              <a:gd name="T72" fmla="*/ 96 w 145"/>
              <a:gd name="T73" fmla="*/ 121 h 146"/>
              <a:gd name="T74" fmla="*/ 97 w 145"/>
              <a:gd name="T75" fmla="*/ 118 h 146"/>
              <a:gd name="T76" fmla="*/ 85 w 145"/>
              <a:gd name="T77" fmla="*/ 34 h 146"/>
              <a:gd name="T78" fmla="*/ 85 w 145"/>
              <a:gd name="T79" fmla="*/ 18 h 146"/>
              <a:gd name="T80" fmla="*/ 84 w 145"/>
              <a:gd name="T81" fmla="*/ 16 h 146"/>
              <a:gd name="T82" fmla="*/ 82 w 145"/>
              <a:gd name="T83" fmla="*/ 15 h 146"/>
              <a:gd name="T84" fmla="*/ 64 w 145"/>
              <a:gd name="T85" fmla="*/ 15 h 146"/>
              <a:gd name="T86" fmla="*/ 62 w 145"/>
              <a:gd name="T87" fmla="*/ 16 h 146"/>
              <a:gd name="T88" fmla="*/ 61 w 145"/>
              <a:gd name="T89" fmla="*/ 18 h 146"/>
              <a:gd name="T90" fmla="*/ 61 w 145"/>
              <a:gd name="T91" fmla="*/ 34 h 146"/>
              <a:gd name="T92" fmla="*/ 62 w 145"/>
              <a:gd name="T93" fmla="*/ 36 h 146"/>
              <a:gd name="T94" fmla="*/ 64 w 145"/>
              <a:gd name="T95" fmla="*/ 37 h 146"/>
              <a:gd name="T96" fmla="*/ 82 w 145"/>
              <a:gd name="T97" fmla="*/ 37 h 146"/>
              <a:gd name="T98" fmla="*/ 84 w 145"/>
              <a:gd name="T99" fmla="*/ 36 h 146"/>
              <a:gd name="T100" fmla="*/ 85 w 145"/>
              <a:gd name="T101" fmla="*/ 3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5" h="146">
                <a:moveTo>
                  <a:pt x="136" y="37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6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6" y="136"/>
                </a:cubicBezTo>
                <a:cubicBezTo>
                  <a:pt x="25" y="129"/>
                  <a:pt x="16" y="121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7"/>
                </a:cubicBezTo>
                <a:cubicBezTo>
                  <a:pt x="16" y="25"/>
                  <a:pt x="25" y="17"/>
                  <a:pt x="36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6" y="37"/>
                </a:cubicBezTo>
                <a:close/>
                <a:moveTo>
                  <a:pt x="97" y="118"/>
                </a:moveTo>
                <a:cubicBezTo>
                  <a:pt x="97" y="103"/>
                  <a:pt x="97" y="103"/>
                  <a:pt x="97" y="103"/>
                </a:cubicBezTo>
                <a:cubicBezTo>
                  <a:pt x="97" y="102"/>
                  <a:pt x="97" y="102"/>
                  <a:pt x="96" y="101"/>
                </a:cubicBezTo>
                <a:cubicBezTo>
                  <a:pt x="96" y="100"/>
                  <a:pt x="95" y="100"/>
                  <a:pt x="94" y="100"/>
                </a:cubicBezTo>
                <a:cubicBezTo>
                  <a:pt x="85" y="100"/>
                  <a:pt x="85" y="100"/>
                  <a:pt x="85" y="100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1"/>
                  <a:pt x="85" y="50"/>
                  <a:pt x="84" y="50"/>
                </a:cubicBezTo>
                <a:cubicBezTo>
                  <a:pt x="84" y="49"/>
                  <a:pt x="83" y="49"/>
                  <a:pt x="82" y="49"/>
                </a:cubicBezTo>
                <a:cubicBezTo>
                  <a:pt x="52" y="49"/>
                  <a:pt x="52" y="49"/>
                  <a:pt x="52" y="49"/>
                </a:cubicBezTo>
                <a:cubicBezTo>
                  <a:pt x="51" y="49"/>
                  <a:pt x="50" y="49"/>
                  <a:pt x="49" y="50"/>
                </a:cubicBezTo>
                <a:cubicBezTo>
                  <a:pt x="49" y="50"/>
                  <a:pt x="49" y="51"/>
                  <a:pt x="49" y="52"/>
                </a:cubicBezTo>
                <a:cubicBezTo>
                  <a:pt x="49" y="67"/>
                  <a:pt x="49" y="67"/>
                  <a:pt x="49" y="67"/>
                </a:cubicBezTo>
                <a:cubicBezTo>
                  <a:pt x="49" y="68"/>
                  <a:pt x="49" y="69"/>
                  <a:pt x="49" y="69"/>
                </a:cubicBezTo>
                <a:cubicBezTo>
                  <a:pt x="50" y="70"/>
                  <a:pt x="51" y="70"/>
                  <a:pt x="52" y="70"/>
                </a:cubicBezTo>
                <a:cubicBezTo>
                  <a:pt x="61" y="70"/>
                  <a:pt x="61" y="70"/>
                  <a:pt x="61" y="70"/>
                </a:cubicBezTo>
                <a:cubicBezTo>
                  <a:pt x="61" y="100"/>
                  <a:pt x="61" y="100"/>
                  <a:pt x="61" y="100"/>
                </a:cubicBezTo>
                <a:cubicBezTo>
                  <a:pt x="52" y="100"/>
                  <a:pt x="52" y="100"/>
                  <a:pt x="52" y="100"/>
                </a:cubicBezTo>
                <a:cubicBezTo>
                  <a:pt x="51" y="100"/>
                  <a:pt x="50" y="100"/>
                  <a:pt x="49" y="101"/>
                </a:cubicBezTo>
                <a:cubicBezTo>
                  <a:pt x="49" y="102"/>
                  <a:pt x="49" y="102"/>
                  <a:pt x="49" y="103"/>
                </a:cubicBezTo>
                <a:cubicBezTo>
                  <a:pt x="49" y="118"/>
                  <a:pt x="49" y="118"/>
                  <a:pt x="49" y="118"/>
                </a:cubicBezTo>
                <a:cubicBezTo>
                  <a:pt x="49" y="119"/>
                  <a:pt x="49" y="120"/>
                  <a:pt x="49" y="121"/>
                </a:cubicBezTo>
                <a:cubicBezTo>
                  <a:pt x="50" y="121"/>
                  <a:pt x="51" y="121"/>
                  <a:pt x="52" y="121"/>
                </a:cubicBezTo>
                <a:cubicBezTo>
                  <a:pt x="94" y="121"/>
                  <a:pt x="94" y="121"/>
                  <a:pt x="94" y="121"/>
                </a:cubicBezTo>
                <a:cubicBezTo>
                  <a:pt x="95" y="121"/>
                  <a:pt x="96" y="121"/>
                  <a:pt x="96" y="121"/>
                </a:cubicBezTo>
                <a:cubicBezTo>
                  <a:pt x="97" y="120"/>
                  <a:pt x="97" y="119"/>
                  <a:pt x="97" y="118"/>
                </a:cubicBezTo>
                <a:close/>
                <a:moveTo>
                  <a:pt x="85" y="34"/>
                </a:moveTo>
                <a:cubicBezTo>
                  <a:pt x="85" y="18"/>
                  <a:pt x="85" y="18"/>
                  <a:pt x="85" y="18"/>
                </a:cubicBezTo>
                <a:cubicBezTo>
                  <a:pt x="85" y="18"/>
                  <a:pt x="85" y="17"/>
                  <a:pt x="84" y="16"/>
                </a:cubicBezTo>
                <a:cubicBezTo>
                  <a:pt x="84" y="16"/>
                  <a:pt x="83" y="15"/>
                  <a:pt x="82" y="15"/>
                </a:cubicBezTo>
                <a:cubicBezTo>
                  <a:pt x="64" y="15"/>
                  <a:pt x="64" y="15"/>
                  <a:pt x="64" y="15"/>
                </a:cubicBezTo>
                <a:cubicBezTo>
                  <a:pt x="63" y="15"/>
                  <a:pt x="62" y="16"/>
                  <a:pt x="62" y="16"/>
                </a:cubicBezTo>
                <a:cubicBezTo>
                  <a:pt x="61" y="17"/>
                  <a:pt x="61" y="18"/>
                  <a:pt x="61" y="18"/>
                </a:cubicBezTo>
                <a:cubicBezTo>
                  <a:pt x="61" y="34"/>
                  <a:pt x="61" y="34"/>
                  <a:pt x="61" y="34"/>
                </a:cubicBezTo>
                <a:cubicBezTo>
                  <a:pt x="61" y="35"/>
                  <a:pt x="61" y="35"/>
                  <a:pt x="62" y="36"/>
                </a:cubicBezTo>
                <a:cubicBezTo>
                  <a:pt x="62" y="36"/>
                  <a:pt x="63" y="37"/>
                  <a:pt x="64" y="37"/>
                </a:cubicBezTo>
                <a:cubicBezTo>
                  <a:pt x="82" y="37"/>
                  <a:pt x="82" y="37"/>
                  <a:pt x="82" y="37"/>
                </a:cubicBezTo>
                <a:cubicBezTo>
                  <a:pt x="83" y="37"/>
                  <a:pt x="84" y="36"/>
                  <a:pt x="84" y="36"/>
                </a:cubicBezTo>
                <a:cubicBezTo>
                  <a:pt x="85" y="35"/>
                  <a:pt x="85" y="35"/>
                  <a:pt x="85" y="3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91"/>
          <p:cNvSpPr>
            <a:spLocks noEditPoints="1"/>
          </p:cNvSpPr>
          <p:nvPr/>
        </p:nvSpPr>
        <p:spPr bwMode="auto">
          <a:xfrm>
            <a:off x="2573517" y="2175380"/>
            <a:ext cx="151447" cy="151447"/>
          </a:xfrm>
          <a:custGeom>
            <a:avLst/>
            <a:gdLst>
              <a:gd name="T0" fmla="*/ 145 w 145"/>
              <a:gd name="T1" fmla="*/ 79 h 146"/>
              <a:gd name="T2" fmla="*/ 139 w 145"/>
              <a:gd name="T3" fmla="*/ 85 h 146"/>
              <a:gd name="T4" fmla="*/ 111 w 145"/>
              <a:gd name="T5" fmla="*/ 111 h 146"/>
              <a:gd name="T6" fmla="*/ 85 w 145"/>
              <a:gd name="T7" fmla="*/ 140 h 146"/>
              <a:gd name="T8" fmla="*/ 79 w 145"/>
              <a:gd name="T9" fmla="*/ 146 h 146"/>
              <a:gd name="T10" fmla="*/ 62 w 145"/>
              <a:gd name="T11" fmla="*/ 144 h 146"/>
              <a:gd name="T12" fmla="*/ 60 w 145"/>
              <a:gd name="T13" fmla="*/ 126 h 146"/>
              <a:gd name="T14" fmla="*/ 20 w 145"/>
              <a:gd name="T15" fmla="*/ 85 h 146"/>
              <a:gd name="T16" fmla="*/ 2 w 145"/>
              <a:gd name="T17" fmla="*/ 83 h 146"/>
              <a:gd name="T18" fmla="*/ 0 w 145"/>
              <a:gd name="T19" fmla="*/ 67 h 146"/>
              <a:gd name="T20" fmla="*/ 6 w 145"/>
              <a:gd name="T21" fmla="*/ 61 h 146"/>
              <a:gd name="T22" fmla="*/ 34 w 145"/>
              <a:gd name="T23" fmla="*/ 35 h 146"/>
              <a:gd name="T24" fmla="*/ 60 w 145"/>
              <a:gd name="T25" fmla="*/ 6 h 146"/>
              <a:gd name="T26" fmla="*/ 67 w 145"/>
              <a:gd name="T27" fmla="*/ 0 h 146"/>
              <a:gd name="T28" fmla="*/ 83 w 145"/>
              <a:gd name="T29" fmla="*/ 2 h 146"/>
              <a:gd name="T30" fmla="*/ 85 w 145"/>
              <a:gd name="T31" fmla="*/ 20 h 146"/>
              <a:gd name="T32" fmla="*/ 126 w 145"/>
              <a:gd name="T33" fmla="*/ 61 h 146"/>
              <a:gd name="T34" fmla="*/ 143 w 145"/>
              <a:gd name="T35" fmla="*/ 63 h 146"/>
              <a:gd name="T36" fmla="*/ 113 w 145"/>
              <a:gd name="T37" fmla="*/ 85 h 146"/>
              <a:gd name="T38" fmla="*/ 99 w 145"/>
              <a:gd name="T39" fmla="*/ 83 h 146"/>
              <a:gd name="T40" fmla="*/ 97 w 145"/>
              <a:gd name="T41" fmla="*/ 67 h 146"/>
              <a:gd name="T42" fmla="*/ 103 w 145"/>
              <a:gd name="T43" fmla="*/ 61 h 146"/>
              <a:gd name="T44" fmla="*/ 103 w 145"/>
              <a:gd name="T45" fmla="*/ 43 h 146"/>
              <a:gd name="T46" fmla="*/ 85 w 145"/>
              <a:gd name="T47" fmla="*/ 43 h 146"/>
              <a:gd name="T48" fmla="*/ 79 w 145"/>
              <a:gd name="T49" fmla="*/ 49 h 146"/>
              <a:gd name="T50" fmla="*/ 62 w 145"/>
              <a:gd name="T51" fmla="*/ 47 h 146"/>
              <a:gd name="T52" fmla="*/ 60 w 145"/>
              <a:gd name="T53" fmla="*/ 32 h 146"/>
              <a:gd name="T54" fmla="*/ 32 w 145"/>
              <a:gd name="T55" fmla="*/ 61 h 146"/>
              <a:gd name="T56" fmla="*/ 47 w 145"/>
              <a:gd name="T57" fmla="*/ 63 h 146"/>
              <a:gd name="T58" fmla="*/ 48 w 145"/>
              <a:gd name="T59" fmla="*/ 79 h 146"/>
              <a:gd name="T60" fmla="*/ 42 w 145"/>
              <a:gd name="T61" fmla="*/ 85 h 146"/>
              <a:gd name="T62" fmla="*/ 43 w 145"/>
              <a:gd name="T63" fmla="*/ 103 h 146"/>
              <a:gd name="T64" fmla="*/ 60 w 145"/>
              <a:gd name="T65" fmla="*/ 103 h 146"/>
              <a:gd name="T66" fmla="*/ 67 w 145"/>
              <a:gd name="T67" fmla="*/ 97 h 146"/>
              <a:gd name="T68" fmla="*/ 83 w 145"/>
              <a:gd name="T69" fmla="*/ 99 h 146"/>
              <a:gd name="T70" fmla="*/ 85 w 145"/>
              <a:gd name="T71" fmla="*/ 114 h 146"/>
              <a:gd name="T72" fmla="*/ 113 w 145"/>
              <a:gd name="T73" fmla="*/ 8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5" h="146">
                <a:moveTo>
                  <a:pt x="145" y="67"/>
                </a:moveTo>
                <a:cubicBezTo>
                  <a:pt x="145" y="79"/>
                  <a:pt x="145" y="79"/>
                  <a:pt x="145" y="79"/>
                </a:cubicBezTo>
                <a:cubicBezTo>
                  <a:pt x="145" y="81"/>
                  <a:pt x="145" y="82"/>
                  <a:pt x="143" y="83"/>
                </a:cubicBezTo>
                <a:cubicBezTo>
                  <a:pt x="142" y="84"/>
                  <a:pt x="141" y="85"/>
                  <a:pt x="139" y="85"/>
                </a:cubicBezTo>
                <a:cubicBezTo>
                  <a:pt x="126" y="85"/>
                  <a:pt x="126" y="85"/>
                  <a:pt x="126" y="85"/>
                </a:cubicBezTo>
                <a:cubicBezTo>
                  <a:pt x="123" y="95"/>
                  <a:pt x="118" y="104"/>
                  <a:pt x="111" y="111"/>
                </a:cubicBezTo>
                <a:cubicBezTo>
                  <a:pt x="104" y="119"/>
                  <a:pt x="95" y="124"/>
                  <a:pt x="85" y="126"/>
                </a:cubicBezTo>
                <a:cubicBezTo>
                  <a:pt x="85" y="140"/>
                  <a:pt x="85" y="140"/>
                  <a:pt x="85" y="140"/>
                </a:cubicBezTo>
                <a:cubicBezTo>
                  <a:pt x="85" y="141"/>
                  <a:pt x="84" y="143"/>
                  <a:pt x="83" y="144"/>
                </a:cubicBezTo>
                <a:cubicBezTo>
                  <a:pt x="82" y="145"/>
                  <a:pt x="80" y="146"/>
                  <a:pt x="79" y="146"/>
                </a:cubicBezTo>
                <a:cubicBezTo>
                  <a:pt x="67" y="146"/>
                  <a:pt x="67" y="146"/>
                  <a:pt x="67" y="146"/>
                </a:cubicBezTo>
                <a:cubicBezTo>
                  <a:pt x="65" y="146"/>
                  <a:pt x="63" y="145"/>
                  <a:pt x="62" y="144"/>
                </a:cubicBezTo>
                <a:cubicBezTo>
                  <a:pt x="61" y="143"/>
                  <a:pt x="60" y="141"/>
                  <a:pt x="60" y="140"/>
                </a:cubicBezTo>
                <a:cubicBezTo>
                  <a:pt x="60" y="126"/>
                  <a:pt x="60" y="126"/>
                  <a:pt x="60" y="126"/>
                </a:cubicBezTo>
                <a:cubicBezTo>
                  <a:pt x="50" y="124"/>
                  <a:pt x="42" y="119"/>
                  <a:pt x="34" y="111"/>
                </a:cubicBezTo>
                <a:cubicBezTo>
                  <a:pt x="27" y="104"/>
                  <a:pt x="22" y="95"/>
                  <a:pt x="20" y="85"/>
                </a:cubicBezTo>
                <a:cubicBezTo>
                  <a:pt x="6" y="85"/>
                  <a:pt x="6" y="85"/>
                  <a:pt x="6" y="85"/>
                </a:cubicBezTo>
                <a:cubicBezTo>
                  <a:pt x="4" y="85"/>
                  <a:pt x="3" y="84"/>
                  <a:pt x="2" y="83"/>
                </a:cubicBezTo>
                <a:cubicBezTo>
                  <a:pt x="1" y="82"/>
                  <a:pt x="0" y="81"/>
                  <a:pt x="0" y="79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65"/>
                  <a:pt x="1" y="64"/>
                  <a:pt x="2" y="63"/>
                </a:cubicBezTo>
                <a:cubicBezTo>
                  <a:pt x="3" y="61"/>
                  <a:pt x="4" y="61"/>
                  <a:pt x="6" y="61"/>
                </a:cubicBezTo>
                <a:cubicBezTo>
                  <a:pt x="20" y="61"/>
                  <a:pt x="20" y="61"/>
                  <a:pt x="20" y="61"/>
                </a:cubicBezTo>
                <a:cubicBezTo>
                  <a:pt x="22" y="51"/>
                  <a:pt x="27" y="42"/>
                  <a:pt x="34" y="35"/>
                </a:cubicBezTo>
                <a:cubicBezTo>
                  <a:pt x="42" y="27"/>
                  <a:pt x="50" y="22"/>
                  <a:pt x="60" y="20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5"/>
                  <a:pt x="61" y="3"/>
                  <a:pt x="62" y="2"/>
                </a:cubicBezTo>
                <a:cubicBezTo>
                  <a:pt x="63" y="1"/>
                  <a:pt x="65" y="0"/>
                  <a:pt x="67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80" y="0"/>
                  <a:pt x="82" y="1"/>
                  <a:pt x="83" y="2"/>
                </a:cubicBezTo>
                <a:cubicBezTo>
                  <a:pt x="84" y="3"/>
                  <a:pt x="85" y="5"/>
                  <a:pt x="85" y="6"/>
                </a:cubicBezTo>
                <a:cubicBezTo>
                  <a:pt x="85" y="20"/>
                  <a:pt x="85" y="20"/>
                  <a:pt x="85" y="20"/>
                </a:cubicBezTo>
                <a:cubicBezTo>
                  <a:pt x="95" y="22"/>
                  <a:pt x="104" y="27"/>
                  <a:pt x="111" y="35"/>
                </a:cubicBezTo>
                <a:cubicBezTo>
                  <a:pt x="118" y="42"/>
                  <a:pt x="123" y="51"/>
                  <a:pt x="126" y="61"/>
                </a:cubicBezTo>
                <a:cubicBezTo>
                  <a:pt x="139" y="61"/>
                  <a:pt x="139" y="61"/>
                  <a:pt x="139" y="61"/>
                </a:cubicBezTo>
                <a:cubicBezTo>
                  <a:pt x="141" y="61"/>
                  <a:pt x="142" y="61"/>
                  <a:pt x="143" y="63"/>
                </a:cubicBezTo>
                <a:cubicBezTo>
                  <a:pt x="145" y="64"/>
                  <a:pt x="145" y="65"/>
                  <a:pt x="145" y="67"/>
                </a:cubicBezTo>
                <a:close/>
                <a:moveTo>
                  <a:pt x="113" y="85"/>
                </a:moveTo>
                <a:cubicBezTo>
                  <a:pt x="103" y="85"/>
                  <a:pt x="103" y="85"/>
                  <a:pt x="103" y="85"/>
                </a:cubicBezTo>
                <a:cubicBezTo>
                  <a:pt x="101" y="85"/>
                  <a:pt x="100" y="84"/>
                  <a:pt x="99" y="83"/>
                </a:cubicBezTo>
                <a:cubicBezTo>
                  <a:pt x="97" y="82"/>
                  <a:pt x="97" y="81"/>
                  <a:pt x="97" y="79"/>
                </a:cubicBezTo>
                <a:cubicBezTo>
                  <a:pt x="97" y="67"/>
                  <a:pt x="97" y="67"/>
                  <a:pt x="97" y="67"/>
                </a:cubicBezTo>
                <a:cubicBezTo>
                  <a:pt x="97" y="65"/>
                  <a:pt x="97" y="64"/>
                  <a:pt x="99" y="63"/>
                </a:cubicBezTo>
                <a:cubicBezTo>
                  <a:pt x="100" y="61"/>
                  <a:pt x="101" y="61"/>
                  <a:pt x="103" y="61"/>
                </a:cubicBezTo>
                <a:cubicBezTo>
                  <a:pt x="113" y="61"/>
                  <a:pt x="113" y="61"/>
                  <a:pt x="113" y="61"/>
                </a:cubicBezTo>
                <a:cubicBezTo>
                  <a:pt x="111" y="54"/>
                  <a:pt x="108" y="48"/>
                  <a:pt x="103" y="43"/>
                </a:cubicBezTo>
                <a:cubicBezTo>
                  <a:pt x="97" y="38"/>
                  <a:pt x="91" y="34"/>
                  <a:pt x="85" y="32"/>
                </a:cubicBezTo>
                <a:cubicBezTo>
                  <a:pt x="85" y="43"/>
                  <a:pt x="85" y="43"/>
                  <a:pt x="85" y="43"/>
                </a:cubicBezTo>
                <a:cubicBezTo>
                  <a:pt x="85" y="44"/>
                  <a:pt x="84" y="46"/>
                  <a:pt x="83" y="47"/>
                </a:cubicBezTo>
                <a:cubicBezTo>
                  <a:pt x="82" y="48"/>
                  <a:pt x="80" y="49"/>
                  <a:pt x="79" y="49"/>
                </a:cubicBezTo>
                <a:cubicBezTo>
                  <a:pt x="67" y="49"/>
                  <a:pt x="67" y="49"/>
                  <a:pt x="67" y="49"/>
                </a:cubicBezTo>
                <a:cubicBezTo>
                  <a:pt x="65" y="49"/>
                  <a:pt x="63" y="48"/>
                  <a:pt x="62" y="47"/>
                </a:cubicBezTo>
                <a:cubicBezTo>
                  <a:pt x="61" y="46"/>
                  <a:pt x="60" y="44"/>
                  <a:pt x="60" y="43"/>
                </a:cubicBezTo>
                <a:cubicBezTo>
                  <a:pt x="60" y="32"/>
                  <a:pt x="60" y="32"/>
                  <a:pt x="60" y="32"/>
                </a:cubicBezTo>
                <a:cubicBezTo>
                  <a:pt x="54" y="34"/>
                  <a:pt x="48" y="38"/>
                  <a:pt x="43" y="43"/>
                </a:cubicBezTo>
                <a:cubicBezTo>
                  <a:pt x="38" y="48"/>
                  <a:pt x="34" y="54"/>
                  <a:pt x="32" y="61"/>
                </a:cubicBezTo>
                <a:cubicBezTo>
                  <a:pt x="42" y="61"/>
                  <a:pt x="42" y="61"/>
                  <a:pt x="42" y="61"/>
                </a:cubicBezTo>
                <a:cubicBezTo>
                  <a:pt x="44" y="61"/>
                  <a:pt x="45" y="61"/>
                  <a:pt x="47" y="63"/>
                </a:cubicBezTo>
                <a:cubicBezTo>
                  <a:pt x="48" y="64"/>
                  <a:pt x="48" y="65"/>
                  <a:pt x="48" y="67"/>
                </a:cubicBezTo>
                <a:cubicBezTo>
                  <a:pt x="48" y="79"/>
                  <a:pt x="48" y="79"/>
                  <a:pt x="48" y="79"/>
                </a:cubicBezTo>
                <a:cubicBezTo>
                  <a:pt x="48" y="81"/>
                  <a:pt x="48" y="82"/>
                  <a:pt x="47" y="83"/>
                </a:cubicBezTo>
                <a:cubicBezTo>
                  <a:pt x="45" y="84"/>
                  <a:pt x="44" y="85"/>
                  <a:pt x="42" y="85"/>
                </a:cubicBezTo>
                <a:cubicBezTo>
                  <a:pt x="32" y="85"/>
                  <a:pt x="32" y="85"/>
                  <a:pt x="32" y="85"/>
                </a:cubicBezTo>
                <a:cubicBezTo>
                  <a:pt x="34" y="92"/>
                  <a:pt x="38" y="98"/>
                  <a:pt x="43" y="103"/>
                </a:cubicBezTo>
                <a:cubicBezTo>
                  <a:pt x="48" y="108"/>
                  <a:pt x="54" y="111"/>
                  <a:pt x="60" y="114"/>
                </a:cubicBezTo>
                <a:cubicBezTo>
                  <a:pt x="60" y="103"/>
                  <a:pt x="60" y="103"/>
                  <a:pt x="60" y="103"/>
                </a:cubicBezTo>
                <a:cubicBezTo>
                  <a:pt x="60" y="102"/>
                  <a:pt x="61" y="100"/>
                  <a:pt x="62" y="99"/>
                </a:cubicBezTo>
                <a:cubicBezTo>
                  <a:pt x="63" y="98"/>
                  <a:pt x="65" y="97"/>
                  <a:pt x="67" y="97"/>
                </a:cubicBezTo>
                <a:cubicBezTo>
                  <a:pt x="79" y="97"/>
                  <a:pt x="79" y="97"/>
                  <a:pt x="79" y="97"/>
                </a:cubicBezTo>
                <a:cubicBezTo>
                  <a:pt x="80" y="97"/>
                  <a:pt x="82" y="98"/>
                  <a:pt x="83" y="99"/>
                </a:cubicBezTo>
                <a:cubicBezTo>
                  <a:pt x="84" y="100"/>
                  <a:pt x="85" y="102"/>
                  <a:pt x="85" y="103"/>
                </a:cubicBezTo>
                <a:cubicBezTo>
                  <a:pt x="85" y="114"/>
                  <a:pt x="85" y="114"/>
                  <a:pt x="85" y="114"/>
                </a:cubicBezTo>
                <a:cubicBezTo>
                  <a:pt x="91" y="111"/>
                  <a:pt x="97" y="108"/>
                  <a:pt x="103" y="103"/>
                </a:cubicBezTo>
                <a:cubicBezTo>
                  <a:pt x="108" y="98"/>
                  <a:pt x="111" y="92"/>
                  <a:pt x="113" y="8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Freeform 92"/>
          <p:cNvSpPr>
            <a:spLocks noEditPoints="1"/>
          </p:cNvSpPr>
          <p:nvPr/>
        </p:nvSpPr>
        <p:spPr bwMode="auto">
          <a:xfrm>
            <a:off x="2767119" y="2175380"/>
            <a:ext cx="151447" cy="151447"/>
          </a:xfrm>
          <a:custGeom>
            <a:avLst/>
            <a:gdLst>
              <a:gd name="T0" fmla="*/ 135 w 145"/>
              <a:gd name="T1" fmla="*/ 37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2 w 145"/>
              <a:gd name="T9" fmla="*/ 146 h 146"/>
              <a:gd name="T10" fmla="*/ 36 w 145"/>
              <a:gd name="T11" fmla="*/ 136 h 146"/>
              <a:gd name="T12" fmla="*/ 9 w 145"/>
              <a:gd name="T13" fmla="*/ 109 h 146"/>
              <a:gd name="T14" fmla="*/ 0 w 145"/>
              <a:gd name="T15" fmla="*/ 73 h 146"/>
              <a:gd name="T16" fmla="*/ 9 w 145"/>
              <a:gd name="T17" fmla="*/ 37 h 146"/>
              <a:gd name="T18" fmla="*/ 36 w 145"/>
              <a:gd name="T19" fmla="*/ 10 h 146"/>
              <a:gd name="T20" fmla="*/ 72 w 145"/>
              <a:gd name="T21" fmla="*/ 0 h 146"/>
              <a:gd name="T22" fmla="*/ 109 w 145"/>
              <a:gd name="T23" fmla="*/ 10 h 146"/>
              <a:gd name="T24" fmla="*/ 135 w 145"/>
              <a:gd name="T25" fmla="*/ 37 h 146"/>
              <a:gd name="T26" fmla="*/ 117 w 145"/>
              <a:gd name="T27" fmla="*/ 99 h 146"/>
              <a:gd name="T28" fmla="*/ 124 w 145"/>
              <a:gd name="T29" fmla="*/ 73 h 146"/>
              <a:gd name="T30" fmla="*/ 117 w 145"/>
              <a:gd name="T31" fmla="*/ 47 h 146"/>
              <a:gd name="T32" fmla="*/ 98 w 145"/>
              <a:gd name="T33" fmla="*/ 28 h 146"/>
              <a:gd name="T34" fmla="*/ 72 w 145"/>
              <a:gd name="T35" fmla="*/ 22 h 146"/>
              <a:gd name="T36" fmla="*/ 47 w 145"/>
              <a:gd name="T37" fmla="*/ 28 h 146"/>
              <a:gd name="T38" fmla="*/ 28 w 145"/>
              <a:gd name="T39" fmla="*/ 47 h 146"/>
              <a:gd name="T40" fmla="*/ 21 w 145"/>
              <a:gd name="T41" fmla="*/ 73 h 146"/>
              <a:gd name="T42" fmla="*/ 28 w 145"/>
              <a:gd name="T43" fmla="*/ 99 h 146"/>
              <a:gd name="T44" fmla="*/ 47 w 145"/>
              <a:gd name="T45" fmla="*/ 117 h 146"/>
              <a:gd name="T46" fmla="*/ 72 w 145"/>
              <a:gd name="T47" fmla="*/ 124 h 146"/>
              <a:gd name="T48" fmla="*/ 98 w 145"/>
              <a:gd name="T49" fmla="*/ 117 h 146"/>
              <a:gd name="T50" fmla="*/ 117 w 145"/>
              <a:gd name="T51" fmla="*/ 99 h 146"/>
              <a:gd name="T52" fmla="*/ 103 w 145"/>
              <a:gd name="T53" fmla="*/ 90 h 146"/>
              <a:gd name="T54" fmla="*/ 90 w 145"/>
              <a:gd name="T55" fmla="*/ 104 h 146"/>
              <a:gd name="T56" fmla="*/ 87 w 145"/>
              <a:gd name="T57" fmla="*/ 105 h 146"/>
              <a:gd name="T58" fmla="*/ 85 w 145"/>
              <a:gd name="T59" fmla="*/ 104 h 146"/>
              <a:gd name="T60" fmla="*/ 72 w 145"/>
              <a:gd name="T61" fmla="*/ 91 h 146"/>
              <a:gd name="T62" fmla="*/ 59 w 145"/>
              <a:gd name="T63" fmla="*/ 104 h 146"/>
              <a:gd name="T64" fmla="*/ 57 w 145"/>
              <a:gd name="T65" fmla="*/ 105 h 146"/>
              <a:gd name="T66" fmla="*/ 55 w 145"/>
              <a:gd name="T67" fmla="*/ 104 h 146"/>
              <a:gd name="T68" fmla="*/ 41 w 145"/>
              <a:gd name="T69" fmla="*/ 90 h 146"/>
              <a:gd name="T70" fmla="*/ 40 w 145"/>
              <a:gd name="T71" fmla="*/ 88 h 146"/>
              <a:gd name="T72" fmla="*/ 41 w 145"/>
              <a:gd name="T73" fmla="*/ 86 h 146"/>
              <a:gd name="T74" fmla="*/ 54 w 145"/>
              <a:gd name="T75" fmla="*/ 73 h 146"/>
              <a:gd name="T76" fmla="*/ 41 w 145"/>
              <a:gd name="T77" fmla="*/ 60 h 146"/>
              <a:gd name="T78" fmla="*/ 40 w 145"/>
              <a:gd name="T79" fmla="*/ 58 h 146"/>
              <a:gd name="T80" fmla="*/ 41 w 145"/>
              <a:gd name="T81" fmla="*/ 56 h 146"/>
              <a:gd name="T82" fmla="*/ 55 w 145"/>
              <a:gd name="T83" fmla="*/ 42 h 146"/>
              <a:gd name="T84" fmla="*/ 57 w 145"/>
              <a:gd name="T85" fmla="*/ 41 h 146"/>
              <a:gd name="T86" fmla="*/ 59 w 145"/>
              <a:gd name="T87" fmla="*/ 42 h 146"/>
              <a:gd name="T88" fmla="*/ 72 w 145"/>
              <a:gd name="T89" fmla="*/ 55 h 146"/>
              <a:gd name="T90" fmla="*/ 85 w 145"/>
              <a:gd name="T91" fmla="*/ 42 h 146"/>
              <a:gd name="T92" fmla="*/ 87 w 145"/>
              <a:gd name="T93" fmla="*/ 41 h 146"/>
              <a:gd name="T94" fmla="*/ 90 w 145"/>
              <a:gd name="T95" fmla="*/ 42 h 146"/>
              <a:gd name="T96" fmla="*/ 103 w 145"/>
              <a:gd name="T97" fmla="*/ 56 h 146"/>
              <a:gd name="T98" fmla="*/ 104 w 145"/>
              <a:gd name="T99" fmla="*/ 58 h 146"/>
              <a:gd name="T100" fmla="*/ 103 w 145"/>
              <a:gd name="T101" fmla="*/ 60 h 146"/>
              <a:gd name="T102" fmla="*/ 91 w 145"/>
              <a:gd name="T103" fmla="*/ 73 h 146"/>
              <a:gd name="T104" fmla="*/ 103 w 145"/>
              <a:gd name="T105" fmla="*/ 86 h 146"/>
              <a:gd name="T106" fmla="*/ 104 w 145"/>
              <a:gd name="T107" fmla="*/ 88 h 146"/>
              <a:gd name="T108" fmla="*/ 103 w 145"/>
              <a:gd name="T109" fmla="*/ 9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5" h="146">
                <a:moveTo>
                  <a:pt x="135" y="37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5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6" y="146"/>
                  <a:pt x="72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1"/>
                  <a:pt x="9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9" y="37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2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5" y="37"/>
                </a:cubicBezTo>
                <a:close/>
                <a:moveTo>
                  <a:pt x="117" y="99"/>
                </a:moveTo>
                <a:cubicBezTo>
                  <a:pt x="121" y="91"/>
                  <a:pt x="124" y="82"/>
                  <a:pt x="124" y="73"/>
                </a:cubicBezTo>
                <a:cubicBezTo>
                  <a:pt x="124" y="64"/>
                  <a:pt x="121" y="55"/>
                  <a:pt x="117" y="47"/>
                </a:cubicBezTo>
                <a:cubicBezTo>
                  <a:pt x="112" y="39"/>
                  <a:pt x="106" y="33"/>
                  <a:pt x="98" y="28"/>
                </a:cubicBezTo>
                <a:cubicBezTo>
                  <a:pt x="90" y="24"/>
                  <a:pt x="82" y="22"/>
                  <a:pt x="72" y="22"/>
                </a:cubicBezTo>
                <a:cubicBezTo>
                  <a:pt x="63" y="22"/>
                  <a:pt x="54" y="24"/>
                  <a:pt x="47" y="28"/>
                </a:cubicBezTo>
                <a:cubicBezTo>
                  <a:pt x="39" y="33"/>
                  <a:pt x="32" y="39"/>
                  <a:pt x="28" y="47"/>
                </a:cubicBezTo>
                <a:cubicBezTo>
                  <a:pt x="23" y="55"/>
                  <a:pt x="21" y="64"/>
                  <a:pt x="21" y="73"/>
                </a:cubicBezTo>
                <a:cubicBezTo>
                  <a:pt x="21" y="82"/>
                  <a:pt x="23" y="91"/>
                  <a:pt x="28" y="99"/>
                </a:cubicBezTo>
                <a:cubicBezTo>
                  <a:pt x="32" y="107"/>
                  <a:pt x="39" y="113"/>
                  <a:pt x="47" y="117"/>
                </a:cubicBezTo>
                <a:cubicBezTo>
                  <a:pt x="54" y="122"/>
                  <a:pt x="63" y="124"/>
                  <a:pt x="72" y="124"/>
                </a:cubicBezTo>
                <a:cubicBezTo>
                  <a:pt x="82" y="124"/>
                  <a:pt x="90" y="122"/>
                  <a:pt x="98" y="117"/>
                </a:cubicBezTo>
                <a:cubicBezTo>
                  <a:pt x="106" y="113"/>
                  <a:pt x="112" y="107"/>
                  <a:pt x="117" y="99"/>
                </a:cubicBezTo>
                <a:close/>
                <a:moveTo>
                  <a:pt x="103" y="90"/>
                </a:moveTo>
                <a:cubicBezTo>
                  <a:pt x="90" y="104"/>
                  <a:pt x="90" y="104"/>
                  <a:pt x="90" y="104"/>
                </a:cubicBezTo>
                <a:cubicBezTo>
                  <a:pt x="89" y="105"/>
                  <a:pt x="88" y="105"/>
                  <a:pt x="87" y="105"/>
                </a:cubicBezTo>
                <a:cubicBezTo>
                  <a:pt x="87" y="105"/>
                  <a:pt x="86" y="105"/>
                  <a:pt x="85" y="104"/>
                </a:cubicBezTo>
                <a:cubicBezTo>
                  <a:pt x="72" y="91"/>
                  <a:pt x="72" y="91"/>
                  <a:pt x="72" y="91"/>
                </a:cubicBezTo>
                <a:cubicBezTo>
                  <a:pt x="59" y="104"/>
                  <a:pt x="59" y="104"/>
                  <a:pt x="59" y="104"/>
                </a:cubicBezTo>
                <a:cubicBezTo>
                  <a:pt x="59" y="105"/>
                  <a:pt x="58" y="105"/>
                  <a:pt x="57" y="105"/>
                </a:cubicBezTo>
                <a:cubicBezTo>
                  <a:pt x="56" y="105"/>
                  <a:pt x="56" y="105"/>
                  <a:pt x="55" y="104"/>
                </a:cubicBezTo>
                <a:cubicBezTo>
                  <a:pt x="41" y="90"/>
                  <a:pt x="41" y="90"/>
                  <a:pt x="41" y="90"/>
                </a:cubicBezTo>
                <a:cubicBezTo>
                  <a:pt x="41" y="90"/>
                  <a:pt x="40" y="89"/>
                  <a:pt x="40" y="88"/>
                </a:cubicBezTo>
                <a:cubicBezTo>
                  <a:pt x="40" y="87"/>
                  <a:pt x="41" y="87"/>
                  <a:pt x="41" y="86"/>
                </a:cubicBezTo>
                <a:cubicBezTo>
                  <a:pt x="54" y="73"/>
                  <a:pt x="54" y="73"/>
                  <a:pt x="54" y="73"/>
                </a:cubicBezTo>
                <a:cubicBezTo>
                  <a:pt x="41" y="60"/>
                  <a:pt x="41" y="60"/>
                  <a:pt x="41" y="60"/>
                </a:cubicBezTo>
                <a:cubicBezTo>
                  <a:pt x="41" y="59"/>
                  <a:pt x="40" y="59"/>
                  <a:pt x="40" y="58"/>
                </a:cubicBezTo>
                <a:cubicBezTo>
                  <a:pt x="40" y="57"/>
                  <a:pt x="41" y="56"/>
                  <a:pt x="41" y="56"/>
                </a:cubicBezTo>
                <a:cubicBezTo>
                  <a:pt x="55" y="42"/>
                  <a:pt x="55" y="42"/>
                  <a:pt x="55" y="42"/>
                </a:cubicBezTo>
                <a:cubicBezTo>
                  <a:pt x="56" y="41"/>
                  <a:pt x="56" y="41"/>
                  <a:pt x="57" y="41"/>
                </a:cubicBezTo>
                <a:cubicBezTo>
                  <a:pt x="58" y="41"/>
                  <a:pt x="59" y="41"/>
                  <a:pt x="59" y="42"/>
                </a:cubicBezTo>
                <a:cubicBezTo>
                  <a:pt x="72" y="55"/>
                  <a:pt x="72" y="55"/>
                  <a:pt x="72" y="55"/>
                </a:cubicBezTo>
                <a:cubicBezTo>
                  <a:pt x="85" y="42"/>
                  <a:pt x="85" y="42"/>
                  <a:pt x="85" y="42"/>
                </a:cubicBezTo>
                <a:cubicBezTo>
                  <a:pt x="86" y="41"/>
                  <a:pt x="87" y="41"/>
                  <a:pt x="87" y="41"/>
                </a:cubicBezTo>
                <a:cubicBezTo>
                  <a:pt x="88" y="41"/>
                  <a:pt x="89" y="41"/>
                  <a:pt x="90" y="42"/>
                </a:cubicBezTo>
                <a:cubicBezTo>
                  <a:pt x="103" y="56"/>
                  <a:pt x="103" y="56"/>
                  <a:pt x="103" y="56"/>
                </a:cubicBezTo>
                <a:cubicBezTo>
                  <a:pt x="104" y="56"/>
                  <a:pt x="104" y="57"/>
                  <a:pt x="104" y="58"/>
                </a:cubicBezTo>
                <a:cubicBezTo>
                  <a:pt x="104" y="59"/>
                  <a:pt x="104" y="59"/>
                  <a:pt x="103" y="60"/>
                </a:cubicBezTo>
                <a:cubicBezTo>
                  <a:pt x="91" y="73"/>
                  <a:pt x="91" y="73"/>
                  <a:pt x="91" y="73"/>
                </a:cubicBezTo>
                <a:cubicBezTo>
                  <a:pt x="103" y="86"/>
                  <a:pt x="103" y="86"/>
                  <a:pt x="103" y="86"/>
                </a:cubicBezTo>
                <a:cubicBezTo>
                  <a:pt x="104" y="87"/>
                  <a:pt x="104" y="87"/>
                  <a:pt x="104" y="88"/>
                </a:cubicBezTo>
                <a:cubicBezTo>
                  <a:pt x="104" y="89"/>
                  <a:pt x="104" y="90"/>
                  <a:pt x="103" y="9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Freeform 93"/>
          <p:cNvSpPr>
            <a:spLocks noEditPoints="1"/>
          </p:cNvSpPr>
          <p:nvPr/>
        </p:nvSpPr>
        <p:spPr bwMode="auto">
          <a:xfrm>
            <a:off x="2960719" y="2175380"/>
            <a:ext cx="151447" cy="151447"/>
          </a:xfrm>
          <a:custGeom>
            <a:avLst/>
            <a:gdLst>
              <a:gd name="T0" fmla="*/ 135 w 145"/>
              <a:gd name="T1" fmla="*/ 37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2 w 145"/>
              <a:gd name="T9" fmla="*/ 146 h 146"/>
              <a:gd name="T10" fmla="*/ 36 w 145"/>
              <a:gd name="T11" fmla="*/ 136 h 146"/>
              <a:gd name="T12" fmla="*/ 9 w 145"/>
              <a:gd name="T13" fmla="*/ 109 h 146"/>
              <a:gd name="T14" fmla="*/ 0 w 145"/>
              <a:gd name="T15" fmla="*/ 73 h 146"/>
              <a:gd name="T16" fmla="*/ 9 w 145"/>
              <a:gd name="T17" fmla="*/ 37 h 146"/>
              <a:gd name="T18" fmla="*/ 36 w 145"/>
              <a:gd name="T19" fmla="*/ 10 h 146"/>
              <a:gd name="T20" fmla="*/ 72 w 145"/>
              <a:gd name="T21" fmla="*/ 0 h 146"/>
              <a:gd name="T22" fmla="*/ 109 w 145"/>
              <a:gd name="T23" fmla="*/ 10 h 146"/>
              <a:gd name="T24" fmla="*/ 135 w 145"/>
              <a:gd name="T25" fmla="*/ 37 h 146"/>
              <a:gd name="T26" fmla="*/ 117 w 145"/>
              <a:gd name="T27" fmla="*/ 99 h 146"/>
              <a:gd name="T28" fmla="*/ 124 w 145"/>
              <a:gd name="T29" fmla="*/ 73 h 146"/>
              <a:gd name="T30" fmla="*/ 117 w 145"/>
              <a:gd name="T31" fmla="*/ 47 h 146"/>
              <a:gd name="T32" fmla="*/ 98 w 145"/>
              <a:gd name="T33" fmla="*/ 28 h 146"/>
              <a:gd name="T34" fmla="*/ 72 w 145"/>
              <a:gd name="T35" fmla="*/ 22 h 146"/>
              <a:gd name="T36" fmla="*/ 46 w 145"/>
              <a:gd name="T37" fmla="*/ 28 h 146"/>
              <a:gd name="T38" fmla="*/ 28 w 145"/>
              <a:gd name="T39" fmla="*/ 47 h 146"/>
              <a:gd name="T40" fmla="*/ 21 w 145"/>
              <a:gd name="T41" fmla="*/ 73 h 146"/>
              <a:gd name="T42" fmla="*/ 28 w 145"/>
              <a:gd name="T43" fmla="*/ 99 h 146"/>
              <a:gd name="T44" fmla="*/ 46 w 145"/>
              <a:gd name="T45" fmla="*/ 117 h 146"/>
              <a:gd name="T46" fmla="*/ 72 w 145"/>
              <a:gd name="T47" fmla="*/ 124 h 146"/>
              <a:gd name="T48" fmla="*/ 98 w 145"/>
              <a:gd name="T49" fmla="*/ 117 h 146"/>
              <a:gd name="T50" fmla="*/ 117 w 145"/>
              <a:gd name="T51" fmla="*/ 99 h 146"/>
              <a:gd name="T52" fmla="*/ 110 w 145"/>
              <a:gd name="T53" fmla="*/ 65 h 146"/>
              <a:gd name="T54" fmla="*/ 70 w 145"/>
              <a:gd name="T55" fmla="*/ 105 h 146"/>
              <a:gd name="T56" fmla="*/ 66 w 145"/>
              <a:gd name="T57" fmla="*/ 107 h 146"/>
              <a:gd name="T58" fmla="*/ 62 w 145"/>
              <a:gd name="T59" fmla="*/ 105 h 146"/>
              <a:gd name="T60" fmla="*/ 34 w 145"/>
              <a:gd name="T61" fmla="*/ 77 h 146"/>
              <a:gd name="T62" fmla="*/ 32 w 145"/>
              <a:gd name="T63" fmla="*/ 73 h 146"/>
              <a:gd name="T64" fmla="*/ 34 w 145"/>
              <a:gd name="T65" fmla="*/ 69 h 146"/>
              <a:gd name="T66" fmla="*/ 44 w 145"/>
              <a:gd name="T67" fmla="*/ 59 h 146"/>
              <a:gd name="T68" fmla="*/ 48 w 145"/>
              <a:gd name="T69" fmla="*/ 57 h 146"/>
              <a:gd name="T70" fmla="*/ 52 w 145"/>
              <a:gd name="T71" fmla="*/ 59 h 146"/>
              <a:gd name="T72" fmla="*/ 66 w 145"/>
              <a:gd name="T73" fmla="*/ 73 h 146"/>
              <a:gd name="T74" fmla="*/ 92 w 145"/>
              <a:gd name="T75" fmla="*/ 47 h 146"/>
              <a:gd name="T76" fmla="*/ 96 w 145"/>
              <a:gd name="T77" fmla="*/ 45 h 146"/>
              <a:gd name="T78" fmla="*/ 101 w 145"/>
              <a:gd name="T79" fmla="*/ 47 h 146"/>
              <a:gd name="T80" fmla="*/ 110 w 145"/>
              <a:gd name="T81" fmla="*/ 57 h 146"/>
              <a:gd name="T82" fmla="*/ 112 w 145"/>
              <a:gd name="T83" fmla="*/ 61 h 146"/>
              <a:gd name="T84" fmla="*/ 110 w 145"/>
              <a:gd name="T85" fmla="*/ 6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5" h="146">
                <a:moveTo>
                  <a:pt x="135" y="37"/>
                </a:moveTo>
                <a:cubicBezTo>
                  <a:pt x="141" y="48"/>
                  <a:pt x="145" y="60"/>
                  <a:pt x="145" y="73"/>
                </a:cubicBezTo>
                <a:cubicBezTo>
                  <a:pt x="145" y="86"/>
                  <a:pt x="141" y="98"/>
                  <a:pt x="135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7" y="142"/>
                  <a:pt x="85" y="146"/>
                  <a:pt x="72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1"/>
                  <a:pt x="9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9" y="37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2" y="0"/>
                </a:cubicBezTo>
                <a:cubicBezTo>
                  <a:pt x="85" y="0"/>
                  <a:pt x="97" y="4"/>
                  <a:pt x="109" y="10"/>
                </a:cubicBezTo>
                <a:cubicBezTo>
                  <a:pt x="120" y="17"/>
                  <a:pt x="129" y="25"/>
                  <a:pt x="135" y="37"/>
                </a:cubicBezTo>
                <a:close/>
                <a:moveTo>
                  <a:pt x="117" y="99"/>
                </a:moveTo>
                <a:cubicBezTo>
                  <a:pt x="121" y="91"/>
                  <a:pt x="124" y="82"/>
                  <a:pt x="124" y="73"/>
                </a:cubicBezTo>
                <a:cubicBezTo>
                  <a:pt x="124" y="64"/>
                  <a:pt x="121" y="55"/>
                  <a:pt x="117" y="47"/>
                </a:cubicBezTo>
                <a:cubicBezTo>
                  <a:pt x="112" y="39"/>
                  <a:pt x="106" y="33"/>
                  <a:pt x="98" y="28"/>
                </a:cubicBezTo>
                <a:cubicBezTo>
                  <a:pt x="90" y="24"/>
                  <a:pt x="81" y="22"/>
                  <a:pt x="72" y="22"/>
                </a:cubicBezTo>
                <a:cubicBezTo>
                  <a:pt x="63" y="22"/>
                  <a:pt x="54" y="24"/>
                  <a:pt x="46" y="28"/>
                </a:cubicBezTo>
                <a:cubicBezTo>
                  <a:pt x="38" y="33"/>
                  <a:pt x="32" y="39"/>
                  <a:pt x="28" y="47"/>
                </a:cubicBezTo>
                <a:cubicBezTo>
                  <a:pt x="23" y="55"/>
                  <a:pt x="21" y="64"/>
                  <a:pt x="21" y="73"/>
                </a:cubicBezTo>
                <a:cubicBezTo>
                  <a:pt x="21" y="82"/>
                  <a:pt x="23" y="91"/>
                  <a:pt x="28" y="99"/>
                </a:cubicBezTo>
                <a:cubicBezTo>
                  <a:pt x="32" y="107"/>
                  <a:pt x="38" y="113"/>
                  <a:pt x="46" y="117"/>
                </a:cubicBezTo>
                <a:cubicBezTo>
                  <a:pt x="54" y="122"/>
                  <a:pt x="63" y="124"/>
                  <a:pt x="72" y="124"/>
                </a:cubicBezTo>
                <a:cubicBezTo>
                  <a:pt x="81" y="124"/>
                  <a:pt x="90" y="122"/>
                  <a:pt x="98" y="117"/>
                </a:cubicBezTo>
                <a:cubicBezTo>
                  <a:pt x="106" y="113"/>
                  <a:pt x="112" y="107"/>
                  <a:pt x="117" y="99"/>
                </a:cubicBezTo>
                <a:close/>
                <a:moveTo>
                  <a:pt x="110" y="65"/>
                </a:moveTo>
                <a:cubicBezTo>
                  <a:pt x="70" y="105"/>
                  <a:pt x="70" y="105"/>
                  <a:pt x="70" y="105"/>
                </a:cubicBezTo>
                <a:cubicBezTo>
                  <a:pt x="69" y="106"/>
                  <a:pt x="68" y="107"/>
                  <a:pt x="66" y="107"/>
                </a:cubicBezTo>
                <a:cubicBezTo>
                  <a:pt x="64" y="107"/>
                  <a:pt x="63" y="106"/>
                  <a:pt x="62" y="105"/>
                </a:cubicBezTo>
                <a:cubicBezTo>
                  <a:pt x="34" y="77"/>
                  <a:pt x="34" y="77"/>
                  <a:pt x="34" y="77"/>
                </a:cubicBezTo>
                <a:cubicBezTo>
                  <a:pt x="33" y="76"/>
                  <a:pt x="32" y="75"/>
                  <a:pt x="32" y="73"/>
                </a:cubicBezTo>
                <a:cubicBezTo>
                  <a:pt x="32" y="71"/>
                  <a:pt x="33" y="70"/>
                  <a:pt x="34" y="69"/>
                </a:cubicBezTo>
                <a:cubicBezTo>
                  <a:pt x="44" y="59"/>
                  <a:pt x="44" y="59"/>
                  <a:pt x="44" y="59"/>
                </a:cubicBezTo>
                <a:cubicBezTo>
                  <a:pt x="45" y="58"/>
                  <a:pt x="46" y="57"/>
                  <a:pt x="48" y="57"/>
                </a:cubicBezTo>
                <a:cubicBezTo>
                  <a:pt x="50" y="57"/>
                  <a:pt x="51" y="58"/>
                  <a:pt x="52" y="59"/>
                </a:cubicBezTo>
                <a:cubicBezTo>
                  <a:pt x="66" y="73"/>
                  <a:pt x="66" y="73"/>
                  <a:pt x="66" y="73"/>
                </a:cubicBezTo>
                <a:cubicBezTo>
                  <a:pt x="92" y="47"/>
                  <a:pt x="92" y="47"/>
                  <a:pt x="92" y="47"/>
                </a:cubicBezTo>
                <a:cubicBezTo>
                  <a:pt x="93" y="46"/>
                  <a:pt x="95" y="45"/>
                  <a:pt x="96" y="45"/>
                </a:cubicBezTo>
                <a:cubicBezTo>
                  <a:pt x="98" y="45"/>
                  <a:pt x="99" y="46"/>
                  <a:pt x="101" y="47"/>
                </a:cubicBezTo>
                <a:cubicBezTo>
                  <a:pt x="110" y="57"/>
                  <a:pt x="110" y="57"/>
                  <a:pt x="110" y="57"/>
                </a:cubicBezTo>
                <a:cubicBezTo>
                  <a:pt x="111" y="58"/>
                  <a:pt x="112" y="59"/>
                  <a:pt x="112" y="61"/>
                </a:cubicBezTo>
                <a:cubicBezTo>
                  <a:pt x="112" y="62"/>
                  <a:pt x="111" y="64"/>
                  <a:pt x="110" y="6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Freeform 94"/>
          <p:cNvSpPr>
            <a:spLocks noEditPoints="1"/>
          </p:cNvSpPr>
          <p:nvPr/>
        </p:nvSpPr>
        <p:spPr bwMode="auto">
          <a:xfrm>
            <a:off x="3154323" y="2175380"/>
            <a:ext cx="151447" cy="151447"/>
          </a:xfrm>
          <a:custGeom>
            <a:avLst/>
            <a:gdLst>
              <a:gd name="T0" fmla="*/ 140 w 146"/>
              <a:gd name="T1" fmla="*/ 44 h 146"/>
              <a:gd name="T2" fmla="*/ 146 w 146"/>
              <a:gd name="T3" fmla="*/ 73 h 146"/>
              <a:gd name="T4" fmla="*/ 140 w 146"/>
              <a:gd name="T5" fmla="*/ 101 h 146"/>
              <a:gd name="T6" fmla="*/ 124 w 146"/>
              <a:gd name="T7" fmla="*/ 124 h 146"/>
              <a:gd name="T8" fmla="*/ 101 w 146"/>
              <a:gd name="T9" fmla="*/ 140 h 146"/>
              <a:gd name="T10" fmla="*/ 73 w 146"/>
              <a:gd name="T11" fmla="*/ 146 h 146"/>
              <a:gd name="T12" fmla="*/ 45 w 146"/>
              <a:gd name="T13" fmla="*/ 140 h 146"/>
              <a:gd name="T14" fmla="*/ 22 w 146"/>
              <a:gd name="T15" fmla="*/ 124 h 146"/>
              <a:gd name="T16" fmla="*/ 6 w 146"/>
              <a:gd name="T17" fmla="*/ 101 h 146"/>
              <a:gd name="T18" fmla="*/ 0 w 146"/>
              <a:gd name="T19" fmla="*/ 73 h 146"/>
              <a:gd name="T20" fmla="*/ 6 w 146"/>
              <a:gd name="T21" fmla="*/ 44 h 146"/>
              <a:gd name="T22" fmla="*/ 22 w 146"/>
              <a:gd name="T23" fmla="*/ 21 h 146"/>
              <a:gd name="T24" fmla="*/ 45 w 146"/>
              <a:gd name="T25" fmla="*/ 6 h 146"/>
              <a:gd name="T26" fmla="*/ 73 w 146"/>
              <a:gd name="T27" fmla="*/ 0 h 146"/>
              <a:gd name="T28" fmla="*/ 101 w 146"/>
              <a:gd name="T29" fmla="*/ 6 h 146"/>
              <a:gd name="T30" fmla="*/ 124 w 146"/>
              <a:gd name="T31" fmla="*/ 21 h 146"/>
              <a:gd name="T32" fmla="*/ 140 w 146"/>
              <a:gd name="T33" fmla="*/ 44 h 146"/>
              <a:gd name="T34" fmla="*/ 30 w 146"/>
              <a:gd name="T35" fmla="*/ 101 h 146"/>
              <a:gd name="T36" fmla="*/ 101 w 146"/>
              <a:gd name="T37" fmla="*/ 30 h 146"/>
              <a:gd name="T38" fmla="*/ 73 w 146"/>
              <a:gd name="T39" fmla="*/ 21 h 146"/>
              <a:gd name="T40" fmla="*/ 47 w 146"/>
              <a:gd name="T41" fmla="*/ 28 h 146"/>
              <a:gd name="T42" fmla="*/ 28 w 146"/>
              <a:gd name="T43" fmla="*/ 47 h 146"/>
              <a:gd name="T44" fmla="*/ 21 w 146"/>
              <a:gd name="T45" fmla="*/ 73 h 146"/>
              <a:gd name="T46" fmla="*/ 30 w 146"/>
              <a:gd name="T47" fmla="*/ 101 h 146"/>
              <a:gd name="T48" fmla="*/ 124 w 146"/>
              <a:gd name="T49" fmla="*/ 73 h 146"/>
              <a:gd name="T50" fmla="*/ 116 w 146"/>
              <a:gd name="T51" fmla="*/ 45 h 146"/>
              <a:gd name="T52" fmla="*/ 45 w 146"/>
              <a:gd name="T53" fmla="*/ 116 h 146"/>
              <a:gd name="T54" fmla="*/ 73 w 146"/>
              <a:gd name="T55" fmla="*/ 124 h 146"/>
              <a:gd name="T56" fmla="*/ 93 w 146"/>
              <a:gd name="T57" fmla="*/ 120 h 146"/>
              <a:gd name="T58" fmla="*/ 109 w 146"/>
              <a:gd name="T59" fmla="*/ 109 h 146"/>
              <a:gd name="T60" fmla="*/ 120 w 146"/>
              <a:gd name="T61" fmla="*/ 93 h 146"/>
              <a:gd name="T62" fmla="*/ 124 w 146"/>
              <a:gd name="T63" fmla="*/ 7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6" h="146">
                <a:moveTo>
                  <a:pt x="140" y="44"/>
                </a:moveTo>
                <a:cubicBezTo>
                  <a:pt x="144" y="53"/>
                  <a:pt x="146" y="63"/>
                  <a:pt x="146" y="73"/>
                </a:cubicBezTo>
                <a:cubicBezTo>
                  <a:pt x="146" y="83"/>
                  <a:pt x="144" y="92"/>
                  <a:pt x="140" y="101"/>
                </a:cubicBezTo>
                <a:cubicBezTo>
                  <a:pt x="136" y="110"/>
                  <a:pt x="131" y="118"/>
                  <a:pt x="124" y="124"/>
                </a:cubicBezTo>
                <a:cubicBezTo>
                  <a:pt x="118" y="131"/>
                  <a:pt x="110" y="136"/>
                  <a:pt x="101" y="140"/>
                </a:cubicBezTo>
                <a:cubicBezTo>
                  <a:pt x="92" y="144"/>
                  <a:pt x="83" y="146"/>
                  <a:pt x="73" y="146"/>
                </a:cubicBezTo>
                <a:cubicBezTo>
                  <a:pt x="63" y="146"/>
                  <a:pt x="54" y="144"/>
                  <a:pt x="45" y="140"/>
                </a:cubicBezTo>
                <a:cubicBezTo>
                  <a:pt x="36" y="136"/>
                  <a:pt x="28" y="131"/>
                  <a:pt x="22" y="124"/>
                </a:cubicBezTo>
                <a:cubicBezTo>
                  <a:pt x="15" y="118"/>
                  <a:pt x="10" y="110"/>
                  <a:pt x="6" y="101"/>
                </a:cubicBezTo>
                <a:cubicBezTo>
                  <a:pt x="2" y="92"/>
                  <a:pt x="0" y="83"/>
                  <a:pt x="0" y="73"/>
                </a:cubicBezTo>
                <a:cubicBezTo>
                  <a:pt x="0" y="63"/>
                  <a:pt x="2" y="53"/>
                  <a:pt x="6" y="44"/>
                </a:cubicBezTo>
                <a:cubicBezTo>
                  <a:pt x="10" y="35"/>
                  <a:pt x="15" y="28"/>
                  <a:pt x="22" y="21"/>
                </a:cubicBezTo>
                <a:cubicBezTo>
                  <a:pt x="28" y="15"/>
                  <a:pt x="36" y="9"/>
                  <a:pt x="45" y="6"/>
                </a:cubicBezTo>
                <a:cubicBezTo>
                  <a:pt x="54" y="2"/>
                  <a:pt x="63" y="0"/>
                  <a:pt x="73" y="0"/>
                </a:cubicBezTo>
                <a:cubicBezTo>
                  <a:pt x="83" y="0"/>
                  <a:pt x="92" y="2"/>
                  <a:pt x="101" y="6"/>
                </a:cubicBezTo>
                <a:cubicBezTo>
                  <a:pt x="110" y="9"/>
                  <a:pt x="118" y="15"/>
                  <a:pt x="124" y="21"/>
                </a:cubicBezTo>
                <a:cubicBezTo>
                  <a:pt x="131" y="28"/>
                  <a:pt x="136" y="35"/>
                  <a:pt x="140" y="44"/>
                </a:cubicBezTo>
                <a:close/>
                <a:moveTo>
                  <a:pt x="30" y="101"/>
                </a:moveTo>
                <a:cubicBezTo>
                  <a:pt x="101" y="30"/>
                  <a:pt x="101" y="30"/>
                  <a:pt x="101" y="30"/>
                </a:cubicBezTo>
                <a:cubicBezTo>
                  <a:pt x="93" y="24"/>
                  <a:pt x="83" y="21"/>
                  <a:pt x="73" y="21"/>
                </a:cubicBezTo>
                <a:cubicBezTo>
                  <a:pt x="64" y="21"/>
                  <a:pt x="55" y="23"/>
                  <a:pt x="47" y="28"/>
                </a:cubicBezTo>
                <a:cubicBezTo>
                  <a:pt x="39" y="33"/>
                  <a:pt x="33" y="39"/>
                  <a:pt x="28" y="47"/>
                </a:cubicBezTo>
                <a:cubicBezTo>
                  <a:pt x="24" y="55"/>
                  <a:pt x="21" y="63"/>
                  <a:pt x="21" y="73"/>
                </a:cubicBezTo>
                <a:cubicBezTo>
                  <a:pt x="21" y="83"/>
                  <a:pt x="24" y="92"/>
                  <a:pt x="30" y="101"/>
                </a:cubicBezTo>
                <a:close/>
                <a:moveTo>
                  <a:pt x="124" y="73"/>
                </a:moveTo>
                <a:cubicBezTo>
                  <a:pt x="124" y="63"/>
                  <a:pt x="122" y="53"/>
                  <a:pt x="116" y="45"/>
                </a:cubicBezTo>
                <a:cubicBezTo>
                  <a:pt x="45" y="116"/>
                  <a:pt x="45" y="116"/>
                  <a:pt x="45" y="116"/>
                </a:cubicBezTo>
                <a:cubicBezTo>
                  <a:pt x="53" y="122"/>
                  <a:pt x="63" y="124"/>
                  <a:pt x="73" y="124"/>
                </a:cubicBezTo>
                <a:cubicBezTo>
                  <a:pt x="80" y="124"/>
                  <a:pt x="87" y="123"/>
                  <a:pt x="93" y="120"/>
                </a:cubicBezTo>
                <a:cubicBezTo>
                  <a:pt x="99" y="118"/>
                  <a:pt x="105" y="114"/>
                  <a:pt x="109" y="109"/>
                </a:cubicBezTo>
                <a:cubicBezTo>
                  <a:pt x="114" y="105"/>
                  <a:pt x="118" y="99"/>
                  <a:pt x="120" y="93"/>
                </a:cubicBezTo>
                <a:cubicBezTo>
                  <a:pt x="123" y="86"/>
                  <a:pt x="124" y="80"/>
                  <a:pt x="124" y="7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Freeform 95"/>
          <p:cNvSpPr>
            <a:spLocks/>
          </p:cNvSpPr>
          <p:nvPr/>
        </p:nvSpPr>
        <p:spPr bwMode="auto">
          <a:xfrm>
            <a:off x="3354168" y="2180063"/>
            <a:ext cx="143640" cy="154569"/>
          </a:xfrm>
          <a:custGeom>
            <a:avLst/>
            <a:gdLst>
              <a:gd name="T0" fmla="*/ 139 w 139"/>
              <a:gd name="T1" fmla="*/ 68 h 148"/>
              <a:gd name="T2" fmla="*/ 139 w 139"/>
              <a:gd name="T3" fmla="*/ 80 h 148"/>
              <a:gd name="T4" fmla="*/ 136 w 139"/>
              <a:gd name="T5" fmla="*/ 89 h 148"/>
              <a:gd name="T6" fmla="*/ 128 w 139"/>
              <a:gd name="T7" fmla="*/ 92 h 148"/>
              <a:gd name="T8" fmla="*/ 62 w 139"/>
              <a:gd name="T9" fmla="*/ 92 h 148"/>
              <a:gd name="T10" fmla="*/ 89 w 139"/>
              <a:gd name="T11" fmla="*/ 120 h 148"/>
              <a:gd name="T12" fmla="*/ 93 w 139"/>
              <a:gd name="T13" fmla="*/ 128 h 148"/>
              <a:gd name="T14" fmla="*/ 89 w 139"/>
              <a:gd name="T15" fmla="*/ 137 h 148"/>
              <a:gd name="T16" fmla="*/ 82 w 139"/>
              <a:gd name="T17" fmla="*/ 144 h 148"/>
              <a:gd name="T18" fmla="*/ 74 w 139"/>
              <a:gd name="T19" fmla="*/ 148 h 148"/>
              <a:gd name="T20" fmla="*/ 65 w 139"/>
              <a:gd name="T21" fmla="*/ 144 h 148"/>
              <a:gd name="T22" fmla="*/ 4 w 139"/>
              <a:gd name="T23" fmla="*/ 83 h 148"/>
              <a:gd name="T24" fmla="*/ 0 w 139"/>
              <a:gd name="T25" fmla="*/ 74 h 148"/>
              <a:gd name="T26" fmla="*/ 4 w 139"/>
              <a:gd name="T27" fmla="*/ 65 h 148"/>
              <a:gd name="T28" fmla="*/ 65 w 139"/>
              <a:gd name="T29" fmla="*/ 4 h 148"/>
              <a:gd name="T30" fmla="*/ 74 w 139"/>
              <a:gd name="T31" fmla="*/ 0 h 148"/>
              <a:gd name="T32" fmla="*/ 82 w 139"/>
              <a:gd name="T33" fmla="*/ 4 h 148"/>
              <a:gd name="T34" fmla="*/ 89 w 139"/>
              <a:gd name="T35" fmla="*/ 11 h 148"/>
              <a:gd name="T36" fmla="*/ 93 w 139"/>
              <a:gd name="T37" fmla="*/ 20 h 148"/>
              <a:gd name="T38" fmla="*/ 89 w 139"/>
              <a:gd name="T39" fmla="*/ 28 h 148"/>
              <a:gd name="T40" fmla="*/ 62 w 139"/>
              <a:gd name="T41" fmla="*/ 56 h 148"/>
              <a:gd name="T42" fmla="*/ 128 w 139"/>
              <a:gd name="T43" fmla="*/ 56 h 148"/>
              <a:gd name="T44" fmla="*/ 136 w 139"/>
              <a:gd name="T45" fmla="*/ 59 h 148"/>
              <a:gd name="T46" fmla="*/ 139 w 139"/>
              <a:gd name="T47" fmla="*/ 6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39" h="148">
                <a:moveTo>
                  <a:pt x="139" y="68"/>
                </a:moveTo>
                <a:cubicBezTo>
                  <a:pt x="139" y="80"/>
                  <a:pt x="139" y="80"/>
                  <a:pt x="139" y="80"/>
                </a:cubicBezTo>
                <a:cubicBezTo>
                  <a:pt x="139" y="83"/>
                  <a:pt x="138" y="86"/>
                  <a:pt x="136" y="89"/>
                </a:cubicBezTo>
                <a:cubicBezTo>
                  <a:pt x="134" y="91"/>
                  <a:pt x="131" y="92"/>
                  <a:pt x="128" y="92"/>
                </a:cubicBezTo>
                <a:cubicBezTo>
                  <a:pt x="62" y="92"/>
                  <a:pt x="62" y="92"/>
                  <a:pt x="62" y="92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92" y="122"/>
                  <a:pt x="93" y="125"/>
                  <a:pt x="93" y="128"/>
                </a:cubicBezTo>
                <a:cubicBezTo>
                  <a:pt x="93" y="132"/>
                  <a:pt x="92" y="135"/>
                  <a:pt x="89" y="137"/>
                </a:cubicBezTo>
                <a:cubicBezTo>
                  <a:pt x="82" y="144"/>
                  <a:pt x="82" y="144"/>
                  <a:pt x="82" y="144"/>
                </a:cubicBezTo>
                <a:cubicBezTo>
                  <a:pt x="80" y="146"/>
                  <a:pt x="77" y="148"/>
                  <a:pt x="74" y="148"/>
                </a:cubicBezTo>
                <a:cubicBezTo>
                  <a:pt x="70" y="148"/>
                  <a:pt x="68" y="146"/>
                  <a:pt x="65" y="144"/>
                </a:cubicBezTo>
                <a:cubicBezTo>
                  <a:pt x="4" y="83"/>
                  <a:pt x="4" y="83"/>
                  <a:pt x="4" y="83"/>
                </a:cubicBezTo>
                <a:cubicBezTo>
                  <a:pt x="1" y="80"/>
                  <a:pt x="0" y="77"/>
                  <a:pt x="0" y="74"/>
                </a:cubicBezTo>
                <a:cubicBezTo>
                  <a:pt x="0" y="71"/>
                  <a:pt x="1" y="68"/>
                  <a:pt x="4" y="65"/>
                </a:cubicBezTo>
                <a:cubicBezTo>
                  <a:pt x="65" y="4"/>
                  <a:pt x="65" y="4"/>
                  <a:pt x="65" y="4"/>
                </a:cubicBezTo>
                <a:cubicBezTo>
                  <a:pt x="68" y="2"/>
                  <a:pt x="70" y="0"/>
                  <a:pt x="74" y="0"/>
                </a:cubicBezTo>
                <a:cubicBezTo>
                  <a:pt x="77" y="0"/>
                  <a:pt x="80" y="2"/>
                  <a:pt x="82" y="4"/>
                </a:cubicBezTo>
                <a:cubicBezTo>
                  <a:pt x="89" y="11"/>
                  <a:pt x="89" y="11"/>
                  <a:pt x="89" y="11"/>
                </a:cubicBezTo>
                <a:cubicBezTo>
                  <a:pt x="92" y="13"/>
                  <a:pt x="93" y="16"/>
                  <a:pt x="93" y="20"/>
                </a:cubicBezTo>
                <a:cubicBezTo>
                  <a:pt x="93" y="23"/>
                  <a:pt x="92" y="26"/>
                  <a:pt x="89" y="28"/>
                </a:cubicBezTo>
                <a:cubicBezTo>
                  <a:pt x="62" y="56"/>
                  <a:pt x="62" y="56"/>
                  <a:pt x="62" y="56"/>
                </a:cubicBezTo>
                <a:cubicBezTo>
                  <a:pt x="128" y="56"/>
                  <a:pt x="128" y="56"/>
                  <a:pt x="128" y="56"/>
                </a:cubicBezTo>
                <a:cubicBezTo>
                  <a:pt x="131" y="56"/>
                  <a:pt x="134" y="57"/>
                  <a:pt x="136" y="59"/>
                </a:cubicBezTo>
                <a:cubicBezTo>
                  <a:pt x="138" y="62"/>
                  <a:pt x="139" y="65"/>
                  <a:pt x="139" y="6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Freeform 96"/>
          <p:cNvSpPr>
            <a:spLocks/>
          </p:cNvSpPr>
          <p:nvPr/>
        </p:nvSpPr>
        <p:spPr bwMode="auto">
          <a:xfrm>
            <a:off x="3541525" y="2180063"/>
            <a:ext cx="143640" cy="154569"/>
          </a:xfrm>
          <a:custGeom>
            <a:avLst/>
            <a:gdLst>
              <a:gd name="T0" fmla="*/ 139 w 139"/>
              <a:gd name="T1" fmla="*/ 74 h 148"/>
              <a:gd name="T2" fmla="*/ 135 w 139"/>
              <a:gd name="T3" fmla="*/ 83 h 148"/>
              <a:gd name="T4" fmla="*/ 74 w 139"/>
              <a:gd name="T5" fmla="*/ 144 h 148"/>
              <a:gd name="T6" fmla="*/ 65 w 139"/>
              <a:gd name="T7" fmla="*/ 148 h 148"/>
              <a:gd name="T8" fmla="*/ 57 w 139"/>
              <a:gd name="T9" fmla="*/ 144 h 148"/>
              <a:gd name="T10" fmla="*/ 50 w 139"/>
              <a:gd name="T11" fmla="*/ 137 h 148"/>
              <a:gd name="T12" fmla="*/ 46 w 139"/>
              <a:gd name="T13" fmla="*/ 128 h 148"/>
              <a:gd name="T14" fmla="*/ 50 w 139"/>
              <a:gd name="T15" fmla="*/ 120 h 148"/>
              <a:gd name="T16" fmla="*/ 77 w 139"/>
              <a:gd name="T17" fmla="*/ 92 h 148"/>
              <a:gd name="T18" fmla="*/ 11 w 139"/>
              <a:gd name="T19" fmla="*/ 92 h 148"/>
              <a:gd name="T20" fmla="*/ 3 w 139"/>
              <a:gd name="T21" fmla="*/ 89 h 148"/>
              <a:gd name="T22" fmla="*/ 0 w 139"/>
              <a:gd name="T23" fmla="*/ 80 h 148"/>
              <a:gd name="T24" fmla="*/ 0 w 139"/>
              <a:gd name="T25" fmla="*/ 68 h 148"/>
              <a:gd name="T26" fmla="*/ 3 w 139"/>
              <a:gd name="T27" fmla="*/ 59 h 148"/>
              <a:gd name="T28" fmla="*/ 11 w 139"/>
              <a:gd name="T29" fmla="*/ 56 h 148"/>
              <a:gd name="T30" fmla="*/ 77 w 139"/>
              <a:gd name="T31" fmla="*/ 56 h 148"/>
              <a:gd name="T32" fmla="*/ 50 w 139"/>
              <a:gd name="T33" fmla="*/ 28 h 148"/>
              <a:gd name="T34" fmla="*/ 46 w 139"/>
              <a:gd name="T35" fmla="*/ 20 h 148"/>
              <a:gd name="T36" fmla="*/ 50 w 139"/>
              <a:gd name="T37" fmla="*/ 11 h 148"/>
              <a:gd name="T38" fmla="*/ 57 w 139"/>
              <a:gd name="T39" fmla="*/ 4 h 148"/>
              <a:gd name="T40" fmla="*/ 65 w 139"/>
              <a:gd name="T41" fmla="*/ 0 h 148"/>
              <a:gd name="T42" fmla="*/ 74 w 139"/>
              <a:gd name="T43" fmla="*/ 4 h 148"/>
              <a:gd name="T44" fmla="*/ 135 w 139"/>
              <a:gd name="T45" fmla="*/ 65 h 148"/>
              <a:gd name="T46" fmla="*/ 139 w 139"/>
              <a:gd name="T47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39" h="148">
                <a:moveTo>
                  <a:pt x="139" y="74"/>
                </a:moveTo>
                <a:cubicBezTo>
                  <a:pt x="139" y="77"/>
                  <a:pt x="138" y="80"/>
                  <a:pt x="135" y="83"/>
                </a:cubicBezTo>
                <a:cubicBezTo>
                  <a:pt x="74" y="144"/>
                  <a:pt x="74" y="144"/>
                  <a:pt x="74" y="144"/>
                </a:cubicBezTo>
                <a:cubicBezTo>
                  <a:pt x="71" y="146"/>
                  <a:pt x="69" y="148"/>
                  <a:pt x="65" y="148"/>
                </a:cubicBezTo>
                <a:cubicBezTo>
                  <a:pt x="62" y="148"/>
                  <a:pt x="59" y="146"/>
                  <a:pt x="57" y="144"/>
                </a:cubicBezTo>
                <a:cubicBezTo>
                  <a:pt x="50" y="137"/>
                  <a:pt x="50" y="137"/>
                  <a:pt x="50" y="137"/>
                </a:cubicBezTo>
                <a:cubicBezTo>
                  <a:pt x="47" y="135"/>
                  <a:pt x="46" y="132"/>
                  <a:pt x="46" y="128"/>
                </a:cubicBezTo>
                <a:cubicBezTo>
                  <a:pt x="46" y="125"/>
                  <a:pt x="47" y="122"/>
                  <a:pt x="50" y="120"/>
                </a:cubicBezTo>
                <a:cubicBezTo>
                  <a:pt x="77" y="92"/>
                  <a:pt x="77" y="92"/>
                  <a:pt x="77" y="92"/>
                </a:cubicBezTo>
                <a:cubicBezTo>
                  <a:pt x="11" y="92"/>
                  <a:pt x="11" y="92"/>
                  <a:pt x="11" y="92"/>
                </a:cubicBezTo>
                <a:cubicBezTo>
                  <a:pt x="8" y="92"/>
                  <a:pt x="5" y="91"/>
                  <a:pt x="3" y="89"/>
                </a:cubicBezTo>
                <a:cubicBezTo>
                  <a:pt x="1" y="86"/>
                  <a:pt x="0" y="83"/>
                  <a:pt x="0" y="80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5"/>
                  <a:pt x="1" y="62"/>
                  <a:pt x="3" y="59"/>
                </a:cubicBezTo>
                <a:cubicBezTo>
                  <a:pt x="5" y="57"/>
                  <a:pt x="8" y="56"/>
                  <a:pt x="11" y="56"/>
                </a:cubicBezTo>
                <a:cubicBezTo>
                  <a:pt x="77" y="56"/>
                  <a:pt x="77" y="56"/>
                  <a:pt x="77" y="56"/>
                </a:cubicBezTo>
                <a:cubicBezTo>
                  <a:pt x="50" y="28"/>
                  <a:pt x="50" y="28"/>
                  <a:pt x="50" y="28"/>
                </a:cubicBezTo>
                <a:cubicBezTo>
                  <a:pt x="47" y="26"/>
                  <a:pt x="46" y="23"/>
                  <a:pt x="46" y="20"/>
                </a:cubicBezTo>
                <a:cubicBezTo>
                  <a:pt x="46" y="16"/>
                  <a:pt x="47" y="13"/>
                  <a:pt x="50" y="11"/>
                </a:cubicBezTo>
                <a:cubicBezTo>
                  <a:pt x="57" y="4"/>
                  <a:pt x="57" y="4"/>
                  <a:pt x="57" y="4"/>
                </a:cubicBezTo>
                <a:cubicBezTo>
                  <a:pt x="59" y="2"/>
                  <a:pt x="62" y="0"/>
                  <a:pt x="65" y="0"/>
                </a:cubicBezTo>
                <a:cubicBezTo>
                  <a:pt x="69" y="0"/>
                  <a:pt x="72" y="2"/>
                  <a:pt x="74" y="4"/>
                </a:cubicBezTo>
                <a:cubicBezTo>
                  <a:pt x="135" y="65"/>
                  <a:pt x="135" y="65"/>
                  <a:pt x="135" y="65"/>
                </a:cubicBezTo>
                <a:cubicBezTo>
                  <a:pt x="138" y="68"/>
                  <a:pt x="139" y="71"/>
                  <a:pt x="139" y="7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 97"/>
          <p:cNvSpPr>
            <a:spLocks/>
          </p:cNvSpPr>
          <p:nvPr/>
        </p:nvSpPr>
        <p:spPr bwMode="auto">
          <a:xfrm>
            <a:off x="3739811" y="2181625"/>
            <a:ext cx="153008" cy="145201"/>
          </a:xfrm>
          <a:custGeom>
            <a:avLst/>
            <a:gdLst>
              <a:gd name="T0" fmla="*/ 147 w 147"/>
              <a:gd name="T1" fmla="*/ 74 h 140"/>
              <a:gd name="T2" fmla="*/ 143 w 147"/>
              <a:gd name="T3" fmla="*/ 83 h 140"/>
              <a:gd name="T4" fmla="*/ 136 w 147"/>
              <a:gd name="T5" fmla="*/ 90 h 140"/>
              <a:gd name="T6" fmla="*/ 128 w 147"/>
              <a:gd name="T7" fmla="*/ 93 h 140"/>
              <a:gd name="T8" fmla="*/ 119 w 147"/>
              <a:gd name="T9" fmla="*/ 90 h 140"/>
              <a:gd name="T10" fmla="*/ 91 w 147"/>
              <a:gd name="T11" fmla="*/ 62 h 140"/>
              <a:gd name="T12" fmla="*/ 91 w 147"/>
              <a:gd name="T13" fmla="*/ 129 h 140"/>
              <a:gd name="T14" fmla="*/ 88 w 147"/>
              <a:gd name="T15" fmla="*/ 136 h 140"/>
              <a:gd name="T16" fmla="*/ 79 w 147"/>
              <a:gd name="T17" fmla="*/ 140 h 140"/>
              <a:gd name="T18" fmla="*/ 67 w 147"/>
              <a:gd name="T19" fmla="*/ 140 h 140"/>
              <a:gd name="T20" fmla="*/ 59 w 147"/>
              <a:gd name="T21" fmla="*/ 136 h 140"/>
              <a:gd name="T22" fmla="*/ 55 w 147"/>
              <a:gd name="T23" fmla="*/ 129 h 140"/>
              <a:gd name="T24" fmla="*/ 55 w 147"/>
              <a:gd name="T25" fmla="*/ 62 h 140"/>
              <a:gd name="T26" fmla="*/ 27 w 147"/>
              <a:gd name="T27" fmla="*/ 90 h 140"/>
              <a:gd name="T28" fmla="*/ 19 w 147"/>
              <a:gd name="T29" fmla="*/ 93 h 140"/>
              <a:gd name="T30" fmla="*/ 10 w 147"/>
              <a:gd name="T31" fmla="*/ 90 h 140"/>
              <a:gd name="T32" fmla="*/ 3 w 147"/>
              <a:gd name="T33" fmla="*/ 83 h 140"/>
              <a:gd name="T34" fmla="*/ 0 w 147"/>
              <a:gd name="T35" fmla="*/ 74 h 140"/>
              <a:gd name="T36" fmla="*/ 3 w 147"/>
              <a:gd name="T37" fmla="*/ 65 h 140"/>
              <a:gd name="T38" fmla="*/ 65 w 147"/>
              <a:gd name="T39" fmla="*/ 4 h 140"/>
              <a:gd name="T40" fmla="*/ 73 w 147"/>
              <a:gd name="T41" fmla="*/ 0 h 140"/>
              <a:gd name="T42" fmla="*/ 82 w 147"/>
              <a:gd name="T43" fmla="*/ 4 h 140"/>
              <a:gd name="T44" fmla="*/ 143 w 147"/>
              <a:gd name="T45" fmla="*/ 65 h 140"/>
              <a:gd name="T46" fmla="*/ 147 w 147"/>
              <a:gd name="T47" fmla="*/ 7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47" h="140">
                <a:moveTo>
                  <a:pt x="147" y="74"/>
                </a:moveTo>
                <a:cubicBezTo>
                  <a:pt x="147" y="77"/>
                  <a:pt x="146" y="80"/>
                  <a:pt x="143" y="83"/>
                </a:cubicBezTo>
                <a:cubicBezTo>
                  <a:pt x="136" y="90"/>
                  <a:pt x="136" y="90"/>
                  <a:pt x="136" y="90"/>
                </a:cubicBezTo>
                <a:cubicBezTo>
                  <a:pt x="134" y="92"/>
                  <a:pt x="131" y="93"/>
                  <a:pt x="128" y="93"/>
                </a:cubicBezTo>
                <a:cubicBezTo>
                  <a:pt x="124" y="93"/>
                  <a:pt x="121" y="92"/>
                  <a:pt x="119" y="90"/>
                </a:cubicBezTo>
                <a:cubicBezTo>
                  <a:pt x="91" y="62"/>
                  <a:pt x="91" y="62"/>
                  <a:pt x="91" y="62"/>
                </a:cubicBezTo>
                <a:cubicBezTo>
                  <a:pt x="91" y="129"/>
                  <a:pt x="91" y="129"/>
                  <a:pt x="91" y="129"/>
                </a:cubicBezTo>
                <a:cubicBezTo>
                  <a:pt x="91" y="132"/>
                  <a:pt x="90" y="134"/>
                  <a:pt x="88" y="136"/>
                </a:cubicBezTo>
                <a:cubicBezTo>
                  <a:pt x="85" y="139"/>
                  <a:pt x="83" y="140"/>
                  <a:pt x="79" y="140"/>
                </a:cubicBezTo>
                <a:cubicBezTo>
                  <a:pt x="67" y="140"/>
                  <a:pt x="67" y="140"/>
                  <a:pt x="67" y="140"/>
                </a:cubicBezTo>
                <a:cubicBezTo>
                  <a:pt x="64" y="140"/>
                  <a:pt x="61" y="139"/>
                  <a:pt x="59" y="136"/>
                </a:cubicBezTo>
                <a:cubicBezTo>
                  <a:pt x="56" y="134"/>
                  <a:pt x="55" y="132"/>
                  <a:pt x="55" y="129"/>
                </a:cubicBezTo>
                <a:cubicBezTo>
                  <a:pt x="55" y="62"/>
                  <a:pt x="55" y="62"/>
                  <a:pt x="55" y="62"/>
                </a:cubicBezTo>
                <a:cubicBezTo>
                  <a:pt x="27" y="90"/>
                  <a:pt x="27" y="90"/>
                  <a:pt x="27" y="90"/>
                </a:cubicBezTo>
                <a:cubicBezTo>
                  <a:pt x="25" y="92"/>
                  <a:pt x="22" y="93"/>
                  <a:pt x="19" y="93"/>
                </a:cubicBezTo>
                <a:cubicBezTo>
                  <a:pt x="15" y="93"/>
                  <a:pt x="13" y="92"/>
                  <a:pt x="10" y="90"/>
                </a:cubicBezTo>
                <a:cubicBezTo>
                  <a:pt x="3" y="83"/>
                  <a:pt x="3" y="83"/>
                  <a:pt x="3" y="83"/>
                </a:cubicBezTo>
                <a:cubicBezTo>
                  <a:pt x="1" y="80"/>
                  <a:pt x="0" y="77"/>
                  <a:pt x="0" y="74"/>
                </a:cubicBezTo>
                <a:cubicBezTo>
                  <a:pt x="0" y="71"/>
                  <a:pt x="1" y="68"/>
                  <a:pt x="3" y="65"/>
                </a:cubicBezTo>
                <a:cubicBezTo>
                  <a:pt x="65" y="4"/>
                  <a:pt x="65" y="4"/>
                  <a:pt x="65" y="4"/>
                </a:cubicBezTo>
                <a:cubicBezTo>
                  <a:pt x="67" y="2"/>
                  <a:pt x="70" y="0"/>
                  <a:pt x="73" y="0"/>
                </a:cubicBezTo>
                <a:cubicBezTo>
                  <a:pt x="77" y="0"/>
                  <a:pt x="80" y="2"/>
                  <a:pt x="82" y="4"/>
                </a:cubicBezTo>
                <a:cubicBezTo>
                  <a:pt x="143" y="65"/>
                  <a:pt x="143" y="65"/>
                  <a:pt x="143" y="65"/>
                </a:cubicBezTo>
                <a:cubicBezTo>
                  <a:pt x="146" y="68"/>
                  <a:pt x="147" y="71"/>
                  <a:pt x="147" y="7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Freeform 98"/>
          <p:cNvSpPr>
            <a:spLocks/>
          </p:cNvSpPr>
          <p:nvPr/>
        </p:nvSpPr>
        <p:spPr bwMode="auto">
          <a:xfrm>
            <a:off x="3944344" y="2175380"/>
            <a:ext cx="154569" cy="146763"/>
          </a:xfrm>
          <a:custGeom>
            <a:avLst/>
            <a:gdLst>
              <a:gd name="T0" fmla="*/ 148 w 148"/>
              <a:gd name="T1" fmla="*/ 67 h 141"/>
              <a:gd name="T2" fmla="*/ 144 w 148"/>
              <a:gd name="T3" fmla="*/ 75 h 141"/>
              <a:gd name="T4" fmla="*/ 83 w 148"/>
              <a:gd name="T5" fmla="*/ 137 h 141"/>
              <a:gd name="T6" fmla="*/ 74 w 148"/>
              <a:gd name="T7" fmla="*/ 141 h 141"/>
              <a:gd name="T8" fmla="*/ 66 w 148"/>
              <a:gd name="T9" fmla="*/ 137 h 141"/>
              <a:gd name="T10" fmla="*/ 4 w 148"/>
              <a:gd name="T11" fmla="*/ 75 h 141"/>
              <a:gd name="T12" fmla="*/ 0 w 148"/>
              <a:gd name="T13" fmla="*/ 67 h 141"/>
              <a:gd name="T14" fmla="*/ 4 w 148"/>
              <a:gd name="T15" fmla="*/ 58 h 141"/>
              <a:gd name="T16" fmla="*/ 11 w 148"/>
              <a:gd name="T17" fmla="*/ 51 h 141"/>
              <a:gd name="T18" fmla="*/ 20 w 148"/>
              <a:gd name="T19" fmla="*/ 48 h 141"/>
              <a:gd name="T20" fmla="*/ 28 w 148"/>
              <a:gd name="T21" fmla="*/ 51 h 141"/>
              <a:gd name="T22" fmla="*/ 56 w 148"/>
              <a:gd name="T23" fmla="*/ 79 h 141"/>
              <a:gd name="T24" fmla="*/ 56 w 148"/>
              <a:gd name="T25" fmla="*/ 12 h 141"/>
              <a:gd name="T26" fmla="*/ 60 w 148"/>
              <a:gd name="T27" fmla="*/ 4 h 141"/>
              <a:gd name="T28" fmla="*/ 68 w 148"/>
              <a:gd name="T29" fmla="*/ 0 h 141"/>
              <a:gd name="T30" fmla="*/ 80 w 148"/>
              <a:gd name="T31" fmla="*/ 0 h 141"/>
              <a:gd name="T32" fmla="*/ 89 w 148"/>
              <a:gd name="T33" fmla="*/ 4 h 141"/>
              <a:gd name="T34" fmla="*/ 92 w 148"/>
              <a:gd name="T35" fmla="*/ 12 h 141"/>
              <a:gd name="T36" fmla="*/ 92 w 148"/>
              <a:gd name="T37" fmla="*/ 79 h 141"/>
              <a:gd name="T38" fmla="*/ 120 w 148"/>
              <a:gd name="T39" fmla="*/ 51 h 141"/>
              <a:gd name="T40" fmla="*/ 129 w 148"/>
              <a:gd name="T41" fmla="*/ 48 h 141"/>
              <a:gd name="T42" fmla="*/ 137 w 148"/>
              <a:gd name="T43" fmla="*/ 51 h 141"/>
              <a:gd name="T44" fmla="*/ 144 w 148"/>
              <a:gd name="T45" fmla="*/ 58 h 141"/>
              <a:gd name="T46" fmla="*/ 148 w 148"/>
              <a:gd name="T47" fmla="*/ 67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48" h="141">
                <a:moveTo>
                  <a:pt x="148" y="67"/>
                </a:moveTo>
                <a:cubicBezTo>
                  <a:pt x="148" y="70"/>
                  <a:pt x="147" y="73"/>
                  <a:pt x="144" y="75"/>
                </a:cubicBezTo>
                <a:cubicBezTo>
                  <a:pt x="83" y="137"/>
                  <a:pt x="83" y="137"/>
                  <a:pt x="83" y="137"/>
                </a:cubicBezTo>
                <a:cubicBezTo>
                  <a:pt x="80" y="139"/>
                  <a:pt x="77" y="141"/>
                  <a:pt x="74" y="141"/>
                </a:cubicBezTo>
                <a:cubicBezTo>
                  <a:pt x="71" y="141"/>
                  <a:pt x="68" y="139"/>
                  <a:pt x="66" y="137"/>
                </a:cubicBezTo>
                <a:cubicBezTo>
                  <a:pt x="4" y="75"/>
                  <a:pt x="4" y="75"/>
                  <a:pt x="4" y="75"/>
                </a:cubicBezTo>
                <a:cubicBezTo>
                  <a:pt x="2" y="73"/>
                  <a:pt x="0" y="70"/>
                  <a:pt x="0" y="67"/>
                </a:cubicBezTo>
                <a:cubicBezTo>
                  <a:pt x="0" y="64"/>
                  <a:pt x="2" y="61"/>
                  <a:pt x="4" y="58"/>
                </a:cubicBezTo>
                <a:cubicBezTo>
                  <a:pt x="11" y="51"/>
                  <a:pt x="11" y="51"/>
                  <a:pt x="11" y="51"/>
                </a:cubicBezTo>
                <a:cubicBezTo>
                  <a:pt x="14" y="49"/>
                  <a:pt x="16" y="48"/>
                  <a:pt x="20" y="48"/>
                </a:cubicBezTo>
                <a:cubicBezTo>
                  <a:pt x="23" y="48"/>
                  <a:pt x="26" y="49"/>
                  <a:pt x="28" y="51"/>
                </a:cubicBezTo>
                <a:cubicBezTo>
                  <a:pt x="56" y="79"/>
                  <a:pt x="56" y="79"/>
                  <a:pt x="56" y="79"/>
                </a:cubicBezTo>
                <a:cubicBezTo>
                  <a:pt x="56" y="12"/>
                  <a:pt x="56" y="12"/>
                  <a:pt x="56" y="12"/>
                </a:cubicBezTo>
                <a:cubicBezTo>
                  <a:pt x="56" y="9"/>
                  <a:pt x="57" y="6"/>
                  <a:pt x="60" y="4"/>
                </a:cubicBezTo>
                <a:cubicBezTo>
                  <a:pt x="62" y="2"/>
                  <a:pt x="65" y="0"/>
                  <a:pt x="68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3" y="0"/>
                  <a:pt x="86" y="2"/>
                  <a:pt x="89" y="4"/>
                </a:cubicBezTo>
                <a:cubicBezTo>
                  <a:pt x="91" y="6"/>
                  <a:pt x="92" y="9"/>
                  <a:pt x="92" y="12"/>
                </a:cubicBezTo>
                <a:cubicBezTo>
                  <a:pt x="92" y="79"/>
                  <a:pt x="92" y="79"/>
                  <a:pt x="92" y="79"/>
                </a:cubicBezTo>
                <a:cubicBezTo>
                  <a:pt x="120" y="51"/>
                  <a:pt x="120" y="51"/>
                  <a:pt x="120" y="51"/>
                </a:cubicBezTo>
                <a:cubicBezTo>
                  <a:pt x="122" y="49"/>
                  <a:pt x="125" y="48"/>
                  <a:pt x="129" y="48"/>
                </a:cubicBezTo>
                <a:cubicBezTo>
                  <a:pt x="132" y="48"/>
                  <a:pt x="135" y="49"/>
                  <a:pt x="137" y="51"/>
                </a:cubicBezTo>
                <a:cubicBezTo>
                  <a:pt x="144" y="58"/>
                  <a:pt x="144" y="58"/>
                  <a:pt x="144" y="58"/>
                </a:cubicBezTo>
                <a:cubicBezTo>
                  <a:pt x="147" y="61"/>
                  <a:pt x="148" y="64"/>
                  <a:pt x="148" y="6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Freeform 99"/>
          <p:cNvSpPr>
            <a:spLocks/>
          </p:cNvSpPr>
          <p:nvPr/>
        </p:nvSpPr>
        <p:spPr bwMode="auto">
          <a:xfrm>
            <a:off x="4145751" y="2169134"/>
            <a:ext cx="176428" cy="157692"/>
          </a:xfrm>
          <a:custGeom>
            <a:avLst/>
            <a:gdLst>
              <a:gd name="T0" fmla="*/ 170 w 170"/>
              <a:gd name="T1" fmla="*/ 55 h 152"/>
              <a:gd name="T2" fmla="*/ 168 w 170"/>
              <a:gd name="T3" fmla="*/ 59 h 152"/>
              <a:gd name="T4" fmla="*/ 120 w 170"/>
              <a:gd name="T5" fmla="*/ 107 h 152"/>
              <a:gd name="T6" fmla="*/ 115 w 170"/>
              <a:gd name="T7" fmla="*/ 109 h 152"/>
              <a:gd name="T8" fmla="*/ 111 w 170"/>
              <a:gd name="T9" fmla="*/ 107 h 152"/>
              <a:gd name="T10" fmla="*/ 109 w 170"/>
              <a:gd name="T11" fmla="*/ 103 h 152"/>
              <a:gd name="T12" fmla="*/ 109 w 170"/>
              <a:gd name="T13" fmla="*/ 79 h 152"/>
              <a:gd name="T14" fmla="*/ 88 w 170"/>
              <a:gd name="T15" fmla="*/ 79 h 152"/>
              <a:gd name="T16" fmla="*/ 71 w 170"/>
              <a:gd name="T17" fmla="*/ 80 h 152"/>
              <a:gd name="T18" fmla="*/ 57 w 170"/>
              <a:gd name="T19" fmla="*/ 82 h 152"/>
              <a:gd name="T20" fmla="*/ 44 w 170"/>
              <a:gd name="T21" fmla="*/ 86 h 152"/>
              <a:gd name="T22" fmla="*/ 34 w 170"/>
              <a:gd name="T23" fmla="*/ 92 h 152"/>
              <a:gd name="T24" fmla="*/ 27 w 170"/>
              <a:gd name="T25" fmla="*/ 102 h 152"/>
              <a:gd name="T26" fmla="*/ 22 w 170"/>
              <a:gd name="T27" fmla="*/ 115 h 152"/>
              <a:gd name="T28" fmla="*/ 21 w 170"/>
              <a:gd name="T29" fmla="*/ 132 h 152"/>
              <a:gd name="T30" fmla="*/ 21 w 170"/>
              <a:gd name="T31" fmla="*/ 144 h 152"/>
              <a:gd name="T32" fmla="*/ 21 w 170"/>
              <a:gd name="T33" fmla="*/ 146 h 152"/>
              <a:gd name="T34" fmla="*/ 21 w 170"/>
              <a:gd name="T35" fmla="*/ 148 h 152"/>
              <a:gd name="T36" fmla="*/ 21 w 170"/>
              <a:gd name="T37" fmla="*/ 151 h 152"/>
              <a:gd name="T38" fmla="*/ 18 w 170"/>
              <a:gd name="T39" fmla="*/ 152 h 152"/>
              <a:gd name="T40" fmla="*/ 16 w 170"/>
              <a:gd name="T41" fmla="*/ 150 h 152"/>
              <a:gd name="T42" fmla="*/ 15 w 170"/>
              <a:gd name="T43" fmla="*/ 148 h 152"/>
              <a:gd name="T44" fmla="*/ 13 w 170"/>
              <a:gd name="T45" fmla="*/ 145 h 152"/>
              <a:gd name="T46" fmla="*/ 12 w 170"/>
              <a:gd name="T47" fmla="*/ 143 h 152"/>
              <a:gd name="T48" fmla="*/ 0 w 170"/>
              <a:gd name="T49" fmla="*/ 100 h 152"/>
              <a:gd name="T50" fmla="*/ 5 w 170"/>
              <a:gd name="T51" fmla="*/ 69 h 152"/>
              <a:gd name="T52" fmla="*/ 88 w 170"/>
              <a:gd name="T53" fmla="*/ 31 h 152"/>
              <a:gd name="T54" fmla="*/ 109 w 170"/>
              <a:gd name="T55" fmla="*/ 31 h 152"/>
              <a:gd name="T56" fmla="*/ 109 w 170"/>
              <a:gd name="T57" fmla="*/ 6 h 152"/>
              <a:gd name="T58" fmla="*/ 111 w 170"/>
              <a:gd name="T59" fmla="*/ 2 h 152"/>
              <a:gd name="T60" fmla="*/ 115 w 170"/>
              <a:gd name="T61" fmla="*/ 0 h 152"/>
              <a:gd name="T62" fmla="*/ 120 w 170"/>
              <a:gd name="T63" fmla="*/ 2 h 152"/>
              <a:gd name="T64" fmla="*/ 168 w 170"/>
              <a:gd name="T65" fmla="*/ 50 h 152"/>
              <a:gd name="T66" fmla="*/ 170 w 170"/>
              <a:gd name="T67" fmla="*/ 55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0" h="152">
                <a:moveTo>
                  <a:pt x="170" y="55"/>
                </a:moveTo>
                <a:cubicBezTo>
                  <a:pt x="170" y="56"/>
                  <a:pt x="169" y="58"/>
                  <a:pt x="168" y="59"/>
                </a:cubicBezTo>
                <a:cubicBezTo>
                  <a:pt x="120" y="107"/>
                  <a:pt x="120" y="107"/>
                  <a:pt x="120" y="107"/>
                </a:cubicBezTo>
                <a:cubicBezTo>
                  <a:pt x="118" y="109"/>
                  <a:pt x="117" y="109"/>
                  <a:pt x="115" y="109"/>
                </a:cubicBezTo>
                <a:cubicBezTo>
                  <a:pt x="114" y="109"/>
                  <a:pt x="112" y="109"/>
                  <a:pt x="111" y="107"/>
                </a:cubicBezTo>
                <a:cubicBezTo>
                  <a:pt x="110" y="106"/>
                  <a:pt x="109" y="105"/>
                  <a:pt x="109" y="103"/>
                </a:cubicBezTo>
                <a:cubicBezTo>
                  <a:pt x="109" y="79"/>
                  <a:pt x="109" y="79"/>
                  <a:pt x="109" y="79"/>
                </a:cubicBezTo>
                <a:cubicBezTo>
                  <a:pt x="88" y="79"/>
                  <a:pt x="88" y="79"/>
                  <a:pt x="88" y="79"/>
                </a:cubicBezTo>
                <a:cubicBezTo>
                  <a:pt x="82" y="79"/>
                  <a:pt x="76" y="79"/>
                  <a:pt x="71" y="80"/>
                </a:cubicBezTo>
                <a:cubicBezTo>
                  <a:pt x="67" y="80"/>
                  <a:pt x="62" y="81"/>
                  <a:pt x="57" y="82"/>
                </a:cubicBezTo>
                <a:cubicBezTo>
                  <a:pt x="52" y="83"/>
                  <a:pt x="48" y="84"/>
                  <a:pt x="44" y="86"/>
                </a:cubicBezTo>
                <a:cubicBezTo>
                  <a:pt x="41" y="87"/>
                  <a:pt x="37" y="89"/>
                  <a:pt x="34" y="92"/>
                </a:cubicBezTo>
                <a:cubicBezTo>
                  <a:pt x="31" y="95"/>
                  <a:pt x="29" y="98"/>
                  <a:pt x="27" y="102"/>
                </a:cubicBezTo>
                <a:cubicBezTo>
                  <a:pt x="25" y="105"/>
                  <a:pt x="23" y="110"/>
                  <a:pt x="22" y="115"/>
                </a:cubicBezTo>
                <a:cubicBezTo>
                  <a:pt x="21" y="120"/>
                  <a:pt x="21" y="126"/>
                  <a:pt x="21" y="132"/>
                </a:cubicBezTo>
                <a:cubicBezTo>
                  <a:pt x="21" y="135"/>
                  <a:pt x="21" y="139"/>
                  <a:pt x="21" y="144"/>
                </a:cubicBezTo>
                <a:cubicBezTo>
                  <a:pt x="21" y="144"/>
                  <a:pt x="21" y="145"/>
                  <a:pt x="21" y="146"/>
                </a:cubicBezTo>
                <a:cubicBezTo>
                  <a:pt x="21" y="147"/>
                  <a:pt x="21" y="148"/>
                  <a:pt x="21" y="148"/>
                </a:cubicBezTo>
                <a:cubicBezTo>
                  <a:pt x="21" y="149"/>
                  <a:pt x="21" y="150"/>
                  <a:pt x="21" y="151"/>
                </a:cubicBezTo>
                <a:cubicBezTo>
                  <a:pt x="20" y="151"/>
                  <a:pt x="19" y="152"/>
                  <a:pt x="18" y="152"/>
                </a:cubicBezTo>
                <a:cubicBezTo>
                  <a:pt x="17" y="152"/>
                  <a:pt x="17" y="151"/>
                  <a:pt x="16" y="150"/>
                </a:cubicBezTo>
                <a:cubicBezTo>
                  <a:pt x="15" y="149"/>
                  <a:pt x="15" y="149"/>
                  <a:pt x="15" y="148"/>
                </a:cubicBezTo>
                <a:cubicBezTo>
                  <a:pt x="14" y="147"/>
                  <a:pt x="14" y="146"/>
                  <a:pt x="13" y="145"/>
                </a:cubicBezTo>
                <a:cubicBezTo>
                  <a:pt x="13" y="144"/>
                  <a:pt x="13" y="143"/>
                  <a:pt x="12" y="143"/>
                </a:cubicBezTo>
                <a:cubicBezTo>
                  <a:pt x="4" y="125"/>
                  <a:pt x="0" y="111"/>
                  <a:pt x="0" y="100"/>
                </a:cubicBezTo>
                <a:cubicBezTo>
                  <a:pt x="0" y="88"/>
                  <a:pt x="2" y="77"/>
                  <a:pt x="5" y="69"/>
                </a:cubicBezTo>
                <a:cubicBezTo>
                  <a:pt x="16" y="43"/>
                  <a:pt x="43" y="31"/>
                  <a:pt x="88" y="31"/>
                </a:cubicBezTo>
                <a:cubicBezTo>
                  <a:pt x="109" y="31"/>
                  <a:pt x="109" y="31"/>
                  <a:pt x="109" y="31"/>
                </a:cubicBezTo>
                <a:cubicBezTo>
                  <a:pt x="109" y="6"/>
                  <a:pt x="109" y="6"/>
                  <a:pt x="109" y="6"/>
                </a:cubicBezTo>
                <a:cubicBezTo>
                  <a:pt x="109" y="5"/>
                  <a:pt x="110" y="3"/>
                  <a:pt x="111" y="2"/>
                </a:cubicBezTo>
                <a:cubicBezTo>
                  <a:pt x="112" y="1"/>
                  <a:pt x="114" y="0"/>
                  <a:pt x="115" y="0"/>
                </a:cubicBezTo>
                <a:cubicBezTo>
                  <a:pt x="117" y="0"/>
                  <a:pt x="118" y="1"/>
                  <a:pt x="120" y="2"/>
                </a:cubicBezTo>
                <a:cubicBezTo>
                  <a:pt x="168" y="50"/>
                  <a:pt x="168" y="50"/>
                  <a:pt x="168" y="50"/>
                </a:cubicBezTo>
                <a:cubicBezTo>
                  <a:pt x="169" y="52"/>
                  <a:pt x="170" y="53"/>
                  <a:pt x="170" y="5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" name="Freeform 100"/>
          <p:cNvSpPr>
            <a:spLocks noEditPoints="1"/>
          </p:cNvSpPr>
          <p:nvPr/>
        </p:nvSpPr>
        <p:spPr bwMode="auto">
          <a:xfrm>
            <a:off x="4364336" y="2175380"/>
            <a:ext cx="151447" cy="151447"/>
          </a:xfrm>
          <a:custGeom>
            <a:avLst/>
            <a:gdLst>
              <a:gd name="T0" fmla="*/ 72 w 146"/>
              <a:gd name="T1" fmla="*/ 88 h 146"/>
              <a:gd name="T2" fmla="*/ 71 w 146"/>
              <a:gd name="T3" fmla="*/ 90 h 146"/>
              <a:gd name="T4" fmla="*/ 39 w 146"/>
              <a:gd name="T5" fmla="*/ 122 h 146"/>
              <a:gd name="T6" fmla="*/ 53 w 146"/>
              <a:gd name="T7" fmla="*/ 135 h 146"/>
              <a:gd name="T8" fmla="*/ 55 w 146"/>
              <a:gd name="T9" fmla="*/ 140 h 146"/>
              <a:gd name="T10" fmla="*/ 53 w 146"/>
              <a:gd name="T11" fmla="*/ 144 h 146"/>
              <a:gd name="T12" fmla="*/ 49 w 146"/>
              <a:gd name="T13" fmla="*/ 146 h 146"/>
              <a:gd name="T14" fmla="*/ 6 w 146"/>
              <a:gd name="T15" fmla="*/ 146 h 146"/>
              <a:gd name="T16" fmla="*/ 2 w 146"/>
              <a:gd name="T17" fmla="*/ 144 h 146"/>
              <a:gd name="T18" fmla="*/ 0 w 146"/>
              <a:gd name="T19" fmla="*/ 140 h 146"/>
              <a:gd name="T20" fmla="*/ 0 w 146"/>
              <a:gd name="T21" fmla="*/ 97 h 146"/>
              <a:gd name="T22" fmla="*/ 2 w 146"/>
              <a:gd name="T23" fmla="*/ 93 h 146"/>
              <a:gd name="T24" fmla="*/ 6 w 146"/>
              <a:gd name="T25" fmla="*/ 91 h 146"/>
              <a:gd name="T26" fmla="*/ 11 w 146"/>
              <a:gd name="T27" fmla="*/ 93 h 146"/>
              <a:gd name="T28" fmla="*/ 24 w 146"/>
              <a:gd name="T29" fmla="*/ 107 h 146"/>
              <a:gd name="T30" fmla="*/ 56 w 146"/>
              <a:gd name="T31" fmla="*/ 75 h 146"/>
              <a:gd name="T32" fmla="*/ 58 w 146"/>
              <a:gd name="T33" fmla="*/ 74 h 146"/>
              <a:gd name="T34" fmla="*/ 60 w 146"/>
              <a:gd name="T35" fmla="*/ 75 h 146"/>
              <a:gd name="T36" fmla="*/ 71 w 146"/>
              <a:gd name="T37" fmla="*/ 86 h 146"/>
              <a:gd name="T38" fmla="*/ 72 w 146"/>
              <a:gd name="T39" fmla="*/ 88 h 146"/>
              <a:gd name="T40" fmla="*/ 146 w 146"/>
              <a:gd name="T41" fmla="*/ 6 h 146"/>
              <a:gd name="T42" fmla="*/ 146 w 146"/>
              <a:gd name="T43" fmla="*/ 49 h 146"/>
              <a:gd name="T44" fmla="*/ 144 w 146"/>
              <a:gd name="T45" fmla="*/ 53 h 146"/>
              <a:gd name="T46" fmla="*/ 139 w 146"/>
              <a:gd name="T47" fmla="*/ 55 h 146"/>
              <a:gd name="T48" fmla="*/ 135 w 146"/>
              <a:gd name="T49" fmla="*/ 53 h 146"/>
              <a:gd name="T50" fmla="*/ 122 w 146"/>
              <a:gd name="T51" fmla="*/ 39 h 146"/>
              <a:gd name="T52" fmla="*/ 90 w 146"/>
              <a:gd name="T53" fmla="*/ 71 h 146"/>
              <a:gd name="T54" fmla="*/ 88 w 146"/>
              <a:gd name="T55" fmla="*/ 72 h 146"/>
              <a:gd name="T56" fmla="*/ 86 w 146"/>
              <a:gd name="T57" fmla="*/ 71 h 146"/>
              <a:gd name="T58" fmla="*/ 75 w 146"/>
              <a:gd name="T59" fmla="*/ 60 h 146"/>
              <a:gd name="T60" fmla="*/ 74 w 146"/>
              <a:gd name="T61" fmla="*/ 58 h 146"/>
              <a:gd name="T62" fmla="*/ 75 w 146"/>
              <a:gd name="T63" fmla="*/ 56 h 146"/>
              <a:gd name="T64" fmla="*/ 106 w 146"/>
              <a:gd name="T65" fmla="*/ 24 h 146"/>
              <a:gd name="T66" fmla="*/ 93 w 146"/>
              <a:gd name="T67" fmla="*/ 11 h 146"/>
              <a:gd name="T68" fmla="*/ 91 w 146"/>
              <a:gd name="T69" fmla="*/ 6 h 146"/>
              <a:gd name="T70" fmla="*/ 93 w 146"/>
              <a:gd name="T71" fmla="*/ 2 h 146"/>
              <a:gd name="T72" fmla="*/ 97 w 146"/>
              <a:gd name="T73" fmla="*/ 0 h 146"/>
              <a:gd name="T74" fmla="*/ 139 w 146"/>
              <a:gd name="T75" fmla="*/ 0 h 146"/>
              <a:gd name="T76" fmla="*/ 144 w 146"/>
              <a:gd name="T77" fmla="*/ 2 h 146"/>
              <a:gd name="T78" fmla="*/ 146 w 146"/>
              <a:gd name="T79" fmla="*/ 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6" h="146">
                <a:moveTo>
                  <a:pt x="72" y="88"/>
                </a:moveTo>
                <a:cubicBezTo>
                  <a:pt x="72" y="89"/>
                  <a:pt x="71" y="90"/>
                  <a:pt x="71" y="90"/>
                </a:cubicBezTo>
                <a:cubicBezTo>
                  <a:pt x="39" y="122"/>
                  <a:pt x="39" y="122"/>
                  <a:pt x="39" y="122"/>
                </a:cubicBezTo>
                <a:cubicBezTo>
                  <a:pt x="53" y="135"/>
                  <a:pt x="53" y="135"/>
                  <a:pt x="53" y="135"/>
                </a:cubicBezTo>
                <a:cubicBezTo>
                  <a:pt x="54" y="136"/>
                  <a:pt x="55" y="138"/>
                  <a:pt x="55" y="140"/>
                </a:cubicBezTo>
                <a:cubicBezTo>
                  <a:pt x="55" y="141"/>
                  <a:pt x="54" y="143"/>
                  <a:pt x="53" y="144"/>
                </a:cubicBezTo>
                <a:cubicBezTo>
                  <a:pt x="52" y="145"/>
                  <a:pt x="50" y="146"/>
                  <a:pt x="49" y="146"/>
                </a:cubicBezTo>
                <a:cubicBezTo>
                  <a:pt x="6" y="146"/>
                  <a:pt x="6" y="146"/>
                  <a:pt x="6" y="146"/>
                </a:cubicBezTo>
                <a:cubicBezTo>
                  <a:pt x="5" y="146"/>
                  <a:pt x="3" y="145"/>
                  <a:pt x="2" y="144"/>
                </a:cubicBezTo>
                <a:cubicBezTo>
                  <a:pt x="1" y="143"/>
                  <a:pt x="0" y="141"/>
                  <a:pt x="0" y="140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6"/>
                  <a:pt x="1" y="94"/>
                  <a:pt x="2" y="93"/>
                </a:cubicBezTo>
                <a:cubicBezTo>
                  <a:pt x="3" y="92"/>
                  <a:pt x="5" y="91"/>
                  <a:pt x="6" y="91"/>
                </a:cubicBezTo>
                <a:cubicBezTo>
                  <a:pt x="8" y="91"/>
                  <a:pt x="9" y="92"/>
                  <a:pt x="11" y="93"/>
                </a:cubicBezTo>
                <a:cubicBezTo>
                  <a:pt x="24" y="107"/>
                  <a:pt x="24" y="107"/>
                  <a:pt x="24" y="107"/>
                </a:cubicBezTo>
                <a:cubicBezTo>
                  <a:pt x="56" y="75"/>
                  <a:pt x="56" y="75"/>
                  <a:pt x="56" y="75"/>
                </a:cubicBezTo>
                <a:cubicBezTo>
                  <a:pt x="56" y="74"/>
                  <a:pt x="57" y="74"/>
                  <a:pt x="58" y="74"/>
                </a:cubicBezTo>
                <a:cubicBezTo>
                  <a:pt x="59" y="74"/>
                  <a:pt x="59" y="74"/>
                  <a:pt x="60" y="75"/>
                </a:cubicBezTo>
                <a:cubicBezTo>
                  <a:pt x="71" y="86"/>
                  <a:pt x="71" y="86"/>
                  <a:pt x="71" y="86"/>
                </a:cubicBezTo>
                <a:cubicBezTo>
                  <a:pt x="71" y="87"/>
                  <a:pt x="72" y="87"/>
                  <a:pt x="72" y="88"/>
                </a:cubicBezTo>
                <a:close/>
                <a:moveTo>
                  <a:pt x="146" y="6"/>
                </a:moveTo>
                <a:cubicBezTo>
                  <a:pt x="146" y="49"/>
                  <a:pt x="146" y="49"/>
                  <a:pt x="146" y="49"/>
                </a:cubicBezTo>
                <a:cubicBezTo>
                  <a:pt x="146" y="50"/>
                  <a:pt x="145" y="52"/>
                  <a:pt x="144" y="53"/>
                </a:cubicBezTo>
                <a:cubicBezTo>
                  <a:pt x="143" y="54"/>
                  <a:pt x="141" y="55"/>
                  <a:pt x="139" y="55"/>
                </a:cubicBezTo>
                <a:cubicBezTo>
                  <a:pt x="138" y="55"/>
                  <a:pt x="136" y="54"/>
                  <a:pt x="135" y="53"/>
                </a:cubicBezTo>
                <a:cubicBezTo>
                  <a:pt x="122" y="39"/>
                  <a:pt x="122" y="39"/>
                  <a:pt x="122" y="39"/>
                </a:cubicBezTo>
                <a:cubicBezTo>
                  <a:pt x="90" y="71"/>
                  <a:pt x="90" y="71"/>
                  <a:pt x="90" y="71"/>
                </a:cubicBezTo>
                <a:cubicBezTo>
                  <a:pt x="90" y="71"/>
                  <a:pt x="89" y="72"/>
                  <a:pt x="88" y="72"/>
                </a:cubicBezTo>
                <a:cubicBezTo>
                  <a:pt x="87" y="72"/>
                  <a:pt x="86" y="71"/>
                  <a:pt x="86" y="71"/>
                </a:cubicBezTo>
                <a:cubicBezTo>
                  <a:pt x="75" y="60"/>
                  <a:pt x="75" y="60"/>
                  <a:pt x="75" y="60"/>
                </a:cubicBezTo>
                <a:cubicBezTo>
                  <a:pt x="74" y="59"/>
                  <a:pt x="74" y="59"/>
                  <a:pt x="74" y="58"/>
                </a:cubicBezTo>
                <a:cubicBezTo>
                  <a:pt x="74" y="57"/>
                  <a:pt x="74" y="56"/>
                  <a:pt x="75" y="56"/>
                </a:cubicBezTo>
                <a:cubicBezTo>
                  <a:pt x="106" y="24"/>
                  <a:pt x="106" y="24"/>
                  <a:pt x="106" y="24"/>
                </a:cubicBezTo>
                <a:cubicBezTo>
                  <a:pt x="93" y="11"/>
                  <a:pt x="93" y="11"/>
                  <a:pt x="93" y="11"/>
                </a:cubicBezTo>
                <a:cubicBezTo>
                  <a:pt x="92" y="9"/>
                  <a:pt x="91" y="8"/>
                  <a:pt x="91" y="6"/>
                </a:cubicBezTo>
                <a:cubicBezTo>
                  <a:pt x="91" y="5"/>
                  <a:pt x="92" y="3"/>
                  <a:pt x="93" y="2"/>
                </a:cubicBezTo>
                <a:cubicBezTo>
                  <a:pt x="94" y="1"/>
                  <a:pt x="95" y="0"/>
                  <a:pt x="97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1" y="0"/>
                  <a:pt x="143" y="1"/>
                  <a:pt x="144" y="2"/>
                </a:cubicBezTo>
                <a:cubicBezTo>
                  <a:pt x="145" y="3"/>
                  <a:pt x="146" y="5"/>
                  <a:pt x="146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Freeform 101"/>
          <p:cNvSpPr>
            <a:spLocks noEditPoints="1"/>
          </p:cNvSpPr>
          <p:nvPr/>
        </p:nvSpPr>
        <p:spPr bwMode="auto">
          <a:xfrm>
            <a:off x="4559497" y="2176941"/>
            <a:ext cx="148324" cy="148324"/>
          </a:xfrm>
          <a:custGeom>
            <a:avLst/>
            <a:gdLst>
              <a:gd name="T0" fmla="*/ 72 w 143"/>
              <a:gd name="T1" fmla="*/ 77 h 142"/>
              <a:gd name="T2" fmla="*/ 72 w 143"/>
              <a:gd name="T3" fmla="*/ 119 h 142"/>
              <a:gd name="T4" fmla="*/ 70 w 143"/>
              <a:gd name="T5" fmla="*/ 124 h 142"/>
              <a:gd name="T6" fmla="*/ 66 w 143"/>
              <a:gd name="T7" fmla="*/ 125 h 142"/>
              <a:gd name="T8" fmla="*/ 61 w 143"/>
              <a:gd name="T9" fmla="*/ 124 h 142"/>
              <a:gd name="T10" fmla="*/ 48 w 143"/>
              <a:gd name="T11" fmla="*/ 110 h 142"/>
              <a:gd name="T12" fmla="*/ 16 w 143"/>
              <a:gd name="T13" fmla="*/ 141 h 142"/>
              <a:gd name="T14" fmla="*/ 14 w 143"/>
              <a:gd name="T15" fmla="*/ 142 h 142"/>
              <a:gd name="T16" fmla="*/ 12 w 143"/>
              <a:gd name="T17" fmla="*/ 141 h 142"/>
              <a:gd name="T18" fmla="*/ 1 w 143"/>
              <a:gd name="T19" fmla="*/ 131 h 142"/>
              <a:gd name="T20" fmla="*/ 0 w 143"/>
              <a:gd name="T21" fmla="*/ 128 h 142"/>
              <a:gd name="T22" fmla="*/ 1 w 143"/>
              <a:gd name="T23" fmla="*/ 126 h 142"/>
              <a:gd name="T24" fmla="*/ 33 w 143"/>
              <a:gd name="T25" fmla="*/ 95 h 142"/>
              <a:gd name="T26" fmla="*/ 19 w 143"/>
              <a:gd name="T27" fmla="*/ 81 h 142"/>
              <a:gd name="T28" fmla="*/ 17 w 143"/>
              <a:gd name="T29" fmla="*/ 77 h 142"/>
              <a:gd name="T30" fmla="*/ 19 w 143"/>
              <a:gd name="T31" fmla="*/ 73 h 142"/>
              <a:gd name="T32" fmla="*/ 23 w 143"/>
              <a:gd name="T33" fmla="*/ 71 h 142"/>
              <a:gd name="T34" fmla="*/ 66 w 143"/>
              <a:gd name="T35" fmla="*/ 71 h 142"/>
              <a:gd name="T36" fmla="*/ 70 w 143"/>
              <a:gd name="T37" fmla="*/ 73 h 142"/>
              <a:gd name="T38" fmla="*/ 72 w 143"/>
              <a:gd name="T39" fmla="*/ 77 h 142"/>
              <a:gd name="T40" fmla="*/ 143 w 143"/>
              <a:gd name="T41" fmla="*/ 13 h 142"/>
              <a:gd name="T42" fmla="*/ 142 w 143"/>
              <a:gd name="T43" fmla="*/ 16 h 142"/>
              <a:gd name="T44" fmla="*/ 111 w 143"/>
              <a:gd name="T45" fmla="*/ 47 h 142"/>
              <a:gd name="T46" fmla="*/ 124 w 143"/>
              <a:gd name="T47" fmla="*/ 61 h 142"/>
              <a:gd name="T48" fmla="*/ 126 w 143"/>
              <a:gd name="T49" fmla="*/ 65 h 142"/>
              <a:gd name="T50" fmla="*/ 124 w 143"/>
              <a:gd name="T51" fmla="*/ 69 h 142"/>
              <a:gd name="T52" fmla="*/ 120 w 143"/>
              <a:gd name="T53" fmla="*/ 71 h 142"/>
              <a:gd name="T54" fmla="*/ 78 w 143"/>
              <a:gd name="T55" fmla="*/ 71 h 142"/>
              <a:gd name="T56" fmla="*/ 73 w 143"/>
              <a:gd name="T57" fmla="*/ 69 h 142"/>
              <a:gd name="T58" fmla="*/ 72 w 143"/>
              <a:gd name="T59" fmla="*/ 65 h 142"/>
              <a:gd name="T60" fmla="*/ 72 w 143"/>
              <a:gd name="T61" fmla="*/ 23 h 142"/>
              <a:gd name="T62" fmla="*/ 73 w 143"/>
              <a:gd name="T63" fmla="*/ 18 h 142"/>
              <a:gd name="T64" fmla="*/ 78 w 143"/>
              <a:gd name="T65" fmla="*/ 16 h 142"/>
              <a:gd name="T66" fmla="*/ 82 w 143"/>
              <a:gd name="T67" fmla="*/ 18 h 142"/>
              <a:gd name="T68" fmla="*/ 96 w 143"/>
              <a:gd name="T69" fmla="*/ 32 h 142"/>
              <a:gd name="T70" fmla="*/ 127 w 143"/>
              <a:gd name="T71" fmla="*/ 1 h 142"/>
              <a:gd name="T72" fmla="*/ 129 w 143"/>
              <a:gd name="T73" fmla="*/ 0 h 142"/>
              <a:gd name="T74" fmla="*/ 131 w 143"/>
              <a:gd name="T75" fmla="*/ 1 h 142"/>
              <a:gd name="T76" fmla="*/ 142 w 143"/>
              <a:gd name="T77" fmla="*/ 11 h 142"/>
              <a:gd name="T78" fmla="*/ 143 w 143"/>
              <a:gd name="T79" fmla="*/ 1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3" h="142">
                <a:moveTo>
                  <a:pt x="72" y="77"/>
                </a:moveTo>
                <a:cubicBezTo>
                  <a:pt x="72" y="119"/>
                  <a:pt x="72" y="119"/>
                  <a:pt x="72" y="119"/>
                </a:cubicBezTo>
                <a:cubicBezTo>
                  <a:pt x="72" y="121"/>
                  <a:pt x="71" y="122"/>
                  <a:pt x="70" y="124"/>
                </a:cubicBezTo>
                <a:cubicBezTo>
                  <a:pt x="69" y="125"/>
                  <a:pt x="67" y="125"/>
                  <a:pt x="66" y="125"/>
                </a:cubicBezTo>
                <a:cubicBezTo>
                  <a:pt x="64" y="125"/>
                  <a:pt x="63" y="125"/>
                  <a:pt x="61" y="124"/>
                </a:cubicBezTo>
                <a:cubicBezTo>
                  <a:pt x="48" y="110"/>
                  <a:pt x="48" y="110"/>
                  <a:pt x="48" y="110"/>
                </a:cubicBezTo>
                <a:cubicBezTo>
                  <a:pt x="16" y="141"/>
                  <a:pt x="16" y="141"/>
                  <a:pt x="16" y="141"/>
                </a:cubicBezTo>
                <a:cubicBezTo>
                  <a:pt x="16" y="142"/>
                  <a:pt x="15" y="142"/>
                  <a:pt x="14" y="142"/>
                </a:cubicBezTo>
                <a:cubicBezTo>
                  <a:pt x="13" y="142"/>
                  <a:pt x="13" y="142"/>
                  <a:pt x="12" y="141"/>
                </a:cubicBezTo>
                <a:cubicBezTo>
                  <a:pt x="1" y="131"/>
                  <a:pt x="1" y="131"/>
                  <a:pt x="1" y="131"/>
                </a:cubicBezTo>
                <a:cubicBezTo>
                  <a:pt x="1" y="130"/>
                  <a:pt x="0" y="129"/>
                  <a:pt x="0" y="128"/>
                </a:cubicBezTo>
                <a:cubicBezTo>
                  <a:pt x="0" y="128"/>
                  <a:pt x="1" y="127"/>
                  <a:pt x="1" y="126"/>
                </a:cubicBezTo>
                <a:cubicBezTo>
                  <a:pt x="33" y="95"/>
                  <a:pt x="33" y="95"/>
                  <a:pt x="33" y="95"/>
                </a:cubicBezTo>
                <a:cubicBezTo>
                  <a:pt x="19" y="81"/>
                  <a:pt x="19" y="81"/>
                  <a:pt x="19" y="81"/>
                </a:cubicBezTo>
                <a:cubicBezTo>
                  <a:pt x="18" y="80"/>
                  <a:pt x="17" y="79"/>
                  <a:pt x="17" y="77"/>
                </a:cubicBezTo>
                <a:cubicBezTo>
                  <a:pt x="17" y="75"/>
                  <a:pt x="18" y="74"/>
                  <a:pt x="19" y="73"/>
                </a:cubicBezTo>
                <a:cubicBezTo>
                  <a:pt x="20" y="72"/>
                  <a:pt x="22" y="71"/>
                  <a:pt x="23" y="71"/>
                </a:cubicBezTo>
                <a:cubicBezTo>
                  <a:pt x="66" y="71"/>
                  <a:pt x="66" y="71"/>
                  <a:pt x="66" y="71"/>
                </a:cubicBezTo>
                <a:cubicBezTo>
                  <a:pt x="67" y="71"/>
                  <a:pt x="69" y="72"/>
                  <a:pt x="70" y="73"/>
                </a:cubicBezTo>
                <a:cubicBezTo>
                  <a:pt x="71" y="74"/>
                  <a:pt x="72" y="75"/>
                  <a:pt x="72" y="77"/>
                </a:cubicBezTo>
                <a:close/>
                <a:moveTo>
                  <a:pt x="143" y="13"/>
                </a:moveTo>
                <a:cubicBezTo>
                  <a:pt x="143" y="14"/>
                  <a:pt x="143" y="15"/>
                  <a:pt x="142" y="16"/>
                </a:cubicBezTo>
                <a:cubicBezTo>
                  <a:pt x="111" y="47"/>
                  <a:pt x="111" y="47"/>
                  <a:pt x="111" y="47"/>
                </a:cubicBezTo>
                <a:cubicBezTo>
                  <a:pt x="124" y="61"/>
                  <a:pt x="124" y="61"/>
                  <a:pt x="124" y="61"/>
                </a:cubicBezTo>
                <a:cubicBezTo>
                  <a:pt x="126" y="62"/>
                  <a:pt x="126" y="63"/>
                  <a:pt x="126" y="65"/>
                </a:cubicBezTo>
                <a:cubicBezTo>
                  <a:pt x="126" y="67"/>
                  <a:pt x="126" y="68"/>
                  <a:pt x="124" y="69"/>
                </a:cubicBezTo>
                <a:cubicBezTo>
                  <a:pt x="123" y="70"/>
                  <a:pt x="122" y="71"/>
                  <a:pt x="120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6" y="71"/>
                  <a:pt x="75" y="70"/>
                  <a:pt x="73" y="69"/>
                </a:cubicBezTo>
                <a:cubicBezTo>
                  <a:pt x="72" y="68"/>
                  <a:pt x="72" y="67"/>
                  <a:pt x="72" y="65"/>
                </a:cubicBezTo>
                <a:cubicBezTo>
                  <a:pt x="72" y="23"/>
                  <a:pt x="72" y="23"/>
                  <a:pt x="72" y="23"/>
                </a:cubicBezTo>
                <a:cubicBezTo>
                  <a:pt x="72" y="21"/>
                  <a:pt x="72" y="19"/>
                  <a:pt x="73" y="18"/>
                </a:cubicBezTo>
                <a:cubicBezTo>
                  <a:pt x="75" y="17"/>
                  <a:pt x="76" y="16"/>
                  <a:pt x="78" y="16"/>
                </a:cubicBezTo>
                <a:cubicBezTo>
                  <a:pt x="79" y="16"/>
                  <a:pt x="81" y="17"/>
                  <a:pt x="82" y="18"/>
                </a:cubicBezTo>
                <a:cubicBezTo>
                  <a:pt x="96" y="32"/>
                  <a:pt x="96" y="32"/>
                  <a:pt x="96" y="32"/>
                </a:cubicBezTo>
                <a:cubicBezTo>
                  <a:pt x="127" y="1"/>
                  <a:pt x="127" y="1"/>
                  <a:pt x="127" y="1"/>
                </a:cubicBezTo>
                <a:cubicBezTo>
                  <a:pt x="128" y="0"/>
                  <a:pt x="128" y="0"/>
                  <a:pt x="129" y="0"/>
                </a:cubicBezTo>
                <a:cubicBezTo>
                  <a:pt x="130" y="0"/>
                  <a:pt x="131" y="0"/>
                  <a:pt x="131" y="1"/>
                </a:cubicBezTo>
                <a:cubicBezTo>
                  <a:pt x="142" y="11"/>
                  <a:pt x="142" y="11"/>
                  <a:pt x="142" y="11"/>
                </a:cubicBezTo>
                <a:cubicBezTo>
                  <a:pt x="143" y="12"/>
                  <a:pt x="143" y="13"/>
                  <a:pt x="143" y="1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" name="Freeform 102"/>
          <p:cNvSpPr>
            <a:spLocks/>
          </p:cNvSpPr>
          <p:nvPr/>
        </p:nvSpPr>
        <p:spPr bwMode="auto">
          <a:xfrm>
            <a:off x="4751540" y="2175380"/>
            <a:ext cx="137395" cy="137395"/>
          </a:xfrm>
          <a:custGeom>
            <a:avLst/>
            <a:gdLst>
              <a:gd name="T0" fmla="*/ 133 w 133"/>
              <a:gd name="T1" fmla="*/ 58 h 133"/>
              <a:gd name="T2" fmla="*/ 133 w 133"/>
              <a:gd name="T3" fmla="*/ 76 h 133"/>
              <a:gd name="T4" fmla="*/ 130 w 133"/>
              <a:gd name="T5" fmla="*/ 82 h 133"/>
              <a:gd name="T6" fmla="*/ 124 w 133"/>
              <a:gd name="T7" fmla="*/ 85 h 133"/>
              <a:gd name="T8" fmla="*/ 85 w 133"/>
              <a:gd name="T9" fmla="*/ 85 h 133"/>
              <a:gd name="T10" fmla="*/ 85 w 133"/>
              <a:gd name="T11" fmla="*/ 124 h 133"/>
              <a:gd name="T12" fmla="*/ 82 w 133"/>
              <a:gd name="T13" fmla="*/ 131 h 133"/>
              <a:gd name="T14" fmla="*/ 75 w 133"/>
              <a:gd name="T15" fmla="*/ 133 h 133"/>
              <a:gd name="T16" fmla="*/ 57 w 133"/>
              <a:gd name="T17" fmla="*/ 133 h 133"/>
              <a:gd name="T18" fmla="*/ 51 w 133"/>
              <a:gd name="T19" fmla="*/ 131 h 133"/>
              <a:gd name="T20" fmla="*/ 48 w 133"/>
              <a:gd name="T21" fmla="*/ 124 h 133"/>
              <a:gd name="T22" fmla="*/ 48 w 133"/>
              <a:gd name="T23" fmla="*/ 85 h 133"/>
              <a:gd name="T24" fmla="*/ 9 w 133"/>
              <a:gd name="T25" fmla="*/ 85 h 133"/>
              <a:gd name="T26" fmla="*/ 2 w 133"/>
              <a:gd name="T27" fmla="*/ 82 h 133"/>
              <a:gd name="T28" fmla="*/ 0 w 133"/>
              <a:gd name="T29" fmla="*/ 76 h 133"/>
              <a:gd name="T30" fmla="*/ 0 w 133"/>
              <a:gd name="T31" fmla="*/ 58 h 133"/>
              <a:gd name="T32" fmla="*/ 2 w 133"/>
              <a:gd name="T33" fmla="*/ 51 h 133"/>
              <a:gd name="T34" fmla="*/ 9 w 133"/>
              <a:gd name="T35" fmla="*/ 49 h 133"/>
              <a:gd name="T36" fmla="*/ 48 w 133"/>
              <a:gd name="T37" fmla="*/ 49 h 133"/>
              <a:gd name="T38" fmla="*/ 48 w 133"/>
              <a:gd name="T39" fmla="*/ 9 h 133"/>
              <a:gd name="T40" fmla="*/ 51 w 133"/>
              <a:gd name="T41" fmla="*/ 3 h 133"/>
              <a:gd name="T42" fmla="*/ 57 w 133"/>
              <a:gd name="T43" fmla="*/ 0 h 133"/>
              <a:gd name="T44" fmla="*/ 75 w 133"/>
              <a:gd name="T45" fmla="*/ 0 h 133"/>
              <a:gd name="T46" fmla="*/ 82 w 133"/>
              <a:gd name="T47" fmla="*/ 3 h 133"/>
              <a:gd name="T48" fmla="*/ 85 w 133"/>
              <a:gd name="T49" fmla="*/ 9 h 133"/>
              <a:gd name="T50" fmla="*/ 85 w 133"/>
              <a:gd name="T51" fmla="*/ 49 h 133"/>
              <a:gd name="T52" fmla="*/ 124 w 133"/>
              <a:gd name="T53" fmla="*/ 49 h 133"/>
              <a:gd name="T54" fmla="*/ 130 w 133"/>
              <a:gd name="T55" fmla="*/ 51 h 133"/>
              <a:gd name="T56" fmla="*/ 133 w 133"/>
              <a:gd name="T57" fmla="*/ 58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33" h="133">
                <a:moveTo>
                  <a:pt x="133" y="58"/>
                </a:moveTo>
                <a:cubicBezTo>
                  <a:pt x="133" y="76"/>
                  <a:pt x="133" y="76"/>
                  <a:pt x="133" y="76"/>
                </a:cubicBezTo>
                <a:cubicBezTo>
                  <a:pt x="133" y="79"/>
                  <a:pt x="132" y="81"/>
                  <a:pt x="130" y="82"/>
                </a:cubicBezTo>
                <a:cubicBezTo>
                  <a:pt x="129" y="84"/>
                  <a:pt x="126" y="85"/>
                  <a:pt x="124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124"/>
                  <a:pt x="85" y="124"/>
                  <a:pt x="85" y="124"/>
                </a:cubicBezTo>
                <a:cubicBezTo>
                  <a:pt x="85" y="127"/>
                  <a:pt x="84" y="129"/>
                  <a:pt x="82" y="131"/>
                </a:cubicBezTo>
                <a:cubicBezTo>
                  <a:pt x="80" y="133"/>
                  <a:pt x="78" y="133"/>
                  <a:pt x="75" y="133"/>
                </a:cubicBezTo>
                <a:cubicBezTo>
                  <a:pt x="57" y="133"/>
                  <a:pt x="57" y="133"/>
                  <a:pt x="57" y="133"/>
                </a:cubicBezTo>
                <a:cubicBezTo>
                  <a:pt x="55" y="133"/>
                  <a:pt x="53" y="133"/>
                  <a:pt x="51" y="131"/>
                </a:cubicBezTo>
                <a:cubicBezTo>
                  <a:pt x="49" y="129"/>
                  <a:pt x="48" y="127"/>
                  <a:pt x="48" y="124"/>
                </a:cubicBezTo>
                <a:cubicBezTo>
                  <a:pt x="48" y="85"/>
                  <a:pt x="48" y="85"/>
                  <a:pt x="48" y="85"/>
                </a:cubicBezTo>
                <a:cubicBezTo>
                  <a:pt x="9" y="85"/>
                  <a:pt x="9" y="85"/>
                  <a:pt x="9" y="85"/>
                </a:cubicBezTo>
                <a:cubicBezTo>
                  <a:pt x="6" y="85"/>
                  <a:pt x="4" y="84"/>
                  <a:pt x="2" y="82"/>
                </a:cubicBezTo>
                <a:cubicBezTo>
                  <a:pt x="1" y="81"/>
                  <a:pt x="0" y="79"/>
                  <a:pt x="0" y="76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5"/>
                  <a:pt x="1" y="53"/>
                  <a:pt x="2" y="51"/>
                </a:cubicBezTo>
                <a:cubicBezTo>
                  <a:pt x="4" y="50"/>
                  <a:pt x="6" y="49"/>
                  <a:pt x="9" y="49"/>
                </a:cubicBezTo>
                <a:cubicBezTo>
                  <a:pt x="48" y="49"/>
                  <a:pt x="48" y="49"/>
                  <a:pt x="48" y="49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7"/>
                  <a:pt x="49" y="5"/>
                  <a:pt x="51" y="3"/>
                </a:cubicBezTo>
                <a:cubicBezTo>
                  <a:pt x="53" y="1"/>
                  <a:pt x="55" y="0"/>
                  <a:pt x="57" y="0"/>
                </a:cubicBezTo>
                <a:cubicBezTo>
                  <a:pt x="75" y="0"/>
                  <a:pt x="75" y="0"/>
                  <a:pt x="75" y="0"/>
                </a:cubicBezTo>
                <a:cubicBezTo>
                  <a:pt x="78" y="0"/>
                  <a:pt x="80" y="1"/>
                  <a:pt x="82" y="3"/>
                </a:cubicBezTo>
                <a:cubicBezTo>
                  <a:pt x="84" y="5"/>
                  <a:pt x="85" y="7"/>
                  <a:pt x="85" y="9"/>
                </a:cubicBezTo>
                <a:cubicBezTo>
                  <a:pt x="85" y="49"/>
                  <a:pt x="85" y="49"/>
                  <a:pt x="85" y="49"/>
                </a:cubicBezTo>
                <a:cubicBezTo>
                  <a:pt x="124" y="49"/>
                  <a:pt x="124" y="49"/>
                  <a:pt x="124" y="49"/>
                </a:cubicBezTo>
                <a:cubicBezTo>
                  <a:pt x="126" y="49"/>
                  <a:pt x="129" y="50"/>
                  <a:pt x="130" y="51"/>
                </a:cubicBezTo>
                <a:cubicBezTo>
                  <a:pt x="132" y="53"/>
                  <a:pt x="133" y="55"/>
                  <a:pt x="133" y="5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Freeform 103"/>
          <p:cNvSpPr>
            <a:spLocks/>
          </p:cNvSpPr>
          <p:nvPr/>
        </p:nvSpPr>
        <p:spPr bwMode="auto">
          <a:xfrm>
            <a:off x="4931088" y="2226902"/>
            <a:ext cx="138956" cy="35910"/>
          </a:xfrm>
          <a:custGeom>
            <a:avLst/>
            <a:gdLst>
              <a:gd name="T0" fmla="*/ 134 w 134"/>
              <a:gd name="T1" fmla="*/ 9 h 36"/>
              <a:gd name="T2" fmla="*/ 134 w 134"/>
              <a:gd name="T3" fmla="*/ 27 h 36"/>
              <a:gd name="T4" fmla="*/ 131 w 134"/>
              <a:gd name="T5" fmla="*/ 33 h 36"/>
              <a:gd name="T6" fmla="*/ 125 w 134"/>
              <a:gd name="T7" fmla="*/ 36 h 36"/>
              <a:gd name="T8" fmla="*/ 10 w 134"/>
              <a:gd name="T9" fmla="*/ 36 h 36"/>
              <a:gd name="T10" fmla="*/ 3 w 134"/>
              <a:gd name="T11" fmla="*/ 33 h 36"/>
              <a:gd name="T12" fmla="*/ 0 w 134"/>
              <a:gd name="T13" fmla="*/ 27 h 36"/>
              <a:gd name="T14" fmla="*/ 0 w 134"/>
              <a:gd name="T15" fmla="*/ 9 h 36"/>
              <a:gd name="T16" fmla="*/ 3 w 134"/>
              <a:gd name="T17" fmla="*/ 2 h 36"/>
              <a:gd name="T18" fmla="*/ 10 w 134"/>
              <a:gd name="T19" fmla="*/ 0 h 36"/>
              <a:gd name="T20" fmla="*/ 125 w 134"/>
              <a:gd name="T21" fmla="*/ 0 h 36"/>
              <a:gd name="T22" fmla="*/ 131 w 134"/>
              <a:gd name="T23" fmla="*/ 2 h 36"/>
              <a:gd name="T24" fmla="*/ 134 w 134"/>
              <a:gd name="T25" fmla="*/ 9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4" h="36">
                <a:moveTo>
                  <a:pt x="134" y="9"/>
                </a:moveTo>
                <a:cubicBezTo>
                  <a:pt x="134" y="27"/>
                  <a:pt x="134" y="27"/>
                  <a:pt x="134" y="27"/>
                </a:cubicBezTo>
                <a:cubicBezTo>
                  <a:pt x="134" y="30"/>
                  <a:pt x="133" y="32"/>
                  <a:pt x="131" y="33"/>
                </a:cubicBezTo>
                <a:cubicBezTo>
                  <a:pt x="129" y="35"/>
                  <a:pt x="127" y="36"/>
                  <a:pt x="125" y="36"/>
                </a:cubicBezTo>
                <a:cubicBezTo>
                  <a:pt x="10" y="36"/>
                  <a:pt x="10" y="36"/>
                  <a:pt x="10" y="36"/>
                </a:cubicBezTo>
                <a:cubicBezTo>
                  <a:pt x="7" y="36"/>
                  <a:pt x="5" y="35"/>
                  <a:pt x="3" y="33"/>
                </a:cubicBezTo>
                <a:cubicBezTo>
                  <a:pt x="1" y="32"/>
                  <a:pt x="0" y="30"/>
                  <a:pt x="0" y="27"/>
                </a:cubicBezTo>
                <a:cubicBezTo>
                  <a:pt x="0" y="9"/>
                  <a:pt x="0" y="9"/>
                  <a:pt x="0" y="9"/>
                </a:cubicBezTo>
                <a:cubicBezTo>
                  <a:pt x="0" y="6"/>
                  <a:pt x="1" y="4"/>
                  <a:pt x="3" y="2"/>
                </a:cubicBezTo>
                <a:cubicBezTo>
                  <a:pt x="5" y="1"/>
                  <a:pt x="7" y="0"/>
                  <a:pt x="10" y="0"/>
                </a:cubicBezTo>
                <a:cubicBezTo>
                  <a:pt x="125" y="0"/>
                  <a:pt x="125" y="0"/>
                  <a:pt x="125" y="0"/>
                </a:cubicBezTo>
                <a:cubicBezTo>
                  <a:pt x="127" y="0"/>
                  <a:pt x="129" y="1"/>
                  <a:pt x="131" y="2"/>
                </a:cubicBezTo>
                <a:cubicBezTo>
                  <a:pt x="133" y="4"/>
                  <a:pt x="134" y="6"/>
                  <a:pt x="134" y="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" name="Freeform 104"/>
          <p:cNvSpPr>
            <a:spLocks/>
          </p:cNvSpPr>
          <p:nvPr/>
        </p:nvSpPr>
        <p:spPr bwMode="auto">
          <a:xfrm>
            <a:off x="5124690" y="2175380"/>
            <a:ext cx="140518" cy="151447"/>
          </a:xfrm>
          <a:custGeom>
            <a:avLst/>
            <a:gdLst>
              <a:gd name="T0" fmla="*/ 129 w 136"/>
              <a:gd name="T1" fmla="*/ 88 h 146"/>
              <a:gd name="T2" fmla="*/ 135 w 136"/>
              <a:gd name="T3" fmla="*/ 95 h 146"/>
              <a:gd name="T4" fmla="*/ 134 w 136"/>
              <a:gd name="T5" fmla="*/ 104 h 146"/>
              <a:gd name="T6" fmla="*/ 128 w 136"/>
              <a:gd name="T7" fmla="*/ 114 h 146"/>
              <a:gd name="T8" fmla="*/ 120 w 136"/>
              <a:gd name="T9" fmla="*/ 120 h 146"/>
              <a:gd name="T10" fmla="*/ 111 w 136"/>
              <a:gd name="T11" fmla="*/ 119 h 146"/>
              <a:gd name="T12" fmla="*/ 86 w 136"/>
              <a:gd name="T13" fmla="*/ 104 h 146"/>
              <a:gd name="T14" fmla="*/ 86 w 136"/>
              <a:gd name="T15" fmla="*/ 133 h 146"/>
              <a:gd name="T16" fmla="*/ 82 w 136"/>
              <a:gd name="T17" fmla="*/ 142 h 146"/>
              <a:gd name="T18" fmla="*/ 74 w 136"/>
              <a:gd name="T19" fmla="*/ 146 h 146"/>
              <a:gd name="T20" fmla="*/ 62 w 136"/>
              <a:gd name="T21" fmla="*/ 146 h 146"/>
              <a:gd name="T22" fmla="*/ 53 w 136"/>
              <a:gd name="T23" fmla="*/ 142 h 146"/>
              <a:gd name="T24" fmla="*/ 50 w 136"/>
              <a:gd name="T25" fmla="*/ 133 h 146"/>
              <a:gd name="T26" fmla="*/ 50 w 136"/>
              <a:gd name="T27" fmla="*/ 104 h 146"/>
              <a:gd name="T28" fmla="*/ 25 w 136"/>
              <a:gd name="T29" fmla="*/ 119 h 146"/>
              <a:gd name="T30" fmla="*/ 15 w 136"/>
              <a:gd name="T31" fmla="*/ 120 h 146"/>
              <a:gd name="T32" fmla="*/ 8 w 136"/>
              <a:gd name="T33" fmla="*/ 114 h 146"/>
              <a:gd name="T34" fmla="*/ 2 w 136"/>
              <a:gd name="T35" fmla="*/ 104 h 146"/>
              <a:gd name="T36" fmla="*/ 1 w 136"/>
              <a:gd name="T37" fmla="*/ 95 h 146"/>
              <a:gd name="T38" fmla="*/ 6 w 136"/>
              <a:gd name="T39" fmla="*/ 88 h 146"/>
              <a:gd name="T40" fmla="*/ 32 w 136"/>
              <a:gd name="T41" fmla="*/ 73 h 146"/>
              <a:gd name="T42" fmla="*/ 6 w 136"/>
              <a:gd name="T43" fmla="*/ 58 h 146"/>
              <a:gd name="T44" fmla="*/ 1 w 136"/>
              <a:gd name="T45" fmla="*/ 51 h 146"/>
              <a:gd name="T46" fmla="*/ 2 w 136"/>
              <a:gd name="T47" fmla="*/ 42 h 146"/>
              <a:gd name="T48" fmla="*/ 8 w 136"/>
              <a:gd name="T49" fmla="*/ 31 h 146"/>
              <a:gd name="T50" fmla="*/ 15 w 136"/>
              <a:gd name="T51" fmla="*/ 26 h 146"/>
              <a:gd name="T52" fmla="*/ 25 w 136"/>
              <a:gd name="T53" fmla="*/ 27 h 146"/>
              <a:gd name="T54" fmla="*/ 50 w 136"/>
              <a:gd name="T55" fmla="*/ 41 h 146"/>
              <a:gd name="T56" fmla="*/ 50 w 136"/>
              <a:gd name="T57" fmla="*/ 12 h 146"/>
              <a:gd name="T58" fmla="*/ 53 w 136"/>
              <a:gd name="T59" fmla="*/ 4 h 146"/>
              <a:gd name="T60" fmla="*/ 62 w 136"/>
              <a:gd name="T61" fmla="*/ 0 h 146"/>
              <a:gd name="T62" fmla="*/ 74 w 136"/>
              <a:gd name="T63" fmla="*/ 0 h 146"/>
              <a:gd name="T64" fmla="*/ 82 w 136"/>
              <a:gd name="T65" fmla="*/ 4 h 146"/>
              <a:gd name="T66" fmla="*/ 86 w 136"/>
              <a:gd name="T67" fmla="*/ 12 h 146"/>
              <a:gd name="T68" fmla="*/ 86 w 136"/>
              <a:gd name="T69" fmla="*/ 41 h 146"/>
              <a:gd name="T70" fmla="*/ 111 w 136"/>
              <a:gd name="T71" fmla="*/ 27 h 146"/>
              <a:gd name="T72" fmla="*/ 120 w 136"/>
              <a:gd name="T73" fmla="*/ 26 h 146"/>
              <a:gd name="T74" fmla="*/ 128 w 136"/>
              <a:gd name="T75" fmla="*/ 31 h 146"/>
              <a:gd name="T76" fmla="*/ 134 w 136"/>
              <a:gd name="T77" fmla="*/ 42 h 146"/>
              <a:gd name="T78" fmla="*/ 135 w 136"/>
              <a:gd name="T79" fmla="*/ 51 h 146"/>
              <a:gd name="T80" fmla="*/ 129 w 136"/>
              <a:gd name="T81" fmla="*/ 58 h 146"/>
              <a:gd name="T82" fmla="*/ 104 w 136"/>
              <a:gd name="T83" fmla="*/ 73 h 146"/>
              <a:gd name="T84" fmla="*/ 129 w 136"/>
              <a:gd name="T85" fmla="*/ 8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6" h="146">
                <a:moveTo>
                  <a:pt x="129" y="88"/>
                </a:moveTo>
                <a:cubicBezTo>
                  <a:pt x="132" y="89"/>
                  <a:pt x="134" y="92"/>
                  <a:pt x="135" y="95"/>
                </a:cubicBezTo>
                <a:cubicBezTo>
                  <a:pt x="136" y="98"/>
                  <a:pt x="135" y="101"/>
                  <a:pt x="134" y="104"/>
                </a:cubicBezTo>
                <a:cubicBezTo>
                  <a:pt x="128" y="114"/>
                  <a:pt x="128" y="114"/>
                  <a:pt x="128" y="114"/>
                </a:cubicBezTo>
                <a:cubicBezTo>
                  <a:pt x="126" y="117"/>
                  <a:pt x="124" y="119"/>
                  <a:pt x="120" y="120"/>
                </a:cubicBezTo>
                <a:cubicBezTo>
                  <a:pt x="117" y="121"/>
                  <a:pt x="114" y="121"/>
                  <a:pt x="111" y="119"/>
                </a:cubicBezTo>
                <a:cubicBezTo>
                  <a:pt x="86" y="104"/>
                  <a:pt x="86" y="104"/>
                  <a:pt x="86" y="104"/>
                </a:cubicBezTo>
                <a:cubicBezTo>
                  <a:pt x="86" y="133"/>
                  <a:pt x="86" y="133"/>
                  <a:pt x="86" y="133"/>
                </a:cubicBezTo>
                <a:cubicBezTo>
                  <a:pt x="86" y="137"/>
                  <a:pt x="85" y="140"/>
                  <a:pt x="82" y="142"/>
                </a:cubicBezTo>
                <a:cubicBezTo>
                  <a:pt x="80" y="144"/>
                  <a:pt x="77" y="146"/>
                  <a:pt x="74" y="146"/>
                </a:cubicBezTo>
                <a:cubicBezTo>
                  <a:pt x="62" y="146"/>
                  <a:pt x="62" y="146"/>
                  <a:pt x="62" y="146"/>
                </a:cubicBezTo>
                <a:cubicBezTo>
                  <a:pt x="58" y="146"/>
                  <a:pt x="56" y="144"/>
                  <a:pt x="53" y="142"/>
                </a:cubicBezTo>
                <a:cubicBezTo>
                  <a:pt x="51" y="140"/>
                  <a:pt x="50" y="137"/>
                  <a:pt x="50" y="133"/>
                </a:cubicBezTo>
                <a:cubicBezTo>
                  <a:pt x="50" y="104"/>
                  <a:pt x="50" y="104"/>
                  <a:pt x="50" y="104"/>
                </a:cubicBezTo>
                <a:cubicBezTo>
                  <a:pt x="25" y="119"/>
                  <a:pt x="25" y="119"/>
                  <a:pt x="25" y="119"/>
                </a:cubicBezTo>
                <a:cubicBezTo>
                  <a:pt x="22" y="121"/>
                  <a:pt x="19" y="121"/>
                  <a:pt x="15" y="120"/>
                </a:cubicBezTo>
                <a:cubicBezTo>
                  <a:pt x="12" y="119"/>
                  <a:pt x="10" y="117"/>
                  <a:pt x="8" y="114"/>
                </a:cubicBezTo>
                <a:cubicBezTo>
                  <a:pt x="2" y="104"/>
                  <a:pt x="2" y="104"/>
                  <a:pt x="2" y="104"/>
                </a:cubicBezTo>
                <a:cubicBezTo>
                  <a:pt x="0" y="101"/>
                  <a:pt x="0" y="98"/>
                  <a:pt x="1" y="95"/>
                </a:cubicBezTo>
                <a:cubicBezTo>
                  <a:pt x="2" y="92"/>
                  <a:pt x="3" y="89"/>
                  <a:pt x="6" y="88"/>
                </a:cubicBezTo>
                <a:cubicBezTo>
                  <a:pt x="32" y="73"/>
                  <a:pt x="32" y="73"/>
                  <a:pt x="32" y="73"/>
                </a:cubicBezTo>
                <a:cubicBezTo>
                  <a:pt x="6" y="58"/>
                  <a:pt x="6" y="58"/>
                  <a:pt x="6" y="58"/>
                </a:cubicBezTo>
                <a:cubicBezTo>
                  <a:pt x="3" y="57"/>
                  <a:pt x="2" y="54"/>
                  <a:pt x="1" y="51"/>
                </a:cubicBezTo>
                <a:cubicBezTo>
                  <a:pt x="0" y="48"/>
                  <a:pt x="0" y="45"/>
                  <a:pt x="2" y="42"/>
                </a:cubicBezTo>
                <a:cubicBezTo>
                  <a:pt x="8" y="31"/>
                  <a:pt x="8" y="31"/>
                  <a:pt x="8" y="31"/>
                </a:cubicBezTo>
                <a:cubicBezTo>
                  <a:pt x="10" y="29"/>
                  <a:pt x="12" y="27"/>
                  <a:pt x="15" y="26"/>
                </a:cubicBezTo>
                <a:cubicBezTo>
                  <a:pt x="19" y="25"/>
                  <a:pt x="22" y="25"/>
                  <a:pt x="25" y="27"/>
                </a:cubicBezTo>
                <a:cubicBezTo>
                  <a:pt x="50" y="41"/>
                  <a:pt x="50" y="41"/>
                  <a:pt x="50" y="41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9"/>
                  <a:pt x="51" y="6"/>
                  <a:pt x="53" y="4"/>
                </a:cubicBezTo>
                <a:cubicBezTo>
                  <a:pt x="56" y="2"/>
                  <a:pt x="58" y="0"/>
                  <a:pt x="62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7" y="0"/>
                  <a:pt x="80" y="2"/>
                  <a:pt x="82" y="4"/>
                </a:cubicBezTo>
                <a:cubicBezTo>
                  <a:pt x="85" y="6"/>
                  <a:pt x="86" y="9"/>
                  <a:pt x="86" y="12"/>
                </a:cubicBezTo>
                <a:cubicBezTo>
                  <a:pt x="86" y="41"/>
                  <a:pt x="86" y="41"/>
                  <a:pt x="86" y="41"/>
                </a:cubicBezTo>
                <a:cubicBezTo>
                  <a:pt x="111" y="27"/>
                  <a:pt x="111" y="27"/>
                  <a:pt x="111" y="27"/>
                </a:cubicBezTo>
                <a:cubicBezTo>
                  <a:pt x="114" y="25"/>
                  <a:pt x="117" y="25"/>
                  <a:pt x="120" y="26"/>
                </a:cubicBezTo>
                <a:cubicBezTo>
                  <a:pt x="124" y="27"/>
                  <a:pt x="126" y="29"/>
                  <a:pt x="128" y="31"/>
                </a:cubicBezTo>
                <a:cubicBezTo>
                  <a:pt x="134" y="42"/>
                  <a:pt x="134" y="42"/>
                  <a:pt x="134" y="42"/>
                </a:cubicBezTo>
                <a:cubicBezTo>
                  <a:pt x="135" y="45"/>
                  <a:pt x="136" y="48"/>
                  <a:pt x="135" y="51"/>
                </a:cubicBezTo>
                <a:cubicBezTo>
                  <a:pt x="134" y="54"/>
                  <a:pt x="132" y="57"/>
                  <a:pt x="129" y="58"/>
                </a:cubicBezTo>
                <a:cubicBezTo>
                  <a:pt x="104" y="73"/>
                  <a:pt x="104" y="73"/>
                  <a:pt x="104" y="73"/>
                </a:cubicBezTo>
                <a:lnTo>
                  <a:pt x="129" y="8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" name="Freeform 105"/>
          <p:cNvSpPr>
            <a:spLocks noEditPoints="1"/>
          </p:cNvSpPr>
          <p:nvPr/>
        </p:nvSpPr>
        <p:spPr bwMode="auto">
          <a:xfrm>
            <a:off x="5318294" y="2175380"/>
            <a:ext cx="151447" cy="151447"/>
          </a:xfrm>
          <a:custGeom>
            <a:avLst/>
            <a:gdLst>
              <a:gd name="T0" fmla="*/ 36 w 145"/>
              <a:gd name="T1" fmla="*/ 10 h 146"/>
              <a:gd name="T2" fmla="*/ 73 w 145"/>
              <a:gd name="T3" fmla="*/ 0 h 146"/>
              <a:gd name="T4" fmla="*/ 109 w 145"/>
              <a:gd name="T5" fmla="*/ 10 h 146"/>
              <a:gd name="T6" fmla="*/ 136 w 145"/>
              <a:gd name="T7" fmla="*/ 37 h 146"/>
              <a:gd name="T8" fmla="*/ 145 w 145"/>
              <a:gd name="T9" fmla="*/ 73 h 146"/>
              <a:gd name="T10" fmla="*/ 136 w 145"/>
              <a:gd name="T11" fmla="*/ 109 h 146"/>
              <a:gd name="T12" fmla="*/ 109 w 145"/>
              <a:gd name="T13" fmla="*/ 136 h 146"/>
              <a:gd name="T14" fmla="*/ 73 w 145"/>
              <a:gd name="T15" fmla="*/ 146 h 146"/>
              <a:gd name="T16" fmla="*/ 36 w 145"/>
              <a:gd name="T17" fmla="*/ 136 h 146"/>
              <a:gd name="T18" fmla="*/ 10 w 145"/>
              <a:gd name="T19" fmla="*/ 109 h 146"/>
              <a:gd name="T20" fmla="*/ 0 w 145"/>
              <a:gd name="T21" fmla="*/ 73 h 146"/>
              <a:gd name="T22" fmla="*/ 10 w 145"/>
              <a:gd name="T23" fmla="*/ 37 h 146"/>
              <a:gd name="T24" fmla="*/ 36 w 145"/>
              <a:gd name="T25" fmla="*/ 10 h 146"/>
              <a:gd name="T26" fmla="*/ 85 w 145"/>
              <a:gd name="T27" fmla="*/ 86 h 146"/>
              <a:gd name="T28" fmla="*/ 86 w 145"/>
              <a:gd name="T29" fmla="*/ 27 h 146"/>
              <a:gd name="T30" fmla="*/ 85 w 145"/>
              <a:gd name="T31" fmla="*/ 25 h 146"/>
              <a:gd name="T32" fmla="*/ 83 w 145"/>
              <a:gd name="T33" fmla="*/ 25 h 146"/>
              <a:gd name="T34" fmla="*/ 62 w 145"/>
              <a:gd name="T35" fmla="*/ 25 h 146"/>
              <a:gd name="T36" fmla="*/ 60 w 145"/>
              <a:gd name="T37" fmla="*/ 25 h 146"/>
              <a:gd name="T38" fmla="*/ 59 w 145"/>
              <a:gd name="T39" fmla="*/ 27 h 146"/>
              <a:gd name="T40" fmla="*/ 61 w 145"/>
              <a:gd name="T41" fmla="*/ 86 h 146"/>
              <a:gd name="T42" fmla="*/ 62 w 145"/>
              <a:gd name="T43" fmla="*/ 87 h 146"/>
              <a:gd name="T44" fmla="*/ 64 w 145"/>
              <a:gd name="T45" fmla="*/ 88 h 146"/>
              <a:gd name="T46" fmla="*/ 81 w 145"/>
              <a:gd name="T47" fmla="*/ 88 h 146"/>
              <a:gd name="T48" fmla="*/ 84 w 145"/>
              <a:gd name="T49" fmla="*/ 87 h 146"/>
              <a:gd name="T50" fmla="*/ 85 w 145"/>
              <a:gd name="T51" fmla="*/ 86 h 146"/>
              <a:gd name="T52" fmla="*/ 85 w 145"/>
              <a:gd name="T53" fmla="*/ 118 h 146"/>
              <a:gd name="T54" fmla="*/ 85 w 145"/>
              <a:gd name="T55" fmla="*/ 100 h 146"/>
              <a:gd name="T56" fmla="*/ 84 w 145"/>
              <a:gd name="T57" fmla="*/ 98 h 146"/>
              <a:gd name="T58" fmla="*/ 82 w 145"/>
              <a:gd name="T59" fmla="*/ 97 h 146"/>
              <a:gd name="T60" fmla="*/ 64 w 145"/>
              <a:gd name="T61" fmla="*/ 97 h 146"/>
              <a:gd name="T62" fmla="*/ 61 w 145"/>
              <a:gd name="T63" fmla="*/ 98 h 146"/>
              <a:gd name="T64" fmla="*/ 61 w 145"/>
              <a:gd name="T65" fmla="*/ 100 h 146"/>
              <a:gd name="T66" fmla="*/ 61 w 145"/>
              <a:gd name="T67" fmla="*/ 118 h 146"/>
              <a:gd name="T68" fmla="*/ 61 w 145"/>
              <a:gd name="T69" fmla="*/ 120 h 146"/>
              <a:gd name="T70" fmla="*/ 64 w 145"/>
              <a:gd name="T71" fmla="*/ 121 h 146"/>
              <a:gd name="T72" fmla="*/ 82 w 145"/>
              <a:gd name="T73" fmla="*/ 121 h 146"/>
              <a:gd name="T74" fmla="*/ 84 w 145"/>
              <a:gd name="T75" fmla="*/ 120 h 146"/>
              <a:gd name="T76" fmla="*/ 85 w 145"/>
              <a:gd name="T77" fmla="*/ 11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5" h="146">
                <a:moveTo>
                  <a:pt x="36" y="10"/>
                </a:moveTo>
                <a:cubicBezTo>
                  <a:pt x="47" y="4"/>
                  <a:pt x="59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6" y="37"/>
                </a:cubicBez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6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1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7"/>
                </a:cubicBezTo>
                <a:cubicBezTo>
                  <a:pt x="16" y="25"/>
                  <a:pt x="25" y="17"/>
                  <a:pt x="36" y="10"/>
                </a:cubicBezTo>
                <a:close/>
                <a:moveTo>
                  <a:pt x="85" y="86"/>
                </a:moveTo>
                <a:cubicBezTo>
                  <a:pt x="86" y="27"/>
                  <a:pt x="86" y="27"/>
                  <a:pt x="86" y="27"/>
                </a:cubicBezTo>
                <a:cubicBezTo>
                  <a:pt x="86" y="26"/>
                  <a:pt x="86" y="26"/>
                  <a:pt x="85" y="25"/>
                </a:cubicBezTo>
                <a:cubicBezTo>
                  <a:pt x="85" y="25"/>
                  <a:pt x="84" y="25"/>
                  <a:pt x="83" y="25"/>
                </a:cubicBezTo>
                <a:cubicBezTo>
                  <a:pt x="62" y="25"/>
                  <a:pt x="62" y="25"/>
                  <a:pt x="62" y="25"/>
                </a:cubicBezTo>
                <a:cubicBezTo>
                  <a:pt x="61" y="25"/>
                  <a:pt x="61" y="25"/>
                  <a:pt x="60" y="25"/>
                </a:cubicBezTo>
                <a:cubicBezTo>
                  <a:pt x="59" y="26"/>
                  <a:pt x="59" y="26"/>
                  <a:pt x="59" y="27"/>
                </a:cubicBezTo>
                <a:cubicBezTo>
                  <a:pt x="61" y="86"/>
                  <a:pt x="61" y="86"/>
                  <a:pt x="61" y="86"/>
                </a:cubicBezTo>
                <a:cubicBezTo>
                  <a:pt x="61" y="86"/>
                  <a:pt x="61" y="87"/>
                  <a:pt x="62" y="87"/>
                </a:cubicBezTo>
                <a:cubicBezTo>
                  <a:pt x="62" y="88"/>
                  <a:pt x="63" y="88"/>
                  <a:pt x="64" y="88"/>
                </a:cubicBezTo>
                <a:cubicBezTo>
                  <a:pt x="81" y="88"/>
                  <a:pt x="81" y="88"/>
                  <a:pt x="81" y="88"/>
                </a:cubicBezTo>
                <a:cubicBezTo>
                  <a:pt x="82" y="88"/>
                  <a:pt x="83" y="88"/>
                  <a:pt x="84" y="87"/>
                </a:cubicBezTo>
                <a:cubicBezTo>
                  <a:pt x="84" y="87"/>
                  <a:pt x="84" y="86"/>
                  <a:pt x="85" y="86"/>
                </a:cubicBezTo>
                <a:close/>
                <a:moveTo>
                  <a:pt x="85" y="118"/>
                </a:moveTo>
                <a:cubicBezTo>
                  <a:pt x="85" y="100"/>
                  <a:pt x="85" y="100"/>
                  <a:pt x="85" y="100"/>
                </a:cubicBezTo>
                <a:cubicBezTo>
                  <a:pt x="85" y="99"/>
                  <a:pt x="84" y="99"/>
                  <a:pt x="84" y="98"/>
                </a:cubicBezTo>
                <a:cubicBezTo>
                  <a:pt x="83" y="97"/>
                  <a:pt x="83" y="97"/>
                  <a:pt x="82" y="97"/>
                </a:cubicBezTo>
                <a:cubicBezTo>
                  <a:pt x="64" y="97"/>
                  <a:pt x="64" y="97"/>
                  <a:pt x="64" y="97"/>
                </a:cubicBezTo>
                <a:cubicBezTo>
                  <a:pt x="63" y="97"/>
                  <a:pt x="62" y="97"/>
                  <a:pt x="61" y="98"/>
                </a:cubicBezTo>
                <a:cubicBezTo>
                  <a:pt x="61" y="99"/>
                  <a:pt x="61" y="99"/>
                  <a:pt x="61" y="100"/>
                </a:cubicBezTo>
                <a:cubicBezTo>
                  <a:pt x="61" y="118"/>
                  <a:pt x="61" y="118"/>
                  <a:pt x="61" y="118"/>
                </a:cubicBezTo>
                <a:cubicBezTo>
                  <a:pt x="61" y="119"/>
                  <a:pt x="61" y="120"/>
                  <a:pt x="61" y="120"/>
                </a:cubicBezTo>
                <a:cubicBezTo>
                  <a:pt x="62" y="121"/>
                  <a:pt x="63" y="121"/>
                  <a:pt x="64" y="121"/>
                </a:cubicBezTo>
                <a:cubicBezTo>
                  <a:pt x="82" y="121"/>
                  <a:pt x="82" y="121"/>
                  <a:pt x="82" y="121"/>
                </a:cubicBezTo>
                <a:cubicBezTo>
                  <a:pt x="83" y="121"/>
                  <a:pt x="83" y="121"/>
                  <a:pt x="84" y="120"/>
                </a:cubicBezTo>
                <a:cubicBezTo>
                  <a:pt x="84" y="120"/>
                  <a:pt x="85" y="119"/>
                  <a:pt x="85" y="1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6" name="Freeform 106"/>
          <p:cNvSpPr>
            <a:spLocks noEditPoints="1"/>
          </p:cNvSpPr>
          <p:nvPr/>
        </p:nvSpPr>
        <p:spPr bwMode="auto">
          <a:xfrm>
            <a:off x="5511896" y="2181625"/>
            <a:ext cx="151447" cy="131150"/>
          </a:xfrm>
          <a:custGeom>
            <a:avLst/>
            <a:gdLst>
              <a:gd name="T0" fmla="*/ 145 w 145"/>
              <a:gd name="T1" fmla="*/ 46 h 127"/>
              <a:gd name="T2" fmla="*/ 145 w 145"/>
              <a:gd name="T3" fmla="*/ 76 h 127"/>
              <a:gd name="T4" fmla="*/ 144 w 145"/>
              <a:gd name="T5" fmla="*/ 78 h 127"/>
              <a:gd name="T6" fmla="*/ 142 w 145"/>
              <a:gd name="T7" fmla="*/ 79 h 127"/>
              <a:gd name="T8" fmla="*/ 133 w 145"/>
              <a:gd name="T9" fmla="*/ 79 h 127"/>
              <a:gd name="T10" fmla="*/ 133 w 145"/>
              <a:gd name="T11" fmla="*/ 118 h 127"/>
              <a:gd name="T12" fmla="*/ 130 w 145"/>
              <a:gd name="T13" fmla="*/ 125 h 127"/>
              <a:gd name="T14" fmla="*/ 124 w 145"/>
              <a:gd name="T15" fmla="*/ 127 h 127"/>
              <a:gd name="T16" fmla="*/ 21 w 145"/>
              <a:gd name="T17" fmla="*/ 127 h 127"/>
              <a:gd name="T18" fmla="*/ 15 w 145"/>
              <a:gd name="T19" fmla="*/ 125 h 127"/>
              <a:gd name="T20" fmla="*/ 12 w 145"/>
              <a:gd name="T21" fmla="*/ 118 h 127"/>
              <a:gd name="T22" fmla="*/ 12 w 145"/>
              <a:gd name="T23" fmla="*/ 79 h 127"/>
              <a:gd name="T24" fmla="*/ 3 w 145"/>
              <a:gd name="T25" fmla="*/ 79 h 127"/>
              <a:gd name="T26" fmla="*/ 1 w 145"/>
              <a:gd name="T27" fmla="*/ 78 h 127"/>
              <a:gd name="T28" fmla="*/ 0 w 145"/>
              <a:gd name="T29" fmla="*/ 76 h 127"/>
              <a:gd name="T30" fmla="*/ 0 w 145"/>
              <a:gd name="T31" fmla="*/ 46 h 127"/>
              <a:gd name="T32" fmla="*/ 1 w 145"/>
              <a:gd name="T33" fmla="*/ 44 h 127"/>
              <a:gd name="T34" fmla="*/ 3 w 145"/>
              <a:gd name="T35" fmla="*/ 43 h 127"/>
              <a:gd name="T36" fmla="*/ 44 w 145"/>
              <a:gd name="T37" fmla="*/ 43 h 127"/>
              <a:gd name="T38" fmla="*/ 29 w 145"/>
              <a:gd name="T39" fmla="*/ 37 h 127"/>
              <a:gd name="T40" fmla="*/ 23 w 145"/>
              <a:gd name="T41" fmla="*/ 22 h 127"/>
              <a:gd name="T42" fmla="*/ 29 w 145"/>
              <a:gd name="T43" fmla="*/ 7 h 127"/>
              <a:gd name="T44" fmla="*/ 44 w 145"/>
              <a:gd name="T45" fmla="*/ 0 h 127"/>
              <a:gd name="T46" fmla="*/ 60 w 145"/>
              <a:gd name="T47" fmla="*/ 8 h 127"/>
              <a:gd name="T48" fmla="*/ 72 w 145"/>
              <a:gd name="T49" fmla="*/ 23 h 127"/>
              <a:gd name="T50" fmla="*/ 85 w 145"/>
              <a:gd name="T51" fmla="*/ 8 h 127"/>
              <a:gd name="T52" fmla="*/ 100 w 145"/>
              <a:gd name="T53" fmla="*/ 0 h 127"/>
              <a:gd name="T54" fmla="*/ 115 w 145"/>
              <a:gd name="T55" fmla="*/ 7 h 127"/>
              <a:gd name="T56" fmla="*/ 122 w 145"/>
              <a:gd name="T57" fmla="*/ 22 h 127"/>
              <a:gd name="T58" fmla="*/ 115 w 145"/>
              <a:gd name="T59" fmla="*/ 37 h 127"/>
              <a:gd name="T60" fmla="*/ 100 w 145"/>
              <a:gd name="T61" fmla="*/ 43 h 127"/>
              <a:gd name="T62" fmla="*/ 142 w 145"/>
              <a:gd name="T63" fmla="*/ 43 h 127"/>
              <a:gd name="T64" fmla="*/ 144 w 145"/>
              <a:gd name="T65" fmla="*/ 44 h 127"/>
              <a:gd name="T66" fmla="*/ 145 w 145"/>
              <a:gd name="T67" fmla="*/ 46 h 127"/>
              <a:gd name="T68" fmla="*/ 44 w 145"/>
              <a:gd name="T69" fmla="*/ 31 h 127"/>
              <a:gd name="T70" fmla="*/ 63 w 145"/>
              <a:gd name="T71" fmla="*/ 31 h 127"/>
              <a:gd name="T72" fmla="*/ 51 w 145"/>
              <a:gd name="T73" fmla="*/ 15 h 127"/>
              <a:gd name="T74" fmla="*/ 44 w 145"/>
              <a:gd name="T75" fmla="*/ 12 h 127"/>
              <a:gd name="T76" fmla="*/ 38 w 145"/>
              <a:gd name="T77" fmla="*/ 15 h 127"/>
              <a:gd name="T78" fmla="*/ 35 w 145"/>
              <a:gd name="T79" fmla="*/ 22 h 127"/>
              <a:gd name="T80" fmla="*/ 38 w 145"/>
              <a:gd name="T81" fmla="*/ 28 h 127"/>
              <a:gd name="T82" fmla="*/ 44 w 145"/>
              <a:gd name="T83" fmla="*/ 31 h 127"/>
              <a:gd name="T84" fmla="*/ 88 w 145"/>
              <a:gd name="T85" fmla="*/ 110 h 127"/>
              <a:gd name="T86" fmla="*/ 88 w 145"/>
              <a:gd name="T87" fmla="*/ 105 h 127"/>
              <a:gd name="T88" fmla="*/ 88 w 145"/>
              <a:gd name="T89" fmla="*/ 61 h 127"/>
              <a:gd name="T90" fmla="*/ 88 w 145"/>
              <a:gd name="T91" fmla="*/ 43 h 127"/>
              <a:gd name="T92" fmla="*/ 57 w 145"/>
              <a:gd name="T93" fmla="*/ 43 h 127"/>
              <a:gd name="T94" fmla="*/ 57 w 145"/>
              <a:gd name="T95" fmla="*/ 61 h 127"/>
              <a:gd name="T96" fmla="*/ 57 w 145"/>
              <a:gd name="T97" fmla="*/ 105 h 127"/>
              <a:gd name="T98" fmla="*/ 57 w 145"/>
              <a:gd name="T99" fmla="*/ 110 h 127"/>
              <a:gd name="T100" fmla="*/ 59 w 145"/>
              <a:gd name="T101" fmla="*/ 114 h 127"/>
              <a:gd name="T102" fmla="*/ 63 w 145"/>
              <a:gd name="T103" fmla="*/ 115 h 127"/>
              <a:gd name="T104" fmla="*/ 81 w 145"/>
              <a:gd name="T105" fmla="*/ 115 h 127"/>
              <a:gd name="T106" fmla="*/ 86 w 145"/>
              <a:gd name="T107" fmla="*/ 114 h 127"/>
              <a:gd name="T108" fmla="*/ 88 w 145"/>
              <a:gd name="T109" fmla="*/ 110 h 127"/>
              <a:gd name="T110" fmla="*/ 107 w 145"/>
              <a:gd name="T111" fmla="*/ 28 h 127"/>
              <a:gd name="T112" fmla="*/ 109 w 145"/>
              <a:gd name="T113" fmla="*/ 22 h 127"/>
              <a:gd name="T114" fmla="*/ 107 w 145"/>
              <a:gd name="T115" fmla="*/ 15 h 127"/>
              <a:gd name="T116" fmla="*/ 100 w 145"/>
              <a:gd name="T117" fmla="*/ 12 h 127"/>
              <a:gd name="T118" fmla="*/ 94 w 145"/>
              <a:gd name="T119" fmla="*/ 15 h 127"/>
              <a:gd name="T120" fmla="*/ 82 w 145"/>
              <a:gd name="T121" fmla="*/ 31 h 127"/>
              <a:gd name="T122" fmla="*/ 100 w 145"/>
              <a:gd name="T123" fmla="*/ 31 h 127"/>
              <a:gd name="T124" fmla="*/ 107 w 145"/>
              <a:gd name="T125" fmla="*/ 28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5" h="127">
                <a:moveTo>
                  <a:pt x="145" y="46"/>
                </a:moveTo>
                <a:cubicBezTo>
                  <a:pt x="145" y="76"/>
                  <a:pt x="145" y="76"/>
                  <a:pt x="145" y="76"/>
                </a:cubicBezTo>
                <a:cubicBezTo>
                  <a:pt x="145" y="77"/>
                  <a:pt x="145" y="78"/>
                  <a:pt x="144" y="78"/>
                </a:cubicBezTo>
                <a:cubicBezTo>
                  <a:pt x="144" y="79"/>
                  <a:pt x="143" y="79"/>
                  <a:pt x="142" y="79"/>
                </a:cubicBezTo>
                <a:cubicBezTo>
                  <a:pt x="133" y="79"/>
                  <a:pt x="133" y="79"/>
                  <a:pt x="133" y="79"/>
                </a:cubicBezTo>
                <a:cubicBezTo>
                  <a:pt x="133" y="118"/>
                  <a:pt x="133" y="118"/>
                  <a:pt x="133" y="118"/>
                </a:cubicBezTo>
                <a:cubicBezTo>
                  <a:pt x="133" y="121"/>
                  <a:pt x="132" y="123"/>
                  <a:pt x="130" y="125"/>
                </a:cubicBezTo>
                <a:cubicBezTo>
                  <a:pt x="128" y="127"/>
                  <a:pt x="126" y="127"/>
                  <a:pt x="124" y="127"/>
                </a:cubicBezTo>
                <a:cubicBezTo>
                  <a:pt x="21" y="127"/>
                  <a:pt x="21" y="127"/>
                  <a:pt x="21" y="127"/>
                </a:cubicBezTo>
                <a:cubicBezTo>
                  <a:pt x="18" y="127"/>
                  <a:pt x="16" y="127"/>
                  <a:pt x="15" y="125"/>
                </a:cubicBezTo>
                <a:cubicBezTo>
                  <a:pt x="13" y="123"/>
                  <a:pt x="12" y="121"/>
                  <a:pt x="12" y="118"/>
                </a:cubicBezTo>
                <a:cubicBezTo>
                  <a:pt x="12" y="79"/>
                  <a:pt x="12" y="79"/>
                  <a:pt x="12" y="79"/>
                </a:cubicBezTo>
                <a:cubicBezTo>
                  <a:pt x="3" y="79"/>
                  <a:pt x="3" y="79"/>
                  <a:pt x="3" y="79"/>
                </a:cubicBezTo>
                <a:cubicBezTo>
                  <a:pt x="2" y="79"/>
                  <a:pt x="1" y="79"/>
                  <a:pt x="1" y="78"/>
                </a:cubicBezTo>
                <a:cubicBezTo>
                  <a:pt x="0" y="78"/>
                  <a:pt x="0" y="77"/>
                  <a:pt x="0" y="7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5"/>
                  <a:pt x="0" y="44"/>
                  <a:pt x="1" y="44"/>
                </a:cubicBezTo>
                <a:cubicBezTo>
                  <a:pt x="1" y="43"/>
                  <a:pt x="2" y="43"/>
                  <a:pt x="3" y="43"/>
                </a:cubicBezTo>
                <a:cubicBezTo>
                  <a:pt x="44" y="43"/>
                  <a:pt x="44" y="43"/>
                  <a:pt x="44" y="43"/>
                </a:cubicBezTo>
                <a:cubicBezTo>
                  <a:pt x="39" y="43"/>
                  <a:pt x="34" y="41"/>
                  <a:pt x="29" y="37"/>
                </a:cubicBezTo>
                <a:cubicBezTo>
                  <a:pt x="25" y="32"/>
                  <a:pt x="23" y="27"/>
                  <a:pt x="23" y="22"/>
                </a:cubicBezTo>
                <a:cubicBezTo>
                  <a:pt x="23" y="16"/>
                  <a:pt x="25" y="11"/>
                  <a:pt x="29" y="7"/>
                </a:cubicBezTo>
                <a:cubicBezTo>
                  <a:pt x="34" y="2"/>
                  <a:pt x="39" y="0"/>
                  <a:pt x="44" y="0"/>
                </a:cubicBezTo>
                <a:cubicBezTo>
                  <a:pt x="51" y="0"/>
                  <a:pt x="56" y="3"/>
                  <a:pt x="60" y="8"/>
                </a:cubicBezTo>
                <a:cubicBezTo>
                  <a:pt x="72" y="23"/>
                  <a:pt x="72" y="23"/>
                  <a:pt x="72" y="23"/>
                </a:cubicBezTo>
                <a:cubicBezTo>
                  <a:pt x="85" y="8"/>
                  <a:pt x="85" y="8"/>
                  <a:pt x="85" y="8"/>
                </a:cubicBezTo>
                <a:cubicBezTo>
                  <a:pt x="88" y="3"/>
                  <a:pt x="94" y="0"/>
                  <a:pt x="100" y="0"/>
                </a:cubicBezTo>
                <a:cubicBezTo>
                  <a:pt x="106" y="0"/>
                  <a:pt x="111" y="2"/>
                  <a:pt x="115" y="7"/>
                </a:cubicBezTo>
                <a:cubicBezTo>
                  <a:pt x="120" y="11"/>
                  <a:pt x="122" y="16"/>
                  <a:pt x="122" y="22"/>
                </a:cubicBezTo>
                <a:cubicBezTo>
                  <a:pt x="122" y="27"/>
                  <a:pt x="120" y="32"/>
                  <a:pt x="115" y="37"/>
                </a:cubicBezTo>
                <a:cubicBezTo>
                  <a:pt x="111" y="41"/>
                  <a:pt x="106" y="43"/>
                  <a:pt x="100" y="43"/>
                </a:cubicBezTo>
                <a:cubicBezTo>
                  <a:pt x="142" y="43"/>
                  <a:pt x="142" y="43"/>
                  <a:pt x="142" y="43"/>
                </a:cubicBezTo>
                <a:cubicBezTo>
                  <a:pt x="143" y="43"/>
                  <a:pt x="144" y="43"/>
                  <a:pt x="144" y="44"/>
                </a:cubicBezTo>
                <a:cubicBezTo>
                  <a:pt x="145" y="44"/>
                  <a:pt x="145" y="45"/>
                  <a:pt x="145" y="46"/>
                </a:cubicBezTo>
                <a:close/>
                <a:moveTo>
                  <a:pt x="44" y="31"/>
                </a:moveTo>
                <a:cubicBezTo>
                  <a:pt x="63" y="31"/>
                  <a:pt x="63" y="31"/>
                  <a:pt x="63" y="31"/>
                </a:cubicBezTo>
                <a:cubicBezTo>
                  <a:pt x="51" y="15"/>
                  <a:pt x="51" y="15"/>
                  <a:pt x="51" y="15"/>
                </a:cubicBezTo>
                <a:cubicBezTo>
                  <a:pt x="49" y="13"/>
                  <a:pt x="47" y="12"/>
                  <a:pt x="44" y="12"/>
                </a:cubicBezTo>
                <a:cubicBezTo>
                  <a:pt x="42" y="12"/>
                  <a:pt x="40" y="13"/>
                  <a:pt x="38" y="15"/>
                </a:cubicBezTo>
                <a:cubicBezTo>
                  <a:pt x="36" y="17"/>
                  <a:pt x="35" y="19"/>
                  <a:pt x="35" y="22"/>
                </a:cubicBezTo>
                <a:cubicBezTo>
                  <a:pt x="35" y="24"/>
                  <a:pt x="36" y="26"/>
                  <a:pt x="38" y="28"/>
                </a:cubicBezTo>
                <a:cubicBezTo>
                  <a:pt x="40" y="30"/>
                  <a:pt x="42" y="31"/>
                  <a:pt x="44" y="31"/>
                </a:cubicBezTo>
                <a:close/>
                <a:moveTo>
                  <a:pt x="88" y="110"/>
                </a:moveTo>
                <a:cubicBezTo>
                  <a:pt x="88" y="105"/>
                  <a:pt x="88" y="105"/>
                  <a:pt x="88" y="105"/>
                </a:cubicBezTo>
                <a:cubicBezTo>
                  <a:pt x="88" y="61"/>
                  <a:pt x="88" y="61"/>
                  <a:pt x="88" y="61"/>
                </a:cubicBezTo>
                <a:cubicBezTo>
                  <a:pt x="88" y="43"/>
                  <a:pt x="88" y="43"/>
                  <a:pt x="88" y="43"/>
                </a:cubicBezTo>
                <a:cubicBezTo>
                  <a:pt x="57" y="43"/>
                  <a:pt x="57" y="43"/>
                  <a:pt x="57" y="43"/>
                </a:cubicBezTo>
                <a:cubicBezTo>
                  <a:pt x="57" y="61"/>
                  <a:pt x="57" y="61"/>
                  <a:pt x="57" y="61"/>
                </a:cubicBezTo>
                <a:cubicBezTo>
                  <a:pt x="57" y="105"/>
                  <a:pt x="57" y="105"/>
                  <a:pt x="57" y="105"/>
                </a:cubicBezTo>
                <a:cubicBezTo>
                  <a:pt x="57" y="110"/>
                  <a:pt x="57" y="110"/>
                  <a:pt x="57" y="110"/>
                </a:cubicBezTo>
                <a:cubicBezTo>
                  <a:pt x="57" y="112"/>
                  <a:pt x="58" y="113"/>
                  <a:pt x="59" y="114"/>
                </a:cubicBezTo>
                <a:cubicBezTo>
                  <a:pt x="60" y="115"/>
                  <a:pt x="62" y="115"/>
                  <a:pt x="63" y="115"/>
                </a:cubicBezTo>
                <a:cubicBezTo>
                  <a:pt x="81" y="115"/>
                  <a:pt x="81" y="115"/>
                  <a:pt x="81" y="115"/>
                </a:cubicBezTo>
                <a:cubicBezTo>
                  <a:pt x="83" y="115"/>
                  <a:pt x="85" y="115"/>
                  <a:pt x="86" y="114"/>
                </a:cubicBezTo>
                <a:cubicBezTo>
                  <a:pt x="87" y="113"/>
                  <a:pt x="88" y="112"/>
                  <a:pt x="88" y="110"/>
                </a:cubicBezTo>
                <a:close/>
                <a:moveTo>
                  <a:pt x="107" y="28"/>
                </a:moveTo>
                <a:cubicBezTo>
                  <a:pt x="109" y="26"/>
                  <a:pt x="109" y="24"/>
                  <a:pt x="109" y="22"/>
                </a:cubicBezTo>
                <a:cubicBezTo>
                  <a:pt x="109" y="19"/>
                  <a:pt x="109" y="17"/>
                  <a:pt x="107" y="15"/>
                </a:cubicBezTo>
                <a:cubicBezTo>
                  <a:pt x="105" y="13"/>
                  <a:pt x="103" y="12"/>
                  <a:pt x="100" y="12"/>
                </a:cubicBezTo>
                <a:cubicBezTo>
                  <a:pt x="98" y="12"/>
                  <a:pt x="96" y="13"/>
                  <a:pt x="94" y="15"/>
                </a:cubicBezTo>
                <a:cubicBezTo>
                  <a:pt x="82" y="31"/>
                  <a:pt x="82" y="31"/>
                  <a:pt x="82" y="31"/>
                </a:cubicBezTo>
                <a:cubicBezTo>
                  <a:pt x="100" y="31"/>
                  <a:pt x="100" y="31"/>
                  <a:pt x="100" y="31"/>
                </a:cubicBezTo>
                <a:cubicBezTo>
                  <a:pt x="103" y="31"/>
                  <a:pt x="105" y="30"/>
                  <a:pt x="107" y="2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7" name="Freeform 107"/>
          <p:cNvSpPr>
            <a:spLocks noEditPoints="1"/>
          </p:cNvSpPr>
          <p:nvPr/>
        </p:nvSpPr>
        <p:spPr bwMode="auto">
          <a:xfrm>
            <a:off x="5705496" y="2175380"/>
            <a:ext cx="176428" cy="137395"/>
          </a:xfrm>
          <a:custGeom>
            <a:avLst/>
            <a:gdLst>
              <a:gd name="T0" fmla="*/ 169 w 169"/>
              <a:gd name="T1" fmla="*/ 36 h 133"/>
              <a:gd name="T2" fmla="*/ 167 w 169"/>
              <a:gd name="T3" fmla="*/ 54 h 133"/>
              <a:gd name="T4" fmla="*/ 150 w 169"/>
              <a:gd name="T5" fmla="*/ 91 h 133"/>
              <a:gd name="T6" fmla="*/ 116 w 169"/>
              <a:gd name="T7" fmla="*/ 116 h 133"/>
              <a:gd name="T8" fmla="*/ 74 w 169"/>
              <a:gd name="T9" fmla="*/ 126 h 133"/>
              <a:gd name="T10" fmla="*/ 47 w 169"/>
              <a:gd name="T11" fmla="*/ 122 h 133"/>
              <a:gd name="T12" fmla="*/ 39 w 169"/>
              <a:gd name="T13" fmla="*/ 118 h 133"/>
              <a:gd name="T14" fmla="*/ 30 w 169"/>
              <a:gd name="T15" fmla="*/ 114 h 133"/>
              <a:gd name="T16" fmla="*/ 26 w 169"/>
              <a:gd name="T17" fmla="*/ 117 h 133"/>
              <a:gd name="T18" fmla="*/ 22 w 169"/>
              <a:gd name="T19" fmla="*/ 124 h 133"/>
              <a:gd name="T20" fmla="*/ 17 w 169"/>
              <a:gd name="T21" fmla="*/ 130 h 133"/>
              <a:gd name="T22" fmla="*/ 11 w 169"/>
              <a:gd name="T23" fmla="*/ 133 h 133"/>
              <a:gd name="T24" fmla="*/ 7 w 169"/>
              <a:gd name="T25" fmla="*/ 132 h 133"/>
              <a:gd name="T26" fmla="*/ 4 w 169"/>
              <a:gd name="T27" fmla="*/ 130 h 133"/>
              <a:gd name="T28" fmla="*/ 1 w 169"/>
              <a:gd name="T29" fmla="*/ 126 h 133"/>
              <a:gd name="T30" fmla="*/ 0 w 169"/>
              <a:gd name="T31" fmla="*/ 125 h 133"/>
              <a:gd name="T32" fmla="*/ 0 w 169"/>
              <a:gd name="T33" fmla="*/ 124 h 133"/>
              <a:gd name="T34" fmla="*/ 0 w 169"/>
              <a:gd name="T35" fmla="*/ 123 h 133"/>
              <a:gd name="T36" fmla="*/ 0 w 169"/>
              <a:gd name="T37" fmla="*/ 122 h 133"/>
              <a:gd name="T38" fmla="*/ 2 w 169"/>
              <a:gd name="T39" fmla="*/ 115 h 133"/>
              <a:gd name="T40" fmla="*/ 9 w 169"/>
              <a:gd name="T41" fmla="*/ 109 h 133"/>
              <a:gd name="T42" fmla="*/ 15 w 169"/>
              <a:gd name="T43" fmla="*/ 104 h 133"/>
              <a:gd name="T44" fmla="*/ 18 w 169"/>
              <a:gd name="T45" fmla="*/ 99 h 133"/>
              <a:gd name="T46" fmla="*/ 17 w 169"/>
              <a:gd name="T47" fmla="*/ 95 h 133"/>
              <a:gd name="T48" fmla="*/ 15 w 169"/>
              <a:gd name="T49" fmla="*/ 91 h 133"/>
              <a:gd name="T50" fmla="*/ 15 w 169"/>
              <a:gd name="T51" fmla="*/ 81 h 133"/>
              <a:gd name="T52" fmla="*/ 19 w 169"/>
              <a:gd name="T53" fmla="*/ 61 h 133"/>
              <a:gd name="T54" fmla="*/ 30 w 169"/>
              <a:gd name="T55" fmla="*/ 43 h 133"/>
              <a:gd name="T56" fmla="*/ 46 w 169"/>
              <a:gd name="T57" fmla="*/ 30 h 133"/>
              <a:gd name="T58" fmla="*/ 65 w 169"/>
              <a:gd name="T59" fmla="*/ 21 h 133"/>
              <a:gd name="T60" fmla="*/ 79 w 169"/>
              <a:gd name="T61" fmla="*/ 19 h 133"/>
              <a:gd name="T62" fmla="*/ 96 w 169"/>
              <a:gd name="T63" fmla="*/ 18 h 133"/>
              <a:gd name="T64" fmla="*/ 113 w 169"/>
              <a:gd name="T65" fmla="*/ 17 h 133"/>
              <a:gd name="T66" fmla="*/ 128 w 169"/>
              <a:gd name="T67" fmla="*/ 15 h 133"/>
              <a:gd name="T68" fmla="*/ 139 w 169"/>
              <a:gd name="T69" fmla="*/ 10 h 133"/>
              <a:gd name="T70" fmla="*/ 142 w 169"/>
              <a:gd name="T71" fmla="*/ 7 h 133"/>
              <a:gd name="T72" fmla="*/ 145 w 169"/>
              <a:gd name="T73" fmla="*/ 4 h 133"/>
              <a:gd name="T74" fmla="*/ 147 w 169"/>
              <a:gd name="T75" fmla="*/ 2 h 133"/>
              <a:gd name="T76" fmla="*/ 151 w 169"/>
              <a:gd name="T77" fmla="*/ 1 h 133"/>
              <a:gd name="T78" fmla="*/ 155 w 169"/>
              <a:gd name="T79" fmla="*/ 0 h 133"/>
              <a:gd name="T80" fmla="*/ 161 w 169"/>
              <a:gd name="T81" fmla="*/ 5 h 133"/>
              <a:gd name="T82" fmla="*/ 166 w 169"/>
              <a:gd name="T83" fmla="*/ 15 h 133"/>
              <a:gd name="T84" fmla="*/ 168 w 169"/>
              <a:gd name="T85" fmla="*/ 27 h 133"/>
              <a:gd name="T86" fmla="*/ 169 w 169"/>
              <a:gd name="T87" fmla="*/ 36 h 133"/>
              <a:gd name="T88" fmla="*/ 119 w 169"/>
              <a:gd name="T89" fmla="*/ 59 h 133"/>
              <a:gd name="T90" fmla="*/ 121 w 169"/>
              <a:gd name="T91" fmla="*/ 55 h 133"/>
              <a:gd name="T92" fmla="*/ 119 w 169"/>
              <a:gd name="T93" fmla="*/ 51 h 133"/>
              <a:gd name="T94" fmla="*/ 115 w 169"/>
              <a:gd name="T95" fmla="*/ 49 h 133"/>
              <a:gd name="T96" fmla="*/ 84 w 169"/>
              <a:gd name="T97" fmla="*/ 53 h 133"/>
              <a:gd name="T98" fmla="*/ 60 w 169"/>
              <a:gd name="T99" fmla="*/ 66 h 133"/>
              <a:gd name="T100" fmla="*/ 38 w 169"/>
              <a:gd name="T101" fmla="*/ 87 h 133"/>
              <a:gd name="T102" fmla="*/ 36 w 169"/>
              <a:gd name="T103" fmla="*/ 91 h 133"/>
              <a:gd name="T104" fmla="*/ 38 w 169"/>
              <a:gd name="T105" fmla="*/ 95 h 133"/>
              <a:gd name="T106" fmla="*/ 42 w 169"/>
              <a:gd name="T107" fmla="*/ 97 h 133"/>
              <a:gd name="T108" fmla="*/ 46 w 169"/>
              <a:gd name="T109" fmla="*/ 95 h 133"/>
              <a:gd name="T110" fmla="*/ 53 w 169"/>
              <a:gd name="T111" fmla="*/ 89 h 133"/>
              <a:gd name="T112" fmla="*/ 59 w 169"/>
              <a:gd name="T113" fmla="*/ 82 h 133"/>
              <a:gd name="T114" fmla="*/ 85 w 169"/>
              <a:gd name="T115" fmla="*/ 66 h 133"/>
              <a:gd name="T116" fmla="*/ 115 w 169"/>
              <a:gd name="T117" fmla="*/ 61 h 133"/>
              <a:gd name="T118" fmla="*/ 119 w 169"/>
              <a:gd name="T119" fmla="*/ 59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69" h="133">
                <a:moveTo>
                  <a:pt x="169" y="36"/>
                </a:moveTo>
                <a:cubicBezTo>
                  <a:pt x="169" y="42"/>
                  <a:pt x="168" y="48"/>
                  <a:pt x="167" y="54"/>
                </a:cubicBezTo>
                <a:cubicBezTo>
                  <a:pt x="164" y="68"/>
                  <a:pt x="158" y="81"/>
                  <a:pt x="150" y="91"/>
                </a:cubicBezTo>
                <a:cubicBezTo>
                  <a:pt x="141" y="101"/>
                  <a:pt x="130" y="109"/>
                  <a:pt x="116" y="116"/>
                </a:cubicBezTo>
                <a:cubicBezTo>
                  <a:pt x="102" y="123"/>
                  <a:pt x="89" y="126"/>
                  <a:pt x="74" y="126"/>
                </a:cubicBezTo>
                <a:cubicBezTo>
                  <a:pt x="65" y="126"/>
                  <a:pt x="56" y="125"/>
                  <a:pt x="47" y="122"/>
                </a:cubicBezTo>
                <a:cubicBezTo>
                  <a:pt x="46" y="121"/>
                  <a:pt x="44" y="120"/>
                  <a:pt x="39" y="118"/>
                </a:cubicBezTo>
                <a:cubicBezTo>
                  <a:pt x="34" y="115"/>
                  <a:pt x="31" y="114"/>
                  <a:pt x="30" y="114"/>
                </a:cubicBezTo>
                <a:cubicBezTo>
                  <a:pt x="29" y="114"/>
                  <a:pt x="28" y="115"/>
                  <a:pt x="26" y="117"/>
                </a:cubicBezTo>
                <a:cubicBezTo>
                  <a:pt x="25" y="119"/>
                  <a:pt x="23" y="121"/>
                  <a:pt x="22" y="124"/>
                </a:cubicBezTo>
                <a:cubicBezTo>
                  <a:pt x="21" y="126"/>
                  <a:pt x="19" y="128"/>
                  <a:pt x="17" y="130"/>
                </a:cubicBezTo>
                <a:cubicBezTo>
                  <a:pt x="15" y="132"/>
                  <a:pt x="13" y="133"/>
                  <a:pt x="11" y="133"/>
                </a:cubicBezTo>
                <a:cubicBezTo>
                  <a:pt x="9" y="133"/>
                  <a:pt x="8" y="133"/>
                  <a:pt x="7" y="132"/>
                </a:cubicBezTo>
                <a:cubicBezTo>
                  <a:pt x="5" y="132"/>
                  <a:pt x="4" y="131"/>
                  <a:pt x="4" y="130"/>
                </a:cubicBezTo>
                <a:cubicBezTo>
                  <a:pt x="3" y="129"/>
                  <a:pt x="2" y="128"/>
                  <a:pt x="1" y="126"/>
                </a:cubicBezTo>
                <a:cubicBezTo>
                  <a:pt x="1" y="126"/>
                  <a:pt x="1" y="126"/>
                  <a:pt x="0" y="125"/>
                </a:cubicBezTo>
                <a:cubicBezTo>
                  <a:pt x="0" y="125"/>
                  <a:pt x="0" y="124"/>
                  <a:pt x="0" y="124"/>
                </a:cubicBezTo>
                <a:cubicBezTo>
                  <a:pt x="0" y="124"/>
                  <a:pt x="0" y="124"/>
                  <a:pt x="0" y="123"/>
                </a:cubicBezTo>
                <a:cubicBezTo>
                  <a:pt x="0" y="123"/>
                  <a:pt x="0" y="122"/>
                  <a:pt x="0" y="122"/>
                </a:cubicBezTo>
                <a:cubicBezTo>
                  <a:pt x="0" y="120"/>
                  <a:pt x="1" y="118"/>
                  <a:pt x="2" y="115"/>
                </a:cubicBezTo>
                <a:cubicBezTo>
                  <a:pt x="4" y="113"/>
                  <a:pt x="7" y="111"/>
                  <a:pt x="9" y="109"/>
                </a:cubicBezTo>
                <a:cubicBezTo>
                  <a:pt x="11" y="107"/>
                  <a:pt x="13" y="105"/>
                  <a:pt x="15" y="104"/>
                </a:cubicBezTo>
                <a:cubicBezTo>
                  <a:pt x="17" y="102"/>
                  <a:pt x="18" y="100"/>
                  <a:pt x="18" y="99"/>
                </a:cubicBezTo>
                <a:cubicBezTo>
                  <a:pt x="18" y="99"/>
                  <a:pt x="18" y="98"/>
                  <a:pt x="17" y="95"/>
                </a:cubicBezTo>
                <a:cubicBezTo>
                  <a:pt x="16" y="93"/>
                  <a:pt x="16" y="92"/>
                  <a:pt x="15" y="91"/>
                </a:cubicBezTo>
                <a:cubicBezTo>
                  <a:pt x="15" y="88"/>
                  <a:pt x="15" y="85"/>
                  <a:pt x="15" y="81"/>
                </a:cubicBezTo>
                <a:cubicBezTo>
                  <a:pt x="15" y="74"/>
                  <a:pt x="16" y="67"/>
                  <a:pt x="19" y="61"/>
                </a:cubicBezTo>
                <a:cubicBezTo>
                  <a:pt x="21" y="54"/>
                  <a:pt x="25" y="48"/>
                  <a:pt x="30" y="43"/>
                </a:cubicBezTo>
                <a:cubicBezTo>
                  <a:pt x="35" y="38"/>
                  <a:pt x="40" y="34"/>
                  <a:pt x="46" y="30"/>
                </a:cubicBezTo>
                <a:cubicBezTo>
                  <a:pt x="52" y="26"/>
                  <a:pt x="58" y="23"/>
                  <a:pt x="65" y="21"/>
                </a:cubicBezTo>
                <a:cubicBezTo>
                  <a:pt x="69" y="20"/>
                  <a:pt x="73" y="19"/>
                  <a:pt x="79" y="19"/>
                </a:cubicBezTo>
                <a:cubicBezTo>
                  <a:pt x="85" y="18"/>
                  <a:pt x="90" y="18"/>
                  <a:pt x="96" y="18"/>
                </a:cubicBezTo>
                <a:cubicBezTo>
                  <a:pt x="102" y="18"/>
                  <a:pt x="107" y="18"/>
                  <a:pt x="113" y="17"/>
                </a:cubicBezTo>
                <a:cubicBezTo>
                  <a:pt x="119" y="17"/>
                  <a:pt x="124" y="16"/>
                  <a:pt x="128" y="15"/>
                </a:cubicBezTo>
                <a:cubicBezTo>
                  <a:pt x="133" y="14"/>
                  <a:pt x="137" y="12"/>
                  <a:pt x="139" y="10"/>
                </a:cubicBezTo>
                <a:cubicBezTo>
                  <a:pt x="140" y="9"/>
                  <a:pt x="141" y="8"/>
                  <a:pt x="142" y="7"/>
                </a:cubicBezTo>
                <a:cubicBezTo>
                  <a:pt x="143" y="6"/>
                  <a:pt x="144" y="5"/>
                  <a:pt x="145" y="4"/>
                </a:cubicBezTo>
                <a:cubicBezTo>
                  <a:pt x="145" y="4"/>
                  <a:pt x="146" y="3"/>
                  <a:pt x="147" y="2"/>
                </a:cubicBezTo>
                <a:cubicBezTo>
                  <a:pt x="148" y="2"/>
                  <a:pt x="149" y="1"/>
                  <a:pt x="151" y="1"/>
                </a:cubicBezTo>
                <a:cubicBezTo>
                  <a:pt x="152" y="0"/>
                  <a:pt x="153" y="0"/>
                  <a:pt x="155" y="0"/>
                </a:cubicBezTo>
                <a:cubicBezTo>
                  <a:pt x="157" y="0"/>
                  <a:pt x="159" y="2"/>
                  <a:pt x="161" y="5"/>
                </a:cubicBezTo>
                <a:cubicBezTo>
                  <a:pt x="163" y="8"/>
                  <a:pt x="165" y="11"/>
                  <a:pt x="166" y="15"/>
                </a:cubicBezTo>
                <a:cubicBezTo>
                  <a:pt x="167" y="19"/>
                  <a:pt x="168" y="23"/>
                  <a:pt x="168" y="27"/>
                </a:cubicBezTo>
                <a:cubicBezTo>
                  <a:pt x="169" y="31"/>
                  <a:pt x="169" y="34"/>
                  <a:pt x="169" y="36"/>
                </a:cubicBezTo>
                <a:close/>
                <a:moveTo>
                  <a:pt x="119" y="59"/>
                </a:moveTo>
                <a:cubicBezTo>
                  <a:pt x="120" y="58"/>
                  <a:pt x="121" y="56"/>
                  <a:pt x="121" y="55"/>
                </a:cubicBezTo>
                <a:cubicBezTo>
                  <a:pt x="121" y="53"/>
                  <a:pt x="120" y="52"/>
                  <a:pt x="119" y="51"/>
                </a:cubicBezTo>
                <a:cubicBezTo>
                  <a:pt x="118" y="49"/>
                  <a:pt x="116" y="49"/>
                  <a:pt x="115" y="49"/>
                </a:cubicBezTo>
                <a:cubicBezTo>
                  <a:pt x="104" y="49"/>
                  <a:pt x="94" y="50"/>
                  <a:pt x="84" y="53"/>
                </a:cubicBezTo>
                <a:cubicBezTo>
                  <a:pt x="75" y="57"/>
                  <a:pt x="67" y="61"/>
                  <a:pt x="60" y="66"/>
                </a:cubicBezTo>
                <a:cubicBezTo>
                  <a:pt x="53" y="71"/>
                  <a:pt x="45" y="78"/>
                  <a:pt x="38" y="87"/>
                </a:cubicBezTo>
                <a:cubicBezTo>
                  <a:pt x="36" y="88"/>
                  <a:pt x="36" y="90"/>
                  <a:pt x="36" y="91"/>
                </a:cubicBezTo>
                <a:cubicBezTo>
                  <a:pt x="36" y="93"/>
                  <a:pt x="36" y="94"/>
                  <a:pt x="38" y="95"/>
                </a:cubicBezTo>
                <a:cubicBezTo>
                  <a:pt x="39" y="97"/>
                  <a:pt x="40" y="97"/>
                  <a:pt x="42" y="97"/>
                </a:cubicBezTo>
                <a:cubicBezTo>
                  <a:pt x="43" y="97"/>
                  <a:pt x="45" y="97"/>
                  <a:pt x="46" y="95"/>
                </a:cubicBezTo>
                <a:cubicBezTo>
                  <a:pt x="48" y="94"/>
                  <a:pt x="50" y="92"/>
                  <a:pt x="53" y="89"/>
                </a:cubicBezTo>
                <a:cubicBezTo>
                  <a:pt x="56" y="86"/>
                  <a:pt x="58" y="84"/>
                  <a:pt x="59" y="82"/>
                </a:cubicBezTo>
                <a:cubicBezTo>
                  <a:pt x="68" y="75"/>
                  <a:pt x="77" y="69"/>
                  <a:pt x="85" y="66"/>
                </a:cubicBezTo>
                <a:cubicBezTo>
                  <a:pt x="93" y="62"/>
                  <a:pt x="103" y="61"/>
                  <a:pt x="115" y="61"/>
                </a:cubicBezTo>
                <a:cubicBezTo>
                  <a:pt x="116" y="61"/>
                  <a:pt x="118" y="60"/>
                  <a:pt x="119" y="5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8" name="Freeform 108"/>
          <p:cNvSpPr>
            <a:spLocks noEditPoints="1"/>
          </p:cNvSpPr>
          <p:nvPr/>
        </p:nvSpPr>
        <p:spPr bwMode="auto">
          <a:xfrm>
            <a:off x="5924079" y="2162889"/>
            <a:ext cx="138956" cy="176428"/>
          </a:xfrm>
          <a:custGeom>
            <a:avLst/>
            <a:gdLst>
              <a:gd name="T0" fmla="*/ 133 w 133"/>
              <a:gd name="T1" fmla="*/ 161 h 170"/>
              <a:gd name="T2" fmla="*/ 133 w 133"/>
              <a:gd name="T3" fmla="*/ 167 h 170"/>
              <a:gd name="T4" fmla="*/ 132 w 133"/>
              <a:gd name="T5" fmla="*/ 169 h 170"/>
              <a:gd name="T6" fmla="*/ 130 w 133"/>
              <a:gd name="T7" fmla="*/ 170 h 170"/>
              <a:gd name="T8" fmla="*/ 3 w 133"/>
              <a:gd name="T9" fmla="*/ 170 h 170"/>
              <a:gd name="T10" fmla="*/ 0 w 133"/>
              <a:gd name="T11" fmla="*/ 169 h 170"/>
              <a:gd name="T12" fmla="*/ 0 w 133"/>
              <a:gd name="T13" fmla="*/ 167 h 170"/>
              <a:gd name="T14" fmla="*/ 0 w 133"/>
              <a:gd name="T15" fmla="*/ 161 h 170"/>
              <a:gd name="T16" fmla="*/ 0 w 133"/>
              <a:gd name="T17" fmla="*/ 158 h 170"/>
              <a:gd name="T18" fmla="*/ 3 w 133"/>
              <a:gd name="T19" fmla="*/ 158 h 170"/>
              <a:gd name="T20" fmla="*/ 130 w 133"/>
              <a:gd name="T21" fmla="*/ 158 h 170"/>
              <a:gd name="T22" fmla="*/ 132 w 133"/>
              <a:gd name="T23" fmla="*/ 158 h 170"/>
              <a:gd name="T24" fmla="*/ 133 w 133"/>
              <a:gd name="T25" fmla="*/ 161 h 170"/>
              <a:gd name="T26" fmla="*/ 108 w 133"/>
              <a:gd name="T27" fmla="*/ 61 h 170"/>
              <a:gd name="T28" fmla="*/ 106 w 133"/>
              <a:gd name="T29" fmla="*/ 74 h 170"/>
              <a:gd name="T30" fmla="*/ 100 w 133"/>
              <a:gd name="T31" fmla="*/ 85 h 170"/>
              <a:gd name="T32" fmla="*/ 92 w 133"/>
              <a:gd name="T33" fmla="*/ 93 h 170"/>
              <a:gd name="T34" fmla="*/ 83 w 133"/>
              <a:gd name="T35" fmla="*/ 101 h 170"/>
              <a:gd name="T36" fmla="*/ 74 w 133"/>
              <a:gd name="T37" fmla="*/ 107 h 170"/>
              <a:gd name="T38" fmla="*/ 68 w 133"/>
              <a:gd name="T39" fmla="*/ 115 h 170"/>
              <a:gd name="T40" fmla="*/ 66 w 133"/>
              <a:gd name="T41" fmla="*/ 124 h 170"/>
              <a:gd name="T42" fmla="*/ 72 w 133"/>
              <a:gd name="T43" fmla="*/ 145 h 170"/>
              <a:gd name="T44" fmla="*/ 72 w 133"/>
              <a:gd name="T45" fmla="*/ 145 h 170"/>
              <a:gd name="T46" fmla="*/ 72 w 133"/>
              <a:gd name="T47" fmla="*/ 145 h 170"/>
              <a:gd name="T48" fmla="*/ 57 w 133"/>
              <a:gd name="T49" fmla="*/ 138 h 170"/>
              <a:gd name="T50" fmla="*/ 44 w 133"/>
              <a:gd name="T51" fmla="*/ 128 h 170"/>
              <a:gd name="T52" fmla="*/ 33 w 133"/>
              <a:gd name="T53" fmla="*/ 117 h 170"/>
              <a:gd name="T54" fmla="*/ 26 w 133"/>
              <a:gd name="T55" fmla="*/ 102 h 170"/>
              <a:gd name="T56" fmla="*/ 24 w 133"/>
              <a:gd name="T57" fmla="*/ 85 h 170"/>
              <a:gd name="T58" fmla="*/ 26 w 133"/>
              <a:gd name="T59" fmla="*/ 71 h 170"/>
              <a:gd name="T60" fmla="*/ 32 w 133"/>
              <a:gd name="T61" fmla="*/ 61 h 170"/>
              <a:gd name="T62" fmla="*/ 40 w 133"/>
              <a:gd name="T63" fmla="*/ 52 h 170"/>
              <a:gd name="T64" fmla="*/ 49 w 133"/>
              <a:gd name="T65" fmla="*/ 45 h 170"/>
              <a:gd name="T66" fmla="*/ 58 w 133"/>
              <a:gd name="T67" fmla="*/ 38 h 170"/>
              <a:gd name="T68" fmla="*/ 64 w 133"/>
              <a:gd name="T69" fmla="*/ 31 h 170"/>
              <a:gd name="T70" fmla="*/ 66 w 133"/>
              <a:gd name="T71" fmla="*/ 21 h 170"/>
              <a:gd name="T72" fmla="*/ 60 w 133"/>
              <a:gd name="T73" fmla="*/ 0 h 170"/>
              <a:gd name="T74" fmla="*/ 60 w 133"/>
              <a:gd name="T75" fmla="*/ 0 h 170"/>
              <a:gd name="T76" fmla="*/ 60 w 133"/>
              <a:gd name="T77" fmla="*/ 0 h 170"/>
              <a:gd name="T78" fmla="*/ 75 w 133"/>
              <a:gd name="T79" fmla="*/ 8 h 170"/>
              <a:gd name="T80" fmla="*/ 88 w 133"/>
              <a:gd name="T81" fmla="*/ 18 h 170"/>
              <a:gd name="T82" fmla="*/ 99 w 133"/>
              <a:gd name="T83" fmla="*/ 29 h 170"/>
              <a:gd name="T84" fmla="*/ 106 w 133"/>
              <a:gd name="T85" fmla="*/ 43 h 170"/>
              <a:gd name="T86" fmla="*/ 108 w 133"/>
              <a:gd name="T87" fmla="*/ 61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33" h="170">
                <a:moveTo>
                  <a:pt x="133" y="161"/>
                </a:moveTo>
                <a:cubicBezTo>
                  <a:pt x="133" y="167"/>
                  <a:pt x="133" y="167"/>
                  <a:pt x="133" y="167"/>
                </a:cubicBezTo>
                <a:cubicBezTo>
                  <a:pt x="133" y="167"/>
                  <a:pt x="132" y="168"/>
                  <a:pt x="132" y="169"/>
                </a:cubicBezTo>
                <a:cubicBezTo>
                  <a:pt x="131" y="169"/>
                  <a:pt x="130" y="170"/>
                  <a:pt x="130" y="170"/>
                </a:cubicBezTo>
                <a:cubicBezTo>
                  <a:pt x="3" y="170"/>
                  <a:pt x="3" y="170"/>
                  <a:pt x="3" y="170"/>
                </a:cubicBezTo>
                <a:cubicBezTo>
                  <a:pt x="2" y="170"/>
                  <a:pt x="1" y="169"/>
                  <a:pt x="0" y="169"/>
                </a:cubicBezTo>
                <a:cubicBezTo>
                  <a:pt x="0" y="168"/>
                  <a:pt x="0" y="167"/>
                  <a:pt x="0" y="167"/>
                </a:cubicBezTo>
                <a:cubicBezTo>
                  <a:pt x="0" y="161"/>
                  <a:pt x="0" y="161"/>
                  <a:pt x="0" y="161"/>
                </a:cubicBezTo>
                <a:cubicBezTo>
                  <a:pt x="0" y="160"/>
                  <a:pt x="0" y="159"/>
                  <a:pt x="0" y="158"/>
                </a:cubicBezTo>
                <a:cubicBezTo>
                  <a:pt x="1" y="158"/>
                  <a:pt x="2" y="158"/>
                  <a:pt x="3" y="158"/>
                </a:cubicBezTo>
                <a:cubicBezTo>
                  <a:pt x="130" y="158"/>
                  <a:pt x="130" y="158"/>
                  <a:pt x="130" y="158"/>
                </a:cubicBezTo>
                <a:cubicBezTo>
                  <a:pt x="130" y="158"/>
                  <a:pt x="131" y="158"/>
                  <a:pt x="132" y="158"/>
                </a:cubicBezTo>
                <a:cubicBezTo>
                  <a:pt x="132" y="159"/>
                  <a:pt x="133" y="160"/>
                  <a:pt x="133" y="161"/>
                </a:cubicBezTo>
                <a:close/>
                <a:moveTo>
                  <a:pt x="108" y="61"/>
                </a:moveTo>
                <a:cubicBezTo>
                  <a:pt x="108" y="66"/>
                  <a:pt x="108" y="70"/>
                  <a:pt x="106" y="74"/>
                </a:cubicBezTo>
                <a:cubicBezTo>
                  <a:pt x="105" y="79"/>
                  <a:pt x="103" y="82"/>
                  <a:pt x="100" y="85"/>
                </a:cubicBezTo>
                <a:cubicBezTo>
                  <a:pt x="98" y="88"/>
                  <a:pt x="95" y="91"/>
                  <a:pt x="92" y="93"/>
                </a:cubicBezTo>
                <a:cubicBezTo>
                  <a:pt x="89" y="96"/>
                  <a:pt x="86" y="98"/>
                  <a:pt x="83" y="101"/>
                </a:cubicBezTo>
                <a:cubicBezTo>
                  <a:pt x="80" y="103"/>
                  <a:pt x="77" y="105"/>
                  <a:pt x="74" y="107"/>
                </a:cubicBezTo>
                <a:cubicBezTo>
                  <a:pt x="72" y="110"/>
                  <a:pt x="70" y="112"/>
                  <a:pt x="68" y="115"/>
                </a:cubicBezTo>
                <a:cubicBezTo>
                  <a:pt x="67" y="118"/>
                  <a:pt x="66" y="121"/>
                  <a:pt x="66" y="124"/>
                </a:cubicBezTo>
                <a:cubicBezTo>
                  <a:pt x="66" y="130"/>
                  <a:pt x="68" y="137"/>
                  <a:pt x="72" y="145"/>
                </a:cubicBezTo>
                <a:cubicBezTo>
                  <a:pt x="72" y="145"/>
                  <a:pt x="72" y="145"/>
                  <a:pt x="72" y="145"/>
                </a:cubicBezTo>
                <a:cubicBezTo>
                  <a:pt x="72" y="145"/>
                  <a:pt x="72" y="145"/>
                  <a:pt x="72" y="145"/>
                </a:cubicBezTo>
                <a:cubicBezTo>
                  <a:pt x="66" y="143"/>
                  <a:pt x="61" y="140"/>
                  <a:pt x="57" y="138"/>
                </a:cubicBezTo>
                <a:cubicBezTo>
                  <a:pt x="53" y="135"/>
                  <a:pt x="48" y="132"/>
                  <a:pt x="44" y="128"/>
                </a:cubicBezTo>
                <a:cubicBezTo>
                  <a:pt x="40" y="125"/>
                  <a:pt x="36" y="121"/>
                  <a:pt x="33" y="117"/>
                </a:cubicBezTo>
                <a:cubicBezTo>
                  <a:pt x="30" y="113"/>
                  <a:pt x="28" y="108"/>
                  <a:pt x="26" y="102"/>
                </a:cubicBezTo>
                <a:cubicBezTo>
                  <a:pt x="25" y="97"/>
                  <a:pt x="24" y="91"/>
                  <a:pt x="24" y="85"/>
                </a:cubicBezTo>
                <a:cubicBezTo>
                  <a:pt x="24" y="80"/>
                  <a:pt x="24" y="76"/>
                  <a:pt x="26" y="71"/>
                </a:cubicBezTo>
                <a:cubicBezTo>
                  <a:pt x="28" y="67"/>
                  <a:pt x="30" y="64"/>
                  <a:pt x="32" y="61"/>
                </a:cubicBezTo>
                <a:cubicBezTo>
                  <a:pt x="35" y="58"/>
                  <a:pt x="37" y="55"/>
                  <a:pt x="40" y="52"/>
                </a:cubicBezTo>
                <a:cubicBezTo>
                  <a:pt x="43" y="50"/>
                  <a:pt x="46" y="47"/>
                  <a:pt x="49" y="45"/>
                </a:cubicBezTo>
                <a:cubicBezTo>
                  <a:pt x="52" y="43"/>
                  <a:pt x="55" y="41"/>
                  <a:pt x="58" y="38"/>
                </a:cubicBezTo>
                <a:cubicBezTo>
                  <a:pt x="60" y="36"/>
                  <a:pt x="62" y="33"/>
                  <a:pt x="64" y="31"/>
                </a:cubicBezTo>
                <a:cubicBezTo>
                  <a:pt x="65" y="28"/>
                  <a:pt x="66" y="25"/>
                  <a:pt x="66" y="21"/>
                </a:cubicBezTo>
                <a:cubicBezTo>
                  <a:pt x="66" y="15"/>
                  <a:pt x="64" y="8"/>
                  <a:pt x="60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6" y="3"/>
                  <a:pt x="71" y="5"/>
                  <a:pt x="75" y="8"/>
                </a:cubicBezTo>
                <a:cubicBezTo>
                  <a:pt x="80" y="11"/>
                  <a:pt x="84" y="14"/>
                  <a:pt x="88" y="18"/>
                </a:cubicBezTo>
                <a:cubicBezTo>
                  <a:pt x="93" y="21"/>
                  <a:pt x="96" y="25"/>
                  <a:pt x="99" y="29"/>
                </a:cubicBezTo>
                <a:cubicBezTo>
                  <a:pt x="102" y="33"/>
                  <a:pt x="104" y="38"/>
                  <a:pt x="106" y="43"/>
                </a:cubicBezTo>
                <a:cubicBezTo>
                  <a:pt x="108" y="49"/>
                  <a:pt x="108" y="55"/>
                  <a:pt x="108" y="6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Freeform 109"/>
          <p:cNvSpPr>
            <a:spLocks noEditPoints="1"/>
          </p:cNvSpPr>
          <p:nvPr/>
        </p:nvSpPr>
        <p:spPr bwMode="auto">
          <a:xfrm>
            <a:off x="6105191" y="2201921"/>
            <a:ext cx="176428" cy="110853"/>
          </a:xfrm>
          <a:custGeom>
            <a:avLst/>
            <a:gdLst>
              <a:gd name="T0" fmla="*/ 170 w 170"/>
              <a:gd name="T1" fmla="*/ 54 h 108"/>
              <a:gd name="T2" fmla="*/ 168 w 170"/>
              <a:gd name="T3" fmla="*/ 61 h 108"/>
              <a:gd name="T4" fmla="*/ 132 w 170"/>
              <a:gd name="T5" fmla="*/ 95 h 108"/>
              <a:gd name="T6" fmla="*/ 85 w 170"/>
              <a:gd name="T7" fmla="*/ 108 h 108"/>
              <a:gd name="T8" fmla="*/ 38 w 170"/>
              <a:gd name="T9" fmla="*/ 95 h 108"/>
              <a:gd name="T10" fmla="*/ 2 w 170"/>
              <a:gd name="T11" fmla="*/ 61 h 108"/>
              <a:gd name="T12" fmla="*/ 0 w 170"/>
              <a:gd name="T13" fmla="*/ 54 h 108"/>
              <a:gd name="T14" fmla="*/ 2 w 170"/>
              <a:gd name="T15" fmla="*/ 47 h 108"/>
              <a:gd name="T16" fmla="*/ 38 w 170"/>
              <a:gd name="T17" fmla="*/ 13 h 108"/>
              <a:gd name="T18" fmla="*/ 85 w 170"/>
              <a:gd name="T19" fmla="*/ 0 h 108"/>
              <a:gd name="T20" fmla="*/ 132 w 170"/>
              <a:gd name="T21" fmla="*/ 13 h 108"/>
              <a:gd name="T22" fmla="*/ 168 w 170"/>
              <a:gd name="T23" fmla="*/ 47 h 108"/>
              <a:gd name="T24" fmla="*/ 170 w 170"/>
              <a:gd name="T25" fmla="*/ 54 h 108"/>
              <a:gd name="T26" fmla="*/ 158 w 170"/>
              <a:gd name="T27" fmla="*/ 54 h 108"/>
              <a:gd name="T28" fmla="*/ 121 w 170"/>
              <a:gd name="T29" fmla="*/ 21 h 108"/>
              <a:gd name="T30" fmla="*/ 127 w 170"/>
              <a:gd name="T31" fmla="*/ 42 h 108"/>
              <a:gd name="T32" fmla="*/ 115 w 170"/>
              <a:gd name="T33" fmla="*/ 72 h 108"/>
              <a:gd name="T34" fmla="*/ 85 w 170"/>
              <a:gd name="T35" fmla="*/ 84 h 108"/>
              <a:gd name="T36" fmla="*/ 55 w 170"/>
              <a:gd name="T37" fmla="*/ 72 h 108"/>
              <a:gd name="T38" fmla="*/ 43 w 170"/>
              <a:gd name="T39" fmla="*/ 42 h 108"/>
              <a:gd name="T40" fmla="*/ 48 w 170"/>
              <a:gd name="T41" fmla="*/ 21 h 108"/>
              <a:gd name="T42" fmla="*/ 12 w 170"/>
              <a:gd name="T43" fmla="*/ 54 h 108"/>
              <a:gd name="T44" fmla="*/ 44 w 170"/>
              <a:gd name="T45" fmla="*/ 85 h 108"/>
              <a:gd name="T46" fmla="*/ 85 w 170"/>
              <a:gd name="T47" fmla="*/ 96 h 108"/>
              <a:gd name="T48" fmla="*/ 126 w 170"/>
              <a:gd name="T49" fmla="*/ 85 h 108"/>
              <a:gd name="T50" fmla="*/ 158 w 170"/>
              <a:gd name="T51" fmla="*/ 54 h 108"/>
              <a:gd name="T52" fmla="*/ 88 w 170"/>
              <a:gd name="T53" fmla="*/ 21 h 108"/>
              <a:gd name="T54" fmla="*/ 89 w 170"/>
              <a:gd name="T55" fmla="*/ 18 h 108"/>
              <a:gd name="T56" fmla="*/ 88 w 170"/>
              <a:gd name="T57" fmla="*/ 14 h 108"/>
              <a:gd name="T58" fmla="*/ 85 w 170"/>
              <a:gd name="T59" fmla="*/ 13 h 108"/>
              <a:gd name="T60" fmla="*/ 65 w 170"/>
              <a:gd name="T61" fmla="*/ 22 h 108"/>
              <a:gd name="T62" fmla="*/ 56 w 170"/>
              <a:gd name="T63" fmla="*/ 42 h 108"/>
              <a:gd name="T64" fmla="*/ 57 w 170"/>
              <a:gd name="T65" fmla="*/ 45 h 108"/>
              <a:gd name="T66" fmla="*/ 61 w 170"/>
              <a:gd name="T67" fmla="*/ 46 h 108"/>
              <a:gd name="T68" fmla="*/ 64 w 170"/>
              <a:gd name="T69" fmla="*/ 45 h 108"/>
              <a:gd name="T70" fmla="*/ 65 w 170"/>
              <a:gd name="T71" fmla="*/ 42 h 108"/>
              <a:gd name="T72" fmla="*/ 71 w 170"/>
              <a:gd name="T73" fmla="*/ 28 h 108"/>
              <a:gd name="T74" fmla="*/ 85 w 170"/>
              <a:gd name="T75" fmla="*/ 22 h 108"/>
              <a:gd name="T76" fmla="*/ 88 w 170"/>
              <a:gd name="T77" fmla="*/ 21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0" h="108">
                <a:moveTo>
                  <a:pt x="170" y="54"/>
                </a:moveTo>
                <a:cubicBezTo>
                  <a:pt x="170" y="56"/>
                  <a:pt x="169" y="58"/>
                  <a:pt x="168" y="61"/>
                </a:cubicBezTo>
                <a:cubicBezTo>
                  <a:pt x="159" y="75"/>
                  <a:pt x="147" y="87"/>
                  <a:pt x="132" y="95"/>
                </a:cubicBezTo>
                <a:cubicBezTo>
                  <a:pt x="117" y="104"/>
                  <a:pt x="101" y="108"/>
                  <a:pt x="85" y="108"/>
                </a:cubicBezTo>
                <a:cubicBezTo>
                  <a:pt x="68" y="108"/>
                  <a:pt x="53" y="104"/>
                  <a:pt x="38" y="95"/>
                </a:cubicBezTo>
                <a:cubicBezTo>
                  <a:pt x="23" y="87"/>
                  <a:pt x="11" y="75"/>
                  <a:pt x="2" y="61"/>
                </a:cubicBezTo>
                <a:cubicBezTo>
                  <a:pt x="1" y="58"/>
                  <a:pt x="0" y="56"/>
                  <a:pt x="0" y="54"/>
                </a:cubicBezTo>
                <a:cubicBezTo>
                  <a:pt x="0" y="52"/>
                  <a:pt x="1" y="50"/>
                  <a:pt x="2" y="47"/>
                </a:cubicBezTo>
                <a:cubicBezTo>
                  <a:pt x="11" y="33"/>
                  <a:pt x="23" y="21"/>
                  <a:pt x="38" y="13"/>
                </a:cubicBezTo>
                <a:cubicBezTo>
                  <a:pt x="53" y="4"/>
                  <a:pt x="68" y="0"/>
                  <a:pt x="85" y="0"/>
                </a:cubicBezTo>
                <a:cubicBezTo>
                  <a:pt x="101" y="0"/>
                  <a:pt x="117" y="4"/>
                  <a:pt x="132" y="13"/>
                </a:cubicBezTo>
                <a:cubicBezTo>
                  <a:pt x="147" y="21"/>
                  <a:pt x="159" y="33"/>
                  <a:pt x="168" y="47"/>
                </a:cubicBezTo>
                <a:cubicBezTo>
                  <a:pt x="169" y="50"/>
                  <a:pt x="170" y="52"/>
                  <a:pt x="170" y="54"/>
                </a:cubicBezTo>
                <a:close/>
                <a:moveTo>
                  <a:pt x="158" y="54"/>
                </a:moveTo>
                <a:cubicBezTo>
                  <a:pt x="148" y="39"/>
                  <a:pt x="136" y="28"/>
                  <a:pt x="121" y="21"/>
                </a:cubicBezTo>
                <a:cubicBezTo>
                  <a:pt x="125" y="27"/>
                  <a:pt x="127" y="34"/>
                  <a:pt x="127" y="42"/>
                </a:cubicBezTo>
                <a:cubicBezTo>
                  <a:pt x="127" y="54"/>
                  <a:pt x="123" y="64"/>
                  <a:pt x="115" y="72"/>
                </a:cubicBezTo>
                <a:cubicBezTo>
                  <a:pt x="107" y="80"/>
                  <a:pt x="97" y="84"/>
                  <a:pt x="85" y="84"/>
                </a:cubicBezTo>
                <a:cubicBezTo>
                  <a:pt x="73" y="84"/>
                  <a:pt x="63" y="80"/>
                  <a:pt x="55" y="72"/>
                </a:cubicBezTo>
                <a:cubicBezTo>
                  <a:pt x="47" y="64"/>
                  <a:pt x="43" y="54"/>
                  <a:pt x="43" y="42"/>
                </a:cubicBezTo>
                <a:cubicBezTo>
                  <a:pt x="43" y="34"/>
                  <a:pt x="44" y="27"/>
                  <a:pt x="48" y="21"/>
                </a:cubicBezTo>
                <a:cubicBezTo>
                  <a:pt x="34" y="28"/>
                  <a:pt x="22" y="39"/>
                  <a:pt x="12" y="54"/>
                </a:cubicBezTo>
                <a:cubicBezTo>
                  <a:pt x="21" y="67"/>
                  <a:pt x="31" y="77"/>
                  <a:pt x="44" y="85"/>
                </a:cubicBezTo>
                <a:cubicBezTo>
                  <a:pt x="56" y="93"/>
                  <a:pt x="70" y="96"/>
                  <a:pt x="85" y="96"/>
                </a:cubicBezTo>
                <a:cubicBezTo>
                  <a:pt x="100" y="96"/>
                  <a:pt x="113" y="93"/>
                  <a:pt x="126" y="85"/>
                </a:cubicBezTo>
                <a:cubicBezTo>
                  <a:pt x="139" y="77"/>
                  <a:pt x="149" y="67"/>
                  <a:pt x="158" y="54"/>
                </a:cubicBezTo>
                <a:close/>
                <a:moveTo>
                  <a:pt x="88" y="21"/>
                </a:moveTo>
                <a:cubicBezTo>
                  <a:pt x="89" y="20"/>
                  <a:pt x="89" y="19"/>
                  <a:pt x="89" y="18"/>
                </a:cubicBezTo>
                <a:cubicBezTo>
                  <a:pt x="89" y="16"/>
                  <a:pt x="89" y="15"/>
                  <a:pt x="88" y="14"/>
                </a:cubicBezTo>
                <a:cubicBezTo>
                  <a:pt x="87" y="14"/>
                  <a:pt x="86" y="13"/>
                  <a:pt x="85" y="13"/>
                </a:cubicBezTo>
                <a:cubicBezTo>
                  <a:pt x="77" y="13"/>
                  <a:pt x="70" y="16"/>
                  <a:pt x="65" y="22"/>
                </a:cubicBezTo>
                <a:cubicBezTo>
                  <a:pt x="59" y="27"/>
                  <a:pt x="56" y="34"/>
                  <a:pt x="56" y="42"/>
                </a:cubicBezTo>
                <a:cubicBezTo>
                  <a:pt x="56" y="43"/>
                  <a:pt x="57" y="44"/>
                  <a:pt x="57" y="45"/>
                </a:cubicBezTo>
                <a:cubicBezTo>
                  <a:pt x="58" y="46"/>
                  <a:pt x="59" y="46"/>
                  <a:pt x="61" y="46"/>
                </a:cubicBezTo>
                <a:cubicBezTo>
                  <a:pt x="62" y="46"/>
                  <a:pt x="63" y="46"/>
                  <a:pt x="64" y="45"/>
                </a:cubicBezTo>
                <a:cubicBezTo>
                  <a:pt x="65" y="44"/>
                  <a:pt x="65" y="43"/>
                  <a:pt x="65" y="42"/>
                </a:cubicBezTo>
                <a:cubicBezTo>
                  <a:pt x="65" y="36"/>
                  <a:pt x="67" y="32"/>
                  <a:pt x="71" y="28"/>
                </a:cubicBezTo>
                <a:cubicBezTo>
                  <a:pt x="75" y="24"/>
                  <a:pt x="79" y="22"/>
                  <a:pt x="85" y="22"/>
                </a:cubicBezTo>
                <a:cubicBezTo>
                  <a:pt x="86" y="22"/>
                  <a:pt x="87" y="22"/>
                  <a:pt x="88" y="2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0" name="Freeform 110"/>
          <p:cNvSpPr>
            <a:spLocks noEditPoints="1"/>
          </p:cNvSpPr>
          <p:nvPr/>
        </p:nvSpPr>
        <p:spPr bwMode="auto">
          <a:xfrm>
            <a:off x="6323774" y="2190992"/>
            <a:ext cx="174866" cy="132711"/>
          </a:xfrm>
          <a:custGeom>
            <a:avLst/>
            <a:gdLst>
              <a:gd name="T0" fmla="*/ 124 w 170"/>
              <a:gd name="T1" fmla="*/ 10 h 128"/>
              <a:gd name="T2" fmla="*/ 124 w 170"/>
              <a:gd name="T3" fmla="*/ 10 h 128"/>
              <a:gd name="T4" fmla="*/ 94 w 170"/>
              <a:gd name="T5" fmla="*/ 64 h 128"/>
              <a:gd name="T6" fmla="*/ 64 w 170"/>
              <a:gd name="T7" fmla="*/ 118 h 128"/>
              <a:gd name="T8" fmla="*/ 59 w 170"/>
              <a:gd name="T9" fmla="*/ 126 h 128"/>
              <a:gd name="T10" fmla="*/ 57 w 170"/>
              <a:gd name="T11" fmla="*/ 128 h 128"/>
              <a:gd name="T12" fmla="*/ 44 w 170"/>
              <a:gd name="T13" fmla="*/ 121 h 128"/>
              <a:gd name="T14" fmla="*/ 43 w 170"/>
              <a:gd name="T15" fmla="*/ 118 h 128"/>
              <a:gd name="T16" fmla="*/ 47 w 170"/>
              <a:gd name="T17" fmla="*/ 110 h 128"/>
              <a:gd name="T18" fmla="*/ 22 w 170"/>
              <a:gd name="T19" fmla="*/ 94 h 128"/>
              <a:gd name="T20" fmla="*/ 2 w 170"/>
              <a:gd name="T21" fmla="*/ 71 h 128"/>
              <a:gd name="T22" fmla="*/ 0 w 170"/>
              <a:gd name="T23" fmla="*/ 64 h 128"/>
              <a:gd name="T24" fmla="*/ 2 w 170"/>
              <a:gd name="T25" fmla="*/ 57 h 128"/>
              <a:gd name="T26" fmla="*/ 38 w 170"/>
              <a:gd name="T27" fmla="*/ 22 h 128"/>
              <a:gd name="T28" fmla="*/ 85 w 170"/>
              <a:gd name="T29" fmla="*/ 10 h 128"/>
              <a:gd name="T30" fmla="*/ 102 w 170"/>
              <a:gd name="T31" fmla="*/ 11 h 128"/>
              <a:gd name="T32" fmla="*/ 107 w 170"/>
              <a:gd name="T33" fmla="*/ 2 h 128"/>
              <a:gd name="T34" fmla="*/ 110 w 170"/>
              <a:gd name="T35" fmla="*/ 0 h 128"/>
              <a:gd name="T36" fmla="*/ 111 w 170"/>
              <a:gd name="T37" fmla="*/ 1 h 128"/>
              <a:gd name="T38" fmla="*/ 114 w 170"/>
              <a:gd name="T39" fmla="*/ 3 h 128"/>
              <a:gd name="T40" fmla="*/ 117 w 170"/>
              <a:gd name="T41" fmla="*/ 4 h 128"/>
              <a:gd name="T42" fmla="*/ 120 w 170"/>
              <a:gd name="T43" fmla="*/ 6 h 128"/>
              <a:gd name="T44" fmla="*/ 122 w 170"/>
              <a:gd name="T45" fmla="*/ 7 h 128"/>
              <a:gd name="T46" fmla="*/ 124 w 170"/>
              <a:gd name="T47" fmla="*/ 10 h 128"/>
              <a:gd name="T48" fmla="*/ 53 w 170"/>
              <a:gd name="T49" fmla="*/ 99 h 128"/>
              <a:gd name="T50" fmla="*/ 60 w 170"/>
              <a:gd name="T51" fmla="*/ 86 h 128"/>
              <a:gd name="T52" fmla="*/ 47 w 170"/>
              <a:gd name="T53" fmla="*/ 71 h 128"/>
              <a:gd name="T54" fmla="*/ 43 w 170"/>
              <a:gd name="T55" fmla="*/ 52 h 128"/>
              <a:gd name="T56" fmla="*/ 48 w 170"/>
              <a:gd name="T57" fmla="*/ 31 h 128"/>
              <a:gd name="T58" fmla="*/ 12 w 170"/>
              <a:gd name="T59" fmla="*/ 64 h 128"/>
              <a:gd name="T60" fmla="*/ 53 w 170"/>
              <a:gd name="T61" fmla="*/ 99 h 128"/>
              <a:gd name="T62" fmla="*/ 88 w 170"/>
              <a:gd name="T63" fmla="*/ 31 h 128"/>
              <a:gd name="T64" fmla="*/ 89 w 170"/>
              <a:gd name="T65" fmla="*/ 28 h 128"/>
              <a:gd name="T66" fmla="*/ 88 w 170"/>
              <a:gd name="T67" fmla="*/ 24 h 128"/>
              <a:gd name="T68" fmla="*/ 85 w 170"/>
              <a:gd name="T69" fmla="*/ 23 h 128"/>
              <a:gd name="T70" fmla="*/ 65 w 170"/>
              <a:gd name="T71" fmla="*/ 32 h 128"/>
              <a:gd name="T72" fmla="*/ 56 w 170"/>
              <a:gd name="T73" fmla="*/ 52 h 128"/>
              <a:gd name="T74" fmla="*/ 57 w 170"/>
              <a:gd name="T75" fmla="*/ 55 h 128"/>
              <a:gd name="T76" fmla="*/ 61 w 170"/>
              <a:gd name="T77" fmla="*/ 56 h 128"/>
              <a:gd name="T78" fmla="*/ 64 w 170"/>
              <a:gd name="T79" fmla="*/ 55 h 128"/>
              <a:gd name="T80" fmla="*/ 65 w 170"/>
              <a:gd name="T81" fmla="*/ 52 h 128"/>
              <a:gd name="T82" fmla="*/ 71 w 170"/>
              <a:gd name="T83" fmla="*/ 38 h 128"/>
              <a:gd name="T84" fmla="*/ 85 w 170"/>
              <a:gd name="T85" fmla="*/ 32 h 128"/>
              <a:gd name="T86" fmla="*/ 88 w 170"/>
              <a:gd name="T87" fmla="*/ 31 h 128"/>
              <a:gd name="T88" fmla="*/ 170 w 170"/>
              <a:gd name="T89" fmla="*/ 64 h 128"/>
              <a:gd name="T90" fmla="*/ 168 w 170"/>
              <a:gd name="T91" fmla="*/ 71 h 128"/>
              <a:gd name="T92" fmla="*/ 157 w 170"/>
              <a:gd name="T93" fmla="*/ 84 h 128"/>
              <a:gd name="T94" fmla="*/ 125 w 170"/>
              <a:gd name="T95" fmla="*/ 109 h 128"/>
              <a:gd name="T96" fmla="*/ 85 w 170"/>
              <a:gd name="T97" fmla="*/ 118 h 128"/>
              <a:gd name="T98" fmla="*/ 92 w 170"/>
              <a:gd name="T99" fmla="*/ 106 h 128"/>
              <a:gd name="T100" fmla="*/ 129 w 170"/>
              <a:gd name="T101" fmla="*/ 93 h 128"/>
              <a:gd name="T102" fmla="*/ 157 w 170"/>
              <a:gd name="T103" fmla="*/ 64 h 128"/>
              <a:gd name="T104" fmla="*/ 131 w 170"/>
              <a:gd name="T105" fmla="*/ 36 h 128"/>
              <a:gd name="T106" fmla="*/ 137 w 170"/>
              <a:gd name="T107" fmla="*/ 26 h 128"/>
              <a:gd name="T108" fmla="*/ 154 w 170"/>
              <a:gd name="T109" fmla="*/ 40 h 128"/>
              <a:gd name="T110" fmla="*/ 168 w 170"/>
              <a:gd name="T111" fmla="*/ 57 h 128"/>
              <a:gd name="T112" fmla="*/ 170 w 170"/>
              <a:gd name="T113" fmla="*/ 64 h 128"/>
              <a:gd name="T114" fmla="*/ 127 w 170"/>
              <a:gd name="T115" fmla="*/ 52 h 128"/>
              <a:gd name="T116" fmla="*/ 120 w 170"/>
              <a:gd name="T117" fmla="*/ 76 h 128"/>
              <a:gd name="T118" fmla="*/ 100 w 170"/>
              <a:gd name="T119" fmla="*/ 91 h 128"/>
              <a:gd name="T120" fmla="*/ 126 w 170"/>
              <a:gd name="T121" fmla="*/ 44 h 128"/>
              <a:gd name="T122" fmla="*/ 127 w 170"/>
              <a:gd name="T123" fmla="*/ 5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70" h="128">
                <a:moveTo>
                  <a:pt x="124" y="10"/>
                </a:moveTo>
                <a:cubicBezTo>
                  <a:pt x="124" y="10"/>
                  <a:pt x="124" y="10"/>
                  <a:pt x="124" y="10"/>
                </a:cubicBezTo>
                <a:cubicBezTo>
                  <a:pt x="117" y="22"/>
                  <a:pt x="107" y="40"/>
                  <a:pt x="94" y="64"/>
                </a:cubicBezTo>
                <a:cubicBezTo>
                  <a:pt x="81" y="88"/>
                  <a:pt x="71" y="106"/>
                  <a:pt x="64" y="118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9" y="127"/>
                  <a:pt x="58" y="128"/>
                  <a:pt x="57" y="128"/>
                </a:cubicBezTo>
                <a:cubicBezTo>
                  <a:pt x="56" y="128"/>
                  <a:pt x="52" y="125"/>
                  <a:pt x="44" y="121"/>
                </a:cubicBezTo>
                <a:cubicBezTo>
                  <a:pt x="43" y="120"/>
                  <a:pt x="43" y="119"/>
                  <a:pt x="43" y="118"/>
                </a:cubicBezTo>
                <a:cubicBezTo>
                  <a:pt x="43" y="118"/>
                  <a:pt x="44" y="115"/>
                  <a:pt x="47" y="110"/>
                </a:cubicBezTo>
                <a:cubicBezTo>
                  <a:pt x="38" y="106"/>
                  <a:pt x="29" y="101"/>
                  <a:pt x="22" y="94"/>
                </a:cubicBezTo>
                <a:cubicBezTo>
                  <a:pt x="14" y="87"/>
                  <a:pt x="8" y="79"/>
                  <a:pt x="2" y="71"/>
                </a:cubicBezTo>
                <a:cubicBezTo>
                  <a:pt x="1" y="69"/>
                  <a:pt x="0" y="66"/>
                  <a:pt x="0" y="64"/>
                </a:cubicBezTo>
                <a:cubicBezTo>
                  <a:pt x="0" y="62"/>
                  <a:pt x="1" y="59"/>
                  <a:pt x="2" y="57"/>
                </a:cubicBezTo>
                <a:cubicBezTo>
                  <a:pt x="12" y="43"/>
                  <a:pt x="24" y="31"/>
                  <a:pt x="38" y="22"/>
                </a:cubicBezTo>
                <a:cubicBezTo>
                  <a:pt x="52" y="14"/>
                  <a:pt x="68" y="10"/>
                  <a:pt x="85" y="10"/>
                </a:cubicBezTo>
                <a:cubicBezTo>
                  <a:pt x="90" y="10"/>
                  <a:pt x="96" y="10"/>
                  <a:pt x="102" y="11"/>
                </a:cubicBezTo>
                <a:cubicBezTo>
                  <a:pt x="107" y="2"/>
                  <a:pt x="107" y="2"/>
                  <a:pt x="107" y="2"/>
                </a:cubicBezTo>
                <a:cubicBezTo>
                  <a:pt x="108" y="1"/>
                  <a:pt x="109" y="0"/>
                  <a:pt x="110" y="0"/>
                </a:cubicBezTo>
                <a:cubicBezTo>
                  <a:pt x="110" y="0"/>
                  <a:pt x="111" y="1"/>
                  <a:pt x="111" y="1"/>
                </a:cubicBezTo>
                <a:cubicBezTo>
                  <a:pt x="112" y="1"/>
                  <a:pt x="113" y="2"/>
                  <a:pt x="114" y="3"/>
                </a:cubicBezTo>
                <a:cubicBezTo>
                  <a:pt x="115" y="3"/>
                  <a:pt x="116" y="4"/>
                  <a:pt x="117" y="4"/>
                </a:cubicBezTo>
                <a:cubicBezTo>
                  <a:pt x="118" y="5"/>
                  <a:pt x="119" y="5"/>
                  <a:pt x="120" y="6"/>
                </a:cubicBezTo>
                <a:cubicBezTo>
                  <a:pt x="121" y="7"/>
                  <a:pt x="122" y="7"/>
                  <a:pt x="122" y="7"/>
                </a:cubicBezTo>
                <a:cubicBezTo>
                  <a:pt x="123" y="8"/>
                  <a:pt x="124" y="9"/>
                  <a:pt x="124" y="10"/>
                </a:cubicBezTo>
                <a:close/>
                <a:moveTo>
                  <a:pt x="53" y="99"/>
                </a:moveTo>
                <a:cubicBezTo>
                  <a:pt x="60" y="86"/>
                  <a:pt x="60" y="86"/>
                  <a:pt x="60" y="86"/>
                </a:cubicBezTo>
                <a:cubicBezTo>
                  <a:pt x="55" y="82"/>
                  <a:pt x="50" y="77"/>
                  <a:pt x="47" y="71"/>
                </a:cubicBezTo>
                <a:cubicBezTo>
                  <a:pt x="44" y="65"/>
                  <a:pt x="43" y="59"/>
                  <a:pt x="43" y="52"/>
                </a:cubicBezTo>
                <a:cubicBezTo>
                  <a:pt x="43" y="44"/>
                  <a:pt x="44" y="37"/>
                  <a:pt x="48" y="31"/>
                </a:cubicBezTo>
                <a:cubicBezTo>
                  <a:pt x="34" y="38"/>
                  <a:pt x="22" y="49"/>
                  <a:pt x="12" y="64"/>
                </a:cubicBezTo>
                <a:cubicBezTo>
                  <a:pt x="23" y="80"/>
                  <a:pt x="36" y="92"/>
                  <a:pt x="53" y="99"/>
                </a:cubicBezTo>
                <a:close/>
                <a:moveTo>
                  <a:pt x="88" y="31"/>
                </a:moveTo>
                <a:cubicBezTo>
                  <a:pt x="89" y="30"/>
                  <a:pt x="89" y="29"/>
                  <a:pt x="89" y="28"/>
                </a:cubicBezTo>
                <a:cubicBezTo>
                  <a:pt x="89" y="26"/>
                  <a:pt x="89" y="25"/>
                  <a:pt x="88" y="24"/>
                </a:cubicBezTo>
                <a:cubicBezTo>
                  <a:pt x="87" y="24"/>
                  <a:pt x="86" y="23"/>
                  <a:pt x="85" y="23"/>
                </a:cubicBezTo>
                <a:cubicBezTo>
                  <a:pt x="77" y="23"/>
                  <a:pt x="70" y="26"/>
                  <a:pt x="65" y="32"/>
                </a:cubicBezTo>
                <a:cubicBezTo>
                  <a:pt x="59" y="37"/>
                  <a:pt x="56" y="44"/>
                  <a:pt x="56" y="52"/>
                </a:cubicBezTo>
                <a:cubicBezTo>
                  <a:pt x="56" y="53"/>
                  <a:pt x="57" y="54"/>
                  <a:pt x="57" y="55"/>
                </a:cubicBezTo>
                <a:cubicBezTo>
                  <a:pt x="58" y="56"/>
                  <a:pt x="59" y="56"/>
                  <a:pt x="61" y="56"/>
                </a:cubicBezTo>
                <a:cubicBezTo>
                  <a:pt x="62" y="56"/>
                  <a:pt x="63" y="56"/>
                  <a:pt x="64" y="55"/>
                </a:cubicBezTo>
                <a:cubicBezTo>
                  <a:pt x="65" y="54"/>
                  <a:pt x="65" y="53"/>
                  <a:pt x="65" y="52"/>
                </a:cubicBezTo>
                <a:cubicBezTo>
                  <a:pt x="65" y="46"/>
                  <a:pt x="67" y="42"/>
                  <a:pt x="71" y="38"/>
                </a:cubicBezTo>
                <a:cubicBezTo>
                  <a:pt x="75" y="34"/>
                  <a:pt x="79" y="32"/>
                  <a:pt x="85" y="32"/>
                </a:cubicBezTo>
                <a:cubicBezTo>
                  <a:pt x="86" y="32"/>
                  <a:pt x="87" y="32"/>
                  <a:pt x="88" y="31"/>
                </a:cubicBezTo>
                <a:close/>
                <a:moveTo>
                  <a:pt x="170" y="64"/>
                </a:moveTo>
                <a:cubicBezTo>
                  <a:pt x="170" y="66"/>
                  <a:pt x="169" y="68"/>
                  <a:pt x="168" y="71"/>
                </a:cubicBezTo>
                <a:cubicBezTo>
                  <a:pt x="165" y="75"/>
                  <a:pt x="162" y="79"/>
                  <a:pt x="157" y="84"/>
                </a:cubicBezTo>
                <a:cubicBezTo>
                  <a:pt x="148" y="95"/>
                  <a:pt x="137" y="103"/>
                  <a:pt x="125" y="109"/>
                </a:cubicBezTo>
                <a:cubicBezTo>
                  <a:pt x="112" y="115"/>
                  <a:pt x="99" y="118"/>
                  <a:pt x="85" y="118"/>
                </a:cubicBezTo>
                <a:cubicBezTo>
                  <a:pt x="92" y="106"/>
                  <a:pt x="92" y="106"/>
                  <a:pt x="92" y="106"/>
                </a:cubicBezTo>
                <a:cubicBezTo>
                  <a:pt x="105" y="105"/>
                  <a:pt x="118" y="101"/>
                  <a:pt x="129" y="93"/>
                </a:cubicBezTo>
                <a:cubicBezTo>
                  <a:pt x="140" y="86"/>
                  <a:pt x="150" y="76"/>
                  <a:pt x="157" y="64"/>
                </a:cubicBezTo>
                <a:cubicBezTo>
                  <a:pt x="150" y="53"/>
                  <a:pt x="141" y="43"/>
                  <a:pt x="131" y="36"/>
                </a:cubicBezTo>
                <a:cubicBezTo>
                  <a:pt x="137" y="26"/>
                  <a:pt x="137" y="26"/>
                  <a:pt x="137" y="26"/>
                </a:cubicBezTo>
                <a:cubicBezTo>
                  <a:pt x="143" y="30"/>
                  <a:pt x="149" y="34"/>
                  <a:pt x="154" y="40"/>
                </a:cubicBezTo>
                <a:cubicBezTo>
                  <a:pt x="160" y="46"/>
                  <a:pt x="164" y="51"/>
                  <a:pt x="168" y="57"/>
                </a:cubicBezTo>
                <a:cubicBezTo>
                  <a:pt x="169" y="60"/>
                  <a:pt x="170" y="62"/>
                  <a:pt x="170" y="64"/>
                </a:cubicBezTo>
                <a:close/>
                <a:moveTo>
                  <a:pt x="127" y="52"/>
                </a:moveTo>
                <a:cubicBezTo>
                  <a:pt x="127" y="61"/>
                  <a:pt x="125" y="69"/>
                  <a:pt x="120" y="76"/>
                </a:cubicBezTo>
                <a:cubicBezTo>
                  <a:pt x="115" y="83"/>
                  <a:pt x="108" y="88"/>
                  <a:pt x="100" y="91"/>
                </a:cubicBezTo>
                <a:cubicBezTo>
                  <a:pt x="126" y="44"/>
                  <a:pt x="126" y="44"/>
                  <a:pt x="126" y="44"/>
                </a:cubicBezTo>
                <a:cubicBezTo>
                  <a:pt x="127" y="47"/>
                  <a:pt x="127" y="49"/>
                  <a:pt x="127" y="5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Freeform 111"/>
          <p:cNvSpPr>
            <a:spLocks noEditPoints="1"/>
          </p:cNvSpPr>
          <p:nvPr/>
        </p:nvSpPr>
        <p:spPr bwMode="auto">
          <a:xfrm>
            <a:off x="6540795" y="2162890"/>
            <a:ext cx="176428" cy="163937"/>
          </a:xfrm>
          <a:custGeom>
            <a:avLst/>
            <a:gdLst>
              <a:gd name="T0" fmla="*/ 96 w 171"/>
              <a:gd name="T1" fmla="*/ 7 h 158"/>
              <a:gd name="T2" fmla="*/ 169 w 171"/>
              <a:gd name="T3" fmla="*/ 140 h 158"/>
              <a:gd name="T4" fmla="*/ 169 w 171"/>
              <a:gd name="T5" fmla="*/ 152 h 158"/>
              <a:gd name="T6" fmla="*/ 164 w 171"/>
              <a:gd name="T7" fmla="*/ 156 h 158"/>
              <a:gd name="T8" fmla="*/ 158 w 171"/>
              <a:gd name="T9" fmla="*/ 158 h 158"/>
              <a:gd name="T10" fmla="*/ 13 w 171"/>
              <a:gd name="T11" fmla="*/ 158 h 158"/>
              <a:gd name="T12" fmla="*/ 7 w 171"/>
              <a:gd name="T13" fmla="*/ 156 h 158"/>
              <a:gd name="T14" fmla="*/ 3 w 171"/>
              <a:gd name="T15" fmla="*/ 152 h 158"/>
              <a:gd name="T16" fmla="*/ 3 w 171"/>
              <a:gd name="T17" fmla="*/ 140 h 158"/>
              <a:gd name="T18" fmla="*/ 75 w 171"/>
              <a:gd name="T19" fmla="*/ 7 h 158"/>
              <a:gd name="T20" fmla="*/ 80 w 171"/>
              <a:gd name="T21" fmla="*/ 2 h 158"/>
              <a:gd name="T22" fmla="*/ 86 w 171"/>
              <a:gd name="T23" fmla="*/ 0 h 158"/>
              <a:gd name="T24" fmla="*/ 92 w 171"/>
              <a:gd name="T25" fmla="*/ 2 h 158"/>
              <a:gd name="T26" fmla="*/ 96 w 171"/>
              <a:gd name="T27" fmla="*/ 7 h 158"/>
              <a:gd name="T28" fmla="*/ 98 w 171"/>
              <a:gd name="T29" fmla="*/ 95 h 158"/>
              <a:gd name="T30" fmla="*/ 99 w 171"/>
              <a:gd name="T31" fmla="*/ 51 h 158"/>
              <a:gd name="T32" fmla="*/ 99 w 171"/>
              <a:gd name="T33" fmla="*/ 50 h 158"/>
              <a:gd name="T34" fmla="*/ 96 w 171"/>
              <a:gd name="T35" fmla="*/ 49 h 158"/>
              <a:gd name="T36" fmla="*/ 75 w 171"/>
              <a:gd name="T37" fmla="*/ 49 h 158"/>
              <a:gd name="T38" fmla="*/ 73 w 171"/>
              <a:gd name="T39" fmla="*/ 50 h 158"/>
              <a:gd name="T40" fmla="*/ 72 w 171"/>
              <a:gd name="T41" fmla="*/ 52 h 158"/>
              <a:gd name="T42" fmla="*/ 74 w 171"/>
              <a:gd name="T43" fmla="*/ 95 h 158"/>
              <a:gd name="T44" fmla="*/ 75 w 171"/>
              <a:gd name="T45" fmla="*/ 96 h 158"/>
              <a:gd name="T46" fmla="*/ 77 w 171"/>
              <a:gd name="T47" fmla="*/ 97 h 158"/>
              <a:gd name="T48" fmla="*/ 95 w 171"/>
              <a:gd name="T49" fmla="*/ 97 h 158"/>
              <a:gd name="T50" fmla="*/ 97 w 171"/>
              <a:gd name="T51" fmla="*/ 96 h 158"/>
              <a:gd name="T52" fmla="*/ 98 w 171"/>
              <a:gd name="T53" fmla="*/ 95 h 158"/>
              <a:gd name="T54" fmla="*/ 98 w 171"/>
              <a:gd name="T55" fmla="*/ 130 h 158"/>
              <a:gd name="T56" fmla="*/ 98 w 171"/>
              <a:gd name="T57" fmla="*/ 112 h 158"/>
              <a:gd name="T58" fmla="*/ 97 w 171"/>
              <a:gd name="T59" fmla="*/ 110 h 158"/>
              <a:gd name="T60" fmla="*/ 95 w 171"/>
              <a:gd name="T61" fmla="*/ 109 h 158"/>
              <a:gd name="T62" fmla="*/ 77 w 171"/>
              <a:gd name="T63" fmla="*/ 109 h 158"/>
              <a:gd name="T64" fmla="*/ 75 w 171"/>
              <a:gd name="T65" fmla="*/ 110 h 158"/>
              <a:gd name="T66" fmla="*/ 74 w 171"/>
              <a:gd name="T67" fmla="*/ 112 h 158"/>
              <a:gd name="T68" fmla="*/ 74 w 171"/>
              <a:gd name="T69" fmla="*/ 130 h 158"/>
              <a:gd name="T70" fmla="*/ 75 w 171"/>
              <a:gd name="T71" fmla="*/ 132 h 158"/>
              <a:gd name="T72" fmla="*/ 77 w 171"/>
              <a:gd name="T73" fmla="*/ 133 h 158"/>
              <a:gd name="T74" fmla="*/ 95 w 171"/>
              <a:gd name="T75" fmla="*/ 133 h 158"/>
              <a:gd name="T76" fmla="*/ 97 w 171"/>
              <a:gd name="T77" fmla="*/ 132 h 158"/>
              <a:gd name="T78" fmla="*/ 98 w 171"/>
              <a:gd name="T79" fmla="*/ 13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1" h="158">
                <a:moveTo>
                  <a:pt x="96" y="7"/>
                </a:moveTo>
                <a:cubicBezTo>
                  <a:pt x="169" y="140"/>
                  <a:pt x="169" y="140"/>
                  <a:pt x="169" y="140"/>
                </a:cubicBezTo>
                <a:cubicBezTo>
                  <a:pt x="171" y="144"/>
                  <a:pt x="171" y="148"/>
                  <a:pt x="169" y="152"/>
                </a:cubicBezTo>
                <a:cubicBezTo>
                  <a:pt x="168" y="153"/>
                  <a:pt x="166" y="155"/>
                  <a:pt x="164" y="156"/>
                </a:cubicBezTo>
                <a:cubicBezTo>
                  <a:pt x="163" y="157"/>
                  <a:pt x="161" y="158"/>
                  <a:pt x="158" y="158"/>
                </a:cubicBezTo>
                <a:cubicBezTo>
                  <a:pt x="13" y="158"/>
                  <a:pt x="13" y="158"/>
                  <a:pt x="13" y="158"/>
                </a:cubicBezTo>
                <a:cubicBezTo>
                  <a:pt x="11" y="158"/>
                  <a:pt x="9" y="157"/>
                  <a:pt x="7" y="156"/>
                </a:cubicBezTo>
                <a:cubicBezTo>
                  <a:pt x="5" y="155"/>
                  <a:pt x="4" y="153"/>
                  <a:pt x="3" y="152"/>
                </a:cubicBezTo>
                <a:cubicBezTo>
                  <a:pt x="1" y="148"/>
                  <a:pt x="0" y="144"/>
                  <a:pt x="3" y="140"/>
                </a:cubicBezTo>
                <a:cubicBezTo>
                  <a:pt x="75" y="7"/>
                  <a:pt x="75" y="7"/>
                  <a:pt x="75" y="7"/>
                </a:cubicBezTo>
                <a:cubicBezTo>
                  <a:pt x="76" y="5"/>
                  <a:pt x="78" y="3"/>
                  <a:pt x="80" y="2"/>
                </a:cubicBezTo>
                <a:cubicBezTo>
                  <a:pt x="82" y="1"/>
                  <a:pt x="84" y="0"/>
                  <a:pt x="86" y="0"/>
                </a:cubicBezTo>
                <a:cubicBezTo>
                  <a:pt x="88" y="0"/>
                  <a:pt x="90" y="1"/>
                  <a:pt x="92" y="2"/>
                </a:cubicBezTo>
                <a:cubicBezTo>
                  <a:pt x="94" y="3"/>
                  <a:pt x="95" y="5"/>
                  <a:pt x="96" y="7"/>
                </a:cubicBezTo>
                <a:close/>
                <a:moveTo>
                  <a:pt x="98" y="95"/>
                </a:moveTo>
                <a:cubicBezTo>
                  <a:pt x="99" y="51"/>
                  <a:pt x="99" y="51"/>
                  <a:pt x="99" y="51"/>
                </a:cubicBezTo>
                <a:cubicBezTo>
                  <a:pt x="99" y="51"/>
                  <a:pt x="99" y="50"/>
                  <a:pt x="99" y="50"/>
                </a:cubicBezTo>
                <a:cubicBezTo>
                  <a:pt x="98" y="49"/>
                  <a:pt x="97" y="49"/>
                  <a:pt x="96" y="49"/>
                </a:cubicBezTo>
                <a:cubicBezTo>
                  <a:pt x="75" y="49"/>
                  <a:pt x="75" y="49"/>
                  <a:pt x="75" y="49"/>
                </a:cubicBezTo>
                <a:cubicBezTo>
                  <a:pt x="75" y="49"/>
                  <a:pt x="74" y="49"/>
                  <a:pt x="73" y="50"/>
                </a:cubicBezTo>
                <a:cubicBezTo>
                  <a:pt x="73" y="50"/>
                  <a:pt x="72" y="51"/>
                  <a:pt x="72" y="52"/>
                </a:cubicBezTo>
                <a:cubicBezTo>
                  <a:pt x="74" y="95"/>
                  <a:pt x="74" y="95"/>
                  <a:pt x="74" y="95"/>
                </a:cubicBezTo>
                <a:cubicBezTo>
                  <a:pt x="74" y="96"/>
                  <a:pt x="74" y="96"/>
                  <a:pt x="75" y="96"/>
                </a:cubicBezTo>
                <a:cubicBezTo>
                  <a:pt x="75" y="97"/>
                  <a:pt x="76" y="97"/>
                  <a:pt x="77" y="97"/>
                </a:cubicBezTo>
                <a:cubicBezTo>
                  <a:pt x="95" y="97"/>
                  <a:pt x="95" y="97"/>
                  <a:pt x="95" y="97"/>
                </a:cubicBezTo>
                <a:cubicBezTo>
                  <a:pt x="95" y="97"/>
                  <a:pt x="96" y="97"/>
                  <a:pt x="97" y="96"/>
                </a:cubicBezTo>
                <a:cubicBezTo>
                  <a:pt x="97" y="96"/>
                  <a:pt x="98" y="96"/>
                  <a:pt x="98" y="95"/>
                </a:cubicBezTo>
                <a:close/>
                <a:moveTo>
                  <a:pt x="98" y="130"/>
                </a:moveTo>
                <a:cubicBezTo>
                  <a:pt x="98" y="112"/>
                  <a:pt x="98" y="112"/>
                  <a:pt x="98" y="112"/>
                </a:cubicBezTo>
                <a:cubicBezTo>
                  <a:pt x="98" y="111"/>
                  <a:pt x="98" y="111"/>
                  <a:pt x="97" y="110"/>
                </a:cubicBezTo>
                <a:cubicBezTo>
                  <a:pt x="96" y="109"/>
                  <a:pt x="96" y="109"/>
                  <a:pt x="95" y="109"/>
                </a:cubicBezTo>
                <a:cubicBezTo>
                  <a:pt x="77" y="109"/>
                  <a:pt x="77" y="109"/>
                  <a:pt x="77" y="109"/>
                </a:cubicBezTo>
                <a:cubicBezTo>
                  <a:pt x="76" y="109"/>
                  <a:pt x="75" y="109"/>
                  <a:pt x="75" y="110"/>
                </a:cubicBezTo>
                <a:cubicBezTo>
                  <a:pt x="74" y="111"/>
                  <a:pt x="74" y="111"/>
                  <a:pt x="74" y="112"/>
                </a:cubicBezTo>
                <a:cubicBezTo>
                  <a:pt x="74" y="130"/>
                  <a:pt x="74" y="130"/>
                  <a:pt x="74" y="130"/>
                </a:cubicBezTo>
                <a:cubicBezTo>
                  <a:pt x="74" y="131"/>
                  <a:pt x="74" y="132"/>
                  <a:pt x="75" y="132"/>
                </a:cubicBezTo>
                <a:cubicBezTo>
                  <a:pt x="75" y="133"/>
                  <a:pt x="76" y="133"/>
                  <a:pt x="77" y="133"/>
                </a:cubicBezTo>
                <a:cubicBezTo>
                  <a:pt x="95" y="133"/>
                  <a:pt x="95" y="133"/>
                  <a:pt x="95" y="133"/>
                </a:cubicBezTo>
                <a:cubicBezTo>
                  <a:pt x="96" y="133"/>
                  <a:pt x="96" y="133"/>
                  <a:pt x="97" y="132"/>
                </a:cubicBezTo>
                <a:cubicBezTo>
                  <a:pt x="98" y="132"/>
                  <a:pt x="98" y="131"/>
                  <a:pt x="98" y="13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12"/>
          <p:cNvSpPr>
            <a:spLocks/>
          </p:cNvSpPr>
          <p:nvPr/>
        </p:nvSpPr>
        <p:spPr bwMode="auto">
          <a:xfrm>
            <a:off x="6760942" y="2175380"/>
            <a:ext cx="137395" cy="137395"/>
          </a:xfrm>
          <a:custGeom>
            <a:avLst/>
            <a:gdLst>
              <a:gd name="T0" fmla="*/ 130 w 133"/>
              <a:gd name="T1" fmla="*/ 3 h 133"/>
              <a:gd name="T2" fmla="*/ 131 w 133"/>
              <a:gd name="T3" fmla="*/ 17 h 133"/>
              <a:gd name="T4" fmla="*/ 121 w 133"/>
              <a:gd name="T5" fmla="*/ 34 h 133"/>
              <a:gd name="T6" fmla="*/ 106 w 133"/>
              <a:gd name="T7" fmla="*/ 49 h 133"/>
              <a:gd name="T8" fmla="*/ 121 w 133"/>
              <a:gd name="T9" fmla="*/ 115 h 133"/>
              <a:gd name="T10" fmla="*/ 120 w 133"/>
              <a:gd name="T11" fmla="*/ 118 h 133"/>
              <a:gd name="T12" fmla="*/ 108 w 133"/>
              <a:gd name="T13" fmla="*/ 127 h 133"/>
              <a:gd name="T14" fmla="*/ 106 w 133"/>
              <a:gd name="T15" fmla="*/ 127 h 133"/>
              <a:gd name="T16" fmla="*/ 105 w 133"/>
              <a:gd name="T17" fmla="*/ 127 h 133"/>
              <a:gd name="T18" fmla="*/ 103 w 133"/>
              <a:gd name="T19" fmla="*/ 126 h 133"/>
              <a:gd name="T20" fmla="*/ 77 w 133"/>
              <a:gd name="T21" fmla="*/ 78 h 133"/>
              <a:gd name="T22" fmla="*/ 52 w 133"/>
              <a:gd name="T23" fmla="*/ 102 h 133"/>
              <a:gd name="T24" fmla="*/ 57 w 133"/>
              <a:gd name="T25" fmla="*/ 121 h 133"/>
              <a:gd name="T26" fmla="*/ 57 w 133"/>
              <a:gd name="T27" fmla="*/ 124 h 133"/>
              <a:gd name="T28" fmla="*/ 48 w 133"/>
              <a:gd name="T29" fmla="*/ 133 h 133"/>
              <a:gd name="T30" fmla="*/ 45 w 133"/>
              <a:gd name="T31" fmla="*/ 133 h 133"/>
              <a:gd name="T32" fmla="*/ 45 w 133"/>
              <a:gd name="T33" fmla="*/ 133 h 133"/>
              <a:gd name="T34" fmla="*/ 43 w 133"/>
              <a:gd name="T35" fmla="*/ 132 h 133"/>
              <a:gd name="T36" fmla="*/ 25 w 133"/>
              <a:gd name="T37" fmla="*/ 108 h 133"/>
              <a:gd name="T38" fmla="*/ 1 w 133"/>
              <a:gd name="T39" fmla="*/ 91 h 133"/>
              <a:gd name="T40" fmla="*/ 0 w 133"/>
              <a:gd name="T41" fmla="*/ 88 h 133"/>
              <a:gd name="T42" fmla="*/ 1 w 133"/>
              <a:gd name="T43" fmla="*/ 86 h 133"/>
              <a:gd name="T44" fmla="*/ 10 w 133"/>
              <a:gd name="T45" fmla="*/ 77 h 133"/>
              <a:gd name="T46" fmla="*/ 12 w 133"/>
              <a:gd name="T47" fmla="*/ 76 h 133"/>
              <a:gd name="T48" fmla="*/ 13 w 133"/>
              <a:gd name="T49" fmla="*/ 76 h 133"/>
              <a:gd name="T50" fmla="*/ 31 w 133"/>
              <a:gd name="T51" fmla="*/ 81 h 133"/>
              <a:gd name="T52" fmla="*/ 56 w 133"/>
              <a:gd name="T53" fmla="*/ 57 h 133"/>
              <a:gd name="T54" fmla="*/ 8 w 133"/>
              <a:gd name="T55" fmla="*/ 30 h 133"/>
              <a:gd name="T56" fmla="*/ 6 w 133"/>
              <a:gd name="T57" fmla="*/ 28 h 133"/>
              <a:gd name="T58" fmla="*/ 7 w 133"/>
              <a:gd name="T59" fmla="*/ 25 h 133"/>
              <a:gd name="T60" fmla="*/ 19 w 133"/>
              <a:gd name="T61" fmla="*/ 13 h 133"/>
              <a:gd name="T62" fmla="*/ 22 w 133"/>
              <a:gd name="T63" fmla="*/ 13 h 133"/>
              <a:gd name="T64" fmla="*/ 85 w 133"/>
              <a:gd name="T65" fmla="*/ 28 h 133"/>
              <a:gd name="T66" fmla="*/ 100 w 133"/>
              <a:gd name="T67" fmla="*/ 12 h 133"/>
              <a:gd name="T68" fmla="*/ 116 w 133"/>
              <a:gd name="T69" fmla="*/ 2 h 133"/>
              <a:gd name="T70" fmla="*/ 130 w 133"/>
              <a:gd name="T71" fmla="*/ 3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3" h="133">
                <a:moveTo>
                  <a:pt x="130" y="3"/>
                </a:moveTo>
                <a:cubicBezTo>
                  <a:pt x="133" y="7"/>
                  <a:pt x="133" y="11"/>
                  <a:pt x="131" y="17"/>
                </a:cubicBezTo>
                <a:cubicBezTo>
                  <a:pt x="129" y="23"/>
                  <a:pt x="126" y="29"/>
                  <a:pt x="121" y="34"/>
                </a:cubicBezTo>
                <a:cubicBezTo>
                  <a:pt x="106" y="49"/>
                  <a:pt x="106" y="49"/>
                  <a:pt x="106" y="49"/>
                </a:cubicBezTo>
                <a:cubicBezTo>
                  <a:pt x="121" y="115"/>
                  <a:pt x="121" y="115"/>
                  <a:pt x="121" y="115"/>
                </a:cubicBezTo>
                <a:cubicBezTo>
                  <a:pt x="121" y="116"/>
                  <a:pt x="121" y="117"/>
                  <a:pt x="120" y="118"/>
                </a:cubicBezTo>
                <a:cubicBezTo>
                  <a:pt x="108" y="127"/>
                  <a:pt x="108" y="127"/>
                  <a:pt x="108" y="127"/>
                </a:cubicBezTo>
                <a:cubicBezTo>
                  <a:pt x="107" y="127"/>
                  <a:pt x="107" y="127"/>
                  <a:pt x="106" y="127"/>
                </a:cubicBezTo>
                <a:cubicBezTo>
                  <a:pt x="106" y="127"/>
                  <a:pt x="106" y="127"/>
                  <a:pt x="105" y="127"/>
                </a:cubicBezTo>
                <a:cubicBezTo>
                  <a:pt x="104" y="127"/>
                  <a:pt x="104" y="127"/>
                  <a:pt x="103" y="126"/>
                </a:cubicBezTo>
                <a:cubicBezTo>
                  <a:pt x="77" y="78"/>
                  <a:pt x="77" y="78"/>
                  <a:pt x="77" y="78"/>
                </a:cubicBezTo>
                <a:cubicBezTo>
                  <a:pt x="52" y="102"/>
                  <a:pt x="52" y="102"/>
                  <a:pt x="52" y="102"/>
                </a:cubicBezTo>
                <a:cubicBezTo>
                  <a:pt x="57" y="121"/>
                  <a:pt x="57" y="121"/>
                  <a:pt x="57" y="121"/>
                </a:cubicBezTo>
                <a:cubicBezTo>
                  <a:pt x="58" y="122"/>
                  <a:pt x="58" y="123"/>
                  <a:pt x="57" y="124"/>
                </a:cubicBezTo>
                <a:cubicBezTo>
                  <a:pt x="48" y="133"/>
                  <a:pt x="48" y="133"/>
                  <a:pt x="48" y="133"/>
                </a:cubicBezTo>
                <a:cubicBezTo>
                  <a:pt x="47" y="133"/>
                  <a:pt x="46" y="133"/>
                  <a:pt x="45" y="133"/>
                </a:cubicBezTo>
                <a:cubicBezTo>
                  <a:pt x="45" y="133"/>
                  <a:pt x="45" y="133"/>
                  <a:pt x="45" y="133"/>
                </a:cubicBezTo>
                <a:cubicBezTo>
                  <a:pt x="44" y="133"/>
                  <a:pt x="44" y="133"/>
                  <a:pt x="43" y="132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1" y="91"/>
                  <a:pt x="1" y="91"/>
                  <a:pt x="1" y="91"/>
                </a:cubicBezTo>
                <a:cubicBezTo>
                  <a:pt x="1" y="90"/>
                  <a:pt x="0" y="89"/>
                  <a:pt x="0" y="88"/>
                </a:cubicBezTo>
                <a:cubicBezTo>
                  <a:pt x="0" y="88"/>
                  <a:pt x="0" y="87"/>
                  <a:pt x="1" y="86"/>
                </a:cubicBezTo>
                <a:cubicBezTo>
                  <a:pt x="10" y="77"/>
                  <a:pt x="10" y="77"/>
                  <a:pt x="10" y="77"/>
                </a:cubicBezTo>
                <a:cubicBezTo>
                  <a:pt x="11" y="76"/>
                  <a:pt x="11" y="76"/>
                  <a:pt x="12" y="76"/>
                </a:cubicBezTo>
                <a:cubicBezTo>
                  <a:pt x="13" y="76"/>
                  <a:pt x="13" y="76"/>
                  <a:pt x="13" y="76"/>
                </a:cubicBezTo>
                <a:cubicBezTo>
                  <a:pt x="31" y="81"/>
                  <a:pt x="31" y="81"/>
                  <a:pt x="31" y="81"/>
                </a:cubicBezTo>
                <a:cubicBezTo>
                  <a:pt x="56" y="57"/>
                  <a:pt x="56" y="57"/>
                  <a:pt x="56" y="57"/>
                </a:cubicBezTo>
                <a:cubicBezTo>
                  <a:pt x="8" y="30"/>
                  <a:pt x="8" y="30"/>
                  <a:pt x="8" y="30"/>
                </a:cubicBezTo>
                <a:cubicBezTo>
                  <a:pt x="7" y="30"/>
                  <a:pt x="6" y="29"/>
                  <a:pt x="6" y="28"/>
                </a:cubicBezTo>
                <a:cubicBezTo>
                  <a:pt x="6" y="27"/>
                  <a:pt x="6" y="26"/>
                  <a:pt x="7" y="25"/>
                </a:cubicBezTo>
                <a:cubicBezTo>
                  <a:pt x="19" y="13"/>
                  <a:pt x="19" y="13"/>
                  <a:pt x="19" y="13"/>
                </a:cubicBezTo>
                <a:cubicBezTo>
                  <a:pt x="20" y="12"/>
                  <a:pt x="21" y="12"/>
                  <a:pt x="22" y="13"/>
                </a:cubicBezTo>
                <a:cubicBezTo>
                  <a:pt x="85" y="28"/>
                  <a:pt x="85" y="28"/>
                  <a:pt x="85" y="28"/>
                </a:cubicBezTo>
                <a:cubicBezTo>
                  <a:pt x="100" y="12"/>
                  <a:pt x="100" y="12"/>
                  <a:pt x="100" y="12"/>
                </a:cubicBezTo>
                <a:cubicBezTo>
                  <a:pt x="105" y="8"/>
                  <a:pt x="110" y="4"/>
                  <a:pt x="116" y="2"/>
                </a:cubicBezTo>
                <a:cubicBezTo>
                  <a:pt x="122" y="0"/>
                  <a:pt x="127" y="1"/>
                  <a:pt x="130" y="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13"/>
          <p:cNvSpPr>
            <a:spLocks noEditPoints="1"/>
          </p:cNvSpPr>
          <p:nvPr/>
        </p:nvSpPr>
        <p:spPr bwMode="auto">
          <a:xfrm>
            <a:off x="6942051" y="2162889"/>
            <a:ext cx="162376" cy="176428"/>
          </a:xfrm>
          <a:custGeom>
            <a:avLst/>
            <a:gdLst>
              <a:gd name="T0" fmla="*/ 157 w 157"/>
              <a:gd name="T1" fmla="*/ 158 h 170"/>
              <a:gd name="T2" fmla="*/ 145 w 157"/>
              <a:gd name="T3" fmla="*/ 170 h 170"/>
              <a:gd name="T4" fmla="*/ 3 w 157"/>
              <a:gd name="T5" fmla="*/ 166 h 170"/>
              <a:gd name="T6" fmla="*/ 0 w 157"/>
              <a:gd name="T7" fmla="*/ 37 h 170"/>
              <a:gd name="T8" fmla="*/ 12 w 157"/>
              <a:gd name="T9" fmla="*/ 24 h 170"/>
              <a:gd name="T10" fmla="*/ 24 w 157"/>
              <a:gd name="T11" fmla="*/ 15 h 170"/>
              <a:gd name="T12" fmla="*/ 39 w 157"/>
              <a:gd name="T13" fmla="*/ 0 h 170"/>
              <a:gd name="T14" fmla="*/ 56 w 157"/>
              <a:gd name="T15" fmla="*/ 5 h 170"/>
              <a:gd name="T16" fmla="*/ 60 w 157"/>
              <a:gd name="T17" fmla="*/ 24 h 170"/>
              <a:gd name="T18" fmla="*/ 97 w 157"/>
              <a:gd name="T19" fmla="*/ 15 h 170"/>
              <a:gd name="T20" fmla="*/ 112 w 157"/>
              <a:gd name="T21" fmla="*/ 0 h 170"/>
              <a:gd name="T22" fmla="*/ 128 w 157"/>
              <a:gd name="T23" fmla="*/ 5 h 170"/>
              <a:gd name="T24" fmla="*/ 133 w 157"/>
              <a:gd name="T25" fmla="*/ 24 h 170"/>
              <a:gd name="T26" fmla="*/ 154 w 157"/>
              <a:gd name="T27" fmla="*/ 28 h 170"/>
              <a:gd name="T28" fmla="*/ 12 w 157"/>
              <a:gd name="T29" fmla="*/ 88 h 170"/>
              <a:gd name="T30" fmla="*/ 39 w 157"/>
              <a:gd name="T31" fmla="*/ 61 h 170"/>
              <a:gd name="T32" fmla="*/ 12 w 157"/>
              <a:gd name="T33" fmla="*/ 88 h 170"/>
              <a:gd name="T34" fmla="*/ 39 w 157"/>
              <a:gd name="T35" fmla="*/ 124 h 170"/>
              <a:gd name="T36" fmla="*/ 12 w 157"/>
              <a:gd name="T37" fmla="*/ 94 h 170"/>
              <a:gd name="T38" fmla="*/ 12 w 157"/>
              <a:gd name="T39" fmla="*/ 158 h 170"/>
              <a:gd name="T40" fmla="*/ 39 w 157"/>
              <a:gd name="T41" fmla="*/ 130 h 170"/>
              <a:gd name="T42" fmla="*/ 12 w 157"/>
              <a:gd name="T43" fmla="*/ 158 h 170"/>
              <a:gd name="T44" fmla="*/ 48 w 157"/>
              <a:gd name="T45" fmla="*/ 15 h 170"/>
              <a:gd name="T46" fmla="*/ 45 w 157"/>
              <a:gd name="T47" fmla="*/ 12 h 170"/>
              <a:gd name="T48" fmla="*/ 37 w 157"/>
              <a:gd name="T49" fmla="*/ 13 h 170"/>
              <a:gd name="T50" fmla="*/ 36 w 157"/>
              <a:gd name="T51" fmla="*/ 43 h 170"/>
              <a:gd name="T52" fmla="*/ 39 w 157"/>
              <a:gd name="T53" fmla="*/ 46 h 170"/>
              <a:gd name="T54" fmla="*/ 47 w 157"/>
              <a:gd name="T55" fmla="*/ 45 h 170"/>
              <a:gd name="T56" fmla="*/ 45 w 157"/>
              <a:gd name="T57" fmla="*/ 88 h 170"/>
              <a:gd name="T58" fmla="*/ 75 w 157"/>
              <a:gd name="T59" fmla="*/ 61 h 170"/>
              <a:gd name="T60" fmla="*/ 45 w 157"/>
              <a:gd name="T61" fmla="*/ 88 h 170"/>
              <a:gd name="T62" fmla="*/ 75 w 157"/>
              <a:gd name="T63" fmla="*/ 124 h 170"/>
              <a:gd name="T64" fmla="*/ 45 w 157"/>
              <a:gd name="T65" fmla="*/ 94 h 170"/>
              <a:gd name="T66" fmla="*/ 45 w 157"/>
              <a:gd name="T67" fmla="*/ 158 h 170"/>
              <a:gd name="T68" fmla="*/ 75 w 157"/>
              <a:gd name="T69" fmla="*/ 130 h 170"/>
              <a:gd name="T70" fmla="*/ 45 w 157"/>
              <a:gd name="T71" fmla="*/ 158 h 170"/>
              <a:gd name="T72" fmla="*/ 112 w 157"/>
              <a:gd name="T73" fmla="*/ 88 h 170"/>
              <a:gd name="T74" fmla="*/ 81 w 157"/>
              <a:gd name="T75" fmla="*/ 61 h 170"/>
              <a:gd name="T76" fmla="*/ 81 w 157"/>
              <a:gd name="T77" fmla="*/ 124 h 170"/>
              <a:gd name="T78" fmla="*/ 112 w 157"/>
              <a:gd name="T79" fmla="*/ 94 h 170"/>
              <a:gd name="T80" fmla="*/ 81 w 157"/>
              <a:gd name="T81" fmla="*/ 124 h 170"/>
              <a:gd name="T82" fmla="*/ 112 w 157"/>
              <a:gd name="T83" fmla="*/ 158 h 170"/>
              <a:gd name="T84" fmla="*/ 81 w 157"/>
              <a:gd name="T85" fmla="*/ 130 h 170"/>
              <a:gd name="T86" fmla="*/ 121 w 157"/>
              <a:gd name="T87" fmla="*/ 43 h 170"/>
              <a:gd name="T88" fmla="*/ 120 w 157"/>
              <a:gd name="T89" fmla="*/ 13 h 170"/>
              <a:gd name="T90" fmla="*/ 112 w 157"/>
              <a:gd name="T91" fmla="*/ 12 h 170"/>
              <a:gd name="T92" fmla="*/ 109 w 157"/>
              <a:gd name="T93" fmla="*/ 15 h 170"/>
              <a:gd name="T94" fmla="*/ 110 w 157"/>
              <a:gd name="T95" fmla="*/ 45 h 170"/>
              <a:gd name="T96" fmla="*/ 118 w 157"/>
              <a:gd name="T97" fmla="*/ 46 h 170"/>
              <a:gd name="T98" fmla="*/ 121 w 157"/>
              <a:gd name="T99" fmla="*/ 43 h 170"/>
              <a:gd name="T100" fmla="*/ 145 w 157"/>
              <a:gd name="T101" fmla="*/ 88 h 170"/>
              <a:gd name="T102" fmla="*/ 118 w 157"/>
              <a:gd name="T103" fmla="*/ 61 h 170"/>
              <a:gd name="T104" fmla="*/ 118 w 157"/>
              <a:gd name="T105" fmla="*/ 124 h 170"/>
              <a:gd name="T106" fmla="*/ 145 w 157"/>
              <a:gd name="T107" fmla="*/ 94 h 170"/>
              <a:gd name="T108" fmla="*/ 118 w 157"/>
              <a:gd name="T109" fmla="*/ 124 h 170"/>
              <a:gd name="T110" fmla="*/ 145 w 157"/>
              <a:gd name="T111" fmla="*/ 158 h 170"/>
              <a:gd name="T112" fmla="*/ 118 w 157"/>
              <a:gd name="T113" fmla="*/ 13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57" h="170">
                <a:moveTo>
                  <a:pt x="157" y="37"/>
                </a:moveTo>
                <a:cubicBezTo>
                  <a:pt x="157" y="158"/>
                  <a:pt x="157" y="158"/>
                  <a:pt x="157" y="158"/>
                </a:cubicBezTo>
                <a:cubicBezTo>
                  <a:pt x="157" y="161"/>
                  <a:pt x="156" y="164"/>
                  <a:pt x="154" y="166"/>
                </a:cubicBezTo>
                <a:cubicBezTo>
                  <a:pt x="151" y="168"/>
                  <a:pt x="148" y="170"/>
                  <a:pt x="145" y="170"/>
                </a:cubicBezTo>
                <a:cubicBezTo>
                  <a:pt x="12" y="170"/>
                  <a:pt x="12" y="170"/>
                  <a:pt x="12" y="170"/>
                </a:cubicBezTo>
                <a:cubicBezTo>
                  <a:pt x="9" y="170"/>
                  <a:pt x="6" y="168"/>
                  <a:pt x="3" y="166"/>
                </a:cubicBezTo>
                <a:cubicBezTo>
                  <a:pt x="1" y="164"/>
                  <a:pt x="0" y="161"/>
                  <a:pt x="0" y="158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3"/>
                  <a:pt x="1" y="30"/>
                  <a:pt x="3" y="28"/>
                </a:cubicBezTo>
                <a:cubicBezTo>
                  <a:pt x="6" y="26"/>
                  <a:pt x="9" y="24"/>
                  <a:pt x="12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15"/>
                  <a:pt x="24" y="15"/>
                  <a:pt x="24" y="15"/>
                </a:cubicBezTo>
                <a:cubicBezTo>
                  <a:pt x="24" y="11"/>
                  <a:pt x="25" y="8"/>
                  <a:pt x="28" y="5"/>
                </a:cubicBezTo>
                <a:cubicBezTo>
                  <a:pt x="31" y="2"/>
                  <a:pt x="35" y="0"/>
                  <a:pt x="39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3" y="2"/>
                  <a:pt x="56" y="5"/>
                </a:cubicBezTo>
                <a:cubicBezTo>
                  <a:pt x="59" y="8"/>
                  <a:pt x="60" y="11"/>
                  <a:pt x="60" y="15"/>
                </a:cubicBezTo>
                <a:cubicBezTo>
                  <a:pt x="60" y="24"/>
                  <a:pt x="60" y="24"/>
                  <a:pt x="60" y="24"/>
                </a:cubicBezTo>
                <a:cubicBezTo>
                  <a:pt x="97" y="24"/>
                  <a:pt x="97" y="24"/>
                  <a:pt x="97" y="24"/>
                </a:cubicBezTo>
                <a:cubicBezTo>
                  <a:pt x="97" y="15"/>
                  <a:pt x="97" y="15"/>
                  <a:pt x="97" y="15"/>
                </a:cubicBezTo>
                <a:cubicBezTo>
                  <a:pt x="97" y="11"/>
                  <a:pt x="98" y="8"/>
                  <a:pt x="101" y="5"/>
                </a:cubicBezTo>
                <a:cubicBezTo>
                  <a:pt x="104" y="2"/>
                  <a:pt x="108" y="0"/>
                  <a:pt x="112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2" y="0"/>
                  <a:pt x="125" y="2"/>
                  <a:pt x="128" y="5"/>
                </a:cubicBezTo>
                <a:cubicBezTo>
                  <a:pt x="131" y="8"/>
                  <a:pt x="133" y="11"/>
                  <a:pt x="133" y="15"/>
                </a:cubicBezTo>
                <a:cubicBezTo>
                  <a:pt x="133" y="24"/>
                  <a:pt x="133" y="24"/>
                  <a:pt x="133" y="24"/>
                </a:cubicBezTo>
                <a:cubicBezTo>
                  <a:pt x="145" y="24"/>
                  <a:pt x="145" y="24"/>
                  <a:pt x="145" y="24"/>
                </a:cubicBezTo>
                <a:cubicBezTo>
                  <a:pt x="148" y="24"/>
                  <a:pt x="151" y="26"/>
                  <a:pt x="154" y="28"/>
                </a:cubicBezTo>
                <a:cubicBezTo>
                  <a:pt x="156" y="30"/>
                  <a:pt x="157" y="33"/>
                  <a:pt x="157" y="37"/>
                </a:cubicBezTo>
                <a:close/>
                <a:moveTo>
                  <a:pt x="12" y="88"/>
                </a:moveTo>
                <a:cubicBezTo>
                  <a:pt x="39" y="88"/>
                  <a:pt x="39" y="88"/>
                  <a:pt x="39" y="88"/>
                </a:cubicBezTo>
                <a:cubicBezTo>
                  <a:pt x="39" y="61"/>
                  <a:pt x="39" y="61"/>
                  <a:pt x="39" y="61"/>
                </a:cubicBezTo>
                <a:cubicBezTo>
                  <a:pt x="12" y="61"/>
                  <a:pt x="12" y="61"/>
                  <a:pt x="12" y="61"/>
                </a:cubicBezTo>
                <a:lnTo>
                  <a:pt x="12" y="88"/>
                </a:lnTo>
                <a:close/>
                <a:moveTo>
                  <a:pt x="12" y="124"/>
                </a:moveTo>
                <a:cubicBezTo>
                  <a:pt x="39" y="124"/>
                  <a:pt x="39" y="124"/>
                  <a:pt x="39" y="124"/>
                </a:cubicBezTo>
                <a:cubicBezTo>
                  <a:pt x="39" y="94"/>
                  <a:pt x="39" y="94"/>
                  <a:pt x="39" y="94"/>
                </a:cubicBezTo>
                <a:cubicBezTo>
                  <a:pt x="12" y="94"/>
                  <a:pt x="12" y="94"/>
                  <a:pt x="12" y="94"/>
                </a:cubicBezTo>
                <a:lnTo>
                  <a:pt x="12" y="124"/>
                </a:lnTo>
                <a:close/>
                <a:moveTo>
                  <a:pt x="12" y="158"/>
                </a:moveTo>
                <a:cubicBezTo>
                  <a:pt x="39" y="158"/>
                  <a:pt x="39" y="158"/>
                  <a:pt x="39" y="158"/>
                </a:cubicBezTo>
                <a:cubicBezTo>
                  <a:pt x="39" y="130"/>
                  <a:pt x="39" y="130"/>
                  <a:pt x="39" y="130"/>
                </a:cubicBezTo>
                <a:cubicBezTo>
                  <a:pt x="12" y="130"/>
                  <a:pt x="12" y="130"/>
                  <a:pt x="12" y="130"/>
                </a:cubicBezTo>
                <a:lnTo>
                  <a:pt x="12" y="158"/>
                </a:lnTo>
                <a:close/>
                <a:moveTo>
                  <a:pt x="48" y="43"/>
                </a:moveTo>
                <a:cubicBezTo>
                  <a:pt x="48" y="15"/>
                  <a:pt x="48" y="15"/>
                  <a:pt x="48" y="15"/>
                </a:cubicBezTo>
                <a:cubicBezTo>
                  <a:pt x="48" y="15"/>
                  <a:pt x="48" y="14"/>
                  <a:pt x="47" y="13"/>
                </a:cubicBezTo>
                <a:cubicBezTo>
                  <a:pt x="47" y="13"/>
                  <a:pt x="46" y="12"/>
                  <a:pt x="45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8" y="12"/>
                  <a:pt x="38" y="13"/>
                  <a:pt x="37" y="13"/>
                </a:cubicBezTo>
                <a:cubicBezTo>
                  <a:pt x="36" y="14"/>
                  <a:pt x="36" y="15"/>
                  <a:pt x="36" y="15"/>
                </a:cubicBezTo>
                <a:cubicBezTo>
                  <a:pt x="36" y="43"/>
                  <a:pt x="36" y="43"/>
                  <a:pt x="36" y="43"/>
                </a:cubicBezTo>
                <a:cubicBezTo>
                  <a:pt x="36" y="43"/>
                  <a:pt x="36" y="44"/>
                  <a:pt x="37" y="45"/>
                </a:cubicBezTo>
                <a:cubicBezTo>
                  <a:pt x="38" y="45"/>
                  <a:pt x="38" y="46"/>
                  <a:pt x="39" y="46"/>
                </a:cubicBezTo>
                <a:cubicBezTo>
                  <a:pt x="45" y="46"/>
                  <a:pt x="45" y="46"/>
                  <a:pt x="45" y="46"/>
                </a:cubicBezTo>
                <a:cubicBezTo>
                  <a:pt x="46" y="46"/>
                  <a:pt x="47" y="45"/>
                  <a:pt x="47" y="45"/>
                </a:cubicBezTo>
                <a:cubicBezTo>
                  <a:pt x="48" y="44"/>
                  <a:pt x="48" y="43"/>
                  <a:pt x="48" y="43"/>
                </a:cubicBezTo>
                <a:close/>
                <a:moveTo>
                  <a:pt x="45" y="88"/>
                </a:moveTo>
                <a:cubicBezTo>
                  <a:pt x="75" y="88"/>
                  <a:pt x="75" y="88"/>
                  <a:pt x="75" y="88"/>
                </a:cubicBezTo>
                <a:cubicBezTo>
                  <a:pt x="75" y="61"/>
                  <a:pt x="75" y="61"/>
                  <a:pt x="75" y="61"/>
                </a:cubicBezTo>
                <a:cubicBezTo>
                  <a:pt x="45" y="61"/>
                  <a:pt x="45" y="61"/>
                  <a:pt x="45" y="61"/>
                </a:cubicBezTo>
                <a:lnTo>
                  <a:pt x="45" y="88"/>
                </a:lnTo>
                <a:close/>
                <a:moveTo>
                  <a:pt x="45" y="124"/>
                </a:moveTo>
                <a:cubicBezTo>
                  <a:pt x="75" y="124"/>
                  <a:pt x="75" y="124"/>
                  <a:pt x="75" y="124"/>
                </a:cubicBezTo>
                <a:cubicBezTo>
                  <a:pt x="75" y="94"/>
                  <a:pt x="75" y="94"/>
                  <a:pt x="75" y="94"/>
                </a:cubicBezTo>
                <a:cubicBezTo>
                  <a:pt x="45" y="94"/>
                  <a:pt x="45" y="94"/>
                  <a:pt x="45" y="94"/>
                </a:cubicBezTo>
                <a:lnTo>
                  <a:pt x="45" y="124"/>
                </a:lnTo>
                <a:close/>
                <a:moveTo>
                  <a:pt x="45" y="158"/>
                </a:moveTo>
                <a:cubicBezTo>
                  <a:pt x="75" y="158"/>
                  <a:pt x="75" y="158"/>
                  <a:pt x="75" y="158"/>
                </a:cubicBezTo>
                <a:cubicBezTo>
                  <a:pt x="75" y="130"/>
                  <a:pt x="75" y="130"/>
                  <a:pt x="75" y="130"/>
                </a:cubicBezTo>
                <a:cubicBezTo>
                  <a:pt x="45" y="130"/>
                  <a:pt x="45" y="130"/>
                  <a:pt x="45" y="130"/>
                </a:cubicBezTo>
                <a:lnTo>
                  <a:pt x="45" y="158"/>
                </a:lnTo>
                <a:close/>
                <a:moveTo>
                  <a:pt x="81" y="88"/>
                </a:moveTo>
                <a:cubicBezTo>
                  <a:pt x="112" y="88"/>
                  <a:pt x="112" y="88"/>
                  <a:pt x="112" y="88"/>
                </a:cubicBezTo>
                <a:cubicBezTo>
                  <a:pt x="112" y="61"/>
                  <a:pt x="112" y="61"/>
                  <a:pt x="112" y="61"/>
                </a:cubicBezTo>
                <a:cubicBezTo>
                  <a:pt x="81" y="61"/>
                  <a:pt x="81" y="61"/>
                  <a:pt x="81" y="61"/>
                </a:cubicBezTo>
                <a:lnTo>
                  <a:pt x="81" y="88"/>
                </a:lnTo>
                <a:close/>
                <a:moveTo>
                  <a:pt x="81" y="124"/>
                </a:moveTo>
                <a:cubicBezTo>
                  <a:pt x="112" y="124"/>
                  <a:pt x="112" y="124"/>
                  <a:pt x="112" y="124"/>
                </a:cubicBezTo>
                <a:cubicBezTo>
                  <a:pt x="112" y="94"/>
                  <a:pt x="112" y="94"/>
                  <a:pt x="112" y="94"/>
                </a:cubicBezTo>
                <a:cubicBezTo>
                  <a:pt x="81" y="94"/>
                  <a:pt x="81" y="94"/>
                  <a:pt x="81" y="94"/>
                </a:cubicBezTo>
                <a:lnTo>
                  <a:pt x="81" y="124"/>
                </a:lnTo>
                <a:close/>
                <a:moveTo>
                  <a:pt x="81" y="158"/>
                </a:moveTo>
                <a:cubicBezTo>
                  <a:pt x="112" y="158"/>
                  <a:pt x="112" y="158"/>
                  <a:pt x="112" y="158"/>
                </a:cubicBezTo>
                <a:cubicBezTo>
                  <a:pt x="112" y="130"/>
                  <a:pt x="112" y="130"/>
                  <a:pt x="112" y="130"/>
                </a:cubicBezTo>
                <a:cubicBezTo>
                  <a:pt x="81" y="130"/>
                  <a:pt x="81" y="130"/>
                  <a:pt x="81" y="130"/>
                </a:cubicBezTo>
                <a:lnTo>
                  <a:pt x="81" y="158"/>
                </a:lnTo>
                <a:close/>
                <a:moveTo>
                  <a:pt x="121" y="43"/>
                </a:moveTo>
                <a:cubicBezTo>
                  <a:pt x="121" y="15"/>
                  <a:pt x="121" y="15"/>
                  <a:pt x="121" y="15"/>
                </a:cubicBezTo>
                <a:cubicBezTo>
                  <a:pt x="121" y="15"/>
                  <a:pt x="120" y="14"/>
                  <a:pt x="120" y="13"/>
                </a:cubicBezTo>
                <a:cubicBezTo>
                  <a:pt x="119" y="13"/>
                  <a:pt x="119" y="12"/>
                  <a:pt x="118" y="12"/>
                </a:cubicBezTo>
                <a:cubicBezTo>
                  <a:pt x="112" y="12"/>
                  <a:pt x="112" y="12"/>
                  <a:pt x="112" y="12"/>
                </a:cubicBezTo>
                <a:cubicBezTo>
                  <a:pt x="111" y="12"/>
                  <a:pt x="110" y="13"/>
                  <a:pt x="110" y="13"/>
                </a:cubicBezTo>
                <a:cubicBezTo>
                  <a:pt x="109" y="14"/>
                  <a:pt x="109" y="15"/>
                  <a:pt x="109" y="15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9" y="43"/>
                  <a:pt x="109" y="44"/>
                  <a:pt x="110" y="45"/>
                </a:cubicBezTo>
                <a:cubicBezTo>
                  <a:pt x="110" y="45"/>
                  <a:pt x="111" y="46"/>
                  <a:pt x="112" y="46"/>
                </a:cubicBezTo>
                <a:cubicBezTo>
                  <a:pt x="118" y="46"/>
                  <a:pt x="118" y="46"/>
                  <a:pt x="118" y="46"/>
                </a:cubicBezTo>
                <a:cubicBezTo>
                  <a:pt x="119" y="46"/>
                  <a:pt x="119" y="45"/>
                  <a:pt x="120" y="45"/>
                </a:cubicBezTo>
                <a:cubicBezTo>
                  <a:pt x="120" y="44"/>
                  <a:pt x="121" y="43"/>
                  <a:pt x="121" y="43"/>
                </a:cubicBezTo>
                <a:close/>
                <a:moveTo>
                  <a:pt x="118" y="88"/>
                </a:moveTo>
                <a:cubicBezTo>
                  <a:pt x="145" y="88"/>
                  <a:pt x="145" y="88"/>
                  <a:pt x="145" y="88"/>
                </a:cubicBezTo>
                <a:cubicBezTo>
                  <a:pt x="145" y="61"/>
                  <a:pt x="145" y="61"/>
                  <a:pt x="145" y="61"/>
                </a:cubicBezTo>
                <a:cubicBezTo>
                  <a:pt x="118" y="61"/>
                  <a:pt x="118" y="61"/>
                  <a:pt x="118" y="61"/>
                </a:cubicBezTo>
                <a:lnTo>
                  <a:pt x="118" y="88"/>
                </a:lnTo>
                <a:close/>
                <a:moveTo>
                  <a:pt x="118" y="124"/>
                </a:moveTo>
                <a:cubicBezTo>
                  <a:pt x="145" y="124"/>
                  <a:pt x="145" y="124"/>
                  <a:pt x="145" y="124"/>
                </a:cubicBezTo>
                <a:cubicBezTo>
                  <a:pt x="145" y="94"/>
                  <a:pt x="145" y="94"/>
                  <a:pt x="145" y="94"/>
                </a:cubicBezTo>
                <a:cubicBezTo>
                  <a:pt x="118" y="94"/>
                  <a:pt x="118" y="94"/>
                  <a:pt x="118" y="94"/>
                </a:cubicBezTo>
                <a:lnTo>
                  <a:pt x="118" y="124"/>
                </a:lnTo>
                <a:close/>
                <a:moveTo>
                  <a:pt x="118" y="158"/>
                </a:moveTo>
                <a:cubicBezTo>
                  <a:pt x="145" y="158"/>
                  <a:pt x="145" y="158"/>
                  <a:pt x="145" y="158"/>
                </a:cubicBezTo>
                <a:cubicBezTo>
                  <a:pt x="145" y="130"/>
                  <a:pt x="145" y="130"/>
                  <a:pt x="145" y="130"/>
                </a:cubicBezTo>
                <a:cubicBezTo>
                  <a:pt x="118" y="130"/>
                  <a:pt x="118" y="130"/>
                  <a:pt x="118" y="130"/>
                </a:cubicBezTo>
                <a:lnTo>
                  <a:pt x="118" y="15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114"/>
          <p:cNvSpPr>
            <a:spLocks noEditPoints="1"/>
          </p:cNvSpPr>
          <p:nvPr/>
        </p:nvSpPr>
        <p:spPr bwMode="auto">
          <a:xfrm>
            <a:off x="7148144" y="2166011"/>
            <a:ext cx="174866" cy="157692"/>
          </a:xfrm>
          <a:custGeom>
            <a:avLst/>
            <a:gdLst>
              <a:gd name="T0" fmla="*/ 168 w 169"/>
              <a:gd name="T1" fmla="*/ 36 h 152"/>
              <a:gd name="T2" fmla="*/ 136 w 169"/>
              <a:gd name="T3" fmla="*/ 67 h 152"/>
              <a:gd name="T4" fmla="*/ 133 w 169"/>
              <a:gd name="T5" fmla="*/ 64 h 152"/>
              <a:gd name="T6" fmla="*/ 109 w 169"/>
              <a:gd name="T7" fmla="*/ 46 h 152"/>
              <a:gd name="T8" fmla="*/ 94 w 169"/>
              <a:gd name="T9" fmla="*/ 51 h 152"/>
              <a:gd name="T10" fmla="*/ 85 w 169"/>
              <a:gd name="T11" fmla="*/ 64 h 152"/>
              <a:gd name="T12" fmla="*/ 73 w 169"/>
              <a:gd name="T13" fmla="*/ 91 h 152"/>
              <a:gd name="T14" fmla="*/ 62 w 169"/>
              <a:gd name="T15" fmla="*/ 111 h 152"/>
              <a:gd name="T16" fmla="*/ 46 w 169"/>
              <a:gd name="T17" fmla="*/ 125 h 152"/>
              <a:gd name="T18" fmla="*/ 24 w 169"/>
              <a:gd name="T19" fmla="*/ 130 h 152"/>
              <a:gd name="T20" fmla="*/ 0 w 169"/>
              <a:gd name="T21" fmla="*/ 130 h 152"/>
              <a:gd name="T22" fmla="*/ 0 w 169"/>
              <a:gd name="T23" fmla="*/ 109 h 152"/>
              <a:gd name="T24" fmla="*/ 3 w 169"/>
              <a:gd name="T25" fmla="*/ 106 h 152"/>
              <a:gd name="T26" fmla="*/ 32 w 169"/>
              <a:gd name="T27" fmla="*/ 105 h 152"/>
              <a:gd name="T28" fmla="*/ 43 w 169"/>
              <a:gd name="T29" fmla="*/ 95 h 152"/>
              <a:gd name="T30" fmla="*/ 55 w 169"/>
              <a:gd name="T31" fmla="*/ 71 h 152"/>
              <a:gd name="T32" fmla="*/ 65 w 169"/>
              <a:gd name="T33" fmla="*/ 51 h 152"/>
              <a:gd name="T34" fmla="*/ 78 w 169"/>
              <a:gd name="T35" fmla="*/ 33 h 152"/>
              <a:gd name="T36" fmla="*/ 96 w 169"/>
              <a:gd name="T37" fmla="*/ 23 h 152"/>
              <a:gd name="T38" fmla="*/ 133 w 169"/>
              <a:gd name="T39" fmla="*/ 21 h 152"/>
              <a:gd name="T40" fmla="*/ 134 w 169"/>
              <a:gd name="T41" fmla="*/ 1 h 152"/>
              <a:gd name="T42" fmla="*/ 138 w 169"/>
              <a:gd name="T43" fmla="*/ 1 h 152"/>
              <a:gd name="T44" fmla="*/ 169 w 169"/>
              <a:gd name="T45" fmla="*/ 34 h 152"/>
              <a:gd name="T46" fmla="*/ 50 w 169"/>
              <a:gd name="T47" fmla="*/ 69 h 152"/>
              <a:gd name="T48" fmla="*/ 42 w 169"/>
              <a:gd name="T49" fmla="*/ 56 h 152"/>
              <a:gd name="T50" fmla="*/ 32 w 169"/>
              <a:gd name="T51" fmla="*/ 47 h 152"/>
              <a:gd name="T52" fmla="*/ 3 w 169"/>
              <a:gd name="T53" fmla="*/ 46 h 152"/>
              <a:gd name="T54" fmla="*/ 0 w 169"/>
              <a:gd name="T55" fmla="*/ 43 h 152"/>
              <a:gd name="T56" fmla="*/ 0 w 169"/>
              <a:gd name="T57" fmla="*/ 22 h 152"/>
              <a:gd name="T58" fmla="*/ 24 w 169"/>
              <a:gd name="T59" fmla="*/ 21 h 152"/>
              <a:gd name="T60" fmla="*/ 169 w 169"/>
              <a:gd name="T61" fmla="*/ 118 h 152"/>
              <a:gd name="T62" fmla="*/ 138 w 169"/>
              <a:gd name="T63" fmla="*/ 151 h 152"/>
              <a:gd name="T64" fmla="*/ 134 w 169"/>
              <a:gd name="T65" fmla="*/ 151 h 152"/>
              <a:gd name="T66" fmla="*/ 133 w 169"/>
              <a:gd name="T67" fmla="*/ 130 h 152"/>
              <a:gd name="T68" fmla="*/ 117 w 169"/>
              <a:gd name="T69" fmla="*/ 131 h 152"/>
              <a:gd name="T70" fmla="*/ 103 w 169"/>
              <a:gd name="T71" fmla="*/ 130 h 152"/>
              <a:gd name="T72" fmla="*/ 91 w 169"/>
              <a:gd name="T73" fmla="*/ 127 h 152"/>
              <a:gd name="T74" fmla="*/ 80 w 169"/>
              <a:gd name="T75" fmla="*/ 121 h 152"/>
              <a:gd name="T76" fmla="*/ 70 w 169"/>
              <a:gd name="T77" fmla="*/ 109 h 152"/>
              <a:gd name="T78" fmla="*/ 86 w 169"/>
              <a:gd name="T79" fmla="*/ 90 h 152"/>
              <a:gd name="T80" fmla="*/ 95 w 169"/>
              <a:gd name="T81" fmla="*/ 101 h 152"/>
              <a:gd name="T82" fmla="*/ 109 w 169"/>
              <a:gd name="T83" fmla="*/ 106 h 152"/>
              <a:gd name="T84" fmla="*/ 133 w 169"/>
              <a:gd name="T85" fmla="*/ 88 h 152"/>
              <a:gd name="T86" fmla="*/ 136 w 169"/>
              <a:gd name="T87" fmla="*/ 85 h 152"/>
              <a:gd name="T88" fmla="*/ 168 w 169"/>
              <a:gd name="T89" fmla="*/ 116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9" h="152">
                <a:moveTo>
                  <a:pt x="169" y="34"/>
                </a:moveTo>
                <a:cubicBezTo>
                  <a:pt x="169" y="34"/>
                  <a:pt x="169" y="35"/>
                  <a:pt x="168" y="36"/>
                </a:cubicBezTo>
                <a:cubicBezTo>
                  <a:pt x="138" y="66"/>
                  <a:pt x="138" y="66"/>
                  <a:pt x="138" y="66"/>
                </a:cubicBezTo>
                <a:cubicBezTo>
                  <a:pt x="137" y="67"/>
                  <a:pt x="137" y="67"/>
                  <a:pt x="136" y="67"/>
                </a:cubicBezTo>
                <a:cubicBezTo>
                  <a:pt x="135" y="67"/>
                  <a:pt x="134" y="67"/>
                  <a:pt x="134" y="66"/>
                </a:cubicBezTo>
                <a:cubicBezTo>
                  <a:pt x="133" y="65"/>
                  <a:pt x="133" y="65"/>
                  <a:pt x="133" y="64"/>
                </a:cubicBezTo>
                <a:cubicBezTo>
                  <a:pt x="133" y="46"/>
                  <a:pt x="133" y="46"/>
                  <a:pt x="133" y="46"/>
                </a:cubicBezTo>
                <a:cubicBezTo>
                  <a:pt x="109" y="46"/>
                  <a:pt x="109" y="46"/>
                  <a:pt x="109" y="46"/>
                </a:cubicBezTo>
                <a:cubicBezTo>
                  <a:pt x="106" y="46"/>
                  <a:pt x="103" y="46"/>
                  <a:pt x="100" y="47"/>
                </a:cubicBezTo>
                <a:cubicBezTo>
                  <a:pt x="98" y="48"/>
                  <a:pt x="96" y="49"/>
                  <a:pt x="94" y="51"/>
                </a:cubicBezTo>
                <a:cubicBezTo>
                  <a:pt x="92" y="53"/>
                  <a:pt x="90" y="55"/>
                  <a:pt x="89" y="57"/>
                </a:cubicBezTo>
                <a:cubicBezTo>
                  <a:pt x="88" y="59"/>
                  <a:pt x="86" y="62"/>
                  <a:pt x="85" y="64"/>
                </a:cubicBezTo>
                <a:cubicBezTo>
                  <a:pt x="83" y="68"/>
                  <a:pt x="80" y="74"/>
                  <a:pt x="77" y="81"/>
                </a:cubicBezTo>
                <a:cubicBezTo>
                  <a:pt x="76" y="85"/>
                  <a:pt x="74" y="88"/>
                  <a:pt x="73" y="91"/>
                </a:cubicBezTo>
                <a:cubicBezTo>
                  <a:pt x="71" y="94"/>
                  <a:pt x="70" y="97"/>
                  <a:pt x="68" y="101"/>
                </a:cubicBezTo>
                <a:cubicBezTo>
                  <a:pt x="65" y="105"/>
                  <a:pt x="63" y="108"/>
                  <a:pt x="62" y="111"/>
                </a:cubicBezTo>
                <a:cubicBezTo>
                  <a:pt x="60" y="113"/>
                  <a:pt x="57" y="116"/>
                  <a:pt x="55" y="118"/>
                </a:cubicBezTo>
                <a:cubicBezTo>
                  <a:pt x="52" y="121"/>
                  <a:pt x="49" y="123"/>
                  <a:pt x="46" y="125"/>
                </a:cubicBezTo>
                <a:cubicBezTo>
                  <a:pt x="43" y="126"/>
                  <a:pt x="40" y="128"/>
                  <a:pt x="36" y="129"/>
                </a:cubicBezTo>
                <a:cubicBezTo>
                  <a:pt x="32" y="130"/>
                  <a:pt x="28" y="130"/>
                  <a:pt x="24" y="130"/>
                </a:cubicBezTo>
                <a:cubicBezTo>
                  <a:pt x="3" y="130"/>
                  <a:pt x="3" y="130"/>
                  <a:pt x="3" y="130"/>
                </a:cubicBezTo>
                <a:cubicBezTo>
                  <a:pt x="2" y="130"/>
                  <a:pt x="1" y="130"/>
                  <a:pt x="0" y="130"/>
                </a:cubicBezTo>
                <a:cubicBezTo>
                  <a:pt x="0" y="129"/>
                  <a:pt x="0" y="128"/>
                  <a:pt x="0" y="127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8"/>
                  <a:pt x="0" y="108"/>
                  <a:pt x="0" y="107"/>
                </a:cubicBezTo>
                <a:cubicBezTo>
                  <a:pt x="1" y="106"/>
                  <a:pt x="2" y="106"/>
                  <a:pt x="3" y="106"/>
                </a:cubicBezTo>
                <a:cubicBezTo>
                  <a:pt x="24" y="106"/>
                  <a:pt x="24" y="106"/>
                  <a:pt x="24" y="106"/>
                </a:cubicBezTo>
                <a:cubicBezTo>
                  <a:pt x="27" y="106"/>
                  <a:pt x="30" y="106"/>
                  <a:pt x="32" y="105"/>
                </a:cubicBezTo>
                <a:cubicBezTo>
                  <a:pt x="35" y="104"/>
                  <a:pt x="37" y="102"/>
                  <a:pt x="39" y="100"/>
                </a:cubicBezTo>
                <a:cubicBezTo>
                  <a:pt x="40" y="99"/>
                  <a:pt x="42" y="97"/>
                  <a:pt x="43" y="95"/>
                </a:cubicBezTo>
                <a:cubicBezTo>
                  <a:pt x="45" y="93"/>
                  <a:pt x="46" y="90"/>
                  <a:pt x="48" y="87"/>
                </a:cubicBezTo>
                <a:cubicBezTo>
                  <a:pt x="50" y="83"/>
                  <a:pt x="52" y="78"/>
                  <a:pt x="55" y="71"/>
                </a:cubicBezTo>
                <a:cubicBezTo>
                  <a:pt x="57" y="67"/>
                  <a:pt x="58" y="64"/>
                  <a:pt x="60" y="61"/>
                </a:cubicBezTo>
                <a:cubicBezTo>
                  <a:pt x="61" y="58"/>
                  <a:pt x="63" y="55"/>
                  <a:pt x="65" y="51"/>
                </a:cubicBezTo>
                <a:cubicBezTo>
                  <a:pt x="67" y="47"/>
                  <a:pt x="69" y="44"/>
                  <a:pt x="71" y="41"/>
                </a:cubicBezTo>
                <a:cubicBezTo>
                  <a:pt x="73" y="39"/>
                  <a:pt x="75" y="36"/>
                  <a:pt x="78" y="33"/>
                </a:cubicBezTo>
                <a:cubicBezTo>
                  <a:pt x="81" y="31"/>
                  <a:pt x="83" y="29"/>
                  <a:pt x="86" y="27"/>
                </a:cubicBezTo>
                <a:cubicBezTo>
                  <a:pt x="89" y="25"/>
                  <a:pt x="93" y="24"/>
                  <a:pt x="96" y="23"/>
                </a:cubicBezTo>
                <a:cubicBezTo>
                  <a:pt x="100" y="22"/>
                  <a:pt x="104" y="21"/>
                  <a:pt x="109" y="21"/>
                </a:cubicBezTo>
                <a:cubicBezTo>
                  <a:pt x="133" y="21"/>
                  <a:pt x="133" y="21"/>
                  <a:pt x="133" y="21"/>
                </a:cubicBezTo>
                <a:cubicBezTo>
                  <a:pt x="133" y="3"/>
                  <a:pt x="133" y="3"/>
                  <a:pt x="133" y="3"/>
                </a:cubicBezTo>
                <a:cubicBezTo>
                  <a:pt x="133" y="2"/>
                  <a:pt x="133" y="2"/>
                  <a:pt x="134" y="1"/>
                </a:cubicBezTo>
                <a:cubicBezTo>
                  <a:pt x="134" y="1"/>
                  <a:pt x="135" y="0"/>
                  <a:pt x="136" y="0"/>
                </a:cubicBezTo>
                <a:cubicBezTo>
                  <a:pt x="137" y="0"/>
                  <a:pt x="137" y="1"/>
                  <a:pt x="138" y="1"/>
                </a:cubicBezTo>
                <a:cubicBezTo>
                  <a:pt x="168" y="31"/>
                  <a:pt x="168" y="31"/>
                  <a:pt x="168" y="31"/>
                </a:cubicBezTo>
                <a:cubicBezTo>
                  <a:pt x="169" y="32"/>
                  <a:pt x="169" y="33"/>
                  <a:pt x="169" y="34"/>
                </a:cubicBezTo>
                <a:close/>
                <a:moveTo>
                  <a:pt x="63" y="43"/>
                </a:moveTo>
                <a:cubicBezTo>
                  <a:pt x="59" y="49"/>
                  <a:pt x="54" y="57"/>
                  <a:pt x="50" y="69"/>
                </a:cubicBezTo>
                <a:cubicBezTo>
                  <a:pt x="48" y="66"/>
                  <a:pt x="47" y="63"/>
                  <a:pt x="46" y="62"/>
                </a:cubicBezTo>
                <a:cubicBezTo>
                  <a:pt x="45" y="60"/>
                  <a:pt x="44" y="58"/>
                  <a:pt x="42" y="56"/>
                </a:cubicBezTo>
                <a:cubicBezTo>
                  <a:pt x="41" y="53"/>
                  <a:pt x="39" y="52"/>
                  <a:pt x="38" y="50"/>
                </a:cubicBezTo>
                <a:cubicBezTo>
                  <a:pt x="36" y="49"/>
                  <a:pt x="34" y="48"/>
                  <a:pt x="32" y="47"/>
                </a:cubicBezTo>
                <a:cubicBezTo>
                  <a:pt x="29" y="46"/>
                  <a:pt x="27" y="46"/>
                  <a:pt x="24" y="46"/>
                </a:cubicBezTo>
                <a:cubicBezTo>
                  <a:pt x="3" y="46"/>
                  <a:pt x="3" y="46"/>
                  <a:pt x="3" y="46"/>
                </a:cubicBezTo>
                <a:cubicBezTo>
                  <a:pt x="2" y="46"/>
                  <a:pt x="1" y="45"/>
                  <a:pt x="0" y="45"/>
                </a:cubicBezTo>
                <a:cubicBezTo>
                  <a:pt x="0" y="44"/>
                  <a:pt x="0" y="44"/>
                  <a:pt x="0" y="4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0" y="22"/>
                </a:cubicBezTo>
                <a:cubicBezTo>
                  <a:pt x="1" y="22"/>
                  <a:pt x="2" y="21"/>
                  <a:pt x="3" y="21"/>
                </a:cubicBezTo>
                <a:cubicBezTo>
                  <a:pt x="24" y="21"/>
                  <a:pt x="24" y="21"/>
                  <a:pt x="24" y="21"/>
                </a:cubicBezTo>
                <a:cubicBezTo>
                  <a:pt x="40" y="21"/>
                  <a:pt x="53" y="29"/>
                  <a:pt x="63" y="43"/>
                </a:cubicBezTo>
                <a:close/>
                <a:moveTo>
                  <a:pt x="169" y="118"/>
                </a:moveTo>
                <a:cubicBezTo>
                  <a:pt x="169" y="119"/>
                  <a:pt x="169" y="120"/>
                  <a:pt x="168" y="120"/>
                </a:cubicBezTo>
                <a:cubicBezTo>
                  <a:pt x="138" y="151"/>
                  <a:pt x="138" y="151"/>
                  <a:pt x="138" y="151"/>
                </a:cubicBezTo>
                <a:cubicBezTo>
                  <a:pt x="137" y="151"/>
                  <a:pt x="137" y="152"/>
                  <a:pt x="136" y="152"/>
                </a:cubicBezTo>
                <a:cubicBezTo>
                  <a:pt x="135" y="152"/>
                  <a:pt x="134" y="151"/>
                  <a:pt x="134" y="151"/>
                </a:cubicBezTo>
                <a:cubicBezTo>
                  <a:pt x="133" y="150"/>
                  <a:pt x="133" y="149"/>
                  <a:pt x="133" y="149"/>
                </a:cubicBezTo>
                <a:cubicBezTo>
                  <a:pt x="133" y="130"/>
                  <a:pt x="133" y="130"/>
                  <a:pt x="133" y="130"/>
                </a:cubicBezTo>
                <a:cubicBezTo>
                  <a:pt x="131" y="130"/>
                  <a:pt x="128" y="130"/>
                  <a:pt x="125" y="130"/>
                </a:cubicBezTo>
                <a:cubicBezTo>
                  <a:pt x="121" y="130"/>
                  <a:pt x="119" y="130"/>
                  <a:pt x="117" y="131"/>
                </a:cubicBezTo>
                <a:cubicBezTo>
                  <a:pt x="115" y="131"/>
                  <a:pt x="113" y="131"/>
                  <a:pt x="110" y="130"/>
                </a:cubicBezTo>
                <a:cubicBezTo>
                  <a:pt x="107" y="130"/>
                  <a:pt x="105" y="130"/>
                  <a:pt x="103" y="130"/>
                </a:cubicBezTo>
                <a:cubicBezTo>
                  <a:pt x="102" y="130"/>
                  <a:pt x="100" y="129"/>
                  <a:pt x="97" y="129"/>
                </a:cubicBezTo>
                <a:cubicBezTo>
                  <a:pt x="95" y="129"/>
                  <a:pt x="93" y="128"/>
                  <a:pt x="91" y="127"/>
                </a:cubicBezTo>
                <a:cubicBezTo>
                  <a:pt x="90" y="126"/>
                  <a:pt x="88" y="126"/>
                  <a:pt x="86" y="125"/>
                </a:cubicBezTo>
                <a:cubicBezTo>
                  <a:pt x="84" y="123"/>
                  <a:pt x="82" y="122"/>
                  <a:pt x="80" y="121"/>
                </a:cubicBezTo>
                <a:cubicBezTo>
                  <a:pt x="79" y="119"/>
                  <a:pt x="77" y="118"/>
                  <a:pt x="75" y="116"/>
                </a:cubicBezTo>
                <a:cubicBezTo>
                  <a:pt x="73" y="114"/>
                  <a:pt x="72" y="112"/>
                  <a:pt x="70" y="109"/>
                </a:cubicBezTo>
                <a:cubicBezTo>
                  <a:pt x="74" y="103"/>
                  <a:pt x="78" y="95"/>
                  <a:pt x="83" y="83"/>
                </a:cubicBezTo>
                <a:cubicBezTo>
                  <a:pt x="84" y="86"/>
                  <a:pt x="85" y="88"/>
                  <a:pt x="86" y="90"/>
                </a:cubicBezTo>
                <a:cubicBezTo>
                  <a:pt x="87" y="92"/>
                  <a:pt x="88" y="94"/>
                  <a:pt x="90" y="96"/>
                </a:cubicBezTo>
                <a:cubicBezTo>
                  <a:pt x="92" y="98"/>
                  <a:pt x="93" y="100"/>
                  <a:pt x="95" y="101"/>
                </a:cubicBezTo>
                <a:cubicBezTo>
                  <a:pt x="96" y="103"/>
                  <a:pt x="98" y="104"/>
                  <a:pt x="101" y="105"/>
                </a:cubicBezTo>
                <a:cubicBezTo>
                  <a:pt x="103" y="106"/>
                  <a:pt x="106" y="106"/>
                  <a:pt x="109" y="106"/>
                </a:cubicBezTo>
                <a:cubicBezTo>
                  <a:pt x="133" y="106"/>
                  <a:pt x="133" y="106"/>
                  <a:pt x="133" y="106"/>
                </a:cubicBezTo>
                <a:cubicBezTo>
                  <a:pt x="133" y="88"/>
                  <a:pt x="133" y="88"/>
                  <a:pt x="133" y="88"/>
                </a:cubicBezTo>
                <a:cubicBezTo>
                  <a:pt x="133" y="87"/>
                  <a:pt x="133" y="86"/>
                  <a:pt x="134" y="86"/>
                </a:cubicBezTo>
                <a:cubicBezTo>
                  <a:pt x="134" y="85"/>
                  <a:pt x="135" y="85"/>
                  <a:pt x="136" y="85"/>
                </a:cubicBezTo>
                <a:cubicBezTo>
                  <a:pt x="137" y="85"/>
                  <a:pt x="137" y="85"/>
                  <a:pt x="138" y="86"/>
                </a:cubicBezTo>
                <a:cubicBezTo>
                  <a:pt x="168" y="116"/>
                  <a:pt x="168" y="116"/>
                  <a:pt x="168" y="116"/>
                </a:cubicBezTo>
                <a:cubicBezTo>
                  <a:pt x="169" y="117"/>
                  <a:pt x="169" y="117"/>
                  <a:pt x="169" y="1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5" name="Freeform 115"/>
          <p:cNvSpPr>
            <a:spLocks/>
          </p:cNvSpPr>
          <p:nvPr/>
        </p:nvSpPr>
        <p:spPr bwMode="auto">
          <a:xfrm>
            <a:off x="7366727" y="2187870"/>
            <a:ext cx="174866" cy="151447"/>
          </a:xfrm>
          <a:custGeom>
            <a:avLst/>
            <a:gdLst>
              <a:gd name="T0" fmla="*/ 158 w 169"/>
              <a:gd name="T1" fmla="*/ 31 h 146"/>
              <a:gd name="T2" fmla="*/ 169 w 169"/>
              <a:gd name="T3" fmla="*/ 61 h 146"/>
              <a:gd name="T4" fmla="*/ 158 w 169"/>
              <a:gd name="T5" fmla="*/ 91 h 146"/>
              <a:gd name="T6" fmla="*/ 127 w 169"/>
              <a:gd name="T7" fmla="*/ 113 h 146"/>
              <a:gd name="T8" fmla="*/ 84 w 169"/>
              <a:gd name="T9" fmla="*/ 121 h 146"/>
              <a:gd name="T10" fmla="*/ 71 w 169"/>
              <a:gd name="T11" fmla="*/ 121 h 146"/>
              <a:gd name="T12" fmla="*/ 27 w 169"/>
              <a:gd name="T13" fmla="*/ 144 h 146"/>
              <a:gd name="T14" fmla="*/ 16 w 169"/>
              <a:gd name="T15" fmla="*/ 146 h 146"/>
              <a:gd name="T16" fmla="*/ 13 w 169"/>
              <a:gd name="T17" fmla="*/ 145 h 146"/>
              <a:gd name="T18" fmla="*/ 12 w 169"/>
              <a:gd name="T19" fmla="*/ 142 h 146"/>
              <a:gd name="T20" fmla="*/ 12 w 169"/>
              <a:gd name="T21" fmla="*/ 142 h 146"/>
              <a:gd name="T22" fmla="*/ 12 w 169"/>
              <a:gd name="T23" fmla="*/ 141 h 146"/>
              <a:gd name="T24" fmla="*/ 12 w 169"/>
              <a:gd name="T25" fmla="*/ 140 h 146"/>
              <a:gd name="T26" fmla="*/ 12 w 169"/>
              <a:gd name="T27" fmla="*/ 139 h 146"/>
              <a:gd name="T28" fmla="*/ 13 w 169"/>
              <a:gd name="T29" fmla="*/ 138 h 146"/>
              <a:gd name="T30" fmla="*/ 14 w 169"/>
              <a:gd name="T31" fmla="*/ 137 h 146"/>
              <a:gd name="T32" fmla="*/ 14 w 169"/>
              <a:gd name="T33" fmla="*/ 136 h 146"/>
              <a:gd name="T34" fmla="*/ 17 w 169"/>
              <a:gd name="T35" fmla="*/ 133 h 146"/>
              <a:gd name="T36" fmla="*/ 21 w 169"/>
              <a:gd name="T37" fmla="*/ 130 h 146"/>
              <a:gd name="T38" fmla="*/ 23 w 169"/>
              <a:gd name="T39" fmla="*/ 126 h 146"/>
              <a:gd name="T40" fmla="*/ 27 w 169"/>
              <a:gd name="T41" fmla="*/ 121 h 146"/>
              <a:gd name="T42" fmla="*/ 29 w 169"/>
              <a:gd name="T43" fmla="*/ 116 h 146"/>
              <a:gd name="T44" fmla="*/ 32 w 169"/>
              <a:gd name="T45" fmla="*/ 108 h 146"/>
              <a:gd name="T46" fmla="*/ 8 w 169"/>
              <a:gd name="T47" fmla="*/ 88 h 146"/>
              <a:gd name="T48" fmla="*/ 0 w 169"/>
              <a:gd name="T49" fmla="*/ 61 h 146"/>
              <a:gd name="T50" fmla="*/ 6 w 169"/>
              <a:gd name="T51" fmla="*/ 37 h 146"/>
              <a:gd name="T52" fmla="*/ 24 w 169"/>
              <a:gd name="T53" fmla="*/ 18 h 146"/>
              <a:gd name="T54" fmla="*/ 51 w 169"/>
              <a:gd name="T55" fmla="*/ 5 h 146"/>
              <a:gd name="T56" fmla="*/ 84 w 169"/>
              <a:gd name="T57" fmla="*/ 0 h 146"/>
              <a:gd name="T58" fmla="*/ 127 w 169"/>
              <a:gd name="T59" fmla="*/ 9 h 146"/>
              <a:gd name="T60" fmla="*/ 158 w 169"/>
              <a:gd name="T61" fmla="*/ 3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69" h="146">
                <a:moveTo>
                  <a:pt x="158" y="31"/>
                </a:moveTo>
                <a:cubicBezTo>
                  <a:pt x="165" y="40"/>
                  <a:pt x="169" y="50"/>
                  <a:pt x="169" y="61"/>
                </a:cubicBezTo>
                <a:cubicBezTo>
                  <a:pt x="169" y="72"/>
                  <a:pt x="165" y="82"/>
                  <a:pt x="158" y="91"/>
                </a:cubicBezTo>
                <a:cubicBezTo>
                  <a:pt x="150" y="101"/>
                  <a:pt x="140" y="108"/>
                  <a:pt x="127" y="113"/>
                </a:cubicBezTo>
                <a:cubicBezTo>
                  <a:pt x="114" y="119"/>
                  <a:pt x="100" y="121"/>
                  <a:pt x="84" y="121"/>
                </a:cubicBezTo>
                <a:cubicBezTo>
                  <a:pt x="80" y="121"/>
                  <a:pt x="75" y="121"/>
                  <a:pt x="71" y="121"/>
                </a:cubicBezTo>
                <a:cubicBezTo>
                  <a:pt x="58" y="132"/>
                  <a:pt x="44" y="139"/>
                  <a:pt x="27" y="144"/>
                </a:cubicBezTo>
                <a:cubicBezTo>
                  <a:pt x="24" y="144"/>
                  <a:pt x="20" y="145"/>
                  <a:pt x="16" y="146"/>
                </a:cubicBezTo>
                <a:cubicBezTo>
                  <a:pt x="15" y="146"/>
                  <a:pt x="14" y="146"/>
                  <a:pt x="13" y="145"/>
                </a:cubicBezTo>
                <a:cubicBezTo>
                  <a:pt x="13" y="144"/>
                  <a:pt x="12" y="143"/>
                  <a:pt x="12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12" y="142"/>
                  <a:pt x="12" y="141"/>
                  <a:pt x="12" y="141"/>
                </a:cubicBezTo>
                <a:cubicBezTo>
                  <a:pt x="12" y="140"/>
                  <a:pt x="12" y="140"/>
                  <a:pt x="12" y="140"/>
                </a:cubicBezTo>
                <a:cubicBezTo>
                  <a:pt x="12" y="140"/>
                  <a:pt x="12" y="139"/>
                  <a:pt x="12" y="139"/>
                </a:cubicBezTo>
                <a:cubicBezTo>
                  <a:pt x="13" y="139"/>
                  <a:pt x="13" y="138"/>
                  <a:pt x="13" y="138"/>
                </a:cubicBezTo>
                <a:cubicBezTo>
                  <a:pt x="13" y="138"/>
                  <a:pt x="13" y="138"/>
                  <a:pt x="14" y="137"/>
                </a:cubicBezTo>
                <a:cubicBezTo>
                  <a:pt x="14" y="137"/>
                  <a:pt x="14" y="137"/>
                  <a:pt x="14" y="136"/>
                </a:cubicBezTo>
                <a:cubicBezTo>
                  <a:pt x="15" y="136"/>
                  <a:pt x="16" y="135"/>
                  <a:pt x="17" y="133"/>
                </a:cubicBezTo>
                <a:cubicBezTo>
                  <a:pt x="19" y="132"/>
                  <a:pt x="20" y="130"/>
                  <a:pt x="21" y="130"/>
                </a:cubicBezTo>
                <a:cubicBezTo>
                  <a:pt x="21" y="129"/>
                  <a:pt x="22" y="128"/>
                  <a:pt x="23" y="126"/>
                </a:cubicBezTo>
                <a:cubicBezTo>
                  <a:pt x="25" y="124"/>
                  <a:pt x="26" y="123"/>
                  <a:pt x="27" y="121"/>
                </a:cubicBezTo>
                <a:cubicBezTo>
                  <a:pt x="27" y="120"/>
                  <a:pt x="28" y="118"/>
                  <a:pt x="29" y="116"/>
                </a:cubicBezTo>
                <a:cubicBezTo>
                  <a:pt x="30" y="113"/>
                  <a:pt x="31" y="111"/>
                  <a:pt x="32" y="108"/>
                </a:cubicBezTo>
                <a:cubicBezTo>
                  <a:pt x="22" y="103"/>
                  <a:pt x="14" y="96"/>
                  <a:pt x="8" y="88"/>
                </a:cubicBezTo>
                <a:cubicBezTo>
                  <a:pt x="2" y="79"/>
                  <a:pt x="0" y="70"/>
                  <a:pt x="0" y="61"/>
                </a:cubicBezTo>
                <a:cubicBezTo>
                  <a:pt x="0" y="53"/>
                  <a:pt x="2" y="45"/>
                  <a:pt x="6" y="37"/>
                </a:cubicBezTo>
                <a:cubicBezTo>
                  <a:pt x="11" y="30"/>
                  <a:pt x="17" y="24"/>
                  <a:pt x="24" y="18"/>
                </a:cubicBezTo>
                <a:cubicBezTo>
                  <a:pt x="32" y="13"/>
                  <a:pt x="41" y="8"/>
                  <a:pt x="51" y="5"/>
                </a:cubicBezTo>
                <a:cubicBezTo>
                  <a:pt x="62" y="2"/>
                  <a:pt x="73" y="0"/>
                  <a:pt x="84" y="0"/>
                </a:cubicBezTo>
                <a:cubicBezTo>
                  <a:pt x="100" y="0"/>
                  <a:pt x="114" y="3"/>
                  <a:pt x="127" y="9"/>
                </a:cubicBezTo>
                <a:cubicBezTo>
                  <a:pt x="140" y="14"/>
                  <a:pt x="150" y="21"/>
                  <a:pt x="158" y="3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6"/>
          <p:cNvSpPr>
            <a:spLocks noEditPoints="1"/>
          </p:cNvSpPr>
          <p:nvPr/>
        </p:nvSpPr>
        <p:spPr bwMode="auto">
          <a:xfrm>
            <a:off x="7583750" y="2175380"/>
            <a:ext cx="151447" cy="151447"/>
          </a:xfrm>
          <a:custGeom>
            <a:avLst/>
            <a:gdLst>
              <a:gd name="T0" fmla="*/ 48 w 145"/>
              <a:gd name="T1" fmla="*/ 6 h 146"/>
              <a:gd name="T2" fmla="*/ 48 w 145"/>
              <a:gd name="T3" fmla="*/ 43 h 146"/>
              <a:gd name="T4" fmla="*/ 46 w 145"/>
              <a:gd name="T5" fmla="*/ 47 h 146"/>
              <a:gd name="T6" fmla="*/ 42 w 145"/>
              <a:gd name="T7" fmla="*/ 49 h 146"/>
              <a:gd name="T8" fmla="*/ 6 w 145"/>
              <a:gd name="T9" fmla="*/ 49 h 146"/>
              <a:gd name="T10" fmla="*/ 1 w 145"/>
              <a:gd name="T11" fmla="*/ 47 h 146"/>
              <a:gd name="T12" fmla="*/ 0 w 145"/>
              <a:gd name="T13" fmla="*/ 43 h 146"/>
              <a:gd name="T14" fmla="*/ 0 w 145"/>
              <a:gd name="T15" fmla="*/ 6 h 146"/>
              <a:gd name="T16" fmla="*/ 1 w 145"/>
              <a:gd name="T17" fmla="*/ 2 h 146"/>
              <a:gd name="T18" fmla="*/ 6 w 145"/>
              <a:gd name="T19" fmla="*/ 0 h 146"/>
              <a:gd name="T20" fmla="*/ 42 w 145"/>
              <a:gd name="T21" fmla="*/ 0 h 146"/>
              <a:gd name="T22" fmla="*/ 46 w 145"/>
              <a:gd name="T23" fmla="*/ 2 h 146"/>
              <a:gd name="T24" fmla="*/ 48 w 145"/>
              <a:gd name="T25" fmla="*/ 6 h 146"/>
              <a:gd name="T26" fmla="*/ 145 w 145"/>
              <a:gd name="T27" fmla="*/ 67 h 146"/>
              <a:gd name="T28" fmla="*/ 145 w 145"/>
              <a:gd name="T29" fmla="*/ 79 h 146"/>
              <a:gd name="T30" fmla="*/ 135 w 145"/>
              <a:gd name="T31" fmla="*/ 113 h 146"/>
              <a:gd name="T32" fmla="*/ 110 w 145"/>
              <a:gd name="T33" fmla="*/ 137 h 146"/>
              <a:gd name="T34" fmla="*/ 72 w 145"/>
              <a:gd name="T35" fmla="*/ 146 h 146"/>
              <a:gd name="T36" fmla="*/ 35 w 145"/>
              <a:gd name="T37" fmla="*/ 137 h 146"/>
              <a:gd name="T38" fmla="*/ 9 w 145"/>
              <a:gd name="T39" fmla="*/ 113 h 146"/>
              <a:gd name="T40" fmla="*/ 0 w 145"/>
              <a:gd name="T41" fmla="*/ 79 h 146"/>
              <a:gd name="T42" fmla="*/ 0 w 145"/>
              <a:gd name="T43" fmla="*/ 67 h 146"/>
              <a:gd name="T44" fmla="*/ 1 w 145"/>
              <a:gd name="T45" fmla="*/ 63 h 146"/>
              <a:gd name="T46" fmla="*/ 6 w 145"/>
              <a:gd name="T47" fmla="*/ 61 h 146"/>
              <a:gd name="T48" fmla="*/ 42 w 145"/>
              <a:gd name="T49" fmla="*/ 61 h 146"/>
              <a:gd name="T50" fmla="*/ 46 w 145"/>
              <a:gd name="T51" fmla="*/ 63 h 146"/>
              <a:gd name="T52" fmla="*/ 48 w 145"/>
              <a:gd name="T53" fmla="*/ 67 h 146"/>
              <a:gd name="T54" fmla="*/ 48 w 145"/>
              <a:gd name="T55" fmla="*/ 79 h 146"/>
              <a:gd name="T56" fmla="*/ 50 w 145"/>
              <a:gd name="T57" fmla="*/ 88 h 146"/>
              <a:gd name="T58" fmla="*/ 55 w 145"/>
              <a:gd name="T59" fmla="*/ 93 h 146"/>
              <a:gd name="T60" fmla="*/ 62 w 145"/>
              <a:gd name="T61" fmla="*/ 96 h 146"/>
              <a:gd name="T62" fmla="*/ 68 w 145"/>
              <a:gd name="T63" fmla="*/ 97 h 146"/>
              <a:gd name="T64" fmla="*/ 72 w 145"/>
              <a:gd name="T65" fmla="*/ 97 h 146"/>
              <a:gd name="T66" fmla="*/ 76 w 145"/>
              <a:gd name="T67" fmla="*/ 97 h 146"/>
              <a:gd name="T68" fmla="*/ 82 w 145"/>
              <a:gd name="T69" fmla="*/ 96 h 146"/>
              <a:gd name="T70" fmla="*/ 89 w 145"/>
              <a:gd name="T71" fmla="*/ 93 h 146"/>
              <a:gd name="T72" fmla="*/ 94 w 145"/>
              <a:gd name="T73" fmla="*/ 88 h 146"/>
              <a:gd name="T74" fmla="*/ 96 w 145"/>
              <a:gd name="T75" fmla="*/ 79 h 146"/>
              <a:gd name="T76" fmla="*/ 96 w 145"/>
              <a:gd name="T77" fmla="*/ 67 h 146"/>
              <a:gd name="T78" fmla="*/ 98 w 145"/>
              <a:gd name="T79" fmla="*/ 63 h 146"/>
              <a:gd name="T80" fmla="*/ 102 w 145"/>
              <a:gd name="T81" fmla="*/ 61 h 146"/>
              <a:gd name="T82" fmla="*/ 139 w 145"/>
              <a:gd name="T83" fmla="*/ 61 h 146"/>
              <a:gd name="T84" fmla="*/ 143 w 145"/>
              <a:gd name="T85" fmla="*/ 63 h 146"/>
              <a:gd name="T86" fmla="*/ 145 w 145"/>
              <a:gd name="T87" fmla="*/ 67 h 146"/>
              <a:gd name="T88" fmla="*/ 145 w 145"/>
              <a:gd name="T89" fmla="*/ 6 h 146"/>
              <a:gd name="T90" fmla="*/ 145 w 145"/>
              <a:gd name="T91" fmla="*/ 43 h 146"/>
              <a:gd name="T92" fmla="*/ 143 w 145"/>
              <a:gd name="T93" fmla="*/ 47 h 146"/>
              <a:gd name="T94" fmla="*/ 139 w 145"/>
              <a:gd name="T95" fmla="*/ 49 h 146"/>
              <a:gd name="T96" fmla="*/ 102 w 145"/>
              <a:gd name="T97" fmla="*/ 49 h 146"/>
              <a:gd name="T98" fmla="*/ 98 w 145"/>
              <a:gd name="T99" fmla="*/ 47 h 146"/>
              <a:gd name="T100" fmla="*/ 96 w 145"/>
              <a:gd name="T101" fmla="*/ 43 h 146"/>
              <a:gd name="T102" fmla="*/ 96 w 145"/>
              <a:gd name="T103" fmla="*/ 6 h 146"/>
              <a:gd name="T104" fmla="*/ 98 w 145"/>
              <a:gd name="T105" fmla="*/ 2 h 146"/>
              <a:gd name="T106" fmla="*/ 102 w 145"/>
              <a:gd name="T107" fmla="*/ 0 h 146"/>
              <a:gd name="T108" fmla="*/ 139 w 145"/>
              <a:gd name="T109" fmla="*/ 0 h 146"/>
              <a:gd name="T110" fmla="*/ 143 w 145"/>
              <a:gd name="T111" fmla="*/ 2 h 146"/>
              <a:gd name="T112" fmla="*/ 145 w 145"/>
              <a:gd name="T113" fmla="*/ 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45" h="146">
                <a:moveTo>
                  <a:pt x="48" y="6"/>
                </a:moveTo>
                <a:cubicBezTo>
                  <a:pt x="48" y="43"/>
                  <a:pt x="48" y="43"/>
                  <a:pt x="48" y="43"/>
                </a:cubicBezTo>
                <a:cubicBezTo>
                  <a:pt x="48" y="44"/>
                  <a:pt x="47" y="46"/>
                  <a:pt x="46" y="47"/>
                </a:cubicBezTo>
                <a:cubicBezTo>
                  <a:pt x="45" y="48"/>
                  <a:pt x="44" y="49"/>
                  <a:pt x="42" y="49"/>
                </a:cubicBezTo>
                <a:cubicBezTo>
                  <a:pt x="6" y="49"/>
                  <a:pt x="6" y="49"/>
                  <a:pt x="6" y="49"/>
                </a:cubicBezTo>
                <a:cubicBezTo>
                  <a:pt x="4" y="49"/>
                  <a:pt x="3" y="48"/>
                  <a:pt x="1" y="47"/>
                </a:cubicBezTo>
                <a:cubicBezTo>
                  <a:pt x="0" y="46"/>
                  <a:pt x="0" y="44"/>
                  <a:pt x="0" y="43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1" y="2"/>
                </a:cubicBezTo>
                <a:cubicBezTo>
                  <a:pt x="3" y="1"/>
                  <a:pt x="4" y="0"/>
                  <a:pt x="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4" y="0"/>
                  <a:pt x="45" y="1"/>
                  <a:pt x="46" y="2"/>
                </a:cubicBezTo>
                <a:cubicBezTo>
                  <a:pt x="47" y="3"/>
                  <a:pt x="48" y="5"/>
                  <a:pt x="48" y="6"/>
                </a:cubicBezTo>
                <a:close/>
                <a:moveTo>
                  <a:pt x="145" y="67"/>
                </a:moveTo>
                <a:cubicBezTo>
                  <a:pt x="145" y="79"/>
                  <a:pt x="145" y="79"/>
                  <a:pt x="145" y="79"/>
                </a:cubicBezTo>
                <a:cubicBezTo>
                  <a:pt x="145" y="92"/>
                  <a:pt x="142" y="103"/>
                  <a:pt x="135" y="113"/>
                </a:cubicBezTo>
                <a:cubicBezTo>
                  <a:pt x="129" y="123"/>
                  <a:pt x="121" y="131"/>
                  <a:pt x="110" y="137"/>
                </a:cubicBezTo>
                <a:cubicBezTo>
                  <a:pt x="99" y="143"/>
                  <a:pt x="86" y="146"/>
                  <a:pt x="72" y="146"/>
                </a:cubicBezTo>
                <a:cubicBezTo>
                  <a:pt x="58" y="146"/>
                  <a:pt x="46" y="143"/>
                  <a:pt x="35" y="137"/>
                </a:cubicBezTo>
                <a:cubicBezTo>
                  <a:pt x="24" y="131"/>
                  <a:pt x="15" y="123"/>
                  <a:pt x="9" y="113"/>
                </a:cubicBezTo>
                <a:cubicBezTo>
                  <a:pt x="3" y="103"/>
                  <a:pt x="0" y="92"/>
                  <a:pt x="0" y="79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65"/>
                  <a:pt x="0" y="64"/>
                  <a:pt x="1" y="63"/>
                </a:cubicBezTo>
                <a:cubicBezTo>
                  <a:pt x="3" y="61"/>
                  <a:pt x="4" y="61"/>
                  <a:pt x="6" y="61"/>
                </a:cubicBezTo>
                <a:cubicBezTo>
                  <a:pt x="42" y="61"/>
                  <a:pt x="42" y="61"/>
                  <a:pt x="42" y="61"/>
                </a:cubicBezTo>
                <a:cubicBezTo>
                  <a:pt x="44" y="61"/>
                  <a:pt x="45" y="61"/>
                  <a:pt x="46" y="63"/>
                </a:cubicBezTo>
                <a:cubicBezTo>
                  <a:pt x="47" y="64"/>
                  <a:pt x="48" y="65"/>
                  <a:pt x="48" y="67"/>
                </a:cubicBezTo>
                <a:cubicBezTo>
                  <a:pt x="48" y="79"/>
                  <a:pt x="48" y="79"/>
                  <a:pt x="48" y="79"/>
                </a:cubicBezTo>
                <a:cubicBezTo>
                  <a:pt x="48" y="82"/>
                  <a:pt x="49" y="85"/>
                  <a:pt x="50" y="88"/>
                </a:cubicBezTo>
                <a:cubicBezTo>
                  <a:pt x="52" y="90"/>
                  <a:pt x="53" y="92"/>
                  <a:pt x="55" y="93"/>
                </a:cubicBezTo>
                <a:cubicBezTo>
                  <a:pt x="57" y="94"/>
                  <a:pt x="59" y="95"/>
                  <a:pt x="62" y="96"/>
                </a:cubicBezTo>
                <a:cubicBezTo>
                  <a:pt x="65" y="96"/>
                  <a:pt x="67" y="97"/>
                  <a:pt x="68" y="97"/>
                </a:cubicBezTo>
                <a:cubicBezTo>
                  <a:pt x="69" y="97"/>
                  <a:pt x="71" y="97"/>
                  <a:pt x="72" y="97"/>
                </a:cubicBezTo>
                <a:cubicBezTo>
                  <a:pt x="74" y="97"/>
                  <a:pt x="75" y="97"/>
                  <a:pt x="76" y="97"/>
                </a:cubicBezTo>
                <a:cubicBezTo>
                  <a:pt x="78" y="97"/>
                  <a:pt x="80" y="96"/>
                  <a:pt x="82" y="96"/>
                </a:cubicBezTo>
                <a:cubicBezTo>
                  <a:pt x="85" y="95"/>
                  <a:pt x="87" y="94"/>
                  <a:pt x="89" y="93"/>
                </a:cubicBezTo>
                <a:cubicBezTo>
                  <a:pt x="91" y="92"/>
                  <a:pt x="93" y="90"/>
                  <a:pt x="94" y="88"/>
                </a:cubicBezTo>
                <a:cubicBezTo>
                  <a:pt x="96" y="85"/>
                  <a:pt x="96" y="82"/>
                  <a:pt x="96" y="79"/>
                </a:cubicBezTo>
                <a:cubicBezTo>
                  <a:pt x="96" y="67"/>
                  <a:pt x="96" y="67"/>
                  <a:pt x="96" y="67"/>
                </a:cubicBezTo>
                <a:cubicBezTo>
                  <a:pt x="96" y="65"/>
                  <a:pt x="97" y="64"/>
                  <a:pt x="98" y="63"/>
                </a:cubicBezTo>
                <a:cubicBezTo>
                  <a:pt x="99" y="61"/>
                  <a:pt x="101" y="61"/>
                  <a:pt x="102" y="61"/>
                </a:cubicBezTo>
                <a:cubicBezTo>
                  <a:pt x="139" y="61"/>
                  <a:pt x="139" y="61"/>
                  <a:pt x="139" y="61"/>
                </a:cubicBezTo>
                <a:cubicBezTo>
                  <a:pt x="140" y="61"/>
                  <a:pt x="142" y="61"/>
                  <a:pt x="143" y="63"/>
                </a:cubicBezTo>
                <a:cubicBezTo>
                  <a:pt x="144" y="64"/>
                  <a:pt x="145" y="65"/>
                  <a:pt x="145" y="67"/>
                </a:cubicBezTo>
                <a:close/>
                <a:moveTo>
                  <a:pt x="145" y="6"/>
                </a:moveTo>
                <a:cubicBezTo>
                  <a:pt x="145" y="43"/>
                  <a:pt x="145" y="43"/>
                  <a:pt x="145" y="43"/>
                </a:cubicBezTo>
                <a:cubicBezTo>
                  <a:pt x="145" y="44"/>
                  <a:pt x="144" y="46"/>
                  <a:pt x="143" y="47"/>
                </a:cubicBezTo>
                <a:cubicBezTo>
                  <a:pt x="142" y="48"/>
                  <a:pt x="140" y="49"/>
                  <a:pt x="139" y="49"/>
                </a:cubicBezTo>
                <a:cubicBezTo>
                  <a:pt x="102" y="49"/>
                  <a:pt x="102" y="49"/>
                  <a:pt x="102" y="49"/>
                </a:cubicBezTo>
                <a:cubicBezTo>
                  <a:pt x="101" y="49"/>
                  <a:pt x="99" y="48"/>
                  <a:pt x="98" y="47"/>
                </a:cubicBezTo>
                <a:cubicBezTo>
                  <a:pt x="97" y="46"/>
                  <a:pt x="96" y="44"/>
                  <a:pt x="96" y="43"/>
                </a:cubicBezTo>
                <a:cubicBezTo>
                  <a:pt x="96" y="6"/>
                  <a:pt x="96" y="6"/>
                  <a:pt x="96" y="6"/>
                </a:cubicBezTo>
                <a:cubicBezTo>
                  <a:pt x="96" y="5"/>
                  <a:pt x="97" y="3"/>
                  <a:pt x="98" y="2"/>
                </a:cubicBezTo>
                <a:cubicBezTo>
                  <a:pt x="99" y="1"/>
                  <a:pt x="101" y="0"/>
                  <a:pt x="102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0" y="0"/>
                  <a:pt x="142" y="1"/>
                  <a:pt x="143" y="2"/>
                </a:cubicBezTo>
                <a:cubicBezTo>
                  <a:pt x="144" y="3"/>
                  <a:pt x="145" y="5"/>
                  <a:pt x="145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7"/>
          <p:cNvSpPr>
            <a:spLocks/>
          </p:cNvSpPr>
          <p:nvPr/>
        </p:nvSpPr>
        <p:spPr bwMode="auto">
          <a:xfrm>
            <a:off x="7786718" y="2211289"/>
            <a:ext cx="157692" cy="99924"/>
          </a:xfrm>
          <a:custGeom>
            <a:avLst/>
            <a:gdLst>
              <a:gd name="T0" fmla="*/ 150 w 152"/>
              <a:gd name="T1" fmla="*/ 80 h 97"/>
              <a:gd name="T2" fmla="*/ 135 w 152"/>
              <a:gd name="T3" fmla="*/ 96 h 97"/>
              <a:gd name="T4" fmla="*/ 131 w 152"/>
              <a:gd name="T5" fmla="*/ 97 h 97"/>
              <a:gd name="T6" fmla="*/ 126 w 152"/>
              <a:gd name="T7" fmla="*/ 96 h 97"/>
              <a:gd name="T8" fmla="*/ 76 w 152"/>
              <a:gd name="T9" fmla="*/ 45 h 97"/>
              <a:gd name="T10" fmla="*/ 26 w 152"/>
              <a:gd name="T11" fmla="*/ 96 h 97"/>
              <a:gd name="T12" fmla="*/ 22 w 152"/>
              <a:gd name="T13" fmla="*/ 97 h 97"/>
              <a:gd name="T14" fmla="*/ 17 w 152"/>
              <a:gd name="T15" fmla="*/ 96 h 97"/>
              <a:gd name="T16" fmla="*/ 2 w 152"/>
              <a:gd name="T17" fmla="*/ 80 h 97"/>
              <a:gd name="T18" fmla="*/ 0 w 152"/>
              <a:gd name="T19" fmla="*/ 76 h 97"/>
              <a:gd name="T20" fmla="*/ 2 w 152"/>
              <a:gd name="T21" fmla="*/ 71 h 97"/>
              <a:gd name="T22" fmla="*/ 72 w 152"/>
              <a:gd name="T23" fmla="*/ 1 h 97"/>
              <a:gd name="T24" fmla="*/ 76 w 152"/>
              <a:gd name="T25" fmla="*/ 0 h 97"/>
              <a:gd name="T26" fmla="*/ 80 w 152"/>
              <a:gd name="T27" fmla="*/ 1 h 97"/>
              <a:gd name="T28" fmla="*/ 150 w 152"/>
              <a:gd name="T29" fmla="*/ 71 h 97"/>
              <a:gd name="T30" fmla="*/ 152 w 152"/>
              <a:gd name="T31" fmla="*/ 76 h 97"/>
              <a:gd name="T32" fmla="*/ 150 w 152"/>
              <a:gd name="T33" fmla="*/ 80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52" h="97">
                <a:moveTo>
                  <a:pt x="150" y="80"/>
                </a:moveTo>
                <a:cubicBezTo>
                  <a:pt x="135" y="96"/>
                  <a:pt x="135" y="96"/>
                  <a:pt x="135" y="96"/>
                </a:cubicBezTo>
                <a:cubicBezTo>
                  <a:pt x="134" y="97"/>
                  <a:pt x="132" y="97"/>
                  <a:pt x="131" y="97"/>
                </a:cubicBezTo>
                <a:cubicBezTo>
                  <a:pt x="129" y="97"/>
                  <a:pt x="127" y="97"/>
                  <a:pt x="126" y="96"/>
                </a:cubicBezTo>
                <a:cubicBezTo>
                  <a:pt x="76" y="45"/>
                  <a:pt x="76" y="45"/>
                  <a:pt x="76" y="45"/>
                </a:cubicBezTo>
                <a:cubicBezTo>
                  <a:pt x="26" y="96"/>
                  <a:pt x="26" y="96"/>
                  <a:pt x="26" y="96"/>
                </a:cubicBezTo>
                <a:cubicBezTo>
                  <a:pt x="25" y="97"/>
                  <a:pt x="23" y="97"/>
                  <a:pt x="22" y="97"/>
                </a:cubicBezTo>
                <a:cubicBezTo>
                  <a:pt x="20" y="97"/>
                  <a:pt x="19" y="97"/>
                  <a:pt x="17" y="96"/>
                </a:cubicBezTo>
                <a:cubicBezTo>
                  <a:pt x="2" y="80"/>
                  <a:pt x="2" y="80"/>
                  <a:pt x="2" y="80"/>
                </a:cubicBezTo>
                <a:cubicBezTo>
                  <a:pt x="0" y="79"/>
                  <a:pt x="0" y="77"/>
                  <a:pt x="0" y="76"/>
                </a:cubicBezTo>
                <a:cubicBezTo>
                  <a:pt x="0" y="74"/>
                  <a:pt x="0" y="73"/>
                  <a:pt x="2" y="71"/>
                </a:cubicBezTo>
                <a:cubicBezTo>
                  <a:pt x="72" y="1"/>
                  <a:pt x="72" y="1"/>
                  <a:pt x="72" y="1"/>
                </a:cubicBezTo>
                <a:cubicBezTo>
                  <a:pt x="73" y="0"/>
                  <a:pt x="74" y="0"/>
                  <a:pt x="76" y="0"/>
                </a:cubicBezTo>
                <a:cubicBezTo>
                  <a:pt x="78" y="0"/>
                  <a:pt x="79" y="0"/>
                  <a:pt x="80" y="1"/>
                </a:cubicBezTo>
                <a:cubicBezTo>
                  <a:pt x="150" y="71"/>
                  <a:pt x="150" y="71"/>
                  <a:pt x="150" y="71"/>
                </a:cubicBezTo>
                <a:cubicBezTo>
                  <a:pt x="152" y="73"/>
                  <a:pt x="152" y="74"/>
                  <a:pt x="152" y="76"/>
                </a:cubicBezTo>
                <a:cubicBezTo>
                  <a:pt x="152" y="77"/>
                  <a:pt x="152" y="79"/>
                  <a:pt x="150" y="8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8"/>
          <p:cNvSpPr>
            <a:spLocks/>
          </p:cNvSpPr>
          <p:nvPr/>
        </p:nvSpPr>
        <p:spPr bwMode="auto">
          <a:xfrm>
            <a:off x="8005303" y="2215973"/>
            <a:ext cx="156131" cy="99924"/>
          </a:xfrm>
          <a:custGeom>
            <a:avLst/>
            <a:gdLst>
              <a:gd name="T0" fmla="*/ 150 w 152"/>
              <a:gd name="T1" fmla="*/ 26 h 97"/>
              <a:gd name="T2" fmla="*/ 80 w 152"/>
              <a:gd name="T3" fmla="*/ 96 h 97"/>
              <a:gd name="T4" fmla="*/ 76 w 152"/>
              <a:gd name="T5" fmla="*/ 97 h 97"/>
              <a:gd name="T6" fmla="*/ 72 w 152"/>
              <a:gd name="T7" fmla="*/ 96 h 97"/>
              <a:gd name="T8" fmla="*/ 2 w 152"/>
              <a:gd name="T9" fmla="*/ 26 h 97"/>
              <a:gd name="T10" fmla="*/ 0 w 152"/>
              <a:gd name="T11" fmla="*/ 21 h 97"/>
              <a:gd name="T12" fmla="*/ 2 w 152"/>
              <a:gd name="T13" fmla="*/ 17 h 97"/>
              <a:gd name="T14" fmla="*/ 17 w 152"/>
              <a:gd name="T15" fmla="*/ 1 h 97"/>
              <a:gd name="T16" fmla="*/ 22 w 152"/>
              <a:gd name="T17" fmla="*/ 0 h 97"/>
              <a:gd name="T18" fmla="*/ 26 w 152"/>
              <a:gd name="T19" fmla="*/ 1 h 97"/>
              <a:gd name="T20" fmla="*/ 76 w 152"/>
              <a:gd name="T21" fmla="*/ 52 h 97"/>
              <a:gd name="T22" fmla="*/ 126 w 152"/>
              <a:gd name="T23" fmla="*/ 1 h 97"/>
              <a:gd name="T24" fmla="*/ 130 w 152"/>
              <a:gd name="T25" fmla="*/ 0 h 97"/>
              <a:gd name="T26" fmla="*/ 135 w 152"/>
              <a:gd name="T27" fmla="*/ 1 h 97"/>
              <a:gd name="T28" fmla="*/ 150 w 152"/>
              <a:gd name="T29" fmla="*/ 17 h 97"/>
              <a:gd name="T30" fmla="*/ 152 w 152"/>
              <a:gd name="T31" fmla="*/ 21 h 97"/>
              <a:gd name="T32" fmla="*/ 150 w 152"/>
              <a:gd name="T33" fmla="*/ 26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52" h="97">
                <a:moveTo>
                  <a:pt x="150" y="26"/>
                </a:moveTo>
                <a:cubicBezTo>
                  <a:pt x="80" y="96"/>
                  <a:pt x="80" y="96"/>
                  <a:pt x="80" y="96"/>
                </a:cubicBezTo>
                <a:cubicBezTo>
                  <a:pt x="79" y="97"/>
                  <a:pt x="78" y="97"/>
                  <a:pt x="76" y="97"/>
                </a:cubicBezTo>
                <a:cubicBezTo>
                  <a:pt x="74" y="97"/>
                  <a:pt x="73" y="97"/>
                  <a:pt x="72" y="96"/>
                </a:cubicBezTo>
                <a:cubicBezTo>
                  <a:pt x="2" y="26"/>
                  <a:pt x="2" y="26"/>
                  <a:pt x="2" y="26"/>
                </a:cubicBezTo>
                <a:cubicBezTo>
                  <a:pt x="0" y="24"/>
                  <a:pt x="0" y="23"/>
                  <a:pt x="0" y="21"/>
                </a:cubicBezTo>
                <a:cubicBezTo>
                  <a:pt x="0" y="20"/>
                  <a:pt x="0" y="18"/>
                  <a:pt x="2" y="17"/>
                </a:cubicBezTo>
                <a:cubicBezTo>
                  <a:pt x="17" y="1"/>
                  <a:pt x="17" y="1"/>
                  <a:pt x="17" y="1"/>
                </a:cubicBezTo>
                <a:cubicBezTo>
                  <a:pt x="19" y="0"/>
                  <a:pt x="20" y="0"/>
                  <a:pt x="22" y="0"/>
                </a:cubicBezTo>
                <a:cubicBezTo>
                  <a:pt x="23" y="0"/>
                  <a:pt x="25" y="0"/>
                  <a:pt x="26" y="1"/>
                </a:cubicBezTo>
                <a:cubicBezTo>
                  <a:pt x="76" y="52"/>
                  <a:pt x="76" y="52"/>
                  <a:pt x="76" y="52"/>
                </a:cubicBezTo>
                <a:cubicBezTo>
                  <a:pt x="126" y="1"/>
                  <a:pt x="126" y="1"/>
                  <a:pt x="126" y="1"/>
                </a:cubicBezTo>
                <a:cubicBezTo>
                  <a:pt x="127" y="0"/>
                  <a:pt x="129" y="0"/>
                  <a:pt x="130" y="0"/>
                </a:cubicBezTo>
                <a:cubicBezTo>
                  <a:pt x="132" y="0"/>
                  <a:pt x="134" y="0"/>
                  <a:pt x="135" y="1"/>
                </a:cubicBezTo>
                <a:cubicBezTo>
                  <a:pt x="150" y="17"/>
                  <a:pt x="150" y="17"/>
                  <a:pt x="150" y="17"/>
                </a:cubicBezTo>
                <a:cubicBezTo>
                  <a:pt x="152" y="18"/>
                  <a:pt x="152" y="20"/>
                  <a:pt x="152" y="21"/>
                </a:cubicBezTo>
                <a:cubicBezTo>
                  <a:pt x="152" y="23"/>
                  <a:pt x="152" y="24"/>
                  <a:pt x="150" y="2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" name="Freeform 119"/>
          <p:cNvSpPr>
            <a:spLocks noEditPoints="1"/>
          </p:cNvSpPr>
          <p:nvPr/>
        </p:nvSpPr>
        <p:spPr bwMode="auto">
          <a:xfrm>
            <a:off x="8214518" y="2201921"/>
            <a:ext cx="187357" cy="110853"/>
          </a:xfrm>
          <a:custGeom>
            <a:avLst/>
            <a:gdLst>
              <a:gd name="T0" fmla="*/ 121 w 182"/>
              <a:gd name="T1" fmla="*/ 105 h 108"/>
              <a:gd name="T2" fmla="*/ 120 w 182"/>
              <a:gd name="T3" fmla="*/ 108 h 108"/>
              <a:gd name="T4" fmla="*/ 118 w 182"/>
              <a:gd name="T5" fmla="*/ 108 h 108"/>
              <a:gd name="T6" fmla="*/ 28 w 182"/>
              <a:gd name="T7" fmla="*/ 108 h 108"/>
              <a:gd name="T8" fmla="*/ 26 w 182"/>
              <a:gd name="T9" fmla="*/ 108 h 108"/>
              <a:gd name="T10" fmla="*/ 25 w 182"/>
              <a:gd name="T11" fmla="*/ 108 h 108"/>
              <a:gd name="T12" fmla="*/ 25 w 182"/>
              <a:gd name="T13" fmla="*/ 107 h 108"/>
              <a:gd name="T14" fmla="*/ 25 w 182"/>
              <a:gd name="T15" fmla="*/ 106 h 108"/>
              <a:gd name="T16" fmla="*/ 24 w 182"/>
              <a:gd name="T17" fmla="*/ 105 h 108"/>
              <a:gd name="T18" fmla="*/ 24 w 182"/>
              <a:gd name="T19" fmla="*/ 103 h 108"/>
              <a:gd name="T20" fmla="*/ 24 w 182"/>
              <a:gd name="T21" fmla="*/ 102 h 108"/>
              <a:gd name="T22" fmla="*/ 24 w 182"/>
              <a:gd name="T23" fmla="*/ 87 h 108"/>
              <a:gd name="T24" fmla="*/ 24 w 182"/>
              <a:gd name="T25" fmla="*/ 48 h 108"/>
              <a:gd name="T26" fmla="*/ 6 w 182"/>
              <a:gd name="T27" fmla="*/ 48 h 108"/>
              <a:gd name="T28" fmla="*/ 2 w 182"/>
              <a:gd name="T29" fmla="*/ 46 h 108"/>
              <a:gd name="T30" fmla="*/ 0 w 182"/>
              <a:gd name="T31" fmla="*/ 42 h 108"/>
              <a:gd name="T32" fmla="*/ 2 w 182"/>
              <a:gd name="T33" fmla="*/ 38 h 108"/>
              <a:gd name="T34" fmla="*/ 32 w 182"/>
              <a:gd name="T35" fmla="*/ 2 h 108"/>
              <a:gd name="T36" fmla="*/ 37 w 182"/>
              <a:gd name="T37" fmla="*/ 0 h 108"/>
              <a:gd name="T38" fmla="*/ 41 w 182"/>
              <a:gd name="T39" fmla="*/ 2 h 108"/>
              <a:gd name="T40" fmla="*/ 71 w 182"/>
              <a:gd name="T41" fmla="*/ 38 h 108"/>
              <a:gd name="T42" fmla="*/ 73 w 182"/>
              <a:gd name="T43" fmla="*/ 42 h 108"/>
              <a:gd name="T44" fmla="*/ 71 w 182"/>
              <a:gd name="T45" fmla="*/ 46 h 108"/>
              <a:gd name="T46" fmla="*/ 67 w 182"/>
              <a:gd name="T47" fmla="*/ 48 h 108"/>
              <a:gd name="T48" fmla="*/ 49 w 182"/>
              <a:gd name="T49" fmla="*/ 48 h 108"/>
              <a:gd name="T50" fmla="*/ 49 w 182"/>
              <a:gd name="T51" fmla="*/ 84 h 108"/>
              <a:gd name="T52" fmla="*/ 103 w 182"/>
              <a:gd name="T53" fmla="*/ 84 h 108"/>
              <a:gd name="T54" fmla="*/ 106 w 182"/>
              <a:gd name="T55" fmla="*/ 85 h 108"/>
              <a:gd name="T56" fmla="*/ 121 w 182"/>
              <a:gd name="T57" fmla="*/ 103 h 108"/>
              <a:gd name="T58" fmla="*/ 121 w 182"/>
              <a:gd name="T59" fmla="*/ 105 h 108"/>
              <a:gd name="T60" fmla="*/ 182 w 182"/>
              <a:gd name="T61" fmla="*/ 66 h 108"/>
              <a:gd name="T62" fmla="*/ 180 w 182"/>
              <a:gd name="T63" fmla="*/ 70 h 108"/>
              <a:gd name="T64" fmla="*/ 150 w 182"/>
              <a:gd name="T65" fmla="*/ 106 h 108"/>
              <a:gd name="T66" fmla="*/ 146 w 182"/>
              <a:gd name="T67" fmla="*/ 108 h 108"/>
              <a:gd name="T68" fmla="*/ 141 w 182"/>
              <a:gd name="T69" fmla="*/ 106 h 108"/>
              <a:gd name="T70" fmla="*/ 111 w 182"/>
              <a:gd name="T71" fmla="*/ 70 h 108"/>
              <a:gd name="T72" fmla="*/ 109 w 182"/>
              <a:gd name="T73" fmla="*/ 66 h 108"/>
              <a:gd name="T74" fmla="*/ 111 w 182"/>
              <a:gd name="T75" fmla="*/ 62 h 108"/>
              <a:gd name="T76" fmla="*/ 115 w 182"/>
              <a:gd name="T77" fmla="*/ 60 h 108"/>
              <a:gd name="T78" fmla="*/ 133 w 182"/>
              <a:gd name="T79" fmla="*/ 60 h 108"/>
              <a:gd name="T80" fmla="*/ 133 w 182"/>
              <a:gd name="T81" fmla="*/ 24 h 108"/>
              <a:gd name="T82" fmla="*/ 79 w 182"/>
              <a:gd name="T83" fmla="*/ 24 h 108"/>
              <a:gd name="T84" fmla="*/ 77 w 182"/>
              <a:gd name="T85" fmla="*/ 23 h 108"/>
              <a:gd name="T86" fmla="*/ 61 w 182"/>
              <a:gd name="T87" fmla="*/ 4 h 108"/>
              <a:gd name="T88" fmla="*/ 61 w 182"/>
              <a:gd name="T89" fmla="*/ 3 h 108"/>
              <a:gd name="T90" fmla="*/ 62 w 182"/>
              <a:gd name="T91" fmla="*/ 0 h 108"/>
              <a:gd name="T92" fmla="*/ 64 w 182"/>
              <a:gd name="T93" fmla="*/ 0 h 108"/>
              <a:gd name="T94" fmla="*/ 155 w 182"/>
              <a:gd name="T95" fmla="*/ 0 h 108"/>
              <a:gd name="T96" fmla="*/ 156 w 182"/>
              <a:gd name="T97" fmla="*/ 0 h 108"/>
              <a:gd name="T98" fmla="*/ 157 w 182"/>
              <a:gd name="T99" fmla="*/ 0 h 108"/>
              <a:gd name="T100" fmla="*/ 157 w 182"/>
              <a:gd name="T101" fmla="*/ 1 h 108"/>
              <a:gd name="T102" fmla="*/ 158 w 182"/>
              <a:gd name="T103" fmla="*/ 2 h 108"/>
              <a:gd name="T104" fmla="*/ 158 w 182"/>
              <a:gd name="T105" fmla="*/ 3 h 108"/>
              <a:gd name="T106" fmla="*/ 158 w 182"/>
              <a:gd name="T107" fmla="*/ 5 h 108"/>
              <a:gd name="T108" fmla="*/ 158 w 182"/>
              <a:gd name="T109" fmla="*/ 6 h 108"/>
              <a:gd name="T110" fmla="*/ 158 w 182"/>
              <a:gd name="T111" fmla="*/ 21 h 108"/>
              <a:gd name="T112" fmla="*/ 158 w 182"/>
              <a:gd name="T113" fmla="*/ 60 h 108"/>
              <a:gd name="T114" fmla="*/ 176 w 182"/>
              <a:gd name="T115" fmla="*/ 60 h 108"/>
              <a:gd name="T116" fmla="*/ 180 w 182"/>
              <a:gd name="T117" fmla="*/ 62 h 108"/>
              <a:gd name="T118" fmla="*/ 182 w 182"/>
              <a:gd name="T119" fmla="*/ 66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2" h="108">
                <a:moveTo>
                  <a:pt x="121" y="105"/>
                </a:moveTo>
                <a:cubicBezTo>
                  <a:pt x="121" y="106"/>
                  <a:pt x="121" y="107"/>
                  <a:pt x="120" y="108"/>
                </a:cubicBezTo>
                <a:cubicBezTo>
                  <a:pt x="120" y="108"/>
                  <a:pt x="119" y="108"/>
                  <a:pt x="118" y="108"/>
                </a:cubicBezTo>
                <a:cubicBezTo>
                  <a:pt x="28" y="108"/>
                  <a:pt x="28" y="108"/>
                  <a:pt x="28" y="108"/>
                </a:cubicBezTo>
                <a:cubicBezTo>
                  <a:pt x="27" y="108"/>
                  <a:pt x="27" y="108"/>
                  <a:pt x="26" y="108"/>
                </a:cubicBezTo>
                <a:cubicBezTo>
                  <a:pt x="26" y="108"/>
                  <a:pt x="26" y="108"/>
                  <a:pt x="25" y="108"/>
                </a:cubicBezTo>
                <a:cubicBezTo>
                  <a:pt x="25" y="107"/>
                  <a:pt x="25" y="107"/>
                  <a:pt x="25" y="107"/>
                </a:cubicBezTo>
                <a:cubicBezTo>
                  <a:pt x="25" y="107"/>
                  <a:pt x="25" y="106"/>
                  <a:pt x="25" y="106"/>
                </a:cubicBezTo>
                <a:cubicBezTo>
                  <a:pt x="25" y="105"/>
                  <a:pt x="24" y="105"/>
                  <a:pt x="24" y="105"/>
                </a:cubicBezTo>
                <a:cubicBezTo>
                  <a:pt x="24" y="104"/>
                  <a:pt x="24" y="104"/>
                  <a:pt x="24" y="103"/>
                </a:cubicBezTo>
                <a:cubicBezTo>
                  <a:pt x="24" y="103"/>
                  <a:pt x="24" y="102"/>
                  <a:pt x="24" y="102"/>
                </a:cubicBezTo>
                <a:cubicBezTo>
                  <a:pt x="24" y="87"/>
                  <a:pt x="24" y="87"/>
                  <a:pt x="24" y="87"/>
                </a:cubicBezTo>
                <a:cubicBezTo>
                  <a:pt x="24" y="48"/>
                  <a:pt x="24" y="48"/>
                  <a:pt x="24" y="48"/>
                </a:cubicBezTo>
                <a:cubicBezTo>
                  <a:pt x="6" y="48"/>
                  <a:pt x="6" y="48"/>
                  <a:pt x="6" y="48"/>
                </a:cubicBezTo>
                <a:cubicBezTo>
                  <a:pt x="5" y="48"/>
                  <a:pt x="3" y="47"/>
                  <a:pt x="2" y="46"/>
                </a:cubicBezTo>
                <a:cubicBezTo>
                  <a:pt x="1" y="45"/>
                  <a:pt x="0" y="44"/>
                  <a:pt x="0" y="42"/>
                </a:cubicBezTo>
                <a:cubicBezTo>
                  <a:pt x="0" y="40"/>
                  <a:pt x="1" y="39"/>
                  <a:pt x="2" y="38"/>
                </a:cubicBezTo>
                <a:cubicBezTo>
                  <a:pt x="32" y="2"/>
                  <a:pt x="32" y="2"/>
                  <a:pt x="32" y="2"/>
                </a:cubicBezTo>
                <a:cubicBezTo>
                  <a:pt x="33" y="0"/>
                  <a:pt x="35" y="0"/>
                  <a:pt x="37" y="0"/>
                </a:cubicBezTo>
                <a:cubicBezTo>
                  <a:pt x="38" y="0"/>
                  <a:pt x="40" y="0"/>
                  <a:pt x="41" y="2"/>
                </a:cubicBezTo>
                <a:cubicBezTo>
                  <a:pt x="71" y="38"/>
                  <a:pt x="71" y="38"/>
                  <a:pt x="71" y="38"/>
                </a:cubicBezTo>
                <a:cubicBezTo>
                  <a:pt x="72" y="39"/>
                  <a:pt x="73" y="40"/>
                  <a:pt x="73" y="42"/>
                </a:cubicBezTo>
                <a:cubicBezTo>
                  <a:pt x="73" y="44"/>
                  <a:pt x="72" y="45"/>
                  <a:pt x="71" y="46"/>
                </a:cubicBezTo>
                <a:cubicBezTo>
                  <a:pt x="70" y="47"/>
                  <a:pt x="68" y="48"/>
                  <a:pt x="67" y="48"/>
                </a:cubicBezTo>
                <a:cubicBezTo>
                  <a:pt x="49" y="48"/>
                  <a:pt x="49" y="48"/>
                  <a:pt x="49" y="48"/>
                </a:cubicBezTo>
                <a:cubicBezTo>
                  <a:pt x="49" y="84"/>
                  <a:pt x="49" y="84"/>
                  <a:pt x="49" y="84"/>
                </a:cubicBezTo>
                <a:cubicBezTo>
                  <a:pt x="103" y="84"/>
                  <a:pt x="103" y="84"/>
                  <a:pt x="103" y="84"/>
                </a:cubicBezTo>
                <a:cubicBezTo>
                  <a:pt x="104" y="84"/>
                  <a:pt x="105" y="85"/>
                  <a:pt x="106" y="85"/>
                </a:cubicBezTo>
                <a:cubicBezTo>
                  <a:pt x="121" y="103"/>
                  <a:pt x="121" y="103"/>
                  <a:pt x="121" y="103"/>
                </a:cubicBezTo>
                <a:cubicBezTo>
                  <a:pt x="121" y="104"/>
                  <a:pt x="121" y="105"/>
                  <a:pt x="121" y="105"/>
                </a:cubicBezTo>
                <a:close/>
                <a:moveTo>
                  <a:pt x="182" y="66"/>
                </a:moveTo>
                <a:cubicBezTo>
                  <a:pt x="182" y="68"/>
                  <a:pt x="181" y="69"/>
                  <a:pt x="180" y="70"/>
                </a:cubicBezTo>
                <a:cubicBezTo>
                  <a:pt x="150" y="106"/>
                  <a:pt x="150" y="106"/>
                  <a:pt x="150" y="106"/>
                </a:cubicBezTo>
                <a:cubicBezTo>
                  <a:pt x="149" y="108"/>
                  <a:pt x="147" y="108"/>
                  <a:pt x="146" y="108"/>
                </a:cubicBezTo>
                <a:cubicBezTo>
                  <a:pt x="144" y="108"/>
                  <a:pt x="142" y="108"/>
                  <a:pt x="141" y="106"/>
                </a:cubicBezTo>
                <a:cubicBezTo>
                  <a:pt x="111" y="70"/>
                  <a:pt x="111" y="70"/>
                  <a:pt x="111" y="70"/>
                </a:cubicBezTo>
                <a:cubicBezTo>
                  <a:pt x="110" y="69"/>
                  <a:pt x="109" y="68"/>
                  <a:pt x="109" y="66"/>
                </a:cubicBezTo>
                <a:cubicBezTo>
                  <a:pt x="109" y="64"/>
                  <a:pt x="110" y="63"/>
                  <a:pt x="111" y="62"/>
                </a:cubicBezTo>
                <a:cubicBezTo>
                  <a:pt x="112" y="61"/>
                  <a:pt x="114" y="60"/>
                  <a:pt x="115" y="60"/>
                </a:cubicBezTo>
                <a:cubicBezTo>
                  <a:pt x="133" y="60"/>
                  <a:pt x="133" y="60"/>
                  <a:pt x="133" y="60"/>
                </a:cubicBezTo>
                <a:cubicBezTo>
                  <a:pt x="133" y="24"/>
                  <a:pt x="133" y="24"/>
                  <a:pt x="133" y="24"/>
                </a:cubicBezTo>
                <a:cubicBezTo>
                  <a:pt x="79" y="24"/>
                  <a:pt x="79" y="24"/>
                  <a:pt x="79" y="24"/>
                </a:cubicBezTo>
                <a:cubicBezTo>
                  <a:pt x="78" y="24"/>
                  <a:pt x="77" y="23"/>
                  <a:pt x="77" y="23"/>
                </a:cubicBezTo>
                <a:cubicBezTo>
                  <a:pt x="61" y="4"/>
                  <a:pt x="61" y="4"/>
                  <a:pt x="61" y="4"/>
                </a:cubicBezTo>
                <a:cubicBezTo>
                  <a:pt x="61" y="4"/>
                  <a:pt x="61" y="3"/>
                  <a:pt x="61" y="3"/>
                </a:cubicBezTo>
                <a:cubicBezTo>
                  <a:pt x="61" y="2"/>
                  <a:pt x="61" y="1"/>
                  <a:pt x="62" y="0"/>
                </a:cubicBezTo>
                <a:cubicBezTo>
                  <a:pt x="62" y="0"/>
                  <a:pt x="63" y="0"/>
                  <a:pt x="64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5" y="0"/>
                  <a:pt x="156" y="0"/>
                  <a:pt x="156" y="0"/>
                </a:cubicBezTo>
                <a:cubicBezTo>
                  <a:pt x="156" y="0"/>
                  <a:pt x="157" y="0"/>
                  <a:pt x="157" y="0"/>
                </a:cubicBezTo>
                <a:cubicBezTo>
                  <a:pt x="157" y="1"/>
                  <a:pt x="157" y="1"/>
                  <a:pt x="157" y="1"/>
                </a:cubicBezTo>
                <a:cubicBezTo>
                  <a:pt x="157" y="1"/>
                  <a:pt x="157" y="2"/>
                  <a:pt x="158" y="2"/>
                </a:cubicBezTo>
                <a:cubicBezTo>
                  <a:pt x="158" y="3"/>
                  <a:pt x="158" y="3"/>
                  <a:pt x="158" y="3"/>
                </a:cubicBezTo>
                <a:cubicBezTo>
                  <a:pt x="158" y="4"/>
                  <a:pt x="158" y="4"/>
                  <a:pt x="158" y="5"/>
                </a:cubicBezTo>
                <a:cubicBezTo>
                  <a:pt x="158" y="5"/>
                  <a:pt x="158" y="6"/>
                  <a:pt x="158" y="6"/>
                </a:cubicBezTo>
                <a:cubicBezTo>
                  <a:pt x="158" y="21"/>
                  <a:pt x="158" y="21"/>
                  <a:pt x="158" y="21"/>
                </a:cubicBezTo>
                <a:cubicBezTo>
                  <a:pt x="158" y="60"/>
                  <a:pt x="158" y="60"/>
                  <a:pt x="158" y="60"/>
                </a:cubicBezTo>
                <a:cubicBezTo>
                  <a:pt x="176" y="60"/>
                  <a:pt x="176" y="60"/>
                  <a:pt x="176" y="60"/>
                </a:cubicBezTo>
                <a:cubicBezTo>
                  <a:pt x="177" y="60"/>
                  <a:pt x="179" y="61"/>
                  <a:pt x="180" y="62"/>
                </a:cubicBezTo>
                <a:cubicBezTo>
                  <a:pt x="181" y="63"/>
                  <a:pt x="182" y="64"/>
                  <a:pt x="182" y="6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0" name="Freeform 120"/>
          <p:cNvSpPr>
            <a:spLocks noEditPoints="1"/>
          </p:cNvSpPr>
          <p:nvPr/>
        </p:nvSpPr>
        <p:spPr bwMode="auto">
          <a:xfrm>
            <a:off x="740541" y="2497009"/>
            <a:ext cx="162376" cy="138956"/>
          </a:xfrm>
          <a:custGeom>
            <a:avLst/>
            <a:gdLst>
              <a:gd name="T0" fmla="*/ 157 w 157"/>
              <a:gd name="T1" fmla="*/ 19 h 134"/>
              <a:gd name="T2" fmla="*/ 157 w 157"/>
              <a:gd name="T3" fmla="*/ 67 h 134"/>
              <a:gd name="T4" fmla="*/ 156 w 157"/>
              <a:gd name="T5" fmla="*/ 71 h 134"/>
              <a:gd name="T6" fmla="*/ 152 w 157"/>
              <a:gd name="T7" fmla="*/ 73 h 134"/>
              <a:gd name="T8" fmla="*/ 53 w 157"/>
              <a:gd name="T9" fmla="*/ 85 h 134"/>
              <a:gd name="T10" fmla="*/ 54 w 157"/>
              <a:gd name="T11" fmla="*/ 87 h 134"/>
              <a:gd name="T12" fmla="*/ 54 w 157"/>
              <a:gd name="T13" fmla="*/ 89 h 134"/>
              <a:gd name="T14" fmla="*/ 54 w 157"/>
              <a:gd name="T15" fmla="*/ 91 h 134"/>
              <a:gd name="T16" fmla="*/ 52 w 157"/>
              <a:gd name="T17" fmla="*/ 97 h 134"/>
              <a:gd name="T18" fmla="*/ 139 w 157"/>
              <a:gd name="T19" fmla="*/ 97 h 134"/>
              <a:gd name="T20" fmla="*/ 143 w 157"/>
              <a:gd name="T21" fmla="*/ 99 h 134"/>
              <a:gd name="T22" fmla="*/ 145 w 157"/>
              <a:gd name="T23" fmla="*/ 103 h 134"/>
              <a:gd name="T24" fmla="*/ 143 w 157"/>
              <a:gd name="T25" fmla="*/ 108 h 134"/>
              <a:gd name="T26" fmla="*/ 139 w 157"/>
              <a:gd name="T27" fmla="*/ 109 h 134"/>
              <a:gd name="T28" fmla="*/ 42 w 157"/>
              <a:gd name="T29" fmla="*/ 109 h 134"/>
              <a:gd name="T30" fmla="*/ 38 w 157"/>
              <a:gd name="T31" fmla="*/ 108 h 134"/>
              <a:gd name="T32" fmla="*/ 36 w 157"/>
              <a:gd name="T33" fmla="*/ 103 h 134"/>
              <a:gd name="T34" fmla="*/ 37 w 157"/>
              <a:gd name="T35" fmla="*/ 100 h 134"/>
              <a:gd name="T36" fmla="*/ 40 w 157"/>
              <a:gd name="T37" fmla="*/ 94 h 134"/>
              <a:gd name="T38" fmla="*/ 42 w 157"/>
              <a:gd name="T39" fmla="*/ 90 h 134"/>
              <a:gd name="T40" fmla="*/ 25 w 157"/>
              <a:gd name="T41" fmla="*/ 13 h 134"/>
              <a:gd name="T42" fmla="*/ 6 w 157"/>
              <a:gd name="T43" fmla="*/ 13 h 134"/>
              <a:gd name="T44" fmla="*/ 2 w 157"/>
              <a:gd name="T45" fmla="*/ 11 h 134"/>
              <a:gd name="T46" fmla="*/ 0 w 157"/>
              <a:gd name="T47" fmla="*/ 6 h 134"/>
              <a:gd name="T48" fmla="*/ 2 w 157"/>
              <a:gd name="T49" fmla="*/ 2 h 134"/>
              <a:gd name="T50" fmla="*/ 6 w 157"/>
              <a:gd name="T51" fmla="*/ 0 h 134"/>
              <a:gd name="T52" fmla="*/ 30 w 157"/>
              <a:gd name="T53" fmla="*/ 0 h 134"/>
              <a:gd name="T54" fmla="*/ 33 w 157"/>
              <a:gd name="T55" fmla="*/ 1 h 134"/>
              <a:gd name="T56" fmla="*/ 35 w 157"/>
              <a:gd name="T57" fmla="*/ 3 h 134"/>
              <a:gd name="T58" fmla="*/ 36 w 157"/>
              <a:gd name="T59" fmla="*/ 5 h 134"/>
              <a:gd name="T60" fmla="*/ 37 w 157"/>
              <a:gd name="T61" fmla="*/ 7 h 134"/>
              <a:gd name="T62" fmla="*/ 37 w 157"/>
              <a:gd name="T63" fmla="*/ 10 h 134"/>
              <a:gd name="T64" fmla="*/ 38 w 157"/>
              <a:gd name="T65" fmla="*/ 13 h 134"/>
              <a:gd name="T66" fmla="*/ 151 w 157"/>
              <a:gd name="T67" fmla="*/ 13 h 134"/>
              <a:gd name="T68" fmla="*/ 155 w 157"/>
              <a:gd name="T69" fmla="*/ 14 h 134"/>
              <a:gd name="T70" fmla="*/ 157 w 157"/>
              <a:gd name="T71" fmla="*/ 19 h 134"/>
              <a:gd name="T72" fmla="*/ 57 w 157"/>
              <a:gd name="T73" fmla="*/ 113 h 134"/>
              <a:gd name="T74" fmla="*/ 60 w 157"/>
              <a:gd name="T75" fmla="*/ 121 h 134"/>
              <a:gd name="T76" fmla="*/ 57 w 157"/>
              <a:gd name="T77" fmla="*/ 130 h 134"/>
              <a:gd name="T78" fmla="*/ 48 w 157"/>
              <a:gd name="T79" fmla="*/ 134 h 134"/>
              <a:gd name="T80" fmla="*/ 40 w 157"/>
              <a:gd name="T81" fmla="*/ 130 h 134"/>
              <a:gd name="T82" fmla="*/ 36 w 157"/>
              <a:gd name="T83" fmla="*/ 121 h 134"/>
              <a:gd name="T84" fmla="*/ 40 w 157"/>
              <a:gd name="T85" fmla="*/ 113 h 134"/>
              <a:gd name="T86" fmla="*/ 48 w 157"/>
              <a:gd name="T87" fmla="*/ 109 h 134"/>
              <a:gd name="T88" fmla="*/ 57 w 157"/>
              <a:gd name="T89" fmla="*/ 113 h 134"/>
              <a:gd name="T90" fmla="*/ 142 w 157"/>
              <a:gd name="T91" fmla="*/ 113 h 134"/>
              <a:gd name="T92" fmla="*/ 145 w 157"/>
              <a:gd name="T93" fmla="*/ 121 h 134"/>
              <a:gd name="T94" fmla="*/ 142 w 157"/>
              <a:gd name="T95" fmla="*/ 130 h 134"/>
              <a:gd name="T96" fmla="*/ 133 w 157"/>
              <a:gd name="T97" fmla="*/ 134 h 134"/>
              <a:gd name="T98" fmla="*/ 125 w 157"/>
              <a:gd name="T99" fmla="*/ 130 h 134"/>
              <a:gd name="T100" fmla="*/ 121 w 157"/>
              <a:gd name="T101" fmla="*/ 121 h 134"/>
              <a:gd name="T102" fmla="*/ 125 w 157"/>
              <a:gd name="T103" fmla="*/ 113 h 134"/>
              <a:gd name="T104" fmla="*/ 133 w 157"/>
              <a:gd name="T105" fmla="*/ 109 h 134"/>
              <a:gd name="T106" fmla="*/ 142 w 157"/>
              <a:gd name="T107" fmla="*/ 11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57" h="134">
                <a:moveTo>
                  <a:pt x="157" y="19"/>
                </a:moveTo>
                <a:cubicBezTo>
                  <a:pt x="157" y="67"/>
                  <a:pt x="157" y="67"/>
                  <a:pt x="157" y="67"/>
                </a:cubicBezTo>
                <a:cubicBezTo>
                  <a:pt x="157" y="69"/>
                  <a:pt x="157" y="70"/>
                  <a:pt x="156" y="71"/>
                </a:cubicBezTo>
                <a:cubicBezTo>
                  <a:pt x="155" y="72"/>
                  <a:pt x="153" y="73"/>
                  <a:pt x="152" y="73"/>
                </a:cubicBezTo>
                <a:cubicBezTo>
                  <a:pt x="53" y="85"/>
                  <a:pt x="53" y="85"/>
                  <a:pt x="53" y="85"/>
                </a:cubicBezTo>
                <a:cubicBezTo>
                  <a:pt x="53" y="85"/>
                  <a:pt x="53" y="86"/>
                  <a:pt x="54" y="87"/>
                </a:cubicBezTo>
                <a:cubicBezTo>
                  <a:pt x="54" y="88"/>
                  <a:pt x="54" y="88"/>
                  <a:pt x="54" y="89"/>
                </a:cubicBezTo>
                <a:cubicBezTo>
                  <a:pt x="54" y="90"/>
                  <a:pt x="54" y="91"/>
                  <a:pt x="54" y="91"/>
                </a:cubicBezTo>
                <a:cubicBezTo>
                  <a:pt x="54" y="92"/>
                  <a:pt x="54" y="94"/>
                  <a:pt x="52" y="97"/>
                </a:cubicBezTo>
                <a:cubicBezTo>
                  <a:pt x="139" y="97"/>
                  <a:pt x="139" y="97"/>
                  <a:pt x="139" y="97"/>
                </a:cubicBezTo>
                <a:cubicBezTo>
                  <a:pt x="141" y="97"/>
                  <a:pt x="142" y="98"/>
                  <a:pt x="143" y="99"/>
                </a:cubicBezTo>
                <a:cubicBezTo>
                  <a:pt x="145" y="100"/>
                  <a:pt x="145" y="102"/>
                  <a:pt x="145" y="103"/>
                </a:cubicBezTo>
                <a:cubicBezTo>
                  <a:pt x="145" y="105"/>
                  <a:pt x="145" y="106"/>
                  <a:pt x="143" y="108"/>
                </a:cubicBezTo>
                <a:cubicBezTo>
                  <a:pt x="142" y="109"/>
                  <a:pt x="141" y="109"/>
                  <a:pt x="139" y="109"/>
                </a:cubicBezTo>
                <a:cubicBezTo>
                  <a:pt x="42" y="109"/>
                  <a:pt x="42" y="109"/>
                  <a:pt x="42" y="109"/>
                </a:cubicBezTo>
                <a:cubicBezTo>
                  <a:pt x="41" y="109"/>
                  <a:pt x="39" y="109"/>
                  <a:pt x="38" y="108"/>
                </a:cubicBezTo>
                <a:cubicBezTo>
                  <a:pt x="37" y="106"/>
                  <a:pt x="36" y="105"/>
                  <a:pt x="36" y="103"/>
                </a:cubicBezTo>
                <a:cubicBezTo>
                  <a:pt x="36" y="102"/>
                  <a:pt x="37" y="101"/>
                  <a:pt x="37" y="100"/>
                </a:cubicBezTo>
                <a:cubicBezTo>
                  <a:pt x="38" y="98"/>
                  <a:pt x="39" y="96"/>
                  <a:pt x="40" y="94"/>
                </a:cubicBezTo>
                <a:cubicBezTo>
                  <a:pt x="41" y="92"/>
                  <a:pt x="42" y="91"/>
                  <a:pt x="42" y="90"/>
                </a:cubicBezTo>
                <a:cubicBezTo>
                  <a:pt x="25" y="13"/>
                  <a:pt x="25" y="13"/>
                  <a:pt x="25" y="13"/>
                </a:cubicBezTo>
                <a:cubicBezTo>
                  <a:pt x="6" y="13"/>
                  <a:pt x="6" y="13"/>
                  <a:pt x="6" y="13"/>
                </a:cubicBezTo>
                <a:cubicBezTo>
                  <a:pt x="4" y="13"/>
                  <a:pt x="3" y="12"/>
                  <a:pt x="2" y="11"/>
                </a:cubicBezTo>
                <a:cubicBezTo>
                  <a:pt x="1" y="10"/>
                  <a:pt x="0" y="8"/>
                  <a:pt x="0" y="6"/>
                </a:cubicBezTo>
                <a:cubicBezTo>
                  <a:pt x="0" y="5"/>
                  <a:pt x="1" y="3"/>
                  <a:pt x="2" y="2"/>
                </a:cubicBezTo>
                <a:cubicBezTo>
                  <a:pt x="3" y="1"/>
                  <a:pt x="4" y="0"/>
                  <a:pt x="6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1" y="0"/>
                  <a:pt x="32" y="1"/>
                  <a:pt x="33" y="1"/>
                </a:cubicBezTo>
                <a:cubicBezTo>
                  <a:pt x="34" y="1"/>
                  <a:pt x="34" y="2"/>
                  <a:pt x="35" y="3"/>
                </a:cubicBezTo>
                <a:cubicBezTo>
                  <a:pt x="35" y="3"/>
                  <a:pt x="36" y="4"/>
                  <a:pt x="36" y="5"/>
                </a:cubicBezTo>
                <a:cubicBezTo>
                  <a:pt x="36" y="6"/>
                  <a:pt x="37" y="7"/>
                  <a:pt x="37" y="7"/>
                </a:cubicBezTo>
                <a:cubicBezTo>
                  <a:pt x="37" y="8"/>
                  <a:pt x="37" y="9"/>
                  <a:pt x="37" y="10"/>
                </a:cubicBezTo>
                <a:cubicBezTo>
                  <a:pt x="37" y="11"/>
                  <a:pt x="38" y="12"/>
                  <a:pt x="38" y="13"/>
                </a:cubicBezTo>
                <a:cubicBezTo>
                  <a:pt x="151" y="13"/>
                  <a:pt x="151" y="13"/>
                  <a:pt x="151" y="13"/>
                </a:cubicBezTo>
                <a:cubicBezTo>
                  <a:pt x="153" y="13"/>
                  <a:pt x="154" y="13"/>
                  <a:pt x="155" y="14"/>
                </a:cubicBezTo>
                <a:cubicBezTo>
                  <a:pt x="157" y="16"/>
                  <a:pt x="157" y="17"/>
                  <a:pt x="157" y="19"/>
                </a:cubicBezTo>
                <a:close/>
                <a:moveTo>
                  <a:pt x="57" y="113"/>
                </a:moveTo>
                <a:cubicBezTo>
                  <a:pt x="59" y="115"/>
                  <a:pt x="60" y="118"/>
                  <a:pt x="60" y="121"/>
                </a:cubicBezTo>
                <a:cubicBezTo>
                  <a:pt x="60" y="125"/>
                  <a:pt x="59" y="128"/>
                  <a:pt x="57" y="130"/>
                </a:cubicBezTo>
                <a:cubicBezTo>
                  <a:pt x="55" y="132"/>
                  <a:pt x="52" y="134"/>
                  <a:pt x="48" y="134"/>
                </a:cubicBezTo>
                <a:cubicBezTo>
                  <a:pt x="45" y="134"/>
                  <a:pt x="42" y="132"/>
                  <a:pt x="40" y="130"/>
                </a:cubicBezTo>
                <a:cubicBezTo>
                  <a:pt x="37" y="128"/>
                  <a:pt x="36" y="125"/>
                  <a:pt x="36" y="121"/>
                </a:cubicBezTo>
                <a:cubicBezTo>
                  <a:pt x="36" y="118"/>
                  <a:pt x="37" y="115"/>
                  <a:pt x="40" y="113"/>
                </a:cubicBezTo>
                <a:cubicBezTo>
                  <a:pt x="42" y="111"/>
                  <a:pt x="45" y="109"/>
                  <a:pt x="48" y="109"/>
                </a:cubicBezTo>
                <a:cubicBezTo>
                  <a:pt x="52" y="109"/>
                  <a:pt x="55" y="111"/>
                  <a:pt x="57" y="113"/>
                </a:cubicBezTo>
                <a:close/>
                <a:moveTo>
                  <a:pt x="142" y="113"/>
                </a:moveTo>
                <a:cubicBezTo>
                  <a:pt x="144" y="115"/>
                  <a:pt x="145" y="118"/>
                  <a:pt x="145" y="121"/>
                </a:cubicBezTo>
                <a:cubicBezTo>
                  <a:pt x="145" y="125"/>
                  <a:pt x="144" y="128"/>
                  <a:pt x="142" y="130"/>
                </a:cubicBezTo>
                <a:cubicBezTo>
                  <a:pt x="139" y="132"/>
                  <a:pt x="136" y="134"/>
                  <a:pt x="133" y="134"/>
                </a:cubicBezTo>
                <a:cubicBezTo>
                  <a:pt x="130" y="134"/>
                  <a:pt x="127" y="132"/>
                  <a:pt x="125" y="130"/>
                </a:cubicBezTo>
                <a:cubicBezTo>
                  <a:pt x="122" y="128"/>
                  <a:pt x="121" y="125"/>
                  <a:pt x="121" y="121"/>
                </a:cubicBezTo>
                <a:cubicBezTo>
                  <a:pt x="121" y="118"/>
                  <a:pt x="122" y="115"/>
                  <a:pt x="125" y="113"/>
                </a:cubicBezTo>
                <a:cubicBezTo>
                  <a:pt x="127" y="111"/>
                  <a:pt x="130" y="109"/>
                  <a:pt x="133" y="109"/>
                </a:cubicBezTo>
                <a:cubicBezTo>
                  <a:pt x="136" y="109"/>
                  <a:pt x="139" y="111"/>
                  <a:pt x="142" y="11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1" name="Freeform 121"/>
          <p:cNvSpPr>
            <a:spLocks/>
          </p:cNvSpPr>
          <p:nvPr/>
        </p:nvSpPr>
        <p:spPr bwMode="auto">
          <a:xfrm>
            <a:off x="946633" y="2484519"/>
            <a:ext cx="162376" cy="138956"/>
          </a:xfrm>
          <a:custGeom>
            <a:avLst/>
            <a:gdLst>
              <a:gd name="T0" fmla="*/ 157 w 157"/>
              <a:gd name="T1" fmla="*/ 46 h 133"/>
              <a:gd name="T2" fmla="*/ 157 w 157"/>
              <a:gd name="T3" fmla="*/ 112 h 133"/>
              <a:gd name="T4" fmla="*/ 151 w 157"/>
              <a:gd name="T5" fmla="*/ 127 h 133"/>
              <a:gd name="T6" fmla="*/ 136 w 157"/>
              <a:gd name="T7" fmla="*/ 133 h 133"/>
              <a:gd name="T8" fmla="*/ 21 w 157"/>
              <a:gd name="T9" fmla="*/ 133 h 133"/>
              <a:gd name="T10" fmla="*/ 6 w 157"/>
              <a:gd name="T11" fmla="*/ 127 h 133"/>
              <a:gd name="T12" fmla="*/ 0 w 157"/>
              <a:gd name="T13" fmla="*/ 112 h 133"/>
              <a:gd name="T14" fmla="*/ 0 w 157"/>
              <a:gd name="T15" fmla="*/ 22 h 133"/>
              <a:gd name="T16" fmla="*/ 6 w 157"/>
              <a:gd name="T17" fmla="*/ 7 h 133"/>
              <a:gd name="T18" fmla="*/ 21 w 157"/>
              <a:gd name="T19" fmla="*/ 0 h 133"/>
              <a:gd name="T20" fmla="*/ 51 w 157"/>
              <a:gd name="T21" fmla="*/ 0 h 133"/>
              <a:gd name="T22" fmla="*/ 66 w 157"/>
              <a:gd name="T23" fmla="*/ 7 h 133"/>
              <a:gd name="T24" fmla="*/ 72 w 157"/>
              <a:gd name="T25" fmla="*/ 22 h 133"/>
              <a:gd name="T26" fmla="*/ 72 w 157"/>
              <a:gd name="T27" fmla="*/ 25 h 133"/>
              <a:gd name="T28" fmla="*/ 136 w 157"/>
              <a:gd name="T29" fmla="*/ 25 h 133"/>
              <a:gd name="T30" fmla="*/ 151 w 157"/>
              <a:gd name="T31" fmla="*/ 31 h 133"/>
              <a:gd name="T32" fmla="*/ 157 w 157"/>
              <a:gd name="T33" fmla="*/ 4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57" h="133">
                <a:moveTo>
                  <a:pt x="157" y="46"/>
                </a:moveTo>
                <a:cubicBezTo>
                  <a:pt x="157" y="112"/>
                  <a:pt x="157" y="112"/>
                  <a:pt x="157" y="112"/>
                </a:cubicBezTo>
                <a:cubicBezTo>
                  <a:pt x="157" y="118"/>
                  <a:pt x="155" y="123"/>
                  <a:pt x="151" y="127"/>
                </a:cubicBezTo>
                <a:cubicBezTo>
                  <a:pt x="147" y="131"/>
                  <a:pt x="142" y="133"/>
                  <a:pt x="136" y="133"/>
                </a:cubicBezTo>
                <a:cubicBezTo>
                  <a:pt x="21" y="133"/>
                  <a:pt x="21" y="133"/>
                  <a:pt x="21" y="133"/>
                </a:cubicBezTo>
                <a:cubicBezTo>
                  <a:pt x="15" y="133"/>
                  <a:pt x="10" y="131"/>
                  <a:pt x="6" y="127"/>
                </a:cubicBezTo>
                <a:cubicBezTo>
                  <a:pt x="2" y="123"/>
                  <a:pt x="0" y="118"/>
                  <a:pt x="0" y="112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6"/>
                  <a:pt x="2" y="11"/>
                  <a:pt x="6" y="7"/>
                </a:cubicBezTo>
                <a:cubicBezTo>
                  <a:pt x="10" y="2"/>
                  <a:pt x="15" y="0"/>
                  <a:pt x="2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2"/>
                  <a:pt x="66" y="7"/>
                </a:cubicBezTo>
                <a:cubicBezTo>
                  <a:pt x="70" y="11"/>
                  <a:pt x="72" y="16"/>
                  <a:pt x="72" y="22"/>
                </a:cubicBezTo>
                <a:cubicBezTo>
                  <a:pt x="72" y="25"/>
                  <a:pt x="72" y="25"/>
                  <a:pt x="72" y="25"/>
                </a:cubicBezTo>
                <a:cubicBezTo>
                  <a:pt x="136" y="25"/>
                  <a:pt x="136" y="25"/>
                  <a:pt x="136" y="25"/>
                </a:cubicBezTo>
                <a:cubicBezTo>
                  <a:pt x="142" y="25"/>
                  <a:pt x="147" y="27"/>
                  <a:pt x="151" y="31"/>
                </a:cubicBezTo>
                <a:cubicBezTo>
                  <a:pt x="155" y="35"/>
                  <a:pt x="157" y="40"/>
                  <a:pt x="157" y="4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Freeform 122"/>
          <p:cNvSpPr>
            <a:spLocks noEditPoints="1"/>
          </p:cNvSpPr>
          <p:nvPr/>
        </p:nvSpPr>
        <p:spPr bwMode="auto">
          <a:xfrm>
            <a:off x="1152728" y="2484519"/>
            <a:ext cx="182673" cy="138956"/>
          </a:xfrm>
          <a:custGeom>
            <a:avLst/>
            <a:gdLst>
              <a:gd name="T0" fmla="*/ 145 w 177"/>
              <a:gd name="T1" fmla="*/ 46 h 133"/>
              <a:gd name="T2" fmla="*/ 145 w 177"/>
              <a:gd name="T3" fmla="*/ 61 h 133"/>
              <a:gd name="T4" fmla="*/ 66 w 177"/>
              <a:gd name="T5" fmla="*/ 61 h 133"/>
              <a:gd name="T6" fmla="*/ 48 w 177"/>
              <a:gd name="T7" fmla="*/ 65 h 133"/>
              <a:gd name="T8" fmla="*/ 32 w 177"/>
              <a:gd name="T9" fmla="*/ 77 h 133"/>
              <a:gd name="T10" fmla="*/ 0 w 177"/>
              <a:gd name="T11" fmla="*/ 114 h 133"/>
              <a:gd name="T12" fmla="*/ 0 w 177"/>
              <a:gd name="T13" fmla="*/ 115 h 133"/>
              <a:gd name="T14" fmla="*/ 0 w 177"/>
              <a:gd name="T15" fmla="*/ 113 h 133"/>
              <a:gd name="T16" fmla="*/ 0 w 177"/>
              <a:gd name="T17" fmla="*/ 112 h 133"/>
              <a:gd name="T18" fmla="*/ 0 w 177"/>
              <a:gd name="T19" fmla="*/ 22 h 133"/>
              <a:gd name="T20" fmla="*/ 6 w 177"/>
              <a:gd name="T21" fmla="*/ 7 h 133"/>
              <a:gd name="T22" fmla="*/ 21 w 177"/>
              <a:gd name="T23" fmla="*/ 0 h 133"/>
              <a:gd name="T24" fmla="*/ 51 w 177"/>
              <a:gd name="T25" fmla="*/ 0 h 133"/>
              <a:gd name="T26" fmla="*/ 66 w 177"/>
              <a:gd name="T27" fmla="*/ 7 h 133"/>
              <a:gd name="T28" fmla="*/ 72 w 177"/>
              <a:gd name="T29" fmla="*/ 22 h 133"/>
              <a:gd name="T30" fmla="*/ 72 w 177"/>
              <a:gd name="T31" fmla="*/ 25 h 133"/>
              <a:gd name="T32" fmla="*/ 124 w 177"/>
              <a:gd name="T33" fmla="*/ 25 h 133"/>
              <a:gd name="T34" fmla="*/ 139 w 177"/>
              <a:gd name="T35" fmla="*/ 31 h 133"/>
              <a:gd name="T36" fmla="*/ 145 w 177"/>
              <a:gd name="T37" fmla="*/ 46 h 133"/>
              <a:gd name="T38" fmla="*/ 177 w 177"/>
              <a:gd name="T39" fmla="*/ 78 h 133"/>
              <a:gd name="T40" fmla="*/ 174 w 177"/>
              <a:gd name="T41" fmla="*/ 84 h 133"/>
              <a:gd name="T42" fmla="*/ 143 w 177"/>
              <a:gd name="T43" fmla="*/ 122 h 133"/>
              <a:gd name="T44" fmla="*/ 131 w 177"/>
              <a:gd name="T45" fmla="*/ 130 h 133"/>
              <a:gd name="T46" fmla="*/ 118 w 177"/>
              <a:gd name="T47" fmla="*/ 133 h 133"/>
              <a:gd name="T48" fmla="*/ 15 w 177"/>
              <a:gd name="T49" fmla="*/ 133 h 133"/>
              <a:gd name="T50" fmla="*/ 9 w 177"/>
              <a:gd name="T51" fmla="*/ 132 h 133"/>
              <a:gd name="T52" fmla="*/ 7 w 177"/>
              <a:gd name="T53" fmla="*/ 128 h 133"/>
              <a:gd name="T54" fmla="*/ 10 w 177"/>
              <a:gd name="T55" fmla="*/ 122 h 133"/>
              <a:gd name="T56" fmla="*/ 41 w 177"/>
              <a:gd name="T57" fmla="*/ 84 h 133"/>
              <a:gd name="T58" fmla="*/ 53 w 177"/>
              <a:gd name="T59" fmla="*/ 76 h 133"/>
              <a:gd name="T60" fmla="*/ 66 w 177"/>
              <a:gd name="T61" fmla="*/ 73 h 133"/>
              <a:gd name="T62" fmla="*/ 169 w 177"/>
              <a:gd name="T63" fmla="*/ 73 h 133"/>
              <a:gd name="T64" fmla="*/ 175 w 177"/>
              <a:gd name="T65" fmla="*/ 74 h 133"/>
              <a:gd name="T66" fmla="*/ 177 w 177"/>
              <a:gd name="T67" fmla="*/ 78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7" h="133">
                <a:moveTo>
                  <a:pt x="145" y="46"/>
                </a:moveTo>
                <a:cubicBezTo>
                  <a:pt x="145" y="61"/>
                  <a:pt x="145" y="61"/>
                  <a:pt x="145" y="61"/>
                </a:cubicBezTo>
                <a:cubicBezTo>
                  <a:pt x="66" y="61"/>
                  <a:pt x="66" y="61"/>
                  <a:pt x="66" y="61"/>
                </a:cubicBezTo>
                <a:cubicBezTo>
                  <a:pt x="60" y="61"/>
                  <a:pt x="54" y="62"/>
                  <a:pt x="48" y="65"/>
                </a:cubicBezTo>
                <a:cubicBezTo>
                  <a:pt x="41" y="68"/>
                  <a:pt x="36" y="72"/>
                  <a:pt x="32" y="77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14"/>
                  <a:pt x="0" y="114"/>
                  <a:pt x="0" y="113"/>
                </a:cubicBezTo>
                <a:cubicBezTo>
                  <a:pt x="0" y="113"/>
                  <a:pt x="0" y="113"/>
                  <a:pt x="0" y="112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6"/>
                  <a:pt x="2" y="11"/>
                  <a:pt x="6" y="7"/>
                </a:cubicBezTo>
                <a:cubicBezTo>
                  <a:pt x="10" y="2"/>
                  <a:pt x="15" y="0"/>
                  <a:pt x="2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2"/>
                  <a:pt x="66" y="7"/>
                </a:cubicBezTo>
                <a:cubicBezTo>
                  <a:pt x="70" y="11"/>
                  <a:pt x="72" y="16"/>
                  <a:pt x="72" y="22"/>
                </a:cubicBezTo>
                <a:cubicBezTo>
                  <a:pt x="72" y="25"/>
                  <a:pt x="72" y="25"/>
                  <a:pt x="72" y="25"/>
                </a:cubicBezTo>
                <a:cubicBezTo>
                  <a:pt x="124" y="25"/>
                  <a:pt x="124" y="25"/>
                  <a:pt x="124" y="25"/>
                </a:cubicBezTo>
                <a:cubicBezTo>
                  <a:pt x="130" y="25"/>
                  <a:pt x="135" y="27"/>
                  <a:pt x="139" y="31"/>
                </a:cubicBezTo>
                <a:cubicBezTo>
                  <a:pt x="143" y="35"/>
                  <a:pt x="145" y="40"/>
                  <a:pt x="145" y="46"/>
                </a:cubicBezTo>
                <a:close/>
                <a:moveTo>
                  <a:pt x="177" y="78"/>
                </a:moveTo>
                <a:cubicBezTo>
                  <a:pt x="177" y="80"/>
                  <a:pt x="176" y="82"/>
                  <a:pt x="174" y="84"/>
                </a:cubicBezTo>
                <a:cubicBezTo>
                  <a:pt x="143" y="122"/>
                  <a:pt x="143" y="122"/>
                  <a:pt x="143" y="122"/>
                </a:cubicBezTo>
                <a:cubicBezTo>
                  <a:pt x="140" y="125"/>
                  <a:pt x="136" y="128"/>
                  <a:pt x="131" y="130"/>
                </a:cubicBezTo>
                <a:cubicBezTo>
                  <a:pt x="126" y="132"/>
                  <a:pt x="122" y="133"/>
                  <a:pt x="118" y="133"/>
                </a:cubicBezTo>
                <a:cubicBezTo>
                  <a:pt x="15" y="133"/>
                  <a:pt x="15" y="133"/>
                  <a:pt x="15" y="133"/>
                </a:cubicBezTo>
                <a:cubicBezTo>
                  <a:pt x="13" y="133"/>
                  <a:pt x="11" y="133"/>
                  <a:pt x="9" y="132"/>
                </a:cubicBezTo>
                <a:cubicBezTo>
                  <a:pt x="7" y="131"/>
                  <a:pt x="7" y="130"/>
                  <a:pt x="7" y="128"/>
                </a:cubicBezTo>
                <a:cubicBezTo>
                  <a:pt x="7" y="126"/>
                  <a:pt x="8" y="124"/>
                  <a:pt x="10" y="122"/>
                </a:cubicBezTo>
                <a:cubicBezTo>
                  <a:pt x="41" y="84"/>
                  <a:pt x="41" y="84"/>
                  <a:pt x="41" y="84"/>
                </a:cubicBezTo>
                <a:cubicBezTo>
                  <a:pt x="44" y="81"/>
                  <a:pt x="48" y="79"/>
                  <a:pt x="53" y="76"/>
                </a:cubicBezTo>
                <a:cubicBezTo>
                  <a:pt x="58" y="74"/>
                  <a:pt x="62" y="73"/>
                  <a:pt x="66" y="73"/>
                </a:cubicBezTo>
                <a:cubicBezTo>
                  <a:pt x="169" y="73"/>
                  <a:pt x="169" y="73"/>
                  <a:pt x="169" y="73"/>
                </a:cubicBezTo>
                <a:cubicBezTo>
                  <a:pt x="171" y="73"/>
                  <a:pt x="173" y="73"/>
                  <a:pt x="175" y="74"/>
                </a:cubicBezTo>
                <a:cubicBezTo>
                  <a:pt x="177" y="75"/>
                  <a:pt x="177" y="76"/>
                  <a:pt x="177" y="7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Freeform 123"/>
          <p:cNvSpPr>
            <a:spLocks/>
          </p:cNvSpPr>
          <p:nvPr/>
        </p:nvSpPr>
        <p:spPr bwMode="auto">
          <a:xfrm>
            <a:off x="1390045" y="2473588"/>
            <a:ext cx="62452" cy="174866"/>
          </a:xfrm>
          <a:custGeom>
            <a:avLst/>
            <a:gdLst>
              <a:gd name="T0" fmla="*/ 60 w 60"/>
              <a:gd name="T1" fmla="*/ 30 h 170"/>
              <a:gd name="T2" fmla="*/ 59 w 60"/>
              <a:gd name="T3" fmla="*/ 35 h 170"/>
              <a:gd name="T4" fmla="*/ 54 w 60"/>
              <a:gd name="T5" fmla="*/ 37 h 170"/>
              <a:gd name="T6" fmla="*/ 42 w 60"/>
              <a:gd name="T7" fmla="*/ 37 h 170"/>
              <a:gd name="T8" fmla="*/ 42 w 60"/>
              <a:gd name="T9" fmla="*/ 133 h 170"/>
              <a:gd name="T10" fmla="*/ 54 w 60"/>
              <a:gd name="T11" fmla="*/ 133 h 170"/>
              <a:gd name="T12" fmla="*/ 59 w 60"/>
              <a:gd name="T13" fmla="*/ 135 h 170"/>
              <a:gd name="T14" fmla="*/ 60 w 60"/>
              <a:gd name="T15" fmla="*/ 139 h 170"/>
              <a:gd name="T16" fmla="*/ 59 w 60"/>
              <a:gd name="T17" fmla="*/ 144 h 170"/>
              <a:gd name="T18" fmla="*/ 34 w 60"/>
              <a:gd name="T19" fmla="*/ 168 h 170"/>
              <a:gd name="T20" fmla="*/ 30 w 60"/>
              <a:gd name="T21" fmla="*/ 170 h 170"/>
              <a:gd name="T22" fmla="*/ 26 w 60"/>
              <a:gd name="T23" fmla="*/ 168 h 170"/>
              <a:gd name="T24" fmla="*/ 2 w 60"/>
              <a:gd name="T25" fmla="*/ 144 h 170"/>
              <a:gd name="T26" fmla="*/ 0 w 60"/>
              <a:gd name="T27" fmla="*/ 139 h 170"/>
              <a:gd name="T28" fmla="*/ 2 w 60"/>
              <a:gd name="T29" fmla="*/ 135 h 170"/>
              <a:gd name="T30" fmla="*/ 6 w 60"/>
              <a:gd name="T31" fmla="*/ 133 h 170"/>
              <a:gd name="T32" fmla="*/ 18 w 60"/>
              <a:gd name="T33" fmla="*/ 133 h 170"/>
              <a:gd name="T34" fmla="*/ 18 w 60"/>
              <a:gd name="T35" fmla="*/ 37 h 170"/>
              <a:gd name="T36" fmla="*/ 6 w 60"/>
              <a:gd name="T37" fmla="*/ 37 h 170"/>
              <a:gd name="T38" fmla="*/ 2 w 60"/>
              <a:gd name="T39" fmla="*/ 35 h 170"/>
              <a:gd name="T40" fmla="*/ 0 w 60"/>
              <a:gd name="T41" fmla="*/ 30 h 170"/>
              <a:gd name="T42" fmla="*/ 2 w 60"/>
              <a:gd name="T43" fmla="*/ 26 h 170"/>
              <a:gd name="T44" fmla="*/ 26 w 60"/>
              <a:gd name="T45" fmla="*/ 2 h 170"/>
              <a:gd name="T46" fmla="*/ 30 w 60"/>
              <a:gd name="T47" fmla="*/ 0 h 170"/>
              <a:gd name="T48" fmla="*/ 34 w 60"/>
              <a:gd name="T49" fmla="*/ 2 h 170"/>
              <a:gd name="T50" fmla="*/ 59 w 60"/>
              <a:gd name="T51" fmla="*/ 26 h 170"/>
              <a:gd name="T52" fmla="*/ 60 w 60"/>
              <a:gd name="T53" fmla="*/ 3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170">
                <a:moveTo>
                  <a:pt x="60" y="30"/>
                </a:moveTo>
                <a:cubicBezTo>
                  <a:pt x="60" y="32"/>
                  <a:pt x="60" y="34"/>
                  <a:pt x="59" y="35"/>
                </a:cubicBezTo>
                <a:cubicBezTo>
                  <a:pt x="57" y="36"/>
                  <a:pt x="56" y="37"/>
                  <a:pt x="54" y="37"/>
                </a:cubicBezTo>
                <a:cubicBezTo>
                  <a:pt x="42" y="37"/>
                  <a:pt x="42" y="37"/>
                  <a:pt x="42" y="37"/>
                </a:cubicBezTo>
                <a:cubicBezTo>
                  <a:pt x="42" y="133"/>
                  <a:pt x="42" y="133"/>
                  <a:pt x="42" y="133"/>
                </a:cubicBezTo>
                <a:cubicBezTo>
                  <a:pt x="54" y="133"/>
                  <a:pt x="54" y="133"/>
                  <a:pt x="54" y="133"/>
                </a:cubicBezTo>
                <a:cubicBezTo>
                  <a:pt x="56" y="133"/>
                  <a:pt x="57" y="134"/>
                  <a:pt x="59" y="135"/>
                </a:cubicBezTo>
                <a:cubicBezTo>
                  <a:pt x="60" y="136"/>
                  <a:pt x="60" y="138"/>
                  <a:pt x="60" y="139"/>
                </a:cubicBezTo>
                <a:cubicBezTo>
                  <a:pt x="60" y="141"/>
                  <a:pt x="60" y="142"/>
                  <a:pt x="59" y="144"/>
                </a:cubicBezTo>
                <a:cubicBezTo>
                  <a:pt x="34" y="168"/>
                  <a:pt x="34" y="168"/>
                  <a:pt x="34" y="168"/>
                </a:cubicBezTo>
                <a:cubicBezTo>
                  <a:pt x="33" y="169"/>
                  <a:pt x="32" y="170"/>
                  <a:pt x="30" y="170"/>
                </a:cubicBezTo>
                <a:cubicBezTo>
                  <a:pt x="28" y="170"/>
                  <a:pt x="27" y="169"/>
                  <a:pt x="26" y="168"/>
                </a:cubicBezTo>
                <a:cubicBezTo>
                  <a:pt x="2" y="144"/>
                  <a:pt x="2" y="144"/>
                  <a:pt x="2" y="144"/>
                </a:cubicBezTo>
                <a:cubicBezTo>
                  <a:pt x="0" y="142"/>
                  <a:pt x="0" y="141"/>
                  <a:pt x="0" y="139"/>
                </a:cubicBezTo>
                <a:cubicBezTo>
                  <a:pt x="0" y="138"/>
                  <a:pt x="0" y="136"/>
                  <a:pt x="2" y="135"/>
                </a:cubicBezTo>
                <a:cubicBezTo>
                  <a:pt x="3" y="134"/>
                  <a:pt x="4" y="133"/>
                  <a:pt x="6" y="133"/>
                </a:cubicBezTo>
                <a:cubicBezTo>
                  <a:pt x="18" y="133"/>
                  <a:pt x="18" y="133"/>
                  <a:pt x="18" y="133"/>
                </a:cubicBezTo>
                <a:cubicBezTo>
                  <a:pt x="18" y="37"/>
                  <a:pt x="18" y="37"/>
                  <a:pt x="18" y="37"/>
                </a:cubicBezTo>
                <a:cubicBezTo>
                  <a:pt x="6" y="37"/>
                  <a:pt x="6" y="37"/>
                  <a:pt x="6" y="37"/>
                </a:cubicBezTo>
                <a:cubicBezTo>
                  <a:pt x="4" y="37"/>
                  <a:pt x="3" y="36"/>
                  <a:pt x="2" y="35"/>
                </a:cubicBezTo>
                <a:cubicBezTo>
                  <a:pt x="0" y="34"/>
                  <a:pt x="0" y="32"/>
                  <a:pt x="0" y="30"/>
                </a:cubicBezTo>
                <a:cubicBezTo>
                  <a:pt x="0" y="29"/>
                  <a:pt x="0" y="27"/>
                  <a:pt x="2" y="26"/>
                </a:cubicBezTo>
                <a:cubicBezTo>
                  <a:pt x="26" y="2"/>
                  <a:pt x="26" y="2"/>
                  <a:pt x="26" y="2"/>
                </a:cubicBezTo>
                <a:cubicBezTo>
                  <a:pt x="27" y="1"/>
                  <a:pt x="28" y="0"/>
                  <a:pt x="30" y="0"/>
                </a:cubicBezTo>
                <a:cubicBezTo>
                  <a:pt x="32" y="0"/>
                  <a:pt x="33" y="1"/>
                  <a:pt x="34" y="2"/>
                </a:cubicBezTo>
                <a:cubicBezTo>
                  <a:pt x="59" y="26"/>
                  <a:pt x="59" y="26"/>
                  <a:pt x="59" y="26"/>
                </a:cubicBezTo>
                <a:cubicBezTo>
                  <a:pt x="60" y="27"/>
                  <a:pt x="60" y="29"/>
                  <a:pt x="60" y="3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Freeform 124"/>
          <p:cNvSpPr>
            <a:spLocks/>
          </p:cNvSpPr>
          <p:nvPr/>
        </p:nvSpPr>
        <p:spPr bwMode="auto">
          <a:xfrm>
            <a:off x="1500897" y="2529795"/>
            <a:ext cx="176428" cy="62452"/>
          </a:xfrm>
          <a:custGeom>
            <a:avLst/>
            <a:gdLst>
              <a:gd name="T0" fmla="*/ 169 w 169"/>
              <a:gd name="T1" fmla="*/ 30 h 60"/>
              <a:gd name="T2" fmla="*/ 168 w 169"/>
              <a:gd name="T3" fmla="*/ 34 h 60"/>
              <a:gd name="T4" fmla="*/ 143 w 169"/>
              <a:gd name="T5" fmla="*/ 58 h 60"/>
              <a:gd name="T6" fmla="*/ 139 w 169"/>
              <a:gd name="T7" fmla="*/ 60 h 60"/>
              <a:gd name="T8" fmla="*/ 135 w 169"/>
              <a:gd name="T9" fmla="*/ 58 h 60"/>
              <a:gd name="T10" fmla="*/ 133 w 169"/>
              <a:gd name="T11" fmla="*/ 54 h 60"/>
              <a:gd name="T12" fmla="*/ 133 w 169"/>
              <a:gd name="T13" fmla="*/ 42 h 60"/>
              <a:gd name="T14" fmla="*/ 36 w 169"/>
              <a:gd name="T15" fmla="*/ 42 h 60"/>
              <a:gd name="T16" fmla="*/ 36 w 169"/>
              <a:gd name="T17" fmla="*/ 54 h 60"/>
              <a:gd name="T18" fmla="*/ 34 w 169"/>
              <a:gd name="T19" fmla="*/ 58 h 60"/>
              <a:gd name="T20" fmla="*/ 30 w 169"/>
              <a:gd name="T21" fmla="*/ 60 h 60"/>
              <a:gd name="T22" fmla="*/ 26 w 169"/>
              <a:gd name="T23" fmla="*/ 58 h 60"/>
              <a:gd name="T24" fmla="*/ 2 w 169"/>
              <a:gd name="T25" fmla="*/ 34 h 60"/>
              <a:gd name="T26" fmla="*/ 0 w 169"/>
              <a:gd name="T27" fmla="*/ 30 h 60"/>
              <a:gd name="T28" fmla="*/ 2 w 169"/>
              <a:gd name="T29" fmla="*/ 26 h 60"/>
              <a:gd name="T30" fmla="*/ 26 w 169"/>
              <a:gd name="T31" fmla="*/ 1 h 60"/>
              <a:gd name="T32" fmla="*/ 30 w 169"/>
              <a:gd name="T33" fmla="*/ 0 h 60"/>
              <a:gd name="T34" fmla="*/ 34 w 169"/>
              <a:gd name="T35" fmla="*/ 1 h 60"/>
              <a:gd name="T36" fmla="*/ 36 w 169"/>
              <a:gd name="T37" fmla="*/ 6 h 60"/>
              <a:gd name="T38" fmla="*/ 36 w 169"/>
              <a:gd name="T39" fmla="*/ 18 h 60"/>
              <a:gd name="T40" fmla="*/ 133 w 169"/>
              <a:gd name="T41" fmla="*/ 18 h 60"/>
              <a:gd name="T42" fmla="*/ 133 w 169"/>
              <a:gd name="T43" fmla="*/ 6 h 60"/>
              <a:gd name="T44" fmla="*/ 135 w 169"/>
              <a:gd name="T45" fmla="*/ 1 h 60"/>
              <a:gd name="T46" fmla="*/ 139 w 169"/>
              <a:gd name="T47" fmla="*/ 0 h 60"/>
              <a:gd name="T48" fmla="*/ 143 w 169"/>
              <a:gd name="T49" fmla="*/ 1 h 60"/>
              <a:gd name="T50" fmla="*/ 168 w 169"/>
              <a:gd name="T51" fmla="*/ 26 h 60"/>
              <a:gd name="T52" fmla="*/ 169 w 169"/>
              <a:gd name="T53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69" h="60">
                <a:moveTo>
                  <a:pt x="169" y="30"/>
                </a:moveTo>
                <a:cubicBezTo>
                  <a:pt x="169" y="32"/>
                  <a:pt x="169" y="33"/>
                  <a:pt x="168" y="34"/>
                </a:cubicBezTo>
                <a:cubicBezTo>
                  <a:pt x="143" y="58"/>
                  <a:pt x="143" y="58"/>
                  <a:pt x="143" y="58"/>
                </a:cubicBezTo>
                <a:cubicBezTo>
                  <a:pt x="142" y="60"/>
                  <a:pt x="141" y="60"/>
                  <a:pt x="139" y="60"/>
                </a:cubicBezTo>
                <a:cubicBezTo>
                  <a:pt x="137" y="60"/>
                  <a:pt x="136" y="60"/>
                  <a:pt x="135" y="58"/>
                </a:cubicBezTo>
                <a:cubicBezTo>
                  <a:pt x="134" y="57"/>
                  <a:pt x="133" y="56"/>
                  <a:pt x="133" y="54"/>
                </a:cubicBezTo>
                <a:cubicBezTo>
                  <a:pt x="133" y="42"/>
                  <a:pt x="133" y="42"/>
                  <a:pt x="133" y="42"/>
                </a:cubicBezTo>
                <a:cubicBezTo>
                  <a:pt x="36" y="42"/>
                  <a:pt x="36" y="42"/>
                  <a:pt x="36" y="42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56"/>
                  <a:pt x="36" y="57"/>
                  <a:pt x="34" y="58"/>
                </a:cubicBezTo>
                <a:cubicBezTo>
                  <a:pt x="33" y="60"/>
                  <a:pt x="32" y="60"/>
                  <a:pt x="30" y="60"/>
                </a:cubicBezTo>
                <a:cubicBezTo>
                  <a:pt x="29" y="60"/>
                  <a:pt x="27" y="60"/>
                  <a:pt x="26" y="58"/>
                </a:cubicBezTo>
                <a:cubicBezTo>
                  <a:pt x="2" y="34"/>
                  <a:pt x="2" y="34"/>
                  <a:pt x="2" y="34"/>
                </a:cubicBezTo>
                <a:cubicBezTo>
                  <a:pt x="1" y="33"/>
                  <a:pt x="0" y="32"/>
                  <a:pt x="0" y="30"/>
                </a:cubicBezTo>
                <a:cubicBezTo>
                  <a:pt x="0" y="28"/>
                  <a:pt x="1" y="27"/>
                  <a:pt x="2" y="26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29" y="0"/>
                  <a:pt x="30" y="0"/>
                </a:cubicBezTo>
                <a:cubicBezTo>
                  <a:pt x="32" y="0"/>
                  <a:pt x="33" y="0"/>
                  <a:pt x="34" y="1"/>
                </a:cubicBezTo>
                <a:cubicBezTo>
                  <a:pt x="36" y="3"/>
                  <a:pt x="36" y="4"/>
                  <a:pt x="36" y="6"/>
                </a:cubicBezTo>
                <a:cubicBezTo>
                  <a:pt x="36" y="18"/>
                  <a:pt x="36" y="18"/>
                  <a:pt x="36" y="18"/>
                </a:cubicBezTo>
                <a:cubicBezTo>
                  <a:pt x="133" y="18"/>
                  <a:pt x="133" y="18"/>
                  <a:pt x="133" y="18"/>
                </a:cubicBezTo>
                <a:cubicBezTo>
                  <a:pt x="133" y="6"/>
                  <a:pt x="133" y="6"/>
                  <a:pt x="133" y="6"/>
                </a:cubicBezTo>
                <a:cubicBezTo>
                  <a:pt x="133" y="4"/>
                  <a:pt x="134" y="3"/>
                  <a:pt x="135" y="1"/>
                </a:cubicBezTo>
                <a:cubicBezTo>
                  <a:pt x="136" y="0"/>
                  <a:pt x="137" y="0"/>
                  <a:pt x="139" y="0"/>
                </a:cubicBezTo>
                <a:cubicBezTo>
                  <a:pt x="141" y="0"/>
                  <a:pt x="142" y="0"/>
                  <a:pt x="143" y="1"/>
                </a:cubicBezTo>
                <a:cubicBezTo>
                  <a:pt x="168" y="26"/>
                  <a:pt x="168" y="26"/>
                  <a:pt x="168" y="26"/>
                </a:cubicBezTo>
                <a:cubicBezTo>
                  <a:pt x="169" y="27"/>
                  <a:pt x="169" y="28"/>
                  <a:pt x="169" y="3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25"/>
          <p:cNvSpPr>
            <a:spLocks noEditPoints="1"/>
          </p:cNvSpPr>
          <p:nvPr/>
        </p:nvSpPr>
        <p:spPr bwMode="auto">
          <a:xfrm>
            <a:off x="1719482" y="2484519"/>
            <a:ext cx="201409" cy="151447"/>
          </a:xfrm>
          <a:custGeom>
            <a:avLst/>
            <a:gdLst>
              <a:gd name="T0" fmla="*/ 129 w 129"/>
              <a:gd name="T1" fmla="*/ 89 h 97"/>
              <a:gd name="T2" fmla="*/ 129 w 129"/>
              <a:gd name="T3" fmla="*/ 97 h 97"/>
              <a:gd name="T4" fmla="*/ 0 w 129"/>
              <a:gd name="T5" fmla="*/ 97 h 97"/>
              <a:gd name="T6" fmla="*/ 0 w 129"/>
              <a:gd name="T7" fmla="*/ 0 h 97"/>
              <a:gd name="T8" fmla="*/ 8 w 129"/>
              <a:gd name="T9" fmla="*/ 0 h 97"/>
              <a:gd name="T10" fmla="*/ 8 w 129"/>
              <a:gd name="T11" fmla="*/ 89 h 97"/>
              <a:gd name="T12" fmla="*/ 129 w 129"/>
              <a:gd name="T13" fmla="*/ 89 h 97"/>
              <a:gd name="T14" fmla="*/ 40 w 129"/>
              <a:gd name="T15" fmla="*/ 49 h 97"/>
              <a:gd name="T16" fmla="*/ 40 w 129"/>
              <a:gd name="T17" fmla="*/ 81 h 97"/>
              <a:gd name="T18" fmla="*/ 24 w 129"/>
              <a:gd name="T19" fmla="*/ 81 h 97"/>
              <a:gd name="T20" fmla="*/ 24 w 129"/>
              <a:gd name="T21" fmla="*/ 49 h 97"/>
              <a:gd name="T22" fmla="*/ 40 w 129"/>
              <a:gd name="T23" fmla="*/ 49 h 97"/>
              <a:gd name="T24" fmla="*/ 65 w 129"/>
              <a:gd name="T25" fmla="*/ 17 h 97"/>
              <a:gd name="T26" fmla="*/ 65 w 129"/>
              <a:gd name="T27" fmla="*/ 81 h 97"/>
              <a:gd name="T28" fmla="*/ 49 w 129"/>
              <a:gd name="T29" fmla="*/ 81 h 97"/>
              <a:gd name="T30" fmla="*/ 49 w 129"/>
              <a:gd name="T31" fmla="*/ 17 h 97"/>
              <a:gd name="T32" fmla="*/ 65 w 129"/>
              <a:gd name="T33" fmla="*/ 17 h 97"/>
              <a:gd name="T34" fmla="*/ 89 w 129"/>
              <a:gd name="T35" fmla="*/ 33 h 97"/>
              <a:gd name="T36" fmla="*/ 89 w 129"/>
              <a:gd name="T37" fmla="*/ 81 h 97"/>
              <a:gd name="T38" fmla="*/ 73 w 129"/>
              <a:gd name="T39" fmla="*/ 81 h 97"/>
              <a:gd name="T40" fmla="*/ 73 w 129"/>
              <a:gd name="T41" fmla="*/ 33 h 97"/>
              <a:gd name="T42" fmla="*/ 89 w 129"/>
              <a:gd name="T43" fmla="*/ 33 h 97"/>
              <a:gd name="T44" fmla="*/ 112 w 129"/>
              <a:gd name="T45" fmla="*/ 8 h 97"/>
              <a:gd name="T46" fmla="*/ 112 w 129"/>
              <a:gd name="T47" fmla="*/ 81 h 97"/>
              <a:gd name="T48" fmla="*/ 97 w 129"/>
              <a:gd name="T49" fmla="*/ 81 h 97"/>
              <a:gd name="T50" fmla="*/ 97 w 129"/>
              <a:gd name="T51" fmla="*/ 8 h 97"/>
              <a:gd name="T52" fmla="*/ 112 w 129"/>
              <a:gd name="T53" fmla="*/ 8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29" h="97">
                <a:moveTo>
                  <a:pt x="129" y="89"/>
                </a:moveTo>
                <a:lnTo>
                  <a:pt x="129" y="97"/>
                </a:lnTo>
                <a:lnTo>
                  <a:pt x="0" y="97"/>
                </a:lnTo>
                <a:lnTo>
                  <a:pt x="0" y="0"/>
                </a:lnTo>
                <a:lnTo>
                  <a:pt x="8" y="0"/>
                </a:lnTo>
                <a:lnTo>
                  <a:pt x="8" y="89"/>
                </a:lnTo>
                <a:lnTo>
                  <a:pt x="129" y="89"/>
                </a:lnTo>
                <a:close/>
                <a:moveTo>
                  <a:pt x="40" y="49"/>
                </a:moveTo>
                <a:lnTo>
                  <a:pt x="40" y="81"/>
                </a:lnTo>
                <a:lnTo>
                  <a:pt x="24" y="81"/>
                </a:lnTo>
                <a:lnTo>
                  <a:pt x="24" y="49"/>
                </a:lnTo>
                <a:lnTo>
                  <a:pt x="40" y="49"/>
                </a:lnTo>
                <a:close/>
                <a:moveTo>
                  <a:pt x="65" y="17"/>
                </a:moveTo>
                <a:lnTo>
                  <a:pt x="65" y="81"/>
                </a:lnTo>
                <a:lnTo>
                  <a:pt x="49" y="81"/>
                </a:lnTo>
                <a:lnTo>
                  <a:pt x="49" y="17"/>
                </a:lnTo>
                <a:lnTo>
                  <a:pt x="65" y="17"/>
                </a:lnTo>
                <a:close/>
                <a:moveTo>
                  <a:pt x="89" y="33"/>
                </a:moveTo>
                <a:lnTo>
                  <a:pt x="89" y="81"/>
                </a:lnTo>
                <a:lnTo>
                  <a:pt x="73" y="81"/>
                </a:lnTo>
                <a:lnTo>
                  <a:pt x="73" y="33"/>
                </a:lnTo>
                <a:lnTo>
                  <a:pt x="89" y="33"/>
                </a:lnTo>
                <a:close/>
                <a:moveTo>
                  <a:pt x="112" y="8"/>
                </a:moveTo>
                <a:lnTo>
                  <a:pt x="112" y="81"/>
                </a:lnTo>
                <a:lnTo>
                  <a:pt x="97" y="81"/>
                </a:lnTo>
                <a:lnTo>
                  <a:pt x="97" y="8"/>
                </a:lnTo>
                <a:lnTo>
                  <a:pt x="112" y="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26"/>
          <p:cNvSpPr>
            <a:spLocks noEditPoints="1"/>
          </p:cNvSpPr>
          <p:nvPr/>
        </p:nvSpPr>
        <p:spPr bwMode="auto">
          <a:xfrm>
            <a:off x="1963046" y="2484519"/>
            <a:ext cx="149885" cy="151447"/>
          </a:xfrm>
          <a:custGeom>
            <a:avLst/>
            <a:gdLst>
              <a:gd name="T0" fmla="*/ 145 w 145"/>
              <a:gd name="T1" fmla="*/ 28 h 146"/>
              <a:gd name="T2" fmla="*/ 145 w 145"/>
              <a:gd name="T3" fmla="*/ 118 h 146"/>
              <a:gd name="T4" fmla="*/ 137 w 145"/>
              <a:gd name="T5" fmla="*/ 138 h 146"/>
              <a:gd name="T6" fmla="*/ 118 w 145"/>
              <a:gd name="T7" fmla="*/ 146 h 146"/>
              <a:gd name="T8" fmla="*/ 27 w 145"/>
              <a:gd name="T9" fmla="*/ 146 h 146"/>
              <a:gd name="T10" fmla="*/ 8 w 145"/>
              <a:gd name="T11" fmla="*/ 138 h 146"/>
              <a:gd name="T12" fmla="*/ 0 w 145"/>
              <a:gd name="T13" fmla="*/ 118 h 146"/>
              <a:gd name="T14" fmla="*/ 0 w 145"/>
              <a:gd name="T15" fmla="*/ 28 h 146"/>
              <a:gd name="T16" fmla="*/ 8 w 145"/>
              <a:gd name="T17" fmla="*/ 8 h 146"/>
              <a:gd name="T18" fmla="*/ 27 w 145"/>
              <a:gd name="T19" fmla="*/ 0 h 146"/>
              <a:gd name="T20" fmla="*/ 118 w 145"/>
              <a:gd name="T21" fmla="*/ 0 h 146"/>
              <a:gd name="T22" fmla="*/ 137 w 145"/>
              <a:gd name="T23" fmla="*/ 8 h 146"/>
              <a:gd name="T24" fmla="*/ 145 w 145"/>
              <a:gd name="T25" fmla="*/ 28 h 146"/>
              <a:gd name="T26" fmla="*/ 121 w 145"/>
              <a:gd name="T27" fmla="*/ 46 h 146"/>
              <a:gd name="T28" fmla="*/ 110 w 145"/>
              <a:gd name="T29" fmla="*/ 49 h 146"/>
              <a:gd name="T30" fmla="*/ 118 w 145"/>
              <a:gd name="T31" fmla="*/ 38 h 146"/>
              <a:gd name="T32" fmla="*/ 106 w 145"/>
              <a:gd name="T33" fmla="*/ 43 h 146"/>
              <a:gd name="T34" fmla="*/ 91 w 145"/>
              <a:gd name="T35" fmla="*/ 37 h 146"/>
              <a:gd name="T36" fmla="*/ 77 w 145"/>
              <a:gd name="T37" fmla="*/ 42 h 146"/>
              <a:gd name="T38" fmla="*/ 71 w 145"/>
              <a:gd name="T39" fmla="*/ 56 h 146"/>
              <a:gd name="T40" fmla="*/ 72 w 145"/>
              <a:gd name="T41" fmla="*/ 61 h 146"/>
              <a:gd name="T42" fmla="*/ 49 w 145"/>
              <a:gd name="T43" fmla="*/ 55 h 146"/>
              <a:gd name="T44" fmla="*/ 31 w 145"/>
              <a:gd name="T45" fmla="*/ 40 h 146"/>
              <a:gd name="T46" fmla="*/ 28 w 145"/>
              <a:gd name="T47" fmla="*/ 50 h 146"/>
              <a:gd name="T48" fmla="*/ 37 w 145"/>
              <a:gd name="T49" fmla="*/ 67 h 146"/>
              <a:gd name="T50" fmla="*/ 27 w 145"/>
              <a:gd name="T51" fmla="*/ 64 h 146"/>
              <a:gd name="T52" fmla="*/ 27 w 145"/>
              <a:gd name="T53" fmla="*/ 65 h 146"/>
              <a:gd name="T54" fmla="*/ 32 w 145"/>
              <a:gd name="T55" fmla="*/ 77 h 146"/>
              <a:gd name="T56" fmla="*/ 44 w 145"/>
              <a:gd name="T57" fmla="*/ 84 h 146"/>
              <a:gd name="T58" fmla="*/ 39 w 145"/>
              <a:gd name="T59" fmla="*/ 85 h 146"/>
              <a:gd name="T60" fmla="*/ 35 w 145"/>
              <a:gd name="T61" fmla="*/ 84 h 146"/>
              <a:gd name="T62" fmla="*/ 42 w 145"/>
              <a:gd name="T63" fmla="*/ 94 h 146"/>
              <a:gd name="T64" fmla="*/ 54 w 145"/>
              <a:gd name="T65" fmla="*/ 98 h 146"/>
              <a:gd name="T66" fmla="*/ 29 w 145"/>
              <a:gd name="T67" fmla="*/ 107 h 146"/>
              <a:gd name="T68" fmla="*/ 24 w 145"/>
              <a:gd name="T69" fmla="*/ 106 h 146"/>
              <a:gd name="T70" fmla="*/ 55 w 145"/>
              <a:gd name="T71" fmla="*/ 115 h 146"/>
              <a:gd name="T72" fmla="*/ 75 w 145"/>
              <a:gd name="T73" fmla="*/ 112 h 146"/>
              <a:gd name="T74" fmla="*/ 90 w 145"/>
              <a:gd name="T75" fmla="*/ 103 h 146"/>
              <a:gd name="T76" fmla="*/ 102 w 145"/>
              <a:gd name="T77" fmla="*/ 90 h 146"/>
              <a:gd name="T78" fmla="*/ 109 w 145"/>
              <a:gd name="T79" fmla="*/ 75 h 146"/>
              <a:gd name="T80" fmla="*/ 111 w 145"/>
              <a:gd name="T81" fmla="*/ 59 h 146"/>
              <a:gd name="T82" fmla="*/ 111 w 145"/>
              <a:gd name="T83" fmla="*/ 56 h 146"/>
              <a:gd name="T84" fmla="*/ 121 w 145"/>
              <a:gd name="T85" fmla="*/ 4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3" y="132"/>
                  <a:pt x="137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3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7" y="8"/>
                </a:cubicBezTo>
                <a:cubicBezTo>
                  <a:pt x="143" y="14"/>
                  <a:pt x="145" y="20"/>
                  <a:pt x="145" y="28"/>
                </a:cubicBezTo>
                <a:close/>
                <a:moveTo>
                  <a:pt x="121" y="46"/>
                </a:moveTo>
                <a:cubicBezTo>
                  <a:pt x="118" y="47"/>
                  <a:pt x="114" y="49"/>
                  <a:pt x="110" y="49"/>
                </a:cubicBezTo>
                <a:cubicBezTo>
                  <a:pt x="114" y="47"/>
                  <a:pt x="117" y="43"/>
                  <a:pt x="118" y="38"/>
                </a:cubicBezTo>
                <a:cubicBezTo>
                  <a:pt x="114" y="40"/>
                  <a:pt x="110" y="42"/>
                  <a:pt x="106" y="43"/>
                </a:cubicBezTo>
                <a:cubicBezTo>
                  <a:pt x="102" y="39"/>
                  <a:pt x="97" y="37"/>
                  <a:pt x="91" y="37"/>
                </a:cubicBezTo>
                <a:cubicBezTo>
                  <a:pt x="86" y="37"/>
                  <a:pt x="81" y="39"/>
                  <a:pt x="77" y="42"/>
                </a:cubicBezTo>
                <a:cubicBezTo>
                  <a:pt x="73" y="46"/>
                  <a:pt x="71" y="51"/>
                  <a:pt x="71" y="56"/>
                </a:cubicBezTo>
                <a:cubicBezTo>
                  <a:pt x="71" y="58"/>
                  <a:pt x="72" y="60"/>
                  <a:pt x="72" y="61"/>
                </a:cubicBezTo>
                <a:cubicBezTo>
                  <a:pt x="64" y="61"/>
                  <a:pt x="56" y="59"/>
                  <a:pt x="49" y="55"/>
                </a:cubicBezTo>
                <a:cubicBezTo>
                  <a:pt x="42" y="51"/>
                  <a:pt x="36" y="46"/>
                  <a:pt x="31" y="40"/>
                </a:cubicBezTo>
                <a:cubicBezTo>
                  <a:pt x="29" y="43"/>
                  <a:pt x="28" y="47"/>
                  <a:pt x="28" y="50"/>
                </a:cubicBezTo>
                <a:cubicBezTo>
                  <a:pt x="28" y="57"/>
                  <a:pt x="31" y="63"/>
                  <a:pt x="37" y="67"/>
                </a:cubicBezTo>
                <a:cubicBezTo>
                  <a:pt x="34" y="67"/>
                  <a:pt x="31" y="66"/>
                  <a:pt x="27" y="64"/>
                </a:cubicBezTo>
                <a:cubicBezTo>
                  <a:pt x="27" y="65"/>
                  <a:pt x="27" y="65"/>
                  <a:pt x="27" y="65"/>
                </a:cubicBezTo>
                <a:cubicBezTo>
                  <a:pt x="27" y="69"/>
                  <a:pt x="29" y="73"/>
                  <a:pt x="32" y="77"/>
                </a:cubicBezTo>
                <a:cubicBezTo>
                  <a:pt x="35" y="81"/>
                  <a:pt x="39" y="83"/>
                  <a:pt x="44" y="84"/>
                </a:cubicBezTo>
                <a:cubicBezTo>
                  <a:pt x="42" y="85"/>
                  <a:pt x="40" y="85"/>
                  <a:pt x="39" y="85"/>
                </a:cubicBezTo>
                <a:cubicBezTo>
                  <a:pt x="38" y="85"/>
                  <a:pt x="37" y="85"/>
                  <a:pt x="35" y="84"/>
                </a:cubicBezTo>
                <a:cubicBezTo>
                  <a:pt x="36" y="88"/>
                  <a:pt x="39" y="92"/>
                  <a:pt x="42" y="94"/>
                </a:cubicBezTo>
                <a:cubicBezTo>
                  <a:pt x="46" y="97"/>
                  <a:pt x="49" y="98"/>
                  <a:pt x="54" y="98"/>
                </a:cubicBezTo>
                <a:cubicBezTo>
                  <a:pt x="46" y="104"/>
                  <a:pt x="38" y="107"/>
                  <a:pt x="29" y="107"/>
                </a:cubicBezTo>
                <a:cubicBezTo>
                  <a:pt x="27" y="107"/>
                  <a:pt x="26" y="107"/>
                  <a:pt x="24" y="106"/>
                </a:cubicBezTo>
                <a:cubicBezTo>
                  <a:pt x="34" y="112"/>
                  <a:pt x="44" y="115"/>
                  <a:pt x="55" y="115"/>
                </a:cubicBezTo>
                <a:cubicBezTo>
                  <a:pt x="62" y="115"/>
                  <a:pt x="68" y="114"/>
                  <a:pt x="75" y="112"/>
                </a:cubicBezTo>
                <a:cubicBezTo>
                  <a:pt x="81" y="110"/>
                  <a:pt x="86" y="107"/>
                  <a:pt x="90" y="103"/>
                </a:cubicBezTo>
                <a:cubicBezTo>
                  <a:pt x="95" y="99"/>
                  <a:pt x="99" y="95"/>
                  <a:pt x="102" y="90"/>
                </a:cubicBezTo>
                <a:cubicBezTo>
                  <a:pt x="105" y="85"/>
                  <a:pt x="107" y="80"/>
                  <a:pt x="109" y="75"/>
                </a:cubicBezTo>
                <a:cubicBezTo>
                  <a:pt x="111" y="69"/>
                  <a:pt x="111" y="64"/>
                  <a:pt x="111" y="59"/>
                </a:cubicBezTo>
                <a:cubicBezTo>
                  <a:pt x="111" y="58"/>
                  <a:pt x="111" y="57"/>
                  <a:pt x="111" y="56"/>
                </a:cubicBezTo>
                <a:cubicBezTo>
                  <a:pt x="115" y="53"/>
                  <a:pt x="118" y="50"/>
                  <a:pt x="121" y="4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Freeform 127"/>
          <p:cNvSpPr>
            <a:spLocks/>
          </p:cNvSpPr>
          <p:nvPr/>
        </p:nvSpPr>
        <p:spPr bwMode="auto">
          <a:xfrm>
            <a:off x="2156648" y="2484519"/>
            <a:ext cx="149885" cy="151447"/>
          </a:xfrm>
          <a:custGeom>
            <a:avLst/>
            <a:gdLst>
              <a:gd name="T0" fmla="*/ 145 w 145"/>
              <a:gd name="T1" fmla="*/ 118 h 146"/>
              <a:gd name="T2" fmla="*/ 137 w 145"/>
              <a:gd name="T3" fmla="*/ 138 h 146"/>
              <a:gd name="T4" fmla="*/ 118 w 145"/>
              <a:gd name="T5" fmla="*/ 146 h 146"/>
              <a:gd name="T6" fmla="*/ 100 w 145"/>
              <a:gd name="T7" fmla="*/ 146 h 146"/>
              <a:gd name="T8" fmla="*/ 100 w 145"/>
              <a:gd name="T9" fmla="*/ 88 h 146"/>
              <a:gd name="T10" fmla="*/ 119 w 145"/>
              <a:gd name="T11" fmla="*/ 88 h 146"/>
              <a:gd name="T12" fmla="*/ 122 w 145"/>
              <a:gd name="T13" fmla="*/ 67 h 146"/>
              <a:gd name="T14" fmla="*/ 100 w 145"/>
              <a:gd name="T15" fmla="*/ 67 h 146"/>
              <a:gd name="T16" fmla="*/ 100 w 145"/>
              <a:gd name="T17" fmla="*/ 53 h 146"/>
              <a:gd name="T18" fmla="*/ 102 w 145"/>
              <a:gd name="T19" fmla="*/ 46 h 146"/>
              <a:gd name="T20" fmla="*/ 111 w 145"/>
              <a:gd name="T21" fmla="*/ 43 h 146"/>
              <a:gd name="T22" fmla="*/ 124 w 145"/>
              <a:gd name="T23" fmla="*/ 43 h 146"/>
              <a:gd name="T24" fmla="*/ 124 w 145"/>
              <a:gd name="T25" fmla="*/ 23 h 146"/>
              <a:gd name="T26" fmla="*/ 107 w 145"/>
              <a:gd name="T27" fmla="*/ 22 h 146"/>
              <a:gd name="T28" fmla="*/ 86 w 145"/>
              <a:gd name="T29" fmla="*/ 30 h 146"/>
              <a:gd name="T30" fmla="*/ 79 w 145"/>
              <a:gd name="T31" fmla="*/ 51 h 146"/>
              <a:gd name="T32" fmla="*/ 79 w 145"/>
              <a:gd name="T33" fmla="*/ 67 h 146"/>
              <a:gd name="T34" fmla="*/ 57 w 145"/>
              <a:gd name="T35" fmla="*/ 67 h 146"/>
              <a:gd name="T36" fmla="*/ 57 w 145"/>
              <a:gd name="T37" fmla="*/ 88 h 146"/>
              <a:gd name="T38" fmla="*/ 79 w 145"/>
              <a:gd name="T39" fmla="*/ 88 h 146"/>
              <a:gd name="T40" fmla="*/ 79 w 145"/>
              <a:gd name="T41" fmla="*/ 146 h 146"/>
              <a:gd name="T42" fmla="*/ 27 w 145"/>
              <a:gd name="T43" fmla="*/ 146 h 146"/>
              <a:gd name="T44" fmla="*/ 8 w 145"/>
              <a:gd name="T45" fmla="*/ 138 h 146"/>
              <a:gd name="T46" fmla="*/ 0 w 145"/>
              <a:gd name="T47" fmla="*/ 118 h 146"/>
              <a:gd name="T48" fmla="*/ 0 w 145"/>
              <a:gd name="T49" fmla="*/ 28 h 146"/>
              <a:gd name="T50" fmla="*/ 8 w 145"/>
              <a:gd name="T51" fmla="*/ 8 h 146"/>
              <a:gd name="T52" fmla="*/ 27 w 145"/>
              <a:gd name="T53" fmla="*/ 0 h 146"/>
              <a:gd name="T54" fmla="*/ 118 w 145"/>
              <a:gd name="T55" fmla="*/ 0 h 146"/>
              <a:gd name="T56" fmla="*/ 137 w 145"/>
              <a:gd name="T57" fmla="*/ 8 h 146"/>
              <a:gd name="T58" fmla="*/ 145 w 145"/>
              <a:gd name="T59" fmla="*/ 28 h 146"/>
              <a:gd name="T60" fmla="*/ 145 w 145"/>
              <a:gd name="T61" fmla="*/ 11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45" h="146">
                <a:moveTo>
                  <a:pt x="145" y="118"/>
                </a:moveTo>
                <a:cubicBezTo>
                  <a:pt x="145" y="126"/>
                  <a:pt x="142" y="132"/>
                  <a:pt x="137" y="138"/>
                </a:cubicBezTo>
                <a:cubicBezTo>
                  <a:pt x="132" y="143"/>
                  <a:pt x="125" y="146"/>
                  <a:pt x="118" y="146"/>
                </a:cubicBezTo>
                <a:cubicBezTo>
                  <a:pt x="100" y="146"/>
                  <a:pt x="100" y="146"/>
                  <a:pt x="100" y="146"/>
                </a:cubicBezTo>
                <a:cubicBezTo>
                  <a:pt x="100" y="88"/>
                  <a:pt x="100" y="88"/>
                  <a:pt x="100" y="88"/>
                </a:cubicBezTo>
                <a:cubicBezTo>
                  <a:pt x="119" y="88"/>
                  <a:pt x="119" y="88"/>
                  <a:pt x="119" y="88"/>
                </a:cubicBezTo>
                <a:cubicBezTo>
                  <a:pt x="122" y="67"/>
                  <a:pt x="122" y="67"/>
                  <a:pt x="122" y="67"/>
                </a:cubicBezTo>
                <a:cubicBezTo>
                  <a:pt x="100" y="67"/>
                  <a:pt x="100" y="67"/>
                  <a:pt x="100" y="67"/>
                </a:cubicBezTo>
                <a:cubicBezTo>
                  <a:pt x="100" y="53"/>
                  <a:pt x="100" y="53"/>
                  <a:pt x="100" y="53"/>
                </a:cubicBezTo>
                <a:cubicBezTo>
                  <a:pt x="100" y="50"/>
                  <a:pt x="101" y="47"/>
                  <a:pt x="102" y="46"/>
                </a:cubicBezTo>
                <a:cubicBezTo>
                  <a:pt x="104" y="44"/>
                  <a:pt x="107" y="43"/>
                  <a:pt x="111" y="43"/>
                </a:cubicBezTo>
                <a:cubicBezTo>
                  <a:pt x="124" y="43"/>
                  <a:pt x="124" y="43"/>
                  <a:pt x="124" y="43"/>
                </a:cubicBezTo>
                <a:cubicBezTo>
                  <a:pt x="124" y="23"/>
                  <a:pt x="124" y="23"/>
                  <a:pt x="124" y="23"/>
                </a:cubicBezTo>
                <a:cubicBezTo>
                  <a:pt x="118" y="23"/>
                  <a:pt x="112" y="22"/>
                  <a:pt x="107" y="22"/>
                </a:cubicBezTo>
                <a:cubicBezTo>
                  <a:pt x="98" y="22"/>
                  <a:pt x="91" y="25"/>
                  <a:pt x="86" y="30"/>
                </a:cubicBezTo>
                <a:cubicBezTo>
                  <a:pt x="81" y="35"/>
                  <a:pt x="79" y="42"/>
                  <a:pt x="79" y="51"/>
                </a:cubicBezTo>
                <a:cubicBezTo>
                  <a:pt x="79" y="67"/>
                  <a:pt x="79" y="67"/>
                  <a:pt x="79" y="67"/>
                </a:cubicBezTo>
                <a:cubicBezTo>
                  <a:pt x="57" y="67"/>
                  <a:pt x="57" y="67"/>
                  <a:pt x="57" y="67"/>
                </a:cubicBezTo>
                <a:cubicBezTo>
                  <a:pt x="57" y="88"/>
                  <a:pt x="57" y="88"/>
                  <a:pt x="57" y="88"/>
                </a:cubicBezTo>
                <a:cubicBezTo>
                  <a:pt x="79" y="88"/>
                  <a:pt x="79" y="88"/>
                  <a:pt x="79" y="88"/>
                </a:cubicBezTo>
                <a:cubicBezTo>
                  <a:pt x="79" y="146"/>
                  <a:pt x="79" y="146"/>
                  <a:pt x="79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3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5" y="0"/>
                  <a:pt x="132" y="3"/>
                  <a:pt x="137" y="8"/>
                </a:cubicBezTo>
                <a:cubicBezTo>
                  <a:pt x="142" y="14"/>
                  <a:pt x="145" y="20"/>
                  <a:pt x="145" y="28"/>
                </a:cubicBezTo>
                <a:lnTo>
                  <a:pt x="145" y="11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Freeform 128"/>
          <p:cNvSpPr>
            <a:spLocks noEditPoints="1"/>
          </p:cNvSpPr>
          <p:nvPr/>
        </p:nvSpPr>
        <p:spPr bwMode="auto">
          <a:xfrm>
            <a:off x="2350248" y="2484519"/>
            <a:ext cx="174866" cy="151447"/>
          </a:xfrm>
          <a:custGeom>
            <a:avLst/>
            <a:gdLst>
              <a:gd name="T0" fmla="*/ 169 w 169"/>
              <a:gd name="T1" fmla="*/ 12 h 146"/>
              <a:gd name="T2" fmla="*/ 169 w 169"/>
              <a:gd name="T3" fmla="*/ 133 h 146"/>
              <a:gd name="T4" fmla="*/ 166 w 169"/>
              <a:gd name="T5" fmla="*/ 142 h 146"/>
              <a:gd name="T6" fmla="*/ 157 w 169"/>
              <a:gd name="T7" fmla="*/ 146 h 146"/>
              <a:gd name="T8" fmla="*/ 12 w 169"/>
              <a:gd name="T9" fmla="*/ 146 h 146"/>
              <a:gd name="T10" fmla="*/ 3 w 169"/>
              <a:gd name="T11" fmla="*/ 142 h 146"/>
              <a:gd name="T12" fmla="*/ 0 w 169"/>
              <a:gd name="T13" fmla="*/ 133 h 146"/>
              <a:gd name="T14" fmla="*/ 0 w 169"/>
              <a:gd name="T15" fmla="*/ 12 h 146"/>
              <a:gd name="T16" fmla="*/ 3 w 169"/>
              <a:gd name="T17" fmla="*/ 4 h 146"/>
              <a:gd name="T18" fmla="*/ 12 w 169"/>
              <a:gd name="T19" fmla="*/ 0 h 146"/>
              <a:gd name="T20" fmla="*/ 157 w 169"/>
              <a:gd name="T21" fmla="*/ 0 h 146"/>
              <a:gd name="T22" fmla="*/ 166 w 169"/>
              <a:gd name="T23" fmla="*/ 4 h 146"/>
              <a:gd name="T24" fmla="*/ 169 w 169"/>
              <a:gd name="T25" fmla="*/ 12 h 146"/>
              <a:gd name="T26" fmla="*/ 12 w 169"/>
              <a:gd name="T27" fmla="*/ 37 h 146"/>
              <a:gd name="T28" fmla="*/ 157 w 169"/>
              <a:gd name="T29" fmla="*/ 37 h 146"/>
              <a:gd name="T30" fmla="*/ 157 w 169"/>
              <a:gd name="T31" fmla="*/ 25 h 146"/>
              <a:gd name="T32" fmla="*/ 157 w 169"/>
              <a:gd name="T33" fmla="*/ 12 h 146"/>
              <a:gd name="T34" fmla="*/ 79 w 169"/>
              <a:gd name="T35" fmla="*/ 12 h 146"/>
              <a:gd name="T36" fmla="*/ 73 w 169"/>
              <a:gd name="T37" fmla="*/ 25 h 146"/>
              <a:gd name="T38" fmla="*/ 12 w 169"/>
              <a:gd name="T39" fmla="*/ 25 h 146"/>
              <a:gd name="T40" fmla="*/ 12 w 169"/>
              <a:gd name="T41" fmla="*/ 37 h 146"/>
              <a:gd name="T42" fmla="*/ 12 w 169"/>
              <a:gd name="T43" fmla="*/ 133 h 146"/>
              <a:gd name="T44" fmla="*/ 157 w 169"/>
              <a:gd name="T45" fmla="*/ 133 h 146"/>
              <a:gd name="T46" fmla="*/ 157 w 169"/>
              <a:gd name="T47" fmla="*/ 121 h 146"/>
              <a:gd name="T48" fmla="*/ 12 w 169"/>
              <a:gd name="T49" fmla="*/ 121 h 146"/>
              <a:gd name="T50" fmla="*/ 12 w 169"/>
              <a:gd name="T51" fmla="*/ 133 h 146"/>
              <a:gd name="T52" fmla="*/ 24 w 169"/>
              <a:gd name="T53" fmla="*/ 18 h 146"/>
              <a:gd name="T54" fmla="*/ 60 w 169"/>
              <a:gd name="T55" fmla="*/ 18 h 146"/>
              <a:gd name="T56" fmla="*/ 60 w 169"/>
              <a:gd name="T57" fmla="*/ 6 h 146"/>
              <a:gd name="T58" fmla="*/ 24 w 169"/>
              <a:gd name="T59" fmla="*/ 6 h 146"/>
              <a:gd name="T60" fmla="*/ 24 w 169"/>
              <a:gd name="T61" fmla="*/ 18 h 146"/>
              <a:gd name="T62" fmla="*/ 110 w 169"/>
              <a:gd name="T63" fmla="*/ 105 h 146"/>
              <a:gd name="T64" fmla="*/ 121 w 169"/>
              <a:gd name="T65" fmla="*/ 79 h 146"/>
              <a:gd name="T66" fmla="*/ 110 w 169"/>
              <a:gd name="T67" fmla="*/ 54 h 146"/>
              <a:gd name="T68" fmla="*/ 84 w 169"/>
              <a:gd name="T69" fmla="*/ 43 h 146"/>
              <a:gd name="T70" fmla="*/ 59 w 169"/>
              <a:gd name="T71" fmla="*/ 54 h 146"/>
              <a:gd name="T72" fmla="*/ 48 w 169"/>
              <a:gd name="T73" fmla="*/ 79 h 146"/>
              <a:gd name="T74" fmla="*/ 59 w 169"/>
              <a:gd name="T75" fmla="*/ 105 h 146"/>
              <a:gd name="T76" fmla="*/ 84 w 169"/>
              <a:gd name="T77" fmla="*/ 115 h 146"/>
              <a:gd name="T78" fmla="*/ 110 w 169"/>
              <a:gd name="T79" fmla="*/ 105 h 146"/>
              <a:gd name="T80" fmla="*/ 101 w 169"/>
              <a:gd name="T81" fmla="*/ 62 h 146"/>
              <a:gd name="T82" fmla="*/ 109 w 169"/>
              <a:gd name="T83" fmla="*/ 79 h 146"/>
              <a:gd name="T84" fmla="*/ 101 w 169"/>
              <a:gd name="T85" fmla="*/ 96 h 146"/>
              <a:gd name="T86" fmla="*/ 84 w 169"/>
              <a:gd name="T87" fmla="*/ 103 h 146"/>
              <a:gd name="T88" fmla="*/ 67 w 169"/>
              <a:gd name="T89" fmla="*/ 96 h 146"/>
              <a:gd name="T90" fmla="*/ 60 w 169"/>
              <a:gd name="T91" fmla="*/ 79 h 146"/>
              <a:gd name="T92" fmla="*/ 67 w 169"/>
              <a:gd name="T93" fmla="*/ 62 h 146"/>
              <a:gd name="T94" fmla="*/ 84 w 169"/>
              <a:gd name="T95" fmla="*/ 55 h 146"/>
              <a:gd name="T96" fmla="*/ 101 w 169"/>
              <a:gd name="T97" fmla="*/ 62 h 146"/>
              <a:gd name="T98" fmla="*/ 87 w 169"/>
              <a:gd name="T99" fmla="*/ 69 h 146"/>
              <a:gd name="T100" fmla="*/ 87 w 169"/>
              <a:gd name="T101" fmla="*/ 67 h 146"/>
              <a:gd name="T102" fmla="*/ 87 w 169"/>
              <a:gd name="T103" fmla="*/ 65 h 146"/>
              <a:gd name="T104" fmla="*/ 84 w 169"/>
              <a:gd name="T105" fmla="*/ 64 h 146"/>
              <a:gd name="T106" fmla="*/ 74 w 169"/>
              <a:gd name="T107" fmla="*/ 68 h 146"/>
              <a:gd name="T108" fmla="*/ 69 w 169"/>
              <a:gd name="T109" fmla="*/ 79 h 146"/>
              <a:gd name="T110" fmla="*/ 70 w 169"/>
              <a:gd name="T111" fmla="*/ 81 h 146"/>
              <a:gd name="T112" fmla="*/ 72 w 169"/>
              <a:gd name="T113" fmla="*/ 82 h 146"/>
              <a:gd name="T114" fmla="*/ 74 w 169"/>
              <a:gd name="T115" fmla="*/ 81 h 146"/>
              <a:gd name="T116" fmla="*/ 75 w 169"/>
              <a:gd name="T117" fmla="*/ 79 h 146"/>
              <a:gd name="T118" fmla="*/ 78 w 169"/>
              <a:gd name="T119" fmla="*/ 73 h 146"/>
              <a:gd name="T120" fmla="*/ 84 w 169"/>
              <a:gd name="T121" fmla="*/ 70 h 146"/>
              <a:gd name="T122" fmla="*/ 87 w 169"/>
              <a:gd name="T123" fmla="*/ 6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69" h="146">
                <a:moveTo>
                  <a:pt x="169" y="12"/>
                </a:moveTo>
                <a:cubicBezTo>
                  <a:pt x="169" y="133"/>
                  <a:pt x="169" y="133"/>
                  <a:pt x="169" y="133"/>
                </a:cubicBezTo>
                <a:cubicBezTo>
                  <a:pt x="169" y="137"/>
                  <a:pt x="168" y="140"/>
                  <a:pt x="166" y="142"/>
                </a:cubicBezTo>
                <a:cubicBezTo>
                  <a:pt x="163" y="144"/>
                  <a:pt x="160" y="146"/>
                  <a:pt x="157" y="146"/>
                </a:cubicBezTo>
                <a:cubicBezTo>
                  <a:pt x="12" y="146"/>
                  <a:pt x="12" y="146"/>
                  <a:pt x="12" y="146"/>
                </a:cubicBezTo>
                <a:cubicBezTo>
                  <a:pt x="8" y="146"/>
                  <a:pt x="6" y="144"/>
                  <a:pt x="3" y="142"/>
                </a:cubicBezTo>
                <a:cubicBezTo>
                  <a:pt x="1" y="140"/>
                  <a:pt x="0" y="137"/>
                  <a:pt x="0" y="133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9"/>
                  <a:pt x="1" y="6"/>
                  <a:pt x="3" y="4"/>
                </a:cubicBezTo>
                <a:cubicBezTo>
                  <a:pt x="6" y="2"/>
                  <a:pt x="8" y="0"/>
                  <a:pt x="12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60" y="0"/>
                  <a:pt x="163" y="2"/>
                  <a:pt x="166" y="4"/>
                </a:cubicBezTo>
                <a:cubicBezTo>
                  <a:pt x="168" y="6"/>
                  <a:pt x="169" y="9"/>
                  <a:pt x="169" y="12"/>
                </a:cubicBezTo>
                <a:close/>
                <a:moveTo>
                  <a:pt x="12" y="37"/>
                </a:moveTo>
                <a:cubicBezTo>
                  <a:pt x="157" y="37"/>
                  <a:pt x="157" y="37"/>
                  <a:pt x="157" y="37"/>
                </a:cubicBezTo>
                <a:cubicBezTo>
                  <a:pt x="157" y="25"/>
                  <a:pt x="157" y="25"/>
                  <a:pt x="157" y="25"/>
                </a:cubicBezTo>
                <a:cubicBezTo>
                  <a:pt x="157" y="12"/>
                  <a:pt x="157" y="12"/>
                  <a:pt x="157" y="12"/>
                </a:cubicBezTo>
                <a:cubicBezTo>
                  <a:pt x="79" y="12"/>
                  <a:pt x="79" y="12"/>
                  <a:pt x="79" y="12"/>
                </a:cubicBezTo>
                <a:cubicBezTo>
                  <a:pt x="73" y="25"/>
                  <a:pt x="73" y="25"/>
                  <a:pt x="73" y="25"/>
                </a:cubicBezTo>
                <a:cubicBezTo>
                  <a:pt x="12" y="25"/>
                  <a:pt x="12" y="25"/>
                  <a:pt x="12" y="25"/>
                </a:cubicBezTo>
                <a:lnTo>
                  <a:pt x="12" y="37"/>
                </a:lnTo>
                <a:close/>
                <a:moveTo>
                  <a:pt x="12" y="133"/>
                </a:moveTo>
                <a:cubicBezTo>
                  <a:pt x="157" y="133"/>
                  <a:pt x="157" y="133"/>
                  <a:pt x="157" y="133"/>
                </a:cubicBezTo>
                <a:cubicBezTo>
                  <a:pt x="157" y="121"/>
                  <a:pt x="157" y="121"/>
                  <a:pt x="157" y="121"/>
                </a:cubicBezTo>
                <a:cubicBezTo>
                  <a:pt x="12" y="121"/>
                  <a:pt x="12" y="121"/>
                  <a:pt x="12" y="121"/>
                </a:cubicBezTo>
                <a:lnTo>
                  <a:pt x="12" y="133"/>
                </a:lnTo>
                <a:close/>
                <a:moveTo>
                  <a:pt x="24" y="18"/>
                </a:moveTo>
                <a:cubicBezTo>
                  <a:pt x="60" y="18"/>
                  <a:pt x="60" y="18"/>
                  <a:pt x="60" y="18"/>
                </a:cubicBezTo>
                <a:cubicBezTo>
                  <a:pt x="60" y="6"/>
                  <a:pt x="60" y="6"/>
                  <a:pt x="60" y="6"/>
                </a:cubicBezTo>
                <a:cubicBezTo>
                  <a:pt x="24" y="6"/>
                  <a:pt x="24" y="6"/>
                  <a:pt x="24" y="6"/>
                </a:cubicBezTo>
                <a:lnTo>
                  <a:pt x="24" y="18"/>
                </a:lnTo>
                <a:close/>
                <a:moveTo>
                  <a:pt x="110" y="105"/>
                </a:moveTo>
                <a:cubicBezTo>
                  <a:pt x="117" y="98"/>
                  <a:pt x="121" y="89"/>
                  <a:pt x="121" y="79"/>
                </a:cubicBezTo>
                <a:cubicBezTo>
                  <a:pt x="121" y="69"/>
                  <a:pt x="117" y="61"/>
                  <a:pt x="110" y="54"/>
                </a:cubicBezTo>
                <a:cubicBezTo>
                  <a:pt x="103" y="46"/>
                  <a:pt x="94" y="43"/>
                  <a:pt x="84" y="43"/>
                </a:cubicBezTo>
                <a:cubicBezTo>
                  <a:pt x="74" y="43"/>
                  <a:pt x="66" y="46"/>
                  <a:pt x="59" y="54"/>
                </a:cubicBezTo>
                <a:cubicBezTo>
                  <a:pt x="52" y="61"/>
                  <a:pt x="48" y="69"/>
                  <a:pt x="48" y="79"/>
                </a:cubicBezTo>
                <a:cubicBezTo>
                  <a:pt x="48" y="89"/>
                  <a:pt x="52" y="98"/>
                  <a:pt x="59" y="105"/>
                </a:cubicBezTo>
                <a:cubicBezTo>
                  <a:pt x="66" y="112"/>
                  <a:pt x="74" y="115"/>
                  <a:pt x="84" y="115"/>
                </a:cubicBezTo>
                <a:cubicBezTo>
                  <a:pt x="94" y="115"/>
                  <a:pt x="103" y="112"/>
                  <a:pt x="110" y="105"/>
                </a:cubicBezTo>
                <a:close/>
                <a:moveTo>
                  <a:pt x="101" y="62"/>
                </a:moveTo>
                <a:cubicBezTo>
                  <a:pt x="106" y="67"/>
                  <a:pt x="109" y="73"/>
                  <a:pt x="109" y="79"/>
                </a:cubicBezTo>
                <a:cubicBezTo>
                  <a:pt x="109" y="86"/>
                  <a:pt x="106" y="92"/>
                  <a:pt x="101" y="96"/>
                </a:cubicBezTo>
                <a:cubicBezTo>
                  <a:pt x="97" y="101"/>
                  <a:pt x="91" y="103"/>
                  <a:pt x="84" y="103"/>
                </a:cubicBezTo>
                <a:cubicBezTo>
                  <a:pt x="78" y="103"/>
                  <a:pt x="72" y="101"/>
                  <a:pt x="67" y="96"/>
                </a:cubicBezTo>
                <a:cubicBezTo>
                  <a:pt x="63" y="92"/>
                  <a:pt x="60" y="86"/>
                  <a:pt x="60" y="79"/>
                </a:cubicBezTo>
                <a:cubicBezTo>
                  <a:pt x="60" y="73"/>
                  <a:pt x="63" y="67"/>
                  <a:pt x="67" y="62"/>
                </a:cubicBezTo>
                <a:cubicBezTo>
                  <a:pt x="72" y="57"/>
                  <a:pt x="78" y="55"/>
                  <a:pt x="84" y="55"/>
                </a:cubicBezTo>
                <a:cubicBezTo>
                  <a:pt x="91" y="55"/>
                  <a:pt x="97" y="57"/>
                  <a:pt x="101" y="62"/>
                </a:cubicBezTo>
                <a:close/>
                <a:moveTo>
                  <a:pt x="87" y="69"/>
                </a:moveTo>
                <a:cubicBezTo>
                  <a:pt x="87" y="69"/>
                  <a:pt x="87" y="68"/>
                  <a:pt x="87" y="67"/>
                </a:cubicBezTo>
                <a:cubicBezTo>
                  <a:pt x="87" y="66"/>
                  <a:pt x="87" y="65"/>
                  <a:pt x="87" y="65"/>
                </a:cubicBezTo>
                <a:cubicBezTo>
                  <a:pt x="86" y="64"/>
                  <a:pt x="85" y="64"/>
                  <a:pt x="84" y="64"/>
                </a:cubicBezTo>
                <a:cubicBezTo>
                  <a:pt x="80" y="64"/>
                  <a:pt x="77" y="65"/>
                  <a:pt x="74" y="68"/>
                </a:cubicBezTo>
                <a:cubicBezTo>
                  <a:pt x="71" y="71"/>
                  <a:pt x="69" y="75"/>
                  <a:pt x="69" y="79"/>
                </a:cubicBezTo>
                <a:cubicBezTo>
                  <a:pt x="69" y="80"/>
                  <a:pt x="70" y="81"/>
                  <a:pt x="70" y="81"/>
                </a:cubicBezTo>
                <a:cubicBezTo>
                  <a:pt x="71" y="82"/>
                  <a:pt x="71" y="82"/>
                  <a:pt x="72" y="82"/>
                </a:cubicBezTo>
                <a:cubicBezTo>
                  <a:pt x="73" y="82"/>
                  <a:pt x="74" y="82"/>
                  <a:pt x="74" y="81"/>
                </a:cubicBezTo>
                <a:cubicBezTo>
                  <a:pt x="75" y="81"/>
                  <a:pt x="75" y="80"/>
                  <a:pt x="75" y="79"/>
                </a:cubicBezTo>
                <a:cubicBezTo>
                  <a:pt x="75" y="76"/>
                  <a:pt x="76" y="74"/>
                  <a:pt x="78" y="73"/>
                </a:cubicBezTo>
                <a:cubicBezTo>
                  <a:pt x="80" y="71"/>
                  <a:pt x="82" y="70"/>
                  <a:pt x="84" y="70"/>
                </a:cubicBezTo>
                <a:cubicBezTo>
                  <a:pt x="85" y="70"/>
                  <a:pt x="86" y="70"/>
                  <a:pt x="87" y="6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129"/>
          <p:cNvSpPr>
            <a:spLocks noEditPoints="1"/>
          </p:cNvSpPr>
          <p:nvPr/>
        </p:nvSpPr>
        <p:spPr bwMode="auto">
          <a:xfrm>
            <a:off x="2568833" y="2484518"/>
            <a:ext cx="165499" cy="157692"/>
          </a:xfrm>
          <a:custGeom>
            <a:avLst/>
            <a:gdLst>
              <a:gd name="T0" fmla="*/ 159 w 159"/>
              <a:gd name="T1" fmla="*/ 103 h 151"/>
              <a:gd name="T2" fmla="*/ 154 w 159"/>
              <a:gd name="T3" fmla="*/ 109 h 151"/>
              <a:gd name="T4" fmla="*/ 148 w 159"/>
              <a:gd name="T5" fmla="*/ 114 h 151"/>
              <a:gd name="T6" fmla="*/ 145 w 159"/>
              <a:gd name="T7" fmla="*/ 113 h 151"/>
              <a:gd name="T8" fmla="*/ 142 w 159"/>
              <a:gd name="T9" fmla="*/ 109 h 151"/>
              <a:gd name="T10" fmla="*/ 138 w 159"/>
              <a:gd name="T11" fmla="*/ 106 h 151"/>
              <a:gd name="T12" fmla="*/ 136 w 159"/>
              <a:gd name="T13" fmla="*/ 103 h 151"/>
              <a:gd name="T14" fmla="*/ 127 w 159"/>
              <a:gd name="T15" fmla="*/ 112 h 151"/>
              <a:gd name="T16" fmla="*/ 147 w 159"/>
              <a:gd name="T17" fmla="*/ 133 h 151"/>
              <a:gd name="T18" fmla="*/ 150 w 159"/>
              <a:gd name="T19" fmla="*/ 140 h 151"/>
              <a:gd name="T20" fmla="*/ 146 w 159"/>
              <a:gd name="T21" fmla="*/ 147 h 151"/>
              <a:gd name="T22" fmla="*/ 139 w 159"/>
              <a:gd name="T23" fmla="*/ 151 h 151"/>
              <a:gd name="T24" fmla="*/ 132 w 159"/>
              <a:gd name="T25" fmla="*/ 148 h 151"/>
              <a:gd name="T26" fmla="*/ 69 w 159"/>
              <a:gd name="T27" fmla="*/ 85 h 151"/>
              <a:gd name="T28" fmla="*/ 34 w 159"/>
              <a:gd name="T29" fmla="*/ 97 h 151"/>
              <a:gd name="T30" fmla="*/ 9 w 159"/>
              <a:gd name="T31" fmla="*/ 87 h 151"/>
              <a:gd name="T32" fmla="*/ 0 w 159"/>
              <a:gd name="T33" fmla="*/ 62 h 151"/>
              <a:gd name="T34" fmla="*/ 9 w 159"/>
              <a:gd name="T35" fmla="*/ 33 h 151"/>
              <a:gd name="T36" fmla="*/ 32 w 159"/>
              <a:gd name="T37" fmla="*/ 9 h 151"/>
              <a:gd name="T38" fmla="*/ 62 w 159"/>
              <a:gd name="T39" fmla="*/ 0 h 151"/>
              <a:gd name="T40" fmla="*/ 87 w 159"/>
              <a:gd name="T41" fmla="*/ 10 h 151"/>
              <a:gd name="T42" fmla="*/ 96 w 159"/>
              <a:gd name="T43" fmla="*/ 35 h 151"/>
              <a:gd name="T44" fmla="*/ 84 w 159"/>
              <a:gd name="T45" fmla="*/ 70 h 151"/>
              <a:gd name="T46" fmla="*/ 118 w 159"/>
              <a:gd name="T47" fmla="*/ 103 h 151"/>
              <a:gd name="T48" fmla="*/ 127 w 159"/>
              <a:gd name="T49" fmla="*/ 94 h 151"/>
              <a:gd name="T50" fmla="*/ 124 w 159"/>
              <a:gd name="T51" fmla="*/ 92 h 151"/>
              <a:gd name="T52" fmla="*/ 120 w 159"/>
              <a:gd name="T53" fmla="*/ 88 h 151"/>
              <a:gd name="T54" fmla="*/ 117 w 159"/>
              <a:gd name="T55" fmla="*/ 85 h 151"/>
              <a:gd name="T56" fmla="*/ 116 w 159"/>
              <a:gd name="T57" fmla="*/ 82 h 151"/>
              <a:gd name="T58" fmla="*/ 120 w 159"/>
              <a:gd name="T59" fmla="*/ 76 h 151"/>
              <a:gd name="T60" fmla="*/ 127 w 159"/>
              <a:gd name="T61" fmla="*/ 71 h 151"/>
              <a:gd name="T62" fmla="*/ 129 w 159"/>
              <a:gd name="T63" fmla="*/ 72 h 151"/>
              <a:gd name="T64" fmla="*/ 133 w 159"/>
              <a:gd name="T65" fmla="*/ 76 h 151"/>
              <a:gd name="T66" fmla="*/ 141 w 159"/>
              <a:gd name="T67" fmla="*/ 84 h 151"/>
              <a:gd name="T68" fmla="*/ 149 w 159"/>
              <a:gd name="T69" fmla="*/ 92 h 151"/>
              <a:gd name="T70" fmla="*/ 156 w 159"/>
              <a:gd name="T71" fmla="*/ 99 h 151"/>
              <a:gd name="T72" fmla="*/ 159 w 159"/>
              <a:gd name="T73" fmla="*/ 103 h 151"/>
              <a:gd name="T74" fmla="*/ 73 w 159"/>
              <a:gd name="T75" fmla="*/ 49 h 151"/>
              <a:gd name="T76" fmla="*/ 78 w 159"/>
              <a:gd name="T77" fmla="*/ 37 h 151"/>
              <a:gd name="T78" fmla="*/ 73 w 159"/>
              <a:gd name="T79" fmla="*/ 24 h 151"/>
              <a:gd name="T80" fmla="*/ 60 w 159"/>
              <a:gd name="T81" fmla="*/ 18 h 151"/>
              <a:gd name="T82" fmla="*/ 47 w 159"/>
              <a:gd name="T83" fmla="*/ 24 h 151"/>
              <a:gd name="T84" fmla="*/ 42 w 159"/>
              <a:gd name="T85" fmla="*/ 37 h 151"/>
              <a:gd name="T86" fmla="*/ 44 w 159"/>
              <a:gd name="T87" fmla="*/ 44 h 151"/>
              <a:gd name="T88" fmla="*/ 36 w 159"/>
              <a:gd name="T89" fmla="*/ 43 h 151"/>
              <a:gd name="T90" fmla="*/ 23 w 159"/>
              <a:gd name="T91" fmla="*/ 48 h 151"/>
              <a:gd name="T92" fmla="*/ 18 w 159"/>
              <a:gd name="T93" fmla="*/ 61 h 151"/>
              <a:gd name="T94" fmla="*/ 23 w 159"/>
              <a:gd name="T95" fmla="*/ 74 h 151"/>
              <a:gd name="T96" fmla="*/ 36 w 159"/>
              <a:gd name="T97" fmla="*/ 79 h 151"/>
              <a:gd name="T98" fmla="*/ 49 w 159"/>
              <a:gd name="T99" fmla="*/ 74 h 151"/>
              <a:gd name="T100" fmla="*/ 54 w 159"/>
              <a:gd name="T101" fmla="*/ 61 h 151"/>
              <a:gd name="T102" fmla="*/ 52 w 159"/>
              <a:gd name="T103" fmla="*/ 53 h 151"/>
              <a:gd name="T104" fmla="*/ 60 w 159"/>
              <a:gd name="T105" fmla="*/ 55 h 151"/>
              <a:gd name="T106" fmla="*/ 73 w 159"/>
              <a:gd name="T107" fmla="*/ 49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59" h="151">
                <a:moveTo>
                  <a:pt x="159" y="103"/>
                </a:moveTo>
                <a:cubicBezTo>
                  <a:pt x="159" y="104"/>
                  <a:pt x="157" y="106"/>
                  <a:pt x="154" y="109"/>
                </a:cubicBezTo>
                <a:cubicBezTo>
                  <a:pt x="151" y="113"/>
                  <a:pt x="149" y="114"/>
                  <a:pt x="148" y="114"/>
                </a:cubicBezTo>
                <a:cubicBezTo>
                  <a:pt x="147" y="114"/>
                  <a:pt x="146" y="114"/>
                  <a:pt x="145" y="113"/>
                </a:cubicBezTo>
                <a:cubicBezTo>
                  <a:pt x="144" y="112"/>
                  <a:pt x="143" y="111"/>
                  <a:pt x="142" y="109"/>
                </a:cubicBezTo>
                <a:cubicBezTo>
                  <a:pt x="141" y="108"/>
                  <a:pt x="139" y="107"/>
                  <a:pt x="138" y="106"/>
                </a:cubicBezTo>
                <a:cubicBezTo>
                  <a:pt x="137" y="104"/>
                  <a:pt x="136" y="103"/>
                  <a:pt x="136" y="103"/>
                </a:cubicBezTo>
                <a:cubicBezTo>
                  <a:pt x="127" y="112"/>
                  <a:pt x="127" y="112"/>
                  <a:pt x="127" y="112"/>
                </a:cubicBezTo>
                <a:cubicBezTo>
                  <a:pt x="147" y="133"/>
                  <a:pt x="147" y="133"/>
                  <a:pt x="147" y="133"/>
                </a:cubicBezTo>
                <a:cubicBezTo>
                  <a:pt x="149" y="135"/>
                  <a:pt x="150" y="137"/>
                  <a:pt x="150" y="140"/>
                </a:cubicBezTo>
                <a:cubicBezTo>
                  <a:pt x="150" y="142"/>
                  <a:pt x="149" y="145"/>
                  <a:pt x="146" y="147"/>
                </a:cubicBezTo>
                <a:cubicBezTo>
                  <a:pt x="144" y="150"/>
                  <a:pt x="141" y="151"/>
                  <a:pt x="139" y="151"/>
                </a:cubicBezTo>
                <a:cubicBezTo>
                  <a:pt x="136" y="151"/>
                  <a:pt x="134" y="150"/>
                  <a:pt x="132" y="148"/>
                </a:cubicBezTo>
                <a:cubicBezTo>
                  <a:pt x="69" y="85"/>
                  <a:pt x="69" y="85"/>
                  <a:pt x="69" y="85"/>
                </a:cubicBezTo>
                <a:cubicBezTo>
                  <a:pt x="58" y="93"/>
                  <a:pt x="46" y="97"/>
                  <a:pt x="34" y="97"/>
                </a:cubicBezTo>
                <a:cubicBezTo>
                  <a:pt x="24" y="97"/>
                  <a:pt x="16" y="94"/>
                  <a:pt x="9" y="87"/>
                </a:cubicBezTo>
                <a:cubicBezTo>
                  <a:pt x="3" y="81"/>
                  <a:pt x="0" y="73"/>
                  <a:pt x="0" y="62"/>
                </a:cubicBezTo>
                <a:cubicBezTo>
                  <a:pt x="0" y="52"/>
                  <a:pt x="3" y="42"/>
                  <a:pt x="9" y="33"/>
                </a:cubicBezTo>
                <a:cubicBezTo>
                  <a:pt x="15" y="23"/>
                  <a:pt x="22" y="15"/>
                  <a:pt x="32" y="9"/>
                </a:cubicBezTo>
                <a:cubicBezTo>
                  <a:pt x="42" y="3"/>
                  <a:pt x="52" y="0"/>
                  <a:pt x="62" y="0"/>
                </a:cubicBezTo>
                <a:cubicBezTo>
                  <a:pt x="72" y="0"/>
                  <a:pt x="80" y="4"/>
                  <a:pt x="87" y="10"/>
                </a:cubicBezTo>
                <a:cubicBezTo>
                  <a:pt x="93" y="16"/>
                  <a:pt x="96" y="25"/>
                  <a:pt x="96" y="35"/>
                </a:cubicBezTo>
                <a:cubicBezTo>
                  <a:pt x="96" y="47"/>
                  <a:pt x="92" y="59"/>
                  <a:pt x="84" y="70"/>
                </a:cubicBezTo>
                <a:cubicBezTo>
                  <a:pt x="118" y="103"/>
                  <a:pt x="118" y="103"/>
                  <a:pt x="118" y="103"/>
                </a:cubicBezTo>
                <a:cubicBezTo>
                  <a:pt x="127" y="94"/>
                  <a:pt x="127" y="94"/>
                  <a:pt x="127" y="94"/>
                </a:cubicBezTo>
                <a:cubicBezTo>
                  <a:pt x="126" y="94"/>
                  <a:pt x="126" y="93"/>
                  <a:pt x="124" y="92"/>
                </a:cubicBezTo>
                <a:cubicBezTo>
                  <a:pt x="123" y="90"/>
                  <a:pt x="122" y="89"/>
                  <a:pt x="120" y="88"/>
                </a:cubicBezTo>
                <a:cubicBezTo>
                  <a:pt x="119" y="87"/>
                  <a:pt x="118" y="86"/>
                  <a:pt x="117" y="85"/>
                </a:cubicBezTo>
                <a:cubicBezTo>
                  <a:pt x="116" y="83"/>
                  <a:pt x="116" y="83"/>
                  <a:pt x="116" y="82"/>
                </a:cubicBezTo>
                <a:cubicBezTo>
                  <a:pt x="116" y="81"/>
                  <a:pt x="117" y="79"/>
                  <a:pt x="120" y="76"/>
                </a:cubicBezTo>
                <a:cubicBezTo>
                  <a:pt x="124" y="73"/>
                  <a:pt x="126" y="71"/>
                  <a:pt x="127" y="71"/>
                </a:cubicBezTo>
                <a:cubicBezTo>
                  <a:pt x="127" y="71"/>
                  <a:pt x="128" y="71"/>
                  <a:pt x="129" y="72"/>
                </a:cubicBezTo>
                <a:cubicBezTo>
                  <a:pt x="129" y="72"/>
                  <a:pt x="131" y="74"/>
                  <a:pt x="133" y="76"/>
                </a:cubicBezTo>
                <a:cubicBezTo>
                  <a:pt x="136" y="79"/>
                  <a:pt x="138" y="81"/>
                  <a:pt x="141" y="84"/>
                </a:cubicBezTo>
                <a:cubicBezTo>
                  <a:pt x="144" y="86"/>
                  <a:pt x="146" y="89"/>
                  <a:pt x="149" y="92"/>
                </a:cubicBezTo>
                <a:cubicBezTo>
                  <a:pt x="152" y="95"/>
                  <a:pt x="154" y="97"/>
                  <a:pt x="156" y="99"/>
                </a:cubicBezTo>
                <a:cubicBezTo>
                  <a:pt x="158" y="101"/>
                  <a:pt x="159" y="103"/>
                  <a:pt x="159" y="103"/>
                </a:cubicBezTo>
                <a:close/>
                <a:moveTo>
                  <a:pt x="73" y="49"/>
                </a:moveTo>
                <a:cubicBezTo>
                  <a:pt x="77" y="46"/>
                  <a:pt x="78" y="42"/>
                  <a:pt x="78" y="37"/>
                </a:cubicBezTo>
                <a:cubicBezTo>
                  <a:pt x="78" y="32"/>
                  <a:pt x="77" y="27"/>
                  <a:pt x="73" y="24"/>
                </a:cubicBezTo>
                <a:cubicBezTo>
                  <a:pt x="69" y="20"/>
                  <a:pt x="65" y="18"/>
                  <a:pt x="60" y="18"/>
                </a:cubicBezTo>
                <a:cubicBezTo>
                  <a:pt x="55" y="18"/>
                  <a:pt x="51" y="20"/>
                  <a:pt x="47" y="24"/>
                </a:cubicBezTo>
                <a:cubicBezTo>
                  <a:pt x="44" y="27"/>
                  <a:pt x="42" y="32"/>
                  <a:pt x="42" y="37"/>
                </a:cubicBezTo>
                <a:cubicBezTo>
                  <a:pt x="42" y="39"/>
                  <a:pt x="43" y="42"/>
                  <a:pt x="44" y="44"/>
                </a:cubicBezTo>
                <a:cubicBezTo>
                  <a:pt x="41" y="43"/>
                  <a:pt x="39" y="43"/>
                  <a:pt x="36" y="43"/>
                </a:cubicBezTo>
                <a:cubicBezTo>
                  <a:pt x="31" y="43"/>
                  <a:pt x="27" y="44"/>
                  <a:pt x="23" y="48"/>
                </a:cubicBezTo>
                <a:cubicBezTo>
                  <a:pt x="20" y="52"/>
                  <a:pt x="18" y="56"/>
                  <a:pt x="18" y="61"/>
                </a:cubicBezTo>
                <a:cubicBezTo>
                  <a:pt x="18" y="66"/>
                  <a:pt x="20" y="70"/>
                  <a:pt x="23" y="74"/>
                </a:cubicBezTo>
                <a:cubicBezTo>
                  <a:pt x="27" y="77"/>
                  <a:pt x="31" y="79"/>
                  <a:pt x="36" y="79"/>
                </a:cubicBezTo>
                <a:cubicBezTo>
                  <a:pt x="41" y="79"/>
                  <a:pt x="45" y="77"/>
                  <a:pt x="49" y="74"/>
                </a:cubicBezTo>
                <a:cubicBezTo>
                  <a:pt x="52" y="70"/>
                  <a:pt x="54" y="66"/>
                  <a:pt x="54" y="61"/>
                </a:cubicBezTo>
                <a:cubicBezTo>
                  <a:pt x="54" y="58"/>
                  <a:pt x="53" y="56"/>
                  <a:pt x="52" y="53"/>
                </a:cubicBezTo>
                <a:cubicBezTo>
                  <a:pt x="55" y="54"/>
                  <a:pt x="57" y="55"/>
                  <a:pt x="60" y="55"/>
                </a:cubicBezTo>
                <a:cubicBezTo>
                  <a:pt x="65" y="55"/>
                  <a:pt x="69" y="53"/>
                  <a:pt x="73" y="4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130"/>
          <p:cNvSpPr>
            <a:spLocks noEditPoints="1"/>
          </p:cNvSpPr>
          <p:nvPr/>
        </p:nvSpPr>
        <p:spPr bwMode="auto">
          <a:xfrm>
            <a:off x="2787416" y="2475150"/>
            <a:ext cx="187357" cy="171744"/>
          </a:xfrm>
          <a:custGeom>
            <a:avLst/>
            <a:gdLst>
              <a:gd name="T0" fmla="*/ 120 w 181"/>
              <a:gd name="T1" fmla="*/ 94 h 166"/>
              <a:gd name="T2" fmla="*/ 101 w 181"/>
              <a:gd name="T3" fmla="*/ 104 h 166"/>
              <a:gd name="T4" fmla="*/ 109 w 181"/>
              <a:gd name="T5" fmla="*/ 119 h 166"/>
              <a:gd name="T6" fmla="*/ 92 w 181"/>
              <a:gd name="T7" fmla="*/ 132 h 166"/>
              <a:gd name="T8" fmla="*/ 72 w 181"/>
              <a:gd name="T9" fmla="*/ 141 h 166"/>
              <a:gd name="T10" fmla="*/ 49 w 181"/>
              <a:gd name="T11" fmla="*/ 143 h 166"/>
              <a:gd name="T12" fmla="*/ 39 w 181"/>
              <a:gd name="T13" fmla="*/ 124 h 166"/>
              <a:gd name="T14" fmla="*/ 24 w 181"/>
              <a:gd name="T15" fmla="*/ 132 h 166"/>
              <a:gd name="T16" fmla="*/ 15 w 181"/>
              <a:gd name="T17" fmla="*/ 110 h 166"/>
              <a:gd name="T18" fmla="*/ 2 w 181"/>
              <a:gd name="T19" fmla="*/ 94 h 166"/>
              <a:gd name="T20" fmla="*/ 0 w 181"/>
              <a:gd name="T21" fmla="*/ 74 h 166"/>
              <a:gd name="T22" fmla="*/ 16 w 181"/>
              <a:gd name="T23" fmla="*/ 69 h 166"/>
              <a:gd name="T24" fmla="*/ 10 w 181"/>
              <a:gd name="T25" fmla="*/ 49 h 166"/>
              <a:gd name="T26" fmla="*/ 26 w 181"/>
              <a:gd name="T27" fmla="*/ 33 h 166"/>
              <a:gd name="T28" fmla="*/ 46 w 181"/>
              <a:gd name="T29" fmla="*/ 39 h 166"/>
              <a:gd name="T30" fmla="*/ 69 w 181"/>
              <a:gd name="T31" fmla="*/ 22 h 166"/>
              <a:gd name="T32" fmla="*/ 74 w 181"/>
              <a:gd name="T33" fmla="*/ 39 h 166"/>
              <a:gd name="T34" fmla="*/ 94 w 181"/>
              <a:gd name="T35" fmla="*/ 33 h 166"/>
              <a:gd name="T36" fmla="*/ 109 w 181"/>
              <a:gd name="T37" fmla="*/ 51 h 166"/>
              <a:gd name="T38" fmla="*/ 104 w 181"/>
              <a:gd name="T39" fmla="*/ 69 h 166"/>
              <a:gd name="T40" fmla="*/ 121 w 181"/>
              <a:gd name="T41" fmla="*/ 74 h 166"/>
              <a:gd name="T42" fmla="*/ 77 w 181"/>
              <a:gd name="T43" fmla="*/ 66 h 166"/>
              <a:gd name="T44" fmla="*/ 36 w 181"/>
              <a:gd name="T45" fmla="*/ 83 h 166"/>
              <a:gd name="T46" fmla="*/ 77 w 181"/>
              <a:gd name="T47" fmla="*/ 100 h 166"/>
              <a:gd name="T48" fmla="*/ 167 w 181"/>
              <a:gd name="T49" fmla="*/ 44 h 166"/>
              <a:gd name="T50" fmla="*/ 169 w 181"/>
              <a:gd name="T51" fmla="*/ 63 h 166"/>
              <a:gd name="T52" fmla="*/ 148 w 181"/>
              <a:gd name="T53" fmla="*/ 59 h 166"/>
              <a:gd name="T54" fmla="*/ 137 w 181"/>
              <a:gd name="T55" fmla="*/ 65 h 166"/>
              <a:gd name="T56" fmla="*/ 121 w 181"/>
              <a:gd name="T57" fmla="*/ 62 h 166"/>
              <a:gd name="T58" fmla="*/ 109 w 181"/>
              <a:gd name="T59" fmla="*/ 41 h 166"/>
              <a:gd name="T60" fmla="*/ 125 w 181"/>
              <a:gd name="T61" fmla="*/ 20 h 166"/>
              <a:gd name="T62" fmla="*/ 124 w 181"/>
              <a:gd name="T63" fmla="*/ 4 h 166"/>
              <a:gd name="T64" fmla="*/ 137 w 181"/>
              <a:gd name="T65" fmla="*/ 4 h 166"/>
              <a:gd name="T66" fmla="*/ 148 w 181"/>
              <a:gd name="T67" fmla="*/ 11 h 166"/>
              <a:gd name="T68" fmla="*/ 169 w 181"/>
              <a:gd name="T69" fmla="*/ 6 h 166"/>
              <a:gd name="T70" fmla="*/ 167 w 181"/>
              <a:gd name="T71" fmla="*/ 25 h 166"/>
              <a:gd name="T72" fmla="*/ 181 w 181"/>
              <a:gd name="T73" fmla="*/ 138 h 166"/>
              <a:gd name="T74" fmla="*/ 169 w 181"/>
              <a:gd name="T75" fmla="*/ 159 h 166"/>
              <a:gd name="T76" fmla="*/ 153 w 181"/>
              <a:gd name="T77" fmla="*/ 162 h 166"/>
              <a:gd name="T78" fmla="*/ 142 w 181"/>
              <a:gd name="T79" fmla="*/ 155 h 166"/>
              <a:gd name="T80" fmla="*/ 121 w 181"/>
              <a:gd name="T81" fmla="*/ 160 h 166"/>
              <a:gd name="T82" fmla="*/ 123 w 181"/>
              <a:gd name="T83" fmla="*/ 141 h 166"/>
              <a:gd name="T84" fmla="*/ 123 w 181"/>
              <a:gd name="T85" fmla="*/ 122 h 166"/>
              <a:gd name="T86" fmla="*/ 121 w 181"/>
              <a:gd name="T87" fmla="*/ 103 h 166"/>
              <a:gd name="T88" fmla="*/ 133 w 181"/>
              <a:gd name="T89" fmla="*/ 97 h 166"/>
              <a:gd name="T90" fmla="*/ 145 w 181"/>
              <a:gd name="T91" fmla="*/ 107 h 166"/>
              <a:gd name="T92" fmla="*/ 157 w 181"/>
              <a:gd name="T93" fmla="*/ 97 h 166"/>
              <a:gd name="T94" fmla="*/ 164 w 181"/>
              <a:gd name="T95" fmla="*/ 117 h 166"/>
              <a:gd name="T96" fmla="*/ 157 w 181"/>
              <a:gd name="T97" fmla="*/ 35 h 166"/>
              <a:gd name="T98" fmla="*/ 136 w 181"/>
              <a:gd name="T99" fmla="*/ 26 h 166"/>
              <a:gd name="T100" fmla="*/ 145 w 181"/>
              <a:gd name="T101" fmla="*/ 47 h 166"/>
              <a:gd name="T102" fmla="*/ 157 w 181"/>
              <a:gd name="T103" fmla="*/ 131 h 166"/>
              <a:gd name="T104" fmla="*/ 136 w 181"/>
              <a:gd name="T105" fmla="*/ 123 h 166"/>
              <a:gd name="T106" fmla="*/ 145 w 181"/>
              <a:gd name="T107" fmla="*/ 143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81" h="166">
                <a:moveTo>
                  <a:pt x="121" y="74"/>
                </a:moveTo>
                <a:cubicBezTo>
                  <a:pt x="121" y="92"/>
                  <a:pt x="121" y="92"/>
                  <a:pt x="121" y="92"/>
                </a:cubicBezTo>
                <a:cubicBezTo>
                  <a:pt x="121" y="92"/>
                  <a:pt x="120" y="93"/>
                  <a:pt x="120" y="94"/>
                </a:cubicBezTo>
                <a:cubicBezTo>
                  <a:pt x="120" y="94"/>
                  <a:pt x="119" y="95"/>
                  <a:pt x="118" y="95"/>
                </a:cubicBezTo>
                <a:cubicBezTo>
                  <a:pt x="104" y="97"/>
                  <a:pt x="104" y="97"/>
                  <a:pt x="104" y="97"/>
                </a:cubicBezTo>
                <a:cubicBezTo>
                  <a:pt x="103" y="99"/>
                  <a:pt x="102" y="102"/>
                  <a:pt x="101" y="104"/>
                </a:cubicBezTo>
                <a:cubicBezTo>
                  <a:pt x="103" y="107"/>
                  <a:pt x="106" y="111"/>
                  <a:pt x="109" y="115"/>
                </a:cubicBezTo>
                <a:cubicBezTo>
                  <a:pt x="110" y="116"/>
                  <a:pt x="110" y="116"/>
                  <a:pt x="110" y="117"/>
                </a:cubicBezTo>
                <a:cubicBezTo>
                  <a:pt x="110" y="118"/>
                  <a:pt x="110" y="118"/>
                  <a:pt x="109" y="119"/>
                </a:cubicBezTo>
                <a:cubicBezTo>
                  <a:pt x="108" y="121"/>
                  <a:pt x="105" y="123"/>
                  <a:pt x="101" y="127"/>
                </a:cubicBezTo>
                <a:cubicBezTo>
                  <a:pt x="98" y="131"/>
                  <a:pt x="95" y="133"/>
                  <a:pt x="94" y="133"/>
                </a:cubicBezTo>
                <a:cubicBezTo>
                  <a:pt x="93" y="133"/>
                  <a:pt x="93" y="133"/>
                  <a:pt x="92" y="132"/>
                </a:cubicBezTo>
                <a:cubicBezTo>
                  <a:pt x="81" y="124"/>
                  <a:pt x="81" y="124"/>
                  <a:pt x="81" y="124"/>
                </a:cubicBezTo>
                <a:cubicBezTo>
                  <a:pt x="79" y="125"/>
                  <a:pt x="76" y="126"/>
                  <a:pt x="74" y="127"/>
                </a:cubicBezTo>
                <a:cubicBezTo>
                  <a:pt x="73" y="133"/>
                  <a:pt x="72" y="138"/>
                  <a:pt x="72" y="141"/>
                </a:cubicBezTo>
                <a:cubicBezTo>
                  <a:pt x="71" y="143"/>
                  <a:pt x="70" y="143"/>
                  <a:pt x="69" y="143"/>
                </a:cubicBezTo>
                <a:cubicBezTo>
                  <a:pt x="51" y="143"/>
                  <a:pt x="51" y="143"/>
                  <a:pt x="51" y="143"/>
                </a:cubicBezTo>
                <a:cubicBezTo>
                  <a:pt x="51" y="143"/>
                  <a:pt x="50" y="143"/>
                  <a:pt x="49" y="143"/>
                </a:cubicBezTo>
                <a:cubicBezTo>
                  <a:pt x="49" y="142"/>
                  <a:pt x="49" y="142"/>
                  <a:pt x="48" y="141"/>
                </a:cubicBezTo>
                <a:cubicBezTo>
                  <a:pt x="46" y="127"/>
                  <a:pt x="46" y="127"/>
                  <a:pt x="46" y="127"/>
                </a:cubicBezTo>
                <a:cubicBezTo>
                  <a:pt x="44" y="126"/>
                  <a:pt x="42" y="125"/>
                  <a:pt x="39" y="124"/>
                </a:cubicBezTo>
                <a:cubicBezTo>
                  <a:pt x="28" y="132"/>
                  <a:pt x="28" y="132"/>
                  <a:pt x="28" y="132"/>
                </a:cubicBezTo>
                <a:cubicBezTo>
                  <a:pt x="28" y="133"/>
                  <a:pt x="27" y="133"/>
                  <a:pt x="26" y="133"/>
                </a:cubicBezTo>
                <a:cubicBezTo>
                  <a:pt x="25" y="133"/>
                  <a:pt x="25" y="133"/>
                  <a:pt x="24" y="132"/>
                </a:cubicBezTo>
                <a:cubicBezTo>
                  <a:pt x="15" y="124"/>
                  <a:pt x="11" y="119"/>
                  <a:pt x="11" y="117"/>
                </a:cubicBezTo>
                <a:cubicBezTo>
                  <a:pt x="11" y="116"/>
                  <a:pt x="11" y="116"/>
                  <a:pt x="11" y="115"/>
                </a:cubicBezTo>
                <a:cubicBezTo>
                  <a:pt x="12" y="114"/>
                  <a:pt x="13" y="113"/>
                  <a:pt x="15" y="110"/>
                </a:cubicBezTo>
                <a:cubicBezTo>
                  <a:pt x="17" y="108"/>
                  <a:pt x="19" y="106"/>
                  <a:pt x="20" y="104"/>
                </a:cubicBezTo>
                <a:cubicBezTo>
                  <a:pt x="18" y="102"/>
                  <a:pt x="17" y="99"/>
                  <a:pt x="16" y="97"/>
                </a:cubicBezTo>
                <a:cubicBezTo>
                  <a:pt x="2" y="94"/>
                  <a:pt x="2" y="94"/>
                  <a:pt x="2" y="94"/>
                </a:cubicBezTo>
                <a:cubicBezTo>
                  <a:pt x="1" y="94"/>
                  <a:pt x="1" y="94"/>
                  <a:pt x="0" y="93"/>
                </a:cubicBezTo>
                <a:cubicBezTo>
                  <a:pt x="0" y="93"/>
                  <a:pt x="0" y="92"/>
                  <a:pt x="0" y="92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3"/>
                  <a:pt x="0" y="73"/>
                  <a:pt x="0" y="72"/>
                </a:cubicBezTo>
                <a:cubicBezTo>
                  <a:pt x="1" y="72"/>
                  <a:pt x="1" y="71"/>
                  <a:pt x="2" y="71"/>
                </a:cubicBezTo>
                <a:cubicBezTo>
                  <a:pt x="16" y="69"/>
                  <a:pt x="16" y="69"/>
                  <a:pt x="16" y="69"/>
                </a:cubicBezTo>
                <a:cubicBezTo>
                  <a:pt x="17" y="67"/>
                  <a:pt x="18" y="64"/>
                  <a:pt x="19" y="62"/>
                </a:cubicBezTo>
                <a:cubicBezTo>
                  <a:pt x="17" y="59"/>
                  <a:pt x="14" y="55"/>
                  <a:pt x="11" y="51"/>
                </a:cubicBezTo>
                <a:cubicBezTo>
                  <a:pt x="10" y="50"/>
                  <a:pt x="10" y="50"/>
                  <a:pt x="10" y="49"/>
                </a:cubicBezTo>
                <a:cubicBezTo>
                  <a:pt x="10" y="48"/>
                  <a:pt x="10" y="48"/>
                  <a:pt x="11" y="47"/>
                </a:cubicBezTo>
                <a:cubicBezTo>
                  <a:pt x="12" y="45"/>
                  <a:pt x="15" y="42"/>
                  <a:pt x="19" y="39"/>
                </a:cubicBezTo>
                <a:cubicBezTo>
                  <a:pt x="22" y="35"/>
                  <a:pt x="25" y="33"/>
                  <a:pt x="26" y="33"/>
                </a:cubicBezTo>
                <a:cubicBezTo>
                  <a:pt x="27" y="33"/>
                  <a:pt x="28" y="33"/>
                  <a:pt x="28" y="34"/>
                </a:cubicBezTo>
                <a:cubicBezTo>
                  <a:pt x="39" y="42"/>
                  <a:pt x="39" y="42"/>
                  <a:pt x="39" y="42"/>
                </a:cubicBezTo>
                <a:cubicBezTo>
                  <a:pt x="41" y="41"/>
                  <a:pt x="44" y="40"/>
                  <a:pt x="46" y="39"/>
                </a:cubicBezTo>
                <a:cubicBezTo>
                  <a:pt x="47" y="32"/>
                  <a:pt x="48" y="28"/>
                  <a:pt x="48" y="25"/>
                </a:cubicBezTo>
                <a:cubicBezTo>
                  <a:pt x="49" y="23"/>
                  <a:pt x="50" y="22"/>
                  <a:pt x="51" y="22"/>
                </a:cubicBezTo>
                <a:cubicBezTo>
                  <a:pt x="69" y="22"/>
                  <a:pt x="69" y="22"/>
                  <a:pt x="69" y="22"/>
                </a:cubicBezTo>
                <a:cubicBezTo>
                  <a:pt x="70" y="22"/>
                  <a:pt x="70" y="23"/>
                  <a:pt x="71" y="23"/>
                </a:cubicBezTo>
                <a:cubicBezTo>
                  <a:pt x="71" y="24"/>
                  <a:pt x="72" y="24"/>
                  <a:pt x="72" y="25"/>
                </a:cubicBezTo>
                <a:cubicBezTo>
                  <a:pt x="74" y="39"/>
                  <a:pt x="74" y="39"/>
                  <a:pt x="74" y="39"/>
                </a:cubicBezTo>
                <a:cubicBezTo>
                  <a:pt x="76" y="40"/>
                  <a:pt x="78" y="41"/>
                  <a:pt x="81" y="42"/>
                </a:cubicBezTo>
                <a:cubicBezTo>
                  <a:pt x="92" y="34"/>
                  <a:pt x="92" y="34"/>
                  <a:pt x="92" y="34"/>
                </a:cubicBezTo>
                <a:cubicBezTo>
                  <a:pt x="93" y="33"/>
                  <a:pt x="93" y="33"/>
                  <a:pt x="94" y="33"/>
                </a:cubicBezTo>
                <a:cubicBezTo>
                  <a:pt x="95" y="33"/>
                  <a:pt x="95" y="33"/>
                  <a:pt x="96" y="34"/>
                </a:cubicBezTo>
                <a:cubicBezTo>
                  <a:pt x="105" y="42"/>
                  <a:pt x="110" y="47"/>
                  <a:pt x="110" y="49"/>
                </a:cubicBezTo>
                <a:cubicBezTo>
                  <a:pt x="110" y="50"/>
                  <a:pt x="109" y="50"/>
                  <a:pt x="109" y="51"/>
                </a:cubicBezTo>
                <a:cubicBezTo>
                  <a:pt x="108" y="52"/>
                  <a:pt x="107" y="54"/>
                  <a:pt x="105" y="56"/>
                </a:cubicBezTo>
                <a:cubicBezTo>
                  <a:pt x="103" y="58"/>
                  <a:pt x="102" y="60"/>
                  <a:pt x="101" y="62"/>
                </a:cubicBezTo>
                <a:cubicBezTo>
                  <a:pt x="102" y="65"/>
                  <a:pt x="103" y="67"/>
                  <a:pt x="104" y="69"/>
                </a:cubicBezTo>
                <a:cubicBezTo>
                  <a:pt x="118" y="72"/>
                  <a:pt x="118" y="72"/>
                  <a:pt x="118" y="72"/>
                </a:cubicBezTo>
                <a:cubicBezTo>
                  <a:pt x="119" y="72"/>
                  <a:pt x="120" y="72"/>
                  <a:pt x="120" y="73"/>
                </a:cubicBezTo>
                <a:cubicBezTo>
                  <a:pt x="120" y="73"/>
                  <a:pt x="121" y="74"/>
                  <a:pt x="121" y="74"/>
                </a:cubicBezTo>
                <a:close/>
                <a:moveTo>
                  <a:pt x="77" y="100"/>
                </a:moveTo>
                <a:cubicBezTo>
                  <a:pt x="82" y="95"/>
                  <a:pt x="84" y="90"/>
                  <a:pt x="84" y="83"/>
                </a:cubicBezTo>
                <a:cubicBezTo>
                  <a:pt x="84" y="76"/>
                  <a:pt x="82" y="71"/>
                  <a:pt x="77" y="66"/>
                </a:cubicBezTo>
                <a:cubicBezTo>
                  <a:pt x="72" y="61"/>
                  <a:pt x="67" y="59"/>
                  <a:pt x="60" y="59"/>
                </a:cubicBezTo>
                <a:cubicBezTo>
                  <a:pt x="53" y="59"/>
                  <a:pt x="48" y="61"/>
                  <a:pt x="43" y="66"/>
                </a:cubicBezTo>
                <a:cubicBezTo>
                  <a:pt x="38" y="71"/>
                  <a:pt x="36" y="76"/>
                  <a:pt x="36" y="83"/>
                </a:cubicBezTo>
                <a:cubicBezTo>
                  <a:pt x="36" y="90"/>
                  <a:pt x="38" y="95"/>
                  <a:pt x="43" y="100"/>
                </a:cubicBezTo>
                <a:cubicBezTo>
                  <a:pt x="48" y="105"/>
                  <a:pt x="53" y="107"/>
                  <a:pt x="60" y="107"/>
                </a:cubicBezTo>
                <a:cubicBezTo>
                  <a:pt x="67" y="107"/>
                  <a:pt x="72" y="105"/>
                  <a:pt x="77" y="100"/>
                </a:cubicBezTo>
                <a:close/>
                <a:moveTo>
                  <a:pt x="181" y="28"/>
                </a:moveTo>
                <a:cubicBezTo>
                  <a:pt x="181" y="41"/>
                  <a:pt x="181" y="41"/>
                  <a:pt x="181" y="41"/>
                </a:cubicBezTo>
                <a:cubicBezTo>
                  <a:pt x="181" y="42"/>
                  <a:pt x="176" y="43"/>
                  <a:pt x="167" y="44"/>
                </a:cubicBezTo>
                <a:cubicBezTo>
                  <a:pt x="166" y="46"/>
                  <a:pt x="165" y="47"/>
                  <a:pt x="164" y="49"/>
                </a:cubicBezTo>
                <a:cubicBezTo>
                  <a:pt x="167" y="56"/>
                  <a:pt x="169" y="60"/>
                  <a:pt x="169" y="62"/>
                </a:cubicBezTo>
                <a:cubicBezTo>
                  <a:pt x="169" y="62"/>
                  <a:pt x="169" y="63"/>
                  <a:pt x="169" y="63"/>
                </a:cubicBezTo>
                <a:cubicBezTo>
                  <a:pt x="161" y="67"/>
                  <a:pt x="157" y="69"/>
                  <a:pt x="157" y="69"/>
                </a:cubicBezTo>
                <a:cubicBezTo>
                  <a:pt x="156" y="69"/>
                  <a:pt x="155" y="68"/>
                  <a:pt x="153" y="65"/>
                </a:cubicBezTo>
                <a:cubicBezTo>
                  <a:pt x="150" y="62"/>
                  <a:pt x="149" y="60"/>
                  <a:pt x="148" y="59"/>
                </a:cubicBezTo>
                <a:cubicBezTo>
                  <a:pt x="146" y="59"/>
                  <a:pt x="145" y="59"/>
                  <a:pt x="145" y="59"/>
                </a:cubicBezTo>
                <a:cubicBezTo>
                  <a:pt x="144" y="59"/>
                  <a:pt x="143" y="59"/>
                  <a:pt x="142" y="59"/>
                </a:cubicBezTo>
                <a:cubicBezTo>
                  <a:pt x="141" y="60"/>
                  <a:pt x="139" y="62"/>
                  <a:pt x="137" y="65"/>
                </a:cubicBezTo>
                <a:cubicBezTo>
                  <a:pt x="135" y="68"/>
                  <a:pt x="133" y="69"/>
                  <a:pt x="133" y="69"/>
                </a:cubicBezTo>
                <a:cubicBezTo>
                  <a:pt x="133" y="69"/>
                  <a:pt x="129" y="67"/>
                  <a:pt x="121" y="63"/>
                </a:cubicBezTo>
                <a:cubicBezTo>
                  <a:pt x="121" y="63"/>
                  <a:pt x="121" y="62"/>
                  <a:pt x="121" y="62"/>
                </a:cubicBezTo>
                <a:cubicBezTo>
                  <a:pt x="121" y="60"/>
                  <a:pt x="122" y="56"/>
                  <a:pt x="125" y="49"/>
                </a:cubicBezTo>
                <a:cubicBezTo>
                  <a:pt x="124" y="47"/>
                  <a:pt x="123" y="46"/>
                  <a:pt x="123" y="44"/>
                </a:cubicBezTo>
                <a:cubicBezTo>
                  <a:pt x="113" y="43"/>
                  <a:pt x="109" y="42"/>
                  <a:pt x="109" y="41"/>
                </a:cubicBezTo>
                <a:cubicBezTo>
                  <a:pt x="109" y="28"/>
                  <a:pt x="109" y="28"/>
                  <a:pt x="109" y="28"/>
                </a:cubicBezTo>
                <a:cubicBezTo>
                  <a:pt x="109" y="27"/>
                  <a:pt x="113" y="26"/>
                  <a:pt x="123" y="25"/>
                </a:cubicBezTo>
                <a:cubicBezTo>
                  <a:pt x="123" y="23"/>
                  <a:pt x="124" y="22"/>
                  <a:pt x="125" y="20"/>
                </a:cubicBezTo>
                <a:cubicBezTo>
                  <a:pt x="122" y="13"/>
                  <a:pt x="121" y="9"/>
                  <a:pt x="121" y="7"/>
                </a:cubicBezTo>
                <a:cubicBezTo>
                  <a:pt x="121" y="7"/>
                  <a:pt x="121" y="7"/>
                  <a:pt x="121" y="6"/>
                </a:cubicBezTo>
                <a:cubicBezTo>
                  <a:pt x="121" y="6"/>
                  <a:pt x="122" y="6"/>
                  <a:pt x="124" y="4"/>
                </a:cubicBezTo>
                <a:cubicBezTo>
                  <a:pt x="126" y="3"/>
                  <a:pt x="128" y="2"/>
                  <a:pt x="130" y="1"/>
                </a:cubicBezTo>
                <a:cubicBezTo>
                  <a:pt x="132" y="0"/>
                  <a:pt x="133" y="0"/>
                  <a:pt x="133" y="0"/>
                </a:cubicBezTo>
                <a:cubicBezTo>
                  <a:pt x="133" y="0"/>
                  <a:pt x="135" y="1"/>
                  <a:pt x="137" y="4"/>
                </a:cubicBezTo>
                <a:cubicBezTo>
                  <a:pt x="139" y="7"/>
                  <a:pt x="141" y="9"/>
                  <a:pt x="142" y="11"/>
                </a:cubicBezTo>
                <a:cubicBezTo>
                  <a:pt x="143" y="10"/>
                  <a:pt x="144" y="10"/>
                  <a:pt x="145" y="10"/>
                </a:cubicBezTo>
                <a:cubicBezTo>
                  <a:pt x="145" y="10"/>
                  <a:pt x="146" y="10"/>
                  <a:pt x="148" y="11"/>
                </a:cubicBezTo>
                <a:cubicBezTo>
                  <a:pt x="151" y="6"/>
                  <a:pt x="154" y="3"/>
                  <a:pt x="156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61" y="2"/>
                  <a:pt x="169" y="6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9"/>
                  <a:pt x="167" y="13"/>
                  <a:pt x="164" y="20"/>
                </a:cubicBezTo>
                <a:cubicBezTo>
                  <a:pt x="165" y="22"/>
                  <a:pt x="166" y="23"/>
                  <a:pt x="167" y="25"/>
                </a:cubicBezTo>
                <a:cubicBezTo>
                  <a:pt x="176" y="26"/>
                  <a:pt x="181" y="27"/>
                  <a:pt x="181" y="28"/>
                </a:cubicBezTo>
                <a:close/>
                <a:moveTo>
                  <a:pt x="181" y="125"/>
                </a:moveTo>
                <a:cubicBezTo>
                  <a:pt x="181" y="138"/>
                  <a:pt x="181" y="138"/>
                  <a:pt x="181" y="138"/>
                </a:cubicBezTo>
                <a:cubicBezTo>
                  <a:pt x="181" y="139"/>
                  <a:pt x="176" y="140"/>
                  <a:pt x="167" y="141"/>
                </a:cubicBezTo>
                <a:cubicBezTo>
                  <a:pt x="166" y="143"/>
                  <a:pt x="165" y="144"/>
                  <a:pt x="164" y="146"/>
                </a:cubicBezTo>
                <a:cubicBezTo>
                  <a:pt x="167" y="153"/>
                  <a:pt x="169" y="157"/>
                  <a:pt x="169" y="159"/>
                </a:cubicBezTo>
                <a:cubicBezTo>
                  <a:pt x="169" y="159"/>
                  <a:pt x="169" y="159"/>
                  <a:pt x="169" y="160"/>
                </a:cubicBezTo>
                <a:cubicBezTo>
                  <a:pt x="161" y="164"/>
                  <a:pt x="157" y="166"/>
                  <a:pt x="157" y="166"/>
                </a:cubicBezTo>
                <a:cubicBezTo>
                  <a:pt x="156" y="166"/>
                  <a:pt x="155" y="165"/>
                  <a:pt x="153" y="162"/>
                </a:cubicBezTo>
                <a:cubicBezTo>
                  <a:pt x="150" y="159"/>
                  <a:pt x="149" y="157"/>
                  <a:pt x="148" y="155"/>
                </a:cubicBezTo>
                <a:cubicBezTo>
                  <a:pt x="146" y="155"/>
                  <a:pt x="145" y="156"/>
                  <a:pt x="145" y="156"/>
                </a:cubicBezTo>
                <a:cubicBezTo>
                  <a:pt x="144" y="156"/>
                  <a:pt x="143" y="155"/>
                  <a:pt x="142" y="155"/>
                </a:cubicBezTo>
                <a:cubicBezTo>
                  <a:pt x="141" y="157"/>
                  <a:pt x="139" y="159"/>
                  <a:pt x="137" y="162"/>
                </a:cubicBezTo>
                <a:cubicBezTo>
                  <a:pt x="135" y="165"/>
                  <a:pt x="133" y="166"/>
                  <a:pt x="133" y="166"/>
                </a:cubicBezTo>
                <a:cubicBezTo>
                  <a:pt x="133" y="166"/>
                  <a:pt x="129" y="164"/>
                  <a:pt x="121" y="160"/>
                </a:cubicBezTo>
                <a:cubicBezTo>
                  <a:pt x="121" y="159"/>
                  <a:pt x="121" y="159"/>
                  <a:pt x="121" y="159"/>
                </a:cubicBezTo>
                <a:cubicBezTo>
                  <a:pt x="121" y="157"/>
                  <a:pt x="122" y="153"/>
                  <a:pt x="125" y="146"/>
                </a:cubicBezTo>
                <a:cubicBezTo>
                  <a:pt x="124" y="144"/>
                  <a:pt x="123" y="143"/>
                  <a:pt x="123" y="141"/>
                </a:cubicBezTo>
                <a:cubicBezTo>
                  <a:pt x="113" y="140"/>
                  <a:pt x="109" y="139"/>
                  <a:pt x="109" y="138"/>
                </a:cubicBezTo>
                <a:cubicBezTo>
                  <a:pt x="109" y="125"/>
                  <a:pt x="109" y="125"/>
                  <a:pt x="109" y="125"/>
                </a:cubicBezTo>
                <a:cubicBezTo>
                  <a:pt x="109" y="124"/>
                  <a:pt x="113" y="123"/>
                  <a:pt x="123" y="122"/>
                </a:cubicBezTo>
                <a:cubicBezTo>
                  <a:pt x="123" y="120"/>
                  <a:pt x="124" y="118"/>
                  <a:pt x="125" y="117"/>
                </a:cubicBezTo>
                <a:cubicBezTo>
                  <a:pt x="122" y="110"/>
                  <a:pt x="121" y="105"/>
                  <a:pt x="121" y="104"/>
                </a:cubicBezTo>
                <a:cubicBezTo>
                  <a:pt x="121" y="104"/>
                  <a:pt x="121" y="103"/>
                  <a:pt x="121" y="103"/>
                </a:cubicBezTo>
                <a:cubicBezTo>
                  <a:pt x="121" y="103"/>
                  <a:pt x="122" y="102"/>
                  <a:pt x="124" y="101"/>
                </a:cubicBezTo>
                <a:cubicBezTo>
                  <a:pt x="126" y="100"/>
                  <a:pt x="128" y="99"/>
                  <a:pt x="130" y="98"/>
                </a:cubicBezTo>
                <a:cubicBezTo>
                  <a:pt x="132" y="97"/>
                  <a:pt x="133" y="97"/>
                  <a:pt x="133" y="97"/>
                </a:cubicBezTo>
                <a:cubicBezTo>
                  <a:pt x="133" y="97"/>
                  <a:pt x="135" y="98"/>
                  <a:pt x="137" y="101"/>
                </a:cubicBezTo>
                <a:cubicBezTo>
                  <a:pt x="139" y="104"/>
                  <a:pt x="141" y="106"/>
                  <a:pt x="142" y="107"/>
                </a:cubicBezTo>
                <a:cubicBezTo>
                  <a:pt x="143" y="107"/>
                  <a:pt x="144" y="107"/>
                  <a:pt x="145" y="107"/>
                </a:cubicBezTo>
                <a:cubicBezTo>
                  <a:pt x="145" y="107"/>
                  <a:pt x="146" y="107"/>
                  <a:pt x="148" y="107"/>
                </a:cubicBezTo>
                <a:cubicBezTo>
                  <a:pt x="151" y="103"/>
                  <a:pt x="154" y="99"/>
                  <a:pt x="156" y="97"/>
                </a:cubicBezTo>
                <a:cubicBezTo>
                  <a:pt x="157" y="97"/>
                  <a:pt x="157" y="97"/>
                  <a:pt x="157" y="97"/>
                </a:cubicBezTo>
                <a:cubicBezTo>
                  <a:pt x="157" y="97"/>
                  <a:pt x="161" y="99"/>
                  <a:pt x="169" y="103"/>
                </a:cubicBezTo>
                <a:cubicBezTo>
                  <a:pt x="169" y="103"/>
                  <a:pt x="169" y="104"/>
                  <a:pt x="169" y="104"/>
                </a:cubicBezTo>
                <a:cubicBezTo>
                  <a:pt x="169" y="105"/>
                  <a:pt x="167" y="110"/>
                  <a:pt x="164" y="117"/>
                </a:cubicBezTo>
                <a:cubicBezTo>
                  <a:pt x="165" y="118"/>
                  <a:pt x="166" y="120"/>
                  <a:pt x="167" y="122"/>
                </a:cubicBezTo>
                <a:cubicBezTo>
                  <a:pt x="176" y="123"/>
                  <a:pt x="181" y="124"/>
                  <a:pt x="181" y="125"/>
                </a:cubicBezTo>
                <a:close/>
                <a:moveTo>
                  <a:pt x="157" y="35"/>
                </a:moveTo>
                <a:cubicBezTo>
                  <a:pt x="157" y="31"/>
                  <a:pt x="156" y="28"/>
                  <a:pt x="153" y="26"/>
                </a:cubicBezTo>
                <a:cubicBezTo>
                  <a:pt x="151" y="24"/>
                  <a:pt x="148" y="22"/>
                  <a:pt x="145" y="22"/>
                </a:cubicBezTo>
                <a:cubicBezTo>
                  <a:pt x="142" y="22"/>
                  <a:pt x="139" y="24"/>
                  <a:pt x="136" y="26"/>
                </a:cubicBezTo>
                <a:cubicBezTo>
                  <a:pt x="134" y="28"/>
                  <a:pt x="133" y="31"/>
                  <a:pt x="133" y="35"/>
                </a:cubicBezTo>
                <a:cubicBezTo>
                  <a:pt x="133" y="38"/>
                  <a:pt x="134" y="41"/>
                  <a:pt x="136" y="43"/>
                </a:cubicBezTo>
                <a:cubicBezTo>
                  <a:pt x="139" y="45"/>
                  <a:pt x="141" y="47"/>
                  <a:pt x="145" y="47"/>
                </a:cubicBezTo>
                <a:cubicBezTo>
                  <a:pt x="148" y="47"/>
                  <a:pt x="151" y="45"/>
                  <a:pt x="153" y="43"/>
                </a:cubicBezTo>
                <a:cubicBezTo>
                  <a:pt x="156" y="41"/>
                  <a:pt x="157" y="38"/>
                  <a:pt x="157" y="35"/>
                </a:cubicBezTo>
                <a:close/>
                <a:moveTo>
                  <a:pt x="157" y="131"/>
                </a:moveTo>
                <a:cubicBezTo>
                  <a:pt x="157" y="128"/>
                  <a:pt x="156" y="125"/>
                  <a:pt x="153" y="123"/>
                </a:cubicBezTo>
                <a:cubicBezTo>
                  <a:pt x="151" y="120"/>
                  <a:pt x="148" y="119"/>
                  <a:pt x="145" y="119"/>
                </a:cubicBezTo>
                <a:cubicBezTo>
                  <a:pt x="142" y="119"/>
                  <a:pt x="139" y="120"/>
                  <a:pt x="136" y="123"/>
                </a:cubicBezTo>
                <a:cubicBezTo>
                  <a:pt x="134" y="125"/>
                  <a:pt x="133" y="128"/>
                  <a:pt x="133" y="131"/>
                </a:cubicBezTo>
                <a:cubicBezTo>
                  <a:pt x="133" y="135"/>
                  <a:pt x="134" y="138"/>
                  <a:pt x="136" y="140"/>
                </a:cubicBezTo>
                <a:cubicBezTo>
                  <a:pt x="139" y="142"/>
                  <a:pt x="141" y="143"/>
                  <a:pt x="145" y="143"/>
                </a:cubicBezTo>
                <a:cubicBezTo>
                  <a:pt x="148" y="143"/>
                  <a:pt x="151" y="142"/>
                  <a:pt x="153" y="140"/>
                </a:cubicBezTo>
                <a:cubicBezTo>
                  <a:pt x="156" y="138"/>
                  <a:pt x="157" y="135"/>
                  <a:pt x="157" y="13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Freeform 131"/>
          <p:cNvSpPr>
            <a:spLocks noEditPoints="1"/>
          </p:cNvSpPr>
          <p:nvPr/>
        </p:nvSpPr>
        <p:spPr bwMode="auto">
          <a:xfrm>
            <a:off x="3018487" y="2497009"/>
            <a:ext cx="174866" cy="138956"/>
          </a:xfrm>
          <a:custGeom>
            <a:avLst/>
            <a:gdLst>
              <a:gd name="T0" fmla="*/ 124 w 169"/>
              <a:gd name="T1" fmla="*/ 25 h 134"/>
              <a:gd name="T2" fmla="*/ 133 w 169"/>
              <a:gd name="T3" fmla="*/ 49 h 134"/>
              <a:gd name="T4" fmla="*/ 124 w 169"/>
              <a:gd name="T5" fmla="*/ 73 h 134"/>
              <a:gd name="T6" fmla="*/ 100 w 169"/>
              <a:gd name="T7" fmla="*/ 91 h 134"/>
              <a:gd name="T8" fmla="*/ 66 w 169"/>
              <a:gd name="T9" fmla="*/ 97 h 134"/>
              <a:gd name="T10" fmla="*/ 50 w 169"/>
              <a:gd name="T11" fmla="*/ 96 h 134"/>
              <a:gd name="T12" fmla="*/ 23 w 169"/>
              <a:gd name="T13" fmla="*/ 108 h 134"/>
              <a:gd name="T14" fmla="*/ 15 w 169"/>
              <a:gd name="T15" fmla="*/ 109 h 134"/>
              <a:gd name="T16" fmla="*/ 15 w 169"/>
              <a:gd name="T17" fmla="*/ 109 h 134"/>
              <a:gd name="T18" fmla="*/ 13 w 169"/>
              <a:gd name="T19" fmla="*/ 109 h 134"/>
              <a:gd name="T20" fmla="*/ 12 w 169"/>
              <a:gd name="T21" fmla="*/ 107 h 134"/>
              <a:gd name="T22" fmla="*/ 12 w 169"/>
              <a:gd name="T23" fmla="*/ 106 h 134"/>
              <a:gd name="T24" fmla="*/ 12 w 169"/>
              <a:gd name="T25" fmla="*/ 105 h 134"/>
              <a:gd name="T26" fmla="*/ 12 w 169"/>
              <a:gd name="T27" fmla="*/ 105 h 134"/>
              <a:gd name="T28" fmla="*/ 12 w 169"/>
              <a:gd name="T29" fmla="*/ 104 h 134"/>
              <a:gd name="T30" fmla="*/ 13 w 169"/>
              <a:gd name="T31" fmla="*/ 104 h 134"/>
              <a:gd name="T32" fmla="*/ 13 w 169"/>
              <a:gd name="T33" fmla="*/ 103 h 134"/>
              <a:gd name="T34" fmla="*/ 13 w 169"/>
              <a:gd name="T35" fmla="*/ 103 h 134"/>
              <a:gd name="T36" fmla="*/ 14 w 169"/>
              <a:gd name="T37" fmla="*/ 102 h 134"/>
              <a:gd name="T38" fmla="*/ 16 w 169"/>
              <a:gd name="T39" fmla="*/ 100 h 134"/>
              <a:gd name="T40" fmla="*/ 18 w 169"/>
              <a:gd name="T41" fmla="*/ 97 h 134"/>
              <a:gd name="T42" fmla="*/ 21 w 169"/>
              <a:gd name="T43" fmla="*/ 95 h 134"/>
              <a:gd name="T44" fmla="*/ 23 w 169"/>
              <a:gd name="T45" fmla="*/ 91 h 134"/>
              <a:gd name="T46" fmla="*/ 25 w 169"/>
              <a:gd name="T47" fmla="*/ 87 h 134"/>
              <a:gd name="T48" fmla="*/ 6 w 169"/>
              <a:gd name="T49" fmla="*/ 70 h 134"/>
              <a:gd name="T50" fmla="*/ 0 w 169"/>
              <a:gd name="T51" fmla="*/ 49 h 134"/>
              <a:gd name="T52" fmla="*/ 9 w 169"/>
              <a:gd name="T53" fmla="*/ 25 h 134"/>
              <a:gd name="T54" fmla="*/ 33 w 169"/>
              <a:gd name="T55" fmla="*/ 7 h 134"/>
              <a:gd name="T56" fmla="*/ 66 w 169"/>
              <a:gd name="T57" fmla="*/ 0 h 134"/>
              <a:gd name="T58" fmla="*/ 100 w 169"/>
              <a:gd name="T59" fmla="*/ 7 h 134"/>
              <a:gd name="T60" fmla="*/ 124 w 169"/>
              <a:gd name="T61" fmla="*/ 25 h 134"/>
              <a:gd name="T62" fmla="*/ 169 w 169"/>
              <a:gd name="T63" fmla="*/ 73 h 134"/>
              <a:gd name="T64" fmla="*/ 162 w 169"/>
              <a:gd name="T65" fmla="*/ 94 h 134"/>
              <a:gd name="T66" fmla="*/ 144 w 169"/>
              <a:gd name="T67" fmla="*/ 111 h 134"/>
              <a:gd name="T68" fmla="*/ 146 w 169"/>
              <a:gd name="T69" fmla="*/ 115 h 134"/>
              <a:gd name="T70" fmla="*/ 148 w 169"/>
              <a:gd name="T71" fmla="*/ 119 h 134"/>
              <a:gd name="T72" fmla="*/ 150 w 169"/>
              <a:gd name="T73" fmla="*/ 122 h 134"/>
              <a:gd name="T74" fmla="*/ 153 w 169"/>
              <a:gd name="T75" fmla="*/ 124 h 134"/>
              <a:gd name="T76" fmla="*/ 155 w 169"/>
              <a:gd name="T77" fmla="*/ 127 h 134"/>
              <a:gd name="T78" fmla="*/ 155 w 169"/>
              <a:gd name="T79" fmla="*/ 127 h 134"/>
              <a:gd name="T80" fmla="*/ 156 w 169"/>
              <a:gd name="T81" fmla="*/ 128 h 134"/>
              <a:gd name="T82" fmla="*/ 156 w 169"/>
              <a:gd name="T83" fmla="*/ 128 h 134"/>
              <a:gd name="T84" fmla="*/ 157 w 169"/>
              <a:gd name="T85" fmla="*/ 129 h 134"/>
              <a:gd name="T86" fmla="*/ 157 w 169"/>
              <a:gd name="T87" fmla="*/ 129 h 134"/>
              <a:gd name="T88" fmla="*/ 157 w 169"/>
              <a:gd name="T89" fmla="*/ 130 h 134"/>
              <a:gd name="T90" fmla="*/ 157 w 169"/>
              <a:gd name="T91" fmla="*/ 130 h 134"/>
              <a:gd name="T92" fmla="*/ 157 w 169"/>
              <a:gd name="T93" fmla="*/ 131 h 134"/>
              <a:gd name="T94" fmla="*/ 156 w 169"/>
              <a:gd name="T95" fmla="*/ 133 h 134"/>
              <a:gd name="T96" fmla="*/ 154 w 169"/>
              <a:gd name="T97" fmla="*/ 134 h 134"/>
              <a:gd name="T98" fmla="*/ 145 w 169"/>
              <a:gd name="T99" fmla="*/ 132 h 134"/>
              <a:gd name="T100" fmla="*/ 119 w 169"/>
              <a:gd name="T101" fmla="*/ 120 h 134"/>
              <a:gd name="T102" fmla="*/ 103 w 169"/>
              <a:gd name="T103" fmla="*/ 121 h 134"/>
              <a:gd name="T104" fmla="*/ 58 w 169"/>
              <a:gd name="T105" fmla="*/ 109 h 134"/>
              <a:gd name="T106" fmla="*/ 66 w 169"/>
              <a:gd name="T107" fmla="*/ 109 h 134"/>
              <a:gd name="T108" fmla="*/ 95 w 169"/>
              <a:gd name="T109" fmla="*/ 105 h 134"/>
              <a:gd name="T110" fmla="*/ 120 w 169"/>
              <a:gd name="T111" fmla="*/ 93 h 134"/>
              <a:gd name="T112" fmla="*/ 139 w 169"/>
              <a:gd name="T113" fmla="*/ 73 h 134"/>
              <a:gd name="T114" fmla="*/ 145 w 169"/>
              <a:gd name="T115" fmla="*/ 49 h 134"/>
              <a:gd name="T116" fmla="*/ 143 w 169"/>
              <a:gd name="T117" fmla="*/ 34 h 134"/>
              <a:gd name="T118" fmla="*/ 162 w 169"/>
              <a:gd name="T119" fmla="*/ 51 h 134"/>
              <a:gd name="T120" fmla="*/ 169 w 169"/>
              <a:gd name="T121" fmla="*/ 7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9" h="134">
                <a:moveTo>
                  <a:pt x="124" y="25"/>
                </a:moveTo>
                <a:cubicBezTo>
                  <a:pt x="130" y="32"/>
                  <a:pt x="133" y="40"/>
                  <a:pt x="133" y="49"/>
                </a:cubicBezTo>
                <a:cubicBezTo>
                  <a:pt x="133" y="58"/>
                  <a:pt x="130" y="66"/>
                  <a:pt x="124" y="73"/>
                </a:cubicBezTo>
                <a:cubicBezTo>
                  <a:pt x="118" y="81"/>
                  <a:pt x="110" y="86"/>
                  <a:pt x="100" y="91"/>
                </a:cubicBezTo>
                <a:cubicBezTo>
                  <a:pt x="89" y="95"/>
                  <a:pt x="78" y="97"/>
                  <a:pt x="66" y="97"/>
                </a:cubicBezTo>
                <a:cubicBezTo>
                  <a:pt x="61" y="97"/>
                  <a:pt x="55" y="97"/>
                  <a:pt x="50" y="96"/>
                </a:cubicBezTo>
                <a:cubicBezTo>
                  <a:pt x="42" y="101"/>
                  <a:pt x="33" y="105"/>
                  <a:pt x="23" y="108"/>
                </a:cubicBezTo>
                <a:cubicBezTo>
                  <a:pt x="21" y="108"/>
                  <a:pt x="18" y="109"/>
                  <a:pt x="15" y="109"/>
                </a:cubicBezTo>
                <a:cubicBezTo>
                  <a:pt x="15" y="109"/>
                  <a:pt x="15" y="109"/>
                  <a:pt x="15" y="109"/>
                </a:cubicBezTo>
                <a:cubicBezTo>
                  <a:pt x="14" y="109"/>
                  <a:pt x="14" y="109"/>
                  <a:pt x="13" y="109"/>
                </a:cubicBezTo>
                <a:cubicBezTo>
                  <a:pt x="12" y="108"/>
                  <a:pt x="12" y="107"/>
                  <a:pt x="12" y="107"/>
                </a:cubicBezTo>
                <a:cubicBezTo>
                  <a:pt x="12" y="106"/>
                  <a:pt x="12" y="106"/>
                  <a:pt x="12" y="106"/>
                </a:cubicBezTo>
                <a:cubicBezTo>
                  <a:pt x="12" y="106"/>
                  <a:pt x="12" y="106"/>
                  <a:pt x="12" y="105"/>
                </a:cubicBezTo>
                <a:cubicBezTo>
                  <a:pt x="12" y="105"/>
                  <a:pt x="12" y="105"/>
                  <a:pt x="12" y="105"/>
                </a:cubicBezTo>
                <a:cubicBezTo>
                  <a:pt x="12" y="105"/>
                  <a:pt x="12" y="104"/>
                  <a:pt x="12" y="104"/>
                </a:cubicBezTo>
                <a:cubicBezTo>
                  <a:pt x="12" y="104"/>
                  <a:pt x="12" y="104"/>
                  <a:pt x="13" y="104"/>
                </a:cubicBezTo>
                <a:cubicBezTo>
                  <a:pt x="13" y="104"/>
                  <a:pt x="13" y="103"/>
                  <a:pt x="13" y="103"/>
                </a:cubicBezTo>
                <a:cubicBezTo>
                  <a:pt x="13" y="103"/>
                  <a:pt x="13" y="103"/>
                  <a:pt x="13" y="103"/>
                </a:cubicBezTo>
                <a:cubicBezTo>
                  <a:pt x="14" y="103"/>
                  <a:pt x="14" y="103"/>
                  <a:pt x="14" y="102"/>
                </a:cubicBezTo>
                <a:cubicBezTo>
                  <a:pt x="14" y="102"/>
                  <a:pt x="15" y="101"/>
                  <a:pt x="16" y="100"/>
                </a:cubicBezTo>
                <a:cubicBezTo>
                  <a:pt x="17" y="99"/>
                  <a:pt x="18" y="98"/>
                  <a:pt x="18" y="97"/>
                </a:cubicBezTo>
                <a:cubicBezTo>
                  <a:pt x="19" y="97"/>
                  <a:pt x="20" y="96"/>
                  <a:pt x="21" y="95"/>
                </a:cubicBezTo>
                <a:cubicBezTo>
                  <a:pt x="21" y="93"/>
                  <a:pt x="22" y="92"/>
                  <a:pt x="23" y="91"/>
                </a:cubicBezTo>
                <a:cubicBezTo>
                  <a:pt x="24" y="90"/>
                  <a:pt x="24" y="88"/>
                  <a:pt x="25" y="87"/>
                </a:cubicBezTo>
                <a:cubicBezTo>
                  <a:pt x="17" y="82"/>
                  <a:pt x="11" y="77"/>
                  <a:pt x="6" y="70"/>
                </a:cubicBezTo>
                <a:cubicBezTo>
                  <a:pt x="2" y="63"/>
                  <a:pt x="0" y="56"/>
                  <a:pt x="0" y="49"/>
                </a:cubicBezTo>
                <a:cubicBezTo>
                  <a:pt x="0" y="40"/>
                  <a:pt x="3" y="32"/>
                  <a:pt x="9" y="25"/>
                </a:cubicBezTo>
                <a:cubicBezTo>
                  <a:pt x="14" y="17"/>
                  <a:pt x="23" y="11"/>
                  <a:pt x="33" y="7"/>
                </a:cubicBezTo>
                <a:cubicBezTo>
                  <a:pt x="43" y="3"/>
                  <a:pt x="54" y="0"/>
                  <a:pt x="66" y="0"/>
                </a:cubicBezTo>
                <a:cubicBezTo>
                  <a:pt x="78" y="0"/>
                  <a:pt x="89" y="3"/>
                  <a:pt x="100" y="7"/>
                </a:cubicBezTo>
                <a:cubicBezTo>
                  <a:pt x="110" y="11"/>
                  <a:pt x="118" y="17"/>
                  <a:pt x="124" y="25"/>
                </a:cubicBezTo>
                <a:close/>
                <a:moveTo>
                  <a:pt x="169" y="73"/>
                </a:moveTo>
                <a:cubicBezTo>
                  <a:pt x="169" y="81"/>
                  <a:pt x="167" y="88"/>
                  <a:pt x="162" y="94"/>
                </a:cubicBezTo>
                <a:cubicBezTo>
                  <a:pt x="158" y="101"/>
                  <a:pt x="152" y="106"/>
                  <a:pt x="144" y="111"/>
                </a:cubicBezTo>
                <a:cubicBezTo>
                  <a:pt x="145" y="112"/>
                  <a:pt x="145" y="114"/>
                  <a:pt x="146" y="115"/>
                </a:cubicBezTo>
                <a:cubicBezTo>
                  <a:pt x="147" y="116"/>
                  <a:pt x="147" y="118"/>
                  <a:pt x="148" y="119"/>
                </a:cubicBezTo>
                <a:cubicBezTo>
                  <a:pt x="149" y="120"/>
                  <a:pt x="150" y="121"/>
                  <a:pt x="150" y="122"/>
                </a:cubicBezTo>
                <a:cubicBezTo>
                  <a:pt x="151" y="122"/>
                  <a:pt x="152" y="123"/>
                  <a:pt x="153" y="124"/>
                </a:cubicBezTo>
                <a:cubicBezTo>
                  <a:pt x="154" y="125"/>
                  <a:pt x="155" y="126"/>
                  <a:pt x="155" y="127"/>
                </a:cubicBezTo>
                <a:cubicBezTo>
                  <a:pt x="155" y="127"/>
                  <a:pt x="155" y="127"/>
                  <a:pt x="155" y="127"/>
                </a:cubicBezTo>
                <a:cubicBezTo>
                  <a:pt x="156" y="127"/>
                  <a:pt x="156" y="127"/>
                  <a:pt x="156" y="128"/>
                </a:cubicBezTo>
                <a:cubicBezTo>
                  <a:pt x="156" y="128"/>
                  <a:pt x="156" y="128"/>
                  <a:pt x="156" y="128"/>
                </a:cubicBezTo>
                <a:cubicBezTo>
                  <a:pt x="156" y="128"/>
                  <a:pt x="156" y="128"/>
                  <a:pt x="157" y="129"/>
                </a:cubicBezTo>
                <a:cubicBezTo>
                  <a:pt x="157" y="129"/>
                  <a:pt x="157" y="129"/>
                  <a:pt x="157" y="129"/>
                </a:cubicBezTo>
                <a:cubicBezTo>
                  <a:pt x="157" y="129"/>
                  <a:pt x="157" y="129"/>
                  <a:pt x="157" y="130"/>
                </a:cubicBezTo>
                <a:cubicBezTo>
                  <a:pt x="157" y="130"/>
                  <a:pt x="157" y="130"/>
                  <a:pt x="157" y="130"/>
                </a:cubicBezTo>
                <a:cubicBezTo>
                  <a:pt x="157" y="130"/>
                  <a:pt x="157" y="131"/>
                  <a:pt x="157" y="131"/>
                </a:cubicBezTo>
                <a:cubicBezTo>
                  <a:pt x="157" y="132"/>
                  <a:pt x="156" y="132"/>
                  <a:pt x="156" y="133"/>
                </a:cubicBezTo>
                <a:cubicBezTo>
                  <a:pt x="155" y="133"/>
                  <a:pt x="154" y="134"/>
                  <a:pt x="154" y="134"/>
                </a:cubicBezTo>
                <a:cubicBezTo>
                  <a:pt x="150" y="133"/>
                  <a:pt x="148" y="133"/>
                  <a:pt x="145" y="132"/>
                </a:cubicBezTo>
                <a:cubicBezTo>
                  <a:pt x="136" y="130"/>
                  <a:pt x="127" y="125"/>
                  <a:pt x="119" y="120"/>
                </a:cubicBezTo>
                <a:cubicBezTo>
                  <a:pt x="114" y="121"/>
                  <a:pt x="108" y="121"/>
                  <a:pt x="103" y="121"/>
                </a:cubicBezTo>
                <a:cubicBezTo>
                  <a:pt x="85" y="121"/>
                  <a:pt x="71" y="117"/>
                  <a:pt x="58" y="109"/>
                </a:cubicBezTo>
                <a:cubicBezTo>
                  <a:pt x="62" y="109"/>
                  <a:pt x="64" y="109"/>
                  <a:pt x="66" y="109"/>
                </a:cubicBezTo>
                <a:cubicBezTo>
                  <a:pt x="76" y="109"/>
                  <a:pt x="86" y="108"/>
                  <a:pt x="95" y="105"/>
                </a:cubicBezTo>
                <a:cubicBezTo>
                  <a:pt x="105" y="102"/>
                  <a:pt x="113" y="98"/>
                  <a:pt x="120" y="93"/>
                </a:cubicBezTo>
                <a:cubicBezTo>
                  <a:pt x="128" y="87"/>
                  <a:pt x="134" y="80"/>
                  <a:pt x="139" y="73"/>
                </a:cubicBezTo>
                <a:cubicBezTo>
                  <a:pt x="143" y="65"/>
                  <a:pt x="145" y="57"/>
                  <a:pt x="145" y="49"/>
                </a:cubicBezTo>
                <a:cubicBezTo>
                  <a:pt x="145" y="44"/>
                  <a:pt x="144" y="39"/>
                  <a:pt x="143" y="34"/>
                </a:cubicBezTo>
                <a:cubicBezTo>
                  <a:pt x="151" y="39"/>
                  <a:pt x="157" y="45"/>
                  <a:pt x="162" y="51"/>
                </a:cubicBezTo>
                <a:cubicBezTo>
                  <a:pt x="167" y="58"/>
                  <a:pt x="169" y="65"/>
                  <a:pt x="169" y="7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Freeform 132"/>
          <p:cNvSpPr>
            <a:spLocks noEditPoints="1"/>
          </p:cNvSpPr>
          <p:nvPr/>
        </p:nvSpPr>
        <p:spPr bwMode="auto">
          <a:xfrm>
            <a:off x="3237072" y="2473589"/>
            <a:ext cx="149885" cy="162376"/>
          </a:xfrm>
          <a:custGeom>
            <a:avLst/>
            <a:gdLst>
              <a:gd name="T0" fmla="*/ 140 w 145"/>
              <a:gd name="T1" fmla="*/ 88 h 158"/>
              <a:gd name="T2" fmla="*/ 137 w 145"/>
              <a:gd name="T3" fmla="*/ 108 h 158"/>
              <a:gd name="T4" fmla="*/ 132 w 145"/>
              <a:gd name="T5" fmla="*/ 129 h 158"/>
              <a:gd name="T6" fmla="*/ 103 w 145"/>
              <a:gd name="T7" fmla="*/ 158 h 158"/>
              <a:gd name="T8" fmla="*/ 90 w 145"/>
              <a:gd name="T9" fmla="*/ 158 h 158"/>
              <a:gd name="T10" fmla="*/ 52 w 145"/>
              <a:gd name="T11" fmla="*/ 149 h 158"/>
              <a:gd name="T12" fmla="*/ 12 w 145"/>
              <a:gd name="T13" fmla="*/ 145 h 158"/>
              <a:gd name="T14" fmla="*/ 0 w 145"/>
              <a:gd name="T15" fmla="*/ 133 h 158"/>
              <a:gd name="T16" fmla="*/ 3 w 145"/>
              <a:gd name="T17" fmla="*/ 64 h 158"/>
              <a:gd name="T18" fmla="*/ 38 w 145"/>
              <a:gd name="T19" fmla="*/ 61 h 158"/>
              <a:gd name="T20" fmla="*/ 61 w 145"/>
              <a:gd name="T21" fmla="*/ 34 h 158"/>
              <a:gd name="T22" fmla="*/ 67 w 145"/>
              <a:gd name="T23" fmla="*/ 14 h 158"/>
              <a:gd name="T24" fmla="*/ 81 w 145"/>
              <a:gd name="T25" fmla="*/ 0 h 158"/>
              <a:gd name="T26" fmla="*/ 105 w 145"/>
              <a:gd name="T27" fmla="*/ 13 h 158"/>
              <a:gd name="T28" fmla="*/ 104 w 145"/>
              <a:gd name="T29" fmla="*/ 49 h 158"/>
              <a:gd name="T30" fmla="*/ 138 w 145"/>
              <a:gd name="T31" fmla="*/ 56 h 158"/>
              <a:gd name="T32" fmla="*/ 22 w 145"/>
              <a:gd name="T33" fmla="*/ 132 h 158"/>
              <a:gd name="T34" fmla="*/ 22 w 145"/>
              <a:gd name="T35" fmla="*/ 123 h 158"/>
              <a:gd name="T36" fmla="*/ 14 w 145"/>
              <a:gd name="T37" fmla="*/ 123 h 158"/>
              <a:gd name="T38" fmla="*/ 14 w 145"/>
              <a:gd name="T39" fmla="*/ 132 h 158"/>
              <a:gd name="T40" fmla="*/ 22 w 145"/>
              <a:gd name="T41" fmla="*/ 132 h 158"/>
              <a:gd name="T42" fmla="*/ 129 w 145"/>
              <a:gd name="T43" fmla="*/ 64 h 158"/>
              <a:gd name="T44" fmla="*/ 87 w 145"/>
              <a:gd name="T45" fmla="*/ 61 h 158"/>
              <a:gd name="T46" fmla="*/ 96 w 145"/>
              <a:gd name="T47" fmla="*/ 30 h 158"/>
              <a:gd name="T48" fmla="*/ 81 w 145"/>
              <a:gd name="T49" fmla="*/ 12 h 158"/>
              <a:gd name="T50" fmla="*/ 75 w 145"/>
              <a:gd name="T51" fmla="*/ 32 h 158"/>
              <a:gd name="T52" fmla="*/ 62 w 145"/>
              <a:gd name="T53" fmla="*/ 51 h 158"/>
              <a:gd name="T54" fmla="*/ 57 w 145"/>
              <a:gd name="T55" fmla="*/ 58 h 158"/>
              <a:gd name="T56" fmla="*/ 50 w 145"/>
              <a:gd name="T57" fmla="*/ 66 h 158"/>
              <a:gd name="T58" fmla="*/ 42 w 145"/>
              <a:gd name="T59" fmla="*/ 72 h 158"/>
              <a:gd name="T60" fmla="*/ 36 w 145"/>
              <a:gd name="T61" fmla="*/ 73 h 158"/>
              <a:gd name="T62" fmla="*/ 39 w 145"/>
              <a:gd name="T63" fmla="*/ 133 h 158"/>
              <a:gd name="T64" fmla="*/ 45 w 145"/>
              <a:gd name="T65" fmla="*/ 134 h 158"/>
              <a:gd name="T66" fmla="*/ 52 w 145"/>
              <a:gd name="T67" fmla="*/ 136 h 158"/>
              <a:gd name="T68" fmla="*/ 58 w 145"/>
              <a:gd name="T69" fmla="*/ 139 h 158"/>
              <a:gd name="T70" fmla="*/ 102 w 145"/>
              <a:gd name="T71" fmla="*/ 145 h 158"/>
              <a:gd name="T72" fmla="*/ 120 w 145"/>
              <a:gd name="T73" fmla="*/ 124 h 158"/>
              <a:gd name="T74" fmla="*/ 126 w 145"/>
              <a:gd name="T75" fmla="*/ 112 h 158"/>
              <a:gd name="T76" fmla="*/ 129 w 145"/>
              <a:gd name="T77" fmla="*/ 95 h 158"/>
              <a:gd name="T78" fmla="*/ 126 w 145"/>
              <a:gd name="T79" fmla="*/ 85 h 158"/>
              <a:gd name="T80" fmla="*/ 133 w 145"/>
              <a:gd name="T81" fmla="*/ 73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5" h="158">
                <a:moveTo>
                  <a:pt x="145" y="73"/>
                </a:moveTo>
                <a:cubicBezTo>
                  <a:pt x="145" y="78"/>
                  <a:pt x="143" y="83"/>
                  <a:pt x="140" y="88"/>
                </a:cubicBezTo>
                <a:cubicBezTo>
                  <a:pt x="141" y="90"/>
                  <a:pt x="141" y="92"/>
                  <a:pt x="141" y="95"/>
                </a:cubicBezTo>
                <a:cubicBezTo>
                  <a:pt x="141" y="100"/>
                  <a:pt x="140" y="104"/>
                  <a:pt x="137" y="108"/>
                </a:cubicBezTo>
                <a:cubicBezTo>
                  <a:pt x="138" y="110"/>
                  <a:pt x="138" y="111"/>
                  <a:pt x="138" y="112"/>
                </a:cubicBezTo>
                <a:cubicBezTo>
                  <a:pt x="138" y="119"/>
                  <a:pt x="136" y="124"/>
                  <a:pt x="132" y="129"/>
                </a:cubicBezTo>
                <a:cubicBezTo>
                  <a:pt x="132" y="138"/>
                  <a:pt x="129" y="145"/>
                  <a:pt x="124" y="150"/>
                </a:cubicBezTo>
                <a:cubicBezTo>
                  <a:pt x="119" y="155"/>
                  <a:pt x="111" y="158"/>
                  <a:pt x="103" y="158"/>
                </a:cubicBezTo>
                <a:cubicBezTo>
                  <a:pt x="99" y="158"/>
                  <a:pt x="99" y="158"/>
                  <a:pt x="99" y="158"/>
                </a:cubicBezTo>
                <a:cubicBezTo>
                  <a:pt x="90" y="158"/>
                  <a:pt x="90" y="158"/>
                  <a:pt x="90" y="158"/>
                </a:cubicBezTo>
                <a:cubicBezTo>
                  <a:pt x="84" y="158"/>
                  <a:pt x="78" y="157"/>
                  <a:pt x="72" y="155"/>
                </a:cubicBezTo>
                <a:cubicBezTo>
                  <a:pt x="67" y="154"/>
                  <a:pt x="60" y="152"/>
                  <a:pt x="52" y="149"/>
                </a:cubicBezTo>
                <a:cubicBezTo>
                  <a:pt x="45" y="147"/>
                  <a:pt x="40" y="145"/>
                  <a:pt x="39" y="145"/>
                </a:cubicBezTo>
                <a:cubicBezTo>
                  <a:pt x="12" y="145"/>
                  <a:pt x="12" y="145"/>
                  <a:pt x="12" y="145"/>
                </a:cubicBezTo>
                <a:cubicBezTo>
                  <a:pt x="8" y="145"/>
                  <a:pt x="6" y="144"/>
                  <a:pt x="3" y="142"/>
                </a:cubicBezTo>
                <a:cubicBezTo>
                  <a:pt x="1" y="140"/>
                  <a:pt x="0" y="137"/>
                  <a:pt x="0" y="13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0"/>
                  <a:pt x="1" y="67"/>
                  <a:pt x="3" y="64"/>
                </a:cubicBezTo>
                <a:cubicBezTo>
                  <a:pt x="6" y="62"/>
                  <a:pt x="8" y="61"/>
                  <a:pt x="12" y="61"/>
                </a:cubicBezTo>
                <a:cubicBezTo>
                  <a:pt x="38" y="61"/>
                  <a:pt x="38" y="61"/>
                  <a:pt x="38" y="61"/>
                </a:cubicBezTo>
                <a:cubicBezTo>
                  <a:pt x="40" y="59"/>
                  <a:pt x="44" y="54"/>
                  <a:pt x="51" y="46"/>
                </a:cubicBezTo>
                <a:cubicBezTo>
                  <a:pt x="54" y="41"/>
                  <a:pt x="58" y="37"/>
                  <a:pt x="61" y="34"/>
                </a:cubicBezTo>
                <a:cubicBezTo>
                  <a:pt x="62" y="32"/>
                  <a:pt x="63" y="30"/>
                  <a:pt x="64" y="26"/>
                </a:cubicBezTo>
                <a:cubicBezTo>
                  <a:pt x="65" y="22"/>
                  <a:pt x="66" y="18"/>
                  <a:pt x="67" y="14"/>
                </a:cubicBezTo>
                <a:cubicBezTo>
                  <a:pt x="68" y="10"/>
                  <a:pt x="70" y="6"/>
                  <a:pt x="73" y="4"/>
                </a:cubicBezTo>
                <a:cubicBezTo>
                  <a:pt x="75" y="1"/>
                  <a:pt x="78" y="0"/>
                  <a:pt x="81" y="0"/>
                </a:cubicBezTo>
                <a:cubicBezTo>
                  <a:pt x="87" y="0"/>
                  <a:pt x="91" y="1"/>
                  <a:pt x="96" y="3"/>
                </a:cubicBezTo>
                <a:cubicBezTo>
                  <a:pt x="100" y="5"/>
                  <a:pt x="103" y="9"/>
                  <a:pt x="105" y="13"/>
                </a:cubicBezTo>
                <a:cubicBezTo>
                  <a:pt x="107" y="17"/>
                  <a:pt x="109" y="23"/>
                  <a:pt x="109" y="30"/>
                </a:cubicBezTo>
                <a:cubicBezTo>
                  <a:pt x="109" y="36"/>
                  <a:pt x="107" y="42"/>
                  <a:pt x="104" y="49"/>
                </a:cubicBezTo>
                <a:cubicBezTo>
                  <a:pt x="121" y="49"/>
                  <a:pt x="121" y="49"/>
                  <a:pt x="121" y="49"/>
                </a:cubicBezTo>
                <a:cubicBezTo>
                  <a:pt x="127" y="49"/>
                  <a:pt x="133" y="51"/>
                  <a:pt x="138" y="56"/>
                </a:cubicBezTo>
                <a:cubicBezTo>
                  <a:pt x="142" y="61"/>
                  <a:pt x="145" y="66"/>
                  <a:pt x="145" y="73"/>
                </a:cubicBezTo>
                <a:close/>
                <a:moveTo>
                  <a:pt x="22" y="132"/>
                </a:moveTo>
                <a:cubicBezTo>
                  <a:pt x="23" y="130"/>
                  <a:pt x="24" y="129"/>
                  <a:pt x="24" y="127"/>
                </a:cubicBezTo>
                <a:cubicBezTo>
                  <a:pt x="24" y="126"/>
                  <a:pt x="23" y="124"/>
                  <a:pt x="22" y="123"/>
                </a:cubicBezTo>
                <a:cubicBezTo>
                  <a:pt x="21" y="122"/>
                  <a:pt x="19" y="121"/>
                  <a:pt x="18" y="121"/>
                </a:cubicBezTo>
                <a:cubicBezTo>
                  <a:pt x="16" y="121"/>
                  <a:pt x="15" y="122"/>
                  <a:pt x="14" y="123"/>
                </a:cubicBezTo>
                <a:cubicBezTo>
                  <a:pt x="12" y="124"/>
                  <a:pt x="12" y="126"/>
                  <a:pt x="12" y="127"/>
                </a:cubicBezTo>
                <a:cubicBezTo>
                  <a:pt x="12" y="129"/>
                  <a:pt x="12" y="130"/>
                  <a:pt x="14" y="132"/>
                </a:cubicBezTo>
                <a:cubicBezTo>
                  <a:pt x="15" y="133"/>
                  <a:pt x="16" y="133"/>
                  <a:pt x="18" y="133"/>
                </a:cubicBezTo>
                <a:cubicBezTo>
                  <a:pt x="19" y="133"/>
                  <a:pt x="21" y="133"/>
                  <a:pt x="22" y="132"/>
                </a:cubicBezTo>
                <a:close/>
                <a:moveTo>
                  <a:pt x="133" y="73"/>
                </a:moveTo>
                <a:cubicBezTo>
                  <a:pt x="133" y="70"/>
                  <a:pt x="132" y="67"/>
                  <a:pt x="129" y="64"/>
                </a:cubicBezTo>
                <a:cubicBezTo>
                  <a:pt x="127" y="62"/>
                  <a:pt x="124" y="61"/>
                  <a:pt x="121" y="61"/>
                </a:cubicBezTo>
                <a:cubicBezTo>
                  <a:pt x="87" y="61"/>
                  <a:pt x="87" y="61"/>
                  <a:pt x="87" y="61"/>
                </a:cubicBezTo>
                <a:cubicBezTo>
                  <a:pt x="87" y="57"/>
                  <a:pt x="89" y="52"/>
                  <a:pt x="92" y="46"/>
                </a:cubicBezTo>
                <a:cubicBezTo>
                  <a:pt x="95" y="39"/>
                  <a:pt x="96" y="34"/>
                  <a:pt x="96" y="30"/>
                </a:cubicBezTo>
                <a:cubicBezTo>
                  <a:pt x="96" y="24"/>
                  <a:pt x="95" y="20"/>
                  <a:pt x="93" y="17"/>
                </a:cubicBezTo>
                <a:cubicBezTo>
                  <a:pt x="91" y="14"/>
                  <a:pt x="87" y="12"/>
                  <a:pt x="81" y="12"/>
                </a:cubicBezTo>
                <a:cubicBezTo>
                  <a:pt x="80" y="14"/>
                  <a:pt x="78" y="17"/>
                  <a:pt x="78" y="20"/>
                </a:cubicBezTo>
                <a:cubicBezTo>
                  <a:pt x="77" y="24"/>
                  <a:pt x="76" y="28"/>
                  <a:pt x="75" y="32"/>
                </a:cubicBezTo>
                <a:cubicBezTo>
                  <a:pt x="74" y="36"/>
                  <a:pt x="72" y="40"/>
                  <a:pt x="69" y="43"/>
                </a:cubicBezTo>
                <a:cubicBezTo>
                  <a:pt x="68" y="44"/>
                  <a:pt x="65" y="47"/>
                  <a:pt x="62" y="51"/>
                </a:cubicBezTo>
                <a:cubicBezTo>
                  <a:pt x="62" y="52"/>
                  <a:pt x="61" y="52"/>
                  <a:pt x="60" y="54"/>
                </a:cubicBezTo>
                <a:cubicBezTo>
                  <a:pt x="59" y="56"/>
                  <a:pt x="58" y="57"/>
                  <a:pt x="57" y="58"/>
                </a:cubicBezTo>
                <a:cubicBezTo>
                  <a:pt x="56" y="59"/>
                  <a:pt x="55" y="60"/>
                  <a:pt x="54" y="62"/>
                </a:cubicBezTo>
                <a:cubicBezTo>
                  <a:pt x="52" y="64"/>
                  <a:pt x="51" y="65"/>
                  <a:pt x="50" y="66"/>
                </a:cubicBezTo>
                <a:cubicBezTo>
                  <a:pt x="49" y="67"/>
                  <a:pt x="47" y="68"/>
                  <a:pt x="46" y="69"/>
                </a:cubicBezTo>
                <a:cubicBezTo>
                  <a:pt x="45" y="71"/>
                  <a:pt x="44" y="71"/>
                  <a:pt x="42" y="72"/>
                </a:cubicBezTo>
                <a:cubicBezTo>
                  <a:pt x="41" y="73"/>
                  <a:pt x="40" y="73"/>
                  <a:pt x="39" y="73"/>
                </a:cubicBezTo>
                <a:cubicBezTo>
                  <a:pt x="36" y="73"/>
                  <a:pt x="36" y="73"/>
                  <a:pt x="36" y="73"/>
                </a:cubicBezTo>
                <a:cubicBezTo>
                  <a:pt x="36" y="133"/>
                  <a:pt x="36" y="133"/>
                  <a:pt x="36" y="133"/>
                </a:cubicBezTo>
                <a:cubicBezTo>
                  <a:pt x="39" y="133"/>
                  <a:pt x="39" y="133"/>
                  <a:pt x="39" y="133"/>
                </a:cubicBezTo>
                <a:cubicBezTo>
                  <a:pt x="40" y="133"/>
                  <a:pt x="41" y="133"/>
                  <a:pt x="42" y="134"/>
                </a:cubicBezTo>
                <a:cubicBezTo>
                  <a:pt x="43" y="134"/>
                  <a:pt x="44" y="134"/>
                  <a:pt x="45" y="134"/>
                </a:cubicBezTo>
                <a:cubicBezTo>
                  <a:pt x="46" y="134"/>
                  <a:pt x="47" y="135"/>
                  <a:pt x="49" y="135"/>
                </a:cubicBezTo>
                <a:cubicBezTo>
                  <a:pt x="50" y="136"/>
                  <a:pt x="51" y="136"/>
                  <a:pt x="52" y="136"/>
                </a:cubicBezTo>
                <a:cubicBezTo>
                  <a:pt x="53" y="137"/>
                  <a:pt x="54" y="137"/>
                  <a:pt x="55" y="138"/>
                </a:cubicBezTo>
                <a:cubicBezTo>
                  <a:pt x="57" y="138"/>
                  <a:pt x="58" y="138"/>
                  <a:pt x="58" y="139"/>
                </a:cubicBezTo>
                <a:cubicBezTo>
                  <a:pt x="71" y="143"/>
                  <a:pt x="82" y="145"/>
                  <a:pt x="90" y="145"/>
                </a:cubicBezTo>
                <a:cubicBezTo>
                  <a:pt x="102" y="145"/>
                  <a:pt x="102" y="145"/>
                  <a:pt x="102" y="145"/>
                </a:cubicBezTo>
                <a:cubicBezTo>
                  <a:pt x="114" y="145"/>
                  <a:pt x="120" y="140"/>
                  <a:pt x="120" y="130"/>
                </a:cubicBezTo>
                <a:cubicBezTo>
                  <a:pt x="120" y="128"/>
                  <a:pt x="120" y="126"/>
                  <a:pt x="120" y="124"/>
                </a:cubicBezTo>
                <a:cubicBezTo>
                  <a:pt x="121" y="123"/>
                  <a:pt x="123" y="122"/>
                  <a:pt x="124" y="119"/>
                </a:cubicBezTo>
                <a:cubicBezTo>
                  <a:pt x="125" y="117"/>
                  <a:pt x="126" y="115"/>
                  <a:pt x="126" y="112"/>
                </a:cubicBezTo>
                <a:cubicBezTo>
                  <a:pt x="126" y="110"/>
                  <a:pt x="125" y="108"/>
                  <a:pt x="124" y="106"/>
                </a:cubicBezTo>
                <a:cubicBezTo>
                  <a:pt x="127" y="103"/>
                  <a:pt x="129" y="99"/>
                  <a:pt x="129" y="95"/>
                </a:cubicBezTo>
                <a:cubicBezTo>
                  <a:pt x="129" y="93"/>
                  <a:pt x="129" y="91"/>
                  <a:pt x="128" y="89"/>
                </a:cubicBezTo>
                <a:cubicBezTo>
                  <a:pt x="127" y="88"/>
                  <a:pt x="127" y="86"/>
                  <a:pt x="126" y="85"/>
                </a:cubicBezTo>
                <a:cubicBezTo>
                  <a:pt x="128" y="85"/>
                  <a:pt x="129" y="83"/>
                  <a:pt x="131" y="81"/>
                </a:cubicBezTo>
                <a:cubicBezTo>
                  <a:pt x="132" y="78"/>
                  <a:pt x="133" y="75"/>
                  <a:pt x="133" y="7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Freeform 133"/>
          <p:cNvSpPr>
            <a:spLocks noEditPoints="1"/>
          </p:cNvSpPr>
          <p:nvPr/>
        </p:nvSpPr>
        <p:spPr bwMode="auto">
          <a:xfrm>
            <a:off x="3429113" y="2484519"/>
            <a:ext cx="151447" cy="163937"/>
          </a:xfrm>
          <a:custGeom>
            <a:avLst/>
            <a:gdLst>
              <a:gd name="T0" fmla="*/ 138 w 146"/>
              <a:gd name="T1" fmla="*/ 102 h 158"/>
              <a:gd name="T2" fmla="*/ 105 w 146"/>
              <a:gd name="T3" fmla="*/ 109 h 158"/>
              <a:gd name="T4" fmla="*/ 106 w 146"/>
              <a:gd name="T5" fmla="*/ 145 h 158"/>
              <a:gd name="T6" fmla="*/ 82 w 146"/>
              <a:gd name="T7" fmla="*/ 158 h 158"/>
              <a:gd name="T8" fmla="*/ 68 w 146"/>
              <a:gd name="T9" fmla="*/ 146 h 158"/>
              <a:gd name="T10" fmla="*/ 64 w 146"/>
              <a:gd name="T11" fmla="*/ 130 h 158"/>
              <a:gd name="T12" fmla="*/ 51 w 146"/>
              <a:gd name="T13" fmla="*/ 112 h 158"/>
              <a:gd name="T14" fmla="*/ 13 w 146"/>
              <a:gd name="T15" fmla="*/ 97 h 158"/>
              <a:gd name="T16" fmla="*/ 0 w 146"/>
              <a:gd name="T17" fmla="*/ 85 h 158"/>
              <a:gd name="T18" fmla="*/ 4 w 146"/>
              <a:gd name="T19" fmla="*/ 16 h 158"/>
              <a:gd name="T20" fmla="*/ 40 w 146"/>
              <a:gd name="T21" fmla="*/ 12 h 158"/>
              <a:gd name="T22" fmla="*/ 74 w 146"/>
              <a:gd name="T23" fmla="*/ 2 h 158"/>
              <a:gd name="T24" fmla="*/ 103 w 146"/>
              <a:gd name="T25" fmla="*/ 0 h 158"/>
              <a:gd name="T26" fmla="*/ 133 w 146"/>
              <a:gd name="T27" fmla="*/ 28 h 158"/>
              <a:gd name="T28" fmla="*/ 139 w 146"/>
              <a:gd name="T29" fmla="*/ 46 h 158"/>
              <a:gd name="T30" fmla="*/ 142 w 146"/>
              <a:gd name="T31" fmla="*/ 63 h 158"/>
              <a:gd name="T32" fmla="*/ 146 w 146"/>
              <a:gd name="T33" fmla="*/ 85 h 158"/>
              <a:gd name="T34" fmla="*/ 25 w 146"/>
              <a:gd name="T35" fmla="*/ 31 h 158"/>
              <a:gd name="T36" fmla="*/ 19 w 146"/>
              <a:gd name="T37" fmla="*/ 25 h 158"/>
              <a:gd name="T38" fmla="*/ 13 w 146"/>
              <a:gd name="T39" fmla="*/ 31 h 158"/>
              <a:gd name="T40" fmla="*/ 19 w 146"/>
              <a:gd name="T41" fmla="*/ 37 h 158"/>
              <a:gd name="T42" fmla="*/ 134 w 146"/>
              <a:gd name="T43" fmla="*/ 85 h 158"/>
              <a:gd name="T44" fmla="*/ 126 w 146"/>
              <a:gd name="T45" fmla="*/ 73 h 158"/>
              <a:gd name="T46" fmla="*/ 130 w 146"/>
              <a:gd name="T47" fmla="*/ 63 h 158"/>
              <a:gd name="T48" fmla="*/ 126 w 146"/>
              <a:gd name="T49" fmla="*/ 45 h 158"/>
              <a:gd name="T50" fmla="*/ 120 w 146"/>
              <a:gd name="T51" fmla="*/ 34 h 158"/>
              <a:gd name="T52" fmla="*/ 116 w 146"/>
              <a:gd name="T53" fmla="*/ 16 h 158"/>
              <a:gd name="T54" fmla="*/ 91 w 146"/>
              <a:gd name="T55" fmla="*/ 12 h 158"/>
              <a:gd name="T56" fmla="*/ 56 w 146"/>
              <a:gd name="T57" fmla="*/ 20 h 158"/>
              <a:gd name="T58" fmla="*/ 49 w 146"/>
              <a:gd name="T59" fmla="*/ 23 h 158"/>
              <a:gd name="T60" fmla="*/ 43 w 146"/>
              <a:gd name="T61" fmla="*/ 24 h 158"/>
              <a:gd name="T62" fmla="*/ 37 w 146"/>
              <a:gd name="T63" fmla="*/ 25 h 158"/>
              <a:gd name="T64" fmla="*/ 40 w 146"/>
              <a:gd name="T65" fmla="*/ 85 h 158"/>
              <a:gd name="T66" fmla="*/ 47 w 146"/>
              <a:gd name="T67" fmla="*/ 88 h 158"/>
              <a:gd name="T68" fmla="*/ 54 w 146"/>
              <a:gd name="T69" fmla="*/ 96 h 158"/>
              <a:gd name="T70" fmla="*/ 61 w 146"/>
              <a:gd name="T71" fmla="*/ 104 h 158"/>
              <a:gd name="T72" fmla="*/ 70 w 146"/>
              <a:gd name="T73" fmla="*/ 115 h 158"/>
              <a:gd name="T74" fmla="*/ 79 w 146"/>
              <a:gd name="T75" fmla="*/ 138 h 158"/>
              <a:gd name="T76" fmla="*/ 94 w 146"/>
              <a:gd name="T77" fmla="*/ 141 h 158"/>
              <a:gd name="T78" fmla="*/ 93 w 146"/>
              <a:gd name="T79" fmla="*/ 112 h 158"/>
              <a:gd name="T80" fmla="*/ 121 w 146"/>
              <a:gd name="T81" fmla="*/ 97 h 158"/>
              <a:gd name="T82" fmla="*/ 134 w 146"/>
              <a:gd name="T83" fmla="*/ 85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6" h="158">
                <a:moveTo>
                  <a:pt x="146" y="85"/>
                </a:moveTo>
                <a:cubicBezTo>
                  <a:pt x="146" y="92"/>
                  <a:pt x="143" y="97"/>
                  <a:pt x="138" y="102"/>
                </a:cubicBezTo>
                <a:cubicBezTo>
                  <a:pt x="134" y="107"/>
                  <a:pt x="128" y="109"/>
                  <a:pt x="121" y="109"/>
                </a:cubicBezTo>
                <a:cubicBezTo>
                  <a:pt x="105" y="109"/>
                  <a:pt x="105" y="109"/>
                  <a:pt x="105" y="109"/>
                </a:cubicBezTo>
                <a:cubicBezTo>
                  <a:pt x="108" y="115"/>
                  <a:pt x="109" y="122"/>
                  <a:pt x="109" y="127"/>
                </a:cubicBezTo>
                <a:cubicBezTo>
                  <a:pt x="109" y="135"/>
                  <a:pt x="108" y="141"/>
                  <a:pt x="106" y="145"/>
                </a:cubicBezTo>
                <a:cubicBezTo>
                  <a:pt x="104" y="149"/>
                  <a:pt x="101" y="153"/>
                  <a:pt x="96" y="155"/>
                </a:cubicBezTo>
                <a:cubicBezTo>
                  <a:pt x="92" y="157"/>
                  <a:pt x="87" y="158"/>
                  <a:pt x="82" y="158"/>
                </a:cubicBezTo>
                <a:cubicBezTo>
                  <a:pt x="79" y="158"/>
                  <a:pt x="76" y="156"/>
                  <a:pt x="74" y="154"/>
                </a:cubicBezTo>
                <a:cubicBezTo>
                  <a:pt x="71" y="152"/>
                  <a:pt x="70" y="149"/>
                  <a:pt x="68" y="146"/>
                </a:cubicBezTo>
                <a:cubicBezTo>
                  <a:pt x="67" y="143"/>
                  <a:pt x="66" y="140"/>
                  <a:pt x="66" y="138"/>
                </a:cubicBezTo>
                <a:cubicBezTo>
                  <a:pt x="66" y="135"/>
                  <a:pt x="65" y="133"/>
                  <a:pt x="64" y="130"/>
                </a:cubicBezTo>
                <a:cubicBezTo>
                  <a:pt x="64" y="127"/>
                  <a:pt x="63" y="125"/>
                  <a:pt x="61" y="124"/>
                </a:cubicBezTo>
                <a:cubicBezTo>
                  <a:pt x="58" y="121"/>
                  <a:pt x="55" y="117"/>
                  <a:pt x="51" y="112"/>
                </a:cubicBezTo>
                <a:cubicBezTo>
                  <a:pt x="45" y="104"/>
                  <a:pt x="41" y="99"/>
                  <a:pt x="38" y="97"/>
                </a:cubicBezTo>
                <a:cubicBezTo>
                  <a:pt x="13" y="97"/>
                  <a:pt x="13" y="97"/>
                  <a:pt x="13" y="97"/>
                </a:cubicBezTo>
                <a:cubicBezTo>
                  <a:pt x="9" y="97"/>
                  <a:pt x="6" y="96"/>
                  <a:pt x="4" y="94"/>
                </a:cubicBezTo>
                <a:cubicBezTo>
                  <a:pt x="2" y="91"/>
                  <a:pt x="0" y="88"/>
                  <a:pt x="0" y="85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1"/>
                  <a:pt x="2" y="18"/>
                  <a:pt x="4" y="16"/>
                </a:cubicBezTo>
                <a:cubicBezTo>
                  <a:pt x="6" y="14"/>
                  <a:pt x="9" y="12"/>
                  <a:pt x="13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1" y="12"/>
                  <a:pt x="45" y="11"/>
                  <a:pt x="53" y="9"/>
                </a:cubicBezTo>
                <a:cubicBezTo>
                  <a:pt x="61" y="6"/>
                  <a:pt x="68" y="4"/>
                  <a:pt x="74" y="2"/>
                </a:cubicBezTo>
                <a:cubicBezTo>
                  <a:pt x="80" y="1"/>
                  <a:pt x="86" y="0"/>
                  <a:pt x="93" y="0"/>
                </a:cubicBezTo>
                <a:cubicBezTo>
                  <a:pt x="103" y="0"/>
                  <a:pt x="103" y="0"/>
                  <a:pt x="103" y="0"/>
                </a:cubicBezTo>
                <a:cubicBezTo>
                  <a:pt x="112" y="0"/>
                  <a:pt x="119" y="3"/>
                  <a:pt x="125" y="8"/>
                </a:cubicBezTo>
                <a:cubicBezTo>
                  <a:pt x="130" y="13"/>
                  <a:pt x="133" y="20"/>
                  <a:pt x="133" y="28"/>
                </a:cubicBezTo>
                <a:cubicBezTo>
                  <a:pt x="133" y="29"/>
                  <a:pt x="133" y="29"/>
                  <a:pt x="133" y="29"/>
                </a:cubicBezTo>
                <a:cubicBezTo>
                  <a:pt x="137" y="34"/>
                  <a:pt x="139" y="39"/>
                  <a:pt x="139" y="46"/>
                </a:cubicBezTo>
                <a:cubicBezTo>
                  <a:pt x="139" y="47"/>
                  <a:pt x="138" y="48"/>
                  <a:pt x="138" y="50"/>
                </a:cubicBezTo>
                <a:cubicBezTo>
                  <a:pt x="141" y="54"/>
                  <a:pt x="142" y="58"/>
                  <a:pt x="142" y="63"/>
                </a:cubicBezTo>
                <a:cubicBezTo>
                  <a:pt x="142" y="65"/>
                  <a:pt x="142" y="68"/>
                  <a:pt x="141" y="70"/>
                </a:cubicBezTo>
                <a:cubicBezTo>
                  <a:pt x="144" y="74"/>
                  <a:pt x="146" y="80"/>
                  <a:pt x="146" y="85"/>
                </a:cubicBezTo>
                <a:close/>
                <a:moveTo>
                  <a:pt x="23" y="35"/>
                </a:moveTo>
                <a:cubicBezTo>
                  <a:pt x="24" y="34"/>
                  <a:pt x="25" y="32"/>
                  <a:pt x="25" y="31"/>
                </a:cubicBezTo>
                <a:cubicBezTo>
                  <a:pt x="25" y="29"/>
                  <a:pt x="24" y="28"/>
                  <a:pt x="23" y="26"/>
                </a:cubicBezTo>
                <a:cubicBezTo>
                  <a:pt x="22" y="25"/>
                  <a:pt x="20" y="25"/>
                  <a:pt x="19" y="25"/>
                </a:cubicBezTo>
                <a:cubicBezTo>
                  <a:pt x="17" y="25"/>
                  <a:pt x="16" y="25"/>
                  <a:pt x="14" y="26"/>
                </a:cubicBezTo>
                <a:cubicBezTo>
                  <a:pt x="13" y="28"/>
                  <a:pt x="13" y="29"/>
                  <a:pt x="13" y="31"/>
                </a:cubicBezTo>
                <a:cubicBezTo>
                  <a:pt x="13" y="32"/>
                  <a:pt x="13" y="34"/>
                  <a:pt x="14" y="35"/>
                </a:cubicBezTo>
                <a:cubicBezTo>
                  <a:pt x="16" y="36"/>
                  <a:pt x="17" y="37"/>
                  <a:pt x="19" y="37"/>
                </a:cubicBezTo>
                <a:cubicBezTo>
                  <a:pt x="20" y="37"/>
                  <a:pt x="22" y="36"/>
                  <a:pt x="23" y="35"/>
                </a:cubicBezTo>
                <a:close/>
                <a:moveTo>
                  <a:pt x="134" y="85"/>
                </a:moveTo>
                <a:cubicBezTo>
                  <a:pt x="134" y="83"/>
                  <a:pt x="133" y="80"/>
                  <a:pt x="132" y="77"/>
                </a:cubicBezTo>
                <a:cubicBezTo>
                  <a:pt x="130" y="74"/>
                  <a:pt x="128" y="73"/>
                  <a:pt x="126" y="73"/>
                </a:cubicBezTo>
                <a:cubicBezTo>
                  <a:pt x="127" y="72"/>
                  <a:pt x="128" y="70"/>
                  <a:pt x="129" y="68"/>
                </a:cubicBezTo>
                <a:cubicBezTo>
                  <a:pt x="129" y="67"/>
                  <a:pt x="130" y="65"/>
                  <a:pt x="130" y="63"/>
                </a:cubicBezTo>
                <a:cubicBezTo>
                  <a:pt x="130" y="59"/>
                  <a:pt x="128" y="55"/>
                  <a:pt x="125" y="52"/>
                </a:cubicBezTo>
                <a:cubicBezTo>
                  <a:pt x="126" y="50"/>
                  <a:pt x="126" y="48"/>
                  <a:pt x="126" y="45"/>
                </a:cubicBezTo>
                <a:cubicBezTo>
                  <a:pt x="126" y="43"/>
                  <a:pt x="126" y="41"/>
                  <a:pt x="125" y="38"/>
                </a:cubicBezTo>
                <a:cubicBezTo>
                  <a:pt x="124" y="36"/>
                  <a:pt x="122" y="35"/>
                  <a:pt x="120" y="34"/>
                </a:cubicBezTo>
                <a:cubicBezTo>
                  <a:pt x="121" y="32"/>
                  <a:pt x="121" y="30"/>
                  <a:pt x="121" y="28"/>
                </a:cubicBezTo>
                <a:cubicBezTo>
                  <a:pt x="121" y="23"/>
                  <a:pt x="119" y="19"/>
                  <a:pt x="116" y="16"/>
                </a:cubicBezTo>
                <a:cubicBezTo>
                  <a:pt x="113" y="14"/>
                  <a:pt x="109" y="12"/>
                  <a:pt x="103" y="12"/>
                </a:cubicBezTo>
                <a:cubicBezTo>
                  <a:pt x="91" y="12"/>
                  <a:pt x="91" y="12"/>
                  <a:pt x="91" y="12"/>
                </a:cubicBezTo>
                <a:cubicBezTo>
                  <a:pt x="83" y="12"/>
                  <a:pt x="72" y="15"/>
                  <a:pt x="59" y="19"/>
                </a:cubicBezTo>
                <a:cubicBezTo>
                  <a:pt x="59" y="19"/>
                  <a:pt x="58" y="20"/>
                  <a:pt x="56" y="20"/>
                </a:cubicBezTo>
                <a:cubicBezTo>
                  <a:pt x="55" y="21"/>
                  <a:pt x="53" y="21"/>
                  <a:pt x="53" y="22"/>
                </a:cubicBezTo>
                <a:cubicBezTo>
                  <a:pt x="52" y="22"/>
                  <a:pt x="51" y="22"/>
                  <a:pt x="49" y="23"/>
                </a:cubicBezTo>
                <a:cubicBezTo>
                  <a:pt x="48" y="23"/>
                  <a:pt x="47" y="23"/>
                  <a:pt x="46" y="24"/>
                </a:cubicBezTo>
                <a:cubicBezTo>
                  <a:pt x="45" y="24"/>
                  <a:pt x="44" y="24"/>
                  <a:pt x="43" y="24"/>
                </a:cubicBezTo>
                <a:cubicBezTo>
                  <a:pt x="42" y="24"/>
                  <a:pt x="41" y="25"/>
                  <a:pt x="40" y="25"/>
                </a:cubicBezTo>
                <a:cubicBezTo>
                  <a:pt x="37" y="25"/>
                  <a:pt x="37" y="25"/>
                  <a:pt x="37" y="25"/>
                </a:cubicBezTo>
                <a:cubicBezTo>
                  <a:pt x="37" y="85"/>
                  <a:pt x="37" y="85"/>
                  <a:pt x="37" y="85"/>
                </a:cubicBezTo>
                <a:cubicBezTo>
                  <a:pt x="40" y="85"/>
                  <a:pt x="40" y="85"/>
                  <a:pt x="40" y="85"/>
                </a:cubicBezTo>
                <a:cubicBezTo>
                  <a:pt x="41" y="85"/>
                  <a:pt x="42" y="85"/>
                  <a:pt x="43" y="86"/>
                </a:cubicBezTo>
                <a:cubicBezTo>
                  <a:pt x="44" y="86"/>
                  <a:pt x="46" y="87"/>
                  <a:pt x="47" y="88"/>
                </a:cubicBezTo>
                <a:cubicBezTo>
                  <a:pt x="48" y="90"/>
                  <a:pt x="49" y="91"/>
                  <a:pt x="51" y="92"/>
                </a:cubicBezTo>
                <a:cubicBezTo>
                  <a:pt x="52" y="93"/>
                  <a:pt x="53" y="94"/>
                  <a:pt x="54" y="96"/>
                </a:cubicBezTo>
                <a:cubicBezTo>
                  <a:pt x="56" y="98"/>
                  <a:pt x="57" y="99"/>
                  <a:pt x="58" y="100"/>
                </a:cubicBezTo>
                <a:cubicBezTo>
                  <a:pt x="58" y="101"/>
                  <a:pt x="59" y="102"/>
                  <a:pt x="61" y="104"/>
                </a:cubicBezTo>
                <a:cubicBezTo>
                  <a:pt x="62" y="105"/>
                  <a:pt x="62" y="106"/>
                  <a:pt x="63" y="107"/>
                </a:cubicBezTo>
                <a:cubicBezTo>
                  <a:pt x="66" y="111"/>
                  <a:pt x="69" y="114"/>
                  <a:pt x="70" y="115"/>
                </a:cubicBezTo>
                <a:cubicBezTo>
                  <a:pt x="73" y="118"/>
                  <a:pt x="74" y="121"/>
                  <a:pt x="76" y="126"/>
                </a:cubicBezTo>
                <a:cubicBezTo>
                  <a:pt x="77" y="130"/>
                  <a:pt x="78" y="134"/>
                  <a:pt x="79" y="138"/>
                </a:cubicBezTo>
                <a:cubicBezTo>
                  <a:pt x="79" y="141"/>
                  <a:pt x="80" y="144"/>
                  <a:pt x="82" y="146"/>
                </a:cubicBezTo>
                <a:cubicBezTo>
                  <a:pt x="88" y="146"/>
                  <a:pt x="92" y="144"/>
                  <a:pt x="94" y="141"/>
                </a:cubicBezTo>
                <a:cubicBezTo>
                  <a:pt x="96" y="138"/>
                  <a:pt x="97" y="134"/>
                  <a:pt x="97" y="127"/>
                </a:cubicBezTo>
                <a:cubicBezTo>
                  <a:pt x="97" y="124"/>
                  <a:pt x="96" y="119"/>
                  <a:pt x="93" y="112"/>
                </a:cubicBezTo>
                <a:cubicBezTo>
                  <a:pt x="90" y="106"/>
                  <a:pt x="88" y="101"/>
                  <a:pt x="88" y="97"/>
                </a:cubicBezTo>
                <a:cubicBezTo>
                  <a:pt x="121" y="97"/>
                  <a:pt x="121" y="97"/>
                  <a:pt x="121" y="97"/>
                </a:cubicBezTo>
                <a:cubicBezTo>
                  <a:pt x="125" y="97"/>
                  <a:pt x="127" y="96"/>
                  <a:pt x="130" y="94"/>
                </a:cubicBezTo>
                <a:cubicBezTo>
                  <a:pt x="132" y="91"/>
                  <a:pt x="134" y="88"/>
                  <a:pt x="134" y="8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Freeform 134"/>
          <p:cNvSpPr>
            <a:spLocks/>
          </p:cNvSpPr>
          <p:nvPr/>
        </p:nvSpPr>
        <p:spPr bwMode="auto">
          <a:xfrm>
            <a:off x="3622715" y="2476712"/>
            <a:ext cx="82749" cy="154569"/>
          </a:xfrm>
          <a:custGeom>
            <a:avLst/>
            <a:gdLst>
              <a:gd name="T0" fmla="*/ 79 w 79"/>
              <a:gd name="T1" fmla="*/ 0 h 150"/>
              <a:gd name="T2" fmla="*/ 79 w 79"/>
              <a:gd name="T3" fmla="*/ 127 h 150"/>
              <a:gd name="T4" fmla="*/ 36 w 79"/>
              <a:gd name="T5" fmla="*/ 149 h 150"/>
              <a:gd name="T6" fmla="*/ 33 w 79"/>
              <a:gd name="T7" fmla="*/ 150 h 150"/>
              <a:gd name="T8" fmla="*/ 30 w 79"/>
              <a:gd name="T9" fmla="*/ 149 h 150"/>
              <a:gd name="T10" fmla="*/ 29 w 79"/>
              <a:gd name="T11" fmla="*/ 146 h 150"/>
              <a:gd name="T12" fmla="*/ 29 w 79"/>
              <a:gd name="T13" fmla="*/ 144 h 150"/>
              <a:gd name="T14" fmla="*/ 37 w 79"/>
              <a:gd name="T15" fmla="*/ 96 h 150"/>
              <a:gd name="T16" fmla="*/ 3 w 79"/>
              <a:gd name="T17" fmla="*/ 63 h 150"/>
              <a:gd name="T18" fmla="*/ 0 w 79"/>
              <a:gd name="T19" fmla="*/ 58 h 150"/>
              <a:gd name="T20" fmla="*/ 5 w 79"/>
              <a:gd name="T21" fmla="*/ 54 h 150"/>
              <a:gd name="T22" fmla="*/ 53 w 79"/>
              <a:gd name="T23" fmla="*/ 47 h 150"/>
              <a:gd name="T24" fmla="*/ 74 w 79"/>
              <a:gd name="T25" fmla="*/ 4 h 150"/>
              <a:gd name="T26" fmla="*/ 79 w 79"/>
              <a:gd name="T27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9" h="150">
                <a:moveTo>
                  <a:pt x="79" y="0"/>
                </a:moveTo>
                <a:cubicBezTo>
                  <a:pt x="79" y="127"/>
                  <a:pt x="79" y="127"/>
                  <a:pt x="79" y="127"/>
                </a:cubicBezTo>
                <a:cubicBezTo>
                  <a:pt x="36" y="149"/>
                  <a:pt x="36" y="149"/>
                  <a:pt x="36" y="149"/>
                </a:cubicBezTo>
                <a:cubicBezTo>
                  <a:pt x="35" y="150"/>
                  <a:pt x="34" y="150"/>
                  <a:pt x="33" y="150"/>
                </a:cubicBezTo>
                <a:cubicBezTo>
                  <a:pt x="31" y="150"/>
                  <a:pt x="30" y="150"/>
                  <a:pt x="30" y="149"/>
                </a:cubicBezTo>
                <a:cubicBezTo>
                  <a:pt x="29" y="148"/>
                  <a:pt x="29" y="147"/>
                  <a:pt x="29" y="146"/>
                </a:cubicBezTo>
                <a:cubicBezTo>
                  <a:pt x="29" y="145"/>
                  <a:pt x="29" y="145"/>
                  <a:pt x="29" y="144"/>
                </a:cubicBezTo>
                <a:cubicBezTo>
                  <a:pt x="37" y="96"/>
                  <a:pt x="37" y="96"/>
                  <a:pt x="37" y="96"/>
                </a:cubicBezTo>
                <a:cubicBezTo>
                  <a:pt x="3" y="63"/>
                  <a:pt x="3" y="63"/>
                  <a:pt x="3" y="63"/>
                </a:cubicBezTo>
                <a:cubicBezTo>
                  <a:pt x="1" y="61"/>
                  <a:pt x="0" y="60"/>
                  <a:pt x="0" y="58"/>
                </a:cubicBezTo>
                <a:cubicBezTo>
                  <a:pt x="0" y="56"/>
                  <a:pt x="2" y="55"/>
                  <a:pt x="5" y="54"/>
                </a:cubicBezTo>
                <a:cubicBezTo>
                  <a:pt x="53" y="47"/>
                  <a:pt x="53" y="47"/>
                  <a:pt x="53" y="47"/>
                </a:cubicBezTo>
                <a:cubicBezTo>
                  <a:pt x="74" y="4"/>
                  <a:pt x="74" y="4"/>
                  <a:pt x="74" y="4"/>
                </a:cubicBezTo>
                <a:cubicBezTo>
                  <a:pt x="75" y="2"/>
                  <a:pt x="77" y="0"/>
                  <a:pt x="79" y="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Freeform 135"/>
          <p:cNvSpPr>
            <a:spLocks noEditPoints="1"/>
          </p:cNvSpPr>
          <p:nvPr/>
        </p:nvSpPr>
        <p:spPr bwMode="auto">
          <a:xfrm>
            <a:off x="3753863" y="2484519"/>
            <a:ext cx="176428" cy="151447"/>
          </a:xfrm>
          <a:custGeom>
            <a:avLst/>
            <a:gdLst>
              <a:gd name="T0" fmla="*/ 170 w 170"/>
              <a:gd name="T1" fmla="*/ 45 h 146"/>
              <a:gd name="T2" fmla="*/ 148 w 170"/>
              <a:gd name="T3" fmla="*/ 87 h 146"/>
              <a:gd name="T4" fmla="*/ 89 w 170"/>
              <a:gd name="T5" fmla="*/ 144 h 146"/>
              <a:gd name="T6" fmla="*/ 85 w 170"/>
              <a:gd name="T7" fmla="*/ 146 h 146"/>
              <a:gd name="T8" fmla="*/ 81 w 170"/>
              <a:gd name="T9" fmla="*/ 144 h 146"/>
              <a:gd name="T10" fmla="*/ 22 w 170"/>
              <a:gd name="T11" fmla="*/ 87 h 146"/>
              <a:gd name="T12" fmla="*/ 19 w 170"/>
              <a:gd name="T13" fmla="*/ 84 h 146"/>
              <a:gd name="T14" fmla="*/ 14 w 170"/>
              <a:gd name="T15" fmla="*/ 78 h 146"/>
              <a:gd name="T16" fmla="*/ 8 w 170"/>
              <a:gd name="T17" fmla="*/ 69 h 146"/>
              <a:gd name="T18" fmla="*/ 3 w 170"/>
              <a:gd name="T19" fmla="*/ 58 h 146"/>
              <a:gd name="T20" fmla="*/ 0 w 170"/>
              <a:gd name="T21" fmla="*/ 45 h 146"/>
              <a:gd name="T22" fmla="*/ 12 w 170"/>
              <a:gd name="T23" fmla="*/ 12 h 146"/>
              <a:gd name="T24" fmla="*/ 46 w 170"/>
              <a:gd name="T25" fmla="*/ 0 h 146"/>
              <a:gd name="T26" fmla="*/ 58 w 170"/>
              <a:gd name="T27" fmla="*/ 2 h 146"/>
              <a:gd name="T28" fmla="*/ 69 w 170"/>
              <a:gd name="T29" fmla="*/ 8 h 146"/>
              <a:gd name="T30" fmla="*/ 78 w 170"/>
              <a:gd name="T31" fmla="*/ 14 h 146"/>
              <a:gd name="T32" fmla="*/ 85 w 170"/>
              <a:gd name="T33" fmla="*/ 21 h 146"/>
              <a:gd name="T34" fmla="*/ 92 w 170"/>
              <a:gd name="T35" fmla="*/ 14 h 146"/>
              <a:gd name="T36" fmla="*/ 101 w 170"/>
              <a:gd name="T37" fmla="*/ 8 h 146"/>
              <a:gd name="T38" fmla="*/ 113 w 170"/>
              <a:gd name="T39" fmla="*/ 2 h 146"/>
              <a:gd name="T40" fmla="*/ 125 w 170"/>
              <a:gd name="T41" fmla="*/ 0 h 146"/>
              <a:gd name="T42" fmla="*/ 158 w 170"/>
              <a:gd name="T43" fmla="*/ 12 h 146"/>
              <a:gd name="T44" fmla="*/ 170 w 170"/>
              <a:gd name="T45" fmla="*/ 45 h 146"/>
              <a:gd name="T46" fmla="*/ 158 w 170"/>
              <a:gd name="T47" fmla="*/ 45 h 146"/>
              <a:gd name="T48" fmla="*/ 156 w 170"/>
              <a:gd name="T49" fmla="*/ 31 h 146"/>
              <a:gd name="T50" fmla="*/ 151 w 170"/>
              <a:gd name="T51" fmla="*/ 22 h 146"/>
              <a:gd name="T52" fmla="*/ 143 w 170"/>
              <a:gd name="T53" fmla="*/ 16 h 146"/>
              <a:gd name="T54" fmla="*/ 134 w 170"/>
              <a:gd name="T55" fmla="*/ 13 h 146"/>
              <a:gd name="T56" fmla="*/ 125 w 170"/>
              <a:gd name="T57" fmla="*/ 12 h 146"/>
              <a:gd name="T58" fmla="*/ 114 w 170"/>
              <a:gd name="T59" fmla="*/ 15 h 146"/>
              <a:gd name="T60" fmla="*/ 104 w 170"/>
              <a:gd name="T61" fmla="*/ 21 h 146"/>
              <a:gd name="T62" fmla="*/ 95 w 170"/>
              <a:gd name="T63" fmla="*/ 28 h 146"/>
              <a:gd name="T64" fmla="*/ 90 w 170"/>
              <a:gd name="T65" fmla="*/ 34 h 146"/>
              <a:gd name="T66" fmla="*/ 85 w 170"/>
              <a:gd name="T67" fmla="*/ 36 h 146"/>
              <a:gd name="T68" fmla="*/ 81 w 170"/>
              <a:gd name="T69" fmla="*/ 34 h 146"/>
              <a:gd name="T70" fmla="*/ 75 w 170"/>
              <a:gd name="T71" fmla="*/ 28 h 146"/>
              <a:gd name="T72" fmla="*/ 67 w 170"/>
              <a:gd name="T73" fmla="*/ 21 h 146"/>
              <a:gd name="T74" fmla="*/ 56 w 170"/>
              <a:gd name="T75" fmla="*/ 15 h 146"/>
              <a:gd name="T76" fmla="*/ 46 w 170"/>
              <a:gd name="T77" fmla="*/ 12 h 146"/>
              <a:gd name="T78" fmla="*/ 36 w 170"/>
              <a:gd name="T79" fmla="*/ 13 h 146"/>
              <a:gd name="T80" fmla="*/ 27 w 170"/>
              <a:gd name="T81" fmla="*/ 16 h 146"/>
              <a:gd name="T82" fmla="*/ 20 w 170"/>
              <a:gd name="T83" fmla="*/ 22 h 146"/>
              <a:gd name="T84" fmla="*/ 15 w 170"/>
              <a:gd name="T85" fmla="*/ 31 h 146"/>
              <a:gd name="T86" fmla="*/ 13 w 170"/>
              <a:gd name="T87" fmla="*/ 45 h 146"/>
              <a:gd name="T88" fmla="*/ 30 w 170"/>
              <a:gd name="T89" fmla="*/ 78 h 146"/>
              <a:gd name="T90" fmla="*/ 85 w 170"/>
              <a:gd name="T91" fmla="*/ 131 h 146"/>
              <a:gd name="T92" fmla="*/ 140 w 170"/>
              <a:gd name="T93" fmla="*/ 78 h 146"/>
              <a:gd name="T94" fmla="*/ 158 w 170"/>
              <a:gd name="T95" fmla="*/ 4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0" h="146">
                <a:moveTo>
                  <a:pt x="170" y="45"/>
                </a:moveTo>
                <a:cubicBezTo>
                  <a:pt x="170" y="59"/>
                  <a:pt x="163" y="73"/>
                  <a:pt x="148" y="87"/>
                </a:cubicBezTo>
                <a:cubicBezTo>
                  <a:pt x="89" y="144"/>
                  <a:pt x="89" y="144"/>
                  <a:pt x="89" y="144"/>
                </a:cubicBezTo>
                <a:cubicBezTo>
                  <a:pt x="88" y="145"/>
                  <a:pt x="87" y="146"/>
                  <a:pt x="85" y="146"/>
                </a:cubicBezTo>
                <a:cubicBezTo>
                  <a:pt x="84" y="146"/>
                  <a:pt x="82" y="145"/>
                  <a:pt x="81" y="144"/>
                </a:cubicBezTo>
                <a:cubicBezTo>
                  <a:pt x="22" y="87"/>
                  <a:pt x="22" y="87"/>
                  <a:pt x="22" y="87"/>
                </a:cubicBezTo>
                <a:cubicBezTo>
                  <a:pt x="21" y="86"/>
                  <a:pt x="21" y="86"/>
                  <a:pt x="19" y="84"/>
                </a:cubicBezTo>
                <a:cubicBezTo>
                  <a:pt x="18" y="83"/>
                  <a:pt x="17" y="81"/>
                  <a:pt x="14" y="78"/>
                </a:cubicBezTo>
                <a:cubicBezTo>
                  <a:pt x="12" y="75"/>
                  <a:pt x="10" y="72"/>
                  <a:pt x="8" y="69"/>
                </a:cubicBezTo>
                <a:cubicBezTo>
                  <a:pt x="6" y="66"/>
                  <a:pt x="4" y="62"/>
                  <a:pt x="3" y="58"/>
                </a:cubicBezTo>
                <a:cubicBezTo>
                  <a:pt x="1" y="53"/>
                  <a:pt x="0" y="49"/>
                  <a:pt x="0" y="45"/>
                </a:cubicBezTo>
                <a:cubicBezTo>
                  <a:pt x="0" y="31"/>
                  <a:pt x="4" y="20"/>
                  <a:pt x="12" y="12"/>
                </a:cubicBezTo>
                <a:cubicBezTo>
                  <a:pt x="20" y="4"/>
                  <a:pt x="32" y="0"/>
                  <a:pt x="46" y="0"/>
                </a:cubicBezTo>
                <a:cubicBezTo>
                  <a:pt x="50" y="0"/>
                  <a:pt x="54" y="1"/>
                  <a:pt x="58" y="2"/>
                </a:cubicBezTo>
                <a:cubicBezTo>
                  <a:pt x="62" y="4"/>
                  <a:pt x="65" y="6"/>
                  <a:pt x="69" y="8"/>
                </a:cubicBezTo>
                <a:cubicBezTo>
                  <a:pt x="72" y="10"/>
                  <a:pt x="75" y="12"/>
                  <a:pt x="78" y="14"/>
                </a:cubicBezTo>
                <a:cubicBezTo>
                  <a:pt x="80" y="16"/>
                  <a:pt x="83" y="18"/>
                  <a:pt x="85" y="21"/>
                </a:cubicBezTo>
                <a:cubicBezTo>
                  <a:pt x="87" y="18"/>
                  <a:pt x="90" y="16"/>
                  <a:pt x="92" y="14"/>
                </a:cubicBezTo>
                <a:cubicBezTo>
                  <a:pt x="95" y="12"/>
                  <a:pt x="98" y="10"/>
                  <a:pt x="101" y="8"/>
                </a:cubicBezTo>
                <a:cubicBezTo>
                  <a:pt x="105" y="6"/>
                  <a:pt x="109" y="4"/>
                  <a:pt x="113" y="2"/>
                </a:cubicBezTo>
                <a:cubicBezTo>
                  <a:pt x="117" y="1"/>
                  <a:pt x="121" y="0"/>
                  <a:pt x="125" y="0"/>
                </a:cubicBezTo>
                <a:cubicBezTo>
                  <a:pt x="139" y="0"/>
                  <a:pt x="150" y="4"/>
                  <a:pt x="158" y="12"/>
                </a:cubicBezTo>
                <a:cubicBezTo>
                  <a:pt x="166" y="20"/>
                  <a:pt x="170" y="31"/>
                  <a:pt x="170" y="45"/>
                </a:cubicBezTo>
                <a:close/>
                <a:moveTo>
                  <a:pt x="158" y="45"/>
                </a:moveTo>
                <a:cubicBezTo>
                  <a:pt x="158" y="39"/>
                  <a:pt x="157" y="35"/>
                  <a:pt x="156" y="31"/>
                </a:cubicBezTo>
                <a:cubicBezTo>
                  <a:pt x="154" y="27"/>
                  <a:pt x="153" y="24"/>
                  <a:pt x="151" y="22"/>
                </a:cubicBezTo>
                <a:cubicBezTo>
                  <a:pt x="148" y="19"/>
                  <a:pt x="146" y="18"/>
                  <a:pt x="143" y="16"/>
                </a:cubicBezTo>
                <a:cubicBezTo>
                  <a:pt x="140" y="15"/>
                  <a:pt x="137" y="14"/>
                  <a:pt x="134" y="13"/>
                </a:cubicBezTo>
                <a:cubicBezTo>
                  <a:pt x="131" y="13"/>
                  <a:pt x="128" y="12"/>
                  <a:pt x="125" y="12"/>
                </a:cubicBezTo>
                <a:cubicBezTo>
                  <a:pt x="121" y="12"/>
                  <a:pt x="118" y="13"/>
                  <a:pt x="114" y="15"/>
                </a:cubicBezTo>
                <a:cubicBezTo>
                  <a:pt x="110" y="16"/>
                  <a:pt x="107" y="18"/>
                  <a:pt x="104" y="21"/>
                </a:cubicBezTo>
                <a:cubicBezTo>
                  <a:pt x="100" y="23"/>
                  <a:pt x="98" y="26"/>
                  <a:pt x="95" y="28"/>
                </a:cubicBezTo>
                <a:cubicBezTo>
                  <a:pt x="93" y="30"/>
                  <a:pt x="91" y="32"/>
                  <a:pt x="90" y="34"/>
                </a:cubicBezTo>
                <a:cubicBezTo>
                  <a:pt x="89" y="35"/>
                  <a:pt x="87" y="36"/>
                  <a:pt x="85" y="36"/>
                </a:cubicBezTo>
                <a:cubicBezTo>
                  <a:pt x="83" y="36"/>
                  <a:pt x="82" y="35"/>
                  <a:pt x="81" y="34"/>
                </a:cubicBezTo>
                <a:cubicBezTo>
                  <a:pt x="79" y="32"/>
                  <a:pt x="77" y="30"/>
                  <a:pt x="75" y="28"/>
                </a:cubicBezTo>
                <a:cubicBezTo>
                  <a:pt x="73" y="26"/>
                  <a:pt x="70" y="23"/>
                  <a:pt x="67" y="21"/>
                </a:cubicBezTo>
                <a:cubicBezTo>
                  <a:pt x="63" y="18"/>
                  <a:pt x="60" y="16"/>
                  <a:pt x="56" y="15"/>
                </a:cubicBezTo>
                <a:cubicBezTo>
                  <a:pt x="52" y="13"/>
                  <a:pt x="49" y="12"/>
                  <a:pt x="46" y="12"/>
                </a:cubicBezTo>
                <a:cubicBezTo>
                  <a:pt x="42" y="12"/>
                  <a:pt x="39" y="13"/>
                  <a:pt x="36" y="13"/>
                </a:cubicBezTo>
                <a:cubicBezTo>
                  <a:pt x="33" y="14"/>
                  <a:pt x="31" y="15"/>
                  <a:pt x="27" y="16"/>
                </a:cubicBezTo>
                <a:cubicBezTo>
                  <a:pt x="24" y="18"/>
                  <a:pt x="22" y="19"/>
                  <a:pt x="20" y="22"/>
                </a:cubicBezTo>
                <a:cubicBezTo>
                  <a:pt x="18" y="24"/>
                  <a:pt x="16" y="27"/>
                  <a:pt x="15" y="31"/>
                </a:cubicBezTo>
                <a:cubicBezTo>
                  <a:pt x="13" y="35"/>
                  <a:pt x="13" y="39"/>
                  <a:pt x="13" y="45"/>
                </a:cubicBezTo>
                <a:cubicBezTo>
                  <a:pt x="13" y="55"/>
                  <a:pt x="18" y="66"/>
                  <a:pt x="30" y="78"/>
                </a:cubicBezTo>
                <a:cubicBezTo>
                  <a:pt x="85" y="131"/>
                  <a:pt x="85" y="131"/>
                  <a:pt x="85" y="131"/>
                </a:cubicBezTo>
                <a:cubicBezTo>
                  <a:pt x="140" y="78"/>
                  <a:pt x="140" y="78"/>
                  <a:pt x="140" y="78"/>
                </a:cubicBezTo>
                <a:cubicBezTo>
                  <a:pt x="152" y="66"/>
                  <a:pt x="158" y="55"/>
                  <a:pt x="158" y="4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" name="Freeform 136"/>
          <p:cNvSpPr>
            <a:spLocks noEditPoints="1"/>
          </p:cNvSpPr>
          <p:nvPr/>
        </p:nvSpPr>
        <p:spPr bwMode="auto">
          <a:xfrm>
            <a:off x="3972448" y="2497008"/>
            <a:ext cx="154569" cy="126466"/>
          </a:xfrm>
          <a:custGeom>
            <a:avLst/>
            <a:gdLst>
              <a:gd name="T0" fmla="*/ 61 w 149"/>
              <a:gd name="T1" fmla="*/ 112 h 121"/>
              <a:gd name="T2" fmla="*/ 61 w 149"/>
              <a:gd name="T3" fmla="*/ 114 h 121"/>
              <a:gd name="T4" fmla="*/ 61 w 149"/>
              <a:gd name="T5" fmla="*/ 117 h 121"/>
              <a:gd name="T6" fmla="*/ 61 w 149"/>
              <a:gd name="T7" fmla="*/ 119 h 121"/>
              <a:gd name="T8" fmla="*/ 60 w 149"/>
              <a:gd name="T9" fmla="*/ 121 h 121"/>
              <a:gd name="T10" fmla="*/ 58 w 149"/>
              <a:gd name="T11" fmla="*/ 121 h 121"/>
              <a:gd name="T12" fmla="*/ 28 w 149"/>
              <a:gd name="T13" fmla="*/ 121 h 121"/>
              <a:gd name="T14" fmla="*/ 8 w 149"/>
              <a:gd name="T15" fmla="*/ 113 h 121"/>
              <a:gd name="T16" fmla="*/ 0 w 149"/>
              <a:gd name="T17" fmla="*/ 94 h 121"/>
              <a:gd name="T18" fmla="*/ 0 w 149"/>
              <a:gd name="T19" fmla="*/ 28 h 121"/>
              <a:gd name="T20" fmla="*/ 8 w 149"/>
              <a:gd name="T21" fmla="*/ 8 h 121"/>
              <a:gd name="T22" fmla="*/ 28 w 149"/>
              <a:gd name="T23" fmla="*/ 0 h 121"/>
              <a:gd name="T24" fmla="*/ 58 w 149"/>
              <a:gd name="T25" fmla="*/ 0 h 121"/>
              <a:gd name="T26" fmla="*/ 60 w 149"/>
              <a:gd name="T27" fmla="*/ 1 h 121"/>
              <a:gd name="T28" fmla="*/ 61 w 149"/>
              <a:gd name="T29" fmla="*/ 3 h 121"/>
              <a:gd name="T30" fmla="*/ 61 w 149"/>
              <a:gd name="T31" fmla="*/ 5 h 121"/>
              <a:gd name="T32" fmla="*/ 61 w 149"/>
              <a:gd name="T33" fmla="*/ 8 h 121"/>
              <a:gd name="T34" fmla="*/ 61 w 149"/>
              <a:gd name="T35" fmla="*/ 10 h 121"/>
              <a:gd name="T36" fmla="*/ 60 w 149"/>
              <a:gd name="T37" fmla="*/ 12 h 121"/>
              <a:gd name="T38" fmla="*/ 58 w 149"/>
              <a:gd name="T39" fmla="*/ 13 h 121"/>
              <a:gd name="T40" fmla="*/ 28 w 149"/>
              <a:gd name="T41" fmla="*/ 13 h 121"/>
              <a:gd name="T42" fmla="*/ 17 w 149"/>
              <a:gd name="T43" fmla="*/ 17 h 121"/>
              <a:gd name="T44" fmla="*/ 13 w 149"/>
              <a:gd name="T45" fmla="*/ 28 h 121"/>
              <a:gd name="T46" fmla="*/ 13 w 149"/>
              <a:gd name="T47" fmla="*/ 94 h 121"/>
              <a:gd name="T48" fmla="*/ 17 w 149"/>
              <a:gd name="T49" fmla="*/ 105 h 121"/>
              <a:gd name="T50" fmla="*/ 28 w 149"/>
              <a:gd name="T51" fmla="*/ 109 h 121"/>
              <a:gd name="T52" fmla="*/ 55 w 149"/>
              <a:gd name="T53" fmla="*/ 109 h 121"/>
              <a:gd name="T54" fmla="*/ 56 w 149"/>
              <a:gd name="T55" fmla="*/ 109 h 121"/>
              <a:gd name="T56" fmla="*/ 57 w 149"/>
              <a:gd name="T57" fmla="*/ 109 h 121"/>
              <a:gd name="T58" fmla="*/ 58 w 149"/>
              <a:gd name="T59" fmla="*/ 109 h 121"/>
              <a:gd name="T60" fmla="*/ 59 w 149"/>
              <a:gd name="T61" fmla="*/ 110 h 121"/>
              <a:gd name="T62" fmla="*/ 60 w 149"/>
              <a:gd name="T63" fmla="*/ 110 h 121"/>
              <a:gd name="T64" fmla="*/ 61 w 149"/>
              <a:gd name="T65" fmla="*/ 111 h 121"/>
              <a:gd name="T66" fmla="*/ 61 w 149"/>
              <a:gd name="T67" fmla="*/ 112 h 121"/>
              <a:gd name="T68" fmla="*/ 149 w 149"/>
              <a:gd name="T69" fmla="*/ 61 h 121"/>
              <a:gd name="T70" fmla="*/ 147 w 149"/>
              <a:gd name="T71" fmla="*/ 65 h 121"/>
              <a:gd name="T72" fmla="*/ 95 w 149"/>
              <a:gd name="T73" fmla="*/ 117 h 121"/>
              <a:gd name="T74" fmla="*/ 91 w 149"/>
              <a:gd name="T75" fmla="*/ 118 h 121"/>
              <a:gd name="T76" fmla="*/ 87 w 149"/>
              <a:gd name="T77" fmla="*/ 117 h 121"/>
              <a:gd name="T78" fmla="*/ 85 w 149"/>
              <a:gd name="T79" fmla="*/ 112 h 121"/>
              <a:gd name="T80" fmla="*/ 85 w 149"/>
              <a:gd name="T81" fmla="*/ 85 h 121"/>
              <a:gd name="T82" fmla="*/ 43 w 149"/>
              <a:gd name="T83" fmla="*/ 85 h 121"/>
              <a:gd name="T84" fmla="*/ 39 w 149"/>
              <a:gd name="T85" fmla="*/ 83 h 121"/>
              <a:gd name="T86" fmla="*/ 37 w 149"/>
              <a:gd name="T87" fmla="*/ 79 h 121"/>
              <a:gd name="T88" fmla="*/ 37 w 149"/>
              <a:gd name="T89" fmla="*/ 43 h 121"/>
              <a:gd name="T90" fmla="*/ 39 w 149"/>
              <a:gd name="T91" fmla="*/ 39 h 121"/>
              <a:gd name="T92" fmla="*/ 43 w 149"/>
              <a:gd name="T93" fmla="*/ 37 h 121"/>
              <a:gd name="T94" fmla="*/ 85 w 149"/>
              <a:gd name="T95" fmla="*/ 37 h 121"/>
              <a:gd name="T96" fmla="*/ 85 w 149"/>
              <a:gd name="T97" fmla="*/ 10 h 121"/>
              <a:gd name="T98" fmla="*/ 87 w 149"/>
              <a:gd name="T99" fmla="*/ 5 h 121"/>
              <a:gd name="T100" fmla="*/ 91 w 149"/>
              <a:gd name="T101" fmla="*/ 3 h 121"/>
              <a:gd name="T102" fmla="*/ 95 w 149"/>
              <a:gd name="T103" fmla="*/ 5 h 121"/>
              <a:gd name="T104" fmla="*/ 147 w 149"/>
              <a:gd name="T105" fmla="*/ 57 h 121"/>
              <a:gd name="T106" fmla="*/ 149 w 149"/>
              <a:gd name="T107" fmla="*/ 61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9" h="121">
                <a:moveTo>
                  <a:pt x="61" y="112"/>
                </a:moveTo>
                <a:cubicBezTo>
                  <a:pt x="61" y="113"/>
                  <a:pt x="61" y="113"/>
                  <a:pt x="61" y="114"/>
                </a:cubicBezTo>
                <a:cubicBezTo>
                  <a:pt x="61" y="115"/>
                  <a:pt x="61" y="116"/>
                  <a:pt x="61" y="117"/>
                </a:cubicBezTo>
                <a:cubicBezTo>
                  <a:pt x="61" y="117"/>
                  <a:pt x="61" y="118"/>
                  <a:pt x="61" y="119"/>
                </a:cubicBezTo>
                <a:cubicBezTo>
                  <a:pt x="61" y="120"/>
                  <a:pt x="60" y="120"/>
                  <a:pt x="60" y="121"/>
                </a:cubicBezTo>
                <a:cubicBezTo>
                  <a:pt x="59" y="121"/>
                  <a:pt x="59" y="121"/>
                  <a:pt x="58" y="121"/>
                </a:cubicBezTo>
                <a:cubicBezTo>
                  <a:pt x="28" y="121"/>
                  <a:pt x="28" y="121"/>
                  <a:pt x="28" y="121"/>
                </a:cubicBezTo>
                <a:cubicBezTo>
                  <a:pt x="20" y="121"/>
                  <a:pt x="14" y="119"/>
                  <a:pt x="8" y="113"/>
                </a:cubicBezTo>
                <a:cubicBezTo>
                  <a:pt x="3" y="108"/>
                  <a:pt x="0" y="102"/>
                  <a:pt x="0" y="9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8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59" y="0"/>
                  <a:pt x="59" y="1"/>
                  <a:pt x="60" y="1"/>
                </a:cubicBezTo>
                <a:cubicBezTo>
                  <a:pt x="61" y="2"/>
                  <a:pt x="61" y="3"/>
                  <a:pt x="61" y="3"/>
                </a:cubicBezTo>
                <a:cubicBezTo>
                  <a:pt x="61" y="4"/>
                  <a:pt x="61" y="4"/>
                  <a:pt x="61" y="5"/>
                </a:cubicBezTo>
                <a:cubicBezTo>
                  <a:pt x="61" y="6"/>
                  <a:pt x="61" y="7"/>
                  <a:pt x="61" y="8"/>
                </a:cubicBezTo>
                <a:cubicBezTo>
                  <a:pt x="61" y="9"/>
                  <a:pt x="61" y="9"/>
                  <a:pt x="61" y="10"/>
                </a:cubicBezTo>
                <a:cubicBezTo>
                  <a:pt x="61" y="11"/>
                  <a:pt x="60" y="12"/>
                  <a:pt x="60" y="12"/>
                </a:cubicBezTo>
                <a:cubicBezTo>
                  <a:pt x="59" y="12"/>
                  <a:pt x="59" y="13"/>
                  <a:pt x="58" y="13"/>
                </a:cubicBezTo>
                <a:cubicBezTo>
                  <a:pt x="28" y="13"/>
                  <a:pt x="28" y="13"/>
                  <a:pt x="28" y="13"/>
                </a:cubicBezTo>
                <a:cubicBezTo>
                  <a:pt x="23" y="13"/>
                  <a:pt x="20" y="14"/>
                  <a:pt x="17" y="17"/>
                </a:cubicBezTo>
                <a:cubicBezTo>
                  <a:pt x="14" y="20"/>
                  <a:pt x="13" y="24"/>
                  <a:pt x="13" y="28"/>
                </a:cubicBezTo>
                <a:cubicBezTo>
                  <a:pt x="13" y="94"/>
                  <a:pt x="13" y="94"/>
                  <a:pt x="13" y="94"/>
                </a:cubicBezTo>
                <a:cubicBezTo>
                  <a:pt x="13" y="98"/>
                  <a:pt x="14" y="102"/>
                  <a:pt x="17" y="105"/>
                </a:cubicBezTo>
                <a:cubicBezTo>
                  <a:pt x="20" y="108"/>
                  <a:pt x="23" y="109"/>
                  <a:pt x="28" y="109"/>
                </a:cubicBezTo>
                <a:cubicBezTo>
                  <a:pt x="55" y="109"/>
                  <a:pt x="55" y="109"/>
                  <a:pt x="55" y="109"/>
                </a:cubicBezTo>
                <a:cubicBezTo>
                  <a:pt x="55" y="109"/>
                  <a:pt x="55" y="109"/>
                  <a:pt x="56" y="109"/>
                </a:cubicBezTo>
                <a:cubicBezTo>
                  <a:pt x="57" y="109"/>
                  <a:pt x="57" y="109"/>
                  <a:pt x="57" y="109"/>
                </a:cubicBezTo>
                <a:cubicBezTo>
                  <a:pt x="57" y="109"/>
                  <a:pt x="58" y="109"/>
                  <a:pt x="58" y="109"/>
                </a:cubicBezTo>
                <a:cubicBezTo>
                  <a:pt x="59" y="110"/>
                  <a:pt x="59" y="110"/>
                  <a:pt x="59" y="110"/>
                </a:cubicBezTo>
                <a:cubicBezTo>
                  <a:pt x="60" y="110"/>
                  <a:pt x="60" y="110"/>
                  <a:pt x="60" y="110"/>
                </a:cubicBezTo>
                <a:cubicBezTo>
                  <a:pt x="60" y="110"/>
                  <a:pt x="61" y="111"/>
                  <a:pt x="61" y="111"/>
                </a:cubicBezTo>
                <a:cubicBezTo>
                  <a:pt x="61" y="111"/>
                  <a:pt x="61" y="112"/>
                  <a:pt x="61" y="112"/>
                </a:cubicBezTo>
                <a:close/>
                <a:moveTo>
                  <a:pt x="149" y="61"/>
                </a:moveTo>
                <a:cubicBezTo>
                  <a:pt x="149" y="63"/>
                  <a:pt x="148" y="64"/>
                  <a:pt x="147" y="65"/>
                </a:cubicBezTo>
                <a:cubicBezTo>
                  <a:pt x="95" y="117"/>
                  <a:pt x="95" y="117"/>
                  <a:pt x="95" y="117"/>
                </a:cubicBezTo>
                <a:cubicBezTo>
                  <a:pt x="94" y="118"/>
                  <a:pt x="93" y="118"/>
                  <a:pt x="91" y="118"/>
                </a:cubicBezTo>
                <a:cubicBezTo>
                  <a:pt x="90" y="118"/>
                  <a:pt x="88" y="118"/>
                  <a:pt x="87" y="117"/>
                </a:cubicBezTo>
                <a:cubicBezTo>
                  <a:pt x="86" y="115"/>
                  <a:pt x="85" y="114"/>
                  <a:pt x="85" y="112"/>
                </a:cubicBezTo>
                <a:cubicBezTo>
                  <a:pt x="85" y="85"/>
                  <a:pt x="85" y="85"/>
                  <a:pt x="85" y="85"/>
                </a:cubicBezTo>
                <a:cubicBezTo>
                  <a:pt x="43" y="85"/>
                  <a:pt x="43" y="85"/>
                  <a:pt x="43" y="85"/>
                </a:cubicBezTo>
                <a:cubicBezTo>
                  <a:pt x="41" y="85"/>
                  <a:pt x="40" y="85"/>
                  <a:pt x="39" y="83"/>
                </a:cubicBezTo>
                <a:cubicBezTo>
                  <a:pt x="37" y="82"/>
                  <a:pt x="37" y="81"/>
                  <a:pt x="37" y="79"/>
                </a:cubicBezTo>
                <a:cubicBezTo>
                  <a:pt x="37" y="43"/>
                  <a:pt x="37" y="43"/>
                  <a:pt x="37" y="43"/>
                </a:cubicBezTo>
                <a:cubicBezTo>
                  <a:pt x="37" y="41"/>
                  <a:pt x="37" y="40"/>
                  <a:pt x="39" y="39"/>
                </a:cubicBezTo>
                <a:cubicBezTo>
                  <a:pt x="40" y="37"/>
                  <a:pt x="41" y="37"/>
                  <a:pt x="43" y="37"/>
                </a:cubicBezTo>
                <a:cubicBezTo>
                  <a:pt x="85" y="37"/>
                  <a:pt x="85" y="37"/>
                  <a:pt x="85" y="37"/>
                </a:cubicBezTo>
                <a:cubicBezTo>
                  <a:pt x="85" y="10"/>
                  <a:pt x="85" y="10"/>
                  <a:pt x="85" y="10"/>
                </a:cubicBezTo>
                <a:cubicBezTo>
                  <a:pt x="85" y="8"/>
                  <a:pt x="86" y="6"/>
                  <a:pt x="87" y="5"/>
                </a:cubicBezTo>
                <a:cubicBezTo>
                  <a:pt x="88" y="4"/>
                  <a:pt x="90" y="3"/>
                  <a:pt x="91" y="3"/>
                </a:cubicBezTo>
                <a:cubicBezTo>
                  <a:pt x="93" y="3"/>
                  <a:pt x="94" y="4"/>
                  <a:pt x="95" y="5"/>
                </a:cubicBezTo>
                <a:cubicBezTo>
                  <a:pt x="147" y="57"/>
                  <a:pt x="147" y="57"/>
                  <a:pt x="147" y="57"/>
                </a:cubicBezTo>
                <a:cubicBezTo>
                  <a:pt x="148" y="58"/>
                  <a:pt x="149" y="59"/>
                  <a:pt x="149" y="6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" name="Freeform 137"/>
          <p:cNvSpPr>
            <a:spLocks noEditPoints="1"/>
          </p:cNvSpPr>
          <p:nvPr/>
        </p:nvSpPr>
        <p:spPr bwMode="auto">
          <a:xfrm>
            <a:off x="4178538" y="2484519"/>
            <a:ext cx="151447" cy="151447"/>
          </a:xfrm>
          <a:custGeom>
            <a:avLst/>
            <a:gdLst>
              <a:gd name="T0" fmla="*/ 146 w 146"/>
              <a:gd name="T1" fmla="*/ 28 h 146"/>
              <a:gd name="T2" fmla="*/ 146 w 146"/>
              <a:gd name="T3" fmla="*/ 118 h 146"/>
              <a:gd name="T4" fmla="*/ 138 w 146"/>
              <a:gd name="T5" fmla="*/ 138 h 146"/>
              <a:gd name="T6" fmla="*/ 118 w 146"/>
              <a:gd name="T7" fmla="*/ 146 h 146"/>
              <a:gd name="T8" fmla="*/ 28 w 146"/>
              <a:gd name="T9" fmla="*/ 146 h 146"/>
              <a:gd name="T10" fmla="*/ 8 w 146"/>
              <a:gd name="T11" fmla="*/ 138 h 146"/>
              <a:gd name="T12" fmla="*/ 0 w 146"/>
              <a:gd name="T13" fmla="*/ 118 h 146"/>
              <a:gd name="T14" fmla="*/ 0 w 146"/>
              <a:gd name="T15" fmla="*/ 28 h 146"/>
              <a:gd name="T16" fmla="*/ 8 w 146"/>
              <a:gd name="T17" fmla="*/ 8 h 146"/>
              <a:gd name="T18" fmla="*/ 28 w 146"/>
              <a:gd name="T19" fmla="*/ 0 h 146"/>
              <a:gd name="T20" fmla="*/ 118 w 146"/>
              <a:gd name="T21" fmla="*/ 0 h 146"/>
              <a:gd name="T22" fmla="*/ 138 w 146"/>
              <a:gd name="T23" fmla="*/ 8 h 146"/>
              <a:gd name="T24" fmla="*/ 146 w 146"/>
              <a:gd name="T25" fmla="*/ 28 h 146"/>
              <a:gd name="T26" fmla="*/ 46 w 146"/>
              <a:gd name="T27" fmla="*/ 36 h 146"/>
              <a:gd name="T28" fmla="*/ 43 w 146"/>
              <a:gd name="T29" fmla="*/ 28 h 146"/>
              <a:gd name="T30" fmla="*/ 34 w 146"/>
              <a:gd name="T31" fmla="*/ 25 h 146"/>
              <a:gd name="T32" fmla="*/ 25 w 146"/>
              <a:gd name="T33" fmla="*/ 28 h 146"/>
              <a:gd name="T34" fmla="*/ 21 w 146"/>
              <a:gd name="T35" fmla="*/ 36 h 146"/>
              <a:gd name="T36" fmla="*/ 25 w 146"/>
              <a:gd name="T37" fmla="*/ 44 h 146"/>
              <a:gd name="T38" fmla="*/ 33 w 146"/>
              <a:gd name="T39" fmla="*/ 47 h 146"/>
              <a:gd name="T40" fmla="*/ 34 w 146"/>
              <a:gd name="T41" fmla="*/ 47 h 146"/>
              <a:gd name="T42" fmla="*/ 43 w 146"/>
              <a:gd name="T43" fmla="*/ 44 h 146"/>
              <a:gd name="T44" fmla="*/ 46 w 146"/>
              <a:gd name="T45" fmla="*/ 36 h 146"/>
              <a:gd name="T46" fmla="*/ 23 w 146"/>
              <a:gd name="T47" fmla="*/ 122 h 146"/>
              <a:gd name="T48" fmla="*/ 45 w 146"/>
              <a:gd name="T49" fmla="*/ 122 h 146"/>
              <a:gd name="T50" fmla="*/ 45 w 146"/>
              <a:gd name="T51" fmla="*/ 56 h 146"/>
              <a:gd name="T52" fmla="*/ 23 w 146"/>
              <a:gd name="T53" fmla="*/ 56 h 146"/>
              <a:gd name="T54" fmla="*/ 23 w 146"/>
              <a:gd name="T55" fmla="*/ 122 h 146"/>
              <a:gd name="T56" fmla="*/ 101 w 146"/>
              <a:gd name="T57" fmla="*/ 122 h 146"/>
              <a:gd name="T58" fmla="*/ 123 w 146"/>
              <a:gd name="T59" fmla="*/ 122 h 146"/>
              <a:gd name="T60" fmla="*/ 123 w 146"/>
              <a:gd name="T61" fmla="*/ 84 h 146"/>
              <a:gd name="T62" fmla="*/ 116 w 146"/>
              <a:gd name="T63" fmla="*/ 62 h 146"/>
              <a:gd name="T64" fmla="*/ 98 w 146"/>
              <a:gd name="T65" fmla="*/ 55 h 146"/>
              <a:gd name="T66" fmla="*/ 78 w 146"/>
              <a:gd name="T67" fmla="*/ 66 h 146"/>
              <a:gd name="T68" fmla="*/ 78 w 146"/>
              <a:gd name="T69" fmla="*/ 66 h 146"/>
              <a:gd name="T70" fmla="*/ 78 w 146"/>
              <a:gd name="T71" fmla="*/ 56 h 146"/>
              <a:gd name="T72" fmla="*/ 57 w 146"/>
              <a:gd name="T73" fmla="*/ 56 h 146"/>
              <a:gd name="T74" fmla="*/ 57 w 146"/>
              <a:gd name="T75" fmla="*/ 122 h 146"/>
              <a:gd name="T76" fmla="*/ 78 w 146"/>
              <a:gd name="T77" fmla="*/ 122 h 146"/>
              <a:gd name="T78" fmla="*/ 78 w 146"/>
              <a:gd name="T79" fmla="*/ 85 h 146"/>
              <a:gd name="T80" fmla="*/ 79 w 146"/>
              <a:gd name="T81" fmla="*/ 80 h 146"/>
              <a:gd name="T82" fmla="*/ 83 w 146"/>
              <a:gd name="T83" fmla="*/ 74 h 146"/>
              <a:gd name="T84" fmla="*/ 90 w 146"/>
              <a:gd name="T85" fmla="*/ 72 h 146"/>
              <a:gd name="T86" fmla="*/ 101 w 146"/>
              <a:gd name="T87" fmla="*/ 87 h 146"/>
              <a:gd name="T88" fmla="*/ 101 w 146"/>
              <a:gd name="T89" fmla="*/ 122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6" h="146">
                <a:moveTo>
                  <a:pt x="146" y="28"/>
                </a:moveTo>
                <a:cubicBezTo>
                  <a:pt x="146" y="118"/>
                  <a:pt x="146" y="118"/>
                  <a:pt x="146" y="118"/>
                </a:cubicBezTo>
                <a:cubicBezTo>
                  <a:pt x="146" y="126"/>
                  <a:pt x="143" y="132"/>
                  <a:pt x="138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8" y="146"/>
                  <a:pt x="28" y="146"/>
                  <a:pt x="28" y="146"/>
                </a:cubicBezTo>
                <a:cubicBezTo>
                  <a:pt x="20" y="146"/>
                  <a:pt x="14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8" y="8"/>
                </a:cubicBezTo>
                <a:cubicBezTo>
                  <a:pt x="143" y="14"/>
                  <a:pt x="146" y="20"/>
                  <a:pt x="146" y="28"/>
                </a:cubicBezTo>
                <a:close/>
                <a:moveTo>
                  <a:pt x="46" y="36"/>
                </a:moveTo>
                <a:cubicBezTo>
                  <a:pt x="46" y="33"/>
                  <a:pt x="45" y="30"/>
                  <a:pt x="43" y="28"/>
                </a:cubicBezTo>
                <a:cubicBezTo>
                  <a:pt x="40" y="26"/>
                  <a:pt x="37" y="25"/>
                  <a:pt x="34" y="25"/>
                </a:cubicBezTo>
                <a:cubicBezTo>
                  <a:pt x="30" y="25"/>
                  <a:pt x="27" y="26"/>
                  <a:pt x="25" y="28"/>
                </a:cubicBezTo>
                <a:cubicBezTo>
                  <a:pt x="23" y="30"/>
                  <a:pt x="21" y="33"/>
                  <a:pt x="21" y="36"/>
                </a:cubicBezTo>
                <a:cubicBezTo>
                  <a:pt x="21" y="39"/>
                  <a:pt x="22" y="42"/>
                  <a:pt x="25" y="44"/>
                </a:cubicBezTo>
                <a:cubicBezTo>
                  <a:pt x="27" y="46"/>
                  <a:pt x="30" y="47"/>
                  <a:pt x="33" y="47"/>
                </a:cubicBezTo>
                <a:cubicBezTo>
                  <a:pt x="34" y="47"/>
                  <a:pt x="34" y="47"/>
                  <a:pt x="34" y="47"/>
                </a:cubicBezTo>
                <a:cubicBezTo>
                  <a:pt x="37" y="47"/>
                  <a:pt x="40" y="46"/>
                  <a:pt x="43" y="44"/>
                </a:cubicBezTo>
                <a:cubicBezTo>
                  <a:pt x="45" y="42"/>
                  <a:pt x="46" y="39"/>
                  <a:pt x="46" y="36"/>
                </a:cubicBezTo>
                <a:close/>
                <a:moveTo>
                  <a:pt x="23" y="122"/>
                </a:moveTo>
                <a:cubicBezTo>
                  <a:pt x="45" y="122"/>
                  <a:pt x="45" y="122"/>
                  <a:pt x="45" y="122"/>
                </a:cubicBezTo>
                <a:cubicBezTo>
                  <a:pt x="45" y="56"/>
                  <a:pt x="45" y="56"/>
                  <a:pt x="45" y="56"/>
                </a:cubicBezTo>
                <a:cubicBezTo>
                  <a:pt x="23" y="56"/>
                  <a:pt x="23" y="56"/>
                  <a:pt x="23" y="56"/>
                </a:cubicBezTo>
                <a:lnTo>
                  <a:pt x="23" y="122"/>
                </a:lnTo>
                <a:close/>
                <a:moveTo>
                  <a:pt x="101" y="122"/>
                </a:moveTo>
                <a:cubicBezTo>
                  <a:pt x="123" y="122"/>
                  <a:pt x="123" y="122"/>
                  <a:pt x="123" y="122"/>
                </a:cubicBezTo>
                <a:cubicBezTo>
                  <a:pt x="123" y="84"/>
                  <a:pt x="123" y="84"/>
                  <a:pt x="123" y="84"/>
                </a:cubicBezTo>
                <a:cubicBezTo>
                  <a:pt x="123" y="75"/>
                  <a:pt x="121" y="67"/>
                  <a:pt x="116" y="62"/>
                </a:cubicBezTo>
                <a:cubicBezTo>
                  <a:pt x="112" y="57"/>
                  <a:pt x="106" y="55"/>
                  <a:pt x="98" y="55"/>
                </a:cubicBezTo>
                <a:cubicBezTo>
                  <a:pt x="89" y="55"/>
                  <a:pt x="83" y="58"/>
                  <a:pt x="78" y="66"/>
                </a:cubicBezTo>
                <a:cubicBezTo>
                  <a:pt x="78" y="66"/>
                  <a:pt x="78" y="66"/>
                  <a:pt x="78" y="66"/>
                </a:cubicBezTo>
                <a:cubicBezTo>
                  <a:pt x="78" y="56"/>
                  <a:pt x="78" y="56"/>
                  <a:pt x="78" y="56"/>
                </a:cubicBezTo>
                <a:cubicBezTo>
                  <a:pt x="57" y="56"/>
                  <a:pt x="57" y="56"/>
                  <a:pt x="57" y="56"/>
                </a:cubicBezTo>
                <a:cubicBezTo>
                  <a:pt x="57" y="60"/>
                  <a:pt x="57" y="82"/>
                  <a:pt x="57" y="122"/>
                </a:cubicBezTo>
                <a:cubicBezTo>
                  <a:pt x="78" y="122"/>
                  <a:pt x="78" y="122"/>
                  <a:pt x="78" y="122"/>
                </a:cubicBezTo>
                <a:cubicBezTo>
                  <a:pt x="78" y="85"/>
                  <a:pt x="78" y="85"/>
                  <a:pt x="78" y="85"/>
                </a:cubicBezTo>
                <a:cubicBezTo>
                  <a:pt x="78" y="83"/>
                  <a:pt x="79" y="81"/>
                  <a:pt x="79" y="80"/>
                </a:cubicBezTo>
                <a:cubicBezTo>
                  <a:pt x="80" y="78"/>
                  <a:pt x="81" y="76"/>
                  <a:pt x="83" y="74"/>
                </a:cubicBezTo>
                <a:cubicBezTo>
                  <a:pt x="85" y="73"/>
                  <a:pt x="88" y="72"/>
                  <a:pt x="90" y="72"/>
                </a:cubicBezTo>
                <a:cubicBezTo>
                  <a:pt x="98" y="72"/>
                  <a:pt x="101" y="77"/>
                  <a:pt x="101" y="87"/>
                </a:cubicBezTo>
                <a:lnTo>
                  <a:pt x="101" y="12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" name="Freeform 138"/>
          <p:cNvSpPr>
            <a:spLocks noEditPoints="1"/>
          </p:cNvSpPr>
          <p:nvPr/>
        </p:nvSpPr>
        <p:spPr bwMode="auto">
          <a:xfrm>
            <a:off x="4372140" y="2484519"/>
            <a:ext cx="112414" cy="163937"/>
          </a:xfrm>
          <a:custGeom>
            <a:avLst/>
            <a:gdLst>
              <a:gd name="T0" fmla="*/ 109 w 109"/>
              <a:gd name="T1" fmla="*/ 103 h 158"/>
              <a:gd name="T2" fmla="*/ 107 w 109"/>
              <a:gd name="T3" fmla="*/ 107 h 158"/>
              <a:gd name="T4" fmla="*/ 103 w 109"/>
              <a:gd name="T5" fmla="*/ 109 h 158"/>
              <a:gd name="T6" fmla="*/ 62 w 109"/>
              <a:gd name="T7" fmla="*/ 109 h 158"/>
              <a:gd name="T8" fmla="*/ 58 w 109"/>
              <a:gd name="T9" fmla="*/ 155 h 158"/>
              <a:gd name="T10" fmla="*/ 57 w 109"/>
              <a:gd name="T11" fmla="*/ 157 h 158"/>
              <a:gd name="T12" fmla="*/ 55 w 109"/>
              <a:gd name="T13" fmla="*/ 158 h 158"/>
              <a:gd name="T14" fmla="*/ 55 w 109"/>
              <a:gd name="T15" fmla="*/ 158 h 158"/>
              <a:gd name="T16" fmla="*/ 52 w 109"/>
              <a:gd name="T17" fmla="*/ 155 h 158"/>
              <a:gd name="T18" fmla="*/ 44 w 109"/>
              <a:gd name="T19" fmla="*/ 109 h 158"/>
              <a:gd name="T20" fmla="*/ 6 w 109"/>
              <a:gd name="T21" fmla="*/ 109 h 158"/>
              <a:gd name="T22" fmla="*/ 2 w 109"/>
              <a:gd name="T23" fmla="*/ 107 h 158"/>
              <a:gd name="T24" fmla="*/ 0 w 109"/>
              <a:gd name="T25" fmla="*/ 103 h 158"/>
              <a:gd name="T26" fmla="*/ 7 w 109"/>
              <a:gd name="T27" fmla="*/ 82 h 158"/>
              <a:gd name="T28" fmla="*/ 24 w 109"/>
              <a:gd name="T29" fmla="*/ 73 h 158"/>
              <a:gd name="T30" fmla="*/ 24 w 109"/>
              <a:gd name="T31" fmla="*/ 25 h 158"/>
              <a:gd name="T32" fmla="*/ 16 w 109"/>
              <a:gd name="T33" fmla="*/ 21 h 158"/>
              <a:gd name="T34" fmla="*/ 12 w 109"/>
              <a:gd name="T35" fmla="*/ 12 h 158"/>
              <a:gd name="T36" fmla="*/ 16 w 109"/>
              <a:gd name="T37" fmla="*/ 4 h 158"/>
              <a:gd name="T38" fmla="*/ 24 w 109"/>
              <a:gd name="T39" fmla="*/ 0 h 158"/>
              <a:gd name="T40" fmla="*/ 85 w 109"/>
              <a:gd name="T41" fmla="*/ 0 h 158"/>
              <a:gd name="T42" fmla="*/ 93 w 109"/>
              <a:gd name="T43" fmla="*/ 4 h 158"/>
              <a:gd name="T44" fmla="*/ 97 w 109"/>
              <a:gd name="T45" fmla="*/ 12 h 158"/>
              <a:gd name="T46" fmla="*/ 93 w 109"/>
              <a:gd name="T47" fmla="*/ 21 h 158"/>
              <a:gd name="T48" fmla="*/ 85 w 109"/>
              <a:gd name="T49" fmla="*/ 25 h 158"/>
              <a:gd name="T50" fmla="*/ 85 w 109"/>
              <a:gd name="T51" fmla="*/ 73 h 158"/>
              <a:gd name="T52" fmla="*/ 102 w 109"/>
              <a:gd name="T53" fmla="*/ 82 h 158"/>
              <a:gd name="T54" fmla="*/ 109 w 109"/>
              <a:gd name="T55" fmla="*/ 103 h 158"/>
              <a:gd name="T56" fmla="*/ 45 w 109"/>
              <a:gd name="T57" fmla="*/ 70 h 158"/>
              <a:gd name="T58" fmla="*/ 45 w 109"/>
              <a:gd name="T59" fmla="*/ 28 h 158"/>
              <a:gd name="T60" fmla="*/ 45 w 109"/>
              <a:gd name="T61" fmla="*/ 25 h 158"/>
              <a:gd name="T62" fmla="*/ 42 w 109"/>
              <a:gd name="T63" fmla="*/ 25 h 158"/>
              <a:gd name="T64" fmla="*/ 40 w 109"/>
              <a:gd name="T65" fmla="*/ 25 h 158"/>
              <a:gd name="T66" fmla="*/ 39 w 109"/>
              <a:gd name="T67" fmla="*/ 28 h 158"/>
              <a:gd name="T68" fmla="*/ 39 w 109"/>
              <a:gd name="T69" fmla="*/ 70 h 158"/>
              <a:gd name="T70" fmla="*/ 40 w 109"/>
              <a:gd name="T71" fmla="*/ 72 h 158"/>
              <a:gd name="T72" fmla="*/ 42 w 109"/>
              <a:gd name="T73" fmla="*/ 73 h 158"/>
              <a:gd name="T74" fmla="*/ 45 w 109"/>
              <a:gd name="T75" fmla="*/ 72 h 158"/>
              <a:gd name="T76" fmla="*/ 45 w 109"/>
              <a:gd name="T77" fmla="*/ 7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09" h="158">
                <a:moveTo>
                  <a:pt x="109" y="103"/>
                </a:moveTo>
                <a:cubicBezTo>
                  <a:pt x="109" y="105"/>
                  <a:pt x="108" y="106"/>
                  <a:pt x="107" y="107"/>
                </a:cubicBezTo>
                <a:cubicBezTo>
                  <a:pt x="106" y="109"/>
                  <a:pt x="105" y="109"/>
                  <a:pt x="103" y="109"/>
                </a:cubicBezTo>
                <a:cubicBezTo>
                  <a:pt x="62" y="109"/>
                  <a:pt x="62" y="109"/>
                  <a:pt x="62" y="109"/>
                </a:cubicBezTo>
                <a:cubicBezTo>
                  <a:pt x="58" y="155"/>
                  <a:pt x="58" y="155"/>
                  <a:pt x="58" y="155"/>
                </a:cubicBezTo>
                <a:cubicBezTo>
                  <a:pt x="57" y="156"/>
                  <a:pt x="57" y="156"/>
                  <a:pt x="57" y="157"/>
                </a:cubicBezTo>
                <a:cubicBezTo>
                  <a:pt x="56" y="157"/>
                  <a:pt x="55" y="158"/>
                  <a:pt x="55" y="158"/>
                </a:cubicBezTo>
                <a:cubicBezTo>
                  <a:pt x="55" y="158"/>
                  <a:pt x="55" y="158"/>
                  <a:pt x="55" y="158"/>
                </a:cubicBezTo>
                <a:cubicBezTo>
                  <a:pt x="53" y="158"/>
                  <a:pt x="52" y="157"/>
                  <a:pt x="52" y="155"/>
                </a:cubicBezTo>
                <a:cubicBezTo>
                  <a:pt x="44" y="109"/>
                  <a:pt x="44" y="109"/>
                  <a:pt x="44" y="109"/>
                </a:cubicBezTo>
                <a:cubicBezTo>
                  <a:pt x="6" y="109"/>
                  <a:pt x="6" y="109"/>
                  <a:pt x="6" y="109"/>
                </a:cubicBezTo>
                <a:cubicBezTo>
                  <a:pt x="4" y="109"/>
                  <a:pt x="3" y="109"/>
                  <a:pt x="2" y="107"/>
                </a:cubicBezTo>
                <a:cubicBezTo>
                  <a:pt x="1" y="106"/>
                  <a:pt x="0" y="105"/>
                  <a:pt x="0" y="103"/>
                </a:cubicBezTo>
                <a:cubicBezTo>
                  <a:pt x="0" y="95"/>
                  <a:pt x="3" y="88"/>
                  <a:pt x="7" y="82"/>
                </a:cubicBezTo>
                <a:cubicBezTo>
                  <a:pt x="12" y="76"/>
                  <a:pt x="18" y="73"/>
                  <a:pt x="24" y="73"/>
                </a:cubicBezTo>
                <a:cubicBezTo>
                  <a:pt x="24" y="25"/>
                  <a:pt x="24" y="25"/>
                  <a:pt x="24" y="25"/>
                </a:cubicBezTo>
                <a:cubicBezTo>
                  <a:pt x="21" y="25"/>
                  <a:pt x="18" y="23"/>
                  <a:pt x="16" y="21"/>
                </a:cubicBezTo>
                <a:cubicBezTo>
                  <a:pt x="13" y="19"/>
                  <a:pt x="12" y="16"/>
                  <a:pt x="12" y="12"/>
                </a:cubicBezTo>
                <a:cubicBezTo>
                  <a:pt x="12" y="9"/>
                  <a:pt x="13" y="6"/>
                  <a:pt x="16" y="4"/>
                </a:cubicBezTo>
                <a:cubicBezTo>
                  <a:pt x="18" y="2"/>
                  <a:pt x="21" y="0"/>
                  <a:pt x="24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88" y="0"/>
                  <a:pt x="91" y="2"/>
                  <a:pt x="93" y="4"/>
                </a:cubicBezTo>
                <a:cubicBezTo>
                  <a:pt x="96" y="6"/>
                  <a:pt x="97" y="9"/>
                  <a:pt x="97" y="12"/>
                </a:cubicBezTo>
                <a:cubicBezTo>
                  <a:pt x="97" y="16"/>
                  <a:pt x="96" y="19"/>
                  <a:pt x="93" y="21"/>
                </a:cubicBezTo>
                <a:cubicBezTo>
                  <a:pt x="91" y="23"/>
                  <a:pt x="88" y="25"/>
                  <a:pt x="85" y="25"/>
                </a:cubicBezTo>
                <a:cubicBezTo>
                  <a:pt x="85" y="73"/>
                  <a:pt x="85" y="73"/>
                  <a:pt x="85" y="73"/>
                </a:cubicBezTo>
                <a:cubicBezTo>
                  <a:pt x="91" y="73"/>
                  <a:pt x="97" y="76"/>
                  <a:pt x="102" y="82"/>
                </a:cubicBezTo>
                <a:cubicBezTo>
                  <a:pt x="107" y="88"/>
                  <a:pt x="109" y="95"/>
                  <a:pt x="109" y="103"/>
                </a:cubicBezTo>
                <a:close/>
                <a:moveTo>
                  <a:pt x="45" y="70"/>
                </a:moveTo>
                <a:cubicBezTo>
                  <a:pt x="45" y="28"/>
                  <a:pt x="45" y="28"/>
                  <a:pt x="45" y="28"/>
                </a:cubicBezTo>
                <a:cubicBezTo>
                  <a:pt x="45" y="27"/>
                  <a:pt x="45" y="26"/>
                  <a:pt x="45" y="25"/>
                </a:cubicBezTo>
                <a:cubicBezTo>
                  <a:pt x="44" y="25"/>
                  <a:pt x="43" y="25"/>
                  <a:pt x="42" y="25"/>
                </a:cubicBezTo>
                <a:cubicBezTo>
                  <a:pt x="42" y="25"/>
                  <a:pt x="41" y="25"/>
                  <a:pt x="40" y="25"/>
                </a:cubicBezTo>
                <a:cubicBezTo>
                  <a:pt x="40" y="26"/>
                  <a:pt x="39" y="27"/>
                  <a:pt x="39" y="28"/>
                </a:cubicBezTo>
                <a:cubicBezTo>
                  <a:pt x="39" y="70"/>
                  <a:pt x="39" y="70"/>
                  <a:pt x="39" y="70"/>
                </a:cubicBezTo>
                <a:cubicBezTo>
                  <a:pt x="39" y="71"/>
                  <a:pt x="40" y="72"/>
                  <a:pt x="40" y="72"/>
                </a:cubicBezTo>
                <a:cubicBezTo>
                  <a:pt x="41" y="73"/>
                  <a:pt x="42" y="73"/>
                  <a:pt x="42" y="73"/>
                </a:cubicBezTo>
                <a:cubicBezTo>
                  <a:pt x="43" y="73"/>
                  <a:pt x="44" y="73"/>
                  <a:pt x="45" y="72"/>
                </a:cubicBezTo>
                <a:cubicBezTo>
                  <a:pt x="45" y="72"/>
                  <a:pt x="45" y="71"/>
                  <a:pt x="45" y="7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" name="Freeform 139"/>
          <p:cNvSpPr>
            <a:spLocks noEditPoints="1"/>
          </p:cNvSpPr>
          <p:nvPr/>
        </p:nvSpPr>
        <p:spPr bwMode="auto">
          <a:xfrm>
            <a:off x="4528271" y="2473589"/>
            <a:ext cx="174866" cy="149885"/>
          </a:xfrm>
          <a:custGeom>
            <a:avLst/>
            <a:gdLst>
              <a:gd name="T0" fmla="*/ 133 w 169"/>
              <a:gd name="T1" fmla="*/ 88 h 145"/>
              <a:gd name="T2" fmla="*/ 133 w 169"/>
              <a:gd name="T3" fmla="*/ 118 h 145"/>
              <a:gd name="T4" fmla="*/ 125 w 169"/>
              <a:gd name="T5" fmla="*/ 137 h 145"/>
              <a:gd name="T6" fmla="*/ 105 w 169"/>
              <a:gd name="T7" fmla="*/ 145 h 145"/>
              <a:gd name="T8" fmla="*/ 27 w 169"/>
              <a:gd name="T9" fmla="*/ 145 h 145"/>
              <a:gd name="T10" fmla="*/ 8 w 169"/>
              <a:gd name="T11" fmla="*/ 137 h 145"/>
              <a:gd name="T12" fmla="*/ 0 w 169"/>
              <a:gd name="T13" fmla="*/ 118 h 145"/>
              <a:gd name="T14" fmla="*/ 0 w 169"/>
              <a:gd name="T15" fmla="*/ 40 h 145"/>
              <a:gd name="T16" fmla="*/ 8 w 169"/>
              <a:gd name="T17" fmla="*/ 20 h 145"/>
              <a:gd name="T18" fmla="*/ 27 w 169"/>
              <a:gd name="T19" fmla="*/ 12 h 145"/>
              <a:gd name="T20" fmla="*/ 93 w 169"/>
              <a:gd name="T21" fmla="*/ 12 h 145"/>
              <a:gd name="T22" fmla="*/ 96 w 169"/>
              <a:gd name="T23" fmla="*/ 13 h 145"/>
              <a:gd name="T24" fmla="*/ 96 w 169"/>
              <a:gd name="T25" fmla="*/ 15 h 145"/>
              <a:gd name="T26" fmla="*/ 96 w 169"/>
              <a:gd name="T27" fmla="*/ 21 h 145"/>
              <a:gd name="T28" fmla="*/ 96 w 169"/>
              <a:gd name="T29" fmla="*/ 24 h 145"/>
              <a:gd name="T30" fmla="*/ 93 w 169"/>
              <a:gd name="T31" fmla="*/ 24 h 145"/>
              <a:gd name="T32" fmla="*/ 27 w 169"/>
              <a:gd name="T33" fmla="*/ 24 h 145"/>
              <a:gd name="T34" fmla="*/ 16 w 169"/>
              <a:gd name="T35" fmla="*/ 29 h 145"/>
              <a:gd name="T36" fmla="*/ 12 w 169"/>
              <a:gd name="T37" fmla="*/ 40 h 145"/>
              <a:gd name="T38" fmla="*/ 12 w 169"/>
              <a:gd name="T39" fmla="*/ 118 h 145"/>
              <a:gd name="T40" fmla="*/ 16 w 169"/>
              <a:gd name="T41" fmla="*/ 129 h 145"/>
              <a:gd name="T42" fmla="*/ 27 w 169"/>
              <a:gd name="T43" fmla="*/ 133 h 145"/>
              <a:gd name="T44" fmla="*/ 105 w 169"/>
              <a:gd name="T45" fmla="*/ 133 h 145"/>
              <a:gd name="T46" fmla="*/ 116 w 169"/>
              <a:gd name="T47" fmla="*/ 129 h 145"/>
              <a:gd name="T48" fmla="*/ 121 w 169"/>
              <a:gd name="T49" fmla="*/ 118 h 145"/>
              <a:gd name="T50" fmla="*/ 121 w 169"/>
              <a:gd name="T51" fmla="*/ 88 h 145"/>
              <a:gd name="T52" fmla="*/ 121 w 169"/>
              <a:gd name="T53" fmla="*/ 86 h 145"/>
              <a:gd name="T54" fmla="*/ 124 w 169"/>
              <a:gd name="T55" fmla="*/ 85 h 145"/>
              <a:gd name="T56" fmla="*/ 130 w 169"/>
              <a:gd name="T57" fmla="*/ 85 h 145"/>
              <a:gd name="T58" fmla="*/ 132 w 169"/>
              <a:gd name="T59" fmla="*/ 86 h 145"/>
              <a:gd name="T60" fmla="*/ 133 w 169"/>
              <a:gd name="T61" fmla="*/ 88 h 145"/>
              <a:gd name="T62" fmla="*/ 169 w 169"/>
              <a:gd name="T63" fmla="*/ 6 h 145"/>
              <a:gd name="T64" fmla="*/ 169 w 169"/>
              <a:gd name="T65" fmla="*/ 55 h 145"/>
              <a:gd name="T66" fmla="*/ 167 w 169"/>
              <a:gd name="T67" fmla="*/ 59 h 145"/>
              <a:gd name="T68" fmla="*/ 163 w 169"/>
              <a:gd name="T69" fmla="*/ 61 h 145"/>
              <a:gd name="T70" fmla="*/ 159 w 169"/>
              <a:gd name="T71" fmla="*/ 59 h 145"/>
              <a:gd name="T72" fmla="*/ 142 w 169"/>
              <a:gd name="T73" fmla="*/ 42 h 145"/>
              <a:gd name="T74" fmla="*/ 80 w 169"/>
              <a:gd name="T75" fmla="*/ 104 h 145"/>
              <a:gd name="T76" fmla="*/ 78 w 169"/>
              <a:gd name="T77" fmla="*/ 105 h 145"/>
              <a:gd name="T78" fmla="*/ 76 w 169"/>
              <a:gd name="T79" fmla="*/ 104 h 145"/>
              <a:gd name="T80" fmla="*/ 65 w 169"/>
              <a:gd name="T81" fmla="*/ 93 h 145"/>
              <a:gd name="T82" fmla="*/ 64 w 169"/>
              <a:gd name="T83" fmla="*/ 91 h 145"/>
              <a:gd name="T84" fmla="*/ 65 w 169"/>
              <a:gd name="T85" fmla="*/ 89 h 145"/>
              <a:gd name="T86" fmla="*/ 127 w 169"/>
              <a:gd name="T87" fmla="*/ 27 h 145"/>
              <a:gd name="T88" fmla="*/ 110 w 169"/>
              <a:gd name="T89" fmla="*/ 11 h 145"/>
              <a:gd name="T90" fmla="*/ 108 w 169"/>
              <a:gd name="T91" fmla="*/ 6 h 145"/>
              <a:gd name="T92" fmla="*/ 110 w 169"/>
              <a:gd name="T93" fmla="*/ 2 h 145"/>
              <a:gd name="T94" fmla="*/ 115 w 169"/>
              <a:gd name="T95" fmla="*/ 0 h 145"/>
              <a:gd name="T96" fmla="*/ 163 w 169"/>
              <a:gd name="T97" fmla="*/ 0 h 145"/>
              <a:gd name="T98" fmla="*/ 167 w 169"/>
              <a:gd name="T99" fmla="*/ 2 h 145"/>
              <a:gd name="T100" fmla="*/ 169 w 169"/>
              <a:gd name="T101" fmla="*/ 6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69" h="145">
                <a:moveTo>
                  <a:pt x="133" y="88"/>
                </a:moveTo>
                <a:cubicBezTo>
                  <a:pt x="133" y="118"/>
                  <a:pt x="133" y="118"/>
                  <a:pt x="133" y="118"/>
                </a:cubicBezTo>
                <a:cubicBezTo>
                  <a:pt x="133" y="126"/>
                  <a:pt x="130" y="132"/>
                  <a:pt x="125" y="137"/>
                </a:cubicBezTo>
                <a:cubicBezTo>
                  <a:pt x="119" y="143"/>
                  <a:pt x="113" y="145"/>
                  <a:pt x="105" y="145"/>
                </a:cubicBezTo>
                <a:cubicBezTo>
                  <a:pt x="27" y="145"/>
                  <a:pt x="27" y="145"/>
                  <a:pt x="27" y="145"/>
                </a:cubicBezTo>
                <a:cubicBezTo>
                  <a:pt x="19" y="145"/>
                  <a:pt x="13" y="143"/>
                  <a:pt x="8" y="137"/>
                </a:cubicBezTo>
                <a:cubicBezTo>
                  <a:pt x="2" y="132"/>
                  <a:pt x="0" y="126"/>
                  <a:pt x="0" y="11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2"/>
                  <a:pt x="2" y="26"/>
                  <a:pt x="8" y="20"/>
                </a:cubicBezTo>
                <a:cubicBezTo>
                  <a:pt x="13" y="15"/>
                  <a:pt x="19" y="12"/>
                  <a:pt x="27" y="12"/>
                </a:cubicBezTo>
                <a:cubicBezTo>
                  <a:pt x="93" y="12"/>
                  <a:pt x="93" y="12"/>
                  <a:pt x="93" y="12"/>
                </a:cubicBezTo>
                <a:cubicBezTo>
                  <a:pt x="94" y="12"/>
                  <a:pt x="95" y="13"/>
                  <a:pt x="96" y="13"/>
                </a:cubicBezTo>
                <a:cubicBezTo>
                  <a:pt x="96" y="14"/>
                  <a:pt x="96" y="14"/>
                  <a:pt x="96" y="15"/>
                </a:cubicBezTo>
                <a:cubicBezTo>
                  <a:pt x="96" y="21"/>
                  <a:pt x="96" y="21"/>
                  <a:pt x="96" y="21"/>
                </a:cubicBezTo>
                <a:cubicBezTo>
                  <a:pt x="96" y="22"/>
                  <a:pt x="96" y="23"/>
                  <a:pt x="96" y="24"/>
                </a:cubicBezTo>
                <a:cubicBezTo>
                  <a:pt x="95" y="24"/>
                  <a:pt x="94" y="24"/>
                  <a:pt x="93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23" y="24"/>
                  <a:pt x="19" y="26"/>
                  <a:pt x="16" y="29"/>
                </a:cubicBezTo>
                <a:cubicBezTo>
                  <a:pt x="13" y="32"/>
                  <a:pt x="12" y="35"/>
                  <a:pt x="12" y="40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12" y="122"/>
                  <a:pt x="13" y="126"/>
                  <a:pt x="16" y="129"/>
                </a:cubicBezTo>
                <a:cubicBezTo>
                  <a:pt x="19" y="132"/>
                  <a:pt x="23" y="133"/>
                  <a:pt x="27" y="133"/>
                </a:cubicBezTo>
                <a:cubicBezTo>
                  <a:pt x="105" y="133"/>
                  <a:pt x="105" y="133"/>
                  <a:pt x="105" y="133"/>
                </a:cubicBezTo>
                <a:cubicBezTo>
                  <a:pt x="110" y="133"/>
                  <a:pt x="113" y="132"/>
                  <a:pt x="116" y="129"/>
                </a:cubicBezTo>
                <a:cubicBezTo>
                  <a:pt x="119" y="126"/>
                  <a:pt x="121" y="122"/>
                  <a:pt x="121" y="118"/>
                </a:cubicBezTo>
                <a:cubicBezTo>
                  <a:pt x="121" y="88"/>
                  <a:pt x="121" y="88"/>
                  <a:pt x="121" y="88"/>
                </a:cubicBezTo>
                <a:cubicBezTo>
                  <a:pt x="121" y="87"/>
                  <a:pt x="121" y="86"/>
                  <a:pt x="121" y="86"/>
                </a:cubicBezTo>
                <a:cubicBezTo>
                  <a:pt x="122" y="85"/>
                  <a:pt x="123" y="85"/>
                  <a:pt x="124" y="85"/>
                </a:cubicBezTo>
                <a:cubicBezTo>
                  <a:pt x="130" y="85"/>
                  <a:pt x="130" y="85"/>
                  <a:pt x="130" y="85"/>
                </a:cubicBezTo>
                <a:cubicBezTo>
                  <a:pt x="131" y="85"/>
                  <a:pt x="131" y="85"/>
                  <a:pt x="132" y="86"/>
                </a:cubicBezTo>
                <a:cubicBezTo>
                  <a:pt x="132" y="86"/>
                  <a:pt x="133" y="87"/>
                  <a:pt x="133" y="88"/>
                </a:cubicBezTo>
                <a:close/>
                <a:moveTo>
                  <a:pt x="169" y="6"/>
                </a:moveTo>
                <a:cubicBezTo>
                  <a:pt x="169" y="55"/>
                  <a:pt x="169" y="55"/>
                  <a:pt x="169" y="55"/>
                </a:cubicBezTo>
                <a:cubicBezTo>
                  <a:pt x="169" y="56"/>
                  <a:pt x="168" y="58"/>
                  <a:pt x="167" y="59"/>
                </a:cubicBezTo>
                <a:cubicBezTo>
                  <a:pt x="166" y="60"/>
                  <a:pt x="165" y="61"/>
                  <a:pt x="163" y="61"/>
                </a:cubicBezTo>
                <a:cubicBezTo>
                  <a:pt x="161" y="61"/>
                  <a:pt x="160" y="60"/>
                  <a:pt x="159" y="59"/>
                </a:cubicBezTo>
                <a:cubicBezTo>
                  <a:pt x="142" y="42"/>
                  <a:pt x="142" y="42"/>
                  <a:pt x="142" y="42"/>
                </a:cubicBezTo>
                <a:cubicBezTo>
                  <a:pt x="80" y="104"/>
                  <a:pt x="80" y="104"/>
                  <a:pt x="80" y="104"/>
                </a:cubicBezTo>
                <a:cubicBezTo>
                  <a:pt x="80" y="105"/>
                  <a:pt x="79" y="105"/>
                  <a:pt x="78" y="105"/>
                </a:cubicBezTo>
                <a:cubicBezTo>
                  <a:pt x="77" y="105"/>
                  <a:pt x="77" y="105"/>
                  <a:pt x="76" y="104"/>
                </a:cubicBezTo>
                <a:cubicBezTo>
                  <a:pt x="65" y="93"/>
                  <a:pt x="65" y="93"/>
                  <a:pt x="65" y="93"/>
                </a:cubicBezTo>
                <a:cubicBezTo>
                  <a:pt x="65" y="93"/>
                  <a:pt x="64" y="92"/>
                  <a:pt x="64" y="91"/>
                </a:cubicBezTo>
                <a:cubicBezTo>
                  <a:pt x="64" y="90"/>
                  <a:pt x="65" y="89"/>
                  <a:pt x="65" y="89"/>
                </a:cubicBezTo>
                <a:cubicBezTo>
                  <a:pt x="127" y="27"/>
                  <a:pt x="127" y="27"/>
                  <a:pt x="127" y="27"/>
                </a:cubicBezTo>
                <a:cubicBezTo>
                  <a:pt x="110" y="11"/>
                  <a:pt x="110" y="11"/>
                  <a:pt x="110" y="11"/>
                </a:cubicBezTo>
                <a:cubicBezTo>
                  <a:pt x="109" y="9"/>
                  <a:pt x="108" y="8"/>
                  <a:pt x="108" y="6"/>
                </a:cubicBezTo>
                <a:cubicBezTo>
                  <a:pt x="108" y="5"/>
                  <a:pt x="109" y="3"/>
                  <a:pt x="110" y="2"/>
                </a:cubicBezTo>
                <a:cubicBezTo>
                  <a:pt x="111" y="1"/>
                  <a:pt x="113" y="0"/>
                  <a:pt x="115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65" y="0"/>
                  <a:pt x="166" y="1"/>
                  <a:pt x="167" y="2"/>
                </a:cubicBezTo>
                <a:cubicBezTo>
                  <a:pt x="168" y="3"/>
                  <a:pt x="169" y="5"/>
                  <a:pt x="169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" name="Freeform 140"/>
          <p:cNvSpPr>
            <a:spLocks noEditPoints="1"/>
          </p:cNvSpPr>
          <p:nvPr/>
        </p:nvSpPr>
        <p:spPr bwMode="auto">
          <a:xfrm>
            <a:off x="4746856" y="2497008"/>
            <a:ext cx="149885" cy="126466"/>
          </a:xfrm>
          <a:custGeom>
            <a:avLst/>
            <a:gdLst>
              <a:gd name="T0" fmla="*/ 111 w 145"/>
              <a:gd name="T1" fmla="*/ 61 h 121"/>
              <a:gd name="T2" fmla="*/ 110 w 145"/>
              <a:gd name="T3" fmla="*/ 65 h 121"/>
              <a:gd name="T4" fmla="*/ 58 w 145"/>
              <a:gd name="T5" fmla="*/ 117 h 121"/>
              <a:gd name="T6" fmla="*/ 54 w 145"/>
              <a:gd name="T7" fmla="*/ 118 h 121"/>
              <a:gd name="T8" fmla="*/ 50 w 145"/>
              <a:gd name="T9" fmla="*/ 117 h 121"/>
              <a:gd name="T10" fmla="*/ 48 w 145"/>
              <a:gd name="T11" fmla="*/ 112 h 121"/>
              <a:gd name="T12" fmla="*/ 48 w 145"/>
              <a:gd name="T13" fmla="*/ 85 h 121"/>
              <a:gd name="T14" fmla="*/ 6 w 145"/>
              <a:gd name="T15" fmla="*/ 85 h 121"/>
              <a:gd name="T16" fmla="*/ 1 w 145"/>
              <a:gd name="T17" fmla="*/ 83 h 121"/>
              <a:gd name="T18" fmla="*/ 0 w 145"/>
              <a:gd name="T19" fmla="*/ 79 h 121"/>
              <a:gd name="T20" fmla="*/ 0 w 145"/>
              <a:gd name="T21" fmla="*/ 43 h 121"/>
              <a:gd name="T22" fmla="*/ 1 w 145"/>
              <a:gd name="T23" fmla="*/ 39 h 121"/>
              <a:gd name="T24" fmla="*/ 6 w 145"/>
              <a:gd name="T25" fmla="*/ 37 h 121"/>
              <a:gd name="T26" fmla="*/ 48 w 145"/>
              <a:gd name="T27" fmla="*/ 37 h 121"/>
              <a:gd name="T28" fmla="*/ 48 w 145"/>
              <a:gd name="T29" fmla="*/ 10 h 121"/>
              <a:gd name="T30" fmla="*/ 50 w 145"/>
              <a:gd name="T31" fmla="*/ 5 h 121"/>
              <a:gd name="T32" fmla="*/ 54 w 145"/>
              <a:gd name="T33" fmla="*/ 3 h 121"/>
              <a:gd name="T34" fmla="*/ 58 w 145"/>
              <a:gd name="T35" fmla="*/ 5 h 121"/>
              <a:gd name="T36" fmla="*/ 110 w 145"/>
              <a:gd name="T37" fmla="*/ 57 h 121"/>
              <a:gd name="T38" fmla="*/ 111 w 145"/>
              <a:gd name="T39" fmla="*/ 61 h 121"/>
              <a:gd name="T40" fmla="*/ 145 w 145"/>
              <a:gd name="T41" fmla="*/ 28 h 121"/>
              <a:gd name="T42" fmla="*/ 145 w 145"/>
              <a:gd name="T43" fmla="*/ 94 h 121"/>
              <a:gd name="T44" fmla="*/ 137 w 145"/>
              <a:gd name="T45" fmla="*/ 113 h 121"/>
              <a:gd name="T46" fmla="*/ 118 w 145"/>
              <a:gd name="T47" fmla="*/ 121 h 121"/>
              <a:gd name="T48" fmla="*/ 87 w 145"/>
              <a:gd name="T49" fmla="*/ 121 h 121"/>
              <a:gd name="T50" fmla="*/ 85 w 145"/>
              <a:gd name="T51" fmla="*/ 121 h 121"/>
              <a:gd name="T52" fmla="*/ 84 w 145"/>
              <a:gd name="T53" fmla="*/ 118 h 121"/>
              <a:gd name="T54" fmla="*/ 84 w 145"/>
              <a:gd name="T55" fmla="*/ 117 h 121"/>
              <a:gd name="T56" fmla="*/ 84 w 145"/>
              <a:gd name="T57" fmla="*/ 114 h 121"/>
              <a:gd name="T58" fmla="*/ 84 w 145"/>
              <a:gd name="T59" fmla="*/ 112 h 121"/>
              <a:gd name="T60" fmla="*/ 85 w 145"/>
              <a:gd name="T61" fmla="*/ 110 h 121"/>
              <a:gd name="T62" fmla="*/ 87 w 145"/>
              <a:gd name="T63" fmla="*/ 109 h 121"/>
              <a:gd name="T64" fmla="*/ 118 w 145"/>
              <a:gd name="T65" fmla="*/ 109 h 121"/>
              <a:gd name="T66" fmla="*/ 128 w 145"/>
              <a:gd name="T67" fmla="*/ 105 h 121"/>
              <a:gd name="T68" fmla="*/ 133 w 145"/>
              <a:gd name="T69" fmla="*/ 94 h 121"/>
              <a:gd name="T70" fmla="*/ 133 w 145"/>
              <a:gd name="T71" fmla="*/ 28 h 121"/>
              <a:gd name="T72" fmla="*/ 128 w 145"/>
              <a:gd name="T73" fmla="*/ 17 h 121"/>
              <a:gd name="T74" fmla="*/ 118 w 145"/>
              <a:gd name="T75" fmla="*/ 13 h 121"/>
              <a:gd name="T76" fmla="*/ 90 w 145"/>
              <a:gd name="T77" fmla="*/ 13 h 121"/>
              <a:gd name="T78" fmla="*/ 89 w 145"/>
              <a:gd name="T79" fmla="*/ 13 h 121"/>
              <a:gd name="T80" fmla="*/ 88 w 145"/>
              <a:gd name="T81" fmla="*/ 13 h 121"/>
              <a:gd name="T82" fmla="*/ 87 w 145"/>
              <a:gd name="T83" fmla="*/ 12 h 121"/>
              <a:gd name="T84" fmla="*/ 86 w 145"/>
              <a:gd name="T85" fmla="*/ 12 h 121"/>
              <a:gd name="T86" fmla="*/ 85 w 145"/>
              <a:gd name="T87" fmla="*/ 12 h 121"/>
              <a:gd name="T88" fmla="*/ 84 w 145"/>
              <a:gd name="T89" fmla="*/ 11 h 121"/>
              <a:gd name="T90" fmla="*/ 84 w 145"/>
              <a:gd name="T91" fmla="*/ 10 h 121"/>
              <a:gd name="T92" fmla="*/ 84 w 145"/>
              <a:gd name="T93" fmla="*/ 8 h 121"/>
              <a:gd name="T94" fmla="*/ 84 w 145"/>
              <a:gd name="T95" fmla="*/ 5 h 121"/>
              <a:gd name="T96" fmla="*/ 84 w 145"/>
              <a:gd name="T97" fmla="*/ 3 h 121"/>
              <a:gd name="T98" fmla="*/ 85 w 145"/>
              <a:gd name="T99" fmla="*/ 1 h 121"/>
              <a:gd name="T100" fmla="*/ 87 w 145"/>
              <a:gd name="T101" fmla="*/ 0 h 121"/>
              <a:gd name="T102" fmla="*/ 118 w 145"/>
              <a:gd name="T103" fmla="*/ 0 h 121"/>
              <a:gd name="T104" fmla="*/ 137 w 145"/>
              <a:gd name="T105" fmla="*/ 8 h 121"/>
              <a:gd name="T106" fmla="*/ 145 w 145"/>
              <a:gd name="T107" fmla="*/ 28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5" h="121">
                <a:moveTo>
                  <a:pt x="111" y="61"/>
                </a:moveTo>
                <a:cubicBezTo>
                  <a:pt x="111" y="63"/>
                  <a:pt x="111" y="64"/>
                  <a:pt x="110" y="65"/>
                </a:cubicBezTo>
                <a:cubicBezTo>
                  <a:pt x="58" y="117"/>
                  <a:pt x="58" y="117"/>
                  <a:pt x="58" y="117"/>
                </a:cubicBezTo>
                <a:cubicBezTo>
                  <a:pt x="57" y="118"/>
                  <a:pt x="56" y="118"/>
                  <a:pt x="54" y="118"/>
                </a:cubicBezTo>
                <a:cubicBezTo>
                  <a:pt x="52" y="118"/>
                  <a:pt x="51" y="118"/>
                  <a:pt x="50" y="117"/>
                </a:cubicBezTo>
                <a:cubicBezTo>
                  <a:pt x="49" y="115"/>
                  <a:pt x="48" y="114"/>
                  <a:pt x="48" y="112"/>
                </a:cubicBezTo>
                <a:cubicBezTo>
                  <a:pt x="48" y="85"/>
                  <a:pt x="48" y="85"/>
                  <a:pt x="48" y="85"/>
                </a:cubicBezTo>
                <a:cubicBezTo>
                  <a:pt x="6" y="85"/>
                  <a:pt x="6" y="85"/>
                  <a:pt x="6" y="85"/>
                </a:cubicBezTo>
                <a:cubicBezTo>
                  <a:pt x="4" y="85"/>
                  <a:pt x="3" y="85"/>
                  <a:pt x="1" y="83"/>
                </a:cubicBezTo>
                <a:cubicBezTo>
                  <a:pt x="0" y="82"/>
                  <a:pt x="0" y="81"/>
                  <a:pt x="0" y="79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1"/>
                  <a:pt x="0" y="40"/>
                  <a:pt x="1" y="39"/>
                </a:cubicBezTo>
                <a:cubicBezTo>
                  <a:pt x="3" y="37"/>
                  <a:pt x="4" y="37"/>
                  <a:pt x="6" y="37"/>
                </a:cubicBezTo>
                <a:cubicBezTo>
                  <a:pt x="48" y="37"/>
                  <a:pt x="48" y="37"/>
                  <a:pt x="48" y="37"/>
                </a:cubicBezTo>
                <a:cubicBezTo>
                  <a:pt x="48" y="10"/>
                  <a:pt x="48" y="10"/>
                  <a:pt x="48" y="10"/>
                </a:cubicBezTo>
                <a:cubicBezTo>
                  <a:pt x="48" y="8"/>
                  <a:pt x="49" y="6"/>
                  <a:pt x="50" y="5"/>
                </a:cubicBezTo>
                <a:cubicBezTo>
                  <a:pt x="51" y="4"/>
                  <a:pt x="52" y="3"/>
                  <a:pt x="54" y="3"/>
                </a:cubicBezTo>
                <a:cubicBezTo>
                  <a:pt x="56" y="3"/>
                  <a:pt x="57" y="4"/>
                  <a:pt x="58" y="5"/>
                </a:cubicBezTo>
                <a:cubicBezTo>
                  <a:pt x="110" y="57"/>
                  <a:pt x="110" y="57"/>
                  <a:pt x="110" y="57"/>
                </a:cubicBezTo>
                <a:cubicBezTo>
                  <a:pt x="111" y="58"/>
                  <a:pt x="111" y="59"/>
                  <a:pt x="111" y="61"/>
                </a:cubicBezTo>
                <a:close/>
                <a:moveTo>
                  <a:pt x="145" y="28"/>
                </a:moveTo>
                <a:cubicBezTo>
                  <a:pt x="145" y="94"/>
                  <a:pt x="145" y="94"/>
                  <a:pt x="145" y="94"/>
                </a:cubicBezTo>
                <a:cubicBezTo>
                  <a:pt x="145" y="102"/>
                  <a:pt x="142" y="108"/>
                  <a:pt x="137" y="113"/>
                </a:cubicBezTo>
                <a:cubicBezTo>
                  <a:pt x="131" y="119"/>
                  <a:pt x="125" y="121"/>
                  <a:pt x="118" y="121"/>
                </a:cubicBezTo>
                <a:cubicBezTo>
                  <a:pt x="87" y="121"/>
                  <a:pt x="87" y="121"/>
                  <a:pt x="87" y="121"/>
                </a:cubicBezTo>
                <a:cubicBezTo>
                  <a:pt x="86" y="121"/>
                  <a:pt x="86" y="121"/>
                  <a:pt x="85" y="121"/>
                </a:cubicBezTo>
                <a:cubicBezTo>
                  <a:pt x="85" y="120"/>
                  <a:pt x="84" y="119"/>
                  <a:pt x="84" y="118"/>
                </a:cubicBezTo>
                <a:cubicBezTo>
                  <a:pt x="84" y="118"/>
                  <a:pt x="84" y="118"/>
                  <a:pt x="84" y="117"/>
                </a:cubicBezTo>
                <a:cubicBezTo>
                  <a:pt x="84" y="116"/>
                  <a:pt x="84" y="115"/>
                  <a:pt x="84" y="114"/>
                </a:cubicBezTo>
                <a:cubicBezTo>
                  <a:pt x="84" y="113"/>
                  <a:pt x="84" y="113"/>
                  <a:pt x="84" y="112"/>
                </a:cubicBezTo>
                <a:cubicBezTo>
                  <a:pt x="85" y="111"/>
                  <a:pt x="85" y="110"/>
                  <a:pt x="85" y="110"/>
                </a:cubicBezTo>
                <a:cubicBezTo>
                  <a:pt x="86" y="110"/>
                  <a:pt x="86" y="109"/>
                  <a:pt x="87" y="109"/>
                </a:cubicBezTo>
                <a:cubicBezTo>
                  <a:pt x="118" y="109"/>
                  <a:pt x="118" y="109"/>
                  <a:pt x="118" y="109"/>
                </a:cubicBezTo>
                <a:cubicBezTo>
                  <a:pt x="122" y="109"/>
                  <a:pt x="125" y="108"/>
                  <a:pt x="128" y="105"/>
                </a:cubicBezTo>
                <a:cubicBezTo>
                  <a:pt x="131" y="102"/>
                  <a:pt x="133" y="98"/>
                  <a:pt x="133" y="94"/>
                </a:cubicBezTo>
                <a:cubicBezTo>
                  <a:pt x="133" y="28"/>
                  <a:pt x="133" y="28"/>
                  <a:pt x="133" y="28"/>
                </a:cubicBezTo>
                <a:cubicBezTo>
                  <a:pt x="133" y="24"/>
                  <a:pt x="131" y="20"/>
                  <a:pt x="128" y="17"/>
                </a:cubicBezTo>
                <a:cubicBezTo>
                  <a:pt x="125" y="14"/>
                  <a:pt x="122" y="13"/>
                  <a:pt x="118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90" y="13"/>
                  <a:pt x="89" y="13"/>
                </a:cubicBezTo>
                <a:cubicBezTo>
                  <a:pt x="89" y="13"/>
                  <a:pt x="88" y="13"/>
                  <a:pt x="88" y="13"/>
                </a:cubicBezTo>
                <a:cubicBezTo>
                  <a:pt x="88" y="13"/>
                  <a:pt x="87" y="13"/>
                  <a:pt x="87" y="12"/>
                </a:cubicBezTo>
                <a:cubicBezTo>
                  <a:pt x="86" y="12"/>
                  <a:pt x="86" y="12"/>
                  <a:pt x="86" y="12"/>
                </a:cubicBezTo>
                <a:cubicBezTo>
                  <a:pt x="86" y="12"/>
                  <a:pt x="85" y="12"/>
                  <a:pt x="85" y="12"/>
                </a:cubicBezTo>
                <a:cubicBezTo>
                  <a:pt x="85" y="11"/>
                  <a:pt x="85" y="11"/>
                  <a:pt x="84" y="11"/>
                </a:cubicBezTo>
                <a:cubicBezTo>
                  <a:pt x="84" y="10"/>
                  <a:pt x="84" y="10"/>
                  <a:pt x="84" y="10"/>
                </a:cubicBezTo>
                <a:cubicBezTo>
                  <a:pt x="84" y="9"/>
                  <a:pt x="84" y="9"/>
                  <a:pt x="84" y="8"/>
                </a:cubicBezTo>
                <a:cubicBezTo>
                  <a:pt x="84" y="7"/>
                  <a:pt x="84" y="6"/>
                  <a:pt x="84" y="5"/>
                </a:cubicBezTo>
                <a:cubicBezTo>
                  <a:pt x="84" y="4"/>
                  <a:pt x="84" y="4"/>
                  <a:pt x="84" y="3"/>
                </a:cubicBezTo>
                <a:cubicBezTo>
                  <a:pt x="85" y="2"/>
                  <a:pt x="85" y="1"/>
                  <a:pt x="85" y="1"/>
                </a:cubicBezTo>
                <a:cubicBezTo>
                  <a:pt x="86" y="1"/>
                  <a:pt x="86" y="0"/>
                  <a:pt x="8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5" y="0"/>
                  <a:pt x="131" y="3"/>
                  <a:pt x="137" y="8"/>
                </a:cubicBezTo>
                <a:cubicBezTo>
                  <a:pt x="142" y="14"/>
                  <a:pt x="145" y="20"/>
                  <a:pt x="145" y="2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" name="Freeform 141"/>
          <p:cNvSpPr>
            <a:spLocks noEditPoints="1"/>
          </p:cNvSpPr>
          <p:nvPr/>
        </p:nvSpPr>
        <p:spPr bwMode="auto">
          <a:xfrm>
            <a:off x="4938897" y="2484519"/>
            <a:ext cx="163937" cy="151447"/>
          </a:xfrm>
          <a:custGeom>
            <a:avLst/>
            <a:gdLst>
              <a:gd name="T0" fmla="*/ 158 w 158"/>
              <a:gd name="T1" fmla="*/ 34 h 146"/>
              <a:gd name="T2" fmla="*/ 158 w 158"/>
              <a:gd name="T3" fmla="*/ 46 h 146"/>
              <a:gd name="T4" fmla="*/ 154 w 158"/>
              <a:gd name="T5" fmla="*/ 59 h 146"/>
              <a:gd name="T6" fmla="*/ 143 w 158"/>
              <a:gd name="T7" fmla="*/ 72 h 146"/>
              <a:gd name="T8" fmla="*/ 127 w 158"/>
              <a:gd name="T9" fmla="*/ 81 h 146"/>
              <a:gd name="T10" fmla="*/ 106 w 158"/>
              <a:gd name="T11" fmla="*/ 85 h 146"/>
              <a:gd name="T12" fmla="*/ 97 w 158"/>
              <a:gd name="T13" fmla="*/ 94 h 146"/>
              <a:gd name="T14" fmla="*/ 92 w 158"/>
              <a:gd name="T15" fmla="*/ 101 h 146"/>
              <a:gd name="T16" fmla="*/ 91 w 158"/>
              <a:gd name="T17" fmla="*/ 109 h 146"/>
              <a:gd name="T18" fmla="*/ 94 w 158"/>
              <a:gd name="T19" fmla="*/ 118 h 146"/>
              <a:gd name="T20" fmla="*/ 103 w 158"/>
              <a:gd name="T21" fmla="*/ 121 h 146"/>
              <a:gd name="T22" fmla="*/ 116 w 158"/>
              <a:gd name="T23" fmla="*/ 126 h 146"/>
              <a:gd name="T24" fmla="*/ 121 w 158"/>
              <a:gd name="T25" fmla="*/ 136 h 146"/>
              <a:gd name="T26" fmla="*/ 121 w 158"/>
              <a:gd name="T27" fmla="*/ 143 h 146"/>
              <a:gd name="T28" fmla="*/ 120 w 158"/>
              <a:gd name="T29" fmla="*/ 145 h 146"/>
              <a:gd name="T30" fmla="*/ 118 w 158"/>
              <a:gd name="T31" fmla="*/ 146 h 146"/>
              <a:gd name="T32" fmla="*/ 40 w 158"/>
              <a:gd name="T33" fmla="*/ 146 h 146"/>
              <a:gd name="T34" fmla="*/ 37 w 158"/>
              <a:gd name="T35" fmla="*/ 145 h 146"/>
              <a:gd name="T36" fmla="*/ 37 w 158"/>
              <a:gd name="T37" fmla="*/ 143 h 146"/>
              <a:gd name="T38" fmla="*/ 37 w 158"/>
              <a:gd name="T39" fmla="*/ 136 h 146"/>
              <a:gd name="T40" fmla="*/ 42 w 158"/>
              <a:gd name="T41" fmla="*/ 126 h 146"/>
              <a:gd name="T42" fmla="*/ 55 w 158"/>
              <a:gd name="T43" fmla="*/ 121 h 146"/>
              <a:gd name="T44" fmla="*/ 64 w 158"/>
              <a:gd name="T45" fmla="*/ 118 h 146"/>
              <a:gd name="T46" fmla="*/ 67 w 158"/>
              <a:gd name="T47" fmla="*/ 109 h 146"/>
              <a:gd name="T48" fmla="*/ 65 w 158"/>
              <a:gd name="T49" fmla="*/ 101 h 146"/>
              <a:gd name="T50" fmla="*/ 61 w 158"/>
              <a:gd name="T51" fmla="*/ 94 h 146"/>
              <a:gd name="T52" fmla="*/ 52 w 158"/>
              <a:gd name="T53" fmla="*/ 85 h 146"/>
              <a:gd name="T54" fmla="*/ 31 w 158"/>
              <a:gd name="T55" fmla="*/ 81 h 146"/>
              <a:gd name="T56" fmla="*/ 15 w 158"/>
              <a:gd name="T57" fmla="*/ 72 h 146"/>
              <a:gd name="T58" fmla="*/ 4 w 158"/>
              <a:gd name="T59" fmla="*/ 59 h 146"/>
              <a:gd name="T60" fmla="*/ 0 w 158"/>
              <a:gd name="T61" fmla="*/ 46 h 146"/>
              <a:gd name="T62" fmla="*/ 0 w 158"/>
              <a:gd name="T63" fmla="*/ 34 h 146"/>
              <a:gd name="T64" fmla="*/ 3 w 158"/>
              <a:gd name="T65" fmla="*/ 27 h 146"/>
              <a:gd name="T66" fmla="*/ 9 w 158"/>
              <a:gd name="T67" fmla="*/ 25 h 146"/>
              <a:gd name="T68" fmla="*/ 37 w 158"/>
              <a:gd name="T69" fmla="*/ 25 h 146"/>
              <a:gd name="T70" fmla="*/ 37 w 158"/>
              <a:gd name="T71" fmla="*/ 15 h 146"/>
              <a:gd name="T72" fmla="*/ 41 w 158"/>
              <a:gd name="T73" fmla="*/ 5 h 146"/>
              <a:gd name="T74" fmla="*/ 52 w 158"/>
              <a:gd name="T75" fmla="*/ 0 h 146"/>
              <a:gd name="T76" fmla="*/ 106 w 158"/>
              <a:gd name="T77" fmla="*/ 0 h 146"/>
              <a:gd name="T78" fmla="*/ 117 w 158"/>
              <a:gd name="T79" fmla="*/ 5 h 146"/>
              <a:gd name="T80" fmla="*/ 121 w 158"/>
              <a:gd name="T81" fmla="*/ 15 h 146"/>
              <a:gd name="T82" fmla="*/ 121 w 158"/>
              <a:gd name="T83" fmla="*/ 25 h 146"/>
              <a:gd name="T84" fmla="*/ 149 w 158"/>
              <a:gd name="T85" fmla="*/ 25 h 146"/>
              <a:gd name="T86" fmla="*/ 155 w 158"/>
              <a:gd name="T87" fmla="*/ 27 h 146"/>
              <a:gd name="T88" fmla="*/ 158 w 158"/>
              <a:gd name="T89" fmla="*/ 34 h 146"/>
              <a:gd name="T90" fmla="*/ 44 w 158"/>
              <a:gd name="T91" fmla="*/ 72 h 146"/>
              <a:gd name="T92" fmla="*/ 37 w 158"/>
              <a:gd name="T93" fmla="*/ 37 h 146"/>
              <a:gd name="T94" fmla="*/ 12 w 158"/>
              <a:gd name="T95" fmla="*/ 37 h 146"/>
              <a:gd name="T96" fmla="*/ 12 w 158"/>
              <a:gd name="T97" fmla="*/ 46 h 146"/>
              <a:gd name="T98" fmla="*/ 21 w 158"/>
              <a:gd name="T99" fmla="*/ 61 h 146"/>
              <a:gd name="T100" fmla="*/ 44 w 158"/>
              <a:gd name="T101" fmla="*/ 72 h 146"/>
              <a:gd name="T102" fmla="*/ 146 w 158"/>
              <a:gd name="T103" fmla="*/ 46 h 146"/>
              <a:gd name="T104" fmla="*/ 146 w 158"/>
              <a:gd name="T105" fmla="*/ 37 h 146"/>
              <a:gd name="T106" fmla="*/ 121 w 158"/>
              <a:gd name="T107" fmla="*/ 37 h 146"/>
              <a:gd name="T108" fmla="*/ 114 w 158"/>
              <a:gd name="T109" fmla="*/ 72 h 146"/>
              <a:gd name="T110" fmla="*/ 137 w 158"/>
              <a:gd name="T111" fmla="*/ 61 h 146"/>
              <a:gd name="T112" fmla="*/ 146 w 158"/>
              <a:gd name="T113" fmla="*/ 4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58" h="146">
                <a:moveTo>
                  <a:pt x="158" y="34"/>
                </a:moveTo>
                <a:cubicBezTo>
                  <a:pt x="158" y="46"/>
                  <a:pt x="158" y="46"/>
                  <a:pt x="158" y="46"/>
                </a:cubicBezTo>
                <a:cubicBezTo>
                  <a:pt x="158" y="50"/>
                  <a:pt x="156" y="55"/>
                  <a:pt x="154" y="59"/>
                </a:cubicBezTo>
                <a:cubicBezTo>
                  <a:pt x="151" y="64"/>
                  <a:pt x="148" y="68"/>
                  <a:pt x="143" y="72"/>
                </a:cubicBezTo>
                <a:cubicBezTo>
                  <a:pt x="139" y="75"/>
                  <a:pt x="133" y="78"/>
                  <a:pt x="127" y="81"/>
                </a:cubicBezTo>
                <a:cubicBezTo>
                  <a:pt x="120" y="83"/>
                  <a:pt x="113" y="85"/>
                  <a:pt x="106" y="85"/>
                </a:cubicBezTo>
                <a:cubicBezTo>
                  <a:pt x="104" y="88"/>
                  <a:pt x="101" y="91"/>
                  <a:pt x="97" y="94"/>
                </a:cubicBezTo>
                <a:cubicBezTo>
                  <a:pt x="95" y="96"/>
                  <a:pt x="93" y="98"/>
                  <a:pt x="92" y="101"/>
                </a:cubicBezTo>
                <a:cubicBezTo>
                  <a:pt x="92" y="103"/>
                  <a:pt x="91" y="106"/>
                  <a:pt x="91" y="109"/>
                </a:cubicBezTo>
                <a:cubicBezTo>
                  <a:pt x="91" y="113"/>
                  <a:pt x="92" y="116"/>
                  <a:pt x="94" y="118"/>
                </a:cubicBezTo>
                <a:cubicBezTo>
                  <a:pt x="96" y="120"/>
                  <a:pt x="99" y="121"/>
                  <a:pt x="103" y="121"/>
                </a:cubicBezTo>
                <a:cubicBezTo>
                  <a:pt x="108" y="121"/>
                  <a:pt x="112" y="123"/>
                  <a:pt x="116" y="126"/>
                </a:cubicBezTo>
                <a:cubicBezTo>
                  <a:pt x="119" y="129"/>
                  <a:pt x="121" y="132"/>
                  <a:pt x="121" y="136"/>
                </a:cubicBezTo>
                <a:cubicBezTo>
                  <a:pt x="121" y="143"/>
                  <a:pt x="121" y="143"/>
                  <a:pt x="121" y="143"/>
                </a:cubicBezTo>
                <a:cubicBezTo>
                  <a:pt x="121" y="143"/>
                  <a:pt x="121" y="144"/>
                  <a:pt x="120" y="145"/>
                </a:cubicBezTo>
                <a:cubicBezTo>
                  <a:pt x="120" y="145"/>
                  <a:pt x="119" y="146"/>
                  <a:pt x="118" y="146"/>
                </a:cubicBezTo>
                <a:cubicBezTo>
                  <a:pt x="40" y="146"/>
                  <a:pt x="40" y="146"/>
                  <a:pt x="40" y="146"/>
                </a:cubicBezTo>
                <a:cubicBezTo>
                  <a:pt x="39" y="146"/>
                  <a:pt x="38" y="145"/>
                  <a:pt x="37" y="145"/>
                </a:cubicBezTo>
                <a:cubicBezTo>
                  <a:pt x="37" y="144"/>
                  <a:pt x="37" y="143"/>
                  <a:pt x="37" y="143"/>
                </a:cubicBezTo>
                <a:cubicBezTo>
                  <a:pt x="37" y="136"/>
                  <a:pt x="37" y="136"/>
                  <a:pt x="37" y="136"/>
                </a:cubicBezTo>
                <a:cubicBezTo>
                  <a:pt x="37" y="132"/>
                  <a:pt x="38" y="129"/>
                  <a:pt x="42" y="126"/>
                </a:cubicBezTo>
                <a:cubicBezTo>
                  <a:pt x="46" y="123"/>
                  <a:pt x="50" y="121"/>
                  <a:pt x="55" y="121"/>
                </a:cubicBezTo>
                <a:cubicBezTo>
                  <a:pt x="59" y="121"/>
                  <a:pt x="62" y="120"/>
                  <a:pt x="64" y="118"/>
                </a:cubicBezTo>
                <a:cubicBezTo>
                  <a:pt x="66" y="116"/>
                  <a:pt x="67" y="113"/>
                  <a:pt x="67" y="109"/>
                </a:cubicBezTo>
                <a:cubicBezTo>
                  <a:pt x="67" y="106"/>
                  <a:pt x="66" y="103"/>
                  <a:pt x="65" y="101"/>
                </a:cubicBezTo>
                <a:cubicBezTo>
                  <a:pt x="65" y="98"/>
                  <a:pt x="63" y="96"/>
                  <a:pt x="61" y="94"/>
                </a:cubicBezTo>
                <a:cubicBezTo>
                  <a:pt x="57" y="91"/>
                  <a:pt x="54" y="88"/>
                  <a:pt x="52" y="85"/>
                </a:cubicBezTo>
                <a:cubicBezTo>
                  <a:pt x="44" y="85"/>
                  <a:pt x="38" y="83"/>
                  <a:pt x="31" y="81"/>
                </a:cubicBezTo>
                <a:cubicBezTo>
                  <a:pt x="25" y="78"/>
                  <a:pt x="19" y="75"/>
                  <a:pt x="15" y="72"/>
                </a:cubicBezTo>
                <a:cubicBezTo>
                  <a:pt x="10" y="68"/>
                  <a:pt x="7" y="64"/>
                  <a:pt x="4" y="59"/>
                </a:cubicBezTo>
                <a:cubicBezTo>
                  <a:pt x="2" y="55"/>
                  <a:pt x="0" y="50"/>
                  <a:pt x="0" y="46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31"/>
                  <a:pt x="1" y="29"/>
                  <a:pt x="3" y="27"/>
                </a:cubicBezTo>
                <a:cubicBezTo>
                  <a:pt x="5" y="25"/>
                  <a:pt x="7" y="25"/>
                  <a:pt x="9" y="25"/>
                </a:cubicBezTo>
                <a:cubicBezTo>
                  <a:pt x="37" y="25"/>
                  <a:pt x="37" y="25"/>
                  <a:pt x="37" y="25"/>
                </a:cubicBezTo>
                <a:cubicBezTo>
                  <a:pt x="37" y="15"/>
                  <a:pt x="37" y="15"/>
                  <a:pt x="37" y="15"/>
                </a:cubicBezTo>
                <a:cubicBezTo>
                  <a:pt x="37" y="11"/>
                  <a:pt x="38" y="8"/>
                  <a:pt x="41" y="5"/>
                </a:cubicBezTo>
                <a:cubicBezTo>
                  <a:pt x="44" y="2"/>
                  <a:pt x="48" y="0"/>
                  <a:pt x="52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110" y="0"/>
                  <a:pt x="114" y="2"/>
                  <a:pt x="117" y="5"/>
                </a:cubicBezTo>
                <a:cubicBezTo>
                  <a:pt x="120" y="8"/>
                  <a:pt x="121" y="11"/>
                  <a:pt x="121" y="15"/>
                </a:cubicBezTo>
                <a:cubicBezTo>
                  <a:pt x="121" y="25"/>
                  <a:pt x="121" y="25"/>
                  <a:pt x="121" y="25"/>
                </a:cubicBezTo>
                <a:cubicBezTo>
                  <a:pt x="149" y="25"/>
                  <a:pt x="149" y="25"/>
                  <a:pt x="149" y="25"/>
                </a:cubicBezTo>
                <a:cubicBezTo>
                  <a:pt x="151" y="25"/>
                  <a:pt x="153" y="25"/>
                  <a:pt x="155" y="27"/>
                </a:cubicBezTo>
                <a:cubicBezTo>
                  <a:pt x="157" y="29"/>
                  <a:pt x="158" y="31"/>
                  <a:pt x="158" y="34"/>
                </a:cubicBezTo>
                <a:close/>
                <a:moveTo>
                  <a:pt x="44" y="72"/>
                </a:moveTo>
                <a:cubicBezTo>
                  <a:pt x="39" y="62"/>
                  <a:pt x="37" y="50"/>
                  <a:pt x="37" y="37"/>
                </a:cubicBezTo>
                <a:cubicBezTo>
                  <a:pt x="12" y="37"/>
                  <a:pt x="12" y="37"/>
                  <a:pt x="12" y="37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51"/>
                  <a:pt x="15" y="56"/>
                  <a:pt x="21" y="61"/>
                </a:cubicBezTo>
                <a:cubicBezTo>
                  <a:pt x="27" y="66"/>
                  <a:pt x="35" y="70"/>
                  <a:pt x="44" y="72"/>
                </a:cubicBezTo>
                <a:close/>
                <a:moveTo>
                  <a:pt x="146" y="46"/>
                </a:moveTo>
                <a:cubicBezTo>
                  <a:pt x="146" y="37"/>
                  <a:pt x="146" y="37"/>
                  <a:pt x="146" y="37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21" y="50"/>
                  <a:pt x="119" y="62"/>
                  <a:pt x="114" y="72"/>
                </a:cubicBezTo>
                <a:cubicBezTo>
                  <a:pt x="123" y="70"/>
                  <a:pt x="131" y="66"/>
                  <a:pt x="137" y="61"/>
                </a:cubicBezTo>
                <a:cubicBezTo>
                  <a:pt x="143" y="56"/>
                  <a:pt x="146" y="51"/>
                  <a:pt x="146" y="4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Freeform 142"/>
          <p:cNvSpPr>
            <a:spLocks noEditPoints="1"/>
          </p:cNvSpPr>
          <p:nvPr/>
        </p:nvSpPr>
        <p:spPr bwMode="auto">
          <a:xfrm>
            <a:off x="5144989" y="2484519"/>
            <a:ext cx="149885" cy="151447"/>
          </a:xfrm>
          <a:custGeom>
            <a:avLst/>
            <a:gdLst>
              <a:gd name="T0" fmla="*/ 145 w 145"/>
              <a:gd name="T1" fmla="*/ 118 h 146"/>
              <a:gd name="T2" fmla="*/ 118 w 145"/>
              <a:gd name="T3" fmla="*/ 146 h 146"/>
              <a:gd name="T4" fmla="*/ 95 w 145"/>
              <a:gd name="T5" fmla="*/ 145 h 146"/>
              <a:gd name="T6" fmla="*/ 91 w 145"/>
              <a:gd name="T7" fmla="*/ 144 h 146"/>
              <a:gd name="T8" fmla="*/ 91 w 145"/>
              <a:gd name="T9" fmla="*/ 118 h 146"/>
              <a:gd name="T10" fmla="*/ 96 w 145"/>
              <a:gd name="T11" fmla="*/ 103 h 146"/>
              <a:gd name="T12" fmla="*/ 112 w 145"/>
              <a:gd name="T13" fmla="*/ 93 h 146"/>
              <a:gd name="T14" fmla="*/ 119 w 145"/>
              <a:gd name="T15" fmla="*/ 69 h 146"/>
              <a:gd name="T16" fmla="*/ 111 w 145"/>
              <a:gd name="T17" fmla="*/ 30 h 146"/>
              <a:gd name="T18" fmla="*/ 95 w 145"/>
              <a:gd name="T19" fmla="*/ 36 h 146"/>
              <a:gd name="T20" fmla="*/ 73 w 145"/>
              <a:gd name="T21" fmla="*/ 35 h 146"/>
              <a:gd name="T22" fmla="*/ 51 w 145"/>
              <a:gd name="T23" fmla="*/ 35 h 146"/>
              <a:gd name="T24" fmla="*/ 35 w 145"/>
              <a:gd name="T25" fmla="*/ 30 h 146"/>
              <a:gd name="T26" fmla="*/ 26 w 145"/>
              <a:gd name="T27" fmla="*/ 69 h 146"/>
              <a:gd name="T28" fmla="*/ 33 w 145"/>
              <a:gd name="T29" fmla="*/ 93 h 146"/>
              <a:gd name="T30" fmla="*/ 50 w 145"/>
              <a:gd name="T31" fmla="*/ 103 h 146"/>
              <a:gd name="T32" fmla="*/ 55 w 145"/>
              <a:gd name="T33" fmla="*/ 115 h 146"/>
              <a:gd name="T34" fmla="*/ 45 w 145"/>
              <a:gd name="T35" fmla="*/ 117 h 146"/>
              <a:gd name="T36" fmla="*/ 34 w 145"/>
              <a:gd name="T37" fmla="*/ 109 h 146"/>
              <a:gd name="T38" fmla="*/ 25 w 145"/>
              <a:gd name="T39" fmla="*/ 102 h 146"/>
              <a:gd name="T40" fmla="*/ 20 w 145"/>
              <a:gd name="T41" fmla="*/ 102 h 146"/>
              <a:gd name="T42" fmla="*/ 20 w 145"/>
              <a:gd name="T43" fmla="*/ 104 h 146"/>
              <a:gd name="T44" fmla="*/ 22 w 145"/>
              <a:gd name="T45" fmla="*/ 106 h 146"/>
              <a:gd name="T46" fmla="*/ 29 w 145"/>
              <a:gd name="T47" fmla="*/ 114 h 146"/>
              <a:gd name="T48" fmla="*/ 34 w 145"/>
              <a:gd name="T49" fmla="*/ 122 h 146"/>
              <a:gd name="T50" fmla="*/ 47 w 145"/>
              <a:gd name="T51" fmla="*/ 126 h 146"/>
              <a:gd name="T52" fmla="*/ 55 w 145"/>
              <a:gd name="T53" fmla="*/ 125 h 146"/>
              <a:gd name="T54" fmla="*/ 55 w 145"/>
              <a:gd name="T55" fmla="*/ 141 h 146"/>
              <a:gd name="T56" fmla="*/ 52 w 145"/>
              <a:gd name="T57" fmla="*/ 145 h 146"/>
              <a:gd name="T58" fmla="*/ 27 w 145"/>
              <a:gd name="T59" fmla="*/ 146 h 146"/>
              <a:gd name="T60" fmla="*/ 0 w 145"/>
              <a:gd name="T61" fmla="*/ 118 h 146"/>
              <a:gd name="T62" fmla="*/ 8 w 145"/>
              <a:gd name="T63" fmla="*/ 8 h 146"/>
              <a:gd name="T64" fmla="*/ 118 w 145"/>
              <a:gd name="T65" fmla="*/ 0 h 146"/>
              <a:gd name="T66" fmla="*/ 145 w 145"/>
              <a:gd name="T67" fmla="*/ 28 h 146"/>
              <a:gd name="T68" fmla="*/ 26 w 145"/>
              <a:gd name="T69" fmla="*/ 105 h 146"/>
              <a:gd name="T70" fmla="*/ 27 w 145"/>
              <a:gd name="T71" fmla="*/ 103 h 146"/>
              <a:gd name="T72" fmla="*/ 31 w 145"/>
              <a:gd name="T73" fmla="*/ 108 h 146"/>
              <a:gd name="T74" fmla="*/ 29 w 145"/>
              <a:gd name="T75" fmla="*/ 106 h 146"/>
              <a:gd name="T76" fmla="*/ 31 w 145"/>
              <a:gd name="T77" fmla="*/ 108 h 146"/>
              <a:gd name="T78" fmla="*/ 33 w 145"/>
              <a:gd name="T79" fmla="*/ 112 h 146"/>
              <a:gd name="T80" fmla="*/ 32 w 145"/>
              <a:gd name="T81" fmla="*/ 110 h 146"/>
              <a:gd name="T82" fmla="*/ 37 w 145"/>
              <a:gd name="T83" fmla="*/ 116 h 146"/>
              <a:gd name="T84" fmla="*/ 35 w 145"/>
              <a:gd name="T85" fmla="*/ 114 h 146"/>
              <a:gd name="T86" fmla="*/ 37 w 145"/>
              <a:gd name="T87" fmla="*/ 116 h 146"/>
              <a:gd name="T88" fmla="*/ 41 w 145"/>
              <a:gd name="T89" fmla="*/ 119 h 146"/>
              <a:gd name="T90" fmla="*/ 42 w 145"/>
              <a:gd name="T91" fmla="*/ 117 h 146"/>
              <a:gd name="T92" fmla="*/ 49 w 145"/>
              <a:gd name="T93" fmla="*/ 119 h 146"/>
              <a:gd name="T94" fmla="*/ 46 w 145"/>
              <a:gd name="T95" fmla="*/ 119 h 146"/>
              <a:gd name="T96" fmla="*/ 49 w 145"/>
              <a:gd name="T97" fmla="*/ 119 h 146"/>
              <a:gd name="T98" fmla="*/ 53 w 145"/>
              <a:gd name="T99" fmla="*/ 119 h 146"/>
              <a:gd name="T100" fmla="*/ 53 w 145"/>
              <a:gd name="T101" fmla="*/ 11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3" y="132"/>
                  <a:pt x="137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97" y="146"/>
                  <a:pt x="97" y="146"/>
                  <a:pt x="97" y="146"/>
                </a:cubicBezTo>
                <a:cubicBezTo>
                  <a:pt x="96" y="146"/>
                  <a:pt x="95" y="146"/>
                  <a:pt x="95" y="145"/>
                </a:cubicBezTo>
                <a:cubicBezTo>
                  <a:pt x="94" y="145"/>
                  <a:pt x="93" y="145"/>
                  <a:pt x="93" y="145"/>
                </a:cubicBezTo>
                <a:cubicBezTo>
                  <a:pt x="92" y="145"/>
                  <a:pt x="92" y="144"/>
                  <a:pt x="91" y="144"/>
                </a:cubicBezTo>
                <a:cubicBezTo>
                  <a:pt x="91" y="143"/>
                  <a:pt x="91" y="142"/>
                  <a:pt x="91" y="141"/>
                </a:cubicBezTo>
                <a:cubicBezTo>
                  <a:pt x="91" y="118"/>
                  <a:pt x="91" y="118"/>
                  <a:pt x="91" y="118"/>
                </a:cubicBezTo>
                <a:cubicBezTo>
                  <a:pt x="91" y="112"/>
                  <a:pt x="89" y="108"/>
                  <a:pt x="86" y="105"/>
                </a:cubicBezTo>
                <a:cubicBezTo>
                  <a:pt x="89" y="105"/>
                  <a:pt x="93" y="104"/>
                  <a:pt x="96" y="103"/>
                </a:cubicBezTo>
                <a:cubicBezTo>
                  <a:pt x="98" y="103"/>
                  <a:pt x="101" y="101"/>
                  <a:pt x="104" y="100"/>
                </a:cubicBezTo>
                <a:cubicBezTo>
                  <a:pt x="108" y="98"/>
                  <a:pt x="110" y="96"/>
                  <a:pt x="112" y="93"/>
                </a:cubicBezTo>
                <a:cubicBezTo>
                  <a:pt x="114" y="91"/>
                  <a:pt x="116" y="88"/>
                  <a:pt x="117" y="83"/>
                </a:cubicBezTo>
                <a:cubicBezTo>
                  <a:pt x="118" y="79"/>
                  <a:pt x="119" y="75"/>
                  <a:pt x="119" y="69"/>
                </a:cubicBezTo>
                <a:cubicBezTo>
                  <a:pt x="119" y="62"/>
                  <a:pt x="117" y="55"/>
                  <a:pt x="112" y="50"/>
                </a:cubicBezTo>
                <a:cubicBezTo>
                  <a:pt x="114" y="44"/>
                  <a:pt x="114" y="38"/>
                  <a:pt x="111" y="30"/>
                </a:cubicBezTo>
                <a:cubicBezTo>
                  <a:pt x="109" y="30"/>
                  <a:pt x="107" y="30"/>
                  <a:pt x="103" y="31"/>
                </a:cubicBezTo>
                <a:cubicBezTo>
                  <a:pt x="100" y="33"/>
                  <a:pt x="97" y="34"/>
                  <a:pt x="95" y="36"/>
                </a:cubicBezTo>
                <a:cubicBezTo>
                  <a:pt x="91" y="38"/>
                  <a:pt x="91" y="38"/>
                  <a:pt x="91" y="38"/>
                </a:cubicBezTo>
                <a:cubicBezTo>
                  <a:pt x="85" y="36"/>
                  <a:pt x="79" y="35"/>
                  <a:pt x="73" y="35"/>
                </a:cubicBezTo>
                <a:cubicBezTo>
                  <a:pt x="67" y="35"/>
                  <a:pt x="60" y="36"/>
                  <a:pt x="55" y="38"/>
                </a:cubicBezTo>
                <a:cubicBezTo>
                  <a:pt x="54" y="37"/>
                  <a:pt x="52" y="36"/>
                  <a:pt x="51" y="35"/>
                </a:cubicBezTo>
                <a:cubicBezTo>
                  <a:pt x="49" y="34"/>
                  <a:pt x="46" y="33"/>
                  <a:pt x="43" y="32"/>
                </a:cubicBezTo>
                <a:cubicBezTo>
                  <a:pt x="39" y="30"/>
                  <a:pt x="36" y="30"/>
                  <a:pt x="35" y="30"/>
                </a:cubicBezTo>
                <a:cubicBezTo>
                  <a:pt x="32" y="38"/>
                  <a:pt x="32" y="44"/>
                  <a:pt x="34" y="50"/>
                </a:cubicBezTo>
                <a:cubicBezTo>
                  <a:pt x="29" y="55"/>
                  <a:pt x="26" y="62"/>
                  <a:pt x="26" y="69"/>
                </a:cubicBezTo>
                <a:cubicBezTo>
                  <a:pt x="26" y="75"/>
                  <a:pt x="27" y="79"/>
                  <a:pt x="28" y="83"/>
                </a:cubicBezTo>
                <a:cubicBezTo>
                  <a:pt x="30" y="87"/>
                  <a:pt x="31" y="91"/>
                  <a:pt x="33" y="93"/>
                </a:cubicBezTo>
                <a:cubicBezTo>
                  <a:pt x="35" y="96"/>
                  <a:pt x="38" y="98"/>
                  <a:pt x="41" y="100"/>
                </a:cubicBezTo>
                <a:cubicBezTo>
                  <a:pt x="44" y="101"/>
                  <a:pt x="47" y="103"/>
                  <a:pt x="50" y="103"/>
                </a:cubicBezTo>
                <a:cubicBezTo>
                  <a:pt x="53" y="104"/>
                  <a:pt x="56" y="105"/>
                  <a:pt x="60" y="105"/>
                </a:cubicBezTo>
                <a:cubicBezTo>
                  <a:pt x="57" y="107"/>
                  <a:pt x="55" y="111"/>
                  <a:pt x="55" y="115"/>
                </a:cubicBezTo>
                <a:cubicBezTo>
                  <a:pt x="54" y="115"/>
                  <a:pt x="52" y="116"/>
                  <a:pt x="51" y="116"/>
                </a:cubicBezTo>
                <a:cubicBezTo>
                  <a:pt x="49" y="116"/>
                  <a:pt x="47" y="117"/>
                  <a:pt x="45" y="117"/>
                </a:cubicBezTo>
                <a:cubicBezTo>
                  <a:pt x="43" y="117"/>
                  <a:pt x="41" y="116"/>
                  <a:pt x="39" y="115"/>
                </a:cubicBezTo>
                <a:cubicBezTo>
                  <a:pt x="37" y="113"/>
                  <a:pt x="35" y="111"/>
                  <a:pt x="34" y="109"/>
                </a:cubicBezTo>
                <a:cubicBezTo>
                  <a:pt x="33" y="107"/>
                  <a:pt x="31" y="105"/>
                  <a:pt x="29" y="104"/>
                </a:cubicBezTo>
                <a:cubicBezTo>
                  <a:pt x="27" y="103"/>
                  <a:pt x="26" y="102"/>
                  <a:pt x="25" y="102"/>
                </a:cubicBezTo>
                <a:cubicBezTo>
                  <a:pt x="23" y="101"/>
                  <a:pt x="23" y="101"/>
                  <a:pt x="23" y="101"/>
                </a:cubicBezTo>
                <a:cubicBezTo>
                  <a:pt x="21" y="101"/>
                  <a:pt x="20" y="101"/>
                  <a:pt x="20" y="102"/>
                </a:cubicBezTo>
                <a:cubicBezTo>
                  <a:pt x="19" y="102"/>
                  <a:pt x="19" y="102"/>
                  <a:pt x="19" y="103"/>
                </a:cubicBezTo>
                <a:cubicBezTo>
                  <a:pt x="20" y="103"/>
                  <a:pt x="20" y="104"/>
                  <a:pt x="20" y="104"/>
                </a:cubicBezTo>
                <a:cubicBezTo>
                  <a:pt x="21" y="104"/>
                  <a:pt x="21" y="105"/>
                  <a:pt x="22" y="105"/>
                </a:cubicBezTo>
                <a:cubicBezTo>
                  <a:pt x="22" y="106"/>
                  <a:pt x="22" y="106"/>
                  <a:pt x="22" y="106"/>
                </a:cubicBezTo>
                <a:cubicBezTo>
                  <a:pt x="24" y="106"/>
                  <a:pt x="25" y="107"/>
                  <a:pt x="26" y="109"/>
                </a:cubicBezTo>
                <a:cubicBezTo>
                  <a:pt x="28" y="111"/>
                  <a:pt x="29" y="113"/>
                  <a:pt x="29" y="114"/>
                </a:cubicBezTo>
                <a:cubicBezTo>
                  <a:pt x="30" y="116"/>
                  <a:pt x="30" y="116"/>
                  <a:pt x="30" y="116"/>
                </a:cubicBezTo>
                <a:cubicBezTo>
                  <a:pt x="31" y="119"/>
                  <a:pt x="32" y="121"/>
                  <a:pt x="34" y="122"/>
                </a:cubicBezTo>
                <a:cubicBezTo>
                  <a:pt x="36" y="124"/>
                  <a:pt x="38" y="124"/>
                  <a:pt x="41" y="125"/>
                </a:cubicBezTo>
                <a:cubicBezTo>
                  <a:pt x="43" y="125"/>
                  <a:pt x="45" y="126"/>
                  <a:pt x="47" y="126"/>
                </a:cubicBezTo>
                <a:cubicBezTo>
                  <a:pt x="49" y="126"/>
                  <a:pt x="51" y="125"/>
                  <a:pt x="53" y="125"/>
                </a:cubicBezTo>
                <a:cubicBezTo>
                  <a:pt x="55" y="125"/>
                  <a:pt x="55" y="125"/>
                  <a:pt x="55" y="125"/>
                </a:cubicBezTo>
                <a:cubicBezTo>
                  <a:pt x="55" y="127"/>
                  <a:pt x="55" y="130"/>
                  <a:pt x="55" y="135"/>
                </a:cubicBezTo>
                <a:cubicBezTo>
                  <a:pt x="55" y="139"/>
                  <a:pt x="55" y="141"/>
                  <a:pt x="55" y="141"/>
                </a:cubicBezTo>
                <a:cubicBezTo>
                  <a:pt x="55" y="142"/>
                  <a:pt x="54" y="143"/>
                  <a:pt x="54" y="144"/>
                </a:cubicBezTo>
                <a:cubicBezTo>
                  <a:pt x="53" y="145"/>
                  <a:pt x="52" y="145"/>
                  <a:pt x="52" y="145"/>
                </a:cubicBezTo>
                <a:cubicBezTo>
                  <a:pt x="51" y="146"/>
                  <a:pt x="50" y="146"/>
                  <a:pt x="49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3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7" y="8"/>
                </a:cubicBezTo>
                <a:cubicBezTo>
                  <a:pt x="143" y="14"/>
                  <a:pt x="145" y="20"/>
                  <a:pt x="145" y="28"/>
                </a:cubicBezTo>
                <a:close/>
                <a:moveTo>
                  <a:pt x="28" y="105"/>
                </a:moveTo>
                <a:cubicBezTo>
                  <a:pt x="27" y="105"/>
                  <a:pt x="27" y="105"/>
                  <a:pt x="26" y="105"/>
                </a:cubicBezTo>
                <a:cubicBezTo>
                  <a:pt x="26" y="104"/>
                  <a:pt x="26" y="104"/>
                  <a:pt x="26" y="104"/>
                </a:cubicBezTo>
                <a:cubicBezTo>
                  <a:pt x="26" y="103"/>
                  <a:pt x="26" y="103"/>
                  <a:pt x="27" y="103"/>
                </a:cubicBezTo>
                <a:cubicBezTo>
                  <a:pt x="28" y="104"/>
                  <a:pt x="28" y="104"/>
                  <a:pt x="28" y="105"/>
                </a:cubicBezTo>
                <a:close/>
                <a:moveTo>
                  <a:pt x="31" y="108"/>
                </a:moveTo>
                <a:cubicBezTo>
                  <a:pt x="30" y="108"/>
                  <a:pt x="30" y="108"/>
                  <a:pt x="29" y="108"/>
                </a:cubicBezTo>
                <a:cubicBezTo>
                  <a:pt x="29" y="107"/>
                  <a:pt x="28" y="106"/>
                  <a:pt x="29" y="106"/>
                </a:cubicBezTo>
                <a:cubicBezTo>
                  <a:pt x="29" y="106"/>
                  <a:pt x="30" y="106"/>
                  <a:pt x="30" y="106"/>
                </a:cubicBezTo>
                <a:cubicBezTo>
                  <a:pt x="31" y="107"/>
                  <a:pt x="31" y="108"/>
                  <a:pt x="31" y="108"/>
                </a:cubicBezTo>
                <a:close/>
                <a:moveTo>
                  <a:pt x="33" y="110"/>
                </a:moveTo>
                <a:cubicBezTo>
                  <a:pt x="34" y="111"/>
                  <a:pt x="34" y="112"/>
                  <a:pt x="33" y="112"/>
                </a:cubicBezTo>
                <a:cubicBezTo>
                  <a:pt x="33" y="112"/>
                  <a:pt x="32" y="112"/>
                  <a:pt x="32" y="111"/>
                </a:cubicBezTo>
                <a:cubicBezTo>
                  <a:pt x="31" y="111"/>
                  <a:pt x="31" y="110"/>
                  <a:pt x="32" y="110"/>
                </a:cubicBezTo>
                <a:cubicBezTo>
                  <a:pt x="32" y="109"/>
                  <a:pt x="33" y="109"/>
                  <a:pt x="33" y="110"/>
                </a:cubicBezTo>
                <a:close/>
                <a:moveTo>
                  <a:pt x="37" y="116"/>
                </a:moveTo>
                <a:cubicBezTo>
                  <a:pt x="37" y="117"/>
                  <a:pt x="36" y="117"/>
                  <a:pt x="36" y="116"/>
                </a:cubicBezTo>
                <a:cubicBezTo>
                  <a:pt x="35" y="115"/>
                  <a:pt x="35" y="114"/>
                  <a:pt x="35" y="114"/>
                </a:cubicBezTo>
                <a:cubicBezTo>
                  <a:pt x="36" y="113"/>
                  <a:pt x="36" y="114"/>
                  <a:pt x="37" y="114"/>
                </a:cubicBezTo>
                <a:cubicBezTo>
                  <a:pt x="38" y="115"/>
                  <a:pt x="38" y="116"/>
                  <a:pt x="37" y="116"/>
                </a:cubicBezTo>
                <a:close/>
                <a:moveTo>
                  <a:pt x="43" y="118"/>
                </a:moveTo>
                <a:cubicBezTo>
                  <a:pt x="43" y="119"/>
                  <a:pt x="42" y="119"/>
                  <a:pt x="41" y="119"/>
                </a:cubicBezTo>
                <a:cubicBezTo>
                  <a:pt x="40" y="119"/>
                  <a:pt x="40" y="118"/>
                  <a:pt x="40" y="118"/>
                </a:cubicBezTo>
                <a:cubicBezTo>
                  <a:pt x="40" y="117"/>
                  <a:pt x="41" y="117"/>
                  <a:pt x="42" y="117"/>
                </a:cubicBezTo>
                <a:cubicBezTo>
                  <a:pt x="43" y="117"/>
                  <a:pt x="43" y="118"/>
                  <a:pt x="43" y="118"/>
                </a:cubicBezTo>
                <a:close/>
                <a:moveTo>
                  <a:pt x="49" y="119"/>
                </a:moveTo>
                <a:cubicBezTo>
                  <a:pt x="49" y="120"/>
                  <a:pt x="48" y="120"/>
                  <a:pt x="47" y="120"/>
                </a:cubicBezTo>
                <a:cubicBezTo>
                  <a:pt x="46" y="120"/>
                  <a:pt x="46" y="120"/>
                  <a:pt x="46" y="119"/>
                </a:cubicBezTo>
                <a:cubicBezTo>
                  <a:pt x="46" y="118"/>
                  <a:pt x="46" y="118"/>
                  <a:pt x="47" y="118"/>
                </a:cubicBezTo>
                <a:cubicBezTo>
                  <a:pt x="48" y="118"/>
                  <a:pt x="49" y="118"/>
                  <a:pt x="49" y="119"/>
                </a:cubicBezTo>
                <a:close/>
                <a:moveTo>
                  <a:pt x="54" y="118"/>
                </a:moveTo>
                <a:cubicBezTo>
                  <a:pt x="54" y="119"/>
                  <a:pt x="54" y="119"/>
                  <a:pt x="53" y="119"/>
                </a:cubicBezTo>
                <a:cubicBezTo>
                  <a:pt x="52" y="120"/>
                  <a:pt x="51" y="119"/>
                  <a:pt x="51" y="119"/>
                </a:cubicBezTo>
                <a:cubicBezTo>
                  <a:pt x="51" y="118"/>
                  <a:pt x="52" y="117"/>
                  <a:pt x="53" y="117"/>
                </a:cubicBezTo>
                <a:cubicBezTo>
                  <a:pt x="54" y="117"/>
                  <a:pt x="54" y="117"/>
                  <a:pt x="54" y="1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Freeform 143"/>
          <p:cNvSpPr>
            <a:spLocks noEditPoints="1"/>
          </p:cNvSpPr>
          <p:nvPr/>
        </p:nvSpPr>
        <p:spPr bwMode="auto">
          <a:xfrm>
            <a:off x="5338589" y="2479835"/>
            <a:ext cx="162376" cy="156131"/>
          </a:xfrm>
          <a:custGeom>
            <a:avLst/>
            <a:gdLst>
              <a:gd name="T0" fmla="*/ 157 w 157"/>
              <a:gd name="T1" fmla="*/ 112 h 152"/>
              <a:gd name="T2" fmla="*/ 157 w 157"/>
              <a:gd name="T3" fmla="*/ 142 h 152"/>
              <a:gd name="T4" fmla="*/ 155 w 157"/>
              <a:gd name="T5" fmla="*/ 149 h 152"/>
              <a:gd name="T6" fmla="*/ 148 w 157"/>
              <a:gd name="T7" fmla="*/ 152 h 152"/>
              <a:gd name="T8" fmla="*/ 9 w 157"/>
              <a:gd name="T9" fmla="*/ 152 h 152"/>
              <a:gd name="T10" fmla="*/ 3 w 157"/>
              <a:gd name="T11" fmla="*/ 149 h 152"/>
              <a:gd name="T12" fmla="*/ 0 w 157"/>
              <a:gd name="T13" fmla="*/ 142 h 152"/>
              <a:gd name="T14" fmla="*/ 0 w 157"/>
              <a:gd name="T15" fmla="*/ 112 h 152"/>
              <a:gd name="T16" fmla="*/ 3 w 157"/>
              <a:gd name="T17" fmla="*/ 106 h 152"/>
              <a:gd name="T18" fmla="*/ 9 w 157"/>
              <a:gd name="T19" fmla="*/ 103 h 152"/>
              <a:gd name="T20" fmla="*/ 49 w 157"/>
              <a:gd name="T21" fmla="*/ 103 h 152"/>
              <a:gd name="T22" fmla="*/ 56 w 157"/>
              <a:gd name="T23" fmla="*/ 112 h 152"/>
              <a:gd name="T24" fmla="*/ 66 w 157"/>
              <a:gd name="T25" fmla="*/ 115 h 152"/>
              <a:gd name="T26" fmla="*/ 91 w 157"/>
              <a:gd name="T27" fmla="*/ 115 h 152"/>
              <a:gd name="T28" fmla="*/ 101 w 157"/>
              <a:gd name="T29" fmla="*/ 112 h 152"/>
              <a:gd name="T30" fmla="*/ 108 w 157"/>
              <a:gd name="T31" fmla="*/ 103 h 152"/>
              <a:gd name="T32" fmla="*/ 148 w 157"/>
              <a:gd name="T33" fmla="*/ 103 h 152"/>
              <a:gd name="T34" fmla="*/ 155 w 157"/>
              <a:gd name="T35" fmla="*/ 106 h 152"/>
              <a:gd name="T36" fmla="*/ 157 w 157"/>
              <a:gd name="T37" fmla="*/ 112 h 152"/>
              <a:gd name="T38" fmla="*/ 127 w 157"/>
              <a:gd name="T39" fmla="*/ 51 h 152"/>
              <a:gd name="T40" fmla="*/ 121 w 157"/>
              <a:gd name="T41" fmla="*/ 55 h 152"/>
              <a:gd name="T42" fmla="*/ 97 w 157"/>
              <a:gd name="T43" fmla="*/ 55 h 152"/>
              <a:gd name="T44" fmla="*/ 97 w 157"/>
              <a:gd name="T45" fmla="*/ 97 h 152"/>
              <a:gd name="T46" fmla="*/ 95 w 157"/>
              <a:gd name="T47" fmla="*/ 101 h 152"/>
              <a:gd name="T48" fmla="*/ 91 w 157"/>
              <a:gd name="T49" fmla="*/ 103 h 152"/>
              <a:gd name="T50" fmla="*/ 66 w 157"/>
              <a:gd name="T51" fmla="*/ 103 h 152"/>
              <a:gd name="T52" fmla="*/ 62 w 157"/>
              <a:gd name="T53" fmla="*/ 101 h 152"/>
              <a:gd name="T54" fmla="*/ 60 w 157"/>
              <a:gd name="T55" fmla="*/ 97 h 152"/>
              <a:gd name="T56" fmla="*/ 60 w 157"/>
              <a:gd name="T57" fmla="*/ 55 h 152"/>
              <a:gd name="T58" fmla="*/ 36 w 157"/>
              <a:gd name="T59" fmla="*/ 55 h 152"/>
              <a:gd name="T60" fmla="*/ 31 w 157"/>
              <a:gd name="T61" fmla="*/ 51 h 152"/>
              <a:gd name="T62" fmla="*/ 32 w 157"/>
              <a:gd name="T63" fmla="*/ 44 h 152"/>
              <a:gd name="T64" fmla="*/ 74 w 157"/>
              <a:gd name="T65" fmla="*/ 2 h 152"/>
              <a:gd name="T66" fmla="*/ 79 w 157"/>
              <a:gd name="T67" fmla="*/ 0 h 152"/>
              <a:gd name="T68" fmla="*/ 83 w 157"/>
              <a:gd name="T69" fmla="*/ 2 h 152"/>
              <a:gd name="T70" fmla="*/ 125 w 157"/>
              <a:gd name="T71" fmla="*/ 44 h 152"/>
              <a:gd name="T72" fmla="*/ 127 w 157"/>
              <a:gd name="T73" fmla="*/ 51 h 152"/>
              <a:gd name="T74" fmla="*/ 119 w 157"/>
              <a:gd name="T75" fmla="*/ 138 h 152"/>
              <a:gd name="T76" fmla="*/ 121 w 157"/>
              <a:gd name="T77" fmla="*/ 133 h 152"/>
              <a:gd name="T78" fmla="*/ 119 w 157"/>
              <a:gd name="T79" fmla="*/ 129 h 152"/>
              <a:gd name="T80" fmla="*/ 115 w 157"/>
              <a:gd name="T81" fmla="*/ 127 h 152"/>
              <a:gd name="T82" fmla="*/ 111 w 157"/>
              <a:gd name="T83" fmla="*/ 129 h 152"/>
              <a:gd name="T84" fmla="*/ 109 w 157"/>
              <a:gd name="T85" fmla="*/ 133 h 152"/>
              <a:gd name="T86" fmla="*/ 111 w 157"/>
              <a:gd name="T87" fmla="*/ 138 h 152"/>
              <a:gd name="T88" fmla="*/ 115 w 157"/>
              <a:gd name="T89" fmla="*/ 139 h 152"/>
              <a:gd name="T90" fmla="*/ 119 w 157"/>
              <a:gd name="T91" fmla="*/ 138 h 152"/>
              <a:gd name="T92" fmla="*/ 143 w 157"/>
              <a:gd name="T93" fmla="*/ 138 h 152"/>
              <a:gd name="T94" fmla="*/ 145 w 157"/>
              <a:gd name="T95" fmla="*/ 133 h 152"/>
              <a:gd name="T96" fmla="*/ 143 w 157"/>
              <a:gd name="T97" fmla="*/ 129 h 152"/>
              <a:gd name="T98" fmla="*/ 139 w 157"/>
              <a:gd name="T99" fmla="*/ 127 h 152"/>
              <a:gd name="T100" fmla="*/ 135 w 157"/>
              <a:gd name="T101" fmla="*/ 129 h 152"/>
              <a:gd name="T102" fmla="*/ 133 w 157"/>
              <a:gd name="T103" fmla="*/ 133 h 152"/>
              <a:gd name="T104" fmla="*/ 135 w 157"/>
              <a:gd name="T105" fmla="*/ 138 h 152"/>
              <a:gd name="T106" fmla="*/ 139 w 157"/>
              <a:gd name="T107" fmla="*/ 139 h 152"/>
              <a:gd name="T108" fmla="*/ 143 w 157"/>
              <a:gd name="T109" fmla="*/ 138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57" h="152">
                <a:moveTo>
                  <a:pt x="157" y="112"/>
                </a:moveTo>
                <a:cubicBezTo>
                  <a:pt x="157" y="142"/>
                  <a:pt x="157" y="142"/>
                  <a:pt x="157" y="142"/>
                </a:cubicBezTo>
                <a:cubicBezTo>
                  <a:pt x="157" y="145"/>
                  <a:pt x="156" y="147"/>
                  <a:pt x="155" y="149"/>
                </a:cubicBezTo>
                <a:cubicBezTo>
                  <a:pt x="153" y="151"/>
                  <a:pt x="151" y="152"/>
                  <a:pt x="148" y="152"/>
                </a:cubicBezTo>
                <a:cubicBezTo>
                  <a:pt x="9" y="152"/>
                  <a:pt x="9" y="152"/>
                  <a:pt x="9" y="152"/>
                </a:cubicBezTo>
                <a:cubicBezTo>
                  <a:pt x="6" y="152"/>
                  <a:pt x="4" y="151"/>
                  <a:pt x="3" y="149"/>
                </a:cubicBezTo>
                <a:cubicBezTo>
                  <a:pt x="1" y="147"/>
                  <a:pt x="0" y="145"/>
                  <a:pt x="0" y="142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10"/>
                  <a:pt x="1" y="108"/>
                  <a:pt x="3" y="106"/>
                </a:cubicBezTo>
                <a:cubicBezTo>
                  <a:pt x="4" y="104"/>
                  <a:pt x="6" y="103"/>
                  <a:pt x="9" y="103"/>
                </a:cubicBezTo>
                <a:cubicBezTo>
                  <a:pt x="49" y="103"/>
                  <a:pt x="49" y="103"/>
                  <a:pt x="49" y="103"/>
                </a:cubicBezTo>
                <a:cubicBezTo>
                  <a:pt x="51" y="107"/>
                  <a:pt x="53" y="110"/>
                  <a:pt x="56" y="112"/>
                </a:cubicBezTo>
                <a:cubicBezTo>
                  <a:pt x="59" y="114"/>
                  <a:pt x="63" y="115"/>
                  <a:pt x="66" y="115"/>
                </a:cubicBezTo>
                <a:cubicBezTo>
                  <a:pt x="91" y="115"/>
                  <a:pt x="91" y="115"/>
                  <a:pt x="91" y="115"/>
                </a:cubicBezTo>
                <a:cubicBezTo>
                  <a:pt x="95" y="115"/>
                  <a:pt x="98" y="114"/>
                  <a:pt x="101" y="112"/>
                </a:cubicBezTo>
                <a:cubicBezTo>
                  <a:pt x="104" y="110"/>
                  <a:pt x="106" y="107"/>
                  <a:pt x="108" y="103"/>
                </a:cubicBezTo>
                <a:cubicBezTo>
                  <a:pt x="148" y="103"/>
                  <a:pt x="148" y="103"/>
                  <a:pt x="148" y="103"/>
                </a:cubicBezTo>
                <a:cubicBezTo>
                  <a:pt x="151" y="103"/>
                  <a:pt x="153" y="104"/>
                  <a:pt x="155" y="106"/>
                </a:cubicBezTo>
                <a:cubicBezTo>
                  <a:pt x="156" y="108"/>
                  <a:pt x="157" y="110"/>
                  <a:pt x="157" y="112"/>
                </a:cubicBezTo>
                <a:close/>
                <a:moveTo>
                  <a:pt x="127" y="51"/>
                </a:moveTo>
                <a:cubicBezTo>
                  <a:pt x="125" y="53"/>
                  <a:pt x="124" y="55"/>
                  <a:pt x="121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7" y="97"/>
                  <a:pt x="97" y="97"/>
                  <a:pt x="97" y="97"/>
                </a:cubicBezTo>
                <a:cubicBezTo>
                  <a:pt x="97" y="99"/>
                  <a:pt x="96" y="100"/>
                  <a:pt x="95" y="101"/>
                </a:cubicBezTo>
                <a:cubicBezTo>
                  <a:pt x="94" y="103"/>
                  <a:pt x="92" y="103"/>
                  <a:pt x="91" y="103"/>
                </a:cubicBezTo>
                <a:cubicBezTo>
                  <a:pt x="66" y="103"/>
                  <a:pt x="66" y="103"/>
                  <a:pt x="66" y="103"/>
                </a:cubicBezTo>
                <a:cubicBezTo>
                  <a:pt x="65" y="103"/>
                  <a:pt x="63" y="103"/>
                  <a:pt x="62" y="101"/>
                </a:cubicBezTo>
                <a:cubicBezTo>
                  <a:pt x="61" y="100"/>
                  <a:pt x="60" y="99"/>
                  <a:pt x="60" y="97"/>
                </a:cubicBezTo>
                <a:cubicBezTo>
                  <a:pt x="60" y="55"/>
                  <a:pt x="60" y="55"/>
                  <a:pt x="60" y="55"/>
                </a:cubicBezTo>
                <a:cubicBezTo>
                  <a:pt x="36" y="55"/>
                  <a:pt x="36" y="55"/>
                  <a:pt x="36" y="55"/>
                </a:cubicBezTo>
                <a:cubicBezTo>
                  <a:pt x="34" y="55"/>
                  <a:pt x="32" y="53"/>
                  <a:pt x="31" y="51"/>
                </a:cubicBezTo>
                <a:cubicBezTo>
                  <a:pt x="30" y="49"/>
                  <a:pt x="30" y="46"/>
                  <a:pt x="32" y="44"/>
                </a:cubicBezTo>
                <a:cubicBezTo>
                  <a:pt x="74" y="2"/>
                  <a:pt x="74" y="2"/>
                  <a:pt x="74" y="2"/>
                </a:cubicBezTo>
                <a:cubicBezTo>
                  <a:pt x="75" y="1"/>
                  <a:pt x="77" y="0"/>
                  <a:pt x="79" y="0"/>
                </a:cubicBezTo>
                <a:cubicBezTo>
                  <a:pt x="80" y="0"/>
                  <a:pt x="82" y="1"/>
                  <a:pt x="83" y="2"/>
                </a:cubicBezTo>
                <a:cubicBezTo>
                  <a:pt x="125" y="44"/>
                  <a:pt x="125" y="44"/>
                  <a:pt x="125" y="44"/>
                </a:cubicBezTo>
                <a:cubicBezTo>
                  <a:pt x="127" y="46"/>
                  <a:pt x="128" y="49"/>
                  <a:pt x="127" y="51"/>
                </a:cubicBezTo>
                <a:close/>
                <a:moveTo>
                  <a:pt x="119" y="138"/>
                </a:moveTo>
                <a:cubicBezTo>
                  <a:pt x="120" y="136"/>
                  <a:pt x="121" y="135"/>
                  <a:pt x="121" y="133"/>
                </a:cubicBezTo>
                <a:cubicBezTo>
                  <a:pt x="121" y="132"/>
                  <a:pt x="120" y="130"/>
                  <a:pt x="119" y="129"/>
                </a:cubicBezTo>
                <a:cubicBezTo>
                  <a:pt x="118" y="128"/>
                  <a:pt x="117" y="127"/>
                  <a:pt x="115" y="127"/>
                </a:cubicBezTo>
                <a:cubicBezTo>
                  <a:pt x="113" y="127"/>
                  <a:pt x="112" y="128"/>
                  <a:pt x="111" y="129"/>
                </a:cubicBezTo>
                <a:cubicBezTo>
                  <a:pt x="109" y="130"/>
                  <a:pt x="109" y="132"/>
                  <a:pt x="109" y="133"/>
                </a:cubicBezTo>
                <a:cubicBezTo>
                  <a:pt x="109" y="135"/>
                  <a:pt x="109" y="136"/>
                  <a:pt x="111" y="138"/>
                </a:cubicBezTo>
                <a:cubicBezTo>
                  <a:pt x="112" y="139"/>
                  <a:pt x="113" y="139"/>
                  <a:pt x="115" y="139"/>
                </a:cubicBezTo>
                <a:cubicBezTo>
                  <a:pt x="117" y="139"/>
                  <a:pt x="118" y="139"/>
                  <a:pt x="119" y="138"/>
                </a:cubicBezTo>
                <a:close/>
                <a:moveTo>
                  <a:pt x="143" y="138"/>
                </a:moveTo>
                <a:cubicBezTo>
                  <a:pt x="145" y="136"/>
                  <a:pt x="145" y="135"/>
                  <a:pt x="145" y="133"/>
                </a:cubicBezTo>
                <a:cubicBezTo>
                  <a:pt x="145" y="132"/>
                  <a:pt x="145" y="130"/>
                  <a:pt x="143" y="129"/>
                </a:cubicBezTo>
                <a:cubicBezTo>
                  <a:pt x="142" y="128"/>
                  <a:pt x="141" y="127"/>
                  <a:pt x="139" y="127"/>
                </a:cubicBezTo>
                <a:cubicBezTo>
                  <a:pt x="137" y="127"/>
                  <a:pt x="136" y="128"/>
                  <a:pt x="135" y="129"/>
                </a:cubicBezTo>
                <a:cubicBezTo>
                  <a:pt x="134" y="130"/>
                  <a:pt x="133" y="132"/>
                  <a:pt x="133" y="133"/>
                </a:cubicBezTo>
                <a:cubicBezTo>
                  <a:pt x="133" y="135"/>
                  <a:pt x="134" y="136"/>
                  <a:pt x="135" y="138"/>
                </a:cubicBezTo>
                <a:cubicBezTo>
                  <a:pt x="136" y="139"/>
                  <a:pt x="137" y="139"/>
                  <a:pt x="139" y="139"/>
                </a:cubicBezTo>
                <a:cubicBezTo>
                  <a:pt x="141" y="139"/>
                  <a:pt x="142" y="139"/>
                  <a:pt x="143" y="13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Freeform 144"/>
          <p:cNvSpPr>
            <a:spLocks noEditPoints="1"/>
          </p:cNvSpPr>
          <p:nvPr/>
        </p:nvSpPr>
        <p:spPr bwMode="auto">
          <a:xfrm>
            <a:off x="5544684" y="2484519"/>
            <a:ext cx="149885" cy="151447"/>
          </a:xfrm>
          <a:custGeom>
            <a:avLst/>
            <a:gdLst>
              <a:gd name="T0" fmla="*/ 138 w 145"/>
              <a:gd name="T1" fmla="*/ 97 h 146"/>
              <a:gd name="T2" fmla="*/ 93 w 145"/>
              <a:gd name="T3" fmla="*/ 141 h 146"/>
              <a:gd name="T4" fmla="*/ 46 w 145"/>
              <a:gd name="T5" fmla="*/ 144 h 146"/>
              <a:gd name="T6" fmla="*/ 23 w 145"/>
              <a:gd name="T7" fmla="*/ 144 h 146"/>
              <a:gd name="T8" fmla="*/ 5 w 145"/>
              <a:gd name="T9" fmla="*/ 140 h 146"/>
              <a:gd name="T10" fmla="*/ 1 w 145"/>
              <a:gd name="T11" fmla="*/ 122 h 146"/>
              <a:gd name="T12" fmla="*/ 1 w 145"/>
              <a:gd name="T13" fmla="*/ 104 h 146"/>
              <a:gd name="T14" fmla="*/ 1 w 145"/>
              <a:gd name="T15" fmla="*/ 72 h 146"/>
              <a:gd name="T16" fmla="*/ 16 w 145"/>
              <a:gd name="T17" fmla="*/ 34 h 146"/>
              <a:gd name="T18" fmla="*/ 52 w 145"/>
              <a:gd name="T19" fmla="*/ 8 h 146"/>
              <a:gd name="T20" fmla="*/ 99 w 145"/>
              <a:gd name="T21" fmla="*/ 3 h 146"/>
              <a:gd name="T22" fmla="*/ 121 w 145"/>
              <a:gd name="T23" fmla="*/ 4 h 146"/>
              <a:gd name="T24" fmla="*/ 137 w 145"/>
              <a:gd name="T25" fmla="*/ 9 h 146"/>
              <a:gd name="T26" fmla="*/ 140 w 145"/>
              <a:gd name="T27" fmla="*/ 28 h 146"/>
              <a:gd name="T28" fmla="*/ 140 w 145"/>
              <a:gd name="T29" fmla="*/ 36 h 146"/>
              <a:gd name="T30" fmla="*/ 140 w 145"/>
              <a:gd name="T31" fmla="*/ 39 h 146"/>
              <a:gd name="T32" fmla="*/ 142 w 145"/>
              <a:gd name="T33" fmla="*/ 42 h 146"/>
              <a:gd name="T34" fmla="*/ 145 w 145"/>
              <a:gd name="T35" fmla="*/ 66 h 146"/>
              <a:gd name="T36" fmla="*/ 132 w 145"/>
              <a:gd name="T37" fmla="*/ 56 h 146"/>
              <a:gd name="T38" fmla="*/ 129 w 145"/>
              <a:gd name="T39" fmla="*/ 42 h 146"/>
              <a:gd name="T40" fmla="*/ 128 w 145"/>
              <a:gd name="T41" fmla="*/ 34 h 146"/>
              <a:gd name="T42" fmla="*/ 129 w 145"/>
              <a:gd name="T43" fmla="*/ 21 h 146"/>
              <a:gd name="T44" fmla="*/ 126 w 145"/>
              <a:gd name="T45" fmla="*/ 16 h 146"/>
              <a:gd name="T46" fmla="*/ 115 w 145"/>
              <a:gd name="T47" fmla="*/ 17 h 146"/>
              <a:gd name="T48" fmla="*/ 82 w 145"/>
              <a:gd name="T49" fmla="*/ 12 h 146"/>
              <a:gd name="T50" fmla="*/ 65 w 145"/>
              <a:gd name="T51" fmla="*/ 16 h 146"/>
              <a:gd name="T52" fmla="*/ 38 w 145"/>
              <a:gd name="T53" fmla="*/ 29 h 146"/>
              <a:gd name="T54" fmla="*/ 14 w 145"/>
              <a:gd name="T55" fmla="*/ 69 h 146"/>
              <a:gd name="T56" fmla="*/ 13 w 145"/>
              <a:gd name="T57" fmla="*/ 104 h 146"/>
              <a:gd name="T58" fmla="*/ 13 w 145"/>
              <a:gd name="T59" fmla="*/ 121 h 146"/>
              <a:gd name="T60" fmla="*/ 13 w 145"/>
              <a:gd name="T61" fmla="*/ 131 h 146"/>
              <a:gd name="T62" fmla="*/ 23 w 145"/>
              <a:gd name="T63" fmla="*/ 131 h 146"/>
              <a:gd name="T64" fmla="*/ 46 w 145"/>
              <a:gd name="T65" fmla="*/ 132 h 146"/>
              <a:gd name="T66" fmla="*/ 89 w 145"/>
              <a:gd name="T67" fmla="*/ 130 h 146"/>
              <a:gd name="T68" fmla="*/ 127 w 145"/>
              <a:gd name="T69" fmla="*/ 92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5" h="146">
                <a:moveTo>
                  <a:pt x="145" y="66"/>
                </a:moveTo>
                <a:cubicBezTo>
                  <a:pt x="145" y="77"/>
                  <a:pt x="143" y="87"/>
                  <a:pt x="138" y="97"/>
                </a:cubicBezTo>
                <a:cubicBezTo>
                  <a:pt x="134" y="107"/>
                  <a:pt x="128" y="116"/>
                  <a:pt x="120" y="124"/>
                </a:cubicBezTo>
                <a:cubicBezTo>
                  <a:pt x="112" y="132"/>
                  <a:pt x="103" y="138"/>
                  <a:pt x="93" y="141"/>
                </a:cubicBezTo>
                <a:cubicBezTo>
                  <a:pt x="85" y="144"/>
                  <a:pt x="75" y="146"/>
                  <a:pt x="62" y="146"/>
                </a:cubicBezTo>
                <a:cubicBezTo>
                  <a:pt x="59" y="146"/>
                  <a:pt x="53" y="145"/>
                  <a:pt x="46" y="144"/>
                </a:cubicBezTo>
                <a:cubicBezTo>
                  <a:pt x="39" y="143"/>
                  <a:pt x="34" y="143"/>
                  <a:pt x="30" y="143"/>
                </a:cubicBezTo>
                <a:cubicBezTo>
                  <a:pt x="29" y="143"/>
                  <a:pt x="27" y="143"/>
                  <a:pt x="23" y="144"/>
                </a:cubicBezTo>
                <a:cubicBezTo>
                  <a:pt x="20" y="145"/>
                  <a:pt x="18" y="146"/>
                  <a:pt x="17" y="146"/>
                </a:cubicBezTo>
                <a:cubicBezTo>
                  <a:pt x="12" y="146"/>
                  <a:pt x="8" y="144"/>
                  <a:pt x="5" y="140"/>
                </a:cubicBezTo>
                <a:cubicBezTo>
                  <a:pt x="2" y="137"/>
                  <a:pt x="0" y="133"/>
                  <a:pt x="0" y="128"/>
                </a:cubicBezTo>
                <a:cubicBezTo>
                  <a:pt x="0" y="127"/>
                  <a:pt x="0" y="125"/>
                  <a:pt x="1" y="122"/>
                </a:cubicBezTo>
                <a:cubicBezTo>
                  <a:pt x="2" y="119"/>
                  <a:pt x="2" y="117"/>
                  <a:pt x="2" y="115"/>
                </a:cubicBezTo>
                <a:cubicBezTo>
                  <a:pt x="2" y="113"/>
                  <a:pt x="2" y="109"/>
                  <a:pt x="1" y="104"/>
                </a:cubicBezTo>
                <a:cubicBezTo>
                  <a:pt x="0" y="99"/>
                  <a:pt x="0" y="95"/>
                  <a:pt x="0" y="93"/>
                </a:cubicBezTo>
                <a:cubicBezTo>
                  <a:pt x="0" y="86"/>
                  <a:pt x="0" y="79"/>
                  <a:pt x="1" y="72"/>
                </a:cubicBezTo>
                <a:cubicBezTo>
                  <a:pt x="3" y="65"/>
                  <a:pt x="4" y="59"/>
                  <a:pt x="7" y="52"/>
                </a:cubicBezTo>
                <a:cubicBezTo>
                  <a:pt x="9" y="46"/>
                  <a:pt x="12" y="40"/>
                  <a:pt x="16" y="34"/>
                </a:cubicBezTo>
                <a:cubicBezTo>
                  <a:pt x="20" y="28"/>
                  <a:pt x="25" y="23"/>
                  <a:pt x="30" y="19"/>
                </a:cubicBezTo>
                <a:cubicBezTo>
                  <a:pt x="35" y="15"/>
                  <a:pt x="43" y="12"/>
                  <a:pt x="52" y="8"/>
                </a:cubicBezTo>
                <a:cubicBezTo>
                  <a:pt x="65" y="3"/>
                  <a:pt x="74" y="0"/>
                  <a:pt x="82" y="0"/>
                </a:cubicBezTo>
                <a:cubicBezTo>
                  <a:pt x="86" y="0"/>
                  <a:pt x="91" y="1"/>
                  <a:pt x="99" y="3"/>
                </a:cubicBezTo>
                <a:cubicBezTo>
                  <a:pt x="106" y="4"/>
                  <a:pt x="111" y="5"/>
                  <a:pt x="115" y="5"/>
                </a:cubicBezTo>
                <a:cubicBezTo>
                  <a:pt x="116" y="5"/>
                  <a:pt x="118" y="5"/>
                  <a:pt x="121" y="4"/>
                </a:cubicBezTo>
                <a:cubicBezTo>
                  <a:pt x="123" y="4"/>
                  <a:pt x="125" y="4"/>
                  <a:pt x="126" y="4"/>
                </a:cubicBezTo>
                <a:cubicBezTo>
                  <a:pt x="131" y="4"/>
                  <a:pt x="135" y="6"/>
                  <a:pt x="137" y="9"/>
                </a:cubicBezTo>
                <a:cubicBezTo>
                  <a:pt x="140" y="12"/>
                  <a:pt x="141" y="16"/>
                  <a:pt x="141" y="21"/>
                </a:cubicBezTo>
                <a:cubicBezTo>
                  <a:pt x="141" y="23"/>
                  <a:pt x="141" y="25"/>
                  <a:pt x="140" y="28"/>
                </a:cubicBezTo>
                <a:cubicBezTo>
                  <a:pt x="140" y="31"/>
                  <a:pt x="140" y="33"/>
                  <a:pt x="140" y="34"/>
                </a:cubicBezTo>
                <a:cubicBezTo>
                  <a:pt x="140" y="35"/>
                  <a:pt x="140" y="35"/>
                  <a:pt x="140" y="36"/>
                </a:cubicBezTo>
                <a:cubicBezTo>
                  <a:pt x="140" y="37"/>
                  <a:pt x="140" y="37"/>
                  <a:pt x="140" y="38"/>
                </a:cubicBezTo>
                <a:cubicBezTo>
                  <a:pt x="140" y="38"/>
                  <a:pt x="140" y="39"/>
                  <a:pt x="140" y="39"/>
                </a:cubicBezTo>
                <a:cubicBezTo>
                  <a:pt x="141" y="39"/>
                  <a:pt x="141" y="40"/>
                  <a:pt x="141" y="40"/>
                </a:cubicBezTo>
                <a:cubicBezTo>
                  <a:pt x="141" y="41"/>
                  <a:pt x="142" y="42"/>
                  <a:pt x="142" y="42"/>
                </a:cubicBezTo>
                <a:cubicBezTo>
                  <a:pt x="143" y="45"/>
                  <a:pt x="144" y="48"/>
                  <a:pt x="144" y="53"/>
                </a:cubicBezTo>
                <a:cubicBezTo>
                  <a:pt x="145" y="58"/>
                  <a:pt x="145" y="62"/>
                  <a:pt x="145" y="66"/>
                </a:cubicBezTo>
                <a:close/>
                <a:moveTo>
                  <a:pt x="133" y="66"/>
                </a:moveTo>
                <a:cubicBezTo>
                  <a:pt x="133" y="64"/>
                  <a:pt x="133" y="60"/>
                  <a:pt x="132" y="56"/>
                </a:cubicBezTo>
                <a:cubicBezTo>
                  <a:pt x="132" y="51"/>
                  <a:pt x="131" y="48"/>
                  <a:pt x="130" y="46"/>
                </a:cubicBezTo>
                <a:cubicBezTo>
                  <a:pt x="130" y="45"/>
                  <a:pt x="129" y="43"/>
                  <a:pt x="129" y="42"/>
                </a:cubicBezTo>
                <a:cubicBezTo>
                  <a:pt x="129" y="41"/>
                  <a:pt x="128" y="40"/>
                  <a:pt x="128" y="39"/>
                </a:cubicBezTo>
                <a:cubicBezTo>
                  <a:pt x="128" y="37"/>
                  <a:pt x="128" y="36"/>
                  <a:pt x="128" y="34"/>
                </a:cubicBezTo>
                <a:cubicBezTo>
                  <a:pt x="128" y="33"/>
                  <a:pt x="128" y="31"/>
                  <a:pt x="128" y="28"/>
                </a:cubicBezTo>
                <a:cubicBezTo>
                  <a:pt x="128" y="25"/>
                  <a:pt x="129" y="23"/>
                  <a:pt x="129" y="21"/>
                </a:cubicBezTo>
                <a:cubicBezTo>
                  <a:pt x="129" y="19"/>
                  <a:pt x="128" y="17"/>
                  <a:pt x="128" y="16"/>
                </a:cubicBezTo>
                <a:cubicBezTo>
                  <a:pt x="127" y="16"/>
                  <a:pt x="127" y="16"/>
                  <a:pt x="126" y="16"/>
                </a:cubicBezTo>
                <a:cubicBezTo>
                  <a:pt x="125" y="16"/>
                  <a:pt x="123" y="16"/>
                  <a:pt x="121" y="17"/>
                </a:cubicBezTo>
                <a:cubicBezTo>
                  <a:pt x="118" y="17"/>
                  <a:pt x="117" y="17"/>
                  <a:pt x="115" y="17"/>
                </a:cubicBezTo>
                <a:cubicBezTo>
                  <a:pt x="112" y="17"/>
                  <a:pt x="106" y="16"/>
                  <a:pt x="99" y="15"/>
                </a:cubicBezTo>
                <a:cubicBezTo>
                  <a:pt x="91" y="13"/>
                  <a:pt x="86" y="12"/>
                  <a:pt x="82" y="12"/>
                </a:cubicBezTo>
                <a:cubicBezTo>
                  <a:pt x="79" y="12"/>
                  <a:pt x="76" y="13"/>
                  <a:pt x="73" y="14"/>
                </a:cubicBezTo>
                <a:cubicBezTo>
                  <a:pt x="70" y="14"/>
                  <a:pt x="67" y="15"/>
                  <a:pt x="65" y="16"/>
                </a:cubicBezTo>
                <a:cubicBezTo>
                  <a:pt x="63" y="17"/>
                  <a:pt x="60" y="18"/>
                  <a:pt x="57" y="19"/>
                </a:cubicBezTo>
                <a:cubicBezTo>
                  <a:pt x="48" y="22"/>
                  <a:pt x="42" y="26"/>
                  <a:pt x="38" y="29"/>
                </a:cubicBezTo>
                <a:cubicBezTo>
                  <a:pt x="32" y="33"/>
                  <a:pt x="27" y="39"/>
                  <a:pt x="23" y="47"/>
                </a:cubicBezTo>
                <a:cubicBezTo>
                  <a:pt x="19" y="54"/>
                  <a:pt x="16" y="61"/>
                  <a:pt x="14" y="69"/>
                </a:cubicBezTo>
                <a:cubicBezTo>
                  <a:pt x="13" y="76"/>
                  <a:pt x="12" y="84"/>
                  <a:pt x="12" y="92"/>
                </a:cubicBezTo>
                <a:cubicBezTo>
                  <a:pt x="12" y="95"/>
                  <a:pt x="12" y="99"/>
                  <a:pt x="13" y="104"/>
                </a:cubicBezTo>
                <a:cubicBezTo>
                  <a:pt x="14" y="109"/>
                  <a:pt x="14" y="113"/>
                  <a:pt x="14" y="115"/>
                </a:cubicBezTo>
                <a:cubicBezTo>
                  <a:pt x="14" y="117"/>
                  <a:pt x="14" y="119"/>
                  <a:pt x="13" y="121"/>
                </a:cubicBezTo>
                <a:cubicBezTo>
                  <a:pt x="13" y="124"/>
                  <a:pt x="12" y="126"/>
                  <a:pt x="12" y="128"/>
                </a:cubicBezTo>
                <a:cubicBezTo>
                  <a:pt x="12" y="129"/>
                  <a:pt x="13" y="130"/>
                  <a:pt x="13" y="131"/>
                </a:cubicBezTo>
                <a:cubicBezTo>
                  <a:pt x="14" y="132"/>
                  <a:pt x="15" y="133"/>
                  <a:pt x="17" y="133"/>
                </a:cubicBezTo>
                <a:cubicBezTo>
                  <a:pt x="18" y="133"/>
                  <a:pt x="20" y="132"/>
                  <a:pt x="23" y="131"/>
                </a:cubicBezTo>
                <a:cubicBezTo>
                  <a:pt x="26" y="131"/>
                  <a:pt x="29" y="130"/>
                  <a:pt x="30" y="130"/>
                </a:cubicBezTo>
                <a:cubicBezTo>
                  <a:pt x="34" y="130"/>
                  <a:pt x="39" y="131"/>
                  <a:pt x="46" y="132"/>
                </a:cubicBezTo>
                <a:cubicBezTo>
                  <a:pt x="53" y="133"/>
                  <a:pt x="59" y="133"/>
                  <a:pt x="62" y="133"/>
                </a:cubicBezTo>
                <a:cubicBezTo>
                  <a:pt x="74" y="133"/>
                  <a:pt x="83" y="132"/>
                  <a:pt x="89" y="130"/>
                </a:cubicBezTo>
                <a:cubicBezTo>
                  <a:pt x="97" y="127"/>
                  <a:pt x="105" y="122"/>
                  <a:pt x="112" y="116"/>
                </a:cubicBezTo>
                <a:cubicBezTo>
                  <a:pt x="118" y="109"/>
                  <a:pt x="123" y="101"/>
                  <a:pt x="127" y="92"/>
                </a:cubicBezTo>
                <a:cubicBezTo>
                  <a:pt x="131" y="84"/>
                  <a:pt x="133" y="75"/>
                  <a:pt x="133" y="6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Freeform 145"/>
          <p:cNvSpPr>
            <a:spLocks/>
          </p:cNvSpPr>
          <p:nvPr/>
        </p:nvSpPr>
        <p:spPr bwMode="auto">
          <a:xfrm>
            <a:off x="5738286" y="2484519"/>
            <a:ext cx="137395" cy="138956"/>
          </a:xfrm>
          <a:custGeom>
            <a:avLst/>
            <a:gdLst>
              <a:gd name="T0" fmla="*/ 133 w 133"/>
              <a:gd name="T1" fmla="*/ 105 h 133"/>
              <a:gd name="T2" fmla="*/ 132 w 133"/>
              <a:gd name="T3" fmla="*/ 112 h 133"/>
              <a:gd name="T4" fmla="*/ 130 w 133"/>
              <a:gd name="T5" fmla="*/ 119 h 133"/>
              <a:gd name="T6" fmla="*/ 118 w 133"/>
              <a:gd name="T7" fmla="*/ 129 h 133"/>
              <a:gd name="T8" fmla="*/ 101 w 133"/>
              <a:gd name="T9" fmla="*/ 133 h 133"/>
              <a:gd name="T10" fmla="*/ 96 w 133"/>
              <a:gd name="T11" fmla="*/ 133 h 133"/>
              <a:gd name="T12" fmla="*/ 90 w 133"/>
              <a:gd name="T13" fmla="*/ 132 h 133"/>
              <a:gd name="T14" fmla="*/ 86 w 133"/>
              <a:gd name="T15" fmla="*/ 131 h 133"/>
              <a:gd name="T16" fmla="*/ 80 w 133"/>
              <a:gd name="T17" fmla="*/ 129 h 133"/>
              <a:gd name="T18" fmla="*/ 76 w 133"/>
              <a:gd name="T19" fmla="*/ 127 h 133"/>
              <a:gd name="T20" fmla="*/ 59 w 133"/>
              <a:gd name="T21" fmla="*/ 119 h 133"/>
              <a:gd name="T22" fmla="*/ 34 w 133"/>
              <a:gd name="T23" fmla="*/ 99 h 133"/>
              <a:gd name="T24" fmla="*/ 14 w 133"/>
              <a:gd name="T25" fmla="*/ 74 h 133"/>
              <a:gd name="T26" fmla="*/ 6 w 133"/>
              <a:gd name="T27" fmla="*/ 57 h 133"/>
              <a:gd name="T28" fmla="*/ 4 w 133"/>
              <a:gd name="T29" fmla="*/ 53 h 133"/>
              <a:gd name="T30" fmla="*/ 2 w 133"/>
              <a:gd name="T31" fmla="*/ 47 h 133"/>
              <a:gd name="T32" fmla="*/ 1 w 133"/>
              <a:gd name="T33" fmla="*/ 43 h 133"/>
              <a:gd name="T34" fmla="*/ 0 w 133"/>
              <a:gd name="T35" fmla="*/ 37 h 133"/>
              <a:gd name="T36" fmla="*/ 0 w 133"/>
              <a:gd name="T37" fmla="*/ 32 h 133"/>
              <a:gd name="T38" fmla="*/ 4 w 133"/>
              <a:gd name="T39" fmla="*/ 15 h 133"/>
              <a:gd name="T40" fmla="*/ 14 w 133"/>
              <a:gd name="T41" fmla="*/ 3 h 133"/>
              <a:gd name="T42" fmla="*/ 21 w 133"/>
              <a:gd name="T43" fmla="*/ 1 h 133"/>
              <a:gd name="T44" fmla="*/ 28 w 133"/>
              <a:gd name="T45" fmla="*/ 0 h 133"/>
              <a:gd name="T46" fmla="*/ 30 w 133"/>
              <a:gd name="T47" fmla="*/ 1 h 133"/>
              <a:gd name="T48" fmla="*/ 35 w 133"/>
              <a:gd name="T49" fmla="*/ 8 h 133"/>
              <a:gd name="T50" fmla="*/ 37 w 133"/>
              <a:gd name="T51" fmla="*/ 13 h 133"/>
              <a:gd name="T52" fmla="*/ 41 w 133"/>
              <a:gd name="T53" fmla="*/ 19 h 133"/>
              <a:gd name="T54" fmla="*/ 44 w 133"/>
              <a:gd name="T55" fmla="*/ 24 h 133"/>
              <a:gd name="T56" fmla="*/ 45 w 133"/>
              <a:gd name="T57" fmla="*/ 26 h 133"/>
              <a:gd name="T58" fmla="*/ 47 w 133"/>
              <a:gd name="T59" fmla="*/ 30 h 133"/>
              <a:gd name="T60" fmla="*/ 48 w 133"/>
              <a:gd name="T61" fmla="*/ 32 h 133"/>
              <a:gd name="T62" fmla="*/ 45 w 133"/>
              <a:gd name="T63" fmla="*/ 37 h 133"/>
              <a:gd name="T64" fmla="*/ 39 w 133"/>
              <a:gd name="T65" fmla="*/ 42 h 133"/>
              <a:gd name="T66" fmla="*/ 34 w 133"/>
              <a:gd name="T67" fmla="*/ 47 h 133"/>
              <a:gd name="T68" fmla="*/ 31 w 133"/>
              <a:gd name="T69" fmla="*/ 52 h 133"/>
              <a:gd name="T70" fmla="*/ 31 w 133"/>
              <a:gd name="T71" fmla="*/ 54 h 133"/>
              <a:gd name="T72" fmla="*/ 32 w 133"/>
              <a:gd name="T73" fmla="*/ 56 h 133"/>
              <a:gd name="T74" fmla="*/ 33 w 133"/>
              <a:gd name="T75" fmla="*/ 58 h 133"/>
              <a:gd name="T76" fmla="*/ 35 w 133"/>
              <a:gd name="T77" fmla="*/ 60 h 133"/>
              <a:gd name="T78" fmla="*/ 51 w 133"/>
              <a:gd name="T79" fmla="*/ 82 h 133"/>
              <a:gd name="T80" fmla="*/ 73 w 133"/>
              <a:gd name="T81" fmla="*/ 98 h 133"/>
              <a:gd name="T82" fmla="*/ 75 w 133"/>
              <a:gd name="T83" fmla="*/ 100 h 133"/>
              <a:gd name="T84" fmla="*/ 77 w 133"/>
              <a:gd name="T85" fmla="*/ 101 h 133"/>
              <a:gd name="T86" fmla="*/ 79 w 133"/>
              <a:gd name="T87" fmla="*/ 102 h 133"/>
              <a:gd name="T88" fmla="*/ 81 w 133"/>
              <a:gd name="T89" fmla="*/ 102 h 133"/>
              <a:gd name="T90" fmla="*/ 86 w 133"/>
              <a:gd name="T91" fmla="*/ 99 h 133"/>
              <a:gd name="T92" fmla="*/ 91 w 133"/>
              <a:gd name="T93" fmla="*/ 94 h 133"/>
              <a:gd name="T94" fmla="*/ 96 w 133"/>
              <a:gd name="T95" fmla="*/ 88 h 133"/>
              <a:gd name="T96" fmla="*/ 101 w 133"/>
              <a:gd name="T97" fmla="*/ 85 h 133"/>
              <a:gd name="T98" fmla="*/ 103 w 133"/>
              <a:gd name="T99" fmla="*/ 86 h 133"/>
              <a:gd name="T100" fmla="*/ 107 w 133"/>
              <a:gd name="T101" fmla="*/ 88 h 133"/>
              <a:gd name="T102" fmla="*/ 109 w 133"/>
              <a:gd name="T103" fmla="*/ 89 h 133"/>
              <a:gd name="T104" fmla="*/ 114 w 133"/>
              <a:gd name="T105" fmla="*/ 92 h 133"/>
              <a:gd name="T106" fmla="*/ 120 w 133"/>
              <a:gd name="T107" fmla="*/ 96 h 133"/>
              <a:gd name="T108" fmla="*/ 125 w 133"/>
              <a:gd name="T109" fmla="*/ 98 h 133"/>
              <a:gd name="T110" fmla="*/ 132 w 133"/>
              <a:gd name="T111" fmla="*/ 103 h 133"/>
              <a:gd name="T112" fmla="*/ 133 w 133"/>
              <a:gd name="T113" fmla="*/ 105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33" h="133">
                <a:moveTo>
                  <a:pt x="133" y="105"/>
                </a:moveTo>
                <a:cubicBezTo>
                  <a:pt x="133" y="107"/>
                  <a:pt x="132" y="109"/>
                  <a:pt x="132" y="112"/>
                </a:cubicBezTo>
                <a:cubicBezTo>
                  <a:pt x="131" y="115"/>
                  <a:pt x="130" y="117"/>
                  <a:pt x="130" y="119"/>
                </a:cubicBezTo>
                <a:cubicBezTo>
                  <a:pt x="128" y="122"/>
                  <a:pt x="125" y="125"/>
                  <a:pt x="118" y="129"/>
                </a:cubicBezTo>
                <a:cubicBezTo>
                  <a:pt x="112" y="132"/>
                  <a:pt x="106" y="133"/>
                  <a:pt x="101" y="133"/>
                </a:cubicBezTo>
                <a:cubicBezTo>
                  <a:pt x="99" y="133"/>
                  <a:pt x="97" y="133"/>
                  <a:pt x="96" y="133"/>
                </a:cubicBezTo>
                <a:cubicBezTo>
                  <a:pt x="94" y="133"/>
                  <a:pt x="92" y="133"/>
                  <a:pt x="90" y="132"/>
                </a:cubicBezTo>
                <a:cubicBezTo>
                  <a:pt x="88" y="131"/>
                  <a:pt x="87" y="131"/>
                  <a:pt x="86" y="131"/>
                </a:cubicBezTo>
                <a:cubicBezTo>
                  <a:pt x="85" y="130"/>
                  <a:pt x="83" y="130"/>
                  <a:pt x="80" y="129"/>
                </a:cubicBezTo>
                <a:cubicBezTo>
                  <a:pt x="78" y="128"/>
                  <a:pt x="76" y="127"/>
                  <a:pt x="76" y="127"/>
                </a:cubicBezTo>
                <a:cubicBezTo>
                  <a:pt x="70" y="125"/>
                  <a:pt x="64" y="122"/>
                  <a:pt x="59" y="119"/>
                </a:cubicBezTo>
                <a:cubicBezTo>
                  <a:pt x="51" y="114"/>
                  <a:pt x="43" y="107"/>
                  <a:pt x="34" y="99"/>
                </a:cubicBezTo>
                <a:cubicBezTo>
                  <a:pt x="26" y="90"/>
                  <a:pt x="19" y="82"/>
                  <a:pt x="14" y="74"/>
                </a:cubicBezTo>
                <a:cubicBezTo>
                  <a:pt x="11" y="69"/>
                  <a:pt x="8" y="63"/>
                  <a:pt x="6" y="57"/>
                </a:cubicBezTo>
                <a:cubicBezTo>
                  <a:pt x="6" y="57"/>
                  <a:pt x="5" y="55"/>
                  <a:pt x="4" y="53"/>
                </a:cubicBezTo>
                <a:cubicBezTo>
                  <a:pt x="3" y="50"/>
                  <a:pt x="3" y="48"/>
                  <a:pt x="2" y="47"/>
                </a:cubicBezTo>
                <a:cubicBezTo>
                  <a:pt x="2" y="46"/>
                  <a:pt x="2" y="45"/>
                  <a:pt x="1" y="43"/>
                </a:cubicBezTo>
                <a:cubicBezTo>
                  <a:pt x="1" y="41"/>
                  <a:pt x="0" y="39"/>
                  <a:pt x="0" y="37"/>
                </a:cubicBezTo>
                <a:cubicBezTo>
                  <a:pt x="0" y="36"/>
                  <a:pt x="0" y="34"/>
                  <a:pt x="0" y="32"/>
                </a:cubicBezTo>
                <a:cubicBezTo>
                  <a:pt x="0" y="27"/>
                  <a:pt x="1" y="21"/>
                  <a:pt x="4" y="15"/>
                </a:cubicBezTo>
                <a:cubicBezTo>
                  <a:pt x="8" y="8"/>
                  <a:pt x="11" y="5"/>
                  <a:pt x="14" y="3"/>
                </a:cubicBezTo>
                <a:cubicBezTo>
                  <a:pt x="16" y="3"/>
                  <a:pt x="18" y="2"/>
                  <a:pt x="21" y="1"/>
                </a:cubicBezTo>
                <a:cubicBezTo>
                  <a:pt x="24" y="1"/>
                  <a:pt x="26" y="0"/>
                  <a:pt x="28" y="0"/>
                </a:cubicBezTo>
                <a:cubicBezTo>
                  <a:pt x="28" y="0"/>
                  <a:pt x="29" y="0"/>
                  <a:pt x="30" y="1"/>
                </a:cubicBezTo>
                <a:cubicBezTo>
                  <a:pt x="31" y="1"/>
                  <a:pt x="32" y="3"/>
                  <a:pt x="35" y="8"/>
                </a:cubicBezTo>
                <a:cubicBezTo>
                  <a:pt x="35" y="9"/>
                  <a:pt x="36" y="11"/>
                  <a:pt x="37" y="13"/>
                </a:cubicBezTo>
                <a:cubicBezTo>
                  <a:pt x="39" y="15"/>
                  <a:pt x="40" y="17"/>
                  <a:pt x="41" y="19"/>
                </a:cubicBezTo>
                <a:cubicBezTo>
                  <a:pt x="42" y="21"/>
                  <a:pt x="43" y="22"/>
                  <a:pt x="44" y="24"/>
                </a:cubicBezTo>
                <a:cubicBezTo>
                  <a:pt x="44" y="24"/>
                  <a:pt x="44" y="25"/>
                  <a:pt x="45" y="26"/>
                </a:cubicBezTo>
                <a:cubicBezTo>
                  <a:pt x="46" y="28"/>
                  <a:pt x="47" y="29"/>
                  <a:pt x="47" y="30"/>
                </a:cubicBezTo>
                <a:cubicBezTo>
                  <a:pt x="48" y="31"/>
                  <a:pt x="48" y="32"/>
                  <a:pt x="48" y="32"/>
                </a:cubicBezTo>
                <a:cubicBezTo>
                  <a:pt x="48" y="34"/>
                  <a:pt x="47" y="35"/>
                  <a:pt x="45" y="37"/>
                </a:cubicBezTo>
                <a:cubicBezTo>
                  <a:pt x="43" y="39"/>
                  <a:pt x="42" y="41"/>
                  <a:pt x="39" y="42"/>
                </a:cubicBezTo>
                <a:cubicBezTo>
                  <a:pt x="37" y="44"/>
                  <a:pt x="35" y="46"/>
                  <a:pt x="34" y="47"/>
                </a:cubicBezTo>
                <a:cubicBezTo>
                  <a:pt x="32" y="49"/>
                  <a:pt x="31" y="51"/>
                  <a:pt x="31" y="52"/>
                </a:cubicBezTo>
                <a:cubicBezTo>
                  <a:pt x="31" y="52"/>
                  <a:pt x="31" y="53"/>
                  <a:pt x="31" y="54"/>
                </a:cubicBezTo>
                <a:cubicBezTo>
                  <a:pt x="32" y="55"/>
                  <a:pt x="32" y="55"/>
                  <a:pt x="32" y="56"/>
                </a:cubicBezTo>
                <a:cubicBezTo>
                  <a:pt x="32" y="56"/>
                  <a:pt x="33" y="57"/>
                  <a:pt x="33" y="58"/>
                </a:cubicBezTo>
                <a:cubicBezTo>
                  <a:pt x="34" y="59"/>
                  <a:pt x="34" y="60"/>
                  <a:pt x="35" y="60"/>
                </a:cubicBezTo>
                <a:cubicBezTo>
                  <a:pt x="39" y="68"/>
                  <a:pt x="45" y="76"/>
                  <a:pt x="51" y="82"/>
                </a:cubicBezTo>
                <a:cubicBezTo>
                  <a:pt x="57" y="88"/>
                  <a:pt x="65" y="94"/>
                  <a:pt x="73" y="98"/>
                </a:cubicBezTo>
                <a:cubicBezTo>
                  <a:pt x="73" y="99"/>
                  <a:pt x="74" y="99"/>
                  <a:pt x="75" y="100"/>
                </a:cubicBezTo>
                <a:cubicBezTo>
                  <a:pt x="76" y="100"/>
                  <a:pt x="77" y="101"/>
                  <a:pt x="77" y="101"/>
                </a:cubicBezTo>
                <a:cubicBezTo>
                  <a:pt x="78" y="101"/>
                  <a:pt x="78" y="101"/>
                  <a:pt x="79" y="102"/>
                </a:cubicBezTo>
                <a:cubicBezTo>
                  <a:pt x="80" y="102"/>
                  <a:pt x="81" y="102"/>
                  <a:pt x="81" y="102"/>
                </a:cubicBezTo>
                <a:cubicBezTo>
                  <a:pt x="82" y="102"/>
                  <a:pt x="84" y="101"/>
                  <a:pt x="86" y="99"/>
                </a:cubicBezTo>
                <a:cubicBezTo>
                  <a:pt x="87" y="98"/>
                  <a:pt x="89" y="96"/>
                  <a:pt x="91" y="94"/>
                </a:cubicBezTo>
                <a:cubicBezTo>
                  <a:pt x="92" y="91"/>
                  <a:pt x="94" y="90"/>
                  <a:pt x="96" y="88"/>
                </a:cubicBezTo>
                <a:cubicBezTo>
                  <a:pt x="98" y="86"/>
                  <a:pt x="99" y="85"/>
                  <a:pt x="101" y="85"/>
                </a:cubicBezTo>
                <a:cubicBezTo>
                  <a:pt x="102" y="85"/>
                  <a:pt x="102" y="85"/>
                  <a:pt x="103" y="86"/>
                </a:cubicBezTo>
                <a:cubicBezTo>
                  <a:pt x="104" y="86"/>
                  <a:pt x="105" y="87"/>
                  <a:pt x="107" y="88"/>
                </a:cubicBezTo>
                <a:cubicBezTo>
                  <a:pt x="108" y="89"/>
                  <a:pt x="109" y="89"/>
                  <a:pt x="109" y="89"/>
                </a:cubicBezTo>
                <a:cubicBezTo>
                  <a:pt x="111" y="90"/>
                  <a:pt x="112" y="91"/>
                  <a:pt x="114" y="92"/>
                </a:cubicBezTo>
                <a:cubicBezTo>
                  <a:pt x="116" y="93"/>
                  <a:pt x="118" y="94"/>
                  <a:pt x="120" y="96"/>
                </a:cubicBezTo>
                <a:cubicBezTo>
                  <a:pt x="122" y="97"/>
                  <a:pt x="124" y="98"/>
                  <a:pt x="125" y="98"/>
                </a:cubicBezTo>
                <a:cubicBezTo>
                  <a:pt x="130" y="101"/>
                  <a:pt x="132" y="102"/>
                  <a:pt x="132" y="103"/>
                </a:cubicBezTo>
                <a:cubicBezTo>
                  <a:pt x="133" y="104"/>
                  <a:pt x="133" y="105"/>
                  <a:pt x="133" y="10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Freeform 146"/>
          <p:cNvSpPr>
            <a:spLocks noEditPoints="1"/>
          </p:cNvSpPr>
          <p:nvPr/>
        </p:nvSpPr>
        <p:spPr bwMode="auto">
          <a:xfrm>
            <a:off x="5917834" y="2484519"/>
            <a:ext cx="138956" cy="138956"/>
          </a:xfrm>
          <a:custGeom>
            <a:avLst/>
            <a:gdLst>
              <a:gd name="T0" fmla="*/ 133 w 133"/>
              <a:gd name="T1" fmla="*/ 28 h 133"/>
              <a:gd name="T2" fmla="*/ 133 w 133"/>
              <a:gd name="T3" fmla="*/ 106 h 133"/>
              <a:gd name="T4" fmla="*/ 125 w 133"/>
              <a:gd name="T5" fmla="*/ 125 h 133"/>
              <a:gd name="T6" fmla="*/ 106 w 133"/>
              <a:gd name="T7" fmla="*/ 133 h 133"/>
              <a:gd name="T8" fmla="*/ 27 w 133"/>
              <a:gd name="T9" fmla="*/ 133 h 133"/>
              <a:gd name="T10" fmla="*/ 8 w 133"/>
              <a:gd name="T11" fmla="*/ 125 h 133"/>
              <a:gd name="T12" fmla="*/ 0 w 133"/>
              <a:gd name="T13" fmla="*/ 106 h 133"/>
              <a:gd name="T14" fmla="*/ 0 w 133"/>
              <a:gd name="T15" fmla="*/ 28 h 133"/>
              <a:gd name="T16" fmla="*/ 8 w 133"/>
              <a:gd name="T17" fmla="*/ 8 h 133"/>
              <a:gd name="T18" fmla="*/ 27 w 133"/>
              <a:gd name="T19" fmla="*/ 0 h 133"/>
              <a:gd name="T20" fmla="*/ 106 w 133"/>
              <a:gd name="T21" fmla="*/ 0 h 133"/>
              <a:gd name="T22" fmla="*/ 125 w 133"/>
              <a:gd name="T23" fmla="*/ 8 h 133"/>
              <a:gd name="T24" fmla="*/ 133 w 133"/>
              <a:gd name="T25" fmla="*/ 28 h 133"/>
              <a:gd name="T26" fmla="*/ 106 w 133"/>
              <a:gd name="T27" fmla="*/ 12 h 133"/>
              <a:gd name="T28" fmla="*/ 27 w 133"/>
              <a:gd name="T29" fmla="*/ 12 h 133"/>
              <a:gd name="T30" fmla="*/ 17 w 133"/>
              <a:gd name="T31" fmla="*/ 17 h 133"/>
              <a:gd name="T32" fmla="*/ 12 w 133"/>
              <a:gd name="T33" fmla="*/ 28 h 133"/>
              <a:gd name="T34" fmla="*/ 12 w 133"/>
              <a:gd name="T35" fmla="*/ 106 h 133"/>
              <a:gd name="T36" fmla="*/ 17 w 133"/>
              <a:gd name="T37" fmla="*/ 117 h 133"/>
              <a:gd name="T38" fmla="*/ 27 w 133"/>
              <a:gd name="T39" fmla="*/ 121 h 133"/>
              <a:gd name="T40" fmla="*/ 106 w 133"/>
              <a:gd name="T41" fmla="*/ 121 h 133"/>
              <a:gd name="T42" fmla="*/ 117 w 133"/>
              <a:gd name="T43" fmla="*/ 117 h 133"/>
              <a:gd name="T44" fmla="*/ 121 w 133"/>
              <a:gd name="T45" fmla="*/ 106 h 133"/>
              <a:gd name="T46" fmla="*/ 121 w 133"/>
              <a:gd name="T47" fmla="*/ 28 h 133"/>
              <a:gd name="T48" fmla="*/ 117 w 133"/>
              <a:gd name="T49" fmla="*/ 17 h 133"/>
              <a:gd name="T50" fmla="*/ 106 w 133"/>
              <a:gd name="T51" fmla="*/ 12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33" h="133">
                <a:moveTo>
                  <a:pt x="133" y="28"/>
                </a:moveTo>
                <a:cubicBezTo>
                  <a:pt x="133" y="106"/>
                  <a:pt x="133" y="106"/>
                  <a:pt x="133" y="106"/>
                </a:cubicBezTo>
                <a:cubicBezTo>
                  <a:pt x="133" y="114"/>
                  <a:pt x="131" y="120"/>
                  <a:pt x="125" y="125"/>
                </a:cubicBezTo>
                <a:cubicBezTo>
                  <a:pt x="120" y="131"/>
                  <a:pt x="114" y="133"/>
                  <a:pt x="106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0" y="133"/>
                  <a:pt x="14" y="131"/>
                  <a:pt x="8" y="125"/>
                </a:cubicBezTo>
                <a:cubicBezTo>
                  <a:pt x="3" y="120"/>
                  <a:pt x="0" y="114"/>
                  <a:pt x="0" y="106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7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114" y="0"/>
                  <a:pt x="120" y="3"/>
                  <a:pt x="125" y="8"/>
                </a:cubicBezTo>
                <a:cubicBezTo>
                  <a:pt x="131" y="14"/>
                  <a:pt x="133" y="20"/>
                  <a:pt x="133" y="28"/>
                </a:cubicBezTo>
                <a:close/>
                <a:moveTo>
                  <a:pt x="106" y="12"/>
                </a:moveTo>
                <a:cubicBezTo>
                  <a:pt x="27" y="12"/>
                  <a:pt x="27" y="12"/>
                  <a:pt x="27" y="12"/>
                </a:cubicBezTo>
                <a:cubicBezTo>
                  <a:pt x="23" y="12"/>
                  <a:pt x="20" y="14"/>
                  <a:pt x="17" y="17"/>
                </a:cubicBezTo>
                <a:cubicBezTo>
                  <a:pt x="14" y="20"/>
                  <a:pt x="12" y="23"/>
                  <a:pt x="12" y="28"/>
                </a:cubicBezTo>
                <a:cubicBezTo>
                  <a:pt x="12" y="106"/>
                  <a:pt x="12" y="106"/>
                  <a:pt x="12" y="106"/>
                </a:cubicBezTo>
                <a:cubicBezTo>
                  <a:pt x="12" y="110"/>
                  <a:pt x="14" y="114"/>
                  <a:pt x="17" y="117"/>
                </a:cubicBezTo>
                <a:cubicBezTo>
                  <a:pt x="20" y="120"/>
                  <a:pt x="23" y="121"/>
                  <a:pt x="27" y="121"/>
                </a:cubicBezTo>
                <a:cubicBezTo>
                  <a:pt x="106" y="121"/>
                  <a:pt x="106" y="121"/>
                  <a:pt x="106" y="121"/>
                </a:cubicBezTo>
                <a:cubicBezTo>
                  <a:pt x="110" y="121"/>
                  <a:pt x="114" y="120"/>
                  <a:pt x="117" y="117"/>
                </a:cubicBezTo>
                <a:cubicBezTo>
                  <a:pt x="120" y="114"/>
                  <a:pt x="121" y="110"/>
                  <a:pt x="121" y="106"/>
                </a:cubicBezTo>
                <a:cubicBezTo>
                  <a:pt x="121" y="28"/>
                  <a:pt x="121" y="28"/>
                  <a:pt x="121" y="28"/>
                </a:cubicBezTo>
                <a:cubicBezTo>
                  <a:pt x="121" y="23"/>
                  <a:pt x="120" y="20"/>
                  <a:pt x="117" y="17"/>
                </a:cubicBezTo>
                <a:cubicBezTo>
                  <a:pt x="114" y="14"/>
                  <a:pt x="110" y="12"/>
                  <a:pt x="106" y="1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Freeform 147"/>
          <p:cNvSpPr>
            <a:spLocks noEditPoints="1"/>
          </p:cNvSpPr>
          <p:nvPr/>
        </p:nvSpPr>
        <p:spPr bwMode="auto">
          <a:xfrm>
            <a:off x="6098946" y="2484519"/>
            <a:ext cx="126466" cy="148324"/>
          </a:xfrm>
          <a:custGeom>
            <a:avLst/>
            <a:gdLst>
              <a:gd name="T0" fmla="*/ 110 w 121"/>
              <a:gd name="T1" fmla="*/ 0 h 143"/>
              <a:gd name="T2" fmla="*/ 114 w 121"/>
              <a:gd name="T3" fmla="*/ 1 h 143"/>
              <a:gd name="T4" fmla="*/ 119 w 121"/>
              <a:gd name="T5" fmla="*/ 5 h 143"/>
              <a:gd name="T6" fmla="*/ 121 w 121"/>
              <a:gd name="T7" fmla="*/ 11 h 143"/>
              <a:gd name="T8" fmla="*/ 121 w 121"/>
              <a:gd name="T9" fmla="*/ 133 h 143"/>
              <a:gd name="T10" fmla="*/ 119 w 121"/>
              <a:gd name="T11" fmla="*/ 139 h 143"/>
              <a:gd name="T12" fmla="*/ 114 w 121"/>
              <a:gd name="T13" fmla="*/ 143 h 143"/>
              <a:gd name="T14" fmla="*/ 110 w 121"/>
              <a:gd name="T15" fmla="*/ 143 h 143"/>
              <a:gd name="T16" fmla="*/ 102 w 121"/>
              <a:gd name="T17" fmla="*/ 140 h 143"/>
              <a:gd name="T18" fmla="*/ 60 w 121"/>
              <a:gd name="T19" fmla="*/ 100 h 143"/>
              <a:gd name="T20" fmla="*/ 19 w 121"/>
              <a:gd name="T21" fmla="*/ 140 h 143"/>
              <a:gd name="T22" fmla="*/ 11 w 121"/>
              <a:gd name="T23" fmla="*/ 143 h 143"/>
              <a:gd name="T24" fmla="*/ 7 w 121"/>
              <a:gd name="T25" fmla="*/ 143 h 143"/>
              <a:gd name="T26" fmla="*/ 2 w 121"/>
              <a:gd name="T27" fmla="*/ 139 h 143"/>
              <a:gd name="T28" fmla="*/ 0 w 121"/>
              <a:gd name="T29" fmla="*/ 133 h 143"/>
              <a:gd name="T30" fmla="*/ 0 w 121"/>
              <a:gd name="T31" fmla="*/ 11 h 143"/>
              <a:gd name="T32" fmla="*/ 2 w 121"/>
              <a:gd name="T33" fmla="*/ 5 h 143"/>
              <a:gd name="T34" fmla="*/ 7 w 121"/>
              <a:gd name="T35" fmla="*/ 1 h 143"/>
              <a:gd name="T36" fmla="*/ 11 w 121"/>
              <a:gd name="T37" fmla="*/ 0 h 143"/>
              <a:gd name="T38" fmla="*/ 110 w 121"/>
              <a:gd name="T39" fmla="*/ 0 h 143"/>
              <a:gd name="T40" fmla="*/ 109 w 121"/>
              <a:gd name="T41" fmla="*/ 12 h 143"/>
              <a:gd name="T42" fmla="*/ 12 w 121"/>
              <a:gd name="T43" fmla="*/ 12 h 143"/>
              <a:gd name="T44" fmla="*/ 12 w 121"/>
              <a:gd name="T45" fmla="*/ 130 h 143"/>
              <a:gd name="T46" fmla="*/ 52 w 121"/>
              <a:gd name="T47" fmla="*/ 91 h 143"/>
              <a:gd name="T48" fmla="*/ 60 w 121"/>
              <a:gd name="T49" fmla="*/ 83 h 143"/>
              <a:gd name="T50" fmla="*/ 69 w 121"/>
              <a:gd name="T51" fmla="*/ 91 h 143"/>
              <a:gd name="T52" fmla="*/ 109 w 121"/>
              <a:gd name="T53" fmla="*/ 130 h 143"/>
              <a:gd name="T54" fmla="*/ 109 w 121"/>
              <a:gd name="T55" fmla="*/ 12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21" h="143">
                <a:moveTo>
                  <a:pt x="110" y="0"/>
                </a:moveTo>
                <a:cubicBezTo>
                  <a:pt x="111" y="0"/>
                  <a:pt x="113" y="1"/>
                  <a:pt x="114" y="1"/>
                </a:cubicBezTo>
                <a:cubicBezTo>
                  <a:pt x="116" y="2"/>
                  <a:pt x="118" y="3"/>
                  <a:pt x="119" y="5"/>
                </a:cubicBezTo>
                <a:cubicBezTo>
                  <a:pt x="120" y="7"/>
                  <a:pt x="121" y="9"/>
                  <a:pt x="121" y="11"/>
                </a:cubicBezTo>
                <a:cubicBezTo>
                  <a:pt x="121" y="133"/>
                  <a:pt x="121" y="133"/>
                  <a:pt x="121" y="133"/>
                </a:cubicBezTo>
                <a:cubicBezTo>
                  <a:pt x="121" y="135"/>
                  <a:pt x="120" y="137"/>
                  <a:pt x="119" y="139"/>
                </a:cubicBezTo>
                <a:cubicBezTo>
                  <a:pt x="118" y="140"/>
                  <a:pt x="116" y="142"/>
                  <a:pt x="114" y="143"/>
                </a:cubicBezTo>
                <a:cubicBezTo>
                  <a:pt x="113" y="143"/>
                  <a:pt x="112" y="143"/>
                  <a:pt x="110" y="143"/>
                </a:cubicBezTo>
                <a:cubicBezTo>
                  <a:pt x="107" y="143"/>
                  <a:pt x="104" y="142"/>
                  <a:pt x="102" y="140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19" y="140"/>
                  <a:pt x="19" y="140"/>
                  <a:pt x="19" y="140"/>
                </a:cubicBezTo>
                <a:cubicBezTo>
                  <a:pt x="16" y="142"/>
                  <a:pt x="14" y="143"/>
                  <a:pt x="11" y="143"/>
                </a:cubicBezTo>
                <a:cubicBezTo>
                  <a:pt x="9" y="143"/>
                  <a:pt x="8" y="143"/>
                  <a:pt x="7" y="143"/>
                </a:cubicBezTo>
                <a:cubicBezTo>
                  <a:pt x="5" y="142"/>
                  <a:pt x="3" y="140"/>
                  <a:pt x="2" y="139"/>
                </a:cubicBezTo>
                <a:cubicBezTo>
                  <a:pt x="1" y="137"/>
                  <a:pt x="0" y="135"/>
                  <a:pt x="0" y="13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9"/>
                  <a:pt x="1" y="7"/>
                  <a:pt x="2" y="5"/>
                </a:cubicBezTo>
                <a:cubicBezTo>
                  <a:pt x="3" y="3"/>
                  <a:pt x="5" y="2"/>
                  <a:pt x="7" y="1"/>
                </a:cubicBezTo>
                <a:cubicBezTo>
                  <a:pt x="8" y="1"/>
                  <a:pt x="9" y="0"/>
                  <a:pt x="11" y="0"/>
                </a:cubicBezTo>
                <a:lnTo>
                  <a:pt x="110" y="0"/>
                </a:lnTo>
                <a:close/>
                <a:moveTo>
                  <a:pt x="109" y="12"/>
                </a:moveTo>
                <a:cubicBezTo>
                  <a:pt x="12" y="12"/>
                  <a:pt x="12" y="12"/>
                  <a:pt x="12" y="12"/>
                </a:cubicBezTo>
                <a:cubicBezTo>
                  <a:pt x="12" y="130"/>
                  <a:pt x="12" y="130"/>
                  <a:pt x="12" y="130"/>
                </a:cubicBezTo>
                <a:cubicBezTo>
                  <a:pt x="52" y="91"/>
                  <a:pt x="52" y="91"/>
                  <a:pt x="52" y="91"/>
                </a:cubicBezTo>
                <a:cubicBezTo>
                  <a:pt x="60" y="83"/>
                  <a:pt x="60" y="83"/>
                  <a:pt x="60" y="83"/>
                </a:cubicBezTo>
                <a:cubicBezTo>
                  <a:pt x="69" y="91"/>
                  <a:pt x="69" y="91"/>
                  <a:pt x="69" y="91"/>
                </a:cubicBezTo>
                <a:cubicBezTo>
                  <a:pt x="109" y="130"/>
                  <a:pt x="109" y="130"/>
                  <a:pt x="109" y="130"/>
                </a:cubicBezTo>
                <a:lnTo>
                  <a:pt x="109" y="1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Freeform 148"/>
          <p:cNvSpPr>
            <a:spLocks noEditPoints="1"/>
          </p:cNvSpPr>
          <p:nvPr/>
        </p:nvSpPr>
        <p:spPr bwMode="auto">
          <a:xfrm>
            <a:off x="6267569" y="2484519"/>
            <a:ext cx="151447" cy="151447"/>
          </a:xfrm>
          <a:custGeom>
            <a:avLst/>
            <a:gdLst>
              <a:gd name="T0" fmla="*/ 146 w 146"/>
              <a:gd name="T1" fmla="*/ 118 h 146"/>
              <a:gd name="T2" fmla="*/ 118 w 146"/>
              <a:gd name="T3" fmla="*/ 146 h 146"/>
              <a:gd name="T4" fmla="*/ 8 w 146"/>
              <a:gd name="T5" fmla="*/ 138 h 146"/>
              <a:gd name="T6" fmla="*/ 0 w 146"/>
              <a:gd name="T7" fmla="*/ 28 h 146"/>
              <a:gd name="T8" fmla="*/ 28 w 146"/>
              <a:gd name="T9" fmla="*/ 0 h 146"/>
              <a:gd name="T10" fmla="*/ 138 w 146"/>
              <a:gd name="T11" fmla="*/ 8 h 146"/>
              <a:gd name="T12" fmla="*/ 121 w 146"/>
              <a:gd name="T13" fmla="*/ 101 h 146"/>
              <a:gd name="T14" fmla="*/ 118 w 146"/>
              <a:gd name="T15" fmla="*/ 97 h 146"/>
              <a:gd name="T16" fmla="*/ 104 w 146"/>
              <a:gd name="T17" fmla="*/ 89 h 146"/>
              <a:gd name="T18" fmla="*/ 100 w 146"/>
              <a:gd name="T19" fmla="*/ 87 h 146"/>
              <a:gd name="T20" fmla="*/ 94 w 146"/>
              <a:gd name="T21" fmla="*/ 89 h 146"/>
              <a:gd name="T22" fmla="*/ 84 w 146"/>
              <a:gd name="T23" fmla="*/ 99 h 146"/>
              <a:gd name="T24" fmla="*/ 81 w 146"/>
              <a:gd name="T25" fmla="*/ 98 h 146"/>
              <a:gd name="T26" fmla="*/ 78 w 146"/>
              <a:gd name="T27" fmla="*/ 96 h 146"/>
              <a:gd name="T28" fmla="*/ 50 w 146"/>
              <a:gd name="T29" fmla="*/ 68 h 146"/>
              <a:gd name="T30" fmla="*/ 48 w 146"/>
              <a:gd name="T31" fmla="*/ 65 h 146"/>
              <a:gd name="T32" fmla="*/ 47 w 146"/>
              <a:gd name="T33" fmla="*/ 62 h 146"/>
              <a:gd name="T34" fmla="*/ 54 w 146"/>
              <a:gd name="T35" fmla="*/ 55 h 146"/>
              <a:gd name="T36" fmla="*/ 60 w 146"/>
              <a:gd name="T37" fmla="*/ 48 h 146"/>
              <a:gd name="T38" fmla="*/ 58 w 146"/>
              <a:gd name="T39" fmla="*/ 44 h 146"/>
              <a:gd name="T40" fmla="*/ 55 w 146"/>
              <a:gd name="T41" fmla="*/ 39 h 146"/>
              <a:gd name="T42" fmla="*/ 50 w 146"/>
              <a:gd name="T43" fmla="*/ 30 h 146"/>
              <a:gd name="T44" fmla="*/ 47 w 146"/>
              <a:gd name="T45" fmla="*/ 25 h 146"/>
              <a:gd name="T46" fmla="*/ 35 w 146"/>
              <a:gd name="T47" fmla="*/ 27 h 146"/>
              <a:gd name="T48" fmla="*/ 25 w 146"/>
              <a:gd name="T49" fmla="*/ 48 h 146"/>
              <a:gd name="T50" fmla="*/ 25 w 146"/>
              <a:gd name="T51" fmla="*/ 54 h 146"/>
              <a:gd name="T52" fmla="*/ 27 w 146"/>
              <a:gd name="T53" fmla="*/ 60 h 146"/>
              <a:gd name="T54" fmla="*/ 29 w 146"/>
              <a:gd name="T55" fmla="*/ 66 h 146"/>
              <a:gd name="T56" fmla="*/ 80 w 146"/>
              <a:gd name="T57" fmla="*/ 117 h 146"/>
              <a:gd name="T58" fmla="*/ 86 w 146"/>
              <a:gd name="T59" fmla="*/ 119 h 146"/>
              <a:gd name="T60" fmla="*/ 92 w 146"/>
              <a:gd name="T61" fmla="*/ 121 h 146"/>
              <a:gd name="T62" fmla="*/ 98 w 146"/>
              <a:gd name="T63" fmla="*/ 121 h 146"/>
              <a:gd name="T64" fmla="*/ 119 w 146"/>
              <a:gd name="T65" fmla="*/ 11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6" h="146">
                <a:moveTo>
                  <a:pt x="146" y="28"/>
                </a:moveTo>
                <a:cubicBezTo>
                  <a:pt x="146" y="118"/>
                  <a:pt x="146" y="118"/>
                  <a:pt x="146" y="118"/>
                </a:cubicBezTo>
                <a:cubicBezTo>
                  <a:pt x="146" y="126"/>
                  <a:pt x="143" y="132"/>
                  <a:pt x="138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8" y="146"/>
                  <a:pt x="28" y="146"/>
                  <a:pt x="28" y="146"/>
                </a:cubicBezTo>
                <a:cubicBezTo>
                  <a:pt x="20" y="146"/>
                  <a:pt x="14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8" y="8"/>
                </a:cubicBezTo>
                <a:cubicBezTo>
                  <a:pt x="143" y="14"/>
                  <a:pt x="146" y="20"/>
                  <a:pt x="146" y="28"/>
                </a:cubicBezTo>
                <a:close/>
                <a:moveTo>
                  <a:pt x="121" y="101"/>
                </a:moveTo>
                <a:cubicBezTo>
                  <a:pt x="121" y="100"/>
                  <a:pt x="121" y="100"/>
                  <a:pt x="121" y="100"/>
                </a:cubicBezTo>
                <a:cubicBezTo>
                  <a:pt x="121" y="99"/>
                  <a:pt x="120" y="98"/>
                  <a:pt x="118" y="97"/>
                </a:cubicBezTo>
                <a:cubicBezTo>
                  <a:pt x="115" y="95"/>
                  <a:pt x="113" y="94"/>
                  <a:pt x="109" y="92"/>
                </a:cubicBezTo>
                <a:cubicBezTo>
                  <a:pt x="104" y="89"/>
                  <a:pt x="104" y="89"/>
                  <a:pt x="104" y="89"/>
                </a:cubicBezTo>
                <a:cubicBezTo>
                  <a:pt x="104" y="89"/>
                  <a:pt x="103" y="89"/>
                  <a:pt x="102" y="88"/>
                </a:cubicBezTo>
                <a:cubicBezTo>
                  <a:pt x="102" y="87"/>
                  <a:pt x="101" y="87"/>
                  <a:pt x="100" y="87"/>
                </a:cubicBezTo>
                <a:cubicBezTo>
                  <a:pt x="99" y="86"/>
                  <a:pt x="99" y="86"/>
                  <a:pt x="98" y="86"/>
                </a:cubicBezTo>
                <a:cubicBezTo>
                  <a:pt x="97" y="86"/>
                  <a:pt x="96" y="87"/>
                  <a:pt x="94" y="89"/>
                </a:cubicBezTo>
                <a:cubicBezTo>
                  <a:pt x="92" y="91"/>
                  <a:pt x="90" y="93"/>
                  <a:pt x="88" y="95"/>
                </a:cubicBezTo>
                <a:cubicBezTo>
                  <a:pt x="87" y="98"/>
                  <a:pt x="85" y="99"/>
                  <a:pt x="84" y="99"/>
                </a:cubicBezTo>
                <a:cubicBezTo>
                  <a:pt x="84" y="99"/>
                  <a:pt x="83" y="98"/>
                  <a:pt x="83" y="98"/>
                </a:cubicBezTo>
                <a:cubicBezTo>
                  <a:pt x="82" y="98"/>
                  <a:pt x="82" y="98"/>
                  <a:pt x="81" y="98"/>
                </a:cubicBezTo>
                <a:cubicBezTo>
                  <a:pt x="81" y="97"/>
                  <a:pt x="80" y="97"/>
                  <a:pt x="80" y="97"/>
                </a:cubicBezTo>
                <a:cubicBezTo>
                  <a:pt x="79" y="96"/>
                  <a:pt x="78" y="96"/>
                  <a:pt x="78" y="96"/>
                </a:cubicBezTo>
                <a:cubicBezTo>
                  <a:pt x="72" y="92"/>
                  <a:pt x="67" y="88"/>
                  <a:pt x="62" y="84"/>
                </a:cubicBezTo>
                <a:cubicBezTo>
                  <a:pt x="58" y="79"/>
                  <a:pt x="54" y="74"/>
                  <a:pt x="50" y="68"/>
                </a:cubicBezTo>
                <a:cubicBezTo>
                  <a:pt x="50" y="68"/>
                  <a:pt x="50" y="67"/>
                  <a:pt x="49" y="67"/>
                </a:cubicBezTo>
                <a:cubicBezTo>
                  <a:pt x="49" y="66"/>
                  <a:pt x="49" y="65"/>
                  <a:pt x="48" y="65"/>
                </a:cubicBezTo>
                <a:cubicBezTo>
                  <a:pt x="48" y="65"/>
                  <a:pt x="48" y="64"/>
                  <a:pt x="48" y="63"/>
                </a:cubicBezTo>
                <a:cubicBezTo>
                  <a:pt x="48" y="63"/>
                  <a:pt x="47" y="62"/>
                  <a:pt x="47" y="62"/>
                </a:cubicBezTo>
                <a:cubicBezTo>
                  <a:pt x="47" y="61"/>
                  <a:pt x="48" y="60"/>
                  <a:pt x="49" y="59"/>
                </a:cubicBezTo>
                <a:cubicBezTo>
                  <a:pt x="51" y="57"/>
                  <a:pt x="52" y="56"/>
                  <a:pt x="54" y="55"/>
                </a:cubicBezTo>
                <a:cubicBezTo>
                  <a:pt x="55" y="54"/>
                  <a:pt x="57" y="53"/>
                  <a:pt x="58" y="51"/>
                </a:cubicBezTo>
                <a:cubicBezTo>
                  <a:pt x="59" y="50"/>
                  <a:pt x="60" y="49"/>
                  <a:pt x="60" y="48"/>
                </a:cubicBezTo>
                <a:cubicBezTo>
                  <a:pt x="60" y="47"/>
                  <a:pt x="60" y="47"/>
                  <a:pt x="59" y="46"/>
                </a:cubicBezTo>
                <a:cubicBezTo>
                  <a:pt x="59" y="45"/>
                  <a:pt x="59" y="44"/>
                  <a:pt x="58" y="44"/>
                </a:cubicBezTo>
                <a:cubicBezTo>
                  <a:pt x="57" y="43"/>
                  <a:pt x="57" y="42"/>
                  <a:pt x="57" y="42"/>
                </a:cubicBezTo>
                <a:cubicBezTo>
                  <a:pt x="57" y="41"/>
                  <a:pt x="56" y="40"/>
                  <a:pt x="55" y="39"/>
                </a:cubicBezTo>
                <a:cubicBezTo>
                  <a:pt x="55" y="38"/>
                  <a:pt x="54" y="36"/>
                  <a:pt x="53" y="35"/>
                </a:cubicBezTo>
                <a:cubicBezTo>
                  <a:pt x="52" y="33"/>
                  <a:pt x="51" y="32"/>
                  <a:pt x="50" y="30"/>
                </a:cubicBezTo>
                <a:cubicBezTo>
                  <a:pt x="50" y="29"/>
                  <a:pt x="49" y="27"/>
                  <a:pt x="48" y="26"/>
                </a:cubicBezTo>
                <a:cubicBezTo>
                  <a:pt x="47" y="25"/>
                  <a:pt x="47" y="25"/>
                  <a:pt x="47" y="25"/>
                </a:cubicBezTo>
                <a:cubicBezTo>
                  <a:pt x="46" y="25"/>
                  <a:pt x="46" y="25"/>
                  <a:pt x="45" y="25"/>
                </a:cubicBezTo>
                <a:cubicBezTo>
                  <a:pt x="42" y="25"/>
                  <a:pt x="39" y="25"/>
                  <a:pt x="35" y="27"/>
                </a:cubicBezTo>
                <a:cubicBezTo>
                  <a:pt x="33" y="28"/>
                  <a:pt x="30" y="31"/>
                  <a:pt x="28" y="36"/>
                </a:cubicBezTo>
                <a:cubicBezTo>
                  <a:pt x="26" y="40"/>
                  <a:pt x="25" y="44"/>
                  <a:pt x="25" y="48"/>
                </a:cubicBezTo>
                <a:cubicBezTo>
                  <a:pt x="25" y="49"/>
                  <a:pt x="25" y="50"/>
                  <a:pt x="25" y="51"/>
                </a:cubicBezTo>
                <a:cubicBezTo>
                  <a:pt x="25" y="52"/>
                  <a:pt x="25" y="53"/>
                  <a:pt x="25" y="54"/>
                </a:cubicBezTo>
                <a:cubicBezTo>
                  <a:pt x="26" y="55"/>
                  <a:pt x="26" y="56"/>
                  <a:pt x="26" y="57"/>
                </a:cubicBezTo>
                <a:cubicBezTo>
                  <a:pt x="27" y="58"/>
                  <a:pt x="27" y="59"/>
                  <a:pt x="27" y="60"/>
                </a:cubicBezTo>
                <a:cubicBezTo>
                  <a:pt x="27" y="60"/>
                  <a:pt x="28" y="62"/>
                  <a:pt x="28" y="63"/>
                </a:cubicBezTo>
                <a:cubicBezTo>
                  <a:pt x="29" y="65"/>
                  <a:pt x="29" y="65"/>
                  <a:pt x="29" y="66"/>
                </a:cubicBezTo>
                <a:cubicBezTo>
                  <a:pt x="33" y="76"/>
                  <a:pt x="40" y="86"/>
                  <a:pt x="50" y="96"/>
                </a:cubicBezTo>
                <a:cubicBezTo>
                  <a:pt x="60" y="106"/>
                  <a:pt x="70" y="113"/>
                  <a:pt x="80" y="117"/>
                </a:cubicBezTo>
                <a:cubicBezTo>
                  <a:pt x="81" y="117"/>
                  <a:pt x="82" y="117"/>
                  <a:pt x="83" y="118"/>
                </a:cubicBezTo>
                <a:cubicBezTo>
                  <a:pt x="85" y="118"/>
                  <a:pt x="86" y="119"/>
                  <a:pt x="86" y="119"/>
                </a:cubicBezTo>
                <a:cubicBezTo>
                  <a:pt x="87" y="119"/>
                  <a:pt x="88" y="119"/>
                  <a:pt x="89" y="120"/>
                </a:cubicBezTo>
                <a:cubicBezTo>
                  <a:pt x="90" y="120"/>
                  <a:pt x="91" y="120"/>
                  <a:pt x="92" y="121"/>
                </a:cubicBezTo>
                <a:cubicBezTo>
                  <a:pt x="93" y="121"/>
                  <a:pt x="94" y="121"/>
                  <a:pt x="95" y="121"/>
                </a:cubicBezTo>
                <a:cubicBezTo>
                  <a:pt x="96" y="121"/>
                  <a:pt x="97" y="121"/>
                  <a:pt x="98" y="121"/>
                </a:cubicBezTo>
                <a:cubicBezTo>
                  <a:pt x="102" y="121"/>
                  <a:pt x="106" y="120"/>
                  <a:pt x="110" y="118"/>
                </a:cubicBezTo>
                <a:cubicBezTo>
                  <a:pt x="115" y="116"/>
                  <a:pt x="118" y="113"/>
                  <a:pt x="119" y="111"/>
                </a:cubicBezTo>
                <a:cubicBezTo>
                  <a:pt x="121" y="107"/>
                  <a:pt x="121" y="104"/>
                  <a:pt x="121" y="10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Freeform 149"/>
          <p:cNvSpPr>
            <a:spLocks/>
          </p:cNvSpPr>
          <p:nvPr/>
        </p:nvSpPr>
        <p:spPr bwMode="auto">
          <a:xfrm>
            <a:off x="6465853" y="2497008"/>
            <a:ext cx="153008" cy="126466"/>
          </a:xfrm>
          <a:custGeom>
            <a:avLst/>
            <a:gdLst>
              <a:gd name="T0" fmla="*/ 149 w 149"/>
              <a:gd name="T1" fmla="*/ 15 h 121"/>
              <a:gd name="T2" fmla="*/ 134 w 149"/>
              <a:gd name="T3" fmla="*/ 31 h 121"/>
              <a:gd name="T4" fmla="*/ 134 w 149"/>
              <a:gd name="T5" fmla="*/ 35 h 121"/>
              <a:gd name="T6" fmla="*/ 131 w 149"/>
              <a:gd name="T7" fmla="*/ 59 h 121"/>
              <a:gd name="T8" fmla="*/ 120 w 149"/>
              <a:gd name="T9" fmla="*/ 83 h 121"/>
              <a:gd name="T10" fmla="*/ 102 w 149"/>
              <a:gd name="T11" fmla="*/ 103 h 121"/>
              <a:gd name="T12" fmla="*/ 78 w 149"/>
              <a:gd name="T13" fmla="*/ 116 h 121"/>
              <a:gd name="T14" fmla="*/ 47 w 149"/>
              <a:gd name="T15" fmla="*/ 121 h 121"/>
              <a:gd name="T16" fmla="*/ 0 w 149"/>
              <a:gd name="T17" fmla="*/ 108 h 121"/>
              <a:gd name="T18" fmla="*/ 8 w 149"/>
              <a:gd name="T19" fmla="*/ 108 h 121"/>
              <a:gd name="T20" fmla="*/ 46 w 149"/>
              <a:gd name="T21" fmla="*/ 95 h 121"/>
              <a:gd name="T22" fmla="*/ 28 w 149"/>
              <a:gd name="T23" fmla="*/ 89 h 121"/>
              <a:gd name="T24" fmla="*/ 17 w 149"/>
              <a:gd name="T25" fmla="*/ 74 h 121"/>
              <a:gd name="T26" fmla="*/ 23 w 149"/>
              <a:gd name="T27" fmla="*/ 74 h 121"/>
              <a:gd name="T28" fmla="*/ 31 w 149"/>
              <a:gd name="T29" fmla="*/ 73 h 121"/>
              <a:gd name="T30" fmla="*/ 13 w 149"/>
              <a:gd name="T31" fmla="*/ 63 h 121"/>
              <a:gd name="T32" fmla="*/ 6 w 149"/>
              <a:gd name="T33" fmla="*/ 43 h 121"/>
              <a:gd name="T34" fmla="*/ 6 w 149"/>
              <a:gd name="T35" fmla="*/ 43 h 121"/>
              <a:gd name="T36" fmla="*/ 20 w 149"/>
              <a:gd name="T37" fmla="*/ 47 h 121"/>
              <a:gd name="T38" fmla="*/ 10 w 149"/>
              <a:gd name="T39" fmla="*/ 36 h 121"/>
              <a:gd name="T40" fmla="*/ 7 w 149"/>
              <a:gd name="T41" fmla="*/ 21 h 121"/>
              <a:gd name="T42" fmla="*/ 11 w 149"/>
              <a:gd name="T43" fmla="*/ 6 h 121"/>
              <a:gd name="T44" fmla="*/ 39 w 149"/>
              <a:gd name="T45" fmla="*/ 29 h 121"/>
              <a:gd name="T46" fmla="*/ 74 w 149"/>
              <a:gd name="T47" fmla="*/ 38 h 121"/>
              <a:gd name="T48" fmla="*/ 73 w 149"/>
              <a:gd name="T49" fmla="*/ 31 h 121"/>
              <a:gd name="T50" fmla="*/ 82 w 149"/>
              <a:gd name="T51" fmla="*/ 9 h 121"/>
              <a:gd name="T52" fmla="*/ 104 w 149"/>
              <a:gd name="T53" fmla="*/ 0 h 121"/>
              <a:gd name="T54" fmla="*/ 126 w 149"/>
              <a:gd name="T55" fmla="*/ 10 h 121"/>
              <a:gd name="T56" fmla="*/ 145 w 149"/>
              <a:gd name="T57" fmla="*/ 3 h 121"/>
              <a:gd name="T58" fmla="*/ 132 w 149"/>
              <a:gd name="T59" fmla="*/ 20 h 121"/>
              <a:gd name="T60" fmla="*/ 149 w 149"/>
              <a:gd name="T61" fmla="*/ 15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49" h="121">
                <a:moveTo>
                  <a:pt x="149" y="15"/>
                </a:moveTo>
                <a:cubicBezTo>
                  <a:pt x="145" y="21"/>
                  <a:pt x="140" y="26"/>
                  <a:pt x="134" y="31"/>
                </a:cubicBezTo>
                <a:cubicBezTo>
                  <a:pt x="134" y="31"/>
                  <a:pt x="134" y="33"/>
                  <a:pt x="134" y="35"/>
                </a:cubicBezTo>
                <a:cubicBezTo>
                  <a:pt x="134" y="43"/>
                  <a:pt x="133" y="51"/>
                  <a:pt x="131" y="59"/>
                </a:cubicBezTo>
                <a:cubicBezTo>
                  <a:pt x="128" y="67"/>
                  <a:pt x="125" y="75"/>
                  <a:pt x="120" y="83"/>
                </a:cubicBezTo>
                <a:cubicBezTo>
                  <a:pt x="115" y="90"/>
                  <a:pt x="109" y="97"/>
                  <a:pt x="102" y="103"/>
                </a:cubicBezTo>
                <a:cubicBezTo>
                  <a:pt x="95" y="108"/>
                  <a:pt x="87" y="113"/>
                  <a:pt x="78" y="116"/>
                </a:cubicBezTo>
                <a:cubicBezTo>
                  <a:pt x="68" y="120"/>
                  <a:pt x="58" y="121"/>
                  <a:pt x="47" y="121"/>
                </a:cubicBezTo>
                <a:cubicBezTo>
                  <a:pt x="30" y="121"/>
                  <a:pt x="15" y="117"/>
                  <a:pt x="0" y="108"/>
                </a:cubicBezTo>
                <a:cubicBezTo>
                  <a:pt x="3" y="108"/>
                  <a:pt x="5" y="108"/>
                  <a:pt x="8" y="108"/>
                </a:cubicBezTo>
                <a:cubicBezTo>
                  <a:pt x="22" y="108"/>
                  <a:pt x="35" y="104"/>
                  <a:pt x="46" y="95"/>
                </a:cubicBezTo>
                <a:cubicBezTo>
                  <a:pt x="39" y="95"/>
                  <a:pt x="33" y="93"/>
                  <a:pt x="28" y="89"/>
                </a:cubicBezTo>
                <a:cubicBezTo>
                  <a:pt x="23" y="85"/>
                  <a:pt x="19" y="80"/>
                  <a:pt x="17" y="74"/>
                </a:cubicBezTo>
                <a:cubicBezTo>
                  <a:pt x="19" y="74"/>
                  <a:pt x="21" y="74"/>
                  <a:pt x="23" y="74"/>
                </a:cubicBezTo>
                <a:cubicBezTo>
                  <a:pt x="26" y="74"/>
                  <a:pt x="28" y="74"/>
                  <a:pt x="31" y="73"/>
                </a:cubicBezTo>
                <a:cubicBezTo>
                  <a:pt x="24" y="72"/>
                  <a:pt x="18" y="68"/>
                  <a:pt x="13" y="63"/>
                </a:cubicBezTo>
                <a:cubicBezTo>
                  <a:pt x="9" y="57"/>
                  <a:pt x="6" y="51"/>
                  <a:pt x="6" y="43"/>
                </a:cubicBezTo>
                <a:cubicBezTo>
                  <a:pt x="6" y="43"/>
                  <a:pt x="6" y="43"/>
                  <a:pt x="6" y="43"/>
                </a:cubicBezTo>
                <a:cubicBezTo>
                  <a:pt x="11" y="45"/>
                  <a:pt x="15" y="47"/>
                  <a:pt x="20" y="47"/>
                </a:cubicBezTo>
                <a:cubicBezTo>
                  <a:pt x="16" y="44"/>
                  <a:pt x="13" y="40"/>
                  <a:pt x="10" y="36"/>
                </a:cubicBezTo>
                <a:cubicBezTo>
                  <a:pt x="8" y="32"/>
                  <a:pt x="7" y="27"/>
                  <a:pt x="7" y="21"/>
                </a:cubicBezTo>
                <a:cubicBezTo>
                  <a:pt x="7" y="16"/>
                  <a:pt x="8" y="11"/>
                  <a:pt x="11" y="6"/>
                </a:cubicBezTo>
                <a:cubicBezTo>
                  <a:pt x="18" y="15"/>
                  <a:pt x="28" y="23"/>
                  <a:pt x="39" y="29"/>
                </a:cubicBezTo>
                <a:cubicBezTo>
                  <a:pt x="50" y="34"/>
                  <a:pt x="61" y="37"/>
                  <a:pt x="74" y="38"/>
                </a:cubicBezTo>
                <a:cubicBezTo>
                  <a:pt x="73" y="36"/>
                  <a:pt x="73" y="33"/>
                  <a:pt x="73" y="31"/>
                </a:cubicBezTo>
                <a:cubicBezTo>
                  <a:pt x="73" y="23"/>
                  <a:pt x="76" y="15"/>
                  <a:pt x="82" y="9"/>
                </a:cubicBezTo>
                <a:cubicBezTo>
                  <a:pt x="88" y="3"/>
                  <a:pt x="95" y="0"/>
                  <a:pt x="104" y="0"/>
                </a:cubicBezTo>
                <a:cubicBezTo>
                  <a:pt x="112" y="0"/>
                  <a:pt x="120" y="4"/>
                  <a:pt x="126" y="10"/>
                </a:cubicBezTo>
                <a:cubicBezTo>
                  <a:pt x="133" y="9"/>
                  <a:pt x="139" y="6"/>
                  <a:pt x="145" y="3"/>
                </a:cubicBezTo>
                <a:cubicBezTo>
                  <a:pt x="143" y="10"/>
                  <a:pt x="138" y="16"/>
                  <a:pt x="132" y="20"/>
                </a:cubicBezTo>
                <a:cubicBezTo>
                  <a:pt x="138" y="19"/>
                  <a:pt x="144" y="17"/>
                  <a:pt x="149" y="1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150"/>
          <p:cNvSpPr>
            <a:spLocks/>
          </p:cNvSpPr>
          <p:nvPr/>
        </p:nvSpPr>
        <p:spPr bwMode="auto">
          <a:xfrm>
            <a:off x="6676631" y="2473589"/>
            <a:ext cx="84311" cy="162376"/>
          </a:xfrm>
          <a:custGeom>
            <a:avLst/>
            <a:gdLst>
              <a:gd name="T0" fmla="*/ 82 w 82"/>
              <a:gd name="T1" fmla="*/ 1 h 158"/>
              <a:gd name="T2" fmla="*/ 82 w 82"/>
              <a:gd name="T3" fmla="*/ 26 h 158"/>
              <a:gd name="T4" fmla="*/ 67 w 82"/>
              <a:gd name="T5" fmla="*/ 26 h 158"/>
              <a:gd name="T6" fmla="*/ 56 w 82"/>
              <a:gd name="T7" fmla="*/ 30 h 158"/>
              <a:gd name="T8" fmla="*/ 53 w 82"/>
              <a:gd name="T9" fmla="*/ 40 h 158"/>
              <a:gd name="T10" fmla="*/ 53 w 82"/>
              <a:gd name="T11" fmla="*/ 58 h 158"/>
              <a:gd name="T12" fmla="*/ 81 w 82"/>
              <a:gd name="T13" fmla="*/ 58 h 158"/>
              <a:gd name="T14" fmla="*/ 77 w 82"/>
              <a:gd name="T15" fmla="*/ 86 h 158"/>
              <a:gd name="T16" fmla="*/ 53 w 82"/>
              <a:gd name="T17" fmla="*/ 86 h 158"/>
              <a:gd name="T18" fmla="*/ 53 w 82"/>
              <a:gd name="T19" fmla="*/ 158 h 158"/>
              <a:gd name="T20" fmla="*/ 24 w 82"/>
              <a:gd name="T21" fmla="*/ 158 h 158"/>
              <a:gd name="T22" fmla="*/ 24 w 82"/>
              <a:gd name="T23" fmla="*/ 86 h 158"/>
              <a:gd name="T24" fmla="*/ 0 w 82"/>
              <a:gd name="T25" fmla="*/ 86 h 158"/>
              <a:gd name="T26" fmla="*/ 0 w 82"/>
              <a:gd name="T27" fmla="*/ 58 h 158"/>
              <a:gd name="T28" fmla="*/ 24 w 82"/>
              <a:gd name="T29" fmla="*/ 58 h 158"/>
              <a:gd name="T30" fmla="*/ 24 w 82"/>
              <a:gd name="T31" fmla="*/ 37 h 158"/>
              <a:gd name="T32" fmla="*/ 34 w 82"/>
              <a:gd name="T33" fmla="*/ 10 h 158"/>
              <a:gd name="T34" fmla="*/ 60 w 82"/>
              <a:gd name="T35" fmla="*/ 0 h 158"/>
              <a:gd name="T36" fmla="*/ 82 w 82"/>
              <a:gd name="T37" fmla="*/ 1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82" h="158">
                <a:moveTo>
                  <a:pt x="82" y="1"/>
                </a:moveTo>
                <a:cubicBezTo>
                  <a:pt x="82" y="26"/>
                  <a:pt x="82" y="26"/>
                  <a:pt x="82" y="26"/>
                </a:cubicBezTo>
                <a:cubicBezTo>
                  <a:pt x="67" y="26"/>
                  <a:pt x="67" y="26"/>
                  <a:pt x="67" y="26"/>
                </a:cubicBezTo>
                <a:cubicBezTo>
                  <a:pt x="62" y="26"/>
                  <a:pt x="58" y="27"/>
                  <a:pt x="56" y="30"/>
                </a:cubicBezTo>
                <a:cubicBezTo>
                  <a:pt x="54" y="32"/>
                  <a:pt x="53" y="35"/>
                  <a:pt x="53" y="40"/>
                </a:cubicBezTo>
                <a:cubicBezTo>
                  <a:pt x="53" y="58"/>
                  <a:pt x="53" y="58"/>
                  <a:pt x="53" y="58"/>
                </a:cubicBezTo>
                <a:cubicBezTo>
                  <a:pt x="81" y="58"/>
                  <a:pt x="81" y="58"/>
                  <a:pt x="81" y="58"/>
                </a:cubicBezTo>
                <a:cubicBezTo>
                  <a:pt x="77" y="86"/>
                  <a:pt x="77" y="86"/>
                  <a:pt x="77" y="86"/>
                </a:cubicBezTo>
                <a:cubicBezTo>
                  <a:pt x="53" y="86"/>
                  <a:pt x="53" y="86"/>
                  <a:pt x="53" y="86"/>
                </a:cubicBezTo>
                <a:cubicBezTo>
                  <a:pt x="53" y="158"/>
                  <a:pt x="53" y="158"/>
                  <a:pt x="53" y="158"/>
                </a:cubicBezTo>
                <a:cubicBezTo>
                  <a:pt x="24" y="158"/>
                  <a:pt x="24" y="158"/>
                  <a:pt x="24" y="158"/>
                </a:cubicBezTo>
                <a:cubicBezTo>
                  <a:pt x="24" y="86"/>
                  <a:pt x="24" y="86"/>
                  <a:pt x="24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58"/>
                  <a:pt x="0" y="58"/>
                  <a:pt x="0" y="58"/>
                </a:cubicBezTo>
                <a:cubicBezTo>
                  <a:pt x="24" y="58"/>
                  <a:pt x="24" y="58"/>
                  <a:pt x="24" y="58"/>
                </a:cubicBezTo>
                <a:cubicBezTo>
                  <a:pt x="24" y="37"/>
                  <a:pt x="24" y="37"/>
                  <a:pt x="24" y="37"/>
                </a:cubicBezTo>
                <a:cubicBezTo>
                  <a:pt x="24" y="25"/>
                  <a:pt x="27" y="16"/>
                  <a:pt x="34" y="10"/>
                </a:cubicBezTo>
                <a:cubicBezTo>
                  <a:pt x="41" y="3"/>
                  <a:pt x="49" y="0"/>
                  <a:pt x="60" y="0"/>
                </a:cubicBezTo>
                <a:cubicBezTo>
                  <a:pt x="69" y="0"/>
                  <a:pt x="77" y="1"/>
                  <a:pt x="82" y="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151"/>
          <p:cNvSpPr>
            <a:spLocks/>
          </p:cNvSpPr>
          <p:nvPr/>
        </p:nvSpPr>
        <p:spPr bwMode="auto">
          <a:xfrm>
            <a:off x="6809342" y="2484519"/>
            <a:ext cx="151447" cy="148324"/>
          </a:xfrm>
          <a:custGeom>
            <a:avLst/>
            <a:gdLst>
              <a:gd name="T0" fmla="*/ 146 w 146"/>
              <a:gd name="T1" fmla="*/ 73 h 142"/>
              <a:gd name="T2" fmla="*/ 132 w 146"/>
              <a:gd name="T3" fmla="*/ 116 h 142"/>
              <a:gd name="T4" fmla="*/ 96 w 146"/>
              <a:gd name="T5" fmla="*/ 142 h 142"/>
              <a:gd name="T6" fmla="*/ 92 w 146"/>
              <a:gd name="T7" fmla="*/ 141 h 142"/>
              <a:gd name="T8" fmla="*/ 91 w 146"/>
              <a:gd name="T9" fmla="*/ 138 h 142"/>
              <a:gd name="T10" fmla="*/ 91 w 146"/>
              <a:gd name="T11" fmla="*/ 118 h 142"/>
              <a:gd name="T12" fmla="*/ 86 w 146"/>
              <a:gd name="T13" fmla="*/ 105 h 142"/>
              <a:gd name="T14" fmla="*/ 96 w 146"/>
              <a:gd name="T15" fmla="*/ 103 h 142"/>
              <a:gd name="T16" fmla="*/ 105 w 146"/>
              <a:gd name="T17" fmla="*/ 100 h 142"/>
              <a:gd name="T18" fmla="*/ 112 w 146"/>
              <a:gd name="T19" fmla="*/ 93 h 142"/>
              <a:gd name="T20" fmla="*/ 117 w 146"/>
              <a:gd name="T21" fmla="*/ 83 h 142"/>
              <a:gd name="T22" fmla="*/ 119 w 146"/>
              <a:gd name="T23" fmla="*/ 69 h 142"/>
              <a:gd name="T24" fmla="*/ 112 w 146"/>
              <a:gd name="T25" fmla="*/ 50 h 142"/>
              <a:gd name="T26" fmla="*/ 111 w 146"/>
              <a:gd name="T27" fmla="*/ 30 h 142"/>
              <a:gd name="T28" fmla="*/ 104 w 146"/>
              <a:gd name="T29" fmla="*/ 31 h 142"/>
              <a:gd name="T30" fmla="*/ 95 w 146"/>
              <a:gd name="T31" fmla="*/ 36 h 142"/>
              <a:gd name="T32" fmla="*/ 91 w 146"/>
              <a:gd name="T33" fmla="*/ 38 h 142"/>
              <a:gd name="T34" fmla="*/ 73 w 146"/>
              <a:gd name="T35" fmla="*/ 35 h 142"/>
              <a:gd name="T36" fmla="*/ 55 w 146"/>
              <a:gd name="T37" fmla="*/ 38 h 142"/>
              <a:gd name="T38" fmla="*/ 51 w 146"/>
              <a:gd name="T39" fmla="*/ 35 h 142"/>
              <a:gd name="T40" fmla="*/ 43 w 146"/>
              <a:gd name="T41" fmla="*/ 32 h 142"/>
              <a:gd name="T42" fmla="*/ 35 w 146"/>
              <a:gd name="T43" fmla="*/ 30 h 142"/>
              <a:gd name="T44" fmla="*/ 34 w 146"/>
              <a:gd name="T45" fmla="*/ 50 h 142"/>
              <a:gd name="T46" fmla="*/ 27 w 146"/>
              <a:gd name="T47" fmla="*/ 69 h 142"/>
              <a:gd name="T48" fmla="*/ 29 w 146"/>
              <a:gd name="T49" fmla="*/ 83 h 142"/>
              <a:gd name="T50" fmla="*/ 34 w 146"/>
              <a:gd name="T51" fmla="*/ 93 h 142"/>
              <a:gd name="T52" fmla="*/ 41 w 146"/>
              <a:gd name="T53" fmla="*/ 100 h 142"/>
              <a:gd name="T54" fmla="*/ 50 w 146"/>
              <a:gd name="T55" fmla="*/ 103 h 142"/>
              <a:gd name="T56" fmla="*/ 60 w 146"/>
              <a:gd name="T57" fmla="*/ 105 h 142"/>
              <a:gd name="T58" fmla="*/ 55 w 146"/>
              <a:gd name="T59" fmla="*/ 115 h 142"/>
              <a:gd name="T60" fmla="*/ 51 w 146"/>
              <a:gd name="T61" fmla="*/ 116 h 142"/>
              <a:gd name="T62" fmla="*/ 46 w 146"/>
              <a:gd name="T63" fmla="*/ 117 h 142"/>
              <a:gd name="T64" fmla="*/ 39 w 146"/>
              <a:gd name="T65" fmla="*/ 115 h 142"/>
              <a:gd name="T66" fmla="*/ 34 w 146"/>
              <a:gd name="T67" fmla="*/ 109 h 142"/>
              <a:gd name="T68" fmla="*/ 30 w 146"/>
              <a:gd name="T69" fmla="*/ 104 h 142"/>
              <a:gd name="T70" fmla="*/ 25 w 146"/>
              <a:gd name="T71" fmla="*/ 102 h 142"/>
              <a:gd name="T72" fmla="*/ 23 w 146"/>
              <a:gd name="T73" fmla="*/ 101 h 142"/>
              <a:gd name="T74" fmla="*/ 20 w 146"/>
              <a:gd name="T75" fmla="*/ 102 h 142"/>
              <a:gd name="T76" fmla="*/ 20 w 146"/>
              <a:gd name="T77" fmla="*/ 103 h 142"/>
              <a:gd name="T78" fmla="*/ 21 w 146"/>
              <a:gd name="T79" fmla="*/ 104 h 142"/>
              <a:gd name="T80" fmla="*/ 22 w 146"/>
              <a:gd name="T81" fmla="*/ 105 h 142"/>
              <a:gd name="T82" fmla="*/ 23 w 146"/>
              <a:gd name="T83" fmla="*/ 106 h 142"/>
              <a:gd name="T84" fmla="*/ 27 w 146"/>
              <a:gd name="T85" fmla="*/ 109 h 142"/>
              <a:gd name="T86" fmla="*/ 30 w 146"/>
              <a:gd name="T87" fmla="*/ 114 h 142"/>
              <a:gd name="T88" fmla="*/ 31 w 146"/>
              <a:gd name="T89" fmla="*/ 116 h 142"/>
              <a:gd name="T90" fmla="*/ 35 w 146"/>
              <a:gd name="T91" fmla="*/ 122 h 142"/>
              <a:gd name="T92" fmla="*/ 41 w 146"/>
              <a:gd name="T93" fmla="*/ 125 h 142"/>
              <a:gd name="T94" fmla="*/ 48 w 146"/>
              <a:gd name="T95" fmla="*/ 126 h 142"/>
              <a:gd name="T96" fmla="*/ 53 w 146"/>
              <a:gd name="T97" fmla="*/ 125 h 142"/>
              <a:gd name="T98" fmla="*/ 55 w 146"/>
              <a:gd name="T99" fmla="*/ 125 h 142"/>
              <a:gd name="T100" fmla="*/ 55 w 146"/>
              <a:gd name="T101" fmla="*/ 133 h 142"/>
              <a:gd name="T102" fmla="*/ 55 w 146"/>
              <a:gd name="T103" fmla="*/ 138 h 142"/>
              <a:gd name="T104" fmla="*/ 54 w 146"/>
              <a:gd name="T105" fmla="*/ 141 h 142"/>
              <a:gd name="T106" fmla="*/ 50 w 146"/>
              <a:gd name="T107" fmla="*/ 142 h 142"/>
              <a:gd name="T108" fmla="*/ 14 w 146"/>
              <a:gd name="T109" fmla="*/ 116 h 142"/>
              <a:gd name="T110" fmla="*/ 0 w 146"/>
              <a:gd name="T111" fmla="*/ 73 h 142"/>
              <a:gd name="T112" fmla="*/ 10 w 146"/>
              <a:gd name="T113" fmla="*/ 36 h 142"/>
              <a:gd name="T114" fmla="*/ 37 w 146"/>
              <a:gd name="T115" fmla="*/ 10 h 142"/>
              <a:gd name="T116" fmla="*/ 73 w 146"/>
              <a:gd name="T117" fmla="*/ 0 h 142"/>
              <a:gd name="T118" fmla="*/ 110 w 146"/>
              <a:gd name="T119" fmla="*/ 10 h 142"/>
              <a:gd name="T120" fmla="*/ 136 w 146"/>
              <a:gd name="T121" fmla="*/ 36 h 142"/>
              <a:gd name="T122" fmla="*/ 146 w 146"/>
              <a:gd name="T123" fmla="*/ 7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6" h="142">
                <a:moveTo>
                  <a:pt x="146" y="73"/>
                </a:moveTo>
                <a:cubicBezTo>
                  <a:pt x="146" y="89"/>
                  <a:pt x="141" y="103"/>
                  <a:pt x="132" y="116"/>
                </a:cubicBezTo>
                <a:cubicBezTo>
                  <a:pt x="123" y="128"/>
                  <a:pt x="111" y="137"/>
                  <a:pt x="96" y="142"/>
                </a:cubicBezTo>
                <a:cubicBezTo>
                  <a:pt x="94" y="142"/>
                  <a:pt x="93" y="142"/>
                  <a:pt x="92" y="141"/>
                </a:cubicBezTo>
                <a:cubicBezTo>
                  <a:pt x="92" y="140"/>
                  <a:pt x="91" y="140"/>
                  <a:pt x="91" y="138"/>
                </a:cubicBezTo>
                <a:cubicBezTo>
                  <a:pt x="91" y="118"/>
                  <a:pt x="91" y="118"/>
                  <a:pt x="91" y="118"/>
                </a:cubicBezTo>
                <a:cubicBezTo>
                  <a:pt x="91" y="112"/>
                  <a:pt x="90" y="108"/>
                  <a:pt x="86" y="105"/>
                </a:cubicBezTo>
                <a:cubicBezTo>
                  <a:pt x="90" y="105"/>
                  <a:pt x="93" y="104"/>
                  <a:pt x="96" y="103"/>
                </a:cubicBezTo>
                <a:cubicBezTo>
                  <a:pt x="99" y="103"/>
                  <a:pt x="102" y="101"/>
                  <a:pt x="105" y="100"/>
                </a:cubicBezTo>
                <a:cubicBezTo>
                  <a:pt x="108" y="98"/>
                  <a:pt x="110" y="96"/>
                  <a:pt x="112" y="93"/>
                </a:cubicBezTo>
                <a:cubicBezTo>
                  <a:pt x="115" y="91"/>
                  <a:pt x="116" y="88"/>
                  <a:pt x="117" y="83"/>
                </a:cubicBezTo>
                <a:cubicBezTo>
                  <a:pt x="119" y="79"/>
                  <a:pt x="119" y="75"/>
                  <a:pt x="119" y="69"/>
                </a:cubicBezTo>
                <a:cubicBezTo>
                  <a:pt x="119" y="62"/>
                  <a:pt x="117" y="55"/>
                  <a:pt x="112" y="50"/>
                </a:cubicBezTo>
                <a:cubicBezTo>
                  <a:pt x="114" y="44"/>
                  <a:pt x="114" y="38"/>
                  <a:pt x="111" y="30"/>
                </a:cubicBezTo>
                <a:cubicBezTo>
                  <a:pt x="109" y="30"/>
                  <a:pt x="107" y="30"/>
                  <a:pt x="104" y="31"/>
                </a:cubicBezTo>
                <a:cubicBezTo>
                  <a:pt x="100" y="33"/>
                  <a:pt x="97" y="34"/>
                  <a:pt x="95" y="36"/>
                </a:cubicBezTo>
                <a:cubicBezTo>
                  <a:pt x="91" y="38"/>
                  <a:pt x="91" y="38"/>
                  <a:pt x="91" y="38"/>
                </a:cubicBezTo>
                <a:cubicBezTo>
                  <a:pt x="85" y="36"/>
                  <a:pt x="79" y="35"/>
                  <a:pt x="73" y="35"/>
                </a:cubicBezTo>
                <a:cubicBezTo>
                  <a:pt x="67" y="35"/>
                  <a:pt x="61" y="36"/>
                  <a:pt x="55" y="38"/>
                </a:cubicBezTo>
                <a:cubicBezTo>
                  <a:pt x="54" y="37"/>
                  <a:pt x="53" y="36"/>
                  <a:pt x="51" y="35"/>
                </a:cubicBezTo>
                <a:cubicBezTo>
                  <a:pt x="49" y="34"/>
                  <a:pt x="47" y="33"/>
                  <a:pt x="43" y="32"/>
                </a:cubicBezTo>
                <a:cubicBezTo>
                  <a:pt x="39" y="30"/>
                  <a:pt x="37" y="30"/>
                  <a:pt x="35" y="30"/>
                </a:cubicBezTo>
                <a:cubicBezTo>
                  <a:pt x="32" y="38"/>
                  <a:pt x="32" y="44"/>
                  <a:pt x="34" y="50"/>
                </a:cubicBezTo>
                <a:cubicBezTo>
                  <a:pt x="29" y="55"/>
                  <a:pt x="27" y="62"/>
                  <a:pt x="27" y="69"/>
                </a:cubicBezTo>
                <a:cubicBezTo>
                  <a:pt x="27" y="75"/>
                  <a:pt x="27" y="79"/>
                  <a:pt x="29" y="83"/>
                </a:cubicBezTo>
                <a:cubicBezTo>
                  <a:pt x="30" y="87"/>
                  <a:pt x="32" y="91"/>
                  <a:pt x="34" y="93"/>
                </a:cubicBezTo>
                <a:cubicBezTo>
                  <a:pt x="36" y="96"/>
                  <a:pt x="38" y="98"/>
                  <a:pt x="41" y="100"/>
                </a:cubicBezTo>
                <a:cubicBezTo>
                  <a:pt x="44" y="101"/>
                  <a:pt x="47" y="103"/>
                  <a:pt x="50" y="103"/>
                </a:cubicBezTo>
                <a:cubicBezTo>
                  <a:pt x="53" y="104"/>
                  <a:pt x="56" y="105"/>
                  <a:pt x="60" y="105"/>
                </a:cubicBezTo>
                <a:cubicBezTo>
                  <a:pt x="57" y="107"/>
                  <a:pt x="56" y="111"/>
                  <a:pt x="55" y="115"/>
                </a:cubicBezTo>
                <a:cubicBezTo>
                  <a:pt x="54" y="115"/>
                  <a:pt x="52" y="116"/>
                  <a:pt x="51" y="116"/>
                </a:cubicBezTo>
                <a:cubicBezTo>
                  <a:pt x="49" y="116"/>
                  <a:pt x="48" y="117"/>
                  <a:pt x="46" y="117"/>
                </a:cubicBezTo>
                <a:cubicBezTo>
                  <a:pt x="43" y="117"/>
                  <a:pt x="41" y="116"/>
                  <a:pt x="39" y="115"/>
                </a:cubicBezTo>
                <a:cubicBezTo>
                  <a:pt x="37" y="113"/>
                  <a:pt x="36" y="111"/>
                  <a:pt x="34" y="109"/>
                </a:cubicBezTo>
                <a:cubicBezTo>
                  <a:pt x="33" y="107"/>
                  <a:pt x="31" y="105"/>
                  <a:pt x="30" y="104"/>
                </a:cubicBezTo>
                <a:cubicBezTo>
                  <a:pt x="28" y="103"/>
                  <a:pt x="26" y="102"/>
                  <a:pt x="25" y="102"/>
                </a:cubicBezTo>
                <a:cubicBezTo>
                  <a:pt x="23" y="101"/>
                  <a:pt x="23" y="101"/>
                  <a:pt x="23" y="101"/>
                </a:cubicBezTo>
                <a:cubicBezTo>
                  <a:pt x="22" y="101"/>
                  <a:pt x="21" y="101"/>
                  <a:pt x="20" y="102"/>
                </a:cubicBezTo>
                <a:cubicBezTo>
                  <a:pt x="20" y="102"/>
                  <a:pt x="20" y="102"/>
                  <a:pt x="20" y="103"/>
                </a:cubicBezTo>
                <a:cubicBezTo>
                  <a:pt x="20" y="103"/>
                  <a:pt x="20" y="104"/>
                  <a:pt x="21" y="104"/>
                </a:cubicBezTo>
                <a:cubicBezTo>
                  <a:pt x="21" y="104"/>
                  <a:pt x="21" y="105"/>
                  <a:pt x="22" y="105"/>
                </a:cubicBezTo>
                <a:cubicBezTo>
                  <a:pt x="23" y="106"/>
                  <a:pt x="23" y="106"/>
                  <a:pt x="23" y="106"/>
                </a:cubicBezTo>
                <a:cubicBezTo>
                  <a:pt x="24" y="106"/>
                  <a:pt x="25" y="107"/>
                  <a:pt x="27" y="109"/>
                </a:cubicBezTo>
                <a:cubicBezTo>
                  <a:pt x="28" y="111"/>
                  <a:pt x="29" y="113"/>
                  <a:pt x="30" y="114"/>
                </a:cubicBezTo>
                <a:cubicBezTo>
                  <a:pt x="31" y="116"/>
                  <a:pt x="31" y="116"/>
                  <a:pt x="31" y="116"/>
                </a:cubicBezTo>
                <a:cubicBezTo>
                  <a:pt x="31" y="119"/>
                  <a:pt x="33" y="121"/>
                  <a:pt x="35" y="122"/>
                </a:cubicBezTo>
                <a:cubicBezTo>
                  <a:pt x="37" y="124"/>
                  <a:pt x="39" y="124"/>
                  <a:pt x="41" y="125"/>
                </a:cubicBezTo>
                <a:cubicBezTo>
                  <a:pt x="43" y="125"/>
                  <a:pt x="46" y="126"/>
                  <a:pt x="48" y="126"/>
                </a:cubicBezTo>
                <a:cubicBezTo>
                  <a:pt x="50" y="126"/>
                  <a:pt x="51" y="125"/>
                  <a:pt x="53" y="125"/>
                </a:cubicBezTo>
                <a:cubicBezTo>
                  <a:pt x="55" y="125"/>
                  <a:pt x="55" y="125"/>
                  <a:pt x="55" y="125"/>
                </a:cubicBezTo>
                <a:cubicBezTo>
                  <a:pt x="55" y="127"/>
                  <a:pt x="55" y="130"/>
                  <a:pt x="55" y="133"/>
                </a:cubicBezTo>
                <a:cubicBezTo>
                  <a:pt x="55" y="136"/>
                  <a:pt x="55" y="138"/>
                  <a:pt x="55" y="138"/>
                </a:cubicBezTo>
                <a:cubicBezTo>
                  <a:pt x="55" y="140"/>
                  <a:pt x="55" y="140"/>
                  <a:pt x="54" y="141"/>
                </a:cubicBezTo>
                <a:cubicBezTo>
                  <a:pt x="53" y="142"/>
                  <a:pt x="52" y="142"/>
                  <a:pt x="50" y="142"/>
                </a:cubicBezTo>
                <a:cubicBezTo>
                  <a:pt x="35" y="137"/>
                  <a:pt x="24" y="128"/>
                  <a:pt x="14" y="116"/>
                </a:cubicBezTo>
                <a:cubicBezTo>
                  <a:pt x="5" y="103"/>
                  <a:pt x="0" y="89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6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10" y="10"/>
                </a:cubicBezTo>
                <a:cubicBezTo>
                  <a:pt x="121" y="17"/>
                  <a:pt x="129" y="25"/>
                  <a:pt x="136" y="36"/>
                </a:cubicBezTo>
                <a:cubicBezTo>
                  <a:pt x="142" y="48"/>
                  <a:pt x="146" y="60"/>
                  <a:pt x="146" y="7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Freeform 152"/>
          <p:cNvSpPr>
            <a:spLocks/>
          </p:cNvSpPr>
          <p:nvPr/>
        </p:nvSpPr>
        <p:spPr bwMode="auto">
          <a:xfrm>
            <a:off x="7002944" y="2484519"/>
            <a:ext cx="163937" cy="138956"/>
          </a:xfrm>
          <a:custGeom>
            <a:avLst/>
            <a:gdLst>
              <a:gd name="T0" fmla="*/ 158 w 158"/>
              <a:gd name="T1" fmla="*/ 43 h 133"/>
              <a:gd name="T2" fmla="*/ 158 w 158"/>
              <a:gd name="T3" fmla="*/ 67 h 133"/>
              <a:gd name="T4" fmla="*/ 156 w 158"/>
              <a:gd name="T5" fmla="*/ 71 h 133"/>
              <a:gd name="T6" fmla="*/ 152 w 158"/>
              <a:gd name="T7" fmla="*/ 73 h 133"/>
              <a:gd name="T8" fmla="*/ 145 w 158"/>
              <a:gd name="T9" fmla="*/ 73 h 133"/>
              <a:gd name="T10" fmla="*/ 141 w 158"/>
              <a:gd name="T11" fmla="*/ 71 h 133"/>
              <a:gd name="T12" fmla="*/ 139 w 158"/>
              <a:gd name="T13" fmla="*/ 67 h 133"/>
              <a:gd name="T14" fmla="*/ 139 w 158"/>
              <a:gd name="T15" fmla="*/ 43 h 133"/>
              <a:gd name="T16" fmla="*/ 132 w 158"/>
              <a:gd name="T17" fmla="*/ 26 h 133"/>
              <a:gd name="T18" fmla="*/ 115 w 158"/>
              <a:gd name="T19" fmla="*/ 18 h 133"/>
              <a:gd name="T20" fmla="*/ 98 w 158"/>
              <a:gd name="T21" fmla="*/ 26 h 133"/>
              <a:gd name="T22" fmla="*/ 91 w 158"/>
              <a:gd name="T23" fmla="*/ 43 h 133"/>
              <a:gd name="T24" fmla="*/ 91 w 158"/>
              <a:gd name="T25" fmla="*/ 61 h 133"/>
              <a:gd name="T26" fmla="*/ 100 w 158"/>
              <a:gd name="T27" fmla="*/ 61 h 133"/>
              <a:gd name="T28" fmla="*/ 107 w 158"/>
              <a:gd name="T29" fmla="*/ 63 h 133"/>
              <a:gd name="T30" fmla="*/ 109 w 158"/>
              <a:gd name="T31" fmla="*/ 70 h 133"/>
              <a:gd name="T32" fmla="*/ 109 w 158"/>
              <a:gd name="T33" fmla="*/ 124 h 133"/>
              <a:gd name="T34" fmla="*/ 107 w 158"/>
              <a:gd name="T35" fmla="*/ 131 h 133"/>
              <a:gd name="T36" fmla="*/ 100 w 158"/>
              <a:gd name="T37" fmla="*/ 133 h 133"/>
              <a:gd name="T38" fmla="*/ 9 w 158"/>
              <a:gd name="T39" fmla="*/ 133 h 133"/>
              <a:gd name="T40" fmla="*/ 3 w 158"/>
              <a:gd name="T41" fmla="*/ 131 h 133"/>
              <a:gd name="T42" fmla="*/ 0 w 158"/>
              <a:gd name="T43" fmla="*/ 124 h 133"/>
              <a:gd name="T44" fmla="*/ 0 w 158"/>
              <a:gd name="T45" fmla="*/ 70 h 133"/>
              <a:gd name="T46" fmla="*/ 3 w 158"/>
              <a:gd name="T47" fmla="*/ 63 h 133"/>
              <a:gd name="T48" fmla="*/ 9 w 158"/>
              <a:gd name="T49" fmla="*/ 61 h 133"/>
              <a:gd name="T50" fmla="*/ 73 w 158"/>
              <a:gd name="T51" fmla="*/ 61 h 133"/>
              <a:gd name="T52" fmla="*/ 73 w 158"/>
              <a:gd name="T53" fmla="*/ 43 h 133"/>
              <a:gd name="T54" fmla="*/ 85 w 158"/>
              <a:gd name="T55" fmla="*/ 13 h 133"/>
              <a:gd name="T56" fmla="*/ 115 w 158"/>
              <a:gd name="T57" fmla="*/ 0 h 133"/>
              <a:gd name="T58" fmla="*/ 145 w 158"/>
              <a:gd name="T59" fmla="*/ 13 h 133"/>
              <a:gd name="T60" fmla="*/ 158 w 158"/>
              <a:gd name="T61" fmla="*/ 43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58" h="133">
                <a:moveTo>
                  <a:pt x="158" y="43"/>
                </a:moveTo>
                <a:cubicBezTo>
                  <a:pt x="158" y="67"/>
                  <a:pt x="158" y="67"/>
                  <a:pt x="158" y="67"/>
                </a:cubicBezTo>
                <a:cubicBezTo>
                  <a:pt x="158" y="69"/>
                  <a:pt x="157" y="70"/>
                  <a:pt x="156" y="71"/>
                </a:cubicBezTo>
                <a:cubicBezTo>
                  <a:pt x="155" y="72"/>
                  <a:pt x="153" y="73"/>
                  <a:pt x="152" y="73"/>
                </a:cubicBezTo>
                <a:cubicBezTo>
                  <a:pt x="145" y="73"/>
                  <a:pt x="145" y="73"/>
                  <a:pt x="145" y="73"/>
                </a:cubicBezTo>
                <a:cubicBezTo>
                  <a:pt x="144" y="73"/>
                  <a:pt x="142" y="72"/>
                  <a:pt x="141" y="71"/>
                </a:cubicBezTo>
                <a:cubicBezTo>
                  <a:pt x="140" y="70"/>
                  <a:pt x="139" y="69"/>
                  <a:pt x="139" y="67"/>
                </a:cubicBezTo>
                <a:cubicBezTo>
                  <a:pt x="139" y="43"/>
                  <a:pt x="139" y="43"/>
                  <a:pt x="139" y="43"/>
                </a:cubicBezTo>
                <a:cubicBezTo>
                  <a:pt x="139" y="36"/>
                  <a:pt x="137" y="30"/>
                  <a:pt x="132" y="26"/>
                </a:cubicBezTo>
                <a:cubicBezTo>
                  <a:pt x="128" y="21"/>
                  <a:pt x="122" y="18"/>
                  <a:pt x="115" y="18"/>
                </a:cubicBezTo>
                <a:cubicBezTo>
                  <a:pt x="109" y="18"/>
                  <a:pt x="103" y="21"/>
                  <a:pt x="98" y="26"/>
                </a:cubicBezTo>
                <a:cubicBezTo>
                  <a:pt x="93" y="30"/>
                  <a:pt x="91" y="36"/>
                  <a:pt x="91" y="43"/>
                </a:cubicBezTo>
                <a:cubicBezTo>
                  <a:pt x="91" y="61"/>
                  <a:pt x="91" y="61"/>
                  <a:pt x="91" y="61"/>
                </a:cubicBezTo>
                <a:cubicBezTo>
                  <a:pt x="100" y="61"/>
                  <a:pt x="100" y="61"/>
                  <a:pt x="100" y="61"/>
                </a:cubicBezTo>
                <a:cubicBezTo>
                  <a:pt x="103" y="61"/>
                  <a:pt x="105" y="62"/>
                  <a:pt x="107" y="63"/>
                </a:cubicBezTo>
                <a:cubicBezTo>
                  <a:pt x="108" y="65"/>
                  <a:pt x="109" y="67"/>
                  <a:pt x="109" y="70"/>
                </a:cubicBezTo>
                <a:cubicBezTo>
                  <a:pt x="109" y="124"/>
                  <a:pt x="109" y="124"/>
                  <a:pt x="109" y="124"/>
                </a:cubicBezTo>
                <a:cubicBezTo>
                  <a:pt x="109" y="127"/>
                  <a:pt x="108" y="129"/>
                  <a:pt x="107" y="131"/>
                </a:cubicBezTo>
                <a:cubicBezTo>
                  <a:pt x="105" y="133"/>
                  <a:pt x="103" y="133"/>
                  <a:pt x="100" y="133"/>
                </a:cubicBezTo>
                <a:cubicBezTo>
                  <a:pt x="9" y="133"/>
                  <a:pt x="9" y="133"/>
                  <a:pt x="9" y="133"/>
                </a:cubicBezTo>
                <a:cubicBezTo>
                  <a:pt x="7" y="133"/>
                  <a:pt x="5" y="133"/>
                  <a:pt x="3" y="131"/>
                </a:cubicBezTo>
                <a:cubicBezTo>
                  <a:pt x="1" y="129"/>
                  <a:pt x="0" y="127"/>
                  <a:pt x="0" y="124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67"/>
                  <a:pt x="1" y="65"/>
                  <a:pt x="3" y="63"/>
                </a:cubicBezTo>
                <a:cubicBezTo>
                  <a:pt x="5" y="62"/>
                  <a:pt x="7" y="61"/>
                  <a:pt x="9" y="61"/>
                </a:cubicBezTo>
                <a:cubicBezTo>
                  <a:pt x="73" y="61"/>
                  <a:pt x="73" y="61"/>
                  <a:pt x="73" y="61"/>
                </a:cubicBezTo>
                <a:cubicBezTo>
                  <a:pt x="73" y="43"/>
                  <a:pt x="73" y="43"/>
                  <a:pt x="73" y="43"/>
                </a:cubicBezTo>
                <a:cubicBezTo>
                  <a:pt x="73" y="31"/>
                  <a:pt x="77" y="21"/>
                  <a:pt x="85" y="13"/>
                </a:cubicBezTo>
                <a:cubicBezTo>
                  <a:pt x="94" y="4"/>
                  <a:pt x="104" y="0"/>
                  <a:pt x="115" y="0"/>
                </a:cubicBezTo>
                <a:cubicBezTo>
                  <a:pt x="127" y="0"/>
                  <a:pt x="137" y="4"/>
                  <a:pt x="145" y="13"/>
                </a:cubicBezTo>
                <a:cubicBezTo>
                  <a:pt x="153" y="21"/>
                  <a:pt x="158" y="31"/>
                  <a:pt x="158" y="4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Freeform 153"/>
          <p:cNvSpPr>
            <a:spLocks noEditPoints="1"/>
          </p:cNvSpPr>
          <p:nvPr/>
        </p:nvSpPr>
        <p:spPr bwMode="auto">
          <a:xfrm>
            <a:off x="7209035" y="2484519"/>
            <a:ext cx="188918" cy="151447"/>
          </a:xfrm>
          <a:custGeom>
            <a:avLst/>
            <a:gdLst>
              <a:gd name="T0" fmla="*/ 167 w 182"/>
              <a:gd name="T1" fmla="*/ 0 h 146"/>
              <a:gd name="T2" fmla="*/ 177 w 182"/>
              <a:gd name="T3" fmla="*/ 5 h 146"/>
              <a:gd name="T4" fmla="*/ 182 w 182"/>
              <a:gd name="T5" fmla="*/ 15 h 146"/>
              <a:gd name="T6" fmla="*/ 182 w 182"/>
              <a:gd name="T7" fmla="*/ 130 h 146"/>
              <a:gd name="T8" fmla="*/ 177 w 182"/>
              <a:gd name="T9" fmla="*/ 141 h 146"/>
              <a:gd name="T10" fmla="*/ 167 w 182"/>
              <a:gd name="T11" fmla="*/ 146 h 146"/>
              <a:gd name="T12" fmla="*/ 15 w 182"/>
              <a:gd name="T13" fmla="*/ 146 h 146"/>
              <a:gd name="T14" fmla="*/ 5 w 182"/>
              <a:gd name="T15" fmla="*/ 141 h 146"/>
              <a:gd name="T16" fmla="*/ 0 w 182"/>
              <a:gd name="T17" fmla="*/ 130 h 146"/>
              <a:gd name="T18" fmla="*/ 0 w 182"/>
              <a:gd name="T19" fmla="*/ 15 h 146"/>
              <a:gd name="T20" fmla="*/ 5 w 182"/>
              <a:gd name="T21" fmla="*/ 5 h 146"/>
              <a:gd name="T22" fmla="*/ 15 w 182"/>
              <a:gd name="T23" fmla="*/ 0 h 146"/>
              <a:gd name="T24" fmla="*/ 167 w 182"/>
              <a:gd name="T25" fmla="*/ 0 h 146"/>
              <a:gd name="T26" fmla="*/ 15 w 182"/>
              <a:gd name="T27" fmla="*/ 12 h 146"/>
              <a:gd name="T28" fmla="*/ 13 w 182"/>
              <a:gd name="T29" fmla="*/ 13 h 146"/>
              <a:gd name="T30" fmla="*/ 12 w 182"/>
              <a:gd name="T31" fmla="*/ 15 h 146"/>
              <a:gd name="T32" fmla="*/ 12 w 182"/>
              <a:gd name="T33" fmla="*/ 37 h 146"/>
              <a:gd name="T34" fmla="*/ 170 w 182"/>
              <a:gd name="T35" fmla="*/ 37 h 146"/>
              <a:gd name="T36" fmla="*/ 170 w 182"/>
              <a:gd name="T37" fmla="*/ 15 h 146"/>
              <a:gd name="T38" fmla="*/ 169 w 182"/>
              <a:gd name="T39" fmla="*/ 13 h 146"/>
              <a:gd name="T40" fmla="*/ 167 w 182"/>
              <a:gd name="T41" fmla="*/ 12 h 146"/>
              <a:gd name="T42" fmla="*/ 15 w 182"/>
              <a:gd name="T43" fmla="*/ 12 h 146"/>
              <a:gd name="T44" fmla="*/ 167 w 182"/>
              <a:gd name="T45" fmla="*/ 133 h 146"/>
              <a:gd name="T46" fmla="*/ 169 w 182"/>
              <a:gd name="T47" fmla="*/ 133 h 146"/>
              <a:gd name="T48" fmla="*/ 170 w 182"/>
              <a:gd name="T49" fmla="*/ 130 h 146"/>
              <a:gd name="T50" fmla="*/ 170 w 182"/>
              <a:gd name="T51" fmla="*/ 73 h 146"/>
              <a:gd name="T52" fmla="*/ 12 w 182"/>
              <a:gd name="T53" fmla="*/ 73 h 146"/>
              <a:gd name="T54" fmla="*/ 12 w 182"/>
              <a:gd name="T55" fmla="*/ 130 h 146"/>
              <a:gd name="T56" fmla="*/ 13 w 182"/>
              <a:gd name="T57" fmla="*/ 133 h 146"/>
              <a:gd name="T58" fmla="*/ 15 w 182"/>
              <a:gd name="T59" fmla="*/ 133 h 146"/>
              <a:gd name="T60" fmla="*/ 167 w 182"/>
              <a:gd name="T61" fmla="*/ 133 h 146"/>
              <a:gd name="T62" fmla="*/ 24 w 182"/>
              <a:gd name="T63" fmla="*/ 121 h 146"/>
              <a:gd name="T64" fmla="*/ 24 w 182"/>
              <a:gd name="T65" fmla="*/ 109 h 146"/>
              <a:gd name="T66" fmla="*/ 49 w 182"/>
              <a:gd name="T67" fmla="*/ 109 h 146"/>
              <a:gd name="T68" fmla="*/ 49 w 182"/>
              <a:gd name="T69" fmla="*/ 121 h 146"/>
              <a:gd name="T70" fmla="*/ 24 w 182"/>
              <a:gd name="T71" fmla="*/ 121 h 146"/>
              <a:gd name="T72" fmla="*/ 61 w 182"/>
              <a:gd name="T73" fmla="*/ 121 h 146"/>
              <a:gd name="T74" fmla="*/ 61 w 182"/>
              <a:gd name="T75" fmla="*/ 109 h 146"/>
              <a:gd name="T76" fmla="*/ 97 w 182"/>
              <a:gd name="T77" fmla="*/ 109 h 146"/>
              <a:gd name="T78" fmla="*/ 97 w 182"/>
              <a:gd name="T79" fmla="*/ 121 h 146"/>
              <a:gd name="T80" fmla="*/ 61 w 182"/>
              <a:gd name="T81" fmla="*/ 12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82" h="146">
                <a:moveTo>
                  <a:pt x="167" y="0"/>
                </a:moveTo>
                <a:cubicBezTo>
                  <a:pt x="171" y="0"/>
                  <a:pt x="174" y="2"/>
                  <a:pt x="177" y="5"/>
                </a:cubicBezTo>
                <a:cubicBezTo>
                  <a:pt x="180" y="8"/>
                  <a:pt x="182" y="11"/>
                  <a:pt x="182" y="15"/>
                </a:cubicBezTo>
                <a:cubicBezTo>
                  <a:pt x="182" y="130"/>
                  <a:pt x="182" y="130"/>
                  <a:pt x="182" y="130"/>
                </a:cubicBezTo>
                <a:cubicBezTo>
                  <a:pt x="182" y="135"/>
                  <a:pt x="180" y="138"/>
                  <a:pt x="177" y="141"/>
                </a:cubicBezTo>
                <a:cubicBezTo>
                  <a:pt x="174" y="144"/>
                  <a:pt x="171" y="146"/>
                  <a:pt x="167" y="146"/>
                </a:cubicBezTo>
                <a:cubicBezTo>
                  <a:pt x="15" y="146"/>
                  <a:pt x="15" y="146"/>
                  <a:pt x="15" y="146"/>
                </a:cubicBezTo>
                <a:cubicBezTo>
                  <a:pt x="11" y="146"/>
                  <a:pt x="8" y="144"/>
                  <a:pt x="5" y="141"/>
                </a:cubicBezTo>
                <a:cubicBezTo>
                  <a:pt x="2" y="138"/>
                  <a:pt x="0" y="135"/>
                  <a:pt x="0" y="13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1"/>
                  <a:pt x="2" y="8"/>
                  <a:pt x="5" y="5"/>
                </a:cubicBezTo>
                <a:cubicBezTo>
                  <a:pt x="8" y="2"/>
                  <a:pt x="11" y="0"/>
                  <a:pt x="15" y="0"/>
                </a:cubicBezTo>
                <a:lnTo>
                  <a:pt x="167" y="0"/>
                </a:lnTo>
                <a:close/>
                <a:moveTo>
                  <a:pt x="15" y="12"/>
                </a:moveTo>
                <a:cubicBezTo>
                  <a:pt x="14" y="12"/>
                  <a:pt x="14" y="13"/>
                  <a:pt x="13" y="13"/>
                </a:cubicBezTo>
                <a:cubicBezTo>
                  <a:pt x="13" y="14"/>
                  <a:pt x="12" y="15"/>
                  <a:pt x="12" y="15"/>
                </a:cubicBezTo>
                <a:cubicBezTo>
                  <a:pt x="12" y="37"/>
                  <a:pt x="12" y="37"/>
                  <a:pt x="12" y="37"/>
                </a:cubicBezTo>
                <a:cubicBezTo>
                  <a:pt x="170" y="37"/>
                  <a:pt x="170" y="37"/>
                  <a:pt x="170" y="37"/>
                </a:cubicBezTo>
                <a:cubicBezTo>
                  <a:pt x="170" y="15"/>
                  <a:pt x="170" y="15"/>
                  <a:pt x="170" y="15"/>
                </a:cubicBezTo>
                <a:cubicBezTo>
                  <a:pt x="170" y="15"/>
                  <a:pt x="169" y="14"/>
                  <a:pt x="169" y="13"/>
                </a:cubicBezTo>
                <a:cubicBezTo>
                  <a:pt x="168" y="13"/>
                  <a:pt x="167" y="12"/>
                  <a:pt x="167" y="12"/>
                </a:cubicBezTo>
                <a:lnTo>
                  <a:pt x="15" y="12"/>
                </a:lnTo>
                <a:close/>
                <a:moveTo>
                  <a:pt x="167" y="133"/>
                </a:moveTo>
                <a:cubicBezTo>
                  <a:pt x="167" y="133"/>
                  <a:pt x="168" y="133"/>
                  <a:pt x="169" y="133"/>
                </a:cubicBezTo>
                <a:cubicBezTo>
                  <a:pt x="169" y="132"/>
                  <a:pt x="170" y="131"/>
                  <a:pt x="170" y="130"/>
                </a:cubicBezTo>
                <a:cubicBezTo>
                  <a:pt x="170" y="73"/>
                  <a:pt x="170" y="73"/>
                  <a:pt x="170" y="73"/>
                </a:cubicBezTo>
                <a:cubicBezTo>
                  <a:pt x="12" y="73"/>
                  <a:pt x="12" y="73"/>
                  <a:pt x="12" y="73"/>
                </a:cubicBezTo>
                <a:cubicBezTo>
                  <a:pt x="12" y="130"/>
                  <a:pt x="12" y="130"/>
                  <a:pt x="12" y="130"/>
                </a:cubicBezTo>
                <a:cubicBezTo>
                  <a:pt x="12" y="131"/>
                  <a:pt x="13" y="132"/>
                  <a:pt x="13" y="133"/>
                </a:cubicBezTo>
                <a:cubicBezTo>
                  <a:pt x="14" y="133"/>
                  <a:pt x="14" y="133"/>
                  <a:pt x="15" y="133"/>
                </a:cubicBezTo>
                <a:lnTo>
                  <a:pt x="167" y="133"/>
                </a:lnTo>
                <a:close/>
                <a:moveTo>
                  <a:pt x="24" y="121"/>
                </a:moveTo>
                <a:cubicBezTo>
                  <a:pt x="24" y="109"/>
                  <a:pt x="24" y="109"/>
                  <a:pt x="24" y="109"/>
                </a:cubicBezTo>
                <a:cubicBezTo>
                  <a:pt x="49" y="109"/>
                  <a:pt x="49" y="109"/>
                  <a:pt x="49" y="109"/>
                </a:cubicBezTo>
                <a:cubicBezTo>
                  <a:pt x="49" y="121"/>
                  <a:pt x="49" y="121"/>
                  <a:pt x="49" y="121"/>
                </a:cubicBezTo>
                <a:lnTo>
                  <a:pt x="24" y="121"/>
                </a:lnTo>
                <a:close/>
                <a:moveTo>
                  <a:pt x="61" y="121"/>
                </a:moveTo>
                <a:cubicBezTo>
                  <a:pt x="61" y="109"/>
                  <a:pt x="61" y="109"/>
                  <a:pt x="61" y="109"/>
                </a:cubicBezTo>
                <a:cubicBezTo>
                  <a:pt x="97" y="109"/>
                  <a:pt x="97" y="109"/>
                  <a:pt x="97" y="109"/>
                </a:cubicBezTo>
                <a:cubicBezTo>
                  <a:pt x="97" y="121"/>
                  <a:pt x="97" y="121"/>
                  <a:pt x="97" y="121"/>
                </a:cubicBezTo>
                <a:lnTo>
                  <a:pt x="61" y="12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 154"/>
          <p:cNvSpPr>
            <a:spLocks noEditPoints="1"/>
          </p:cNvSpPr>
          <p:nvPr/>
        </p:nvSpPr>
        <p:spPr bwMode="auto">
          <a:xfrm>
            <a:off x="7440110" y="2484519"/>
            <a:ext cx="137395" cy="138956"/>
          </a:xfrm>
          <a:custGeom>
            <a:avLst/>
            <a:gdLst>
              <a:gd name="T0" fmla="*/ 133 w 133"/>
              <a:gd name="T1" fmla="*/ 127 h 133"/>
              <a:gd name="T2" fmla="*/ 132 w 133"/>
              <a:gd name="T3" fmla="*/ 132 h 133"/>
              <a:gd name="T4" fmla="*/ 127 w 133"/>
              <a:gd name="T5" fmla="*/ 133 h 133"/>
              <a:gd name="T6" fmla="*/ 114 w 133"/>
              <a:gd name="T7" fmla="*/ 133 h 133"/>
              <a:gd name="T8" fmla="*/ 110 w 133"/>
              <a:gd name="T9" fmla="*/ 132 h 133"/>
              <a:gd name="T10" fmla="*/ 108 w 133"/>
              <a:gd name="T11" fmla="*/ 128 h 133"/>
              <a:gd name="T12" fmla="*/ 98 w 133"/>
              <a:gd name="T13" fmla="*/ 89 h 133"/>
              <a:gd name="T14" fmla="*/ 76 w 133"/>
              <a:gd name="T15" fmla="*/ 57 h 133"/>
              <a:gd name="T16" fmla="*/ 44 w 133"/>
              <a:gd name="T17" fmla="*/ 36 h 133"/>
              <a:gd name="T18" fmla="*/ 6 w 133"/>
              <a:gd name="T19" fmla="*/ 26 h 133"/>
              <a:gd name="T20" fmla="*/ 2 w 133"/>
              <a:gd name="T21" fmla="*/ 24 h 133"/>
              <a:gd name="T22" fmla="*/ 0 w 133"/>
              <a:gd name="T23" fmla="*/ 20 h 133"/>
              <a:gd name="T24" fmla="*/ 0 w 133"/>
              <a:gd name="T25" fmla="*/ 6 h 133"/>
              <a:gd name="T26" fmla="*/ 2 w 133"/>
              <a:gd name="T27" fmla="*/ 2 h 133"/>
              <a:gd name="T28" fmla="*/ 6 w 133"/>
              <a:gd name="T29" fmla="*/ 0 h 133"/>
              <a:gd name="T30" fmla="*/ 7 w 133"/>
              <a:gd name="T31" fmla="*/ 0 h 133"/>
              <a:gd name="T32" fmla="*/ 54 w 133"/>
              <a:gd name="T33" fmla="*/ 12 h 133"/>
              <a:gd name="T34" fmla="*/ 94 w 133"/>
              <a:gd name="T35" fmla="*/ 39 h 133"/>
              <a:gd name="T36" fmla="*/ 122 w 133"/>
              <a:gd name="T37" fmla="*/ 80 h 133"/>
              <a:gd name="T38" fmla="*/ 133 w 133"/>
              <a:gd name="T39" fmla="*/ 127 h 133"/>
              <a:gd name="T40" fmla="*/ 85 w 133"/>
              <a:gd name="T41" fmla="*/ 127 h 133"/>
              <a:gd name="T42" fmla="*/ 83 w 133"/>
              <a:gd name="T43" fmla="*/ 131 h 133"/>
              <a:gd name="T44" fmla="*/ 79 w 133"/>
              <a:gd name="T45" fmla="*/ 133 h 133"/>
              <a:gd name="T46" fmla="*/ 66 w 133"/>
              <a:gd name="T47" fmla="*/ 133 h 133"/>
              <a:gd name="T48" fmla="*/ 62 w 133"/>
              <a:gd name="T49" fmla="*/ 132 h 133"/>
              <a:gd name="T50" fmla="*/ 60 w 133"/>
              <a:gd name="T51" fmla="*/ 128 h 133"/>
              <a:gd name="T52" fmla="*/ 43 w 133"/>
              <a:gd name="T53" fmla="*/ 91 h 133"/>
              <a:gd name="T54" fmla="*/ 6 w 133"/>
              <a:gd name="T55" fmla="*/ 74 h 133"/>
              <a:gd name="T56" fmla="*/ 2 w 133"/>
              <a:gd name="T57" fmla="*/ 72 h 133"/>
              <a:gd name="T58" fmla="*/ 0 w 133"/>
              <a:gd name="T59" fmla="*/ 68 h 133"/>
              <a:gd name="T60" fmla="*/ 0 w 133"/>
              <a:gd name="T61" fmla="*/ 55 h 133"/>
              <a:gd name="T62" fmla="*/ 2 w 133"/>
              <a:gd name="T63" fmla="*/ 50 h 133"/>
              <a:gd name="T64" fmla="*/ 6 w 133"/>
              <a:gd name="T65" fmla="*/ 49 h 133"/>
              <a:gd name="T66" fmla="*/ 7 w 133"/>
              <a:gd name="T67" fmla="*/ 49 h 133"/>
              <a:gd name="T68" fmla="*/ 36 w 133"/>
              <a:gd name="T69" fmla="*/ 56 h 133"/>
              <a:gd name="T70" fmla="*/ 60 w 133"/>
              <a:gd name="T71" fmla="*/ 74 h 133"/>
              <a:gd name="T72" fmla="*/ 77 w 133"/>
              <a:gd name="T73" fmla="*/ 98 h 133"/>
              <a:gd name="T74" fmla="*/ 85 w 133"/>
              <a:gd name="T75" fmla="*/ 127 h 133"/>
              <a:gd name="T76" fmla="*/ 31 w 133"/>
              <a:gd name="T77" fmla="*/ 102 h 133"/>
              <a:gd name="T78" fmla="*/ 36 w 133"/>
              <a:gd name="T79" fmla="*/ 115 h 133"/>
              <a:gd name="T80" fmla="*/ 31 w 133"/>
              <a:gd name="T81" fmla="*/ 128 h 133"/>
              <a:gd name="T82" fmla="*/ 18 w 133"/>
              <a:gd name="T83" fmla="*/ 133 h 133"/>
              <a:gd name="T84" fmla="*/ 5 w 133"/>
              <a:gd name="T85" fmla="*/ 128 h 133"/>
              <a:gd name="T86" fmla="*/ 0 w 133"/>
              <a:gd name="T87" fmla="*/ 115 h 133"/>
              <a:gd name="T88" fmla="*/ 5 w 133"/>
              <a:gd name="T89" fmla="*/ 102 h 133"/>
              <a:gd name="T90" fmla="*/ 18 w 133"/>
              <a:gd name="T91" fmla="*/ 97 h 133"/>
              <a:gd name="T92" fmla="*/ 31 w 133"/>
              <a:gd name="T93" fmla="*/ 102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3" h="133">
                <a:moveTo>
                  <a:pt x="133" y="127"/>
                </a:moveTo>
                <a:cubicBezTo>
                  <a:pt x="133" y="129"/>
                  <a:pt x="133" y="130"/>
                  <a:pt x="132" y="132"/>
                </a:cubicBezTo>
                <a:cubicBezTo>
                  <a:pt x="130" y="133"/>
                  <a:pt x="129" y="133"/>
                  <a:pt x="127" y="133"/>
                </a:cubicBezTo>
                <a:cubicBezTo>
                  <a:pt x="114" y="133"/>
                  <a:pt x="114" y="133"/>
                  <a:pt x="114" y="133"/>
                </a:cubicBezTo>
                <a:cubicBezTo>
                  <a:pt x="112" y="133"/>
                  <a:pt x="111" y="133"/>
                  <a:pt x="110" y="132"/>
                </a:cubicBezTo>
                <a:cubicBezTo>
                  <a:pt x="108" y="131"/>
                  <a:pt x="108" y="129"/>
                  <a:pt x="108" y="128"/>
                </a:cubicBezTo>
                <a:cubicBezTo>
                  <a:pt x="107" y="114"/>
                  <a:pt x="104" y="101"/>
                  <a:pt x="98" y="89"/>
                </a:cubicBezTo>
                <a:cubicBezTo>
                  <a:pt x="93" y="77"/>
                  <a:pt x="85" y="66"/>
                  <a:pt x="76" y="57"/>
                </a:cubicBezTo>
                <a:cubicBezTo>
                  <a:pt x="67" y="48"/>
                  <a:pt x="57" y="41"/>
                  <a:pt x="44" y="36"/>
                </a:cubicBezTo>
                <a:cubicBezTo>
                  <a:pt x="32" y="30"/>
                  <a:pt x="19" y="27"/>
                  <a:pt x="6" y="26"/>
                </a:cubicBezTo>
                <a:cubicBezTo>
                  <a:pt x="4" y="26"/>
                  <a:pt x="3" y="25"/>
                  <a:pt x="2" y="24"/>
                </a:cubicBezTo>
                <a:cubicBezTo>
                  <a:pt x="1" y="23"/>
                  <a:pt x="0" y="21"/>
                  <a:pt x="0" y="20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1" y="3"/>
                  <a:pt x="2" y="2"/>
                </a:cubicBezTo>
                <a:cubicBezTo>
                  <a:pt x="3" y="1"/>
                  <a:pt x="5" y="0"/>
                  <a:pt x="6" y="0"/>
                </a:cubicBezTo>
                <a:cubicBezTo>
                  <a:pt x="7" y="0"/>
                  <a:pt x="7" y="0"/>
                  <a:pt x="7" y="0"/>
                </a:cubicBezTo>
                <a:cubicBezTo>
                  <a:pt x="23" y="1"/>
                  <a:pt x="39" y="5"/>
                  <a:pt x="54" y="12"/>
                </a:cubicBezTo>
                <a:cubicBezTo>
                  <a:pt x="69" y="18"/>
                  <a:pt x="82" y="28"/>
                  <a:pt x="94" y="39"/>
                </a:cubicBezTo>
                <a:cubicBezTo>
                  <a:pt x="106" y="51"/>
                  <a:pt x="115" y="65"/>
                  <a:pt x="122" y="80"/>
                </a:cubicBezTo>
                <a:cubicBezTo>
                  <a:pt x="129" y="95"/>
                  <a:pt x="132" y="111"/>
                  <a:pt x="133" y="127"/>
                </a:cubicBezTo>
                <a:close/>
                <a:moveTo>
                  <a:pt x="85" y="127"/>
                </a:moveTo>
                <a:cubicBezTo>
                  <a:pt x="85" y="129"/>
                  <a:pt x="84" y="130"/>
                  <a:pt x="83" y="131"/>
                </a:cubicBezTo>
                <a:cubicBezTo>
                  <a:pt x="82" y="133"/>
                  <a:pt x="81" y="133"/>
                  <a:pt x="79" y="133"/>
                </a:cubicBezTo>
                <a:cubicBezTo>
                  <a:pt x="66" y="133"/>
                  <a:pt x="66" y="133"/>
                  <a:pt x="66" y="133"/>
                </a:cubicBezTo>
                <a:cubicBezTo>
                  <a:pt x="65" y="133"/>
                  <a:pt x="63" y="133"/>
                  <a:pt x="62" y="132"/>
                </a:cubicBezTo>
                <a:cubicBezTo>
                  <a:pt x="61" y="131"/>
                  <a:pt x="60" y="130"/>
                  <a:pt x="60" y="128"/>
                </a:cubicBezTo>
                <a:cubicBezTo>
                  <a:pt x="59" y="114"/>
                  <a:pt x="53" y="101"/>
                  <a:pt x="43" y="91"/>
                </a:cubicBezTo>
                <a:cubicBezTo>
                  <a:pt x="32" y="81"/>
                  <a:pt x="20" y="75"/>
                  <a:pt x="6" y="74"/>
                </a:cubicBezTo>
                <a:cubicBezTo>
                  <a:pt x="4" y="73"/>
                  <a:pt x="3" y="73"/>
                  <a:pt x="2" y="72"/>
                </a:cubicBezTo>
                <a:cubicBezTo>
                  <a:pt x="1" y="70"/>
                  <a:pt x="0" y="69"/>
                  <a:pt x="0" y="68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3"/>
                  <a:pt x="1" y="51"/>
                  <a:pt x="2" y="50"/>
                </a:cubicBezTo>
                <a:cubicBezTo>
                  <a:pt x="3" y="49"/>
                  <a:pt x="5" y="49"/>
                  <a:pt x="6" y="49"/>
                </a:cubicBezTo>
                <a:cubicBezTo>
                  <a:pt x="7" y="49"/>
                  <a:pt x="7" y="49"/>
                  <a:pt x="7" y="49"/>
                </a:cubicBezTo>
                <a:cubicBezTo>
                  <a:pt x="17" y="50"/>
                  <a:pt x="26" y="52"/>
                  <a:pt x="36" y="56"/>
                </a:cubicBezTo>
                <a:cubicBezTo>
                  <a:pt x="45" y="61"/>
                  <a:pt x="53" y="66"/>
                  <a:pt x="60" y="74"/>
                </a:cubicBezTo>
                <a:cubicBezTo>
                  <a:pt x="67" y="81"/>
                  <a:pt x="73" y="89"/>
                  <a:pt x="77" y="98"/>
                </a:cubicBezTo>
                <a:cubicBezTo>
                  <a:pt x="82" y="107"/>
                  <a:pt x="84" y="117"/>
                  <a:pt x="85" y="127"/>
                </a:cubicBezTo>
                <a:close/>
                <a:moveTo>
                  <a:pt x="31" y="102"/>
                </a:moveTo>
                <a:cubicBezTo>
                  <a:pt x="35" y="106"/>
                  <a:pt x="36" y="110"/>
                  <a:pt x="36" y="115"/>
                </a:cubicBezTo>
                <a:cubicBezTo>
                  <a:pt x="36" y="120"/>
                  <a:pt x="35" y="125"/>
                  <a:pt x="31" y="128"/>
                </a:cubicBezTo>
                <a:cubicBezTo>
                  <a:pt x="28" y="132"/>
                  <a:pt x="23" y="133"/>
                  <a:pt x="18" y="133"/>
                </a:cubicBezTo>
                <a:cubicBezTo>
                  <a:pt x="13" y="133"/>
                  <a:pt x="9" y="132"/>
                  <a:pt x="5" y="128"/>
                </a:cubicBezTo>
                <a:cubicBezTo>
                  <a:pt x="2" y="125"/>
                  <a:pt x="0" y="120"/>
                  <a:pt x="0" y="115"/>
                </a:cubicBezTo>
                <a:cubicBezTo>
                  <a:pt x="0" y="110"/>
                  <a:pt x="2" y="106"/>
                  <a:pt x="5" y="102"/>
                </a:cubicBezTo>
                <a:cubicBezTo>
                  <a:pt x="9" y="99"/>
                  <a:pt x="13" y="97"/>
                  <a:pt x="18" y="97"/>
                </a:cubicBezTo>
                <a:cubicBezTo>
                  <a:pt x="23" y="97"/>
                  <a:pt x="28" y="99"/>
                  <a:pt x="31" y="10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155"/>
          <p:cNvSpPr>
            <a:spLocks noEditPoints="1"/>
          </p:cNvSpPr>
          <p:nvPr/>
        </p:nvSpPr>
        <p:spPr bwMode="auto">
          <a:xfrm>
            <a:off x="7621222" y="2497008"/>
            <a:ext cx="149885" cy="126466"/>
          </a:xfrm>
          <a:custGeom>
            <a:avLst/>
            <a:gdLst>
              <a:gd name="T0" fmla="*/ 145 w 145"/>
              <a:gd name="T1" fmla="*/ 76 h 121"/>
              <a:gd name="T2" fmla="*/ 145 w 145"/>
              <a:gd name="T3" fmla="*/ 106 h 121"/>
              <a:gd name="T4" fmla="*/ 141 w 145"/>
              <a:gd name="T5" fmla="*/ 117 h 121"/>
              <a:gd name="T6" fmla="*/ 130 w 145"/>
              <a:gd name="T7" fmla="*/ 121 h 121"/>
              <a:gd name="T8" fmla="*/ 15 w 145"/>
              <a:gd name="T9" fmla="*/ 121 h 121"/>
              <a:gd name="T10" fmla="*/ 4 w 145"/>
              <a:gd name="T11" fmla="*/ 117 h 121"/>
              <a:gd name="T12" fmla="*/ 0 w 145"/>
              <a:gd name="T13" fmla="*/ 106 h 121"/>
              <a:gd name="T14" fmla="*/ 0 w 145"/>
              <a:gd name="T15" fmla="*/ 76 h 121"/>
              <a:gd name="T16" fmla="*/ 1 w 145"/>
              <a:gd name="T17" fmla="*/ 69 h 121"/>
              <a:gd name="T18" fmla="*/ 20 w 145"/>
              <a:gd name="T19" fmla="*/ 12 h 121"/>
              <a:gd name="T20" fmla="*/ 26 w 145"/>
              <a:gd name="T21" fmla="*/ 4 h 121"/>
              <a:gd name="T22" fmla="*/ 36 w 145"/>
              <a:gd name="T23" fmla="*/ 0 h 121"/>
              <a:gd name="T24" fmla="*/ 109 w 145"/>
              <a:gd name="T25" fmla="*/ 0 h 121"/>
              <a:gd name="T26" fmla="*/ 119 w 145"/>
              <a:gd name="T27" fmla="*/ 4 h 121"/>
              <a:gd name="T28" fmla="*/ 125 w 145"/>
              <a:gd name="T29" fmla="*/ 12 h 121"/>
              <a:gd name="T30" fmla="*/ 144 w 145"/>
              <a:gd name="T31" fmla="*/ 69 h 121"/>
              <a:gd name="T32" fmla="*/ 145 w 145"/>
              <a:gd name="T33" fmla="*/ 76 h 121"/>
              <a:gd name="T34" fmla="*/ 133 w 145"/>
              <a:gd name="T35" fmla="*/ 106 h 121"/>
              <a:gd name="T36" fmla="*/ 133 w 145"/>
              <a:gd name="T37" fmla="*/ 76 h 121"/>
              <a:gd name="T38" fmla="*/ 132 w 145"/>
              <a:gd name="T39" fmla="*/ 74 h 121"/>
              <a:gd name="T40" fmla="*/ 130 w 145"/>
              <a:gd name="T41" fmla="*/ 73 h 121"/>
              <a:gd name="T42" fmla="*/ 15 w 145"/>
              <a:gd name="T43" fmla="*/ 73 h 121"/>
              <a:gd name="T44" fmla="*/ 13 w 145"/>
              <a:gd name="T45" fmla="*/ 74 h 121"/>
              <a:gd name="T46" fmla="*/ 12 w 145"/>
              <a:gd name="T47" fmla="*/ 76 h 121"/>
              <a:gd name="T48" fmla="*/ 12 w 145"/>
              <a:gd name="T49" fmla="*/ 106 h 121"/>
              <a:gd name="T50" fmla="*/ 13 w 145"/>
              <a:gd name="T51" fmla="*/ 108 h 121"/>
              <a:gd name="T52" fmla="*/ 15 w 145"/>
              <a:gd name="T53" fmla="*/ 109 h 121"/>
              <a:gd name="T54" fmla="*/ 130 w 145"/>
              <a:gd name="T55" fmla="*/ 109 h 121"/>
              <a:gd name="T56" fmla="*/ 132 w 145"/>
              <a:gd name="T57" fmla="*/ 108 h 121"/>
              <a:gd name="T58" fmla="*/ 133 w 145"/>
              <a:gd name="T59" fmla="*/ 106 h 121"/>
              <a:gd name="T60" fmla="*/ 17 w 145"/>
              <a:gd name="T61" fmla="*/ 61 h 121"/>
              <a:gd name="T62" fmla="*/ 128 w 145"/>
              <a:gd name="T63" fmla="*/ 61 h 121"/>
              <a:gd name="T64" fmla="*/ 113 w 145"/>
              <a:gd name="T65" fmla="*/ 15 h 121"/>
              <a:gd name="T66" fmla="*/ 112 w 145"/>
              <a:gd name="T67" fmla="*/ 13 h 121"/>
              <a:gd name="T68" fmla="*/ 109 w 145"/>
              <a:gd name="T69" fmla="*/ 13 h 121"/>
              <a:gd name="T70" fmla="*/ 36 w 145"/>
              <a:gd name="T71" fmla="*/ 13 h 121"/>
              <a:gd name="T72" fmla="*/ 33 w 145"/>
              <a:gd name="T73" fmla="*/ 13 h 121"/>
              <a:gd name="T74" fmla="*/ 32 w 145"/>
              <a:gd name="T75" fmla="*/ 15 h 121"/>
              <a:gd name="T76" fmla="*/ 17 w 145"/>
              <a:gd name="T77" fmla="*/ 61 h 121"/>
              <a:gd name="T78" fmla="*/ 96 w 145"/>
              <a:gd name="T79" fmla="*/ 86 h 121"/>
              <a:gd name="T80" fmla="*/ 98 w 145"/>
              <a:gd name="T81" fmla="*/ 91 h 121"/>
              <a:gd name="T82" fmla="*/ 96 w 145"/>
              <a:gd name="T83" fmla="*/ 97 h 121"/>
              <a:gd name="T84" fmla="*/ 91 w 145"/>
              <a:gd name="T85" fmla="*/ 99 h 121"/>
              <a:gd name="T86" fmla="*/ 85 w 145"/>
              <a:gd name="T87" fmla="*/ 97 h 121"/>
              <a:gd name="T88" fmla="*/ 83 w 145"/>
              <a:gd name="T89" fmla="*/ 91 h 121"/>
              <a:gd name="T90" fmla="*/ 85 w 145"/>
              <a:gd name="T91" fmla="*/ 86 h 121"/>
              <a:gd name="T92" fmla="*/ 91 w 145"/>
              <a:gd name="T93" fmla="*/ 84 h 121"/>
              <a:gd name="T94" fmla="*/ 96 w 145"/>
              <a:gd name="T95" fmla="*/ 86 h 121"/>
              <a:gd name="T96" fmla="*/ 120 w 145"/>
              <a:gd name="T97" fmla="*/ 86 h 121"/>
              <a:gd name="T98" fmla="*/ 122 w 145"/>
              <a:gd name="T99" fmla="*/ 91 h 121"/>
              <a:gd name="T100" fmla="*/ 120 w 145"/>
              <a:gd name="T101" fmla="*/ 97 h 121"/>
              <a:gd name="T102" fmla="*/ 115 w 145"/>
              <a:gd name="T103" fmla="*/ 99 h 121"/>
              <a:gd name="T104" fmla="*/ 109 w 145"/>
              <a:gd name="T105" fmla="*/ 97 h 121"/>
              <a:gd name="T106" fmla="*/ 107 w 145"/>
              <a:gd name="T107" fmla="*/ 91 h 121"/>
              <a:gd name="T108" fmla="*/ 109 w 145"/>
              <a:gd name="T109" fmla="*/ 86 h 121"/>
              <a:gd name="T110" fmla="*/ 115 w 145"/>
              <a:gd name="T111" fmla="*/ 84 h 121"/>
              <a:gd name="T112" fmla="*/ 120 w 145"/>
              <a:gd name="T113" fmla="*/ 86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45" h="121">
                <a:moveTo>
                  <a:pt x="145" y="76"/>
                </a:moveTo>
                <a:cubicBezTo>
                  <a:pt x="145" y="106"/>
                  <a:pt x="145" y="106"/>
                  <a:pt x="145" y="106"/>
                </a:cubicBezTo>
                <a:cubicBezTo>
                  <a:pt x="145" y="110"/>
                  <a:pt x="144" y="114"/>
                  <a:pt x="141" y="117"/>
                </a:cubicBezTo>
                <a:cubicBezTo>
                  <a:pt x="138" y="120"/>
                  <a:pt x="134" y="121"/>
                  <a:pt x="130" y="121"/>
                </a:cubicBezTo>
                <a:cubicBezTo>
                  <a:pt x="15" y="121"/>
                  <a:pt x="15" y="121"/>
                  <a:pt x="15" y="121"/>
                </a:cubicBezTo>
                <a:cubicBezTo>
                  <a:pt x="11" y="121"/>
                  <a:pt x="7" y="120"/>
                  <a:pt x="4" y="117"/>
                </a:cubicBezTo>
                <a:cubicBezTo>
                  <a:pt x="1" y="114"/>
                  <a:pt x="0" y="110"/>
                  <a:pt x="0" y="106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5"/>
                  <a:pt x="0" y="72"/>
                  <a:pt x="1" y="69"/>
                </a:cubicBezTo>
                <a:cubicBezTo>
                  <a:pt x="20" y="12"/>
                  <a:pt x="20" y="12"/>
                  <a:pt x="20" y="12"/>
                </a:cubicBezTo>
                <a:cubicBezTo>
                  <a:pt x="21" y="8"/>
                  <a:pt x="23" y="6"/>
                  <a:pt x="26" y="4"/>
                </a:cubicBezTo>
                <a:cubicBezTo>
                  <a:pt x="29" y="1"/>
                  <a:pt x="32" y="0"/>
                  <a:pt x="36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13" y="0"/>
                  <a:pt x="116" y="1"/>
                  <a:pt x="119" y="4"/>
                </a:cubicBezTo>
                <a:cubicBezTo>
                  <a:pt x="122" y="6"/>
                  <a:pt x="124" y="8"/>
                  <a:pt x="125" y="12"/>
                </a:cubicBezTo>
                <a:cubicBezTo>
                  <a:pt x="144" y="69"/>
                  <a:pt x="144" y="69"/>
                  <a:pt x="144" y="69"/>
                </a:cubicBezTo>
                <a:cubicBezTo>
                  <a:pt x="145" y="72"/>
                  <a:pt x="145" y="75"/>
                  <a:pt x="145" y="76"/>
                </a:cubicBezTo>
                <a:close/>
                <a:moveTo>
                  <a:pt x="133" y="106"/>
                </a:moveTo>
                <a:cubicBezTo>
                  <a:pt x="133" y="76"/>
                  <a:pt x="133" y="76"/>
                  <a:pt x="133" y="76"/>
                </a:cubicBezTo>
                <a:cubicBezTo>
                  <a:pt x="133" y="75"/>
                  <a:pt x="133" y="75"/>
                  <a:pt x="132" y="74"/>
                </a:cubicBezTo>
                <a:cubicBezTo>
                  <a:pt x="131" y="73"/>
                  <a:pt x="131" y="73"/>
                  <a:pt x="130" y="73"/>
                </a:cubicBezTo>
                <a:cubicBezTo>
                  <a:pt x="15" y="73"/>
                  <a:pt x="15" y="73"/>
                  <a:pt x="15" y="73"/>
                </a:cubicBezTo>
                <a:cubicBezTo>
                  <a:pt x="14" y="73"/>
                  <a:pt x="13" y="73"/>
                  <a:pt x="13" y="74"/>
                </a:cubicBezTo>
                <a:cubicBezTo>
                  <a:pt x="12" y="75"/>
                  <a:pt x="12" y="75"/>
                  <a:pt x="12" y="76"/>
                </a:cubicBezTo>
                <a:cubicBezTo>
                  <a:pt x="12" y="106"/>
                  <a:pt x="12" y="106"/>
                  <a:pt x="12" y="106"/>
                </a:cubicBezTo>
                <a:cubicBezTo>
                  <a:pt x="12" y="107"/>
                  <a:pt x="12" y="108"/>
                  <a:pt x="13" y="108"/>
                </a:cubicBezTo>
                <a:cubicBezTo>
                  <a:pt x="13" y="109"/>
                  <a:pt x="14" y="109"/>
                  <a:pt x="15" y="109"/>
                </a:cubicBezTo>
                <a:cubicBezTo>
                  <a:pt x="130" y="109"/>
                  <a:pt x="130" y="109"/>
                  <a:pt x="130" y="109"/>
                </a:cubicBezTo>
                <a:cubicBezTo>
                  <a:pt x="131" y="109"/>
                  <a:pt x="131" y="109"/>
                  <a:pt x="132" y="108"/>
                </a:cubicBezTo>
                <a:cubicBezTo>
                  <a:pt x="133" y="108"/>
                  <a:pt x="133" y="107"/>
                  <a:pt x="133" y="106"/>
                </a:cubicBezTo>
                <a:close/>
                <a:moveTo>
                  <a:pt x="17" y="61"/>
                </a:moveTo>
                <a:cubicBezTo>
                  <a:pt x="128" y="61"/>
                  <a:pt x="128" y="61"/>
                  <a:pt x="128" y="61"/>
                </a:cubicBezTo>
                <a:cubicBezTo>
                  <a:pt x="113" y="15"/>
                  <a:pt x="113" y="15"/>
                  <a:pt x="113" y="15"/>
                </a:cubicBezTo>
                <a:cubicBezTo>
                  <a:pt x="113" y="15"/>
                  <a:pt x="113" y="14"/>
                  <a:pt x="112" y="13"/>
                </a:cubicBezTo>
                <a:cubicBezTo>
                  <a:pt x="111" y="13"/>
                  <a:pt x="110" y="13"/>
                  <a:pt x="109" y="13"/>
                </a:cubicBezTo>
                <a:cubicBezTo>
                  <a:pt x="36" y="13"/>
                  <a:pt x="36" y="13"/>
                  <a:pt x="36" y="13"/>
                </a:cubicBezTo>
                <a:cubicBezTo>
                  <a:pt x="35" y="13"/>
                  <a:pt x="34" y="13"/>
                  <a:pt x="33" y="13"/>
                </a:cubicBezTo>
                <a:cubicBezTo>
                  <a:pt x="32" y="14"/>
                  <a:pt x="32" y="15"/>
                  <a:pt x="32" y="15"/>
                </a:cubicBezTo>
                <a:lnTo>
                  <a:pt x="17" y="61"/>
                </a:lnTo>
                <a:close/>
                <a:moveTo>
                  <a:pt x="96" y="86"/>
                </a:moveTo>
                <a:cubicBezTo>
                  <a:pt x="97" y="87"/>
                  <a:pt x="98" y="89"/>
                  <a:pt x="98" y="91"/>
                </a:cubicBezTo>
                <a:cubicBezTo>
                  <a:pt x="98" y="93"/>
                  <a:pt x="97" y="95"/>
                  <a:pt x="96" y="97"/>
                </a:cubicBezTo>
                <a:cubicBezTo>
                  <a:pt x="94" y="98"/>
                  <a:pt x="93" y="99"/>
                  <a:pt x="91" y="99"/>
                </a:cubicBezTo>
                <a:cubicBezTo>
                  <a:pt x="89" y="99"/>
                  <a:pt x="87" y="98"/>
                  <a:pt x="85" y="97"/>
                </a:cubicBezTo>
                <a:cubicBezTo>
                  <a:pt x="84" y="95"/>
                  <a:pt x="83" y="93"/>
                  <a:pt x="83" y="91"/>
                </a:cubicBezTo>
                <a:cubicBezTo>
                  <a:pt x="83" y="89"/>
                  <a:pt x="84" y="87"/>
                  <a:pt x="85" y="86"/>
                </a:cubicBezTo>
                <a:cubicBezTo>
                  <a:pt x="87" y="84"/>
                  <a:pt x="89" y="84"/>
                  <a:pt x="91" y="84"/>
                </a:cubicBezTo>
                <a:cubicBezTo>
                  <a:pt x="93" y="84"/>
                  <a:pt x="94" y="84"/>
                  <a:pt x="96" y="86"/>
                </a:cubicBezTo>
                <a:close/>
                <a:moveTo>
                  <a:pt x="120" y="86"/>
                </a:moveTo>
                <a:cubicBezTo>
                  <a:pt x="122" y="87"/>
                  <a:pt x="122" y="89"/>
                  <a:pt x="122" y="91"/>
                </a:cubicBezTo>
                <a:cubicBezTo>
                  <a:pt x="122" y="93"/>
                  <a:pt x="122" y="95"/>
                  <a:pt x="120" y="97"/>
                </a:cubicBezTo>
                <a:cubicBezTo>
                  <a:pt x="119" y="98"/>
                  <a:pt x="117" y="99"/>
                  <a:pt x="115" y="99"/>
                </a:cubicBezTo>
                <a:cubicBezTo>
                  <a:pt x="113" y="99"/>
                  <a:pt x="111" y="98"/>
                  <a:pt x="109" y="97"/>
                </a:cubicBezTo>
                <a:cubicBezTo>
                  <a:pt x="108" y="95"/>
                  <a:pt x="107" y="93"/>
                  <a:pt x="107" y="91"/>
                </a:cubicBezTo>
                <a:cubicBezTo>
                  <a:pt x="107" y="89"/>
                  <a:pt x="108" y="87"/>
                  <a:pt x="109" y="86"/>
                </a:cubicBezTo>
                <a:cubicBezTo>
                  <a:pt x="111" y="84"/>
                  <a:pt x="113" y="84"/>
                  <a:pt x="115" y="84"/>
                </a:cubicBezTo>
                <a:cubicBezTo>
                  <a:pt x="117" y="84"/>
                  <a:pt x="119" y="84"/>
                  <a:pt x="120" y="8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156"/>
          <p:cNvSpPr>
            <a:spLocks noEditPoints="1"/>
          </p:cNvSpPr>
          <p:nvPr/>
        </p:nvSpPr>
        <p:spPr bwMode="auto">
          <a:xfrm>
            <a:off x="7814822" y="2484519"/>
            <a:ext cx="174866" cy="151447"/>
          </a:xfrm>
          <a:custGeom>
            <a:avLst/>
            <a:gdLst>
              <a:gd name="T0" fmla="*/ 157 w 169"/>
              <a:gd name="T1" fmla="*/ 49 h 146"/>
              <a:gd name="T2" fmla="*/ 166 w 169"/>
              <a:gd name="T3" fmla="*/ 52 h 146"/>
              <a:gd name="T4" fmla="*/ 169 w 169"/>
              <a:gd name="T5" fmla="*/ 61 h 146"/>
              <a:gd name="T6" fmla="*/ 166 w 169"/>
              <a:gd name="T7" fmla="*/ 69 h 146"/>
              <a:gd name="T8" fmla="*/ 157 w 169"/>
              <a:gd name="T9" fmla="*/ 73 h 146"/>
              <a:gd name="T10" fmla="*/ 157 w 169"/>
              <a:gd name="T11" fmla="*/ 109 h 146"/>
              <a:gd name="T12" fmla="*/ 153 w 169"/>
              <a:gd name="T13" fmla="*/ 118 h 146"/>
              <a:gd name="T14" fmla="*/ 145 w 169"/>
              <a:gd name="T15" fmla="*/ 121 h 146"/>
              <a:gd name="T16" fmla="*/ 68 w 169"/>
              <a:gd name="T17" fmla="*/ 85 h 146"/>
              <a:gd name="T18" fmla="*/ 59 w 169"/>
              <a:gd name="T19" fmla="*/ 92 h 146"/>
              <a:gd name="T20" fmla="*/ 57 w 169"/>
              <a:gd name="T21" fmla="*/ 101 h 146"/>
              <a:gd name="T22" fmla="*/ 60 w 169"/>
              <a:gd name="T23" fmla="*/ 110 h 146"/>
              <a:gd name="T24" fmla="*/ 58 w 169"/>
              <a:gd name="T25" fmla="*/ 116 h 146"/>
              <a:gd name="T26" fmla="*/ 59 w 169"/>
              <a:gd name="T27" fmla="*/ 122 h 146"/>
              <a:gd name="T28" fmla="*/ 62 w 169"/>
              <a:gd name="T29" fmla="*/ 127 h 146"/>
              <a:gd name="T30" fmla="*/ 66 w 169"/>
              <a:gd name="T31" fmla="*/ 132 h 146"/>
              <a:gd name="T32" fmla="*/ 72 w 169"/>
              <a:gd name="T33" fmla="*/ 136 h 146"/>
              <a:gd name="T34" fmla="*/ 62 w 169"/>
              <a:gd name="T35" fmla="*/ 144 h 146"/>
              <a:gd name="T36" fmla="*/ 46 w 169"/>
              <a:gd name="T37" fmla="*/ 145 h 146"/>
              <a:gd name="T38" fmla="*/ 33 w 169"/>
              <a:gd name="T39" fmla="*/ 140 h 146"/>
              <a:gd name="T40" fmla="*/ 31 w 169"/>
              <a:gd name="T41" fmla="*/ 132 h 146"/>
              <a:gd name="T42" fmla="*/ 27 w 169"/>
              <a:gd name="T43" fmla="*/ 123 h 146"/>
              <a:gd name="T44" fmla="*/ 25 w 169"/>
              <a:gd name="T45" fmla="*/ 114 h 146"/>
              <a:gd name="T46" fmla="*/ 24 w 169"/>
              <a:gd name="T47" fmla="*/ 105 h 146"/>
              <a:gd name="T48" fmla="*/ 24 w 169"/>
              <a:gd name="T49" fmla="*/ 95 h 146"/>
              <a:gd name="T50" fmla="*/ 26 w 169"/>
              <a:gd name="T51" fmla="*/ 85 h 146"/>
              <a:gd name="T52" fmla="*/ 15 w 169"/>
              <a:gd name="T53" fmla="*/ 85 h 146"/>
              <a:gd name="T54" fmla="*/ 4 w 169"/>
              <a:gd name="T55" fmla="*/ 81 h 146"/>
              <a:gd name="T56" fmla="*/ 0 w 169"/>
              <a:gd name="T57" fmla="*/ 70 h 146"/>
              <a:gd name="T58" fmla="*/ 0 w 169"/>
              <a:gd name="T59" fmla="*/ 52 h 146"/>
              <a:gd name="T60" fmla="*/ 4 w 169"/>
              <a:gd name="T61" fmla="*/ 41 h 146"/>
              <a:gd name="T62" fmla="*/ 15 w 169"/>
              <a:gd name="T63" fmla="*/ 37 h 146"/>
              <a:gd name="T64" fmla="*/ 60 w 169"/>
              <a:gd name="T65" fmla="*/ 37 h 146"/>
              <a:gd name="T66" fmla="*/ 145 w 169"/>
              <a:gd name="T67" fmla="*/ 0 h 146"/>
              <a:gd name="T68" fmla="*/ 153 w 169"/>
              <a:gd name="T69" fmla="*/ 4 h 146"/>
              <a:gd name="T70" fmla="*/ 157 w 169"/>
              <a:gd name="T71" fmla="*/ 12 h 146"/>
              <a:gd name="T72" fmla="*/ 157 w 169"/>
              <a:gd name="T73" fmla="*/ 49 h 146"/>
              <a:gd name="T74" fmla="*/ 145 w 169"/>
              <a:gd name="T75" fmla="*/ 106 h 146"/>
              <a:gd name="T76" fmla="*/ 145 w 169"/>
              <a:gd name="T77" fmla="*/ 16 h 146"/>
              <a:gd name="T78" fmla="*/ 72 w 169"/>
              <a:gd name="T79" fmla="*/ 48 h 146"/>
              <a:gd name="T80" fmla="*/ 72 w 169"/>
              <a:gd name="T81" fmla="*/ 74 h 146"/>
              <a:gd name="T82" fmla="*/ 145 w 169"/>
              <a:gd name="T83" fmla="*/ 10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9" h="146">
                <a:moveTo>
                  <a:pt x="157" y="49"/>
                </a:moveTo>
                <a:cubicBezTo>
                  <a:pt x="160" y="49"/>
                  <a:pt x="163" y="50"/>
                  <a:pt x="166" y="52"/>
                </a:cubicBezTo>
                <a:cubicBezTo>
                  <a:pt x="168" y="55"/>
                  <a:pt x="169" y="58"/>
                  <a:pt x="169" y="61"/>
                </a:cubicBezTo>
                <a:cubicBezTo>
                  <a:pt x="169" y="64"/>
                  <a:pt x="168" y="67"/>
                  <a:pt x="166" y="69"/>
                </a:cubicBezTo>
                <a:cubicBezTo>
                  <a:pt x="163" y="72"/>
                  <a:pt x="160" y="73"/>
                  <a:pt x="157" y="73"/>
                </a:cubicBezTo>
                <a:cubicBezTo>
                  <a:pt x="157" y="109"/>
                  <a:pt x="157" y="109"/>
                  <a:pt x="157" y="109"/>
                </a:cubicBezTo>
                <a:cubicBezTo>
                  <a:pt x="157" y="113"/>
                  <a:pt x="156" y="115"/>
                  <a:pt x="153" y="118"/>
                </a:cubicBezTo>
                <a:cubicBezTo>
                  <a:pt x="151" y="120"/>
                  <a:pt x="148" y="121"/>
                  <a:pt x="145" y="121"/>
                </a:cubicBezTo>
                <a:cubicBezTo>
                  <a:pt x="119" y="99"/>
                  <a:pt x="93" y="88"/>
                  <a:pt x="68" y="85"/>
                </a:cubicBezTo>
                <a:cubicBezTo>
                  <a:pt x="64" y="87"/>
                  <a:pt x="62" y="89"/>
                  <a:pt x="59" y="92"/>
                </a:cubicBezTo>
                <a:cubicBezTo>
                  <a:pt x="57" y="95"/>
                  <a:pt x="56" y="98"/>
                  <a:pt x="57" y="101"/>
                </a:cubicBezTo>
                <a:cubicBezTo>
                  <a:pt x="57" y="105"/>
                  <a:pt x="58" y="107"/>
                  <a:pt x="60" y="110"/>
                </a:cubicBezTo>
                <a:cubicBezTo>
                  <a:pt x="59" y="112"/>
                  <a:pt x="58" y="114"/>
                  <a:pt x="58" y="116"/>
                </a:cubicBezTo>
                <a:cubicBezTo>
                  <a:pt x="58" y="118"/>
                  <a:pt x="58" y="120"/>
                  <a:pt x="59" y="122"/>
                </a:cubicBezTo>
                <a:cubicBezTo>
                  <a:pt x="59" y="123"/>
                  <a:pt x="60" y="125"/>
                  <a:pt x="62" y="127"/>
                </a:cubicBezTo>
                <a:cubicBezTo>
                  <a:pt x="63" y="129"/>
                  <a:pt x="65" y="130"/>
                  <a:pt x="66" y="132"/>
                </a:cubicBezTo>
                <a:cubicBezTo>
                  <a:pt x="68" y="133"/>
                  <a:pt x="70" y="134"/>
                  <a:pt x="72" y="136"/>
                </a:cubicBezTo>
                <a:cubicBezTo>
                  <a:pt x="70" y="140"/>
                  <a:pt x="67" y="143"/>
                  <a:pt x="62" y="144"/>
                </a:cubicBezTo>
                <a:cubicBezTo>
                  <a:pt x="57" y="146"/>
                  <a:pt x="51" y="146"/>
                  <a:pt x="46" y="145"/>
                </a:cubicBezTo>
                <a:cubicBezTo>
                  <a:pt x="40" y="144"/>
                  <a:pt x="36" y="143"/>
                  <a:pt x="33" y="140"/>
                </a:cubicBezTo>
                <a:cubicBezTo>
                  <a:pt x="33" y="139"/>
                  <a:pt x="32" y="136"/>
                  <a:pt x="31" y="132"/>
                </a:cubicBezTo>
                <a:cubicBezTo>
                  <a:pt x="29" y="128"/>
                  <a:pt x="28" y="125"/>
                  <a:pt x="27" y="123"/>
                </a:cubicBezTo>
                <a:cubicBezTo>
                  <a:pt x="27" y="121"/>
                  <a:pt x="26" y="118"/>
                  <a:pt x="25" y="114"/>
                </a:cubicBezTo>
                <a:cubicBezTo>
                  <a:pt x="24" y="111"/>
                  <a:pt x="24" y="107"/>
                  <a:pt x="24" y="105"/>
                </a:cubicBezTo>
                <a:cubicBezTo>
                  <a:pt x="24" y="102"/>
                  <a:pt x="24" y="99"/>
                  <a:pt x="24" y="95"/>
                </a:cubicBezTo>
                <a:cubicBezTo>
                  <a:pt x="25" y="92"/>
                  <a:pt x="25" y="88"/>
                  <a:pt x="26" y="85"/>
                </a:cubicBezTo>
                <a:cubicBezTo>
                  <a:pt x="15" y="85"/>
                  <a:pt x="15" y="85"/>
                  <a:pt x="15" y="85"/>
                </a:cubicBezTo>
                <a:cubicBezTo>
                  <a:pt x="11" y="85"/>
                  <a:pt x="7" y="84"/>
                  <a:pt x="4" y="81"/>
                </a:cubicBezTo>
                <a:cubicBezTo>
                  <a:pt x="1" y="78"/>
                  <a:pt x="0" y="74"/>
                  <a:pt x="0" y="70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48"/>
                  <a:pt x="1" y="44"/>
                  <a:pt x="4" y="41"/>
                </a:cubicBezTo>
                <a:cubicBezTo>
                  <a:pt x="7" y="38"/>
                  <a:pt x="11" y="37"/>
                  <a:pt x="15" y="37"/>
                </a:cubicBezTo>
                <a:cubicBezTo>
                  <a:pt x="60" y="37"/>
                  <a:pt x="60" y="37"/>
                  <a:pt x="60" y="37"/>
                </a:cubicBezTo>
                <a:cubicBezTo>
                  <a:pt x="88" y="37"/>
                  <a:pt x="116" y="25"/>
                  <a:pt x="145" y="0"/>
                </a:cubicBezTo>
                <a:cubicBezTo>
                  <a:pt x="148" y="0"/>
                  <a:pt x="151" y="2"/>
                  <a:pt x="153" y="4"/>
                </a:cubicBezTo>
                <a:cubicBezTo>
                  <a:pt x="156" y="6"/>
                  <a:pt x="157" y="9"/>
                  <a:pt x="157" y="12"/>
                </a:cubicBezTo>
                <a:lnTo>
                  <a:pt x="157" y="49"/>
                </a:lnTo>
                <a:close/>
                <a:moveTo>
                  <a:pt x="145" y="106"/>
                </a:moveTo>
                <a:cubicBezTo>
                  <a:pt x="145" y="16"/>
                  <a:pt x="145" y="16"/>
                  <a:pt x="145" y="16"/>
                </a:cubicBezTo>
                <a:cubicBezTo>
                  <a:pt x="120" y="35"/>
                  <a:pt x="96" y="45"/>
                  <a:pt x="72" y="48"/>
                </a:cubicBezTo>
                <a:cubicBezTo>
                  <a:pt x="72" y="74"/>
                  <a:pt x="72" y="74"/>
                  <a:pt x="72" y="74"/>
                </a:cubicBezTo>
                <a:cubicBezTo>
                  <a:pt x="96" y="76"/>
                  <a:pt x="120" y="87"/>
                  <a:pt x="145" y="10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157"/>
          <p:cNvSpPr>
            <a:spLocks noEditPoints="1"/>
          </p:cNvSpPr>
          <p:nvPr/>
        </p:nvSpPr>
        <p:spPr bwMode="auto">
          <a:xfrm>
            <a:off x="8039650" y="2473588"/>
            <a:ext cx="162376" cy="174866"/>
          </a:xfrm>
          <a:custGeom>
            <a:avLst/>
            <a:gdLst>
              <a:gd name="T0" fmla="*/ 157 w 157"/>
              <a:gd name="T1" fmla="*/ 133 h 170"/>
              <a:gd name="T2" fmla="*/ 153 w 157"/>
              <a:gd name="T3" fmla="*/ 142 h 170"/>
              <a:gd name="T4" fmla="*/ 145 w 157"/>
              <a:gd name="T5" fmla="*/ 145 h 170"/>
              <a:gd name="T6" fmla="*/ 103 w 157"/>
              <a:gd name="T7" fmla="*/ 145 h 170"/>
              <a:gd name="T8" fmla="*/ 95 w 157"/>
              <a:gd name="T9" fmla="*/ 163 h 170"/>
              <a:gd name="T10" fmla="*/ 78 w 157"/>
              <a:gd name="T11" fmla="*/ 170 h 170"/>
              <a:gd name="T12" fmla="*/ 61 w 157"/>
              <a:gd name="T13" fmla="*/ 163 h 170"/>
              <a:gd name="T14" fmla="*/ 54 w 157"/>
              <a:gd name="T15" fmla="*/ 145 h 170"/>
              <a:gd name="T16" fmla="*/ 12 w 157"/>
              <a:gd name="T17" fmla="*/ 145 h 170"/>
              <a:gd name="T18" fmla="*/ 3 w 157"/>
              <a:gd name="T19" fmla="*/ 142 h 170"/>
              <a:gd name="T20" fmla="*/ 0 w 157"/>
              <a:gd name="T21" fmla="*/ 133 h 170"/>
              <a:gd name="T22" fmla="*/ 8 w 157"/>
              <a:gd name="T23" fmla="*/ 125 h 170"/>
              <a:gd name="T24" fmla="*/ 16 w 157"/>
              <a:gd name="T25" fmla="*/ 114 h 170"/>
              <a:gd name="T26" fmla="*/ 23 w 157"/>
              <a:gd name="T27" fmla="*/ 99 h 170"/>
              <a:gd name="T28" fmla="*/ 28 w 157"/>
              <a:gd name="T29" fmla="*/ 79 h 170"/>
              <a:gd name="T30" fmla="*/ 30 w 157"/>
              <a:gd name="T31" fmla="*/ 55 h 170"/>
              <a:gd name="T32" fmla="*/ 41 w 157"/>
              <a:gd name="T33" fmla="*/ 28 h 170"/>
              <a:gd name="T34" fmla="*/ 70 w 157"/>
              <a:gd name="T35" fmla="*/ 13 h 170"/>
              <a:gd name="T36" fmla="*/ 69 w 157"/>
              <a:gd name="T37" fmla="*/ 9 h 170"/>
              <a:gd name="T38" fmla="*/ 72 w 157"/>
              <a:gd name="T39" fmla="*/ 3 h 170"/>
              <a:gd name="T40" fmla="*/ 78 w 157"/>
              <a:gd name="T41" fmla="*/ 0 h 170"/>
              <a:gd name="T42" fmla="*/ 85 w 157"/>
              <a:gd name="T43" fmla="*/ 3 h 170"/>
              <a:gd name="T44" fmla="*/ 87 w 157"/>
              <a:gd name="T45" fmla="*/ 9 h 170"/>
              <a:gd name="T46" fmla="*/ 87 w 157"/>
              <a:gd name="T47" fmla="*/ 13 h 170"/>
              <a:gd name="T48" fmla="*/ 116 w 157"/>
              <a:gd name="T49" fmla="*/ 28 h 170"/>
              <a:gd name="T50" fmla="*/ 127 w 157"/>
              <a:gd name="T51" fmla="*/ 55 h 170"/>
              <a:gd name="T52" fmla="*/ 129 w 157"/>
              <a:gd name="T53" fmla="*/ 79 h 170"/>
              <a:gd name="T54" fmla="*/ 133 w 157"/>
              <a:gd name="T55" fmla="*/ 99 h 170"/>
              <a:gd name="T56" fmla="*/ 140 w 157"/>
              <a:gd name="T57" fmla="*/ 114 h 170"/>
              <a:gd name="T58" fmla="*/ 148 w 157"/>
              <a:gd name="T59" fmla="*/ 125 h 170"/>
              <a:gd name="T60" fmla="*/ 157 w 157"/>
              <a:gd name="T61" fmla="*/ 133 h 170"/>
              <a:gd name="T62" fmla="*/ 80 w 157"/>
              <a:gd name="T63" fmla="*/ 161 h 170"/>
              <a:gd name="T64" fmla="*/ 78 w 157"/>
              <a:gd name="T65" fmla="*/ 159 h 170"/>
              <a:gd name="T66" fmla="*/ 69 w 157"/>
              <a:gd name="T67" fmla="*/ 155 h 170"/>
              <a:gd name="T68" fmla="*/ 65 w 157"/>
              <a:gd name="T69" fmla="*/ 145 h 170"/>
              <a:gd name="T70" fmla="*/ 63 w 157"/>
              <a:gd name="T71" fmla="*/ 144 h 170"/>
              <a:gd name="T72" fmla="*/ 62 w 157"/>
              <a:gd name="T73" fmla="*/ 145 h 170"/>
              <a:gd name="T74" fmla="*/ 67 w 157"/>
              <a:gd name="T75" fmla="*/ 157 h 170"/>
              <a:gd name="T76" fmla="*/ 78 w 157"/>
              <a:gd name="T77" fmla="*/ 162 h 170"/>
              <a:gd name="T78" fmla="*/ 80 w 157"/>
              <a:gd name="T79" fmla="*/ 161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7" h="170">
                <a:moveTo>
                  <a:pt x="157" y="133"/>
                </a:moveTo>
                <a:cubicBezTo>
                  <a:pt x="157" y="137"/>
                  <a:pt x="156" y="139"/>
                  <a:pt x="153" y="142"/>
                </a:cubicBezTo>
                <a:cubicBezTo>
                  <a:pt x="151" y="144"/>
                  <a:pt x="148" y="145"/>
                  <a:pt x="145" y="145"/>
                </a:cubicBezTo>
                <a:cubicBezTo>
                  <a:pt x="103" y="145"/>
                  <a:pt x="103" y="145"/>
                  <a:pt x="103" y="145"/>
                </a:cubicBezTo>
                <a:cubicBezTo>
                  <a:pt x="103" y="152"/>
                  <a:pt x="100" y="158"/>
                  <a:pt x="95" y="163"/>
                </a:cubicBezTo>
                <a:cubicBezTo>
                  <a:pt x="91" y="167"/>
                  <a:pt x="85" y="170"/>
                  <a:pt x="78" y="170"/>
                </a:cubicBezTo>
                <a:cubicBezTo>
                  <a:pt x="72" y="170"/>
                  <a:pt x="66" y="167"/>
                  <a:pt x="61" y="163"/>
                </a:cubicBezTo>
                <a:cubicBezTo>
                  <a:pt x="56" y="158"/>
                  <a:pt x="54" y="152"/>
                  <a:pt x="54" y="145"/>
                </a:cubicBezTo>
                <a:cubicBezTo>
                  <a:pt x="12" y="145"/>
                  <a:pt x="12" y="145"/>
                  <a:pt x="12" y="145"/>
                </a:cubicBezTo>
                <a:cubicBezTo>
                  <a:pt x="8" y="145"/>
                  <a:pt x="6" y="144"/>
                  <a:pt x="3" y="142"/>
                </a:cubicBezTo>
                <a:cubicBezTo>
                  <a:pt x="1" y="139"/>
                  <a:pt x="0" y="137"/>
                  <a:pt x="0" y="133"/>
                </a:cubicBezTo>
                <a:cubicBezTo>
                  <a:pt x="3" y="131"/>
                  <a:pt x="6" y="128"/>
                  <a:pt x="8" y="125"/>
                </a:cubicBezTo>
                <a:cubicBezTo>
                  <a:pt x="11" y="122"/>
                  <a:pt x="14" y="118"/>
                  <a:pt x="16" y="114"/>
                </a:cubicBezTo>
                <a:cubicBezTo>
                  <a:pt x="19" y="109"/>
                  <a:pt x="21" y="104"/>
                  <a:pt x="23" y="99"/>
                </a:cubicBezTo>
                <a:cubicBezTo>
                  <a:pt x="25" y="93"/>
                  <a:pt x="27" y="87"/>
                  <a:pt x="28" y="79"/>
                </a:cubicBezTo>
                <a:cubicBezTo>
                  <a:pt x="29" y="72"/>
                  <a:pt x="30" y="63"/>
                  <a:pt x="30" y="55"/>
                </a:cubicBezTo>
                <a:cubicBezTo>
                  <a:pt x="30" y="45"/>
                  <a:pt x="34" y="36"/>
                  <a:pt x="41" y="28"/>
                </a:cubicBezTo>
                <a:cubicBezTo>
                  <a:pt x="48" y="20"/>
                  <a:pt x="58" y="15"/>
                  <a:pt x="70" y="13"/>
                </a:cubicBezTo>
                <a:cubicBezTo>
                  <a:pt x="70" y="12"/>
                  <a:pt x="69" y="11"/>
                  <a:pt x="69" y="9"/>
                </a:cubicBezTo>
                <a:cubicBezTo>
                  <a:pt x="69" y="7"/>
                  <a:pt x="70" y="5"/>
                  <a:pt x="72" y="3"/>
                </a:cubicBezTo>
                <a:cubicBezTo>
                  <a:pt x="74" y="1"/>
                  <a:pt x="76" y="0"/>
                  <a:pt x="78" y="0"/>
                </a:cubicBezTo>
                <a:cubicBezTo>
                  <a:pt x="81" y="0"/>
                  <a:pt x="83" y="1"/>
                  <a:pt x="85" y="3"/>
                </a:cubicBezTo>
                <a:cubicBezTo>
                  <a:pt x="87" y="5"/>
                  <a:pt x="87" y="7"/>
                  <a:pt x="87" y="9"/>
                </a:cubicBezTo>
                <a:cubicBezTo>
                  <a:pt x="87" y="11"/>
                  <a:pt x="87" y="12"/>
                  <a:pt x="87" y="13"/>
                </a:cubicBezTo>
                <a:cubicBezTo>
                  <a:pt x="99" y="15"/>
                  <a:pt x="108" y="20"/>
                  <a:pt x="116" y="28"/>
                </a:cubicBezTo>
                <a:cubicBezTo>
                  <a:pt x="123" y="36"/>
                  <a:pt x="127" y="45"/>
                  <a:pt x="127" y="55"/>
                </a:cubicBezTo>
                <a:cubicBezTo>
                  <a:pt x="127" y="63"/>
                  <a:pt x="127" y="72"/>
                  <a:pt x="129" y="79"/>
                </a:cubicBezTo>
                <a:cubicBezTo>
                  <a:pt x="130" y="87"/>
                  <a:pt x="131" y="93"/>
                  <a:pt x="133" y="99"/>
                </a:cubicBezTo>
                <a:cubicBezTo>
                  <a:pt x="135" y="104"/>
                  <a:pt x="138" y="109"/>
                  <a:pt x="140" y="114"/>
                </a:cubicBezTo>
                <a:cubicBezTo>
                  <a:pt x="143" y="118"/>
                  <a:pt x="146" y="122"/>
                  <a:pt x="148" y="125"/>
                </a:cubicBezTo>
                <a:cubicBezTo>
                  <a:pt x="151" y="128"/>
                  <a:pt x="154" y="131"/>
                  <a:pt x="157" y="133"/>
                </a:cubicBezTo>
                <a:close/>
                <a:moveTo>
                  <a:pt x="80" y="161"/>
                </a:moveTo>
                <a:cubicBezTo>
                  <a:pt x="80" y="160"/>
                  <a:pt x="79" y="159"/>
                  <a:pt x="78" y="159"/>
                </a:cubicBezTo>
                <a:cubicBezTo>
                  <a:pt x="75" y="159"/>
                  <a:pt x="71" y="158"/>
                  <a:pt x="69" y="155"/>
                </a:cubicBezTo>
                <a:cubicBezTo>
                  <a:pt x="66" y="152"/>
                  <a:pt x="65" y="149"/>
                  <a:pt x="65" y="145"/>
                </a:cubicBezTo>
                <a:cubicBezTo>
                  <a:pt x="65" y="144"/>
                  <a:pt x="64" y="144"/>
                  <a:pt x="63" y="144"/>
                </a:cubicBezTo>
                <a:cubicBezTo>
                  <a:pt x="62" y="144"/>
                  <a:pt x="62" y="144"/>
                  <a:pt x="62" y="145"/>
                </a:cubicBezTo>
                <a:cubicBezTo>
                  <a:pt x="62" y="150"/>
                  <a:pt x="63" y="154"/>
                  <a:pt x="67" y="157"/>
                </a:cubicBezTo>
                <a:cubicBezTo>
                  <a:pt x="70" y="160"/>
                  <a:pt x="74" y="162"/>
                  <a:pt x="78" y="162"/>
                </a:cubicBezTo>
                <a:cubicBezTo>
                  <a:pt x="79" y="162"/>
                  <a:pt x="80" y="162"/>
                  <a:pt x="80" y="16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158"/>
          <p:cNvSpPr>
            <a:spLocks/>
          </p:cNvSpPr>
          <p:nvPr/>
        </p:nvSpPr>
        <p:spPr bwMode="auto">
          <a:xfrm>
            <a:off x="8251990" y="2484519"/>
            <a:ext cx="149885" cy="151447"/>
          </a:xfrm>
          <a:custGeom>
            <a:avLst/>
            <a:gdLst>
              <a:gd name="T0" fmla="*/ 131 w 146"/>
              <a:gd name="T1" fmla="*/ 73 h 146"/>
              <a:gd name="T2" fmla="*/ 144 w 146"/>
              <a:gd name="T3" fmla="*/ 86 h 146"/>
              <a:gd name="T4" fmla="*/ 146 w 146"/>
              <a:gd name="T5" fmla="*/ 92 h 146"/>
              <a:gd name="T6" fmla="*/ 141 w 146"/>
              <a:gd name="T7" fmla="*/ 97 h 146"/>
              <a:gd name="T8" fmla="*/ 123 w 146"/>
              <a:gd name="T9" fmla="*/ 102 h 146"/>
              <a:gd name="T10" fmla="*/ 128 w 146"/>
              <a:gd name="T11" fmla="*/ 119 h 146"/>
              <a:gd name="T12" fmla="*/ 126 w 146"/>
              <a:gd name="T13" fmla="*/ 126 h 146"/>
              <a:gd name="T14" fmla="*/ 120 w 146"/>
              <a:gd name="T15" fmla="*/ 128 h 146"/>
              <a:gd name="T16" fmla="*/ 102 w 146"/>
              <a:gd name="T17" fmla="*/ 123 h 146"/>
              <a:gd name="T18" fmla="*/ 97 w 146"/>
              <a:gd name="T19" fmla="*/ 140 h 146"/>
              <a:gd name="T20" fmla="*/ 93 w 146"/>
              <a:gd name="T21" fmla="*/ 145 h 146"/>
              <a:gd name="T22" fmla="*/ 91 w 146"/>
              <a:gd name="T23" fmla="*/ 146 h 146"/>
              <a:gd name="T24" fmla="*/ 86 w 146"/>
              <a:gd name="T25" fmla="*/ 143 h 146"/>
              <a:gd name="T26" fmla="*/ 73 w 146"/>
              <a:gd name="T27" fmla="*/ 130 h 146"/>
              <a:gd name="T28" fmla="*/ 60 w 146"/>
              <a:gd name="T29" fmla="*/ 143 h 146"/>
              <a:gd name="T30" fmla="*/ 54 w 146"/>
              <a:gd name="T31" fmla="*/ 145 h 146"/>
              <a:gd name="T32" fmla="*/ 49 w 146"/>
              <a:gd name="T33" fmla="*/ 140 h 146"/>
              <a:gd name="T34" fmla="*/ 44 w 146"/>
              <a:gd name="T35" fmla="*/ 123 h 146"/>
              <a:gd name="T36" fmla="*/ 27 w 146"/>
              <a:gd name="T37" fmla="*/ 128 h 146"/>
              <a:gd name="T38" fmla="*/ 20 w 146"/>
              <a:gd name="T39" fmla="*/ 126 h 146"/>
              <a:gd name="T40" fmla="*/ 18 w 146"/>
              <a:gd name="T41" fmla="*/ 119 h 146"/>
              <a:gd name="T42" fmla="*/ 23 w 146"/>
              <a:gd name="T43" fmla="*/ 102 h 146"/>
              <a:gd name="T44" fmla="*/ 6 w 146"/>
              <a:gd name="T45" fmla="*/ 97 h 146"/>
              <a:gd name="T46" fmla="*/ 1 w 146"/>
              <a:gd name="T47" fmla="*/ 92 h 146"/>
              <a:gd name="T48" fmla="*/ 3 w 146"/>
              <a:gd name="T49" fmla="*/ 86 h 146"/>
              <a:gd name="T50" fmla="*/ 16 w 146"/>
              <a:gd name="T51" fmla="*/ 73 h 146"/>
              <a:gd name="T52" fmla="*/ 3 w 146"/>
              <a:gd name="T53" fmla="*/ 60 h 146"/>
              <a:gd name="T54" fmla="*/ 1 w 146"/>
              <a:gd name="T55" fmla="*/ 54 h 146"/>
              <a:gd name="T56" fmla="*/ 6 w 146"/>
              <a:gd name="T57" fmla="*/ 49 h 146"/>
              <a:gd name="T58" fmla="*/ 23 w 146"/>
              <a:gd name="T59" fmla="*/ 44 h 146"/>
              <a:gd name="T60" fmla="*/ 18 w 146"/>
              <a:gd name="T61" fmla="*/ 27 h 146"/>
              <a:gd name="T62" fmla="*/ 20 w 146"/>
              <a:gd name="T63" fmla="*/ 20 h 146"/>
              <a:gd name="T64" fmla="*/ 27 w 146"/>
              <a:gd name="T65" fmla="*/ 18 h 146"/>
              <a:gd name="T66" fmla="*/ 44 w 146"/>
              <a:gd name="T67" fmla="*/ 23 h 146"/>
              <a:gd name="T68" fmla="*/ 49 w 146"/>
              <a:gd name="T69" fmla="*/ 5 h 146"/>
              <a:gd name="T70" fmla="*/ 54 w 146"/>
              <a:gd name="T71" fmla="*/ 1 h 146"/>
              <a:gd name="T72" fmla="*/ 60 w 146"/>
              <a:gd name="T73" fmla="*/ 2 h 146"/>
              <a:gd name="T74" fmla="*/ 73 w 146"/>
              <a:gd name="T75" fmla="*/ 16 h 146"/>
              <a:gd name="T76" fmla="*/ 86 w 146"/>
              <a:gd name="T77" fmla="*/ 2 h 146"/>
              <a:gd name="T78" fmla="*/ 93 w 146"/>
              <a:gd name="T79" fmla="*/ 1 h 146"/>
              <a:gd name="T80" fmla="*/ 97 w 146"/>
              <a:gd name="T81" fmla="*/ 5 h 146"/>
              <a:gd name="T82" fmla="*/ 102 w 146"/>
              <a:gd name="T83" fmla="*/ 23 h 146"/>
              <a:gd name="T84" fmla="*/ 120 w 146"/>
              <a:gd name="T85" fmla="*/ 18 h 146"/>
              <a:gd name="T86" fmla="*/ 126 w 146"/>
              <a:gd name="T87" fmla="*/ 20 h 146"/>
              <a:gd name="T88" fmla="*/ 128 w 146"/>
              <a:gd name="T89" fmla="*/ 27 h 146"/>
              <a:gd name="T90" fmla="*/ 123 w 146"/>
              <a:gd name="T91" fmla="*/ 44 h 146"/>
              <a:gd name="T92" fmla="*/ 141 w 146"/>
              <a:gd name="T93" fmla="*/ 49 h 146"/>
              <a:gd name="T94" fmla="*/ 146 w 146"/>
              <a:gd name="T95" fmla="*/ 54 h 146"/>
              <a:gd name="T96" fmla="*/ 144 w 146"/>
              <a:gd name="T97" fmla="*/ 60 h 146"/>
              <a:gd name="T98" fmla="*/ 131 w 146"/>
              <a:gd name="T99" fmla="*/ 7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6" h="146">
                <a:moveTo>
                  <a:pt x="131" y="73"/>
                </a:moveTo>
                <a:cubicBezTo>
                  <a:pt x="144" y="86"/>
                  <a:pt x="144" y="86"/>
                  <a:pt x="144" y="86"/>
                </a:cubicBezTo>
                <a:cubicBezTo>
                  <a:pt x="146" y="87"/>
                  <a:pt x="146" y="90"/>
                  <a:pt x="146" y="92"/>
                </a:cubicBezTo>
                <a:cubicBezTo>
                  <a:pt x="145" y="95"/>
                  <a:pt x="143" y="97"/>
                  <a:pt x="141" y="97"/>
                </a:cubicBezTo>
                <a:cubicBezTo>
                  <a:pt x="123" y="102"/>
                  <a:pt x="123" y="102"/>
                  <a:pt x="123" y="102"/>
                </a:cubicBezTo>
                <a:cubicBezTo>
                  <a:pt x="128" y="119"/>
                  <a:pt x="128" y="119"/>
                  <a:pt x="128" y="119"/>
                </a:cubicBezTo>
                <a:cubicBezTo>
                  <a:pt x="129" y="122"/>
                  <a:pt x="128" y="124"/>
                  <a:pt x="126" y="126"/>
                </a:cubicBezTo>
                <a:cubicBezTo>
                  <a:pt x="124" y="128"/>
                  <a:pt x="122" y="128"/>
                  <a:pt x="120" y="128"/>
                </a:cubicBezTo>
                <a:cubicBezTo>
                  <a:pt x="102" y="123"/>
                  <a:pt x="102" y="123"/>
                  <a:pt x="102" y="123"/>
                </a:cubicBezTo>
                <a:cubicBezTo>
                  <a:pt x="97" y="140"/>
                  <a:pt x="97" y="140"/>
                  <a:pt x="97" y="140"/>
                </a:cubicBezTo>
                <a:cubicBezTo>
                  <a:pt x="97" y="143"/>
                  <a:pt x="95" y="145"/>
                  <a:pt x="93" y="145"/>
                </a:cubicBezTo>
                <a:cubicBezTo>
                  <a:pt x="92" y="145"/>
                  <a:pt x="91" y="146"/>
                  <a:pt x="91" y="146"/>
                </a:cubicBezTo>
                <a:cubicBezTo>
                  <a:pt x="89" y="146"/>
                  <a:pt x="87" y="145"/>
                  <a:pt x="86" y="143"/>
                </a:cubicBezTo>
                <a:cubicBezTo>
                  <a:pt x="73" y="130"/>
                  <a:pt x="73" y="130"/>
                  <a:pt x="73" y="130"/>
                </a:cubicBezTo>
                <a:cubicBezTo>
                  <a:pt x="60" y="143"/>
                  <a:pt x="60" y="143"/>
                  <a:pt x="60" y="143"/>
                </a:cubicBezTo>
                <a:cubicBezTo>
                  <a:pt x="59" y="145"/>
                  <a:pt x="56" y="146"/>
                  <a:pt x="54" y="145"/>
                </a:cubicBezTo>
                <a:cubicBezTo>
                  <a:pt x="51" y="145"/>
                  <a:pt x="50" y="143"/>
                  <a:pt x="49" y="140"/>
                </a:cubicBezTo>
                <a:cubicBezTo>
                  <a:pt x="44" y="123"/>
                  <a:pt x="44" y="123"/>
                  <a:pt x="44" y="123"/>
                </a:cubicBezTo>
                <a:cubicBezTo>
                  <a:pt x="27" y="128"/>
                  <a:pt x="27" y="128"/>
                  <a:pt x="27" y="128"/>
                </a:cubicBezTo>
                <a:cubicBezTo>
                  <a:pt x="24" y="128"/>
                  <a:pt x="22" y="128"/>
                  <a:pt x="20" y="126"/>
                </a:cubicBezTo>
                <a:cubicBezTo>
                  <a:pt x="18" y="124"/>
                  <a:pt x="18" y="122"/>
                  <a:pt x="18" y="119"/>
                </a:cubicBezTo>
                <a:cubicBezTo>
                  <a:pt x="23" y="102"/>
                  <a:pt x="23" y="102"/>
                  <a:pt x="23" y="102"/>
                </a:cubicBezTo>
                <a:cubicBezTo>
                  <a:pt x="6" y="97"/>
                  <a:pt x="6" y="97"/>
                  <a:pt x="6" y="97"/>
                </a:cubicBezTo>
                <a:cubicBezTo>
                  <a:pt x="3" y="97"/>
                  <a:pt x="2" y="95"/>
                  <a:pt x="1" y="92"/>
                </a:cubicBezTo>
                <a:cubicBezTo>
                  <a:pt x="0" y="90"/>
                  <a:pt x="1" y="87"/>
                  <a:pt x="3" y="86"/>
                </a:cubicBezTo>
                <a:cubicBezTo>
                  <a:pt x="16" y="73"/>
                  <a:pt x="16" y="73"/>
                  <a:pt x="16" y="73"/>
                </a:cubicBezTo>
                <a:cubicBezTo>
                  <a:pt x="3" y="60"/>
                  <a:pt x="3" y="60"/>
                  <a:pt x="3" y="60"/>
                </a:cubicBezTo>
                <a:cubicBezTo>
                  <a:pt x="1" y="58"/>
                  <a:pt x="0" y="56"/>
                  <a:pt x="1" y="54"/>
                </a:cubicBezTo>
                <a:cubicBezTo>
                  <a:pt x="2" y="51"/>
                  <a:pt x="3" y="49"/>
                  <a:pt x="6" y="49"/>
                </a:cubicBezTo>
                <a:cubicBezTo>
                  <a:pt x="23" y="44"/>
                  <a:pt x="23" y="44"/>
                  <a:pt x="23" y="44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4"/>
                  <a:pt x="18" y="22"/>
                  <a:pt x="20" y="20"/>
                </a:cubicBezTo>
                <a:cubicBezTo>
                  <a:pt x="22" y="18"/>
                  <a:pt x="24" y="17"/>
                  <a:pt x="27" y="18"/>
                </a:cubicBezTo>
                <a:cubicBezTo>
                  <a:pt x="44" y="23"/>
                  <a:pt x="44" y="23"/>
                  <a:pt x="44" y="23"/>
                </a:cubicBezTo>
                <a:cubicBezTo>
                  <a:pt x="49" y="5"/>
                  <a:pt x="49" y="5"/>
                  <a:pt x="49" y="5"/>
                </a:cubicBezTo>
                <a:cubicBezTo>
                  <a:pt x="50" y="3"/>
                  <a:pt x="51" y="1"/>
                  <a:pt x="54" y="1"/>
                </a:cubicBezTo>
                <a:cubicBezTo>
                  <a:pt x="56" y="0"/>
                  <a:pt x="59" y="0"/>
                  <a:pt x="60" y="2"/>
                </a:cubicBezTo>
                <a:cubicBezTo>
                  <a:pt x="73" y="16"/>
                  <a:pt x="73" y="16"/>
                  <a:pt x="73" y="16"/>
                </a:cubicBezTo>
                <a:cubicBezTo>
                  <a:pt x="86" y="2"/>
                  <a:pt x="86" y="2"/>
                  <a:pt x="86" y="2"/>
                </a:cubicBezTo>
                <a:cubicBezTo>
                  <a:pt x="88" y="1"/>
                  <a:pt x="90" y="0"/>
                  <a:pt x="93" y="1"/>
                </a:cubicBezTo>
                <a:cubicBezTo>
                  <a:pt x="95" y="1"/>
                  <a:pt x="97" y="3"/>
                  <a:pt x="97" y="5"/>
                </a:cubicBezTo>
                <a:cubicBezTo>
                  <a:pt x="102" y="23"/>
                  <a:pt x="102" y="23"/>
                  <a:pt x="102" y="23"/>
                </a:cubicBezTo>
                <a:cubicBezTo>
                  <a:pt x="120" y="18"/>
                  <a:pt x="120" y="18"/>
                  <a:pt x="120" y="18"/>
                </a:cubicBezTo>
                <a:cubicBezTo>
                  <a:pt x="122" y="17"/>
                  <a:pt x="124" y="18"/>
                  <a:pt x="126" y="20"/>
                </a:cubicBezTo>
                <a:cubicBezTo>
                  <a:pt x="128" y="22"/>
                  <a:pt x="129" y="24"/>
                  <a:pt x="128" y="27"/>
                </a:cubicBezTo>
                <a:cubicBezTo>
                  <a:pt x="123" y="44"/>
                  <a:pt x="123" y="44"/>
                  <a:pt x="123" y="44"/>
                </a:cubicBezTo>
                <a:cubicBezTo>
                  <a:pt x="141" y="49"/>
                  <a:pt x="141" y="49"/>
                  <a:pt x="141" y="49"/>
                </a:cubicBezTo>
                <a:cubicBezTo>
                  <a:pt x="143" y="49"/>
                  <a:pt x="145" y="51"/>
                  <a:pt x="146" y="54"/>
                </a:cubicBezTo>
                <a:cubicBezTo>
                  <a:pt x="146" y="56"/>
                  <a:pt x="146" y="58"/>
                  <a:pt x="144" y="60"/>
                </a:cubicBezTo>
                <a:lnTo>
                  <a:pt x="131" y="7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159"/>
          <p:cNvSpPr>
            <a:spLocks noEditPoints="1"/>
          </p:cNvSpPr>
          <p:nvPr/>
        </p:nvSpPr>
        <p:spPr bwMode="auto">
          <a:xfrm>
            <a:off x="740541" y="2795219"/>
            <a:ext cx="174866" cy="151447"/>
          </a:xfrm>
          <a:custGeom>
            <a:avLst/>
            <a:gdLst>
              <a:gd name="T0" fmla="*/ 162 w 169"/>
              <a:gd name="T1" fmla="*/ 78 h 146"/>
              <a:gd name="T2" fmla="*/ 129 w 169"/>
              <a:gd name="T3" fmla="*/ 85 h 146"/>
              <a:gd name="T4" fmla="*/ 126 w 169"/>
              <a:gd name="T5" fmla="*/ 100 h 146"/>
              <a:gd name="T6" fmla="*/ 112 w 169"/>
              <a:gd name="T7" fmla="*/ 138 h 146"/>
              <a:gd name="T8" fmla="*/ 60 w 169"/>
              <a:gd name="T9" fmla="*/ 139 h 146"/>
              <a:gd name="T10" fmla="*/ 12 w 169"/>
              <a:gd name="T11" fmla="*/ 133 h 146"/>
              <a:gd name="T12" fmla="*/ 0 w 169"/>
              <a:gd name="T13" fmla="*/ 121 h 146"/>
              <a:gd name="T14" fmla="*/ 3 w 169"/>
              <a:gd name="T15" fmla="*/ 52 h 146"/>
              <a:gd name="T16" fmla="*/ 39 w 169"/>
              <a:gd name="T17" fmla="*/ 49 h 146"/>
              <a:gd name="T18" fmla="*/ 44 w 169"/>
              <a:gd name="T19" fmla="*/ 47 h 146"/>
              <a:gd name="T20" fmla="*/ 48 w 169"/>
              <a:gd name="T21" fmla="*/ 43 h 146"/>
              <a:gd name="T22" fmla="*/ 52 w 169"/>
              <a:gd name="T23" fmla="*/ 39 h 146"/>
              <a:gd name="T24" fmla="*/ 62 w 169"/>
              <a:gd name="T25" fmla="*/ 25 h 146"/>
              <a:gd name="T26" fmla="*/ 69 w 169"/>
              <a:gd name="T27" fmla="*/ 13 h 146"/>
              <a:gd name="T28" fmla="*/ 78 w 169"/>
              <a:gd name="T29" fmla="*/ 2 h 146"/>
              <a:gd name="T30" fmla="*/ 104 w 169"/>
              <a:gd name="T31" fmla="*/ 7 h 146"/>
              <a:gd name="T32" fmla="*/ 110 w 169"/>
              <a:gd name="T33" fmla="*/ 37 h 146"/>
              <a:gd name="T34" fmla="*/ 162 w 169"/>
              <a:gd name="T35" fmla="*/ 44 h 146"/>
              <a:gd name="T36" fmla="*/ 22 w 169"/>
              <a:gd name="T37" fmla="*/ 120 h 146"/>
              <a:gd name="T38" fmla="*/ 22 w 169"/>
              <a:gd name="T39" fmla="*/ 111 h 146"/>
              <a:gd name="T40" fmla="*/ 14 w 169"/>
              <a:gd name="T41" fmla="*/ 111 h 146"/>
              <a:gd name="T42" fmla="*/ 14 w 169"/>
              <a:gd name="T43" fmla="*/ 120 h 146"/>
              <a:gd name="T44" fmla="*/ 22 w 169"/>
              <a:gd name="T45" fmla="*/ 120 h 146"/>
              <a:gd name="T46" fmla="*/ 154 w 169"/>
              <a:gd name="T47" fmla="*/ 52 h 146"/>
              <a:gd name="T48" fmla="*/ 91 w 169"/>
              <a:gd name="T49" fmla="*/ 49 h 146"/>
              <a:gd name="T50" fmla="*/ 95 w 169"/>
              <a:gd name="T51" fmla="*/ 39 h 146"/>
              <a:gd name="T52" fmla="*/ 100 w 169"/>
              <a:gd name="T53" fmla="*/ 25 h 146"/>
              <a:gd name="T54" fmla="*/ 85 w 169"/>
              <a:gd name="T55" fmla="*/ 12 h 146"/>
              <a:gd name="T56" fmla="*/ 73 w 169"/>
              <a:gd name="T57" fmla="*/ 32 h 146"/>
              <a:gd name="T58" fmla="*/ 53 w 169"/>
              <a:gd name="T59" fmla="*/ 55 h 146"/>
              <a:gd name="T60" fmla="*/ 36 w 169"/>
              <a:gd name="T61" fmla="*/ 61 h 146"/>
              <a:gd name="T62" fmla="*/ 39 w 169"/>
              <a:gd name="T63" fmla="*/ 121 h 146"/>
              <a:gd name="T64" fmla="*/ 73 w 169"/>
              <a:gd name="T65" fmla="*/ 130 h 146"/>
              <a:gd name="T66" fmla="*/ 108 w 169"/>
              <a:gd name="T67" fmla="*/ 118 h 146"/>
              <a:gd name="T68" fmla="*/ 112 w 169"/>
              <a:gd name="T69" fmla="*/ 107 h 146"/>
              <a:gd name="T70" fmla="*/ 112 w 169"/>
              <a:gd name="T71" fmla="*/ 94 h 146"/>
              <a:gd name="T72" fmla="*/ 116 w 169"/>
              <a:gd name="T73" fmla="*/ 77 h 146"/>
              <a:gd name="T74" fmla="*/ 145 w 169"/>
              <a:gd name="T75" fmla="*/ 73 h 146"/>
              <a:gd name="T76" fmla="*/ 157 w 169"/>
              <a:gd name="T77" fmla="*/ 6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69" h="146">
                <a:moveTo>
                  <a:pt x="169" y="61"/>
                </a:moveTo>
                <a:cubicBezTo>
                  <a:pt x="169" y="67"/>
                  <a:pt x="167" y="73"/>
                  <a:pt x="162" y="78"/>
                </a:cubicBezTo>
                <a:cubicBezTo>
                  <a:pt x="157" y="83"/>
                  <a:pt x="152" y="85"/>
                  <a:pt x="145" y="85"/>
                </a:cubicBezTo>
                <a:cubicBezTo>
                  <a:pt x="129" y="85"/>
                  <a:pt x="129" y="85"/>
                  <a:pt x="129" y="85"/>
                </a:cubicBezTo>
                <a:cubicBezTo>
                  <a:pt x="129" y="89"/>
                  <a:pt x="128" y="93"/>
                  <a:pt x="126" y="96"/>
                </a:cubicBezTo>
                <a:cubicBezTo>
                  <a:pt x="126" y="98"/>
                  <a:pt x="126" y="99"/>
                  <a:pt x="126" y="100"/>
                </a:cubicBezTo>
                <a:cubicBezTo>
                  <a:pt x="126" y="107"/>
                  <a:pt x="124" y="112"/>
                  <a:pt x="120" y="117"/>
                </a:cubicBezTo>
                <a:cubicBezTo>
                  <a:pt x="120" y="126"/>
                  <a:pt x="118" y="133"/>
                  <a:pt x="112" y="138"/>
                </a:cubicBezTo>
                <a:cubicBezTo>
                  <a:pt x="107" y="143"/>
                  <a:pt x="100" y="146"/>
                  <a:pt x="91" y="146"/>
                </a:cubicBezTo>
                <a:cubicBezTo>
                  <a:pt x="82" y="146"/>
                  <a:pt x="72" y="143"/>
                  <a:pt x="60" y="139"/>
                </a:cubicBezTo>
                <a:cubicBezTo>
                  <a:pt x="50" y="135"/>
                  <a:pt x="43" y="133"/>
                  <a:pt x="39" y="133"/>
                </a:cubicBezTo>
                <a:cubicBezTo>
                  <a:pt x="12" y="133"/>
                  <a:pt x="12" y="133"/>
                  <a:pt x="12" y="133"/>
                </a:cubicBezTo>
                <a:cubicBezTo>
                  <a:pt x="9" y="133"/>
                  <a:pt x="6" y="132"/>
                  <a:pt x="3" y="130"/>
                </a:cubicBezTo>
                <a:cubicBezTo>
                  <a:pt x="1" y="128"/>
                  <a:pt x="0" y="125"/>
                  <a:pt x="0" y="12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7"/>
                  <a:pt x="1" y="55"/>
                  <a:pt x="3" y="52"/>
                </a:cubicBezTo>
                <a:cubicBezTo>
                  <a:pt x="6" y="50"/>
                  <a:pt x="9" y="49"/>
                  <a:pt x="12" y="49"/>
                </a:cubicBezTo>
                <a:cubicBezTo>
                  <a:pt x="39" y="49"/>
                  <a:pt x="39" y="49"/>
                  <a:pt x="39" y="49"/>
                </a:cubicBezTo>
                <a:cubicBezTo>
                  <a:pt x="40" y="49"/>
                  <a:pt x="41" y="49"/>
                  <a:pt x="41" y="48"/>
                </a:cubicBezTo>
                <a:cubicBezTo>
                  <a:pt x="42" y="48"/>
                  <a:pt x="43" y="48"/>
                  <a:pt x="44" y="47"/>
                </a:cubicBezTo>
                <a:cubicBezTo>
                  <a:pt x="44" y="46"/>
                  <a:pt x="45" y="46"/>
                  <a:pt x="46" y="45"/>
                </a:cubicBezTo>
                <a:cubicBezTo>
                  <a:pt x="46" y="45"/>
                  <a:pt x="47" y="44"/>
                  <a:pt x="48" y="43"/>
                </a:cubicBezTo>
                <a:cubicBezTo>
                  <a:pt x="49" y="42"/>
                  <a:pt x="49" y="42"/>
                  <a:pt x="50" y="41"/>
                </a:cubicBezTo>
                <a:cubicBezTo>
                  <a:pt x="50" y="41"/>
                  <a:pt x="51" y="40"/>
                  <a:pt x="52" y="39"/>
                </a:cubicBezTo>
                <a:cubicBezTo>
                  <a:pt x="52" y="38"/>
                  <a:pt x="53" y="38"/>
                  <a:pt x="53" y="37"/>
                </a:cubicBezTo>
                <a:cubicBezTo>
                  <a:pt x="57" y="33"/>
                  <a:pt x="60" y="29"/>
                  <a:pt x="62" y="25"/>
                </a:cubicBezTo>
                <a:cubicBezTo>
                  <a:pt x="63" y="24"/>
                  <a:pt x="64" y="22"/>
                  <a:pt x="66" y="19"/>
                </a:cubicBezTo>
                <a:cubicBezTo>
                  <a:pt x="67" y="17"/>
                  <a:pt x="68" y="15"/>
                  <a:pt x="69" y="13"/>
                </a:cubicBezTo>
                <a:cubicBezTo>
                  <a:pt x="70" y="11"/>
                  <a:pt x="71" y="9"/>
                  <a:pt x="73" y="7"/>
                </a:cubicBezTo>
                <a:cubicBezTo>
                  <a:pt x="74" y="5"/>
                  <a:pt x="76" y="3"/>
                  <a:pt x="78" y="2"/>
                </a:cubicBezTo>
                <a:cubicBezTo>
                  <a:pt x="80" y="1"/>
                  <a:pt x="82" y="0"/>
                  <a:pt x="85" y="0"/>
                </a:cubicBezTo>
                <a:cubicBezTo>
                  <a:pt x="93" y="0"/>
                  <a:pt x="99" y="2"/>
                  <a:pt x="104" y="7"/>
                </a:cubicBezTo>
                <a:cubicBezTo>
                  <a:pt x="109" y="11"/>
                  <a:pt x="112" y="17"/>
                  <a:pt x="112" y="25"/>
                </a:cubicBezTo>
                <a:cubicBezTo>
                  <a:pt x="112" y="29"/>
                  <a:pt x="111" y="33"/>
                  <a:pt x="110" y="37"/>
                </a:cubicBezTo>
                <a:cubicBezTo>
                  <a:pt x="145" y="37"/>
                  <a:pt x="145" y="37"/>
                  <a:pt x="145" y="37"/>
                </a:cubicBezTo>
                <a:cubicBezTo>
                  <a:pt x="152" y="37"/>
                  <a:pt x="157" y="39"/>
                  <a:pt x="162" y="44"/>
                </a:cubicBezTo>
                <a:cubicBezTo>
                  <a:pt x="167" y="49"/>
                  <a:pt x="169" y="54"/>
                  <a:pt x="169" y="61"/>
                </a:cubicBezTo>
                <a:close/>
                <a:moveTo>
                  <a:pt x="22" y="120"/>
                </a:moveTo>
                <a:cubicBezTo>
                  <a:pt x="24" y="118"/>
                  <a:pt x="24" y="117"/>
                  <a:pt x="24" y="115"/>
                </a:cubicBezTo>
                <a:cubicBezTo>
                  <a:pt x="24" y="114"/>
                  <a:pt x="24" y="112"/>
                  <a:pt x="22" y="111"/>
                </a:cubicBezTo>
                <a:cubicBezTo>
                  <a:pt x="21" y="110"/>
                  <a:pt x="20" y="109"/>
                  <a:pt x="18" y="109"/>
                </a:cubicBezTo>
                <a:cubicBezTo>
                  <a:pt x="16" y="109"/>
                  <a:pt x="15" y="110"/>
                  <a:pt x="14" y="111"/>
                </a:cubicBezTo>
                <a:cubicBezTo>
                  <a:pt x="13" y="112"/>
                  <a:pt x="12" y="114"/>
                  <a:pt x="12" y="115"/>
                </a:cubicBezTo>
                <a:cubicBezTo>
                  <a:pt x="12" y="117"/>
                  <a:pt x="13" y="118"/>
                  <a:pt x="14" y="120"/>
                </a:cubicBezTo>
                <a:cubicBezTo>
                  <a:pt x="15" y="121"/>
                  <a:pt x="16" y="121"/>
                  <a:pt x="18" y="121"/>
                </a:cubicBezTo>
                <a:cubicBezTo>
                  <a:pt x="20" y="121"/>
                  <a:pt x="21" y="121"/>
                  <a:pt x="22" y="120"/>
                </a:cubicBezTo>
                <a:close/>
                <a:moveTo>
                  <a:pt x="157" y="61"/>
                </a:moveTo>
                <a:cubicBezTo>
                  <a:pt x="157" y="58"/>
                  <a:pt x="156" y="55"/>
                  <a:pt x="154" y="52"/>
                </a:cubicBezTo>
                <a:cubicBezTo>
                  <a:pt x="151" y="50"/>
                  <a:pt x="148" y="49"/>
                  <a:pt x="145" y="49"/>
                </a:cubicBezTo>
                <a:cubicBezTo>
                  <a:pt x="91" y="49"/>
                  <a:pt x="91" y="49"/>
                  <a:pt x="91" y="49"/>
                </a:cubicBezTo>
                <a:cubicBezTo>
                  <a:pt x="91" y="47"/>
                  <a:pt x="91" y="46"/>
                  <a:pt x="92" y="44"/>
                </a:cubicBezTo>
                <a:cubicBezTo>
                  <a:pt x="93" y="42"/>
                  <a:pt x="94" y="41"/>
                  <a:pt x="95" y="39"/>
                </a:cubicBezTo>
                <a:cubicBezTo>
                  <a:pt x="96" y="37"/>
                  <a:pt x="97" y="35"/>
                  <a:pt x="98" y="33"/>
                </a:cubicBezTo>
                <a:cubicBezTo>
                  <a:pt x="99" y="30"/>
                  <a:pt x="100" y="27"/>
                  <a:pt x="100" y="25"/>
                </a:cubicBezTo>
                <a:cubicBezTo>
                  <a:pt x="100" y="20"/>
                  <a:pt x="98" y="17"/>
                  <a:pt x="96" y="15"/>
                </a:cubicBezTo>
                <a:cubicBezTo>
                  <a:pt x="93" y="13"/>
                  <a:pt x="89" y="12"/>
                  <a:pt x="85" y="12"/>
                </a:cubicBezTo>
                <a:cubicBezTo>
                  <a:pt x="83" y="12"/>
                  <a:pt x="80" y="17"/>
                  <a:pt x="76" y="26"/>
                </a:cubicBezTo>
                <a:cubicBezTo>
                  <a:pt x="75" y="28"/>
                  <a:pt x="73" y="30"/>
                  <a:pt x="73" y="32"/>
                </a:cubicBezTo>
                <a:cubicBezTo>
                  <a:pt x="70" y="36"/>
                  <a:pt x="67" y="40"/>
                  <a:pt x="62" y="45"/>
                </a:cubicBezTo>
                <a:cubicBezTo>
                  <a:pt x="58" y="51"/>
                  <a:pt x="54" y="54"/>
                  <a:pt x="53" y="55"/>
                </a:cubicBezTo>
                <a:cubicBezTo>
                  <a:pt x="48" y="59"/>
                  <a:pt x="44" y="61"/>
                  <a:pt x="39" y="61"/>
                </a:cubicBezTo>
                <a:cubicBezTo>
                  <a:pt x="36" y="61"/>
                  <a:pt x="36" y="61"/>
                  <a:pt x="36" y="61"/>
                </a:cubicBezTo>
                <a:cubicBezTo>
                  <a:pt x="36" y="121"/>
                  <a:pt x="36" y="121"/>
                  <a:pt x="36" y="121"/>
                </a:cubicBezTo>
                <a:cubicBezTo>
                  <a:pt x="39" y="121"/>
                  <a:pt x="39" y="121"/>
                  <a:pt x="39" y="121"/>
                </a:cubicBezTo>
                <a:cubicBezTo>
                  <a:pt x="44" y="121"/>
                  <a:pt x="49" y="122"/>
                  <a:pt x="55" y="124"/>
                </a:cubicBezTo>
                <a:cubicBezTo>
                  <a:pt x="61" y="126"/>
                  <a:pt x="67" y="128"/>
                  <a:pt x="73" y="130"/>
                </a:cubicBezTo>
                <a:cubicBezTo>
                  <a:pt x="80" y="132"/>
                  <a:pt x="85" y="133"/>
                  <a:pt x="90" y="133"/>
                </a:cubicBezTo>
                <a:cubicBezTo>
                  <a:pt x="102" y="133"/>
                  <a:pt x="108" y="128"/>
                  <a:pt x="108" y="118"/>
                </a:cubicBezTo>
                <a:cubicBezTo>
                  <a:pt x="108" y="116"/>
                  <a:pt x="108" y="114"/>
                  <a:pt x="108" y="112"/>
                </a:cubicBezTo>
                <a:cubicBezTo>
                  <a:pt x="110" y="111"/>
                  <a:pt x="111" y="110"/>
                  <a:pt x="112" y="107"/>
                </a:cubicBezTo>
                <a:cubicBezTo>
                  <a:pt x="113" y="105"/>
                  <a:pt x="114" y="103"/>
                  <a:pt x="114" y="100"/>
                </a:cubicBezTo>
                <a:cubicBezTo>
                  <a:pt x="114" y="98"/>
                  <a:pt x="113" y="96"/>
                  <a:pt x="112" y="94"/>
                </a:cubicBezTo>
                <a:cubicBezTo>
                  <a:pt x="116" y="91"/>
                  <a:pt x="117" y="87"/>
                  <a:pt x="117" y="83"/>
                </a:cubicBezTo>
                <a:cubicBezTo>
                  <a:pt x="117" y="81"/>
                  <a:pt x="117" y="79"/>
                  <a:pt x="116" y="77"/>
                </a:cubicBezTo>
                <a:cubicBezTo>
                  <a:pt x="116" y="76"/>
                  <a:pt x="115" y="74"/>
                  <a:pt x="114" y="73"/>
                </a:cubicBezTo>
                <a:cubicBezTo>
                  <a:pt x="145" y="73"/>
                  <a:pt x="145" y="73"/>
                  <a:pt x="145" y="73"/>
                </a:cubicBezTo>
                <a:cubicBezTo>
                  <a:pt x="148" y="73"/>
                  <a:pt x="151" y="72"/>
                  <a:pt x="154" y="69"/>
                </a:cubicBezTo>
                <a:cubicBezTo>
                  <a:pt x="156" y="67"/>
                  <a:pt x="157" y="64"/>
                  <a:pt x="157" y="6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160"/>
          <p:cNvSpPr>
            <a:spLocks noEditPoints="1"/>
          </p:cNvSpPr>
          <p:nvPr/>
        </p:nvSpPr>
        <p:spPr bwMode="auto">
          <a:xfrm>
            <a:off x="957563" y="2795219"/>
            <a:ext cx="176428" cy="151447"/>
          </a:xfrm>
          <a:custGeom>
            <a:avLst/>
            <a:gdLst>
              <a:gd name="T0" fmla="*/ 170 w 170"/>
              <a:gd name="T1" fmla="*/ 121 h 146"/>
              <a:gd name="T2" fmla="*/ 157 w 170"/>
              <a:gd name="T3" fmla="*/ 133 h 146"/>
              <a:gd name="T4" fmla="*/ 109 w 170"/>
              <a:gd name="T5" fmla="*/ 139 h 146"/>
              <a:gd name="T6" fmla="*/ 57 w 170"/>
              <a:gd name="T7" fmla="*/ 138 h 146"/>
              <a:gd name="T8" fmla="*/ 49 w 170"/>
              <a:gd name="T9" fmla="*/ 117 h 146"/>
              <a:gd name="T10" fmla="*/ 44 w 170"/>
              <a:gd name="T11" fmla="*/ 96 h 146"/>
              <a:gd name="T12" fmla="*/ 24 w 170"/>
              <a:gd name="T13" fmla="*/ 85 h 146"/>
              <a:gd name="T14" fmla="*/ 0 w 170"/>
              <a:gd name="T15" fmla="*/ 61 h 146"/>
              <a:gd name="T16" fmla="*/ 24 w 170"/>
              <a:gd name="T17" fmla="*/ 37 h 146"/>
              <a:gd name="T18" fmla="*/ 58 w 170"/>
              <a:gd name="T19" fmla="*/ 25 h 146"/>
              <a:gd name="T20" fmla="*/ 85 w 170"/>
              <a:gd name="T21" fmla="*/ 0 h 146"/>
              <a:gd name="T22" fmla="*/ 97 w 170"/>
              <a:gd name="T23" fmla="*/ 7 h 146"/>
              <a:gd name="T24" fmla="*/ 104 w 170"/>
              <a:gd name="T25" fmla="*/ 19 h 146"/>
              <a:gd name="T26" fmla="*/ 117 w 170"/>
              <a:gd name="T27" fmla="*/ 37 h 146"/>
              <a:gd name="T28" fmla="*/ 120 w 170"/>
              <a:gd name="T29" fmla="*/ 41 h 146"/>
              <a:gd name="T30" fmla="*/ 124 w 170"/>
              <a:gd name="T31" fmla="*/ 45 h 146"/>
              <a:gd name="T32" fmla="*/ 128 w 170"/>
              <a:gd name="T33" fmla="*/ 48 h 146"/>
              <a:gd name="T34" fmla="*/ 157 w 170"/>
              <a:gd name="T35" fmla="*/ 49 h 146"/>
              <a:gd name="T36" fmla="*/ 170 w 170"/>
              <a:gd name="T37" fmla="*/ 61 h 146"/>
              <a:gd name="T38" fmla="*/ 133 w 170"/>
              <a:gd name="T39" fmla="*/ 121 h 146"/>
              <a:gd name="T40" fmla="*/ 130 w 170"/>
              <a:gd name="T41" fmla="*/ 61 h 146"/>
              <a:gd name="T42" fmla="*/ 118 w 170"/>
              <a:gd name="T43" fmla="*/ 56 h 146"/>
              <a:gd name="T44" fmla="*/ 109 w 170"/>
              <a:gd name="T45" fmla="*/ 47 h 146"/>
              <a:gd name="T46" fmla="*/ 108 w 170"/>
              <a:gd name="T47" fmla="*/ 46 h 146"/>
              <a:gd name="T48" fmla="*/ 97 w 170"/>
              <a:gd name="T49" fmla="*/ 32 h 146"/>
              <a:gd name="T50" fmla="*/ 92 w 170"/>
              <a:gd name="T51" fmla="*/ 23 h 146"/>
              <a:gd name="T52" fmla="*/ 89 w 170"/>
              <a:gd name="T53" fmla="*/ 16 h 146"/>
              <a:gd name="T54" fmla="*/ 85 w 170"/>
              <a:gd name="T55" fmla="*/ 12 h 146"/>
              <a:gd name="T56" fmla="*/ 70 w 170"/>
              <a:gd name="T57" fmla="*/ 25 h 146"/>
              <a:gd name="T58" fmla="*/ 74 w 170"/>
              <a:gd name="T59" fmla="*/ 39 h 146"/>
              <a:gd name="T60" fmla="*/ 79 w 170"/>
              <a:gd name="T61" fmla="*/ 49 h 146"/>
              <a:gd name="T62" fmla="*/ 16 w 170"/>
              <a:gd name="T63" fmla="*/ 52 h 146"/>
              <a:gd name="T64" fmla="*/ 16 w 170"/>
              <a:gd name="T65" fmla="*/ 69 h 146"/>
              <a:gd name="T66" fmla="*/ 56 w 170"/>
              <a:gd name="T67" fmla="*/ 73 h 146"/>
              <a:gd name="T68" fmla="*/ 52 w 170"/>
              <a:gd name="T69" fmla="*/ 83 h 146"/>
              <a:gd name="T70" fmla="*/ 56 w 170"/>
              <a:gd name="T71" fmla="*/ 100 h 146"/>
              <a:gd name="T72" fmla="*/ 62 w 170"/>
              <a:gd name="T73" fmla="*/ 112 h 146"/>
              <a:gd name="T74" fmla="*/ 66 w 170"/>
              <a:gd name="T75" fmla="*/ 130 h 146"/>
              <a:gd name="T76" fmla="*/ 96 w 170"/>
              <a:gd name="T77" fmla="*/ 130 h 146"/>
              <a:gd name="T78" fmla="*/ 130 w 170"/>
              <a:gd name="T79" fmla="*/ 121 h 146"/>
              <a:gd name="T80" fmla="*/ 157 w 170"/>
              <a:gd name="T81" fmla="*/ 115 h 146"/>
              <a:gd name="T82" fmla="*/ 151 w 170"/>
              <a:gd name="T83" fmla="*/ 109 h 146"/>
              <a:gd name="T84" fmla="*/ 145 w 170"/>
              <a:gd name="T85" fmla="*/ 115 h 146"/>
              <a:gd name="T86" fmla="*/ 151 w 170"/>
              <a:gd name="T87" fmla="*/ 12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70" h="146">
                <a:moveTo>
                  <a:pt x="170" y="61"/>
                </a:moveTo>
                <a:cubicBezTo>
                  <a:pt x="170" y="121"/>
                  <a:pt x="170" y="121"/>
                  <a:pt x="170" y="121"/>
                </a:cubicBezTo>
                <a:cubicBezTo>
                  <a:pt x="170" y="125"/>
                  <a:pt x="168" y="128"/>
                  <a:pt x="166" y="130"/>
                </a:cubicBezTo>
                <a:cubicBezTo>
                  <a:pt x="164" y="132"/>
                  <a:pt x="161" y="133"/>
                  <a:pt x="157" y="133"/>
                </a:cubicBezTo>
                <a:cubicBezTo>
                  <a:pt x="130" y="133"/>
                  <a:pt x="130" y="133"/>
                  <a:pt x="130" y="133"/>
                </a:cubicBezTo>
                <a:cubicBezTo>
                  <a:pt x="127" y="133"/>
                  <a:pt x="120" y="135"/>
                  <a:pt x="109" y="139"/>
                </a:cubicBezTo>
                <a:cubicBezTo>
                  <a:pt x="97" y="143"/>
                  <a:pt x="87" y="146"/>
                  <a:pt x="79" y="146"/>
                </a:cubicBezTo>
                <a:cubicBezTo>
                  <a:pt x="70" y="146"/>
                  <a:pt x="63" y="143"/>
                  <a:pt x="57" y="138"/>
                </a:cubicBezTo>
                <a:cubicBezTo>
                  <a:pt x="52" y="133"/>
                  <a:pt x="49" y="126"/>
                  <a:pt x="49" y="118"/>
                </a:cubicBezTo>
                <a:cubicBezTo>
                  <a:pt x="49" y="117"/>
                  <a:pt x="49" y="117"/>
                  <a:pt x="49" y="117"/>
                </a:cubicBezTo>
                <a:cubicBezTo>
                  <a:pt x="45" y="112"/>
                  <a:pt x="44" y="107"/>
                  <a:pt x="44" y="100"/>
                </a:cubicBezTo>
                <a:cubicBezTo>
                  <a:pt x="44" y="99"/>
                  <a:pt x="44" y="98"/>
                  <a:pt x="44" y="96"/>
                </a:cubicBezTo>
                <a:cubicBezTo>
                  <a:pt x="42" y="93"/>
                  <a:pt x="41" y="89"/>
                  <a:pt x="40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18" y="85"/>
                  <a:pt x="12" y="83"/>
                  <a:pt x="7" y="78"/>
                </a:cubicBezTo>
                <a:cubicBezTo>
                  <a:pt x="3" y="73"/>
                  <a:pt x="0" y="67"/>
                  <a:pt x="0" y="61"/>
                </a:cubicBezTo>
                <a:cubicBezTo>
                  <a:pt x="0" y="54"/>
                  <a:pt x="3" y="49"/>
                  <a:pt x="7" y="44"/>
                </a:cubicBezTo>
                <a:cubicBezTo>
                  <a:pt x="12" y="39"/>
                  <a:pt x="18" y="37"/>
                  <a:pt x="24" y="37"/>
                </a:cubicBezTo>
                <a:cubicBezTo>
                  <a:pt x="60" y="37"/>
                  <a:pt x="60" y="37"/>
                  <a:pt x="60" y="37"/>
                </a:cubicBezTo>
                <a:cubicBezTo>
                  <a:pt x="58" y="33"/>
                  <a:pt x="58" y="29"/>
                  <a:pt x="58" y="25"/>
                </a:cubicBezTo>
                <a:cubicBezTo>
                  <a:pt x="58" y="17"/>
                  <a:pt x="60" y="11"/>
                  <a:pt x="65" y="7"/>
                </a:cubicBezTo>
                <a:cubicBezTo>
                  <a:pt x="70" y="2"/>
                  <a:pt x="77" y="0"/>
                  <a:pt x="85" y="0"/>
                </a:cubicBezTo>
                <a:cubicBezTo>
                  <a:pt x="87" y="0"/>
                  <a:pt x="89" y="1"/>
                  <a:pt x="91" y="2"/>
                </a:cubicBezTo>
                <a:cubicBezTo>
                  <a:pt x="93" y="3"/>
                  <a:pt x="95" y="5"/>
                  <a:pt x="97" y="7"/>
                </a:cubicBezTo>
                <a:cubicBezTo>
                  <a:pt x="98" y="9"/>
                  <a:pt x="99" y="11"/>
                  <a:pt x="100" y="13"/>
                </a:cubicBezTo>
                <a:cubicBezTo>
                  <a:pt x="102" y="15"/>
                  <a:pt x="103" y="17"/>
                  <a:pt x="104" y="19"/>
                </a:cubicBezTo>
                <a:cubicBezTo>
                  <a:pt x="105" y="22"/>
                  <a:pt x="106" y="24"/>
                  <a:pt x="107" y="25"/>
                </a:cubicBezTo>
                <a:cubicBezTo>
                  <a:pt x="109" y="29"/>
                  <a:pt x="112" y="33"/>
                  <a:pt x="117" y="37"/>
                </a:cubicBezTo>
                <a:cubicBezTo>
                  <a:pt x="117" y="38"/>
                  <a:pt x="117" y="38"/>
                  <a:pt x="118" y="39"/>
                </a:cubicBezTo>
                <a:cubicBezTo>
                  <a:pt x="119" y="40"/>
                  <a:pt x="119" y="41"/>
                  <a:pt x="120" y="41"/>
                </a:cubicBezTo>
                <a:cubicBezTo>
                  <a:pt x="120" y="42"/>
                  <a:pt x="121" y="42"/>
                  <a:pt x="122" y="43"/>
                </a:cubicBezTo>
                <a:cubicBezTo>
                  <a:pt x="122" y="44"/>
                  <a:pt x="123" y="45"/>
                  <a:pt x="124" y="45"/>
                </a:cubicBezTo>
                <a:cubicBezTo>
                  <a:pt x="125" y="46"/>
                  <a:pt x="125" y="46"/>
                  <a:pt x="126" y="47"/>
                </a:cubicBezTo>
                <a:cubicBezTo>
                  <a:pt x="127" y="48"/>
                  <a:pt x="128" y="48"/>
                  <a:pt x="128" y="48"/>
                </a:cubicBezTo>
                <a:cubicBezTo>
                  <a:pt x="129" y="49"/>
                  <a:pt x="130" y="49"/>
                  <a:pt x="130" y="49"/>
                </a:cubicBezTo>
                <a:cubicBezTo>
                  <a:pt x="157" y="49"/>
                  <a:pt x="157" y="49"/>
                  <a:pt x="157" y="49"/>
                </a:cubicBezTo>
                <a:cubicBezTo>
                  <a:pt x="161" y="49"/>
                  <a:pt x="164" y="50"/>
                  <a:pt x="166" y="52"/>
                </a:cubicBezTo>
                <a:cubicBezTo>
                  <a:pt x="168" y="55"/>
                  <a:pt x="170" y="57"/>
                  <a:pt x="170" y="61"/>
                </a:cubicBezTo>
                <a:close/>
                <a:moveTo>
                  <a:pt x="130" y="121"/>
                </a:moveTo>
                <a:cubicBezTo>
                  <a:pt x="133" y="121"/>
                  <a:pt x="133" y="121"/>
                  <a:pt x="133" y="121"/>
                </a:cubicBezTo>
                <a:cubicBezTo>
                  <a:pt x="133" y="61"/>
                  <a:pt x="133" y="61"/>
                  <a:pt x="133" y="61"/>
                </a:cubicBezTo>
                <a:cubicBezTo>
                  <a:pt x="130" y="61"/>
                  <a:pt x="130" y="61"/>
                  <a:pt x="130" y="61"/>
                </a:cubicBezTo>
                <a:cubicBezTo>
                  <a:pt x="128" y="61"/>
                  <a:pt x="126" y="60"/>
                  <a:pt x="124" y="60"/>
                </a:cubicBezTo>
                <a:cubicBezTo>
                  <a:pt x="122" y="59"/>
                  <a:pt x="120" y="58"/>
                  <a:pt x="118" y="56"/>
                </a:cubicBezTo>
                <a:cubicBezTo>
                  <a:pt x="116" y="55"/>
                  <a:pt x="115" y="53"/>
                  <a:pt x="113" y="52"/>
                </a:cubicBezTo>
                <a:cubicBezTo>
                  <a:pt x="112" y="51"/>
                  <a:pt x="110" y="49"/>
                  <a:pt x="109" y="47"/>
                </a:cubicBezTo>
                <a:cubicBezTo>
                  <a:pt x="108" y="47"/>
                  <a:pt x="108" y="46"/>
                  <a:pt x="108" y="46"/>
                </a:cubicBezTo>
                <a:cubicBezTo>
                  <a:pt x="108" y="46"/>
                  <a:pt x="108" y="46"/>
                  <a:pt x="108" y="46"/>
                </a:cubicBezTo>
                <a:cubicBezTo>
                  <a:pt x="108" y="46"/>
                  <a:pt x="108" y="46"/>
                  <a:pt x="107" y="45"/>
                </a:cubicBezTo>
                <a:cubicBezTo>
                  <a:pt x="103" y="40"/>
                  <a:pt x="99" y="36"/>
                  <a:pt x="97" y="32"/>
                </a:cubicBezTo>
                <a:cubicBezTo>
                  <a:pt x="96" y="30"/>
                  <a:pt x="95" y="28"/>
                  <a:pt x="93" y="25"/>
                </a:cubicBezTo>
                <a:cubicBezTo>
                  <a:pt x="93" y="25"/>
                  <a:pt x="93" y="24"/>
                  <a:pt x="92" y="23"/>
                </a:cubicBezTo>
                <a:cubicBezTo>
                  <a:pt x="92" y="22"/>
                  <a:pt x="91" y="21"/>
                  <a:pt x="91" y="20"/>
                </a:cubicBezTo>
                <a:cubicBezTo>
                  <a:pt x="90" y="19"/>
                  <a:pt x="89" y="18"/>
                  <a:pt x="89" y="16"/>
                </a:cubicBezTo>
                <a:cubicBezTo>
                  <a:pt x="88" y="15"/>
                  <a:pt x="87" y="14"/>
                  <a:pt x="87" y="14"/>
                </a:cubicBezTo>
                <a:cubicBezTo>
                  <a:pt x="86" y="13"/>
                  <a:pt x="85" y="12"/>
                  <a:pt x="85" y="12"/>
                </a:cubicBezTo>
                <a:cubicBezTo>
                  <a:pt x="80" y="12"/>
                  <a:pt x="77" y="13"/>
                  <a:pt x="74" y="15"/>
                </a:cubicBezTo>
                <a:cubicBezTo>
                  <a:pt x="71" y="17"/>
                  <a:pt x="70" y="20"/>
                  <a:pt x="70" y="25"/>
                </a:cubicBezTo>
                <a:cubicBezTo>
                  <a:pt x="70" y="27"/>
                  <a:pt x="70" y="30"/>
                  <a:pt x="71" y="33"/>
                </a:cubicBezTo>
                <a:cubicBezTo>
                  <a:pt x="72" y="35"/>
                  <a:pt x="73" y="37"/>
                  <a:pt x="74" y="39"/>
                </a:cubicBezTo>
                <a:cubicBezTo>
                  <a:pt x="75" y="41"/>
                  <a:pt x="76" y="42"/>
                  <a:pt x="77" y="44"/>
                </a:cubicBezTo>
                <a:cubicBezTo>
                  <a:pt x="78" y="46"/>
                  <a:pt x="79" y="47"/>
                  <a:pt x="79" y="49"/>
                </a:cubicBezTo>
                <a:cubicBezTo>
                  <a:pt x="24" y="49"/>
                  <a:pt x="24" y="49"/>
                  <a:pt x="24" y="49"/>
                </a:cubicBezTo>
                <a:cubicBezTo>
                  <a:pt x="21" y="49"/>
                  <a:pt x="18" y="50"/>
                  <a:pt x="16" y="52"/>
                </a:cubicBezTo>
                <a:cubicBezTo>
                  <a:pt x="13" y="55"/>
                  <a:pt x="12" y="58"/>
                  <a:pt x="12" y="61"/>
                </a:cubicBezTo>
                <a:cubicBezTo>
                  <a:pt x="12" y="64"/>
                  <a:pt x="13" y="67"/>
                  <a:pt x="16" y="69"/>
                </a:cubicBezTo>
                <a:cubicBezTo>
                  <a:pt x="18" y="72"/>
                  <a:pt x="21" y="73"/>
                  <a:pt x="24" y="73"/>
                </a:cubicBezTo>
                <a:cubicBezTo>
                  <a:pt x="56" y="73"/>
                  <a:pt x="56" y="73"/>
                  <a:pt x="56" y="73"/>
                </a:cubicBezTo>
                <a:cubicBezTo>
                  <a:pt x="55" y="74"/>
                  <a:pt x="54" y="76"/>
                  <a:pt x="53" y="77"/>
                </a:cubicBezTo>
                <a:cubicBezTo>
                  <a:pt x="53" y="79"/>
                  <a:pt x="52" y="81"/>
                  <a:pt x="52" y="83"/>
                </a:cubicBezTo>
                <a:cubicBezTo>
                  <a:pt x="52" y="87"/>
                  <a:pt x="54" y="91"/>
                  <a:pt x="57" y="94"/>
                </a:cubicBezTo>
                <a:cubicBezTo>
                  <a:pt x="56" y="96"/>
                  <a:pt x="56" y="98"/>
                  <a:pt x="56" y="100"/>
                </a:cubicBezTo>
                <a:cubicBezTo>
                  <a:pt x="56" y="103"/>
                  <a:pt x="56" y="105"/>
                  <a:pt x="57" y="107"/>
                </a:cubicBezTo>
                <a:cubicBezTo>
                  <a:pt x="58" y="110"/>
                  <a:pt x="60" y="111"/>
                  <a:pt x="62" y="112"/>
                </a:cubicBezTo>
                <a:cubicBezTo>
                  <a:pt x="62" y="114"/>
                  <a:pt x="61" y="116"/>
                  <a:pt x="61" y="118"/>
                </a:cubicBezTo>
                <a:cubicBezTo>
                  <a:pt x="61" y="123"/>
                  <a:pt x="63" y="127"/>
                  <a:pt x="66" y="130"/>
                </a:cubicBezTo>
                <a:cubicBezTo>
                  <a:pt x="69" y="132"/>
                  <a:pt x="73" y="133"/>
                  <a:pt x="79" y="133"/>
                </a:cubicBezTo>
                <a:cubicBezTo>
                  <a:pt x="84" y="133"/>
                  <a:pt x="90" y="132"/>
                  <a:pt x="96" y="130"/>
                </a:cubicBezTo>
                <a:cubicBezTo>
                  <a:pt x="102" y="128"/>
                  <a:pt x="108" y="126"/>
                  <a:pt x="114" y="124"/>
                </a:cubicBezTo>
                <a:cubicBezTo>
                  <a:pt x="120" y="122"/>
                  <a:pt x="126" y="121"/>
                  <a:pt x="130" y="121"/>
                </a:cubicBezTo>
                <a:close/>
                <a:moveTo>
                  <a:pt x="156" y="120"/>
                </a:moveTo>
                <a:cubicBezTo>
                  <a:pt x="157" y="118"/>
                  <a:pt x="157" y="117"/>
                  <a:pt x="157" y="115"/>
                </a:cubicBezTo>
                <a:cubicBezTo>
                  <a:pt x="157" y="114"/>
                  <a:pt x="157" y="112"/>
                  <a:pt x="156" y="111"/>
                </a:cubicBezTo>
                <a:cubicBezTo>
                  <a:pt x="155" y="110"/>
                  <a:pt x="153" y="109"/>
                  <a:pt x="151" y="109"/>
                </a:cubicBezTo>
                <a:cubicBezTo>
                  <a:pt x="150" y="109"/>
                  <a:pt x="148" y="110"/>
                  <a:pt x="147" y="111"/>
                </a:cubicBezTo>
                <a:cubicBezTo>
                  <a:pt x="146" y="112"/>
                  <a:pt x="145" y="114"/>
                  <a:pt x="145" y="115"/>
                </a:cubicBezTo>
                <a:cubicBezTo>
                  <a:pt x="145" y="117"/>
                  <a:pt x="146" y="118"/>
                  <a:pt x="147" y="120"/>
                </a:cubicBezTo>
                <a:cubicBezTo>
                  <a:pt x="148" y="121"/>
                  <a:pt x="150" y="121"/>
                  <a:pt x="151" y="121"/>
                </a:cubicBezTo>
                <a:cubicBezTo>
                  <a:pt x="153" y="121"/>
                  <a:pt x="155" y="121"/>
                  <a:pt x="156" y="12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161"/>
          <p:cNvSpPr>
            <a:spLocks noEditPoints="1"/>
          </p:cNvSpPr>
          <p:nvPr/>
        </p:nvSpPr>
        <p:spPr bwMode="auto">
          <a:xfrm>
            <a:off x="1176148" y="2782728"/>
            <a:ext cx="149885" cy="176428"/>
          </a:xfrm>
          <a:custGeom>
            <a:avLst/>
            <a:gdLst>
              <a:gd name="T0" fmla="*/ 139 w 146"/>
              <a:gd name="T1" fmla="*/ 109 h 170"/>
              <a:gd name="T2" fmla="*/ 134 w 146"/>
              <a:gd name="T3" fmla="*/ 158 h 170"/>
              <a:gd name="T4" fmla="*/ 121 w 146"/>
              <a:gd name="T5" fmla="*/ 170 h 170"/>
              <a:gd name="T6" fmla="*/ 52 w 146"/>
              <a:gd name="T7" fmla="*/ 166 h 170"/>
              <a:gd name="T8" fmla="*/ 49 w 146"/>
              <a:gd name="T9" fmla="*/ 130 h 170"/>
              <a:gd name="T10" fmla="*/ 47 w 146"/>
              <a:gd name="T11" fmla="*/ 126 h 170"/>
              <a:gd name="T12" fmla="*/ 43 w 146"/>
              <a:gd name="T13" fmla="*/ 122 h 170"/>
              <a:gd name="T14" fmla="*/ 39 w 146"/>
              <a:gd name="T15" fmla="*/ 118 h 170"/>
              <a:gd name="T16" fmla="*/ 25 w 146"/>
              <a:gd name="T17" fmla="*/ 107 h 170"/>
              <a:gd name="T18" fmla="*/ 13 w 146"/>
              <a:gd name="T19" fmla="*/ 101 h 170"/>
              <a:gd name="T20" fmla="*/ 2 w 146"/>
              <a:gd name="T21" fmla="*/ 92 h 170"/>
              <a:gd name="T22" fmla="*/ 7 w 146"/>
              <a:gd name="T23" fmla="*/ 65 h 170"/>
              <a:gd name="T24" fmla="*/ 37 w 146"/>
              <a:gd name="T25" fmla="*/ 60 h 170"/>
              <a:gd name="T26" fmla="*/ 44 w 146"/>
              <a:gd name="T27" fmla="*/ 7 h 170"/>
              <a:gd name="T28" fmla="*/ 78 w 146"/>
              <a:gd name="T29" fmla="*/ 7 h 170"/>
              <a:gd name="T30" fmla="*/ 85 w 146"/>
              <a:gd name="T31" fmla="*/ 40 h 170"/>
              <a:gd name="T32" fmla="*/ 100 w 146"/>
              <a:gd name="T33" fmla="*/ 44 h 170"/>
              <a:gd name="T34" fmla="*/ 138 w 146"/>
              <a:gd name="T35" fmla="*/ 57 h 170"/>
              <a:gd name="T36" fmla="*/ 134 w 146"/>
              <a:gd name="T37" fmla="*/ 79 h 170"/>
              <a:gd name="T38" fmla="*/ 112 w 146"/>
              <a:gd name="T39" fmla="*/ 62 h 170"/>
              <a:gd name="T40" fmla="*/ 101 w 146"/>
              <a:gd name="T41" fmla="*/ 56 h 170"/>
              <a:gd name="T42" fmla="*/ 83 w 146"/>
              <a:gd name="T43" fmla="*/ 52 h 170"/>
              <a:gd name="T44" fmla="*/ 73 w 146"/>
              <a:gd name="T45" fmla="*/ 56 h 170"/>
              <a:gd name="T46" fmla="*/ 69 w 146"/>
              <a:gd name="T47" fmla="*/ 16 h 170"/>
              <a:gd name="T48" fmla="*/ 52 w 146"/>
              <a:gd name="T49" fmla="*/ 16 h 170"/>
              <a:gd name="T50" fmla="*/ 49 w 146"/>
              <a:gd name="T51" fmla="*/ 79 h 170"/>
              <a:gd name="T52" fmla="*/ 39 w 146"/>
              <a:gd name="T53" fmla="*/ 74 h 170"/>
              <a:gd name="T54" fmla="*/ 25 w 146"/>
              <a:gd name="T55" fmla="*/ 70 h 170"/>
              <a:gd name="T56" fmla="*/ 12 w 146"/>
              <a:gd name="T57" fmla="*/ 85 h 170"/>
              <a:gd name="T58" fmla="*/ 32 w 146"/>
              <a:gd name="T59" fmla="*/ 97 h 170"/>
              <a:gd name="T60" fmla="*/ 56 w 146"/>
              <a:gd name="T61" fmla="*/ 117 h 170"/>
              <a:gd name="T62" fmla="*/ 61 w 146"/>
              <a:gd name="T63" fmla="*/ 133 h 170"/>
              <a:gd name="T64" fmla="*/ 121 w 146"/>
              <a:gd name="T65" fmla="*/ 130 h 170"/>
              <a:gd name="T66" fmla="*/ 130 w 146"/>
              <a:gd name="T67" fmla="*/ 96 h 170"/>
              <a:gd name="T68" fmla="*/ 120 w 146"/>
              <a:gd name="T69" fmla="*/ 156 h 170"/>
              <a:gd name="T70" fmla="*/ 120 w 146"/>
              <a:gd name="T71" fmla="*/ 147 h 170"/>
              <a:gd name="T72" fmla="*/ 111 w 146"/>
              <a:gd name="T73" fmla="*/ 147 h 170"/>
              <a:gd name="T74" fmla="*/ 111 w 146"/>
              <a:gd name="T75" fmla="*/ 156 h 170"/>
              <a:gd name="T76" fmla="*/ 120 w 146"/>
              <a:gd name="T77" fmla="*/ 156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6" h="170">
                <a:moveTo>
                  <a:pt x="146" y="79"/>
                </a:moveTo>
                <a:cubicBezTo>
                  <a:pt x="146" y="87"/>
                  <a:pt x="143" y="97"/>
                  <a:pt x="139" y="109"/>
                </a:cubicBezTo>
                <a:cubicBezTo>
                  <a:pt x="135" y="120"/>
                  <a:pt x="134" y="127"/>
                  <a:pt x="134" y="130"/>
                </a:cubicBezTo>
                <a:cubicBezTo>
                  <a:pt x="134" y="158"/>
                  <a:pt x="134" y="158"/>
                  <a:pt x="134" y="158"/>
                </a:cubicBezTo>
                <a:cubicBezTo>
                  <a:pt x="134" y="161"/>
                  <a:pt x="132" y="164"/>
                  <a:pt x="130" y="166"/>
                </a:cubicBezTo>
                <a:cubicBezTo>
                  <a:pt x="128" y="168"/>
                  <a:pt x="125" y="170"/>
                  <a:pt x="121" y="170"/>
                </a:cubicBezTo>
                <a:cubicBezTo>
                  <a:pt x="61" y="170"/>
                  <a:pt x="61" y="170"/>
                  <a:pt x="61" y="170"/>
                </a:cubicBezTo>
                <a:cubicBezTo>
                  <a:pt x="58" y="170"/>
                  <a:pt x="55" y="168"/>
                  <a:pt x="52" y="166"/>
                </a:cubicBezTo>
                <a:cubicBezTo>
                  <a:pt x="50" y="164"/>
                  <a:pt x="49" y="161"/>
                  <a:pt x="49" y="158"/>
                </a:cubicBezTo>
                <a:cubicBezTo>
                  <a:pt x="49" y="130"/>
                  <a:pt x="49" y="130"/>
                  <a:pt x="49" y="130"/>
                </a:cubicBezTo>
                <a:cubicBezTo>
                  <a:pt x="49" y="130"/>
                  <a:pt x="49" y="129"/>
                  <a:pt x="48" y="128"/>
                </a:cubicBezTo>
                <a:cubicBezTo>
                  <a:pt x="48" y="128"/>
                  <a:pt x="48" y="127"/>
                  <a:pt x="47" y="126"/>
                </a:cubicBezTo>
                <a:cubicBezTo>
                  <a:pt x="46" y="125"/>
                  <a:pt x="46" y="125"/>
                  <a:pt x="45" y="124"/>
                </a:cubicBezTo>
                <a:cubicBezTo>
                  <a:pt x="45" y="123"/>
                  <a:pt x="44" y="123"/>
                  <a:pt x="43" y="122"/>
                </a:cubicBezTo>
                <a:cubicBezTo>
                  <a:pt x="42" y="121"/>
                  <a:pt x="42" y="120"/>
                  <a:pt x="41" y="120"/>
                </a:cubicBezTo>
                <a:cubicBezTo>
                  <a:pt x="41" y="119"/>
                  <a:pt x="40" y="119"/>
                  <a:pt x="39" y="118"/>
                </a:cubicBezTo>
                <a:cubicBezTo>
                  <a:pt x="38" y="117"/>
                  <a:pt x="38" y="117"/>
                  <a:pt x="38" y="117"/>
                </a:cubicBezTo>
                <a:cubicBezTo>
                  <a:pt x="33" y="113"/>
                  <a:pt x="29" y="109"/>
                  <a:pt x="25" y="107"/>
                </a:cubicBezTo>
                <a:cubicBezTo>
                  <a:pt x="24" y="106"/>
                  <a:pt x="22" y="105"/>
                  <a:pt x="19" y="104"/>
                </a:cubicBezTo>
                <a:cubicBezTo>
                  <a:pt x="17" y="103"/>
                  <a:pt x="15" y="102"/>
                  <a:pt x="13" y="101"/>
                </a:cubicBezTo>
                <a:cubicBezTo>
                  <a:pt x="11" y="99"/>
                  <a:pt x="9" y="98"/>
                  <a:pt x="7" y="97"/>
                </a:cubicBezTo>
                <a:cubicBezTo>
                  <a:pt x="5" y="95"/>
                  <a:pt x="3" y="93"/>
                  <a:pt x="2" y="92"/>
                </a:cubicBezTo>
                <a:cubicBezTo>
                  <a:pt x="1" y="90"/>
                  <a:pt x="0" y="87"/>
                  <a:pt x="0" y="85"/>
                </a:cubicBezTo>
                <a:cubicBezTo>
                  <a:pt x="0" y="77"/>
                  <a:pt x="3" y="71"/>
                  <a:pt x="7" y="65"/>
                </a:cubicBezTo>
                <a:cubicBezTo>
                  <a:pt x="11" y="60"/>
                  <a:pt x="17" y="58"/>
                  <a:pt x="25" y="58"/>
                </a:cubicBezTo>
                <a:cubicBezTo>
                  <a:pt x="29" y="58"/>
                  <a:pt x="33" y="58"/>
                  <a:pt x="37" y="60"/>
                </a:cubicBezTo>
                <a:cubicBezTo>
                  <a:pt x="37" y="24"/>
                  <a:pt x="37" y="24"/>
                  <a:pt x="37" y="24"/>
                </a:cubicBezTo>
                <a:cubicBezTo>
                  <a:pt x="37" y="18"/>
                  <a:pt x="39" y="12"/>
                  <a:pt x="44" y="7"/>
                </a:cubicBezTo>
                <a:cubicBezTo>
                  <a:pt x="49" y="3"/>
                  <a:pt x="54" y="0"/>
                  <a:pt x="61" y="0"/>
                </a:cubicBezTo>
                <a:cubicBezTo>
                  <a:pt x="67" y="0"/>
                  <a:pt x="73" y="3"/>
                  <a:pt x="78" y="7"/>
                </a:cubicBezTo>
                <a:cubicBezTo>
                  <a:pt x="83" y="12"/>
                  <a:pt x="85" y="18"/>
                  <a:pt x="85" y="24"/>
                </a:cubicBezTo>
                <a:cubicBezTo>
                  <a:pt x="85" y="40"/>
                  <a:pt x="85" y="40"/>
                  <a:pt x="85" y="40"/>
                </a:cubicBezTo>
                <a:cubicBezTo>
                  <a:pt x="89" y="41"/>
                  <a:pt x="93" y="42"/>
                  <a:pt x="96" y="44"/>
                </a:cubicBezTo>
                <a:cubicBezTo>
                  <a:pt x="98" y="44"/>
                  <a:pt x="99" y="44"/>
                  <a:pt x="100" y="44"/>
                </a:cubicBezTo>
                <a:cubicBezTo>
                  <a:pt x="107" y="44"/>
                  <a:pt x="112" y="46"/>
                  <a:pt x="117" y="49"/>
                </a:cubicBezTo>
                <a:cubicBezTo>
                  <a:pt x="126" y="49"/>
                  <a:pt x="133" y="52"/>
                  <a:pt x="138" y="57"/>
                </a:cubicBezTo>
                <a:cubicBezTo>
                  <a:pt x="143" y="63"/>
                  <a:pt x="146" y="70"/>
                  <a:pt x="146" y="79"/>
                </a:cubicBezTo>
                <a:close/>
                <a:moveTo>
                  <a:pt x="134" y="79"/>
                </a:moveTo>
                <a:cubicBezTo>
                  <a:pt x="134" y="67"/>
                  <a:pt x="128" y="61"/>
                  <a:pt x="118" y="61"/>
                </a:cubicBezTo>
                <a:cubicBezTo>
                  <a:pt x="116" y="61"/>
                  <a:pt x="114" y="62"/>
                  <a:pt x="112" y="62"/>
                </a:cubicBezTo>
                <a:cubicBezTo>
                  <a:pt x="111" y="60"/>
                  <a:pt x="110" y="58"/>
                  <a:pt x="107" y="57"/>
                </a:cubicBezTo>
                <a:cubicBezTo>
                  <a:pt x="105" y="56"/>
                  <a:pt x="103" y="56"/>
                  <a:pt x="101" y="56"/>
                </a:cubicBezTo>
                <a:cubicBezTo>
                  <a:pt x="98" y="56"/>
                  <a:pt x="96" y="56"/>
                  <a:pt x="94" y="57"/>
                </a:cubicBezTo>
                <a:cubicBezTo>
                  <a:pt x="91" y="54"/>
                  <a:pt x="87" y="52"/>
                  <a:pt x="83" y="52"/>
                </a:cubicBezTo>
                <a:cubicBezTo>
                  <a:pt x="81" y="52"/>
                  <a:pt x="79" y="53"/>
                  <a:pt x="77" y="53"/>
                </a:cubicBezTo>
                <a:cubicBezTo>
                  <a:pt x="76" y="54"/>
                  <a:pt x="74" y="55"/>
                  <a:pt x="73" y="56"/>
                </a:cubicBezTo>
                <a:cubicBezTo>
                  <a:pt x="73" y="24"/>
                  <a:pt x="73" y="24"/>
                  <a:pt x="73" y="24"/>
                </a:cubicBezTo>
                <a:cubicBezTo>
                  <a:pt x="73" y="21"/>
                  <a:pt x="72" y="18"/>
                  <a:pt x="69" y="16"/>
                </a:cubicBezTo>
                <a:cubicBezTo>
                  <a:pt x="67" y="14"/>
                  <a:pt x="64" y="12"/>
                  <a:pt x="61" y="12"/>
                </a:cubicBezTo>
                <a:cubicBezTo>
                  <a:pt x="58" y="12"/>
                  <a:pt x="55" y="14"/>
                  <a:pt x="52" y="16"/>
                </a:cubicBezTo>
                <a:cubicBezTo>
                  <a:pt x="50" y="18"/>
                  <a:pt x="49" y="21"/>
                  <a:pt x="49" y="24"/>
                </a:cubicBezTo>
                <a:cubicBezTo>
                  <a:pt x="49" y="79"/>
                  <a:pt x="49" y="79"/>
                  <a:pt x="49" y="79"/>
                </a:cubicBezTo>
                <a:cubicBezTo>
                  <a:pt x="48" y="79"/>
                  <a:pt x="46" y="78"/>
                  <a:pt x="44" y="77"/>
                </a:cubicBezTo>
                <a:cubicBezTo>
                  <a:pt x="42" y="77"/>
                  <a:pt x="41" y="75"/>
                  <a:pt x="39" y="74"/>
                </a:cubicBezTo>
                <a:cubicBezTo>
                  <a:pt x="37" y="73"/>
                  <a:pt x="35" y="72"/>
                  <a:pt x="33" y="71"/>
                </a:cubicBezTo>
                <a:cubicBezTo>
                  <a:pt x="30" y="70"/>
                  <a:pt x="27" y="70"/>
                  <a:pt x="25" y="70"/>
                </a:cubicBezTo>
                <a:cubicBezTo>
                  <a:pt x="20" y="70"/>
                  <a:pt x="17" y="71"/>
                  <a:pt x="15" y="74"/>
                </a:cubicBezTo>
                <a:cubicBezTo>
                  <a:pt x="13" y="77"/>
                  <a:pt x="12" y="80"/>
                  <a:pt x="12" y="85"/>
                </a:cubicBezTo>
                <a:cubicBezTo>
                  <a:pt x="12" y="86"/>
                  <a:pt x="17" y="89"/>
                  <a:pt x="26" y="93"/>
                </a:cubicBezTo>
                <a:cubicBezTo>
                  <a:pt x="28" y="95"/>
                  <a:pt x="30" y="96"/>
                  <a:pt x="32" y="97"/>
                </a:cubicBezTo>
                <a:cubicBezTo>
                  <a:pt x="36" y="99"/>
                  <a:pt x="40" y="103"/>
                  <a:pt x="45" y="108"/>
                </a:cubicBezTo>
                <a:cubicBezTo>
                  <a:pt x="51" y="112"/>
                  <a:pt x="54" y="115"/>
                  <a:pt x="56" y="117"/>
                </a:cubicBezTo>
                <a:cubicBezTo>
                  <a:pt x="59" y="121"/>
                  <a:pt x="61" y="126"/>
                  <a:pt x="61" y="130"/>
                </a:cubicBezTo>
                <a:cubicBezTo>
                  <a:pt x="61" y="133"/>
                  <a:pt x="61" y="133"/>
                  <a:pt x="61" y="133"/>
                </a:cubicBezTo>
                <a:cubicBezTo>
                  <a:pt x="121" y="133"/>
                  <a:pt x="121" y="133"/>
                  <a:pt x="121" y="133"/>
                </a:cubicBezTo>
                <a:cubicBezTo>
                  <a:pt x="121" y="130"/>
                  <a:pt x="121" y="130"/>
                  <a:pt x="121" y="130"/>
                </a:cubicBezTo>
                <a:cubicBezTo>
                  <a:pt x="121" y="126"/>
                  <a:pt x="122" y="121"/>
                  <a:pt x="124" y="115"/>
                </a:cubicBezTo>
                <a:cubicBezTo>
                  <a:pt x="126" y="109"/>
                  <a:pt x="128" y="102"/>
                  <a:pt x="130" y="96"/>
                </a:cubicBezTo>
                <a:cubicBezTo>
                  <a:pt x="133" y="90"/>
                  <a:pt x="134" y="84"/>
                  <a:pt x="134" y="79"/>
                </a:cubicBezTo>
                <a:close/>
                <a:moveTo>
                  <a:pt x="120" y="156"/>
                </a:moveTo>
                <a:cubicBezTo>
                  <a:pt x="121" y="155"/>
                  <a:pt x="121" y="153"/>
                  <a:pt x="121" y="152"/>
                </a:cubicBezTo>
                <a:cubicBezTo>
                  <a:pt x="121" y="150"/>
                  <a:pt x="121" y="148"/>
                  <a:pt x="120" y="147"/>
                </a:cubicBezTo>
                <a:cubicBezTo>
                  <a:pt x="118" y="146"/>
                  <a:pt x="117" y="145"/>
                  <a:pt x="115" y="145"/>
                </a:cubicBezTo>
                <a:cubicBezTo>
                  <a:pt x="114" y="145"/>
                  <a:pt x="112" y="146"/>
                  <a:pt x="111" y="147"/>
                </a:cubicBezTo>
                <a:cubicBezTo>
                  <a:pt x="110" y="148"/>
                  <a:pt x="109" y="150"/>
                  <a:pt x="109" y="152"/>
                </a:cubicBezTo>
                <a:cubicBezTo>
                  <a:pt x="109" y="153"/>
                  <a:pt x="110" y="155"/>
                  <a:pt x="111" y="156"/>
                </a:cubicBezTo>
                <a:cubicBezTo>
                  <a:pt x="112" y="157"/>
                  <a:pt x="114" y="158"/>
                  <a:pt x="115" y="158"/>
                </a:cubicBezTo>
                <a:cubicBezTo>
                  <a:pt x="117" y="158"/>
                  <a:pt x="118" y="157"/>
                  <a:pt x="120" y="15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162"/>
          <p:cNvSpPr>
            <a:spLocks noEditPoints="1"/>
          </p:cNvSpPr>
          <p:nvPr/>
        </p:nvSpPr>
        <p:spPr bwMode="auto">
          <a:xfrm>
            <a:off x="1368188" y="2782728"/>
            <a:ext cx="151447" cy="176428"/>
          </a:xfrm>
          <a:custGeom>
            <a:avLst/>
            <a:gdLst>
              <a:gd name="T0" fmla="*/ 138 w 146"/>
              <a:gd name="T1" fmla="*/ 112 h 170"/>
              <a:gd name="T2" fmla="*/ 117 w 146"/>
              <a:gd name="T3" fmla="*/ 120 h 170"/>
              <a:gd name="T4" fmla="*/ 96 w 146"/>
              <a:gd name="T5" fmla="*/ 126 h 170"/>
              <a:gd name="T6" fmla="*/ 85 w 146"/>
              <a:gd name="T7" fmla="*/ 145 h 170"/>
              <a:gd name="T8" fmla="*/ 61 w 146"/>
              <a:gd name="T9" fmla="*/ 170 h 170"/>
              <a:gd name="T10" fmla="*/ 37 w 146"/>
              <a:gd name="T11" fmla="*/ 145 h 170"/>
              <a:gd name="T12" fmla="*/ 25 w 146"/>
              <a:gd name="T13" fmla="*/ 112 h 170"/>
              <a:gd name="T14" fmla="*/ 0 w 146"/>
              <a:gd name="T15" fmla="*/ 85 h 170"/>
              <a:gd name="T16" fmla="*/ 7 w 146"/>
              <a:gd name="T17" fmla="*/ 73 h 170"/>
              <a:gd name="T18" fmla="*/ 20 w 146"/>
              <a:gd name="T19" fmla="*/ 66 h 170"/>
              <a:gd name="T20" fmla="*/ 38 w 146"/>
              <a:gd name="T21" fmla="*/ 53 h 170"/>
              <a:gd name="T22" fmla="*/ 41 w 146"/>
              <a:gd name="T23" fmla="*/ 50 h 170"/>
              <a:gd name="T24" fmla="*/ 45 w 146"/>
              <a:gd name="T25" fmla="*/ 46 h 170"/>
              <a:gd name="T26" fmla="*/ 48 w 146"/>
              <a:gd name="T27" fmla="*/ 42 h 170"/>
              <a:gd name="T28" fmla="*/ 49 w 146"/>
              <a:gd name="T29" fmla="*/ 12 h 170"/>
              <a:gd name="T30" fmla="*/ 61 w 146"/>
              <a:gd name="T31" fmla="*/ 0 h 170"/>
              <a:gd name="T32" fmla="*/ 130 w 146"/>
              <a:gd name="T33" fmla="*/ 4 h 170"/>
              <a:gd name="T34" fmla="*/ 134 w 146"/>
              <a:gd name="T35" fmla="*/ 40 h 170"/>
              <a:gd name="T36" fmla="*/ 146 w 146"/>
              <a:gd name="T37" fmla="*/ 91 h 170"/>
              <a:gd name="T38" fmla="*/ 131 w 146"/>
              <a:gd name="T39" fmla="*/ 74 h 170"/>
              <a:gd name="T40" fmla="*/ 121 w 146"/>
              <a:gd name="T41" fmla="*/ 40 h 170"/>
              <a:gd name="T42" fmla="*/ 61 w 146"/>
              <a:gd name="T43" fmla="*/ 37 h 170"/>
              <a:gd name="T44" fmla="*/ 60 w 146"/>
              <a:gd name="T45" fmla="*/ 46 h 170"/>
              <a:gd name="T46" fmla="*/ 52 w 146"/>
              <a:gd name="T47" fmla="*/ 57 h 170"/>
              <a:gd name="T48" fmla="*/ 46 w 146"/>
              <a:gd name="T49" fmla="*/ 62 h 170"/>
              <a:gd name="T50" fmla="*/ 25 w 146"/>
              <a:gd name="T51" fmla="*/ 77 h 170"/>
              <a:gd name="T52" fmla="*/ 20 w 146"/>
              <a:gd name="T53" fmla="*/ 79 h 170"/>
              <a:gd name="T54" fmla="*/ 14 w 146"/>
              <a:gd name="T55" fmla="*/ 83 h 170"/>
              <a:gd name="T56" fmla="*/ 15 w 146"/>
              <a:gd name="T57" fmla="*/ 96 h 170"/>
              <a:gd name="T58" fmla="*/ 33 w 146"/>
              <a:gd name="T59" fmla="*/ 99 h 170"/>
              <a:gd name="T60" fmla="*/ 44 w 146"/>
              <a:gd name="T61" fmla="*/ 92 h 170"/>
              <a:gd name="T62" fmla="*/ 49 w 146"/>
              <a:gd name="T63" fmla="*/ 145 h 170"/>
              <a:gd name="T64" fmla="*/ 61 w 146"/>
              <a:gd name="T65" fmla="*/ 158 h 170"/>
              <a:gd name="T66" fmla="*/ 73 w 146"/>
              <a:gd name="T67" fmla="*/ 145 h 170"/>
              <a:gd name="T68" fmla="*/ 83 w 146"/>
              <a:gd name="T69" fmla="*/ 117 h 170"/>
              <a:gd name="T70" fmla="*/ 101 w 146"/>
              <a:gd name="T71" fmla="*/ 114 h 170"/>
              <a:gd name="T72" fmla="*/ 112 w 146"/>
              <a:gd name="T73" fmla="*/ 108 h 170"/>
              <a:gd name="T74" fmla="*/ 130 w 146"/>
              <a:gd name="T75" fmla="*/ 104 h 170"/>
              <a:gd name="T76" fmla="*/ 120 w 146"/>
              <a:gd name="T77" fmla="*/ 23 h 170"/>
              <a:gd name="T78" fmla="*/ 120 w 146"/>
              <a:gd name="T79" fmla="*/ 14 h 170"/>
              <a:gd name="T80" fmla="*/ 111 w 146"/>
              <a:gd name="T81" fmla="*/ 14 h 170"/>
              <a:gd name="T82" fmla="*/ 111 w 146"/>
              <a:gd name="T83" fmla="*/ 23 h 170"/>
              <a:gd name="T84" fmla="*/ 120 w 146"/>
              <a:gd name="T85" fmla="*/ 23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6" h="170">
                <a:moveTo>
                  <a:pt x="146" y="91"/>
                </a:moveTo>
                <a:cubicBezTo>
                  <a:pt x="146" y="100"/>
                  <a:pt x="143" y="107"/>
                  <a:pt x="138" y="112"/>
                </a:cubicBezTo>
                <a:cubicBezTo>
                  <a:pt x="133" y="118"/>
                  <a:pt x="127" y="121"/>
                  <a:pt x="118" y="121"/>
                </a:cubicBezTo>
                <a:cubicBezTo>
                  <a:pt x="117" y="120"/>
                  <a:pt x="117" y="120"/>
                  <a:pt x="117" y="120"/>
                </a:cubicBezTo>
                <a:cubicBezTo>
                  <a:pt x="112" y="124"/>
                  <a:pt x="107" y="126"/>
                  <a:pt x="100" y="126"/>
                </a:cubicBezTo>
                <a:cubicBezTo>
                  <a:pt x="99" y="126"/>
                  <a:pt x="98" y="126"/>
                  <a:pt x="96" y="126"/>
                </a:cubicBezTo>
                <a:cubicBezTo>
                  <a:pt x="93" y="128"/>
                  <a:pt x="89" y="129"/>
                  <a:pt x="85" y="129"/>
                </a:cubicBezTo>
                <a:cubicBezTo>
                  <a:pt x="85" y="145"/>
                  <a:pt x="85" y="145"/>
                  <a:pt x="85" y="145"/>
                </a:cubicBezTo>
                <a:cubicBezTo>
                  <a:pt x="85" y="152"/>
                  <a:pt x="83" y="158"/>
                  <a:pt x="78" y="163"/>
                </a:cubicBezTo>
                <a:cubicBezTo>
                  <a:pt x="73" y="167"/>
                  <a:pt x="67" y="170"/>
                  <a:pt x="61" y="170"/>
                </a:cubicBezTo>
                <a:cubicBezTo>
                  <a:pt x="54" y="170"/>
                  <a:pt x="49" y="167"/>
                  <a:pt x="44" y="162"/>
                </a:cubicBezTo>
                <a:cubicBezTo>
                  <a:pt x="39" y="158"/>
                  <a:pt x="37" y="152"/>
                  <a:pt x="37" y="145"/>
                </a:cubicBezTo>
                <a:cubicBezTo>
                  <a:pt x="37" y="110"/>
                  <a:pt x="37" y="110"/>
                  <a:pt x="37" y="110"/>
                </a:cubicBezTo>
                <a:cubicBezTo>
                  <a:pt x="33" y="111"/>
                  <a:pt x="29" y="112"/>
                  <a:pt x="25" y="112"/>
                </a:cubicBezTo>
                <a:cubicBezTo>
                  <a:pt x="17" y="112"/>
                  <a:pt x="11" y="110"/>
                  <a:pt x="7" y="104"/>
                </a:cubicBezTo>
                <a:cubicBezTo>
                  <a:pt x="3" y="99"/>
                  <a:pt x="0" y="93"/>
                  <a:pt x="0" y="85"/>
                </a:cubicBezTo>
                <a:cubicBezTo>
                  <a:pt x="0" y="83"/>
                  <a:pt x="1" y="80"/>
                  <a:pt x="2" y="78"/>
                </a:cubicBezTo>
                <a:cubicBezTo>
                  <a:pt x="3" y="76"/>
                  <a:pt x="5" y="75"/>
                  <a:pt x="7" y="73"/>
                </a:cubicBezTo>
                <a:cubicBezTo>
                  <a:pt x="9" y="72"/>
                  <a:pt x="11" y="70"/>
                  <a:pt x="13" y="69"/>
                </a:cubicBezTo>
                <a:cubicBezTo>
                  <a:pt x="15" y="68"/>
                  <a:pt x="17" y="67"/>
                  <a:pt x="20" y="66"/>
                </a:cubicBezTo>
                <a:cubicBezTo>
                  <a:pt x="22" y="65"/>
                  <a:pt x="24" y="64"/>
                  <a:pt x="25" y="63"/>
                </a:cubicBezTo>
                <a:cubicBezTo>
                  <a:pt x="29" y="61"/>
                  <a:pt x="33" y="57"/>
                  <a:pt x="38" y="53"/>
                </a:cubicBezTo>
                <a:cubicBezTo>
                  <a:pt x="38" y="53"/>
                  <a:pt x="38" y="53"/>
                  <a:pt x="39" y="52"/>
                </a:cubicBezTo>
                <a:cubicBezTo>
                  <a:pt x="40" y="51"/>
                  <a:pt x="41" y="51"/>
                  <a:pt x="41" y="50"/>
                </a:cubicBezTo>
                <a:cubicBezTo>
                  <a:pt x="42" y="50"/>
                  <a:pt x="42" y="49"/>
                  <a:pt x="43" y="48"/>
                </a:cubicBezTo>
                <a:cubicBezTo>
                  <a:pt x="44" y="47"/>
                  <a:pt x="45" y="47"/>
                  <a:pt x="45" y="46"/>
                </a:cubicBezTo>
                <a:cubicBezTo>
                  <a:pt x="46" y="45"/>
                  <a:pt x="46" y="45"/>
                  <a:pt x="47" y="44"/>
                </a:cubicBezTo>
                <a:cubicBezTo>
                  <a:pt x="48" y="43"/>
                  <a:pt x="48" y="42"/>
                  <a:pt x="48" y="42"/>
                </a:cubicBezTo>
                <a:cubicBezTo>
                  <a:pt x="49" y="41"/>
                  <a:pt x="49" y="40"/>
                  <a:pt x="49" y="40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9"/>
                  <a:pt x="50" y="6"/>
                  <a:pt x="52" y="4"/>
                </a:cubicBezTo>
                <a:cubicBezTo>
                  <a:pt x="55" y="1"/>
                  <a:pt x="58" y="0"/>
                  <a:pt x="61" y="0"/>
                </a:cubicBezTo>
                <a:cubicBezTo>
                  <a:pt x="121" y="0"/>
                  <a:pt x="121" y="0"/>
                  <a:pt x="121" y="0"/>
                </a:cubicBezTo>
                <a:cubicBezTo>
                  <a:pt x="125" y="0"/>
                  <a:pt x="128" y="1"/>
                  <a:pt x="130" y="4"/>
                </a:cubicBezTo>
                <a:cubicBezTo>
                  <a:pt x="132" y="6"/>
                  <a:pt x="134" y="9"/>
                  <a:pt x="134" y="12"/>
                </a:cubicBezTo>
                <a:cubicBezTo>
                  <a:pt x="134" y="40"/>
                  <a:pt x="134" y="40"/>
                  <a:pt x="134" y="40"/>
                </a:cubicBezTo>
                <a:cubicBezTo>
                  <a:pt x="134" y="43"/>
                  <a:pt x="135" y="50"/>
                  <a:pt x="139" y="61"/>
                </a:cubicBezTo>
                <a:cubicBezTo>
                  <a:pt x="143" y="73"/>
                  <a:pt x="146" y="83"/>
                  <a:pt x="146" y="91"/>
                </a:cubicBezTo>
                <a:close/>
                <a:moveTo>
                  <a:pt x="134" y="91"/>
                </a:moveTo>
                <a:cubicBezTo>
                  <a:pt x="134" y="86"/>
                  <a:pt x="133" y="80"/>
                  <a:pt x="131" y="74"/>
                </a:cubicBezTo>
                <a:cubicBezTo>
                  <a:pt x="128" y="67"/>
                  <a:pt x="126" y="61"/>
                  <a:pt x="124" y="55"/>
                </a:cubicBezTo>
                <a:cubicBezTo>
                  <a:pt x="122" y="49"/>
                  <a:pt x="121" y="44"/>
                  <a:pt x="121" y="40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61" y="37"/>
                  <a:pt x="61" y="37"/>
                  <a:pt x="61" y="37"/>
                </a:cubicBezTo>
                <a:cubicBezTo>
                  <a:pt x="61" y="40"/>
                  <a:pt x="61" y="40"/>
                  <a:pt x="61" y="40"/>
                </a:cubicBezTo>
                <a:cubicBezTo>
                  <a:pt x="61" y="42"/>
                  <a:pt x="61" y="44"/>
                  <a:pt x="60" y="46"/>
                </a:cubicBezTo>
                <a:cubicBezTo>
                  <a:pt x="59" y="48"/>
                  <a:pt x="58" y="50"/>
                  <a:pt x="56" y="52"/>
                </a:cubicBezTo>
                <a:cubicBezTo>
                  <a:pt x="55" y="54"/>
                  <a:pt x="53" y="55"/>
                  <a:pt x="52" y="57"/>
                </a:cubicBezTo>
                <a:cubicBezTo>
                  <a:pt x="51" y="58"/>
                  <a:pt x="49" y="59"/>
                  <a:pt x="47" y="61"/>
                </a:cubicBezTo>
                <a:cubicBezTo>
                  <a:pt x="46" y="62"/>
                  <a:pt x="46" y="62"/>
                  <a:pt x="46" y="62"/>
                </a:cubicBezTo>
                <a:cubicBezTo>
                  <a:pt x="40" y="67"/>
                  <a:pt x="36" y="70"/>
                  <a:pt x="32" y="73"/>
                </a:cubicBezTo>
                <a:cubicBezTo>
                  <a:pt x="30" y="74"/>
                  <a:pt x="28" y="75"/>
                  <a:pt x="25" y="77"/>
                </a:cubicBezTo>
                <a:cubicBezTo>
                  <a:pt x="25" y="77"/>
                  <a:pt x="24" y="77"/>
                  <a:pt x="23" y="78"/>
                </a:cubicBezTo>
                <a:cubicBezTo>
                  <a:pt x="22" y="78"/>
                  <a:pt x="21" y="79"/>
                  <a:pt x="20" y="79"/>
                </a:cubicBezTo>
                <a:cubicBezTo>
                  <a:pt x="19" y="80"/>
                  <a:pt x="18" y="80"/>
                  <a:pt x="16" y="81"/>
                </a:cubicBezTo>
                <a:cubicBezTo>
                  <a:pt x="15" y="82"/>
                  <a:pt x="14" y="83"/>
                  <a:pt x="14" y="83"/>
                </a:cubicBezTo>
                <a:cubicBezTo>
                  <a:pt x="13" y="84"/>
                  <a:pt x="13" y="84"/>
                  <a:pt x="13" y="85"/>
                </a:cubicBezTo>
                <a:cubicBezTo>
                  <a:pt x="13" y="89"/>
                  <a:pt x="13" y="93"/>
                  <a:pt x="15" y="96"/>
                </a:cubicBezTo>
                <a:cubicBezTo>
                  <a:pt x="17" y="99"/>
                  <a:pt x="20" y="100"/>
                  <a:pt x="25" y="100"/>
                </a:cubicBezTo>
                <a:cubicBezTo>
                  <a:pt x="27" y="100"/>
                  <a:pt x="30" y="100"/>
                  <a:pt x="33" y="99"/>
                </a:cubicBezTo>
                <a:cubicBezTo>
                  <a:pt x="35" y="98"/>
                  <a:pt x="37" y="97"/>
                  <a:pt x="39" y="96"/>
                </a:cubicBezTo>
                <a:cubicBezTo>
                  <a:pt x="41" y="94"/>
                  <a:pt x="42" y="93"/>
                  <a:pt x="44" y="92"/>
                </a:cubicBezTo>
                <a:cubicBezTo>
                  <a:pt x="46" y="91"/>
                  <a:pt x="48" y="91"/>
                  <a:pt x="49" y="91"/>
                </a:cubicBezTo>
                <a:cubicBezTo>
                  <a:pt x="49" y="145"/>
                  <a:pt x="49" y="145"/>
                  <a:pt x="49" y="145"/>
                </a:cubicBezTo>
                <a:cubicBezTo>
                  <a:pt x="49" y="149"/>
                  <a:pt x="50" y="151"/>
                  <a:pt x="52" y="154"/>
                </a:cubicBezTo>
                <a:cubicBezTo>
                  <a:pt x="55" y="156"/>
                  <a:pt x="58" y="158"/>
                  <a:pt x="61" y="158"/>
                </a:cubicBezTo>
                <a:cubicBezTo>
                  <a:pt x="64" y="158"/>
                  <a:pt x="67" y="156"/>
                  <a:pt x="69" y="154"/>
                </a:cubicBezTo>
                <a:cubicBezTo>
                  <a:pt x="72" y="152"/>
                  <a:pt x="73" y="149"/>
                  <a:pt x="73" y="145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6" y="116"/>
                  <a:pt x="79" y="117"/>
                  <a:pt x="83" y="117"/>
                </a:cubicBezTo>
                <a:cubicBezTo>
                  <a:pt x="87" y="117"/>
                  <a:pt x="91" y="116"/>
                  <a:pt x="94" y="112"/>
                </a:cubicBezTo>
                <a:cubicBezTo>
                  <a:pt x="96" y="114"/>
                  <a:pt x="98" y="114"/>
                  <a:pt x="101" y="114"/>
                </a:cubicBezTo>
                <a:cubicBezTo>
                  <a:pt x="103" y="114"/>
                  <a:pt x="105" y="114"/>
                  <a:pt x="107" y="113"/>
                </a:cubicBezTo>
                <a:cubicBezTo>
                  <a:pt x="110" y="111"/>
                  <a:pt x="111" y="110"/>
                  <a:pt x="112" y="108"/>
                </a:cubicBezTo>
                <a:cubicBezTo>
                  <a:pt x="114" y="108"/>
                  <a:pt x="116" y="108"/>
                  <a:pt x="118" y="108"/>
                </a:cubicBezTo>
                <a:cubicBezTo>
                  <a:pt x="123" y="108"/>
                  <a:pt x="127" y="107"/>
                  <a:pt x="130" y="104"/>
                </a:cubicBezTo>
                <a:cubicBezTo>
                  <a:pt x="132" y="101"/>
                  <a:pt x="134" y="96"/>
                  <a:pt x="134" y="91"/>
                </a:cubicBezTo>
                <a:close/>
                <a:moveTo>
                  <a:pt x="120" y="23"/>
                </a:moveTo>
                <a:cubicBezTo>
                  <a:pt x="121" y="21"/>
                  <a:pt x="121" y="20"/>
                  <a:pt x="121" y="18"/>
                </a:cubicBezTo>
                <a:cubicBezTo>
                  <a:pt x="121" y="17"/>
                  <a:pt x="121" y="15"/>
                  <a:pt x="120" y="14"/>
                </a:cubicBezTo>
                <a:cubicBezTo>
                  <a:pt x="118" y="13"/>
                  <a:pt x="117" y="12"/>
                  <a:pt x="115" y="12"/>
                </a:cubicBezTo>
                <a:cubicBezTo>
                  <a:pt x="114" y="12"/>
                  <a:pt x="112" y="13"/>
                  <a:pt x="111" y="14"/>
                </a:cubicBezTo>
                <a:cubicBezTo>
                  <a:pt x="110" y="15"/>
                  <a:pt x="109" y="17"/>
                  <a:pt x="109" y="18"/>
                </a:cubicBezTo>
                <a:cubicBezTo>
                  <a:pt x="109" y="20"/>
                  <a:pt x="110" y="21"/>
                  <a:pt x="111" y="23"/>
                </a:cubicBezTo>
                <a:cubicBezTo>
                  <a:pt x="112" y="24"/>
                  <a:pt x="114" y="24"/>
                  <a:pt x="115" y="24"/>
                </a:cubicBezTo>
                <a:cubicBezTo>
                  <a:pt x="117" y="24"/>
                  <a:pt x="118" y="24"/>
                  <a:pt x="120" y="2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" name="Freeform 163"/>
          <p:cNvSpPr>
            <a:spLocks noEditPoints="1"/>
          </p:cNvSpPr>
          <p:nvPr/>
        </p:nvSpPr>
        <p:spPr bwMode="auto">
          <a:xfrm>
            <a:off x="1560229" y="2795219"/>
            <a:ext cx="151447" cy="151447"/>
          </a:xfrm>
          <a:custGeom>
            <a:avLst/>
            <a:gdLst>
              <a:gd name="T0" fmla="*/ 136 w 146"/>
              <a:gd name="T1" fmla="*/ 36 h 146"/>
              <a:gd name="T2" fmla="*/ 146 w 146"/>
              <a:gd name="T3" fmla="*/ 73 h 146"/>
              <a:gd name="T4" fmla="*/ 136 w 146"/>
              <a:gd name="T5" fmla="*/ 109 h 146"/>
              <a:gd name="T6" fmla="*/ 109 w 146"/>
              <a:gd name="T7" fmla="*/ 136 h 146"/>
              <a:gd name="T8" fmla="*/ 73 w 146"/>
              <a:gd name="T9" fmla="*/ 146 h 146"/>
              <a:gd name="T10" fmla="*/ 37 w 146"/>
              <a:gd name="T11" fmla="*/ 136 h 146"/>
              <a:gd name="T12" fmla="*/ 10 w 146"/>
              <a:gd name="T13" fmla="*/ 109 h 146"/>
              <a:gd name="T14" fmla="*/ 0 w 146"/>
              <a:gd name="T15" fmla="*/ 73 h 146"/>
              <a:gd name="T16" fmla="*/ 10 w 146"/>
              <a:gd name="T17" fmla="*/ 36 h 146"/>
              <a:gd name="T18" fmla="*/ 37 w 146"/>
              <a:gd name="T19" fmla="*/ 10 h 146"/>
              <a:gd name="T20" fmla="*/ 73 w 146"/>
              <a:gd name="T21" fmla="*/ 0 h 146"/>
              <a:gd name="T22" fmla="*/ 109 w 146"/>
              <a:gd name="T23" fmla="*/ 10 h 146"/>
              <a:gd name="T24" fmla="*/ 136 w 146"/>
              <a:gd name="T25" fmla="*/ 36 h 146"/>
              <a:gd name="T26" fmla="*/ 121 w 146"/>
              <a:gd name="T27" fmla="*/ 79 h 146"/>
              <a:gd name="T28" fmla="*/ 121 w 146"/>
              <a:gd name="T29" fmla="*/ 67 h 146"/>
              <a:gd name="T30" fmla="*/ 120 w 146"/>
              <a:gd name="T31" fmla="*/ 63 h 146"/>
              <a:gd name="T32" fmla="*/ 115 w 146"/>
              <a:gd name="T33" fmla="*/ 61 h 146"/>
              <a:gd name="T34" fmla="*/ 68 w 146"/>
              <a:gd name="T35" fmla="*/ 61 h 146"/>
              <a:gd name="T36" fmla="*/ 86 w 146"/>
              <a:gd name="T37" fmla="*/ 43 h 146"/>
              <a:gd name="T38" fmla="*/ 88 w 146"/>
              <a:gd name="T39" fmla="*/ 39 h 146"/>
              <a:gd name="T40" fmla="*/ 86 w 146"/>
              <a:gd name="T41" fmla="*/ 34 h 146"/>
              <a:gd name="T42" fmla="*/ 77 w 146"/>
              <a:gd name="T43" fmla="*/ 26 h 146"/>
              <a:gd name="T44" fmla="*/ 73 w 146"/>
              <a:gd name="T45" fmla="*/ 24 h 146"/>
              <a:gd name="T46" fmla="*/ 69 w 146"/>
              <a:gd name="T47" fmla="*/ 26 h 146"/>
              <a:gd name="T48" fmla="*/ 34 w 146"/>
              <a:gd name="T49" fmla="*/ 60 h 146"/>
              <a:gd name="T50" fmla="*/ 26 w 146"/>
              <a:gd name="T51" fmla="*/ 69 h 146"/>
              <a:gd name="T52" fmla="*/ 24 w 146"/>
              <a:gd name="T53" fmla="*/ 73 h 146"/>
              <a:gd name="T54" fmla="*/ 26 w 146"/>
              <a:gd name="T55" fmla="*/ 77 h 146"/>
              <a:gd name="T56" fmla="*/ 34 w 146"/>
              <a:gd name="T57" fmla="*/ 86 h 146"/>
              <a:gd name="T58" fmla="*/ 69 w 146"/>
              <a:gd name="T59" fmla="*/ 120 h 146"/>
              <a:gd name="T60" fmla="*/ 73 w 146"/>
              <a:gd name="T61" fmla="*/ 122 h 146"/>
              <a:gd name="T62" fmla="*/ 77 w 146"/>
              <a:gd name="T63" fmla="*/ 120 h 146"/>
              <a:gd name="T64" fmla="*/ 86 w 146"/>
              <a:gd name="T65" fmla="*/ 111 h 146"/>
              <a:gd name="T66" fmla="*/ 88 w 146"/>
              <a:gd name="T67" fmla="*/ 107 h 146"/>
              <a:gd name="T68" fmla="*/ 86 w 146"/>
              <a:gd name="T69" fmla="*/ 103 h 146"/>
              <a:gd name="T70" fmla="*/ 68 w 146"/>
              <a:gd name="T71" fmla="*/ 85 h 146"/>
              <a:gd name="T72" fmla="*/ 115 w 146"/>
              <a:gd name="T73" fmla="*/ 85 h 146"/>
              <a:gd name="T74" fmla="*/ 120 w 146"/>
              <a:gd name="T75" fmla="*/ 83 h 146"/>
              <a:gd name="T76" fmla="*/ 121 w 146"/>
              <a:gd name="T77" fmla="*/ 7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6" h="146">
                <a:moveTo>
                  <a:pt x="136" y="36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1"/>
                  <a:pt x="121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5" y="129"/>
                  <a:pt x="17" y="121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5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1" y="17"/>
                  <a:pt x="129" y="25"/>
                  <a:pt x="136" y="36"/>
                </a:cubicBezTo>
                <a:close/>
                <a:moveTo>
                  <a:pt x="121" y="79"/>
                </a:moveTo>
                <a:cubicBezTo>
                  <a:pt x="121" y="67"/>
                  <a:pt x="121" y="67"/>
                  <a:pt x="121" y="67"/>
                </a:cubicBezTo>
                <a:cubicBezTo>
                  <a:pt x="121" y="65"/>
                  <a:pt x="121" y="64"/>
                  <a:pt x="120" y="63"/>
                </a:cubicBezTo>
                <a:cubicBezTo>
                  <a:pt x="118" y="61"/>
                  <a:pt x="117" y="61"/>
                  <a:pt x="115" y="61"/>
                </a:cubicBezTo>
                <a:cubicBezTo>
                  <a:pt x="68" y="61"/>
                  <a:pt x="68" y="61"/>
                  <a:pt x="68" y="61"/>
                </a:cubicBezTo>
                <a:cubicBezTo>
                  <a:pt x="86" y="43"/>
                  <a:pt x="86" y="43"/>
                  <a:pt x="86" y="43"/>
                </a:cubicBezTo>
                <a:cubicBezTo>
                  <a:pt x="87" y="42"/>
                  <a:pt x="88" y="40"/>
                  <a:pt x="88" y="39"/>
                </a:cubicBezTo>
                <a:cubicBezTo>
                  <a:pt x="88" y="37"/>
                  <a:pt x="87" y="36"/>
                  <a:pt x="86" y="34"/>
                </a:cubicBezTo>
                <a:cubicBezTo>
                  <a:pt x="77" y="26"/>
                  <a:pt x="77" y="26"/>
                  <a:pt x="77" y="26"/>
                </a:cubicBezTo>
                <a:cubicBezTo>
                  <a:pt x="76" y="25"/>
                  <a:pt x="75" y="24"/>
                  <a:pt x="73" y="24"/>
                </a:cubicBezTo>
                <a:cubicBezTo>
                  <a:pt x="71" y="24"/>
                  <a:pt x="70" y="25"/>
                  <a:pt x="69" y="26"/>
                </a:cubicBezTo>
                <a:cubicBezTo>
                  <a:pt x="34" y="60"/>
                  <a:pt x="34" y="60"/>
                  <a:pt x="34" y="60"/>
                </a:cubicBezTo>
                <a:cubicBezTo>
                  <a:pt x="26" y="69"/>
                  <a:pt x="26" y="69"/>
                  <a:pt x="26" y="69"/>
                </a:cubicBezTo>
                <a:cubicBezTo>
                  <a:pt x="25" y="70"/>
                  <a:pt x="24" y="71"/>
                  <a:pt x="24" y="73"/>
                </a:cubicBezTo>
                <a:cubicBezTo>
                  <a:pt x="24" y="75"/>
                  <a:pt x="25" y="76"/>
                  <a:pt x="26" y="77"/>
                </a:cubicBezTo>
                <a:cubicBezTo>
                  <a:pt x="34" y="86"/>
                  <a:pt x="34" y="86"/>
                  <a:pt x="34" y="86"/>
                </a:cubicBezTo>
                <a:cubicBezTo>
                  <a:pt x="69" y="120"/>
                  <a:pt x="69" y="120"/>
                  <a:pt x="69" y="120"/>
                </a:cubicBezTo>
                <a:cubicBezTo>
                  <a:pt x="70" y="121"/>
                  <a:pt x="71" y="122"/>
                  <a:pt x="73" y="122"/>
                </a:cubicBezTo>
                <a:cubicBezTo>
                  <a:pt x="75" y="122"/>
                  <a:pt x="76" y="121"/>
                  <a:pt x="77" y="120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7" y="110"/>
                  <a:pt x="88" y="109"/>
                  <a:pt x="88" y="107"/>
                </a:cubicBezTo>
                <a:cubicBezTo>
                  <a:pt x="88" y="105"/>
                  <a:pt x="87" y="104"/>
                  <a:pt x="86" y="103"/>
                </a:cubicBezTo>
                <a:cubicBezTo>
                  <a:pt x="68" y="85"/>
                  <a:pt x="68" y="85"/>
                  <a:pt x="68" y="85"/>
                </a:cubicBezTo>
                <a:cubicBezTo>
                  <a:pt x="115" y="85"/>
                  <a:pt x="115" y="85"/>
                  <a:pt x="115" y="85"/>
                </a:cubicBezTo>
                <a:cubicBezTo>
                  <a:pt x="117" y="85"/>
                  <a:pt x="118" y="84"/>
                  <a:pt x="120" y="83"/>
                </a:cubicBezTo>
                <a:cubicBezTo>
                  <a:pt x="121" y="82"/>
                  <a:pt x="121" y="81"/>
                  <a:pt x="121" y="7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" name="Freeform 164"/>
          <p:cNvSpPr>
            <a:spLocks noEditPoints="1"/>
          </p:cNvSpPr>
          <p:nvPr/>
        </p:nvSpPr>
        <p:spPr bwMode="auto">
          <a:xfrm>
            <a:off x="1753831" y="2795219"/>
            <a:ext cx="149885" cy="151447"/>
          </a:xfrm>
          <a:custGeom>
            <a:avLst/>
            <a:gdLst>
              <a:gd name="T0" fmla="*/ 136 w 146"/>
              <a:gd name="T1" fmla="*/ 36 h 146"/>
              <a:gd name="T2" fmla="*/ 146 w 146"/>
              <a:gd name="T3" fmla="*/ 73 h 146"/>
              <a:gd name="T4" fmla="*/ 136 w 146"/>
              <a:gd name="T5" fmla="*/ 109 h 146"/>
              <a:gd name="T6" fmla="*/ 110 w 146"/>
              <a:gd name="T7" fmla="*/ 136 h 146"/>
              <a:gd name="T8" fmla="*/ 73 w 146"/>
              <a:gd name="T9" fmla="*/ 146 h 146"/>
              <a:gd name="T10" fmla="*/ 37 w 146"/>
              <a:gd name="T11" fmla="*/ 136 h 146"/>
              <a:gd name="T12" fmla="*/ 10 w 146"/>
              <a:gd name="T13" fmla="*/ 109 h 146"/>
              <a:gd name="T14" fmla="*/ 0 w 146"/>
              <a:gd name="T15" fmla="*/ 73 h 146"/>
              <a:gd name="T16" fmla="*/ 10 w 146"/>
              <a:gd name="T17" fmla="*/ 36 h 146"/>
              <a:gd name="T18" fmla="*/ 37 w 146"/>
              <a:gd name="T19" fmla="*/ 10 h 146"/>
              <a:gd name="T20" fmla="*/ 73 w 146"/>
              <a:gd name="T21" fmla="*/ 0 h 146"/>
              <a:gd name="T22" fmla="*/ 110 w 146"/>
              <a:gd name="T23" fmla="*/ 10 h 146"/>
              <a:gd name="T24" fmla="*/ 136 w 146"/>
              <a:gd name="T25" fmla="*/ 36 h 146"/>
              <a:gd name="T26" fmla="*/ 122 w 146"/>
              <a:gd name="T27" fmla="*/ 73 h 146"/>
              <a:gd name="T28" fmla="*/ 120 w 146"/>
              <a:gd name="T29" fmla="*/ 69 h 146"/>
              <a:gd name="T30" fmla="*/ 112 w 146"/>
              <a:gd name="T31" fmla="*/ 60 h 146"/>
              <a:gd name="T32" fmla="*/ 77 w 146"/>
              <a:gd name="T33" fmla="*/ 26 h 146"/>
              <a:gd name="T34" fmla="*/ 73 w 146"/>
              <a:gd name="T35" fmla="*/ 24 h 146"/>
              <a:gd name="T36" fmla="*/ 69 w 146"/>
              <a:gd name="T37" fmla="*/ 26 h 146"/>
              <a:gd name="T38" fmla="*/ 60 w 146"/>
              <a:gd name="T39" fmla="*/ 34 h 146"/>
              <a:gd name="T40" fmla="*/ 59 w 146"/>
              <a:gd name="T41" fmla="*/ 39 h 146"/>
              <a:gd name="T42" fmla="*/ 60 w 146"/>
              <a:gd name="T43" fmla="*/ 43 h 146"/>
              <a:gd name="T44" fmla="*/ 78 w 146"/>
              <a:gd name="T45" fmla="*/ 61 h 146"/>
              <a:gd name="T46" fmla="*/ 31 w 146"/>
              <a:gd name="T47" fmla="*/ 61 h 146"/>
              <a:gd name="T48" fmla="*/ 26 w 146"/>
              <a:gd name="T49" fmla="*/ 63 h 146"/>
              <a:gd name="T50" fmla="*/ 25 w 146"/>
              <a:gd name="T51" fmla="*/ 67 h 146"/>
              <a:gd name="T52" fmla="*/ 25 w 146"/>
              <a:gd name="T53" fmla="*/ 79 h 146"/>
              <a:gd name="T54" fmla="*/ 26 w 146"/>
              <a:gd name="T55" fmla="*/ 83 h 146"/>
              <a:gd name="T56" fmla="*/ 31 w 146"/>
              <a:gd name="T57" fmla="*/ 85 h 146"/>
              <a:gd name="T58" fmla="*/ 78 w 146"/>
              <a:gd name="T59" fmla="*/ 85 h 146"/>
              <a:gd name="T60" fmla="*/ 60 w 146"/>
              <a:gd name="T61" fmla="*/ 103 h 146"/>
              <a:gd name="T62" fmla="*/ 58 w 146"/>
              <a:gd name="T63" fmla="*/ 107 h 146"/>
              <a:gd name="T64" fmla="*/ 60 w 146"/>
              <a:gd name="T65" fmla="*/ 111 h 146"/>
              <a:gd name="T66" fmla="*/ 69 w 146"/>
              <a:gd name="T67" fmla="*/ 120 h 146"/>
              <a:gd name="T68" fmla="*/ 73 w 146"/>
              <a:gd name="T69" fmla="*/ 122 h 146"/>
              <a:gd name="T70" fmla="*/ 77 w 146"/>
              <a:gd name="T71" fmla="*/ 120 h 146"/>
              <a:gd name="T72" fmla="*/ 112 w 146"/>
              <a:gd name="T73" fmla="*/ 86 h 146"/>
              <a:gd name="T74" fmla="*/ 120 w 146"/>
              <a:gd name="T75" fmla="*/ 77 h 146"/>
              <a:gd name="T76" fmla="*/ 122 w 146"/>
              <a:gd name="T77" fmla="*/ 7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6" h="146">
                <a:moveTo>
                  <a:pt x="136" y="36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1"/>
                  <a:pt x="121" y="129"/>
                  <a:pt x="110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5" y="129"/>
                  <a:pt x="17" y="121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5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10" y="10"/>
                </a:cubicBezTo>
                <a:cubicBezTo>
                  <a:pt x="121" y="17"/>
                  <a:pt x="129" y="25"/>
                  <a:pt x="136" y="36"/>
                </a:cubicBezTo>
                <a:close/>
                <a:moveTo>
                  <a:pt x="122" y="73"/>
                </a:moveTo>
                <a:cubicBezTo>
                  <a:pt x="122" y="71"/>
                  <a:pt x="121" y="70"/>
                  <a:pt x="120" y="69"/>
                </a:cubicBezTo>
                <a:cubicBezTo>
                  <a:pt x="112" y="60"/>
                  <a:pt x="112" y="60"/>
                  <a:pt x="112" y="60"/>
                </a:cubicBezTo>
                <a:cubicBezTo>
                  <a:pt x="77" y="26"/>
                  <a:pt x="77" y="26"/>
                  <a:pt x="77" y="26"/>
                </a:cubicBezTo>
                <a:cubicBezTo>
                  <a:pt x="76" y="25"/>
                  <a:pt x="75" y="24"/>
                  <a:pt x="73" y="24"/>
                </a:cubicBezTo>
                <a:cubicBezTo>
                  <a:pt x="71" y="24"/>
                  <a:pt x="70" y="25"/>
                  <a:pt x="69" y="26"/>
                </a:cubicBezTo>
                <a:cubicBezTo>
                  <a:pt x="60" y="34"/>
                  <a:pt x="60" y="34"/>
                  <a:pt x="60" y="34"/>
                </a:cubicBezTo>
                <a:cubicBezTo>
                  <a:pt x="59" y="36"/>
                  <a:pt x="59" y="37"/>
                  <a:pt x="59" y="39"/>
                </a:cubicBezTo>
                <a:cubicBezTo>
                  <a:pt x="59" y="40"/>
                  <a:pt x="59" y="42"/>
                  <a:pt x="60" y="43"/>
                </a:cubicBezTo>
                <a:cubicBezTo>
                  <a:pt x="78" y="61"/>
                  <a:pt x="78" y="61"/>
                  <a:pt x="78" y="61"/>
                </a:cubicBezTo>
                <a:cubicBezTo>
                  <a:pt x="31" y="61"/>
                  <a:pt x="31" y="61"/>
                  <a:pt x="31" y="61"/>
                </a:cubicBezTo>
                <a:cubicBezTo>
                  <a:pt x="29" y="61"/>
                  <a:pt x="28" y="61"/>
                  <a:pt x="26" y="63"/>
                </a:cubicBezTo>
                <a:cubicBezTo>
                  <a:pt x="25" y="64"/>
                  <a:pt x="25" y="65"/>
                  <a:pt x="25" y="67"/>
                </a:cubicBezTo>
                <a:cubicBezTo>
                  <a:pt x="25" y="79"/>
                  <a:pt x="25" y="79"/>
                  <a:pt x="25" y="79"/>
                </a:cubicBezTo>
                <a:cubicBezTo>
                  <a:pt x="25" y="81"/>
                  <a:pt x="25" y="82"/>
                  <a:pt x="26" y="83"/>
                </a:cubicBezTo>
                <a:cubicBezTo>
                  <a:pt x="28" y="84"/>
                  <a:pt x="29" y="85"/>
                  <a:pt x="31" y="85"/>
                </a:cubicBezTo>
                <a:cubicBezTo>
                  <a:pt x="78" y="85"/>
                  <a:pt x="78" y="85"/>
                  <a:pt x="78" y="85"/>
                </a:cubicBezTo>
                <a:cubicBezTo>
                  <a:pt x="60" y="103"/>
                  <a:pt x="60" y="103"/>
                  <a:pt x="60" y="103"/>
                </a:cubicBezTo>
                <a:cubicBezTo>
                  <a:pt x="59" y="104"/>
                  <a:pt x="58" y="106"/>
                  <a:pt x="58" y="107"/>
                </a:cubicBezTo>
                <a:cubicBezTo>
                  <a:pt x="58" y="109"/>
                  <a:pt x="59" y="110"/>
                  <a:pt x="60" y="111"/>
                </a:cubicBezTo>
                <a:cubicBezTo>
                  <a:pt x="69" y="120"/>
                  <a:pt x="69" y="120"/>
                  <a:pt x="69" y="120"/>
                </a:cubicBezTo>
                <a:cubicBezTo>
                  <a:pt x="70" y="121"/>
                  <a:pt x="71" y="122"/>
                  <a:pt x="73" y="122"/>
                </a:cubicBezTo>
                <a:cubicBezTo>
                  <a:pt x="75" y="122"/>
                  <a:pt x="76" y="121"/>
                  <a:pt x="77" y="120"/>
                </a:cubicBezTo>
                <a:cubicBezTo>
                  <a:pt x="112" y="86"/>
                  <a:pt x="112" y="86"/>
                  <a:pt x="112" y="86"/>
                </a:cubicBezTo>
                <a:cubicBezTo>
                  <a:pt x="120" y="77"/>
                  <a:pt x="120" y="77"/>
                  <a:pt x="120" y="77"/>
                </a:cubicBezTo>
                <a:cubicBezTo>
                  <a:pt x="121" y="76"/>
                  <a:pt x="122" y="75"/>
                  <a:pt x="122" y="7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5" name="Freeform 165"/>
          <p:cNvSpPr>
            <a:spLocks noEditPoints="1"/>
          </p:cNvSpPr>
          <p:nvPr/>
        </p:nvSpPr>
        <p:spPr bwMode="auto">
          <a:xfrm>
            <a:off x="1945872" y="2795219"/>
            <a:ext cx="151447" cy="151447"/>
          </a:xfrm>
          <a:custGeom>
            <a:avLst/>
            <a:gdLst>
              <a:gd name="T0" fmla="*/ 136 w 146"/>
              <a:gd name="T1" fmla="*/ 36 h 146"/>
              <a:gd name="T2" fmla="*/ 146 w 146"/>
              <a:gd name="T3" fmla="*/ 73 h 146"/>
              <a:gd name="T4" fmla="*/ 136 w 146"/>
              <a:gd name="T5" fmla="*/ 109 h 146"/>
              <a:gd name="T6" fmla="*/ 110 w 146"/>
              <a:gd name="T7" fmla="*/ 136 h 146"/>
              <a:gd name="T8" fmla="*/ 73 w 146"/>
              <a:gd name="T9" fmla="*/ 146 h 146"/>
              <a:gd name="T10" fmla="*/ 37 w 146"/>
              <a:gd name="T11" fmla="*/ 136 h 146"/>
              <a:gd name="T12" fmla="*/ 10 w 146"/>
              <a:gd name="T13" fmla="*/ 109 h 146"/>
              <a:gd name="T14" fmla="*/ 0 w 146"/>
              <a:gd name="T15" fmla="*/ 73 h 146"/>
              <a:gd name="T16" fmla="*/ 10 w 146"/>
              <a:gd name="T17" fmla="*/ 36 h 146"/>
              <a:gd name="T18" fmla="*/ 37 w 146"/>
              <a:gd name="T19" fmla="*/ 10 h 146"/>
              <a:gd name="T20" fmla="*/ 73 w 146"/>
              <a:gd name="T21" fmla="*/ 0 h 146"/>
              <a:gd name="T22" fmla="*/ 110 w 146"/>
              <a:gd name="T23" fmla="*/ 10 h 146"/>
              <a:gd name="T24" fmla="*/ 136 w 146"/>
              <a:gd name="T25" fmla="*/ 36 h 146"/>
              <a:gd name="T26" fmla="*/ 122 w 146"/>
              <a:gd name="T27" fmla="*/ 73 h 146"/>
              <a:gd name="T28" fmla="*/ 120 w 146"/>
              <a:gd name="T29" fmla="*/ 69 h 146"/>
              <a:gd name="T30" fmla="*/ 86 w 146"/>
              <a:gd name="T31" fmla="*/ 34 h 146"/>
              <a:gd name="T32" fmla="*/ 77 w 146"/>
              <a:gd name="T33" fmla="*/ 26 h 146"/>
              <a:gd name="T34" fmla="*/ 73 w 146"/>
              <a:gd name="T35" fmla="*/ 24 h 146"/>
              <a:gd name="T36" fmla="*/ 69 w 146"/>
              <a:gd name="T37" fmla="*/ 26 h 146"/>
              <a:gd name="T38" fmla="*/ 60 w 146"/>
              <a:gd name="T39" fmla="*/ 34 h 146"/>
              <a:gd name="T40" fmla="*/ 26 w 146"/>
              <a:gd name="T41" fmla="*/ 69 h 146"/>
              <a:gd name="T42" fmla="*/ 24 w 146"/>
              <a:gd name="T43" fmla="*/ 73 h 146"/>
              <a:gd name="T44" fmla="*/ 26 w 146"/>
              <a:gd name="T45" fmla="*/ 77 h 146"/>
              <a:gd name="T46" fmla="*/ 35 w 146"/>
              <a:gd name="T47" fmla="*/ 86 h 146"/>
              <a:gd name="T48" fmla="*/ 39 w 146"/>
              <a:gd name="T49" fmla="*/ 87 h 146"/>
              <a:gd name="T50" fmla="*/ 43 w 146"/>
              <a:gd name="T51" fmla="*/ 86 h 146"/>
              <a:gd name="T52" fmla="*/ 61 w 146"/>
              <a:gd name="T53" fmla="*/ 68 h 146"/>
              <a:gd name="T54" fmla="*/ 61 w 146"/>
              <a:gd name="T55" fmla="*/ 115 h 146"/>
              <a:gd name="T56" fmla="*/ 63 w 146"/>
              <a:gd name="T57" fmla="*/ 120 h 146"/>
              <a:gd name="T58" fmla="*/ 67 w 146"/>
              <a:gd name="T59" fmla="*/ 121 h 146"/>
              <a:gd name="T60" fmla="*/ 79 w 146"/>
              <a:gd name="T61" fmla="*/ 121 h 146"/>
              <a:gd name="T62" fmla="*/ 83 w 146"/>
              <a:gd name="T63" fmla="*/ 120 h 146"/>
              <a:gd name="T64" fmla="*/ 85 w 146"/>
              <a:gd name="T65" fmla="*/ 115 h 146"/>
              <a:gd name="T66" fmla="*/ 85 w 146"/>
              <a:gd name="T67" fmla="*/ 68 h 146"/>
              <a:gd name="T68" fmla="*/ 103 w 146"/>
              <a:gd name="T69" fmla="*/ 86 h 146"/>
              <a:gd name="T70" fmla="*/ 107 w 146"/>
              <a:gd name="T71" fmla="*/ 88 h 146"/>
              <a:gd name="T72" fmla="*/ 112 w 146"/>
              <a:gd name="T73" fmla="*/ 86 h 146"/>
              <a:gd name="T74" fmla="*/ 120 w 146"/>
              <a:gd name="T75" fmla="*/ 77 h 146"/>
              <a:gd name="T76" fmla="*/ 122 w 146"/>
              <a:gd name="T77" fmla="*/ 7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6" h="146">
                <a:moveTo>
                  <a:pt x="136" y="36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1"/>
                  <a:pt x="121" y="129"/>
                  <a:pt x="110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5" y="129"/>
                  <a:pt x="17" y="121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5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10" y="10"/>
                </a:cubicBezTo>
                <a:cubicBezTo>
                  <a:pt x="121" y="17"/>
                  <a:pt x="129" y="25"/>
                  <a:pt x="136" y="36"/>
                </a:cubicBezTo>
                <a:close/>
                <a:moveTo>
                  <a:pt x="122" y="73"/>
                </a:moveTo>
                <a:cubicBezTo>
                  <a:pt x="122" y="71"/>
                  <a:pt x="121" y="70"/>
                  <a:pt x="120" y="69"/>
                </a:cubicBezTo>
                <a:cubicBezTo>
                  <a:pt x="86" y="34"/>
                  <a:pt x="86" y="34"/>
                  <a:pt x="86" y="34"/>
                </a:cubicBezTo>
                <a:cubicBezTo>
                  <a:pt x="77" y="26"/>
                  <a:pt x="77" y="26"/>
                  <a:pt x="77" y="26"/>
                </a:cubicBezTo>
                <a:cubicBezTo>
                  <a:pt x="76" y="25"/>
                  <a:pt x="75" y="24"/>
                  <a:pt x="73" y="24"/>
                </a:cubicBezTo>
                <a:cubicBezTo>
                  <a:pt x="71" y="24"/>
                  <a:pt x="70" y="25"/>
                  <a:pt x="69" y="26"/>
                </a:cubicBezTo>
                <a:cubicBezTo>
                  <a:pt x="60" y="34"/>
                  <a:pt x="60" y="34"/>
                  <a:pt x="60" y="34"/>
                </a:cubicBezTo>
                <a:cubicBezTo>
                  <a:pt x="26" y="69"/>
                  <a:pt x="26" y="69"/>
                  <a:pt x="26" y="69"/>
                </a:cubicBezTo>
                <a:cubicBezTo>
                  <a:pt x="25" y="70"/>
                  <a:pt x="24" y="71"/>
                  <a:pt x="24" y="73"/>
                </a:cubicBezTo>
                <a:cubicBezTo>
                  <a:pt x="24" y="75"/>
                  <a:pt x="25" y="76"/>
                  <a:pt x="26" y="77"/>
                </a:cubicBezTo>
                <a:cubicBezTo>
                  <a:pt x="35" y="86"/>
                  <a:pt x="35" y="86"/>
                  <a:pt x="35" y="86"/>
                </a:cubicBezTo>
                <a:cubicBezTo>
                  <a:pt x="36" y="87"/>
                  <a:pt x="37" y="87"/>
                  <a:pt x="39" y="87"/>
                </a:cubicBezTo>
                <a:cubicBezTo>
                  <a:pt x="41" y="87"/>
                  <a:pt x="42" y="87"/>
                  <a:pt x="43" y="86"/>
                </a:cubicBezTo>
                <a:cubicBezTo>
                  <a:pt x="61" y="68"/>
                  <a:pt x="61" y="68"/>
                  <a:pt x="61" y="68"/>
                </a:cubicBezTo>
                <a:cubicBezTo>
                  <a:pt x="61" y="115"/>
                  <a:pt x="61" y="115"/>
                  <a:pt x="61" y="115"/>
                </a:cubicBezTo>
                <a:cubicBezTo>
                  <a:pt x="61" y="117"/>
                  <a:pt x="62" y="118"/>
                  <a:pt x="63" y="120"/>
                </a:cubicBezTo>
                <a:cubicBezTo>
                  <a:pt x="64" y="121"/>
                  <a:pt x="65" y="121"/>
                  <a:pt x="67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81" y="121"/>
                  <a:pt x="82" y="121"/>
                  <a:pt x="83" y="120"/>
                </a:cubicBezTo>
                <a:cubicBezTo>
                  <a:pt x="85" y="118"/>
                  <a:pt x="85" y="117"/>
                  <a:pt x="85" y="115"/>
                </a:cubicBezTo>
                <a:cubicBezTo>
                  <a:pt x="85" y="68"/>
                  <a:pt x="85" y="68"/>
                  <a:pt x="85" y="68"/>
                </a:cubicBezTo>
                <a:cubicBezTo>
                  <a:pt x="103" y="86"/>
                  <a:pt x="103" y="86"/>
                  <a:pt x="103" y="86"/>
                </a:cubicBezTo>
                <a:cubicBezTo>
                  <a:pt x="104" y="87"/>
                  <a:pt x="106" y="88"/>
                  <a:pt x="107" y="88"/>
                </a:cubicBezTo>
                <a:cubicBezTo>
                  <a:pt x="109" y="88"/>
                  <a:pt x="110" y="87"/>
                  <a:pt x="112" y="86"/>
                </a:cubicBezTo>
                <a:cubicBezTo>
                  <a:pt x="120" y="77"/>
                  <a:pt x="120" y="77"/>
                  <a:pt x="120" y="77"/>
                </a:cubicBezTo>
                <a:cubicBezTo>
                  <a:pt x="121" y="76"/>
                  <a:pt x="122" y="75"/>
                  <a:pt x="122" y="7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166"/>
          <p:cNvSpPr>
            <a:spLocks noEditPoints="1"/>
          </p:cNvSpPr>
          <p:nvPr/>
        </p:nvSpPr>
        <p:spPr bwMode="auto">
          <a:xfrm>
            <a:off x="2137913" y="2795219"/>
            <a:ext cx="151447" cy="151447"/>
          </a:xfrm>
          <a:custGeom>
            <a:avLst/>
            <a:gdLst>
              <a:gd name="T0" fmla="*/ 136 w 146"/>
              <a:gd name="T1" fmla="*/ 36 h 146"/>
              <a:gd name="T2" fmla="*/ 146 w 146"/>
              <a:gd name="T3" fmla="*/ 73 h 146"/>
              <a:gd name="T4" fmla="*/ 136 w 146"/>
              <a:gd name="T5" fmla="*/ 109 h 146"/>
              <a:gd name="T6" fmla="*/ 110 w 146"/>
              <a:gd name="T7" fmla="*/ 136 h 146"/>
              <a:gd name="T8" fmla="*/ 73 w 146"/>
              <a:gd name="T9" fmla="*/ 146 h 146"/>
              <a:gd name="T10" fmla="*/ 37 w 146"/>
              <a:gd name="T11" fmla="*/ 136 h 146"/>
              <a:gd name="T12" fmla="*/ 10 w 146"/>
              <a:gd name="T13" fmla="*/ 109 h 146"/>
              <a:gd name="T14" fmla="*/ 0 w 146"/>
              <a:gd name="T15" fmla="*/ 73 h 146"/>
              <a:gd name="T16" fmla="*/ 10 w 146"/>
              <a:gd name="T17" fmla="*/ 36 h 146"/>
              <a:gd name="T18" fmla="*/ 37 w 146"/>
              <a:gd name="T19" fmla="*/ 10 h 146"/>
              <a:gd name="T20" fmla="*/ 73 w 146"/>
              <a:gd name="T21" fmla="*/ 0 h 146"/>
              <a:gd name="T22" fmla="*/ 110 w 146"/>
              <a:gd name="T23" fmla="*/ 10 h 146"/>
              <a:gd name="T24" fmla="*/ 136 w 146"/>
              <a:gd name="T25" fmla="*/ 36 h 146"/>
              <a:gd name="T26" fmla="*/ 122 w 146"/>
              <a:gd name="T27" fmla="*/ 73 h 146"/>
              <a:gd name="T28" fmla="*/ 120 w 146"/>
              <a:gd name="T29" fmla="*/ 69 h 146"/>
              <a:gd name="T30" fmla="*/ 112 w 146"/>
              <a:gd name="T31" fmla="*/ 60 h 146"/>
              <a:gd name="T32" fmla="*/ 107 w 146"/>
              <a:gd name="T33" fmla="*/ 58 h 146"/>
              <a:gd name="T34" fmla="*/ 103 w 146"/>
              <a:gd name="T35" fmla="*/ 60 h 146"/>
              <a:gd name="T36" fmla="*/ 85 w 146"/>
              <a:gd name="T37" fmla="*/ 78 h 146"/>
              <a:gd name="T38" fmla="*/ 85 w 146"/>
              <a:gd name="T39" fmla="*/ 31 h 146"/>
              <a:gd name="T40" fmla="*/ 83 w 146"/>
              <a:gd name="T41" fmla="*/ 26 h 146"/>
              <a:gd name="T42" fmla="*/ 79 w 146"/>
              <a:gd name="T43" fmla="*/ 25 h 146"/>
              <a:gd name="T44" fmla="*/ 67 w 146"/>
              <a:gd name="T45" fmla="*/ 25 h 146"/>
              <a:gd name="T46" fmla="*/ 63 w 146"/>
              <a:gd name="T47" fmla="*/ 26 h 146"/>
              <a:gd name="T48" fmla="*/ 61 w 146"/>
              <a:gd name="T49" fmla="*/ 31 h 146"/>
              <a:gd name="T50" fmla="*/ 61 w 146"/>
              <a:gd name="T51" fmla="*/ 78 h 146"/>
              <a:gd name="T52" fmla="*/ 43 w 146"/>
              <a:gd name="T53" fmla="*/ 60 h 146"/>
              <a:gd name="T54" fmla="*/ 39 w 146"/>
              <a:gd name="T55" fmla="*/ 58 h 146"/>
              <a:gd name="T56" fmla="*/ 35 w 146"/>
              <a:gd name="T57" fmla="*/ 60 h 146"/>
              <a:gd name="T58" fmla="*/ 26 w 146"/>
              <a:gd name="T59" fmla="*/ 69 h 146"/>
              <a:gd name="T60" fmla="*/ 24 w 146"/>
              <a:gd name="T61" fmla="*/ 73 h 146"/>
              <a:gd name="T62" fmla="*/ 26 w 146"/>
              <a:gd name="T63" fmla="*/ 77 h 146"/>
              <a:gd name="T64" fmla="*/ 60 w 146"/>
              <a:gd name="T65" fmla="*/ 112 h 146"/>
              <a:gd name="T66" fmla="*/ 69 w 146"/>
              <a:gd name="T67" fmla="*/ 120 h 146"/>
              <a:gd name="T68" fmla="*/ 73 w 146"/>
              <a:gd name="T69" fmla="*/ 122 h 146"/>
              <a:gd name="T70" fmla="*/ 77 w 146"/>
              <a:gd name="T71" fmla="*/ 120 h 146"/>
              <a:gd name="T72" fmla="*/ 86 w 146"/>
              <a:gd name="T73" fmla="*/ 112 h 146"/>
              <a:gd name="T74" fmla="*/ 120 w 146"/>
              <a:gd name="T75" fmla="*/ 77 h 146"/>
              <a:gd name="T76" fmla="*/ 122 w 146"/>
              <a:gd name="T77" fmla="*/ 7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6" h="146">
                <a:moveTo>
                  <a:pt x="136" y="36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1"/>
                  <a:pt x="121" y="129"/>
                  <a:pt x="110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6" y="129"/>
                  <a:pt x="17" y="121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6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10" y="10"/>
                </a:cubicBezTo>
                <a:cubicBezTo>
                  <a:pt x="121" y="17"/>
                  <a:pt x="129" y="25"/>
                  <a:pt x="136" y="36"/>
                </a:cubicBezTo>
                <a:close/>
                <a:moveTo>
                  <a:pt x="122" y="73"/>
                </a:moveTo>
                <a:cubicBezTo>
                  <a:pt x="122" y="71"/>
                  <a:pt x="121" y="70"/>
                  <a:pt x="120" y="69"/>
                </a:cubicBezTo>
                <a:cubicBezTo>
                  <a:pt x="112" y="60"/>
                  <a:pt x="112" y="60"/>
                  <a:pt x="112" y="60"/>
                </a:cubicBezTo>
                <a:cubicBezTo>
                  <a:pt x="110" y="59"/>
                  <a:pt x="109" y="58"/>
                  <a:pt x="107" y="58"/>
                </a:cubicBezTo>
                <a:cubicBezTo>
                  <a:pt x="106" y="58"/>
                  <a:pt x="104" y="59"/>
                  <a:pt x="103" y="60"/>
                </a:cubicBezTo>
                <a:cubicBezTo>
                  <a:pt x="85" y="78"/>
                  <a:pt x="85" y="78"/>
                  <a:pt x="85" y="78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29"/>
                  <a:pt x="85" y="28"/>
                  <a:pt x="83" y="26"/>
                </a:cubicBezTo>
                <a:cubicBezTo>
                  <a:pt x="82" y="25"/>
                  <a:pt x="81" y="25"/>
                  <a:pt x="79" y="25"/>
                </a:cubicBezTo>
                <a:cubicBezTo>
                  <a:pt x="67" y="25"/>
                  <a:pt x="67" y="25"/>
                  <a:pt x="67" y="25"/>
                </a:cubicBezTo>
                <a:cubicBezTo>
                  <a:pt x="65" y="25"/>
                  <a:pt x="64" y="25"/>
                  <a:pt x="63" y="26"/>
                </a:cubicBezTo>
                <a:cubicBezTo>
                  <a:pt x="62" y="28"/>
                  <a:pt x="61" y="29"/>
                  <a:pt x="61" y="31"/>
                </a:cubicBezTo>
                <a:cubicBezTo>
                  <a:pt x="61" y="78"/>
                  <a:pt x="61" y="78"/>
                  <a:pt x="61" y="78"/>
                </a:cubicBezTo>
                <a:cubicBezTo>
                  <a:pt x="43" y="60"/>
                  <a:pt x="43" y="60"/>
                  <a:pt x="43" y="60"/>
                </a:cubicBezTo>
                <a:cubicBezTo>
                  <a:pt x="42" y="59"/>
                  <a:pt x="41" y="58"/>
                  <a:pt x="39" y="58"/>
                </a:cubicBezTo>
                <a:cubicBezTo>
                  <a:pt x="37" y="58"/>
                  <a:pt x="36" y="59"/>
                  <a:pt x="35" y="60"/>
                </a:cubicBezTo>
                <a:cubicBezTo>
                  <a:pt x="26" y="69"/>
                  <a:pt x="26" y="69"/>
                  <a:pt x="26" y="69"/>
                </a:cubicBezTo>
                <a:cubicBezTo>
                  <a:pt x="25" y="70"/>
                  <a:pt x="24" y="71"/>
                  <a:pt x="24" y="73"/>
                </a:cubicBezTo>
                <a:cubicBezTo>
                  <a:pt x="24" y="75"/>
                  <a:pt x="25" y="76"/>
                  <a:pt x="26" y="77"/>
                </a:cubicBezTo>
                <a:cubicBezTo>
                  <a:pt x="60" y="112"/>
                  <a:pt x="60" y="112"/>
                  <a:pt x="60" y="112"/>
                </a:cubicBezTo>
                <a:cubicBezTo>
                  <a:pt x="69" y="120"/>
                  <a:pt x="69" y="120"/>
                  <a:pt x="69" y="120"/>
                </a:cubicBezTo>
                <a:cubicBezTo>
                  <a:pt x="70" y="121"/>
                  <a:pt x="71" y="122"/>
                  <a:pt x="73" y="122"/>
                </a:cubicBezTo>
                <a:cubicBezTo>
                  <a:pt x="75" y="122"/>
                  <a:pt x="76" y="121"/>
                  <a:pt x="77" y="120"/>
                </a:cubicBezTo>
                <a:cubicBezTo>
                  <a:pt x="86" y="112"/>
                  <a:pt x="86" y="112"/>
                  <a:pt x="86" y="112"/>
                </a:cubicBezTo>
                <a:cubicBezTo>
                  <a:pt x="120" y="77"/>
                  <a:pt x="120" y="77"/>
                  <a:pt x="120" y="77"/>
                </a:cubicBezTo>
                <a:cubicBezTo>
                  <a:pt x="121" y="76"/>
                  <a:pt x="122" y="75"/>
                  <a:pt x="122" y="7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7" name="Freeform 167"/>
          <p:cNvSpPr>
            <a:spLocks noEditPoints="1"/>
          </p:cNvSpPr>
          <p:nvPr/>
        </p:nvSpPr>
        <p:spPr bwMode="auto">
          <a:xfrm>
            <a:off x="2331515" y="2795219"/>
            <a:ext cx="149885" cy="151447"/>
          </a:xfrm>
          <a:custGeom>
            <a:avLst/>
            <a:gdLst>
              <a:gd name="T0" fmla="*/ 136 w 146"/>
              <a:gd name="T1" fmla="*/ 109 h 146"/>
              <a:gd name="T2" fmla="*/ 10 w 146"/>
              <a:gd name="T3" fmla="*/ 36 h 146"/>
              <a:gd name="T4" fmla="*/ 98 w 146"/>
              <a:gd name="T5" fmla="*/ 50 h 146"/>
              <a:gd name="T6" fmla="*/ 112 w 146"/>
              <a:gd name="T7" fmla="*/ 45 h 146"/>
              <a:gd name="T8" fmla="*/ 112 w 146"/>
              <a:gd name="T9" fmla="*/ 40 h 146"/>
              <a:gd name="T10" fmla="*/ 107 w 146"/>
              <a:gd name="T11" fmla="*/ 36 h 146"/>
              <a:gd name="T12" fmla="*/ 104 w 146"/>
              <a:gd name="T13" fmla="*/ 32 h 146"/>
              <a:gd name="T14" fmla="*/ 101 w 146"/>
              <a:gd name="T15" fmla="*/ 34 h 146"/>
              <a:gd name="T16" fmla="*/ 98 w 146"/>
              <a:gd name="T17" fmla="*/ 33 h 146"/>
              <a:gd name="T18" fmla="*/ 91 w 146"/>
              <a:gd name="T19" fmla="*/ 28 h 146"/>
              <a:gd name="T20" fmla="*/ 87 w 146"/>
              <a:gd name="T21" fmla="*/ 34 h 146"/>
              <a:gd name="T22" fmla="*/ 87 w 146"/>
              <a:gd name="T23" fmla="*/ 43 h 146"/>
              <a:gd name="T24" fmla="*/ 83 w 146"/>
              <a:gd name="T25" fmla="*/ 45 h 146"/>
              <a:gd name="T26" fmla="*/ 68 w 146"/>
              <a:gd name="T27" fmla="*/ 35 h 146"/>
              <a:gd name="T28" fmla="*/ 70 w 146"/>
              <a:gd name="T29" fmla="*/ 27 h 146"/>
              <a:gd name="T30" fmla="*/ 79 w 146"/>
              <a:gd name="T31" fmla="*/ 22 h 146"/>
              <a:gd name="T32" fmla="*/ 78 w 146"/>
              <a:gd name="T33" fmla="*/ 18 h 146"/>
              <a:gd name="T34" fmla="*/ 73 w 146"/>
              <a:gd name="T35" fmla="*/ 18 h 146"/>
              <a:gd name="T36" fmla="*/ 64 w 146"/>
              <a:gd name="T37" fmla="*/ 15 h 146"/>
              <a:gd name="T38" fmla="*/ 68 w 146"/>
              <a:gd name="T39" fmla="*/ 19 h 146"/>
              <a:gd name="T40" fmla="*/ 64 w 146"/>
              <a:gd name="T41" fmla="*/ 21 h 146"/>
              <a:gd name="T42" fmla="*/ 55 w 146"/>
              <a:gd name="T43" fmla="*/ 19 h 146"/>
              <a:gd name="T44" fmla="*/ 46 w 146"/>
              <a:gd name="T45" fmla="*/ 19 h 146"/>
              <a:gd name="T46" fmla="*/ 52 w 146"/>
              <a:gd name="T47" fmla="*/ 19 h 146"/>
              <a:gd name="T48" fmla="*/ 44 w 146"/>
              <a:gd name="T49" fmla="*/ 20 h 146"/>
              <a:gd name="T50" fmla="*/ 25 w 146"/>
              <a:gd name="T51" fmla="*/ 45 h 146"/>
              <a:gd name="T52" fmla="*/ 29 w 146"/>
              <a:gd name="T53" fmla="*/ 52 h 146"/>
              <a:gd name="T54" fmla="*/ 29 w 146"/>
              <a:gd name="T55" fmla="*/ 63 h 146"/>
              <a:gd name="T56" fmla="*/ 37 w 146"/>
              <a:gd name="T57" fmla="*/ 73 h 146"/>
              <a:gd name="T58" fmla="*/ 41 w 146"/>
              <a:gd name="T59" fmla="*/ 81 h 146"/>
              <a:gd name="T60" fmla="*/ 43 w 146"/>
              <a:gd name="T61" fmla="*/ 80 h 146"/>
              <a:gd name="T62" fmla="*/ 42 w 146"/>
              <a:gd name="T63" fmla="*/ 76 h 146"/>
              <a:gd name="T64" fmla="*/ 48 w 146"/>
              <a:gd name="T65" fmla="*/ 84 h 146"/>
              <a:gd name="T66" fmla="*/ 53 w 146"/>
              <a:gd name="T67" fmla="*/ 94 h 146"/>
              <a:gd name="T68" fmla="*/ 63 w 146"/>
              <a:gd name="T69" fmla="*/ 99 h 146"/>
              <a:gd name="T70" fmla="*/ 75 w 146"/>
              <a:gd name="T71" fmla="*/ 104 h 146"/>
              <a:gd name="T72" fmla="*/ 82 w 146"/>
              <a:gd name="T73" fmla="*/ 109 h 146"/>
              <a:gd name="T74" fmla="*/ 80 w 146"/>
              <a:gd name="T75" fmla="*/ 106 h 146"/>
              <a:gd name="T76" fmla="*/ 81 w 146"/>
              <a:gd name="T77" fmla="*/ 101 h 146"/>
              <a:gd name="T78" fmla="*/ 75 w 146"/>
              <a:gd name="T79" fmla="*/ 99 h 146"/>
              <a:gd name="T80" fmla="*/ 76 w 146"/>
              <a:gd name="T81" fmla="*/ 92 h 146"/>
              <a:gd name="T82" fmla="*/ 70 w 146"/>
              <a:gd name="T83" fmla="*/ 95 h 146"/>
              <a:gd name="T84" fmla="*/ 63 w 146"/>
              <a:gd name="T85" fmla="*/ 84 h 146"/>
              <a:gd name="T86" fmla="*/ 65 w 146"/>
              <a:gd name="T87" fmla="*/ 79 h 146"/>
              <a:gd name="T88" fmla="*/ 72 w 146"/>
              <a:gd name="T89" fmla="*/ 78 h 146"/>
              <a:gd name="T90" fmla="*/ 78 w 146"/>
              <a:gd name="T91" fmla="*/ 78 h 146"/>
              <a:gd name="T92" fmla="*/ 84 w 146"/>
              <a:gd name="T93" fmla="*/ 84 h 146"/>
              <a:gd name="T94" fmla="*/ 84 w 146"/>
              <a:gd name="T95" fmla="*/ 78 h 146"/>
              <a:gd name="T96" fmla="*/ 87 w 146"/>
              <a:gd name="T97" fmla="*/ 72 h 146"/>
              <a:gd name="T98" fmla="*/ 88 w 146"/>
              <a:gd name="T99" fmla="*/ 65 h 146"/>
              <a:gd name="T100" fmla="*/ 96 w 146"/>
              <a:gd name="T101" fmla="*/ 60 h 146"/>
              <a:gd name="T102" fmla="*/ 101 w 146"/>
              <a:gd name="T103" fmla="*/ 55 h 146"/>
              <a:gd name="T104" fmla="*/ 103 w 146"/>
              <a:gd name="T105" fmla="*/ 50 h 146"/>
              <a:gd name="T106" fmla="*/ 116 w 146"/>
              <a:gd name="T107" fmla="*/ 114 h 146"/>
              <a:gd name="T108" fmla="*/ 109 w 146"/>
              <a:gd name="T109" fmla="*/ 110 h 146"/>
              <a:gd name="T110" fmla="*/ 105 w 146"/>
              <a:gd name="T111" fmla="*/ 108 h 146"/>
              <a:gd name="T112" fmla="*/ 99 w 146"/>
              <a:gd name="T113" fmla="*/ 107 h 146"/>
              <a:gd name="T114" fmla="*/ 95 w 146"/>
              <a:gd name="T115" fmla="*/ 107 h 146"/>
              <a:gd name="T116" fmla="*/ 91 w 146"/>
              <a:gd name="T117" fmla="*/ 108 h 146"/>
              <a:gd name="T118" fmla="*/ 87 w 146"/>
              <a:gd name="T119" fmla="*/ 113 h 146"/>
              <a:gd name="T120" fmla="*/ 83 w 146"/>
              <a:gd name="T121" fmla="*/ 13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6" h="146">
                <a:moveTo>
                  <a:pt x="37" y="10"/>
                </a:move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10" y="10"/>
                </a:cubicBezTo>
                <a:cubicBezTo>
                  <a:pt x="121" y="17"/>
                  <a:pt x="129" y="25"/>
                  <a:pt x="136" y="36"/>
                </a:cubicBez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1"/>
                  <a:pt x="121" y="129"/>
                  <a:pt x="110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6" y="129"/>
                  <a:pt x="17" y="121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6" y="17"/>
                  <a:pt x="37" y="10"/>
                </a:cubicBezTo>
                <a:close/>
                <a:moveTo>
                  <a:pt x="99" y="50"/>
                </a:moveTo>
                <a:cubicBezTo>
                  <a:pt x="99" y="50"/>
                  <a:pt x="99" y="50"/>
                  <a:pt x="98" y="50"/>
                </a:cubicBezTo>
                <a:cubicBezTo>
                  <a:pt x="98" y="51"/>
                  <a:pt x="97" y="51"/>
                  <a:pt x="97" y="51"/>
                </a:cubicBezTo>
                <a:cubicBezTo>
                  <a:pt x="97" y="51"/>
                  <a:pt x="97" y="51"/>
                  <a:pt x="97" y="51"/>
                </a:cubicBezTo>
                <a:cubicBezTo>
                  <a:pt x="97" y="51"/>
                  <a:pt x="98" y="50"/>
                  <a:pt x="98" y="50"/>
                </a:cubicBezTo>
                <a:cubicBezTo>
                  <a:pt x="98" y="49"/>
                  <a:pt x="98" y="49"/>
                  <a:pt x="98" y="49"/>
                </a:cubicBezTo>
                <a:cubicBezTo>
                  <a:pt x="98" y="49"/>
                  <a:pt x="99" y="48"/>
                  <a:pt x="100" y="48"/>
                </a:cubicBezTo>
                <a:cubicBezTo>
                  <a:pt x="101" y="47"/>
                  <a:pt x="103" y="47"/>
                  <a:pt x="105" y="47"/>
                </a:cubicBezTo>
                <a:cubicBezTo>
                  <a:pt x="107" y="46"/>
                  <a:pt x="109" y="46"/>
                  <a:pt x="110" y="48"/>
                </a:cubicBezTo>
                <a:cubicBezTo>
                  <a:pt x="110" y="48"/>
                  <a:pt x="110" y="47"/>
                  <a:pt x="111" y="46"/>
                </a:cubicBezTo>
                <a:cubicBezTo>
                  <a:pt x="112" y="46"/>
                  <a:pt x="112" y="45"/>
                  <a:pt x="112" y="45"/>
                </a:cubicBezTo>
                <a:cubicBezTo>
                  <a:pt x="112" y="45"/>
                  <a:pt x="113" y="45"/>
                  <a:pt x="114" y="45"/>
                </a:cubicBezTo>
                <a:cubicBezTo>
                  <a:pt x="114" y="45"/>
                  <a:pt x="115" y="45"/>
                  <a:pt x="115" y="44"/>
                </a:cubicBezTo>
                <a:cubicBezTo>
                  <a:pt x="115" y="42"/>
                  <a:pt x="115" y="42"/>
                  <a:pt x="115" y="42"/>
                </a:cubicBezTo>
                <a:cubicBezTo>
                  <a:pt x="114" y="42"/>
                  <a:pt x="114" y="42"/>
                  <a:pt x="114" y="41"/>
                </a:cubicBezTo>
                <a:cubicBezTo>
                  <a:pt x="113" y="41"/>
                  <a:pt x="113" y="40"/>
                  <a:pt x="113" y="39"/>
                </a:cubicBezTo>
                <a:cubicBezTo>
                  <a:pt x="113" y="40"/>
                  <a:pt x="113" y="40"/>
                  <a:pt x="112" y="40"/>
                </a:cubicBezTo>
                <a:cubicBezTo>
                  <a:pt x="112" y="40"/>
                  <a:pt x="112" y="40"/>
                  <a:pt x="112" y="39"/>
                </a:cubicBezTo>
                <a:cubicBezTo>
                  <a:pt x="112" y="39"/>
                  <a:pt x="111" y="39"/>
                  <a:pt x="111" y="40"/>
                </a:cubicBezTo>
                <a:cubicBezTo>
                  <a:pt x="110" y="40"/>
                  <a:pt x="110" y="40"/>
                  <a:pt x="110" y="40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8" y="39"/>
                  <a:pt x="108" y="38"/>
                  <a:pt x="108" y="37"/>
                </a:cubicBezTo>
                <a:cubicBezTo>
                  <a:pt x="108" y="37"/>
                  <a:pt x="107" y="36"/>
                  <a:pt x="107" y="36"/>
                </a:cubicBezTo>
                <a:cubicBezTo>
                  <a:pt x="107" y="36"/>
                  <a:pt x="107" y="35"/>
                  <a:pt x="107" y="35"/>
                </a:cubicBezTo>
                <a:cubicBezTo>
                  <a:pt x="106" y="35"/>
                  <a:pt x="106" y="34"/>
                  <a:pt x="106" y="34"/>
                </a:cubicBezTo>
                <a:cubicBezTo>
                  <a:pt x="106" y="34"/>
                  <a:pt x="105" y="34"/>
                  <a:pt x="105" y="33"/>
                </a:cubicBezTo>
                <a:cubicBezTo>
                  <a:pt x="105" y="33"/>
                  <a:pt x="105" y="33"/>
                  <a:pt x="105" y="33"/>
                </a:cubicBezTo>
                <a:cubicBezTo>
                  <a:pt x="105" y="33"/>
                  <a:pt x="105" y="32"/>
                  <a:pt x="105" y="32"/>
                </a:cubicBezTo>
                <a:cubicBezTo>
                  <a:pt x="105" y="32"/>
                  <a:pt x="104" y="32"/>
                  <a:pt x="104" y="32"/>
                </a:cubicBezTo>
                <a:cubicBezTo>
                  <a:pt x="104" y="32"/>
                  <a:pt x="104" y="32"/>
                  <a:pt x="104" y="33"/>
                </a:cubicBezTo>
                <a:cubicBezTo>
                  <a:pt x="103" y="33"/>
                  <a:pt x="103" y="33"/>
                  <a:pt x="103" y="34"/>
                </a:cubicBezTo>
                <a:cubicBezTo>
                  <a:pt x="103" y="34"/>
                  <a:pt x="102" y="34"/>
                  <a:pt x="102" y="34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4"/>
                  <a:pt x="102" y="34"/>
                  <a:pt x="101" y="34"/>
                </a:cubicBezTo>
                <a:cubicBezTo>
                  <a:pt x="101" y="34"/>
                  <a:pt x="101" y="34"/>
                  <a:pt x="101" y="34"/>
                </a:cubicBezTo>
                <a:cubicBezTo>
                  <a:pt x="101" y="34"/>
                  <a:pt x="101" y="34"/>
                  <a:pt x="101" y="35"/>
                </a:cubicBezTo>
                <a:cubicBezTo>
                  <a:pt x="100" y="35"/>
                  <a:pt x="100" y="35"/>
                  <a:pt x="100" y="35"/>
                </a:cubicBezTo>
                <a:cubicBezTo>
                  <a:pt x="99" y="35"/>
                  <a:pt x="99" y="35"/>
                  <a:pt x="99" y="35"/>
                </a:cubicBezTo>
                <a:cubicBezTo>
                  <a:pt x="100" y="35"/>
                  <a:pt x="100" y="34"/>
                  <a:pt x="99" y="34"/>
                </a:cubicBezTo>
                <a:cubicBezTo>
                  <a:pt x="98" y="34"/>
                  <a:pt x="98" y="34"/>
                  <a:pt x="97" y="34"/>
                </a:cubicBezTo>
                <a:cubicBezTo>
                  <a:pt x="98" y="33"/>
                  <a:pt x="98" y="33"/>
                  <a:pt x="98" y="33"/>
                </a:cubicBezTo>
                <a:cubicBezTo>
                  <a:pt x="98" y="32"/>
                  <a:pt x="98" y="32"/>
                  <a:pt x="97" y="31"/>
                </a:cubicBezTo>
                <a:cubicBezTo>
                  <a:pt x="98" y="31"/>
                  <a:pt x="98" y="31"/>
                  <a:pt x="98" y="31"/>
                </a:cubicBezTo>
                <a:cubicBezTo>
                  <a:pt x="98" y="31"/>
                  <a:pt x="97" y="31"/>
                  <a:pt x="97" y="30"/>
                </a:cubicBezTo>
                <a:cubicBezTo>
                  <a:pt x="96" y="30"/>
                  <a:pt x="96" y="30"/>
                  <a:pt x="95" y="30"/>
                </a:cubicBezTo>
                <a:cubicBezTo>
                  <a:pt x="95" y="29"/>
                  <a:pt x="94" y="29"/>
                  <a:pt x="94" y="29"/>
                </a:cubicBezTo>
                <a:cubicBezTo>
                  <a:pt x="93" y="29"/>
                  <a:pt x="92" y="28"/>
                  <a:pt x="91" y="28"/>
                </a:cubicBezTo>
                <a:cubicBezTo>
                  <a:pt x="89" y="28"/>
                  <a:pt x="88" y="28"/>
                  <a:pt x="88" y="28"/>
                </a:cubicBezTo>
                <a:cubicBezTo>
                  <a:pt x="87" y="29"/>
                  <a:pt x="87" y="29"/>
                  <a:pt x="87" y="29"/>
                </a:cubicBezTo>
                <a:cubicBezTo>
                  <a:pt x="87" y="29"/>
                  <a:pt x="87" y="30"/>
                  <a:pt x="88" y="30"/>
                </a:cubicBezTo>
                <a:cubicBezTo>
                  <a:pt x="88" y="31"/>
                  <a:pt x="88" y="31"/>
                  <a:pt x="88" y="32"/>
                </a:cubicBezTo>
                <a:cubicBezTo>
                  <a:pt x="88" y="32"/>
                  <a:pt x="88" y="32"/>
                  <a:pt x="87" y="33"/>
                </a:cubicBezTo>
                <a:cubicBezTo>
                  <a:pt x="87" y="33"/>
                  <a:pt x="87" y="34"/>
                  <a:pt x="87" y="34"/>
                </a:cubicBezTo>
                <a:cubicBezTo>
                  <a:pt x="87" y="34"/>
                  <a:pt x="87" y="35"/>
                  <a:pt x="88" y="35"/>
                </a:cubicBezTo>
                <a:cubicBezTo>
                  <a:pt x="89" y="36"/>
                  <a:pt x="89" y="37"/>
                  <a:pt x="89" y="37"/>
                </a:cubicBezTo>
                <a:cubicBezTo>
                  <a:pt x="89" y="38"/>
                  <a:pt x="88" y="38"/>
                  <a:pt x="88" y="39"/>
                </a:cubicBezTo>
                <a:cubicBezTo>
                  <a:pt x="87" y="40"/>
                  <a:pt x="86" y="40"/>
                  <a:pt x="86" y="40"/>
                </a:cubicBezTo>
                <a:cubicBezTo>
                  <a:pt x="86" y="41"/>
                  <a:pt x="86" y="41"/>
                  <a:pt x="86" y="42"/>
                </a:cubicBezTo>
                <a:cubicBezTo>
                  <a:pt x="86" y="43"/>
                  <a:pt x="86" y="43"/>
                  <a:pt x="87" y="43"/>
                </a:cubicBezTo>
                <a:cubicBezTo>
                  <a:pt x="87" y="44"/>
                  <a:pt x="87" y="44"/>
                  <a:pt x="87" y="44"/>
                </a:cubicBezTo>
                <a:cubicBezTo>
                  <a:pt x="87" y="44"/>
                  <a:pt x="87" y="44"/>
                  <a:pt x="87" y="44"/>
                </a:cubicBezTo>
                <a:cubicBezTo>
                  <a:pt x="87" y="44"/>
                  <a:pt x="86" y="45"/>
                  <a:pt x="86" y="45"/>
                </a:cubicBezTo>
                <a:cubicBezTo>
                  <a:pt x="86" y="45"/>
                  <a:pt x="86" y="45"/>
                  <a:pt x="86" y="45"/>
                </a:cubicBezTo>
                <a:cubicBezTo>
                  <a:pt x="85" y="45"/>
                  <a:pt x="85" y="45"/>
                  <a:pt x="85" y="45"/>
                </a:cubicBezTo>
                <a:cubicBezTo>
                  <a:pt x="85" y="45"/>
                  <a:pt x="84" y="45"/>
                  <a:pt x="83" y="45"/>
                </a:cubicBezTo>
                <a:cubicBezTo>
                  <a:pt x="83" y="44"/>
                  <a:pt x="82" y="43"/>
                  <a:pt x="82" y="42"/>
                </a:cubicBezTo>
                <a:cubicBezTo>
                  <a:pt x="82" y="41"/>
                  <a:pt x="81" y="40"/>
                  <a:pt x="81" y="39"/>
                </a:cubicBezTo>
                <a:cubicBezTo>
                  <a:pt x="79" y="39"/>
                  <a:pt x="78" y="39"/>
                  <a:pt x="78" y="39"/>
                </a:cubicBezTo>
                <a:cubicBezTo>
                  <a:pt x="78" y="39"/>
                  <a:pt x="76" y="38"/>
                  <a:pt x="74" y="37"/>
                </a:cubicBezTo>
                <a:cubicBezTo>
                  <a:pt x="72" y="36"/>
                  <a:pt x="71" y="36"/>
                  <a:pt x="68" y="37"/>
                </a:cubicBezTo>
                <a:cubicBezTo>
                  <a:pt x="69" y="36"/>
                  <a:pt x="69" y="36"/>
                  <a:pt x="68" y="35"/>
                </a:cubicBezTo>
                <a:cubicBezTo>
                  <a:pt x="68" y="34"/>
                  <a:pt x="67" y="34"/>
                  <a:pt x="67" y="34"/>
                </a:cubicBezTo>
                <a:cubicBezTo>
                  <a:pt x="67" y="34"/>
                  <a:pt x="67" y="33"/>
                  <a:pt x="67" y="32"/>
                </a:cubicBezTo>
                <a:cubicBezTo>
                  <a:pt x="67" y="32"/>
                  <a:pt x="67" y="31"/>
                  <a:pt x="67" y="31"/>
                </a:cubicBezTo>
                <a:cubicBezTo>
                  <a:pt x="67" y="30"/>
                  <a:pt x="68" y="30"/>
                  <a:pt x="68" y="29"/>
                </a:cubicBezTo>
                <a:cubicBezTo>
                  <a:pt x="68" y="29"/>
                  <a:pt x="69" y="29"/>
                  <a:pt x="69" y="28"/>
                </a:cubicBezTo>
                <a:cubicBezTo>
                  <a:pt x="69" y="28"/>
                  <a:pt x="70" y="27"/>
                  <a:pt x="70" y="27"/>
                </a:cubicBezTo>
                <a:cubicBezTo>
                  <a:pt x="70" y="26"/>
                  <a:pt x="70" y="26"/>
                  <a:pt x="70" y="26"/>
                </a:cubicBezTo>
                <a:cubicBezTo>
                  <a:pt x="72" y="26"/>
                  <a:pt x="74" y="26"/>
                  <a:pt x="75" y="25"/>
                </a:cubicBezTo>
                <a:cubicBezTo>
                  <a:pt x="75" y="25"/>
                  <a:pt x="75" y="24"/>
                  <a:pt x="76" y="24"/>
                </a:cubicBezTo>
                <a:cubicBezTo>
                  <a:pt x="76" y="23"/>
                  <a:pt x="76" y="22"/>
                  <a:pt x="77" y="22"/>
                </a:cubicBezTo>
                <a:cubicBezTo>
                  <a:pt x="77" y="22"/>
                  <a:pt x="78" y="21"/>
                  <a:pt x="78" y="21"/>
                </a:cubicBezTo>
                <a:cubicBezTo>
                  <a:pt x="78" y="21"/>
                  <a:pt x="79" y="22"/>
                  <a:pt x="79" y="22"/>
                </a:cubicBezTo>
                <a:cubicBezTo>
                  <a:pt x="80" y="22"/>
                  <a:pt x="80" y="22"/>
                  <a:pt x="81" y="22"/>
                </a:cubicBezTo>
                <a:cubicBezTo>
                  <a:pt x="82" y="23"/>
                  <a:pt x="82" y="22"/>
                  <a:pt x="82" y="21"/>
                </a:cubicBezTo>
                <a:cubicBezTo>
                  <a:pt x="82" y="21"/>
                  <a:pt x="82" y="20"/>
                  <a:pt x="82" y="20"/>
                </a:cubicBezTo>
                <a:cubicBezTo>
                  <a:pt x="82" y="20"/>
                  <a:pt x="82" y="19"/>
                  <a:pt x="82" y="18"/>
                </a:cubicBezTo>
                <a:cubicBezTo>
                  <a:pt x="81" y="17"/>
                  <a:pt x="81" y="17"/>
                  <a:pt x="81" y="17"/>
                </a:cubicBezTo>
                <a:cubicBezTo>
                  <a:pt x="80" y="17"/>
                  <a:pt x="79" y="17"/>
                  <a:pt x="78" y="18"/>
                </a:cubicBezTo>
                <a:cubicBezTo>
                  <a:pt x="78" y="18"/>
                  <a:pt x="78" y="18"/>
                  <a:pt x="79" y="18"/>
                </a:cubicBezTo>
                <a:cubicBezTo>
                  <a:pt x="79" y="18"/>
                  <a:pt x="78" y="19"/>
                  <a:pt x="78" y="19"/>
                </a:cubicBezTo>
                <a:cubicBezTo>
                  <a:pt x="77" y="20"/>
                  <a:pt x="77" y="21"/>
                  <a:pt x="76" y="21"/>
                </a:cubicBezTo>
                <a:cubicBezTo>
                  <a:pt x="76" y="21"/>
                  <a:pt x="75" y="21"/>
                  <a:pt x="75" y="20"/>
                </a:cubicBezTo>
                <a:cubicBezTo>
                  <a:pt x="75" y="20"/>
                  <a:pt x="74" y="20"/>
                  <a:pt x="74" y="19"/>
                </a:cubicBezTo>
                <a:cubicBezTo>
                  <a:pt x="74" y="18"/>
                  <a:pt x="74" y="18"/>
                  <a:pt x="73" y="18"/>
                </a:cubicBezTo>
                <a:cubicBezTo>
                  <a:pt x="73" y="18"/>
                  <a:pt x="72" y="18"/>
                  <a:pt x="72" y="19"/>
                </a:cubicBezTo>
                <a:cubicBezTo>
                  <a:pt x="72" y="19"/>
                  <a:pt x="72" y="18"/>
                  <a:pt x="71" y="18"/>
                </a:cubicBezTo>
                <a:cubicBezTo>
                  <a:pt x="70" y="17"/>
                  <a:pt x="69" y="17"/>
                  <a:pt x="68" y="17"/>
                </a:cubicBezTo>
                <a:cubicBezTo>
                  <a:pt x="70" y="16"/>
                  <a:pt x="69" y="16"/>
                  <a:pt x="68" y="15"/>
                </a:cubicBezTo>
                <a:cubicBezTo>
                  <a:pt x="67" y="14"/>
                  <a:pt x="67" y="14"/>
                  <a:pt x="66" y="14"/>
                </a:cubicBezTo>
                <a:cubicBezTo>
                  <a:pt x="65" y="14"/>
                  <a:pt x="64" y="14"/>
                  <a:pt x="64" y="15"/>
                </a:cubicBezTo>
                <a:cubicBezTo>
                  <a:pt x="64" y="15"/>
                  <a:pt x="63" y="15"/>
                  <a:pt x="63" y="16"/>
                </a:cubicBezTo>
                <a:cubicBezTo>
                  <a:pt x="63" y="16"/>
                  <a:pt x="64" y="16"/>
                  <a:pt x="64" y="16"/>
                </a:cubicBezTo>
                <a:cubicBezTo>
                  <a:pt x="64" y="17"/>
                  <a:pt x="65" y="17"/>
                  <a:pt x="65" y="17"/>
                </a:cubicBezTo>
                <a:cubicBezTo>
                  <a:pt x="65" y="17"/>
                  <a:pt x="66" y="17"/>
                  <a:pt x="66" y="17"/>
                </a:cubicBezTo>
                <a:cubicBezTo>
                  <a:pt x="66" y="17"/>
                  <a:pt x="67" y="17"/>
                  <a:pt x="67" y="18"/>
                </a:cubicBezTo>
                <a:cubicBezTo>
                  <a:pt x="68" y="18"/>
                  <a:pt x="68" y="19"/>
                  <a:pt x="68" y="19"/>
                </a:cubicBezTo>
                <a:cubicBezTo>
                  <a:pt x="67" y="19"/>
                  <a:pt x="67" y="19"/>
                  <a:pt x="67" y="19"/>
                </a:cubicBezTo>
                <a:cubicBezTo>
                  <a:pt x="66" y="19"/>
                  <a:pt x="66" y="19"/>
                  <a:pt x="66" y="20"/>
                </a:cubicBezTo>
                <a:cubicBezTo>
                  <a:pt x="65" y="20"/>
                  <a:pt x="65" y="20"/>
                  <a:pt x="65" y="20"/>
                </a:cubicBezTo>
                <a:cubicBezTo>
                  <a:pt x="65" y="20"/>
                  <a:pt x="65" y="21"/>
                  <a:pt x="65" y="21"/>
                </a:cubicBezTo>
                <a:cubicBezTo>
                  <a:pt x="65" y="22"/>
                  <a:pt x="65" y="22"/>
                  <a:pt x="65" y="23"/>
                </a:cubicBezTo>
                <a:cubicBezTo>
                  <a:pt x="65" y="22"/>
                  <a:pt x="64" y="22"/>
                  <a:pt x="64" y="21"/>
                </a:cubicBezTo>
                <a:cubicBezTo>
                  <a:pt x="64" y="20"/>
                  <a:pt x="64" y="20"/>
                  <a:pt x="63" y="19"/>
                </a:cubicBezTo>
                <a:cubicBezTo>
                  <a:pt x="64" y="20"/>
                  <a:pt x="63" y="20"/>
                  <a:pt x="61" y="20"/>
                </a:cubicBezTo>
                <a:cubicBezTo>
                  <a:pt x="60" y="20"/>
                  <a:pt x="60" y="20"/>
                  <a:pt x="60" y="20"/>
                </a:cubicBezTo>
                <a:cubicBezTo>
                  <a:pt x="60" y="20"/>
                  <a:pt x="59" y="20"/>
                  <a:pt x="59" y="20"/>
                </a:cubicBezTo>
                <a:cubicBezTo>
                  <a:pt x="58" y="20"/>
                  <a:pt x="57" y="20"/>
                  <a:pt x="57" y="20"/>
                </a:cubicBezTo>
                <a:cubicBezTo>
                  <a:pt x="56" y="20"/>
                  <a:pt x="56" y="20"/>
                  <a:pt x="55" y="19"/>
                </a:cubicBezTo>
                <a:cubicBezTo>
                  <a:pt x="55" y="19"/>
                  <a:pt x="55" y="18"/>
                  <a:pt x="55" y="18"/>
                </a:cubicBezTo>
                <a:cubicBezTo>
                  <a:pt x="55" y="17"/>
                  <a:pt x="56" y="17"/>
                  <a:pt x="56" y="17"/>
                </a:cubicBezTo>
                <a:cubicBezTo>
                  <a:pt x="55" y="17"/>
                  <a:pt x="55" y="17"/>
                  <a:pt x="55" y="16"/>
                </a:cubicBezTo>
                <a:cubicBezTo>
                  <a:pt x="54" y="16"/>
                  <a:pt x="54" y="16"/>
                  <a:pt x="54" y="16"/>
                </a:cubicBezTo>
                <a:cubicBezTo>
                  <a:pt x="51" y="17"/>
                  <a:pt x="48" y="18"/>
                  <a:pt x="45" y="20"/>
                </a:cubicBezTo>
                <a:cubicBezTo>
                  <a:pt x="45" y="20"/>
                  <a:pt x="46" y="20"/>
                  <a:pt x="46" y="19"/>
                </a:cubicBezTo>
                <a:cubicBezTo>
                  <a:pt x="46" y="19"/>
                  <a:pt x="47" y="19"/>
                  <a:pt x="47" y="19"/>
                </a:cubicBezTo>
                <a:cubicBezTo>
                  <a:pt x="48" y="19"/>
                  <a:pt x="48" y="18"/>
                  <a:pt x="48" y="18"/>
                </a:cubicBezTo>
                <a:cubicBezTo>
                  <a:pt x="50" y="17"/>
                  <a:pt x="52" y="17"/>
                  <a:pt x="52" y="18"/>
                </a:cubicBezTo>
                <a:cubicBezTo>
                  <a:pt x="53" y="17"/>
                  <a:pt x="53" y="17"/>
                  <a:pt x="53" y="17"/>
                </a:cubicBezTo>
                <a:cubicBezTo>
                  <a:pt x="53" y="18"/>
                  <a:pt x="54" y="19"/>
                  <a:pt x="54" y="20"/>
                </a:cubicBezTo>
                <a:cubicBezTo>
                  <a:pt x="54" y="19"/>
                  <a:pt x="53" y="19"/>
                  <a:pt x="52" y="19"/>
                </a:cubicBezTo>
                <a:cubicBezTo>
                  <a:pt x="50" y="20"/>
                  <a:pt x="50" y="20"/>
                  <a:pt x="50" y="21"/>
                </a:cubicBezTo>
                <a:cubicBezTo>
                  <a:pt x="50" y="21"/>
                  <a:pt x="50" y="22"/>
                  <a:pt x="50" y="22"/>
                </a:cubicBezTo>
                <a:cubicBezTo>
                  <a:pt x="50" y="22"/>
                  <a:pt x="49" y="22"/>
                  <a:pt x="49" y="21"/>
                </a:cubicBezTo>
                <a:cubicBezTo>
                  <a:pt x="48" y="21"/>
                  <a:pt x="48" y="21"/>
                  <a:pt x="48" y="20"/>
                </a:cubicBezTo>
                <a:cubicBezTo>
                  <a:pt x="47" y="20"/>
                  <a:pt x="47" y="20"/>
                  <a:pt x="46" y="20"/>
                </a:cubicBezTo>
                <a:cubicBezTo>
                  <a:pt x="45" y="20"/>
                  <a:pt x="44" y="20"/>
                  <a:pt x="44" y="20"/>
                </a:cubicBezTo>
                <a:cubicBezTo>
                  <a:pt x="35" y="25"/>
                  <a:pt x="27" y="32"/>
                  <a:pt x="22" y="41"/>
                </a:cubicBezTo>
                <a:cubicBezTo>
                  <a:pt x="22" y="41"/>
                  <a:pt x="23" y="42"/>
                  <a:pt x="23" y="42"/>
                </a:cubicBezTo>
                <a:cubicBezTo>
                  <a:pt x="23" y="42"/>
                  <a:pt x="23" y="42"/>
                  <a:pt x="23" y="42"/>
                </a:cubicBezTo>
                <a:cubicBezTo>
                  <a:pt x="24" y="43"/>
                  <a:pt x="24" y="43"/>
                  <a:pt x="24" y="44"/>
                </a:cubicBezTo>
                <a:cubicBezTo>
                  <a:pt x="24" y="44"/>
                  <a:pt x="24" y="44"/>
                  <a:pt x="25" y="43"/>
                </a:cubicBezTo>
                <a:cubicBezTo>
                  <a:pt x="25" y="44"/>
                  <a:pt x="25" y="44"/>
                  <a:pt x="25" y="45"/>
                </a:cubicBezTo>
                <a:cubicBezTo>
                  <a:pt x="25" y="45"/>
                  <a:pt x="27" y="46"/>
                  <a:pt x="29" y="48"/>
                </a:cubicBezTo>
                <a:cubicBezTo>
                  <a:pt x="30" y="49"/>
                  <a:pt x="31" y="49"/>
                  <a:pt x="31" y="50"/>
                </a:cubicBezTo>
                <a:cubicBezTo>
                  <a:pt x="31" y="50"/>
                  <a:pt x="31" y="51"/>
                  <a:pt x="30" y="51"/>
                </a:cubicBezTo>
                <a:cubicBezTo>
                  <a:pt x="30" y="51"/>
                  <a:pt x="30" y="51"/>
                  <a:pt x="29" y="50"/>
                </a:cubicBezTo>
                <a:cubicBezTo>
                  <a:pt x="29" y="50"/>
                  <a:pt x="29" y="50"/>
                  <a:pt x="29" y="50"/>
                </a:cubicBezTo>
                <a:cubicBezTo>
                  <a:pt x="28" y="50"/>
                  <a:pt x="28" y="51"/>
                  <a:pt x="29" y="52"/>
                </a:cubicBezTo>
                <a:cubicBezTo>
                  <a:pt x="29" y="53"/>
                  <a:pt x="29" y="53"/>
                  <a:pt x="30" y="53"/>
                </a:cubicBezTo>
                <a:cubicBezTo>
                  <a:pt x="29" y="53"/>
                  <a:pt x="29" y="53"/>
                  <a:pt x="29" y="55"/>
                </a:cubicBezTo>
                <a:cubicBezTo>
                  <a:pt x="29" y="56"/>
                  <a:pt x="28" y="57"/>
                  <a:pt x="28" y="58"/>
                </a:cubicBezTo>
                <a:cubicBezTo>
                  <a:pt x="28" y="59"/>
                  <a:pt x="28" y="60"/>
                  <a:pt x="28" y="60"/>
                </a:cubicBezTo>
                <a:cubicBezTo>
                  <a:pt x="29" y="60"/>
                  <a:pt x="29" y="60"/>
                  <a:pt x="29" y="60"/>
                </a:cubicBezTo>
                <a:cubicBezTo>
                  <a:pt x="28" y="61"/>
                  <a:pt x="29" y="62"/>
                  <a:pt x="29" y="63"/>
                </a:cubicBezTo>
                <a:cubicBezTo>
                  <a:pt x="30" y="65"/>
                  <a:pt x="30" y="65"/>
                  <a:pt x="31" y="65"/>
                </a:cubicBezTo>
                <a:cubicBezTo>
                  <a:pt x="30" y="65"/>
                  <a:pt x="31" y="67"/>
                  <a:pt x="33" y="69"/>
                </a:cubicBezTo>
                <a:cubicBezTo>
                  <a:pt x="33" y="70"/>
                  <a:pt x="34" y="70"/>
                  <a:pt x="34" y="70"/>
                </a:cubicBezTo>
                <a:cubicBezTo>
                  <a:pt x="34" y="70"/>
                  <a:pt x="34" y="71"/>
                  <a:pt x="35" y="71"/>
                </a:cubicBezTo>
                <a:cubicBezTo>
                  <a:pt x="35" y="71"/>
                  <a:pt x="36" y="72"/>
                  <a:pt x="36" y="72"/>
                </a:cubicBezTo>
                <a:cubicBezTo>
                  <a:pt x="37" y="72"/>
                  <a:pt x="37" y="72"/>
                  <a:pt x="37" y="73"/>
                </a:cubicBezTo>
                <a:cubicBezTo>
                  <a:pt x="38" y="73"/>
                  <a:pt x="38" y="74"/>
                  <a:pt x="38" y="75"/>
                </a:cubicBezTo>
                <a:cubicBezTo>
                  <a:pt x="39" y="76"/>
                  <a:pt x="39" y="77"/>
                  <a:pt x="40" y="77"/>
                </a:cubicBezTo>
                <a:cubicBezTo>
                  <a:pt x="39" y="78"/>
                  <a:pt x="40" y="78"/>
                  <a:pt x="40" y="79"/>
                </a:cubicBezTo>
                <a:cubicBezTo>
                  <a:pt x="41" y="80"/>
                  <a:pt x="41" y="81"/>
                  <a:pt x="41" y="81"/>
                </a:cubicBezTo>
                <a:cubicBezTo>
                  <a:pt x="41" y="81"/>
                  <a:pt x="41" y="81"/>
                  <a:pt x="41" y="81"/>
                </a:cubicBezTo>
                <a:cubicBezTo>
                  <a:pt x="41" y="81"/>
                  <a:pt x="41" y="81"/>
                  <a:pt x="41" y="81"/>
                </a:cubicBezTo>
                <a:cubicBezTo>
                  <a:pt x="41" y="82"/>
                  <a:pt x="42" y="82"/>
                  <a:pt x="42" y="83"/>
                </a:cubicBezTo>
                <a:cubicBezTo>
                  <a:pt x="43" y="83"/>
                  <a:pt x="44" y="84"/>
                  <a:pt x="44" y="84"/>
                </a:cubicBezTo>
                <a:cubicBezTo>
                  <a:pt x="44" y="84"/>
                  <a:pt x="44" y="85"/>
                  <a:pt x="44" y="85"/>
                </a:cubicBezTo>
                <a:cubicBezTo>
                  <a:pt x="44" y="85"/>
                  <a:pt x="44" y="86"/>
                  <a:pt x="44" y="86"/>
                </a:cubicBezTo>
                <a:cubicBezTo>
                  <a:pt x="44" y="86"/>
                  <a:pt x="45" y="86"/>
                  <a:pt x="45" y="86"/>
                </a:cubicBezTo>
                <a:cubicBezTo>
                  <a:pt x="45" y="85"/>
                  <a:pt x="44" y="83"/>
                  <a:pt x="43" y="80"/>
                </a:cubicBezTo>
                <a:cubicBezTo>
                  <a:pt x="42" y="79"/>
                  <a:pt x="41" y="78"/>
                  <a:pt x="41" y="78"/>
                </a:cubicBezTo>
                <a:cubicBezTo>
                  <a:pt x="41" y="77"/>
                  <a:pt x="41" y="77"/>
                  <a:pt x="41" y="76"/>
                </a:cubicBezTo>
                <a:cubicBezTo>
                  <a:pt x="41" y="75"/>
                  <a:pt x="40" y="75"/>
                  <a:pt x="40" y="75"/>
                </a:cubicBezTo>
                <a:cubicBezTo>
                  <a:pt x="40" y="75"/>
                  <a:pt x="41" y="75"/>
                  <a:pt x="41" y="75"/>
                </a:cubicBezTo>
                <a:cubicBezTo>
                  <a:pt x="41" y="75"/>
                  <a:pt x="41" y="75"/>
                  <a:pt x="42" y="75"/>
                </a:cubicBezTo>
                <a:cubicBezTo>
                  <a:pt x="42" y="75"/>
                  <a:pt x="42" y="75"/>
                  <a:pt x="42" y="76"/>
                </a:cubicBezTo>
                <a:cubicBezTo>
                  <a:pt x="43" y="76"/>
                  <a:pt x="43" y="76"/>
                  <a:pt x="43" y="76"/>
                </a:cubicBezTo>
                <a:cubicBezTo>
                  <a:pt x="42" y="76"/>
                  <a:pt x="42" y="77"/>
                  <a:pt x="43" y="78"/>
                </a:cubicBezTo>
                <a:cubicBezTo>
                  <a:pt x="43" y="78"/>
                  <a:pt x="43" y="79"/>
                  <a:pt x="44" y="79"/>
                </a:cubicBezTo>
                <a:cubicBezTo>
                  <a:pt x="44" y="80"/>
                  <a:pt x="45" y="80"/>
                  <a:pt x="45" y="81"/>
                </a:cubicBezTo>
                <a:cubicBezTo>
                  <a:pt x="46" y="82"/>
                  <a:pt x="47" y="82"/>
                  <a:pt x="47" y="82"/>
                </a:cubicBezTo>
                <a:cubicBezTo>
                  <a:pt x="47" y="83"/>
                  <a:pt x="47" y="83"/>
                  <a:pt x="48" y="84"/>
                </a:cubicBezTo>
                <a:cubicBezTo>
                  <a:pt x="48" y="85"/>
                  <a:pt x="48" y="85"/>
                  <a:pt x="48" y="85"/>
                </a:cubicBezTo>
                <a:cubicBezTo>
                  <a:pt x="49" y="85"/>
                  <a:pt x="49" y="86"/>
                  <a:pt x="50" y="86"/>
                </a:cubicBezTo>
                <a:cubicBezTo>
                  <a:pt x="51" y="87"/>
                  <a:pt x="51" y="88"/>
                  <a:pt x="51" y="88"/>
                </a:cubicBezTo>
                <a:cubicBezTo>
                  <a:pt x="52" y="89"/>
                  <a:pt x="52" y="90"/>
                  <a:pt x="52" y="91"/>
                </a:cubicBezTo>
                <a:cubicBezTo>
                  <a:pt x="52" y="92"/>
                  <a:pt x="53" y="93"/>
                  <a:pt x="53" y="93"/>
                </a:cubicBezTo>
                <a:cubicBezTo>
                  <a:pt x="53" y="93"/>
                  <a:pt x="53" y="94"/>
                  <a:pt x="53" y="94"/>
                </a:cubicBezTo>
                <a:cubicBezTo>
                  <a:pt x="54" y="95"/>
                  <a:pt x="54" y="95"/>
                  <a:pt x="55" y="95"/>
                </a:cubicBezTo>
                <a:cubicBezTo>
                  <a:pt x="55" y="95"/>
                  <a:pt x="56" y="96"/>
                  <a:pt x="56" y="96"/>
                </a:cubicBezTo>
                <a:cubicBezTo>
                  <a:pt x="57" y="96"/>
                  <a:pt x="57" y="96"/>
                  <a:pt x="57" y="97"/>
                </a:cubicBezTo>
                <a:cubicBezTo>
                  <a:pt x="58" y="97"/>
                  <a:pt x="58" y="97"/>
                  <a:pt x="59" y="98"/>
                </a:cubicBezTo>
                <a:cubicBezTo>
                  <a:pt x="60" y="98"/>
                  <a:pt x="61" y="98"/>
                  <a:pt x="61" y="99"/>
                </a:cubicBezTo>
                <a:cubicBezTo>
                  <a:pt x="62" y="99"/>
                  <a:pt x="62" y="99"/>
                  <a:pt x="63" y="99"/>
                </a:cubicBezTo>
                <a:cubicBezTo>
                  <a:pt x="63" y="99"/>
                  <a:pt x="64" y="99"/>
                  <a:pt x="64" y="99"/>
                </a:cubicBezTo>
                <a:cubicBezTo>
                  <a:pt x="65" y="99"/>
                  <a:pt x="65" y="99"/>
                  <a:pt x="65" y="98"/>
                </a:cubicBezTo>
                <a:cubicBezTo>
                  <a:pt x="66" y="98"/>
                  <a:pt x="67" y="99"/>
                  <a:pt x="68" y="100"/>
                </a:cubicBezTo>
                <a:cubicBezTo>
                  <a:pt x="69" y="101"/>
                  <a:pt x="70" y="102"/>
                  <a:pt x="70" y="102"/>
                </a:cubicBezTo>
                <a:cubicBezTo>
                  <a:pt x="72" y="103"/>
                  <a:pt x="74" y="103"/>
                  <a:pt x="75" y="103"/>
                </a:cubicBezTo>
                <a:cubicBezTo>
                  <a:pt x="75" y="103"/>
                  <a:pt x="75" y="103"/>
                  <a:pt x="75" y="104"/>
                </a:cubicBezTo>
                <a:cubicBezTo>
                  <a:pt x="75" y="104"/>
                  <a:pt x="76" y="105"/>
                  <a:pt x="76" y="105"/>
                </a:cubicBezTo>
                <a:cubicBezTo>
                  <a:pt x="76" y="106"/>
                  <a:pt x="77" y="106"/>
                  <a:pt x="77" y="106"/>
                </a:cubicBezTo>
                <a:cubicBezTo>
                  <a:pt x="77" y="107"/>
                  <a:pt x="77" y="107"/>
                  <a:pt x="77" y="107"/>
                </a:cubicBezTo>
                <a:cubicBezTo>
                  <a:pt x="78" y="108"/>
                  <a:pt x="78" y="108"/>
                  <a:pt x="79" y="109"/>
                </a:cubicBezTo>
                <a:cubicBezTo>
                  <a:pt x="80" y="109"/>
                  <a:pt x="81" y="110"/>
                  <a:pt x="81" y="110"/>
                </a:cubicBezTo>
                <a:cubicBezTo>
                  <a:pt x="81" y="110"/>
                  <a:pt x="81" y="110"/>
                  <a:pt x="82" y="109"/>
                </a:cubicBezTo>
                <a:cubicBezTo>
                  <a:pt x="81" y="110"/>
                  <a:pt x="82" y="110"/>
                  <a:pt x="82" y="111"/>
                </a:cubicBezTo>
                <a:cubicBezTo>
                  <a:pt x="83" y="112"/>
                  <a:pt x="83" y="112"/>
                  <a:pt x="84" y="112"/>
                </a:cubicBezTo>
                <a:cubicBezTo>
                  <a:pt x="85" y="112"/>
                  <a:pt x="85" y="111"/>
                  <a:pt x="85" y="109"/>
                </a:cubicBezTo>
                <a:cubicBezTo>
                  <a:pt x="83" y="110"/>
                  <a:pt x="82" y="109"/>
                  <a:pt x="81" y="107"/>
                </a:cubicBezTo>
                <a:cubicBezTo>
                  <a:pt x="81" y="107"/>
                  <a:pt x="80" y="107"/>
                  <a:pt x="80" y="107"/>
                </a:cubicBezTo>
                <a:cubicBezTo>
                  <a:pt x="80" y="107"/>
                  <a:pt x="80" y="106"/>
                  <a:pt x="80" y="106"/>
                </a:cubicBezTo>
                <a:cubicBezTo>
                  <a:pt x="80" y="106"/>
                  <a:pt x="80" y="106"/>
                  <a:pt x="80" y="105"/>
                </a:cubicBezTo>
                <a:cubicBezTo>
                  <a:pt x="80" y="105"/>
                  <a:pt x="80" y="105"/>
                  <a:pt x="80" y="105"/>
                </a:cubicBezTo>
                <a:cubicBezTo>
                  <a:pt x="80" y="104"/>
                  <a:pt x="80" y="104"/>
                  <a:pt x="80" y="104"/>
                </a:cubicBezTo>
                <a:cubicBezTo>
                  <a:pt x="81" y="104"/>
                  <a:pt x="81" y="104"/>
                  <a:pt x="81" y="104"/>
                </a:cubicBezTo>
                <a:cubicBezTo>
                  <a:pt x="81" y="104"/>
                  <a:pt x="81" y="103"/>
                  <a:pt x="81" y="103"/>
                </a:cubicBezTo>
                <a:cubicBezTo>
                  <a:pt x="81" y="102"/>
                  <a:pt x="81" y="102"/>
                  <a:pt x="81" y="101"/>
                </a:cubicBezTo>
                <a:cubicBezTo>
                  <a:pt x="81" y="101"/>
                  <a:pt x="80" y="100"/>
                  <a:pt x="80" y="100"/>
                </a:cubicBezTo>
                <a:cubicBezTo>
                  <a:pt x="79" y="99"/>
                  <a:pt x="79" y="98"/>
                  <a:pt x="78" y="98"/>
                </a:cubicBezTo>
                <a:cubicBezTo>
                  <a:pt x="78" y="99"/>
                  <a:pt x="78" y="99"/>
                  <a:pt x="77" y="99"/>
                </a:cubicBezTo>
                <a:cubicBezTo>
                  <a:pt x="76" y="99"/>
                  <a:pt x="76" y="99"/>
                  <a:pt x="75" y="98"/>
                </a:cubicBezTo>
                <a:cubicBezTo>
                  <a:pt x="75" y="98"/>
                  <a:pt x="75" y="98"/>
                  <a:pt x="75" y="99"/>
                </a:cubicBezTo>
                <a:cubicBezTo>
                  <a:pt x="75" y="99"/>
                  <a:pt x="75" y="99"/>
                  <a:pt x="75" y="99"/>
                </a:cubicBezTo>
                <a:cubicBezTo>
                  <a:pt x="74" y="99"/>
                  <a:pt x="74" y="99"/>
                  <a:pt x="74" y="99"/>
                </a:cubicBezTo>
                <a:cubicBezTo>
                  <a:pt x="74" y="99"/>
                  <a:pt x="74" y="98"/>
                  <a:pt x="74" y="97"/>
                </a:cubicBezTo>
                <a:cubicBezTo>
                  <a:pt x="74" y="97"/>
                  <a:pt x="74" y="96"/>
                  <a:pt x="74" y="95"/>
                </a:cubicBezTo>
                <a:cubicBezTo>
                  <a:pt x="74" y="95"/>
                  <a:pt x="74" y="95"/>
                  <a:pt x="75" y="94"/>
                </a:cubicBezTo>
                <a:cubicBezTo>
                  <a:pt x="75" y="94"/>
                  <a:pt x="75" y="93"/>
                  <a:pt x="75" y="93"/>
                </a:cubicBezTo>
                <a:cubicBezTo>
                  <a:pt x="76" y="92"/>
                  <a:pt x="76" y="92"/>
                  <a:pt x="76" y="92"/>
                </a:cubicBezTo>
                <a:cubicBezTo>
                  <a:pt x="76" y="91"/>
                  <a:pt x="76" y="91"/>
                  <a:pt x="75" y="91"/>
                </a:cubicBezTo>
                <a:cubicBezTo>
                  <a:pt x="75" y="91"/>
                  <a:pt x="75" y="90"/>
                  <a:pt x="74" y="91"/>
                </a:cubicBezTo>
                <a:cubicBezTo>
                  <a:pt x="73" y="91"/>
                  <a:pt x="72" y="91"/>
                  <a:pt x="71" y="92"/>
                </a:cubicBezTo>
                <a:cubicBezTo>
                  <a:pt x="71" y="93"/>
                  <a:pt x="71" y="93"/>
                  <a:pt x="71" y="93"/>
                </a:cubicBezTo>
                <a:cubicBezTo>
                  <a:pt x="71" y="94"/>
                  <a:pt x="71" y="94"/>
                  <a:pt x="71" y="94"/>
                </a:cubicBezTo>
                <a:cubicBezTo>
                  <a:pt x="70" y="95"/>
                  <a:pt x="70" y="95"/>
                  <a:pt x="70" y="95"/>
                </a:cubicBezTo>
                <a:cubicBezTo>
                  <a:pt x="69" y="95"/>
                  <a:pt x="69" y="95"/>
                  <a:pt x="67" y="95"/>
                </a:cubicBezTo>
                <a:cubicBezTo>
                  <a:pt x="66" y="95"/>
                  <a:pt x="66" y="95"/>
                  <a:pt x="65" y="95"/>
                </a:cubicBezTo>
                <a:cubicBezTo>
                  <a:pt x="64" y="94"/>
                  <a:pt x="64" y="93"/>
                  <a:pt x="63" y="92"/>
                </a:cubicBezTo>
                <a:cubicBezTo>
                  <a:pt x="62" y="91"/>
                  <a:pt x="62" y="90"/>
                  <a:pt x="62" y="89"/>
                </a:cubicBezTo>
                <a:cubicBezTo>
                  <a:pt x="62" y="88"/>
                  <a:pt x="62" y="87"/>
                  <a:pt x="62" y="86"/>
                </a:cubicBezTo>
                <a:cubicBezTo>
                  <a:pt x="63" y="85"/>
                  <a:pt x="63" y="84"/>
                  <a:pt x="63" y="84"/>
                </a:cubicBezTo>
                <a:cubicBezTo>
                  <a:pt x="63" y="83"/>
                  <a:pt x="63" y="82"/>
                  <a:pt x="62" y="81"/>
                </a:cubicBezTo>
                <a:cubicBezTo>
                  <a:pt x="62" y="81"/>
                  <a:pt x="63" y="81"/>
                  <a:pt x="63" y="81"/>
                </a:cubicBezTo>
                <a:cubicBezTo>
                  <a:pt x="63" y="80"/>
                  <a:pt x="64" y="80"/>
                  <a:pt x="64" y="80"/>
                </a:cubicBezTo>
                <a:cubicBezTo>
                  <a:pt x="64" y="79"/>
                  <a:pt x="64" y="79"/>
                  <a:pt x="64" y="79"/>
                </a:cubicBezTo>
                <a:cubicBezTo>
                  <a:pt x="65" y="79"/>
                  <a:pt x="65" y="79"/>
                  <a:pt x="65" y="79"/>
                </a:cubicBezTo>
                <a:cubicBezTo>
                  <a:pt x="65" y="79"/>
                  <a:pt x="65" y="79"/>
                  <a:pt x="65" y="79"/>
                </a:cubicBezTo>
                <a:cubicBezTo>
                  <a:pt x="65" y="79"/>
                  <a:pt x="65" y="79"/>
                  <a:pt x="65" y="79"/>
                </a:cubicBezTo>
                <a:cubicBezTo>
                  <a:pt x="65" y="79"/>
                  <a:pt x="65" y="79"/>
                  <a:pt x="65" y="78"/>
                </a:cubicBezTo>
                <a:cubicBezTo>
                  <a:pt x="65" y="78"/>
                  <a:pt x="65" y="78"/>
                  <a:pt x="65" y="78"/>
                </a:cubicBezTo>
                <a:cubicBezTo>
                  <a:pt x="65" y="78"/>
                  <a:pt x="66" y="78"/>
                  <a:pt x="67" y="78"/>
                </a:cubicBezTo>
                <a:cubicBezTo>
                  <a:pt x="69" y="78"/>
                  <a:pt x="70" y="78"/>
                  <a:pt x="70" y="78"/>
                </a:cubicBezTo>
                <a:cubicBezTo>
                  <a:pt x="71" y="79"/>
                  <a:pt x="72" y="79"/>
                  <a:pt x="72" y="78"/>
                </a:cubicBezTo>
                <a:cubicBezTo>
                  <a:pt x="72" y="78"/>
                  <a:pt x="72" y="78"/>
                  <a:pt x="72" y="77"/>
                </a:cubicBezTo>
                <a:cubicBezTo>
                  <a:pt x="72" y="77"/>
                  <a:pt x="72" y="76"/>
                  <a:pt x="72" y="76"/>
                </a:cubicBezTo>
                <a:cubicBezTo>
                  <a:pt x="72" y="77"/>
                  <a:pt x="73" y="78"/>
                  <a:pt x="75" y="77"/>
                </a:cubicBezTo>
                <a:cubicBezTo>
                  <a:pt x="75" y="77"/>
                  <a:pt x="75" y="77"/>
                  <a:pt x="76" y="77"/>
                </a:cubicBezTo>
                <a:cubicBezTo>
                  <a:pt x="77" y="77"/>
                  <a:pt x="77" y="77"/>
                  <a:pt x="78" y="78"/>
                </a:cubicBezTo>
                <a:cubicBezTo>
                  <a:pt x="78" y="78"/>
                  <a:pt x="78" y="78"/>
                  <a:pt x="78" y="78"/>
                </a:cubicBezTo>
                <a:cubicBezTo>
                  <a:pt x="79" y="78"/>
                  <a:pt x="79" y="78"/>
                  <a:pt x="79" y="79"/>
                </a:cubicBezTo>
                <a:cubicBezTo>
                  <a:pt x="79" y="79"/>
                  <a:pt x="79" y="79"/>
                  <a:pt x="79" y="78"/>
                </a:cubicBezTo>
                <a:cubicBezTo>
                  <a:pt x="80" y="78"/>
                  <a:pt x="80" y="78"/>
                  <a:pt x="80" y="78"/>
                </a:cubicBezTo>
                <a:cubicBezTo>
                  <a:pt x="81" y="79"/>
                  <a:pt x="81" y="79"/>
                  <a:pt x="81" y="80"/>
                </a:cubicBezTo>
                <a:cubicBezTo>
                  <a:pt x="82" y="83"/>
                  <a:pt x="83" y="84"/>
                  <a:pt x="83" y="84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5" y="83"/>
                  <a:pt x="85" y="83"/>
                  <a:pt x="84" y="82"/>
                </a:cubicBezTo>
                <a:cubicBezTo>
                  <a:pt x="84" y="82"/>
                  <a:pt x="84" y="82"/>
                  <a:pt x="84" y="81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80"/>
                  <a:pt x="84" y="79"/>
                  <a:pt x="84" y="79"/>
                </a:cubicBezTo>
                <a:cubicBezTo>
                  <a:pt x="84" y="78"/>
                  <a:pt x="84" y="78"/>
                  <a:pt x="84" y="78"/>
                </a:cubicBezTo>
                <a:cubicBezTo>
                  <a:pt x="83" y="78"/>
                  <a:pt x="83" y="77"/>
                  <a:pt x="82" y="77"/>
                </a:cubicBezTo>
                <a:cubicBezTo>
                  <a:pt x="82" y="76"/>
                  <a:pt x="82" y="76"/>
                  <a:pt x="83" y="75"/>
                </a:cubicBezTo>
                <a:cubicBezTo>
                  <a:pt x="83" y="74"/>
                  <a:pt x="83" y="74"/>
                  <a:pt x="84" y="73"/>
                </a:cubicBezTo>
                <a:cubicBezTo>
                  <a:pt x="84" y="73"/>
                  <a:pt x="84" y="73"/>
                  <a:pt x="85" y="73"/>
                </a:cubicBezTo>
                <a:cubicBezTo>
                  <a:pt x="85" y="73"/>
                  <a:pt x="86" y="73"/>
                  <a:pt x="86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9" y="70"/>
                  <a:pt x="89" y="69"/>
                  <a:pt x="89" y="68"/>
                </a:cubicBezTo>
                <a:cubicBezTo>
                  <a:pt x="89" y="68"/>
                  <a:pt x="90" y="68"/>
                  <a:pt x="90" y="67"/>
                </a:cubicBezTo>
                <a:cubicBezTo>
                  <a:pt x="90" y="67"/>
                  <a:pt x="90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8" y="66"/>
                  <a:pt x="88" y="66"/>
                  <a:pt x="88" y="66"/>
                </a:cubicBezTo>
                <a:cubicBezTo>
                  <a:pt x="89" y="66"/>
                  <a:pt x="89" y="66"/>
                  <a:pt x="88" y="65"/>
                </a:cubicBezTo>
                <a:cubicBezTo>
                  <a:pt x="89" y="65"/>
                  <a:pt x="89" y="64"/>
                  <a:pt x="89" y="64"/>
                </a:cubicBezTo>
                <a:cubicBezTo>
                  <a:pt x="89" y="63"/>
                  <a:pt x="90" y="63"/>
                  <a:pt x="90" y="63"/>
                </a:cubicBezTo>
                <a:cubicBezTo>
                  <a:pt x="90" y="64"/>
                  <a:pt x="91" y="64"/>
                  <a:pt x="92" y="63"/>
                </a:cubicBezTo>
                <a:cubicBezTo>
                  <a:pt x="92" y="63"/>
                  <a:pt x="92" y="62"/>
                  <a:pt x="92" y="62"/>
                </a:cubicBezTo>
                <a:cubicBezTo>
                  <a:pt x="92" y="61"/>
                  <a:pt x="93" y="61"/>
                  <a:pt x="94" y="61"/>
                </a:cubicBezTo>
                <a:cubicBezTo>
                  <a:pt x="95" y="60"/>
                  <a:pt x="95" y="60"/>
                  <a:pt x="96" y="60"/>
                </a:cubicBezTo>
                <a:cubicBezTo>
                  <a:pt x="96" y="60"/>
                  <a:pt x="96" y="60"/>
                  <a:pt x="96" y="60"/>
                </a:cubicBezTo>
                <a:cubicBezTo>
                  <a:pt x="96" y="59"/>
                  <a:pt x="96" y="59"/>
                  <a:pt x="96" y="58"/>
                </a:cubicBezTo>
                <a:cubicBezTo>
                  <a:pt x="96" y="58"/>
                  <a:pt x="97" y="57"/>
                  <a:pt x="97" y="57"/>
                </a:cubicBezTo>
                <a:cubicBezTo>
                  <a:pt x="97" y="57"/>
                  <a:pt x="97" y="57"/>
                  <a:pt x="98" y="56"/>
                </a:cubicBezTo>
                <a:cubicBezTo>
                  <a:pt x="99" y="56"/>
                  <a:pt x="99" y="56"/>
                  <a:pt x="99" y="56"/>
                </a:cubicBezTo>
                <a:cubicBezTo>
                  <a:pt x="101" y="55"/>
                  <a:pt x="101" y="55"/>
                  <a:pt x="101" y="55"/>
                </a:cubicBezTo>
                <a:cubicBezTo>
                  <a:pt x="101" y="55"/>
                  <a:pt x="101" y="55"/>
                  <a:pt x="101" y="55"/>
                </a:cubicBezTo>
                <a:cubicBezTo>
                  <a:pt x="102" y="55"/>
                  <a:pt x="103" y="54"/>
                  <a:pt x="104" y="53"/>
                </a:cubicBezTo>
                <a:cubicBezTo>
                  <a:pt x="105" y="53"/>
                  <a:pt x="104" y="52"/>
                  <a:pt x="103" y="52"/>
                </a:cubicBezTo>
                <a:cubicBezTo>
                  <a:pt x="104" y="51"/>
                  <a:pt x="103" y="51"/>
                  <a:pt x="103" y="51"/>
                </a:cubicBezTo>
                <a:cubicBezTo>
                  <a:pt x="103" y="50"/>
                  <a:pt x="102" y="50"/>
                  <a:pt x="102" y="50"/>
                </a:cubicBezTo>
                <a:cubicBezTo>
                  <a:pt x="102" y="50"/>
                  <a:pt x="102" y="50"/>
                  <a:pt x="103" y="50"/>
                </a:cubicBezTo>
                <a:cubicBezTo>
                  <a:pt x="103" y="50"/>
                  <a:pt x="104" y="50"/>
                  <a:pt x="104" y="50"/>
                </a:cubicBezTo>
                <a:cubicBezTo>
                  <a:pt x="105" y="49"/>
                  <a:pt x="104" y="49"/>
                  <a:pt x="103" y="48"/>
                </a:cubicBezTo>
                <a:cubicBezTo>
                  <a:pt x="102" y="48"/>
                  <a:pt x="101" y="49"/>
                  <a:pt x="99" y="50"/>
                </a:cubicBezTo>
                <a:close/>
                <a:moveTo>
                  <a:pt x="84" y="133"/>
                </a:moveTo>
                <a:cubicBezTo>
                  <a:pt x="97" y="130"/>
                  <a:pt x="108" y="124"/>
                  <a:pt x="117" y="115"/>
                </a:cubicBezTo>
                <a:cubicBezTo>
                  <a:pt x="117" y="114"/>
                  <a:pt x="116" y="114"/>
                  <a:pt x="116" y="114"/>
                </a:cubicBezTo>
                <a:cubicBezTo>
                  <a:pt x="115" y="114"/>
                  <a:pt x="115" y="114"/>
                  <a:pt x="114" y="114"/>
                </a:cubicBezTo>
                <a:cubicBezTo>
                  <a:pt x="113" y="113"/>
                  <a:pt x="113" y="113"/>
                  <a:pt x="112" y="113"/>
                </a:cubicBezTo>
                <a:cubicBezTo>
                  <a:pt x="112" y="113"/>
                  <a:pt x="112" y="112"/>
                  <a:pt x="112" y="112"/>
                </a:cubicBezTo>
                <a:cubicBezTo>
                  <a:pt x="112" y="112"/>
                  <a:pt x="111" y="111"/>
                  <a:pt x="111" y="111"/>
                </a:cubicBezTo>
                <a:cubicBezTo>
                  <a:pt x="111" y="111"/>
                  <a:pt x="110" y="111"/>
                  <a:pt x="110" y="110"/>
                </a:cubicBezTo>
                <a:cubicBezTo>
                  <a:pt x="109" y="110"/>
                  <a:pt x="109" y="110"/>
                  <a:pt x="109" y="110"/>
                </a:cubicBezTo>
                <a:cubicBezTo>
                  <a:pt x="109" y="109"/>
                  <a:pt x="109" y="109"/>
                  <a:pt x="108" y="109"/>
                </a:cubicBezTo>
                <a:cubicBezTo>
                  <a:pt x="108" y="109"/>
                  <a:pt x="108" y="109"/>
                  <a:pt x="108" y="109"/>
                </a:cubicBezTo>
                <a:cubicBezTo>
                  <a:pt x="107" y="108"/>
                  <a:pt x="107" y="108"/>
                  <a:pt x="107" y="108"/>
                </a:cubicBezTo>
                <a:cubicBezTo>
                  <a:pt x="107" y="108"/>
                  <a:pt x="106" y="108"/>
                  <a:pt x="106" y="108"/>
                </a:cubicBezTo>
                <a:cubicBezTo>
                  <a:pt x="106" y="108"/>
                  <a:pt x="106" y="108"/>
                  <a:pt x="105" y="108"/>
                </a:cubicBezTo>
                <a:cubicBezTo>
                  <a:pt x="105" y="108"/>
                  <a:pt x="105" y="108"/>
                  <a:pt x="105" y="108"/>
                </a:cubicBezTo>
                <a:cubicBezTo>
                  <a:pt x="105" y="108"/>
                  <a:pt x="105" y="108"/>
                  <a:pt x="104" y="108"/>
                </a:cubicBezTo>
                <a:cubicBezTo>
                  <a:pt x="104" y="108"/>
                  <a:pt x="104" y="109"/>
                  <a:pt x="104" y="109"/>
                </a:cubicBezTo>
                <a:cubicBezTo>
                  <a:pt x="104" y="109"/>
                  <a:pt x="104" y="109"/>
                  <a:pt x="103" y="109"/>
                </a:cubicBezTo>
                <a:cubicBezTo>
                  <a:pt x="103" y="109"/>
                  <a:pt x="103" y="109"/>
                  <a:pt x="103" y="109"/>
                </a:cubicBezTo>
                <a:cubicBezTo>
                  <a:pt x="102" y="108"/>
                  <a:pt x="101" y="107"/>
                  <a:pt x="100" y="107"/>
                </a:cubicBezTo>
                <a:cubicBezTo>
                  <a:pt x="100" y="107"/>
                  <a:pt x="99" y="107"/>
                  <a:pt x="99" y="107"/>
                </a:cubicBezTo>
                <a:cubicBezTo>
                  <a:pt x="99" y="106"/>
                  <a:pt x="98" y="106"/>
                  <a:pt x="98" y="106"/>
                </a:cubicBezTo>
                <a:cubicBezTo>
                  <a:pt x="98" y="106"/>
                  <a:pt x="97" y="106"/>
                  <a:pt x="97" y="106"/>
                </a:cubicBezTo>
                <a:cubicBezTo>
                  <a:pt x="97" y="106"/>
                  <a:pt x="96" y="106"/>
                  <a:pt x="96" y="106"/>
                </a:cubicBezTo>
                <a:cubicBezTo>
                  <a:pt x="96" y="107"/>
                  <a:pt x="95" y="107"/>
                  <a:pt x="95" y="108"/>
                </a:cubicBezTo>
                <a:cubicBezTo>
                  <a:pt x="95" y="108"/>
                  <a:pt x="95" y="109"/>
                  <a:pt x="95" y="109"/>
                </a:cubicBezTo>
                <a:cubicBezTo>
                  <a:pt x="95" y="109"/>
                  <a:pt x="95" y="108"/>
                  <a:pt x="95" y="107"/>
                </a:cubicBezTo>
                <a:cubicBezTo>
                  <a:pt x="96" y="107"/>
                  <a:pt x="96" y="106"/>
                  <a:pt x="95" y="106"/>
                </a:cubicBezTo>
                <a:cubicBezTo>
                  <a:pt x="95" y="105"/>
                  <a:pt x="95" y="105"/>
                  <a:pt x="94" y="105"/>
                </a:cubicBezTo>
                <a:cubicBezTo>
                  <a:pt x="94" y="105"/>
                  <a:pt x="94" y="105"/>
                  <a:pt x="93" y="106"/>
                </a:cubicBezTo>
                <a:cubicBezTo>
                  <a:pt x="93" y="106"/>
                  <a:pt x="93" y="106"/>
                  <a:pt x="92" y="106"/>
                </a:cubicBezTo>
                <a:cubicBezTo>
                  <a:pt x="92" y="107"/>
                  <a:pt x="91" y="107"/>
                  <a:pt x="91" y="107"/>
                </a:cubicBezTo>
                <a:cubicBezTo>
                  <a:pt x="91" y="107"/>
                  <a:pt x="91" y="107"/>
                  <a:pt x="91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9"/>
                  <a:pt x="89" y="109"/>
                  <a:pt x="89" y="109"/>
                </a:cubicBezTo>
                <a:cubicBezTo>
                  <a:pt x="89" y="110"/>
                  <a:pt x="89" y="110"/>
                  <a:pt x="89" y="110"/>
                </a:cubicBezTo>
                <a:cubicBezTo>
                  <a:pt x="89" y="110"/>
                  <a:pt x="88" y="110"/>
                  <a:pt x="88" y="110"/>
                </a:cubicBezTo>
                <a:cubicBezTo>
                  <a:pt x="87" y="110"/>
                  <a:pt x="87" y="110"/>
                  <a:pt x="87" y="109"/>
                </a:cubicBezTo>
                <a:cubicBezTo>
                  <a:pt x="87" y="110"/>
                  <a:pt x="87" y="111"/>
                  <a:pt x="87" y="113"/>
                </a:cubicBezTo>
                <a:cubicBezTo>
                  <a:pt x="87" y="114"/>
                  <a:pt x="87" y="115"/>
                  <a:pt x="88" y="116"/>
                </a:cubicBezTo>
                <a:cubicBezTo>
                  <a:pt x="88" y="118"/>
                  <a:pt x="88" y="120"/>
                  <a:pt x="86" y="121"/>
                </a:cubicBezTo>
                <a:cubicBezTo>
                  <a:pt x="85" y="122"/>
                  <a:pt x="84" y="124"/>
                  <a:pt x="84" y="125"/>
                </a:cubicBezTo>
                <a:cubicBezTo>
                  <a:pt x="83" y="126"/>
                  <a:pt x="84" y="127"/>
                  <a:pt x="85" y="127"/>
                </a:cubicBezTo>
                <a:cubicBezTo>
                  <a:pt x="85" y="127"/>
                  <a:pt x="85" y="128"/>
                  <a:pt x="84" y="129"/>
                </a:cubicBezTo>
                <a:cubicBezTo>
                  <a:pt x="84" y="130"/>
                  <a:pt x="83" y="130"/>
                  <a:pt x="83" y="131"/>
                </a:cubicBezTo>
                <a:cubicBezTo>
                  <a:pt x="83" y="131"/>
                  <a:pt x="83" y="132"/>
                  <a:pt x="84" y="13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8" name="Freeform 168"/>
          <p:cNvSpPr>
            <a:spLocks noEditPoints="1"/>
          </p:cNvSpPr>
          <p:nvPr/>
        </p:nvSpPr>
        <p:spPr bwMode="auto">
          <a:xfrm>
            <a:off x="2525115" y="2795219"/>
            <a:ext cx="162376" cy="160815"/>
          </a:xfrm>
          <a:custGeom>
            <a:avLst/>
            <a:gdLst>
              <a:gd name="T0" fmla="*/ 96 w 156"/>
              <a:gd name="T1" fmla="*/ 88 h 156"/>
              <a:gd name="T2" fmla="*/ 31 w 156"/>
              <a:gd name="T3" fmla="*/ 152 h 156"/>
              <a:gd name="T4" fmla="*/ 23 w 156"/>
              <a:gd name="T5" fmla="*/ 156 h 156"/>
              <a:gd name="T6" fmla="*/ 14 w 156"/>
              <a:gd name="T7" fmla="*/ 152 h 156"/>
              <a:gd name="T8" fmla="*/ 4 w 156"/>
              <a:gd name="T9" fmla="*/ 142 h 156"/>
              <a:gd name="T10" fmla="*/ 0 w 156"/>
              <a:gd name="T11" fmla="*/ 133 h 156"/>
              <a:gd name="T12" fmla="*/ 4 w 156"/>
              <a:gd name="T13" fmla="*/ 125 h 156"/>
              <a:gd name="T14" fmla="*/ 68 w 156"/>
              <a:gd name="T15" fmla="*/ 60 h 156"/>
              <a:gd name="T16" fmla="*/ 79 w 156"/>
              <a:gd name="T17" fmla="*/ 77 h 156"/>
              <a:gd name="T18" fmla="*/ 96 w 156"/>
              <a:gd name="T19" fmla="*/ 88 h 156"/>
              <a:gd name="T20" fmla="*/ 33 w 156"/>
              <a:gd name="T21" fmla="*/ 132 h 156"/>
              <a:gd name="T22" fmla="*/ 35 w 156"/>
              <a:gd name="T23" fmla="*/ 127 h 156"/>
              <a:gd name="T24" fmla="*/ 33 w 156"/>
              <a:gd name="T25" fmla="*/ 123 h 156"/>
              <a:gd name="T26" fmla="*/ 29 w 156"/>
              <a:gd name="T27" fmla="*/ 121 h 156"/>
              <a:gd name="T28" fmla="*/ 25 w 156"/>
              <a:gd name="T29" fmla="*/ 123 h 156"/>
              <a:gd name="T30" fmla="*/ 23 w 156"/>
              <a:gd name="T31" fmla="*/ 127 h 156"/>
              <a:gd name="T32" fmla="*/ 25 w 156"/>
              <a:gd name="T33" fmla="*/ 132 h 156"/>
              <a:gd name="T34" fmla="*/ 29 w 156"/>
              <a:gd name="T35" fmla="*/ 133 h 156"/>
              <a:gd name="T36" fmla="*/ 33 w 156"/>
              <a:gd name="T37" fmla="*/ 132 h 156"/>
              <a:gd name="T38" fmla="*/ 156 w 156"/>
              <a:gd name="T39" fmla="*/ 47 h 156"/>
              <a:gd name="T40" fmla="*/ 153 w 156"/>
              <a:gd name="T41" fmla="*/ 57 h 156"/>
              <a:gd name="T42" fmla="*/ 138 w 156"/>
              <a:gd name="T43" fmla="*/ 77 h 156"/>
              <a:gd name="T44" fmla="*/ 113 w 156"/>
              <a:gd name="T45" fmla="*/ 85 h 156"/>
              <a:gd name="T46" fmla="*/ 84 w 156"/>
              <a:gd name="T47" fmla="*/ 73 h 156"/>
              <a:gd name="T48" fmla="*/ 71 w 156"/>
              <a:gd name="T49" fmla="*/ 43 h 156"/>
              <a:gd name="T50" fmla="*/ 84 w 156"/>
              <a:gd name="T51" fmla="*/ 13 h 156"/>
              <a:gd name="T52" fmla="*/ 113 w 156"/>
              <a:gd name="T53" fmla="*/ 0 h 156"/>
              <a:gd name="T54" fmla="*/ 125 w 156"/>
              <a:gd name="T55" fmla="*/ 2 h 156"/>
              <a:gd name="T56" fmla="*/ 135 w 156"/>
              <a:gd name="T57" fmla="*/ 6 h 156"/>
              <a:gd name="T58" fmla="*/ 137 w 156"/>
              <a:gd name="T59" fmla="*/ 9 h 156"/>
              <a:gd name="T60" fmla="*/ 135 w 156"/>
              <a:gd name="T61" fmla="*/ 12 h 156"/>
              <a:gd name="T62" fmla="*/ 107 w 156"/>
              <a:gd name="T63" fmla="*/ 28 h 156"/>
              <a:gd name="T64" fmla="*/ 107 w 156"/>
              <a:gd name="T65" fmla="*/ 49 h 156"/>
              <a:gd name="T66" fmla="*/ 126 w 156"/>
              <a:gd name="T67" fmla="*/ 59 h 156"/>
              <a:gd name="T68" fmla="*/ 133 w 156"/>
              <a:gd name="T69" fmla="*/ 54 h 156"/>
              <a:gd name="T70" fmla="*/ 146 w 156"/>
              <a:gd name="T71" fmla="*/ 47 h 156"/>
              <a:gd name="T72" fmla="*/ 153 w 156"/>
              <a:gd name="T73" fmla="*/ 43 h 156"/>
              <a:gd name="T74" fmla="*/ 155 w 156"/>
              <a:gd name="T75" fmla="*/ 44 h 156"/>
              <a:gd name="T76" fmla="*/ 156 w 156"/>
              <a:gd name="T77" fmla="*/ 47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6" h="156">
                <a:moveTo>
                  <a:pt x="96" y="88"/>
                </a:moveTo>
                <a:cubicBezTo>
                  <a:pt x="31" y="152"/>
                  <a:pt x="31" y="152"/>
                  <a:pt x="31" y="152"/>
                </a:cubicBezTo>
                <a:cubicBezTo>
                  <a:pt x="29" y="155"/>
                  <a:pt x="26" y="156"/>
                  <a:pt x="23" y="156"/>
                </a:cubicBezTo>
                <a:cubicBezTo>
                  <a:pt x="19" y="156"/>
                  <a:pt x="17" y="155"/>
                  <a:pt x="14" y="152"/>
                </a:cubicBezTo>
                <a:cubicBezTo>
                  <a:pt x="4" y="142"/>
                  <a:pt x="4" y="142"/>
                  <a:pt x="4" y="142"/>
                </a:cubicBezTo>
                <a:cubicBezTo>
                  <a:pt x="2" y="140"/>
                  <a:pt x="0" y="137"/>
                  <a:pt x="0" y="133"/>
                </a:cubicBezTo>
                <a:cubicBezTo>
                  <a:pt x="0" y="130"/>
                  <a:pt x="2" y="127"/>
                  <a:pt x="4" y="125"/>
                </a:cubicBezTo>
                <a:cubicBezTo>
                  <a:pt x="68" y="60"/>
                  <a:pt x="68" y="60"/>
                  <a:pt x="68" y="60"/>
                </a:cubicBezTo>
                <a:cubicBezTo>
                  <a:pt x="71" y="67"/>
                  <a:pt x="75" y="72"/>
                  <a:pt x="79" y="77"/>
                </a:cubicBezTo>
                <a:cubicBezTo>
                  <a:pt x="84" y="82"/>
                  <a:pt x="90" y="85"/>
                  <a:pt x="96" y="88"/>
                </a:cubicBezTo>
                <a:close/>
                <a:moveTo>
                  <a:pt x="33" y="132"/>
                </a:moveTo>
                <a:cubicBezTo>
                  <a:pt x="34" y="130"/>
                  <a:pt x="35" y="129"/>
                  <a:pt x="35" y="127"/>
                </a:cubicBezTo>
                <a:cubicBezTo>
                  <a:pt x="35" y="126"/>
                  <a:pt x="34" y="124"/>
                  <a:pt x="33" y="123"/>
                </a:cubicBezTo>
                <a:cubicBezTo>
                  <a:pt x="32" y="122"/>
                  <a:pt x="30" y="121"/>
                  <a:pt x="29" y="121"/>
                </a:cubicBezTo>
                <a:cubicBezTo>
                  <a:pt x="27" y="121"/>
                  <a:pt x="26" y="122"/>
                  <a:pt x="25" y="123"/>
                </a:cubicBezTo>
                <a:cubicBezTo>
                  <a:pt x="23" y="124"/>
                  <a:pt x="23" y="126"/>
                  <a:pt x="23" y="127"/>
                </a:cubicBezTo>
                <a:cubicBezTo>
                  <a:pt x="23" y="129"/>
                  <a:pt x="23" y="130"/>
                  <a:pt x="25" y="132"/>
                </a:cubicBezTo>
                <a:cubicBezTo>
                  <a:pt x="26" y="133"/>
                  <a:pt x="27" y="133"/>
                  <a:pt x="29" y="133"/>
                </a:cubicBezTo>
                <a:cubicBezTo>
                  <a:pt x="30" y="133"/>
                  <a:pt x="32" y="133"/>
                  <a:pt x="33" y="132"/>
                </a:cubicBezTo>
                <a:close/>
                <a:moveTo>
                  <a:pt x="156" y="47"/>
                </a:moveTo>
                <a:cubicBezTo>
                  <a:pt x="156" y="49"/>
                  <a:pt x="155" y="52"/>
                  <a:pt x="153" y="57"/>
                </a:cubicBezTo>
                <a:cubicBezTo>
                  <a:pt x="151" y="65"/>
                  <a:pt x="145" y="72"/>
                  <a:pt x="138" y="77"/>
                </a:cubicBezTo>
                <a:cubicBezTo>
                  <a:pt x="131" y="82"/>
                  <a:pt x="122" y="85"/>
                  <a:pt x="113" y="85"/>
                </a:cubicBezTo>
                <a:cubicBezTo>
                  <a:pt x="102" y="85"/>
                  <a:pt x="92" y="81"/>
                  <a:pt x="84" y="73"/>
                </a:cubicBezTo>
                <a:cubicBezTo>
                  <a:pt x="75" y="64"/>
                  <a:pt x="71" y="54"/>
                  <a:pt x="71" y="43"/>
                </a:cubicBezTo>
                <a:cubicBezTo>
                  <a:pt x="71" y="31"/>
                  <a:pt x="75" y="21"/>
                  <a:pt x="84" y="13"/>
                </a:cubicBezTo>
                <a:cubicBezTo>
                  <a:pt x="92" y="4"/>
                  <a:pt x="102" y="0"/>
                  <a:pt x="113" y="0"/>
                </a:cubicBezTo>
                <a:cubicBezTo>
                  <a:pt x="117" y="0"/>
                  <a:pt x="121" y="1"/>
                  <a:pt x="125" y="2"/>
                </a:cubicBezTo>
                <a:cubicBezTo>
                  <a:pt x="129" y="3"/>
                  <a:pt x="132" y="4"/>
                  <a:pt x="135" y="6"/>
                </a:cubicBezTo>
                <a:cubicBezTo>
                  <a:pt x="136" y="7"/>
                  <a:pt x="137" y="8"/>
                  <a:pt x="137" y="9"/>
                </a:cubicBezTo>
                <a:cubicBezTo>
                  <a:pt x="137" y="10"/>
                  <a:pt x="136" y="11"/>
                  <a:pt x="135" y="12"/>
                </a:cubicBezTo>
                <a:cubicBezTo>
                  <a:pt x="107" y="28"/>
                  <a:pt x="107" y="28"/>
                  <a:pt x="107" y="28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26" y="59"/>
                  <a:pt x="126" y="59"/>
                  <a:pt x="126" y="59"/>
                </a:cubicBezTo>
                <a:cubicBezTo>
                  <a:pt x="126" y="59"/>
                  <a:pt x="128" y="57"/>
                  <a:pt x="133" y="54"/>
                </a:cubicBezTo>
                <a:cubicBezTo>
                  <a:pt x="138" y="51"/>
                  <a:pt x="142" y="49"/>
                  <a:pt x="146" y="47"/>
                </a:cubicBezTo>
                <a:cubicBezTo>
                  <a:pt x="150" y="44"/>
                  <a:pt x="152" y="43"/>
                  <a:pt x="153" y="43"/>
                </a:cubicBezTo>
                <a:cubicBezTo>
                  <a:pt x="154" y="43"/>
                  <a:pt x="154" y="44"/>
                  <a:pt x="155" y="44"/>
                </a:cubicBezTo>
                <a:cubicBezTo>
                  <a:pt x="155" y="45"/>
                  <a:pt x="156" y="46"/>
                  <a:pt x="156" y="4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9" name="Freeform 169"/>
          <p:cNvSpPr>
            <a:spLocks noEditPoints="1"/>
          </p:cNvSpPr>
          <p:nvPr/>
        </p:nvSpPr>
        <p:spPr bwMode="auto">
          <a:xfrm>
            <a:off x="2729646" y="2795219"/>
            <a:ext cx="174866" cy="137395"/>
          </a:xfrm>
          <a:custGeom>
            <a:avLst/>
            <a:gdLst>
              <a:gd name="T0" fmla="*/ 169 w 169"/>
              <a:gd name="T1" fmla="*/ 6 h 133"/>
              <a:gd name="T2" fmla="*/ 169 w 169"/>
              <a:gd name="T3" fmla="*/ 31 h 133"/>
              <a:gd name="T4" fmla="*/ 167 w 169"/>
              <a:gd name="T5" fmla="*/ 35 h 133"/>
              <a:gd name="T6" fmla="*/ 163 w 169"/>
              <a:gd name="T7" fmla="*/ 37 h 133"/>
              <a:gd name="T8" fmla="*/ 6 w 169"/>
              <a:gd name="T9" fmla="*/ 37 h 133"/>
              <a:gd name="T10" fmla="*/ 1 w 169"/>
              <a:gd name="T11" fmla="*/ 35 h 133"/>
              <a:gd name="T12" fmla="*/ 0 w 169"/>
              <a:gd name="T13" fmla="*/ 31 h 133"/>
              <a:gd name="T14" fmla="*/ 0 w 169"/>
              <a:gd name="T15" fmla="*/ 6 h 133"/>
              <a:gd name="T16" fmla="*/ 1 w 169"/>
              <a:gd name="T17" fmla="*/ 2 h 133"/>
              <a:gd name="T18" fmla="*/ 6 w 169"/>
              <a:gd name="T19" fmla="*/ 0 h 133"/>
              <a:gd name="T20" fmla="*/ 163 w 169"/>
              <a:gd name="T21" fmla="*/ 0 h 133"/>
              <a:gd name="T22" fmla="*/ 167 w 169"/>
              <a:gd name="T23" fmla="*/ 2 h 133"/>
              <a:gd name="T24" fmla="*/ 169 w 169"/>
              <a:gd name="T25" fmla="*/ 6 h 133"/>
              <a:gd name="T26" fmla="*/ 169 w 169"/>
              <a:gd name="T27" fmla="*/ 55 h 133"/>
              <a:gd name="T28" fmla="*/ 169 w 169"/>
              <a:gd name="T29" fmla="*/ 79 h 133"/>
              <a:gd name="T30" fmla="*/ 167 w 169"/>
              <a:gd name="T31" fmla="*/ 83 h 133"/>
              <a:gd name="T32" fmla="*/ 163 w 169"/>
              <a:gd name="T33" fmla="*/ 85 h 133"/>
              <a:gd name="T34" fmla="*/ 6 w 169"/>
              <a:gd name="T35" fmla="*/ 85 h 133"/>
              <a:gd name="T36" fmla="*/ 1 w 169"/>
              <a:gd name="T37" fmla="*/ 83 h 133"/>
              <a:gd name="T38" fmla="*/ 0 w 169"/>
              <a:gd name="T39" fmla="*/ 79 h 133"/>
              <a:gd name="T40" fmla="*/ 0 w 169"/>
              <a:gd name="T41" fmla="*/ 55 h 133"/>
              <a:gd name="T42" fmla="*/ 1 w 169"/>
              <a:gd name="T43" fmla="*/ 51 h 133"/>
              <a:gd name="T44" fmla="*/ 6 w 169"/>
              <a:gd name="T45" fmla="*/ 49 h 133"/>
              <a:gd name="T46" fmla="*/ 163 w 169"/>
              <a:gd name="T47" fmla="*/ 49 h 133"/>
              <a:gd name="T48" fmla="*/ 167 w 169"/>
              <a:gd name="T49" fmla="*/ 51 h 133"/>
              <a:gd name="T50" fmla="*/ 169 w 169"/>
              <a:gd name="T51" fmla="*/ 55 h 133"/>
              <a:gd name="T52" fmla="*/ 169 w 169"/>
              <a:gd name="T53" fmla="*/ 103 h 133"/>
              <a:gd name="T54" fmla="*/ 169 w 169"/>
              <a:gd name="T55" fmla="*/ 127 h 133"/>
              <a:gd name="T56" fmla="*/ 167 w 169"/>
              <a:gd name="T57" fmla="*/ 132 h 133"/>
              <a:gd name="T58" fmla="*/ 163 w 169"/>
              <a:gd name="T59" fmla="*/ 133 h 133"/>
              <a:gd name="T60" fmla="*/ 6 w 169"/>
              <a:gd name="T61" fmla="*/ 133 h 133"/>
              <a:gd name="T62" fmla="*/ 1 w 169"/>
              <a:gd name="T63" fmla="*/ 132 h 133"/>
              <a:gd name="T64" fmla="*/ 0 w 169"/>
              <a:gd name="T65" fmla="*/ 127 h 133"/>
              <a:gd name="T66" fmla="*/ 0 w 169"/>
              <a:gd name="T67" fmla="*/ 103 h 133"/>
              <a:gd name="T68" fmla="*/ 1 w 169"/>
              <a:gd name="T69" fmla="*/ 99 h 133"/>
              <a:gd name="T70" fmla="*/ 6 w 169"/>
              <a:gd name="T71" fmla="*/ 97 h 133"/>
              <a:gd name="T72" fmla="*/ 163 w 169"/>
              <a:gd name="T73" fmla="*/ 97 h 133"/>
              <a:gd name="T74" fmla="*/ 167 w 169"/>
              <a:gd name="T75" fmla="*/ 99 h 133"/>
              <a:gd name="T76" fmla="*/ 169 w 169"/>
              <a:gd name="T77" fmla="*/ 103 h 133"/>
              <a:gd name="T78" fmla="*/ 60 w 169"/>
              <a:gd name="T79" fmla="*/ 73 h 133"/>
              <a:gd name="T80" fmla="*/ 157 w 169"/>
              <a:gd name="T81" fmla="*/ 73 h 133"/>
              <a:gd name="T82" fmla="*/ 157 w 169"/>
              <a:gd name="T83" fmla="*/ 61 h 133"/>
              <a:gd name="T84" fmla="*/ 60 w 169"/>
              <a:gd name="T85" fmla="*/ 61 h 133"/>
              <a:gd name="T86" fmla="*/ 60 w 169"/>
              <a:gd name="T87" fmla="*/ 73 h 133"/>
              <a:gd name="T88" fmla="*/ 96 w 169"/>
              <a:gd name="T89" fmla="*/ 121 h 133"/>
              <a:gd name="T90" fmla="*/ 157 w 169"/>
              <a:gd name="T91" fmla="*/ 121 h 133"/>
              <a:gd name="T92" fmla="*/ 157 w 169"/>
              <a:gd name="T93" fmla="*/ 109 h 133"/>
              <a:gd name="T94" fmla="*/ 96 w 169"/>
              <a:gd name="T95" fmla="*/ 109 h 133"/>
              <a:gd name="T96" fmla="*/ 96 w 169"/>
              <a:gd name="T97" fmla="*/ 121 h 133"/>
              <a:gd name="T98" fmla="*/ 121 w 169"/>
              <a:gd name="T99" fmla="*/ 25 h 133"/>
              <a:gd name="T100" fmla="*/ 157 w 169"/>
              <a:gd name="T101" fmla="*/ 25 h 133"/>
              <a:gd name="T102" fmla="*/ 157 w 169"/>
              <a:gd name="T103" fmla="*/ 12 h 133"/>
              <a:gd name="T104" fmla="*/ 121 w 169"/>
              <a:gd name="T105" fmla="*/ 12 h 133"/>
              <a:gd name="T106" fmla="*/ 121 w 169"/>
              <a:gd name="T107" fmla="*/ 25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69" h="133">
                <a:moveTo>
                  <a:pt x="169" y="6"/>
                </a:moveTo>
                <a:cubicBezTo>
                  <a:pt x="169" y="31"/>
                  <a:pt x="169" y="31"/>
                  <a:pt x="169" y="31"/>
                </a:cubicBezTo>
                <a:cubicBezTo>
                  <a:pt x="169" y="32"/>
                  <a:pt x="168" y="34"/>
                  <a:pt x="167" y="35"/>
                </a:cubicBezTo>
                <a:cubicBezTo>
                  <a:pt x="166" y="36"/>
                  <a:pt x="165" y="37"/>
                  <a:pt x="163" y="37"/>
                </a:cubicBezTo>
                <a:cubicBezTo>
                  <a:pt x="6" y="37"/>
                  <a:pt x="6" y="37"/>
                  <a:pt x="6" y="37"/>
                </a:cubicBezTo>
                <a:cubicBezTo>
                  <a:pt x="4" y="37"/>
                  <a:pt x="3" y="36"/>
                  <a:pt x="1" y="35"/>
                </a:cubicBezTo>
                <a:cubicBezTo>
                  <a:pt x="0" y="34"/>
                  <a:pt x="0" y="32"/>
                  <a:pt x="0" y="31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1" y="2"/>
                </a:cubicBezTo>
                <a:cubicBezTo>
                  <a:pt x="3" y="1"/>
                  <a:pt x="4" y="0"/>
                  <a:pt x="6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65" y="0"/>
                  <a:pt x="166" y="1"/>
                  <a:pt x="167" y="2"/>
                </a:cubicBezTo>
                <a:cubicBezTo>
                  <a:pt x="168" y="3"/>
                  <a:pt x="169" y="5"/>
                  <a:pt x="169" y="6"/>
                </a:cubicBezTo>
                <a:close/>
                <a:moveTo>
                  <a:pt x="169" y="55"/>
                </a:moveTo>
                <a:cubicBezTo>
                  <a:pt x="169" y="79"/>
                  <a:pt x="169" y="79"/>
                  <a:pt x="169" y="79"/>
                </a:cubicBezTo>
                <a:cubicBezTo>
                  <a:pt x="169" y="81"/>
                  <a:pt x="168" y="82"/>
                  <a:pt x="167" y="83"/>
                </a:cubicBezTo>
                <a:cubicBezTo>
                  <a:pt x="166" y="84"/>
                  <a:pt x="165" y="85"/>
                  <a:pt x="163" y="85"/>
                </a:cubicBezTo>
                <a:cubicBezTo>
                  <a:pt x="6" y="85"/>
                  <a:pt x="6" y="85"/>
                  <a:pt x="6" y="85"/>
                </a:cubicBezTo>
                <a:cubicBezTo>
                  <a:pt x="4" y="85"/>
                  <a:pt x="3" y="84"/>
                  <a:pt x="1" y="83"/>
                </a:cubicBezTo>
                <a:cubicBezTo>
                  <a:pt x="0" y="82"/>
                  <a:pt x="0" y="81"/>
                  <a:pt x="0" y="79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3"/>
                  <a:pt x="0" y="52"/>
                  <a:pt x="1" y="51"/>
                </a:cubicBezTo>
                <a:cubicBezTo>
                  <a:pt x="3" y="49"/>
                  <a:pt x="4" y="49"/>
                  <a:pt x="6" y="49"/>
                </a:cubicBezTo>
                <a:cubicBezTo>
                  <a:pt x="163" y="49"/>
                  <a:pt x="163" y="49"/>
                  <a:pt x="163" y="49"/>
                </a:cubicBezTo>
                <a:cubicBezTo>
                  <a:pt x="165" y="49"/>
                  <a:pt x="166" y="49"/>
                  <a:pt x="167" y="51"/>
                </a:cubicBezTo>
                <a:cubicBezTo>
                  <a:pt x="168" y="52"/>
                  <a:pt x="169" y="53"/>
                  <a:pt x="169" y="55"/>
                </a:cubicBezTo>
                <a:close/>
                <a:moveTo>
                  <a:pt x="169" y="103"/>
                </a:moveTo>
                <a:cubicBezTo>
                  <a:pt x="169" y="127"/>
                  <a:pt x="169" y="127"/>
                  <a:pt x="169" y="127"/>
                </a:cubicBezTo>
                <a:cubicBezTo>
                  <a:pt x="169" y="129"/>
                  <a:pt x="168" y="130"/>
                  <a:pt x="167" y="132"/>
                </a:cubicBezTo>
                <a:cubicBezTo>
                  <a:pt x="166" y="133"/>
                  <a:pt x="165" y="133"/>
                  <a:pt x="163" y="133"/>
                </a:cubicBezTo>
                <a:cubicBezTo>
                  <a:pt x="6" y="133"/>
                  <a:pt x="6" y="133"/>
                  <a:pt x="6" y="133"/>
                </a:cubicBezTo>
                <a:cubicBezTo>
                  <a:pt x="4" y="133"/>
                  <a:pt x="3" y="133"/>
                  <a:pt x="1" y="132"/>
                </a:cubicBezTo>
                <a:cubicBezTo>
                  <a:pt x="0" y="130"/>
                  <a:pt x="0" y="129"/>
                  <a:pt x="0" y="127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2"/>
                  <a:pt x="0" y="100"/>
                  <a:pt x="1" y="99"/>
                </a:cubicBezTo>
                <a:cubicBezTo>
                  <a:pt x="3" y="98"/>
                  <a:pt x="4" y="97"/>
                  <a:pt x="6" y="97"/>
                </a:cubicBezTo>
                <a:cubicBezTo>
                  <a:pt x="163" y="97"/>
                  <a:pt x="163" y="97"/>
                  <a:pt x="163" y="97"/>
                </a:cubicBezTo>
                <a:cubicBezTo>
                  <a:pt x="165" y="97"/>
                  <a:pt x="166" y="98"/>
                  <a:pt x="167" y="99"/>
                </a:cubicBezTo>
                <a:cubicBezTo>
                  <a:pt x="168" y="100"/>
                  <a:pt x="169" y="102"/>
                  <a:pt x="169" y="103"/>
                </a:cubicBezTo>
                <a:close/>
                <a:moveTo>
                  <a:pt x="60" y="73"/>
                </a:moveTo>
                <a:cubicBezTo>
                  <a:pt x="157" y="73"/>
                  <a:pt x="157" y="73"/>
                  <a:pt x="157" y="73"/>
                </a:cubicBezTo>
                <a:cubicBezTo>
                  <a:pt x="157" y="61"/>
                  <a:pt x="157" y="61"/>
                  <a:pt x="157" y="61"/>
                </a:cubicBezTo>
                <a:cubicBezTo>
                  <a:pt x="60" y="61"/>
                  <a:pt x="60" y="61"/>
                  <a:pt x="60" y="61"/>
                </a:cubicBezTo>
                <a:lnTo>
                  <a:pt x="60" y="73"/>
                </a:lnTo>
                <a:close/>
                <a:moveTo>
                  <a:pt x="96" y="121"/>
                </a:moveTo>
                <a:cubicBezTo>
                  <a:pt x="157" y="121"/>
                  <a:pt x="157" y="121"/>
                  <a:pt x="157" y="121"/>
                </a:cubicBezTo>
                <a:cubicBezTo>
                  <a:pt x="157" y="109"/>
                  <a:pt x="157" y="109"/>
                  <a:pt x="157" y="109"/>
                </a:cubicBezTo>
                <a:cubicBezTo>
                  <a:pt x="96" y="109"/>
                  <a:pt x="96" y="109"/>
                  <a:pt x="96" y="109"/>
                </a:cubicBezTo>
                <a:lnTo>
                  <a:pt x="96" y="121"/>
                </a:lnTo>
                <a:close/>
                <a:moveTo>
                  <a:pt x="121" y="25"/>
                </a:moveTo>
                <a:cubicBezTo>
                  <a:pt x="157" y="25"/>
                  <a:pt x="157" y="25"/>
                  <a:pt x="157" y="25"/>
                </a:cubicBezTo>
                <a:cubicBezTo>
                  <a:pt x="157" y="12"/>
                  <a:pt x="157" y="12"/>
                  <a:pt x="157" y="12"/>
                </a:cubicBezTo>
                <a:cubicBezTo>
                  <a:pt x="121" y="12"/>
                  <a:pt x="121" y="12"/>
                  <a:pt x="121" y="12"/>
                </a:cubicBezTo>
                <a:lnTo>
                  <a:pt x="121" y="2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Freeform 170"/>
          <p:cNvSpPr>
            <a:spLocks/>
          </p:cNvSpPr>
          <p:nvPr/>
        </p:nvSpPr>
        <p:spPr bwMode="auto">
          <a:xfrm>
            <a:off x="2946667" y="2807708"/>
            <a:ext cx="138956" cy="138956"/>
          </a:xfrm>
          <a:custGeom>
            <a:avLst/>
            <a:gdLst>
              <a:gd name="T0" fmla="*/ 133 w 135"/>
              <a:gd name="T1" fmla="*/ 4 h 134"/>
              <a:gd name="T2" fmla="*/ 132 w 135"/>
              <a:gd name="T3" fmla="*/ 11 h 134"/>
              <a:gd name="T4" fmla="*/ 86 w 135"/>
              <a:gd name="T5" fmla="*/ 57 h 134"/>
              <a:gd name="T6" fmla="*/ 86 w 135"/>
              <a:gd name="T7" fmla="*/ 128 h 134"/>
              <a:gd name="T8" fmla="*/ 82 w 135"/>
              <a:gd name="T9" fmla="*/ 133 h 134"/>
              <a:gd name="T10" fmla="*/ 80 w 135"/>
              <a:gd name="T11" fmla="*/ 134 h 134"/>
              <a:gd name="T12" fmla="*/ 75 w 135"/>
              <a:gd name="T13" fmla="*/ 132 h 134"/>
              <a:gd name="T14" fmla="*/ 51 w 135"/>
              <a:gd name="T15" fmla="*/ 108 h 134"/>
              <a:gd name="T16" fmla="*/ 49 w 135"/>
              <a:gd name="T17" fmla="*/ 103 h 134"/>
              <a:gd name="T18" fmla="*/ 49 w 135"/>
              <a:gd name="T19" fmla="*/ 57 h 134"/>
              <a:gd name="T20" fmla="*/ 3 w 135"/>
              <a:gd name="T21" fmla="*/ 11 h 134"/>
              <a:gd name="T22" fmla="*/ 1 w 135"/>
              <a:gd name="T23" fmla="*/ 4 h 134"/>
              <a:gd name="T24" fmla="*/ 7 w 135"/>
              <a:gd name="T25" fmla="*/ 0 h 134"/>
              <a:gd name="T26" fmla="*/ 128 w 135"/>
              <a:gd name="T27" fmla="*/ 0 h 134"/>
              <a:gd name="T28" fmla="*/ 133 w 135"/>
              <a:gd name="T29" fmla="*/ 4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35" h="134">
                <a:moveTo>
                  <a:pt x="133" y="4"/>
                </a:moveTo>
                <a:cubicBezTo>
                  <a:pt x="135" y="7"/>
                  <a:pt x="134" y="9"/>
                  <a:pt x="132" y="11"/>
                </a:cubicBezTo>
                <a:cubicBezTo>
                  <a:pt x="86" y="57"/>
                  <a:pt x="86" y="57"/>
                  <a:pt x="86" y="57"/>
                </a:cubicBezTo>
                <a:cubicBezTo>
                  <a:pt x="86" y="128"/>
                  <a:pt x="86" y="128"/>
                  <a:pt x="86" y="128"/>
                </a:cubicBezTo>
                <a:cubicBezTo>
                  <a:pt x="86" y="130"/>
                  <a:pt x="84" y="132"/>
                  <a:pt x="82" y="133"/>
                </a:cubicBezTo>
                <a:cubicBezTo>
                  <a:pt x="81" y="133"/>
                  <a:pt x="80" y="134"/>
                  <a:pt x="80" y="134"/>
                </a:cubicBezTo>
                <a:cubicBezTo>
                  <a:pt x="78" y="134"/>
                  <a:pt x="76" y="133"/>
                  <a:pt x="75" y="132"/>
                </a:cubicBezTo>
                <a:cubicBezTo>
                  <a:pt x="51" y="108"/>
                  <a:pt x="51" y="108"/>
                  <a:pt x="51" y="108"/>
                </a:cubicBezTo>
                <a:cubicBezTo>
                  <a:pt x="50" y="106"/>
                  <a:pt x="49" y="105"/>
                  <a:pt x="49" y="103"/>
                </a:cubicBezTo>
                <a:cubicBezTo>
                  <a:pt x="49" y="57"/>
                  <a:pt x="49" y="57"/>
                  <a:pt x="49" y="57"/>
                </a:cubicBezTo>
                <a:cubicBezTo>
                  <a:pt x="3" y="11"/>
                  <a:pt x="3" y="11"/>
                  <a:pt x="3" y="11"/>
                </a:cubicBezTo>
                <a:cubicBezTo>
                  <a:pt x="1" y="9"/>
                  <a:pt x="0" y="7"/>
                  <a:pt x="1" y="4"/>
                </a:cubicBezTo>
                <a:cubicBezTo>
                  <a:pt x="2" y="2"/>
                  <a:pt x="4" y="0"/>
                  <a:pt x="7" y="0"/>
                </a:cubicBezTo>
                <a:cubicBezTo>
                  <a:pt x="128" y="0"/>
                  <a:pt x="128" y="0"/>
                  <a:pt x="128" y="0"/>
                </a:cubicBezTo>
                <a:cubicBezTo>
                  <a:pt x="131" y="0"/>
                  <a:pt x="132" y="2"/>
                  <a:pt x="133" y="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" name="Freeform 171"/>
          <p:cNvSpPr>
            <a:spLocks noEditPoints="1"/>
          </p:cNvSpPr>
          <p:nvPr/>
        </p:nvSpPr>
        <p:spPr bwMode="auto">
          <a:xfrm>
            <a:off x="3127779" y="2782728"/>
            <a:ext cx="174866" cy="149885"/>
          </a:xfrm>
          <a:custGeom>
            <a:avLst/>
            <a:gdLst>
              <a:gd name="T0" fmla="*/ 169 w 169"/>
              <a:gd name="T1" fmla="*/ 40 h 145"/>
              <a:gd name="T2" fmla="*/ 169 w 169"/>
              <a:gd name="T3" fmla="*/ 76 h 145"/>
              <a:gd name="T4" fmla="*/ 0 w 169"/>
              <a:gd name="T5" fmla="*/ 76 h 145"/>
              <a:gd name="T6" fmla="*/ 0 w 169"/>
              <a:gd name="T7" fmla="*/ 40 h 145"/>
              <a:gd name="T8" fmla="*/ 4 w 169"/>
              <a:gd name="T9" fmla="*/ 29 h 145"/>
              <a:gd name="T10" fmla="*/ 15 w 169"/>
              <a:gd name="T11" fmla="*/ 24 h 145"/>
              <a:gd name="T12" fmla="*/ 48 w 169"/>
              <a:gd name="T13" fmla="*/ 24 h 145"/>
              <a:gd name="T14" fmla="*/ 48 w 169"/>
              <a:gd name="T15" fmla="*/ 9 h 145"/>
              <a:gd name="T16" fmla="*/ 51 w 169"/>
              <a:gd name="T17" fmla="*/ 3 h 145"/>
              <a:gd name="T18" fmla="*/ 57 w 169"/>
              <a:gd name="T19" fmla="*/ 0 h 145"/>
              <a:gd name="T20" fmla="*/ 112 w 169"/>
              <a:gd name="T21" fmla="*/ 0 h 145"/>
              <a:gd name="T22" fmla="*/ 118 w 169"/>
              <a:gd name="T23" fmla="*/ 3 h 145"/>
              <a:gd name="T24" fmla="*/ 121 w 169"/>
              <a:gd name="T25" fmla="*/ 9 h 145"/>
              <a:gd name="T26" fmla="*/ 121 w 169"/>
              <a:gd name="T27" fmla="*/ 24 h 145"/>
              <a:gd name="T28" fmla="*/ 154 w 169"/>
              <a:gd name="T29" fmla="*/ 24 h 145"/>
              <a:gd name="T30" fmla="*/ 165 w 169"/>
              <a:gd name="T31" fmla="*/ 29 h 145"/>
              <a:gd name="T32" fmla="*/ 169 w 169"/>
              <a:gd name="T33" fmla="*/ 40 h 145"/>
              <a:gd name="T34" fmla="*/ 169 w 169"/>
              <a:gd name="T35" fmla="*/ 85 h 145"/>
              <a:gd name="T36" fmla="*/ 169 w 169"/>
              <a:gd name="T37" fmla="*/ 130 h 145"/>
              <a:gd name="T38" fmla="*/ 165 w 169"/>
              <a:gd name="T39" fmla="*/ 141 h 145"/>
              <a:gd name="T40" fmla="*/ 154 w 169"/>
              <a:gd name="T41" fmla="*/ 145 h 145"/>
              <a:gd name="T42" fmla="*/ 15 w 169"/>
              <a:gd name="T43" fmla="*/ 145 h 145"/>
              <a:gd name="T44" fmla="*/ 4 w 169"/>
              <a:gd name="T45" fmla="*/ 141 h 145"/>
              <a:gd name="T46" fmla="*/ 0 w 169"/>
              <a:gd name="T47" fmla="*/ 130 h 145"/>
              <a:gd name="T48" fmla="*/ 0 w 169"/>
              <a:gd name="T49" fmla="*/ 85 h 145"/>
              <a:gd name="T50" fmla="*/ 63 w 169"/>
              <a:gd name="T51" fmla="*/ 85 h 145"/>
              <a:gd name="T52" fmla="*/ 63 w 169"/>
              <a:gd name="T53" fmla="*/ 100 h 145"/>
              <a:gd name="T54" fmla="*/ 65 w 169"/>
              <a:gd name="T55" fmla="*/ 104 h 145"/>
              <a:gd name="T56" fmla="*/ 69 w 169"/>
              <a:gd name="T57" fmla="*/ 106 h 145"/>
              <a:gd name="T58" fmla="*/ 100 w 169"/>
              <a:gd name="T59" fmla="*/ 106 h 145"/>
              <a:gd name="T60" fmla="*/ 104 w 169"/>
              <a:gd name="T61" fmla="*/ 104 h 145"/>
              <a:gd name="T62" fmla="*/ 106 w 169"/>
              <a:gd name="T63" fmla="*/ 100 h 145"/>
              <a:gd name="T64" fmla="*/ 106 w 169"/>
              <a:gd name="T65" fmla="*/ 85 h 145"/>
              <a:gd name="T66" fmla="*/ 169 w 169"/>
              <a:gd name="T67" fmla="*/ 85 h 145"/>
              <a:gd name="T68" fmla="*/ 60 w 169"/>
              <a:gd name="T69" fmla="*/ 24 h 145"/>
              <a:gd name="T70" fmla="*/ 109 w 169"/>
              <a:gd name="T71" fmla="*/ 24 h 145"/>
              <a:gd name="T72" fmla="*/ 109 w 169"/>
              <a:gd name="T73" fmla="*/ 12 h 145"/>
              <a:gd name="T74" fmla="*/ 60 w 169"/>
              <a:gd name="T75" fmla="*/ 12 h 145"/>
              <a:gd name="T76" fmla="*/ 60 w 169"/>
              <a:gd name="T77" fmla="*/ 24 h 145"/>
              <a:gd name="T78" fmla="*/ 97 w 169"/>
              <a:gd name="T79" fmla="*/ 85 h 145"/>
              <a:gd name="T80" fmla="*/ 97 w 169"/>
              <a:gd name="T81" fmla="*/ 97 h 145"/>
              <a:gd name="T82" fmla="*/ 72 w 169"/>
              <a:gd name="T83" fmla="*/ 97 h 145"/>
              <a:gd name="T84" fmla="*/ 72 w 169"/>
              <a:gd name="T85" fmla="*/ 85 h 145"/>
              <a:gd name="T86" fmla="*/ 97 w 169"/>
              <a:gd name="T87" fmla="*/ 85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9" h="145">
                <a:moveTo>
                  <a:pt x="169" y="40"/>
                </a:moveTo>
                <a:cubicBezTo>
                  <a:pt x="169" y="76"/>
                  <a:pt x="169" y="76"/>
                  <a:pt x="169" y="76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5"/>
                  <a:pt x="1" y="32"/>
                  <a:pt x="4" y="29"/>
                </a:cubicBezTo>
                <a:cubicBezTo>
                  <a:pt x="7" y="26"/>
                  <a:pt x="11" y="24"/>
                  <a:pt x="15" y="24"/>
                </a:cubicBezTo>
                <a:cubicBezTo>
                  <a:pt x="48" y="24"/>
                  <a:pt x="48" y="24"/>
                  <a:pt x="48" y="24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7"/>
                  <a:pt x="49" y="5"/>
                  <a:pt x="51" y="3"/>
                </a:cubicBezTo>
                <a:cubicBezTo>
                  <a:pt x="53" y="1"/>
                  <a:pt x="55" y="0"/>
                  <a:pt x="57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4" y="0"/>
                  <a:pt x="116" y="1"/>
                  <a:pt x="118" y="3"/>
                </a:cubicBezTo>
                <a:cubicBezTo>
                  <a:pt x="120" y="5"/>
                  <a:pt x="121" y="7"/>
                  <a:pt x="121" y="9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54" y="24"/>
                  <a:pt x="154" y="24"/>
                  <a:pt x="154" y="24"/>
                </a:cubicBezTo>
                <a:cubicBezTo>
                  <a:pt x="158" y="24"/>
                  <a:pt x="162" y="26"/>
                  <a:pt x="165" y="29"/>
                </a:cubicBezTo>
                <a:cubicBezTo>
                  <a:pt x="168" y="32"/>
                  <a:pt x="169" y="35"/>
                  <a:pt x="169" y="40"/>
                </a:cubicBezTo>
                <a:close/>
                <a:moveTo>
                  <a:pt x="169" y="85"/>
                </a:moveTo>
                <a:cubicBezTo>
                  <a:pt x="169" y="130"/>
                  <a:pt x="169" y="130"/>
                  <a:pt x="169" y="130"/>
                </a:cubicBezTo>
                <a:cubicBezTo>
                  <a:pt x="169" y="134"/>
                  <a:pt x="168" y="138"/>
                  <a:pt x="165" y="141"/>
                </a:cubicBezTo>
                <a:cubicBezTo>
                  <a:pt x="162" y="144"/>
                  <a:pt x="158" y="145"/>
                  <a:pt x="154" y="145"/>
                </a:cubicBezTo>
                <a:cubicBezTo>
                  <a:pt x="15" y="145"/>
                  <a:pt x="15" y="145"/>
                  <a:pt x="15" y="145"/>
                </a:cubicBezTo>
                <a:cubicBezTo>
                  <a:pt x="11" y="145"/>
                  <a:pt x="7" y="144"/>
                  <a:pt x="4" y="141"/>
                </a:cubicBezTo>
                <a:cubicBezTo>
                  <a:pt x="1" y="138"/>
                  <a:pt x="0" y="134"/>
                  <a:pt x="0" y="130"/>
                </a:cubicBezTo>
                <a:cubicBezTo>
                  <a:pt x="0" y="85"/>
                  <a:pt x="0" y="85"/>
                  <a:pt x="0" y="85"/>
                </a:cubicBezTo>
                <a:cubicBezTo>
                  <a:pt x="63" y="85"/>
                  <a:pt x="63" y="85"/>
                  <a:pt x="63" y="85"/>
                </a:cubicBezTo>
                <a:cubicBezTo>
                  <a:pt x="63" y="100"/>
                  <a:pt x="63" y="100"/>
                  <a:pt x="63" y="100"/>
                </a:cubicBezTo>
                <a:cubicBezTo>
                  <a:pt x="63" y="102"/>
                  <a:pt x="64" y="103"/>
                  <a:pt x="65" y="104"/>
                </a:cubicBezTo>
                <a:cubicBezTo>
                  <a:pt x="66" y="106"/>
                  <a:pt x="68" y="106"/>
                  <a:pt x="69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1" y="106"/>
                  <a:pt x="103" y="106"/>
                  <a:pt x="104" y="104"/>
                </a:cubicBezTo>
                <a:cubicBezTo>
                  <a:pt x="105" y="103"/>
                  <a:pt x="106" y="102"/>
                  <a:pt x="106" y="100"/>
                </a:cubicBezTo>
                <a:cubicBezTo>
                  <a:pt x="106" y="85"/>
                  <a:pt x="106" y="85"/>
                  <a:pt x="106" y="85"/>
                </a:cubicBezTo>
                <a:lnTo>
                  <a:pt x="169" y="85"/>
                </a:lnTo>
                <a:close/>
                <a:moveTo>
                  <a:pt x="60" y="24"/>
                </a:moveTo>
                <a:cubicBezTo>
                  <a:pt x="109" y="24"/>
                  <a:pt x="109" y="24"/>
                  <a:pt x="109" y="24"/>
                </a:cubicBezTo>
                <a:cubicBezTo>
                  <a:pt x="109" y="12"/>
                  <a:pt x="109" y="12"/>
                  <a:pt x="109" y="12"/>
                </a:cubicBezTo>
                <a:cubicBezTo>
                  <a:pt x="60" y="12"/>
                  <a:pt x="60" y="12"/>
                  <a:pt x="60" y="12"/>
                </a:cubicBezTo>
                <a:lnTo>
                  <a:pt x="60" y="24"/>
                </a:lnTo>
                <a:close/>
                <a:moveTo>
                  <a:pt x="97" y="85"/>
                </a:moveTo>
                <a:cubicBezTo>
                  <a:pt x="97" y="97"/>
                  <a:pt x="97" y="97"/>
                  <a:pt x="97" y="97"/>
                </a:cubicBezTo>
                <a:cubicBezTo>
                  <a:pt x="72" y="97"/>
                  <a:pt x="72" y="97"/>
                  <a:pt x="72" y="97"/>
                </a:cubicBezTo>
                <a:cubicBezTo>
                  <a:pt x="72" y="85"/>
                  <a:pt x="72" y="85"/>
                  <a:pt x="72" y="85"/>
                </a:cubicBezTo>
                <a:lnTo>
                  <a:pt x="97" y="8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" name="Freeform 172"/>
          <p:cNvSpPr>
            <a:spLocks/>
          </p:cNvSpPr>
          <p:nvPr/>
        </p:nvSpPr>
        <p:spPr bwMode="auto">
          <a:xfrm>
            <a:off x="3344803" y="2795219"/>
            <a:ext cx="149885" cy="151447"/>
          </a:xfrm>
          <a:custGeom>
            <a:avLst/>
            <a:gdLst>
              <a:gd name="T0" fmla="*/ 121 w 145"/>
              <a:gd name="T1" fmla="*/ 39 h 146"/>
              <a:gd name="T2" fmla="*/ 88 w 145"/>
              <a:gd name="T3" fmla="*/ 73 h 146"/>
              <a:gd name="T4" fmla="*/ 121 w 145"/>
              <a:gd name="T5" fmla="*/ 107 h 146"/>
              <a:gd name="T6" fmla="*/ 135 w 145"/>
              <a:gd name="T7" fmla="*/ 93 h 146"/>
              <a:gd name="T8" fmla="*/ 142 w 145"/>
              <a:gd name="T9" fmla="*/ 92 h 146"/>
              <a:gd name="T10" fmla="*/ 145 w 145"/>
              <a:gd name="T11" fmla="*/ 97 h 146"/>
              <a:gd name="T12" fmla="*/ 145 w 145"/>
              <a:gd name="T13" fmla="*/ 140 h 146"/>
              <a:gd name="T14" fmla="*/ 143 w 145"/>
              <a:gd name="T15" fmla="*/ 144 h 146"/>
              <a:gd name="T16" fmla="*/ 139 w 145"/>
              <a:gd name="T17" fmla="*/ 146 h 146"/>
              <a:gd name="T18" fmla="*/ 97 w 145"/>
              <a:gd name="T19" fmla="*/ 146 h 146"/>
              <a:gd name="T20" fmla="*/ 91 w 145"/>
              <a:gd name="T21" fmla="*/ 142 h 146"/>
              <a:gd name="T22" fmla="*/ 93 w 145"/>
              <a:gd name="T23" fmla="*/ 135 h 146"/>
              <a:gd name="T24" fmla="*/ 106 w 145"/>
              <a:gd name="T25" fmla="*/ 122 h 146"/>
              <a:gd name="T26" fmla="*/ 73 w 145"/>
              <a:gd name="T27" fmla="*/ 88 h 146"/>
              <a:gd name="T28" fmla="*/ 39 w 145"/>
              <a:gd name="T29" fmla="*/ 122 h 146"/>
              <a:gd name="T30" fmla="*/ 53 w 145"/>
              <a:gd name="T31" fmla="*/ 135 h 146"/>
              <a:gd name="T32" fmla="*/ 54 w 145"/>
              <a:gd name="T33" fmla="*/ 142 h 146"/>
              <a:gd name="T34" fmla="*/ 48 w 145"/>
              <a:gd name="T35" fmla="*/ 146 h 146"/>
              <a:gd name="T36" fmla="*/ 6 w 145"/>
              <a:gd name="T37" fmla="*/ 146 h 146"/>
              <a:gd name="T38" fmla="*/ 2 w 145"/>
              <a:gd name="T39" fmla="*/ 144 h 146"/>
              <a:gd name="T40" fmla="*/ 0 w 145"/>
              <a:gd name="T41" fmla="*/ 140 h 146"/>
              <a:gd name="T42" fmla="*/ 0 w 145"/>
              <a:gd name="T43" fmla="*/ 97 h 146"/>
              <a:gd name="T44" fmla="*/ 4 w 145"/>
              <a:gd name="T45" fmla="*/ 92 h 146"/>
              <a:gd name="T46" fmla="*/ 10 w 145"/>
              <a:gd name="T47" fmla="*/ 93 h 146"/>
              <a:gd name="T48" fmla="*/ 24 w 145"/>
              <a:gd name="T49" fmla="*/ 107 h 146"/>
              <a:gd name="T50" fmla="*/ 57 w 145"/>
              <a:gd name="T51" fmla="*/ 73 h 146"/>
              <a:gd name="T52" fmla="*/ 24 w 145"/>
              <a:gd name="T53" fmla="*/ 39 h 146"/>
              <a:gd name="T54" fmla="*/ 10 w 145"/>
              <a:gd name="T55" fmla="*/ 53 h 146"/>
              <a:gd name="T56" fmla="*/ 6 w 145"/>
              <a:gd name="T57" fmla="*/ 55 h 146"/>
              <a:gd name="T58" fmla="*/ 4 w 145"/>
              <a:gd name="T59" fmla="*/ 54 h 146"/>
              <a:gd name="T60" fmla="*/ 0 w 145"/>
              <a:gd name="T61" fmla="*/ 49 h 146"/>
              <a:gd name="T62" fmla="*/ 0 w 145"/>
              <a:gd name="T63" fmla="*/ 6 h 146"/>
              <a:gd name="T64" fmla="*/ 2 w 145"/>
              <a:gd name="T65" fmla="*/ 2 h 146"/>
              <a:gd name="T66" fmla="*/ 6 w 145"/>
              <a:gd name="T67" fmla="*/ 0 h 146"/>
              <a:gd name="T68" fmla="*/ 48 w 145"/>
              <a:gd name="T69" fmla="*/ 0 h 146"/>
              <a:gd name="T70" fmla="*/ 54 w 145"/>
              <a:gd name="T71" fmla="*/ 4 h 146"/>
              <a:gd name="T72" fmla="*/ 53 w 145"/>
              <a:gd name="T73" fmla="*/ 11 h 146"/>
              <a:gd name="T74" fmla="*/ 39 w 145"/>
              <a:gd name="T75" fmla="*/ 24 h 146"/>
              <a:gd name="T76" fmla="*/ 73 w 145"/>
              <a:gd name="T77" fmla="*/ 58 h 146"/>
              <a:gd name="T78" fmla="*/ 106 w 145"/>
              <a:gd name="T79" fmla="*/ 24 h 146"/>
              <a:gd name="T80" fmla="*/ 93 w 145"/>
              <a:gd name="T81" fmla="*/ 11 h 146"/>
              <a:gd name="T82" fmla="*/ 91 w 145"/>
              <a:gd name="T83" fmla="*/ 4 h 146"/>
              <a:gd name="T84" fmla="*/ 97 w 145"/>
              <a:gd name="T85" fmla="*/ 0 h 146"/>
              <a:gd name="T86" fmla="*/ 139 w 145"/>
              <a:gd name="T87" fmla="*/ 0 h 146"/>
              <a:gd name="T88" fmla="*/ 143 w 145"/>
              <a:gd name="T89" fmla="*/ 2 h 146"/>
              <a:gd name="T90" fmla="*/ 145 w 145"/>
              <a:gd name="T91" fmla="*/ 6 h 146"/>
              <a:gd name="T92" fmla="*/ 145 w 145"/>
              <a:gd name="T93" fmla="*/ 49 h 146"/>
              <a:gd name="T94" fmla="*/ 142 w 145"/>
              <a:gd name="T95" fmla="*/ 54 h 146"/>
              <a:gd name="T96" fmla="*/ 139 w 145"/>
              <a:gd name="T97" fmla="*/ 55 h 146"/>
              <a:gd name="T98" fmla="*/ 135 w 145"/>
              <a:gd name="T99" fmla="*/ 53 h 146"/>
              <a:gd name="T100" fmla="*/ 121 w 145"/>
              <a:gd name="T101" fmla="*/ 3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5" h="146">
                <a:moveTo>
                  <a:pt x="121" y="39"/>
                </a:moveTo>
                <a:cubicBezTo>
                  <a:pt x="88" y="73"/>
                  <a:pt x="88" y="73"/>
                  <a:pt x="88" y="73"/>
                </a:cubicBezTo>
                <a:cubicBezTo>
                  <a:pt x="121" y="107"/>
                  <a:pt x="121" y="107"/>
                  <a:pt x="121" y="107"/>
                </a:cubicBezTo>
                <a:cubicBezTo>
                  <a:pt x="135" y="93"/>
                  <a:pt x="135" y="93"/>
                  <a:pt x="135" y="93"/>
                </a:cubicBezTo>
                <a:cubicBezTo>
                  <a:pt x="137" y="91"/>
                  <a:pt x="139" y="90"/>
                  <a:pt x="142" y="92"/>
                </a:cubicBezTo>
                <a:cubicBezTo>
                  <a:pt x="144" y="93"/>
                  <a:pt x="145" y="94"/>
                  <a:pt x="145" y="97"/>
                </a:cubicBezTo>
                <a:cubicBezTo>
                  <a:pt x="145" y="140"/>
                  <a:pt x="145" y="140"/>
                  <a:pt x="145" y="140"/>
                </a:cubicBezTo>
                <a:cubicBezTo>
                  <a:pt x="145" y="141"/>
                  <a:pt x="145" y="143"/>
                  <a:pt x="143" y="144"/>
                </a:cubicBezTo>
                <a:cubicBezTo>
                  <a:pt x="142" y="145"/>
                  <a:pt x="141" y="146"/>
                  <a:pt x="139" y="146"/>
                </a:cubicBezTo>
                <a:cubicBezTo>
                  <a:pt x="97" y="146"/>
                  <a:pt x="97" y="146"/>
                  <a:pt x="97" y="146"/>
                </a:cubicBezTo>
                <a:cubicBezTo>
                  <a:pt x="94" y="146"/>
                  <a:pt x="92" y="144"/>
                  <a:pt x="91" y="142"/>
                </a:cubicBezTo>
                <a:cubicBezTo>
                  <a:pt x="90" y="139"/>
                  <a:pt x="91" y="137"/>
                  <a:pt x="93" y="135"/>
                </a:cubicBezTo>
                <a:cubicBezTo>
                  <a:pt x="106" y="122"/>
                  <a:pt x="106" y="122"/>
                  <a:pt x="106" y="122"/>
                </a:cubicBezTo>
                <a:cubicBezTo>
                  <a:pt x="73" y="88"/>
                  <a:pt x="73" y="88"/>
                  <a:pt x="73" y="88"/>
                </a:cubicBezTo>
                <a:cubicBezTo>
                  <a:pt x="39" y="122"/>
                  <a:pt x="39" y="122"/>
                  <a:pt x="39" y="122"/>
                </a:cubicBezTo>
                <a:cubicBezTo>
                  <a:pt x="53" y="135"/>
                  <a:pt x="53" y="135"/>
                  <a:pt x="53" y="135"/>
                </a:cubicBezTo>
                <a:cubicBezTo>
                  <a:pt x="55" y="137"/>
                  <a:pt x="55" y="139"/>
                  <a:pt x="54" y="142"/>
                </a:cubicBezTo>
                <a:cubicBezTo>
                  <a:pt x="53" y="144"/>
                  <a:pt x="51" y="146"/>
                  <a:pt x="48" y="146"/>
                </a:cubicBezTo>
                <a:cubicBezTo>
                  <a:pt x="6" y="146"/>
                  <a:pt x="6" y="146"/>
                  <a:pt x="6" y="146"/>
                </a:cubicBezTo>
                <a:cubicBezTo>
                  <a:pt x="4" y="146"/>
                  <a:pt x="3" y="145"/>
                  <a:pt x="2" y="144"/>
                </a:cubicBezTo>
                <a:cubicBezTo>
                  <a:pt x="1" y="143"/>
                  <a:pt x="0" y="141"/>
                  <a:pt x="0" y="140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4"/>
                  <a:pt x="1" y="93"/>
                  <a:pt x="4" y="92"/>
                </a:cubicBezTo>
                <a:cubicBezTo>
                  <a:pt x="6" y="90"/>
                  <a:pt x="8" y="91"/>
                  <a:pt x="10" y="93"/>
                </a:cubicBezTo>
                <a:cubicBezTo>
                  <a:pt x="24" y="107"/>
                  <a:pt x="24" y="107"/>
                  <a:pt x="24" y="107"/>
                </a:cubicBezTo>
                <a:cubicBezTo>
                  <a:pt x="57" y="73"/>
                  <a:pt x="57" y="73"/>
                  <a:pt x="57" y="73"/>
                </a:cubicBezTo>
                <a:cubicBezTo>
                  <a:pt x="24" y="39"/>
                  <a:pt x="24" y="39"/>
                  <a:pt x="24" y="39"/>
                </a:cubicBezTo>
                <a:cubicBezTo>
                  <a:pt x="10" y="53"/>
                  <a:pt x="10" y="53"/>
                  <a:pt x="10" y="53"/>
                </a:cubicBezTo>
                <a:cubicBezTo>
                  <a:pt x="9" y="54"/>
                  <a:pt x="8" y="55"/>
                  <a:pt x="6" y="55"/>
                </a:cubicBezTo>
                <a:cubicBezTo>
                  <a:pt x="5" y="55"/>
                  <a:pt x="5" y="55"/>
                  <a:pt x="4" y="54"/>
                </a:cubicBezTo>
                <a:cubicBezTo>
                  <a:pt x="1" y="53"/>
                  <a:pt x="0" y="51"/>
                  <a:pt x="0" y="49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1" y="3"/>
                  <a:pt x="2" y="2"/>
                </a:cubicBezTo>
                <a:cubicBezTo>
                  <a:pt x="3" y="1"/>
                  <a:pt x="4" y="0"/>
                  <a:pt x="6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51" y="0"/>
                  <a:pt x="53" y="2"/>
                  <a:pt x="54" y="4"/>
                </a:cubicBezTo>
                <a:cubicBezTo>
                  <a:pt x="55" y="7"/>
                  <a:pt x="55" y="9"/>
                  <a:pt x="53" y="11"/>
                </a:cubicBezTo>
                <a:cubicBezTo>
                  <a:pt x="39" y="24"/>
                  <a:pt x="39" y="24"/>
                  <a:pt x="39" y="24"/>
                </a:cubicBezTo>
                <a:cubicBezTo>
                  <a:pt x="73" y="58"/>
                  <a:pt x="73" y="58"/>
                  <a:pt x="73" y="58"/>
                </a:cubicBezTo>
                <a:cubicBezTo>
                  <a:pt x="106" y="24"/>
                  <a:pt x="106" y="24"/>
                  <a:pt x="106" y="24"/>
                </a:cubicBezTo>
                <a:cubicBezTo>
                  <a:pt x="93" y="11"/>
                  <a:pt x="93" y="11"/>
                  <a:pt x="93" y="11"/>
                </a:cubicBezTo>
                <a:cubicBezTo>
                  <a:pt x="91" y="9"/>
                  <a:pt x="90" y="7"/>
                  <a:pt x="91" y="4"/>
                </a:cubicBezTo>
                <a:cubicBezTo>
                  <a:pt x="92" y="2"/>
                  <a:pt x="94" y="0"/>
                  <a:pt x="97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1" y="0"/>
                  <a:pt x="142" y="1"/>
                  <a:pt x="143" y="2"/>
                </a:cubicBezTo>
                <a:cubicBezTo>
                  <a:pt x="145" y="3"/>
                  <a:pt x="145" y="5"/>
                  <a:pt x="145" y="6"/>
                </a:cubicBezTo>
                <a:cubicBezTo>
                  <a:pt x="145" y="49"/>
                  <a:pt x="145" y="49"/>
                  <a:pt x="145" y="49"/>
                </a:cubicBezTo>
                <a:cubicBezTo>
                  <a:pt x="145" y="51"/>
                  <a:pt x="144" y="53"/>
                  <a:pt x="142" y="54"/>
                </a:cubicBezTo>
                <a:cubicBezTo>
                  <a:pt x="141" y="55"/>
                  <a:pt x="140" y="55"/>
                  <a:pt x="139" y="55"/>
                </a:cubicBezTo>
                <a:cubicBezTo>
                  <a:pt x="138" y="55"/>
                  <a:pt x="136" y="54"/>
                  <a:pt x="135" y="53"/>
                </a:cubicBezTo>
                <a:lnTo>
                  <a:pt x="121" y="3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3" name="Freeform 173"/>
          <p:cNvSpPr>
            <a:spLocks noEditPoints="1"/>
          </p:cNvSpPr>
          <p:nvPr/>
        </p:nvSpPr>
        <p:spPr bwMode="auto">
          <a:xfrm>
            <a:off x="3536841" y="2782728"/>
            <a:ext cx="188918" cy="176428"/>
          </a:xfrm>
          <a:custGeom>
            <a:avLst/>
            <a:gdLst>
              <a:gd name="T0" fmla="*/ 31 w 182"/>
              <a:gd name="T1" fmla="*/ 97 h 170"/>
              <a:gd name="T2" fmla="*/ 5 w 182"/>
              <a:gd name="T3" fmla="*/ 93 h 170"/>
              <a:gd name="T4" fmla="*/ 12 w 182"/>
              <a:gd name="T5" fmla="*/ 49 h 170"/>
              <a:gd name="T6" fmla="*/ 25 w 182"/>
              <a:gd name="T7" fmla="*/ 55 h 170"/>
              <a:gd name="T8" fmla="*/ 49 w 182"/>
              <a:gd name="T9" fmla="*/ 54 h 170"/>
              <a:gd name="T10" fmla="*/ 56 w 182"/>
              <a:gd name="T11" fmla="*/ 85 h 170"/>
              <a:gd name="T12" fmla="*/ 61 w 182"/>
              <a:gd name="T13" fmla="*/ 24 h 170"/>
              <a:gd name="T14" fmla="*/ 36 w 182"/>
              <a:gd name="T15" fmla="*/ 49 h 170"/>
              <a:gd name="T16" fmla="*/ 12 w 182"/>
              <a:gd name="T17" fmla="*/ 24 h 170"/>
              <a:gd name="T18" fmla="*/ 36 w 182"/>
              <a:gd name="T19" fmla="*/ 0 h 170"/>
              <a:gd name="T20" fmla="*/ 157 w 182"/>
              <a:gd name="T21" fmla="*/ 145 h 170"/>
              <a:gd name="T22" fmla="*/ 132 w 182"/>
              <a:gd name="T23" fmla="*/ 170 h 170"/>
              <a:gd name="T24" fmla="*/ 31 w 182"/>
              <a:gd name="T25" fmla="*/ 163 h 170"/>
              <a:gd name="T26" fmla="*/ 25 w 182"/>
              <a:gd name="T27" fmla="*/ 135 h 170"/>
              <a:gd name="T28" fmla="*/ 28 w 182"/>
              <a:gd name="T29" fmla="*/ 115 h 170"/>
              <a:gd name="T30" fmla="*/ 38 w 182"/>
              <a:gd name="T31" fmla="*/ 98 h 170"/>
              <a:gd name="T32" fmla="*/ 57 w 182"/>
              <a:gd name="T33" fmla="*/ 91 h 170"/>
              <a:gd name="T34" fmla="*/ 68 w 182"/>
              <a:gd name="T35" fmla="*/ 98 h 170"/>
              <a:gd name="T36" fmla="*/ 91 w 182"/>
              <a:gd name="T37" fmla="*/ 104 h 170"/>
              <a:gd name="T38" fmla="*/ 114 w 182"/>
              <a:gd name="T39" fmla="*/ 98 h 170"/>
              <a:gd name="T40" fmla="*/ 125 w 182"/>
              <a:gd name="T41" fmla="*/ 91 h 170"/>
              <a:gd name="T42" fmla="*/ 143 w 182"/>
              <a:gd name="T43" fmla="*/ 98 h 170"/>
              <a:gd name="T44" fmla="*/ 153 w 182"/>
              <a:gd name="T45" fmla="*/ 115 h 170"/>
              <a:gd name="T46" fmla="*/ 157 w 182"/>
              <a:gd name="T47" fmla="*/ 135 h 170"/>
              <a:gd name="T48" fmla="*/ 116 w 182"/>
              <a:gd name="T49" fmla="*/ 35 h 170"/>
              <a:gd name="T50" fmla="*/ 116 w 182"/>
              <a:gd name="T51" fmla="*/ 86 h 170"/>
              <a:gd name="T52" fmla="*/ 65 w 182"/>
              <a:gd name="T53" fmla="*/ 86 h 170"/>
              <a:gd name="T54" fmla="*/ 65 w 182"/>
              <a:gd name="T55" fmla="*/ 35 h 170"/>
              <a:gd name="T56" fmla="*/ 116 w 182"/>
              <a:gd name="T57" fmla="*/ 35 h 170"/>
              <a:gd name="T58" fmla="*/ 169 w 182"/>
              <a:gd name="T59" fmla="*/ 24 h 170"/>
              <a:gd name="T60" fmla="*/ 145 w 182"/>
              <a:gd name="T61" fmla="*/ 49 h 170"/>
              <a:gd name="T62" fmla="*/ 121 w 182"/>
              <a:gd name="T63" fmla="*/ 24 h 170"/>
              <a:gd name="T64" fmla="*/ 145 w 182"/>
              <a:gd name="T65" fmla="*/ 0 h 170"/>
              <a:gd name="T66" fmla="*/ 182 w 182"/>
              <a:gd name="T67" fmla="*/ 82 h 170"/>
              <a:gd name="T68" fmla="*/ 163 w 182"/>
              <a:gd name="T69" fmla="*/ 97 h 170"/>
              <a:gd name="T70" fmla="*/ 125 w 182"/>
              <a:gd name="T71" fmla="*/ 85 h 170"/>
              <a:gd name="T72" fmla="*/ 133 w 182"/>
              <a:gd name="T73" fmla="*/ 54 h 170"/>
              <a:gd name="T74" fmla="*/ 156 w 182"/>
              <a:gd name="T75" fmla="*/ 55 h 170"/>
              <a:gd name="T76" fmla="*/ 170 w 182"/>
              <a:gd name="T77" fmla="*/ 4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2" h="170">
                <a:moveTo>
                  <a:pt x="56" y="85"/>
                </a:moveTo>
                <a:cubicBezTo>
                  <a:pt x="46" y="85"/>
                  <a:pt x="37" y="89"/>
                  <a:pt x="31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3" y="97"/>
                  <a:pt x="9" y="96"/>
                  <a:pt x="5" y="93"/>
                </a:cubicBezTo>
                <a:cubicBezTo>
                  <a:pt x="2" y="91"/>
                  <a:pt x="0" y="87"/>
                  <a:pt x="0" y="82"/>
                </a:cubicBezTo>
                <a:cubicBezTo>
                  <a:pt x="0" y="60"/>
                  <a:pt x="4" y="49"/>
                  <a:pt x="12" y="49"/>
                </a:cubicBezTo>
                <a:cubicBezTo>
                  <a:pt x="12" y="49"/>
                  <a:pt x="13" y="49"/>
                  <a:pt x="16" y="51"/>
                </a:cubicBezTo>
                <a:cubicBezTo>
                  <a:pt x="18" y="52"/>
                  <a:pt x="21" y="53"/>
                  <a:pt x="25" y="55"/>
                </a:cubicBezTo>
                <a:cubicBezTo>
                  <a:pt x="29" y="56"/>
                  <a:pt x="33" y="57"/>
                  <a:pt x="36" y="57"/>
                </a:cubicBezTo>
                <a:cubicBezTo>
                  <a:pt x="41" y="57"/>
                  <a:pt x="45" y="56"/>
                  <a:pt x="49" y="54"/>
                </a:cubicBezTo>
                <a:cubicBezTo>
                  <a:pt x="49" y="57"/>
                  <a:pt x="48" y="59"/>
                  <a:pt x="48" y="61"/>
                </a:cubicBezTo>
                <a:cubicBezTo>
                  <a:pt x="48" y="69"/>
                  <a:pt x="51" y="78"/>
                  <a:pt x="56" y="85"/>
                </a:cubicBezTo>
                <a:close/>
                <a:moveTo>
                  <a:pt x="53" y="7"/>
                </a:moveTo>
                <a:cubicBezTo>
                  <a:pt x="58" y="12"/>
                  <a:pt x="61" y="18"/>
                  <a:pt x="61" y="24"/>
                </a:cubicBezTo>
                <a:cubicBezTo>
                  <a:pt x="61" y="31"/>
                  <a:pt x="58" y="37"/>
                  <a:pt x="53" y="42"/>
                </a:cubicBezTo>
                <a:cubicBezTo>
                  <a:pt x="49" y="46"/>
                  <a:pt x="43" y="49"/>
                  <a:pt x="36" y="49"/>
                </a:cubicBezTo>
                <a:cubicBezTo>
                  <a:pt x="30" y="49"/>
                  <a:pt x="24" y="46"/>
                  <a:pt x="19" y="42"/>
                </a:cubicBezTo>
                <a:cubicBezTo>
                  <a:pt x="14" y="37"/>
                  <a:pt x="12" y="31"/>
                  <a:pt x="12" y="24"/>
                </a:cubicBezTo>
                <a:cubicBezTo>
                  <a:pt x="12" y="18"/>
                  <a:pt x="14" y="12"/>
                  <a:pt x="19" y="7"/>
                </a:cubicBezTo>
                <a:cubicBezTo>
                  <a:pt x="24" y="3"/>
                  <a:pt x="30" y="0"/>
                  <a:pt x="36" y="0"/>
                </a:cubicBezTo>
                <a:cubicBezTo>
                  <a:pt x="43" y="0"/>
                  <a:pt x="49" y="3"/>
                  <a:pt x="53" y="7"/>
                </a:cubicBezTo>
                <a:close/>
                <a:moveTo>
                  <a:pt x="157" y="145"/>
                </a:moveTo>
                <a:cubicBezTo>
                  <a:pt x="157" y="153"/>
                  <a:pt x="155" y="159"/>
                  <a:pt x="150" y="163"/>
                </a:cubicBezTo>
                <a:cubicBezTo>
                  <a:pt x="146" y="167"/>
                  <a:pt x="140" y="170"/>
                  <a:pt x="132" y="170"/>
                </a:cubicBezTo>
                <a:cubicBezTo>
                  <a:pt x="49" y="170"/>
                  <a:pt x="49" y="170"/>
                  <a:pt x="49" y="170"/>
                </a:cubicBezTo>
                <a:cubicBezTo>
                  <a:pt x="42" y="170"/>
                  <a:pt x="36" y="167"/>
                  <a:pt x="31" y="163"/>
                </a:cubicBezTo>
                <a:cubicBezTo>
                  <a:pt x="26" y="159"/>
                  <a:pt x="24" y="153"/>
                  <a:pt x="24" y="145"/>
                </a:cubicBezTo>
                <a:cubicBezTo>
                  <a:pt x="24" y="142"/>
                  <a:pt x="24" y="139"/>
                  <a:pt x="25" y="135"/>
                </a:cubicBezTo>
                <a:cubicBezTo>
                  <a:pt x="25" y="132"/>
                  <a:pt x="25" y="129"/>
                  <a:pt x="26" y="125"/>
                </a:cubicBezTo>
                <a:cubicBezTo>
                  <a:pt x="27" y="121"/>
                  <a:pt x="27" y="118"/>
                  <a:pt x="28" y="115"/>
                </a:cubicBezTo>
                <a:cubicBezTo>
                  <a:pt x="29" y="112"/>
                  <a:pt x="31" y="109"/>
                  <a:pt x="32" y="106"/>
                </a:cubicBezTo>
                <a:cubicBezTo>
                  <a:pt x="34" y="103"/>
                  <a:pt x="36" y="100"/>
                  <a:pt x="38" y="98"/>
                </a:cubicBezTo>
                <a:cubicBezTo>
                  <a:pt x="40" y="96"/>
                  <a:pt x="43" y="94"/>
                  <a:pt x="46" y="93"/>
                </a:cubicBezTo>
                <a:cubicBezTo>
                  <a:pt x="50" y="92"/>
                  <a:pt x="53" y="91"/>
                  <a:pt x="57" y="91"/>
                </a:cubicBezTo>
                <a:cubicBezTo>
                  <a:pt x="58" y="91"/>
                  <a:pt x="59" y="92"/>
                  <a:pt x="61" y="93"/>
                </a:cubicBezTo>
                <a:cubicBezTo>
                  <a:pt x="63" y="94"/>
                  <a:pt x="65" y="96"/>
                  <a:pt x="68" y="98"/>
                </a:cubicBezTo>
                <a:cubicBezTo>
                  <a:pt x="70" y="99"/>
                  <a:pt x="74" y="101"/>
                  <a:pt x="78" y="102"/>
                </a:cubicBezTo>
                <a:cubicBezTo>
                  <a:pt x="82" y="103"/>
                  <a:pt x="86" y="104"/>
                  <a:pt x="91" y="104"/>
                </a:cubicBezTo>
                <a:cubicBezTo>
                  <a:pt x="95" y="104"/>
                  <a:pt x="99" y="103"/>
                  <a:pt x="104" y="102"/>
                </a:cubicBezTo>
                <a:cubicBezTo>
                  <a:pt x="108" y="101"/>
                  <a:pt x="111" y="99"/>
                  <a:pt x="114" y="98"/>
                </a:cubicBezTo>
                <a:cubicBezTo>
                  <a:pt x="116" y="96"/>
                  <a:pt x="118" y="94"/>
                  <a:pt x="121" y="93"/>
                </a:cubicBezTo>
                <a:cubicBezTo>
                  <a:pt x="123" y="92"/>
                  <a:pt x="124" y="91"/>
                  <a:pt x="125" y="91"/>
                </a:cubicBezTo>
                <a:cubicBezTo>
                  <a:pt x="128" y="91"/>
                  <a:pt x="132" y="92"/>
                  <a:pt x="135" y="93"/>
                </a:cubicBezTo>
                <a:cubicBezTo>
                  <a:pt x="138" y="94"/>
                  <a:pt x="141" y="96"/>
                  <a:pt x="143" y="98"/>
                </a:cubicBezTo>
                <a:cubicBezTo>
                  <a:pt x="145" y="100"/>
                  <a:pt x="147" y="103"/>
                  <a:pt x="149" y="106"/>
                </a:cubicBezTo>
                <a:cubicBezTo>
                  <a:pt x="151" y="109"/>
                  <a:pt x="152" y="112"/>
                  <a:pt x="153" y="115"/>
                </a:cubicBezTo>
                <a:cubicBezTo>
                  <a:pt x="154" y="118"/>
                  <a:pt x="155" y="121"/>
                  <a:pt x="156" y="125"/>
                </a:cubicBezTo>
                <a:cubicBezTo>
                  <a:pt x="156" y="129"/>
                  <a:pt x="157" y="132"/>
                  <a:pt x="157" y="135"/>
                </a:cubicBezTo>
                <a:cubicBezTo>
                  <a:pt x="157" y="139"/>
                  <a:pt x="157" y="142"/>
                  <a:pt x="157" y="145"/>
                </a:cubicBezTo>
                <a:close/>
                <a:moveTo>
                  <a:pt x="116" y="35"/>
                </a:moveTo>
                <a:cubicBezTo>
                  <a:pt x="124" y="42"/>
                  <a:pt x="127" y="51"/>
                  <a:pt x="127" y="61"/>
                </a:cubicBezTo>
                <a:cubicBezTo>
                  <a:pt x="127" y="71"/>
                  <a:pt x="124" y="79"/>
                  <a:pt x="116" y="86"/>
                </a:cubicBezTo>
                <a:cubicBezTo>
                  <a:pt x="109" y="93"/>
                  <a:pt x="101" y="97"/>
                  <a:pt x="91" y="97"/>
                </a:cubicBezTo>
                <a:cubicBezTo>
                  <a:pt x="81" y="97"/>
                  <a:pt x="72" y="93"/>
                  <a:pt x="65" y="86"/>
                </a:cubicBezTo>
                <a:cubicBezTo>
                  <a:pt x="58" y="79"/>
                  <a:pt x="54" y="71"/>
                  <a:pt x="54" y="61"/>
                </a:cubicBezTo>
                <a:cubicBezTo>
                  <a:pt x="54" y="51"/>
                  <a:pt x="58" y="42"/>
                  <a:pt x="65" y="35"/>
                </a:cubicBezTo>
                <a:cubicBezTo>
                  <a:pt x="72" y="28"/>
                  <a:pt x="81" y="24"/>
                  <a:pt x="91" y="24"/>
                </a:cubicBezTo>
                <a:cubicBezTo>
                  <a:pt x="101" y="24"/>
                  <a:pt x="109" y="28"/>
                  <a:pt x="116" y="35"/>
                </a:cubicBezTo>
                <a:close/>
                <a:moveTo>
                  <a:pt x="162" y="7"/>
                </a:moveTo>
                <a:cubicBezTo>
                  <a:pt x="167" y="12"/>
                  <a:pt x="169" y="18"/>
                  <a:pt x="169" y="24"/>
                </a:cubicBezTo>
                <a:cubicBezTo>
                  <a:pt x="169" y="31"/>
                  <a:pt x="167" y="37"/>
                  <a:pt x="162" y="42"/>
                </a:cubicBezTo>
                <a:cubicBezTo>
                  <a:pt x="158" y="46"/>
                  <a:pt x="152" y="49"/>
                  <a:pt x="145" y="49"/>
                </a:cubicBezTo>
                <a:cubicBezTo>
                  <a:pt x="139" y="49"/>
                  <a:pt x="133" y="46"/>
                  <a:pt x="128" y="42"/>
                </a:cubicBezTo>
                <a:cubicBezTo>
                  <a:pt x="123" y="37"/>
                  <a:pt x="121" y="31"/>
                  <a:pt x="121" y="24"/>
                </a:cubicBezTo>
                <a:cubicBezTo>
                  <a:pt x="121" y="18"/>
                  <a:pt x="123" y="12"/>
                  <a:pt x="128" y="7"/>
                </a:cubicBezTo>
                <a:cubicBezTo>
                  <a:pt x="133" y="3"/>
                  <a:pt x="139" y="0"/>
                  <a:pt x="145" y="0"/>
                </a:cubicBezTo>
                <a:cubicBezTo>
                  <a:pt x="152" y="0"/>
                  <a:pt x="158" y="3"/>
                  <a:pt x="162" y="7"/>
                </a:cubicBezTo>
                <a:close/>
                <a:moveTo>
                  <a:pt x="182" y="82"/>
                </a:moveTo>
                <a:cubicBezTo>
                  <a:pt x="182" y="87"/>
                  <a:pt x="180" y="91"/>
                  <a:pt x="176" y="93"/>
                </a:cubicBezTo>
                <a:cubicBezTo>
                  <a:pt x="173" y="96"/>
                  <a:pt x="168" y="97"/>
                  <a:pt x="163" y="97"/>
                </a:cubicBezTo>
                <a:cubicBezTo>
                  <a:pt x="151" y="97"/>
                  <a:pt x="151" y="97"/>
                  <a:pt x="151" y="97"/>
                </a:cubicBezTo>
                <a:cubicBezTo>
                  <a:pt x="144" y="89"/>
                  <a:pt x="136" y="85"/>
                  <a:pt x="125" y="85"/>
                </a:cubicBezTo>
                <a:cubicBezTo>
                  <a:pt x="131" y="78"/>
                  <a:pt x="133" y="69"/>
                  <a:pt x="133" y="61"/>
                </a:cubicBezTo>
                <a:cubicBezTo>
                  <a:pt x="133" y="59"/>
                  <a:pt x="133" y="57"/>
                  <a:pt x="133" y="54"/>
                </a:cubicBezTo>
                <a:cubicBezTo>
                  <a:pt x="137" y="56"/>
                  <a:pt x="141" y="57"/>
                  <a:pt x="145" y="57"/>
                </a:cubicBezTo>
                <a:cubicBezTo>
                  <a:pt x="149" y="57"/>
                  <a:pt x="153" y="56"/>
                  <a:pt x="156" y="55"/>
                </a:cubicBezTo>
                <a:cubicBezTo>
                  <a:pt x="160" y="53"/>
                  <a:pt x="163" y="52"/>
                  <a:pt x="166" y="51"/>
                </a:cubicBezTo>
                <a:cubicBezTo>
                  <a:pt x="168" y="49"/>
                  <a:pt x="169" y="49"/>
                  <a:pt x="170" y="49"/>
                </a:cubicBezTo>
                <a:cubicBezTo>
                  <a:pt x="178" y="49"/>
                  <a:pt x="182" y="60"/>
                  <a:pt x="182" y="8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" name="Freeform 174"/>
          <p:cNvSpPr>
            <a:spLocks noEditPoints="1"/>
          </p:cNvSpPr>
          <p:nvPr/>
        </p:nvSpPr>
        <p:spPr bwMode="auto">
          <a:xfrm>
            <a:off x="3769478" y="2784289"/>
            <a:ext cx="159253" cy="159253"/>
          </a:xfrm>
          <a:custGeom>
            <a:avLst/>
            <a:gdLst>
              <a:gd name="T0" fmla="*/ 146 w 154"/>
              <a:gd name="T1" fmla="*/ 132 h 154"/>
              <a:gd name="T2" fmla="*/ 113 w 154"/>
              <a:gd name="T3" fmla="*/ 154 h 154"/>
              <a:gd name="T4" fmla="*/ 74 w 154"/>
              <a:gd name="T5" fmla="*/ 126 h 154"/>
              <a:gd name="T6" fmla="*/ 75 w 154"/>
              <a:gd name="T7" fmla="*/ 87 h 154"/>
              <a:gd name="T8" fmla="*/ 47 w 154"/>
              <a:gd name="T9" fmla="*/ 87 h 154"/>
              <a:gd name="T10" fmla="*/ 8 w 154"/>
              <a:gd name="T11" fmla="*/ 60 h 154"/>
              <a:gd name="T12" fmla="*/ 8 w 154"/>
              <a:gd name="T13" fmla="*/ 21 h 154"/>
              <a:gd name="T14" fmla="*/ 41 w 154"/>
              <a:gd name="T15" fmla="*/ 0 h 154"/>
              <a:gd name="T16" fmla="*/ 80 w 154"/>
              <a:gd name="T17" fmla="*/ 27 h 154"/>
              <a:gd name="T18" fmla="*/ 79 w 154"/>
              <a:gd name="T19" fmla="*/ 66 h 154"/>
              <a:gd name="T20" fmla="*/ 107 w 154"/>
              <a:gd name="T21" fmla="*/ 66 h 154"/>
              <a:gd name="T22" fmla="*/ 146 w 154"/>
              <a:gd name="T23" fmla="*/ 94 h 154"/>
              <a:gd name="T24" fmla="*/ 70 w 154"/>
              <a:gd name="T25" fmla="*/ 47 h 154"/>
              <a:gd name="T26" fmla="*/ 47 w 154"/>
              <a:gd name="T27" fmla="*/ 21 h 154"/>
              <a:gd name="T28" fmla="*/ 35 w 154"/>
              <a:gd name="T29" fmla="*/ 20 h 154"/>
              <a:gd name="T30" fmla="*/ 18 w 154"/>
              <a:gd name="T31" fmla="*/ 41 h 154"/>
              <a:gd name="T32" fmla="*/ 40 w 154"/>
              <a:gd name="T33" fmla="*/ 67 h 154"/>
              <a:gd name="T34" fmla="*/ 54 w 154"/>
              <a:gd name="T35" fmla="*/ 66 h 154"/>
              <a:gd name="T36" fmla="*/ 50 w 154"/>
              <a:gd name="T37" fmla="*/ 63 h 154"/>
              <a:gd name="T38" fmla="*/ 47 w 154"/>
              <a:gd name="T39" fmla="*/ 58 h 154"/>
              <a:gd name="T40" fmla="*/ 49 w 154"/>
              <a:gd name="T41" fmla="*/ 49 h 154"/>
              <a:gd name="T42" fmla="*/ 58 w 154"/>
              <a:gd name="T43" fmla="*/ 47 h 154"/>
              <a:gd name="T44" fmla="*/ 63 w 154"/>
              <a:gd name="T45" fmla="*/ 50 h 154"/>
              <a:gd name="T46" fmla="*/ 66 w 154"/>
              <a:gd name="T47" fmla="*/ 53 h 154"/>
              <a:gd name="T48" fmla="*/ 136 w 154"/>
              <a:gd name="T49" fmla="*/ 113 h 154"/>
              <a:gd name="T50" fmla="*/ 114 w 154"/>
              <a:gd name="T51" fmla="*/ 87 h 154"/>
              <a:gd name="T52" fmla="*/ 100 w 154"/>
              <a:gd name="T53" fmla="*/ 87 h 154"/>
              <a:gd name="T54" fmla="*/ 104 w 154"/>
              <a:gd name="T55" fmla="*/ 91 h 154"/>
              <a:gd name="T56" fmla="*/ 107 w 154"/>
              <a:gd name="T57" fmla="*/ 95 h 154"/>
              <a:gd name="T58" fmla="*/ 105 w 154"/>
              <a:gd name="T59" fmla="*/ 104 h 154"/>
              <a:gd name="T60" fmla="*/ 96 w 154"/>
              <a:gd name="T61" fmla="*/ 107 h 154"/>
              <a:gd name="T62" fmla="*/ 91 w 154"/>
              <a:gd name="T63" fmla="*/ 104 h 154"/>
              <a:gd name="T64" fmla="*/ 88 w 154"/>
              <a:gd name="T65" fmla="*/ 100 h 154"/>
              <a:gd name="T66" fmla="*/ 87 w 154"/>
              <a:gd name="T67" fmla="*/ 114 h 154"/>
              <a:gd name="T68" fmla="*/ 113 w 154"/>
              <a:gd name="T69" fmla="*/ 136 h 154"/>
              <a:gd name="T70" fmla="*/ 133 w 154"/>
              <a:gd name="T71" fmla="*/ 12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4" h="154">
                <a:moveTo>
                  <a:pt x="154" y="113"/>
                </a:moveTo>
                <a:cubicBezTo>
                  <a:pt x="154" y="121"/>
                  <a:pt x="151" y="127"/>
                  <a:pt x="146" y="132"/>
                </a:cubicBezTo>
                <a:cubicBezTo>
                  <a:pt x="132" y="146"/>
                  <a:pt x="132" y="146"/>
                  <a:pt x="132" y="146"/>
                </a:cubicBezTo>
                <a:cubicBezTo>
                  <a:pt x="127" y="151"/>
                  <a:pt x="121" y="154"/>
                  <a:pt x="113" y="154"/>
                </a:cubicBezTo>
                <a:cubicBezTo>
                  <a:pt x="105" y="154"/>
                  <a:pt x="99" y="151"/>
                  <a:pt x="94" y="146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69" y="121"/>
                  <a:pt x="66" y="115"/>
                  <a:pt x="66" y="107"/>
                </a:cubicBezTo>
                <a:cubicBezTo>
                  <a:pt x="66" y="99"/>
                  <a:pt x="69" y="93"/>
                  <a:pt x="75" y="87"/>
                </a:cubicBezTo>
                <a:cubicBezTo>
                  <a:pt x="66" y="79"/>
                  <a:pt x="66" y="79"/>
                  <a:pt x="66" y="79"/>
                </a:cubicBezTo>
                <a:cubicBezTo>
                  <a:pt x="61" y="85"/>
                  <a:pt x="54" y="87"/>
                  <a:pt x="47" y="87"/>
                </a:cubicBezTo>
                <a:cubicBezTo>
                  <a:pt x="39" y="87"/>
                  <a:pt x="33" y="85"/>
                  <a:pt x="27" y="80"/>
                </a:cubicBezTo>
                <a:cubicBezTo>
                  <a:pt x="8" y="60"/>
                  <a:pt x="8" y="60"/>
                  <a:pt x="8" y="60"/>
                </a:cubicBezTo>
                <a:cubicBezTo>
                  <a:pt x="2" y="55"/>
                  <a:pt x="0" y="48"/>
                  <a:pt x="0" y="41"/>
                </a:cubicBezTo>
                <a:cubicBezTo>
                  <a:pt x="0" y="33"/>
                  <a:pt x="3" y="27"/>
                  <a:pt x="8" y="21"/>
                </a:cubicBezTo>
                <a:cubicBezTo>
                  <a:pt x="22" y="8"/>
                  <a:pt x="22" y="8"/>
                  <a:pt x="22" y="8"/>
                </a:cubicBezTo>
                <a:cubicBezTo>
                  <a:pt x="27" y="2"/>
                  <a:pt x="33" y="0"/>
                  <a:pt x="41" y="0"/>
                </a:cubicBezTo>
                <a:cubicBezTo>
                  <a:pt x="49" y="0"/>
                  <a:pt x="55" y="2"/>
                  <a:pt x="60" y="8"/>
                </a:cubicBezTo>
                <a:cubicBezTo>
                  <a:pt x="80" y="27"/>
                  <a:pt x="80" y="27"/>
                  <a:pt x="80" y="27"/>
                </a:cubicBezTo>
                <a:cubicBezTo>
                  <a:pt x="85" y="33"/>
                  <a:pt x="88" y="39"/>
                  <a:pt x="88" y="47"/>
                </a:cubicBezTo>
                <a:cubicBezTo>
                  <a:pt x="88" y="54"/>
                  <a:pt x="85" y="61"/>
                  <a:pt x="79" y="66"/>
                </a:cubicBezTo>
                <a:cubicBezTo>
                  <a:pt x="88" y="75"/>
                  <a:pt x="88" y="75"/>
                  <a:pt x="88" y="75"/>
                </a:cubicBezTo>
                <a:cubicBezTo>
                  <a:pt x="93" y="69"/>
                  <a:pt x="100" y="66"/>
                  <a:pt x="107" y="66"/>
                </a:cubicBezTo>
                <a:cubicBezTo>
                  <a:pt x="115" y="66"/>
                  <a:pt x="121" y="69"/>
                  <a:pt x="127" y="74"/>
                </a:cubicBezTo>
                <a:cubicBezTo>
                  <a:pt x="146" y="94"/>
                  <a:pt x="146" y="94"/>
                  <a:pt x="146" y="94"/>
                </a:cubicBezTo>
                <a:cubicBezTo>
                  <a:pt x="151" y="99"/>
                  <a:pt x="154" y="106"/>
                  <a:pt x="154" y="113"/>
                </a:cubicBezTo>
                <a:close/>
                <a:moveTo>
                  <a:pt x="70" y="47"/>
                </a:moveTo>
                <a:cubicBezTo>
                  <a:pt x="70" y="44"/>
                  <a:pt x="69" y="42"/>
                  <a:pt x="67" y="40"/>
                </a:cubicBezTo>
                <a:cubicBezTo>
                  <a:pt x="47" y="21"/>
                  <a:pt x="47" y="21"/>
                  <a:pt x="47" y="21"/>
                </a:cubicBezTo>
                <a:cubicBezTo>
                  <a:pt x="46" y="19"/>
                  <a:pt x="43" y="18"/>
                  <a:pt x="41" y="18"/>
                </a:cubicBezTo>
                <a:cubicBezTo>
                  <a:pt x="39" y="18"/>
                  <a:pt x="36" y="19"/>
                  <a:pt x="35" y="20"/>
                </a:cubicBezTo>
                <a:cubicBezTo>
                  <a:pt x="21" y="34"/>
                  <a:pt x="21" y="34"/>
                  <a:pt x="21" y="34"/>
                </a:cubicBezTo>
                <a:cubicBezTo>
                  <a:pt x="19" y="36"/>
                  <a:pt x="18" y="38"/>
                  <a:pt x="18" y="41"/>
                </a:cubicBezTo>
                <a:cubicBezTo>
                  <a:pt x="18" y="43"/>
                  <a:pt x="19" y="45"/>
                  <a:pt x="21" y="47"/>
                </a:cubicBezTo>
                <a:cubicBezTo>
                  <a:pt x="40" y="67"/>
                  <a:pt x="40" y="67"/>
                  <a:pt x="40" y="67"/>
                </a:cubicBezTo>
                <a:cubicBezTo>
                  <a:pt x="42" y="68"/>
                  <a:pt x="44" y="69"/>
                  <a:pt x="47" y="69"/>
                </a:cubicBezTo>
                <a:cubicBezTo>
                  <a:pt x="49" y="69"/>
                  <a:pt x="52" y="68"/>
                  <a:pt x="54" y="66"/>
                </a:cubicBezTo>
                <a:cubicBezTo>
                  <a:pt x="53" y="66"/>
                  <a:pt x="53" y="66"/>
                  <a:pt x="52" y="65"/>
                </a:cubicBezTo>
                <a:cubicBezTo>
                  <a:pt x="51" y="64"/>
                  <a:pt x="50" y="63"/>
                  <a:pt x="50" y="63"/>
                </a:cubicBezTo>
                <a:cubicBezTo>
                  <a:pt x="49" y="62"/>
                  <a:pt x="49" y="62"/>
                  <a:pt x="48" y="61"/>
                </a:cubicBezTo>
                <a:cubicBezTo>
                  <a:pt x="48" y="60"/>
                  <a:pt x="47" y="59"/>
                  <a:pt x="47" y="58"/>
                </a:cubicBezTo>
                <a:cubicBezTo>
                  <a:pt x="47" y="58"/>
                  <a:pt x="47" y="57"/>
                  <a:pt x="47" y="56"/>
                </a:cubicBezTo>
                <a:cubicBezTo>
                  <a:pt x="47" y="53"/>
                  <a:pt x="48" y="51"/>
                  <a:pt x="49" y="49"/>
                </a:cubicBezTo>
                <a:cubicBezTo>
                  <a:pt x="51" y="48"/>
                  <a:pt x="53" y="47"/>
                  <a:pt x="56" y="47"/>
                </a:cubicBezTo>
                <a:cubicBezTo>
                  <a:pt x="57" y="47"/>
                  <a:pt x="58" y="47"/>
                  <a:pt x="58" y="47"/>
                </a:cubicBezTo>
                <a:cubicBezTo>
                  <a:pt x="59" y="47"/>
                  <a:pt x="60" y="48"/>
                  <a:pt x="61" y="48"/>
                </a:cubicBezTo>
                <a:cubicBezTo>
                  <a:pt x="62" y="49"/>
                  <a:pt x="62" y="49"/>
                  <a:pt x="63" y="50"/>
                </a:cubicBezTo>
                <a:cubicBezTo>
                  <a:pt x="63" y="50"/>
                  <a:pt x="64" y="51"/>
                  <a:pt x="65" y="52"/>
                </a:cubicBezTo>
                <a:cubicBezTo>
                  <a:pt x="66" y="53"/>
                  <a:pt x="66" y="53"/>
                  <a:pt x="66" y="53"/>
                </a:cubicBezTo>
                <a:cubicBezTo>
                  <a:pt x="68" y="51"/>
                  <a:pt x="70" y="49"/>
                  <a:pt x="70" y="47"/>
                </a:cubicBezTo>
                <a:close/>
                <a:moveTo>
                  <a:pt x="136" y="113"/>
                </a:moveTo>
                <a:cubicBezTo>
                  <a:pt x="136" y="111"/>
                  <a:pt x="135" y="109"/>
                  <a:pt x="133" y="107"/>
                </a:cubicBezTo>
                <a:cubicBezTo>
                  <a:pt x="114" y="87"/>
                  <a:pt x="114" y="87"/>
                  <a:pt x="114" y="87"/>
                </a:cubicBezTo>
                <a:cubicBezTo>
                  <a:pt x="112" y="85"/>
                  <a:pt x="110" y="84"/>
                  <a:pt x="107" y="84"/>
                </a:cubicBezTo>
                <a:cubicBezTo>
                  <a:pt x="105" y="84"/>
                  <a:pt x="102" y="85"/>
                  <a:pt x="100" y="87"/>
                </a:cubicBezTo>
                <a:cubicBezTo>
                  <a:pt x="101" y="88"/>
                  <a:pt x="101" y="88"/>
                  <a:pt x="102" y="89"/>
                </a:cubicBezTo>
                <a:cubicBezTo>
                  <a:pt x="103" y="90"/>
                  <a:pt x="104" y="91"/>
                  <a:pt x="104" y="91"/>
                </a:cubicBezTo>
                <a:cubicBezTo>
                  <a:pt x="105" y="92"/>
                  <a:pt x="105" y="92"/>
                  <a:pt x="106" y="93"/>
                </a:cubicBezTo>
                <a:cubicBezTo>
                  <a:pt x="106" y="94"/>
                  <a:pt x="107" y="95"/>
                  <a:pt x="107" y="95"/>
                </a:cubicBezTo>
                <a:cubicBezTo>
                  <a:pt x="107" y="96"/>
                  <a:pt x="107" y="97"/>
                  <a:pt x="107" y="98"/>
                </a:cubicBezTo>
                <a:cubicBezTo>
                  <a:pt x="107" y="101"/>
                  <a:pt x="106" y="103"/>
                  <a:pt x="105" y="104"/>
                </a:cubicBezTo>
                <a:cubicBezTo>
                  <a:pt x="103" y="106"/>
                  <a:pt x="101" y="107"/>
                  <a:pt x="98" y="107"/>
                </a:cubicBezTo>
                <a:cubicBezTo>
                  <a:pt x="97" y="107"/>
                  <a:pt x="96" y="107"/>
                  <a:pt x="96" y="107"/>
                </a:cubicBezTo>
                <a:cubicBezTo>
                  <a:pt x="95" y="107"/>
                  <a:pt x="94" y="106"/>
                  <a:pt x="93" y="106"/>
                </a:cubicBezTo>
                <a:cubicBezTo>
                  <a:pt x="92" y="105"/>
                  <a:pt x="92" y="105"/>
                  <a:pt x="91" y="104"/>
                </a:cubicBezTo>
                <a:cubicBezTo>
                  <a:pt x="91" y="104"/>
                  <a:pt x="90" y="103"/>
                  <a:pt x="89" y="102"/>
                </a:cubicBezTo>
                <a:cubicBezTo>
                  <a:pt x="88" y="101"/>
                  <a:pt x="88" y="101"/>
                  <a:pt x="88" y="100"/>
                </a:cubicBezTo>
                <a:cubicBezTo>
                  <a:pt x="85" y="102"/>
                  <a:pt x="84" y="105"/>
                  <a:pt x="84" y="107"/>
                </a:cubicBezTo>
                <a:cubicBezTo>
                  <a:pt x="84" y="110"/>
                  <a:pt x="85" y="112"/>
                  <a:pt x="87" y="114"/>
                </a:cubicBezTo>
                <a:cubicBezTo>
                  <a:pt x="107" y="133"/>
                  <a:pt x="107" y="133"/>
                  <a:pt x="107" y="133"/>
                </a:cubicBezTo>
                <a:cubicBezTo>
                  <a:pt x="108" y="135"/>
                  <a:pt x="110" y="136"/>
                  <a:pt x="113" y="136"/>
                </a:cubicBezTo>
                <a:cubicBezTo>
                  <a:pt x="116" y="136"/>
                  <a:pt x="118" y="135"/>
                  <a:pt x="119" y="133"/>
                </a:cubicBezTo>
                <a:cubicBezTo>
                  <a:pt x="133" y="120"/>
                  <a:pt x="133" y="120"/>
                  <a:pt x="133" y="120"/>
                </a:cubicBezTo>
                <a:cubicBezTo>
                  <a:pt x="135" y="118"/>
                  <a:pt x="136" y="116"/>
                  <a:pt x="136" y="11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" name="Freeform 175"/>
          <p:cNvSpPr>
            <a:spLocks/>
          </p:cNvSpPr>
          <p:nvPr/>
        </p:nvSpPr>
        <p:spPr bwMode="auto">
          <a:xfrm>
            <a:off x="3972448" y="2795219"/>
            <a:ext cx="187357" cy="137395"/>
          </a:xfrm>
          <a:custGeom>
            <a:avLst/>
            <a:gdLst>
              <a:gd name="T0" fmla="*/ 182 w 182"/>
              <a:gd name="T1" fmla="*/ 97 h 133"/>
              <a:gd name="T2" fmla="*/ 171 w 182"/>
              <a:gd name="T3" fmla="*/ 123 h 133"/>
              <a:gd name="T4" fmla="*/ 146 w 182"/>
              <a:gd name="T5" fmla="*/ 133 h 133"/>
              <a:gd name="T6" fmla="*/ 43 w 182"/>
              <a:gd name="T7" fmla="*/ 133 h 133"/>
              <a:gd name="T8" fmla="*/ 13 w 182"/>
              <a:gd name="T9" fmla="*/ 121 h 133"/>
              <a:gd name="T10" fmla="*/ 0 w 182"/>
              <a:gd name="T11" fmla="*/ 91 h 133"/>
              <a:gd name="T12" fmla="*/ 7 w 182"/>
              <a:gd name="T13" fmla="*/ 68 h 133"/>
              <a:gd name="T14" fmla="*/ 25 w 182"/>
              <a:gd name="T15" fmla="*/ 53 h 133"/>
              <a:gd name="T16" fmla="*/ 25 w 182"/>
              <a:gd name="T17" fmla="*/ 49 h 133"/>
              <a:gd name="T18" fmla="*/ 39 w 182"/>
              <a:gd name="T19" fmla="*/ 15 h 133"/>
              <a:gd name="T20" fmla="*/ 73 w 182"/>
              <a:gd name="T21" fmla="*/ 0 h 133"/>
              <a:gd name="T22" fmla="*/ 100 w 182"/>
              <a:gd name="T23" fmla="*/ 9 h 133"/>
              <a:gd name="T24" fmla="*/ 118 w 182"/>
              <a:gd name="T25" fmla="*/ 30 h 133"/>
              <a:gd name="T26" fmla="*/ 134 w 182"/>
              <a:gd name="T27" fmla="*/ 25 h 133"/>
              <a:gd name="T28" fmla="*/ 151 w 182"/>
              <a:gd name="T29" fmla="*/ 32 h 133"/>
              <a:gd name="T30" fmla="*/ 158 w 182"/>
              <a:gd name="T31" fmla="*/ 49 h 133"/>
              <a:gd name="T32" fmla="*/ 154 w 182"/>
              <a:gd name="T33" fmla="*/ 62 h 133"/>
              <a:gd name="T34" fmla="*/ 174 w 182"/>
              <a:gd name="T35" fmla="*/ 74 h 133"/>
              <a:gd name="T36" fmla="*/ 182 w 182"/>
              <a:gd name="T37" fmla="*/ 97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82" h="133">
                <a:moveTo>
                  <a:pt x="182" y="97"/>
                </a:moveTo>
                <a:cubicBezTo>
                  <a:pt x="182" y="107"/>
                  <a:pt x="178" y="116"/>
                  <a:pt x="171" y="123"/>
                </a:cubicBezTo>
                <a:cubicBezTo>
                  <a:pt x="164" y="130"/>
                  <a:pt x="156" y="133"/>
                  <a:pt x="146" y="133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31" y="133"/>
                  <a:pt x="21" y="129"/>
                  <a:pt x="13" y="121"/>
                </a:cubicBezTo>
                <a:cubicBezTo>
                  <a:pt x="5" y="113"/>
                  <a:pt x="0" y="103"/>
                  <a:pt x="0" y="91"/>
                </a:cubicBezTo>
                <a:cubicBezTo>
                  <a:pt x="0" y="83"/>
                  <a:pt x="3" y="75"/>
                  <a:pt x="7" y="68"/>
                </a:cubicBezTo>
                <a:cubicBezTo>
                  <a:pt x="12" y="61"/>
                  <a:pt x="18" y="56"/>
                  <a:pt x="25" y="53"/>
                </a:cubicBezTo>
                <a:cubicBezTo>
                  <a:pt x="25" y="51"/>
                  <a:pt x="25" y="50"/>
                  <a:pt x="25" y="49"/>
                </a:cubicBezTo>
                <a:cubicBezTo>
                  <a:pt x="25" y="35"/>
                  <a:pt x="29" y="24"/>
                  <a:pt x="39" y="15"/>
                </a:cubicBezTo>
                <a:cubicBezTo>
                  <a:pt x="48" y="5"/>
                  <a:pt x="60" y="0"/>
                  <a:pt x="73" y="0"/>
                </a:cubicBezTo>
                <a:cubicBezTo>
                  <a:pt x="83" y="0"/>
                  <a:pt x="92" y="3"/>
                  <a:pt x="100" y="9"/>
                </a:cubicBezTo>
                <a:cubicBezTo>
                  <a:pt x="108" y="14"/>
                  <a:pt x="114" y="21"/>
                  <a:pt x="118" y="30"/>
                </a:cubicBezTo>
                <a:cubicBezTo>
                  <a:pt x="122" y="26"/>
                  <a:pt x="128" y="25"/>
                  <a:pt x="134" y="25"/>
                </a:cubicBezTo>
                <a:cubicBezTo>
                  <a:pt x="140" y="25"/>
                  <a:pt x="146" y="27"/>
                  <a:pt x="151" y="32"/>
                </a:cubicBezTo>
                <a:cubicBezTo>
                  <a:pt x="155" y="36"/>
                  <a:pt x="158" y="42"/>
                  <a:pt x="158" y="49"/>
                </a:cubicBezTo>
                <a:cubicBezTo>
                  <a:pt x="158" y="53"/>
                  <a:pt x="156" y="58"/>
                  <a:pt x="154" y="62"/>
                </a:cubicBezTo>
                <a:cubicBezTo>
                  <a:pt x="162" y="64"/>
                  <a:pt x="169" y="68"/>
                  <a:pt x="174" y="74"/>
                </a:cubicBezTo>
                <a:cubicBezTo>
                  <a:pt x="179" y="81"/>
                  <a:pt x="182" y="89"/>
                  <a:pt x="182" y="9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6" name="Freeform 176"/>
          <p:cNvSpPr>
            <a:spLocks noEditPoints="1"/>
          </p:cNvSpPr>
          <p:nvPr/>
        </p:nvSpPr>
        <p:spPr bwMode="auto">
          <a:xfrm>
            <a:off x="4212887" y="2795219"/>
            <a:ext cx="143640" cy="151447"/>
          </a:xfrm>
          <a:custGeom>
            <a:avLst/>
            <a:gdLst>
              <a:gd name="T0" fmla="*/ 135 w 139"/>
              <a:gd name="T1" fmla="*/ 125 h 146"/>
              <a:gd name="T2" fmla="*/ 137 w 139"/>
              <a:gd name="T3" fmla="*/ 140 h 146"/>
              <a:gd name="T4" fmla="*/ 124 w 139"/>
              <a:gd name="T5" fmla="*/ 146 h 146"/>
              <a:gd name="T6" fmla="*/ 15 w 139"/>
              <a:gd name="T7" fmla="*/ 146 h 146"/>
              <a:gd name="T8" fmla="*/ 2 w 139"/>
              <a:gd name="T9" fmla="*/ 140 h 146"/>
              <a:gd name="T10" fmla="*/ 4 w 139"/>
              <a:gd name="T11" fmla="*/ 125 h 146"/>
              <a:gd name="T12" fmla="*/ 51 w 139"/>
              <a:gd name="T13" fmla="*/ 50 h 146"/>
              <a:gd name="T14" fmla="*/ 51 w 139"/>
              <a:gd name="T15" fmla="*/ 12 h 146"/>
              <a:gd name="T16" fmla="*/ 45 w 139"/>
              <a:gd name="T17" fmla="*/ 12 h 146"/>
              <a:gd name="T18" fmla="*/ 41 w 139"/>
              <a:gd name="T19" fmla="*/ 11 h 146"/>
              <a:gd name="T20" fmla="*/ 39 w 139"/>
              <a:gd name="T21" fmla="*/ 6 h 146"/>
              <a:gd name="T22" fmla="*/ 41 w 139"/>
              <a:gd name="T23" fmla="*/ 2 h 146"/>
              <a:gd name="T24" fmla="*/ 45 w 139"/>
              <a:gd name="T25" fmla="*/ 0 h 146"/>
              <a:gd name="T26" fmla="*/ 94 w 139"/>
              <a:gd name="T27" fmla="*/ 0 h 146"/>
              <a:gd name="T28" fmla="*/ 98 w 139"/>
              <a:gd name="T29" fmla="*/ 2 h 146"/>
              <a:gd name="T30" fmla="*/ 100 w 139"/>
              <a:gd name="T31" fmla="*/ 6 h 146"/>
              <a:gd name="T32" fmla="*/ 98 w 139"/>
              <a:gd name="T33" fmla="*/ 11 h 146"/>
              <a:gd name="T34" fmla="*/ 94 w 139"/>
              <a:gd name="T35" fmla="*/ 12 h 146"/>
              <a:gd name="T36" fmla="*/ 88 w 139"/>
              <a:gd name="T37" fmla="*/ 12 h 146"/>
              <a:gd name="T38" fmla="*/ 88 w 139"/>
              <a:gd name="T39" fmla="*/ 50 h 146"/>
              <a:gd name="T40" fmla="*/ 135 w 139"/>
              <a:gd name="T41" fmla="*/ 125 h 146"/>
              <a:gd name="T42" fmla="*/ 61 w 139"/>
              <a:gd name="T43" fmla="*/ 57 h 146"/>
              <a:gd name="T44" fmla="*/ 36 w 139"/>
              <a:gd name="T45" fmla="*/ 97 h 146"/>
              <a:gd name="T46" fmla="*/ 103 w 139"/>
              <a:gd name="T47" fmla="*/ 97 h 146"/>
              <a:gd name="T48" fmla="*/ 77 w 139"/>
              <a:gd name="T49" fmla="*/ 57 h 146"/>
              <a:gd name="T50" fmla="*/ 75 w 139"/>
              <a:gd name="T51" fmla="*/ 54 h 146"/>
              <a:gd name="T52" fmla="*/ 75 w 139"/>
              <a:gd name="T53" fmla="*/ 50 h 146"/>
              <a:gd name="T54" fmla="*/ 75 w 139"/>
              <a:gd name="T55" fmla="*/ 12 h 146"/>
              <a:gd name="T56" fmla="*/ 63 w 139"/>
              <a:gd name="T57" fmla="*/ 12 h 146"/>
              <a:gd name="T58" fmla="*/ 63 w 139"/>
              <a:gd name="T59" fmla="*/ 50 h 146"/>
              <a:gd name="T60" fmla="*/ 63 w 139"/>
              <a:gd name="T61" fmla="*/ 54 h 146"/>
              <a:gd name="T62" fmla="*/ 61 w 139"/>
              <a:gd name="T63" fmla="*/ 5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9" h="146">
                <a:moveTo>
                  <a:pt x="135" y="125"/>
                </a:moveTo>
                <a:cubicBezTo>
                  <a:pt x="139" y="131"/>
                  <a:pt x="139" y="136"/>
                  <a:pt x="137" y="140"/>
                </a:cubicBezTo>
                <a:cubicBezTo>
                  <a:pt x="135" y="144"/>
                  <a:pt x="131" y="146"/>
                  <a:pt x="124" y="146"/>
                </a:cubicBezTo>
                <a:cubicBezTo>
                  <a:pt x="15" y="146"/>
                  <a:pt x="15" y="146"/>
                  <a:pt x="15" y="146"/>
                </a:cubicBezTo>
                <a:cubicBezTo>
                  <a:pt x="8" y="146"/>
                  <a:pt x="4" y="144"/>
                  <a:pt x="2" y="140"/>
                </a:cubicBezTo>
                <a:cubicBezTo>
                  <a:pt x="0" y="136"/>
                  <a:pt x="0" y="131"/>
                  <a:pt x="4" y="125"/>
                </a:cubicBezTo>
                <a:cubicBezTo>
                  <a:pt x="51" y="50"/>
                  <a:pt x="51" y="50"/>
                  <a:pt x="51" y="50"/>
                </a:cubicBezTo>
                <a:cubicBezTo>
                  <a:pt x="51" y="12"/>
                  <a:pt x="51" y="12"/>
                  <a:pt x="51" y="12"/>
                </a:cubicBezTo>
                <a:cubicBezTo>
                  <a:pt x="45" y="12"/>
                  <a:pt x="45" y="12"/>
                  <a:pt x="45" y="12"/>
                </a:cubicBezTo>
                <a:cubicBezTo>
                  <a:pt x="44" y="12"/>
                  <a:pt x="42" y="12"/>
                  <a:pt x="41" y="11"/>
                </a:cubicBezTo>
                <a:cubicBezTo>
                  <a:pt x="40" y="9"/>
                  <a:pt x="39" y="8"/>
                  <a:pt x="39" y="6"/>
                </a:cubicBezTo>
                <a:cubicBezTo>
                  <a:pt x="39" y="5"/>
                  <a:pt x="40" y="3"/>
                  <a:pt x="41" y="2"/>
                </a:cubicBezTo>
                <a:cubicBezTo>
                  <a:pt x="42" y="1"/>
                  <a:pt x="44" y="0"/>
                  <a:pt x="45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5" y="0"/>
                  <a:pt x="97" y="1"/>
                  <a:pt x="98" y="2"/>
                </a:cubicBezTo>
                <a:cubicBezTo>
                  <a:pt x="99" y="3"/>
                  <a:pt x="100" y="5"/>
                  <a:pt x="100" y="6"/>
                </a:cubicBezTo>
                <a:cubicBezTo>
                  <a:pt x="100" y="8"/>
                  <a:pt x="99" y="9"/>
                  <a:pt x="98" y="11"/>
                </a:cubicBezTo>
                <a:cubicBezTo>
                  <a:pt x="97" y="12"/>
                  <a:pt x="95" y="12"/>
                  <a:pt x="94" y="12"/>
                </a:cubicBezTo>
                <a:cubicBezTo>
                  <a:pt x="88" y="12"/>
                  <a:pt x="88" y="12"/>
                  <a:pt x="88" y="12"/>
                </a:cubicBezTo>
                <a:cubicBezTo>
                  <a:pt x="88" y="50"/>
                  <a:pt x="88" y="50"/>
                  <a:pt x="88" y="50"/>
                </a:cubicBezTo>
                <a:lnTo>
                  <a:pt x="135" y="125"/>
                </a:lnTo>
                <a:close/>
                <a:moveTo>
                  <a:pt x="61" y="57"/>
                </a:moveTo>
                <a:cubicBezTo>
                  <a:pt x="36" y="97"/>
                  <a:pt x="36" y="97"/>
                  <a:pt x="36" y="97"/>
                </a:cubicBezTo>
                <a:cubicBezTo>
                  <a:pt x="103" y="97"/>
                  <a:pt x="103" y="97"/>
                  <a:pt x="103" y="97"/>
                </a:cubicBezTo>
                <a:cubicBezTo>
                  <a:pt x="77" y="57"/>
                  <a:pt x="77" y="57"/>
                  <a:pt x="77" y="57"/>
                </a:cubicBezTo>
                <a:cubicBezTo>
                  <a:pt x="75" y="54"/>
                  <a:pt x="75" y="54"/>
                  <a:pt x="75" y="54"/>
                </a:cubicBezTo>
                <a:cubicBezTo>
                  <a:pt x="75" y="50"/>
                  <a:pt x="75" y="50"/>
                  <a:pt x="75" y="50"/>
                </a:cubicBezTo>
                <a:cubicBezTo>
                  <a:pt x="75" y="12"/>
                  <a:pt x="75" y="12"/>
                  <a:pt x="75" y="12"/>
                </a:cubicBezTo>
                <a:cubicBezTo>
                  <a:pt x="63" y="12"/>
                  <a:pt x="63" y="12"/>
                  <a:pt x="63" y="12"/>
                </a:cubicBezTo>
                <a:cubicBezTo>
                  <a:pt x="63" y="50"/>
                  <a:pt x="63" y="50"/>
                  <a:pt x="63" y="50"/>
                </a:cubicBezTo>
                <a:cubicBezTo>
                  <a:pt x="63" y="54"/>
                  <a:pt x="63" y="54"/>
                  <a:pt x="63" y="54"/>
                </a:cubicBezTo>
                <a:lnTo>
                  <a:pt x="61" y="5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7" name="Freeform 177"/>
          <p:cNvSpPr>
            <a:spLocks noEditPoints="1"/>
          </p:cNvSpPr>
          <p:nvPr/>
        </p:nvSpPr>
        <p:spPr bwMode="auto">
          <a:xfrm>
            <a:off x="4406489" y="2807708"/>
            <a:ext cx="176428" cy="138956"/>
          </a:xfrm>
          <a:custGeom>
            <a:avLst/>
            <a:gdLst>
              <a:gd name="T0" fmla="*/ 168 w 170"/>
              <a:gd name="T1" fmla="*/ 105 h 134"/>
              <a:gd name="T2" fmla="*/ 167 w 170"/>
              <a:gd name="T3" fmla="*/ 115 h 134"/>
              <a:gd name="T4" fmla="*/ 152 w 170"/>
              <a:gd name="T5" fmla="*/ 121 h 134"/>
              <a:gd name="T6" fmla="*/ 84 w 170"/>
              <a:gd name="T7" fmla="*/ 84 h 134"/>
              <a:gd name="T8" fmla="*/ 72 w 170"/>
              <a:gd name="T9" fmla="*/ 91 h 134"/>
              <a:gd name="T10" fmla="*/ 68 w 170"/>
              <a:gd name="T11" fmla="*/ 114 h 134"/>
              <a:gd name="T12" fmla="*/ 29 w 170"/>
              <a:gd name="T13" fmla="*/ 134 h 134"/>
              <a:gd name="T14" fmla="*/ 1 w 170"/>
              <a:gd name="T15" fmla="*/ 107 h 134"/>
              <a:gd name="T16" fmla="*/ 19 w 170"/>
              <a:gd name="T17" fmla="*/ 81 h 134"/>
              <a:gd name="T18" fmla="*/ 59 w 170"/>
              <a:gd name="T19" fmla="*/ 76 h 134"/>
              <a:gd name="T20" fmla="*/ 73 w 170"/>
              <a:gd name="T21" fmla="*/ 67 h 134"/>
              <a:gd name="T22" fmla="*/ 59 w 170"/>
              <a:gd name="T23" fmla="*/ 58 h 134"/>
              <a:gd name="T24" fmla="*/ 19 w 170"/>
              <a:gd name="T25" fmla="*/ 53 h 134"/>
              <a:gd name="T26" fmla="*/ 1 w 170"/>
              <a:gd name="T27" fmla="*/ 27 h 134"/>
              <a:gd name="T28" fmla="*/ 8 w 170"/>
              <a:gd name="T29" fmla="*/ 8 h 134"/>
              <a:gd name="T30" fmla="*/ 56 w 170"/>
              <a:gd name="T31" fmla="*/ 8 h 134"/>
              <a:gd name="T32" fmla="*/ 73 w 170"/>
              <a:gd name="T33" fmla="*/ 34 h 134"/>
              <a:gd name="T34" fmla="*/ 74 w 170"/>
              <a:gd name="T35" fmla="*/ 44 h 134"/>
              <a:gd name="T36" fmla="*/ 149 w 170"/>
              <a:gd name="T37" fmla="*/ 13 h 134"/>
              <a:gd name="T38" fmla="*/ 155 w 170"/>
              <a:gd name="T39" fmla="*/ 13 h 134"/>
              <a:gd name="T40" fmla="*/ 170 w 170"/>
              <a:gd name="T41" fmla="*/ 24 h 134"/>
              <a:gd name="T42" fmla="*/ 120 w 170"/>
              <a:gd name="T43" fmla="*/ 67 h 134"/>
              <a:gd name="T44" fmla="*/ 58 w 170"/>
              <a:gd name="T45" fmla="*/ 102 h 134"/>
              <a:gd name="T46" fmla="*/ 45 w 170"/>
              <a:gd name="T47" fmla="*/ 88 h 134"/>
              <a:gd name="T48" fmla="*/ 17 w 170"/>
              <a:gd name="T49" fmla="*/ 105 h 134"/>
              <a:gd name="T50" fmla="*/ 29 w 170"/>
              <a:gd name="T51" fmla="*/ 118 h 134"/>
              <a:gd name="T52" fmla="*/ 56 w 170"/>
              <a:gd name="T53" fmla="*/ 42 h 134"/>
              <a:gd name="T54" fmla="*/ 48 w 170"/>
              <a:gd name="T55" fmla="*/ 21 h 134"/>
              <a:gd name="T56" fmla="*/ 19 w 170"/>
              <a:gd name="T57" fmla="*/ 19 h 134"/>
              <a:gd name="T58" fmla="*/ 27 w 170"/>
              <a:gd name="T59" fmla="*/ 40 h 134"/>
              <a:gd name="T60" fmla="*/ 56 w 170"/>
              <a:gd name="T61" fmla="*/ 42 h 134"/>
              <a:gd name="T62" fmla="*/ 95 w 170"/>
              <a:gd name="T63" fmla="*/ 79 h 134"/>
              <a:gd name="T64" fmla="*/ 152 w 170"/>
              <a:gd name="T65" fmla="*/ 19 h 134"/>
              <a:gd name="T66" fmla="*/ 80 w 170"/>
              <a:gd name="T67" fmla="*/ 70 h 134"/>
              <a:gd name="T68" fmla="*/ 65 w 170"/>
              <a:gd name="T69" fmla="*/ 80 h 134"/>
              <a:gd name="T70" fmla="*/ 67 w 170"/>
              <a:gd name="T71" fmla="*/ 82 h 134"/>
              <a:gd name="T72" fmla="*/ 70 w 170"/>
              <a:gd name="T73" fmla="*/ 85 h 134"/>
              <a:gd name="T74" fmla="*/ 64 w 170"/>
              <a:gd name="T75" fmla="*/ 55 h 134"/>
              <a:gd name="T76" fmla="*/ 73 w 170"/>
              <a:gd name="T77" fmla="*/ 59 h 134"/>
              <a:gd name="T78" fmla="*/ 78 w 170"/>
              <a:gd name="T79" fmla="*/ 53 h 134"/>
              <a:gd name="T80" fmla="*/ 68 w 170"/>
              <a:gd name="T81" fmla="*/ 51 h 134"/>
              <a:gd name="T82" fmla="*/ 66 w 170"/>
              <a:gd name="T83" fmla="*/ 53 h 134"/>
              <a:gd name="T84" fmla="*/ 65 w 170"/>
              <a:gd name="T85" fmla="*/ 54 h 134"/>
              <a:gd name="T86" fmla="*/ 87 w 170"/>
              <a:gd name="T87" fmla="*/ 63 h 134"/>
              <a:gd name="T88" fmla="*/ 96 w 170"/>
              <a:gd name="T89" fmla="*/ 63 h 134"/>
              <a:gd name="T90" fmla="*/ 96 w 170"/>
              <a:gd name="T91" fmla="*/ 71 h 134"/>
              <a:gd name="T92" fmla="*/ 87 w 170"/>
              <a:gd name="T93" fmla="*/ 71 h 134"/>
              <a:gd name="T94" fmla="*/ 87 w 170"/>
              <a:gd name="T95" fmla="*/ 63 h 134"/>
              <a:gd name="T96" fmla="*/ 164 w 170"/>
              <a:gd name="T97" fmla="*/ 109 h 134"/>
              <a:gd name="T98" fmla="*/ 98 w 170"/>
              <a:gd name="T99" fmla="*/ 84 h 134"/>
              <a:gd name="T100" fmla="*/ 152 w 170"/>
              <a:gd name="T101" fmla="*/ 115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70" h="134">
                <a:moveTo>
                  <a:pt x="120" y="67"/>
                </a:moveTo>
                <a:cubicBezTo>
                  <a:pt x="168" y="105"/>
                  <a:pt x="168" y="105"/>
                  <a:pt x="168" y="105"/>
                </a:cubicBezTo>
                <a:cubicBezTo>
                  <a:pt x="170" y="106"/>
                  <a:pt x="170" y="108"/>
                  <a:pt x="170" y="110"/>
                </a:cubicBezTo>
                <a:cubicBezTo>
                  <a:pt x="170" y="112"/>
                  <a:pt x="169" y="114"/>
                  <a:pt x="167" y="115"/>
                </a:cubicBezTo>
                <a:cubicBezTo>
                  <a:pt x="155" y="121"/>
                  <a:pt x="155" y="121"/>
                  <a:pt x="155" y="121"/>
                </a:cubicBezTo>
                <a:cubicBezTo>
                  <a:pt x="154" y="121"/>
                  <a:pt x="153" y="121"/>
                  <a:pt x="152" y="121"/>
                </a:cubicBezTo>
                <a:cubicBezTo>
                  <a:pt x="151" y="121"/>
                  <a:pt x="150" y="121"/>
                  <a:pt x="149" y="121"/>
                </a:cubicBezTo>
                <a:cubicBezTo>
                  <a:pt x="84" y="84"/>
                  <a:pt x="84" y="84"/>
                  <a:pt x="84" y="84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1"/>
                  <a:pt x="73" y="91"/>
                  <a:pt x="72" y="91"/>
                </a:cubicBezTo>
                <a:cubicBezTo>
                  <a:pt x="73" y="94"/>
                  <a:pt x="74" y="97"/>
                  <a:pt x="73" y="100"/>
                </a:cubicBezTo>
                <a:cubicBezTo>
                  <a:pt x="73" y="105"/>
                  <a:pt x="71" y="109"/>
                  <a:pt x="68" y="114"/>
                </a:cubicBezTo>
                <a:cubicBezTo>
                  <a:pt x="65" y="118"/>
                  <a:pt x="61" y="122"/>
                  <a:pt x="56" y="126"/>
                </a:cubicBezTo>
                <a:cubicBezTo>
                  <a:pt x="47" y="131"/>
                  <a:pt x="39" y="134"/>
                  <a:pt x="29" y="134"/>
                </a:cubicBezTo>
                <a:cubicBezTo>
                  <a:pt x="21" y="134"/>
                  <a:pt x="14" y="131"/>
                  <a:pt x="8" y="126"/>
                </a:cubicBezTo>
                <a:cubicBezTo>
                  <a:pt x="3" y="121"/>
                  <a:pt x="0" y="114"/>
                  <a:pt x="1" y="107"/>
                </a:cubicBezTo>
                <a:cubicBezTo>
                  <a:pt x="1" y="102"/>
                  <a:pt x="3" y="97"/>
                  <a:pt x="6" y="93"/>
                </a:cubicBezTo>
                <a:cubicBezTo>
                  <a:pt x="9" y="88"/>
                  <a:pt x="13" y="84"/>
                  <a:pt x="19" y="81"/>
                </a:cubicBezTo>
                <a:cubicBezTo>
                  <a:pt x="27" y="76"/>
                  <a:pt x="36" y="73"/>
                  <a:pt x="45" y="73"/>
                </a:cubicBezTo>
                <a:cubicBezTo>
                  <a:pt x="50" y="73"/>
                  <a:pt x="55" y="74"/>
                  <a:pt x="59" y="76"/>
                </a:cubicBezTo>
                <a:cubicBezTo>
                  <a:pt x="60" y="75"/>
                  <a:pt x="60" y="74"/>
                  <a:pt x="61" y="74"/>
                </a:cubicBezTo>
                <a:cubicBezTo>
                  <a:pt x="73" y="67"/>
                  <a:pt x="73" y="67"/>
                  <a:pt x="73" y="67"/>
                </a:cubicBezTo>
                <a:cubicBezTo>
                  <a:pt x="61" y="60"/>
                  <a:pt x="61" y="60"/>
                  <a:pt x="61" y="60"/>
                </a:cubicBezTo>
                <a:cubicBezTo>
                  <a:pt x="60" y="60"/>
                  <a:pt x="60" y="59"/>
                  <a:pt x="59" y="58"/>
                </a:cubicBezTo>
                <a:cubicBezTo>
                  <a:pt x="55" y="60"/>
                  <a:pt x="50" y="61"/>
                  <a:pt x="45" y="61"/>
                </a:cubicBezTo>
                <a:cubicBezTo>
                  <a:pt x="36" y="61"/>
                  <a:pt x="27" y="58"/>
                  <a:pt x="19" y="53"/>
                </a:cubicBezTo>
                <a:cubicBezTo>
                  <a:pt x="13" y="50"/>
                  <a:pt x="9" y="46"/>
                  <a:pt x="6" y="41"/>
                </a:cubicBezTo>
                <a:cubicBezTo>
                  <a:pt x="3" y="37"/>
                  <a:pt x="1" y="32"/>
                  <a:pt x="1" y="27"/>
                </a:cubicBezTo>
                <a:cubicBezTo>
                  <a:pt x="1" y="24"/>
                  <a:pt x="1" y="20"/>
                  <a:pt x="2" y="17"/>
                </a:cubicBezTo>
                <a:cubicBezTo>
                  <a:pt x="4" y="13"/>
                  <a:pt x="6" y="10"/>
                  <a:pt x="8" y="8"/>
                </a:cubicBezTo>
                <a:cubicBezTo>
                  <a:pt x="14" y="3"/>
                  <a:pt x="21" y="0"/>
                  <a:pt x="29" y="0"/>
                </a:cubicBezTo>
                <a:cubicBezTo>
                  <a:pt x="39" y="0"/>
                  <a:pt x="47" y="3"/>
                  <a:pt x="56" y="8"/>
                </a:cubicBezTo>
                <a:cubicBezTo>
                  <a:pt x="61" y="12"/>
                  <a:pt x="65" y="16"/>
                  <a:pt x="68" y="20"/>
                </a:cubicBezTo>
                <a:cubicBezTo>
                  <a:pt x="71" y="24"/>
                  <a:pt x="73" y="29"/>
                  <a:pt x="73" y="34"/>
                </a:cubicBezTo>
                <a:cubicBezTo>
                  <a:pt x="74" y="37"/>
                  <a:pt x="73" y="40"/>
                  <a:pt x="72" y="43"/>
                </a:cubicBezTo>
                <a:cubicBezTo>
                  <a:pt x="73" y="43"/>
                  <a:pt x="73" y="43"/>
                  <a:pt x="74" y="44"/>
                </a:cubicBezTo>
                <a:cubicBezTo>
                  <a:pt x="84" y="50"/>
                  <a:pt x="84" y="50"/>
                  <a:pt x="84" y="50"/>
                </a:cubicBezTo>
                <a:cubicBezTo>
                  <a:pt x="149" y="13"/>
                  <a:pt x="149" y="13"/>
                  <a:pt x="149" y="13"/>
                </a:cubicBezTo>
                <a:cubicBezTo>
                  <a:pt x="150" y="13"/>
                  <a:pt x="151" y="13"/>
                  <a:pt x="152" y="13"/>
                </a:cubicBezTo>
                <a:cubicBezTo>
                  <a:pt x="153" y="13"/>
                  <a:pt x="154" y="13"/>
                  <a:pt x="155" y="13"/>
                </a:cubicBezTo>
                <a:cubicBezTo>
                  <a:pt x="167" y="19"/>
                  <a:pt x="167" y="19"/>
                  <a:pt x="167" y="19"/>
                </a:cubicBezTo>
                <a:cubicBezTo>
                  <a:pt x="169" y="20"/>
                  <a:pt x="170" y="22"/>
                  <a:pt x="170" y="24"/>
                </a:cubicBezTo>
                <a:cubicBezTo>
                  <a:pt x="170" y="26"/>
                  <a:pt x="170" y="28"/>
                  <a:pt x="168" y="29"/>
                </a:cubicBezTo>
                <a:lnTo>
                  <a:pt x="120" y="67"/>
                </a:lnTo>
                <a:close/>
                <a:moveTo>
                  <a:pt x="48" y="113"/>
                </a:moveTo>
                <a:cubicBezTo>
                  <a:pt x="53" y="110"/>
                  <a:pt x="56" y="106"/>
                  <a:pt x="58" y="102"/>
                </a:cubicBezTo>
                <a:cubicBezTo>
                  <a:pt x="59" y="98"/>
                  <a:pt x="59" y="94"/>
                  <a:pt x="56" y="92"/>
                </a:cubicBezTo>
                <a:cubicBezTo>
                  <a:pt x="53" y="89"/>
                  <a:pt x="50" y="88"/>
                  <a:pt x="45" y="88"/>
                </a:cubicBezTo>
                <a:cubicBezTo>
                  <a:pt x="39" y="88"/>
                  <a:pt x="33" y="90"/>
                  <a:pt x="27" y="94"/>
                </a:cubicBezTo>
                <a:cubicBezTo>
                  <a:pt x="22" y="97"/>
                  <a:pt x="18" y="101"/>
                  <a:pt x="17" y="105"/>
                </a:cubicBezTo>
                <a:cubicBezTo>
                  <a:pt x="15" y="109"/>
                  <a:pt x="16" y="112"/>
                  <a:pt x="19" y="115"/>
                </a:cubicBezTo>
                <a:cubicBezTo>
                  <a:pt x="21" y="117"/>
                  <a:pt x="25" y="118"/>
                  <a:pt x="29" y="118"/>
                </a:cubicBezTo>
                <a:cubicBezTo>
                  <a:pt x="36" y="118"/>
                  <a:pt x="42" y="117"/>
                  <a:pt x="48" y="113"/>
                </a:cubicBezTo>
                <a:close/>
                <a:moveTo>
                  <a:pt x="56" y="42"/>
                </a:moveTo>
                <a:cubicBezTo>
                  <a:pt x="59" y="40"/>
                  <a:pt x="59" y="36"/>
                  <a:pt x="58" y="32"/>
                </a:cubicBezTo>
                <a:cubicBezTo>
                  <a:pt x="56" y="28"/>
                  <a:pt x="53" y="24"/>
                  <a:pt x="48" y="21"/>
                </a:cubicBezTo>
                <a:cubicBezTo>
                  <a:pt x="42" y="17"/>
                  <a:pt x="36" y="16"/>
                  <a:pt x="29" y="16"/>
                </a:cubicBezTo>
                <a:cubicBezTo>
                  <a:pt x="25" y="16"/>
                  <a:pt x="21" y="17"/>
                  <a:pt x="19" y="19"/>
                </a:cubicBezTo>
                <a:cubicBezTo>
                  <a:pt x="16" y="22"/>
                  <a:pt x="15" y="25"/>
                  <a:pt x="17" y="29"/>
                </a:cubicBezTo>
                <a:cubicBezTo>
                  <a:pt x="18" y="33"/>
                  <a:pt x="22" y="37"/>
                  <a:pt x="27" y="40"/>
                </a:cubicBezTo>
                <a:cubicBezTo>
                  <a:pt x="33" y="44"/>
                  <a:pt x="39" y="46"/>
                  <a:pt x="45" y="46"/>
                </a:cubicBezTo>
                <a:cubicBezTo>
                  <a:pt x="50" y="46"/>
                  <a:pt x="53" y="45"/>
                  <a:pt x="56" y="42"/>
                </a:cubicBezTo>
                <a:close/>
                <a:moveTo>
                  <a:pt x="86" y="76"/>
                </a:moveTo>
                <a:cubicBezTo>
                  <a:pt x="95" y="79"/>
                  <a:pt x="95" y="79"/>
                  <a:pt x="95" y="79"/>
                </a:cubicBezTo>
                <a:cubicBezTo>
                  <a:pt x="164" y="25"/>
                  <a:pt x="164" y="25"/>
                  <a:pt x="164" y="25"/>
                </a:cubicBezTo>
                <a:cubicBezTo>
                  <a:pt x="152" y="19"/>
                  <a:pt x="152" y="19"/>
                  <a:pt x="152" y="19"/>
                </a:cubicBezTo>
                <a:cubicBezTo>
                  <a:pt x="80" y="59"/>
                  <a:pt x="80" y="59"/>
                  <a:pt x="80" y="59"/>
                </a:cubicBezTo>
                <a:cubicBezTo>
                  <a:pt x="80" y="70"/>
                  <a:pt x="80" y="70"/>
                  <a:pt x="80" y="70"/>
                </a:cubicBezTo>
                <a:cubicBezTo>
                  <a:pt x="64" y="79"/>
                  <a:pt x="64" y="79"/>
                  <a:pt x="64" y="79"/>
                </a:cubicBezTo>
                <a:cubicBezTo>
                  <a:pt x="65" y="80"/>
                  <a:pt x="65" y="80"/>
                  <a:pt x="65" y="80"/>
                </a:cubicBezTo>
                <a:cubicBezTo>
                  <a:pt x="65" y="80"/>
                  <a:pt x="66" y="80"/>
                  <a:pt x="66" y="80"/>
                </a:cubicBezTo>
                <a:cubicBezTo>
                  <a:pt x="66" y="81"/>
                  <a:pt x="67" y="81"/>
                  <a:pt x="67" y="82"/>
                </a:cubicBezTo>
                <a:cubicBezTo>
                  <a:pt x="67" y="82"/>
                  <a:pt x="68" y="82"/>
                  <a:pt x="68" y="83"/>
                </a:cubicBezTo>
                <a:cubicBezTo>
                  <a:pt x="70" y="85"/>
                  <a:pt x="70" y="85"/>
                  <a:pt x="70" y="85"/>
                </a:cubicBezTo>
                <a:lnTo>
                  <a:pt x="86" y="76"/>
                </a:lnTo>
                <a:close/>
                <a:moveTo>
                  <a:pt x="64" y="55"/>
                </a:moveTo>
                <a:cubicBezTo>
                  <a:pt x="73" y="60"/>
                  <a:pt x="73" y="60"/>
                  <a:pt x="73" y="60"/>
                </a:cubicBezTo>
                <a:cubicBezTo>
                  <a:pt x="73" y="59"/>
                  <a:pt x="73" y="59"/>
                  <a:pt x="73" y="59"/>
                </a:cubicBezTo>
                <a:cubicBezTo>
                  <a:pt x="73" y="57"/>
                  <a:pt x="75" y="55"/>
                  <a:pt x="77" y="54"/>
                </a:cubicBezTo>
                <a:cubicBezTo>
                  <a:pt x="78" y="53"/>
                  <a:pt x="78" y="53"/>
                  <a:pt x="78" y="53"/>
                </a:cubicBezTo>
                <a:cubicBezTo>
                  <a:pt x="70" y="49"/>
                  <a:pt x="70" y="49"/>
                  <a:pt x="70" y="49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1"/>
                  <a:pt x="68" y="52"/>
                  <a:pt x="67" y="52"/>
                </a:cubicBezTo>
                <a:cubicBezTo>
                  <a:pt x="67" y="53"/>
                  <a:pt x="66" y="53"/>
                  <a:pt x="66" y="53"/>
                </a:cubicBezTo>
                <a:cubicBezTo>
                  <a:pt x="66" y="54"/>
                  <a:pt x="66" y="54"/>
                  <a:pt x="66" y="54"/>
                </a:cubicBezTo>
                <a:cubicBezTo>
                  <a:pt x="65" y="54"/>
                  <a:pt x="65" y="54"/>
                  <a:pt x="65" y="54"/>
                </a:cubicBezTo>
                <a:lnTo>
                  <a:pt x="64" y="55"/>
                </a:lnTo>
                <a:close/>
                <a:moveTo>
                  <a:pt x="87" y="63"/>
                </a:moveTo>
                <a:cubicBezTo>
                  <a:pt x="89" y="62"/>
                  <a:pt x="90" y="61"/>
                  <a:pt x="92" y="61"/>
                </a:cubicBezTo>
                <a:cubicBezTo>
                  <a:pt x="93" y="61"/>
                  <a:pt x="95" y="62"/>
                  <a:pt x="96" y="63"/>
                </a:cubicBezTo>
                <a:cubicBezTo>
                  <a:pt x="97" y="64"/>
                  <a:pt x="98" y="65"/>
                  <a:pt x="98" y="67"/>
                </a:cubicBezTo>
                <a:cubicBezTo>
                  <a:pt x="98" y="69"/>
                  <a:pt x="97" y="70"/>
                  <a:pt x="96" y="71"/>
                </a:cubicBezTo>
                <a:cubicBezTo>
                  <a:pt x="95" y="72"/>
                  <a:pt x="93" y="73"/>
                  <a:pt x="92" y="73"/>
                </a:cubicBezTo>
                <a:cubicBezTo>
                  <a:pt x="90" y="73"/>
                  <a:pt x="89" y="72"/>
                  <a:pt x="87" y="71"/>
                </a:cubicBezTo>
                <a:cubicBezTo>
                  <a:pt x="86" y="70"/>
                  <a:pt x="86" y="69"/>
                  <a:pt x="86" y="67"/>
                </a:cubicBezTo>
                <a:cubicBezTo>
                  <a:pt x="86" y="65"/>
                  <a:pt x="86" y="64"/>
                  <a:pt x="87" y="63"/>
                </a:cubicBezTo>
                <a:close/>
                <a:moveTo>
                  <a:pt x="152" y="115"/>
                </a:moveTo>
                <a:cubicBezTo>
                  <a:pt x="164" y="109"/>
                  <a:pt x="164" y="109"/>
                  <a:pt x="164" y="109"/>
                </a:cubicBezTo>
                <a:cubicBezTo>
                  <a:pt x="115" y="71"/>
                  <a:pt x="115" y="71"/>
                  <a:pt x="115" y="71"/>
                </a:cubicBezTo>
                <a:cubicBezTo>
                  <a:pt x="98" y="84"/>
                  <a:pt x="98" y="84"/>
                  <a:pt x="98" y="84"/>
                </a:cubicBezTo>
                <a:cubicBezTo>
                  <a:pt x="98" y="84"/>
                  <a:pt x="98" y="84"/>
                  <a:pt x="97" y="84"/>
                </a:cubicBezTo>
                <a:lnTo>
                  <a:pt x="152" y="11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8" name="Freeform 178"/>
          <p:cNvSpPr>
            <a:spLocks noEditPoints="1"/>
          </p:cNvSpPr>
          <p:nvPr/>
        </p:nvSpPr>
        <p:spPr bwMode="auto">
          <a:xfrm>
            <a:off x="4625072" y="2782728"/>
            <a:ext cx="176428" cy="176428"/>
          </a:xfrm>
          <a:custGeom>
            <a:avLst/>
            <a:gdLst>
              <a:gd name="T0" fmla="*/ 160 w 170"/>
              <a:gd name="T1" fmla="*/ 37 h 170"/>
              <a:gd name="T2" fmla="*/ 167 w 170"/>
              <a:gd name="T3" fmla="*/ 39 h 170"/>
              <a:gd name="T4" fmla="*/ 170 w 170"/>
              <a:gd name="T5" fmla="*/ 46 h 170"/>
              <a:gd name="T6" fmla="*/ 170 w 170"/>
              <a:gd name="T7" fmla="*/ 161 h 170"/>
              <a:gd name="T8" fmla="*/ 167 w 170"/>
              <a:gd name="T9" fmla="*/ 167 h 170"/>
              <a:gd name="T10" fmla="*/ 160 w 170"/>
              <a:gd name="T11" fmla="*/ 170 h 170"/>
              <a:gd name="T12" fmla="*/ 70 w 170"/>
              <a:gd name="T13" fmla="*/ 170 h 170"/>
              <a:gd name="T14" fmla="*/ 63 w 170"/>
              <a:gd name="T15" fmla="*/ 167 h 170"/>
              <a:gd name="T16" fmla="*/ 61 w 170"/>
              <a:gd name="T17" fmla="*/ 161 h 170"/>
              <a:gd name="T18" fmla="*/ 61 w 170"/>
              <a:gd name="T19" fmla="*/ 133 h 170"/>
              <a:gd name="T20" fmla="*/ 9 w 170"/>
              <a:gd name="T21" fmla="*/ 133 h 170"/>
              <a:gd name="T22" fmla="*/ 3 w 170"/>
              <a:gd name="T23" fmla="*/ 131 h 170"/>
              <a:gd name="T24" fmla="*/ 0 w 170"/>
              <a:gd name="T25" fmla="*/ 124 h 170"/>
              <a:gd name="T26" fmla="*/ 0 w 170"/>
              <a:gd name="T27" fmla="*/ 61 h 170"/>
              <a:gd name="T28" fmla="*/ 2 w 170"/>
              <a:gd name="T29" fmla="*/ 52 h 170"/>
              <a:gd name="T30" fmla="*/ 7 w 170"/>
              <a:gd name="T31" fmla="*/ 45 h 170"/>
              <a:gd name="T32" fmla="*/ 45 w 170"/>
              <a:gd name="T33" fmla="*/ 7 h 170"/>
              <a:gd name="T34" fmla="*/ 52 w 170"/>
              <a:gd name="T35" fmla="*/ 2 h 170"/>
              <a:gd name="T36" fmla="*/ 61 w 170"/>
              <a:gd name="T37" fmla="*/ 0 h 170"/>
              <a:gd name="T38" fmla="*/ 100 w 170"/>
              <a:gd name="T39" fmla="*/ 0 h 170"/>
              <a:gd name="T40" fmla="*/ 106 w 170"/>
              <a:gd name="T41" fmla="*/ 3 h 170"/>
              <a:gd name="T42" fmla="*/ 109 w 170"/>
              <a:gd name="T43" fmla="*/ 9 h 170"/>
              <a:gd name="T44" fmla="*/ 109 w 170"/>
              <a:gd name="T45" fmla="*/ 40 h 170"/>
              <a:gd name="T46" fmla="*/ 121 w 170"/>
              <a:gd name="T47" fmla="*/ 37 h 170"/>
              <a:gd name="T48" fmla="*/ 160 w 170"/>
              <a:gd name="T49" fmla="*/ 37 h 170"/>
              <a:gd name="T50" fmla="*/ 67 w 170"/>
              <a:gd name="T51" fmla="*/ 82 h 170"/>
              <a:gd name="T52" fmla="*/ 97 w 170"/>
              <a:gd name="T53" fmla="*/ 52 h 170"/>
              <a:gd name="T54" fmla="*/ 97 w 170"/>
              <a:gd name="T55" fmla="*/ 12 h 170"/>
              <a:gd name="T56" fmla="*/ 61 w 170"/>
              <a:gd name="T57" fmla="*/ 12 h 170"/>
              <a:gd name="T58" fmla="*/ 61 w 170"/>
              <a:gd name="T59" fmla="*/ 52 h 170"/>
              <a:gd name="T60" fmla="*/ 58 w 170"/>
              <a:gd name="T61" fmla="*/ 58 h 170"/>
              <a:gd name="T62" fmla="*/ 52 w 170"/>
              <a:gd name="T63" fmla="*/ 61 h 170"/>
              <a:gd name="T64" fmla="*/ 12 w 170"/>
              <a:gd name="T65" fmla="*/ 61 h 170"/>
              <a:gd name="T66" fmla="*/ 12 w 170"/>
              <a:gd name="T67" fmla="*/ 121 h 170"/>
              <a:gd name="T68" fmla="*/ 61 w 170"/>
              <a:gd name="T69" fmla="*/ 121 h 170"/>
              <a:gd name="T70" fmla="*/ 61 w 170"/>
              <a:gd name="T71" fmla="*/ 97 h 170"/>
              <a:gd name="T72" fmla="*/ 63 w 170"/>
              <a:gd name="T73" fmla="*/ 89 h 170"/>
              <a:gd name="T74" fmla="*/ 67 w 170"/>
              <a:gd name="T75" fmla="*/ 82 h 170"/>
              <a:gd name="T76" fmla="*/ 49 w 170"/>
              <a:gd name="T77" fmla="*/ 20 h 170"/>
              <a:gd name="T78" fmla="*/ 20 w 170"/>
              <a:gd name="T79" fmla="*/ 49 h 170"/>
              <a:gd name="T80" fmla="*/ 49 w 170"/>
              <a:gd name="T81" fmla="*/ 49 h 170"/>
              <a:gd name="T82" fmla="*/ 49 w 170"/>
              <a:gd name="T83" fmla="*/ 20 h 170"/>
              <a:gd name="T84" fmla="*/ 157 w 170"/>
              <a:gd name="T85" fmla="*/ 158 h 170"/>
              <a:gd name="T86" fmla="*/ 157 w 170"/>
              <a:gd name="T87" fmla="*/ 49 h 170"/>
              <a:gd name="T88" fmla="*/ 121 w 170"/>
              <a:gd name="T89" fmla="*/ 49 h 170"/>
              <a:gd name="T90" fmla="*/ 121 w 170"/>
              <a:gd name="T91" fmla="*/ 88 h 170"/>
              <a:gd name="T92" fmla="*/ 118 w 170"/>
              <a:gd name="T93" fmla="*/ 94 h 170"/>
              <a:gd name="T94" fmla="*/ 112 w 170"/>
              <a:gd name="T95" fmla="*/ 97 h 170"/>
              <a:gd name="T96" fmla="*/ 73 w 170"/>
              <a:gd name="T97" fmla="*/ 97 h 170"/>
              <a:gd name="T98" fmla="*/ 73 w 170"/>
              <a:gd name="T99" fmla="*/ 158 h 170"/>
              <a:gd name="T100" fmla="*/ 157 w 170"/>
              <a:gd name="T101" fmla="*/ 158 h 170"/>
              <a:gd name="T102" fmla="*/ 109 w 170"/>
              <a:gd name="T103" fmla="*/ 57 h 170"/>
              <a:gd name="T104" fmla="*/ 81 w 170"/>
              <a:gd name="T105" fmla="*/ 85 h 170"/>
              <a:gd name="T106" fmla="*/ 109 w 170"/>
              <a:gd name="T107" fmla="*/ 85 h 170"/>
              <a:gd name="T108" fmla="*/ 109 w 170"/>
              <a:gd name="T109" fmla="*/ 57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70" h="170">
                <a:moveTo>
                  <a:pt x="160" y="37"/>
                </a:moveTo>
                <a:cubicBezTo>
                  <a:pt x="163" y="37"/>
                  <a:pt x="165" y="37"/>
                  <a:pt x="167" y="39"/>
                </a:cubicBezTo>
                <a:cubicBezTo>
                  <a:pt x="169" y="41"/>
                  <a:pt x="170" y="43"/>
                  <a:pt x="170" y="46"/>
                </a:cubicBezTo>
                <a:cubicBezTo>
                  <a:pt x="170" y="161"/>
                  <a:pt x="170" y="161"/>
                  <a:pt x="170" y="161"/>
                </a:cubicBezTo>
                <a:cubicBezTo>
                  <a:pt x="170" y="163"/>
                  <a:pt x="169" y="165"/>
                  <a:pt x="167" y="167"/>
                </a:cubicBezTo>
                <a:cubicBezTo>
                  <a:pt x="165" y="169"/>
                  <a:pt x="163" y="170"/>
                  <a:pt x="160" y="170"/>
                </a:cubicBezTo>
                <a:cubicBezTo>
                  <a:pt x="70" y="170"/>
                  <a:pt x="70" y="170"/>
                  <a:pt x="70" y="170"/>
                </a:cubicBezTo>
                <a:cubicBezTo>
                  <a:pt x="67" y="170"/>
                  <a:pt x="65" y="169"/>
                  <a:pt x="63" y="167"/>
                </a:cubicBezTo>
                <a:cubicBezTo>
                  <a:pt x="62" y="165"/>
                  <a:pt x="61" y="163"/>
                  <a:pt x="61" y="161"/>
                </a:cubicBezTo>
                <a:cubicBezTo>
                  <a:pt x="61" y="133"/>
                  <a:pt x="61" y="133"/>
                  <a:pt x="61" y="133"/>
                </a:cubicBezTo>
                <a:cubicBezTo>
                  <a:pt x="9" y="133"/>
                  <a:pt x="9" y="133"/>
                  <a:pt x="9" y="133"/>
                </a:cubicBezTo>
                <a:cubicBezTo>
                  <a:pt x="7" y="133"/>
                  <a:pt x="5" y="132"/>
                  <a:pt x="3" y="131"/>
                </a:cubicBezTo>
                <a:cubicBezTo>
                  <a:pt x="1" y="129"/>
                  <a:pt x="0" y="127"/>
                  <a:pt x="0" y="124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8"/>
                  <a:pt x="1" y="55"/>
                  <a:pt x="2" y="52"/>
                </a:cubicBezTo>
                <a:cubicBezTo>
                  <a:pt x="3" y="49"/>
                  <a:pt x="5" y="47"/>
                  <a:pt x="7" y="45"/>
                </a:cubicBezTo>
                <a:cubicBezTo>
                  <a:pt x="45" y="7"/>
                  <a:pt x="45" y="7"/>
                  <a:pt x="45" y="7"/>
                </a:cubicBezTo>
                <a:cubicBezTo>
                  <a:pt x="47" y="5"/>
                  <a:pt x="49" y="3"/>
                  <a:pt x="52" y="2"/>
                </a:cubicBezTo>
                <a:cubicBezTo>
                  <a:pt x="55" y="1"/>
                  <a:pt x="58" y="0"/>
                  <a:pt x="61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2" y="0"/>
                  <a:pt x="105" y="1"/>
                  <a:pt x="106" y="3"/>
                </a:cubicBezTo>
                <a:cubicBezTo>
                  <a:pt x="108" y="5"/>
                  <a:pt x="109" y="7"/>
                  <a:pt x="109" y="9"/>
                </a:cubicBezTo>
                <a:cubicBezTo>
                  <a:pt x="109" y="40"/>
                  <a:pt x="109" y="40"/>
                  <a:pt x="109" y="40"/>
                </a:cubicBezTo>
                <a:cubicBezTo>
                  <a:pt x="113" y="38"/>
                  <a:pt x="117" y="37"/>
                  <a:pt x="121" y="37"/>
                </a:cubicBezTo>
                <a:lnTo>
                  <a:pt x="160" y="37"/>
                </a:lnTo>
                <a:close/>
                <a:moveTo>
                  <a:pt x="67" y="82"/>
                </a:moveTo>
                <a:cubicBezTo>
                  <a:pt x="97" y="52"/>
                  <a:pt x="97" y="52"/>
                  <a:pt x="97" y="52"/>
                </a:cubicBezTo>
                <a:cubicBezTo>
                  <a:pt x="97" y="12"/>
                  <a:pt x="97" y="12"/>
                  <a:pt x="97" y="12"/>
                </a:cubicBezTo>
                <a:cubicBezTo>
                  <a:pt x="61" y="12"/>
                  <a:pt x="61" y="12"/>
                  <a:pt x="61" y="12"/>
                </a:cubicBezTo>
                <a:cubicBezTo>
                  <a:pt x="61" y="52"/>
                  <a:pt x="61" y="52"/>
                  <a:pt x="61" y="52"/>
                </a:cubicBezTo>
                <a:cubicBezTo>
                  <a:pt x="61" y="54"/>
                  <a:pt x="60" y="56"/>
                  <a:pt x="58" y="58"/>
                </a:cubicBezTo>
                <a:cubicBezTo>
                  <a:pt x="56" y="60"/>
                  <a:pt x="54" y="61"/>
                  <a:pt x="52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12" y="121"/>
                  <a:pt x="12" y="121"/>
                  <a:pt x="12" y="121"/>
                </a:cubicBezTo>
                <a:cubicBezTo>
                  <a:pt x="61" y="121"/>
                  <a:pt x="61" y="121"/>
                  <a:pt x="61" y="121"/>
                </a:cubicBezTo>
                <a:cubicBezTo>
                  <a:pt x="61" y="97"/>
                  <a:pt x="61" y="97"/>
                  <a:pt x="61" y="97"/>
                </a:cubicBezTo>
                <a:cubicBezTo>
                  <a:pt x="61" y="95"/>
                  <a:pt x="61" y="92"/>
                  <a:pt x="63" y="89"/>
                </a:cubicBezTo>
                <a:cubicBezTo>
                  <a:pt x="64" y="86"/>
                  <a:pt x="65" y="83"/>
                  <a:pt x="67" y="82"/>
                </a:cubicBezTo>
                <a:close/>
                <a:moveTo>
                  <a:pt x="49" y="20"/>
                </a:moveTo>
                <a:cubicBezTo>
                  <a:pt x="20" y="49"/>
                  <a:pt x="20" y="49"/>
                  <a:pt x="20" y="49"/>
                </a:cubicBezTo>
                <a:cubicBezTo>
                  <a:pt x="49" y="49"/>
                  <a:pt x="49" y="49"/>
                  <a:pt x="49" y="49"/>
                </a:cubicBezTo>
                <a:lnTo>
                  <a:pt x="49" y="20"/>
                </a:lnTo>
                <a:close/>
                <a:moveTo>
                  <a:pt x="157" y="158"/>
                </a:moveTo>
                <a:cubicBezTo>
                  <a:pt x="157" y="49"/>
                  <a:pt x="157" y="49"/>
                  <a:pt x="157" y="49"/>
                </a:cubicBezTo>
                <a:cubicBezTo>
                  <a:pt x="121" y="49"/>
                  <a:pt x="121" y="49"/>
                  <a:pt x="121" y="49"/>
                </a:cubicBezTo>
                <a:cubicBezTo>
                  <a:pt x="121" y="88"/>
                  <a:pt x="121" y="88"/>
                  <a:pt x="121" y="88"/>
                </a:cubicBezTo>
                <a:cubicBezTo>
                  <a:pt x="121" y="90"/>
                  <a:pt x="120" y="93"/>
                  <a:pt x="118" y="94"/>
                </a:cubicBezTo>
                <a:cubicBezTo>
                  <a:pt x="117" y="96"/>
                  <a:pt x="115" y="97"/>
                  <a:pt x="112" y="97"/>
                </a:cubicBezTo>
                <a:cubicBezTo>
                  <a:pt x="73" y="97"/>
                  <a:pt x="73" y="97"/>
                  <a:pt x="73" y="97"/>
                </a:cubicBezTo>
                <a:cubicBezTo>
                  <a:pt x="73" y="158"/>
                  <a:pt x="73" y="158"/>
                  <a:pt x="73" y="158"/>
                </a:cubicBezTo>
                <a:lnTo>
                  <a:pt x="157" y="158"/>
                </a:lnTo>
                <a:close/>
                <a:moveTo>
                  <a:pt x="109" y="57"/>
                </a:moveTo>
                <a:cubicBezTo>
                  <a:pt x="81" y="85"/>
                  <a:pt x="81" y="85"/>
                  <a:pt x="81" y="85"/>
                </a:cubicBezTo>
                <a:cubicBezTo>
                  <a:pt x="109" y="85"/>
                  <a:pt x="109" y="85"/>
                  <a:pt x="109" y="85"/>
                </a:cubicBezTo>
                <a:lnTo>
                  <a:pt x="109" y="5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9" name="Freeform 179"/>
          <p:cNvSpPr>
            <a:spLocks/>
          </p:cNvSpPr>
          <p:nvPr/>
        </p:nvSpPr>
        <p:spPr bwMode="auto">
          <a:xfrm>
            <a:off x="4843657" y="2796780"/>
            <a:ext cx="137395" cy="148324"/>
          </a:xfrm>
          <a:custGeom>
            <a:avLst/>
            <a:gdLst>
              <a:gd name="T0" fmla="*/ 132 w 132"/>
              <a:gd name="T1" fmla="*/ 118 h 144"/>
              <a:gd name="T2" fmla="*/ 125 w 132"/>
              <a:gd name="T3" fmla="*/ 137 h 144"/>
              <a:gd name="T4" fmla="*/ 106 w 132"/>
              <a:gd name="T5" fmla="*/ 144 h 144"/>
              <a:gd name="T6" fmla="*/ 84 w 132"/>
              <a:gd name="T7" fmla="*/ 135 h 144"/>
              <a:gd name="T8" fmla="*/ 10 w 132"/>
              <a:gd name="T9" fmla="*/ 61 h 144"/>
              <a:gd name="T10" fmla="*/ 0 w 132"/>
              <a:gd name="T11" fmla="*/ 36 h 144"/>
              <a:gd name="T12" fmla="*/ 10 w 132"/>
              <a:gd name="T13" fmla="*/ 10 h 144"/>
              <a:gd name="T14" fmla="*/ 36 w 132"/>
              <a:gd name="T15" fmla="*/ 0 h 144"/>
              <a:gd name="T16" fmla="*/ 61 w 132"/>
              <a:gd name="T17" fmla="*/ 10 h 144"/>
              <a:gd name="T18" fmla="*/ 119 w 132"/>
              <a:gd name="T19" fmla="*/ 68 h 144"/>
              <a:gd name="T20" fmla="*/ 120 w 132"/>
              <a:gd name="T21" fmla="*/ 70 h 144"/>
              <a:gd name="T22" fmla="*/ 117 w 132"/>
              <a:gd name="T23" fmla="*/ 74 h 144"/>
              <a:gd name="T24" fmla="*/ 112 w 132"/>
              <a:gd name="T25" fmla="*/ 77 h 144"/>
              <a:gd name="T26" fmla="*/ 110 w 132"/>
              <a:gd name="T27" fmla="*/ 76 h 144"/>
              <a:gd name="T28" fmla="*/ 53 w 132"/>
              <a:gd name="T29" fmla="*/ 19 h 144"/>
              <a:gd name="T30" fmla="*/ 36 w 132"/>
              <a:gd name="T31" fmla="*/ 11 h 144"/>
              <a:gd name="T32" fmla="*/ 19 w 132"/>
              <a:gd name="T33" fmla="*/ 19 h 144"/>
              <a:gd name="T34" fmla="*/ 12 w 132"/>
              <a:gd name="T35" fmla="*/ 36 h 144"/>
              <a:gd name="T36" fmla="*/ 19 w 132"/>
              <a:gd name="T37" fmla="*/ 53 h 144"/>
              <a:gd name="T38" fmla="*/ 92 w 132"/>
              <a:gd name="T39" fmla="*/ 126 h 144"/>
              <a:gd name="T40" fmla="*/ 106 w 132"/>
              <a:gd name="T41" fmla="*/ 132 h 144"/>
              <a:gd name="T42" fmla="*/ 116 w 132"/>
              <a:gd name="T43" fmla="*/ 128 h 144"/>
              <a:gd name="T44" fmla="*/ 120 w 132"/>
              <a:gd name="T45" fmla="*/ 118 h 144"/>
              <a:gd name="T46" fmla="*/ 114 w 132"/>
              <a:gd name="T47" fmla="*/ 104 h 144"/>
              <a:gd name="T48" fmla="*/ 59 w 132"/>
              <a:gd name="T49" fmla="*/ 50 h 144"/>
              <a:gd name="T50" fmla="*/ 54 w 132"/>
              <a:gd name="T51" fmla="*/ 47 h 144"/>
              <a:gd name="T52" fmla="*/ 49 w 132"/>
              <a:gd name="T53" fmla="*/ 49 h 144"/>
              <a:gd name="T54" fmla="*/ 47 w 132"/>
              <a:gd name="T55" fmla="*/ 54 h 144"/>
              <a:gd name="T56" fmla="*/ 50 w 132"/>
              <a:gd name="T57" fmla="*/ 59 h 144"/>
              <a:gd name="T58" fmla="*/ 88 w 132"/>
              <a:gd name="T59" fmla="*/ 98 h 144"/>
              <a:gd name="T60" fmla="*/ 89 w 132"/>
              <a:gd name="T61" fmla="*/ 100 h 144"/>
              <a:gd name="T62" fmla="*/ 86 w 132"/>
              <a:gd name="T63" fmla="*/ 104 h 144"/>
              <a:gd name="T64" fmla="*/ 82 w 132"/>
              <a:gd name="T65" fmla="*/ 107 h 144"/>
              <a:gd name="T66" fmla="*/ 80 w 132"/>
              <a:gd name="T67" fmla="*/ 106 h 144"/>
              <a:gd name="T68" fmla="*/ 41 w 132"/>
              <a:gd name="T69" fmla="*/ 68 h 144"/>
              <a:gd name="T70" fmla="*/ 35 w 132"/>
              <a:gd name="T71" fmla="*/ 54 h 144"/>
              <a:gd name="T72" fmla="*/ 40 w 132"/>
              <a:gd name="T73" fmla="*/ 40 h 144"/>
              <a:gd name="T74" fmla="*/ 54 w 132"/>
              <a:gd name="T75" fmla="*/ 35 h 144"/>
              <a:gd name="T76" fmla="*/ 68 w 132"/>
              <a:gd name="T77" fmla="*/ 41 h 144"/>
              <a:gd name="T78" fmla="*/ 123 w 132"/>
              <a:gd name="T79" fmla="*/ 96 h 144"/>
              <a:gd name="T80" fmla="*/ 132 w 132"/>
              <a:gd name="T81" fmla="*/ 118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32" h="144">
                <a:moveTo>
                  <a:pt x="132" y="118"/>
                </a:moveTo>
                <a:cubicBezTo>
                  <a:pt x="132" y="126"/>
                  <a:pt x="130" y="132"/>
                  <a:pt x="125" y="137"/>
                </a:cubicBezTo>
                <a:cubicBezTo>
                  <a:pt x="120" y="142"/>
                  <a:pt x="113" y="144"/>
                  <a:pt x="106" y="144"/>
                </a:cubicBezTo>
                <a:cubicBezTo>
                  <a:pt x="98" y="144"/>
                  <a:pt x="90" y="141"/>
                  <a:pt x="84" y="135"/>
                </a:cubicBezTo>
                <a:cubicBezTo>
                  <a:pt x="10" y="61"/>
                  <a:pt x="10" y="61"/>
                  <a:pt x="10" y="61"/>
                </a:cubicBezTo>
                <a:cubicBezTo>
                  <a:pt x="3" y="54"/>
                  <a:pt x="0" y="46"/>
                  <a:pt x="0" y="36"/>
                </a:cubicBezTo>
                <a:cubicBezTo>
                  <a:pt x="0" y="26"/>
                  <a:pt x="3" y="17"/>
                  <a:pt x="10" y="10"/>
                </a:cubicBezTo>
                <a:cubicBezTo>
                  <a:pt x="17" y="3"/>
                  <a:pt x="26" y="0"/>
                  <a:pt x="36" y="0"/>
                </a:cubicBezTo>
                <a:cubicBezTo>
                  <a:pt x="46" y="0"/>
                  <a:pt x="54" y="3"/>
                  <a:pt x="61" y="10"/>
                </a:cubicBezTo>
                <a:cubicBezTo>
                  <a:pt x="119" y="68"/>
                  <a:pt x="119" y="68"/>
                  <a:pt x="119" y="68"/>
                </a:cubicBezTo>
                <a:cubicBezTo>
                  <a:pt x="119" y="68"/>
                  <a:pt x="120" y="69"/>
                  <a:pt x="120" y="70"/>
                </a:cubicBezTo>
                <a:cubicBezTo>
                  <a:pt x="120" y="71"/>
                  <a:pt x="119" y="72"/>
                  <a:pt x="117" y="74"/>
                </a:cubicBezTo>
                <a:cubicBezTo>
                  <a:pt x="115" y="76"/>
                  <a:pt x="113" y="77"/>
                  <a:pt x="112" y="77"/>
                </a:cubicBezTo>
                <a:cubicBezTo>
                  <a:pt x="111" y="77"/>
                  <a:pt x="111" y="77"/>
                  <a:pt x="110" y="76"/>
                </a:cubicBezTo>
                <a:cubicBezTo>
                  <a:pt x="53" y="19"/>
                  <a:pt x="53" y="19"/>
                  <a:pt x="53" y="19"/>
                </a:cubicBezTo>
                <a:cubicBezTo>
                  <a:pt x="48" y="14"/>
                  <a:pt x="42" y="11"/>
                  <a:pt x="36" y="11"/>
                </a:cubicBezTo>
                <a:cubicBezTo>
                  <a:pt x="29" y="11"/>
                  <a:pt x="23" y="14"/>
                  <a:pt x="19" y="19"/>
                </a:cubicBezTo>
                <a:cubicBezTo>
                  <a:pt x="14" y="23"/>
                  <a:pt x="12" y="29"/>
                  <a:pt x="12" y="36"/>
                </a:cubicBezTo>
                <a:cubicBezTo>
                  <a:pt x="12" y="42"/>
                  <a:pt x="14" y="48"/>
                  <a:pt x="19" y="53"/>
                </a:cubicBezTo>
                <a:cubicBezTo>
                  <a:pt x="92" y="126"/>
                  <a:pt x="92" y="126"/>
                  <a:pt x="92" y="126"/>
                </a:cubicBezTo>
                <a:cubicBezTo>
                  <a:pt x="96" y="130"/>
                  <a:pt x="101" y="132"/>
                  <a:pt x="106" y="132"/>
                </a:cubicBezTo>
                <a:cubicBezTo>
                  <a:pt x="110" y="132"/>
                  <a:pt x="113" y="131"/>
                  <a:pt x="116" y="128"/>
                </a:cubicBezTo>
                <a:cubicBezTo>
                  <a:pt x="119" y="126"/>
                  <a:pt x="120" y="122"/>
                  <a:pt x="120" y="118"/>
                </a:cubicBezTo>
                <a:cubicBezTo>
                  <a:pt x="120" y="113"/>
                  <a:pt x="118" y="108"/>
                  <a:pt x="114" y="104"/>
                </a:cubicBezTo>
                <a:cubicBezTo>
                  <a:pt x="59" y="50"/>
                  <a:pt x="59" y="50"/>
                  <a:pt x="59" y="50"/>
                </a:cubicBezTo>
                <a:cubicBezTo>
                  <a:pt x="58" y="48"/>
                  <a:pt x="56" y="47"/>
                  <a:pt x="54" y="47"/>
                </a:cubicBezTo>
                <a:cubicBezTo>
                  <a:pt x="52" y="47"/>
                  <a:pt x="50" y="48"/>
                  <a:pt x="49" y="49"/>
                </a:cubicBezTo>
                <a:cubicBezTo>
                  <a:pt x="48" y="50"/>
                  <a:pt x="47" y="52"/>
                  <a:pt x="47" y="54"/>
                </a:cubicBezTo>
                <a:cubicBezTo>
                  <a:pt x="47" y="56"/>
                  <a:pt x="48" y="57"/>
                  <a:pt x="50" y="59"/>
                </a:cubicBezTo>
                <a:cubicBezTo>
                  <a:pt x="88" y="98"/>
                  <a:pt x="88" y="98"/>
                  <a:pt x="88" y="98"/>
                </a:cubicBezTo>
                <a:cubicBezTo>
                  <a:pt x="89" y="99"/>
                  <a:pt x="89" y="99"/>
                  <a:pt x="89" y="100"/>
                </a:cubicBezTo>
                <a:cubicBezTo>
                  <a:pt x="89" y="101"/>
                  <a:pt x="88" y="103"/>
                  <a:pt x="86" y="104"/>
                </a:cubicBezTo>
                <a:cubicBezTo>
                  <a:pt x="84" y="106"/>
                  <a:pt x="83" y="107"/>
                  <a:pt x="82" y="107"/>
                </a:cubicBezTo>
                <a:cubicBezTo>
                  <a:pt x="81" y="107"/>
                  <a:pt x="80" y="107"/>
                  <a:pt x="80" y="106"/>
                </a:cubicBezTo>
                <a:cubicBezTo>
                  <a:pt x="41" y="68"/>
                  <a:pt x="41" y="68"/>
                  <a:pt x="41" y="68"/>
                </a:cubicBezTo>
                <a:cubicBezTo>
                  <a:pt x="37" y="64"/>
                  <a:pt x="35" y="59"/>
                  <a:pt x="35" y="54"/>
                </a:cubicBezTo>
                <a:cubicBezTo>
                  <a:pt x="35" y="48"/>
                  <a:pt x="37" y="44"/>
                  <a:pt x="40" y="40"/>
                </a:cubicBezTo>
                <a:cubicBezTo>
                  <a:pt x="44" y="37"/>
                  <a:pt x="48" y="35"/>
                  <a:pt x="54" y="35"/>
                </a:cubicBezTo>
                <a:cubicBezTo>
                  <a:pt x="59" y="35"/>
                  <a:pt x="64" y="37"/>
                  <a:pt x="68" y="41"/>
                </a:cubicBezTo>
                <a:cubicBezTo>
                  <a:pt x="123" y="96"/>
                  <a:pt x="123" y="96"/>
                  <a:pt x="123" y="96"/>
                </a:cubicBezTo>
                <a:cubicBezTo>
                  <a:pt x="129" y="102"/>
                  <a:pt x="132" y="110"/>
                  <a:pt x="132" y="1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0" name="Freeform 180"/>
          <p:cNvSpPr>
            <a:spLocks noEditPoints="1"/>
          </p:cNvSpPr>
          <p:nvPr/>
        </p:nvSpPr>
        <p:spPr bwMode="auto">
          <a:xfrm>
            <a:off x="5023207" y="2795219"/>
            <a:ext cx="149885" cy="151447"/>
          </a:xfrm>
          <a:custGeom>
            <a:avLst/>
            <a:gdLst>
              <a:gd name="T0" fmla="*/ 145 w 145"/>
              <a:gd name="T1" fmla="*/ 49 h 146"/>
              <a:gd name="T2" fmla="*/ 145 w 145"/>
              <a:gd name="T3" fmla="*/ 136 h 146"/>
              <a:gd name="T4" fmla="*/ 143 w 145"/>
              <a:gd name="T5" fmla="*/ 143 h 146"/>
              <a:gd name="T6" fmla="*/ 136 w 145"/>
              <a:gd name="T7" fmla="*/ 146 h 146"/>
              <a:gd name="T8" fmla="*/ 9 w 145"/>
              <a:gd name="T9" fmla="*/ 146 h 146"/>
              <a:gd name="T10" fmla="*/ 3 w 145"/>
              <a:gd name="T11" fmla="*/ 143 h 146"/>
              <a:gd name="T12" fmla="*/ 0 w 145"/>
              <a:gd name="T13" fmla="*/ 136 h 146"/>
              <a:gd name="T14" fmla="*/ 0 w 145"/>
              <a:gd name="T15" fmla="*/ 9 h 146"/>
              <a:gd name="T16" fmla="*/ 3 w 145"/>
              <a:gd name="T17" fmla="*/ 3 h 146"/>
              <a:gd name="T18" fmla="*/ 9 w 145"/>
              <a:gd name="T19" fmla="*/ 0 h 146"/>
              <a:gd name="T20" fmla="*/ 97 w 145"/>
              <a:gd name="T21" fmla="*/ 0 h 146"/>
              <a:gd name="T22" fmla="*/ 105 w 145"/>
              <a:gd name="T23" fmla="*/ 2 h 146"/>
              <a:gd name="T24" fmla="*/ 113 w 145"/>
              <a:gd name="T25" fmla="*/ 7 h 146"/>
              <a:gd name="T26" fmla="*/ 139 w 145"/>
              <a:gd name="T27" fmla="*/ 33 h 146"/>
              <a:gd name="T28" fmla="*/ 144 w 145"/>
              <a:gd name="T29" fmla="*/ 40 h 146"/>
              <a:gd name="T30" fmla="*/ 145 w 145"/>
              <a:gd name="T31" fmla="*/ 49 h 146"/>
              <a:gd name="T32" fmla="*/ 121 w 145"/>
              <a:gd name="T33" fmla="*/ 133 h 146"/>
              <a:gd name="T34" fmla="*/ 133 w 145"/>
              <a:gd name="T35" fmla="*/ 133 h 146"/>
              <a:gd name="T36" fmla="*/ 133 w 145"/>
              <a:gd name="T37" fmla="*/ 49 h 146"/>
              <a:gd name="T38" fmla="*/ 132 w 145"/>
              <a:gd name="T39" fmla="*/ 45 h 146"/>
              <a:gd name="T40" fmla="*/ 131 w 145"/>
              <a:gd name="T41" fmla="*/ 42 h 146"/>
              <a:gd name="T42" fmla="*/ 104 w 145"/>
              <a:gd name="T43" fmla="*/ 15 h 146"/>
              <a:gd name="T44" fmla="*/ 101 w 145"/>
              <a:gd name="T45" fmla="*/ 13 h 146"/>
              <a:gd name="T46" fmla="*/ 97 w 145"/>
              <a:gd name="T47" fmla="*/ 12 h 146"/>
              <a:gd name="T48" fmla="*/ 97 w 145"/>
              <a:gd name="T49" fmla="*/ 52 h 146"/>
              <a:gd name="T50" fmla="*/ 94 w 145"/>
              <a:gd name="T51" fmla="*/ 58 h 146"/>
              <a:gd name="T52" fmla="*/ 88 w 145"/>
              <a:gd name="T53" fmla="*/ 61 h 146"/>
              <a:gd name="T54" fmla="*/ 34 w 145"/>
              <a:gd name="T55" fmla="*/ 61 h 146"/>
              <a:gd name="T56" fmla="*/ 27 w 145"/>
              <a:gd name="T57" fmla="*/ 58 h 146"/>
              <a:gd name="T58" fmla="*/ 24 w 145"/>
              <a:gd name="T59" fmla="*/ 52 h 146"/>
              <a:gd name="T60" fmla="*/ 24 w 145"/>
              <a:gd name="T61" fmla="*/ 12 h 146"/>
              <a:gd name="T62" fmla="*/ 12 w 145"/>
              <a:gd name="T63" fmla="*/ 12 h 146"/>
              <a:gd name="T64" fmla="*/ 12 w 145"/>
              <a:gd name="T65" fmla="*/ 133 h 146"/>
              <a:gd name="T66" fmla="*/ 24 w 145"/>
              <a:gd name="T67" fmla="*/ 133 h 146"/>
              <a:gd name="T68" fmla="*/ 24 w 145"/>
              <a:gd name="T69" fmla="*/ 94 h 146"/>
              <a:gd name="T70" fmla="*/ 27 w 145"/>
              <a:gd name="T71" fmla="*/ 88 h 146"/>
              <a:gd name="T72" fmla="*/ 34 w 145"/>
              <a:gd name="T73" fmla="*/ 85 h 146"/>
              <a:gd name="T74" fmla="*/ 112 w 145"/>
              <a:gd name="T75" fmla="*/ 85 h 146"/>
              <a:gd name="T76" fmla="*/ 119 w 145"/>
              <a:gd name="T77" fmla="*/ 88 h 146"/>
              <a:gd name="T78" fmla="*/ 121 w 145"/>
              <a:gd name="T79" fmla="*/ 94 h 146"/>
              <a:gd name="T80" fmla="*/ 121 w 145"/>
              <a:gd name="T81" fmla="*/ 133 h 146"/>
              <a:gd name="T82" fmla="*/ 37 w 145"/>
              <a:gd name="T83" fmla="*/ 133 h 146"/>
              <a:gd name="T84" fmla="*/ 109 w 145"/>
              <a:gd name="T85" fmla="*/ 133 h 146"/>
              <a:gd name="T86" fmla="*/ 109 w 145"/>
              <a:gd name="T87" fmla="*/ 97 h 146"/>
              <a:gd name="T88" fmla="*/ 37 w 145"/>
              <a:gd name="T89" fmla="*/ 97 h 146"/>
              <a:gd name="T90" fmla="*/ 37 w 145"/>
              <a:gd name="T91" fmla="*/ 133 h 146"/>
              <a:gd name="T92" fmla="*/ 85 w 145"/>
              <a:gd name="T93" fmla="*/ 46 h 146"/>
              <a:gd name="T94" fmla="*/ 85 w 145"/>
              <a:gd name="T95" fmla="*/ 15 h 146"/>
              <a:gd name="T96" fmla="*/ 84 w 145"/>
              <a:gd name="T97" fmla="*/ 13 h 146"/>
              <a:gd name="T98" fmla="*/ 82 w 145"/>
              <a:gd name="T99" fmla="*/ 12 h 146"/>
              <a:gd name="T100" fmla="*/ 64 w 145"/>
              <a:gd name="T101" fmla="*/ 12 h 146"/>
              <a:gd name="T102" fmla="*/ 62 w 145"/>
              <a:gd name="T103" fmla="*/ 13 h 146"/>
              <a:gd name="T104" fmla="*/ 61 w 145"/>
              <a:gd name="T105" fmla="*/ 15 h 146"/>
              <a:gd name="T106" fmla="*/ 61 w 145"/>
              <a:gd name="T107" fmla="*/ 46 h 146"/>
              <a:gd name="T108" fmla="*/ 62 w 145"/>
              <a:gd name="T109" fmla="*/ 48 h 146"/>
              <a:gd name="T110" fmla="*/ 64 w 145"/>
              <a:gd name="T111" fmla="*/ 49 h 146"/>
              <a:gd name="T112" fmla="*/ 82 w 145"/>
              <a:gd name="T113" fmla="*/ 49 h 146"/>
              <a:gd name="T114" fmla="*/ 84 w 145"/>
              <a:gd name="T115" fmla="*/ 48 h 146"/>
              <a:gd name="T116" fmla="*/ 85 w 145"/>
              <a:gd name="T117" fmla="*/ 4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45" h="146">
                <a:moveTo>
                  <a:pt x="145" y="49"/>
                </a:moveTo>
                <a:cubicBezTo>
                  <a:pt x="145" y="136"/>
                  <a:pt x="145" y="136"/>
                  <a:pt x="145" y="136"/>
                </a:cubicBezTo>
                <a:cubicBezTo>
                  <a:pt x="145" y="139"/>
                  <a:pt x="145" y="141"/>
                  <a:pt x="143" y="143"/>
                </a:cubicBezTo>
                <a:cubicBezTo>
                  <a:pt x="141" y="145"/>
                  <a:pt x="139" y="146"/>
                  <a:pt x="136" y="146"/>
                </a:cubicBezTo>
                <a:cubicBezTo>
                  <a:pt x="9" y="146"/>
                  <a:pt x="9" y="146"/>
                  <a:pt x="9" y="146"/>
                </a:cubicBezTo>
                <a:cubicBezTo>
                  <a:pt x="7" y="146"/>
                  <a:pt x="5" y="145"/>
                  <a:pt x="3" y="143"/>
                </a:cubicBezTo>
                <a:cubicBezTo>
                  <a:pt x="1" y="141"/>
                  <a:pt x="0" y="139"/>
                  <a:pt x="0" y="136"/>
                </a:cubicBezTo>
                <a:cubicBezTo>
                  <a:pt x="0" y="9"/>
                  <a:pt x="0" y="9"/>
                  <a:pt x="0" y="9"/>
                </a:cubicBezTo>
                <a:cubicBezTo>
                  <a:pt x="0" y="7"/>
                  <a:pt x="1" y="5"/>
                  <a:pt x="3" y="3"/>
                </a:cubicBezTo>
                <a:cubicBezTo>
                  <a:pt x="5" y="1"/>
                  <a:pt x="7" y="0"/>
                  <a:pt x="9" y="0"/>
                </a:cubicBezTo>
                <a:cubicBezTo>
                  <a:pt x="97" y="0"/>
                  <a:pt x="97" y="0"/>
                  <a:pt x="97" y="0"/>
                </a:cubicBezTo>
                <a:cubicBezTo>
                  <a:pt x="100" y="0"/>
                  <a:pt x="102" y="1"/>
                  <a:pt x="105" y="2"/>
                </a:cubicBezTo>
                <a:cubicBezTo>
                  <a:pt x="108" y="3"/>
                  <a:pt x="111" y="5"/>
                  <a:pt x="113" y="7"/>
                </a:cubicBezTo>
                <a:cubicBezTo>
                  <a:pt x="139" y="33"/>
                  <a:pt x="139" y="33"/>
                  <a:pt x="139" y="33"/>
                </a:cubicBezTo>
                <a:cubicBezTo>
                  <a:pt x="141" y="35"/>
                  <a:pt x="142" y="37"/>
                  <a:pt x="144" y="40"/>
                </a:cubicBezTo>
                <a:cubicBezTo>
                  <a:pt x="145" y="43"/>
                  <a:pt x="145" y="46"/>
                  <a:pt x="145" y="49"/>
                </a:cubicBezTo>
                <a:close/>
                <a:moveTo>
                  <a:pt x="121" y="133"/>
                </a:moveTo>
                <a:cubicBezTo>
                  <a:pt x="133" y="133"/>
                  <a:pt x="133" y="133"/>
                  <a:pt x="133" y="133"/>
                </a:cubicBezTo>
                <a:cubicBezTo>
                  <a:pt x="133" y="49"/>
                  <a:pt x="133" y="49"/>
                  <a:pt x="133" y="49"/>
                </a:cubicBezTo>
                <a:cubicBezTo>
                  <a:pt x="133" y="48"/>
                  <a:pt x="133" y="47"/>
                  <a:pt x="132" y="45"/>
                </a:cubicBezTo>
                <a:cubicBezTo>
                  <a:pt x="132" y="44"/>
                  <a:pt x="131" y="42"/>
                  <a:pt x="131" y="42"/>
                </a:cubicBezTo>
                <a:cubicBezTo>
                  <a:pt x="104" y="15"/>
                  <a:pt x="104" y="15"/>
                  <a:pt x="104" y="15"/>
                </a:cubicBezTo>
                <a:cubicBezTo>
                  <a:pt x="103" y="15"/>
                  <a:pt x="102" y="14"/>
                  <a:pt x="101" y="13"/>
                </a:cubicBezTo>
                <a:cubicBezTo>
                  <a:pt x="99" y="13"/>
                  <a:pt x="98" y="12"/>
                  <a:pt x="97" y="12"/>
                </a:cubicBezTo>
                <a:cubicBezTo>
                  <a:pt x="97" y="52"/>
                  <a:pt x="97" y="52"/>
                  <a:pt x="97" y="52"/>
                </a:cubicBezTo>
                <a:cubicBezTo>
                  <a:pt x="97" y="54"/>
                  <a:pt x="96" y="56"/>
                  <a:pt x="94" y="58"/>
                </a:cubicBezTo>
                <a:cubicBezTo>
                  <a:pt x="93" y="60"/>
                  <a:pt x="91" y="61"/>
                  <a:pt x="88" y="61"/>
                </a:cubicBezTo>
                <a:cubicBezTo>
                  <a:pt x="34" y="61"/>
                  <a:pt x="34" y="61"/>
                  <a:pt x="34" y="61"/>
                </a:cubicBezTo>
                <a:cubicBezTo>
                  <a:pt x="31" y="61"/>
                  <a:pt x="29" y="60"/>
                  <a:pt x="27" y="58"/>
                </a:cubicBezTo>
                <a:cubicBezTo>
                  <a:pt x="25" y="56"/>
                  <a:pt x="24" y="54"/>
                  <a:pt x="24" y="52"/>
                </a:cubicBezTo>
                <a:cubicBezTo>
                  <a:pt x="24" y="12"/>
                  <a:pt x="24" y="12"/>
                  <a:pt x="24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33"/>
                  <a:pt x="12" y="133"/>
                  <a:pt x="12" y="133"/>
                </a:cubicBezTo>
                <a:cubicBezTo>
                  <a:pt x="24" y="133"/>
                  <a:pt x="24" y="133"/>
                  <a:pt x="24" y="133"/>
                </a:cubicBezTo>
                <a:cubicBezTo>
                  <a:pt x="24" y="94"/>
                  <a:pt x="24" y="94"/>
                  <a:pt x="24" y="94"/>
                </a:cubicBezTo>
                <a:cubicBezTo>
                  <a:pt x="24" y="92"/>
                  <a:pt x="25" y="89"/>
                  <a:pt x="27" y="88"/>
                </a:cubicBezTo>
                <a:cubicBezTo>
                  <a:pt x="29" y="86"/>
                  <a:pt x="31" y="85"/>
                  <a:pt x="34" y="85"/>
                </a:cubicBezTo>
                <a:cubicBezTo>
                  <a:pt x="112" y="85"/>
                  <a:pt x="112" y="85"/>
                  <a:pt x="112" y="85"/>
                </a:cubicBezTo>
                <a:cubicBezTo>
                  <a:pt x="115" y="85"/>
                  <a:pt x="117" y="86"/>
                  <a:pt x="119" y="88"/>
                </a:cubicBezTo>
                <a:cubicBezTo>
                  <a:pt x="120" y="89"/>
                  <a:pt x="121" y="92"/>
                  <a:pt x="121" y="94"/>
                </a:cubicBezTo>
                <a:lnTo>
                  <a:pt x="121" y="133"/>
                </a:lnTo>
                <a:close/>
                <a:moveTo>
                  <a:pt x="37" y="133"/>
                </a:moveTo>
                <a:cubicBezTo>
                  <a:pt x="109" y="133"/>
                  <a:pt x="109" y="133"/>
                  <a:pt x="109" y="133"/>
                </a:cubicBezTo>
                <a:cubicBezTo>
                  <a:pt x="109" y="97"/>
                  <a:pt x="109" y="97"/>
                  <a:pt x="109" y="97"/>
                </a:cubicBezTo>
                <a:cubicBezTo>
                  <a:pt x="37" y="97"/>
                  <a:pt x="37" y="97"/>
                  <a:pt x="37" y="97"/>
                </a:cubicBezTo>
                <a:lnTo>
                  <a:pt x="37" y="133"/>
                </a:lnTo>
                <a:close/>
                <a:moveTo>
                  <a:pt x="85" y="46"/>
                </a:moveTo>
                <a:cubicBezTo>
                  <a:pt x="85" y="15"/>
                  <a:pt x="85" y="15"/>
                  <a:pt x="85" y="15"/>
                </a:cubicBezTo>
                <a:cubicBezTo>
                  <a:pt x="85" y="15"/>
                  <a:pt x="85" y="14"/>
                  <a:pt x="84" y="13"/>
                </a:cubicBezTo>
                <a:cubicBezTo>
                  <a:pt x="83" y="13"/>
                  <a:pt x="83" y="12"/>
                  <a:pt x="82" y="12"/>
                </a:cubicBezTo>
                <a:cubicBezTo>
                  <a:pt x="64" y="12"/>
                  <a:pt x="64" y="12"/>
                  <a:pt x="64" y="12"/>
                </a:cubicBezTo>
                <a:cubicBezTo>
                  <a:pt x="63" y="12"/>
                  <a:pt x="62" y="13"/>
                  <a:pt x="62" y="13"/>
                </a:cubicBezTo>
                <a:cubicBezTo>
                  <a:pt x="61" y="14"/>
                  <a:pt x="61" y="15"/>
                  <a:pt x="61" y="15"/>
                </a:cubicBezTo>
                <a:cubicBezTo>
                  <a:pt x="61" y="46"/>
                  <a:pt x="61" y="46"/>
                  <a:pt x="61" y="46"/>
                </a:cubicBezTo>
                <a:cubicBezTo>
                  <a:pt x="61" y="47"/>
                  <a:pt x="61" y="47"/>
                  <a:pt x="62" y="48"/>
                </a:cubicBezTo>
                <a:cubicBezTo>
                  <a:pt x="62" y="48"/>
                  <a:pt x="63" y="49"/>
                  <a:pt x="64" y="49"/>
                </a:cubicBezTo>
                <a:cubicBezTo>
                  <a:pt x="82" y="49"/>
                  <a:pt x="82" y="49"/>
                  <a:pt x="82" y="49"/>
                </a:cubicBezTo>
                <a:cubicBezTo>
                  <a:pt x="83" y="49"/>
                  <a:pt x="83" y="48"/>
                  <a:pt x="84" y="48"/>
                </a:cubicBezTo>
                <a:cubicBezTo>
                  <a:pt x="85" y="47"/>
                  <a:pt x="85" y="47"/>
                  <a:pt x="85" y="4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1" name="Freeform 181"/>
          <p:cNvSpPr>
            <a:spLocks noEditPoints="1"/>
          </p:cNvSpPr>
          <p:nvPr/>
        </p:nvSpPr>
        <p:spPr bwMode="auto">
          <a:xfrm>
            <a:off x="5257401" y="2807708"/>
            <a:ext cx="151447" cy="124904"/>
          </a:xfrm>
          <a:custGeom>
            <a:avLst/>
            <a:gdLst>
              <a:gd name="T0" fmla="*/ 145 w 145"/>
              <a:gd name="T1" fmla="*/ 6 h 121"/>
              <a:gd name="T2" fmla="*/ 145 w 145"/>
              <a:gd name="T3" fmla="*/ 19 h 121"/>
              <a:gd name="T4" fmla="*/ 143 w 145"/>
              <a:gd name="T5" fmla="*/ 23 h 121"/>
              <a:gd name="T6" fmla="*/ 139 w 145"/>
              <a:gd name="T7" fmla="*/ 25 h 121"/>
              <a:gd name="T8" fmla="*/ 6 w 145"/>
              <a:gd name="T9" fmla="*/ 25 h 121"/>
              <a:gd name="T10" fmla="*/ 2 w 145"/>
              <a:gd name="T11" fmla="*/ 23 h 121"/>
              <a:gd name="T12" fmla="*/ 0 w 145"/>
              <a:gd name="T13" fmla="*/ 19 h 121"/>
              <a:gd name="T14" fmla="*/ 0 w 145"/>
              <a:gd name="T15" fmla="*/ 6 h 121"/>
              <a:gd name="T16" fmla="*/ 2 w 145"/>
              <a:gd name="T17" fmla="*/ 2 h 121"/>
              <a:gd name="T18" fmla="*/ 6 w 145"/>
              <a:gd name="T19" fmla="*/ 0 h 121"/>
              <a:gd name="T20" fmla="*/ 139 w 145"/>
              <a:gd name="T21" fmla="*/ 0 h 121"/>
              <a:gd name="T22" fmla="*/ 143 w 145"/>
              <a:gd name="T23" fmla="*/ 2 h 121"/>
              <a:gd name="T24" fmla="*/ 145 w 145"/>
              <a:gd name="T25" fmla="*/ 6 h 121"/>
              <a:gd name="T26" fmla="*/ 145 w 145"/>
              <a:gd name="T27" fmla="*/ 55 h 121"/>
              <a:gd name="T28" fmla="*/ 145 w 145"/>
              <a:gd name="T29" fmla="*/ 67 h 121"/>
              <a:gd name="T30" fmla="*/ 143 w 145"/>
              <a:gd name="T31" fmla="*/ 71 h 121"/>
              <a:gd name="T32" fmla="*/ 139 w 145"/>
              <a:gd name="T33" fmla="*/ 73 h 121"/>
              <a:gd name="T34" fmla="*/ 6 w 145"/>
              <a:gd name="T35" fmla="*/ 73 h 121"/>
              <a:gd name="T36" fmla="*/ 2 w 145"/>
              <a:gd name="T37" fmla="*/ 71 h 121"/>
              <a:gd name="T38" fmla="*/ 0 w 145"/>
              <a:gd name="T39" fmla="*/ 67 h 121"/>
              <a:gd name="T40" fmla="*/ 0 w 145"/>
              <a:gd name="T41" fmla="*/ 55 h 121"/>
              <a:gd name="T42" fmla="*/ 2 w 145"/>
              <a:gd name="T43" fmla="*/ 51 h 121"/>
              <a:gd name="T44" fmla="*/ 6 w 145"/>
              <a:gd name="T45" fmla="*/ 49 h 121"/>
              <a:gd name="T46" fmla="*/ 139 w 145"/>
              <a:gd name="T47" fmla="*/ 49 h 121"/>
              <a:gd name="T48" fmla="*/ 143 w 145"/>
              <a:gd name="T49" fmla="*/ 51 h 121"/>
              <a:gd name="T50" fmla="*/ 145 w 145"/>
              <a:gd name="T51" fmla="*/ 55 h 121"/>
              <a:gd name="T52" fmla="*/ 145 w 145"/>
              <a:gd name="T53" fmla="*/ 103 h 121"/>
              <a:gd name="T54" fmla="*/ 145 w 145"/>
              <a:gd name="T55" fmla="*/ 115 h 121"/>
              <a:gd name="T56" fmla="*/ 143 w 145"/>
              <a:gd name="T57" fmla="*/ 120 h 121"/>
              <a:gd name="T58" fmla="*/ 139 w 145"/>
              <a:gd name="T59" fmla="*/ 121 h 121"/>
              <a:gd name="T60" fmla="*/ 6 w 145"/>
              <a:gd name="T61" fmla="*/ 121 h 121"/>
              <a:gd name="T62" fmla="*/ 2 w 145"/>
              <a:gd name="T63" fmla="*/ 120 h 121"/>
              <a:gd name="T64" fmla="*/ 0 w 145"/>
              <a:gd name="T65" fmla="*/ 115 h 121"/>
              <a:gd name="T66" fmla="*/ 0 w 145"/>
              <a:gd name="T67" fmla="*/ 103 h 121"/>
              <a:gd name="T68" fmla="*/ 2 w 145"/>
              <a:gd name="T69" fmla="*/ 99 h 121"/>
              <a:gd name="T70" fmla="*/ 6 w 145"/>
              <a:gd name="T71" fmla="*/ 97 h 121"/>
              <a:gd name="T72" fmla="*/ 139 w 145"/>
              <a:gd name="T73" fmla="*/ 97 h 121"/>
              <a:gd name="T74" fmla="*/ 143 w 145"/>
              <a:gd name="T75" fmla="*/ 99 h 121"/>
              <a:gd name="T76" fmla="*/ 145 w 145"/>
              <a:gd name="T77" fmla="*/ 103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5" h="121">
                <a:moveTo>
                  <a:pt x="145" y="6"/>
                </a:moveTo>
                <a:cubicBezTo>
                  <a:pt x="145" y="19"/>
                  <a:pt x="145" y="19"/>
                  <a:pt x="145" y="19"/>
                </a:cubicBezTo>
                <a:cubicBezTo>
                  <a:pt x="145" y="20"/>
                  <a:pt x="145" y="22"/>
                  <a:pt x="143" y="23"/>
                </a:cubicBezTo>
                <a:cubicBezTo>
                  <a:pt x="142" y="24"/>
                  <a:pt x="141" y="25"/>
                  <a:pt x="139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4" y="25"/>
                  <a:pt x="3" y="24"/>
                  <a:pt x="2" y="23"/>
                </a:cubicBezTo>
                <a:cubicBezTo>
                  <a:pt x="1" y="22"/>
                  <a:pt x="0" y="20"/>
                  <a:pt x="0" y="19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1" y="3"/>
                  <a:pt x="2" y="2"/>
                </a:cubicBezTo>
                <a:cubicBezTo>
                  <a:pt x="3" y="1"/>
                  <a:pt x="4" y="0"/>
                  <a:pt x="6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1" y="0"/>
                  <a:pt x="142" y="1"/>
                  <a:pt x="143" y="2"/>
                </a:cubicBezTo>
                <a:cubicBezTo>
                  <a:pt x="145" y="3"/>
                  <a:pt x="145" y="5"/>
                  <a:pt x="145" y="6"/>
                </a:cubicBezTo>
                <a:close/>
                <a:moveTo>
                  <a:pt x="145" y="55"/>
                </a:moveTo>
                <a:cubicBezTo>
                  <a:pt x="145" y="67"/>
                  <a:pt x="145" y="67"/>
                  <a:pt x="145" y="67"/>
                </a:cubicBezTo>
                <a:cubicBezTo>
                  <a:pt x="145" y="69"/>
                  <a:pt x="145" y="70"/>
                  <a:pt x="143" y="71"/>
                </a:cubicBezTo>
                <a:cubicBezTo>
                  <a:pt x="142" y="72"/>
                  <a:pt x="141" y="73"/>
                  <a:pt x="139" y="73"/>
                </a:cubicBezTo>
                <a:cubicBezTo>
                  <a:pt x="6" y="73"/>
                  <a:pt x="6" y="73"/>
                  <a:pt x="6" y="73"/>
                </a:cubicBezTo>
                <a:cubicBezTo>
                  <a:pt x="4" y="73"/>
                  <a:pt x="3" y="72"/>
                  <a:pt x="2" y="71"/>
                </a:cubicBezTo>
                <a:cubicBezTo>
                  <a:pt x="1" y="70"/>
                  <a:pt x="0" y="69"/>
                  <a:pt x="0" y="67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3"/>
                  <a:pt x="1" y="52"/>
                  <a:pt x="2" y="51"/>
                </a:cubicBezTo>
                <a:cubicBezTo>
                  <a:pt x="3" y="49"/>
                  <a:pt x="4" y="49"/>
                  <a:pt x="6" y="49"/>
                </a:cubicBezTo>
                <a:cubicBezTo>
                  <a:pt x="139" y="49"/>
                  <a:pt x="139" y="49"/>
                  <a:pt x="139" y="49"/>
                </a:cubicBezTo>
                <a:cubicBezTo>
                  <a:pt x="141" y="49"/>
                  <a:pt x="142" y="49"/>
                  <a:pt x="143" y="51"/>
                </a:cubicBezTo>
                <a:cubicBezTo>
                  <a:pt x="145" y="52"/>
                  <a:pt x="145" y="53"/>
                  <a:pt x="145" y="55"/>
                </a:cubicBezTo>
                <a:close/>
                <a:moveTo>
                  <a:pt x="145" y="103"/>
                </a:moveTo>
                <a:cubicBezTo>
                  <a:pt x="145" y="115"/>
                  <a:pt x="145" y="115"/>
                  <a:pt x="145" y="115"/>
                </a:cubicBezTo>
                <a:cubicBezTo>
                  <a:pt x="145" y="117"/>
                  <a:pt x="145" y="118"/>
                  <a:pt x="143" y="120"/>
                </a:cubicBezTo>
                <a:cubicBezTo>
                  <a:pt x="142" y="121"/>
                  <a:pt x="141" y="121"/>
                  <a:pt x="139" y="121"/>
                </a:cubicBezTo>
                <a:cubicBezTo>
                  <a:pt x="6" y="121"/>
                  <a:pt x="6" y="121"/>
                  <a:pt x="6" y="121"/>
                </a:cubicBezTo>
                <a:cubicBezTo>
                  <a:pt x="4" y="121"/>
                  <a:pt x="3" y="121"/>
                  <a:pt x="2" y="120"/>
                </a:cubicBezTo>
                <a:cubicBezTo>
                  <a:pt x="1" y="118"/>
                  <a:pt x="0" y="117"/>
                  <a:pt x="0" y="115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2"/>
                  <a:pt x="1" y="100"/>
                  <a:pt x="2" y="99"/>
                </a:cubicBezTo>
                <a:cubicBezTo>
                  <a:pt x="3" y="98"/>
                  <a:pt x="4" y="97"/>
                  <a:pt x="6" y="97"/>
                </a:cubicBezTo>
                <a:cubicBezTo>
                  <a:pt x="139" y="97"/>
                  <a:pt x="139" y="97"/>
                  <a:pt x="139" y="97"/>
                </a:cubicBezTo>
                <a:cubicBezTo>
                  <a:pt x="141" y="97"/>
                  <a:pt x="142" y="98"/>
                  <a:pt x="143" y="99"/>
                </a:cubicBezTo>
                <a:cubicBezTo>
                  <a:pt x="145" y="100"/>
                  <a:pt x="145" y="102"/>
                  <a:pt x="145" y="10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2" name="Freeform 182"/>
          <p:cNvSpPr>
            <a:spLocks noEditPoints="1"/>
          </p:cNvSpPr>
          <p:nvPr/>
        </p:nvSpPr>
        <p:spPr bwMode="auto">
          <a:xfrm>
            <a:off x="5451003" y="2801464"/>
            <a:ext cx="174866" cy="138956"/>
          </a:xfrm>
          <a:custGeom>
            <a:avLst/>
            <a:gdLst>
              <a:gd name="T0" fmla="*/ 36 w 170"/>
              <a:gd name="T1" fmla="*/ 19 h 134"/>
              <a:gd name="T2" fmla="*/ 18 w 170"/>
              <a:gd name="T3" fmla="*/ 37 h 134"/>
              <a:gd name="T4" fmla="*/ 0 w 170"/>
              <a:gd name="T5" fmla="*/ 19 h 134"/>
              <a:gd name="T6" fmla="*/ 18 w 170"/>
              <a:gd name="T7" fmla="*/ 0 h 134"/>
              <a:gd name="T8" fmla="*/ 31 w 170"/>
              <a:gd name="T9" fmla="*/ 54 h 134"/>
              <a:gd name="T10" fmla="*/ 31 w 170"/>
              <a:gd name="T11" fmla="*/ 80 h 134"/>
              <a:gd name="T12" fmla="*/ 5 w 170"/>
              <a:gd name="T13" fmla="*/ 80 h 134"/>
              <a:gd name="T14" fmla="*/ 5 w 170"/>
              <a:gd name="T15" fmla="*/ 54 h 134"/>
              <a:gd name="T16" fmla="*/ 31 w 170"/>
              <a:gd name="T17" fmla="*/ 54 h 134"/>
              <a:gd name="T18" fmla="*/ 36 w 170"/>
              <a:gd name="T19" fmla="*/ 115 h 134"/>
              <a:gd name="T20" fmla="*/ 18 w 170"/>
              <a:gd name="T21" fmla="*/ 134 h 134"/>
              <a:gd name="T22" fmla="*/ 0 w 170"/>
              <a:gd name="T23" fmla="*/ 115 h 134"/>
              <a:gd name="T24" fmla="*/ 18 w 170"/>
              <a:gd name="T25" fmla="*/ 97 h 134"/>
              <a:gd name="T26" fmla="*/ 170 w 170"/>
              <a:gd name="T27" fmla="*/ 9 h 134"/>
              <a:gd name="T28" fmla="*/ 169 w 170"/>
              <a:gd name="T29" fmla="*/ 30 h 134"/>
              <a:gd name="T30" fmla="*/ 52 w 170"/>
              <a:gd name="T31" fmla="*/ 31 h 134"/>
              <a:gd name="T32" fmla="*/ 48 w 170"/>
              <a:gd name="T33" fmla="*/ 28 h 134"/>
              <a:gd name="T34" fmla="*/ 49 w 170"/>
              <a:gd name="T35" fmla="*/ 7 h 134"/>
              <a:gd name="T36" fmla="*/ 166 w 170"/>
              <a:gd name="T37" fmla="*/ 6 h 134"/>
              <a:gd name="T38" fmla="*/ 170 w 170"/>
              <a:gd name="T39" fmla="*/ 9 h 134"/>
              <a:gd name="T40" fmla="*/ 170 w 170"/>
              <a:gd name="T41" fmla="*/ 76 h 134"/>
              <a:gd name="T42" fmla="*/ 166 w 170"/>
              <a:gd name="T43" fmla="*/ 79 h 134"/>
              <a:gd name="T44" fmla="*/ 49 w 170"/>
              <a:gd name="T45" fmla="*/ 78 h 134"/>
              <a:gd name="T46" fmla="*/ 48 w 170"/>
              <a:gd name="T47" fmla="*/ 58 h 134"/>
              <a:gd name="T48" fmla="*/ 52 w 170"/>
              <a:gd name="T49" fmla="*/ 55 h 134"/>
              <a:gd name="T50" fmla="*/ 169 w 170"/>
              <a:gd name="T51" fmla="*/ 56 h 134"/>
              <a:gd name="T52" fmla="*/ 170 w 170"/>
              <a:gd name="T53" fmla="*/ 106 h 134"/>
              <a:gd name="T54" fmla="*/ 169 w 170"/>
              <a:gd name="T55" fmla="*/ 127 h 134"/>
              <a:gd name="T56" fmla="*/ 52 w 170"/>
              <a:gd name="T57" fmla="*/ 127 h 134"/>
              <a:gd name="T58" fmla="*/ 48 w 170"/>
              <a:gd name="T59" fmla="*/ 124 h 134"/>
              <a:gd name="T60" fmla="*/ 49 w 170"/>
              <a:gd name="T61" fmla="*/ 104 h 134"/>
              <a:gd name="T62" fmla="*/ 166 w 170"/>
              <a:gd name="T63" fmla="*/ 103 h 134"/>
              <a:gd name="T64" fmla="*/ 170 w 170"/>
              <a:gd name="T65" fmla="*/ 106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0" h="134">
                <a:moveTo>
                  <a:pt x="31" y="6"/>
                </a:moveTo>
                <a:cubicBezTo>
                  <a:pt x="35" y="9"/>
                  <a:pt x="36" y="13"/>
                  <a:pt x="36" y="19"/>
                </a:cubicBezTo>
                <a:cubicBezTo>
                  <a:pt x="36" y="24"/>
                  <a:pt x="35" y="28"/>
                  <a:pt x="31" y="31"/>
                </a:cubicBezTo>
                <a:cubicBezTo>
                  <a:pt x="28" y="35"/>
                  <a:pt x="23" y="37"/>
                  <a:pt x="18" y="37"/>
                </a:cubicBezTo>
                <a:cubicBezTo>
                  <a:pt x="13" y="37"/>
                  <a:pt x="9" y="35"/>
                  <a:pt x="5" y="31"/>
                </a:cubicBezTo>
                <a:cubicBezTo>
                  <a:pt x="2" y="28"/>
                  <a:pt x="0" y="24"/>
                  <a:pt x="0" y="19"/>
                </a:cubicBezTo>
                <a:cubicBezTo>
                  <a:pt x="0" y="13"/>
                  <a:pt x="2" y="9"/>
                  <a:pt x="5" y="6"/>
                </a:cubicBezTo>
                <a:cubicBezTo>
                  <a:pt x="9" y="2"/>
                  <a:pt x="13" y="0"/>
                  <a:pt x="18" y="0"/>
                </a:cubicBezTo>
                <a:cubicBezTo>
                  <a:pt x="23" y="0"/>
                  <a:pt x="28" y="2"/>
                  <a:pt x="31" y="6"/>
                </a:cubicBezTo>
                <a:close/>
                <a:moveTo>
                  <a:pt x="31" y="54"/>
                </a:moveTo>
                <a:cubicBezTo>
                  <a:pt x="35" y="58"/>
                  <a:pt x="36" y="62"/>
                  <a:pt x="36" y="67"/>
                </a:cubicBezTo>
                <a:cubicBezTo>
                  <a:pt x="36" y="72"/>
                  <a:pt x="35" y="76"/>
                  <a:pt x="31" y="80"/>
                </a:cubicBezTo>
                <a:cubicBezTo>
                  <a:pt x="28" y="83"/>
                  <a:pt x="23" y="85"/>
                  <a:pt x="18" y="85"/>
                </a:cubicBezTo>
                <a:cubicBezTo>
                  <a:pt x="13" y="85"/>
                  <a:pt x="9" y="83"/>
                  <a:pt x="5" y="80"/>
                </a:cubicBezTo>
                <a:cubicBezTo>
                  <a:pt x="2" y="76"/>
                  <a:pt x="0" y="72"/>
                  <a:pt x="0" y="67"/>
                </a:cubicBezTo>
                <a:cubicBezTo>
                  <a:pt x="0" y="62"/>
                  <a:pt x="2" y="58"/>
                  <a:pt x="5" y="54"/>
                </a:cubicBezTo>
                <a:cubicBezTo>
                  <a:pt x="9" y="51"/>
                  <a:pt x="13" y="49"/>
                  <a:pt x="18" y="49"/>
                </a:cubicBezTo>
                <a:cubicBezTo>
                  <a:pt x="23" y="49"/>
                  <a:pt x="28" y="51"/>
                  <a:pt x="31" y="54"/>
                </a:cubicBezTo>
                <a:close/>
                <a:moveTo>
                  <a:pt x="31" y="102"/>
                </a:moveTo>
                <a:cubicBezTo>
                  <a:pt x="35" y="106"/>
                  <a:pt x="36" y="110"/>
                  <a:pt x="36" y="115"/>
                </a:cubicBezTo>
                <a:cubicBezTo>
                  <a:pt x="36" y="120"/>
                  <a:pt x="35" y="125"/>
                  <a:pt x="31" y="128"/>
                </a:cubicBezTo>
                <a:cubicBezTo>
                  <a:pt x="28" y="132"/>
                  <a:pt x="23" y="134"/>
                  <a:pt x="18" y="134"/>
                </a:cubicBezTo>
                <a:cubicBezTo>
                  <a:pt x="13" y="134"/>
                  <a:pt x="9" y="132"/>
                  <a:pt x="5" y="128"/>
                </a:cubicBezTo>
                <a:cubicBezTo>
                  <a:pt x="2" y="125"/>
                  <a:pt x="0" y="120"/>
                  <a:pt x="0" y="115"/>
                </a:cubicBezTo>
                <a:cubicBezTo>
                  <a:pt x="0" y="110"/>
                  <a:pt x="2" y="106"/>
                  <a:pt x="5" y="102"/>
                </a:cubicBezTo>
                <a:cubicBezTo>
                  <a:pt x="9" y="99"/>
                  <a:pt x="13" y="97"/>
                  <a:pt x="18" y="97"/>
                </a:cubicBezTo>
                <a:cubicBezTo>
                  <a:pt x="23" y="97"/>
                  <a:pt x="28" y="99"/>
                  <a:pt x="31" y="102"/>
                </a:cubicBezTo>
                <a:close/>
                <a:moveTo>
                  <a:pt x="170" y="9"/>
                </a:moveTo>
                <a:cubicBezTo>
                  <a:pt x="170" y="28"/>
                  <a:pt x="170" y="28"/>
                  <a:pt x="170" y="28"/>
                </a:cubicBezTo>
                <a:cubicBezTo>
                  <a:pt x="170" y="28"/>
                  <a:pt x="169" y="29"/>
                  <a:pt x="169" y="30"/>
                </a:cubicBezTo>
                <a:cubicBezTo>
                  <a:pt x="168" y="30"/>
                  <a:pt x="167" y="31"/>
                  <a:pt x="166" y="31"/>
                </a:cubicBezTo>
                <a:cubicBezTo>
                  <a:pt x="52" y="31"/>
                  <a:pt x="52" y="31"/>
                  <a:pt x="52" y="31"/>
                </a:cubicBezTo>
                <a:cubicBezTo>
                  <a:pt x="51" y="31"/>
                  <a:pt x="50" y="30"/>
                  <a:pt x="49" y="30"/>
                </a:cubicBezTo>
                <a:cubicBezTo>
                  <a:pt x="49" y="29"/>
                  <a:pt x="48" y="28"/>
                  <a:pt x="48" y="28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9"/>
                  <a:pt x="49" y="8"/>
                  <a:pt x="49" y="7"/>
                </a:cubicBezTo>
                <a:cubicBezTo>
                  <a:pt x="50" y="7"/>
                  <a:pt x="51" y="6"/>
                  <a:pt x="52" y="6"/>
                </a:cubicBezTo>
                <a:cubicBezTo>
                  <a:pt x="166" y="6"/>
                  <a:pt x="166" y="6"/>
                  <a:pt x="166" y="6"/>
                </a:cubicBezTo>
                <a:cubicBezTo>
                  <a:pt x="167" y="6"/>
                  <a:pt x="168" y="7"/>
                  <a:pt x="169" y="7"/>
                </a:cubicBezTo>
                <a:cubicBezTo>
                  <a:pt x="169" y="8"/>
                  <a:pt x="170" y="9"/>
                  <a:pt x="170" y="9"/>
                </a:cubicBezTo>
                <a:close/>
                <a:moveTo>
                  <a:pt x="170" y="58"/>
                </a:moveTo>
                <a:cubicBezTo>
                  <a:pt x="170" y="76"/>
                  <a:pt x="170" y="76"/>
                  <a:pt x="170" y="76"/>
                </a:cubicBezTo>
                <a:cubicBezTo>
                  <a:pt x="170" y="77"/>
                  <a:pt x="169" y="78"/>
                  <a:pt x="169" y="78"/>
                </a:cubicBezTo>
                <a:cubicBezTo>
                  <a:pt x="168" y="79"/>
                  <a:pt x="167" y="79"/>
                  <a:pt x="166" y="79"/>
                </a:cubicBezTo>
                <a:cubicBezTo>
                  <a:pt x="52" y="79"/>
                  <a:pt x="52" y="79"/>
                  <a:pt x="52" y="79"/>
                </a:cubicBezTo>
                <a:cubicBezTo>
                  <a:pt x="51" y="79"/>
                  <a:pt x="50" y="79"/>
                  <a:pt x="49" y="78"/>
                </a:cubicBezTo>
                <a:cubicBezTo>
                  <a:pt x="49" y="78"/>
                  <a:pt x="48" y="77"/>
                  <a:pt x="48" y="76"/>
                </a:cubicBezTo>
                <a:cubicBezTo>
                  <a:pt x="48" y="58"/>
                  <a:pt x="48" y="58"/>
                  <a:pt x="48" y="58"/>
                </a:cubicBezTo>
                <a:cubicBezTo>
                  <a:pt x="48" y="57"/>
                  <a:pt x="49" y="56"/>
                  <a:pt x="49" y="56"/>
                </a:cubicBezTo>
                <a:cubicBezTo>
                  <a:pt x="50" y="55"/>
                  <a:pt x="51" y="55"/>
                  <a:pt x="52" y="55"/>
                </a:cubicBezTo>
                <a:cubicBezTo>
                  <a:pt x="166" y="55"/>
                  <a:pt x="166" y="55"/>
                  <a:pt x="166" y="55"/>
                </a:cubicBezTo>
                <a:cubicBezTo>
                  <a:pt x="167" y="55"/>
                  <a:pt x="168" y="55"/>
                  <a:pt x="169" y="56"/>
                </a:cubicBezTo>
                <a:cubicBezTo>
                  <a:pt x="169" y="56"/>
                  <a:pt x="170" y="57"/>
                  <a:pt x="170" y="58"/>
                </a:cubicBezTo>
                <a:close/>
                <a:moveTo>
                  <a:pt x="170" y="106"/>
                </a:moveTo>
                <a:cubicBezTo>
                  <a:pt x="170" y="124"/>
                  <a:pt x="170" y="124"/>
                  <a:pt x="170" y="124"/>
                </a:cubicBezTo>
                <a:cubicBezTo>
                  <a:pt x="170" y="125"/>
                  <a:pt x="169" y="126"/>
                  <a:pt x="169" y="127"/>
                </a:cubicBezTo>
                <a:cubicBezTo>
                  <a:pt x="168" y="127"/>
                  <a:pt x="167" y="127"/>
                  <a:pt x="166" y="127"/>
                </a:cubicBezTo>
                <a:cubicBezTo>
                  <a:pt x="52" y="127"/>
                  <a:pt x="52" y="127"/>
                  <a:pt x="52" y="127"/>
                </a:cubicBezTo>
                <a:cubicBezTo>
                  <a:pt x="51" y="127"/>
                  <a:pt x="50" y="127"/>
                  <a:pt x="49" y="127"/>
                </a:cubicBezTo>
                <a:cubicBezTo>
                  <a:pt x="49" y="126"/>
                  <a:pt x="48" y="125"/>
                  <a:pt x="48" y="124"/>
                </a:cubicBezTo>
                <a:cubicBezTo>
                  <a:pt x="48" y="106"/>
                  <a:pt x="48" y="106"/>
                  <a:pt x="48" y="106"/>
                </a:cubicBezTo>
                <a:cubicBezTo>
                  <a:pt x="48" y="105"/>
                  <a:pt x="49" y="105"/>
                  <a:pt x="49" y="104"/>
                </a:cubicBezTo>
                <a:cubicBezTo>
                  <a:pt x="50" y="104"/>
                  <a:pt x="51" y="103"/>
                  <a:pt x="52" y="103"/>
                </a:cubicBezTo>
                <a:cubicBezTo>
                  <a:pt x="166" y="103"/>
                  <a:pt x="166" y="103"/>
                  <a:pt x="166" y="103"/>
                </a:cubicBezTo>
                <a:cubicBezTo>
                  <a:pt x="167" y="103"/>
                  <a:pt x="168" y="104"/>
                  <a:pt x="169" y="104"/>
                </a:cubicBezTo>
                <a:cubicBezTo>
                  <a:pt x="169" y="105"/>
                  <a:pt x="170" y="105"/>
                  <a:pt x="170" y="10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3" name="Freeform 183"/>
          <p:cNvSpPr>
            <a:spLocks noEditPoints="1"/>
          </p:cNvSpPr>
          <p:nvPr/>
        </p:nvSpPr>
        <p:spPr bwMode="auto">
          <a:xfrm>
            <a:off x="5669586" y="2784289"/>
            <a:ext cx="174866" cy="174866"/>
          </a:xfrm>
          <a:custGeom>
            <a:avLst/>
            <a:gdLst>
              <a:gd name="T0" fmla="*/ 35 w 168"/>
              <a:gd name="T1" fmla="*/ 108 h 169"/>
              <a:gd name="T2" fmla="*/ 0 w 168"/>
              <a:gd name="T3" fmla="*/ 103 h 169"/>
              <a:gd name="T4" fmla="*/ 7 w 168"/>
              <a:gd name="T5" fmla="*/ 88 h 169"/>
              <a:gd name="T6" fmla="*/ 19 w 168"/>
              <a:gd name="T7" fmla="*/ 79 h 169"/>
              <a:gd name="T8" fmla="*/ 20 w 168"/>
              <a:gd name="T9" fmla="*/ 71 h 169"/>
              <a:gd name="T10" fmla="*/ 8 w 168"/>
              <a:gd name="T11" fmla="*/ 76 h 169"/>
              <a:gd name="T12" fmla="*/ 7 w 168"/>
              <a:gd name="T13" fmla="*/ 62 h 169"/>
              <a:gd name="T14" fmla="*/ 29 w 168"/>
              <a:gd name="T15" fmla="*/ 64 h 169"/>
              <a:gd name="T16" fmla="*/ 30 w 168"/>
              <a:gd name="T17" fmla="*/ 83 h 169"/>
              <a:gd name="T18" fmla="*/ 16 w 168"/>
              <a:gd name="T19" fmla="*/ 94 h 169"/>
              <a:gd name="T20" fmla="*/ 25 w 168"/>
              <a:gd name="T21" fmla="*/ 99 h 169"/>
              <a:gd name="T22" fmla="*/ 35 w 168"/>
              <a:gd name="T23" fmla="*/ 93 h 169"/>
              <a:gd name="T24" fmla="*/ 29 w 168"/>
              <a:gd name="T25" fmla="*/ 164 h 169"/>
              <a:gd name="T26" fmla="*/ 0 w 168"/>
              <a:gd name="T27" fmla="*/ 162 h 169"/>
              <a:gd name="T28" fmla="*/ 16 w 168"/>
              <a:gd name="T29" fmla="*/ 158 h 169"/>
              <a:gd name="T30" fmla="*/ 22 w 168"/>
              <a:gd name="T31" fmla="*/ 153 h 169"/>
              <a:gd name="T32" fmla="*/ 10 w 168"/>
              <a:gd name="T33" fmla="*/ 142 h 169"/>
              <a:gd name="T34" fmla="*/ 17 w 168"/>
              <a:gd name="T35" fmla="*/ 133 h 169"/>
              <a:gd name="T36" fmla="*/ 21 w 168"/>
              <a:gd name="T37" fmla="*/ 129 h 169"/>
              <a:gd name="T38" fmla="*/ 11 w 168"/>
              <a:gd name="T39" fmla="*/ 130 h 169"/>
              <a:gd name="T40" fmla="*/ 1 w 168"/>
              <a:gd name="T41" fmla="*/ 135 h 169"/>
              <a:gd name="T42" fmla="*/ 33 w 168"/>
              <a:gd name="T43" fmla="*/ 120 h 169"/>
              <a:gd name="T44" fmla="*/ 24 w 168"/>
              <a:gd name="T45" fmla="*/ 139 h 169"/>
              <a:gd name="T46" fmla="*/ 34 w 168"/>
              <a:gd name="T47" fmla="*/ 152 h 169"/>
              <a:gd name="T48" fmla="*/ 35 w 168"/>
              <a:gd name="T49" fmla="*/ 48 h 169"/>
              <a:gd name="T50" fmla="*/ 3 w 168"/>
              <a:gd name="T51" fmla="*/ 38 h 169"/>
              <a:gd name="T52" fmla="*/ 13 w 168"/>
              <a:gd name="T53" fmla="*/ 27 h 169"/>
              <a:gd name="T54" fmla="*/ 13 w 168"/>
              <a:gd name="T55" fmla="*/ 14 h 169"/>
              <a:gd name="T56" fmla="*/ 8 w 168"/>
              <a:gd name="T57" fmla="*/ 19 h 169"/>
              <a:gd name="T58" fmla="*/ 14 w 168"/>
              <a:gd name="T59" fmla="*/ 0 h 169"/>
              <a:gd name="T60" fmla="*/ 24 w 168"/>
              <a:gd name="T61" fmla="*/ 38 h 169"/>
              <a:gd name="T62" fmla="*/ 168 w 168"/>
              <a:gd name="T63" fmla="*/ 26 h 169"/>
              <a:gd name="T64" fmla="*/ 167 w 168"/>
              <a:gd name="T65" fmla="*/ 47 h 169"/>
              <a:gd name="T66" fmla="*/ 50 w 168"/>
              <a:gd name="T67" fmla="*/ 48 h 169"/>
              <a:gd name="T68" fmla="*/ 47 w 168"/>
              <a:gd name="T69" fmla="*/ 45 h 169"/>
              <a:gd name="T70" fmla="*/ 48 w 168"/>
              <a:gd name="T71" fmla="*/ 24 h 169"/>
              <a:gd name="T72" fmla="*/ 165 w 168"/>
              <a:gd name="T73" fmla="*/ 23 h 169"/>
              <a:gd name="T74" fmla="*/ 168 w 168"/>
              <a:gd name="T75" fmla="*/ 26 h 169"/>
              <a:gd name="T76" fmla="*/ 168 w 168"/>
              <a:gd name="T77" fmla="*/ 93 h 169"/>
              <a:gd name="T78" fmla="*/ 165 w 168"/>
              <a:gd name="T79" fmla="*/ 96 h 169"/>
              <a:gd name="T80" fmla="*/ 48 w 168"/>
              <a:gd name="T81" fmla="*/ 95 h 169"/>
              <a:gd name="T82" fmla="*/ 47 w 168"/>
              <a:gd name="T83" fmla="*/ 75 h 169"/>
              <a:gd name="T84" fmla="*/ 50 w 168"/>
              <a:gd name="T85" fmla="*/ 72 h 169"/>
              <a:gd name="T86" fmla="*/ 167 w 168"/>
              <a:gd name="T87" fmla="*/ 73 h 169"/>
              <a:gd name="T88" fmla="*/ 168 w 168"/>
              <a:gd name="T89" fmla="*/ 123 h 169"/>
              <a:gd name="T90" fmla="*/ 167 w 168"/>
              <a:gd name="T91" fmla="*/ 144 h 169"/>
              <a:gd name="T92" fmla="*/ 50 w 168"/>
              <a:gd name="T93" fmla="*/ 144 h 169"/>
              <a:gd name="T94" fmla="*/ 47 w 168"/>
              <a:gd name="T95" fmla="*/ 141 h 169"/>
              <a:gd name="T96" fmla="*/ 48 w 168"/>
              <a:gd name="T97" fmla="*/ 121 h 169"/>
              <a:gd name="T98" fmla="*/ 165 w 168"/>
              <a:gd name="T99" fmla="*/ 120 h 169"/>
              <a:gd name="T100" fmla="*/ 168 w 168"/>
              <a:gd name="T101" fmla="*/ 123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68" h="169">
                <a:moveTo>
                  <a:pt x="35" y="93"/>
                </a:moveTo>
                <a:cubicBezTo>
                  <a:pt x="35" y="108"/>
                  <a:pt x="35" y="108"/>
                  <a:pt x="35" y="108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106"/>
                  <a:pt x="0" y="104"/>
                  <a:pt x="0" y="103"/>
                </a:cubicBezTo>
                <a:cubicBezTo>
                  <a:pt x="0" y="100"/>
                  <a:pt x="0" y="97"/>
                  <a:pt x="2" y="94"/>
                </a:cubicBezTo>
                <a:cubicBezTo>
                  <a:pt x="3" y="92"/>
                  <a:pt x="5" y="89"/>
                  <a:pt x="7" y="88"/>
                </a:cubicBezTo>
                <a:cubicBezTo>
                  <a:pt x="9" y="86"/>
                  <a:pt x="11" y="85"/>
                  <a:pt x="14" y="83"/>
                </a:cubicBezTo>
                <a:cubicBezTo>
                  <a:pt x="16" y="82"/>
                  <a:pt x="17" y="81"/>
                  <a:pt x="19" y="79"/>
                </a:cubicBezTo>
                <a:cubicBezTo>
                  <a:pt x="20" y="78"/>
                  <a:pt x="21" y="76"/>
                  <a:pt x="21" y="75"/>
                </a:cubicBezTo>
                <a:cubicBezTo>
                  <a:pt x="21" y="73"/>
                  <a:pt x="21" y="72"/>
                  <a:pt x="20" y="71"/>
                </a:cubicBezTo>
                <a:cubicBezTo>
                  <a:pt x="19" y="70"/>
                  <a:pt x="18" y="70"/>
                  <a:pt x="16" y="70"/>
                </a:cubicBezTo>
                <a:cubicBezTo>
                  <a:pt x="13" y="70"/>
                  <a:pt x="11" y="72"/>
                  <a:pt x="8" y="76"/>
                </a:cubicBezTo>
                <a:cubicBezTo>
                  <a:pt x="0" y="70"/>
                  <a:pt x="0" y="70"/>
                  <a:pt x="0" y="70"/>
                </a:cubicBezTo>
                <a:cubicBezTo>
                  <a:pt x="2" y="67"/>
                  <a:pt x="4" y="64"/>
                  <a:pt x="7" y="62"/>
                </a:cubicBezTo>
                <a:cubicBezTo>
                  <a:pt x="10" y="61"/>
                  <a:pt x="13" y="60"/>
                  <a:pt x="17" y="60"/>
                </a:cubicBezTo>
                <a:cubicBezTo>
                  <a:pt x="22" y="60"/>
                  <a:pt x="25" y="61"/>
                  <a:pt x="29" y="64"/>
                </a:cubicBezTo>
                <a:cubicBezTo>
                  <a:pt x="32" y="66"/>
                  <a:pt x="33" y="70"/>
                  <a:pt x="33" y="74"/>
                </a:cubicBezTo>
                <a:cubicBezTo>
                  <a:pt x="33" y="77"/>
                  <a:pt x="32" y="80"/>
                  <a:pt x="30" y="83"/>
                </a:cubicBezTo>
                <a:cubicBezTo>
                  <a:pt x="28" y="86"/>
                  <a:pt x="26" y="88"/>
                  <a:pt x="23" y="89"/>
                </a:cubicBezTo>
                <a:cubicBezTo>
                  <a:pt x="20" y="90"/>
                  <a:pt x="18" y="92"/>
                  <a:pt x="16" y="94"/>
                </a:cubicBezTo>
                <a:cubicBezTo>
                  <a:pt x="14" y="96"/>
                  <a:pt x="13" y="97"/>
                  <a:pt x="13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3"/>
                  <a:pt x="25" y="93"/>
                  <a:pt x="25" y="93"/>
                </a:cubicBezTo>
                <a:lnTo>
                  <a:pt x="35" y="93"/>
                </a:lnTo>
                <a:close/>
                <a:moveTo>
                  <a:pt x="34" y="152"/>
                </a:moveTo>
                <a:cubicBezTo>
                  <a:pt x="34" y="157"/>
                  <a:pt x="33" y="161"/>
                  <a:pt x="29" y="164"/>
                </a:cubicBezTo>
                <a:cubicBezTo>
                  <a:pt x="26" y="167"/>
                  <a:pt x="21" y="169"/>
                  <a:pt x="16" y="169"/>
                </a:cubicBezTo>
                <a:cubicBezTo>
                  <a:pt x="10" y="169"/>
                  <a:pt x="4" y="167"/>
                  <a:pt x="0" y="162"/>
                </a:cubicBezTo>
                <a:cubicBezTo>
                  <a:pt x="5" y="154"/>
                  <a:pt x="5" y="154"/>
                  <a:pt x="5" y="154"/>
                </a:cubicBezTo>
                <a:cubicBezTo>
                  <a:pt x="9" y="157"/>
                  <a:pt x="12" y="158"/>
                  <a:pt x="16" y="158"/>
                </a:cubicBezTo>
                <a:cubicBezTo>
                  <a:pt x="17" y="158"/>
                  <a:pt x="19" y="158"/>
                  <a:pt x="20" y="157"/>
                </a:cubicBezTo>
                <a:cubicBezTo>
                  <a:pt x="22" y="156"/>
                  <a:pt x="22" y="155"/>
                  <a:pt x="22" y="153"/>
                </a:cubicBezTo>
                <a:cubicBezTo>
                  <a:pt x="22" y="149"/>
                  <a:pt x="19" y="147"/>
                  <a:pt x="12" y="148"/>
                </a:cubicBezTo>
                <a:cubicBezTo>
                  <a:pt x="10" y="142"/>
                  <a:pt x="10" y="142"/>
                  <a:pt x="10" y="142"/>
                </a:cubicBezTo>
                <a:cubicBezTo>
                  <a:pt x="10" y="142"/>
                  <a:pt x="11" y="140"/>
                  <a:pt x="13" y="138"/>
                </a:cubicBezTo>
                <a:cubicBezTo>
                  <a:pt x="15" y="136"/>
                  <a:pt x="16" y="134"/>
                  <a:pt x="17" y="133"/>
                </a:cubicBezTo>
                <a:cubicBezTo>
                  <a:pt x="18" y="132"/>
                  <a:pt x="19" y="131"/>
                  <a:pt x="21" y="130"/>
                </a:cubicBezTo>
                <a:cubicBezTo>
                  <a:pt x="21" y="129"/>
                  <a:pt x="21" y="129"/>
                  <a:pt x="21" y="129"/>
                </a:cubicBezTo>
                <a:cubicBezTo>
                  <a:pt x="20" y="129"/>
                  <a:pt x="18" y="129"/>
                  <a:pt x="16" y="130"/>
                </a:cubicBezTo>
                <a:cubicBezTo>
                  <a:pt x="14" y="130"/>
                  <a:pt x="12" y="130"/>
                  <a:pt x="11" y="130"/>
                </a:cubicBezTo>
                <a:cubicBezTo>
                  <a:pt x="11" y="135"/>
                  <a:pt x="11" y="135"/>
                  <a:pt x="11" y="135"/>
                </a:cubicBezTo>
                <a:cubicBezTo>
                  <a:pt x="1" y="135"/>
                  <a:pt x="1" y="135"/>
                  <a:pt x="1" y="135"/>
                </a:cubicBezTo>
                <a:cubicBezTo>
                  <a:pt x="1" y="120"/>
                  <a:pt x="1" y="120"/>
                  <a:pt x="1" y="120"/>
                </a:cubicBezTo>
                <a:cubicBezTo>
                  <a:pt x="33" y="120"/>
                  <a:pt x="33" y="120"/>
                  <a:pt x="33" y="120"/>
                </a:cubicBezTo>
                <a:cubicBezTo>
                  <a:pt x="33" y="129"/>
                  <a:pt x="33" y="129"/>
                  <a:pt x="33" y="129"/>
                </a:cubicBezTo>
                <a:cubicBezTo>
                  <a:pt x="24" y="139"/>
                  <a:pt x="24" y="139"/>
                  <a:pt x="24" y="139"/>
                </a:cubicBezTo>
                <a:cubicBezTo>
                  <a:pt x="27" y="140"/>
                  <a:pt x="30" y="142"/>
                  <a:pt x="31" y="144"/>
                </a:cubicBezTo>
                <a:cubicBezTo>
                  <a:pt x="33" y="146"/>
                  <a:pt x="34" y="149"/>
                  <a:pt x="34" y="152"/>
                </a:cubicBezTo>
                <a:close/>
                <a:moveTo>
                  <a:pt x="35" y="38"/>
                </a:moveTo>
                <a:cubicBezTo>
                  <a:pt x="35" y="48"/>
                  <a:pt x="35" y="48"/>
                  <a:pt x="35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3" y="38"/>
                  <a:pt x="3" y="38"/>
                  <a:pt x="3" y="38"/>
                </a:cubicBezTo>
                <a:cubicBezTo>
                  <a:pt x="13" y="38"/>
                  <a:pt x="13" y="38"/>
                  <a:pt x="13" y="38"/>
                </a:cubicBezTo>
                <a:cubicBezTo>
                  <a:pt x="13" y="36"/>
                  <a:pt x="13" y="32"/>
                  <a:pt x="13" y="27"/>
                </a:cubicBezTo>
                <a:cubicBezTo>
                  <a:pt x="13" y="22"/>
                  <a:pt x="13" y="18"/>
                  <a:pt x="13" y="15"/>
                </a:cubicBezTo>
                <a:cubicBezTo>
                  <a:pt x="13" y="14"/>
                  <a:pt x="13" y="14"/>
                  <a:pt x="13" y="14"/>
                </a:cubicBezTo>
                <a:cubicBezTo>
                  <a:pt x="13" y="14"/>
                  <a:pt x="13" y="14"/>
                  <a:pt x="13" y="14"/>
                </a:cubicBezTo>
                <a:cubicBezTo>
                  <a:pt x="12" y="15"/>
                  <a:pt x="11" y="17"/>
                  <a:pt x="8" y="19"/>
                </a:cubicBezTo>
                <a:cubicBezTo>
                  <a:pt x="2" y="12"/>
                  <a:pt x="2" y="12"/>
                  <a:pt x="2" y="12"/>
                </a:cubicBezTo>
                <a:cubicBezTo>
                  <a:pt x="14" y="0"/>
                  <a:pt x="14" y="0"/>
                  <a:pt x="1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38"/>
                  <a:pt x="24" y="38"/>
                  <a:pt x="24" y="38"/>
                </a:cubicBezTo>
                <a:lnTo>
                  <a:pt x="35" y="38"/>
                </a:lnTo>
                <a:close/>
                <a:moveTo>
                  <a:pt x="168" y="26"/>
                </a:moveTo>
                <a:cubicBezTo>
                  <a:pt x="168" y="45"/>
                  <a:pt x="168" y="45"/>
                  <a:pt x="168" y="45"/>
                </a:cubicBezTo>
                <a:cubicBezTo>
                  <a:pt x="168" y="45"/>
                  <a:pt x="167" y="46"/>
                  <a:pt x="167" y="47"/>
                </a:cubicBezTo>
                <a:cubicBezTo>
                  <a:pt x="166" y="47"/>
                  <a:pt x="166" y="48"/>
                  <a:pt x="165" y="48"/>
                </a:cubicBezTo>
                <a:cubicBezTo>
                  <a:pt x="50" y="48"/>
                  <a:pt x="50" y="48"/>
                  <a:pt x="50" y="48"/>
                </a:cubicBezTo>
                <a:cubicBezTo>
                  <a:pt x="49" y="48"/>
                  <a:pt x="48" y="47"/>
                  <a:pt x="48" y="47"/>
                </a:cubicBezTo>
                <a:cubicBezTo>
                  <a:pt x="47" y="46"/>
                  <a:pt x="47" y="45"/>
                  <a:pt x="47" y="45"/>
                </a:cubicBezTo>
                <a:cubicBezTo>
                  <a:pt x="47" y="26"/>
                  <a:pt x="47" y="26"/>
                  <a:pt x="47" y="26"/>
                </a:cubicBezTo>
                <a:cubicBezTo>
                  <a:pt x="47" y="26"/>
                  <a:pt x="47" y="25"/>
                  <a:pt x="48" y="24"/>
                </a:cubicBezTo>
                <a:cubicBezTo>
                  <a:pt x="48" y="24"/>
                  <a:pt x="49" y="23"/>
                  <a:pt x="50" y="23"/>
                </a:cubicBezTo>
                <a:cubicBezTo>
                  <a:pt x="165" y="23"/>
                  <a:pt x="165" y="23"/>
                  <a:pt x="165" y="23"/>
                </a:cubicBezTo>
                <a:cubicBezTo>
                  <a:pt x="166" y="23"/>
                  <a:pt x="166" y="24"/>
                  <a:pt x="167" y="24"/>
                </a:cubicBezTo>
                <a:cubicBezTo>
                  <a:pt x="167" y="25"/>
                  <a:pt x="168" y="26"/>
                  <a:pt x="168" y="26"/>
                </a:cubicBezTo>
                <a:close/>
                <a:moveTo>
                  <a:pt x="168" y="75"/>
                </a:moveTo>
                <a:cubicBezTo>
                  <a:pt x="168" y="93"/>
                  <a:pt x="168" y="93"/>
                  <a:pt x="168" y="93"/>
                </a:cubicBezTo>
                <a:cubicBezTo>
                  <a:pt x="168" y="94"/>
                  <a:pt x="167" y="95"/>
                  <a:pt x="167" y="95"/>
                </a:cubicBezTo>
                <a:cubicBezTo>
                  <a:pt x="166" y="96"/>
                  <a:pt x="166" y="96"/>
                  <a:pt x="165" y="96"/>
                </a:cubicBezTo>
                <a:cubicBezTo>
                  <a:pt x="50" y="96"/>
                  <a:pt x="50" y="96"/>
                  <a:pt x="50" y="96"/>
                </a:cubicBezTo>
                <a:cubicBezTo>
                  <a:pt x="49" y="96"/>
                  <a:pt x="48" y="96"/>
                  <a:pt x="48" y="95"/>
                </a:cubicBezTo>
                <a:cubicBezTo>
                  <a:pt x="47" y="95"/>
                  <a:pt x="47" y="94"/>
                  <a:pt x="47" y="93"/>
                </a:cubicBezTo>
                <a:cubicBezTo>
                  <a:pt x="47" y="75"/>
                  <a:pt x="47" y="75"/>
                  <a:pt x="47" y="75"/>
                </a:cubicBezTo>
                <a:cubicBezTo>
                  <a:pt x="47" y="74"/>
                  <a:pt x="47" y="73"/>
                  <a:pt x="48" y="73"/>
                </a:cubicBezTo>
                <a:cubicBezTo>
                  <a:pt x="48" y="72"/>
                  <a:pt x="49" y="72"/>
                  <a:pt x="50" y="72"/>
                </a:cubicBezTo>
                <a:cubicBezTo>
                  <a:pt x="165" y="72"/>
                  <a:pt x="165" y="72"/>
                  <a:pt x="165" y="72"/>
                </a:cubicBezTo>
                <a:cubicBezTo>
                  <a:pt x="166" y="72"/>
                  <a:pt x="166" y="72"/>
                  <a:pt x="167" y="73"/>
                </a:cubicBezTo>
                <a:cubicBezTo>
                  <a:pt x="167" y="73"/>
                  <a:pt x="168" y="74"/>
                  <a:pt x="168" y="75"/>
                </a:cubicBezTo>
                <a:close/>
                <a:moveTo>
                  <a:pt x="168" y="123"/>
                </a:moveTo>
                <a:cubicBezTo>
                  <a:pt x="168" y="141"/>
                  <a:pt x="168" y="141"/>
                  <a:pt x="168" y="141"/>
                </a:cubicBezTo>
                <a:cubicBezTo>
                  <a:pt x="168" y="142"/>
                  <a:pt x="167" y="143"/>
                  <a:pt x="167" y="144"/>
                </a:cubicBezTo>
                <a:cubicBezTo>
                  <a:pt x="166" y="144"/>
                  <a:pt x="166" y="144"/>
                  <a:pt x="165" y="144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44"/>
                  <a:pt x="48" y="144"/>
                  <a:pt x="48" y="144"/>
                </a:cubicBezTo>
                <a:cubicBezTo>
                  <a:pt x="47" y="143"/>
                  <a:pt x="47" y="142"/>
                  <a:pt x="47" y="141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2"/>
                  <a:pt x="47" y="122"/>
                  <a:pt x="48" y="121"/>
                </a:cubicBezTo>
                <a:cubicBezTo>
                  <a:pt x="48" y="121"/>
                  <a:pt x="49" y="120"/>
                  <a:pt x="50" y="120"/>
                </a:cubicBezTo>
                <a:cubicBezTo>
                  <a:pt x="165" y="120"/>
                  <a:pt x="165" y="120"/>
                  <a:pt x="165" y="120"/>
                </a:cubicBezTo>
                <a:cubicBezTo>
                  <a:pt x="166" y="120"/>
                  <a:pt x="166" y="121"/>
                  <a:pt x="167" y="121"/>
                </a:cubicBezTo>
                <a:cubicBezTo>
                  <a:pt x="167" y="122"/>
                  <a:pt x="168" y="122"/>
                  <a:pt x="168" y="12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" name="Freeform 184"/>
          <p:cNvSpPr>
            <a:spLocks noEditPoints="1"/>
          </p:cNvSpPr>
          <p:nvPr/>
        </p:nvSpPr>
        <p:spPr bwMode="auto">
          <a:xfrm>
            <a:off x="5886608" y="2795219"/>
            <a:ext cx="174866" cy="151447"/>
          </a:xfrm>
          <a:custGeom>
            <a:avLst/>
            <a:gdLst>
              <a:gd name="T0" fmla="*/ 168 w 169"/>
              <a:gd name="T1" fmla="*/ 74 h 146"/>
              <a:gd name="T2" fmla="*/ 169 w 169"/>
              <a:gd name="T3" fmla="*/ 82 h 146"/>
              <a:gd name="T4" fmla="*/ 166 w 169"/>
              <a:gd name="T5" fmla="*/ 85 h 146"/>
              <a:gd name="T6" fmla="*/ 0 w 169"/>
              <a:gd name="T7" fmla="*/ 84 h 146"/>
              <a:gd name="T8" fmla="*/ 0 w 169"/>
              <a:gd name="T9" fmla="*/ 76 h 146"/>
              <a:gd name="T10" fmla="*/ 3 w 169"/>
              <a:gd name="T11" fmla="*/ 73 h 146"/>
              <a:gd name="T12" fmla="*/ 45 w 169"/>
              <a:gd name="T13" fmla="*/ 67 h 146"/>
              <a:gd name="T14" fmla="*/ 36 w 169"/>
              <a:gd name="T15" fmla="*/ 42 h 146"/>
              <a:gd name="T16" fmla="*/ 86 w 169"/>
              <a:gd name="T17" fmla="*/ 0 h 146"/>
              <a:gd name="T18" fmla="*/ 118 w 169"/>
              <a:gd name="T19" fmla="*/ 7 h 146"/>
              <a:gd name="T20" fmla="*/ 121 w 169"/>
              <a:gd name="T21" fmla="*/ 35 h 146"/>
              <a:gd name="T22" fmla="*/ 120 w 169"/>
              <a:gd name="T23" fmla="*/ 40 h 146"/>
              <a:gd name="T24" fmla="*/ 111 w 169"/>
              <a:gd name="T25" fmla="*/ 39 h 146"/>
              <a:gd name="T26" fmla="*/ 81 w 169"/>
              <a:gd name="T27" fmla="*/ 11 h 146"/>
              <a:gd name="T28" fmla="*/ 57 w 169"/>
              <a:gd name="T29" fmla="*/ 30 h 146"/>
              <a:gd name="T30" fmla="*/ 90 w 169"/>
              <a:gd name="T31" fmla="*/ 56 h 146"/>
              <a:gd name="T32" fmla="*/ 115 w 169"/>
              <a:gd name="T33" fmla="*/ 67 h 146"/>
              <a:gd name="T34" fmla="*/ 93 w 169"/>
              <a:gd name="T35" fmla="*/ 91 h 146"/>
              <a:gd name="T36" fmla="*/ 133 w 169"/>
              <a:gd name="T37" fmla="*/ 100 h 146"/>
              <a:gd name="T38" fmla="*/ 122 w 169"/>
              <a:gd name="T39" fmla="*/ 130 h 146"/>
              <a:gd name="T40" fmla="*/ 97 w 169"/>
              <a:gd name="T41" fmla="*/ 144 h 146"/>
              <a:gd name="T42" fmla="*/ 60 w 169"/>
              <a:gd name="T43" fmla="*/ 143 h 146"/>
              <a:gd name="T44" fmla="*/ 40 w 169"/>
              <a:gd name="T45" fmla="*/ 137 h 146"/>
              <a:gd name="T46" fmla="*/ 39 w 169"/>
              <a:gd name="T47" fmla="*/ 134 h 146"/>
              <a:gd name="T48" fmla="*/ 39 w 169"/>
              <a:gd name="T49" fmla="*/ 112 h 146"/>
              <a:gd name="T50" fmla="*/ 39 w 169"/>
              <a:gd name="T51" fmla="*/ 105 h 146"/>
              <a:gd name="T52" fmla="*/ 51 w 169"/>
              <a:gd name="T53" fmla="*/ 111 h 146"/>
              <a:gd name="T54" fmla="*/ 55 w 169"/>
              <a:gd name="T55" fmla="*/ 119 h 146"/>
              <a:gd name="T56" fmla="*/ 72 w 169"/>
              <a:gd name="T57" fmla="*/ 133 h 146"/>
              <a:gd name="T58" fmla="*/ 98 w 169"/>
              <a:gd name="T59" fmla="*/ 133 h 146"/>
              <a:gd name="T60" fmla="*/ 114 w 169"/>
              <a:gd name="T61" fmla="*/ 113 h 146"/>
              <a:gd name="T62" fmla="*/ 93 w 169"/>
              <a:gd name="T63" fmla="*/ 9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9" h="146">
                <a:moveTo>
                  <a:pt x="166" y="73"/>
                </a:moveTo>
                <a:cubicBezTo>
                  <a:pt x="167" y="73"/>
                  <a:pt x="168" y="73"/>
                  <a:pt x="168" y="74"/>
                </a:cubicBezTo>
                <a:cubicBezTo>
                  <a:pt x="169" y="74"/>
                  <a:pt x="169" y="75"/>
                  <a:pt x="169" y="76"/>
                </a:cubicBezTo>
                <a:cubicBezTo>
                  <a:pt x="169" y="82"/>
                  <a:pt x="169" y="82"/>
                  <a:pt x="169" y="82"/>
                </a:cubicBezTo>
                <a:cubicBezTo>
                  <a:pt x="169" y="83"/>
                  <a:pt x="169" y="84"/>
                  <a:pt x="168" y="84"/>
                </a:cubicBezTo>
                <a:cubicBezTo>
                  <a:pt x="168" y="85"/>
                  <a:pt x="167" y="85"/>
                  <a:pt x="166" y="85"/>
                </a:cubicBezTo>
                <a:cubicBezTo>
                  <a:pt x="3" y="85"/>
                  <a:pt x="3" y="85"/>
                  <a:pt x="3" y="85"/>
                </a:cubicBezTo>
                <a:cubicBezTo>
                  <a:pt x="2" y="85"/>
                  <a:pt x="1" y="85"/>
                  <a:pt x="0" y="84"/>
                </a:cubicBezTo>
                <a:cubicBezTo>
                  <a:pt x="0" y="84"/>
                  <a:pt x="0" y="83"/>
                  <a:pt x="0" y="82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5"/>
                  <a:pt x="0" y="74"/>
                  <a:pt x="0" y="74"/>
                </a:cubicBezTo>
                <a:cubicBezTo>
                  <a:pt x="1" y="73"/>
                  <a:pt x="2" y="73"/>
                  <a:pt x="3" y="73"/>
                </a:cubicBezTo>
                <a:lnTo>
                  <a:pt x="166" y="73"/>
                </a:lnTo>
                <a:close/>
                <a:moveTo>
                  <a:pt x="45" y="67"/>
                </a:moveTo>
                <a:cubicBezTo>
                  <a:pt x="43" y="65"/>
                  <a:pt x="42" y="62"/>
                  <a:pt x="40" y="59"/>
                </a:cubicBezTo>
                <a:cubicBezTo>
                  <a:pt x="37" y="53"/>
                  <a:pt x="36" y="47"/>
                  <a:pt x="36" y="42"/>
                </a:cubicBezTo>
                <a:cubicBezTo>
                  <a:pt x="36" y="30"/>
                  <a:pt x="40" y="20"/>
                  <a:pt x="48" y="12"/>
                </a:cubicBezTo>
                <a:cubicBezTo>
                  <a:pt x="57" y="4"/>
                  <a:pt x="69" y="0"/>
                  <a:pt x="86" y="0"/>
                </a:cubicBezTo>
                <a:cubicBezTo>
                  <a:pt x="89" y="0"/>
                  <a:pt x="94" y="1"/>
                  <a:pt x="101" y="2"/>
                </a:cubicBezTo>
                <a:cubicBezTo>
                  <a:pt x="106" y="3"/>
                  <a:pt x="111" y="4"/>
                  <a:pt x="118" y="7"/>
                </a:cubicBezTo>
                <a:cubicBezTo>
                  <a:pt x="119" y="9"/>
                  <a:pt x="119" y="13"/>
                  <a:pt x="120" y="18"/>
                </a:cubicBezTo>
                <a:cubicBezTo>
                  <a:pt x="121" y="26"/>
                  <a:pt x="121" y="31"/>
                  <a:pt x="121" y="35"/>
                </a:cubicBezTo>
                <a:cubicBezTo>
                  <a:pt x="121" y="36"/>
                  <a:pt x="121" y="38"/>
                  <a:pt x="121" y="39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112" y="39"/>
                  <a:pt x="112" y="39"/>
                  <a:pt x="112" y="39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07" y="30"/>
                  <a:pt x="104" y="23"/>
                  <a:pt x="101" y="20"/>
                </a:cubicBezTo>
                <a:cubicBezTo>
                  <a:pt x="95" y="14"/>
                  <a:pt x="89" y="11"/>
                  <a:pt x="81" y="11"/>
                </a:cubicBezTo>
                <a:cubicBezTo>
                  <a:pt x="74" y="11"/>
                  <a:pt x="68" y="13"/>
                  <a:pt x="64" y="16"/>
                </a:cubicBezTo>
                <a:cubicBezTo>
                  <a:pt x="60" y="20"/>
                  <a:pt x="57" y="25"/>
                  <a:pt x="57" y="30"/>
                </a:cubicBezTo>
                <a:cubicBezTo>
                  <a:pt x="57" y="35"/>
                  <a:pt x="60" y="39"/>
                  <a:pt x="64" y="44"/>
                </a:cubicBezTo>
                <a:cubicBezTo>
                  <a:pt x="68" y="48"/>
                  <a:pt x="77" y="52"/>
                  <a:pt x="90" y="56"/>
                </a:cubicBezTo>
                <a:cubicBezTo>
                  <a:pt x="94" y="57"/>
                  <a:pt x="100" y="59"/>
                  <a:pt x="106" y="62"/>
                </a:cubicBezTo>
                <a:cubicBezTo>
                  <a:pt x="110" y="64"/>
                  <a:pt x="113" y="65"/>
                  <a:pt x="115" y="67"/>
                </a:cubicBezTo>
                <a:lnTo>
                  <a:pt x="45" y="67"/>
                </a:lnTo>
                <a:close/>
                <a:moveTo>
                  <a:pt x="93" y="91"/>
                </a:moveTo>
                <a:cubicBezTo>
                  <a:pt x="132" y="91"/>
                  <a:pt x="132" y="91"/>
                  <a:pt x="132" y="91"/>
                </a:cubicBezTo>
                <a:cubicBezTo>
                  <a:pt x="132" y="94"/>
                  <a:pt x="133" y="96"/>
                  <a:pt x="133" y="100"/>
                </a:cubicBezTo>
                <a:cubicBezTo>
                  <a:pt x="133" y="107"/>
                  <a:pt x="131" y="113"/>
                  <a:pt x="129" y="120"/>
                </a:cubicBezTo>
                <a:cubicBezTo>
                  <a:pt x="127" y="123"/>
                  <a:pt x="125" y="127"/>
                  <a:pt x="122" y="130"/>
                </a:cubicBezTo>
                <a:cubicBezTo>
                  <a:pt x="120" y="132"/>
                  <a:pt x="116" y="134"/>
                  <a:pt x="112" y="137"/>
                </a:cubicBezTo>
                <a:cubicBezTo>
                  <a:pt x="107" y="140"/>
                  <a:pt x="102" y="142"/>
                  <a:pt x="97" y="144"/>
                </a:cubicBezTo>
                <a:cubicBezTo>
                  <a:pt x="92" y="145"/>
                  <a:pt x="86" y="146"/>
                  <a:pt x="78" y="146"/>
                </a:cubicBezTo>
                <a:cubicBezTo>
                  <a:pt x="71" y="146"/>
                  <a:pt x="65" y="145"/>
                  <a:pt x="60" y="143"/>
                </a:cubicBezTo>
                <a:cubicBezTo>
                  <a:pt x="46" y="140"/>
                  <a:pt x="46" y="140"/>
                  <a:pt x="46" y="140"/>
                </a:cubicBezTo>
                <a:cubicBezTo>
                  <a:pt x="43" y="139"/>
                  <a:pt x="41" y="138"/>
                  <a:pt x="40" y="137"/>
                </a:cubicBezTo>
                <a:cubicBezTo>
                  <a:pt x="39" y="136"/>
                  <a:pt x="39" y="136"/>
                  <a:pt x="39" y="135"/>
                </a:cubicBezTo>
                <a:cubicBezTo>
                  <a:pt x="39" y="134"/>
                  <a:pt x="39" y="134"/>
                  <a:pt x="39" y="134"/>
                </a:cubicBezTo>
                <a:cubicBezTo>
                  <a:pt x="39" y="127"/>
                  <a:pt x="39" y="122"/>
                  <a:pt x="39" y="119"/>
                </a:cubicBezTo>
                <a:cubicBezTo>
                  <a:pt x="39" y="117"/>
                  <a:pt x="39" y="115"/>
                  <a:pt x="39" y="112"/>
                </a:cubicBezTo>
                <a:cubicBezTo>
                  <a:pt x="39" y="109"/>
                  <a:pt x="39" y="109"/>
                  <a:pt x="39" y="109"/>
                </a:cubicBezTo>
                <a:cubicBezTo>
                  <a:pt x="39" y="105"/>
                  <a:pt x="39" y="105"/>
                  <a:pt x="39" y="105"/>
                </a:cubicBezTo>
                <a:cubicBezTo>
                  <a:pt x="48" y="105"/>
                  <a:pt x="48" y="105"/>
                  <a:pt x="48" y="105"/>
                </a:cubicBezTo>
                <a:cubicBezTo>
                  <a:pt x="49" y="107"/>
                  <a:pt x="50" y="109"/>
                  <a:pt x="51" y="111"/>
                </a:cubicBezTo>
                <a:cubicBezTo>
                  <a:pt x="52" y="114"/>
                  <a:pt x="53" y="115"/>
                  <a:pt x="53" y="117"/>
                </a:cubicBezTo>
                <a:cubicBezTo>
                  <a:pt x="54" y="118"/>
                  <a:pt x="54" y="119"/>
                  <a:pt x="55" y="119"/>
                </a:cubicBezTo>
                <a:cubicBezTo>
                  <a:pt x="57" y="123"/>
                  <a:pt x="59" y="126"/>
                  <a:pt x="62" y="128"/>
                </a:cubicBezTo>
                <a:cubicBezTo>
                  <a:pt x="65" y="130"/>
                  <a:pt x="68" y="132"/>
                  <a:pt x="72" y="133"/>
                </a:cubicBezTo>
                <a:cubicBezTo>
                  <a:pt x="76" y="135"/>
                  <a:pt x="80" y="136"/>
                  <a:pt x="85" y="136"/>
                </a:cubicBezTo>
                <a:cubicBezTo>
                  <a:pt x="89" y="136"/>
                  <a:pt x="93" y="135"/>
                  <a:pt x="98" y="133"/>
                </a:cubicBezTo>
                <a:cubicBezTo>
                  <a:pt x="103" y="131"/>
                  <a:pt x="106" y="129"/>
                  <a:pt x="109" y="125"/>
                </a:cubicBezTo>
                <a:cubicBezTo>
                  <a:pt x="112" y="121"/>
                  <a:pt x="114" y="117"/>
                  <a:pt x="114" y="113"/>
                </a:cubicBezTo>
                <a:cubicBezTo>
                  <a:pt x="114" y="107"/>
                  <a:pt x="111" y="102"/>
                  <a:pt x="106" y="98"/>
                </a:cubicBezTo>
                <a:cubicBezTo>
                  <a:pt x="104" y="96"/>
                  <a:pt x="100" y="94"/>
                  <a:pt x="93" y="9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85"/>
          <p:cNvSpPr>
            <a:spLocks noEditPoints="1"/>
          </p:cNvSpPr>
          <p:nvPr/>
        </p:nvSpPr>
        <p:spPr bwMode="auto">
          <a:xfrm>
            <a:off x="6103632" y="2795219"/>
            <a:ext cx="149885" cy="151447"/>
          </a:xfrm>
          <a:custGeom>
            <a:avLst/>
            <a:gdLst>
              <a:gd name="T0" fmla="*/ 0 w 145"/>
              <a:gd name="T1" fmla="*/ 9 h 146"/>
              <a:gd name="T2" fmla="*/ 4 w 145"/>
              <a:gd name="T3" fmla="*/ 1 h 146"/>
              <a:gd name="T4" fmla="*/ 30 w 145"/>
              <a:gd name="T5" fmla="*/ 2 h 146"/>
              <a:gd name="T6" fmla="*/ 59 w 145"/>
              <a:gd name="T7" fmla="*/ 1 h 146"/>
              <a:gd name="T8" fmla="*/ 68 w 145"/>
              <a:gd name="T9" fmla="*/ 2 h 146"/>
              <a:gd name="T10" fmla="*/ 68 w 145"/>
              <a:gd name="T11" fmla="*/ 9 h 146"/>
              <a:gd name="T12" fmla="*/ 49 w 145"/>
              <a:gd name="T13" fmla="*/ 12 h 146"/>
              <a:gd name="T14" fmla="*/ 47 w 145"/>
              <a:gd name="T15" fmla="*/ 28 h 146"/>
              <a:gd name="T16" fmla="*/ 47 w 145"/>
              <a:gd name="T17" fmla="*/ 52 h 146"/>
              <a:gd name="T18" fmla="*/ 54 w 145"/>
              <a:gd name="T19" fmla="*/ 97 h 146"/>
              <a:gd name="T20" fmla="*/ 79 w 145"/>
              <a:gd name="T21" fmla="*/ 110 h 146"/>
              <a:gd name="T22" fmla="*/ 107 w 145"/>
              <a:gd name="T23" fmla="*/ 103 h 146"/>
              <a:gd name="T24" fmla="*/ 118 w 145"/>
              <a:gd name="T25" fmla="*/ 86 h 146"/>
              <a:gd name="T26" fmla="*/ 120 w 145"/>
              <a:gd name="T27" fmla="*/ 52 h 146"/>
              <a:gd name="T28" fmla="*/ 117 w 145"/>
              <a:gd name="T29" fmla="*/ 26 h 146"/>
              <a:gd name="T30" fmla="*/ 115 w 145"/>
              <a:gd name="T31" fmla="*/ 12 h 146"/>
              <a:gd name="T32" fmla="*/ 98 w 145"/>
              <a:gd name="T33" fmla="*/ 9 h 146"/>
              <a:gd name="T34" fmla="*/ 97 w 145"/>
              <a:gd name="T35" fmla="*/ 0 h 146"/>
              <a:gd name="T36" fmla="*/ 124 w 145"/>
              <a:gd name="T37" fmla="*/ 1 h 146"/>
              <a:gd name="T38" fmla="*/ 144 w 145"/>
              <a:gd name="T39" fmla="*/ 1 h 146"/>
              <a:gd name="T40" fmla="*/ 145 w 145"/>
              <a:gd name="T41" fmla="*/ 8 h 146"/>
              <a:gd name="T42" fmla="*/ 129 w 145"/>
              <a:gd name="T43" fmla="*/ 11 h 146"/>
              <a:gd name="T44" fmla="*/ 128 w 145"/>
              <a:gd name="T45" fmla="*/ 18 h 146"/>
              <a:gd name="T46" fmla="*/ 130 w 145"/>
              <a:gd name="T47" fmla="*/ 58 h 146"/>
              <a:gd name="T48" fmla="*/ 125 w 145"/>
              <a:gd name="T49" fmla="*/ 98 h 146"/>
              <a:gd name="T50" fmla="*/ 97 w 145"/>
              <a:gd name="T51" fmla="*/ 118 h 146"/>
              <a:gd name="T52" fmla="*/ 46 w 145"/>
              <a:gd name="T53" fmla="*/ 117 h 146"/>
              <a:gd name="T54" fmla="*/ 21 w 145"/>
              <a:gd name="T55" fmla="*/ 87 h 146"/>
              <a:gd name="T56" fmla="*/ 20 w 145"/>
              <a:gd name="T57" fmla="*/ 33 h 146"/>
              <a:gd name="T58" fmla="*/ 4 w 145"/>
              <a:gd name="T59" fmla="*/ 9 h 146"/>
              <a:gd name="T60" fmla="*/ 145 w 145"/>
              <a:gd name="T61" fmla="*/ 136 h 146"/>
              <a:gd name="T62" fmla="*/ 142 w 145"/>
              <a:gd name="T63" fmla="*/ 133 h 146"/>
              <a:gd name="T64" fmla="*/ 1 w 145"/>
              <a:gd name="T65" fmla="*/ 134 h 146"/>
              <a:gd name="T66" fmla="*/ 0 w 145"/>
              <a:gd name="T67" fmla="*/ 143 h 146"/>
              <a:gd name="T68" fmla="*/ 3 w 145"/>
              <a:gd name="T69" fmla="*/ 146 h 146"/>
              <a:gd name="T70" fmla="*/ 144 w 145"/>
              <a:gd name="T71" fmla="*/ 14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5" h="146">
                <a:moveTo>
                  <a:pt x="4" y="9"/>
                </a:moveTo>
                <a:cubicBezTo>
                  <a:pt x="2" y="9"/>
                  <a:pt x="1" y="9"/>
                  <a:pt x="0" y="9"/>
                </a:cubicBezTo>
                <a:cubicBezTo>
                  <a:pt x="0" y="1"/>
                  <a:pt x="0" y="1"/>
                  <a:pt x="0" y="1"/>
                </a:cubicBezTo>
                <a:cubicBezTo>
                  <a:pt x="1" y="1"/>
                  <a:pt x="2" y="1"/>
                  <a:pt x="4" y="1"/>
                </a:cubicBezTo>
                <a:cubicBezTo>
                  <a:pt x="7" y="1"/>
                  <a:pt x="11" y="1"/>
                  <a:pt x="14" y="1"/>
                </a:cubicBezTo>
                <a:cubicBezTo>
                  <a:pt x="22" y="1"/>
                  <a:pt x="28" y="2"/>
                  <a:pt x="30" y="2"/>
                </a:cubicBezTo>
                <a:cubicBezTo>
                  <a:pt x="35" y="2"/>
                  <a:pt x="41" y="1"/>
                  <a:pt x="46" y="1"/>
                </a:cubicBezTo>
                <a:cubicBezTo>
                  <a:pt x="53" y="1"/>
                  <a:pt x="58" y="1"/>
                  <a:pt x="59" y="1"/>
                </a:cubicBezTo>
                <a:cubicBezTo>
                  <a:pt x="63" y="1"/>
                  <a:pt x="66" y="1"/>
                  <a:pt x="68" y="1"/>
                </a:cubicBezTo>
                <a:cubicBezTo>
                  <a:pt x="68" y="2"/>
                  <a:pt x="68" y="2"/>
                  <a:pt x="68" y="2"/>
                </a:cubicBezTo>
                <a:cubicBezTo>
                  <a:pt x="68" y="8"/>
                  <a:pt x="68" y="8"/>
                  <a:pt x="68" y="8"/>
                </a:cubicBezTo>
                <a:cubicBezTo>
                  <a:pt x="68" y="9"/>
                  <a:pt x="68" y="9"/>
                  <a:pt x="68" y="9"/>
                </a:cubicBezTo>
                <a:cubicBezTo>
                  <a:pt x="64" y="9"/>
                  <a:pt x="60" y="10"/>
                  <a:pt x="56" y="10"/>
                </a:cubicBezTo>
                <a:cubicBezTo>
                  <a:pt x="52" y="10"/>
                  <a:pt x="50" y="10"/>
                  <a:pt x="49" y="12"/>
                </a:cubicBezTo>
                <a:cubicBezTo>
                  <a:pt x="48" y="13"/>
                  <a:pt x="47" y="17"/>
                  <a:pt x="47" y="25"/>
                </a:cubicBezTo>
                <a:cubicBezTo>
                  <a:pt x="47" y="25"/>
                  <a:pt x="47" y="26"/>
                  <a:pt x="47" y="28"/>
                </a:cubicBezTo>
                <a:cubicBezTo>
                  <a:pt x="47" y="29"/>
                  <a:pt x="47" y="30"/>
                  <a:pt x="47" y="30"/>
                </a:cubicBezTo>
                <a:cubicBezTo>
                  <a:pt x="47" y="52"/>
                  <a:pt x="47" y="52"/>
                  <a:pt x="47" y="52"/>
                </a:cubicBezTo>
                <a:cubicBezTo>
                  <a:pt x="49" y="78"/>
                  <a:pt x="49" y="78"/>
                  <a:pt x="49" y="78"/>
                </a:cubicBezTo>
                <a:cubicBezTo>
                  <a:pt x="49" y="86"/>
                  <a:pt x="51" y="92"/>
                  <a:pt x="54" y="97"/>
                </a:cubicBezTo>
                <a:cubicBezTo>
                  <a:pt x="56" y="101"/>
                  <a:pt x="59" y="104"/>
                  <a:pt x="63" y="106"/>
                </a:cubicBezTo>
                <a:cubicBezTo>
                  <a:pt x="68" y="109"/>
                  <a:pt x="74" y="110"/>
                  <a:pt x="79" y="110"/>
                </a:cubicBezTo>
                <a:cubicBezTo>
                  <a:pt x="86" y="110"/>
                  <a:pt x="92" y="109"/>
                  <a:pt x="98" y="108"/>
                </a:cubicBezTo>
                <a:cubicBezTo>
                  <a:pt x="101" y="107"/>
                  <a:pt x="104" y="105"/>
                  <a:pt x="107" y="103"/>
                </a:cubicBezTo>
                <a:cubicBezTo>
                  <a:pt x="110" y="101"/>
                  <a:pt x="112" y="99"/>
                  <a:pt x="113" y="97"/>
                </a:cubicBezTo>
                <a:cubicBezTo>
                  <a:pt x="115" y="93"/>
                  <a:pt x="117" y="90"/>
                  <a:pt x="118" y="86"/>
                </a:cubicBezTo>
                <a:cubicBezTo>
                  <a:pt x="119" y="81"/>
                  <a:pt x="120" y="74"/>
                  <a:pt x="120" y="64"/>
                </a:cubicBezTo>
                <a:cubicBezTo>
                  <a:pt x="120" y="59"/>
                  <a:pt x="120" y="55"/>
                  <a:pt x="120" y="52"/>
                </a:cubicBezTo>
                <a:cubicBezTo>
                  <a:pt x="119" y="49"/>
                  <a:pt x="119" y="45"/>
                  <a:pt x="119" y="41"/>
                </a:cubicBezTo>
                <a:cubicBezTo>
                  <a:pt x="118" y="36"/>
                  <a:pt x="118" y="31"/>
                  <a:pt x="117" y="26"/>
                </a:cubicBezTo>
                <a:cubicBezTo>
                  <a:pt x="117" y="20"/>
                  <a:pt x="117" y="20"/>
                  <a:pt x="117" y="20"/>
                </a:cubicBezTo>
                <a:cubicBezTo>
                  <a:pt x="117" y="16"/>
                  <a:pt x="116" y="13"/>
                  <a:pt x="115" y="12"/>
                </a:cubicBezTo>
                <a:cubicBezTo>
                  <a:pt x="113" y="10"/>
                  <a:pt x="110" y="8"/>
                  <a:pt x="107" y="9"/>
                </a:cubicBezTo>
                <a:cubicBezTo>
                  <a:pt x="98" y="9"/>
                  <a:pt x="98" y="9"/>
                  <a:pt x="98" y="9"/>
                </a:cubicBezTo>
                <a:cubicBezTo>
                  <a:pt x="97" y="8"/>
                  <a:pt x="97" y="8"/>
                  <a:pt x="97" y="8"/>
                </a:cubicBezTo>
                <a:cubicBezTo>
                  <a:pt x="97" y="0"/>
                  <a:pt x="97" y="0"/>
                  <a:pt x="97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124" y="1"/>
                  <a:pt x="124" y="1"/>
                  <a:pt x="124" y="1"/>
                </a:cubicBezTo>
                <a:cubicBezTo>
                  <a:pt x="129" y="1"/>
                  <a:pt x="135" y="1"/>
                  <a:pt x="143" y="0"/>
                </a:cubicBezTo>
                <a:cubicBezTo>
                  <a:pt x="144" y="1"/>
                  <a:pt x="144" y="1"/>
                  <a:pt x="144" y="1"/>
                </a:cubicBezTo>
                <a:cubicBezTo>
                  <a:pt x="145" y="3"/>
                  <a:pt x="145" y="5"/>
                  <a:pt x="145" y="5"/>
                </a:cubicBezTo>
                <a:cubicBezTo>
                  <a:pt x="145" y="6"/>
                  <a:pt x="145" y="7"/>
                  <a:pt x="145" y="8"/>
                </a:cubicBezTo>
                <a:cubicBezTo>
                  <a:pt x="142" y="9"/>
                  <a:pt x="139" y="9"/>
                  <a:pt x="137" y="9"/>
                </a:cubicBezTo>
                <a:cubicBezTo>
                  <a:pt x="132" y="10"/>
                  <a:pt x="130" y="11"/>
                  <a:pt x="129" y="11"/>
                </a:cubicBezTo>
                <a:cubicBezTo>
                  <a:pt x="128" y="12"/>
                  <a:pt x="128" y="13"/>
                  <a:pt x="128" y="15"/>
                </a:cubicBezTo>
                <a:cubicBezTo>
                  <a:pt x="128" y="15"/>
                  <a:pt x="128" y="16"/>
                  <a:pt x="128" y="18"/>
                </a:cubicBezTo>
                <a:cubicBezTo>
                  <a:pt x="128" y="19"/>
                  <a:pt x="128" y="20"/>
                  <a:pt x="128" y="20"/>
                </a:cubicBezTo>
                <a:cubicBezTo>
                  <a:pt x="129" y="22"/>
                  <a:pt x="129" y="34"/>
                  <a:pt x="130" y="58"/>
                </a:cubicBezTo>
                <a:cubicBezTo>
                  <a:pt x="130" y="70"/>
                  <a:pt x="130" y="80"/>
                  <a:pt x="129" y="87"/>
                </a:cubicBezTo>
                <a:cubicBezTo>
                  <a:pt x="128" y="91"/>
                  <a:pt x="126" y="95"/>
                  <a:pt x="125" y="98"/>
                </a:cubicBezTo>
                <a:cubicBezTo>
                  <a:pt x="122" y="102"/>
                  <a:pt x="119" y="106"/>
                  <a:pt x="114" y="110"/>
                </a:cubicBezTo>
                <a:cubicBezTo>
                  <a:pt x="110" y="113"/>
                  <a:pt x="104" y="116"/>
                  <a:pt x="97" y="118"/>
                </a:cubicBezTo>
                <a:cubicBezTo>
                  <a:pt x="90" y="120"/>
                  <a:pt x="82" y="121"/>
                  <a:pt x="73" y="121"/>
                </a:cubicBezTo>
                <a:cubicBezTo>
                  <a:pt x="62" y="121"/>
                  <a:pt x="53" y="120"/>
                  <a:pt x="46" y="117"/>
                </a:cubicBezTo>
                <a:cubicBezTo>
                  <a:pt x="39" y="114"/>
                  <a:pt x="33" y="110"/>
                  <a:pt x="29" y="105"/>
                </a:cubicBezTo>
                <a:cubicBezTo>
                  <a:pt x="25" y="101"/>
                  <a:pt x="23" y="95"/>
                  <a:pt x="21" y="87"/>
                </a:cubicBezTo>
                <a:cubicBezTo>
                  <a:pt x="20" y="82"/>
                  <a:pt x="20" y="75"/>
                  <a:pt x="20" y="65"/>
                </a:cubicBezTo>
                <a:cubicBezTo>
                  <a:pt x="20" y="33"/>
                  <a:pt x="20" y="33"/>
                  <a:pt x="20" y="33"/>
                </a:cubicBezTo>
                <a:cubicBezTo>
                  <a:pt x="20" y="21"/>
                  <a:pt x="19" y="15"/>
                  <a:pt x="18" y="13"/>
                </a:cubicBezTo>
                <a:cubicBezTo>
                  <a:pt x="17" y="11"/>
                  <a:pt x="12" y="9"/>
                  <a:pt x="4" y="9"/>
                </a:cubicBezTo>
                <a:close/>
                <a:moveTo>
                  <a:pt x="145" y="143"/>
                </a:moveTo>
                <a:cubicBezTo>
                  <a:pt x="145" y="136"/>
                  <a:pt x="145" y="136"/>
                  <a:pt x="145" y="136"/>
                </a:cubicBezTo>
                <a:cubicBezTo>
                  <a:pt x="145" y="136"/>
                  <a:pt x="145" y="135"/>
                  <a:pt x="144" y="134"/>
                </a:cubicBezTo>
                <a:cubicBezTo>
                  <a:pt x="144" y="134"/>
                  <a:pt x="143" y="133"/>
                  <a:pt x="142" y="133"/>
                </a:cubicBezTo>
                <a:cubicBezTo>
                  <a:pt x="3" y="133"/>
                  <a:pt x="3" y="133"/>
                  <a:pt x="3" y="133"/>
                </a:cubicBezTo>
                <a:cubicBezTo>
                  <a:pt x="2" y="133"/>
                  <a:pt x="1" y="134"/>
                  <a:pt x="1" y="134"/>
                </a:cubicBezTo>
                <a:cubicBezTo>
                  <a:pt x="0" y="135"/>
                  <a:pt x="0" y="136"/>
                  <a:pt x="0" y="136"/>
                </a:cubicBez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4"/>
                  <a:pt x="1" y="145"/>
                </a:cubicBezTo>
                <a:cubicBezTo>
                  <a:pt x="1" y="145"/>
                  <a:pt x="2" y="146"/>
                  <a:pt x="3" y="146"/>
                </a:cubicBezTo>
                <a:cubicBezTo>
                  <a:pt x="142" y="146"/>
                  <a:pt x="142" y="146"/>
                  <a:pt x="142" y="146"/>
                </a:cubicBezTo>
                <a:cubicBezTo>
                  <a:pt x="143" y="146"/>
                  <a:pt x="144" y="145"/>
                  <a:pt x="144" y="145"/>
                </a:cubicBezTo>
                <a:cubicBezTo>
                  <a:pt x="145" y="144"/>
                  <a:pt x="145" y="143"/>
                  <a:pt x="145" y="14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Freeform 186"/>
          <p:cNvSpPr>
            <a:spLocks noEditPoints="1"/>
          </p:cNvSpPr>
          <p:nvPr/>
        </p:nvSpPr>
        <p:spPr bwMode="auto">
          <a:xfrm>
            <a:off x="6295670" y="2795219"/>
            <a:ext cx="163937" cy="137395"/>
          </a:xfrm>
          <a:custGeom>
            <a:avLst/>
            <a:gdLst>
              <a:gd name="T0" fmla="*/ 153 w 157"/>
              <a:gd name="T1" fmla="*/ 129 h 133"/>
              <a:gd name="T2" fmla="*/ 4 w 157"/>
              <a:gd name="T3" fmla="*/ 129 h 133"/>
              <a:gd name="T4" fmla="*/ 4 w 157"/>
              <a:gd name="T5" fmla="*/ 5 h 133"/>
              <a:gd name="T6" fmla="*/ 153 w 157"/>
              <a:gd name="T7" fmla="*/ 5 h 133"/>
              <a:gd name="T8" fmla="*/ 48 w 157"/>
              <a:gd name="T9" fmla="*/ 28 h 133"/>
              <a:gd name="T10" fmla="*/ 15 w 157"/>
              <a:gd name="T11" fmla="*/ 25 h 133"/>
              <a:gd name="T12" fmla="*/ 12 w 157"/>
              <a:gd name="T13" fmla="*/ 46 h 133"/>
              <a:gd name="T14" fmla="*/ 45 w 157"/>
              <a:gd name="T15" fmla="*/ 49 h 133"/>
              <a:gd name="T16" fmla="*/ 48 w 157"/>
              <a:gd name="T17" fmla="*/ 82 h 133"/>
              <a:gd name="T18" fmla="*/ 45 w 157"/>
              <a:gd name="T19" fmla="*/ 61 h 133"/>
              <a:gd name="T20" fmla="*/ 12 w 157"/>
              <a:gd name="T21" fmla="*/ 64 h 133"/>
              <a:gd name="T22" fmla="*/ 15 w 157"/>
              <a:gd name="T23" fmla="*/ 85 h 133"/>
              <a:gd name="T24" fmla="*/ 48 w 157"/>
              <a:gd name="T25" fmla="*/ 82 h 133"/>
              <a:gd name="T26" fmla="*/ 47 w 157"/>
              <a:gd name="T27" fmla="*/ 98 h 133"/>
              <a:gd name="T28" fmla="*/ 13 w 157"/>
              <a:gd name="T29" fmla="*/ 98 h 133"/>
              <a:gd name="T30" fmla="*/ 13 w 157"/>
              <a:gd name="T31" fmla="*/ 120 h 133"/>
              <a:gd name="T32" fmla="*/ 47 w 157"/>
              <a:gd name="T33" fmla="*/ 120 h 133"/>
              <a:gd name="T34" fmla="*/ 97 w 157"/>
              <a:gd name="T35" fmla="*/ 28 h 133"/>
              <a:gd name="T36" fmla="*/ 63 w 157"/>
              <a:gd name="T37" fmla="*/ 25 h 133"/>
              <a:gd name="T38" fmla="*/ 60 w 157"/>
              <a:gd name="T39" fmla="*/ 46 h 133"/>
              <a:gd name="T40" fmla="*/ 94 w 157"/>
              <a:gd name="T41" fmla="*/ 49 h 133"/>
              <a:gd name="T42" fmla="*/ 97 w 157"/>
              <a:gd name="T43" fmla="*/ 82 h 133"/>
              <a:gd name="T44" fmla="*/ 94 w 157"/>
              <a:gd name="T45" fmla="*/ 61 h 133"/>
              <a:gd name="T46" fmla="*/ 60 w 157"/>
              <a:gd name="T47" fmla="*/ 64 h 133"/>
              <a:gd name="T48" fmla="*/ 63 w 157"/>
              <a:gd name="T49" fmla="*/ 85 h 133"/>
              <a:gd name="T50" fmla="*/ 97 w 157"/>
              <a:gd name="T51" fmla="*/ 82 h 133"/>
              <a:gd name="T52" fmla="*/ 96 w 157"/>
              <a:gd name="T53" fmla="*/ 98 h 133"/>
              <a:gd name="T54" fmla="*/ 61 w 157"/>
              <a:gd name="T55" fmla="*/ 98 h 133"/>
              <a:gd name="T56" fmla="*/ 61 w 157"/>
              <a:gd name="T57" fmla="*/ 120 h 133"/>
              <a:gd name="T58" fmla="*/ 96 w 157"/>
              <a:gd name="T59" fmla="*/ 120 h 133"/>
              <a:gd name="T60" fmla="*/ 145 w 157"/>
              <a:gd name="T61" fmla="*/ 28 h 133"/>
              <a:gd name="T62" fmla="*/ 112 w 157"/>
              <a:gd name="T63" fmla="*/ 25 h 133"/>
              <a:gd name="T64" fmla="*/ 109 w 157"/>
              <a:gd name="T65" fmla="*/ 46 h 133"/>
              <a:gd name="T66" fmla="*/ 142 w 157"/>
              <a:gd name="T67" fmla="*/ 49 h 133"/>
              <a:gd name="T68" fmla="*/ 145 w 157"/>
              <a:gd name="T69" fmla="*/ 82 h 133"/>
              <a:gd name="T70" fmla="*/ 142 w 157"/>
              <a:gd name="T71" fmla="*/ 61 h 133"/>
              <a:gd name="T72" fmla="*/ 109 w 157"/>
              <a:gd name="T73" fmla="*/ 64 h 133"/>
              <a:gd name="T74" fmla="*/ 112 w 157"/>
              <a:gd name="T75" fmla="*/ 85 h 133"/>
              <a:gd name="T76" fmla="*/ 145 w 157"/>
              <a:gd name="T77" fmla="*/ 82 h 133"/>
              <a:gd name="T78" fmla="*/ 144 w 157"/>
              <a:gd name="T79" fmla="*/ 98 h 133"/>
              <a:gd name="T80" fmla="*/ 110 w 157"/>
              <a:gd name="T81" fmla="*/ 98 h 133"/>
              <a:gd name="T82" fmla="*/ 110 w 157"/>
              <a:gd name="T83" fmla="*/ 120 h 133"/>
              <a:gd name="T84" fmla="*/ 144 w 157"/>
              <a:gd name="T85" fmla="*/ 120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7" h="133">
                <a:moveTo>
                  <a:pt x="157" y="15"/>
                </a:moveTo>
                <a:cubicBezTo>
                  <a:pt x="157" y="118"/>
                  <a:pt x="157" y="118"/>
                  <a:pt x="157" y="118"/>
                </a:cubicBezTo>
                <a:cubicBezTo>
                  <a:pt x="157" y="122"/>
                  <a:pt x="156" y="126"/>
                  <a:pt x="153" y="129"/>
                </a:cubicBezTo>
                <a:cubicBezTo>
                  <a:pt x="150" y="132"/>
                  <a:pt x="146" y="133"/>
                  <a:pt x="142" y="133"/>
                </a:cubicBezTo>
                <a:cubicBezTo>
                  <a:pt x="15" y="133"/>
                  <a:pt x="15" y="133"/>
                  <a:pt x="15" y="133"/>
                </a:cubicBezTo>
                <a:cubicBezTo>
                  <a:pt x="11" y="133"/>
                  <a:pt x="7" y="132"/>
                  <a:pt x="4" y="129"/>
                </a:cubicBezTo>
                <a:cubicBezTo>
                  <a:pt x="1" y="126"/>
                  <a:pt x="0" y="122"/>
                  <a:pt x="0" y="118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1"/>
                  <a:pt x="1" y="8"/>
                  <a:pt x="4" y="5"/>
                </a:cubicBezTo>
                <a:cubicBezTo>
                  <a:pt x="7" y="2"/>
                  <a:pt x="11" y="0"/>
                  <a:pt x="15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6" y="0"/>
                  <a:pt x="150" y="2"/>
                  <a:pt x="153" y="5"/>
                </a:cubicBezTo>
                <a:cubicBezTo>
                  <a:pt x="156" y="8"/>
                  <a:pt x="157" y="11"/>
                  <a:pt x="157" y="15"/>
                </a:cubicBezTo>
                <a:close/>
                <a:moveTo>
                  <a:pt x="48" y="46"/>
                </a:moveTo>
                <a:cubicBezTo>
                  <a:pt x="48" y="28"/>
                  <a:pt x="48" y="28"/>
                  <a:pt x="48" y="28"/>
                </a:cubicBezTo>
                <a:cubicBezTo>
                  <a:pt x="48" y="27"/>
                  <a:pt x="48" y="26"/>
                  <a:pt x="47" y="25"/>
                </a:cubicBezTo>
                <a:cubicBezTo>
                  <a:pt x="47" y="25"/>
                  <a:pt x="46" y="25"/>
                  <a:pt x="4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4" y="25"/>
                  <a:pt x="13" y="25"/>
                  <a:pt x="13" y="25"/>
                </a:cubicBezTo>
                <a:cubicBezTo>
                  <a:pt x="12" y="26"/>
                  <a:pt x="12" y="27"/>
                  <a:pt x="12" y="28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7"/>
                  <a:pt x="12" y="47"/>
                  <a:pt x="13" y="48"/>
                </a:cubicBezTo>
                <a:cubicBezTo>
                  <a:pt x="13" y="48"/>
                  <a:pt x="14" y="49"/>
                  <a:pt x="15" y="49"/>
                </a:cubicBezTo>
                <a:cubicBezTo>
                  <a:pt x="45" y="49"/>
                  <a:pt x="45" y="49"/>
                  <a:pt x="45" y="49"/>
                </a:cubicBezTo>
                <a:cubicBezTo>
                  <a:pt x="46" y="49"/>
                  <a:pt x="47" y="48"/>
                  <a:pt x="47" y="48"/>
                </a:cubicBezTo>
                <a:cubicBezTo>
                  <a:pt x="48" y="47"/>
                  <a:pt x="48" y="47"/>
                  <a:pt x="48" y="46"/>
                </a:cubicBezTo>
                <a:close/>
                <a:moveTo>
                  <a:pt x="48" y="82"/>
                </a:moveTo>
                <a:cubicBezTo>
                  <a:pt x="48" y="64"/>
                  <a:pt x="48" y="64"/>
                  <a:pt x="48" y="64"/>
                </a:cubicBezTo>
                <a:cubicBezTo>
                  <a:pt x="48" y="63"/>
                  <a:pt x="48" y="62"/>
                  <a:pt x="47" y="62"/>
                </a:cubicBezTo>
                <a:cubicBezTo>
                  <a:pt x="47" y="61"/>
                  <a:pt x="46" y="61"/>
                  <a:pt x="45" y="61"/>
                </a:cubicBezTo>
                <a:cubicBezTo>
                  <a:pt x="15" y="61"/>
                  <a:pt x="15" y="61"/>
                  <a:pt x="15" y="61"/>
                </a:cubicBezTo>
                <a:cubicBezTo>
                  <a:pt x="14" y="61"/>
                  <a:pt x="13" y="61"/>
                  <a:pt x="13" y="62"/>
                </a:cubicBezTo>
                <a:cubicBezTo>
                  <a:pt x="12" y="62"/>
                  <a:pt x="12" y="63"/>
                  <a:pt x="12" y="64"/>
                </a:cubicBezTo>
                <a:cubicBezTo>
                  <a:pt x="12" y="82"/>
                  <a:pt x="12" y="82"/>
                  <a:pt x="12" y="82"/>
                </a:cubicBezTo>
                <a:cubicBezTo>
                  <a:pt x="12" y="83"/>
                  <a:pt x="12" y="84"/>
                  <a:pt x="13" y="84"/>
                </a:cubicBezTo>
                <a:cubicBezTo>
                  <a:pt x="13" y="85"/>
                  <a:pt x="14" y="85"/>
                  <a:pt x="15" y="85"/>
                </a:cubicBezTo>
                <a:cubicBezTo>
                  <a:pt x="45" y="85"/>
                  <a:pt x="45" y="85"/>
                  <a:pt x="45" y="85"/>
                </a:cubicBezTo>
                <a:cubicBezTo>
                  <a:pt x="46" y="85"/>
                  <a:pt x="47" y="85"/>
                  <a:pt x="47" y="84"/>
                </a:cubicBezTo>
                <a:cubicBezTo>
                  <a:pt x="48" y="84"/>
                  <a:pt x="48" y="83"/>
                  <a:pt x="48" y="82"/>
                </a:cubicBezTo>
                <a:close/>
                <a:moveTo>
                  <a:pt x="48" y="118"/>
                </a:moveTo>
                <a:cubicBezTo>
                  <a:pt x="48" y="100"/>
                  <a:pt x="48" y="100"/>
                  <a:pt x="48" y="100"/>
                </a:cubicBezTo>
                <a:cubicBezTo>
                  <a:pt x="48" y="99"/>
                  <a:pt x="48" y="99"/>
                  <a:pt x="47" y="98"/>
                </a:cubicBezTo>
                <a:cubicBezTo>
                  <a:pt x="47" y="97"/>
                  <a:pt x="46" y="97"/>
                  <a:pt x="45" y="97"/>
                </a:cubicBezTo>
                <a:cubicBezTo>
                  <a:pt x="15" y="97"/>
                  <a:pt x="15" y="97"/>
                  <a:pt x="15" y="97"/>
                </a:cubicBezTo>
                <a:cubicBezTo>
                  <a:pt x="14" y="97"/>
                  <a:pt x="13" y="97"/>
                  <a:pt x="13" y="98"/>
                </a:cubicBezTo>
                <a:cubicBezTo>
                  <a:pt x="12" y="99"/>
                  <a:pt x="12" y="99"/>
                  <a:pt x="12" y="100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12" y="119"/>
                  <a:pt x="12" y="120"/>
                  <a:pt x="13" y="120"/>
                </a:cubicBezTo>
                <a:cubicBezTo>
                  <a:pt x="13" y="121"/>
                  <a:pt x="14" y="121"/>
                  <a:pt x="15" y="121"/>
                </a:cubicBezTo>
                <a:cubicBezTo>
                  <a:pt x="45" y="121"/>
                  <a:pt x="45" y="121"/>
                  <a:pt x="45" y="121"/>
                </a:cubicBezTo>
                <a:cubicBezTo>
                  <a:pt x="46" y="121"/>
                  <a:pt x="47" y="121"/>
                  <a:pt x="47" y="120"/>
                </a:cubicBezTo>
                <a:cubicBezTo>
                  <a:pt x="48" y="120"/>
                  <a:pt x="48" y="119"/>
                  <a:pt x="48" y="118"/>
                </a:cubicBezTo>
                <a:close/>
                <a:moveTo>
                  <a:pt x="97" y="46"/>
                </a:moveTo>
                <a:cubicBezTo>
                  <a:pt x="97" y="28"/>
                  <a:pt x="97" y="28"/>
                  <a:pt x="97" y="28"/>
                </a:cubicBezTo>
                <a:cubicBezTo>
                  <a:pt x="97" y="27"/>
                  <a:pt x="96" y="26"/>
                  <a:pt x="96" y="25"/>
                </a:cubicBezTo>
                <a:cubicBezTo>
                  <a:pt x="95" y="25"/>
                  <a:pt x="94" y="25"/>
                  <a:pt x="94" y="25"/>
                </a:cubicBezTo>
                <a:cubicBezTo>
                  <a:pt x="63" y="25"/>
                  <a:pt x="63" y="25"/>
                  <a:pt x="63" y="25"/>
                </a:cubicBezTo>
                <a:cubicBezTo>
                  <a:pt x="62" y="25"/>
                  <a:pt x="62" y="25"/>
                  <a:pt x="61" y="25"/>
                </a:cubicBezTo>
                <a:cubicBezTo>
                  <a:pt x="61" y="26"/>
                  <a:pt x="60" y="27"/>
                  <a:pt x="60" y="28"/>
                </a:cubicBezTo>
                <a:cubicBezTo>
                  <a:pt x="60" y="46"/>
                  <a:pt x="60" y="46"/>
                  <a:pt x="60" y="46"/>
                </a:cubicBezTo>
                <a:cubicBezTo>
                  <a:pt x="60" y="47"/>
                  <a:pt x="61" y="47"/>
                  <a:pt x="61" y="48"/>
                </a:cubicBezTo>
                <a:cubicBezTo>
                  <a:pt x="62" y="48"/>
                  <a:pt x="62" y="49"/>
                  <a:pt x="63" y="49"/>
                </a:cubicBezTo>
                <a:cubicBezTo>
                  <a:pt x="94" y="49"/>
                  <a:pt x="94" y="49"/>
                  <a:pt x="94" y="49"/>
                </a:cubicBezTo>
                <a:cubicBezTo>
                  <a:pt x="94" y="49"/>
                  <a:pt x="95" y="48"/>
                  <a:pt x="96" y="48"/>
                </a:cubicBezTo>
                <a:cubicBezTo>
                  <a:pt x="96" y="47"/>
                  <a:pt x="97" y="47"/>
                  <a:pt x="97" y="46"/>
                </a:cubicBezTo>
                <a:close/>
                <a:moveTo>
                  <a:pt x="97" y="82"/>
                </a:moveTo>
                <a:cubicBezTo>
                  <a:pt x="97" y="64"/>
                  <a:pt x="97" y="64"/>
                  <a:pt x="97" y="64"/>
                </a:cubicBezTo>
                <a:cubicBezTo>
                  <a:pt x="97" y="63"/>
                  <a:pt x="96" y="62"/>
                  <a:pt x="96" y="62"/>
                </a:cubicBezTo>
                <a:cubicBezTo>
                  <a:pt x="95" y="61"/>
                  <a:pt x="94" y="61"/>
                  <a:pt x="94" y="61"/>
                </a:cubicBezTo>
                <a:cubicBezTo>
                  <a:pt x="63" y="61"/>
                  <a:pt x="63" y="61"/>
                  <a:pt x="63" y="61"/>
                </a:cubicBezTo>
                <a:cubicBezTo>
                  <a:pt x="62" y="61"/>
                  <a:pt x="62" y="61"/>
                  <a:pt x="61" y="62"/>
                </a:cubicBezTo>
                <a:cubicBezTo>
                  <a:pt x="61" y="62"/>
                  <a:pt x="60" y="63"/>
                  <a:pt x="60" y="64"/>
                </a:cubicBezTo>
                <a:cubicBezTo>
                  <a:pt x="60" y="82"/>
                  <a:pt x="60" y="82"/>
                  <a:pt x="60" y="82"/>
                </a:cubicBezTo>
                <a:cubicBezTo>
                  <a:pt x="60" y="83"/>
                  <a:pt x="61" y="84"/>
                  <a:pt x="61" y="84"/>
                </a:cubicBezTo>
                <a:cubicBezTo>
                  <a:pt x="62" y="85"/>
                  <a:pt x="62" y="85"/>
                  <a:pt x="63" y="85"/>
                </a:cubicBezTo>
                <a:cubicBezTo>
                  <a:pt x="94" y="85"/>
                  <a:pt x="94" y="85"/>
                  <a:pt x="94" y="85"/>
                </a:cubicBezTo>
                <a:cubicBezTo>
                  <a:pt x="94" y="85"/>
                  <a:pt x="95" y="85"/>
                  <a:pt x="96" y="84"/>
                </a:cubicBezTo>
                <a:cubicBezTo>
                  <a:pt x="96" y="84"/>
                  <a:pt x="97" y="83"/>
                  <a:pt x="97" y="82"/>
                </a:cubicBezTo>
                <a:close/>
                <a:moveTo>
                  <a:pt x="97" y="118"/>
                </a:moveTo>
                <a:cubicBezTo>
                  <a:pt x="97" y="100"/>
                  <a:pt x="97" y="100"/>
                  <a:pt x="97" y="100"/>
                </a:cubicBezTo>
                <a:cubicBezTo>
                  <a:pt x="97" y="99"/>
                  <a:pt x="96" y="99"/>
                  <a:pt x="96" y="98"/>
                </a:cubicBezTo>
                <a:cubicBezTo>
                  <a:pt x="95" y="97"/>
                  <a:pt x="94" y="97"/>
                  <a:pt x="94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2" y="97"/>
                  <a:pt x="62" y="97"/>
                  <a:pt x="61" y="98"/>
                </a:cubicBezTo>
                <a:cubicBezTo>
                  <a:pt x="61" y="99"/>
                  <a:pt x="60" y="99"/>
                  <a:pt x="60" y="100"/>
                </a:cubicBezTo>
                <a:cubicBezTo>
                  <a:pt x="60" y="118"/>
                  <a:pt x="60" y="118"/>
                  <a:pt x="60" y="118"/>
                </a:cubicBezTo>
                <a:cubicBezTo>
                  <a:pt x="60" y="119"/>
                  <a:pt x="61" y="120"/>
                  <a:pt x="61" y="120"/>
                </a:cubicBezTo>
                <a:cubicBezTo>
                  <a:pt x="62" y="121"/>
                  <a:pt x="62" y="121"/>
                  <a:pt x="63" y="121"/>
                </a:cubicBezTo>
                <a:cubicBezTo>
                  <a:pt x="94" y="121"/>
                  <a:pt x="94" y="121"/>
                  <a:pt x="94" y="121"/>
                </a:cubicBezTo>
                <a:cubicBezTo>
                  <a:pt x="94" y="121"/>
                  <a:pt x="95" y="121"/>
                  <a:pt x="96" y="120"/>
                </a:cubicBezTo>
                <a:cubicBezTo>
                  <a:pt x="96" y="120"/>
                  <a:pt x="97" y="119"/>
                  <a:pt x="97" y="118"/>
                </a:cubicBezTo>
                <a:close/>
                <a:moveTo>
                  <a:pt x="145" y="46"/>
                </a:moveTo>
                <a:cubicBezTo>
                  <a:pt x="145" y="28"/>
                  <a:pt x="145" y="28"/>
                  <a:pt x="145" y="28"/>
                </a:cubicBezTo>
                <a:cubicBezTo>
                  <a:pt x="145" y="27"/>
                  <a:pt x="145" y="26"/>
                  <a:pt x="144" y="25"/>
                </a:cubicBezTo>
                <a:cubicBezTo>
                  <a:pt x="144" y="25"/>
                  <a:pt x="143" y="25"/>
                  <a:pt x="142" y="25"/>
                </a:cubicBezTo>
                <a:cubicBezTo>
                  <a:pt x="112" y="25"/>
                  <a:pt x="112" y="25"/>
                  <a:pt x="112" y="25"/>
                </a:cubicBezTo>
                <a:cubicBezTo>
                  <a:pt x="111" y="25"/>
                  <a:pt x="110" y="25"/>
                  <a:pt x="110" y="25"/>
                </a:cubicBezTo>
                <a:cubicBezTo>
                  <a:pt x="109" y="26"/>
                  <a:pt x="109" y="27"/>
                  <a:pt x="109" y="28"/>
                </a:cubicBezTo>
                <a:cubicBezTo>
                  <a:pt x="109" y="46"/>
                  <a:pt x="109" y="46"/>
                  <a:pt x="109" y="46"/>
                </a:cubicBezTo>
                <a:cubicBezTo>
                  <a:pt x="109" y="47"/>
                  <a:pt x="109" y="47"/>
                  <a:pt x="110" y="48"/>
                </a:cubicBezTo>
                <a:cubicBezTo>
                  <a:pt x="110" y="48"/>
                  <a:pt x="111" y="49"/>
                  <a:pt x="112" y="49"/>
                </a:cubicBezTo>
                <a:cubicBezTo>
                  <a:pt x="142" y="49"/>
                  <a:pt x="142" y="49"/>
                  <a:pt x="142" y="49"/>
                </a:cubicBezTo>
                <a:cubicBezTo>
                  <a:pt x="143" y="49"/>
                  <a:pt x="144" y="48"/>
                  <a:pt x="144" y="48"/>
                </a:cubicBezTo>
                <a:cubicBezTo>
                  <a:pt x="145" y="47"/>
                  <a:pt x="145" y="47"/>
                  <a:pt x="145" y="46"/>
                </a:cubicBezTo>
                <a:close/>
                <a:moveTo>
                  <a:pt x="145" y="82"/>
                </a:moveTo>
                <a:cubicBezTo>
                  <a:pt x="145" y="64"/>
                  <a:pt x="145" y="64"/>
                  <a:pt x="145" y="64"/>
                </a:cubicBezTo>
                <a:cubicBezTo>
                  <a:pt x="145" y="63"/>
                  <a:pt x="145" y="62"/>
                  <a:pt x="144" y="62"/>
                </a:cubicBezTo>
                <a:cubicBezTo>
                  <a:pt x="144" y="61"/>
                  <a:pt x="143" y="61"/>
                  <a:pt x="142" y="61"/>
                </a:cubicBezTo>
                <a:cubicBezTo>
                  <a:pt x="112" y="61"/>
                  <a:pt x="112" y="61"/>
                  <a:pt x="112" y="61"/>
                </a:cubicBezTo>
                <a:cubicBezTo>
                  <a:pt x="111" y="61"/>
                  <a:pt x="110" y="61"/>
                  <a:pt x="110" y="62"/>
                </a:cubicBezTo>
                <a:cubicBezTo>
                  <a:pt x="109" y="62"/>
                  <a:pt x="109" y="63"/>
                  <a:pt x="109" y="64"/>
                </a:cubicBezTo>
                <a:cubicBezTo>
                  <a:pt x="109" y="82"/>
                  <a:pt x="109" y="82"/>
                  <a:pt x="109" y="82"/>
                </a:cubicBezTo>
                <a:cubicBezTo>
                  <a:pt x="109" y="83"/>
                  <a:pt x="109" y="84"/>
                  <a:pt x="110" y="84"/>
                </a:cubicBezTo>
                <a:cubicBezTo>
                  <a:pt x="110" y="85"/>
                  <a:pt x="111" y="85"/>
                  <a:pt x="112" y="85"/>
                </a:cubicBezTo>
                <a:cubicBezTo>
                  <a:pt x="142" y="85"/>
                  <a:pt x="142" y="85"/>
                  <a:pt x="142" y="85"/>
                </a:cubicBezTo>
                <a:cubicBezTo>
                  <a:pt x="143" y="85"/>
                  <a:pt x="144" y="85"/>
                  <a:pt x="144" y="84"/>
                </a:cubicBezTo>
                <a:cubicBezTo>
                  <a:pt x="145" y="84"/>
                  <a:pt x="145" y="83"/>
                  <a:pt x="145" y="82"/>
                </a:cubicBezTo>
                <a:close/>
                <a:moveTo>
                  <a:pt x="145" y="118"/>
                </a:moveTo>
                <a:cubicBezTo>
                  <a:pt x="145" y="100"/>
                  <a:pt x="145" y="100"/>
                  <a:pt x="145" y="100"/>
                </a:cubicBezTo>
                <a:cubicBezTo>
                  <a:pt x="145" y="99"/>
                  <a:pt x="145" y="99"/>
                  <a:pt x="144" y="98"/>
                </a:cubicBezTo>
                <a:cubicBezTo>
                  <a:pt x="144" y="97"/>
                  <a:pt x="143" y="97"/>
                  <a:pt x="142" y="97"/>
                </a:cubicBezTo>
                <a:cubicBezTo>
                  <a:pt x="112" y="97"/>
                  <a:pt x="112" y="97"/>
                  <a:pt x="112" y="97"/>
                </a:cubicBezTo>
                <a:cubicBezTo>
                  <a:pt x="111" y="97"/>
                  <a:pt x="110" y="97"/>
                  <a:pt x="110" y="98"/>
                </a:cubicBezTo>
                <a:cubicBezTo>
                  <a:pt x="109" y="99"/>
                  <a:pt x="109" y="99"/>
                  <a:pt x="109" y="100"/>
                </a:cubicBezTo>
                <a:cubicBezTo>
                  <a:pt x="109" y="118"/>
                  <a:pt x="109" y="118"/>
                  <a:pt x="109" y="118"/>
                </a:cubicBezTo>
                <a:cubicBezTo>
                  <a:pt x="109" y="119"/>
                  <a:pt x="109" y="120"/>
                  <a:pt x="110" y="120"/>
                </a:cubicBezTo>
                <a:cubicBezTo>
                  <a:pt x="110" y="121"/>
                  <a:pt x="111" y="121"/>
                  <a:pt x="112" y="121"/>
                </a:cubicBezTo>
                <a:cubicBezTo>
                  <a:pt x="142" y="121"/>
                  <a:pt x="142" y="121"/>
                  <a:pt x="142" y="121"/>
                </a:cubicBezTo>
                <a:cubicBezTo>
                  <a:pt x="143" y="121"/>
                  <a:pt x="144" y="121"/>
                  <a:pt x="144" y="120"/>
                </a:cubicBezTo>
                <a:cubicBezTo>
                  <a:pt x="145" y="120"/>
                  <a:pt x="145" y="119"/>
                  <a:pt x="145" y="1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Freeform 187"/>
          <p:cNvSpPr>
            <a:spLocks noEditPoints="1"/>
          </p:cNvSpPr>
          <p:nvPr/>
        </p:nvSpPr>
        <p:spPr bwMode="auto">
          <a:xfrm>
            <a:off x="6503326" y="2782727"/>
            <a:ext cx="160815" cy="160815"/>
          </a:xfrm>
          <a:custGeom>
            <a:avLst/>
            <a:gdLst>
              <a:gd name="T0" fmla="*/ 153 w 155"/>
              <a:gd name="T1" fmla="*/ 27 h 155"/>
              <a:gd name="T2" fmla="*/ 151 w 155"/>
              <a:gd name="T3" fmla="*/ 32 h 155"/>
              <a:gd name="T4" fmla="*/ 29 w 155"/>
              <a:gd name="T5" fmla="*/ 153 h 155"/>
              <a:gd name="T6" fmla="*/ 25 w 155"/>
              <a:gd name="T7" fmla="*/ 155 h 155"/>
              <a:gd name="T8" fmla="*/ 21 w 155"/>
              <a:gd name="T9" fmla="*/ 153 h 155"/>
              <a:gd name="T10" fmla="*/ 2 w 155"/>
              <a:gd name="T11" fmla="*/ 135 h 155"/>
              <a:gd name="T12" fmla="*/ 0 w 155"/>
              <a:gd name="T13" fmla="*/ 130 h 155"/>
              <a:gd name="T14" fmla="*/ 2 w 155"/>
              <a:gd name="T15" fmla="*/ 126 h 155"/>
              <a:gd name="T16" fmla="*/ 124 w 155"/>
              <a:gd name="T17" fmla="*/ 4 h 155"/>
              <a:gd name="T18" fmla="*/ 128 w 155"/>
              <a:gd name="T19" fmla="*/ 3 h 155"/>
              <a:gd name="T20" fmla="*/ 132 w 155"/>
              <a:gd name="T21" fmla="*/ 4 h 155"/>
              <a:gd name="T22" fmla="*/ 151 w 155"/>
              <a:gd name="T23" fmla="*/ 23 h 155"/>
              <a:gd name="T24" fmla="*/ 153 w 155"/>
              <a:gd name="T25" fmla="*/ 27 h 155"/>
              <a:gd name="T26" fmla="*/ 25 w 155"/>
              <a:gd name="T27" fmla="*/ 9 h 155"/>
              <a:gd name="T28" fmla="*/ 34 w 155"/>
              <a:gd name="T29" fmla="*/ 12 h 155"/>
              <a:gd name="T30" fmla="*/ 25 w 155"/>
              <a:gd name="T31" fmla="*/ 15 h 155"/>
              <a:gd name="T32" fmla="*/ 22 w 155"/>
              <a:gd name="T33" fmla="*/ 24 h 155"/>
              <a:gd name="T34" fmla="*/ 19 w 155"/>
              <a:gd name="T35" fmla="*/ 15 h 155"/>
              <a:gd name="T36" fmla="*/ 10 w 155"/>
              <a:gd name="T37" fmla="*/ 12 h 155"/>
              <a:gd name="T38" fmla="*/ 19 w 155"/>
              <a:gd name="T39" fmla="*/ 9 h 155"/>
              <a:gd name="T40" fmla="*/ 22 w 155"/>
              <a:gd name="T41" fmla="*/ 0 h 155"/>
              <a:gd name="T42" fmla="*/ 25 w 155"/>
              <a:gd name="T43" fmla="*/ 9 h 155"/>
              <a:gd name="T44" fmla="*/ 58 w 155"/>
              <a:gd name="T45" fmla="*/ 25 h 155"/>
              <a:gd name="T46" fmla="*/ 77 w 155"/>
              <a:gd name="T47" fmla="*/ 30 h 155"/>
              <a:gd name="T48" fmla="*/ 58 w 155"/>
              <a:gd name="T49" fmla="*/ 36 h 155"/>
              <a:gd name="T50" fmla="*/ 52 w 155"/>
              <a:gd name="T51" fmla="*/ 55 h 155"/>
              <a:gd name="T52" fmla="*/ 47 w 155"/>
              <a:gd name="T53" fmla="*/ 36 h 155"/>
              <a:gd name="T54" fmla="*/ 28 w 155"/>
              <a:gd name="T55" fmla="*/ 30 h 155"/>
              <a:gd name="T56" fmla="*/ 47 w 155"/>
              <a:gd name="T57" fmla="*/ 25 h 155"/>
              <a:gd name="T58" fmla="*/ 52 w 155"/>
              <a:gd name="T59" fmla="*/ 6 h 155"/>
              <a:gd name="T60" fmla="*/ 58 w 155"/>
              <a:gd name="T61" fmla="*/ 25 h 155"/>
              <a:gd name="T62" fmla="*/ 85 w 155"/>
              <a:gd name="T63" fmla="*/ 9 h 155"/>
              <a:gd name="T64" fmla="*/ 95 w 155"/>
              <a:gd name="T65" fmla="*/ 12 h 155"/>
              <a:gd name="T66" fmla="*/ 85 w 155"/>
              <a:gd name="T67" fmla="*/ 15 h 155"/>
              <a:gd name="T68" fmla="*/ 83 w 155"/>
              <a:gd name="T69" fmla="*/ 24 h 155"/>
              <a:gd name="T70" fmla="*/ 80 w 155"/>
              <a:gd name="T71" fmla="*/ 15 h 155"/>
              <a:gd name="T72" fmla="*/ 70 w 155"/>
              <a:gd name="T73" fmla="*/ 12 h 155"/>
              <a:gd name="T74" fmla="*/ 80 w 155"/>
              <a:gd name="T75" fmla="*/ 9 h 155"/>
              <a:gd name="T76" fmla="*/ 83 w 155"/>
              <a:gd name="T77" fmla="*/ 0 h 155"/>
              <a:gd name="T78" fmla="*/ 85 w 155"/>
              <a:gd name="T79" fmla="*/ 9 h 155"/>
              <a:gd name="T80" fmla="*/ 110 w 155"/>
              <a:gd name="T81" fmla="*/ 55 h 155"/>
              <a:gd name="T82" fmla="*/ 138 w 155"/>
              <a:gd name="T83" fmla="*/ 27 h 155"/>
              <a:gd name="T84" fmla="*/ 128 w 155"/>
              <a:gd name="T85" fmla="*/ 17 h 155"/>
              <a:gd name="T86" fmla="*/ 100 w 155"/>
              <a:gd name="T87" fmla="*/ 45 h 155"/>
              <a:gd name="T88" fmla="*/ 110 w 155"/>
              <a:gd name="T89" fmla="*/ 55 h 155"/>
              <a:gd name="T90" fmla="*/ 146 w 155"/>
              <a:gd name="T91" fmla="*/ 70 h 155"/>
              <a:gd name="T92" fmla="*/ 155 w 155"/>
              <a:gd name="T93" fmla="*/ 73 h 155"/>
              <a:gd name="T94" fmla="*/ 146 w 155"/>
              <a:gd name="T95" fmla="*/ 76 h 155"/>
              <a:gd name="T96" fmla="*/ 143 w 155"/>
              <a:gd name="T97" fmla="*/ 85 h 155"/>
              <a:gd name="T98" fmla="*/ 140 w 155"/>
              <a:gd name="T99" fmla="*/ 76 h 155"/>
              <a:gd name="T100" fmla="*/ 131 w 155"/>
              <a:gd name="T101" fmla="*/ 73 h 155"/>
              <a:gd name="T102" fmla="*/ 140 w 155"/>
              <a:gd name="T103" fmla="*/ 70 h 155"/>
              <a:gd name="T104" fmla="*/ 143 w 155"/>
              <a:gd name="T105" fmla="*/ 61 h 155"/>
              <a:gd name="T106" fmla="*/ 146 w 155"/>
              <a:gd name="T107" fmla="*/ 7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55" h="155">
                <a:moveTo>
                  <a:pt x="153" y="27"/>
                </a:moveTo>
                <a:cubicBezTo>
                  <a:pt x="153" y="29"/>
                  <a:pt x="152" y="31"/>
                  <a:pt x="151" y="32"/>
                </a:cubicBezTo>
                <a:cubicBezTo>
                  <a:pt x="29" y="153"/>
                  <a:pt x="29" y="153"/>
                  <a:pt x="29" y="153"/>
                </a:cubicBezTo>
                <a:cubicBezTo>
                  <a:pt x="28" y="154"/>
                  <a:pt x="27" y="155"/>
                  <a:pt x="25" y="155"/>
                </a:cubicBezTo>
                <a:cubicBezTo>
                  <a:pt x="23" y="155"/>
                  <a:pt x="22" y="154"/>
                  <a:pt x="21" y="153"/>
                </a:cubicBezTo>
                <a:cubicBezTo>
                  <a:pt x="2" y="135"/>
                  <a:pt x="2" y="135"/>
                  <a:pt x="2" y="135"/>
                </a:cubicBezTo>
                <a:cubicBezTo>
                  <a:pt x="1" y="133"/>
                  <a:pt x="0" y="132"/>
                  <a:pt x="0" y="130"/>
                </a:cubicBezTo>
                <a:cubicBezTo>
                  <a:pt x="0" y="129"/>
                  <a:pt x="1" y="127"/>
                  <a:pt x="2" y="126"/>
                </a:cubicBezTo>
                <a:cubicBezTo>
                  <a:pt x="124" y="4"/>
                  <a:pt x="124" y="4"/>
                  <a:pt x="124" y="4"/>
                </a:cubicBezTo>
                <a:cubicBezTo>
                  <a:pt x="125" y="3"/>
                  <a:pt x="126" y="3"/>
                  <a:pt x="128" y="3"/>
                </a:cubicBezTo>
                <a:cubicBezTo>
                  <a:pt x="130" y="3"/>
                  <a:pt x="131" y="3"/>
                  <a:pt x="132" y="4"/>
                </a:cubicBezTo>
                <a:cubicBezTo>
                  <a:pt x="151" y="23"/>
                  <a:pt x="151" y="23"/>
                  <a:pt x="151" y="23"/>
                </a:cubicBezTo>
                <a:cubicBezTo>
                  <a:pt x="152" y="24"/>
                  <a:pt x="153" y="26"/>
                  <a:pt x="153" y="27"/>
                </a:cubicBezTo>
                <a:close/>
                <a:moveTo>
                  <a:pt x="25" y="9"/>
                </a:moveTo>
                <a:cubicBezTo>
                  <a:pt x="34" y="12"/>
                  <a:pt x="34" y="12"/>
                  <a:pt x="34" y="12"/>
                </a:cubicBezTo>
                <a:cubicBezTo>
                  <a:pt x="25" y="15"/>
                  <a:pt x="25" y="15"/>
                  <a:pt x="25" y="15"/>
                </a:cubicBezTo>
                <a:cubicBezTo>
                  <a:pt x="22" y="24"/>
                  <a:pt x="22" y="24"/>
                  <a:pt x="22" y="24"/>
                </a:cubicBezTo>
                <a:cubicBezTo>
                  <a:pt x="19" y="15"/>
                  <a:pt x="19" y="15"/>
                  <a:pt x="19" y="15"/>
                </a:cubicBezTo>
                <a:cubicBezTo>
                  <a:pt x="10" y="12"/>
                  <a:pt x="10" y="12"/>
                  <a:pt x="10" y="12"/>
                </a:cubicBezTo>
                <a:cubicBezTo>
                  <a:pt x="19" y="9"/>
                  <a:pt x="19" y="9"/>
                  <a:pt x="19" y="9"/>
                </a:cubicBezTo>
                <a:cubicBezTo>
                  <a:pt x="22" y="0"/>
                  <a:pt x="22" y="0"/>
                  <a:pt x="22" y="0"/>
                </a:cubicBezTo>
                <a:lnTo>
                  <a:pt x="25" y="9"/>
                </a:lnTo>
                <a:close/>
                <a:moveTo>
                  <a:pt x="58" y="25"/>
                </a:moveTo>
                <a:cubicBezTo>
                  <a:pt x="77" y="30"/>
                  <a:pt x="77" y="30"/>
                  <a:pt x="77" y="30"/>
                </a:cubicBezTo>
                <a:cubicBezTo>
                  <a:pt x="58" y="36"/>
                  <a:pt x="58" y="36"/>
                  <a:pt x="58" y="36"/>
                </a:cubicBezTo>
                <a:cubicBezTo>
                  <a:pt x="52" y="55"/>
                  <a:pt x="52" y="55"/>
                  <a:pt x="52" y="55"/>
                </a:cubicBezTo>
                <a:cubicBezTo>
                  <a:pt x="47" y="36"/>
                  <a:pt x="47" y="36"/>
                  <a:pt x="47" y="36"/>
                </a:cubicBezTo>
                <a:cubicBezTo>
                  <a:pt x="28" y="30"/>
                  <a:pt x="28" y="30"/>
                  <a:pt x="28" y="30"/>
                </a:cubicBezTo>
                <a:cubicBezTo>
                  <a:pt x="47" y="25"/>
                  <a:pt x="47" y="25"/>
                  <a:pt x="47" y="25"/>
                </a:cubicBezTo>
                <a:cubicBezTo>
                  <a:pt x="52" y="6"/>
                  <a:pt x="52" y="6"/>
                  <a:pt x="52" y="6"/>
                </a:cubicBezTo>
                <a:lnTo>
                  <a:pt x="58" y="25"/>
                </a:lnTo>
                <a:close/>
                <a:moveTo>
                  <a:pt x="85" y="9"/>
                </a:moveTo>
                <a:cubicBezTo>
                  <a:pt x="95" y="12"/>
                  <a:pt x="95" y="12"/>
                  <a:pt x="95" y="12"/>
                </a:cubicBezTo>
                <a:cubicBezTo>
                  <a:pt x="85" y="15"/>
                  <a:pt x="85" y="15"/>
                  <a:pt x="85" y="15"/>
                </a:cubicBezTo>
                <a:cubicBezTo>
                  <a:pt x="83" y="24"/>
                  <a:pt x="83" y="24"/>
                  <a:pt x="83" y="24"/>
                </a:cubicBezTo>
                <a:cubicBezTo>
                  <a:pt x="80" y="15"/>
                  <a:pt x="80" y="15"/>
                  <a:pt x="80" y="15"/>
                </a:cubicBezTo>
                <a:cubicBezTo>
                  <a:pt x="70" y="12"/>
                  <a:pt x="70" y="12"/>
                  <a:pt x="70" y="12"/>
                </a:cubicBezTo>
                <a:cubicBezTo>
                  <a:pt x="80" y="9"/>
                  <a:pt x="80" y="9"/>
                  <a:pt x="80" y="9"/>
                </a:cubicBezTo>
                <a:cubicBezTo>
                  <a:pt x="83" y="0"/>
                  <a:pt x="83" y="0"/>
                  <a:pt x="83" y="0"/>
                </a:cubicBezTo>
                <a:lnTo>
                  <a:pt x="85" y="9"/>
                </a:lnTo>
                <a:close/>
                <a:moveTo>
                  <a:pt x="110" y="55"/>
                </a:moveTo>
                <a:cubicBezTo>
                  <a:pt x="138" y="27"/>
                  <a:pt x="138" y="27"/>
                  <a:pt x="138" y="27"/>
                </a:cubicBezTo>
                <a:cubicBezTo>
                  <a:pt x="128" y="17"/>
                  <a:pt x="128" y="17"/>
                  <a:pt x="128" y="17"/>
                </a:cubicBezTo>
                <a:cubicBezTo>
                  <a:pt x="100" y="45"/>
                  <a:pt x="100" y="45"/>
                  <a:pt x="100" y="45"/>
                </a:cubicBezTo>
                <a:lnTo>
                  <a:pt x="110" y="55"/>
                </a:lnTo>
                <a:close/>
                <a:moveTo>
                  <a:pt x="146" y="70"/>
                </a:moveTo>
                <a:cubicBezTo>
                  <a:pt x="155" y="73"/>
                  <a:pt x="155" y="73"/>
                  <a:pt x="155" y="73"/>
                </a:cubicBezTo>
                <a:cubicBezTo>
                  <a:pt x="146" y="76"/>
                  <a:pt x="146" y="76"/>
                  <a:pt x="146" y="76"/>
                </a:cubicBezTo>
                <a:cubicBezTo>
                  <a:pt x="143" y="85"/>
                  <a:pt x="143" y="85"/>
                  <a:pt x="143" y="85"/>
                </a:cubicBezTo>
                <a:cubicBezTo>
                  <a:pt x="140" y="76"/>
                  <a:pt x="140" y="76"/>
                  <a:pt x="140" y="76"/>
                </a:cubicBezTo>
                <a:cubicBezTo>
                  <a:pt x="131" y="73"/>
                  <a:pt x="131" y="73"/>
                  <a:pt x="131" y="73"/>
                </a:cubicBezTo>
                <a:cubicBezTo>
                  <a:pt x="140" y="70"/>
                  <a:pt x="140" y="70"/>
                  <a:pt x="140" y="70"/>
                </a:cubicBezTo>
                <a:cubicBezTo>
                  <a:pt x="143" y="61"/>
                  <a:pt x="143" y="61"/>
                  <a:pt x="143" y="61"/>
                </a:cubicBezTo>
                <a:lnTo>
                  <a:pt x="146" y="7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Freeform 188"/>
          <p:cNvSpPr>
            <a:spLocks noEditPoints="1"/>
          </p:cNvSpPr>
          <p:nvPr/>
        </p:nvSpPr>
        <p:spPr bwMode="auto">
          <a:xfrm>
            <a:off x="6712540" y="2807708"/>
            <a:ext cx="168621" cy="138956"/>
          </a:xfrm>
          <a:custGeom>
            <a:avLst/>
            <a:gdLst>
              <a:gd name="T0" fmla="*/ 163 w 163"/>
              <a:gd name="T1" fmla="*/ 103 h 134"/>
              <a:gd name="T2" fmla="*/ 162 w 163"/>
              <a:gd name="T3" fmla="*/ 108 h 134"/>
              <a:gd name="T4" fmla="*/ 158 w 163"/>
              <a:gd name="T5" fmla="*/ 109 h 134"/>
              <a:gd name="T6" fmla="*/ 153 w 163"/>
              <a:gd name="T7" fmla="*/ 109 h 134"/>
              <a:gd name="T8" fmla="*/ 144 w 163"/>
              <a:gd name="T9" fmla="*/ 126 h 134"/>
              <a:gd name="T10" fmla="*/ 110 w 163"/>
              <a:gd name="T11" fmla="*/ 126 h 134"/>
              <a:gd name="T12" fmla="*/ 67 w 163"/>
              <a:gd name="T13" fmla="*/ 109 h 134"/>
              <a:gd name="T14" fmla="*/ 42 w 163"/>
              <a:gd name="T15" fmla="*/ 134 h 134"/>
              <a:gd name="T16" fmla="*/ 18 w 163"/>
              <a:gd name="T17" fmla="*/ 109 h 134"/>
              <a:gd name="T18" fmla="*/ 10 w 163"/>
              <a:gd name="T19" fmla="*/ 109 h 134"/>
              <a:gd name="T20" fmla="*/ 5 w 163"/>
              <a:gd name="T21" fmla="*/ 109 h 134"/>
              <a:gd name="T22" fmla="*/ 2 w 163"/>
              <a:gd name="T23" fmla="*/ 108 h 134"/>
              <a:gd name="T24" fmla="*/ 0 w 163"/>
              <a:gd name="T25" fmla="*/ 103 h 134"/>
              <a:gd name="T26" fmla="*/ 6 w 163"/>
              <a:gd name="T27" fmla="*/ 97 h 134"/>
              <a:gd name="T28" fmla="*/ 6 w 163"/>
              <a:gd name="T29" fmla="*/ 64 h 134"/>
              <a:gd name="T30" fmla="*/ 6 w 163"/>
              <a:gd name="T31" fmla="*/ 57 h 134"/>
              <a:gd name="T32" fmla="*/ 8 w 163"/>
              <a:gd name="T33" fmla="*/ 50 h 134"/>
              <a:gd name="T34" fmla="*/ 29 w 163"/>
              <a:gd name="T35" fmla="*/ 29 h 134"/>
              <a:gd name="T36" fmla="*/ 39 w 163"/>
              <a:gd name="T37" fmla="*/ 25 h 134"/>
              <a:gd name="T38" fmla="*/ 54 w 163"/>
              <a:gd name="T39" fmla="*/ 6 h 134"/>
              <a:gd name="T40" fmla="*/ 61 w 163"/>
              <a:gd name="T41" fmla="*/ 0 h 134"/>
              <a:gd name="T42" fmla="*/ 162 w 163"/>
              <a:gd name="T43" fmla="*/ 2 h 134"/>
              <a:gd name="T44" fmla="*/ 18 w 163"/>
              <a:gd name="T45" fmla="*/ 61 h 134"/>
              <a:gd name="T46" fmla="*/ 54 w 163"/>
              <a:gd name="T47" fmla="*/ 37 h 134"/>
              <a:gd name="T48" fmla="*/ 37 w 163"/>
              <a:gd name="T49" fmla="*/ 38 h 134"/>
              <a:gd name="T50" fmla="*/ 18 w 163"/>
              <a:gd name="T51" fmla="*/ 58 h 134"/>
              <a:gd name="T52" fmla="*/ 51 w 163"/>
              <a:gd name="T53" fmla="*/ 118 h 134"/>
              <a:gd name="T54" fmla="*/ 51 w 163"/>
              <a:gd name="T55" fmla="*/ 101 h 134"/>
              <a:gd name="T56" fmla="*/ 34 w 163"/>
              <a:gd name="T57" fmla="*/ 101 h 134"/>
              <a:gd name="T58" fmla="*/ 34 w 163"/>
              <a:gd name="T59" fmla="*/ 118 h 134"/>
              <a:gd name="T60" fmla="*/ 51 w 163"/>
              <a:gd name="T61" fmla="*/ 118 h 134"/>
              <a:gd name="T62" fmla="*/ 139 w 163"/>
              <a:gd name="T63" fmla="*/ 109 h 134"/>
              <a:gd name="T64" fmla="*/ 127 w 163"/>
              <a:gd name="T65" fmla="*/ 97 h 134"/>
              <a:gd name="T66" fmla="*/ 115 w 163"/>
              <a:gd name="T67" fmla="*/ 109 h 134"/>
              <a:gd name="T68" fmla="*/ 127 w 163"/>
              <a:gd name="T69" fmla="*/ 121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63" h="134">
                <a:moveTo>
                  <a:pt x="163" y="6"/>
                </a:moveTo>
                <a:cubicBezTo>
                  <a:pt x="163" y="103"/>
                  <a:pt x="163" y="103"/>
                  <a:pt x="163" y="103"/>
                </a:cubicBezTo>
                <a:cubicBezTo>
                  <a:pt x="163" y="104"/>
                  <a:pt x="163" y="105"/>
                  <a:pt x="163" y="106"/>
                </a:cubicBezTo>
                <a:cubicBezTo>
                  <a:pt x="163" y="107"/>
                  <a:pt x="162" y="107"/>
                  <a:pt x="162" y="108"/>
                </a:cubicBezTo>
                <a:cubicBezTo>
                  <a:pt x="161" y="108"/>
                  <a:pt x="161" y="108"/>
                  <a:pt x="160" y="109"/>
                </a:cubicBezTo>
                <a:cubicBezTo>
                  <a:pt x="160" y="109"/>
                  <a:pt x="159" y="109"/>
                  <a:pt x="158" y="109"/>
                </a:cubicBezTo>
                <a:cubicBezTo>
                  <a:pt x="157" y="109"/>
                  <a:pt x="156" y="109"/>
                  <a:pt x="156" y="109"/>
                </a:cubicBezTo>
                <a:cubicBezTo>
                  <a:pt x="155" y="109"/>
                  <a:pt x="155" y="109"/>
                  <a:pt x="153" y="109"/>
                </a:cubicBezTo>
                <a:cubicBezTo>
                  <a:pt x="152" y="109"/>
                  <a:pt x="152" y="109"/>
                  <a:pt x="151" y="109"/>
                </a:cubicBezTo>
                <a:cubicBezTo>
                  <a:pt x="151" y="116"/>
                  <a:pt x="149" y="122"/>
                  <a:pt x="144" y="126"/>
                </a:cubicBezTo>
                <a:cubicBezTo>
                  <a:pt x="139" y="131"/>
                  <a:pt x="134" y="134"/>
                  <a:pt x="127" y="134"/>
                </a:cubicBezTo>
                <a:cubicBezTo>
                  <a:pt x="120" y="134"/>
                  <a:pt x="115" y="131"/>
                  <a:pt x="110" y="126"/>
                </a:cubicBezTo>
                <a:cubicBezTo>
                  <a:pt x="105" y="122"/>
                  <a:pt x="103" y="116"/>
                  <a:pt x="103" y="109"/>
                </a:cubicBezTo>
                <a:cubicBezTo>
                  <a:pt x="67" y="109"/>
                  <a:pt x="67" y="109"/>
                  <a:pt x="67" y="109"/>
                </a:cubicBezTo>
                <a:cubicBezTo>
                  <a:pt x="67" y="116"/>
                  <a:pt x="64" y="122"/>
                  <a:pt x="60" y="126"/>
                </a:cubicBezTo>
                <a:cubicBezTo>
                  <a:pt x="55" y="131"/>
                  <a:pt x="49" y="134"/>
                  <a:pt x="42" y="134"/>
                </a:cubicBezTo>
                <a:cubicBezTo>
                  <a:pt x="36" y="134"/>
                  <a:pt x="30" y="131"/>
                  <a:pt x="25" y="126"/>
                </a:cubicBezTo>
                <a:cubicBezTo>
                  <a:pt x="21" y="122"/>
                  <a:pt x="18" y="116"/>
                  <a:pt x="18" y="109"/>
                </a:cubicBezTo>
                <a:cubicBezTo>
                  <a:pt x="12" y="109"/>
                  <a:pt x="12" y="109"/>
                  <a:pt x="12" y="109"/>
                </a:cubicBezTo>
                <a:cubicBezTo>
                  <a:pt x="12" y="109"/>
                  <a:pt x="11" y="109"/>
                  <a:pt x="10" y="109"/>
                </a:cubicBezTo>
                <a:cubicBezTo>
                  <a:pt x="9" y="109"/>
                  <a:pt x="8" y="109"/>
                  <a:pt x="8" y="109"/>
                </a:cubicBezTo>
                <a:cubicBezTo>
                  <a:pt x="7" y="109"/>
                  <a:pt x="7" y="109"/>
                  <a:pt x="5" y="109"/>
                </a:cubicBezTo>
                <a:cubicBezTo>
                  <a:pt x="4" y="109"/>
                  <a:pt x="4" y="109"/>
                  <a:pt x="3" y="109"/>
                </a:cubicBezTo>
                <a:cubicBezTo>
                  <a:pt x="3" y="108"/>
                  <a:pt x="2" y="108"/>
                  <a:pt x="2" y="108"/>
                </a:cubicBezTo>
                <a:cubicBezTo>
                  <a:pt x="1" y="107"/>
                  <a:pt x="1" y="107"/>
                  <a:pt x="0" y="106"/>
                </a:cubicBezTo>
                <a:cubicBezTo>
                  <a:pt x="0" y="105"/>
                  <a:pt x="0" y="104"/>
                  <a:pt x="0" y="103"/>
                </a:cubicBezTo>
                <a:cubicBezTo>
                  <a:pt x="0" y="102"/>
                  <a:pt x="1" y="100"/>
                  <a:pt x="2" y="99"/>
                </a:cubicBezTo>
                <a:cubicBezTo>
                  <a:pt x="3" y="98"/>
                  <a:pt x="4" y="97"/>
                  <a:pt x="6" y="97"/>
                </a:cubicBezTo>
                <a:cubicBezTo>
                  <a:pt x="6" y="67"/>
                  <a:pt x="6" y="67"/>
                  <a:pt x="6" y="67"/>
                </a:cubicBezTo>
                <a:cubicBezTo>
                  <a:pt x="6" y="66"/>
                  <a:pt x="6" y="65"/>
                  <a:pt x="6" y="64"/>
                </a:cubicBezTo>
                <a:cubicBezTo>
                  <a:pt x="6" y="62"/>
                  <a:pt x="6" y="61"/>
                  <a:pt x="6" y="60"/>
                </a:cubicBezTo>
                <a:cubicBezTo>
                  <a:pt x="6" y="59"/>
                  <a:pt x="6" y="58"/>
                  <a:pt x="6" y="57"/>
                </a:cubicBezTo>
                <a:cubicBezTo>
                  <a:pt x="6" y="55"/>
                  <a:pt x="7" y="54"/>
                  <a:pt x="7" y="53"/>
                </a:cubicBezTo>
                <a:cubicBezTo>
                  <a:pt x="7" y="52"/>
                  <a:pt x="8" y="52"/>
                  <a:pt x="8" y="50"/>
                </a:cubicBezTo>
                <a:cubicBezTo>
                  <a:pt x="9" y="49"/>
                  <a:pt x="10" y="48"/>
                  <a:pt x="10" y="48"/>
                </a:cubicBezTo>
                <a:cubicBezTo>
                  <a:pt x="29" y="29"/>
                  <a:pt x="29" y="29"/>
                  <a:pt x="29" y="29"/>
                </a:cubicBezTo>
                <a:cubicBezTo>
                  <a:pt x="30" y="28"/>
                  <a:pt x="32" y="27"/>
                  <a:pt x="34" y="26"/>
                </a:cubicBezTo>
                <a:cubicBezTo>
                  <a:pt x="36" y="25"/>
                  <a:pt x="38" y="25"/>
                  <a:pt x="39" y="25"/>
                </a:cubicBezTo>
                <a:cubicBezTo>
                  <a:pt x="54" y="25"/>
                  <a:pt x="54" y="25"/>
                  <a:pt x="54" y="25"/>
                </a:cubicBezTo>
                <a:cubicBezTo>
                  <a:pt x="54" y="6"/>
                  <a:pt x="54" y="6"/>
                  <a:pt x="54" y="6"/>
                </a:cubicBezTo>
                <a:cubicBezTo>
                  <a:pt x="54" y="5"/>
                  <a:pt x="55" y="3"/>
                  <a:pt x="56" y="2"/>
                </a:cubicBezTo>
                <a:cubicBezTo>
                  <a:pt x="57" y="1"/>
                  <a:pt x="59" y="0"/>
                  <a:pt x="61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9" y="0"/>
                  <a:pt x="160" y="1"/>
                  <a:pt x="162" y="2"/>
                </a:cubicBezTo>
                <a:cubicBezTo>
                  <a:pt x="163" y="3"/>
                  <a:pt x="163" y="5"/>
                  <a:pt x="163" y="6"/>
                </a:cubicBezTo>
                <a:close/>
                <a:moveTo>
                  <a:pt x="18" y="61"/>
                </a:moveTo>
                <a:cubicBezTo>
                  <a:pt x="54" y="61"/>
                  <a:pt x="54" y="61"/>
                  <a:pt x="54" y="61"/>
                </a:cubicBezTo>
                <a:cubicBezTo>
                  <a:pt x="54" y="37"/>
                  <a:pt x="54" y="37"/>
                  <a:pt x="54" y="37"/>
                </a:cubicBezTo>
                <a:cubicBezTo>
                  <a:pt x="40" y="37"/>
                  <a:pt x="40" y="37"/>
                  <a:pt x="40" y="37"/>
                </a:cubicBezTo>
                <a:cubicBezTo>
                  <a:pt x="39" y="37"/>
                  <a:pt x="38" y="37"/>
                  <a:pt x="37" y="38"/>
                </a:cubicBezTo>
                <a:cubicBezTo>
                  <a:pt x="19" y="56"/>
                  <a:pt x="19" y="56"/>
                  <a:pt x="19" y="56"/>
                </a:cubicBezTo>
                <a:cubicBezTo>
                  <a:pt x="18" y="57"/>
                  <a:pt x="18" y="57"/>
                  <a:pt x="18" y="58"/>
                </a:cubicBezTo>
                <a:lnTo>
                  <a:pt x="18" y="61"/>
                </a:lnTo>
                <a:close/>
                <a:moveTo>
                  <a:pt x="51" y="118"/>
                </a:moveTo>
                <a:cubicBezTo>
                  <a:pt x="53" y="115"/>
                  <a:pt x="54" y="113"/>
                  <a:pt x="54" y="109"/>
                </a:cubicBezTo>
                <a:cubicBezTo>
                  <a:pt x="54" y="106"/>
                  <a:pt x="53" y="103"/>
                  <a:pt x="51" y="101"/>
                </a:cubicBezTo>
                <a:cubicBezTo>
                  <a:pt x="49" y="98"/>
                  <a:pt x="46" y="97"/>
                  <a:pt x="42" y="97"/>
                </a:cubicBezTo>
                <a:cubicBezTo>
                  <a:pt x="39" y="97"/>
                  <a:pt x="36" y="98"/>
                  <a:pt x="34" y="101"/>
                </a:cubicBezTo>
                <a:cubicBezTo>
                  <a:pt x="31" y="103"/>
                  <a:pt x="30" y="106"/>
                  <a:pt x="30" y="109"/>
                </a:cubicBezTo>
                <a:cubicBezTo>
                  <a:pt x="30" y="113"/>
                  <a:pt x="31" y="115"/>
                  <a:pt x="34" y="118"/>
                </a:cubicBezTo>
                <a:cubicBezTo>
                  <a:pt x="36" y="120"/>
                  <a:pt x="39" y="121"/>
                  <a:pt x="42" y="121"/>
                </a:cubicBezTo>
                <a:cubicBezTo>
                  <a:pt x="46" y="121"/>
                  <a:pt x="49" y="120"/>
                  <a:pt x="51" y="118"/>
                </a:cubicBezTo>
                <a:close/>
                <a:moveTo>
                  <a:pt x="136" y="118"/>
                </a:moveTo>
                <a:cubicBezTo>
                  <a:pt x="138" y="115"/>
                  <a:pt x="139" y="113"/>
                  <a:pt x="139" y="109"/>
                </a:cubicBezTo>
                <a:cubicBezTo>
                  <a:pt x="139" y="106"/>
                  <a:pt x="138" y="103"/>
                  <a:pt x="136" y="101"/>
                </a:cubicBezTo>
                <a:cubicBezTo>
                  <a:pt x="133" y="98"/>
                  <a:pt x="130" y="97"/>
                  <a:pt x="127" y="97"/>
                </a:cubicBezTo>
                <a:cubicBezTo>
                  <a:pt x="124" y="97"/>
                  <a:pt x="121" y="98"/>
                  <a:pt x="119" y="101"/>
                </a:cubicBezTo>
                <a:cubicBezTo>
                  <a:pt x="116" y="103"/>
                  <a:pt x="115" y="106"/>
                  <a:pt x="115" y="109"/>
                </a:cubicBezTo>
                <a:cubicBezTo>
                  <a:pt x="115" y="113"/>
                  <a:pt x="116" y="115"/>
                  <a:pt x="119" y="118"/>
                </a:cubicBezTo>
                <a:cubicBezTo>
                  <a:pt x="121" y="120"/>
                  <a:pt x="124" y="121"/>
                  <a:pt x="127" y="121"/>
                </a:cubicBezTo>
                <a:cubicBezTo>
                  <a:pt x="130" y="121"/>
                  <a:pt x="133" y="120"/>
                  <a:pt x="136" y="1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9" name="Freeform 189"/>
          <p:cNvSpPr>
            <a:spLocks/>
          </p:cNvSpPr>
          <p:nvPr/>
        </p:nvSpPr>
        <p:spPr bwMode="auto">
          <a:xfrm>
            <a:off x="6923318" y="2795219"/>
            <a:ext cx="151447" cy="151447"/>
          </a:xfrm>
          <a:custGeom>
            <a:avLst/>
            <a:gdLst>
              <a:gd name="T0" fmla="*/ 136 w 145"/>
              <a:gd name="T1" fmla="*/ 36 h 146"/>
              <a:gd name="T2" fmla="*/ 145 w 145"/>
              <a:gd name="T3" fmla="*/ 73 h 146"/>
              <a:gd name="T4" fmla="*/ 136 w 145"/>
              <a:gd name="T5" fmla="*/ 109 h 146"/>
              <a:gd name="T6" fmla="*/ 109 w 145"/>
              <a:gd name="T7" fmla="*/ 136 h 146"/>
              <a:gd name="T8" fmla="*/ 73 w 145"/>
              <a:gd name="T9" fmla="*/ 146 h 146"/>
              <a:gd name="T10" fmla="*/ 52 w 145"/>
              <a:gd name="T11" fmla="*/ 143 h 146"/>
              <a:gd name="T12" fmla="*/ 60 w 145"/>
              <a:gd name="T13" fmla="*/ 127 h 146"/>
              <a:gd name="T14" fmla="*/ 65 w 145"/>
              <a:gd name="T15" fmla="*/ 107 h 146"/>
              <a:gd name="T16" fmla="*/ 72 w 145"/>
              <a:gd name="T17" fmla="*/ 113 h 146"/>
              <a:gd name="T18" fmla="*/ 82 w 145"/>
              <a:gd name="T19" fmla="*/ 116 h 146"/>
              <a:gd name="T20" fmla="*/ 103 w 145"/>
              <a:gd name="T21" fmla="*/ 110 h 146"/>
              <a:gd name="T22" fmla="*/ 117 w 145"/>
              <a:gd name="T23" fmla="*/ 92 h 146"/>
              <a:gd name="T24" fmla="*/ 122 w 145"/>
              <a:gd name="T25" fmla="*/ 66 h 146"/>
              <a:gd name="T26" fmla="*/ 116 w 145"/>
              <a:gd name="T27" fmla="*/ 46 h 146"/>
              <a:gd name="T28" fmla="*/ 100 w 145"/>
              <a:gd name="T29" fmla="*/ 31 h 146"/>
              <a:gd name="T30" fmla="*/ 76 w 145"/>
              <a:gd name="T31" fmla="*/ 25 h 146"/>
              <a:gd name="T32" fmla="*/ 57 w 145"/>
              <a:gd name="T33" fmla="*/ 27 h 146"/>
              <a:gd name="T34" fmla="*/ 42 w 145"/>
              <a:gd name="T35" fmla="*/ 35 h 146"/>
              <a:gd name="T36" fmla="*/ 32 w 145"/>
              <a:gd name="T37" fmla="*/ 45 h 146"/>
              <a:gd name="T38" fmla="*/ 26 w 145"/>
              <a:gd name="T39" fmla="*/ 57 h 146"/>
              <a:gd name="T40" fmla="*/ 24 w 145"/>
              <a:gd name="T41" fmla="*/ 70 h 146"/>
              <a:gd name="T42" fmla="*/ 28 w 145"/>
              <a:gd name="T43" fmla="*/ 87 h 146"/>
              <a:gd name="T44" fmla="*/ 39 w 145"/>
              <a:gd name="T45" fmla="*/ 98 h 146"/>
              <a:gd name="T46" fmla="*/ 42 w 145"/>
              <a:gd name="T47" fmla="*/ 96 h 146"/>
              <a:gd name="T48" fmla="*/ 43 w 145"/>
              <a:gd name="T49" fmla="*/ 93 h 146"/>
              <a:gd name="T50" fmla="*/ 44 w 145"/>
              <a:gd name="T51" fmla="*/ 90 h 146"/>
              <a:gd name="T52" fmla="*/ 43 w 145"/>
              <a:gd name="T53" fmla="*/ 86 h 146"/>
              <a:gd name="T54" fmla="*/ 38 w 145"/>
              <a:gd name="T55" fmla="*/ 72 h 146"/>
              <a:gd name="T56" fmla="*/ 48 w 145"/>
              <a:gd name="T57" fmla="*/ 47 h 146"/>
              <a:gd name="T58" fmla="*/ 74 w 145"/>
              <a:gd name="T59" fmla="*/ 37 h 146"/>
              <a:gd name="T60" fmla="*/ 96 w 145"/>
              <a:gd name="T61" fmla="*/ 45 h 146"/>
              <a:gd name="T62" fmla="*/ 104 w 145"/>
              <a:gd name="T63" fmla="*/ 65 h 146"/>
              <a:gd name="T64" fmla="*/ 97 w 145"/>
              <a:gd name="T65" fmla="*/ 92 h 146"/>
              <a:gd name="T66" fmla="*/ 81 w 145"/>
              <a:gd name="T67" fmla="*/ 104 h 146"/>
              <a:gd name="T68" fmla="*/ 71 w 145"/>
              <a:gd name="T69" fmla="*/ 99 h 146"/>
              <a:gd name="T70" fmla="*/ 69 w 145"/>
              <a:gd name="T71" fmla="*/ 90 h 146"/>
              <a:gd name="T72" fmla="*/ 72 w 145"/>
              <a:gd name="T73" fmla="*/ 81 h 146"/>
              <a:gd name="T74" fmla="*/ 75 w 145"/>
              <a:gd name="T75" fmla="*/ 71 h 146"/>
              <a:gd name="T76" fmla="*/ 76 w 145"/>
              <a:gd name="T77" fmla="*/ 64 h 146"/>
              <a:gd name="T78" fmla="*/ 73 w 145"/>
              <a:gd name="T79" fmla="*/ 56 h 146"/>
              <a:gd name="T80" fmla="*/ 66 w 145"/>
              <a:gd name="T81" fmla="*/ 53 h 146"/>
              <a:gd name="T82" fmla="*/ 56 w 145"/>
              <a:gd name="T83" fmla="*/ 58 h 146"/>
              <a:gd name="T84" fmla="*/ 52 w 145"/>
              <a:gd name="T85" fmla="*/ 72 h 146"/>
              <a:gd name="T86" fmla="*/ 54 w 145"/>
              <a:gd name="T87" fmla="*/ 83 h 146"/>
              <a:gd name="T88" fmla="*/ 45 w 145"/>
              <a:gd name="T89" fmla="*/ 123 h 146"/>
              <a:gd name="T90" fmla="*/ 44 w 145"/>
              <a:gd name="T91" fmla="*/ 140 h 146"/>
              <a:gd name="T92" fmla="*/ 12 w 145"/>
              <a:gd name="T93" fmla="*/ 113 h 146"/>
              <a:gd name="T94" fmla="*/ 0 w 145"/>
              <a:gd name="T95" fmla="*/ 73 h 146"/>
              <a:gd name="T96" fmla="*/ 10 w 145"/>
              <a:gd name="T97" fmla="*/ 36 h 146"/>
              <a:gd name="T98" fmla="*/ 36 w 145"/>
              <a:gd name="T99" fmla="*/ 10 h 146"/>
              <a:gd name="T100" fmla="*/ 73 w 145"/>
              <a:gd name="T101" fmla="*/ 0 h 146"/>
              <a:gd name="T102" fmla="*/ 109 w 145"/>
              <a:gd name="T103" fmla="*/ 10 h 146"/>
              <a:gd name="T104" fmla="*/ 136 w 145"/>
              <a:gd name="T105" fmla="*/ 3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45" h="146">
                <a:moveTo>
                  <a:pt x="136" y="36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6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6" y="146"/>
                  <a:pt x="59" y="145"/>
                  <a:pt x="52" y="143"/>
                </a:cubicBezTo>
                <a:cubicBezTo>
                  <a:pt x="56" y="137"/>
                  <a:pt x="58" y="132"/>
                  <a:pt x="60" y="127"/>
                </a:cubicBezTo>
                <a:cubicBezTo>
                  <a:pt x="60" y="125"/>
                  <a:pt x="62" y="118"/>
                  <a:pt x="65" y="107"/>
                </a:cubicBezTo>
                <a:cubicBezTo>
                  <a:pt x="66" y="110"/>
                  <a:pt x="68" y="112"/>
                  <a:pt x="72" y="113"/>
                </a:cubicBezTo>
                <a:cubicBezTo>
                  <a:pt x="75" y="115"/>
                  <a:pt x="79" y="116"/>
                  <a:pt x="82" y="116"/>
                </a:cubicBezTo>
                <a:cubicBezTo>
                  <a:pt x="90" y="116"/>
                  <a:pt x="97" y="114"/>
                  <a:pt x="103" y="110"/>
                </a:cubicBezTo>
                <a:cubicBezTo>
                  <a:pt x="109" y="105"/>
                  <a:pt x="113" y="99"/>
                  <a:pt x="117" y="92"/>
                </a:cubicBezTo>
                <a:cubicBezTo>
                  <a:pt x="120" y="84"/>
                  <a:pt x="122" y="76"/>
                  <a:pt x="122" y="66"/>
                </a:cubicBezTo>
                <a:cubicBezTo>
                  <a:pt x="122" y="59"/>
                  <a:pt x="120" y="52"/>
                  <a:pt x="116" y="46"/>
                </a:cubicBezTo>
                <a:cubicBezTo>
                  <a:pt x="112" y="40"/>
                  <a:pt x="107" y="35"/>
                  <a:pt x="100" y="31"/>
                </a:cubicBezTo>
                <a:cubicBezTo>
                  <a:pt x="93" y="27"/>
                  <a:pt x="85" y="25"/>
                  <a:pt x="76" y="25"/>
                </a:cubicBezTo>
                <a:cubicBezTo>
                  <a:pt x="69" y="25"/>
                  <a:pt x="63" y="26"/>
                  <a:pt x="57" y="27"/>
                </a:cubicBezTo>
                <a:cubicBezTo>
                  <a:pt x="51" y="29"/>
                  <a:pt x="46" y="32"/>
                  <a:pt x="42" y="35"/>
                </a:cubicBezTo>
                <a:cubicBezTo>
                  <a:pt x="38" y="38"/>
                  <a:pt x="35" y="41"/>
                  <a:pt x="32" y="45"/>
                </a:cubicBezTo>
                <a:cubicBezTo>
                  <a:pt x="29" y="49"/>
                  <a:pt x="27" y="53"/>
                  <a:pt x="26" y="57"/>
                </a:cubicBezTo>
                <a:cubicBezTo>
                  <a:pt x="24" y="62"/>
                  <a:pt x="24" y="66"/>
                  <a:pt x="24" y="70"/>
                </a:cubicBezTo>
                <a:cubicBezTo>
                  <a:pt x="24" y="77"/>
                  <a:pt x="25" y="82"/>
                  <a:pt x="28" y="87"/>
                </a:cubicBezTo>
                <a:cubicBezTo>
                  <a:pt x="30" y="92"/>
                  <a:pt x="34" y="96"/>
                  <a:pt x="39" y="98"/>
                </a:cubicBezTo>
                <a:cubicBezTo>
                  <a:pt x="40" y="99"/>
                  <a:pt x="42" y="98"/>
                  <a:pt x="42" y="96"/>
                </a:cubicBezTo>
                <a:cubicBezTo>
                  <a:pt x="42" y="96"/>
                  <a:pt x="43" y="95"/>
                  <a:pt x="43" y="93"/>
                </a:cubicBezTo>
                <a:cubicBezTo>
                  <a:pt x="43" y="92"/>
                  <a:pt x="44" y="91"/>
                  <a:pt x="44" y="90"/>
                </a:cubicBezTo>
                <a:cubicBezTo>
                  <a:pt x="44" y="89"/>
                  <a:pt x="44" y="87"/>
                  <a:pt x="43" y="86"/>
                </a:cubicBezTo>
                <a:cubicBezTo>
                  <a:pt x="39" y="82"/>
                  <a:pt x="38" y="78"/>
                  <a:pt x="38" y="72"/>
                </a:cubicBezTo>
                <a:cubicBezTo>
                  <a:pt x="38" y="62"/>
                  <a:pt x="41" y="54"/>
                  <a:pt x="48" y="47"/>
                </a:cubicBezTo>
                <a:cubicBezTo>
                  <a:pt x="54" y="41"/>
                  <a:pt x="63" y="37"/>
                  <a:pt x="74" y="37"/>
                </a:cubicBezTo>
                <a:cubicBezTo>
                  <a:pt x="83" y="37"/>
                  <a:pt x="91" y="40"/>
                  <a:pt x="96" y="45"/>
                </a:cubicBezTo>
                <a:cubicBezTo>
                  <a:pt x="101" y="50"/>
                  <a:pt x="104" y="57"/>
                  <a:pt x="104" y="65"/>
                </a:cubicBezTo>
                <a:cubicBezTo>
                  <a:pt x="104" y="76"/>
                  <a:pt x="102" y="85"/>
                  <a:pt x="97" y="92"/>
                </a:cubicBezTo>
                <a:cubicBezTo>
                  <a:pt x="93" y="100"/>
                  <a:pt x="87" y="104"/>
                  <a:pt x="81" y="104"/>
                </a:cubicBezTo>
                <a:cubicBezTo>
                  <a:pt x="77" y="104"/>
                  <a:pt x="74" y="102"/>
                  <a:pt x="71" y="99"/>
                </a:cubicBezTo>
                <a:cubicBezTo>
                  <a:pt x="69" y="97"/>
                  <a:pt x="68" y="93"/>
                  <a:pt x="69" y="90"/>
                </a:cubicBezTo>
                <a:cubicBezTo>
                  <a:pt x="70" y="87"/>
                  <a:pt x="71" y="84"/>
                  <a:pt x="72" y="81"/>
                </a:cubicBezTo>
                <a:cubicBezTo>
                  <a:pt x="73" y="77"/>
                  <a:pt x="74" y="74"/>
                  <a:pt x="75" y="71"/>
                </a:cubicBezTo>
                <a:cubicBezTo>
                  <a:pt x="75" y="68"/>
                  <a:pt x="76" y="66"/>
                  <a:pt x="76" y="64"/>
                </a:cubicBezTo>
                <a:cubicBezTo>
                  <a:pt x="76" y="61"/>
                  <a:pt x="75" y="58"/>
                  <a:pt x="73" y="56"/>
                </a:cubicBezTo>
                <a:cubicBezTo>
                  <a:pt x="71" y="54"/>
                  <a:pt x="69" y="53"/>
                  <a:pt x="66" y="53"/>
                </a:cubicBezTo>
                <a:cubicBezTo>
                  <a:pt x="62" y="53"/>
                  <a:pt x="59" y="55"/>
                  <a:pt x="56" y="58"/>
                </a:cubicBezTo>
                <a:cubicBezTo>
                  <a:pt x="53" y="62"/>
                  <a:pt x="52" y="66"/>
                  <a:pt x="52" y="72"/>
                </a:cubicBezTo>
                <a:cubicBezTo>
                  <a:pt x="52" y="76"/>
                  <a:pt x="53" y="80"/>
                  <a:pt x="54" y="83"/>
                </a:cubicBezTo>
                <a:cubicBezTo>
                  <a:pt x="45" y="123"/>
                  <a:pt x="45" y="123"/>
                  <a:pt x="45" y="123"/>
                </a:cubicBezTo>
                <a:cubicBezTo>
                  <a:pt x="44" y="127"/>
                  <a:pt x="43" y="133"/>
                  <a:pt x="44" y="140"/>
                </a:cubicBezTo>
                <a:cubicBezTo>
                  <a:pt x="31" y="134"/>
                  <a:pt x="20" y="125"/>
                  <a:pt x="12" y="113"/>
                </a:cubicBezTo>
                <a:cubicBezTo>
                  <a:pt x="4" y="101"/>
                  <a:pt x="0" y="88"/>
                  <a:pt x="0" y="73"/>
                </a:cubicBezTo>
                <a:cubicBezTo>
                  <a:pt x="0" y="60"/>
                  <a:pt x="3" y="48"/>
                  <a:pt x="10" y="36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6" y="3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0" name="Freeform 190"/>
          <p:cNvSpPr>
            <a:spLocks/>
          </p:cNvSpPr>
          <p:nvPr/>
        </p:nvSpPr>
        <p:spPr bwMode="auto">
          <a:xfrm>
            <a:off x="7116920" y="2795219"/>
            <a:ext cx="149885" cy="151447"/>
          </a:xfrm>
          <a:custGeom>
            <a:avLst/>
            <a:gdLst>
              <a:gd name="T0" fmla="*/ 118 w 145"/>
              <a:gd name="T1" fmla="*/ 0 h 146"/>
              <a:gd name="T2" fmla="*/ 137 w 145"/>
              <a:gd name="T3" fmla="*/ 8 h 146"/>
              <a:gd name="T4" fmla="*/ 145 w 145"/>
              <a:gd name="T5" fmla="*/ 28 h 146"/>
              <a:gd name="T6" fmla="*/ 145 w 145"/>
              <a:gd name="T7" fmla="*/ 118 h 146"/>
              <a:gd name="T8" fmla="*/ 137 w 145"/>
              <a:gd name="T9" fmla="*/ 138 h 146"/>
              <a:gd name="T10" fmla="*/ 118 w 145"/>
              <a:gd name="T11" fmla="*/ 146 h 146"/>
              <a:gd name="T12" fmla="*/ 50 w 145"/>
              <a:gd name="T13" fmla="*/ 146 h 146"/>
              <a:gd name="T14" fmla="*/ 60 w 145"/>
              <a:gd name="T15" fmla="*/ 126 h 146"/>
              <a:gd name="T16" fmla="*/ 65 w 145"/>
              <a:gd name="T17" fmla="*/ 106 h 146"/>
              <a:gd name="T18" fmla="*/ 72 w 145"/>
              <a:gd name="T19" fmla="*/ 112 h 146"/>
              <a:gd name="T20" fmla="*/ 82 w 145"/>
              <a:gd name="T21" fmla="*/ 115 h 146"/>
              <a:gd name="T22" fmla="*/ 110 w 145"/>
              <a:gd name="T23" fmla="*/ 101 h 146"/>
              <a:gd name="T24" fmla="*/ 121 w 145"/>
              <a:gd name="T25" fmla="*/ 66 h 146"/>
              <a:gd name="T26" fmla="*/ 118 w 145"/>
              <a:gd name="T27" fmla="*/ 50 h 146"/>
              <a:gd name="T28" fmla="*/ 109 w 145"/>
              <a:gd name="T29" fmla="*/ 37 h 146"/>
              <a:gd name="T30" fmla="*/ 94 w 145"/>
              <a:gd name="T31" fmla="*/ 28 h 146"/>
              <a:gd name="T32" fmla="*/ 76 w 145"/>
              <a:gd name="T33" fmla="*/ 25 h 146"/>
              <a:gd name="T34" fmla="*/ 57 w 145"/>
              <a:gd name="T35" fmla="*/ 27 h 146"/>
              <a:gd name="T36" fmla="*/ 43 w 145"/>
              <a:gd name="T37" fmla="*/ 34 h 146"/>
              <a:gd name="T38" fmla="*/ 33 w 145"/>
              <a:gd name="T39" fmla="*/ 45 h 146"/>
              <a:gd name="T40" fmla="*/ 26 w 145"/>
              <a:gd name="T41" fmla="*/ 57 h 146"/>
              <a:gd name="T42" fmla="*/ 24 w 145"/>
              <a:gd name="T43" fmla="*/ 69 h 146"/>
              <a:gd name="T44" fmla="*/ 28 w 145"/>
              <a:gd name="T45" fmla="*/ 86 h 146"/>
              <a:gd name="T46" fmla="*/ 39 w 145"/>
              <a:gd name="T47" fmla="*/ 97 h 146"/>
              <a:gd name="T48" fmla="*/ 41 w 145"/>
              <a:gd name="T49" fmla="*/ 97 h 146"/>
              <a:gd name="T50" fmla="*/ 43 w 145"/>
              <a:gd name="T51" fmla="*/ 95 h 146"/>
              <a:gd name="T52" fmla="*/ 44 w 145"/>
              <a:gd name="T53" fmla="*/ 89 h 146"/>
              <a:gd name="T54" fmla="*/ 43 w 145"/>
              <a:gd name="T55" fmla="*/ 85 h 146"/>
              <a:gd name="T56" fmla="*/ 38 w 145"/>
              <a:gd name="T57" fmla="*/ 71 h 146"/>
              <a:gd name="T58" fmla="*/ 48 w 145"/>
              <a:gd name="T59" fmla="*/ 47 h 146"/>
              <a:gd name="T60" fmla="*/ 74 w 145"/>
              <a:gd name="T61" fmla="*/ 37 h 146"/>
              <a:gd name="T62" fmla="*/ 96 w 145"/>
              <a:gd name="T63" fmla="*/ 44 h 146"/>
              <a:gd name="T64" fmla="*/ 104 w 145"/>
              <a:gd name="T65" fmla="*/ 64 h 146"/>
              <a:gd name="T66" fmla="*/ 97 w 145"/>
              <a:gd name="T67" fmla="*/ 91 h 146"/>
              <a:gd name="T68" fmla="*/ 81 w 145"/>
              <a:gd name="T69" fmla="*/ 103 h 146"/>
              <a:gd name="T70" fmla="*/ 72 w 145"/>
              <a:gd name="T71" fmla="*/ 98 h 146"/>
              <a:gd name="T72" fmla="*/ 70 w 145"/>
              <a:gd name="T73" fmla="*/ 89 h 146"/>
              <a:gd name="T74" fmla="*/ 72 w 145"/>
              <a:gd name="T75" fmla="*/ 80 h 146"/>
              <a:gd name="T76" fmla="*/ 75 w 145"/>
              <a:gd name="T77" fmla="*/ 70 h 146"/>
              <a:gd name="T78" fmla="*/ 76 w 145"/>
              <a:gd name="T79" fmla="*/ 63 h 146"/>
              <a:gd name="T80" fmla="*/ 73 w 145"/>
              <a:gd name="T81" fmla="*/ 55 h 146"/>
              <a:gd name="T82" fmla="*/ 66 w 145"/>
              <a:gd name="T83" fmla="*/ 52 h 146"/>
              <a:gd name="T84" fmla="*/ 56 w 145"/>
              <a:gd name="T85" fmla="*/ 58 h 146"/>
              <a:gd name="T86" fmla="*/ 52 w 145"/>
              <a:gd name="T87" fmla="*/ 71 h 146"/>
              <a:gd name="T88" fmla="*/ 55 w 145"/>
              <a:gd name="T89" fmla="*/ 82 h 146"/>
              <a:gd name="T90" fmla="*/ 45 w 145"/>
              <a:gd name="T91" fmla="*/ 122 h 146"/>
              <a:gd name="T92" fmla="*/ 45 w 145"/>
              <a:gd name="T93" fmla="*/ 146 h 146"/>
              <a:gd name="T94" fmla="*/ 27 w 145"/>
              <a:gd name="T95" fmla="*/ 146 h 146"/>
              <a:gd name="T96" fmla="*/ 8 w 145"/>
              <a:gd name="T97" fmla="*/ 138 h 146"/>
              <a:gd name="T98" fmla="*/ 0 w 145"/>
              <a:gd name="T99" fmla="*/ 118 h 146"/>
              <a:gd name="T100" fmla="*/ 0 w 145"/>
              <a:gd name="T101" fmla="*/ 28 h 146"/>
              <a:gd name="T102" fmla="*/ 8 w 145"/>
              <a:gd name="T103" fmla="*/ 8 h 146"/>
              <a:gd name="T104" fmla="*/ 27 w 145"/>
              <a:gd name="T105" fmla="*/ 0 h 146"/>
              <a:gd name="T106" fmla="*/ 118 w 145"/>
              <a:gd name="T107" fmla="*/ 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5" h="146">
                <a:moveTo>
                  <a:pt x="118" y="0"/>
                </a:moveTo>
                <a:cubicBezTo>
                  <a:pt x="126" y="0"/>
                  <a:pt x="132" y="3"/>
                  <a:pt x="137" y="8"/>
                </a:cubicBezTo>
                <a:cubicBezTo>
                  <a:pt x="143" y="14"/>
                  <a:pt x="145" y="20"/>
                  <a:pt x="145" y="28"/>
                </a:cubicBez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3" y="132"/>
                  <a:pt x="137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5" y="138"/>
                  <a:pt x="58" y="131"/>
                  <a:pt x="60" y="126"/>
                </a:cubicBezTo>
                <a:cubicBezTo>
                  <a:pt x="60" y="124"/>
                  <a:pt x="62" y="117"/>
                  <a:pt x="65" y="106"/>
                </a:cubicBezTo>
                <a:cubicBezTo>
                  <a:pt x="66" y="108"/>
                  <a:pt x="69" y="111"/>
                  <a:pt x="72" y="112"/>
                </a:cubicBezTo>
                <a:cubicBezTo>
                  <a:pt x="75" y="114"/>
                  <a:pt x="79" y="115"/>
                  <a:pt x="82" y="115"/>
                </a:cubicBezTo>
                <a:cubicBezTo>
                  <a:pt x="94" y="115"/>
                  <a:pt x="103" y="110"/>
                  <a:pt x="110" y="101"/>
                </a:cubicBezTo>
                <a:cubicBezTo>
                  <a:pt x="118" y="92"/>
                  <a:pt x="121" y="80"/>
                  <a:pt x="121" y="66"/>
                </a:cubicBezTo>
                <a:cubicBezTo>
                  <a:pt x="121" y="60"/>
                  <a:pt x="120" y="55"/>
                  <a:pt x="118" y="50"/>
                </a:cubicBezTo>
                <a:cubicBezTo>
                  <a:pt x="116" y="45"/>
                  <a:pt x="113" y="41"/>
                  <a:pt x="109" y="37"/>
                </a:cubicBezTo>
                <a:cubicBezTo>
                  <a:pt x="105" y="33"/>
                  <a:pt x="100" y="30"/>
                  <a:pt x="94" y="28"/>
                </a:cubicBezTo>
                <a:cubicBezTo>
                  <a:pt x="89" y="26"/>
                  <a:pt x="82" y="25"/>
                  <a:pt x="76" y="25"/>
                </a:cubicBezTo>
                <a:cubicBezTo>
                  <a:pt x="69" y="25"/>
                  <a:pt x="63" y="25"/>
                  <a:pt x="57" y="27"/>
                </a:cubicBezTo>
                <a:cubicBezTo>
                  <a:pt x="52" y="29"/>
                  <a:pt x="47" y="31"/>
                  <a:pt x="43" y="34"/>
                </a:cubicBezTo>
                <a:cubicBezTo>
                  <a:pt x="39" y="37"/>
                  <a:pt x="36" y="41"/>
                  <a:pt x="33" y="45"/>
                </a:cubicBezTo>
                <a:cubicBezTo>
                  <a:pt x="30" y="49"/>
                  <a:pt x="28" y="53"/>
                  <a:pt x="26" y="57"/>
                </a:cubicBezTo>
                <a:cubicBezTo>
                  <a:pt x="25" y="61"/>
                  <a:pt x="24" y="65"/>
                  <a:pt x="24" y="69"/>
                </a:cubicBezTo>
                <a:cubicBezTo>
                  <a:pt x="24" y="76"/>
                  <a:pt x="26" y="82"/>
                  <a:pt x="28" y="86"/>
                </a:cubicBezTo>
                <a:cubicBezTo>
                  <a:pt x="31" y="91"/>
                  <a:pt x="34" y="95"/>
                  <a:pt x="39" y="97"/>
                </a:cubicBezTo>
                <a:cubicBezTo>
                  <a:pt x="40" y="97"/>
                  <a:pt x="41" y="97"/>
                  <a:pt x="41" y="97"/>
                </a:cubicBezTo>
                <a:cubicBezTo>
                  <a:pt x="42" y="97"/>
                  <a:pt x="43" y="96"/>
                  <a:pt x="43" y="95"/>
                </a:cubicBezTo>
                <a:cubicBezTo>
                  <a:pt x="43" y="92"/>
                  <a:pt x="44" y="90"/>
                  <a:pt x="44" y="89"/>
                </a:cubicBezTo>
                <a:cubicBezTo>
                  <a:pt x="45" y="88"/>
                  <a:pt x="44" y="87"/>
                  <a:pt x="43" y="85"/>
                </a:cubicBezTo>
                <a:cubicBezTo>
                  <a:pt x="40" y="81"/>
                  <a:pt x="38" y="77"/>
                  <a:pt x="38" y="71"/>
                </a:cubicBezTo>
                <a:cubicBezTo>
                  <a:pt x="38" y="62"/>
                  <a:pt x="42" y="54"/>
                  <a:pt x="48" y="47"/>
                </a:cubicBezTo>
                <a:cubicBezTo>
                  <a:pt x="55" y="40"/>
                  <a:pt x="63" y="37"/>
                  <a:pt x="74" y="37"/>
                </a:cubicBezTo>
                <a:cubicBezTo>
                  <a:pt x="83" y="37"/>
                  <a:pt x="90" y="39"/>
                  <a:pt x="96" y="44"/>
                </a:cubicBezTo>
                <a:cubicBezTo>
                  <a:pt x="101" y="50"/>
                  <a:pt x="104" y="56"/>
                  <a:pt x="104" y="64"/>
                </a:cubicBezTo>
                <a:cubicBezTo>
                  <a:pt x="104" y="75"/>
                  <a:pt x="102" y="84"/>
                  <a:pt x="97" y="91"/>
                </a:cubicBezTo>
                <a:cubicBezTo>
                  <a:pt x="93" y="99"/>
                  <a:pt x="88" y="103"/>
                  <a:pt x="81" y="103"/>
                </a:cubicBezTo>
                <a:cubicBezTo>
                  <a:pt x="77" y="103"/>
                  <a:pt x="74" y="101"/>
                  <a:pt x="72" y="98"/>
                </a:cubicBezTo>
                <a:cubicBezTo>
                  <a:pt x="69" y="96"/>
                  <a:pt x="69" y="92"/>
                  <a:pt x="70" y="89"/>
                </a:cubicBezTo>
                <a:cubicBezTo>
                  <a:pt x="70" y="86"/>
                  <a:pt x="71" y="84"/>
                  <a:pt x="72" y="80"/>
                </a:cubicBezTo>
                <a:cubicBezTo>
                  <a:pt x="73" y="76"/>
                  <a:pt x="74" y="73"/>
                  <a:pt x="75" y="70"/>
                </a:cubicBezTo>
                <a:cubicBezTo>
                  <a:pt x="76" y="68"/>
                  <a:pt x="76" y="65"/>
                  <a:pt x="76" y="63"/>
                </a:cubicBezTo>
                <a:cubicBezTo>
                  <a:pt x="76" y="60"/>
                  <a:pt x="75" y="58"/>
                  <a:pt x="73" y="55"/>
                </a:cubicBezTo>
                <a:cubicBezTo>
                  <a:pt x="72" y="53"/>
                  <a:pt x="69" y="52"/>
                  <a:pt x="66" y="52"/>
                </a:cubicBezTo>
                <a:cubicBezTo>
                  <a:pt x="62" y="52"/>
                  <a:pt x="59" y="54"/>
                  <a:pt x="56" y="58"/>
                </a:cubicBezTo>
                <a:cubicBezTo>
                  <a:pt x="54" y="61"/>
                  <a:pt x="52" y="66"/>
                  <a:pt x="52" y="71"/>
                </a:cubicBezTo>
                <a:cubicBezTo>
                  <a:pt x="52" y="75"/>
                  <a:pt x="53" y="79"/>
                  <a:pt x="55" y="82"/>
                </a:cubicBezTo>
                <a:cubicBezTo>
                  <a:pt x="45" y="122"/>
                  <a:pt x="45" y="122"/>
                  <a:pt x="45" y="122"/>
                </a:cubicBezTo>
                <a:cubicBezTo>
                  <a:pt x="44" y="128"/>
                  <a:pt x="44" y="136"/>
                  <a:pt x="45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4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7" y="0"/>
                </a:cubicBezTo>
                <a:lnTo>
                  <a:pt x="118" y="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1" name="Freeform 191"/>
          <p:cNvSpPr>
            <a:spLocks noEditPoints="1"/>
          </p:cNvSpPr>
          <p:nvPr/>
        </p:nvSpPr>
        <p:spPr bwMode="auto">
          <a:xfrm>
            <a:off x="7312083" y="2782728"/>
            <a:ext cx="156131" cy="163937"/>
          </a:xfrm>
          <a:custGeom>
            <a:avLst/>
            <a:gdLst>
              <a:gd name="T0" fmla="*/ 70 w 150"/>
              <a:gd name="T1" fmla="*/ 82 h 158"/>
              <a:gd name="T2" fmla="*/ 86 w 150"/>
              <a:gd name="T3" fmla="*/ 96 h 158"/>
              <a:gd name="T4" fmla="*/ 96 w 150"/>
              <a:gd name="T5" fmla="*/ 119 h 158"/>
              <a:gd name="T6" fmla="*/ 71 w 150"/>
              <a:gd name="T7" fmla="*/ 152 h 158"/>
              <a:gd name="T8" fmla="*/ 20 w 150"/>
              <a:gd name="T9" fmla="*/ 154 h 158"/>
              <a:gd name="T10" fmla="*/ 0 w 150"/>
              <a:gd name="T11" fmla="*/ 128 h 158"/>
              <a:gd name="T12" fmla="*/ 16 w 150"/>
              <a:gd name="T13" fmla="*/ 103 h 158"/>
              <a:gd name="T14" fmla="*/ 49 w 150"/>
              <a:gd name="T15" fmla="*/ 87 h 158"/>
              <a:gd name="T16" fmla="*/ 50 w 150"/>
              <a:gd name="T17" fmla="*/ 72 h 158"/>
              <a:gd name="T18" fmla="*/ 20 w 150"/>
              <a:gd name="T19" fmla="*/ 63 h 158"/>
              <a:gd name="T20" fmla="*/ 14 w 150"/>
              <a:gd name="T21" fmla="*/ 25 h 158"/>
              <a:gd name="T22" fmla="*/ 40 w 150"/>
              <a:gd name="T23" fmla="*/ 3 h 158"/>
              <a:gd name="T24" fmla="*/ 100 w 150"/>
              <a:gd name="T25" fmla="*/ 0 h 158"/>
              <a:gd name="T26" fmla="*/ 75 w 150"/>
              <a:gd name="T27" fmla="*/ 9 h 158"/>
              <a:gd name="T28" fmla="*/ 89 w 150"/>
              <a:gd name="T29" fmla="*/ 36 h 158"/>
              <a:gd name="T30" fmla="*/ 81 w 150"/>
              <a:gd name="T31" fmla="*/ 57 h 158"/>
              <a:gd name="T32" fmla="*/ 69 w 150"/>
              <a:gd name="T33" fmla="*/ 69 h 158"/>
              <a:gd name="T34" fmla="*/ 53 w 150"/>
              <a:gd name="T35" fmla="*/ 149 h 158"/>
              <a:gd name="T36" fmla="*/ 73 w 150"/>
              <a:gd name="T37" fmla="*/ 144 h 158"/>
              <a:gd name="T38" fmla="*/ 83 w 150"/>
              <a:gd name="T39" fmla="*/ 127 h 158"/>
              <a:gd name="T40" fmla="*/ 80 w 150"/>
              <a:gd name="T41" fmla="*/ 118 h 158"/>
              <a:gd name="T42" fmla="*/ 75 w 150"/>
              <a:gd name="T43" fmla="*/ 111 h 158"/>
              <a:gd name="T44" fmla="*/ 68 w 150"/>
              <a:gd name="T45" fmla="*/ 105 h 158"/>
              <a:gd name="T46" fmla="*/ 61 w 150"/>
              <a:gd name="T47" fmla="*/ 100 h 158"/>
              <a:gd name="T48" fmla="*/ 46 w 150"/>
              <a:gd name="T49" fmla="*/ 100 h 158"/>
              <a:gd name="T50" fmla="*/ 27 w 150"/>
              <a:gd name="T51" fmla="*/ 107 h 158"/>
              <a:gd name="T52" fmla="*/ 18 w 150"/>
              <a:gd name="T53" fmla="*/ 124 h 158"/>
              <a:gd name="T54" fmla="*/ 30 w 150"/>
              <a:gd name="T55" fmla="*/ 143 h 158"/>
              <a:gd name="T56" fmla="*/ 53 w 150"/>
              <a:gd name="T57" fmla="*/ 149 h 158"/>
              <a:gd name="T58" fmla="*/ 60 w 150"/>
              <a:gd name="T59" fmla="*/ 65 h 158"/>
              <a:gd name="T60" fmla="*/ 72 w 150"/>
              <a:gd name="T61" fmla="*/ 46 h 158"/>
              <a:gd name="T62" fmla="*/ 65 w 150"/>
              <a:gd name="T63" fmla="*/ 22 h 158"/>
              <a:gd name="T64" fmla="*/ 46 w 150"/>
              <a:gd name="T65" fmla="*/ 8 h 158"/>
              <a:gd name="T66" fmla="*/ 32 w 150"/>
              <a:gd name="T67" fmla="*/ 15 h 158"/>
              <a:gd name="T68" fmla="*/ 29 w 150"/>
              <a:gd name="T69" fmla="*/ 39 h 158"/>
              <a:gd name="T70" fmla="*/ 37 w 150"/>
              <a:gd name="T71" fmla="*/ 58 h 158"/>
              <a:gd name="T72" fmla="*/ 53 w 150"/>
              <a:gd name="T73" fmla="*/ 66 h 158"/>
              <a:gd name="T74" fmla="*/ 150 w 150"/>
              <a:gd name="T75" fmla="*/ 66 h 158"/>
              <a:gd name="T76" fmla="*/ 130 w 150"/>
              <a:gd name="T77" fmla="*/ 76 h 158"/>
              <a:gd name="T78" fmla="*/ 120 w 150"/>
              <a:gd name="T79" fmla="*/ 97 h 158"/>
              <a:gd name="T80" fmla="*/ 100 w 150"/>
              <a:gd name="T81" fmla="*/ 76 h 158"/>
              <a:gd name="T82" fmla="*/ 120 w 150"/>
              <a:gd name="T83" fmla="*/ 66 h 158"/>
              <a:gd name="T84" fmla="*/ 130 w 150"/>
              <a:gd name="T85" fmla="*/ 46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0" h="158">
                <a:moveTo>
                  <a:pt x="67" y="75"/>
                </a:moveTo>
                <a:cubicBezTo>
                  <a:pt x="67" y="78"/>
                  <a:pt x="68" y="80"/>
                  <a:pt x="70" y="82"/>
                </a:cubicBezTo>
                <a:cubicBezTo>
                  <a:pt x="72" y="84"/>
                  <a:pt x="74" y="86"/>
                  <a:pt x="77" y="89"/>
                </a:cubicBezTo>
                <a:cubicBezTo>
                  <a:pt x="80" y="91"/>
                  <a:pt x="83" y="93"/>
                  <a:pt x="86" y="96"/>
                </a:cubicBezTo>
                <a:cubicBezTo>
                  <a:pt x="88" y="98"/>
                  <a:pt x="91" y="101"/>
                  <a:pt x="93" y="105"/>
                </a:cubicBezTo>
                <a:cubicBezTo>
                  <a:pt x="95" y="109"/>
                  <a:pt x="96" y="114"/>
                  <a:pt x="96" y="119"/>
                </a:cubicBezTo>
                <a:cubicBezTo>
                  <a:pt x="96" y="124"/>
                  <a:pt x="94" y="130"/>
                  <a:pt x="91" y="135"/>
                </a:cubicBezTo>
                <a:cubicBezTo>
                  <a:pt x="87" y="143"/>
                  <a:pt x="80" y="148"/>
                  <a:pt x="71" y="152"/>
                </a:cubicBezTo>
                <a:cubicBezTo>
                  <a:pt x="63" y="156"/>
                  <a:pt x="53" y="158"/>
                  <a:pt x="43" y="158"/>
                </a:cubicBezTo>
                <a:cubicBezTo>
                  <a:pt x="35" y="158"/>
                  <a:pt x="27" y="156"/>
                  <a:pt x="20" y="154"/>
                </a:cubicBezTo>
                <a:cubicBezTo>
                  <a:pt x="13" y="151"/>
                  <a:pt x="7" y="147"/>
                  <a:pt x="4" y="141"/>
                </a:cubicBezTo>
                <a:cubicBezTo>
                  <a:pt x="1" y="137"/>
                  <a:pt x="0" y="133"/>
                  <a:pt x="0" y="128"/>
                </a:cubicBezTo>
                <a:cubicBezTo>
                  <a:pt x="0" y="123"/>
                  <a:pt x="2" y="118"/>
                  <a:pt x="4" y="114"/>
                </a:cubicBezTo>
                <a:cubicBezTo>
                  <a:pt x="7" y="110"/>
                  <a:pt x="11" y="106"/>
                  <a:pt x="16" y="103"/>
                </a:cubicBezTo>
                <a:cubicBezTo>
                  <a:pt x="24" y="98"/>
                  <a:pt x="37" y="95"/>
                  <a:pt x="54" y="94"/>
                </a:cubicBezTo>
                <a:cubicBezTo>
                  <a:pt x="52" y="91"/>
                  <a:pt x="50" y="89"/>
                  <a:pt x="49" y="87"/>
                </a:cubicBezTo>
                <a:cubicBezTo>
                  <a:pt x="48" y="85"/>
                  <a:pt x="48" y="82"/>
                  <a:pt x="48" y="80"/>
                </a:cubicBezTo>
                <a:cubicBezTo>
                  <a:pt x="48" y="78"/>
                  <a:pt x="49" y="75"/>
                  <a:pt x="50" y="72"/>
                </a:cubicBezTo>
                <a:cubicBezTo>
                  <a:pt x="47" y="72"/>
                  <a:pt x="45" y="72"/>
                  <a:pt x="43" y="72"/>
                </a:cubicBezTo>
                <a:cubicBezTo>
                  <a:pt x="34" y="72"/>
                  <a:pt x="26" y="69"/>
                  <a:pt x="20" y="63"/>
                </a:cubicBezTo>
                <a:cubicBezTo>
                  <a:pt x="13" y="57"/>
                  <a:pt x="10" y="49"/>
                  <a:pt x="10" y="40"/>
                </a:cubicBezTo>
                <a:cubicBezTo>
                  <a:pt x="10" y="35"/>
                  <a:pt x="11" y="30"/>
                  <a:pt x="14" y="25"/>
                </a:cubicBezTo>
                <a:cubicBezTo>
                  <a:pt x="16" y="20"/>
                  <a:pt x="19" y="16"/>
                  <a:pt x="23" y="13"/>
                </a:cubicBezTo>
                <a:cubicBezTo>
                  <a:pt x="28" y="8"/>
                  <a:pt x="34" y="5"/>
                  <a:pt x="40" y="3"/>
                </a:cubicBezTo>
                <a:cubicBezTo>
                  <a:pt x="47" y="1"/>
                  <a:pt x="54" y="0"/>
                  <a:pt x="61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87" y="9"/>
                  <a:pt x="87" y="9"/>
                  <a:pt x="87" y="9"/>
                </a:cubicBezTo>
                <a:cubicBezTo>
                  <a:pt x="75" y="9"/>
                  <a:pt x="75" y="9"/>
                  <a:pt x="75" y="9"/>
                </a:cubicBezTo>
                <a:cubicBezTo>
                  <a:pt x="80" y="13"/>
                  <a:pt x="83" y="17"/>
                  <a:pt x="86" y="21"/>
                </a:cubicBezTo>
                <a:cubicBezTo>
                  <a:pt x="88" y="26"/>
                  <a:pt x="89" y="31"/>
                  <a:pt x="89" y="36"/>
                </a:cubicBezTo>
                <a:cubicBezTo>
                  <a:pt x="89" y="41"/>
                  <a:pt x="88" y="45"/>
                  <a:pt x="87" y="48"/>
                </a:cubicBezTo>
                <a:cubicBezTo>
                  <a:pt x="85" y="52"/>
                  <a:pt x="83" y="55"/>
                  <a:pt x="81" y="57"/>
                </a:cubicBezTo>
                <a:cubicBezTo>
                  <a:pt x="79" y="60"/>
                  <a:pt x="77" y="62"/>
                  <a:pt x="75" y="63"/>
                </a:cubicBezTo>
                <a:cubicBezTo>
                  <a:pt x="72" y="65"/>
                  <a:pt x="71" y="67"/>
                  <a:pt x="69" y="69"/>
                </a:cubicBezTo>
                <a:cubicBezTo>
                  <a:pt x="67" y="71"/>
                  <a:pt x="67" y="73"/>
                  <a:pt x="67" y="75"/>
                </a:cubicBezTo>
                <a:close/>
                <a:moveTo>
                  <a:pt x="53" y="149"/>
                </a:moveTo>
                <a:cubicBezTo>
                  <a:pt x="57" y="149"/>
                  <a:pt x="60" y="149"/>
                  <a:pt x="64" y="148"/>
                </a:cubicBezTo>
                <a:cubicBezTo>
                  <a:pt x="67" y="147"/>
                  <a:pt x="70" y="146"/>
                  <a:pt x="73" y="144"/>
                </a:cubicBezTo>
                <a:cubicBezTo>
                  <a:pt x="76" y="142"/>
                  <a:pt x="78" y="140"/>
                  <a:pt x="80" y="137"/>
                </a:cubicBezTo>
                <a:cubicBezTo>
                  <a:pt x="82" y="134"/>
                  <a:pt x="83" y="131"/>
                  <a:pt x="83" y="127"/>
                </a:cubicBezTo>
                <a:cubicBezTo>
                  <a:pt x="83" y="125"/>
                  <a:pt x="82" y="124"/>
                  <a:pt x="82" y="122"/>
                </a:cubicBezTo>
                <a:cubicBezTo>
                  <a:pt x="81" y="121"/>
                  <a:pt x="81" y="119"/>
                  <a:pt x="80" y="118"/>
                </a:cubicBezTo>
                <a:cubicBezTo>
                  <a:pt x="80" y="117"/>
                  <a:pt x="79" y="116"/>
                  <a:pt x="78" y="114"/>
                </a:cubicBezTo>
                <a:cubicBezTo>
                  <a:pt x="77" y="113"/>
                  <a:pt x="76" y="112"/>
                  <a:pt x="75" y="111"/>
                </a:cubicBezTo>
                <a:cubicBezTo>
                  <a:pt x="75" y="110"/>
                  <a:pt x="73" y="109"/>
                  <a:pt x="72" y="108"/>
                </a:cubicBezTo>
                <a:cubicBezTo>
                  <a:pt x="70" y="106"/>
                  <a:pt x="69" y="105"/>
                  <a:pt x="68" y="105"/>
                </a:cubicBezTo>
                <a:cubicBezTo>
                  <a:pt x="68" y="105"/>
                  <a:pt x="66" y="104"/>
                  <a:pt x="64" y="102"/>
                </a:cubicBezTo>
                <a:cubicBezTo>
                  <a:pt x="62" y="101"/>
                  <a:pt x="61" y="100"/>
                  <a:pt x="61" y="100"/>
                </a:cubicBezTo>
                <a:cubicBezTo>
                  <a:pt x="60" y="100"/>
                  <a:pt x="58" y="100"/>
                  <a:pt x="56" y="100"/>
                </a:cubicBezTo>
                <a:cubicBezTo>
                  <a:pt x="53" y="100"/>
                  <a:pt x="49" y="100"/>
                  <a:pt x="46" y="100"/>
                </a:cubicBezTo>
                <a:cubicBezTo>
                  <a:pt x="43" y="101"/>
                  <a:pt x="40" y="101"/>
                  <a:pt x="36" y="103"/>
                </a:cubicBezTo>
                <a:cubicBezTo>
                  <a:pt x="33" y="104"/>
                  <a:pt x="29" y="105"/>
                  <a:pt x="27" y="107"/>
                </a:cubicBezTo>
                <a:cubicBezTo>
                  <a:pt x="24" y="109"/>
                  <a:pt x="22" y="111"/>
                  <a:pt x="20" y="114"/>
                </a:cubicBezTo>
                <a:cubicBezTo>
                  <a:pt x="19" y="117"/>
                  <a:pt x="18" y="120"/>
                  <a:pt x="18" y="124"/>
                </a:cubicBezTo>
                <a:cubicBezTo>
                  <a:pt x="18" y="128"/>
                  <a:pt x="19" y="132"/>
                  <a:pt x="21" y="136"/>
                </a:cubicBezTo>
                <a:cubicBezTo>
                  <a:pt x="23" y="139"/>
                  <a:pt x="26" y="142"/>
                  <a:pt x="30" y="143"/>
                </a:cubicBezTo>
                <a:cubicBezTo>
                  <a:pt x="33" y="145"/>
                  <a:pt x="37" y="147"/>
                  <a:pt x="41" y="148"/>
                </a:cubicBezTo>
                <a:cubicBezTo>
                  <a:pt x="45" y="148"/>
                  <a:pt x="49" y="149"/>
                  <a:pt x="53" y="149"/>
                </a:cubicBezTo>
                <a:close/>
                <a:moveTo>
                  <a:pt x="53" y="66"/>
                </a:moveTo>
                <a:cubicBezTo>
                  <a:pt x="55" y="66"/>
                  <a:pt x="58" y="66"/>
                  <a:pt x="60" y="65"/>
                </a:cubicBezTo>
                <a:cubicBezTo>
                  <a:pt x="63" y="64"/>
                  <a:pt x="65" y="62"/>
                  <a:pt x="67" y="61"/>
                </a:cubicBezTo>
                <a:cubicBezTo>
                  <a:pt x="70" y="57"/>
                  <a:pt x="72" y="52"/>
                  <a:pt x="72" y="46"/>
                </a:cubicBezTo>
                <a:cubicBezTo>
                  <a:pt x="72" y="42"/>
                  <a:pt x="71" y="38"/>
                  <a:pt x="70" y="34"/>
                </a:cubicBezTo>
                <a:cubicBezTo>
                  <a:pt x="69" y="30"/>
                  <a:pt x="67" y="26"/>
                  <a:pt x="65" y="22"/>
                </a:cubicBezTo>
                <a:cubicBezTo>
                  <a:pt x="63" y="18"/>
                  <a:pt x="61" y="14"/>
                  <a:pt x="57" y="12"/>
                </a:cubicBezTo>
                <a:cubicBezTo>
                  <a:pt x="54" y="9"/>
                  <a:pt x="50" y="8"/>
                  <a:pt x="46" y="8"/>
                </a:cubicBezTo>
                <a:cubicBezTo>
                  <a:pt x="44" y="8"/>
                  <a:pt x="41" y="9"/>
                  <a:pt x="39" y="10"/>
                </a:cubicBezTo>
                <a:cubicBezTo>
                  <a:pt x="36" y="11"/>
                  <a:pt x="34" y="13"/>
                  <a:pt x="32" y="15"/>
                </a:cubicBezTo>
                <a:cubicBezTo>
                  <a:pt x="29" y="19"/>
                  <a:pt x="28" y="24"/>
                  <a:pt x="28" y="30"/>
                </a:cubicBezTo>
                <a:cubicBezTo>
                  <a:pt x="28" y="33"/>
                  <a:pt x="28" y="36"/>
                  <a:pt x="29" y="39"/>
                </a:cubicBezTo>
                <a:cubicBezTo>
                  <a:pt x="29" y="42"/>
                  <a:pt x="30" y="46"/>
                  <a:pt x="32" y="49"/>
                </a:cubicBezTo>
                <a:cubicBezTo>
                  <a:pt x="33" y="52"/>
                  <a:pt x="35" y="55"/>
                  <a:pt x="37" y="58"/>
                </a:cubicBezTo>
                <a:cubicBezTo>
                  <a:pt x="39" y="60"/>
                  <a:pt x="41" y="62"/>
                  <a:pt x="44" y="64"/>
                </a:cubicBezTo>
                <a:cubicBezTo>
                  <a:pt x="47" y="66"/>
                  <a:pt x="50" y="66"/>
                  <a:pt x="53" y="66"/>
                </a:cubicBezTo>
                <a:close/>
                <a:moveTo>
                  <a:pt x="130" y="66"/>
                </a:moveTo>
                <a:cubicBezTo>
                  <a:pt x="150" y="66"/>
                  <a:pt x="150" y="66"/>
                  <a:pt x="150" y="66"/>
                </a:cubicBezTo>
                <a:cubicBezTo>
                  <a:pt x="150" y="76"/>
                  <a:pt x="150" y="76"/>
                  <a:pt x="150" y="76"/>
                </a:cubicBezTo>
                <a:cubicBezTo>
                  <a:pt x="130" y="76"/>
                  <a:pt x="130" y="76"/>
                  <a:pt x="130" y="76"/>
                </a:cubicBezTo>
                <a:cubicBezTo>
                  <a:pt x="130" y="97"/>
                  <a:pt x="130" y="97"/>
                  <a:pt x="130" y="97"/>
                </a:cubicBezTo>
                <a:cubicBezTo>
                  <a:pt x="120" y="97"/>
                  <a:pt x="120" y="97"/>
                  <a:pt x="120" y="97"/>
                </a:cubicBezTo>
                <a:cubicBezTo>
                  <a:pt x="120" y="76"/>
                  <a:pt x="120" y="76"/>
                  <a:pt x="120" y="76"/>
                </a:cubicBezTo>
                <a:cubicBezTo>
                  <a:pt x="100" y="76"/>
                  <a:pt x="100" y="76"/>
                  <a:pt x="100" y="76"/>
                </a:cubicBezTo>
                <a:cubicBezTo>
                  <a:pt x="100" y="66"/>
                  <a:pt x="100" y="66"/>
                  <a:pt x="100" y="66"/>
                </a:cubicBezTo>
                <a:cubicBezTo>
                  <a:pt x="120" y="66"/>
                  <a:pt x="120" y="66"/>
                  <a:pt x="120" y="66"/>
                </a:cubicBezTo>
                <a:cubicBezTo>
                  <a:pt x="120" y="46"/>
                  <a:pt x="120" y="46"/>
                  <a:pt x="120" y="46"/>
                </a:cubicBezTo>
                <a:cubicBezTo>
                  <a:pt x="130" y="46"/>
                  <a:pt x="130" y="46"/>
                  <a:pt x="130" y="46"/>
                </a:cubicBezTo>
                <a:lnTo>
                  <a:pt x="130" y="6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2" name="Freeform 192"/>
          <p:cNvSpPr>
            <a:spLocks noEditPoints="1"/>
          </p:cNvSpPr>
          <p:nvPr/>
        </p:nvSpPr>
        <p:spPr bwMode="auto">
          <a:xfrm>
            <a:off x="7513489" y="2807708"/>
            <a:ext cx="188918" cy="124904"/>
          </a:xfrm>
          <a:custGeom>
            <a:avLst/>
            <a:gdLst>
              <a:gd name="T0" fmla="*/ 182 w 182"/>
              <a:gd name="T1" fmla="*/ 6 h 121"/>
              <a:gd name="T2" fmla="*/ 182 w 182"/>
              <a:gd name="T3" fmla="*/ 115 h 121"/>
              <a:gd name="T4" fmla="*/ 180 w 182"/>
              <a:gd name="T5" fmla="*/ 120 h 121"/>
              <a:gd name="T6" fmla="*/ 176 w 182"/>
              <a:gd name="T7" fmla="*/ 121 h 121"/>
              <a:gd name="T8" fmla="*/ 6 w 182"/>
              <a:gd name="T9" fmla="*/ 121 h 121"/>
              <a:gd name="T10" fmla="*/ 2 w 182"/>
              <a:gd name="T11" fmla="*/ 120 h 121"/>
              <a:gd name="T12" fmla="*/ 0 w 182"/>
              <a:gd name="T13" fmla="*/ 115 h 121"/>
              <a:gd name="T14" fmla="*/ 0 w 182"/>
              <a:gd name="T15" fmla="*/ 6 h 121"/>
              <a:gd name="T16" fmla="*/ 2 w 182"/>
              <a:gd name="T17" fmla="*/ 2 h 121"/>
              <a:gd name="T18" fmla="*/ 6 w 182"/>
              <a:gd name="T19" fmla="*/ 0 h 121"/>
              <a:gd name="T20" fmla="*/ 176 w 182"/>
              <a:gd name="T21" fmla="*/ 0 h 121"/>
              <a:gd name="T22" fmla="*/ 180 w 182"/>
              <a:gd name="T23" fmla="*/ 2 h 121"/>
              <a:gd name="T24" fmla="*/ 182 w 182"/>
              <a:gd name="T25" fmla="*/ 6 h 121"/>
              <a:gd name="T26" fmla="*/ 170 w 182"/>
              <a:gd name="T27" fmla="*/ 85 h 121"/>
              <a:gd name="T28" fmla="*/ 170 w 182"/>
              <a:gd name="T29" fmla="*/ 37 h 121"/>
              <a:gd name="T30" fmla="*/ 153 w 182"/>
              <a:gd name="T31" fmla="*/ 30 h 121"/>
              <a:gd name="T32" fmla="*/ 146 w 182"/>
              <a:gd name="T33" fmla="*/ 13 h 121"/>
              <a:gd name="T34" fmla="*/ 37 w 182"/>
              <a:gd name="T35" fmla="*/ 13 h 121"/>
              <a:gd name="T36" fmla="*/ 30 w 182"/>
              <a:gd name="T37" fmla="*/ 30 h 121"/>
              <a:gd name="T38" fmla="*/ 12 w 182"/>
              <a:gd name="T39" fmla="*/ 37 h 121"/>
              <a:gd name="T40" fmla="*/ 12 w 182"/>
              <a:gd name="T41" fmla="*/ 85 h 121"/>
              <a:gd name="T42" fmla="*/ 30 w 182"/>
              <a:gd name="T43" fmla="*/ 92 h 121"/>
              <a:gd name="T44" fmla="*/ 37 w 182"/>
              <a:gd name="T45" fmla="*/ 109 h 121"/>
              <a:gd name="T46" fmla="*/ 146 w 182"/>
              <a:gd name="T47" fmla="*/ 109 h 121"/>
              <a:gd name="T48" fmla="*/ 153 w 182"/>
              <a:gd name="T49" fmla="*/ 92 h 121"/>
              <a:gd name="T50" fmla="*/ 170 w 182"/>
              <a:gd name="T51" fmla="*/ 85 h 121"/>
              <a:gd name="T52" fmla="*/ 119 w 182"/>
              <a:gd name="T53" fmla="*/ 48 h 121"/>
              <a:gd name="T54" fmla="*/ 121 w 182"/>
              <a:gd name="T55" fmla="*/ 61 h 121"/>
              <a:gd name="T56" fmla="*/ 119 w 182"/>
              <a:gd name="T57" fmla="*/ 74 h 121"/>
              <a:gd name="T58" fmla="*/ 114 w 182"/>
              <a:gd name="T59" fmla="*/ 87 h 121"/>
              <a:gd name="T60" fmla="*/ 104 w 182"/>
              <a:gd name="T61" fmla="*/ 97 h 121"/>
              <a:gd name="T62" fmla="*/ 91 w 182"/>
              <a:gd name="T63" fmla="*/ 100 h 121"/>
              <a:gd name="T64" fmla="*/ 78 w 182"/>
              <a:gd name="T65" fmla="*/ 97 h 121"/>
              <a:gd name="T66" fmla="*/ 68 w 182"/>
              <a:gd name="T67" fmla="*/ 87 h 121"/>
              <a:gd name="T68" fmla="*/ 63 w 182"/>
              <a:gd name="T69" fmla="*/ 74 h 121"/>
              <a:gd name="T70" fmla="*/ 61 w 182"/>
              <a:gd name="T71" fmla="*/ 61 h 121"/>
              <a:gd name="T72" fmla="*/ 63 w 182"/>
              <a:gd name="T73" fmla="*/ 48 h 121"/>
              <a:gd name="T74" fmla="*/ 68 w 182"/>
              <a:gd name="T75" fmla="*/ 35 h 121"/>
              <a:gd name="T76" fmla="*/ 78 w 182"/>
              <a:gd name="T77" fmla="*/ 25 h 121"/>
              <a:gd name="T78" fmla="*/ 91 w 182"/>
              <a:gd name="T79" fmla="*/ 22 h 121"/>
              <a:gd name="T80" fmla="*/ 104 w 182"/>
              <a:gd name="T81" fmla="*/ 25 h 121"/>
              <a:gd name="T82" fmla="*/ 114 w 182"/>
              <a:gd name="T83" fmla="*/ 35 h 121"/>
              <a:gd name="T84" fmla="*/ 119 w 182"/>
              <a:gd name="T85" fmla="*/ 48 h 121"/>
              <a:gd name="T86" fmla="*/ 73 w 182"/>
              <a:gd name="T87" fmla="*/ 85 h 121"/>
              <a:gd name="T88" fmla="*/ 109 w 182"/>
              <a:gd name="T89" fmla="*/ 85 h 121"/>
              <a:gd name="T90" fmla="*/ 109 w 182"/>
              <a:gd name="T91" fmla="*/ 76 h 121"/>
              <a:gd name="T92" fmla="*/ 97 w 182"/>
              <a:gd name="T93" fmla="*/ 76 h 121"/>
              <a:gd name="T94" fmla="*/ 97 w 182"/>
              <a:gd name="T95" fmla="*/ 34 h 121"/>
              <a:gd name="T96" fmla="*/ 86 w 182"/>
              <a:gd name="T97" fmla="*/ 34 h 121"/>
              <a:gd name="T98" fmla="*/ 72 w 182"/>
              <a:gd name="T99" fmla="*/ 47 h 121"/>
              <a:gd name="T100" fmla="*/ 80 w 182"/>
              <a:gd name="T101" fmla="*/ 54 h 121"/>
              <a:gd name="T102" fmla="*/ 85 w 182"/>
              <a:gd name="T103" fmla="*/ 49 h 121"/>
              <a:gd name="T104" fmla="*/ 85 w 182"/>
              <a:gd name="T105" fmla="*/ 49 h 121"/>
              <a:gd name="T106" fmla="*/ 85 w 182"/>
              <a:gd name="T107" fmla="*/ 76 h 121"/>
              <a:gd name="T108" fmla="*/ 73 w 182"/>
              <a:gd name="T109" fmla="*/ 76 h 121"/>
              <a:gd name="T110" fmla="*/ 73 w 182"/>
              <a:gd name="T111" fmla="*/ 85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82" h="121">
                <a:moveTo>
                  <a:pt x="182" y="6"/>
                </a:moveTo>
                <a:cubicBezTo>
                  <a:pt x="182" y="115"/>
                  <a:pt x="182" y="115"/>
                  <a:pt x="182" y="115"/>
                </a:cubicBezTo>
                <a:cubicBezTo>
                  <a:pt x="182" y="117"/>
                  <a:pt x="181" y="118"/>
                  <a:pt x="180" y="120"/>
                </a:cubicBezTo>
                <a:cubicBezTo>
                  <a:pt x="179" y="121"/>
                  <a:pt x="177" y="121"/>
                  <a:pt x="176" y="121"/>
                </a:cubicBezTo>
                <a:cubicBezTo>
                  <a:pt x="6" y="121"/>
                  <a:pt x="6" y="121"/>
                  <a:pt x="6" y="121"/>
                </a:cubicBezTo>
                <a:cubicBezTo>
                  <a:pt x="5" y="121"/>
                  <a:pt x="3" y="121"/>
                  <a:pt x="2" y="120"/>
                </a:cubicBezTo>
                <a:cubicBezTo>
                  <a:pt x="1" y="118"/>
                  <a:pt x="0" y="117"/>
                  <a:pt x="0" y="115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1" y="3"/>
                  <a:pt x="2" y="2"/>
                </a:cubicBezTo>
                <a:cubicBezTo>
                  <a:pt x="3" y="1"/>
                  <a:pt x="5" y="0"/>
                  <a:pt x="6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77" y="0"/>
                  <a:pt x="179" y="1"/>
                  <a:pt x="180" y="2"/>
                </a:cubicBezTo>
                <a:cubicBezTo>
                  <a:pt x="181" y="3"/>
                  <a:pt x="182" y="5"/>
                  <a:pt x="182" y="6"/>
                </a:cubicBezTo>
                <a:close/>
                <a:moveTo>
                  <a:pt x="170" y="85"/>
                </a:moveTo>
                <a:cubicBezTo>
                  <a:pt x="170" y="37"/>
                  <a:pt x="170" y="37"/>
                  <a:pt x="170" y="37"/>
                </a:cubicBezTo>
                <a:cubicBezTo>
                  <a:pt x="163" y="37"/>
                  <a:pt x="157" y="34"/>
                  <a:pt x="153" y="30"/>
                </a:cubicBezTo>
                <a:cubicBezTo>
                  <a:pt x="148" y="25"/>
                  <a:pt x="146" y="19"/>
                  <a:pt x="146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9"/>
                  <a:pt x="34" y="25"/>
                  <a:pt x="30" y="30"/>
                </a:cubicBezTo>
                <a:cubicBezTo>
                  <a:pt x="25" y="34"/>
                  <a:pt x="19" y="37"/>
                  <a:pt x="12" y="37"/>
                </a:cubicBezTo>
                <a:cubicBezTo>
                  <a:pt x="12" y="85"/>
                  <a:pt x="12" y="85"/>
                  <a:pt x="12" y="85"/>
                </a:cubicBezTo>
                <a:cubicBezTo>
                  <a:pt x="19" y="85"/>
                  <a:pt x="25" y="88"/>
                  <a:pt x="30" y="92"/>
                </a:cubicBezTo>
                <a:cubicBezTo>
                  <a:pt x="34" y="97"/>
                  <a:pt x="37" y="103"/>
                  <a:pt x="37" y="109"/>
                </a:cubicBezTo>
                <a:cubicBezTo>
                  <a:pt x="146" y="109"/>
                  <a:pt x="146" y="109"/>
                  <a:pt x="146" y="109"/>
                </a:cubicBezTo>
                <a:cubicBezTo>
                  <a:pt x="146" y="103"/>
                  <a:pt x="148" y="97"/>
                  <a:pt x="153" y="92"/>
                </a:cubicBezTo>
                <a:cubicBezTo>
                  <a:pt x="157" y="88"/>
                  <a:pt x="163" y="85"/>
                  <a:pt x="170" y="85"/>
                </a:cubicBezTo>
                <a:close/>
                <a:moveTo>
                  <a:pt x="119" y="48"/>
                </a:moveTo>
                <a:cubicBezTo>
                  <a:pt x="121" y="52"/>
                  <a:pt x="121" y="57"/>
                  <a:pt x="121" y="61"/>
                </a:cubicBezTo>
                <a:cubicBezTo>
                  <a:pt x="121" y="65"/>
                  <a:pt x="121" y="70"/>
                  <a:pt x="119" y="74"/>
                </a:cubicBezTo>
                <a:cubicBezTo>
                  <a:pt x="118" y="79"/>
                  <a:pt x="116" y="83"/>
                  <a:pt x="114" y="87"/>
                </a:cubicBezTo>
                <a:cubicBezTo>
                  <a:pt x="111" y="91"/>
                  <a:pt x="108" y="94"/>
                  <a:pt x="104" y="97"/>
                </a:cubicBezTo>
                <a:cubicBezTo>
                  <a:pt x="100" y="99"/>
                  <a:pt x="96" y="100"/>
                  <a:pt x="91" y="100"/>
                </a:cubicBezTo>
                <a:cubicBezTo>
                  <a:pt x="86" y="100"/>
                  <a:pt x="82" y="99"/>
                  <a:pt x="78" y="97"/>
                </a:cubicBezTo>
                <a:cubicBezTo>
                  <a:pt x="74" y="94"/>
                  <a:pt x="71" y="91"/>
                  <a:pt x="68" y="87"/>
                </a:cubicBezTo>
                <a:cubicBezTo>
                  <a:pt x="66" y="83"/>
                  <a:pt x="64" y="79"/>
                  <a:pt x="63" y="74"/>
                </a:cubicBezTo>
                <a:cubicBezTo>
                  <a:pt x="62" y="70"/>
                  <a:pt x="61" y="65"/>
                  <a:pt x="61" y="61"/>
                </a:cubicBezTo>
                <a:cubicBezTo>
                  <a:pt x="61" y="57"/>
                  <a:pt x="62" y="52"/>
                  <a:pt x="63" y="48"/>
                </a:cubicBezTo>
                <a:cubicBezTo>
                  <a:pt x="64" y="43"/>
                  <a:pt x="66" y="39"/>
                  <a:pt x="68" y="35"/>
                </a:cubicBezTo>
                <a:cubicBezTo>
                  <a:pt x="71" y="31"/>
                  <a:pt x="74" y="28"/>
                  <a:pt x="78" y="25"/>
                </a:cubicBezTo>
                <a:cubicBezTo>
                  <a:pt x="82" y="23"/>
                  <a:pt x="86" y="22"/>
                  <a:pt x="91" y="22"/>
                </a:cubicBezTo>
                <a:cubicBezTo>
                  <a:pt x="96" y="22"/>
                  <a:pt x="100" y="23"/>
                  <a:pt x="104" y="25"/>
                </a:cubicBezTo>
                <a:cubicBezTo>
                  <a:pt x="108" y="28"/>
                  <a:pt x="111" y="31"/>
                  <a:pt x="114" y="35"/>
                </a:cubicBezTo>
                <a:cubicBezTo>
                  <a:pt x="116" y="39"/>
                  <a:pt x="118" y="43"/>
                  <a:pt x="119" y="48"/>
                </a:cubicBezTo>
                <a:close/>
                <a:moveTo>
                  <a:pt x="73" y="85"/>
                </a:moveTo>
                <a:cubicBezTo>
                  <a:pt x="109" y="85"/>
                  <a:pt x="109" y="85"/>
                  <a:pt x="109" y="85"/>
                </a:cubicBezTo>
                <a:cubicBezTo>
                  <a:pt x="109" y="76"/>
                  <a:pt x="109" y="76"/>
                  <a:pt x="109" y="76"/>
                </a:cubicBezTo>
                <a:cubicBezTo>
                  <a:pt x="97" y="76"/>
                  <a:pt x="97" y="76"/>
                  <a:pt x="97" y="76"/>
                </a:cubicBezTo>
                <a:cubicBezTo>
                  <a:pt x="97" y="34"/>
                  <a:pt x="97" y="34"/>
                  <a:pt x="97" y="34"/>
                </a:cubicBezTo>
                <a:cubicBezTo>
                  <a:pt x="86" y="34"/>
                  <a:pt x="86" y="34"/>
                  <a:pt x="86" y="34"/>
                </a:cubicBezTo>
                <a:cubicBezTo>
                  <a:pt x="72" y="47"/>
                  <a:pt x="72" y="47"/>
                  <a:pt x="72" y="47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2"/>
                  <a:pt x="84" y="50"/>
                  <a:pt x="85" y="49"/>
                </a:cubicBezTo>
                <a:cubicBezTo>
                  <a:pt x="85" y="49"/>
                  <a:pt x="85" y="49"/>
                  <a:pt x="85" y="49"/>
                </a:cubicBezTo>
                <a:cubicBezTo>
                  <a:pt x="85" y="76"/>
                  <a:pt x="85" y="76"/>
                  <a:pt x="85" y="76"/>
                </a:cubicBezTo>
                <a:cubicBezTo>
                  <a:pt x="73" y="76"/>
                  <a:pt x="73" y="76"/>
                  <a:pt x="73" y="76"/>
                </a:cubicBezTo>
                <a:lnTo>
                  <a:pt x="73" y="8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3" name="Freeform 193"/>
          <p:cNvSpPr>
            <a:spLocks/>
          </p:cNvSpPr>
          <p:nvPr/>
        </p:nvSpPr>
        <p:spPr bwMode="auto">
          <a:xfrm>
            <a:off x="7744563" y="2845180"/>
            <a:ext cx="99924" cy="56207"/>
          </a:xfrm>
          <a:custGeom>
            <a:avLst/>
            <a:gdLst>
              <a:gd name="T0" fmla="*/ 95 w 96"/>
              <a:gd name="T1" fmla="*/ 2 h 54"/>
              <a:gd name="T2" fmla="*/ 96 w 96"/>
              <a:gd name="T3" fmla="*/ 6 h 54"/>
              <a:gd name="T4" fmla="*/ 95 w 96"/>
              <a:gd name="T5" fmla="*/ 10 h 54"/>
              <a:gd name="T6" fmla="*/ 52 w 96"/>
              <a:gd name="T7" fmla="*/ 52 h 54"/>
              <a:gd name="T8" fmla="*/ 48 w 96"/>
              <a:gd name="T9" fmla="*/ 54 h 54"/>
              <a:gd name="T10" fmla="*/ 44 w 96"/>
              <a:gd name="T11" fmla="*/ 52 h 54"/>
              <a:gd name="T12" fmla="*/ 1 w 96"/>
              <a:gd name="T13" fmla="*/ 10 h 54"/>
              <a:gd name="T14" fmla="*/ 0 w 96"/>
              <a:gd name="T15" fmla="*/ 6 h 54"/>
              <a:gd name="T16" fmla="*/ 1 w 96"/>
              <a:gd name="T17" fmla="*/ 2 h 54"/>
              <a:gd name="T18" fmla="*/ 6 w 96"/>
              <a:gd name="T19" fmla="*/ 0 h 54"/>
              <a:gd name="T20" fmla="*/ 90 w 96"/>
              <a:gd name="T21" fmla="*/ 0 h 54"/>
              <a:gd name="T22" fmla="*/ 95 w 96"/>
              <a:gd name="T23" fmla="*/ 2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6" h="54">
                <a:moveTo>
                  <a:pt x="95" y="2"/>
                </a:moveTo>
                <a:cubicBezTo>
                  <a:pt x="96" y="3"/>
                  <a:pt x="96" y="4"/>
                  <a:pt x="96" y="6"/>
                </a:cubicBezTo>
                <a:cubicBezTo>
                  <a:pt x="96" y="7"/>
                  <a:pt x="96" y="9"/>
                  <a:pt x="95" y="10"/>
                </a:cubicBezTo>
                <a:cubicBezTo>
                  <a:pt x="52" y="52"/>
                  <a:pt x="52" y="52"/>
                  <a:pt x="52" y="52"/>
                </a:cubicBezTo>
                <a:cubicBezTo>
                  <a:pt x="51" y="54"/>
                  <a:pt x="50" y="54"/>
                  <a:pt x="48" y="54"/>
                </a:cubicBezTo>
                <a:cubicBezTo>
                  <a:pt x="46" y="54"/>
                  <a:pt x="45" y="54"/>
                  <a:pt x="44" y="52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9"/>
                  <a:pt x="0" y="7"/>
                  <a:pt x="0" y="6"/>
                </a:cubicBezTo>
                <a:cubicBezTo>
                  <a:pt x="0" y="4"/>
                  <a:pt x="0" y="3"/>
                  <a:pt x="1" y="2"/>
                </a:cubicBezTo>
                <a:cubicBezTo>
                  <a:pt x="3" y="0"/>
                  <a:pt x="4" y="0"/>
                  <a:pt x="6" y="0"/>
                </a:cubicBezTo>
                <a:cubicBezTo>
                  <a:pt x="90" y="0"/>
                  <a:pt x="90" y="0"/>
                  <a:pt x="90" y="0"/>
                </a:cubicBezTo>
                <a:cubicBezTo>
                  <a:pt x="92" y="0"/>
                  <a:pt x="93" y="0"/>
                  <a:pt x="95" y="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" name="Freeform 194"/>
          <p:cNvSpPr>
            <a:spLocks/>
          </p:cNvSpPr>
          <p:nvPr/>
        </p:nvSpPr>
        <p:spPr bwMode="auto">
          <a:xfrm>
            <a:off x="7886642" y="2851426"/>
            <a:ext cx="99924" cy="56207"/>
          </a:xfrm>
          <a:custGeom>
            <a:avLst/>
            <a:gdLst>
              <a:gd name="T0" fmla="*/ 97 w 97"/>
              <a:gd name="T1" fmla="*/ 48 h 54"/>
              <a:gd name="T2" fmla="*/ 95 w 97"/>
              <a:gd name="T3" fmla="*/ 52 h 54"/>
              <a:gd name="T4" fmla="*/ 91 w 97"/>
              <a:gd name="T5" fmla="*/ 54 h 54"/>
              <a:gd name="T6" fmla="*/ 6 w 97"/>
              <a:gd name="T7" fmla="*/ 54 h 54"/>
              <a:gd name="T8" fmla="*/ 2 w 97"/>
              <a:gd name="T9" fmla="*/ 52 h 54"/>
              <a:gd name="T10" fmla="*/ 0 w 97"/>
              <a:gd name="T11" fmla="*/ 48 h 54"/>
              <a:gd name="T12" fmla="*/ 2 w 97"/>
              <a:gd name="T13" fmla="*/ 44 h 54"/>
              <a:gd name="T14" fmla="*/ 44 w 97"/>
              <a:gd name="T15" fmla="*/ 2 h 54"/>
              <a:gd name="T16" fmla="*/ 49 w 97"/>
              <a:gd name="T17" fmla="*/ 0 h 54"/>
              <a:gd name="T18" fmla="*/ 53 w 97"/>
              <a:gd name="T19" fmla="*/ 2 h 54"/>
              <a:gd name="T20" fmla="*/ 95 w 97"/>
              <a:gd name="T21" fmla="*/ 44 h 54"/>
              <a:gd name="T22" fmla="*/ 97 w 97"/>
              <a:gd name="T23" fmla="*/ 48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7" h="54">
                <a:moveTo>
                  <a:pt x="97" y="48"/>
                </a:moveTo>
                <a:cubicBezTo>
                  <a:pt x="97" y="50"/>
                  <a:pt x="96" y="51"/>
                  <a:pt x="95" y="52"/>
                </a:cubicBezTo>
                <a:cubicBezTo>
                  <a:pt x="94" y="54"/>
                  <a:pt x="93" y="54"/>
                  <a:pt x="91" y="54"/>
                </a:cubicBezTo>
                <a:cubicBezTo>
                  <a:pt x="6" y="54"/>
                  <a:pt x="6" y="54"/>
                  <a:pt x="6" y="54"/>
                </a:cubicBezTo>
                <a:cubicBezTo>
                  <a:pt x="5" y="54"/>
                  <a:pt x="3" y="54"/>
                  <a:pt x="2" y="52"/>
                </a:cubicBezTo>
                <a:cubicBezTo>
                  <a:pt x="1" y="51"/>
                  <a:pt x="0" y="50"/>
                  <a:pt x="0" y="48"/>
                </a:cubicBezTo>
                <a:cubicBezTo>
                  <a:pt x="0" y="47"/>
                  <a:pt x="1" y="45"/>
                  <a:pt x="2" y="44"/>
                </a:cubicBezTo>
                <a:cubicBezTo>
                  <a:pt x="44" y="2"/>
                  <a:pt x="44" y="2"/>
                  <a:pt x="44" y="2"/>
                </a:cubicBezTo>
                <a:cubicBezTo>
                  <a:pt x="46" y="0"/>
                  <a:pt x="47" y="0"/>
                  <a:pt x="49" y="0"/>
                </a:cubicBezTo>
                <a:cubicBezTo>
                  <a:pt x="50" y="0"/>
                  <a:pt x="52" y="0"/>
                  <a:pt x="53" y="2"/>
                </a:cubicBezTo>
                <a:cubicBezTo>
                  <a:pt x="95" y="44"/>
                  <a:pt x="95" y="44"/>
                  <a:pt x="95" y="44"/>
                </a:cubicBezTo>
                <a:cubicBezTo>
                  <a:pt x="96" y="45"/>
                  <a:pt x="97" y="47"/>
                  <a:pt x="97" y="4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195"/>
          <p:cNvSpPr>
            <a:spLocks/>
          </p:cNvSpPr>
          <p:nvPr/>
        </p:nvSpPr>
        <p:spPr bwMode="auto">
          <a:xfrm>
            <a:off x="8036527" y="2820198"/>
            <a:ext cx="54646" cy="99924"/>
          </a:xfrm>
          <a:custGeom>
            <a:avLst/>
            <a:gdLst>
              <a:gd name="T0" fmla="*/ 54 w 54"/>
              <a:gd name="T1" fmla="*/ 6 h 96"/>
              <a:gd name="T2" fmla="*/ 54 w 54"/>
              <a:gd name="T3" fmla="*/ 90 h 96"/>
              <a:gd name="T4" fmla="*/ 53 w 54"/>
              <a:gd name="T5" fmla="*/ 95 h 96"/>
              <a:gd name="T6" fmla="*/ 48 w 54"/>
              <a:gd name="T7" fmla="*/ 96 h 96"/>
              <a:gd name="T8" fmla="*/ 44 w 54"/>
              <a:gd name="T9" fmla="*/ 95 h 96"/>
              <a:gd name="T10" fmla="*/ 2 w 54"/>
              <a:gd name="T11" fmla="*/ 52 h 96"/>
              <a:gd name="T12" fmla="*/ 0 w 54"/>
              <a:gd name="T13" fmla="*/ 48 h 96"/>
              <a:gd name="T14" fmla="*/ 2 w 54"/>
              <a:gd name="T15" fmla="*/ 44 h 96"/>
              <a:gd name="T16" fmla="*/ 44 w 54"/>
              <a:gd name="T17" fmla="*/ 1 h 96"/>
              <a:gd name="T18" fmla="*/ 48 w 54"/>
              <a:gd name="T19" fmla="*/ 0 h 96"/>
              <a:gd name="T20" fmla="*/ 53 w 54"/>
              <a:gd name="T21" fmla="*/ 1 h 96"/>
              <a:gd name="T22" fmla="*/ 54 w 54"/>
              <a:gd name="T23" fmla="*/ 6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4" h="96">
                <a:moveTo>
                  <a:pt x="54" y="6"/>
                </a:moveTo>
                <a:cubicBezTo>
                  <a:pt x="54" y="90"/>
                  <a:pt x="54" y="90"/>
                  <a:pt x="54" y="90"/>
                </a:cubicBezTo>
                <a:cubicBezTo>
                  <a:pt x="54" y="92"/>
                  <a:pt x="54" y="93"/>
                  <a:pt x="53" y="95"/>
                </a:cubicBezTo>
                <a:cubicBezTo>
                  <a:pt x="51" y="96"/>
                  <a:pt x="50" y="96"/>
                  <a:pt x="48" y="96"/>
                </a:cubicBezTo>
                <a:cubicBezTo>
                  <a:pt x="47" y="96"/>
                  <a:pt x="45" y="96"/>
                  <a:pt x="44" y="95"/>
                </a:cubicBezTo>
                <a:cubicBezTo>
                  <a:pt x="2" y="52"/>
                  <a:pt x="2" y="52"/>
                  <a:pt x="2" y="52"/>
                </a:cubicBezTo>
                <a:cubicBezTo>
                  <a:pt x="1" y="51"/>
                  <a:pt x="0" y="50"/>
                  <a:pt x="0" y="48"/>
                </a:cubicBezTo>
                <a:cubicBezTo>
                  <a:pt x="0" y="46"/>
                  <a:pt x="1" y="45"/>
                  <a:pt x="2" y="44"/>
                </a:cubicBezTo>
                <a:cubicBezTo>
                  <a:pt x="44" y="1"/>
                  <a:pt x="44" y="1"/>
                  <a:pt x="44" y="1"/>
                </a:cubicBezTo>
                <a:cubicBezTo>
                  <a:pt x="45" y="0"/>
                  <a:pt x="47" y="0"/>
                  <a:pt x="48" y="0"/>
                </a:cubicBezTo>
                <a:cubicBezTo>
                  <a:pt x="50" y="0"/>
                  <a:pt x="51" y="0"/>
                  <a:pt x="53" y="1"/>
                </a:cubicBezTo>
                <a:cubicBezTo>
                  <a:pt x="54" y="3"/>
                  <a:pt x="54" y="4"/>
                  <a:pt x="54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Freeform 196"/>
          <p:cNvSpPr>
            <a:spLocks/>
          </p:cNvSpPr>
          <p:nvPr/>
        </p:nvSpPr>
        <p:spPr bwMode="auto">
          <a:xfrm>
            <a:off x="8134892" y="2820198"/>
            <a:ext cx="56207" cy="99924"/>
          </a:xfrm>
          <a:custGeom>
            <a:avLst/>
            <a:gdLst>
              <a:gd name="T0" fmla="*/ 55 w 55"/>
              <a:gd name="T1" fmla="*/ 48 h 96"/>
              <a:gd name="T2" fmla="*/ 53 w 55"/>
              <a:gd name="T3" fmla="*/ 52 h 96"/>
              <a:gd name="T4" fmla="*/ 10 w 55"/>
              <a:gd name="T5" fmla="*/ 95 h 96"/>
              <a:gd name="T6" fmla="*/ 6 w 55"/>
              <a:gd name="T7" fmla="*/ 96 h 96"/>
              <a:gd name="T8" fmla="*/ 2 w 55"/>
              <a:gd name="T9" fmla="*/ 95 h 96"/>
              <a:gd name="T10" fmla="*/ 0 w 55"/>
              <a:gd name="T11" fmla="*/ 90 h 96"/>
              <a:gd name="T12" fmla="*/ 0 w 55"/>
              <a:gd name="T13" fmla="*/ 6 h 96"/>
              <a:gd name="T14" fmla="*/ 2 w 55"/>
              <a:gd name="T15" fmla="*/ 1 h 96"/>
              <a:gd name="T16" fmla="*/ 6 w 55"/>
              <a:gd name="T17" fmla="*/ 0 h 96"/>
              <a:gd name="T18" fmla="*/ 10 w 55"/>
              <a:gd name="T19" fmla="*/ 1 h 96"/>
              <a:gd name="T20" fmla="*/ 53 w 55"/>
              <a:gd name="T21" fmla="*/ 44 h 96"/>
              <a:gd name="T22" fmla="*/ 55 w 55"/>
              <a:gd name="T23" fmla="*/ 4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5" h="96">
                <a:moveTo>
                  <a:pt x="55" y="48"/>
                </a:moveTo>
                <a:cubicBezTo>
                  <a:pt x="55" y="50"/>
                  <a:pt x="54" y="51"/>
                  <a:pt x="53" y="52"/>
                </a:cubicBezTo>
                <a:cubicBezTo>
                  <a:pt x="10" y="95"/>
                  <a:pt x="10" y="95"/>
                  <a:pt x="10" y="95"/>
                </a:cubicBezTo>
                <a:cubicBezTo>
                  <a:pt x="9" y="96"/>
                  <a:pt x="8" y="96"/>
                  <a:pt x="6" y="96"/>
                </a:cubicBezTo>
                <a:cubicBezTo>
                  <a:pt x="5" y="96"/>
                  <a:pt x="3" y="96"/>
                  <a:pt x="2" y="95"/>
                </a:cubicBezTo>
                <a:cubicBezTo>
                  <a:pt x="1" y="93"/>
                  <a:pt x="0" y="92"/>
                  <a:pt x="0" y="90"/>
                </a:cubicBezTo>
                <a:cubicBezTo>
                  <a:pt x="0" y="6"/>
                  <a:pt x="0" y="6"/>
                  <a:pt x="0" y="6"/>
                </a:cubicBezTo>
                <a:cubicBezTo>
                  <a:pt x="0" y="4"/>
                  <a:pt x="1" y="3"/>
                  <a:pt x="2" y="1"/>
                </a:cubicBezTo>
                <a:cubicBezTo>
                  <a:pt x="3" y="0"/>
                  <a:pt x="5" y="0"/>
                  <a:pt x="6" y="0"/>
                </a:cubicBezTo>
                <a:cubicBezTo>
                  <a:pt x="8" y="0"/>
                  <a:pt x="9" y="0"/>
                  <a:pt x="10" y="1"/>
                </a:cubicBezTo>
                <a:cubicBezTo>
                  <a:pt x="53" y="44"/>
                  <a:pt x="53" y="44"/>
                  <a:pt x="53" y="44"/>
                </a:cubicBezTo>
                <a:cubicBezTo>
                  <a:pt x="54" y="45"/>
                  <a:pt x="55" y="46"/>
                  <a:pt x="55" y="4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7" name="Freeform 197"/>
          <p:cNvSpPr>
            <a:spLocks noEditPoints="1"/>
          </p:cNvSpPr>
          <p:nvPr/>
        </p:nvSpPr>
        <p:spPr bwMode="auto">
          <a:xfrm>
            <a:off x="8239497" y="2795219"/>
            <a:ext cx="162376" cy="151447"/>
          </a:xfrm>
          <a:custGeom>
            <a:avLst/>
            <a:gdLst>
              <a:gd name="T0" fmla="*/ 158 w 158"/>
              <a:gd name="T1" fmla="*/ 15 h 146"/>
              <a:gd name="T2" fmla="*/ 158 w 158"/>
              <a:gd name="T3" fmla="*/ 130 h 146"/>
              <a:gd name="T4" fmla="*/ 153 w 158"/>
              <a:gd name="T5" fmla="*/ 141 h 146"/>
              <a:gd name="T6" fmla="*/ 143 w 158"/>
              <a:gd name="T7" fmla="*/ 146 h 146"/>
              <a:gd name="T8" fmla="*/ 16 w 158"/>
              <a:gd name="T9" fmla="*/ 146 h 146"/>
              <a:gd name="T10" fmla="*/ 5 w 158"/>
              <a:gd name="T11" fmla="*/ 141 h 146"/>
              <a:gd name="T12" fmla="*/ 0 w 158"/>
              <a:gd name="T13" fmla="*/ 130 h 146"/>
              <a:gd name="T14" fmla="*/ 0 w 158"/>
              <a:gd name="T15" fmla="*/ 15 h 146"/>
              <a:gd name="T16" fmla="*/ 5 w 158"/>
              <a:gd name="T17" fmla="*/ 5 h 146"/>
              <a:gd name="T18" fmla="*/ 16 w 158"/>
              <a:gd name="T19" fmla="*/ 0 h 146"/>
              <a:gd name="T20" fmla="*/ 143 w 158"/>
              <a:gd name="T21" fmla="*/ 0 h 146"/>
              <a:gd name="T22" fmla="*/ 153 w 158"/>
              <a:gd name="T23" fmla="*/ 5 h 146"/>
              <a:gd name="T24" fmla="*/ 158 w 158"/>
              <a:gd name="T25" fmla="*/ 15 h 146"/>
              <a:gd name="T26" fmla="*/ 16 w 158"/>
              <a:gd name="T27" fmla="*/ 133 h 146"/>
              <a:gd name="T28" fmla="*/ 73 w 158"/>
              <a:gd name="T29" fmla="*/ 133 h 146"/>
              <a:gd name="T30" fmla="*/ 73 w 158"/>
              <a:gd name="T31" fmla="*/ 25 h 146"/>
              <a:gd name="T32" fmla="*/ 13 w 158"/>
              <a:gd name="T33" fmla="*/ 25 h 146"/>
              <a:gd name="T34" fmla="*/ 13 w 158"/>
              <a:gd name="T35" fmla="*/ 130 h 146"/>
              <a:gd name="T36" fmla="*/ 13 w 158"/>
              <a:gd name="T37" fmla="*/ 133 h 146"/>
              <a:gd name="T38" fmla="*/ 16 w 158"/>
              <a:gd name="T39" fmla="*/ 133 h 146"/>
              <a:gd name="T40" fmla="*/ 146 w 158"/>
              <a:gd name="T41" fmla="*/ 130 h 146"/>
              <a:gd name="T42" fmla="*/ 146 w 158"/>
              <a:gd name="T43" fmla="*/ 25 h 146"/>
              <a:gd name="T44" fmla="*/ 85 w 158"/>
              <a:gd name="T45" fmla="*/ 25 h 146"/>
              <a:gd name="T46" fmla="*/ 85 w 158"/>
              <a:gd name="T47" fmla="*/ 133 h 146"/>
              <a:gd name="T48" fmla="*/ 143 w 158"/>
              <a:gd name="T49" fmla="*/ 133 h 146"/>
              <a:gd name="T50" fmla="*/ 145 w 158"/>
              <a:gd name="T51" fmla="*/ 133 h 146"/>
              <a:gd name="T52" fmla="*/ 146 w 158"/>
              <a:gd name="T53" fmla="*/ 13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8" h="146">
                <a:moveTo>
                  <a:pt x="158" y="15"/>
                </a:moveTo>
                <a:cubicBezTo>
                  <a:pt x="158" y="130"/>
                  <a:pt x="158" y="130"/>
                  <a:pt x="158" y="130"/>
                </a:cubicBezTo>
                <a:cubicBezTo>
                  <a:pt x="158" y="135"/>
                  <a:pt x="156" y="138"/>
                  <a:pt x="153" y="141"/>
                </a:cubicBezTo>
                <a:cubicBezTo>
                  <a:pt x="150" y="144"/>
                  <a:pt x="147" y="146"/>
                  <a:pt x="143" y="146"/>
                </a:cubicBezTo>
                <a:cubicBezTo>
                  <a:pt x="16" y="146"/>
                  <a:pt x="16" y="146"/>
                  <a:pt x="16" y="146"/>
                </a:cubicBezTo>
                <a:cubicBezTo>
                  <a:pt x="11" y="146"/>
                  <a:pt x="8" y="144"/>
                  <a:pt x="5" y="141"/>
                </a:cubicBezTo>
                <a:cubicBezTo>
                  <a:pt x="2" y="138"/>
                  <a:pt x="0" y="135"/>
                  <a:pt x="0" y="13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1"/>
                  <a:pt x="2" y="8"/>
                  <a:pt x="5" y="5"/>
                </a:cubicBezTo>
                <a:cubicBezTo>
                  <a:pt x="8" y="2"/>
                  <a:pt x="11" y="0"/>
                  <a:pt x="16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7" y="0"/>
                  <a:pt x="150" y="2"/>
                  <a:pt x="153" y="5"/>
                </a:cubicBezTo>
                <a:cubicBezTo>
                  <a:pt x="156" y="8"/>
                  <a:pt x="158" y="11"/>
                  <a:pt x="158" y="15"/>
                </a:cubicBezTo>
                <a:close/>
                <a:moveTo>
                  <a:pt x="16" y="133"/>
                </a:moveTo>
                <a:cubicBezTo>
                  <a:pt x="73" y="133"/>
                  <a:pt x="73" y="133"/>
                  <a:pt x="73" y="133"/>
                </a:cubicBezTo>
                <a:cubicBezTo>
                  <a:pt x="73" y="25"/>
                  <a:pt x="73" y="25"/>
                  <a:pt x="73" y="25"/>
                </a:cubicBezTo>
                <a:cubicBezTo>
                  <a:pt x="13" y="25"/>
                  <a:pt x="13" y="25"/>
                  <a:pt x="13" y="25"/>
                </a:cubicBezTo>
                <a:cubicBezTo>
                  <a:pt x="13" y="130"/>
                  <a:pt x="13" y="130"/>
                  <a:pt x="13" y="130"/>
                </a:cubicBezTo>
                <a:cubicBezTo>
                  <a:pt x="13" y="131"/>
                  <a:pt x="13" y="132"/>
                  <a:pt x="13" y="133"/>
                </a:cubicBezTo>
                <a:cubicBezTo>
                  <a:pt x="14" y="133"/>
                  <a:pt x="15" y="133"/>
                  <a:pt x="16" y="133"/>
                </a:cubicBezTo>
                <a:close/>
                <a:moveTo>
                  <a:pt x="146" y="130"/>
                </a:moveTo>
                <a:cubicBezTo>
                  <a:pt x="146" y="25"/>
                  <a:pt x="146" y="25"/>
                  <a:pt x="146" y="25"/>
                </a:cubicBezTo>
                <a:cubicBezTo>
                  <a:pt x="85" y="25"/>
                  <a:pt x="85" y="25"/>
                  <a:pt x="85" y="25"/>
                </a:cubicBezTo>
                <a:cubicBezTo>
                  <a:pt x="85" y="133"/>
                  <a:pt x="85" y="133"/>
                  <a:pt x="85" y="133"/>
                </a:cubicBezTo>
                <a:cubicBezTo>
                  <a:pt x="143" y="133"/>
                  <a:pt x="143" y="133"/>
                  <a:pt x="143" y="133"/>
                </a:cubicBezTo>
                <a:cubicBezTo>
                  <a:pt x="144" y="133"/>
                  <a:pt x="144" y="133"/>
                  <a:pt x="145" y="133"/>
                </a:cubicBezTo>
                <a:cubicBezTo>
                  <a:pt x="145" y="132"/>
                  <a:pt x="146" y="131"/>
                  <a:pt x="146" y="13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8" name="Freeform 198"/>
          <p:cNvSpPr>
            <a:spLocks noEditPoints="1"/>
          </p:cNvSpPr>
          <p:nvPr/>
        </p:nvSpPr>
        <p:spPr bwMode="auto">
          <a:xfrm>
            <a:off x="740541" y="3110602"/>
            <a:ext cx="99924" cy="137395"/>
          </a:xfrm>
          <a:custGeom>
            <a:avLst/>
            <a:gdLst>
              <a:gd name="T0" fmla="*/ 97 w 97"/>
              <a:gd name="T1" fmla="*/ 49 h 133"/>
              <a:gd name="T2" fmla="*/ 95 w 97"/>
              <a:gd name="T3" fmla="*/ 53 h 133"/>
              <a:gd name="T4" fmla="*/ 91 w 97"/>
              <a:gd name="T5" fmla="*/ 55 h 133"/>
              <a:gd name="T6" fmla="*/ 6 w 97"/>
              <a:gd name="T7" fmla="*/ 55 h 133"/>
              <a:gd name="T8" fmla="*/ 2 w 97"/>
              <a:gd name="T9" fmla="*/ 53 h 133"/>
              <a:gd name="T10" fmla="*/ 0 w 97"/>
              <a:gd name="T11" fmla="*/ 49 h 133"/>
              <a:gd name="T12" fmla="*/ 2 w 97"/>
              <a:gd name="T13" fmla="*/ 45 h 133"/>
              <a:gd name="T14" fmla="*/ 44 w 97"/>
              <a:gd name="T15" fmla="*/ 2 h 133"/>
              <a:gd name="T16" fmla="*/ 48 w 97"/>
              <a:gd name="T17" fmla="*/ 0 h 133"/>
              <a:gd name="T18" fmla="*/ 53 w 97"/>
              <a:gd name="T19" fmla="*/ 2 h 133"/>
              <a:gd name="T20" fmla="*/ 95 w 97"/>
              <a:gd name="T21" fmla="*/ 45 h 133"/>
              <a:gd name="T22" fmla="*/ 97 w 97"/>
              <a:gd name="T23" fmla="*/ 49 h 133"/>
              <a:gd name="T24" fmla="*/ 95 w 97"/>
              <a:gd name="T25" fmla="*/ 81 h 133"/>
              <a:gd name="T26" fmla="*/ 97 w 97"/>
              <a:gd name="T27" fmla="*/ 85 h 133"/>
              <a:gd name="T28" fmla="*/ 95 w 97"/>
              <a:gd name="T29" fmla="*/ 89 h 133"/>
              <a:gd name="T30" fmla="*/ 53 w 97"/>
              <a:gd name="T31" fmla="*/ 132 h 133"/>
              <a:gd name="T32" fmla="*/ 48 w 97"/>
              <a:gd name="T33" fmla="*/ 133 h 133"/>
              <a:gd name="T34" fmla="*/ 44 w 97"/>
              <a:gd name="T35" fmla="*/ 132 h 133"/>
              <a:gd name="T36" fmla="*/ 2 w 97"/>
              <a:gd name="T37" fmla="*/ 89 h 133"/>
              <a:gd name="T38" fmla="*/ 0 w 97"/>
              <a:gd name="T39" fmla="*/ 85 h 133"/>
              <a:gd name="T40" fmla="*/ 2 w 97"/>
              <a:gd name="T41" fmla="*/ 81 h 133"/>
              <a:gd name="T42" fmla="*/ 6 w 97"/>
              <a:gd name="T43" fmla="*/ 79 h 133"/>
              <a:gd name="T44" fmla="*/ 91 w 97"/>
              <a:gd name="T45" fmla="*/ 79 h 133"/>
              <a:gd name="T46" fmla="*/ 95 w 97"/>
              <a:gd name="T47" fmla="*/ 81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97" h="133">
                <a:moveTo>
                  <a:pt x="97" y="49"/>
                </a:moveTo>
                <a:cubicBezTo>
                  <a:pt x="97" y="50"/>
                  <a:pt x="96" y="52"/>
                  <a:pt x="95" y="53"/>
                </a:cubicBezTo>
                <a:cubicBezTo>
                  <a:pt x="94" y="54"/>
                  <a:pt x="92" y="55"/>
                  <a:pt x="91" y="55"/>
                </a:cubicBezTo>
                <a:cubicBezTo>
                  <a:pt x="6" y="55"/>
                  <a:pt x="6" y="55"/>
                  <a:pt x="6" y="55"/>
                </a:cubicBezTo>
                <a:cubicBezTo>
                  <a:pt x="4" y="55"/>
                  <a:pt x="3" y="54"/>
                  <a:pt x="2" y="53"/>
                </a:cubicBezTo>
                <a:cubicBezTo>
                  <a:pt x="1" y="52"/>
                  <a:pt x="0" y="50"/>
                  <a:pt x="0" y="49"/>
                </a:cubicBezTo>
                <a:cubicBezTo>
                  <a:pt x="0" y="47"/>
                  <a:pt x="1" y="46"/>
                  <a:pt x="2" y="45"/>
                </a:cubicBezTo>
                <a:cubicBezTo>
                  <a:pt x="44" y="2"/>
                  <a:pt x="44" y="2"/>
                  <a:pt x="44" y="2"/>
                </a:cubicBezTo>
                <a:cubicBezTo>
                  <a:pt x="45" y="1"/>
                  <a:pt x="47" y="0"/>
                  <a:pt x="48" y="0"/>
                </a:cubicBezTo>
                <a:cubicBezTo>
                  <a:pt x="50" y="0"/>
                  <a:pt x="51" y="1"/>
                  <a:pt x="53" y="2"/>
                </a:cubicBezTo>
                <a:cubicBezTo>
                  <a:pt x="95" y="45"/>
                  <a:pt x="95" y="45"/>
                  <a:pt x="95" y="45"/>
                </a:cubicBezTo>
                <a:cubicBezTo>
                  <a:pt x="96" y="46"/>
                  <a:pt x="97" y="47"/>
                  <a:pt x="97" y="49"/>
                </a:cubicBezTo>
                <a:close/>
                <a:moveTo>
                  <a:pt x="95" y="81"/>
                </a:moveTo>
                <a:cubicBezTo>
                  <a:pt x="96" y="82"/>
                  <a:pt x="97" y="83"/>
                  <a:pt x="97" y="85"/>
                </a:cubicBezTo>
                <a:cubicBezTo>
                  <a:pt x="97" y="87"/>
                  <a:pt x="96" y="88"/>
                  <a:pt x="95" y="89"/>
                </a:cubicBezTo>
                <a:cubicBezTo>
                  <a:pt x="53" y="132"/>
                  <a:pt x="53" y="132"/>
                  <a:pt x="53" y="132"/>
                </a:cubicBezTo>
                <a:cubicBezTo>
                  <a:pt x="51" y="133"/>
                  <a:pt x="50" y="133"/>
                  <a:pt x="48" y="133"/>
                </a:cubicBezTo>
                <a:cubicBezTo>
                  <a:pt x="47" y="133"/>
                  <a:pt x="45" y="133"/>
                  <a:pt x="44" y="132"/>
                </a:cubicBezTo>
                <a:cubicBezTo>
                  <a:pt x="2" y="89"/>
                  <a:pt x="2" y="89"/>
                  <a:pt x="2" y="89"/>
                </a:cubicBezTo>
                <a:cubicBezTo>
                  <a:pt x="1" y="88"/>
                  <a:pt x="0" y="87"/>
                  <a:pt x="0" y="85"/>
                </a:cubicBezTo>
                <a:cubicBezTo>
                  <a:pt x="0" y="83"/>
                  <a:pt x="1" y="82"/>
                  <a:pt x="2" y="81"/>
                </a:cubicBezTo>
                <a:cubicBezTo>
                  <a:pt x="3" y="80"/>
                  <a:pt x="4" y="79"/>
                  <a:pt x="6" y="79"/>
                </a:cubicBezTo>
                <a:cubicBezTo>
                  <a:pt x="91" y="79"/>
                  <a:pt x="91" y="79"/>
                  <a:pt x="91" y="79"/>
                </a:cubicBezTo>
                <a:cubicBezTo>
                  <a:pt x="92" y="79"/>
                  <a:pt x="94" y="80"/>
                  <a:pt x="95" y="8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9" name="Freeform 199"/>
          <p:cNvSpPr>
            <a:spLocks/>
          </p:cNvSpPr>
          <p:nvPr/>
        </p:nvSpPr>
        <p:spPr bwMode="auto">
          <a:xfrm>
            <a:off x="887304" y="3193352"/>
            <a:ext cx="99924" cy="54646"/>
          </a:xfrm>
          <a:custGeom>
            <a:avLst/>
            <a:gdLst>
              <a:gd name="T0" fmla="*/ 96 w 97"/>
              <a:gd name="T1" fmla="*/ 2 h 54"/>
              <a:gd name="T2" fmla="*/ 97 w 97"/>
              <a:gd name="T3" fmla="*/ 6 h 54"/>
              <a:gd name="T4" fmla="*/ 96 w 97"/>
              <a:gd name="T5" fmla="*/ 10 h 54"/>
              <a:gd name="T6" fmla="*/ 53 w 97"/>
              <a:gd name="T7" fmla="*/ 53 h 54"/>
              <a:gd name="T8" fmla="*/ 49 w 97"/>
              <a:gd name="T9" fmla="*/ 54 h 54"/>
              <a:gd name="T10" fmla="*/ 45 w 97"/>
              <a:gd name="T11" fmla="*/ 53 h 54"/>
              <a:gd name="T12" fmla="*/ 2 w 97"/>
              <a:gd name="T13" fmla="*/ 10 h 54"/>
              <a:gd name="T14" fmla="*/ 0 w 97"/>
              <a:gd name="T15" fmla="*/ 6 h 54"/>
              <a:gd name="T16" fmla="*/ 2 w 97"/>
              <a:gd name="T17" fmla="*/ 2 h 54"/>
              <a:gd name="T18" fmla="*/ 7 w 97"/>
              <a:gd name="T19" fmla="*/ 0 h 54"/>
              <a:gd name="T20" fmla="*/ 91 w 97"/>
              <a:gd name="T21" fmla="*/ 0 h 54"/>
              <a:gd name="T22" fmla="*/ 96 w 97"/>
              <a:gd name="T23" fmla="*/ 2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7" h="54">
                <a:moveTo>
                  <a:pt x="96" y="2"/>
                </a:moveTo>
                <a:cubicBezTo>
                  <a:pt x="97" y="3"/>
                  <a:pt x="97" y="4"/>
                  <a:pt x="97" y="6"/>
                </a:cubicBezTo>
                <a:cubicBezTo>
                  <a:pt x="97" y="8"/>
                  <a:pt x="97" y="9"/>
                  <a:pt x="96" y="10"/>
                </a:cubicBezTo>
                <a:cubicBezTo>
                  <a:pt x="53" y="53"/>
                  <a:pt x="53" y="53"/>
                  <a:pt x="53" y="53"/>
                </a:cubicBezTo>
                <a:cubicBezTo>
                  <a:pt x="52" y="54"/>
                  <a:pt x="51" y="54"/>
                  <a:pt x="49" y="54"/>
                </a:cubicBezTo>
                <a:cubicBezTo>
                  <a:pt x="47" y="54"/>
                  <a:pt x="46" y="54"/>
                  <a:pt x="45" y="53"/>
                </a:cubicBezTo>
                <a:cubicBezTo>
                  <a:pt x="2" y="10"/>
                  <a:pt x="2" y="10"/>
                  <a:pt x="2" y="10"/>
                </a:cubicBezTo>
                <a:cubicBezTo>
                  <a:pt x="1" y="9"/>
                  <a:pt x="0" y="8"/>
                  <a:pt x="0" y="6"/>
                </a:cubicBezTo>
                <a:cubicBezTo>
                  <a:pt x="0" y="4"/>
                  <a:pt x="1" y="3"/>
                  <a:pt x="2" y="2"/>
                </a:cubicBezTo>
                <a:cubicBezTo>
                  <a:pt x="3" y="1"/>
                  <a:pt x="5" y="0"/>
                  <a:pt x="7" y="0"/>
                </a:cubicBezTo>
                <a:cubicBezTo>
                  <a:pt x="91" y="0"/>
                  <a:pt x="91" y="0"/>
                  <a:pt x="91" y="0"/>
                </a:cubicBezTo>
                <a:cubicBezTo>
                  <a:pt x="93" y="0"/>
                  <a:pt x="94" y="1"/>
                  <a:pt x="96" y="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0" name="Freeform 200"/>
          <p:cNvSpPr>
            <a:spLocks/>
          </p:cNvSpPr>
          <p:nvPr/>
        </p:nvSpPr>
        <p:spPr bwMode="auto">
          <a:xfrm>
            <a:off x="1034067" y="3110601"/>
            <a:ext cx="99924" cy="57768"/>
          </a:xfrm>
          <a:custGeom>
            <a:avLst/>
            <a:gdLst>
              <a:gd name="T0" fmla="*/ 97 w 97"/>
              <a:gd name="T1" fmla="*/ 49 h 55"/>
              <a:gd name="T2" fmla="*/ 95 w 97"/>
              <a:gd name="T3" fmla="*/ 53 h 55"/>
              <a:gd name="T4" fmla="*/ 91 w 97"/>
              <a:gd name="T5" fmla="*/ 55 h 55"/>
              <a:gd name="T6" fmla="*/ 6 w 97"/>
              <a:gd name="T7" fmla="*/ 55 h 55"/>
              <a:gd name="T8" fmla="*/ 2 w 97"/>
              <a:gd name="T9" fmla="*/ 53 h 55"/>
              <a:gd name="T10" fmla="*/ 0 w 97"/>
              <a:gd name="T11" fmla="*/ 49 h 55"/>
              <a:gd name="T12" fmla="*/ 2 w 97"/>
              <a:gd name="T13" fmla="*/ 45 h 55"/>
              <a:gd name="T14" fmla="*/ 44 w 97"/>
              <a:gd name="T15" fmla="*/ 2 h 55"/>
              <a:gd name="T16" fmla="*/ 48 w 97"/>
              <a:gd name="T17" fmla="*/ 0 h 55"/>
              <a:gd name="T18" fmla="*/ 53 w 97"/>
              <a:gd name="T19" fmla="*/ 2 h 55"/>
              <a:gd name="T20" fmla="*/ 95 w 97"/>
              <a:gd name="T21" fmla="*/ 45 h 55"/>
              <a:gd name="T22" fmla="*/ 97 w 97"/>
              <a:gd name="T23" fmla="*/ 49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7" h="55">
                <a:moveTo>
                  <a:pt x="97" y="49"/>
                </a:moveTo>
                <a:cubicBezTo>
                  <a:pt x="97" y="50"/>
                  <a:pt x="96" y="52"/>
                  <a:pt x="95" y="53"/>
                </a:cubicBezTo>
                <a:cubicBezTo>
                  <a:pt x="94" y="54"/>
                  <a:pt x="92" y="55"/>
                  <a:pt x="91" y="55"/>
                </a:cubicBezTo>
                <a:cubicBezTo>
                  <a:pt x="6" y="55"/>
                  <a:pt x="6" y="55"/>
                  <a:pt x="6" y="55"/>
                </a:cubicBezTo>
                <a:cubicBezTo>
                  <a:pt x="4" y="55"/>
                  <a:pt x="3" y="54"/>
                  <a:pt x="2" y="53"/>
                </a:cubicBezTo>
                <a:cubicBezTo>
                  <a:pt x="1" y="52"/>
                  <a:pt x="0" y="50"/>
                  <a:pt x="0" y="49"/>
                </a:cubicBezTo>
                <a:cubicBezTo>
                  <a:pt x="0" y="47"/>
                  <a:pt x="1" y="46"/>
                  <a:pt x="2" y="45"/>
                </a:cubicBezTo>
                <a:cubicBezTo>
                  <a:pt x="44" y="2"/>
                  <a:pt x="44" y="2"/>
                  <a:pt x="44" y="2"/>
                </a:cubicBezTo>
                <a:cubicBezTo>
                  <a:pt x="45" y="1"/>
                  <a:pt x="47" y="0"/>
                  <a:pt x="48" y="0"/>
                </a:cubicBezTo>
                <a:cubicBezTo>
                  <a:pt x="50" y="0"/>
                  <a:pt x="52" y="1"/>
                  <a:pt x="53" y="2"/>
                </a:cubicBezTo>
                <a:cubicBezTo>
                  <a:pt x="95" y="45"/>
                  <a:pt x="95" y="45"/>
                  <a:pt x="95" y="45"/>
                </a:cubicBezTo>
                <a:cubicBezTo>
                  <a:pt x="96" y="46"/>
                  <a:pt x="97" y="47"/>
                  <a:pt x="97" y="4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1" name="Freeform 201"/>
          <p:cNvSpPr>
            <a:spLocks noEditPoints="1"/>
          </p:cNvSpPr>
          <p:nvPr/>
        </p:nvSpPr>
        <p:spPr bwMode="auto">
          <a:xfrm>
            <a:off x="1180829" y="3116848"/>
            <a:ext cx="174866" cy="138956"/>
          </a:xfrm>
          <a:custGeom>
            <a:avLst/>
            <a:gdLst>
              <a:gd name="T0" fmla="*/ 169 w 169"/>
              <a:gd name="T1" fmla="*/ 16 h 134"/>
              <a:gd name="T2" fmla="*/ 164 w 169"/>
              <a:gd name="T3" fmla="*/ 30 h 134"/>
              <a:gd name="T4" fmla="*/ 153 w 169"/>
              <a:gd name="T5" fmla="*/ 41 h 134"/>
              <a:gd name="T6" fmla="*/ 109 w 169"/>
              <a:gd name="T7" fmla="*/ 72 h 134"/>
              <a:gd name="T8" fmla="*/ 105 w 169"/>
              <a:gd name="T9" fmla="*/ 75 h 134"/>
              <a:gd name="T10" fmla="*/ 99 w 169"/>
              <a:gd name="T11" fmla="*/ 79 h 134"/>
              <a:gd name="T12" fmla="*/ 95 w 169"/>
              <a:gd name="T13" fmla="*/ 82 h 134"/>
              <a:gd name="T14" fmla="*/ 89 w 169"/>
              <a:gd name="T15" fmla="*/ 84 h 134"/>
              <a:gd name="T16" fmla="*/ 84 w 169"/>
              <a:gd name="T17" fmla="*/ 85 h 134"/>
              <a:gd name="T18" fmla="*/ 84 w 169"/>
              <a:gd name="T19" fmla="*/ 85 h 134"/>
              <a:gd name="T20" fmla="*/ 84 w 169"/>
              <a:gd name="T21" fmla="*/ 85 h 134"/>
              <a:gd name="T22" fmla="*/ 79 w 169"/>
              <a:gd name="T23" fmla="*/ 84 h 134"/>
              <a:gd name="T24" fmla="*/ 74 w 169"/>
              <a:gd name="T25" fmla="*/ 82 h 134"/>
              <a:gd name="T26" fmla="*/ 69 w 169"/>
              <a:gd name="T27" fmla="*/ 79 h 134"/>
              <a:gd name="T28" fmla="*/ 64 w 169"/>
              <a:gd name="T29" fmla="*/ 75 h 134"/>
              <a:gd name="T30" fmla="*/ 60 w 169"/>
              <a:gd name="T31" fmla="*/ 72 h 134"/>
              <a:gd name="T32" fmla="*/ 35 w 169"/>
              <a:gd name="T33" fmla="*/ 55 h 134"/>
              <a:gd name="T34" fmla="*/ 16 w 169"/>
              <a:gd name="T35" fmla="*/ 41 h 134"/>
              <a:gd name="T36" fmla="*/ 5 w 169"/>
              <a:gd name="T37" fmla="*/ 31 h 134"/>
              <a:gd name="T38" fmla="*/ 0 w 169"/>
              <a:gd name="T39" fmla="*/ 18 h 134"/>
              <a:gd name="T40" fmla="*/ 4 w 169"/>
              <a:gd name="T41" fmla="*/ 5 h 134"/>
              <a:gd name="T42" fmla="*/ 15 w 169"/>
              <a:gd name="T43" fmla="*/ 0 h 134"/>
              <a:gd name="T44" fmla="*/ 154 w 169"/>
              <a:gd name="T45" fmla="*/ 0 h 134"/>
              <a:gd name="T46" fmla="*/ 165 w 169"/>
              <a:gd name="T47" fmla="*/ 5 h 134"/>
              <a:gd name="T48" fmla="*/ 169 w 169"/>
              <a:gd name="T49" fmla="*/ 16 h 134"/>
              <a:gd name="T50" fmla="*/ 169 w 169"/>
              <a:gd name="T51" fmla="*/ 43 h 134"/>
              <a:gd name="T52" fmla="*/ 169 w 169"/>
              <a:gd name="T53" fmla="*/ 118 h 134"/>
              <a:gd name="T54" fmla="*/ 165 w 169"/>
              <a:gd name="T55" fmla="*/ 129 h 134"/>
              <a:gd name="T56" fmla="*/ 154 w 169"/>
              <a:gd name="T57" fmla="*/ 134 h 134"/>
              <a:gd name="T58" fmla="*/ 15 w 169"/>
              <a:gd name="T59" fmla="*/ 134 h 134"/>
              <a:gd name="T60" fmla="*/ 4 w 169"/>
              <a:gd name="T61" fmla="*/ 129 h 134"/>
              <a:gd name="T62" fmla="*/ 0 w 169"/>
              <a:gd name="T63" fmla="*/ 118 h 134"/>
              <a:gd name="T64" fmla="*/ 0 w 169"/>
              <a:gd name="T65" fmla="*/ 43 h 134"/>
              <a:gd name="T66" fmla="*/ 9 w 169"/>
              <a:gd name="T67" fmla="*/ 52 h 134"/>
              <a:gd name="T68" fmla="*/ 56 w 169"/>
              <a:gd name="T69" fmla="*/ 84 h 134"/>
              <a:gd name="T70" fmla="*/ 65 w 169"/>
              <a:gd name="T71" fmla="*/ 90 h 134"/>
              <a:gd name="T72" fmla="*/ 74 w 169"/>
              <a:gd name="T73" fmla="*/ 95 h 134"/>
              <a:gd name="T74" fmla="*/ 84 w 169"/>
              <a:gd name="T75" fmla="*/ 97 h 134"/>
              <a:gd name="T76" fmla="*/ 84 w 169"/>
              <a:gd name="T77" fmla="*/ 97 h 134"/>
              <a:gd name="T78" fmla="*/ 84 w 169"/>
              <a:gd name="T79" fmla="*/ 97 h 134"/>
              <a:gd name="T80" fmla="*/ 95 w 169"/>
              <a:gd name="T81" fmla="*/ 95 h 134"/>
              <a:gd name="T82" fmla="*/ 104 w 169"/>
              <a:gd name="T83" fmla="*/ 90 h 134"/>
              <a:gd name="T84" fmla="*/ 112 w 169"/>
              <a:gd name="T85" fmla="*/ 84 h 134"/>
              <a:gd name="T86" fmla="*/ 160 w 169"/>
              <a:gd name="T87" fmla="*/ 52 h 134"/>
              <a:gd name="T88" fmla="*/ 169 w 169"/>
              <a:gd name="T89" fmla="*/ 4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9" h="134">
                <a:moveTo>
                  <a:pt x="169" y="16"/>
                </a:moveTo>
                <a:cubicBezTo>
                  <a:pt x="169" y="21"/>
                  <a:pt x="167" y="25"/>
                  <a:pt x="164" y="30"/>
                </a:cubicBezTo>
                <a:cubicBezTo>
                  <a:pt x="161" y="34"/>
                  <a:pt x="157" y="38"/>
                  <a:pt x="153" y="41"/>
                </a:cubicBezTo>
                <a:cubicBezTo>
                  <a:pt x="129" y="58"/>
                  <a:pt x="114" y="68"/>
                  <a:pt x="109" y="72"/>
                </a:cubicBezTo>
                <a:cubicBezTo>
                  <a:pt x="108" y="73"/>
                  <a:pt x="107" y="74"/>
                  <a:pt x="105" y="75"/>
                </a:cubicBezTo>
                <a:cubicBezTo>
                  <a:pt x="103" y="77"/>
                  <a:pt x="101" y="78"/>
                  <a:pt x="99" y="79"/>
                </a:cubicBezTo>
                <a:cubicBezTo>
                  <a:pt x="98" y="80"/>
                  <a:pt x="96" y="81"/>
                  <a:pt x="95" y="82"/>
                </a:cubicBezTo>
                <a:cubicBezTo>
                  <a:pt x="93" y="83"/>
                  <a:pt x="91" y="84"/>
                  <a:pt x="89" y="84"/>
                </a:cubicBezTo>
                <a:cubicBezTo>
                  <a:pt x="87" y="85"/>
                  <a:pt x="86" y="85"/>
                  <a:pt x="84" y="85"/>
                </a:cubicBezTo>
                <a:cubicBezTo>
                  <a:pt x="84" y="85"/>
                  <a:pt x="84" y="85"/>
                  <a:pt x="84" y="85"/>
                </a:cubicBezTo>
                <a:cubicBezTo>
                  <a:pt x="84" y="85"/>
                  <a:pt x="84" y="85"/>
                  <a:pt x="84" y="85"/>
                </a:cubicBezTo>
                <a:cubicBezTo>
                  <a:pt x="83" y="85"/>
                  <a:pt x="81" y="85"/>
                  <a:pt x="79" y="84"/>
                </a:cubicBezTo>
                <a:cubicBezTo>
                  <a:pt x="78" y="84"/>
                  <a:pt x="76" y="83"/>
                  <a:pt x="74" y="82"/>
                </a:cubicBezTo>
                <a:cubicBezTo>
                  <a:pt x="72" y="81"/>
                  <a:pt x="70" y="80"/>
                  <a:pt x="69" y="79"/>
                </a:cubicBezTo>
                <a:cubicBezTo>
                  <a:pt x="68" y="78"/>
                  <a:pt x="66" y="77"/>
                  <a:pt x="64" y="75"/>
                </a:cubicBezTo>
                <a:cubicBezTo>
                  <a:pt x="62" y="74"/>
                  <a:pt x="61" y="73"/>
                  <a:pt x="60" y="72"/>
                </a:cubicBezTo>
                <a:cubicBezTo>
                  <a:pt x="54" y="68"/>
                  <a:pt x="46" y="62"/>
                  <a:pt x="35" y="55"/>
                </a:cubicBezTo>
                <a:cubicBezTo>
                  <a:pt x="24" y="47"/>
                  <a:pt x="18" y="43"/>
                  <a:pt x="16" y="41"/>
                </a:cubicBezTo>
                <a:cubicBezTo>
                  <a:pt x="12" y="39"/>
                  <a:pt x="8" y="35"/>
                  <a:pt x="5" y="31"/>
                </a:cubicBezTo>
                <a:cubicBezTo>
                  <a:pt x="1" y="26"/>
                  <a:pt x="0" y="22"/>
                  <a:pt x="0" y="18"/>
                </a:cubicBezTo>
                <a:cubicBezTo>
                  <a:pt x="0" y="13"/>
                  <a:pt x="1" y="9"/>
                  <a:pt x="4" y="5"/>
                </a:cubicBezTo>
                <a:cubicBezTo>
                  <a:pt x="6" y="2"/>
                  <a:pt x="10" y="0"/>
                  <a:pt x="15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58" y="0"/>
                  <a:pt x="162" y="2"/>
                  <a:pt x="165" y="5"/>
                </a:cubicBezTo>
                <a:cubicBezTo>
                  <a:pt x="168" y="8"/>
                  <a:pt x="169" y="11"/>
                  <a:pt x="169" y="16"/>
                </a:cubicBezTo>
                <a:close/>
                <a:moveTo>
                  <a:pt x="169" y="43"/>
                </a:moveTo>
                <a:cubicBezTo>
                  <a:pt x="169" y="118"/>
                  <a:pt x="169" y="118"/>
                  <a:pt x="169" y="118"/>
                </a:cubicBezTo>
                <a:cubicBezTo>
                  <a:pt x="169" y="123"/>
                  <a:pt x="168" y="126"/>
                  <a:pt x="165" y="129"/>
                </a:cubicBezTo>
                <a:cubicBezTo>
                  <a:pt x="162" y="132"/>
                  <a:pt x="158" y="134"/>
                  <a:pt x="154" y="134"/>
                </a:cubicBezTo>
                <a:cubicBezTo>
                  <a:pt x="15" y="134"/>
                  <a:pt x="15" y="134"/>
                  <a:pt x="15" y="134"/>
                </a:cubicBezTo>
                <a:cubicBezTo>
                  <a:pt x="11" y="134"/>
                  <a:pt x="7" y="132"/>
                  <a:pt x="4" y="129"/>
                </a:cubicBezTo>
                <a:cubicBezTo>
                  <a:pt x="1" y="126"/>
                  <a:pt x="0" y="123"/>
                  <a:pt x="0" y="118"/>
                </a:cubicBezTo>
                <a:cubicBezTo>
                  <a:pt x="0" y="43"/>
                  <a:pt x="0" y="43"/>
                  <a:pt x="0" y="43"/>
                </a:cubicBezTo>
                <a:cubicBezTo>
                  <a:pt x="2" y="46"/>
                  <a:pt x="6" y="49"/>
                  <a:pt x="9" y="52"/>
                </a:cubicBezTo>
                <a:cubicBezTo>
                  <a:pt x="32" y="67"/>
                  <a:pt x="48" y="78"/>
                  <a:pt x="56" y="84"/>
                </a:cubicBezTo>
                <a:cubicBezTo>
                  <a:pt x="60" y="87"/>
                  <a:pt x="63" y="89"/>
                  <a:pt x="65" y="90"/>
                </a:cubicBezTo>
                <a:cubicBezTo>
                  <a:pt x="67" y="92"/>
                  <a:pt x="70" y="93"/>
                  <a:pt x="74" y="95"/>
                </a:cubicBezTo>
                <a:cubicBezTo>
                  <a:pt x="78" y="96"/>
                  <a:pt x="81" y="97"/>
                  <a:pt x="84" y="97"/>
                </a:cubicBezTo>
                <a:cubicBezTo>
                  <a:pt x="84" y="97"/>
                  <a:pt x="84" y="97"/>
                  <a:pt x="84" y="97"/>
                </a:cubicBezTo>
                <a:cubicBezTo>
                  <a:pt x="84" y="97"/>
                  <a:pt x="84" y="97"/>
                  <a:pt x="84" y="97"/>
                </a:cubicBezTo>
                <a:cubicBezTo>
                  <a:pt x="88" y="97"/>
                  <a:pt x="91" y="96"/>
                  <a:pt x="95" y="95"/>
                </a:cubicBezTo>
                <a:cubicBezTo>
                  <a:pt x="99" y="93"/>
                  <a:pt x="102" y="92"/>
                  <a:pt x="104" y="90"/>
                </a:cubicBezTo>
                <a:cubicBezTo>
                  <a:pt x="106" y="89"/>
                  <a:pt x="109" y="87"/>
                  <a:pt x="112" y="84"/>
                </a:cubicBezTo>
                <a:cubicBezTo>
                  <a:pt x="123" y="76"/>
                  <a:pt x="139" y="66"/>
                  <a:pt x="160" y="52"/>
                </a:cubicBezTo>
                <a:cubicBezTo>
                  <a:pt x="163" y="49"/>
                  <a:pt x="166" y="46"/>
                  <a:pt x="169" y="4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202"/>
          <p:cNvSpPr>
            <a:spLocks noEditPoints="1"/>
          </p:cNvSpPr>
          <p:nvPr/>
        </p:nvSpPr>
        <p:spPr bwMode="auto">
          <a:xfrm>
            <a:off x="1402537" y="3107479"/>
            <a:ext cx="149885" cy="143640"/>
          </a:xfrm>
          <a:custGeom>
            <a:avLst/>
            <a:gdLst>
              <a:gd name="T0" fmla="*/ 35 w 145"/>
              <a:gd name="T1" fmla="*/ 16 h 139"/>
              <a:gd name="T2" fmla="*/ 30 w 145"/>
              <a:gd name="T3" fmla="*/ 28 h 139"/>
              <a:gd name="T4" fmla="*/ 17 w 145"/>
              <a:gd name="T5" fmla="*/ 33 h 139"/>
              <a:gd name="T6" fmla="*/ 17 w 145"/>
              <a:gd name="T7" fmla="*/ 33 h 139"/>
              <a:gd name="T8" fmla="*/ 4 w 145"/>
              <a:gd name="T9" fmla="*/ 28 h 139"/>
              <a:gd name="T10" fmla="*/ 0 w 145"/>
              <a:gd name="T11" fmla="*/ 16 h 139"/>
              <a:gd name="T12" fmla="*/ 5 w 145"/>
              <a:gd name="T13" fmla="*/ 5 h 139"/>
              <a:gd name="T14" fmla="*/ 17 w 145"/>
              <a:gd name="T15" fmla="*/ 0 h 139"/>
              <a:gd name="T16" fmla="*/ 30 w 145"/>
              <a:gd name="T17" fmla="*/ 5 h 139"/>
              <a:gd name="T18" fmla="*/ 35 w 145"/>
              <a:gd name="T19" fmla="*/ 16 h 139"/>
              <a:gd name="T20" fmla="*/ 33 w 145"/>
              <a:gd name="T21" fmla="*/ 45 h 139"/>
              <a:gd name="T22" fmla="*/ 33 w 145"/>
              <a:gd name="T23" fmla="*/ 139 h 139"/>
              <a:gd name="T24" fmla="*/ 2 w 145"/>
              <a:gd name="T25" fmla="*/ 139 h 139"/>
              <a:gd name="T26" fmla="*/ 2 w 145"/>
              <a:gd name="T27" fmla="*/ 45 h 139"/>
              <a:gd name="T28" fmla="*/ 33 w 145"/>
              <a:gd name="T29" fmla="*/ 45 h 139"/>
              <a:gd name="T30" fmla="*/ 145 w 145"/>
              <a:gd name="T31" fmla="*/ 85 h 139"/>
              <a:gd name="T32" fmla="*/ 145 w 145"/>
              <a:gd name="T33" fmla="*/ 139 h 139"/>
              <a:gd name="T34" fmla="*/ 114 w 145"/>
              <a:gd name="T35" fmla="*/ 139 h 139"/>
              <a:gd name="T36" fmla="*/ 114 w 145"/>
              <a:gd name="T37" fmla="*/ 89 h 139"/>
              <a:gd name="T38" fmla="*/ 110 w 145"/>
              <a:gd name="T39" fmla="*/ 73 h 139"/>
              <a:gd name="T40" fmla="*/ 98 w 145"/>
              <a:gd name="T41" fmla="*/ 68 h 139"/>
              <a:gd name="T42" fmla="*/ 88 w 145"/>
              <a:gd name="T43" fmla="*/ 71 h 139"/>
              <a:gd name="T44" fmla="*/ 82 w 145"/>
              <a:gd name="T45" fmla="*/ 79 h 139"/>
              <a:gd name="T46" fmla="*/ 81 w 145"/>
              <a:gd name="T47" fmla="*/ 87 h 139"/>
              <a:gd name="T48" fmla="*/ 81 w 145"/>
              <a:gd name="T49" fmla="*/ 139 h 139"/>
              <a:gd name="T50" fmla="*/ 50 w 145"/>
              <a:gd name="T51" fmla="*/ 139 h 139"/>
              <a:gd name="T52" fmla="*/ 50 w 145"/>
              <a:gd name="T53" fmla="*/ 78 h 139"/>
              <a:gd name="T54" fmla="*/ 50 w 145"/>
              <a:gd name="T55" fmla="*/ 50 h 139"/>
              <a:gd name="T56" fmla="*/ 50 w 145"/>
              <a:gd name="T57" fmla="*/ 45 h 139"/>
              <a:gd name="T58" fmla="*/ 81 w 145"/>
              <a:gd name="T59" fmla="*/ 45 h 139"/>
              <a:gd name="T60" fmla="*/ 81 w 145"/>
              <a:gd name="T61" fmla="*/ 59 h 139"/>
              <a:gd name="T62" fmla="*/ 81 w 145"/>
              <a:gd name="T63" fmla="*/ 59 h 139"/>
              <a:gd name="T64" fmla="*/ 85 w 145"/>
              <a:gd name="T65" fmla="*/ 54 h 139"/>
              <a:gd name="T66" fmla="*/ 90 w 145"/>
              <a:gd name="T67" fmla="*/ 49 h 139"/>
              <a:gd name="T68" fmla="*/ 98 w 145"/>
              <a:gd name="T69" fmla="*/ 45 h 139"/>
              <a:gd name="T70" fmla="*/ 109 w 145"/>
              <a:gd name="T71" fmla="*/ 43 h 139"/>
              <a:gd name="T72" fmla="*/ 135 w 145"/>
              <a:gd name="T73" fmla="*/ 54 h 139"/>
              <a:gd name="T74" fmla="*/ 145 w 145"/>
              <a:gd name="T75" fmla="*/ 85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5" h="139">
                <a:moveTo>
                  <a:pt x="35" y="16"/>
                </a:moveTo>
                <a:cubicBezTo>
                  <a:pt x="35" y="21"/>
                  <a:pt x="33" y="25"/>
                  <a:pt x="30" y="28"/>
                </a:cubicBezTo>
                <a:cubicBezTo>
                  <a:pt x="27" y="31"/>
                  <a:pt x="22" y="33"/>
                  <a:pt x="17" y="33"/>
                </a:cubicBezTo>
                <a:cubicBezTo>
                  <a:pt x="17" y="33"/>
                  <a:pt x="17" y="33"/>
                  <a:pt x="17" y="33"/>
                </a:cubicBezTo>
                <a:cubicBezTo>
                  <a:pt x="12" y="33"/>
                  <a:pt x="8" y="31"/>
                  <a:pt x="4" y="28"/>
                </a:cubicBezTo>
                <a:cubicBezTo>
                  <a:pt x="1" y="25"/>
                  <a:pt x="0" y="21"/>
                  <a:pt x="0" y="16"/>
                </a:cubicBezTo>
                <a:cubicBezTo>
                  <a:pt x="0" y="12"/>
                  <a:pt x="1" y="8"/>
                  <a:pt x="5" y="5"/>
                </a:cubicBezTo>
                <a:cubicBezTo>
                  <a:pt x="8" y="2"/>
                  <a:pt x="12" y="0"/>
                  <a:pt x="17" y="0"/>
                </a:cubicBezTo>
                <a:cubicBezTo>
                  <a:pt x="23" y="0"/>
                  <a:pt x="27" y="2"/>
                  <a:pt x="30" y="5"/>
                </a:cubicBezTo>
                <a:cubicBezTo>
                  <a:pt x="33" y="8"/>
                  <a:pt x="35" y="12"/>
                  <a:pt x="35" y="16"/>
                </a:cubicBezTo>
                <a:close/>
                <a:moveTo>
                  <a:pt x="33" y="45"/>
                </a:moveTo>
                <a:cubicBezTo>
                  <a:pt x="33" y="139"/>
                  <a:pt x="33" y="139"/>
                  <a:pt x="33" y="139"/>
                </a:cubicBezTo>
                <a:cubicBezTo>
                  <a:pt x="2" y="139"/>
                  <a:pt x="2" y="139"/>
                  <a:pt x="2" y="139"/>
                </a:cubicBezTo>
                <a:cubicBezTo>
                  <a:pt x="2" y="45"/>
                  <a:pt x="2" y="45"/>
                  <a:pt x="2" y="45"/>
                </a:cubicBezTo>
                <a:lnTo>
                  <a:pt x="33" y="45"/>
                </a:lnTo>
                <a:close/>
                <a:moveTo>
                  <a:pt x="145" y="85"/>
                </a:moveTo>
                <a:cubicBezTo>
                  <a:pt x="145" y="139"/>
                  <a:pt x="145" y="139"/>
                  <a:pt x="145" y="139"/>
                </a:cubicBezTo>
                <a:cubicBezTo>
                  <a:pt x="114" y="139"/>
                  <a:pt x="114" y="139"/>
                  <a:pt x="114" y="139"/>
                </a:cubicBezTo>
                <a:cubicBezTo>
                  <a:pt x="114" y="89"/>
                  <a:pt x="114" y="89"/>
                  <a:pt x="114" y="89"/>
                </a:cubicBezTo>
                <a:cubicBezTo>
                  <a:pt x="114" y="82"/>
                  <a:pt x="113" y="77"/>
                  <a:pt x="110" y="73"/>
                </a:cubicBezTo>
                <a:cubicBezTo>
                  <a:pt x="107" y="70"/>
                  <a:pt x="104" y="68"/>
                  <a:pt x="98" y="68"/>
                </a:cubicBezTo>
                <a:cubicBezTo>
                  <a:pt x="94" y="68"/>
                  <a:pt x="91" y="69"/>
                  <a:pt x="88" y="71"/>
                </a:cubicBezTo>
                <a:cubicBezTo>
                  <a:pt x="85" y="73"/>
                  <a:pt x="83" y="76"/>
                  <a:pt x="82" y="79"/>
                </a:cubicBezTo>
                <a:cubicBezTo>
                  <a:pt x="81" y="81"/>
                  <a:pt x="81" y="84"/>
                  <a:pt x="81" y="87"/>
                </a:cubicBezTo>
                <a:cubicBezTo>
                  <a:pt x="81" y="139"/>
                  <a:pt x="81" y="139"/>
                  <a:pt x="81" y="139"/>
                </a:cubicBezTo>
                <a:cubicBezTo>
                  <a:pt x="50" y="139"/>
                  <a:pt x="50" y="139"/>
                  <a:pt x="50" y="139"/>
                </a:cubicBezTo>
                <a:cubicBezTo>
                  <a:pt x="50" y="114"/>
                  <a:pt x="50" y="93"/>
                  <a:pt x="50" y="78"/>
                </a:cubicBezTo>
                <a:cubicBezTo>
                  <a:pt x="50" y="62"/>
                  <a:pt x="50" y="53"/>
                  <a:pt x="50" y="50"/>
                </a:cubicBezTo>
                <a:cubicBezTo>
                  <a:pt x="50" y="45"/>
                  <a:pt x="50" y="45"/>
                  <a:pt x="50" y="45"/>
                </a:cubicBezTo>
                <a:cubicBezTo>
                  <a:pt x="81" y="45"/>
                  <a:pt x="81" y="45"/>
                  <a:pt x="81" y="45"/>
                </a:cubicBezTo>
                <a:cubicBezTo>
                  <a:pt x="81" y="59"/>
                  <a:pt x="81" y="59"/>
                  <a:pt x="81" y="59"/>
                </a:cubicBezTo>
                <a:cubicBezTo>
                  <a:pt x="81" y="59"/>
                  <a:pt x="81" y="59"/>
                  <a:pt x="81" y="59"/>
                </a:cubicBezTo>
                <a:cubicBezTo>
                  <a:pt x="82" y="57"/>
                  <a:pt x="83" y="55"/>
                  <a:pt x="85" y="54"/>
                </a:cubicBezTo>
                <a:cubicBezTo>
                  <a:pt x="86" y="52"/>
                  <a:pt x="88" y="50"/>
                  <a:pt x="90" y="49"/>
                </a:cubicBezTo>
                <a:cubicBezTo>
                  <a:pt x="92" y="47"/>
                  <a:pt x="95" y="46"/>
                  <a:pt x="98" y="45"/>
                </a:cubicBezTo>
                <a:cubicBezTo>
                  <a:pt x="102" y="44"/>
                  <a:pt x="105" y="43"/>
                  <a:pt x="109" y="43"/>
                </a:cubicBezTo>
                <a:cubicBezTo>
                  <a:pt x="120" y="43"/>
                  <a:pt x="129" y="47"/>
                  <a:pt x="135" y="54"/>
                </a:cubicBezTo>
                <a:cubicBezTo>
                  <a:pt x="142" y="61"/>
                  <a:pt x="145" y="72"/>
                  <a:pt x="145" y="8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3" name="Freeform 203"/>
          <p:cNvSpPr>
            <a:spLocks/>
          </p:cNvSpPr>
          <p:nvPr/>
        </p:nvSpPr>
        <p:spPr bwMode="auto">
          <a:xfrm>
            <a:off x="1552422" y="3104357"/>
            <a:ext cx="149885" cy="151447"/>
          </a:xfrm>
          <a:custGeom>
            <a:avLst/>
            <a:gdLst>
              <a:gd name="T0" fmla="*/ 139 w 145"/>
              <a:gd name="T1" fmla="*/ 45 h 146"/>
              <a:gd name="T2" fmla="*/ 145 w 145"/>
              <a:gd name="T3" fmla="*/ 73 h 146"/>
              <a:gd name="T4" fmla="*/ 139 w 145"/>
              <a:gd name="T5" fmla="*/ 101 h 146"/>
              <a:gd name="T6" fmla="*/ 124 w 145"/>
              <a:gd name="T7" fmla="*/ 124 h 146"/>
              <a:gd name="T8" fmla="*/ 101 w 145"/>
              <a:gd name="T9" fmla="*/ 140 h 146"/>
              <a:gd name="T10" fmla="*/ 73 w 145"/>
              <a:gd name="T11" fmla="*/ 146 h 146"/>
              <a:gd name="T12" fmla="*/ 42 w 145"/>
              <a:gd name="T13" fmla="*/ 139 h 146"/>
              <a:gd name="T14" fmla="*/ 17 w 145"/>
              <a:gd name="T15" fmla="*/ 119 h 146"/>
              <a:gd name="T16" fmla="*/ 16 w 145"/>
              <a:gd name="T17" fmla="*/ 117 h 146"/>
              <a:gd name="T18" fmla="*/ 17 w 145"/>
              <a:gd name="T19" fmla="*/ 115 h 146"/>
              <a:gd name="T20" fmla="*/ 30 w 145"/>
              <a:gd name="T21" fmla="*/ 102 h 146"/>
              <a:gd name="T22" fmla="*/ 32 w 145"/>
              <a:gd name="T23" fmla="*/ 101 h 146"/>
              <a:gd name="T24" fmla="*/ 34 w 145"/>
              <a:gd name="T25" fmla="*/ 103 h 146"/>
              <a:gd name="T26" fmla="*/ 51 w 145"/>
              <a:gd name="T27" fmla="*/ 116 h 146"/>
              <a:gd name="T28" fmla="*/ 73 w 145"/>
              <a:gd name="T29" fmla="*/ 121 h 146"/>
              <a:gd name="T30" fmla="*/ 91 w 145"/>
              <a:gd name="T31" fmla="*/ 118 h 146"/>
              <a:gd name="T32" fmla="*/ 107 w 145"/>
              <a:gd name="T33" fmla="*/ 107 h 146"/>
              <a:gd name="T34" fmla="*/ 117 w 145"/>
              <a:gd name="T35" fmla="*/ 92 h 146"/>
              <a:gd name="T36" fmla="*/ 121 w 145"/>
              <a:gd name="T37" fmla="*/ 73 h 146"/>
              <a:gd name="T38" fmla="*/ 117 w 145"/>
              <a:gd name="T39" fmla="*/ 54 h 146"/>
              <a:gd name="T40" fmla="*/ 107 w 145"/>
              <a:gd name="T41" fmla="*/ 39 h 146"/>
              <a:gd name="T42" fmla="*/ 91 w 145"/>
              <a:gd name="T43" fmla="*/ 28 h 146"/>
              <a:gd name="T44" fmla="*/ 73 w 145"/>
              <a:gd name="T45" fmla="*/ 25 h 146"/>
              <a:gd name="T46" fmla="*/ 55 w 145"/>
              <a:gd name="T47" fmla="*/ 28 h 146"/>
              <a:gd name="T48" fmla="*/ 40 w 145"/>
              <a:gd name="T49" fmla="*/ 37 h 146"/>
              <a:gd name="T50" fmla="*/ 53 w 145"/>
              <a:gd name="T51" fmla="*/ 51 h 146"/>
              <a:gd name="T52" fmla="*/ 54 w 145"/>
              <a:gd name="T53" fmla="*/ 57 h 146"/>
              <a:gd name="T54" fmla="*/ 48 w 145"/>
              <a:gd name="T55" fmla="*/ 61 h 146"/>
              <a:gd name="T56" fmla="*/ 6 w 145"/>
              <a:gd name="T57" fmla="*/ 61 h 146"/>
              <a:gd name="T58" fmla="*/ 2 w 145"/>
              <a:gd name="T59" fmla="*/ 59 h 146"/>
              <a:gd name="T60" fmla="*/ 0 w 145"/>
              <a:gd name="T61" fmla="*/ 55 h 146"/>
              <a:gd name="T62" fmla="*/ 0 w 145"/>
              <a:gd name="T63" fmla="*/ 12 h 146"/>
              <a:gd name="T64" fmla="*/ 4 w 145"/>
              <a:gd name="T65" fmla="*/ 7 h 146"/>
              <a:gd name="T66" fmla="*/ 10 w 145"/>
              <a:gd name="T67" fmla="*/ 8 h 146"/>
              <a:gd name="T68" fmla="*/ 23 w 145"/>
              <a:gd name="T69" fmla="*/ 20 h 146"/>
              <a:gd name="T70" fmla="*/ 46 w 145"/>
              <a:gd name="T71" fmla="*/ 6 h 146"/>
              <a:gd name="T72" fmla="*/ 73 w 145"/>
              <a:gd name="T73" fmla="*/ 0 h 146"/>
              <a:gd name="T74" fmla="*/ 101 w 145"/>
              <a:gd name="T75" fmla="*/ 6 h 146"/>
              <a:gd name="T76" fmla="*/ 124 w 145"/>
              <a:gd name="T77" fmla="*/ 22 h 146"/>
              <a:gd name="T78" fmla="*/ 139 w 145"/>
              <a:gd name="T79" fmla="*/ 4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5" h="146">
                <a:moveTo>
                  <a:pt x="139" y="45"/>
                </a:moveTo>
                <a:cubicBezTo>
                  <a:pt x="143" y="54"/>
                  <a:pt x="145" y="63"/>
                  <a:pt x="145" y="73"/>
                </a:cubicBezTo>
                <a:cubicBezTo>
                  <a:pt x="145" y="83"/>
                  <a:pt x="143" y="92"/>
                  <a:pt x="139" y="101"/>
                </a:cubicBezTo>
                <a:cubicBezTo>
                  <a:pt x="136" y="110"/>
                  <a:pt x="130" y="118"/>
                  <a:pt x="124" y="124"/>
                </a:cubicBezTo>
                <a:cubicBezTo>
                  <a:pt x="117" y="131"/>
                  <a:pt x="110" y="136"/>
                  <a:pt x="101" y="140"/>
                </a:cubicBezTo>
                <a:cubicBezTo>
                  <a:pt x="92" y="144"/>
                  <a:pt x="82" y="146"/>
                  <a:pt x="73" y="146"/>
                </a:cubicBezTo>
                <a:cubicBezTo>
                  <a:pt x="62" y="146"/>
                  <a:pt x="51" y="143"/>
                  <a:pt x="42" y="139"/>
                </a:cubicBezTo>
                <a:cubicBezTo>
                  <a:pt x="32" y="134"/>
                  <a:pt x="24" y="128"/>
                  <a:pt x="17" y="119"/>
                </a:cubicBezTo>
                <a:cubicBezTo>
                  <a:pt x="16" y="119"/>
                  <a:pt x="16" y="118"/>
                  <a:pt x="16" y="117"/>
                </a:cubicBezTo>
                <a:cubicBezTo>
                  <a:pt x="16" y="116"/>
                  <a:pt x="16" y="116"/>
                  <a:pt x="17" y="115"/>
                </a:cubicBezTo>
                <a:cubicBezTo>
                  <a:pt x="30" y="102"/>
                  <a:pt x="30" y="102"/>
                  <a:pt x="30" y="102"/>
                </a:cubicBezTo>
                <a:cubicBezTo>
                  <a:pt x="30" y="102"/>
                  <a:pt x="31" y="101"/>
                  <a:pt x="32" y="101"/>
                </a:cubicBezTo>
                <a:cubicBezTo>
                  <a:pt x="33" y="102"/>
                  <a:pt x="34" y="102"/>
                  <a:pt x="34" y="103"/>
                </a:cubicBezTo>
                <a:cubicBezTo>
                  <a:pt x="39" y="109"/>
                  <a:pt x="45" y="113"/>
                  <a:pt x="51" y="116"/>
                </a:cubicBezTo>
                <a:cubicBezTo>
                  <a:pt x="58" y="120"/>
                  <a:pt x="65" y="121"/>
                  <a:pt x="73" y="121"/>
                </a:cubicBezTo>
                <a:cubicBezTo>
                  <a:pt x="79" y="121"/>
                  <a:pt x="85" y="120"/>
                  <a:pt x="91" y="118"/>
                </a:cubicBezTo>
                <a:cubicBezTo>
                  <a:pt x="97" y="115"/>
                  <a:pt x="102" y="112"/>
                  <a:pt x="107" y="107"/>
                </a:cubicBezTo>
                <a:cubicBezTo>
                  <a:pt x="111" y="103"/>
                  <a:pt x="115" y="98"/>
                  <a:pt x="117" y="92"/>
                </a:cubicBezTo>
                <a:cubicBezTo>
                  <a:pt x="120" y="86"/>
                  <a:pt x="121" y="79"/>
                  <a:pt x="121" y="73"/>
                </a:cubicBezTo>
                <a:cubicBezTo>
                  <a:pt x="121" y="66"/>
                  <a:pt x="120" y="60"/>
                  <a:pt x="117" y="54"/>
                </a:cubicBezTo>
                <a:cubicBezTo>
                  <a:pt x="115" y="48"/>
                  <a:pt x="111" y="43"/>
                  <a:pt x="107" y="39"/>
                </a:cubicBezTo>
                <a:cubicBezTo>
                  <a:pt x="102" y="34"/>
                  <a:pt x="97" y="31"/>
                  <a:pt x="91" y="28"/>
                </a:cubicBezTo>
                <a:cubicBezTo>
                  <a:pt x="85" y="26"/>
                  <a:pt x="79" y="25"/>
                  <a:pt x="73" y="25"/>
                </a:cubicBezTo>
                <a:cubicBezTo>
                  <a:pt x="66" y="25"/>
                  <a:pt x="60" y="26"/>
                  <a:pt x="55" y="28"/>
                </a:cubicBezTo>
                <a:cubicBezTo>
                  <a:pt x="49" y="30"/>
                  <a:pt x="44" y="33"/>
                  <a:pt x="40" y="37"/>
                </a:cubicBezTo>
                <a:cubicBezTo>
                  <a:pt x="53" y="51"/>
                  <a:pt x="53" y="51"/>
                  <a:pt x="53" y="51"/>
                </a:cubicBezTo>
                <a:cubicBezTo>
                  <a:pt x="55" y="52"/>
                  <a:pt x="55" y="55"/>
                  <a:pt x="54" y="57"/>
                </a:cubicBezTo>
                <a:cubicBezTo>
                  <a:pt x="53" y="60"/>
                  <a:pt x="51" y="61"/>
                  <a:pt x="48" y="61"/>
                </a:cubicBezTo>
                <a:cubicBezTo>
                  <a:pt x="6" y="61"/>
                  <a:pt x="6" y="61"/>
                  <a:pt x="6" y="61"/>
                </a:cubicBezTo>
                <a:cubicBezTo>
                  <a:pt x="4" y="61"/>
                  <a:pt x="3" y="60"/>
                  <a:pt x="2" y="59"/>
                </a:cubicBezTo>
                <a:cubicBezTo>
                  <a:pt x="1" y="58"/>
                  <a:pt x="0" y="56"/>
                  <a:pt x="0" y="55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0"/>
                  <a:pt x="1" y="8"/>
                  <a:pt x="4" y="7"/>
                </a:cubicBezTo>
                <a:cubicBezTo>
                  <a:pt x="6" y="6"/>
                  <a:pt x="8" y="6"/>
                  <a:pt x="10" y="8"/>
                </a:cubicBezTo>
                <a:cubicBezTo>
                  <a:pt x="23" y="20"/>
                  <a:pt x="23" y="20"/>
                  <a:pt x="23" y="20"/>
                </a:cubicBezTo>
                <a:cubicBezTo>
                  <a:pt x="29" y="14"/>
                  <a:pt x="37" y="9"/>
                  <a:pt x="46" y="6"/>
                </a:cubicBezTo>
                <a:cubicBezTo>
                  <a:pt x="54" y="2"/>
                  <a:pt x="63" y="0"/>
                  <a:pt x="73" y="0"/>
                </a:cubicBezTo>
                <a:cubicBezTo>
                  <a:pt x="82" y="0"/>
                  <a:pt x="92" y="2"/>
                  <a:pt x="101" y="6"/>
                </a:cubicBezTo>
                <a:cubicBezTo>
                  <a:pt x="110" y="10"/>
                  <a:pt x="117" y="15"/>
                  <a:pt x="124" y="22"/>
                </a:cubicBezTo>
                <a:cubicBezTo>
                  <a:pt x="130" y="28"/>
                  <a:pt x="136" y="36"/>
                  <a:pt x="139" y="4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4" name="Freeform 204"/>
          <p:cNvSpPr>
            <a:spLocks/>
          </p:cNvSpPr>
          <p:nvPr/>
        </p:nvSpPr>
        <p:spPr bwMode="auto">
          <a:xfrm>
            <a:off x="1753831" y="3096551"/>
            <a:ext cx="168621" cy="170182"/>
          </a:xfrm>
          <a:custGeom>
            <a:avLst/>
            <a:gdLst>
              <a:gd name="T0" fmla="*/ 160 w 163"/>
              <a:gd name="T1" fmla="*/ 150 h 164"/>
              <a:gd name="T2" fmla="*/ 141 w 163"/>
              <a:gd name="T3" fmla="*/ 164 h 164"/>
              <a:gd name="T4" fmla="*/ 98 w 163"/>
              <a:gd name="T5" fmla="*/ 126 h 164"/>
              <a:gd name="T6" fmla="*/ 99 w 163"/>
              <a:gd name="T7" fmla="*/ 108 h 164"/>
              <a:gd name="T8" fmla="*/ 63 w 163"/>
              <a:gd name="T9" fmla="*/ 96 h 164"/>
              <a:gd name="T10" fmla="*/ 56 w 163"/>
              <a:gd name="T11" fmla="*/ 96 h 164"/>
              <a:gd name="T12" fmla="*/ 59 w 163"/>
              <a:gd name="T13" fmla="*/ 98 h 164"/>
              <a:gd name="T14" fmla="*/ 61 w 163"/>
              <a:gd name="T15" fmla="*/ 101 h 164"/>
              <a:gd name="T16" fmla="*/ 62 w 163"/>
              <a:gd name="T17" fmla="*/ 103 h 164"/>
              <a:gd name="T18" fmla="*/ 59 w 163"/>
              <a:gd name="T19" fmla="*/ 112 h 164"/>
              <a:gd name="T20" fmla="*/ 56 w 163"/>
              <a:gd name="T21" fmla="*/ 115 h 164"/>
              <a:gd name="T22" fmla="*/ 52 w 163"/>
              <a:gd name="T23" fmla="*/ 118 h 164"/>
              <a:gd name="T24" fmla="*/ 47 w 163"/>
              <a:gd name="T25" fmla="*/ 120 h 164"/>
              <a:gd name="T26" fmla="*/ 2 w 163"/>
              <a:gd name="T27" fmla="*/ 78 h 164"/>
              <a:gd name="T28" fmla="*/ 0 w 163"/>
              <a:gd name="T29" fmla="*/ 69 h 164"/>
              <a:gd name="T30" fmla="*/ 2 w 163"/>
              <a:gd name="T31" fmla="*/ 65 h 164"/>
              <a:gd name="T32" fmla="*/ 6 w 163"/>
              <a:gd name="T33" fmla="*/ 62 h 164"/>
              <a:gd name="T34" fmla="*/ 14 w 163"/>
              <a:gd name="T35" fmla="*/ 57 h 164"/>
              <a:gd name="T36" fmla="*/ 17 w 163"/>
              <a:gd name="T37" fmla="*/ 58 h 164"/>
              <a:gd name="T38" fmla="*/ 20 w 163"/>
              <a:gd name="T39" fmla="*/ 60 h 164"/>
              <a:gd name="T40" fmla="*/ 22 w 163"/>
              <a:gd name="T41" fmla="*/ 62 h 164"/>
              <a:gd name="T42" fmla="*/ 22 w 163"/>
              <a:gd name="T43" fmla="*/ 60 h 164"/>
              <a:gd name="T44" fmla="*/ 56 w 163"/>
              <a:gd name="T45" fmla="*/ 24 h 164"/>
              <a:gd name="T46" fmla="*/ 63 w 163"/>
              <a:gd name="T47" fmla="*/ 24 h 164"/>
              <a:gd name="T48" fmla="*/ 60 w 163"/>
              <a:gd name="T49" fmla="*/ 21 h 164"/>
              <a:gd name="T50" fmla="*/ 58 w 163"/>
              <a:gd name="T51" fmla="*/ 19 h 164"/>
              <a:gd name="T52" fmla="*/ 57 w 163"/>
              <a:gd name="T53" fmla="*/ 16 h 164"/>
              <a:gd name="T54" fmla="*/ 60 w 163"/>
              <a:gd name="T55" fmla="*/ 8 h 164"/>
              <a:gd name="T56" fmla="*/ 63 w 163"/>
              <a:gd name="T57" fmla="*/ 4 h 164"/>
              <a:gd name="T58" fmla="*/ 67 w 163"/>
              <a:gd name="T59" fmla="*/ 1 h 164"/>
              <a:gd name="T60" fmla="*/ 72 w 163"/>
              <a:gd name="T61" fmla="*/ 0 h 164"/>
              <a:gd name="T62" fmla="*/ 117 w 163"/>
              <a:gd name="T63" fmla="*/ 41 h 164"/>
              <a:gd name="T64" fmla="*/ 119 w 163"/>
              <a:gd name="T65" fmla="*/ 50 h 164"/>
              <a:gd name="T66" fmla="*/ 116 w 163"/>
              <a:gd name="T67" fmla="*/ 54 h 164"/>
              <a:gd name="T68" fmla="*/ 113 w 163"/>
              <a:gd name="T69" fmla="*/ 58 h 164"/>
              <a:gd name="T70" fmla="*/ 105 w 163"/>
              <a:gd name="T71" fmla="*/ 62 h 164"/>
              <a:gd name="T72" fmla="*/ 102 w 163"/>
              <a:gd name="T73" fmla="*/ 61 h 164"/>
              <a:gd name="T74" fmla="*/ 99 w 163"/>
              <a:gd name="T75" fmla="*/ 60 h 164"/>
              <a:gd name="T76" fmla="*/ 97 w 163"/>
              <a:gd name="T77" fmla="*/ 58 h 164"/>
              <a:gd name="T78" fmla="*/ 97 w 163"/>
              <a:gd name="T79" fmla="*/ 60 h 164"/>
              <a:gd name="T80" fmla="*/ 84 w 163"/>
              <a:gd name="T81" fmla="*/ 75 h 164"/>
              <a:gd name="T82" fmla="*/ 117 w 163"/>
              <a:gd name="T83" fmla="*/ 95 h 164"/>
              <a:gd name="T84" fmla="*/ 160 w 163"/>
              <a:gd name="T85" fmla="*/ 133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63" h="164">
                <a:moveTo>
                  <a:pt x="163" y="141"/>
                </a:moveTo>
                <a:cubicBezTo>
                  <a:pt x="163" y="145"/>
                  <a:pt x="162" y="148"/>
                  <a:pt x="160" y="150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47" y="162"/>
                  <a:pt x="144" y="164"/>
                  <a:pt x="141" y="164"/>
                </a:cubicBezTo>
                <a:cubicBezTo>
                  <a:pt x="138" y="164"/>
                  <a:pt x="135" y="162"/>
                  <a:pt x="133" y="160"/>
                </a:cubicBezTo>
                <a:cubicBezTo>
                  <a:pt x="98" y="126"/>
                  <a:pt x="98" y="126"/>
                  <a:pt x="98" y="126"/>
                </a:cubicBezTo>
                <a:cubicBezTo>
                  <a:pt x="96" y="123"/>
                  <a:pt x="95" y="121"/>
                  <a:pt x="95" y="117"/>
                </a:cubicBezTo>
                <a:cubicBezTo>
                  <a:pt x="95" y="114"/>
                  <a:pt x="96" y="111"/>
                  <a:pt x="99" y="108"/>
                </a:cubicBezTo>
                <a:cubicBezTo>
                  <a:pt x="75" y="84"/>
                  <a:pt x="75" y="84"/>
                  <a:pt x="75" y="84"/>
                </a:cubicBezTo>
                <a:cubicBezTo>
                  <a:pt x="63" y="96"/>
                  <a:pt x="63" y="96"/>
                  <a:pt x="63" y="96"/>
                </a:cubicBezTo>
                <a:cubicBezTo>
                  <a:pt x="62" y="97"/>
                  <a:pt x="61" y="97"/>
                  <a:pt x="59" y="97"/>
                </a:cubicBezTo>
                <a:cubicBezTo>
                  <a:pt x="58" y="97"/>
                  <a:pt x="57" y="97"/>
                  <a:pt x="56" y="96"/>
                </a:cubicBezTo>
                <a:cubicBezTo>
                  <a:pt x="56" y="96"/>
                  <a:pt x="57" y="96"/>
                  <a:pt x="57" y="97"/>
                </a:cubicBezTo>
                <a:cubicBezTo>
                  <a:pt x="58" y="98"/>
                  <a:pt x="58" y="98"/>
                  <a:pt x="59" y="98"/>
                </a:cubicBezTo>
                <a:cubicBezTo>
                  <a:pt x="59" y="98"/>
                  <a:pt x="59" y="99"/>
                  <a:pt x="60" y="99"/>
                </a:cubicBezTo>
                <a:cubicBezTo>
                  <a:pt x="60" y="100"/>
                  <a:pt x="60" y="100"/>
                  <a:pt x="61" y="101"/>
                </a:cubicBezTo>
                <a:cubicBezTo>
                  <a:pt x="61" y="101"/>
                  <a:pt x="61" y="101"/>
                  <a:pt x="61" y="102"/>
                </a:cubicBezTo>
                <a:cubicBezTo>
                  <a:pt x="61" y="102"/>
                  <a:pt x="62" y="103"/>
                  <a:pt x="62" y="103"/>
                </a:cubicBezTo>
                <a:cubicBezTo>
                  <a:pt x="62" y="104"/>
                  <a:pt x="62" y="105"/>
                  <a:pt x="62" y="105"/>
                </a:cubicBezTo>
                <a:cubicBezTo>
                  <a:pt x="62" y="108"/>
                  <a:pt x="61" y="110"/>
                  <a:pt x="59" y="112"/>
                </a:cubicBezTo>
                <a:cubicBezTo>
                  <a:pt x="59" y="112"/>
                  <a:pt x="58" y="112"/>
                  <a:pt x="58" y="113"/>
                </a:cubicBezTo>
                <a:cubicBezTo>
                  <a:pt x="57" y="114"/>
                  <a:pt x="56" y="115"/>
                  <a:pt x="56" y="115"/>
                </a:cubicBezTo>
                <a:cubicBezTo>
                  <a:pt x="55" y="116"/>
                  <a:pt x="55" y="116"/>
                  <a:pt x="54" y="117"/>
                </a:cubicBezTo>
                <a:cubicBezTo>
                  <a:pt x="53" y="117"/>
                  <a:pt x="52" y="118"/>
                  <a:pt x="52" y="118"/>
                </a:cubicBezTo>
                <a:cubicBezTo>
                  <a:pt x="51" y="119"/>
                  <a:pt x="51" y="119"/>
                  <a:pt x="50" y="119"/>
                </a:cubicBezTo>
                <a:cubicBezTo>
                  <a:pt x="49" y="119"/>
                  <a:pt x="48" y="120"/>
                  <a:pt x="47" y="120"/>
                </a:cubicBezTo>
                <a:cubicBezTo>
                  <a:pt x="45" y="120"/>
                  <a:pt x="43" y="119"/>
                  <a:pt x="41" y="117"/>
                </a:cubicBezTo>
                <a:cubicBezTo>
                  <a:pt x="2" y="78"/>
                  <a:pt x="2" y="78"/>
                  <a:pt x="2" y="78"/>
                </a:cubicBezTo>
                <a:cubicBezTo>
                  <a:pt x="1" y="77"/>
                  <a:pt x="0" y="74"/>
                  <a:pt x="0" y="72"/>
                </a:cubicBezTo>
                <a:cubicBezTo>
                  <a:pt x="0" y="71"/>
                  <a:pt x="0" y="70"/>
                  <a:pt x="0" y="69"/>
                </a:cubicBezTo>
                <a:cubicBezTo>
                  <a:pt x="0" y="69"/>
                  <a:pt x="1" y="68"/>
                  <a:pt x="1" y="67"/>
                </a:cubicBezTo>
                <a:cubicBezTo>
                  <a:pt x="1" y="67"/>
                  <a:pt x="2" y="66"/>
                  <a:pt x="2" y="65"/>
                </a:cubicBezTo>
                <a:cubicBezTo>
                  <a:pt x="3" y="64"/>
                  <a:pt x="4" y="64"/>
                  <a:pt x="4" y="63"/>
                </a:cubicBezTo>
                <a:cubicBezTo>
                  <a:pt x="4" y="63"/>
                  <a:pt x="5" y="63"/>
                  <a:pt x="6" y="62"/>
                </a:cubicBezTo>
                <a:cubicBezTo>
                  <a:pt x="7" y="61"/>
                  <a:pt x="7" y="60"/>
                  <a:pt x="8" y="60"/>
                </a:cubicBezTo>
                <a:cubicBezTo>
                  <a:pt x="10" y="58"/>
                  <a:pt x="12" y="57"/>
                  <a:pt x="14" y="57"/>
                </a:cubicBezTo>
                <a:cubicBezTo>
                  <a:pt x="15" y="57"/>
                  <a:pt x="15" y="58"/>
                  <a:pt x="16" y="58"/>
                </a:cubicBezTo>
                <a:cubicBezTo>
                  <a:pt x="16" y="58"/>
                  <a:pt x="17" y="58"/>
                  <a:pt x="17" y="58"/>
                </a:cubicBezTo>
                <a:cubicBezTo>
                  <a:pt x="18" y="58"/>
                  <a:pt x="18" y="59"/>
                  <a:pt x="19" y="59"/>
                </a:cubicBezTo>
                <a:cubicBezTo>
                  <a:pt x="19" y="59"/>
                  <a:pt x="19" y="59"/>
                  <a:pt x="20" y="60"/>
                </a:cubicBezTo>
                <a:cubicBezTo>
                  <a:pt x="20" y="60"/>
                  <a:pt x="21" y="60"/>
                  <a:pt x="21" y="61"/>
                </a:cubicBezTo>
                <a:cubicBezTo>
                  <a:pt x="21" y="61"/>
                  <a:pt x="22" y="61"/>
                  <a:pt x="22" y="62"/>
                </a:cubicBezTo>
                <a:cubicBezTo>
                  <a:pt x="23" y="62"/>
                  <a:pt x="23" y="63"/>
                  <a:pt x="23" y="63"/>
                </a:cubicBezTo>
                <a:cubicBezTo>
                  <a:pt x="22" y="62"/>
                  <a:pt x="22" y="61"/>
                  <a:pt x="22" y="60"/>
                </a:cubicBezTo>
                <a:cubicBezTo>
                  <a:pt x="22" y="58"/>
                  <a:pt x="22" y="57"/>
                  <a:pt x="23" y="57"/>
                </a:cubicBezTo>
                <a:cubicBezTo>
                  <a:pt x="56" y="24"/>
                  <a:pt x="56" y="24"/>
                  <a:pt x="56" y="24"/>
                </a:cubicBezTo>
                <a:cubicBezTo>
                  <a:pt x="57" y="23"/>
                  <a:pt x="58" y="22"/>
                  <a:pt x="59" y="22"/>
                </a:cubicBezTo>
                <a:cubicBezTo>
                  <a:pt x="61" y="22"/>
                  <a:pt x="62" y="23"/>
                  <a:pt x="63" y="24"/>
                </a:cubicBezTo>
                <a:cubicBezTo>
                  <a:pt x="63" y="24"/>
                  <a:pt x="62" y="23"/>
                  <a:pt x="62" y="23"/>
                </a:cubicBezTo>
                <a:cubicBezTo>
                  <a:pt x="61" y="22"/>
                  <a:pt x="60" y="21"/>
                  <a:pt x="60" y="21"/>
                </a:cubicBezTo>
                <a:cubicBezTo>
                  <a:pt x="60" y="21"/>
                  <a:pt x="60" y="21"/>
                  <a:pt x="59" y="20"/>
                </a:cubicBezTo>
                <a:cubicBezTo>
                  <a:pt x="59" y="20"/>
                  <a:pt x="59" y="19"/>
                  <a:pt x="58" y="19"/>
                </a:cubicBezTo>
                <a:cubicBezTo>
                  <a:pt x="58" y="19"/>
                  <a:pt x="58" y="18"/>
                  <a:pt x="58" y="18"/>
                </a:cubicBezTo>
                <a:cubicBezTo>
                  <a:pt x="58" y="17"/>
                  <a:pt x="57" y="17"/>
                  <a:pt x="57" y="16"/>
                </a:cubicBezTo>
                <a:cubicBezTo>
                  <a:pt x="57" y="16"/>
                  <a:pt x="57" y="15"/>
                  <a:pt x="57" y="14"/>
                </a:cubicBezTo>
                <a:cubicBezTo>
                  <a:pt x="57" y="12"/>
                  <a:pt x="58" y="10"/>
                  <a:pt x="60" y="8"/>
                </a:cubicBezTo>
                <a:cubicBezTo>
                  <a:pt x="60" y="8"/>
                  <a:pt x="61" y="7"/>
                  <a:pt x="61" y="6"/>
                </a:cubicBezTo>
                <a:cubicBezTo>
                  <a:pt x="62" y="5"/>
                  <a:pt x="63" y="5"/>
                  <a:pt x="63" y="4"/>
                </a:cubicBezTo>
                <a:cubicBezTo>
                  <a:pt x="64" y="4"/>
                  <a:pt x="64" y="3"/>
                  <a:pt x="65" y="3"/>
                </a:cubicBezTo>
                <a:cubicBezTo>
                  <a:pt x="66" y="2"/>
                  <a:pt x="66" y="2"/>
                  <a:pt x="67" y="1"/>
                </a:cubicBezTo>
                <a:cubicBezTo>
                  <a:pt x="68" y="1"/>
                  <a:pt x="68" y="1"/>
                  <a:pt x="69" y="0"/>
                </a:cubicBezTo>
                <a:cubicBezTo>
                  <a:pt x="70" y="0"/>
                  <a:pt x="71" y="0"/>
                  <a:pt x="72" y="0"/>
                </a:cubicBezTo>
                <a:cubicBezTo>
                  <a:pt x="74" y="0"/>
                  <a:pt x="76" y="1"/>
                  <a:pt x="78" y="3"/>
                </a:cubicBezTo>
                <a:cubicBezTo>
                  <a:pt x="117" y="41"/>
                  <a:pt x="117" y="41"/>
                  <a:pt x="117" y="41"/>
                </a:cubicBezTo>
                <a:cubicBezTo>
                  <a:pt x="118" y="43"/>
                  <a:pt x="119" y="45"/>
                  <a:pt x="119" y="48"/>
                </a:cubicBezTo>
                <a:cubicBezTo>
                  <a:pt x="119" y="48"/>
                  <a:pt x="119" y="49"/>
                  <a:pt x="119" y="50"/>
                </a:cubicBezTo>
                <a:cubicBezTo>
                  <a:pt x="119" y="51"/>
                  <a:pt x="118" y="52"/>
                  <a:pt x="118" y="52"/>
                </a:cubicBezTo>
                <a:cubicBezTo>
                  <a:pt x="118" y="53"/>
                  <a:pt x="117" y="53"/>
                  <a:pt x="116" y="54"/>
                </a:cubicBezTo>
                <a:cubicBezTo>
                  <a:pt x="116" y="55"/>
                  <a:pt x="115" y="56"/>
                  <a:pt x="115" y="56"/>
                </a:cubicBezTo>
                <a:cubicBezTo>
                  <a:pt x="115" y="56"/>
                  <a:pt x="114" y="57"/>
                  <a:pt x="113" y="58"/>
                </a:cubicBezTo>
                <a:cubicBezTo>
                  <a:pt x="112" y="59"/>
                  <a:pt x="111" y="59"/>
                  <a:pt x="111" y="59"/>
                </a:cubicBezTo>
                <a:cubicBezTo>
                  <a:pt x="109" y="61"/>
                  <a:pt x="107" y="62"/>
                  <a:pt x="105" y="62"/>
                </a:cubicBezTo>
                <a:cubicBezTo>
                  <a:pt x="104" y="62"/>
                  <a:pt x="104" y="62"/>
                  <a:pt x="103" y="62"/>
                </a:cubicBezTo>
                <a:cubicBezTo>
                  <a:pt x="103" y="62"/>
                  <a:pt x="102" y="62"/>
                  <a:pt x="102" y="61"/>
                </a:cubicBezTo>
                <a:cubicBezTo>
                  <a:pt x="101" y="61"/>
                  <a:pt x="101" y="61"/>
                  <a:pt x="100" y="61"/>
                </a:cubicBezTo>
                <a:cubicBezTo>
                  <a:pt x="100" y="61"/>
                  <a:pt x="100" y="60"/>
                  <a:pt x="99" y="60"/>
                </a:cubicBezTo>
                <a:cubicBezTo>
                  <a:pt x="99" y="59"/>
                  <a:pt x="98" y="59"/>
                  <a:pt x="98" y="59"/>
                </a:cubicBezTo>
                <a:cubicBezTo>
                  <a:pt x="98" y="59"/>
                  <a:pt x="97" y="58"/>
                  <a:pt x="97" y="58"/>
                </a:cubicBezTo>
                <a:cubicBezTo>
                  <a:pt x="96" y="57"/>
                  <a:pt x="96" y="57"/>
                  <a:pt x="96" y="57"/>
                </a:cubicBezTo>
                <a:cubicBezTo>
                  <a:pt x="96" y="57"/>
                  <a:pt x="97" y="58"/>
                  <a:pt x="97" y="60"/>
                </a:cubicBezTo>
                <a:cubicBezTo>
                  <a:pt x="97" y="61"/>
                  <a:pt x="96" y="62"/>
                  <a:pt x="96" y="63"/>
                </a:cubicBezTo>
                <a:cubicBezTo>
                  <a:pt x="84" y="75"/>
                  <a:pt x="84" y="75"/>
                  <a:pt x="84" y="75"/>
                </a:cubicBezTo>
                <a:cubicBezTo>
                  <a:pt x="108" y="99"/>
                  <a:pt x="108" y="99"/>
                  <a:pt x="108" y="99"/>
                </a:cubicBezTo>
                <a:cubicBezTo>
                  <a:pt x="111" y="96"/>
                  <a:pt x="114" y="95"/>
                  <a:pt x="117" y="95"/>
                </a:cubicBezTo>
                <a:cubicBezTo>
                  <a:pt x="120" y="95"/>
                  <a:pt x="123" y="96"/>
                  <a:pt x="126" y="99"/>
                </a:cubicBezTo>
                <a:cubicBezTo>
                  <a:pt x="160" y="133"/>
                  <a:pt x="160" y="133"/>
                  <a:pt x="160" y="133"/>
                </a:cubicBezTo>
                <a:cubicBezTo>
                  <a:pt x="162" y="135"/>
                  <a:pt x="163" y="138"/>
                  <a:pt x="163" y="14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" name="Freeform 206"/>
          <p:cNvSpPr>
            <a:spLocks noEditPoints="1"/>
          </p:cNvSpPr>
          <p:nvPr/>
        </p:nvSpPr>
        <p:spPr bwMode="auto">
          <a:xfrm>
            <a:off x="1970851" y="3116849"/>
            <a:ext cx="176428" cy="138957"/>
          </a:xfrm>
          <a:custGeom>
            <a:avLst/>
            <a:gdLst>
              <a:gd name="T0" fmla="*/ 156 w 170"/>
              <a:gd name="T1" fmla="*/ 131 h 134"/>
              <a:gd name="T2" fmla="*/ 19 w 170"/>
              <a:gd name="T3" fmla="*/ 134 h 134"/>
              <a:gd name="T4" fmla="*/ 0 w 170"/>
              <a:gd name="T5" fmla="*/ 85 h 134"/>
              <a:gd name="T6" fmla="*/ 25 w 170"/>
              <a:gd name="T7" fmla="*/ 25 h 134"/>
              <a:gd name="T8" fmla="*/ 85 w 170"/>
              <a:gd name="T9" fmla="*/ 0 h 134"/>
              <a:gd name="T10" fmla="*/ 145 w 170"/>
              <a:gd name="T11" fmla="*/ 25 h 134"/>
              <a:gd name="T12" fmla="*/ 170 w 170"/>
              <a:gd name="T13" fmla="*/ 85 h 134"/>
              <a:gd name="T14" fmla="*/ 36 w 170"/>
              <a:gd name="T15" fmla="*/ 85 h 134"/>
              <a:gd name="T16" fmla="*/ 24 w 170"/>
              <a:gd name="T17" fmla="*/ 73 h 134"/>
              <a:gd name="T18" fmla="*/ 12 w 170"/>
              <a:gd name="T19" fmla="*/ 85 h 134"/>
              <a:gd name="T20" fmla="*/ 24 w 170"/>
              <a:gd name="T21" fmla="*/ 97 h 134"/>
              <a:gd name="T22" fmla="*/ 51 w 170"/>
              <a:gd name="T23" fmla="*/ 51 h 134"/>
              <a:gd name="T24" fmla="*/ 51 w 170"/>
              <a:gd name="T25" fmla="*/ 34 h 134"/>
              <a:gd name="T26" fmla="*/ 34 w 170"/>
              <a:gd name="T27" fmla="*/ 34 h 134"/>
              <a:gd name="T28" fmla="*/ 34 w 170"/>
              <a:gd name="T29" fmla="*/ 51 h 134"/>
              <a:gd name="T30" fmla="*/ 51 w 170"/>
              <a:gd name="T31" fmla="*/ 51 h 134"/>
              <a:gd name="T32" fmla="*/ 105 w 170"/>
              <a:gd name="T33" fmla="*/ 52 h 134"/>
              <a:gd name="T34" fmla="*/ 100 w 170"/>
              <a:gd name="T35" fmla="*/ 45 h 134"/>
              <a:gd name="T36" fmla="*/ 93 w 170"/>
              <a:gd name="T37" fmla="*/ 49 h 134"/>
              <a:gd name="T38" fmla="*/ 73 w 170"/>
              <a:gd name="T39" fmla="*/ 89 h 134"/>
              <a:gd name="T40" fmla="*/ 69 w 170"/>
              <a:gd name="T41" fmla="*/ 112 h 134"/>
              <a:gd name="T42" fmla="*/ 94 w 170"/>
              <a:gd name="T43" fmla="*/ 119 h 134"/>
              <a:gd name="T44" fmla="*/ 102 w 170"/>
              <a:gd name="T45" fmla="*/ 97 h 134"/>
              <a:gd name="T46" fmla="*/ 93 w 170"/>
              <a:gd name="T47" fmla="*/ 33 h 134"/>
              <a:gd name="T48" fmla="*/ 93 w 170"/>
              <a:gd name="T49" fmla="*/ 16 h 134"/>
              <a:gd name="T50" fmla="*/ 76 w 170"/>
              <a:gd name="T51" fmla="*/ 16 h 134"/>
              <a:gd name="T52" fmla="*/ 76 w 170"/>
              <a:gd name="T53" fmla="*/ 33 h 134"/>
              <a:gd name="T54" fmla="*/ 93 w 170"/>
              <a:gd name="T55" fmla="*/ 33 h 134"/>
              <a:gd name="T56" fmla="*/ 139 w 170"/>
              <a:gd name="T57" fmla="*/ 43 h 134"/>
              <a:gd name="T58" fmla="*/ 127 w 170"/>
              <a:gd name="T59" fmla="*/ 31 h 134"/>
              <a:gd name="T60" fmla="*/ 115 w 170"/>
              <a:gd name="T61" fmla="*/ 43 h 134"/>
              <a:gd name="T62" fmla="*/ 127 w 170"/>
              <a:gd name="T63" fmla="*/ 55 h 134"/>
              <a:gd name="T64" fmla="*/ 154 w 170"/>
              <a:gd name="T65" fmla="*/ 94 h 134"/>
              <a:gd name="T66" fmla="*/ 154 w 170"/>
              <a:gd name="T67" fmla="*/ 77 h 134"/>
              <a:gd name="T68" fmla="*/ 137 w 170"/>
              <a:gd name="T69" fmla="*/ 77 h 134"/>
              <a:gd name="T70" fmla="*/ 137 w 170"/>
              <a:gd name="T71" fmla="*/ 94 h 134"/>
              <a:gd name="T72" fmla="*/ 154 w 170"/>
              <a:gd name="T73" fmla="*/ 94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70" h="134">
                <a:moveTo>
                  <a:pt x="170" y="85"/>
                </a:moveTo>
                <a:cubicBezTo>
                  <a:pt x="170" y="102"/>
                  <a:pt x="165" y="117"/>
                  <a:pt x="156" y="131"/>
                </a:cubicBezTo>
                <a:cubicBezTo>
                  <a:pt x="155" y="133"/>
                  <a:pt x="153" y="134"/>
                  <a:pt x="151" y="134"/>
                </a:cubicBezTo>
                <a:cubicBezTo>
                  <a:pt x="19" y="134"/>
                  <a:pt x="19" y="134"/>
                  <a:pt x="19" y="134"/>
                </a:cubicBezTo>
                <a:cubicBezTo>
                  <a:pt x="16" y="134"/>
                  <a:pt x="15" y="133"/>
                  <a:pt x="13" y="131"/>
                </a:cubicBezTo>
                <a:cubicBezTo>
                  <a:pt x="5" y="117"/>
                  <a:pt x="0" y="102"/>
                  <a:pt x="0" y="85"/>
                </a:cubicBezTo>
                <a:cubicBezTo>
                  <a:pt x="0" y="74"/>
                  <a:pt x="2" y="63"/>
                  <a:pt x="7" y="52"/>
                </a:cubicBezTo>
                <a:cubicBezTo>
                  <a:pt x="11" y="42"/>
                  <a:pt x="17" y="33"/>
                  <a:pt x="25" y="25"/>
                </a:cubicBezTo>
                <a:cubicBezTo>
                  <a:pt x="32" y="18"/>
                  <a:pt x="41" y="12"/>
                  <a:pt x="52" y="7"/>
                </a:cubicBezTo>
                <a:cubicBezTo>
                  <a:pt x="62" y="3"/>
                  <a:pt x="73" y="0"/>
                  <a:pt x="85" y="0"/>
                </a:cubicBezTo>
                <a:cubicBezTo>
                  <a:pt x="96" y="0"/>
                  <a:pt x="107" y="3"/>
                  <a:pt x="118" y="7"/>
                </a:cubicBezTo>
                <a:cubicBezTo>
                  <a:pt x="128" y="12"/>
                  <a:pt x="137" y="18"/>
                  <a:pt x="145" y="25"/>
                </a:cubicBezTo>
                <a:cubicBezTo>
                  <a:pt x="152" y="33"/>
                  <a:pt x="158" y="42"/>
                  <a:pt x="163" y="52"/>
                </a:cubicBezTo>
                <a:cubicBezTo>
                  <a:pt x="167" y="63"/>
                  <a:pt x="170" y="74"/>
                  <a:pt x="170" y="85"/>
                </a:cubicBezTo>
                <a:close/>
                <a:moveTo>
                  <a:pt x="33" y="94"/>
                </a:moveTo>
                <a:cubicBezTo>
                  <a:pt x="35" y="91"/>
                  <a:pt x="36" y="88"/>
                  <a:pt x="36" y="85"/>
                </a:cubicBezTo>
                <a:cubicBezTo>
                  <a:pt x="36" y="82"/>
                  <a:pt x="35" y="79"/>
                  <a:pt x="33" y="77"/>
                </a:cubicBezTo>
                <a:cubicBezTo>
                  <a:pt x="30" y="74"/>
                  <a:pt x="28" y="73"/>
                  <a:pt x="24" y="73"/>
                </a:cubicBezTo>
                <a:cubicBezTo>
                  <a:pt x="21" y="73"/>
                  <a:pt x="18" y="74"/>
                  <a:pt x="16" y="77"/>
                </a:cubicBezTo>
                <a:cubicBezTo>
                  <a:pt x="13" y="79"/>
                  <a:pt x="12" y="82"/>
                  <a:pt x="12" y="85"/>
                </a:cubicBezTo>
                <a:cubicBezTo>
                  <a:pt x="12" y="88"/>
                  <a:pt x="13" y="91"/>
                  <a:pt x="16" y="94"/>
                </a:cubicBezTo>
                <a:cubicBezTo>
                  <a:pt x="18" y="96"/>
                  <a:pt x="21" y="97"/>
                  <a:pt x="24" y="97"/>
                </a:cubicBezTo>
                <a:cubicBezTo>
                  <a:pt x="28" y="97"/>
                  <a:pt x="30" y="96"/>
                  <a:pt x="33" y="94"/>
                </a:cubicBezTo>
                <a:close/>
                <a:moveTo>
                  <a:pt x="51" y="51"/>
                </a:moveTo>
                <a:cubicBezTo>
                  <a:pt x="53" y="49"/>
                  <a:pt x="55" y="46"/>
                  <a:pt x="55" y="43"/>
                </a:cubicBezTo>
                <a:cubicBezTo>
                  <a:pt x="55" y="39"/>
                  <a:pt x="53" y="37"/>
                  <a:pt x="51" y="34"/>
                </a:cubicBezTo>
                <a:cubicBezTo>
                  <a:pt x="49" y="32"/>
                  <a:pt x="46" y="31"/>
                  <a:pt x="42" y="31"/>
                </a:cubicBezTo>
                <a:cubicBezTo>
                  <a:pt x="39" y="31"/>
                  <a:pt x="36" y="32"/>
                  <a:pt x="34" y="34"/>
                </a:cubicBezTo>
                <a:cubicBezTo>
                  <a:pt x="32" y="37"/>
                  <a:pt x="30" y="39"/>
                  <a:pt x="30" y="43"/>
                </a:cubicBezTo>
                <a:cubicBezTo>
                  <a:pt x="30" y="46"/>
                  <a:pt x="32" y="49"/>
                  <a:pt x="34" y="51"/>
                </a:cubicBezTo>
                <a:cubicBezTo>
                  <a:pt x="36" y="54"/>
                  <a:pt x="39" y="55"/>
                  <a:pt x="42" y="55"/>
                </a:cubicBezTo>
                <a:cubicBezTo>
                  <a:pt x="46" y="55"/>
                  <a:pt x="49" y="54"/>
                  <a:pt x="51" y="51"/>
                </a:cubicBezTo>
                <a:close/>
                <a:moveTo>
                  <a:pt x="95" y="88"/>
                </a:moveTo>
                <a:cubicBezTo>
                  <a:pt x="105" y="52"/>
                  <a:pt x="105" y="52"/>
                  <a:pt x="105" y="52"/>
                </a:cubicBezTo>
                <a:cubicBezTo>
                  <a:pt x="105" y="51"/>
                  <a:pt x="105" y="49"/>
                  <a:pt x="104" y="48"/>
                </a:cubicBezTo>
                <a:cubicBezTo>
                  <a:pt x="103" y="46"/>
                  <a:pt x="102" y="45"/>
                  <a:pt x="100" y="45"/>
                </a:cubicBezTo>
                <a:cubicBezTo>
                  <a:pt x="99" y="44"/>
                  <a:pt x="97" y="45"/>
                  <a:pt x="96" y="45"/>
                </a:cubicBezTo>
                <a:cubicBezTo>
                  <a:pt x="94" y="46"/>
                  <a:pt x="93" y="47"/>
                  <a:pt x="93" y="49"/>
                </a:cubicBezTo>
                <a:cubicBezTo>
                  <a:pt x="83" y="85"/>
                  <a:pt x="83" y="85"/>
                  <a:pt x="83" y="85"/>
                </a:cubicBezTo>
                <a:cubicBezTo>
                  <a:pt x="80" y="86"/>
                  <a:pt x="76" y="87"/>
                  <a:pt x="73" y="89"/>
                </a:cubicBezTo>
                <a:cubicBezTo>
                  <a:pt x="70" y="92"/>
                  <a:pt x="68" y="95"/>
                  <a:pt x="67" y="99"/>
                </a:cubicBezTo>
                <a:cubicBezTo>
                  <a:pt x="66" y="104"/>
                  <a:pt x="67" y="108"/>
                  <a:pt x="69" y="112"/>
                </a:cubicBezTo>
                <a:cubicBezTo>
                  <a:pt x="72" y="117"/>
                  <a:pt x="75" y="120"/>
                  <a:pt x="80" y="121"/>
                </a:cubicBezTo>
                <a:cubicBezTo>
                  <a:pt x="85" y="122"/>
                  <a:pt x="90" y="122"/>
                  <a:pt x="94" y="119"/>
                </a:cubicBezTo>
                <a:cubicBezTo>
                  <a:pt x="98" y="116"/>
                  <a:pt x="101" y="113"/>
                  <a:pt x="102" y="108"/>
                </a:cubicBezTo>
                <a:cubicBezTo>
                  <a:pt x="103" y="104"/>
                  <a:pt x="103" y="100"/>
                  <a:pt x="102" y="97"/>
                </a:cubicBezTo>
                <a:cubicBezTo>
                  <a:pt x="100" y="93"/>
                  <a:pt x="98" y="90"/>
                  <a:pt x="95" y="88"/>
                </a:cubicBezTo>
                <a:close/>
                <a:moveTo>
                  <a:pt x="93" y="33"/>
                </a:moveTo>
                <a:cubicBezTo>
                  <a:pt x="96" y="31"/>
                  <a:pt x="97" y="28"/>
                  <a:pt x="97" y="25"/>
                </a:cubicBezTo>
                <a:cubicBezTo>
                  <a:pt x="97" y="21"/>
                  <a:pt x="96" y="18"/>
                  <a:pt x="93" y="16"/>
                </a:cubicBezTo>
                <a:cubicBezTo>
                  <a:pt x="91" y="14"/>
                  <a:pt x="88" y="13"/>
                  <a:pt x="85" y="13"/>
                </a:cubicBezTo>
                <a:cubicBezTo>
                  <a:pt x="81" y="13"/>
                  <a:pt x="79" y="14"/>
                  <a:pt x="76" y="16"/>
                </a:cubicBezTo>
                <a:cubicBezTo>
                  <a:pt x="74" y="18"/>
                  <a:pt x="73" y="21"/>
                  <a:pt x="73" y="25"/>
                </a:cubicBezTo>
                <a:cubicBezTo>
                  <a:pt x="73" y="28"/>
                  <a:pt x="74" y="31"/>
                  <a:pt x="76" y="33"/>
                </a:cubicBezTo>
                <a:cubicBezTo>
                  <a:pt x="79" y="36"/>
                  <a:pt x="81" y="37"/>
                  <a:pt x="85" y="37"/>
                </a:cubicBezTo>
                <a:cubicBezTo>
                  <a:pt x="88" y="37"/>
                  <a:pt x="91" y="36"/>
                  <a:pt x="93" y="33"/>
                </a:cubicBezTo>
                <a:close/>
                <a:moveTo>
                  <a:pt x="136" y="51"/>
                </a:moveTo>
                <a:cubicBezTo>
                  <a:pt x="138" y="49"/>
                  <a:pt x="139" y="46"/>
                  <a:pt x="139" y="43"/>
                </a:cubicBezTo>
                <a:cubicBezTo>
                  <a:pt x="139" y="39"/>
                  <a:pt x="138" y="37"/>
                  <a:pt x="136" y="34"/>
                </a:cubicBezTo>
                <a:cubicBezTo>
                  <a:pt x="133" y="32"/>
                  <a:pt x="131" y="31"/>
                  <a:pt x="127" y="31"/>
                </a:cubicBezTo>
                <a:cubicBezTo>
                  <a:pt x="124" y="31"/>
                  <a:pt x="121" y="32"/>
                  <a:pt x="119" y="34"/>
                </a:cubicBezTo>
                <a:cubicBezTo>
                  <a:pt x="116" y="37"/>
                  <a:pt x="115" y="39"/>
                  <a:pt x="115" y="43"/>
                </a:cubicBezTo>
                <a:cubicBezTo>
                  <a:pt x="115" y="46"/>
                  <a:pt x="116" y="49"/>
                  <a:pt x="119" y="51"/>
                </a:cubicBezTo>
                <a:cubicBezTo>
                  <a:pt x="121" y="54"/>
                  <a:pt x="124" y="55"/>
                  <a:pt x="127" y="55"/>
                </a:cubicBezTo>
                <a:cubicBezTo>
                  <a:pt x="131" y="55"/>
                  <a:pt x="133" y="54"/>
                  <a:pt x="136" y="51"/>
                </a:cubicBezTo>
                <a:close/>
                <a:moveTo>
                  <a:pt x="154" y="94"/>
                </a:moveTo>
                <a:cubicBezTo>
                  <a:pt x="156" y="91"/>
                  <a:pt x="157" y="88"/>
                  <a:pt x="157" y="85"/>
                </a:cubicBezTo>
                <a:cubicBezTo>
                  <a:pt x="157" y="82"/>
                  <a:pt x="156" y="79"/>
                  <a:pt x="154" y="77"/>
                </a:cubicBezTo>
                <a:cubicBezTo>
                  <a:pt x="152" y="74"/>
                  <a:pt x="149" y="73"/>
                  <a:pt x="145" y="73"/>
                </a:cubicBezTo>
                <a:cubicBezTo>
                  <a:pt x="142" y="73"/>
                  <a:pt x="139" y="74"/>
                  <a:pt x="137" y="77"/>
                </a:cubicBezTo>
                <a:cubicBezTo>
                  <a:pt x="134" y="79"/>
                  <a:pt x="133" y="82"/>
                  <a:pt x="133" y="85"/>
                </a:cubicBezTo>
                <a:cubicBezTo>
                  <a:pt x="133" y="88"/>
                  <a:pt x="134" y="91"/>
                  <a:pt x="137" y="94"/>
                </a:cubicBezTo>
                <a:cubicBezTo>
                  <a:pt x="139" y="96"/>
                  <a:pt x="142" y="97"/>
                  <a:pt x="145" y="97"/>
                </a:cubicBezTo>
                <a:cubicBezTo>
                  <a:pt x="149" y="97"/>
                  <a:pt x="152" y="96"/>
                  <a:pt x="154" y="9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6" name="Freeform 207"/>
          <p:cNvSpPr>
            <a:spLocks noEditPoints="1"/>
          </p:cNvSpPr>
          <p:nvPr/>
        </p:nvSpPr>
        <p:spPr bwMode="auto">
          <a:xfrm>
            <a:off x="2192556" y="3116849"/>
            <a:ext cx="174866" cy="151447"/>
          </a:xfrm>
          <a:custGeom>
            <a:avLst/>
            <a:gdLst>
              <a:gd name="T0" fmla="*/ 158 w 170"/>
              <a:gd name="T1" fmla="*/ 31 h 146"/>
              <a:gd name="T2" fmla="*/ 170 w 170"/>
              <a:gd name="T3" fmla="*/ 61 h 146"/>
              <a:gd name="T4" fmla="*/ 158 w 170"/>
              <a:gd name="T5" fmla="*/ 91 h 146"/>
              <a:gd name="T6" fmla="*/ 128 w 170"/>
              <a:gd name="T7" fmla="*/ 113 h 146"/>
              <a:gd name="T8" fmla="*/ 85 w 170"/>
              <a:gd name="T9" fmla="*/ 121 h 146"/>
              <a:gd name="T10" fmla="*/ 71 w 170"/>
              <a:gd name="T11" fmla="*/ 121 h 146"/>
              <a:gd name="T12" fmla="*/ 28 w 170"/>
              <a:gd name="T13" fmla="*/ 144 h 146"/>
              <a:gd name="T14" fmla="*/ 17 w 170"/>
              <a:gd name="T15" fmla="*/ 146 h 146"/>
              <a:gd name="T16" fmla="*/ 17 w 170"/>
              <a:gd name="T17" fmla="*/ 146 h 146"/>
              <a:gd name="T18" fmla="*/ 14 w 170"/>
              <a:gd name="T19" fmla="*/ 145 h 146"/>
              <a:gd name="T20" fmla="*/ 12 w 170"/>
              <a:gd name="T21" fmla="*/ 142 h 146"/>
              <a:gd name="T22" fmla="*/ 12 w 170"/>
              <a:gd name="T23" fmla="*/ 142 h 146"/>
              <a:gd name="T24" fmla="*/ 12 w 170"/>
              <a:gd name="T25" fmla="*/ 141 h 146"/>
              <a:gd name="T26" fmla="*/ 13 w 170"/>
              <a:gd name="T27" fmla="*/ 140 h 146"/>
              <a:gd name="T28" fmla="*/ 13 w 170"/>
              <a:gd name="T29" fmla="*/ 139 h 146"/>
              <a:gd name="T30" fmla="*/ 14 w 170"/>
              <a:gd name="T31" fmla="*/ 138 h 146"/>
              <a:gd name="T32" fmla="*/ 14 w 170"/>
              <a:gd name="T33" fmla="*/ 137 h 146"/>
              <a:gd name="T34" fmla="*/ 15 w 170"/>
              <a:gd name="T35" fmla="*/ 136 h 146"/>
              <a:gd name="T36" fmla="*/ 18 w 170"/>
              <a:gd name="T37" fmla="*/ 133 h 146"/>
              <a:gd name="T38" fmla="*/ 21 w 170"/>
              <a:gd name="T39" fmla="*/ 130 h 146"/>
              <a:gd name="T40" fmla="*/ 24 w 170"/>
              <a:gd name="T41" fmla="*/ 126 h 146"/>
              <a:gd name="T42" fmla="*/ 27 w 170"/>
              <a:gd name="T43" fmla="*/ 121 h 146"/>
              <a:gd name="T44" fmla="*/ 30 w 170"/>
              <a:gd name="T45" fmla="*/ 115 h 146"/>
              <a:gd name="T46" fmla="*/ 32 w 170"/>
              <a:gd name="T47" fmla="*/ 108 h 146"/>
              <a:gd name="T48" fmla="*/ 9 w 170"/>
              <a:gd name="T49" fmla="*/ 88 h 146"/>
              <a:gd name="T50" fmla="*/ 0 w 170"/>
              <a:gd name="T51" fmla="*/ 61 h 146"/>
              <a:gd name="T52" fmla="*/ 12 w 170"/>
              <a:gd name="T53" fmla="*/ 31 h 146"/>
              <a:gd name="T54" fmla="*/ 42 w 170"/>
              <a:gd name="T55" fmla="*/ 9 h 146"/>
              <a:gd name="T56" fmla="*/ 85 w 170"/>
              <a:gd name="T57" fmla="*/ 0 h 146"/>
              <a:gd name="T58" fmla="*/ 128 w 170"/>
              <a:gd name="T59" fmla="*/ 9 h 146"/>
              <a:gd name="T60" fmla="*/ 158 w 170"/>
              <a:gd name="T61" fmla="*/ 31 h 146"/>
              <a:gd name="T62" fmla="*/ 121 w 170"/>
              <a:gd name="T63" fmla="*/ 19 h 146"/>
              <a:gd name="T64" fmla="*/ 85 w 170"/>
              <a:gd name="T65" fmla="*/ 13 h 146"/>
              <a:gd name="T66" fmla="*/ 49 w 170"/>
              <a:gd name="T67" fmla="*/ 19 h 146"/>
              <a:gd name="T68" fmla="*/ 22 w 170"/>
              <a:gd name="T69" fmla="*/ 37 h 146"/>
              <a:gd name="T70" fmla="*/ 12 w 170"/>
              <a:gd name="T71" fmla="*/ 61 h 146"/>
              <a:gd name="T72" fmla="*/ 19 w 170"/>
              <a:gd name="T73" fmla="*/ 81 h 146"/>
              <a:gd name="T74" fmla="*/ 38 w 170"/>
              <a:gd name="T75" fmla="*/ 98 h 146"/>
              <a:gd name="T76" fmla="*/ 46 w 170"/>
              <a:gd name="T77" fmla="*/ 102 h 146"/>
              <a:gd name="T78" fmla="*/ 44 w 170"/>
              <a:gd name="T79" fmla="*/ 112 h 146"/>
              <a:gd name="T80" fmla="*/ 37 w 170"/>
              <a:gd name="T81" fmla="*/ 128 h 146"/>
              <a:gd name="T82" fmla="*/ 63 w 170"/>
              <a:gd name="T83" fmla="*/ 112 h 146"/>
              <a:gd name="T84" fmla="*/ 67 w 170"/>
              <a:gd name="T85" fmla="*/ 108 h 146"/>
              <a:gd name="T86" fmla="*/ 73 w 170"/>
              <a:gd name="T87" fmla="*/ 109 h 146"/>
              <a:gd name="T88" fmla="*/ 85 w 170"/>
              <a:gd name="T89" fmla="*/ 109 h 146"/>
              <a:gd name="T90" fmla="*/ 121 w 170"/>
              <a:gd name="T91" fmla="*/ 103 h 146"/>
              <a:gd name="T92" fmla="*/ 148 w 170"/>
              <a:gd name="T93" fmla="*/ 85 h 146"/>
              <a:gd name="T94" fmla="*/ 158 w 170"/>
              <a:gd name="T95" fmla="*/ 61 h 146"/>
              <a:gd name="T96" fmla="*/ 148 w 170"/>
              <a:gd name="T97" fmla="*/ 37 h 146"/>
              <a:gd name="T98" fmla="*/ 121 w 170"/>
              <a:gd name="T99" fmla="*/ 1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70" h="146">
                <a:moveTo>
                  <a:pt x="158" y="31"/>
                </a:moveTo>
                <a:cubicBezTo>
                  <a:pt x="166" y="40"/>
                  <a:pt x="170" y="50"/>
                  <a:pt x="170" y="61"/>
                </a:cubicBezTo>
                <a:cubicBezTo>
                  <a:pt x="170" y="72"/>
                  <a:pt x="166" y="82"/>
                  <a:pt x="158" y="91"/>
                </a:cubicBezTo>
                <a:cubicBezTo>
                  <a:pt x="151" y="101"/>
                  <a:pt x="140" y="108"/>
                  <a:pt x="128" y="113"/>
                </a:cubicBezTo>
                <a:cubicBezTo>
                  <a:pt x="115" y="119"/>
                  <a:pt x="100" y="121"/>
                  <a:pt x="85" y="121"/>
                </a:cubicBezTo>
                <a:cubicBezTo>
                  <a:pt x="81" y="121"/>
                  <a:pt x="76" y="121"/>
                  <a:pt x="71" y="121"/>
                </a:cubicBezTo>
                <a:cubicBezTo>
                  <a:pt x="59" y="132"/>
                  <a:pt x="44" y="139"/>
                  <a:pt x="28" y="144"/>
                </a:cubicBezTo>
                <a:cubicBezTo>
                  <a:pt x="25" y="144"/>
                  <a:pt x="21" y="145"/>
                  <a:pt x="17" y="146"/>
                </a:cubicBezTo>
                <a:cubicBezTo>
                  <a:pt x="17" y="146"/>
                  <a:pt x="17" y="146"/>
                  <a:pt x="17" y="146"/>
                </a:cubicBezTo>
                <a:cubicBezTo>
                  <a:pt x="16" y="146"/>
                  <a:pt x="15" y="145"/>
                  <a:pt x="14" y="145"/>
                </a:cubicBezTo>
                <a:cubicBezTo>
                  <a:pt x="13" y="144"/>
                  <a:pt x="13" y="143"/>
                  <a:pt x="12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12" y="142"/>
                  <a:pt x="12" y="141"/>
                  <a:pt x="12" y="141"/>
                </a:cubicBezTo>
                <a:cubicBezTo>
                  <a:pt x="13" y="140"/>
                  <a:pt x="13" y="140"/>
                  <a:pt x="13" y="140"/>
                </a:cubicBezTo>
                <a:cubicBezTo>
                  <a:pt x="13" y="140"/>
                  <a:pt x="13" y="139"/>
                  <a:pt x="13" y="139"/>
                </a:cubicBezTo>
                <a:cubicBezTo>
                  <a:pt x="13" y="139"/>
                  <a:pt x="14" y="138"/>
                  <a:pt x="14" y="138"/>
                </a:cubicBezTo>
                <a:cubicBezTo>
                  <a:pt x="14" y="138"/>
                  <a:pt x="14" y="138"/>
                  <a:pt x="14" y="137"/>
                </a:cubicBezTo>
                <a:cubicBezTo>
                  <a:pt x="15" y="137"/>
                  <a:pt x="15" y="137"/>
                  <a:pt x="15" y="136"/>
                </a:cubicBezTo>
                <a:cubicBezTo>
                  <a:pt x="15" y="136"/>
                  <a:pt x="16" y="135"/>
                  <a:pt x="18" y="133"/>
                </a:cubicBezTo>
                <a:cubicBezTo>
                  <a:pt x="19" y="132"/>
                  <a:pt x="21" y="130"/>
                  <a:pt x="21" y="130"/>
                </a:cubicBezTo>
                <a:cubicBezTo>
                  <a:pt x="22" y="129"/>
                  <a:pt x="23" y="128"/>
                  <a:pt x="24" y="126"/>
                </a:cubicBezTo>
                <a:cubicBezTo>
                  <a:pt x="25" y="124"/>
                  <a:pt x="26" y="123"/>
                  <a:pt x="27" y="121"/>
                </a:cubicBezTo>
                <a:cubicBezTo>
                  <a:pt x="28" y="120"/>
                  <a:pt x="29" y="118"/>
                  <a:pt x="30" y="115"/>
                </a:cubicBezTo>
                <a:cubicBezTo>
                  <a:pt x="31" y="113"/>
                  <a:pt x="32" y="111"/>
                  <a:pt x="32" y="108"/>
                </a:cubicBezTo>
                <a:cubicBezTo>
                  <a:pt x="22" y="103"/>
                  <a:pt x="15" y="96"/>
                  <a:pt x="9" y="88"/>
                </a:cubicBezTo>
                <a:cubicBezTo>
                  <a:pt x="3" y="79"/>
                  <a:pt x="0" y="70"/>
                  <a:pt x="0" y="61"/>
                </a:cubicBezTo>
                <a:cubicBezTo>
                  <a:pt x="0" y="50"/>
                  <a:pt x="4" y="40"/>
                  <a:pt x="12" y="31"/>
                </a:cubicBezTo>
                <a:cubicBezTo>
                  <a:pt x="19" y="21"/>
                  <a:pt x="29" y="14"/>
                  <a:pt x="42" y="9"/>
                </a:cubicBezTo>
                <a:cubicBezTo>
                  <a:pt x="55" y="3"/>
                  <a:pt x="70" y="0"/>
                  <a:pt x="85" y="0"/>
                </a:cubicBezTo>
                <a:cubicBezTo>
                  <a:pt x="100" y="0"/>
                  <a:pt x="115" y="3"/>
                  <a:pt x="128" y="9"/>
                </a:cubicBezTo>
                <a:cubicBezTo>
                  <a:pt x="140" y="14"/>
                  <a:pt x="151" y="21"/>
                  <a:pt x="158" y="31"/>
                </a:cubicBezTo>
                <a:close/>
                <a:moveTo>
                  <a:pt x="121" y="19"/>
                </a:moveTo>
                <a:cubicBezTo>
                  <a:pt x="110" y="15"/>
                  <a:pt x="98" y="13"/>
                  <a:pt x="85" y="13"/>
                </a:cubicBezTo>
                <a:cubicBezTo>
                  <a:pt x="72" y="13"/>
                  <a:pt x="60" y="15"/>
                  <a:pt x="49" y="19"/>
                </a:cubicBezTo>
                <a:cubicBezTo>
                  <a:pt x="38" y="23"/>
                  <a:pt x="29" y="29"/>
                  <a:pt x="22" y="37"/>
                </a:cubicBezTo>
                <a:cubicBezTo>
                  <a:pt x="16" y="44"/>
                  <a:pt x="12" y="52"/>
                  <a:pt x="12" y="61"/>
                </a:cubicBezTo>
                <a:cubicBezTo>
                  <a:pt x="12" y="68"/>
                  <a:pt x="15" y="75"/>
                  <a:pt x="19" y="81"/>
                </a:cubicBezTo>
                <a:cubicBezTo>
                  <a:pt x="24" y="88"/>
                  <a:pt x="30" y="93"/>
                  <a:pt x="38" y="98"/>
                </a:cubicBezTo>
                <a:cubicBezTo>
                  <a:pt x="46" y="102"/>
                  <a:pt x="46" y="102"/>
                  <a:pt x="46" y="102"/>
                </a:cubicBezTo>
                <a:cubicBezTo>
                  <a:pt x="44" y="112"/>
                  <a:pt x="44" y="112"/>
                  <a:pt x="44" y="112"/>
                </a:cubicBezTo>
                <a:cubicBezTo>
                  <a:pt x="42" y="117"/>
                  <a:pt x="40" y="123"/>
                  <a:pt x="37" y="128"/>
                </a:cubicBezTo>
                <a:cubicBezTo>
                  <a:pt x="47" y="124"/>
                  <a:pt x="55" y="118"/>
                  <a:pt x="63" y="112"/>
                </a:cubicBezTo>
                <a:cubicBezTo>
                  <a:pt x="67" y="108"/>
                  <a:pt x="67" y="108"/>
                  <a:pt x="67" y="108"/>
                </a:cubicBezTo>
                <a:cubicBezTo>
                  <a:pt x="73" y="109"/>
                  <a:pt x="73" y="109"/>
                  <a:pt x="73" y="109"/>
                </a:cubicBezTo>
                <a:cubicBezTo>
                  <a:pt x="77" y="109"/>
                  <a:pt x="81" y="109"/>
                  <a:pt x="85" y="109"/>
                </a:cubicBezTo>
                <a:cubicBezTo>
                  <a:pt x="98" y="109"/>
                  <a:pt x="110" y="107"/>
                  <a:pt x="121" y="103"/>
                </a:cubicBezTo>
                <a:cubicBezTo>
                  <a:pt x="132" y="98"/>
                  <a:pt x="141" y="92"/>
                  <a:pt x="148" y="85"/>
                </a:cubicBezTo>
                <a:cubicBezTo>
                  <a:pt x="154" y="78"/>
                  <a:pt x="158" y="70"/>
                  <a:pt x="158" y="61"/>
                </a:cubicBezTo>
                <a:cubicBezTo>
                  <a:pt x="158" y="52"/>
                  <a:pt x="154" y="44"/>
                  <a:pt x="148" y="37"/>
                </a:cubicBezTo>
                <a:cubicBezTo>
                  <a:pt x="141" y="29"/>
                  <a:pt x="132" y="23"/>
                  <a:pt x="121" y="1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reeform 208"/>
          <p:cNvSpPr>
            <a:spLocks noEditPoints="1"/>
          </p:cNvSpPr>
          <p:nvPr/>
        </p:nvSpPr>
        <p:spPr bwMode="auto">
          <a:xfrm>
            <a:off x="2414262" y="3116849"/>
            <a:ext cx="174866" cy="138957"/>
          </a:xfrm>
          <a:custGeom>
            <a:avLst/>
            <a:gdLst>
              <a:gd name="T0" fmla="*/ 67 w 170"/>
              <a:gd name="T1" fmla="*/ 0 h 134"/>
              <a:gd name="T2" fmla="*/ 125 w 170"/>
              <a:gd name="T3" fmla="*/ 25 h 134"/>
              <a:gd name="T4" fmla="*/ 125 w 170"/>
              <a:gd name="T5" fmla="*/ 73 h 134"/>
              <a:gd name="T6" fmla="*/ 67 w 170"/>
              <a:gd name="T7" fmla="*/ 97 h 134"/>
              <a:gd name="T8" fmla="*/ 24 w 170"/>
              <a:gd name="T9" fmla="*/ 108 h 134"/>
              <a:gd name="T10" fmla="*/ 16 w 170"/>
              <a:gd name="T11" fmla="*/ 109 h 134"/>
              <a:gd name="T12" fmla="*/ 13 w 170"/>
              <a:gd name="T13" fmla="*/ 107 h 134"/>
              <a:gd name="T14" fmla="*/ 13 w 170"/>
              <a:gd name="T15" fmla="*/ 105 h 134"/>
              <a:gd name="T16" fmla="*/ 13 w 170"/>
              <a:gd name="T17" fmla="*/ 104 h 134"/>
              <a:gd name="T18" fmla="*/ 14 w 170"/>
              <a:gd name="T19" fmla="*/ 103 h 134"/>
              <a:gd name="T20" fmla="*/ 15 w 170"/>
              <a:gd name="T21" fmla="*/ 102 h 134"/>
              <a:gd name="T22" fmla="*/ 19 w 170"/>
              <a:gd name="T23" fmla="*/ 97 h 134"/>
              <a:gd name="T24" fmla="*/ 24 w 170"/>
              <a:gd name="T25" fmla="*/ 91 h 134"/>
              <a:gd name="T26" fmla="*/ 7 w 170"/>
              <a:gd name="T27" fmla="*/ 70 h 134"/>
              <a:gd name="T28" fmla="*/ 9 w 170"/>
              <a:gd name="T29" fmla="*/ 25 h 134"/>
              <a:gd name="T30" fmla="*/ 94 w 170"/>
              <a:gd name="T31" fmla="*/ 17 h 134"/>
              <a:gd name="T32" fmla="*/ 40 w 170"/>
              <a:gd name="T33" fmla="*/ 17 h 134"/>
              <a:gd name="T34" fmla="*/ 13 w 170"/>
              <a:gd name="T35" fmla="*/ 49 h 134"/>
              <a:gd name="T36" fmla="*/ 32 w 170"/>
              <a:gd name="T37" fmla="*/ 76 h 134"/>
              <a:gd name="T38" fmla="*/ 37 w 170"/>
              <a:gd name="T39" fmla="*/ 89 h 134"/>
              <a:gd name="T40" fmla="*/ 47 w 170"/>
              <a:gd name="T41" fmla="*/ 83 h 134"/>
              <a:gd name="T42" fmla="*/ 67 w 170"/>
              <a:gd name="T43" fmla="*/ 85 h 134"/>
              <a:gd name="T44" fmla="*/ 114 w 170"/>
              <a:gd name="T45" fmla="*/ 67 h 134"/>
              <a:gd name="T46" fmla="*/ 114 w 170"/>
              <a:gd name="T47" fmla="*/ 31 h 134"/>
              <a:gd name="T48" fmla="*/ 145 w 170"/>
              <a:gd name="T49" fmla="*/ 111 h 134"/>
              <a:gd name="T50" fmla="*/ 149 w 170"/>
              <a:gd name="T51" fmla="*/ 119 h 134"/>
              <a:gd name="T52" fmla="*/ 154 w 170"/>
              <a:gd name="T53" fmla="*/ 124 h 134"/>
              <a:gd name="T54" fmla="*/ 156 w 170"/>
              <a:gd name="T55" fmla="*/ 127 h 134"/>
              <a:gd name="T56" fmla="*/ 157 w 170"/>
              <a:gd name="T57" fmla="*/ 128 h 134"/>
              <a:gd name="T58" fmla="*/ 158 w 170"/>
              <a:gd name="T59" fmla="*/ 129 h 134"/>
              <a:gd name="T60" fmla="*/ 158 w 170"/>
              <a:gd name="T61" fmla="*/ 130 h 134"/>
              <a:gd name="T62" fmla="*/ 156 w 170"/>
              <a:gd name="T63" fmla="*/ 133 h 134"/>
              <a:gd name="T64" fmla="*/ 146 w 170"/>
              <a:gd name="T65" fmla="*/ 132 h 134"/>
              <a:gd name="T66" fmla="*/ 103 w 170"/>
              <a:gd name="T67" fmla="*/ 121 h 134"/>
              <a:gd name="T68" fmla="*/ 67 w 170"/>
              <a:gd name="T69" fmla="*/ 109 h 134"/>
              <a:gd name="T70" fmla="*/ 121 w 170"/>
              <a:gd name="T71" fmla="*/ 93 h 134"/>
              <a:gd name="T72" fmla="*/ 146 w 170"/>
              <a:gd name="T73" fmla="*/ 49 h 134"/>
              <a:gd name="T74" fmla="*/ 163 w 170"/>
              <a:gd name="T75" fmla="*/ 51 h 134"/>
              <a:gd name="T76" fmla="*/ 163 w 170"/>
              <a:gd name="T77" fmla="*/ 94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0" h="134">
                <a:moveTo>
                  <a:pt x="34" y="7"/>
                </a:moveTo>
                <a:cubicBezTo>
                  <a:pt x="44" y="3"/>
                  <a:pt x="55" y="0"/>
                  <a:pt x="67" y="0"/>
                </a:cubicBezTo>
                <a:cubicBezTo>
                  <a:pt x="79" y="0"/>
                  <a:pt x="90" y="3"/>
                  <a:pt x="100" y="7"/>
                </a:cubicBezTo>
                <a:cubicBezTo>
                  <a:pt x="111" y="11"/>
                  <a:pt x="119" y="17"/>
                  <a:pt x="125" y="25"/>
                </a:cubicBezTo>
                <a:cubicBezTo>
                  <a:pt x="131" y="32"/>
                  <a:pt x="134" y="40"/>
                  <a:pt x="134" y="49"/>
                </a:cubicBezTo>
                <a:cubicBezTo>
                  <a:pt x="134" y="58"/>
                  <a:pt x="131" y="66"/>
                  <a:pt x="125" y="73"/>
                </a:cubicBezTo>
                <a:cubicBezTo>
                  <a:pt x="119" y="81"/>
                  <a:pt x="111" y="86"/>
                  <a:pt x="100" y="91"/>
                </a:cubicBezTo>
                <a:cubicBezTo>
                  <a:pt x="90" y="95"/>
                  <a:pt x="79" y="97"/>
                  <a:pt x="67" y="97"/>
                </a:cubicBezTo>
                <a:cubicBezTo>
                  <a:pt x="62" y="97"/>
                  <a:pt x="56" y="97"/>
                  <a:pt x="50" y="96"/>
                </a:cubicBezTo>
                <a:cubicBezTo>
                  <a:pt x="43" y="101"/>
                  <a:pt x="34" y="105"/>
                  <a:pt x="24" y="108"/>
                </a:cubicBezTo>
                <a:cubicBezTo>
                  <a:pt x="22" y="108"/>
                  <a:pt x="19" y="109"/>
                  <a:pt x="16" y="109"/>
                </a:cubicBezTo>
                <a:cubicBezTo>
                  <a:pt x="16" y="109"/>
                  <a:pt x="16" y="109"/>
                  <a:pt x="16" y="109"/>
                </a:cubicBezTo>
                <a:cubicBezTo>
                  <a:pt x="15" y="109"/>
                  <a:pt x="14" y="109"/>
                  <a:pt x="14" y="109"/>
                </a:cubicBezTo>
                <a:cubicBezTo>
                  <a:pt x="13" y="108"/>
                  <a:pt x="13" y="107"/>
                  <a:pt x="13" y="107"/>
                </a:cubicBezTo>
                <a:cubicBezTo>
                  <a:pt x="13" y="106"/>
                  <a:pt x="13" y="106"/>
                  <a:pt x="13" y="106"/>
                </a:cubicBezTo>
                <a:cubicBezTo>
                  <a:pt x="13" y="106"/>
                  <a:pt x="13" y="106"/>
                  <a:pt x="13" y="105"/>
                </a:cubicBezTo>
                <a:cubicBezTo>
                  <a:pt x="13" y="105"/>
                  <a:pt x="13" y="105"/>
                  <a:pt x="13" y="105"/>
                </a:cubicBezTo>
                <a:cubicBezTo>
                  <a:pt x="13" y="105"/>
                  <a:pt x="13" y="104"/>
                  <a:pt x="13" y="104"/>
                </a:cubicBezTo>
                <a:cubicBezTo>
                  <a:pt x="13" y="104"/>
                  <a:pt x="13" y="104"/>
                  <a:pt x="13" y="104"/>
                </a:cubicBezTo>
                <a:cubicBezTo>
                  <a:pt x="13" y="104"/>
                  <a:pt x="14" y="103"/>
                  <a:pt x="14" y="103"/>
                </a:cubicBezTo>
                <a:cubicBezTo>
                  <a:pt x="14" y="103"/>
                  <a:pt x="14" y="103"/>
                  <a:pt x="14" y="103"/>
                </a:cubicBezTo>
                <a:cubicBezTo>
                  <a:pt x="14" y="103"/>
                  <a:pt x="14" y="103"/>
                  <a:pt x="15" y="102"/>
                </a:cubicBezTo>
                <a:cubicBezTo>
                  <a:pt x="15" y="102"/>
                  <a:pt x="16" y="101"/>
                  <a:pt x="17" y="100"/>
                </a:cubicBezTo>
                <a:cubicBezTo>
                  <a:pt x="18" y="99"/>
                  <a:pt x="19" y="98"/>
                  <a:pt x="19" y="97"/>
                </a:cubicBezTo>
                <a:cubicBezTo>
                  <a:pt x="20" y="97"/>
                  <a:pt x="20" y="96"/>
                  <a:pt x="21" y="95"/>
                </a:cubicBezTo>
                <a:cubicBezTo>
                  <a:pt x="22" y="93"/>
                  <a:pt x="23" y="92"/>
                  <a:pt x="24" y="91"/>
                </a:cubicBezTo>
                <a:cubicBezTo>
                  <a:pt x="24" y="90"/>
                  <a:pt x="25" y="88"/>
                  <a:pt x="26" y="87"/>
                </a:cubicBezTo>
                <a:cubicBezTo>
                  <a:pt x="18" y="82"/>
                  <a:pt x="12" y="77"/>
                  <a:pt x="7" y="70"/>
                </a:cubicBezTo>
                <a:cubicBezTo>
                  <a:pt x="3" y="63"/>
                  <a:pt x="0" y="56"/>
                  <a:pt x="0" y="49"/>
                </a:cubicBezTo>
                <a:cubicBezTo>
                  <a:pt x="0" y="40"/>
                  <a:pt x="3" y="32"/>
                  <a:pt x="9" y="25"/>
                </a:cubicBezTo>
                <a:cubicBezTo>
                  <a:pt x="15" y="17"/>
                  <a:pt x="23" y="11"/>
                  <a:pt x="34" y="7"/>
                </a:cubicBezTo>
                <a:close/>
                <a:moveTo>
                  <a:pt x="94" y="17"/>
                </a:moveTo>
                <a:cubicBezTo>
                  <a:pt x="86" y="14"/>
                  <a:pt x="77" y="13"/>
                  <a:pt x="67" y="13"/>
                </a:cubicBezTo>
                <a:cubicBezTo>
                  <a:pt x="57" y="13"/>
                  <a:pt x="48" y="14"/>
                  <a:pt x="40" y="17"/>
                </a:cubicBezTo>
                <a:cubicBezTo>
                  <a:pt x="32" y="21"/>
                  <a:pt x="25" y="25"/>
                  <a:pt x="20" y="31"/>
                </a:cubicBezTo>
                <a:cubicBezTo>
                  <a:pt x="15" y="36"/>
                  <a:pt x="13" y="42"/>
                  <a:pt x="13" y="49"/>
                </a:cubicBezTo>
                <a:cubicBezTo>
                  <a:pt x="13" y="54"/>
                  <a:pt x="14" y="59"/>
                  <a:pt x="18" y="64"/>
                </a:cubicBezTo>
                <a:cubicBezTo>
                  <a:pt x="21" y="69"/>
                  <a:pt x="26" y="73"/>
                  <a:pt x="32" y="76"/>
                </a:cubicBezTo>
                <a:cubicBezTo>
                  <a:pt x="41" y="82"/>
                  <a:pt x="41" y="82"/>
                  <a:pt x="41" y="82"/>
                </a:cubicBezTo>
                <a:cubicBezTo>
                  <a:pt x="37" y="89"/>
                  <a:pt x="37" y="89"/>
                  <a:pt x="37" y="89"/>
                </a:cubicBezTo>
                <a:cubicBezTo>
                  <a:pt x="40" y="88"/>
                  <a:pt x="42" y="87"/>
                  <a:pt x="43" y="86"/>
                </a:cubicBezTo>
                <a:cubicBezTo>
                  <a:pt x="47" y="83"/>
                  <a:pt x="47" y="83"/>
                  <a:pt x="47" y="83"/>
                </a:cubicBezTo>
                <a:cubicBezTo>
                  <a:pt x="53" y="84"/>
                  <a:pt x="53" y="84"/>
                  <a:pt x="53" y="84"/>
                </a:cubicBezTo>
                <a:cubicBezTo>
                  <a:pt x="57" y="85"/>
                  <a:pt x="62" y="85"/>
                  <a:pt x="67" y="85"/>
                </a:cubicBezTo>
                <a:cubicBezTo>
                  <a:pt x="77" y="85"/>
                  <a:pt x="86" y="84"/>
                  <a:pt x="94" y="80"/>
                </a:cubicBezTo>
                <a:cubicBezTo>
                  <a:pt x="102" y="77"/>
                  <a:pt x="109" y="73"/>
                  <a:pt x="114" y="67"/>
                </a:cubicBezTo>
                <a:cubicBezTo>
                  <a:pt x="119" y="61"/>
                  <a:pt x="121" y="55"/>
                  <a:pt x="121" y="49"/>
                </a:cubicBezTo>
                <a:cubicBezTo>
                  <a:pt x="121" y="42"/>
                  <a:pt x="119" y="36"/>
                  <a:pt x="114" y="31"/>
                </a:cubicBezTo>
                <a:cubicBezTo>
                  <a:pt x="109" y="25"/>
                  <a:pt x="102" y="21"/>
                  <a:pt x="94" y="17"/>
                </a:cubicBezTo>
                <a:close/>
                <a:moveTo>
                  <a:pt x="145" y="111"/>
                </a:moveTo>
                <a:cubicBezTo>
                  <a:pt x="145" y="112"/>
                  <a:pt x="146" y="114"/>
                  <a:pt x="147" y="115"/>
                </a:cubicBezTo>
                <a:cubicBezTo>
                  <a:pt x="147" y="116"/>
                  <a:pt x="148" y="118"/>
                  <a:pt x="149" y="119"/>
                </a:cubicBezTo>
                <a:cubicBezTo>
                  <a:pt x="150" y="120"/>
                  <a:pt x="151" y="121"/>
                  <a:pt x="151" y="121"/>
                </a:cubicBezTo>
                <a:cubicBezTo>
                  <a:pt x="152" y="122"/>
                  <a:pt x="152" y="123"/>
                  <a:pt x="154" y="124"/>
                </a:cubicBezTo>
                <a:cubicBezTo>
                  <a:pt x="155" y="125"/>
                  <a:pt x="155" y="126"/>
                  <a:pt x="156" y="127"/>
                </a:cubicBezTo>
                <a:cubicBezTo>
                  <a:pt x="156" y="127"/>
                  <a:pt x="156" y="127"/>
                  <a:pt x="156" y="127"/>
                </a:cubicBezTo>
                <a:cubicBezTo>
                  <a:pt x="156" y="127"/>
                  <a:pt x="156" y="127"/>
                  <a:pt x="157" y="128"/>
                </a:cubicBezTo>
                <a:cubicBezTo>
                  <a:pt x="157" y="128"/>
                  <a:pt x="157" y="128"/>
                  <a:pt x="157" y="128"/>
                </a:cubicBezTo>
                <a:cubicBezTo>
                  <a:pt x="157" y="128"/>
                  <a:pt x="157" y="128"/>
                  <a:pt x="157" y="129"/>
                </a:cubicBezTo>
                <a:cubicBezTo>
                  <a:pt x="157" y="129"/>
                  <a:pt x="157" y="129"/>
                  <a:pt x="158" y="129"/>
                </a:cubicBezTo>
                <a:cubicBezTo>
                  <a:pt x="158" y="129"/>
                  <a:pt x="158" y="129"/>
                  <a:pt x="158" y="130"/>
                </a:cubicBezTo>
                <a:cubicBezTo>
                  <a:pt x="158" y="130"/>
                  <a:pt x="158" y="130"/>
                  <a:pt x="158" y="130"/>
                </a:cubicBezTo>
                <a:cubicBezTo>
                  <a:pt x="158" y="130"/>
                  <a:pt x="158" y="131"/>
                  <a:pt x="158" y="131"/>
                </a:cubicBezTo>
                <a:cubicBezTo>
                  <a:pt x="157" y="132"/>
                  <a:pt x="157" y="132"/>
                  <a:pt x="156" y="133"/>
                </a:cubicBezTo>
                <a:cubicBezTo>
                  <a:pt x="156" y="133"/>
                  <a:pt x="155" y="134"/>
                  <a:pt x="154" y="134"/>
                </a:cubicBezTo>
                <a:cubicBezTo>
                  <a:pt x="151" y="133"/>
                  <a:pt x="148" y="133"/>
                  <a:pt x="146" y="132"/>
                </a:cubicBezTo>
                <a:cubicBezTo>
                  <a:pt x="136" y="130"/>
                  <a:pt x="128" y="125"/>
                  <a:pt x="120" y="120"/>
                </a:cubicBezTo>
                <a:cubicBezTo>
                  <a:pt x="114" y="121"/>
                  <a:pt x="109" y="121"/>
                  <a:pt x="103" y="121"/>
                </a:cubicBezTo>
                <a:cubicBezTo>
                  <a:pt x="86" y="121"/>
                  <a:pt x="71" y="117"/>
                  <a:pt x="59" y="109"/>
                </a:cubicBezTo>
                <a:cubicBezTo>
                  <a:pt x="62" y="109"/>
                  <a:pt x="65" y="109"/>
                  <a:pt x="67" y="109"/>
                </a:cubicBezTo>
                <a:cubicBezTo>
                  <a:pt x="77" y="109"/>
                  <a:pt x="87" y="108"/>
                  <a:pt x="96" y="105"/>
                </a:cubicBezTo>
                <a:cubicBezTo>
                  <a:pt x="106" y="102"/>
                  <a:pt x="114" y="98"/>
                  <a:pt x="121" y="93"/>
                </a:cubicBezTo>
                <a:cubicBezTo>
                  <a:pt x="129" y="87"/>
                  <a:pt x="135" y="80"/>
                  <a:pt x="139" y="73"/>
                </a:cubicBezTo>
                <a:cubicBezTo>
                  <a:pt x="144" y="65"/>
                  <a:pt x="146" y="57"/>
                  <a:pt x="146" y="49"/>
                </a:cubicBezTo>
                <a:cubicBezTo>
                  <a:pt x="146" y="44"/>
                  <a:pt x="145" y="39"/>
                  <a:pt x="143" y="34"/>
                </a:cubicBezTo>
                <a:cubicBezTo>
                  <a:pt x="152" y="39"/>
                  <a:pt x="158" y="45"/>
                  <a:pt x="163" y="51"/>
                </a:cubicBezTo>
                <a:cubicBezTo>
                  <a:pt x="167" y="58"/>
                  <a:pt x="170" y="65"/>
                  <a:pt x="170" y="73"/>
                </a:cubicBezTo>
                <a:cubicBezTo>
                  <a:pt x="170" y="81"/>
                  <a:pt x="168" y="88"/>
                  <a:pt x="163" y="94"/>
                </a:cubicBezTo>
                <a:cubicBezTo>
                  <a:pt x="159" y="101"/>
                  <a:pt x="153" y="106"/>
                  <a:pt x="145" y="11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8" name="Freeform 209"/>
          <p:cNvSpPr>
            <a:spLocks/>
          </p:cNvSpPr>
          <p:nvPr/>
        </p:nvSpPr>
        <p:spPr bwMode="auto">
          <a:xfrm>
            <a:off x="2635969" y="3104357"/>
            <a:ext cx="88995" cy="163938"/>
          </a:xfrm>
          <a:custGeom>
            <a:avLst/>
            <a:gdLst>
              <a:gd name="T0" fmla="*/ 84 w 86"/>
              <a:gd name="T1" fmla="*/ 42 h 158"/>
              <a:gd name="T2" fmla="*/ 85 w 86"/>
              <a:gd name="T3" fmla="*/ 46 h 158"/>
              <a:gd name="T4" fmla="*/ 34 w 86"/>
              <a:gd name="T5" fmla="*/ 155 h 158"/>
              <a:gd name="T6" fmla="*/ 30 w 86"/>
              <a:gd name="T7" fmla="*/ 158 h 158"/>
              <a:gd name="T8" fmla="*/ 29 w 86"/>
              <a:gd name="T9" fmla="*/ 157 h 158"/>
              <a:gd name="T10" fmla="*/ 26 w 86"/>
              <a:gd name="T11" fmla="*/ 156 h 158"/>
              <a:gd name="T12" fmla="*/ 26 w 86"/>
              <a:gd name="T13" fmla="*/ 153 h 158"/>
              <a:gd name="T14" fmla="*/ 44 w 86"/>
              <a:gd name="T15" fmla="*/ 76 h 158"/>
              <a:gd name="T16" fmla="*/ 6 w 86"/>
              <a:gd name="T17" fmla="*/ 86 h 158"/>
              <a:gd name="T18" fmla="*/ 5 w 86"/>
              <a:gd name="T19" fmla="*/ 86 h 158"/>
              <a:gd name="T20" fmla="*/ 2 w 86"/>
              <a:gd name="T21" fmla="*/ 85 h 158"/>
              <a:gd name="T22" fmla="*/ 1 w 86"/>
              <a:gd name="T23" fmla="*/ 81 h 158"/>
              <a:gd name="T24" fmla="*/ 20 w 86"/>
              <a:gd name="T25" fmla="*/ 3 h 158"/>
              <a:gd name="T26" fmla="*/ 21 w 86"/>
              <a:gd name="T27" fmla="*/ 1 h 158"/>
              <a:gd name="T28" fmla="*/ 24 w 86"/>
              <a:gd name="T29" fmla="*/ 0 h 158"/>
              <a:gd name="T30" fmla="*/ 55 w 86"/>
              <a:gd name="T31" fmla="*/ 0 h 158"/>
              <a:gd name="T32" fmla="*/ 58 w 86"/>
              <a:gd name="T33" fmla="*/ 2 h 158"/>
              <a:gd name="T34" fmla="*/ 59 w 86"/>
              <a:gd name="T35" fmla="*/ 4 h 158"/>
              <a:gd name="T36" fmla="*/ 59 w 86"/>
              <a:gd name="T37" fmla="*/ 6 h 158"/>
              <a:gd name="T38" fmla="*/ 42 w 86"/>
              <a:gd name="T39" fmla="*/ 50 h 158"/>
              <a:gd name="T40" fmla="*/ 80 w 86"/>
              <a:gd name="T41" fmla="*/ 41 h 158"/>
              <a:gd name="T42" fmla="*/ 81 w 86"/>
              <a:gd name="T43" fmla="*/ 40 h 158"/>
              <a:gd name="T44" fmla="*/ 84 w 86"/>
              <a:gd name="T45" fmla="*/ 42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6" h="158">
                <a:moveTo>
                  <a:pt x="84" y="42"/>
                </a:moveTo>
                <a:cubicBezTo>
                  <a:pt x="85" y="43"/>
                  <a:pt x="86" y="44"/>
                  <a:pt x="85" y="46"/>
                </a:cubicBezTo>
                <a:cubicBezTo>
                  <a:pt x="34" y="155"/>
                  <a:pt x="34" y="155"/>
                  <a:pt x="34" y="155"/>
                </a:cubicBezTo>
                <a:cubicBezTo>
                  <a:pt x="33" y="157"/>
                  <a:pt x="32" y="158"/>
                  <a:pt x="30" y="158"/>
                </a:cubicBezTo>
                <a:cubicBezTo>
                  <a:pt x="30" y="158"/>
                  <a:pt x="29" y="158"/>
                  <a:pt x="29" y="157"/>
                </a:cubicBezTo>
                <a:cubicBezTo>
                  <a:pt x="27" y="157"/>
                  <a:pt x="27" y="157"/>
                  <a:pt x="26" y="156"/>
                </a:cubicBezTo>
                <a:cubicBezTo>
                  <a:pt x="26" y="155"/>
                  <a:pt x="25" y="154"/>
                  <a:pt x="26" y="153"/>
                </a:cubicBezTo>
                <a:cubicBezTo>
                  <a:pt x="44" y="76"/>
                  <a:pt x="44" y="76"/>
                  <a:pt x="44" y="76"/>
                </a:cubicBezTo>
                <a:cubicBezTo>
                  <a:pt x="6" y="86"/>
                  <a:pt x="6" y="86"/>
                  <a:pt x="6" y="86"/>
                </a:cubicBezTo>
                <a:cubicBezTo>
                  <a:pt x="6" y="86"/>
                  <a:pt x="5" y="86"/>
                  <a:pt x="5" y="86"/>
                </a:cubicBezTo>
                <a:cubicBezTo>
                  <a:pt x="4" y="86"/>
                  <a:pt x="3" y="86"/>
                  <a:pt x="2" y="85"/>
                </a:cubicBezTo>
                <a:cubicBezTo>
                  <a:pt x="1" y="84"/>
                  <a:pt x="0" y="83"/>
                  <a:pt x="1" y="81"/>
                </a:cubicBezTo>
                <a:cubicBezTo>
                  <a:pt x="20" y="3"/>
                  <a:pt x="20" y="3"/>
                  <a:pt x="20" y="3"/>
                </a:cubicBezTo>
                <a:cubicBezTo>
                  <a:pt x="20" y="2"/>
                  <a:pt x="20" y="2"/>
                  <a:pt x="21" y="1"/>
                </a:cubicBezTo>
                <a:cubicBezTo>
                  <a:pt x="22" y="1"/>
                  <a:pt x="23" y="0"/>
                  <a:pt x="24" y="0"/>
                </a:cubicBezTo>
                <a:cubicBezTo>
                  <a:pt x="55" y="0"/>
                  <a:pt x="55" y="0"/>
                  <a:pt x="55" y="0"/>
                </a:cubicBezTo>
                <a:cubicBezTo>
                  <a:pt x="56" y="0"/>
                  <a:pt x="57" y="1"/>
                  <a:pt x="58" y="2"/>
                </a:cubicBezTo>
                <a:cubicBezTo>
                  <a:pt x="59" y="2"/>
                  <a:pt x="59" y="3"/>
                  <a:pt x="59" y="4"/>
                </a:cubicBezTo>
                <a:cubicBezTo>
                  <a:pt x="59" y="5"/>
                  <a:pt x="59" y="5"/>
                  <a:pt x="59" y="6"/>
                </a:cubicBezTo>
                <a:cubicBezTo>
                  <a:pt x="42" y="50"/>
                  <a:pt x="42" y="50"/>
                  <a:pt x="42" y="50"/>
                </a:cubicBezTo>
                <a:cubicBezTo>
                  <a:pt x="80" y="41"/>
                  <a:pt x="80" y="41"/>
                  <a:pt x="80" y="41"/>
                </a:cubicBezTo>
                <a:cubicBezTo>
                  <a:pt x="80" y="40"/>
                  <a:pt x="81" y="40"/>
                  <a:pt x="81" y="40"/>
                </a:cubicBezTo>
                <a:cubicBezTo>
                  <a:pt x="82" y="40"/>
                  <a:pt x="83" y="41"/>
                  <a:pt x="84" y="4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9" name="Freeform 210"/>
          <p:cNvSpPr>
            <a:spLocks/>
          </p:cNvSpPr>
          <p:nvPr/>
        </p:nvSpPr>
        <p:spPr bwMode="auto">
          <a:xfrm>
            <a:off x="2770240" y="3104357"/>
            <a:ext cx="174866" cy="151447"/>
          </a:xfrm>
          <a:custGeom>
            <a:avLst/>
            <a:gdLst>
              <a:gd name="T0" fmla="*/ 169 w 169"/>
              <a:gd name="T1" fmla="*/ 136 h 146"/>
              <a:gd name="T2" fmla="*/ 160 w 169"/>
              <a:gd name="T3" fmla="*/ 146 h 146"/>
              <a:gd name="T4" fmla="*/ 124 w 169"/>
              <a:gd name="T5" fmla="*/ 143 h 146"/>
              <a:gd name="T6" fmla="*/ 121 w 169"/>
              <a:gd name="T7" fmla="*/ 106 h 146"/>
              <a:gd name="T8" fmla="*/ 130 w 169"/>
              <a:gd name="T9" fmla="*/ 97 h 146"/>
              <a:gd name="T10" fmla="*/ 139 w 169"/>
              <a:gd name="T11" fmla="*/ 79 h 146"/>
              <a:gd name="T12" fmla="*/ 91 w 169"/>
              <a:gd name="T13" fmla="*/ 97 h 146"/>
              <a:gd name="T14" fmla="*/ 106 w 169"/>
              <a:gd name="T15" fmla="*/ 100 h 146"/>
              <a:gd name="T16" fmla="*/ 109 w 169"/>
              <a:gd name="T17" fmla="*/ 136 h 146"/>
              <a:gd name="T18" fmla="*/ 100 w 169"/>
              <a:gd name="T19" fmla="*/ 146 h 146"/>
              <a:gd name="T20" fmla="*/ 63 w 169"/>
              <a:gd name="T21" fmla="*/ 143 h 146"/>
              <a:gd name="T22" fmla="*/ 61 w 169"/>
              <a:gd name="T23" fmla="*/ 106 h 146"/>
              <a:gd name="T24" fmla="*/ 70 w 169"/>
              <a:gd name="T25" fmla="*/ 97 h 146"/>
              <a:gd name="T26" fmla="*/ 79 w 169"/>
              <a:gd name="T27" fmla="*/ 79 h 146"/>
              <a:gd name="T28" fmla="*/ 30 w 169"/>
              <a:gd name="T29" fmla="*/ 97 h 146"/>
              <a:gd name="T30" fmla="*/ 46 w 169"/>
              <a:gd name="T31" fmla="*/ 100 h 146"/>
              <a:gd name="T32" fmla="*/ 48 w 169"/>
              <a:gd name="T33" fmla="*/ 136 h 146"/>
              <a:gd name="T34" fmla="*/ 39 w 169"/>
              <a:gd name="T35" fmla="*/ 146 h 146"/>
              <a:gd name="T36" fmla="*/ 3 w 169"/>
              <a:gd name="T37" fmla="*/ 143 h 146"/>
              <a:gd name="T38" fmla="*/ 0 w 169"/>
              <a:gd name="T39" fmla="*/ 106 h 146"/>
              <a:gd name="T40" fmla="*/ 9 w 169"/>
              <a:gd name="T41" fmla="*/ 97 h 146"/>
              <a:gd name="T42" fmla="*/ 18 w 169"/>
              <a:gd name="T43" fmla="*/ 79 h 146"/>
              <a:gd name="T44" fmla="*/ 30 w 169"/>
              <a:gd name="T45" fmla="*/ 67 h 146"/>
              <a:gd name="T46" fmla="*/ 79 w 169"/>
              <a:gd name="T47" fmla="*/ 49 h 146"/>
              <a:gd name="T48" fmla="*/ 63 w 169"/>
              <a:gd name="T49" fmla="*/ 46 h 146"/>
              <a:gd name="T50" fmla="*/ 61 w 169"/>
              <a:gd name="T51" fmla="*/ 9 h 146"/>
              <a:gd name="T52" fmla="*/ 70 w 169"/>
              <a:gd name="T53" fmla="*/ 0 h 146"/>
              <a:gd name="T54" fmla="*/ 106 w 169"/>
              <a:gd name="T55" fmla="*/ 3 h 146"/>
              <a:gd name="T56" fmla="*/ 109 w 169"/>
              <a:gd name="T57" fmla="*/ 40 h 146"/>
              <a:gd name="T58" fmla="*/ 100 w 169"/>
              <a:gd name="T59" fmla="*/ 49 h 146"/>
              <a:gd name="T60" fmla="*/ 91 w 169"/>
              <a:gd name="T61" fmla="*/ 67 h 146"/>
              <a:gd name="T62" fmla="*/ 148 w 169"/>
              <a:gd name="T63" fmla="*/ 70 h 146"/>
              <a:gd name="T64" fmla="*/ 151 w 169"/>
              <a:gd name="T65" fmla="*/ 97 h 146"/>
              <a:gd name="T66" fmla="*/ 167 w 169"/>
              <a:gd name="T67" fmla="*/ 10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69" h="146">
                <a:moveTo>
                  <a:pt x="169" y="106"/>
                </a:moveTo>
                <a:cubicBezTo>
                  <a:pt x="169" y="136"/>
                  <a:pt x="169" y="136"/>
                  <a:pt x="169" y="136"/>
                </a:cubicBezTo>
                <a:cubicBezTo>
                  <a:pt x="169" y="139"/>
                  <a:pt x="169" y="141"/>
                  <a:pt x="167" y="143"/>
                </a:cubicBezTo>
                <a:cubicBezTo>
                  <a:pt x="165" y="145"/>
                  <a:pt x="163" y="146"/>
                  <a:pt x="160" y="146"/>
                </a:cubicBezTo>
                <a:cubicBezTo>
                  <a:pt x="130" y="146"/>
                  <a:pt x="130" y="146"/>
                  <a:pt x="130" y="146"/>
                </a:cubicBezTo>
                <a:cubicBezTo>
                  <a:pt x="128" y="146"/>
                  <a:pt x="125" y="145"/>
                  <a:pt x="124" y="143"/>
                </a:cubicBezTo>
                <a:cubicBezTo>
                  <a:pt x="122" y="141"/>
                  <a:pt x="121" y="139"/>
                  <a:pt x="121" y="136"/>
                </a:cubicBezTo>
                <a:cubicBezTo>
                  <a:pt x="121" y="106"/>
                  <a:pt x="121" y="106"/>
                  <a:pt x="121" y="106"/>
                </a:cubicBezTo>
                <a:cubicBezTo>
                  <a:pt x="121" y="104"/>
                  <a:pt x="122" y="102"/>
                  <a:pt x="124" y="100"/>
                </a:cubicBezTo>
                <a:cubicBezTo>
                  <a:pt x="125" y="98"/>
                  <a:pt x="128" y="97"/>
                  <a:pt x="130" y="97"/>
                </a:cubicBezTo>
                <a:cubicBezTo>
                  <a:pt x="139" y="97"/>
                  <a:pt x="139" y="97"/>
                  <a:pt x="139" y="97"/>
                </a:cubicBezTo>
                <a:cubicBezTo>
                  <a:pt x="139" y="79"/>
                  <a:pt x="139" y="79"/>
                  <a:pt x="139" y="79"/>
                </a:cubicBezTo>
                <a:cubicBezTo>
                  <a:pt x="91" y="79"/>
                  <a:pt x="91" y="79"/>
                  <a:pt x="91" y="79"/>
                </a:cubicBezTo>
                <a:cubicBezTo>
                  <a:pt x="91" y="97"/>
                  <a:pt x="91" y="97"/>
                  <a:pt x="91" y="97"/>
                </a:cubicBezTo>
                <a:cubicBezTo>
                  <a:pt x="100" y="97"/>
                  <a:pt x="100" y="97"/>
                  <a:pt x="100" y="97"/>
                </a:cubicBezTo>
                <a:cubicBezTo>
                  <a:pt x="102" y="97"/>
                  <a:pt x="105" y="98"/>
                  <a:pt x="106" y="100"/>
                </a:cubicBezTo>
                <a:cubicBezTo>
                  <a:pt x="108" y="102"/>
                  <a:pt x="109" y="104"/>
                  <a:pt x="109" y="106"/>
                </a:cubicBezTo>
                <a:cubicBezTo>
                  <a:pt x="109" y="136"/>
                  <a:pt x="109" y="136"/>
                  <a:pt x="109" y="136"/>
                </a:cubicBezTo>
                <a:cubicBezTo>
                  <a:pt x="109" y="139"/>
                  <a:pt x="108" y="141"/>
                  <a:pt x="106" y="143"/>
                </a:cubicBezTo>
                <a:cubicBezTo>
                  <a:pt x="105" y="145"/>
                  <a:pt x="102" y="146"/>
                  <a:pt x="100" y="146"/>
                </a:cubicBezTo>
                <a:cubicBezTo>
                  <a:pt x="70" y="146"/>
                  <a:pt x="70" y="146"/>
                  <a:pt x="70" y="146"/>
                </a:cubicBezTo>
                <a:cubicBezTo>
                  <a:pt x="67" y="146"/>
                  <a:pt x="65" y="145"/>
                  <a:pt x="63" y="143"/>
                </a:cubicBezTo>
                <a:cubicBezTo>
                  <a:pt x="61" y="141"/>
                  <a:pt x="61" y="139"/>
                  <a:pt x="61" y="136"/>
                </a:cubicBezTo>
                <a:cubicBezTo>
                  <a:pt x="61" y="106"/>
                  <a:pt x="61" y="106"/>
                  <a:pt x="61" y="106"/>
                </a:cubicBezTo>
                <a:cubicBezTo>
                  <a:pt x="61" y="104"/>
                  <a:pt x="61" y="102"/>
                  <a:pt x="63" y="100"/>
                </a:cubicBezTo>
                <a:cubicBezTo>
                  <a:pt x="65" y="98"/>
                  <a:pt x="67" y="97"/>
                  <a:pt x="70" y="97"/>
                </a:cubicBezTo>
                <a:cubicBezTo>
                  <a:pt x="79" y="97"/>
                  <a:pt x="79" y="97"/>
                  <a:pt x="79" y="97"/>
                </a:cubicBezTo>
                <a:cubicBezTo>
                  <a:pt x="79" y="79"/>
                  <a:pt x="79" y="79"/>
                  <a:pt x="79" y="79"/>
                </a:cubicBezTo>
                <a:cubicBezTo>
                  <a:pt x="30" y="79"/>
                  <a:pt x="30" y="79"/>
                  <a:pt x="30" y="79"/>
                </a:cubicBezTo>
                <a:cubicBezTo>
                  <a:pt x="30" y="97"/>
                  <a:pt x="30" y="97"/>
                  <a:pt x="30" y="97"/>
                </a:cubicBezTo>
                <a:cubicBezTo>
                  <a:pt x="39" y="97"/>
                  <a:pt x="39" y="97"/>
                  <a:pt x="39" y="97"/>
                </a:cubicBezTo>
                <a:cubicBezTo>
                  <a:pt x="42" y="97"/>
                  <a:pt x="44" y="98"/>
                  <a:pt x="46" y="100"/>
                </a:cubicBezTo>
                <a:cubicBezTo>
                  <a:pt x="48" y="102"/>
                  <a:pt x="48" y="104"/>
                  <a:pt x="48" y="106"/>
                </a:cubicBezTo>
                <a:cubicBezTo>
                  <a:pt x="48" y="136"/>
                  <a:pt x="48" y="136"/>
                  <a:pt x="48" y="136"/>
                </a:cubicBezTo>
                <a:cubicBezTo>
                  <a:pt x="48" y="139"/>
                  <a:pt x="48" y="141"/>
                  <a:pt x="46" y="143"/>
                </a:cubicBezTo>
                <a:cubicBezTo>
                  <a:pt x="44" y="145"/>
                  <a:pt x="42" y="146"/>
                  <a:pt x="39" y="146"/>
                </a:cubicBezTo>
                <a:cubicBezTo>
                  <a:pt x="9" y="146"/>
                  <a:pt x="9" y="146"/>
                  <a:pt x="9" y="146"/>
                </a:cubicBezTo>
                <a:cubicBezTo>
                  <a:pt x="7" y="146"/>
                  <a:pt x="4" y="145"/>
                  <a:pt x="3" y="143"/>
                </a:cubicBezTo>
                <a:cubicBezTo>
                  <a:pt x="1" y="141"/>
                  <a:pt x="0" y="139"/>
                  <a:pt x="0" y="13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04"/>
                  <a:pt x="1" y="102"/>
                  <a:pt x="3" y="100"/>
                </a:cubicBezTo>
                <a:cubicBezTo>
                  <a:pt x="4" y="98"/>
                  <a:pt x="7" y="97"/>
                  <a:pt x="9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8" y="79"/>
                  <a:pt x="18" y="79"/>
                  <a:pt x="18" y="79"/>
                </a:cubicBezTo>
                <a:cubicBezTo>
                  <a:pt x="18" y="76"/>
                  <a:pt x="19" y="73"/>
                  <a:pt x="22" y="70"/>
                </a:cubicBezTo>
                <a:cubicBezTo>
                  <a:pt x="24" y="68"/>
                  <a:pt x="27" y="67"/>
                  <a:pt x="30" y="67"/>
                </a:cubicBezTo>
                <a:cubicBezTo>
                  <a:pt x="79" y="67"/>
                  <a:pt x="79" y="67"/>
                  <a:pt x="79" y="67"/>
                </a:cubicBezTo>
                <a:cubicBezTo>
                  <a:pt x="79" y="49"/>
                  <a:pt x="79" y="49"/>
                  <a:pt x="79" y="49"/>
                </a:cubicBezTo>
                <a:cubicBezTo>
                  <a:pt x="70" y="49"/>
                  <a:pt x="70" y="49"/>
                  <a:pt x="70" y="49"/>
                </a:cubicBezTo>
                <a:cubicBezTo>
                  <a:pt x="67" y="49"/>
                  <a:pt x="65" y="48"/>
                  <a:pt x="63" y="46"/>
                </a:cubicBezTo>
                <a:cubicBezTo>
                  <a:pt x="61" y="44"/>
                  <a:pt x="61" y="42"/>
                  <a:pt x="61" y="40"/>
                </a:cubicBezTo>
                <a:cubicBezTo>
                  <a:pt x="61" y="9"/>
                  <a:pt x="61" y="9"/>
                  <a:pt x="61" y="9"/>
                </a:cubicBezTo>
                <a:cubicBezTo>
                  <a:pt x="61" y="7"/>
                  <a:pt x="61" y="5"/>
                  <a:pt x="63" y="3"/>
                </a:cubicBezTo>
                <a:cubicBezTo>
                  <a:pt x="65" y="1"/>
                  <a:pt x="67" y="0"/>
                  <a:pt x="7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2" y="0"/>
                  <a:pt x="105" y="1"/>
                  <a:pt x="106" y="3"/>
                </a:cubicBezTo>
                <a:cubicBezTo>
                  <a:pt x="108" y="5"/>
                  <a:pt x="109" y="7"/>
                  <a:pt x="109" y="9"/>
                </a:cubicBezTo>
                <a:cubicBezTo>
                  <a:pt x="109" y="40"/>
                  <a:pt x="109" y="40"/>
                  <a:pt x="109" y="40"/>
                </a:cubicBezTo>
                <a:cubicBezTo>
                  <a:pt x="109" y="42"/>
                  <a:pt x="108" y="44"/>
                  <a:pt x="106" y="46"/>
                </a:cubicBezTo>
                <a:cubicBezTo>
                  <a:pt x="105" y="48"/>
                  <a:pt x="102" y="49"/>
                  <a:pt x="100" y="49"/>
                </a:cubicBezTo>
                <a:cubicBezTo>
                  <a:pt x="91" y="49"/>
                  <a:pt x="91" y="49"/>
                  <a:pt x="91" y="49"/>
                </a:cubicBezTo>
                <a:cubicBezTo>
                  <a:pt x="91" y="67"/>
                  <a:pt x="91" y="67"/>
                  <a:pt x="91" y="67"/>
                </a:cubicBezTo>
                <a:cubicBezTo>
                  <a:pt x="139" y="67"/>
                  <a:pt x="139" y="67"/>
                  <a:pt x="139" y="67"/>
                </a:cubicBezTo>
                <a:cubicBezTo>
                  <a:pt x="142" y="67"/>
                  <a:pt x="145" y="68"/>
                  <a:pt x="148" y="70"/>
                </a:cubicBezTo>
                <a:cubicBezTo>
                  <a:pt x="150" y="73"/>
                  <a:pt x="151" y="76"/>
                  <a:pt x="151" y="79"/>
                </a:cubicBezTo>
                <a:cubicBezTo>
                  <a:pt x="151" y="97"/>
                  <a:pt x="151" y="97"/>
                  <a:pt x="151" y="97"/>
                </a:cubicBezTo>
                <a:cubicBezTo>
                  <a:pt x="160" y="97"/>
                  <a:pt x="160" y="97"/>
                  <a:pt x="160" y="97"/>
                </a:cubicBezTo>
                <a:cubicBezTo>
                  <a:pt x="163" y="97"/>
                  <a:pt x="165" y="98"/>
                  <a:pt x="167" y="100"/>
                </a:cubicBezTo>
                <a:cubicBezTo>
                  <a:pt x="169" y="102"/>
                  <a:pt x="169" y="104"/>
                  <a:pt x="169" y="10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Freeform 211"/>
          <p:cNvSpPr>
            <a:spLocks noEditPoints="1"/>
          </p:cNvSpPr>
          <p:nvPr/>
        </p:nvSpPr>
        <p:spPr bwMode="auto">
          <a:xfrm>
            <a:off x="2991945" y="3098112"/>
            <a:ext cx="162376" cy="157692"/>
          </a:xfrm>
          <a:custGeom>
            <a:avLst/>
            <a:gdLst>
              <a:gd name="T0" fmla="*/ 157 w 158"/>
              <a:gd name="T1" fmla="*/ 77 h 152"/>
              <a:gd name="T2" fmla="*/ 152 w 158"/>
              <a:gd name="T3" fmla="*/ 77 h 152"/>
              <a:gd name="T4" fmla="*/ 134 w 158"/>
              <a:gd name="T5" fmla="*/ 68 h 152"/>
              <a:gd name="T6" fmla="*/ 112 w 158"/>
              <a:gd name="T7" fmla="*/ 81 h 152"/>
              <a:gd name="T8" fmla="*/ 109 w 158"/>
              <a:gd name="T9" fmla="*/ 86 h 152"/>
              <a:gd name="T10" fmla="*/ 104 w 158"/>
              <a:gd name="T11" fmla="*/ 86 h 152"/>
              <a:gd name="T12" fmla="*/ 101 w 158"/>
              <a:gd name="T13" fmla="*/ 81 h 152"/>
              <a:gd name="T14" fmla="*/ 79 w 158"/>
              <a:gd name="T15" fmla="*/ 68 h 152"/>
              <a:gd name="T16" fmla="*/ 57 w 158"/>
              <a:gd name="T17" fmla="*/ 81 h 152"/>
              <a:gd name="T18" fmla="*/ 54 w 158"/>
              <a:gd name="T19" fmla="*/ 86 h 152"/>
              <a:gd name="T20" fmla="*/ 49 w 158"/>
              <a:gd name="T21" fmla="*/ 86 h 152"/>
              <a:gd name="T22" fmla="*/ 46 w 158"/>
              <a:gd name="T23" fmla="*/ 81 h 152"/>
              <a:gd name="T24" fmla="*/ 24 w 158"/>
              <a:gd name="T25" fmla="*/ 68 h 152"/>
              <a:gd name="T26" fmla="*/ 5 w 158"/>
              <a:gd name="T27" fmla="*/ 77 h 152"/>
              <a:gd name="T28" fmla="*/ 1 w 158"/>
              <a:gd name="T29" fmla="*/ 77 h 152"/>
              <a:gd name="T30" fmla="*/ 0 w 158"/>
              <a:gd name="T31" fmla="*/ 74 h 152"/>
              <a:gd name="T32" fmla="*/ 45 w 158"/>
              <a:gd name="T33" fmla="*/ 25 h 152"/>
              <a:gd name="T34" fmla="*/ 105 w 158"/>
              <a:gd name="T35" fmla="*/ 22 h 152"/>
              <a:gd name="T36" fmla="*/ 146 w 158"/>
              <a:gd name="T37" fmla="*/ 51 h 152"/>
              <a:gd name="T38" fmla="*/ 158 w 158"/>
              <a:gd name="T39" fmla="*/ 75 h 152"/>
              <a:gd name="T40" fmla="*/ 85 w 158"/>
              <a:gd name="T41" fmla="*/ 127 h 152"/>
              <a:gd name="T42" fmla="*/ 61 w 158"/>
              <a:gd name="T43" fmla="*/ 152 h 152"/>
              <a:gd name="T44" fmla="*/ 36 w 158"/>
              <a:gd name="T45" fmla="*/ 127 h 152"/>
              <a:gd name="T46" fmla="*/ 43 w 158"/>
              <a:gd name="T47" fmla="*/ 121 h 152"/>
              <a:gd name="T48" fmla="*/ 49 w 158"/>
              <a:gd name="T49" fmla="*/ 127 h 152"/>
              <a:gd name="T50" fmla="*/ 61 w 158"/>
              <a:gd name="T51" fmla="*/ 139 h 152"/>
              <a:gd name="T52" fmla="*/ 73 w 158"/>
              <a:gd name="T53" fmla="*/ 127 h 152"/>
              <a:gd name="T54" fmla="*/ 79 w 158"/>
              <a:gd name="T55" fmla="*/ 71 h 152"/>
              <a:gd name="T56" fmla="*/ 85 w 158"/>
              <a:gd name="T57" fmla="*/ 6 h 152"/>
              <a:gd name="T58" fmla="*/ 79 w 158"/>
              <a:gd name="T59" fmla="*/ 15 h 152"/>
              <a:gd name="T60" fmla="*/ 73 w 158"/>
              <a:gd name="T61" fmla="*/ 6 h 152"/>
              <a:gd name="T62" fmla="*/ 79 w 158"/>
              <a:gd name="T63" fmla="*/ 0 h 152"/>
              <a:gd name="T64" fmla="*/ 85 w 158"/>
              <a:gd name="T65" fmla="*/ 6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58" h="152">
                <a:moveTo>
                  <a:pt x="158" y="75"/>
                </a:moveTo>
                <a:cubicBezTo>
                  <a:pt x="158" y="76"/>
                  <a:pt x="157" y="77"/>
                  <a:pt x="157" y="77"/>
                </a:cubicBezTo>
                <a:cubicBezTo>
                  <a:pt x="156" y="78"/>
                  <a:pt x="155" y="78"/>
                  <a:pt x="154" y="78"/>
                </a:cubicBezTo>
                <a:cubicBezTo>
                  <a:pt x="154" y="78"/>
                  <a:pt x="153" y="78"/>
                  <a:pt x="152" y="77"/>
                </a:cubicBezTo>
                <a:cubicBezTo>
                  <a:pt x="149" y="74"/>
                  <a:pt x="146" y="72"/>
                  <a:pt x="144" y="71"/>
                </a:cubicBezTo>
                <a:cubicBezTo>
                  <a:pt x="141" y="69"/>
                  <a:pt x="138" y="68"/>
                  <a:pt x="134" y="68"/>
                </a:cubicBezTo>
                <a:cubicBezTo>
                  <a:pt x="130" y="68"/>
                  <a:pt x="126" y="70"/>
                  <a:pt x="122" y="72"/>
                </a:cubicBezTo>
                <a:cubicBezTo>
                  <a:pt x="118" y="74"/>
                  <a:pt x="115" y="77"/>
                  <a:pt x="112" y="81"/>
                </a:cubicBezTo>
                <a:cubicBezTo>
                  <a:pt x="112" y="82"/>
                  <a:pt x="111" y="83"/>
                  <a:pt x="110" y="84"/>
                </a:cubicBezTo>
                <a:cubicBezTo>
                  <a:pt x="110" y="85"/>
                  <a:pt x="109" y="86"/>
                  <a:pt x="109" y="86"/>
                </a:cubicBezTo>
                <a:cubicBezTo>
                  <a:pt x="108" y="87"/>
                  <a:pt x="107" y="88"/>
                  <a:pt x="106" y="88"/>
                </a:cubicBezTo>
                <a:cubicBezTo>
                  <a:pt x="105" y="88"/>
                  <a:pt x="104" y="87"/>
                  <a:pt x="104" y="86"/>
                </a:cubicBezTo>
                <a:cubicBezTo>
                  <a:pt x="103" y="86"/>
                  <a:pt x="103" y="85"/>
                  <a:pt x="102" y="84"/>
                </a:cubicBezTo>
                <a:cubicBezTo>
                  <a:pt x="102" y="83"/>
                  <a:pt x="101" y="82"/>
                  <a:pt x="101" y="81"/>
                </a:cubicBezTo>
                <a:cubicBezTo>
                  <a:pt x="98" y="77"/>
                  <a:pt x="95" y="74"/>
                  <a:pt x="91" y="72"/>
                </a:cubicBezTo>
                <a:cubicBezTo>
                  <a:pt x="87" y="70"/>
                  <a:pt x="83" y="68"/>
                  <a:pt x="79" y="68"/>
                </a:cubicBezTo>
                <a:cubicBezTo>
                  <a:pt x="75" y="68"/>
                  <a:pt x="71" y="70"/>
                  <a:pt x="67" y="72"/>
                </a:cubicBezTo>
                <a:cubicBezTo>
                  <a:pt x="63" y="74"/>
                  <a:pt x="60" y="77"/>
                  <a:pt x="57" y="81"/>
                </a:cubicBezTo>
                <a:cubicBezTo>
                  <a:pt x="57" y="82"/>
                  <a:pt x="56" y="83"/>
                  <a:pt x="55" y="84"/>
                </a:cubicBezTo>
                <a:cubicBezTo>
                  <a:pt x="55" y="85"/>
                  <a:pt x="54" y="86"/>
                  <a:pt x="54" y="86"/>
                </a:cubicBezTo>
                <a:cubicBezTo>
                  <a:pt x="53" y="87"/>
                  <a:pt x="52" y="88"/>
                  <a:pt x="51" y="88"/>
                </a:cubicBezTo>
                <a:cubicBezTo>
                  <a:pt x="50" y="88"/>
                  <a:pt x="49" y="87"/>
                  <a:pt x="49" y="86"/>
                </a:cubicBezTo>
                <a:cubicBezTo>
                  <a:pt x="48" y="86"/>
                  <a:pt x="48" y="85"/>
                  <a:pt x="47" y="84"/>
                </a:cubicBezTo>
                <a:cubicBezTo>
                  <a:pt x="47" y="83"/>
                  <a:pt x="46" y="82"/>
                  <a:pt x="46" y="81"/>
                </a:cubicBezTo>
                <a:cubicBezTo>
                  <a:pt x="43" y="77"/>
                  <a:pt x="40" y="74"/>
                  <a:pt x="36" y="72"/>
                </a:cubicBezTo>
                <a:cubicBezTo>
                  <a:pt x="32" y="70"/>
                  <a:pt x="28" y="68"/>
                  <a:pt x="24" y="68"/>
                </a:cubicBezTo>
                <a:cubicBezTo>
                  <a:pt x="20" y="68"/>
                  <a:pt x="17" y="69"/>
                  <a:pt x="14" y="71"/>
                </a:cubicBezTo>
                <a:cubicBezTo>
                  <a:pt x="11" y="72"/>
                  <a:pt x="8" y="74"/>
                  <a:pt x="5" y="77"/>
                </a:cubicBezTo>
                <a:cubicBezTo>
                  <a:pt x="5" y="78"/>
                  <a:pt x="4" y="78"/>
                  <a:pt x="3" y="78"/>
                </a:cubicBezTo>
                <a:cubicBezTo>
                  <a:pt x="2" y="78"/>
                  <a:pt x="2" y="78"/>
                  <a:pt x="1" y="77"/>
                </a:cubicBezTo>
                <a:cubicBezTo>
                  <a:pt x="0" y="77"/>
                  <a:pt x="0" y="76"/>
                  <a:pt x="0" y="75"/>
                </a:cubicBezTo>
                <a:cubicBezTo>
                  <a:pt x="0" y="75"/>
                  <a:pt x="0" y="75"/>
                  <a:pt x="0" y="74"/>
                </a:cubicBezTo>
                <a:cubicBezTo>
                  <a:pt x="3" y="63"/>
                  <a:pt x="9" y="53"/>
                  <a:pt x="17" y="44"/>
                </a:cubicBezTo>
                <a:cubicBezTo>
                  <a:pt x="25" y="36"/>
                  <a:pt x="34" y="29"/>
                  <a:pt x="45" y="25"/>
                </a:cubicBezTo>
                <a:cubicBezTo>
                  <a:pt x="56" y="21"/>
                  <a:pt x="67" y="18"/>
                  <a:pt x="79" y="18"/>
                </a:cubicBezTo>
                <a:cubicBezTo>
                  <a:pt x="88" y="18"/>
                  <a:pt x="96" y="20"/>
                  <a:pt x="105" y="22"/>
                </a:cubicBezTo>
                <a:cubicBezTo>
                  <a:pt x="113" y="25"/>
                  <a:pt x="121" y="28"/>
                  <a:pt x="128" y="33"/>
                </a:cubicBezTo>
                <a:cubicBezTo>
                  <a:pt x="135" y="38"/>
                  <a:pt x="141" y="43"/>
                  <a:pt x="146" y="51"/>
                </a:cubicBezTo>
                <a:cubicBezTo>
                  <a:pt x="152" y="58"/>
                  <a:pt x="155" y="66"/>
                  <a:pt x="157" y="74"/>
                </a:cubicBezTo>
                <a:cubicBezTo>
                  <a:pt x="157" y="75"/>
                  <a:pt x="158" y="75"/>
                  <a:pt x="158" y="75"/>
                </a:cubicBezTo>
                <a:close/>
                <a:moveTo>
                  <a:pt x="85" y="73"/>
                </a:moveTo>
                <a:cubicBezTo>
                  <a:pt x="85" y="127"/>
                  <a:pt x="85" y="127"/>
                  <a:pt x="85" y="127"/>
                </a:cubicBezTo>
                <a:cubicBezTo>
                  <a:pt x="85" y="134"/>
                  <a:pt x="83" y="140"/>
                  <a:pt x="78" y="144"/>
                </a:cubicBezTo>
                <a:cubicBezTo>
                  <a:pt x="73" y="149"/>
                  <a:pt x="67" y="152"/>
                  <a:pt x="61" y="152"/>
                </a:cubicBezTo>
                <a:cubicBezTo>
                  <a:pt x="54" y="152"/>
                  <a:pt x="48" y="149"/>
                  <a:pt x="44" y="144"/>
                </a:cubicBezTo>
                <a:cubicBezTo>
                  <a:pt x="39" y="140"/>
                  <a:pt x="36" y="134"/>
                  <a:pt x="36" y="127"/>
                </a:cubicBezTo>
                <a:cubicBezTo>
                  <a:pt x="36" y="126"/>
                  <a:pt x="37" y="124"/>
                  <a:pt x="38" y="123"/>
                </a:cubicBezTo>
                <a:cubicBezTo>
                  <a:pt x="39" y="122"/>
                  <a:pt x="41" y="121"/>
                  <a:pt x="43" y="121"/>
                </a:cubicBezTo>
                <a:cubicBezTo>
                  <a:pt x="44" y="121"/>
                  <a:pt x="46" y="122"/>
                  <a:pt x="47" y="123"/>
                </a:cubicBezTo>
                <a:cubicBezTo>
                  <a:pt x="48" y="124"/>
                  <a:pt x="49" y="126"/>
                  <a:pt x="49" y="127"/>
                </a:cubicBezTo>
                <a:cubicBezTo>
                  <a:pt x="49" y="130"/>
                  <a:pt x="50" y="133"/>
                  <a:pt x="52" y="136"/>
                </a:cubicBezTo>
                <a:cubicBezTo>
                  <a:pt x="55" y="138"/>
                  <a:pt x="58" y="139"/>
                  <a:pt x="61" y="139"/>
                </a:cubicBezTo>
                <a:cubicBezTo>
                  <a:pt x="64" y="139"/>
                  <a:pt x="67" y="138"/>
                  <a:pt x="69" y="136"/>
                </a:cubicBezTo>
                <a:cubicBezTo>
                  <a:pt x="72" y="133"/>
                  <a:pt x="73" y="130"/>
                  <a:pt x="73" y="127"/>
                </a:cubicBezTo>
                <a:cubicBezTo>
                  <a:pt x="73" y="73"/>
                  <a:pt x="73" y="73"/>
                  <a:pt x="73" y="73"/>
                </a:cubicBezTo>
                <a:cubicBezTo>
                  <a:pt x="75" y="72"/>
                  <a:pt x="77" y="71"/>
                  <a:pt x="79" y="71"/>
                </a:cubicBezTo>
                <a:cubicBezTo>
                  <a:pt x="81" y="71"/>
                  <a:pt x="83" y="72"/>
                  <a:pt x="85" y="73"/>
                </a:cubicBezTo>
                <a:close/>
                <a:moveTo>
                  <a:pt x="85" y="6"/>
                </a:moveTo>
                <a:cubicBezTo>
                  <a:pt x="85" y="16"/>
                  <a:pt x="85" y="16"/>
                  <a:pt x="85" y="16"/>
                </a:cubicBezTo>
                <a:cubicBezTo>
                  <a:pt x="82" y="15"/>
                  <a:pt x="80" y="15"/>
                  <a:pt x="79" y="15"/>
                </a:cubicBezTo>
                <a:cubicBezTo>
                  <a:pt x="77" y="15"/>
                  <a:pt x="75" y="15"/>
                  <a:pt x="73" y="16"/>
                </a:cubicBezTo>
                <a:cubicBezTo>
                  <a:pt x="73" y="6"/>
                  <a:pt x="73" y="6"/>
                  <a:pt x="73" y="6"/>
                </a:cubicBezTo>
                <a:cubicBezTo>
                  <a:pt x="73" y="5"/>
                  <a:pt x="73" y="3"/>
                  <a:pt x="75" y="2"/>
                </a:cubicBezTo>
                <a:cubicBezTo>
                  <a:pt x="76" y="1"/>
                  <a:pt x="77" y="0"/>
                  <a:pt x="79" y="0"/>
                </a:cubicBezTo>
                <a:cubicBezTo>
                  <a:pt x="80" y="0"/>
                  <a:pt x="82" y="1"/>
                  <a:pt x="83" y="2"/>
                </a:cubicBezTo>
                <a:cubicBezTo>
                  <a:pt x="84" y="3"/>
                  <a:pt x="85" y="5"/>
                  <a:pt x="85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1" name="Freeform 212"/>
          <p:cNvSpPr>
            <a:spLocks noEditPoints="1"/>
          </p:cNvSpPr>
          <p:nvPr/>
        </p:nvSpPr>
        <p:spPr bwMode="auto">
          <a:xfrm>
            <a:off x="3201160" y="3091867"/>
            <a:ext cx="174866" cy="176428"/>
          </a:xfrm>
          <a:custGeom>
            <a:avLst/>
            <a:gdLst>
              <a:gd name="T0" fmla="*/ 170 w 170"/>
              <a:gd name="T1" fmla="*/ 97 h 170"/>
              <a:gd name="T2" fmla="*/ 170 w 170"/>
              <a:gd name="T3" fmla="*/ 161 h 170"/>
              <a:gd name="T4" fmla="*/ 167 w 170"/>
              <a:gd name="T5" fmla="*/ 167 h 170"/>
              <a:gd name="T6" fmla="*/ 161 w 170"/>
              <a:gd name="T7" fmla="*/ 170 h 170"/>
              <a:gd name="T8" fmla="*/ 70 w 170"/>
              <a:gd name="T9" fmla="*/ 170 h 170"/>
              <a:gd name="T10" fmla="*/ 63 w 170"/>
              <a:gd name="T11" fmla="*/ 167 h 170"/>
              <a:gd name="T12" fmla="*/ 61 w 170"/>
              <a:gd name="T13" fmla="*/ 161 h 170"/>
              <a:gd name="T14" fmla="*/ 61 w 170"/>
              <a:gd name="T15" fmla="*/ 145 h 170"/>
              <a:gd name="T16" fmla="*/ 9 w 170"/>
              <a:gd name="T17" fmla="*/ 145 h 170"/>
              <a:gd name="T18" fmla="*/ 3 w 170"/>
              <a:gd name="T19" fmla="*/ 143 h 170"/>
              <a:gd name="T20" fmla="*/ 0 w 170"/>
              <a:gd name="T21" fmla="*/ 136 h 170"/>
              <a:gd name="T22" fmla="*/ 0 w 170"/>
              <a:gd name="T23" fmla="*/ 9 h 170"/>
              <a:gd name="T24" fmla="*/ 3 w 170"/>
              <a:gd name="T25" fmla="*/ 3 h 170"/>
              <a:gd name="T26" fmla="*/ 9 w 170"/>
              <a:gd name="T27" fmla="*/ 0 h 170"/>
              <a:gd name="T28" fmla="*/ 112 w 170"/>
              <a:gd name="T29" fmla="*/ 0 h 170"/>
              <a:gd name="T30" fmla="*/ 119 w 170"/>
              <a:gd name="T31" fmla="*/ 3 h 170"/>
              <a:gd name="T32" fmla="*/ 121 w 170"/>
              <a:gd name="T33" fmla="*/ 9 h 170"/>
              <a:gd name="T34" fmla="*/ 121 w 170"/>
              <a:gd name="T35" fmla="*/ 40 h 170"/>
              <a:gd name="T36" fmla="*/ 125 w 170"/>
              <a:gd name="T37" fmla="*/ 43 h 170"/>
              <a:gd name="T38" fmla="*/ 163 w 170"/>
              <a:gd name="T39" fmla="*/ 82 h 170"/>
              <a:gd name="T40" fmla="*/ 168 w 170"/>
              <a:gd name="T41" fmla="*/ 89 h 170"/>
              <a:gd name="T42" fmla="*/ 170 w 170"/>
              <a:gd name="T43" fmla="*/ 97 h 170"/>
              <a:gd name="T44" fmla="*/ 97 w 170"/>
              <a:gd name="T45" fmla="*/ 21 h 170"/>
              <a:gd name="T46" fmla="*/ 97 w 170"/>
              <a:gd name="T47" fmla="*/ 15 h 170"/>
              <a:gd name="T48" fmla="*/ 96 w 170"/>
              <a:gd name="T49" fmla="*/ 13 h 170"/>
              <a:gd name="T50" fmla="*/ 94 w 170"/>
              <a:gd name="T51" fmla="*/ 12 h 170"/>
              <a:gd name="T52" fmla="*/ 27 w 170"/>
              <a:gd name="T53" fmla="*/ 12 h 170"/>
              <a:gd name="T54" fmla="*/ 25 w 170"/>
              <a:gd name="T55" fmla="*/ 13 h 170"/>
              <a:gd name="T56" fmla="*/ 24 w 170"/>
              <a:gd name="T57" fmla="*/ 15 h 170"/>
              <a:gd name="T58" fmla="*/ 24 w 170"/>
              <a:gd name="T59" fmla="*/ 21 h 170"/>
              <a:gd name="T60" fmla="*/ 25 w 170"/>
              <a:gd name="T61" fmla="*/ 24 h 170"/>
              <a:gd name="T62" fmla="*/ 27 w 170"/>
              <a:gd name="T63" fmla="*/ 24 h 170"/>
              <a:gd name="T64" fmla="*/ 94 w 170"/>
              <a:gd name="T65" fmla="*/ 24 h 170"/>
              <a:gd name="T66" fmla="*/ 96 w 170"/>
              <a:gd name="T67" fmla="*/ 24 h 170"/>
              <a:gd name="T68" fmla="*/ 97 w 170"/>
              <a:gd name="T69" fmla="*/ 21 h 170"/>
              <a:gd name="T70" fmla="*/ 73 w 170"/>
              <a:gd name="T71" fmla="*/ 158 h 170"/>
              <a:gd name="T72" fmla="*/ 158 w 170"/>
              <a:gd name="T73" fmla="*/ 158 h 170"/>
              <a:gd name="T74" fmla="*/ 158 w 170"/>
              <a:gd name="T75" fmla="*/ 97 h 170"/>
              <a:gd name="T76" fmla="*/ 118 w 170"/>
              <a:gd name="T77" fmla="*/ 97 h 170"/>
              <a:gd name="T78" fmla="*/ 112 w 170"/>
              <a:gd name="T79" fmla="*/ 94 h 170"/>
              <a:gd name="T80" fmla="*/ 109 w 170"/>
              <a:gd name="T81" fmla="*/ 88 h 170"/>
              <a:gd name="T82" fmla="*/ 109 w 170"/>
              <a:gd name="T83" fmla="*/ 49 h 170"/>
              <a:gd name="T84" fmla="*/ 73 w 170"/>
              <a:gd name="T85" fmla="*/ 49 h 170"/>
              <a:gd name="T86" fmla="*/ 73 w 170"/>
              <a:gd name="T87" fmla="*/ 158 h 170"/>
              <a:gd name="T88" fmla="*/ 121 w 170"/>
              <a:gd name="T89" fmla="*/ 85 h 170"/>
              <a:gd name="T90" fmla="*/ 150 w 170"/>
              <a:gd name="T91" fmla="*/ 85 h 170"/>
              <a:gd name="T92" fmla="*/ 121 w 170"/>
              <a:gd name="T93" fmla="*/ 57 h 170"/>
              <a:gd name="T94" fmla="*/ 121 w 170"/>
              <a:gd name="T95" fmla="*/ 85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0" h="170">
                <a:moveTo>
                  <a:pt x="170" y="97"/>
                </a:moveTo>
                <a:cubicBezTo>
                  <a:pt x="170" y="161"/>
                  <a:pt x="170" y="161"/>
                  <a:pt x="170" y="161"/>
                </a:cubicBezTo>
                <a:cubicBezTo>
                  <a:pt x="170" y="163"/>
                  <a:pt x="169" y="165"/>
                  <a:pt x="167" y="167"/>
                </a:cubicBezTo>
                <a:cubicBezTo>
                  <a:pt x="165" y="169"/>
                  <a:pt x="163" y="170"/>
                  <a:pt x="161" y="170"/>
                </a:cubicBezTo>
                <a:cubicBezTo>
                  <a:pt x="70" y="170"/>
                  <a:pt x="70" y="170"/>
                  <a:pt x="70" y="170"/>
                </a:cubicBezTo>
                <a:cubicBezTo>
                  <a:pt x="67" y="170"/>
                  <a:pt x="65" y="169"/>
                  <a:pt x="63" y="167"/>
                </a:cubicBezTo>
                <a:cubicBezTo>
                  <a:pt x="62" y="165"/>
                  <a:pt x="61" y="163"/>
                  <a:pt x="61" y="161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9" y="145"/>
                  <a:pt x="9" y="145"/>
                  <a:pt x="9" y="145"/>
                </a:cubicBezTo>
                <a:cubicBezTo>
                  <a:pt x="7" y="145"/>
                  <a:pt x="5" y="145"/>
                  <a:pt x="3" y="143"/>
                </a:cubicBezTo>
                <a:cubicBezTo>
                  <a:pt x="1" y="141"/>
                  <a:pt x="0" y="139"/>
                  <a:pt x="0" y="136"/>
                </a:cubicBezTo>
                <a:cubicBezTo>
                  <a:pt x="0" y="9"/>
                  <a:pt x="0" y="9"/>
                  <a:pt x="0" y="9"/>
                </a:cubicBezTo>
                <a:cubicBezTo>
                  <a:pt x="0" y="7"/>
                  <a:pt x="1" y="5"/>
                  <a:pt x="3" y="3"/>
                </a:cubicBezTo>
                <a:cubicBezTo>
                  <a:pt x="5" y="1"/>
                  <a:pt x="7" y="0"/>
                  <a:pt x="9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5" y="0"/>
                  <a:pt x="117" y="1"/>
                  <a:pt x="119" y="3"/>
                </a:cubicBezTo>
                <a:cubicBezTo>
                  <a:pt x="120" y="5"/>
                  <a:pt x="121" y="7"/>
                  <a:pt x="121" y="9"/>
                </a:cubicBezTo>
                <a:cubicBezTo>
                  <a:pt x="121" y="40"/>
                  <a:pt x="121" y="40"/>
                  <a:pt x="121" y="40"/>
                </a:cubicBezTo>
                <a:cubicBezTo>
                  <a:pt x="123" y="41"/>
                  <a:pt x="124" y="42"/>
                  <a:pt x="125" y="43"/>
                </a:cubicBezTo>
                <a:cubicBezTo>
                  <a:pt x="163" y="82"/>
                  <a:pt x="163" y="82"/>
                  <a:pt x="163" y="82"/>
                </a:cubicBezTo>
                <a:cubicBezTo>
                  <a:pt x="165" y="83"/>
                  <a:pt x="167" y="86"/>
                  <a:pt x="168" y="89"/>
                </a:cubicBezTo>
                <a:cubicBezTo>
                  <a:pt x="169" y="92"/>
                  <a:pt x="170" y="95"/>
                  <a:pt x="170" y="97"/>
                </a:cubicBezTo>
                <a:close/>
                <a:moveTo>
                  <a:pt x="97" y="21"/>
                </a:moveTo>
                <a:cubicBezTo>
                  <a:pt x="97" y="15"/>
                  <a:pt x="97" y="15"/>
                  <a:pt x="97" y="15"/>
                </a:cubicBezTo>
                <a:cubicBezTo>
                  <a:pt x="97" y="15"/>
                  <a:pt x="97" y="14"/>
                  <a:pt x="96" y="13"/>
                </a:cubicBezTo>
                <a:cubicBezTo>
                  <a:pt x="96" y="13"/>
                  <a:pt x="95" y="12"/>
                  <a:pt x="94" y="12"/>
                </a:cubicBez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6" y="13"/>
                  <a:pt x="25" y="13"/>
                </a:cubicBezTo>
                <a:cubicBezTo>
                  <a:pt x="25" y="14"/>
                  <a:pt x="24" y="15"/>
                  <a:pt x="24" y="15"/>
                </a:cubicBezTo>
                <a:cubicBezTo>
                  <a:pt x="24" y="21"/>
                  <a:pt x="24" y="21"/>
                  <a:pt x="24" y="21"/>
                </a:cubicBezTo>
                <a:cubicBezTo>
                  <a:pt x="24" y="22"/>
                  <a:pt x="25" y="23"/>
                  <a:pt x="25" y="24"/>
                </a:cubicBezTo>
                <a:cubicBezTo>
                  <a:pt x="26" y="24"/>
                  <a:pt x="27" y="24"/>
                  <a:pt x="27" y="24"/>
                </a:cubicBezTo>
                <a:cubicBezTo>
                  <a:pt x="94" y="24"/>
                  <a:pt x="94" y="24"/>
                  <a:pt x="94" y="24"/>
                </a:cubicBezTo>
                <a:cubicBezTo>
                  <a:pt x="95" y="24"/>
                  <a:pt x="96" y="24"/>
                  <a:pt x="96" y="24"/>
                </a:cubicBezTo>
                <a:cubicBezTo>
                  <a:pt x="97" y="23"/>
                  <a:pt x="97" y="22"/>
                  <a:pt x="97" y="21"/>
                </a:cubicBezTo>
                <a:close/>
                <a:moveTo>
                  <a:pt x="73" y="158"/>
                </a:moveTo>
                <a:cubicBezTo>
                  <a:pt x="158" y="158"/>
                  <a:pt x="158" y="158"/>
                  <a:pt x="158" y="158"/>
                </a:cubicBezTo>
                <a:cubicBezTo>
                  <a:pt x="158" y="97"/>
                  <a:pt x="158" y="97"/>
                  <a:pt x="158" y="97"/>
                </a:cubicBezTo>
                <a:cubicBezTo>
                  <a:pt x="118" y="97"/>
                  <a:pt x="118" y="97"/>
                  <a:pt x="118" y="97"/>
                </a:cubicBezTo>
                <a:cubicBezTo>
                  <a:pt x="116" y="97"/>
                  <a:pt x="114" y="96"/>
                  <a:pt x="112" y="94"/>
                </a:cubicBezTo>
                <a:cubicBezTo>
                  <a:pt x="110" y="93"/>
                  <a:pt x="109" y="90"/>
                  <a:pt x="109" y="88"/>
                </a:cubicBezTo>
                <a:cubicBezTo>
                  <a:pt x="109" y="49"/>
                  <a:pt x="109" y="49"/>
                  <a:pt x="109" y="49"/>
                </a:cubicBezTo>
                <a:cubicBezTo>
                  <a:pt x="73" y="49"/>
                  <a:pt x="73" y="49"/>
                  <a:pt x="73" y="49"/>
                </a:cubicBezTo>
                <a:lnTo>
                  <a:pt x="73" y="158"/>
                </a:lnTo>
                <a:close/>
                <a:moveTo>
                  <a:pt x="121" y="85"/>
                </a:moveTo>
                <a:cubicBezTo>
                  <a:pt x="150" y="85"/>
                  <a:pt x="150" y="85"/>
                  <a:pt x="150" y="85"/>
                </a:cubicBezTo>
                <a:cubicBezTo>
                  <a:pt x="121" y="57"/>
                  <a:pt x="121" y="57"/>
                  <a:pt x="121" y="57"/>
                </a:cubicBezTo>
                <a:lnTo>
                  <a:pt x="121" y="8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2" name="Freeform 213"/>
          <p:cNvSpPr>
            <a:spLocks noEditPoints="1"/>
          </p:cNvSpPr>
          <p:nvPr/>
        </p:nvSpPr>
        <p:spPr bwMode="auto">
          <a:xfrm>
            <a:off x="3422866" y="3104357"/>
            <a:ext cx="99924" cy="151447"/>
          </a:xfrm>
          <a:custGeom>
            <a:avLst/>
            <a:gdLst>
              <a:gd name="T0" fmla="*/ 87 w 97"/>
              <a:gd name="T1" fmla="*/ 68 h 146"/>
              <a:gd name="T2" fmla="*/ 75 w 97"/>
              <a:gd name="T3" fmla="*/ 85 h 146"/>
              <a:gd name="T4" fmla="*/ 76 w 97"/>
              <a:gd name="T5" fmla="*/ 103 h 146"/>
              <a:gd name="T6" fmla="*/ 76 w 97"/>
              <a:gd name="T7" fmla="*/ 115 h 146"/>
              <a:gd name="T8" fmla="*/ 73 w 97"/>
              <a:gd name="T9" fmla="*/ 127 h 146"/>
              <a:gd name="T10" fmla="*/ 63 w 97"/>
              <a:gd name="T11" fmla="*/ 136 h 146"/>
              <a:gd name="T12" fmla="*/ 49 w 97"/>
              <a:gd name="T13" fmla="*/ 146 h 146"/>
              <a:gd name="T14" fmla="*/ 35 w 97"/>
              <a:gd name="T15" fmla="*/ 136 h 146"/>
              <a:gd name="T16" fmla="*/ 25 w 97"/>
              <a:gd name="T17" fmla="*/ 127 h 146"/>
              <a:gd name="T18" fmla="*/ 22 w 97"/>
              <a:gd name="T19" fmla="*/ 115 h 146"/>
              <a:gd name="T20" fmla="*/ 22 w 97"/>
              <a:gd name="T21" fmla="*/ 103 h 146"/>
              <a:gd name="T22" fmla="*/ 23 w 97"/>
              <a:gd name="T23" fmla="*/ 85 h 146"/>
              <a:gd name="T24" fmla="*/ 10 w 97"/>
              <a:gd name="T25" fmla="*/ 68 h 146"/>
              <a:gd name="T26" fmla="*/ 5 w 97"/>
              <a:gd name="T27" fmla="*/ 25 h 146"/>
              <a:gd name="T28" fmla="*/ 31 w 97"/>
              <a:gd name="T29" fmla="*/ 3 h 146"/>
              <a:gd name="T30" fmla="*/ 66 w 97"/>
              <a:gd name="T31" fmla="*/ 3 h 146"/>
              <a:gd name="T32" fmla="*/ 93 w 97"/>
              <a:gd name="T33" fmla="*/ 25 h 146"/>
              <a:gd name="T34" fmla="*/ 85 w 97"/>
              <a:gd name="T35" fmla="*/ 43 h 146"/>
              <a:gd name="T36" fmla="*/ 73 w 97"/>
              <a:gd name="T37" fmla="*/ 20 h 146"/>
              <a:gd name="T38" fmla="*/ 49 w 97"/>
              <a:gd name="T39" fmla="*/ 12 h 146"/>
              <a:gd name="T40" fmla="*/ 24 w 97"/>
              <a:gd name="T41" fmla="*/ 20 h 146"/>
              <a:gd name="T42" fmla="*/ 13 w 97"/>
              <a:gd name="T43" fmla="*/ 43 h 146"/>
              <a:gd name="T44" fmla="*/ 22 w 97"/>
              <a:gd name="T45" fmla="*/ 63 h 146"/>
              <a:gd name="T46" fmla="*/ 38 w 97"/>
              <a:gd name="T47" fmla="*/ 94 h 146"/>
              <a:gd name="T48" fmla="*/ 73 w 97"/>
              <a:gd name="T49" fmla="*/ 66 h 146"/>
              <a:gd name="T50" fmla="*/ 79 w 97"/>
              <a:gd name="T51" fmla="*/ 60 h 146"/>
              <a:gd name="T52" fmla="*/ 70 w 97"/>
              <a:gd name="T53" fmla="*/ 43 h 146"/>
              <a:gd name="T54" fmla="*/ 67 w 97"/>
              <a:gd name="T55" fmla="*/ 46 h 146"/>
              <a:gd name="T56" fmla="*/ 64 w 97"/>
              <a:gd name="T57" fmla="*/ 43 h 146"/>
              <a:gd name="T58" fmla="*/ 49 w 97"/>
              <a:gd name="T59" fmla="*/ 34 h 146"/>
              <a:gd name="T60" fmla="*/ 46 w 97"/>
              <a:gd name="T61" fmla="*/ 31 h 146"/>
              <a:gd name="T62" fmla="*/ 49 w 97"/>
              <a:gd name="T63" fmla="*/ 28 h 146"/>
              <a:gd name="T64" fmla="*/ 66 w 97"/>
              <a:gd name="T65" fmla="*/ 3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7" h="146">
                <a:moveTo>
                  <a:pt x="97" y="43"/>
                </a:moveTo>
                <a:cubicBezTo>
                  <a:pt x="97" y="52"/>
                  <a:pt x="94" y="61"/>
                  <a:pt x="87" y="68"/>
                </a:cubicBezTo>
                <a:cubicBezTo>
                  <a:pt x="85" y="71"/>
                  <a:pt x="82" y="74"/>
                  <a:pt x="80" y="76"/>
                </a:cubicBezTo>
                <a:cubicBezTo>
                  <a:pt x="79" y="79"/>
                  <a:pt x="77" y="82"/>
                  <a:pt x="75" y="85"/>
                </a:cubicBezTo>
                <a:cubicBezTo>
                  <a:pt x="73" y="89"/>
                  <a:pt x="72" y="92"/>
                  <a:pt x="72" y="95"/>
                </a:cubicBezTo>
                <a:cubicBezTo>
                  <a:pt x="75" y="97"/>
                  <a:pt x="76" y="100"/>
                  <a:pt x="76" y="103"/>
                </a:cubicBezTo>
                <a:cubicBezTo>
                  <a:pt x="76" y="106"/>
                  <a:pt x="75" y="108"/>
                  <a:pt x="74" y="109"/>
                </a:cubicBezTo>
                <a:cubicBezTo>
                  <a:pt x="75" y="111"/>
                  <a:pt x="76" y="113"/>
                  <a:pt x="76" y="115"/>
                </a:cubicBezTo>
                <a:cubicBezTo>
                  <a:pt x="76" y="119"/>
                  <a:pt x="75" y="121"/>
                  <a:pt x="72" y="123"/>
                </a:cubicBezTo>
                <a:cubicBezTo>
                  <a:pt x="73" y="124"/>
                  <a:pt x="73" y="126"/>
                  <a:pt x="73" y="127"/>
                </a:cubicBezTo>
                <a:cubicBezTo>
                  <a:pt x="73" y="130"/>
                  <a:pt x="72" y="133"/>
                  <a:pt x="70" y="134"/>
                </a:cubicBezTo>
                <a:cubicBezTo>
                  <a:pt x="68" y="136"/>
                  <a:pt x="66" y="136"/>
                  <a:pt x="63" y="136"/>
                </a:cubicBezTo>
                <a:cubicBezTo>
                  <a:pt x="61" y="139"/>
                  <a:pt x="60" y="141"/>
                  <a:pt x="57" y="143"/>
                </a:cubicBezTo>
                <a:cubicBezTo>
                  <a:pt x="55" y="145"/>
                  <a:pt x="52" y="146"/>
                  <a:pt x="49" y="146"/>
                </a:cubicBezTo>
                <a:cubicBezTo>
                  <a:pt x="46" y="146"/>
                  <a:pt x="43" y="145"/>
                  <a:pt x="41" y="143"/>
                </a:cubicBezTo>
                <a:cubicBezTo>
                  <a:pt x="38" y="141"/>
                  <a:pt x="36" y="139"/>
                  <a:pt x="35" y="136"/>
                </a:cubicBezTo>
                <a:cubicBezTo>
                  <a:pt x="32" y="136"/>
                  <a:pt x="30" y="136"/>
                  <a:pt x="28" y="134"/>
                </a:cubicBezTo>
                <a:cubicBezTo>
                  <a:pt x="26" y="133"/>
                  <a:pt x="25" y="130"/>
                  <a:pt x="25" y="127"/>
                </a:cubicBezTo>
                <a:cubicBezTo>
                  <a:pt x="25" y="126"/>
                  <a:pt x="25" y="124"/>
                  <a:pt x="26" y="123"/>
                </a:cubicBezTo>
                <a:cubicBezTo>
                  <a:pt x="23" y="121"/>
                  <a:pt x="22" y="119"/>
                  <a:pt x="22" y="115"/>
                </a:cubicBezTo>
                <a:cubicBezTo>
                  <a:pt x="22" y="113"/>
                  <a:pt x="22" y="111"/>
                  <a:pt x="24" y="109"/>
                </a:cubicBezTo>
                <a:cubicBezTo>
                  <a:pt x="22" y="108"/>
                  <a:pt x="22" y="106"/>
                  <a:pt x="22" y="103"/>
                </a:cubicBezTo>
                <a:cubicBezTo>
                  <a:pt x="22" y="100"/>
                  <a:pt x="23" y="97"/>
                  <a:pt x="26" y="95"/>
                </a:cubicBezTo>
                <a:cubicBezTo>
                  <a:pt x="26" y="92"/>
                  <a:pt x="25" y="89"/>
                  <a:pt x="23" y="85"/>
                </a:cubicBezTo>
                <a:cubicBezTo>
                  <a:pt x="21" y="82"/>
                  <a:pt x="19" y="79"/>
                  <a:pt x="17" y="76"/>
                </a:cubicBezTo>
                <a:cubicBezTo>
                  <a:pt x="15" y="74"/>
                  <a:pt x="13" y="71"/>
                  <a:pt x="10" y="68"/>
                </a:cubicBezTo>
                <a:cubicBezTo>
                  <a:pt x="4" y="61"/>
                  <a:pt x="0" y="52"/>
                  <a:pt x="0" y="43"/>
                </a:cubicBezTo>
                <a:cubicBezTo>
                  <a:pt x="0" y="36"/>
                  <a:pt x="2" y="31"/>
                  <a:pt x="5" y="25"/>
                </a:cubicBezTo>
                <a:cubicBezTo>
                  <a:pt x="7" y="20"/>
                  <a:pt x="11" y="15"/>
                  <a:pt x="16" y="12"/>
                </a:cubicBezTo>
                <a:cubicBezTo>
                  <a:pt x="20" y="8"/>
                  <a:pt x="25" y="5"/>
                  <a:pt x="31" y="3"/>
                </a:cubicBezTo>
                <a:cubicBezTo>
                  <a:pt x="37" y="1"/>
                  <a:pt x="43" y="0"/>
                  <a:pt x="49" y="0"/>
                </a:cubicBezTo>
                <a:cubicBezTo>
                  <a:pt x="55" y="0"/>
                  <a:pt x="61" y="1"/>
                  <a:pt x="66" y="3"/>
                </a:cubicBezTo>
                <a:cubicBezTo>
                  <a:pt x="72" y="5"/>
                  <a:pt x="77" y="8"/>
                  <a:pt x="82" y="12"/>
                </a:cubicBezTo>
                <a:cubicBezTo>
                  <a:pt x="87" y="15"/>
                  <a:pt x="90" y="20"/>
                  <a:pt x="93" y="25"/>
                </a:cubicBezTo>
                <a:cubicBezTo>
                  <a:pt x="96" y="31"/>
                  <a:pt x="97" y="36"/>
                  <a:pt x="97" y="43"/>
                </a:cubicBezTo>
                <a:close/>
                <a:moveTo>
                  <a:pt x="85" y="43"/>
                </a:moveTo>
                <a:cubicBezTo>
                  <a:pt x="85" y="38"/>
                  <a:pt x="84" y="34"/>
                  <a:pt x="82" y="30"/>
                </a:cubicBezTo>
                <a:cubicBezTo>
                  <a:pt x="80" y="26"/>
                  <a:pt x="77" y="23"/>
                  <a:pt x="73" y="20"/>
                </a:cubicBezTo>
                <a:cubicBezTo>
                  <a:pt x="70" y="18"/>
                  <a:pt x="66" y="16"/>
                  <a:pt x="62" y="15"/>
                </a:cubicBezTo>
                <a:cubicBezTo>
                  <a:pt x="57" y="13"/>
                  <a:pt x="53" y="12"/>
                  <a:pt x="49" y="12"/>
                </a:cubicBezTo>
                <a:cubicBezTo>
                  <a:pt x="44" y="12"/>
                  <a:pt x="40" y="13"/>
                  <a:pt x="36" y="15"/>
                </a:cubicBezTo>
                <a:cubicBezTo>
                  <a:pt x="32" y="16"/>
                  <a:pt x="28" y="18"/>
                  <a:pt x="24" y="20"/>
                </a:cubicBezTo>
                <a:cubicBezTo>
                  <a:pt x="21" y="23"/>
                  <a:pt x="18" y="26"/>
                  <a:pt x="16" y="30"/>
                </a:cubicBezTo>
                <a:cubicBezTo>
                  <a:pt x="14" y="34"/>
                  <a:pt x="13" y="38"/>
                  <a:pt x="13" y="43"/>
                </a:cubicBezTo>
                <a:cubicBezTo>
                  <a:pt x="13" y="49"/>
                  <a:pt x="15" y="55"/>
                  <a:pt x="19" y="60"/>
                </a:cubicBezTo>
                <a:cubicBezTo>
                  <a:pt x="20" y="60"/>
                  <a:pt x="21" y="61"/>
                  <a:pt x="22" y="63"/>
                </a:cubicBezTo>
                <a:cubicBezTo>
                  <a:pt x="23" y="64"/>
                  <a:pt x="24" y="65"/>
                  <a:pt x="25" y="66"/>
                </a:cubicBezTo>
                <a:cubicBezTo>
                  <a:pt x="33" y="76"/>
                  <a:pt x="37" y="85"/>
                  <a:pt x="38" y="94"/>
                </a:cubicBezTo>
                <a:cubicBezTo>
                  <a:pt x="60" y="94"/>
                  <a:pt x="60" y="94"/>
                  <a:pt x="60" y="94"/>
                </a:cubicBezTo>
                <a:cubicBezTo>
                  <a:pt x="60" y="85"/>
                  <a:pt x="65" y="76"/>
                  <a:pt x="73" y="66"/>
                </a:cubicBezTo>
                <a:cubicBezTo>
                  <a:pt x="74" y="65"/>
                  <a:pt x="75" y="64"/>
                  <a:pt x="76" y="63"/>
                </a:cubicBezTo>
                <a:cubicBezTo>
                  <a:pt x="77" y="61"/>
                  <a:pt x="78" y="60"/>
                  <a:pt x="79" y="60"/>
                </a:cubicBezTo>
                <a:cubicBezTo>
                  <a:pt x="83" y="55"/>
                  <a:pt x="85" y="49"/>
                  <a:pt x="85" y="43"/>
                </a:cubicBezTo>
                <a:close/>
                <a:moveTo>
                  <a:pt x="70" y="43"/>
                </a:moveTo>
                <a:cubicBezTo>
                  <a:pt x="70" y="43"/>
                  <a:pt x="70" y="44"/>
                  <a:pt x="69" y="45"/>
                </a:cubicBezTo>
                <a:cubicBezTo>
                  <a:pt x="68" y="45"/>
                  <a:pt x="68" y="46"/>
                  <a:pt x="67" y="46"/>
                </a:cubicBezTo>
                <a:cubicBezTo>
                  <a:pt x="66" y="46"/>
                  <a:pt x="65" y="45"/>
                  <a:pt x="65" y="45"/>
                </a:cubicBezTo>
                <a:cubicBezTo>
                  <a:pt x="64" y="44"/>
                  <a:pt x="64" y="43"/>
                  <a:pt x="64" y="43"/>
                </a:cubicBezTo>
                <a:cubicBezTo>
                  <a:pt x="64" y="40"/>
                  <a:pt x="62" y="38"/>
                  <a:pt x="59" y="36"/>
                </a:cubicBezTo>
                <a:cubicBezTo>
                  <a:pt x="55" y="34"/>
                  <a:pt x="52" y="34"/>
                  <a:pt x="49" y="34"/>
                </a:cubicBezTo>
                <a:cubicBezTo>
                  <a:pt x="48" y="34"/>
                  <a:pt x="47" y="33"/>
                  <a:pt x="47" y="33"/>
                </a:cubicBezTo>
                <a:cubicBezTo>
                  <a:pt x="46" y="32"/>
                  <a:pt x="46" y="31"/>
                  <a:pt x="46" y="31"/>
                </a:cubicBezTo>
                <a:cubicBezTo>
                  <a:pt x="46" y="30"/>
                  <a:pt x="46" y="29"/>
                  <a:pt x="47" y="28"/>
                </a:cubicBezTo>
                <a:cubicBezTo>
                  <a:pt x="47" y="28"/>
                  <a:pt x="48" y="28"/>
                  <a:pt x="49" y="28"/>
                </a:cubicBezTo>
                <a:cubicBezTo>
                  <a:pt x="52" y="28"/>
                  <a:pt x="55" y="28"/>
                  <a:pt x="58" y="29"/>
                </a:cubicBezTo>
                <a:cubicBezTo>
                  <a:pt x="61" y="30"/>
                  <a:pt x="64" y="32"/>
                  <a:pt x="66" y="34"/>
                </a:cubicBezTo>
                <a:cubicBezTo>
                  <a:pt x="69" y="37"/>
                  <a:pt x="70" y="39"/>
                  <a:pt x="70" y="4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3" name="Freeform 214"/>
          <p:cNvSpPr>
            <a:spLocks noEditPoints="1"/>
          </p:cNvSpPr>
          <p:nvPr/>
        </p:nvSpPr>
        <p:spPr bwMode="auto">
          <a:xfrm>
            <a:off x="3569629" y="3119970"/>
            <a:ext cx="174866" cy="132712"/>
          </a:xfrm>
          <a:custGeom>
            <a:avLst/>
            <a:gdLst>
              <a:gd name="T0" fmla="*/ 169 w 169"/>
              <a:gd name="T1" fmla="*/ 34 h 128"/>
              <a:gd name="T2" fmla="*/ 169 w 169"/>
              <a:gd name="T3" fmla="*/ 36 h 128"/>
              <a:gd name="T4" fmla="*/ 138 w 169"/>
              <a:gd name="T5" fmla="*/ 66 h 128"/>
              <a:gd name="T6" fmla="*/ 136 w 169"/>
              <a:gd name="T7" fmla="*/ 67 h 128"/>
              <a:gd name="T8" fmla="*/ 134 w 169"/>
              <a:gd name="T9" fmla="*/ 66 h 128"/>
              <a:gd name="T10" fmla="*/ 133 w 169"/>
              <a:gd name="T11" fmla="*/ 64 h 128"/>
              <a:gd name="T12" fmla="*/ 133 w 169"/>
              <a:gd name="T13" fmla="*/ 46 h 128"/>
              <a:gd name="T14" fmla="*/ 3 w 169"/>
              <a:gd name="T15" fmla="*/ 46 h 128"/>
              <a:gd name="T16" fmla="*/ 1 w 169"/>
              <a:gd name="T17" fmla="*/ 45 h 128"/>
              <a:gd name="T18" fmla="*/ 0 w 169"/>
              <a:gd name="T19" fmla="*/ 43 h 128"/>
              <a:gd name="T20" fmla="*/ 0 w 169"/>
              <a:gd name="T21" fmla="*/ 25 h 128"/>
              <a:gd name="T22" fmla="*/ 1 w 169"/>
              <a:gd name="T23" fmla="*/ 23 h 128"/>
              <a:gd name="T24" fmla="*/ 3 w 169"/>
              <a:gd name="T25" fmla="*/ 22 h 128"/>
              <a:gd name="T26" fmla="*/ 133 w 169"/>
              <a:gd name="T27" fmla="*/ 22 h 128"/>
              <a:gd name="T28" fmla="*/ 133 w 169"/>
              <a:gd name="T29" fmla="*/ 3 h 128"/>
              <a:gd name="T30" fmla="*/ 134 w 169"/>
              <a:gd name="T31" fmla="*/ 1 h 128"/>
              <a:gd name="T32" fmla="*/ 136 w 169"/>
              <a:gd name="T33" fmla="*/ 0 h 128"/>
              <a:gd name="T34" fmla="*/ 138 w 169"/>
              <a:gd name="T35" fmla="*/ 1 h 128"/>
              <a:gd name="T36" fmla="*/ 169 w 169"/>
              <a:gd name="T37" fmla="*/ 32 h 128"/>
              <a:gd name="T38" fmla="*/ 169 w 169"/>
              <a:gd name="T39" fmla="*/ 34 h 128"/>
              <a:gd name="T40" fmla="*/ 169 w 169"/>
              <a:gd name="T41" fmla="*/ 85 h 128"/>
              <a:gd name="T42" fmla="*/ 169 w 169"/>
              <a:gd name="T43" fmla="*/ 103 h 128"/>
              <a:gd name="T44" fmla="*/ 168 w 169"/>
              <a:gd name="T45" fmla="*/ 105 h 128"/>
              <a:gd name="T46" fmla="*/ 166 w 169"/>
              <a:gd name="T47" fmla="*/ 106 h 128"/>
              <a:gd name="T48" fmla="*/ 36 w 169"/>
              <a:gd name="T49" fmla="*/ 106 h 128"/>
              <a:gd name="T50" fmla="*/ 36 w 169"/>
              <a:gd name="T51" fmla="*/ 124 h 128"/>
              <a:gd name="T52" fmla="*/ 35 w 169"/>
              <a:gd name="T53" fmla="*/ 127 h 128"/>
              <a:gd name="T54" fmla="*/ 33 w 169"/>
              <a:gd name="T55" fmla="*/ 128 h 128"/>
              <a:gd name="T56" fmla="*/ 31 w 169"/>
              <a:gd name="T57" fmla="*/ 127 h 128"/>
              <a:gd name="T58" fmla="*/ 1 w 169"/>
              <a:gd name="T59" fmla="*/ 96 h 128"/>
              <a:gd name="T60" fmla="*/ 0 w 169"/>
              <a:gd name="T61" fmla="*/ 94 h 128"/>
              <a:gd name="T62" fmla="*/ 1 w 169"/>
              <a:gd name="T63" fmla="*/ 92 h 128"/>
              <a:gd name="T64" fmla="*/ 31 w 169"/>
              <a:gd name="T65" fmla="*/ 62 h 128"/>
              <a:gd name="T66" fmla="*/ 33 w 169"/>
              <a:gd name="T67" fmla="*/ 61 h 128"/>
              <a:gd name="T68" fmla="*/ 35 w 169"/>
              <a:gd name="T69" fmla="*/ 62 h 128"/>
              <a:gd name="T70" fmla="*/ 36 w 169"/>
              <a:gd name="T71" fmla="*/ 64 h 128"/>
              <a:gd name="T72" fmla="*/ 36 w 169"/>
              <a:gd name="T73" fmla="*/ 82 h 128"/>
              <a:gd name="T74" fmla="*/ 166 w 169"/>
              <a:gd name="T75" fmla="*/ 82 h 128"/>
              <a:gd name="T76" fmla="*/ 168 w 169"/>
              <a:gd name="T77" fmla="*/ 83 h 128"/>
              <a:gd name="T78" fmla="*/ 169 w 169"/>
              <a:gd name="T79" fmla="*/ 85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9" h="128">
                <a:moveTo>
                  <a:pt x="169" y="34"/>
                </a:moveTo>
                <a:cubicBezTo>
                  <a:pt x="169" y="35"/>
                  <a:pt x="169" y="35"/>
                  <a:pt x="169" y="36"/>
                </a:cubicBezTo>
                <a:cubicBezTo>
                  <a:pt x="138" y="66"/>
                  <a:pt x="138" y="66"/>
                  <a:pt x="138" y="66"/>
                </a:cubicBezTo>
                <a:cubicBezTo>
                  <a:pt x="138" y="67"/>
                  <a:pt x="137" y="67"/>
                  <a:pt x="136" y="67"/>
                </a:cubicBezTo>
                <a:cubicBezTo>
                  <a:pt x="135" y="67"/>
                  <a:pt x="135" y="67"/>
                  <a:pt x="134" y="66"/>
                </a:cubicBezTo>
                <a:cubicBezTo>
                  <a:pt x="133" y="66"/>
                  <a:pt x="133" y="65"/>
                  <a:pt x="133" y="64"/>
                </a:cubicBezTo>
                <a:cubicBezTo>
                  <a:pt x="133" y="46"/>
                  <a:pt x="133" y="46"/>
                  <a:pt x="133" y="46"/>
                </a:cubicBezTo>
                <a:cubicBezTo>
                  <a:pt x="3" y="46"/>
                  <a:pt x="3" y="46"/>
                  <a:pt x="3" y="46"/>
                </a:cubicBezTo>
                <a:cubicBezTo>
                  <a:pt x="2" y="46"/>
                  <a:pt x="1" y="46"/>
                  <a:pt x="1" y="45"/>
                </a:cubicBezTo>
                <a:cubicBezTo>
                  <a:pt x="0" y="44"/>
                  <a:pt x="0" y="44"/>
                  <a:pt x="0" y="43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4"/>
                  <a:pt x="0" y="23"/>
                  <a:pt x="1" y="23"/>
                </a:cubicBezTo>
                <a:cubicBezTo>
                  <a:pt x="1" y="22"/>
                  <a:pt x="2" y="22"/>
                  <a:pt x="3" y="22"/>
                </a:cubicBezTo>
                <a:cubicBezTo>
                  <a:pt x="133" y="22"/>
                  <a:pt x="133" y="22"/>
                  <a:pt x="133" y="22"/>
                </a:cubicBezTo>
                <a:cubicBezTo>
                  <a:pt x="133" y="3"/>
                  <a:pt x="133" y="3"/>
                  <a:pt x="133" y="3"/>
                </a:cubicBezTo>
                <a:cubicBezTo>
                  <a:pt x="133" y="3"/>
                  <a:pt x="133" y="2"/>
                  <a:pt x="134" y="1"/>
                </a:cubicBezTo>
                <a:cubicBezTo>
                  <a:pt x="134" y="1"/>
                  <a:pt x="135" y="0"/>
                  <a:pt x="136" y="0"/>
                </a:cubicBezTo>
                <a:cubicBezTo>
                  <a:pt x="137" y="0"/>
                  <a:pt x="138" y="1"/>
                  <a:pt x="138" y="1"/>
                </a:cubicBezTo>
                <a:cubicBezTo>
                  <a:pt x="169" y="32"/>
                  <a:pt x="169" y="32"/>
                  <a:pt x="169" y="32"/>
                </a:cubicBezTo>
                <a:cubicBezTo>
                  <a:pt x="169" y="32"/>
                  <a:pt x="169" y="33"/>
                  <a:pt x="169" y="34"/>
                </a:cubicBezTo>
                <a:close/>
                <a:moveTo>
                  <a:pt x="169" y="85"/>
                </a:moveTo>
                <a:cubicBezTo>
                  <a:pt x="169" y="103"/>
                  <a:pt x="169" y="103"/>
                  <a:pt x="169" y="103"/>
                </a:cubicBezTo>
                <a:cubicBezTo>
                  <a:pt x="169" y="104"/>
                  <a:pt x="169" y="105"/>
                  <a:pt x="168" y="105"/>
                </a:cubicBezTo>
                <a:cubicBezTo>
                  <a:pt x="168" y="106"/>
                  <a:pt x="167" y="106"/>
                  <a:pt x="166" y="106"/>
                </a:cubicBezTo>
                <a:cubicBezTo>
                  <a:pt x="36" y="106"/>
                  <a:pt x="36" y="106"/>
                  <a:pt x="36" y="106"/>
                </a:cubicBezTo>
                <a:cubicBezTo>
                  <a:pt x="36" y="124"/>
                  <a:pt x="36" y="124"/>
                  <a:pt x="36" y="124"/>
                </a:cubicBezTo>
                <a:cubicBezTo>
                  <a:pt x="36" y="125"/>
                  <a:pt x="36" y="126"/>
                  <a:pt x="35" y="127"/>
                </a:cubicBezTo>
                <a:cubicBezTo>
                  <a:pt x="35" y="127"/>
                  <a:pt x="34" y="128"/>
                  <a:pt x="33" y="128"/>
                </a:cubicBezTo>
                <a:cubicBezTo>
                  <a:pt x="32" y="128"/>
                  <a:pt x="32" y="127"/>
                  <a:pt x="31" y="127"/>
                </a:cubicBezTo>
                <a:cubicBezTo>
                  <a:pt x="1" y="96"/>
                  <a:pt x="1" y="96"/>
                  <a:pt x="1" y="96"/>
                </a:cubicBezTo>
                <a:cubicBezTo>
                  <a:pt x="0" y="96"/>
                  <a:pt x="0" y="95"/>
                  <a:pt x="0" y="94"/>
                </a:cubicBezTo>
                <a:cubicBezTo>
                  <a:pt x="0" y="93"/>
                  <a:pt x="0" y="93"/>
                  <a:pt x="1" y="92"/>
                </a:cubicBezTo>
                <a:cubicBezTo>
                  <a:pt x="31" y="62"/>
                  <a:pt x="31" y="62"/>
                  <a:pt x="31" y="62"/>
                </a:cubicBezTo>
                <a:cubicBezTo>
                  <a:pt x="32" y="61"/>
                  <a:pt x="32" y="61"/>
                  <a:pt x="33" y="61"/>
                </a:cubicBezTo>
                <a:cubicBezTo>
                  <a:pt x="34" y="61"/>
                  <a:pt x="35" y="61"/>
                  <a:pt x="35" y="62"/>
                </a:cubicBezTo>
                <a:cubicBezTo>
                  <a:pt x="36" y="62"/>
                  <a:pt x="36" y="63"/>
                  <a:pt x="36" y="64"/>
                </a:cubicBezTo>
                <a:cubicBezTo>
                  <a:pt x="36" y="82"/>
                  <a:pt x="36" y="82"/>
                  <a:pt x="36" y="82"/>
                </a:cubicBezTo>
                <a:cubicBezTo>
                  <a:pt x="166" y="82"/>
                  <a:pt x="166" y="82"/>
                  <a:pt x="166" y="82"/>
                </a:cubicBezTo>
                <a:cubicBezTo>
                  <a:pt x="167" y="82"/>
                  <a:pt x="168" y="82"/>
                  <a:pt x="168" y="83"/>
                </a:cubicBezTo>
                <a:cubicBezTo>
                  <a:pt x="169" y="84"/>
                  <a:pt x="169" y="84"/>
                  <a:pt x="169" y="8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4" name="Freeform 215"/>
          <p:cNvSpPr>
            <a:spLocks noEditPoints="1"/>
          </p:cNvSpPr>
          <p:nvPr/>
        </p:nvSpPr>
        <p:spPr bwMode="auto">
          <a:xfrm>
            <a:off x="3791336" y="3104357"/>
            <a:ext cx="187357" cy="138957"/>
          </a:xfrm>
          <a:custGeom>
            <a:avLst/>
            <a:gdLst>
              <a:gd name="T0" fmla="*/ 182 w 182"/>
              <a:gd name="T1" fmla="*/ 97 h 133"/>
              <a:gd name="T2" fmla="*/ 171 w 182"/>
              <a:gd name="T3" fmla="*/ 123 h 133"/>
              <a:gd name="T4" fmla="*/ 145 w 182"/>
              <a:gd name="T5" fmla="*/ 133 h 133"/>
              <a:gd name="T6" fmla="*/ 42 w 182"/>
              <a:gd name="T7" fmla="*/ 133 h 133"/>
              <a:gd name="T8" fmla="*/ 13 w 182"/>
              <a:gd name="T9" fmla="*/ 121 h 133"/>
              <a:gd name="T10" fmla="*/ 0 w 182"/>
              <a:gd name="T11" fmla="*/ 91 h 133"/>
              <a:gd name="T12" fmla="*/ 7 w 182"/>
              <a:gd name="T13" fmla="*/ 68 h 133"/>
              <a:gd name="T14" fmla="*/ 25 w 182"/>
              <a:gd name="T15" fmla="*/ 53 h 133"/>
              <a:gd name="T16" fmla="*/ 24 w 182"/>
              <a:gd name="T17" fmla="*/ 49 h 133"/>
              <a:gd name="T18" fmla="*/ 38 w 182"/>
              <a:gd name="T19" fmla="*/ 15 h 133"/>
              <a:gd name="T20" fmla="*/ 73 w 182"/>
              <a:gd name="T21" fmla="*/ 0 h 133"/>
              <a:gd name="T22" fmla="*/ 100 w 182"/>
              <a:gd name="T23" fmla="*/ 9 h 133"/>
              <a:gd name="T24" fmla="*/ 118 w 182"/>
              <a:gd name="T25" fmla="*/ 30 h 133"/>
              <a:gd name="T26" fmla="*/ 133 w 182"/>
              <a:gd name="T27" fmla="*/ 25 h 133"/>
              <a:gd name="T28" fmla="*/ 150 w 182"/>
              <a:gd name="T29" fmla="*/ 32 h 133"/>
              <a:gd name="T30" fmla="*/ 157 w 182"/>
              <a:gd name="T31" fmla="*/ 49 h 133"/>
              <a:gd name="T32" fmla="*/ 154 w 182"/>
              <a:gd name="T33" fmla="*/ 62 h 133"/>
              <a:gd name="T34" fmla="*/ 174 w 182"/>
              <a:gd name="T35" fmla="*/ 75 h 133"/>
              <a:gd name="T36" fmla="*/ 182 w 182"/>
              <a:gd name="T37" fmla="*/ 97 h 133"/>
              <a:gd name="T38" fmla="*/ 121 w 182"/>
              <a:gd name="T39" fmla="*/ 76 h 133"/>
              <a:gd name="T40" fmla="*/ 120 w 182"/>
              <a:gd name="T41" fmla="*/ 74 h 133"/>
              <a:gd name="T42" fmla="*/ 118 w 182"/>
              <a:gd name="T43" fmla="*/ 73 h 133"/>
              <a:gd name="T44" fmla="*/ 97 w 182"/>
              <a:gd name="T45" fmla="*/ 73 h 133"/>
              <a:gd name="T46" fmla="*/ 97 w 182"/>
              <a:gd name="T47" fmla="*/ 40 h 133"/>
              <a:gd name="T48" fmla="*/ 96 w 182"/>
              <a:gd name="T49" fmla="*/ 38 h 133"/>
              <a:gd name="T50" fmla="*/ 94 w 182"/>
              <a:gd name="T51" fmla="*/ 37 h 133"/>
              <a:gd name="T52" fmla="*/ 76 w 182"/>
              <a:gd name="T53" fmla="*/ 37 h 133"/>
              <a:gd name="T54" fmla="*/ 74 w 182"/>
              <a:gd name="T55" fmla="*/ 38 h 133"/>
              <a:gd name="T56" fmla="*/ 73 w 182"/>
              <a:gd name="T57" fmla="*/ 40 h 133"/>
              <a:gd name="T58" fmla="*/ 73 w 182"/>
              <a:gd name="T59" fmla="*/ 73 h 133"/>
              <a:gd name="T60" fmla="*/ 52 w 182"/>
              <a:gd name="T61" fmla="*/ 73 h 133"/>
              <a:gd name="T62" fmla="*/ 49 w 182"/>
              <a:gd name="T63" fmla="*/ 74 h 133"/>
              <a:gd name="T64" fmla="*/ 49 w 182"/>
              <a:gd name="T65" fmla="*/ 76 h 133"/>
              <a:gd name="T66" fmla="*/ 49 w 182"/>
              <a:gd name="T67" fmla="*/ 78 h 133"/>
              <a:gd name="T68" fmla="*/ 83 w 182"/>
              <a:gd name="T69" fmla="*/ 111 h 133"/>
              <a:gd name="T70" fmla="*/ 85 w 182"/>
              <a:gd name="T71" fmla="*/ 112 h 133"/>
              <a:gd name="T72" fmla="*/ 87 w 182"/>
              <a:gd name="T73" fmla="*/ 111 h 133"/>
              <a:gd name="T74" fmla="*/ 120 w 182"/>
              <a:gd name="T75" fmla="*/ 78 h 133"/>
              <a:gd name="T76" fmla="*/ 121 w 182"/>
              <a:gd name="T77" fmla="*/ 7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2" h="133">
                <a:moveTo>
                  <a:pt x="182" y="97"/>
                </a:moveTo>
                <a:cubicBezTo>
                  <a:pt x="182" y="107"/>
                  <a:pt x="178" y="116"/>
                  <a:pt x="171" y="123"/>
                </a:cubicBezTo>
                <a:cubicBezTo>
                  <a:pt x="164" y="130"/>
                  <a:pt x="155" y="133"/>
                  <a:pt x="145" y="133"/>
                </a:cubicBezTo>
                <a:cubicBezTo>
                  <a:pt x="42" y="133"/>
                  <a:pt x="42" y="133"/>
                  <a:pt x="42" y="133"/>
                </a:cubicBezTo>
                <a:cubicBezTo>
                  <a:pt x="31" y="133"/>
                  <a:pt x="21" y="129"/>
                  <a:pt x="13" y="121"/>
                </a:cubicBezTo>
                <a:cubicBezTo>
                  <a:pt x="4" y="113"/>
                  <a:pt x="0" y="103"/>
                  <a:pt x="0" y="91"/>
                </a:cubicBezTo>
                <a:cubicBezTo>
                  <a:pt x="0" y="83"/>
                  <a:pt x="2" y="75"/>
                  <a:pt x="7" y="68"/>
                </a:cubicBezTo>
                <a:cubicBezTo>
                  <a:pt x="11" y="61"/>
                  <a:pt x="17" y="56"/>
                  <a:pt x="25" y="53"/>
                </a:cubicBezTo>
                <a:cubicBezTo>
                  <a:pt x="24" y="51"/>
                  <a:pt x="24" y="50"/>
                  <a:pt x="24" y="49"/>
                </a:cubicBezTo>
                <a:cubicBezTo>
                  <a:pt x="24" y="35"/>
                  <a:pt x="29" y="24"/>
                  <a:pt x="38" y="15"/>
                </a:cubicBezTo>
                <a:cubicBezTo>
                  <a:pt x="48" y="5"/>
                  <a:pt x="59" y="0"/>
                  <a:pt x="73" y="0"/>
                </a:cubicBezTo>
                <a:cubicBezTo>
                  <a:pt x="83" y="0"/>
                  <a:pt x="92" y="3"/>
                  <a:pt x="100" y="9"/>
                </a:cubicBezTo>
                <a:cubicBezTo>
                  <a:pt x="108" y="14"/>
                  <a:pt x="114" y="21"/>
                  <a:pt x="118" y="30"/>
                </a:cubicBezTo>
                <a:cubicBezTo>
                  <a:pt x="122" y="26"/>
                  <a:pt x="127" y="25"/>
                  <a:pt x="133" y="25"/>
                </a:cubicBezTo>
                <a:cubicBezTo>
                  <a:pt x="140" y="25"/>
                  <a:pt x="146" y="27"/>
                  <a:pt x="150" y="32"/>
                </a:cubicBezTo>
                <a:cubicBezTo>
                  <a:pt x="155" y="36"/>
                  <a:pt x="157" y="42"/>
                  <a:pt x="157" y="49"/>
                </a:cubicBezTo>
                <a:cubicBezTo>
                  <a:pt x="157" y="54"/>
                  <a:pt x="156" y="58"/>
                  <a:pt x="154" y="62"/>
                </a:cubicBezTo>
                <a:cubicBezTo>
                  <a:pt x="162" y="64"/>
                  <a:pt x="168" y="68"/>
                  <a:pt x="174" y="75"/>
                </a:cubicBezTo>
                <a:cubicBezTo>
                  <a:pt x="179" y="81"/>
                  <a:pt x="182" y="89"/>
                  <a:pt x="182" y="97"/>
                </a:cubicBezTo>
                <a:close/>
                <a:moveTo>
                  <a:pt x="121" y="76"/>
                </a:moveTo>
                <a:cubicBezTo>
                  <a:pt x="121" y="75"/>
                  <a:pt x="121" y="74"/>
                  <a:pt x="120" y="74"/>
                </a:cubicBezTo>
                <a:cubicBezTo>
                  <a:pt x="120" y="73"/>
                  <a:pt x="119" y="73"/>
                  <a:pt x="118" y="73"/>
                </a:cubicBezTo>
                <a:cubicBezTo>
                  <a:pt x="97" y="73"/>
                  <a:pt x="97" y="73"/>
                  <a:pt x="97" y="73"/>
                </a:cubicBezTo>
                <a:cubicBezTo>
                  <a:pt x="97" y="40"/>
                  <a:pt x="97" y="40"/>
                  <a:pt x="97" y="40"/>
                </a:cubicBezTo>
                <a:cubicBezTo>
                  <a:pt x="97" y="39"/>
                  <a:pt x="97" y="38"/>
                  <a:pt x="96" y="38"/>
                </a:cubicBezTo>
                <a:cubicBezTo>
                  <a:pt x="95" y="37"/>
                  <a:pt x="95" y="37"/>
                  <a:pt x="94" y="37"/>
                </a:cubicBezTo>
                <a:cubicBezTo>
                  <a:pt x="76" y="37"/>
                  <a:pt x="76" y="37"/>
                  <a:pt x="76" y="37"/>
                </a:cubicBezTo>
                <a:cubicBezTo>
                  <a:pt x="75" y="37"/>
                  <a:pt x="74" y="37"/>
                  <a:pt x="74" y="38"/>
                </a:cubicBezTo>
                <a:cubicBezTo>
                  <a:pt x="73" y="38"/>
                  <a:pt x="73" y="39"/>
                  <a:pt x="73" y="40"/>
                </a:cubicBezTo>
                <a:cubicBezTo>
                  <a:pt x="73" y="73"/>
                  <a:pt x="73" y="73"/>
                  <a:pt x="73" y="73"/>
                </a:cubicBezTo>
                <a:cubicBezTo>
                  <a:pt x="52" y="73"/>
                  <a:pt x="52" y="73"/>
                  <a:pt x="52" y="73"/>
                </a:cubicBezTo>
                <a:cubicBezTo>
                  <a:pt x="51" y="73"/>
                  <a:pt x="50" y="73"/>
                  <a:pt x="49" y="74"/>
                </a:cubicBezTo>
                <a:cubicBezTo>
                  <a:pt x="49" y="74"/>
                  <a:pt x="49" y="75"/>
                  <a:pt x="49" y="76"/>
                </a:cubicBezTo>
                <a:cubicBezTo>
                  <a:pt x="49" y="77"/>
                  <a:pt x="49" y="78"/>
                  <a:pt x="49" y="78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2"/>
                  <a:pt x="84" y="112"/>
                  <a:pt x="85" y="112"/>
                </a:cubicBezTo>
                <a:cubicBezTo>
                  <a:pt x="86" y="112"/>
                  <a:pt x="86" y="112"/>
                  <a:pt x="87" y="111"/>
                </a:cubicBezTo>
                <a:cubicBezTo>
                  <a:pt x="120" y="78"/>
                  <a:pt x="120" y="78"/>
                  <a:pt x="120" y="78"/>
                </a:cubicBezTo>
                <a:cubicBezTo>
                  <a:pt x="121" y="77"/>
                  <a:pt x="121" y="77"/>
                  <a:pt x="121" y="7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" name="Freeform 216"/>
          <p:cNvSpPr>
            <a:spLocks noEditPoints="1"/>
          </p:cNvSpPr>
          <p:nvPr/>
        </p:nvSpPr>
        <p:spPr bwMode="auto">
          <a:xfrm>
            <a:off x="4025532" y="3104357"/>
            <a:ext cx="187357" cy="138957"/>
          </a:xfrm>
          <a:custGeom>
            <a:avLst/>
            <a:gdLst>
              <a:gd name="T0" fmla="*/ 182 w 182"/>
              <a:gd name="T1" fmla="*/ 97 h 133"/>
              <a:gd name="T2" fmla="*/ 171 w 182"/>
              <a:gd name="T3" fmla="*/ 123 h 133"/>
              <a:gd name="T4" fmla="*/ 146 w 182"/>
              <a:gd name="T5" fmla="*/ 133 h 133"/>
              <a:gd name="T6" fmla="*/ 43 w 182"/>
              <a:gd name="T7" fmla="*/ 133 h 133"/>
              <a:gd name="T8" fmla="*/ 13 w 182"/>
              <a:gd name="T9" fmla="*/ 121 h 133"/>
              <a:gd name="T10" fmla="*/ 0 w 182"/>
              <a:gd name="T11" fmla="*/ 91 h 133"/>
              <a:gd name="T12" fmla="*/ 7 w 182"/>
              <a:gd name="T13" fmla="*/ 68 h 133"/>
              <a:gd name="T14" fmla="*/ 25 w 182"/>
              <a:gd name="T15" fmla="*/ 53 h 133"/>
              <a:gd name="T16" fmla="*/ 25 w 182"/>
              <a:gd name="T17" fmla="*/ 49 h 133"/>
              <a:gd name="T18" fmla="*/ 39 w 182"/>
              <a:gd name="T19" fmla="*/ 15 h 133"/>
              <a:gd name="T20" fmla="*/ 73 w 182"/>
              <a:gd name="T21" fmla="*/ 0 h 133"/>
              <a:gd name="T22" fmla="*/ 100 w 182"/>
              <a:gd name="T23" fmla="*/ 9 h 133"/>
              <a:gd name="T24" fmla="*/ 118 w 182"/>
              <a:gd name="T25" fmla="*/ 30 h 133"/>
              <a:gd name="T26" fmla="*/ 133 w 182"/>
              <a:gd name="T27" fmla="*/ 25 h 133"/>
              <a:gd name="T28" fmla="*/ 151 w 182"/>
              <a:gd name="T29" fmla="*/ 32 h 133"/>
              <a:gd name="T30" fmla="*/ 158 w 182"/>
              <a:gd name="T31" fmla="*/ 49 h 133"/>
              <a:gd name="T32" fmla="*/ 154 w 182"/>
              <a:gd name="T33" fmla="*/ 62 h 133"/>
              <a:gd name="T34" fmla="*/ 174 w 182"/>
              <a:gd name="T35" fmla="*/ 75 h 133"/>
              <a:gd name="T36" fmla="*/ 182 w 182"/>
              <a:gd name="T37" fmla="*/ 97 h 133"/>
              <a:gd name="T38" fmla="*/ 121 w 182"/>
              <a:gd name="T39" fmla="*/ 70 h 133"/>
              <a:gd name="T40" fmla="*/ 121 w 182"/>
              <a:gd name="T41" fmla="*/ 68 h 133"/>
              <a:gd name="T42" fmla="*/ 87 w 182"/>
              <a:gd name="T43" fmla="*/ 34 h 133"/>
              <a:gd name="T44" fmla="*/ 85 w 182"/>
              <a:gd name="T45" fmla="*/ 34 h 133"/>
              <a:gd name="T46" fmla="*/ 83 w 182"/>
              <a:gd name="T47" fmla="*/ 34 h 133"/>
              <a:gd name="T48" fmla="*/ 50 w 182"/>
              <a:gd name="T49" fmla="*/ 68 h 133"/>
              <a:gd name="T50" fmla="*/ 49 w 182"/>
              <a:gd name="T51" fmla="*/ 70 h 133"/>
              <a:gd name="T52" fmla="*/ 50 w 182"/>
              <a:gd name="T53" fmla="*/ 72 h 133"/>
              <a:gd name="T54" fmla="*/ 52 w 182"/>
              <a:gd name="T55" fmla="*/ 73 h 133"/>
              <a:gd name="T56" fmla="*/ 73 w 182"/>
              <a:gd name="T57" fmla="*/ 73 h 133"/>
              <a:gd name="T58" fmla="*/ 73 w 182"/>
              <a:gd name="T59" fmla="*/ 106 h 133"/>
              <a:gd name="T60" fmla="*/ 74 w 182"/>
              <a:gd name="T61" fmla="*/ 108 h 133"/>
              <a:gd name="T62" fmla="*/ 76 w 182"/>
              <a:gd name="T63" fmla="*/ 109 h 133"/>
              <a:gd name="T64" fmla="*/ 94 w 182"/>
              <a:gd name="T65" fmla="*/ 109 h 133"/>
              <a:gd name="T66" fmla="*/ 96 w 182"/>
              <a:gd name="T67" fmla="*/ 108 h 133"/>
              <a:gd name="T68" fmla="*/ 97 w 182"/>
              <a:gd name="T69" fmla="*/ 106 h 133"/>
              <a:gd name="T70" fmla="*/ 97 w 182"/>
              <a:gd name="T71" fmla="*/ 73 h 133"/>
              <a:gd name="T72" fmla="*/ 118 w 182"/>
              <a:gd name="T73" fmla="*/ 73 h 133"/>
              <a:gd name="T74" fmla="*/ 120 w 182"/>
              <a:gd name="T75" fmla="*/ 72 h 133"/>
              <a:gd name="T76" fmla="*/ 121 w 182"/>
              <a:gd name="T77" fmla="*/ 70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2" h="133">
                <a:moveTo>
                  <a:pt x="182" y="97"/>
                </a:moveTo>
                <a:cubicBezTo>
                  <a:pt x="182" y="107"/>
                  <a:pt x="178" y="116"/>
                  <a:pt x="171" y="123"/>
                </a:cubicBezTo>
                <a:cubicBezTo>
                  <a:pt x="164" y="130"/>
                  <a:pt x="156" y="133"/>
                  <a:pt x="146" y="133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31" y="133"/>
                  <a:pt x="21" y="129"/>
                  <a:pt x="13" y="121"/>
                </a:cubicBezTo>
                <a:cubicBezTo>
                  <a:pt x="5" y="113"/>
                  <a:pt x="0" y="103"/>
                  <a:pt x="0" y="91"/>
                </a:cubicBezTo>
                <a:cubicBezTo>
                  <a:pt x="0" y="83"/>
                  <a:pt x="3" y="75"/>
                  <a:pt x="7" y="68"/>
                </a:cubicBezTo>
                <a:cubicBezTo>
                  <a:pt x="11" y="61"/>
                  <a:pt x="17" y="56"/>
                  <a:pt x="25" y="53"/>
                </a:cubicBezTo>
                <a:cubicBezTo>
                  <a:pt x="25" y="51"/>
                  <a:pt x="25" y="50"/>
                  <a:pt x="25" y="49"/>
                </a:cubicBezTo>
                <a:cubicBezTo>
                  <a:pt x="25" y="35"/>
                  <a:pt x="29" y="24"/>
                  <a:pt x="39" y="15"/>
                </a:cubicBezTo>
                <a:cubicBezTo>
                  <a:pt x="48" y="5"/>
                  <a:pt x="60" y="0"/>
                  <a:pt x="73" y="0"/>
                </a:cubicBezTo>
                <a:cubicBezTo>
                  <a:pt x="83" y="0"/>
                  <a:pt x="92" y="3"/>
                  <a:pt x="100" y="9"/>
                </a:cubicBezTo>
                <a:cubicBezTo>
                  <a:pt x="108" y="14"/>
                  <a:pt x="114" y="21"/>
                  <a:pt x="118" y="30"/>
                </a:cubicBezTo>
                <a:cubicBezTo>
                  <a:pt x="122" y="26"/>
                  <a:pt x="128" y="25"/>
                  <a:pt x="133" y="25"/>
                </a:cubicBezTo>
                <a:cubicBezTo>
                  <a:pt x="140" y="25"/>
                  <a:pt x="146" y="27"/>
                  <a:pt x="151" y="32"/>
                </a:cubicBezTo>
                <a:cubicBezTo>
                  <a:pt x="155" y="36"/>
                  <a:pt x="158" y="42"/>
                  <a:pt x="158" y="49"/>
                </a:cubicBezTo>
                <a:cubicBezTo>
                  <a:pt x="158" y="54"/>
                  <a:pt x="156" y="58"/>
                  <a:pt x="154" y="62"/>
                </a:cubicBezTo>
                <a:cubicBezTo>
                  <a:pt x="162" y="64"/>
                  <a:pt x="169" y="68"/>
                  <a:pt x="174" y="75"/>
                </a:cubicBezTo>
                <a:cubicBezTo>
                  <a:pt x="179" y="81"/>
                  <a:pt x="182" y="89"/>
                  <a:pt x="182" y="97"/>
                </a:cubicBezTo>
                <a:close/>
                <a:moveTo>
                  <a:pt x="121" y="70"/>
                </a:moveTo>
                <a:cubicBezTo>
                  <a:pt x="121" y="69"/>
                  <a:pt x="121" y="68"/>
                  <a:pt x="121" y="68"/>
                </a:cubicBezTo>
                <a:cubicBezTo>
                  <a:pt x="87" y="34"/>
                  <a:pt x="87" y="34"/>
                  <a:pt x="87" y="34"/>
                </a:cubicBezTo>
                <a:cubicBezTo>
                  <a:pt x="87" y="34"/>
                  <a:pt x="86" y="34"/>
                  <a:pt x="85" y="34"/>
                </a:cubicBezTo>
                <a:cubicBezTo>
                  <a:pt x="84" y="34"/>
                  <a:pt x="83" y="34"/>
                  <a:pt x="83" y="34"/>
                </a:cubicBezTo>
                <a:cubicBezTo>
                  <a:pt x="50" y="68"/>
                  <a:pt x="50" y="68"/>
                  <a:pt x="50" y="68"/>
                </a:cubicBezTo>
                <a:cubicBezTo>
                  <a:pt x="49" y="68"/>
                  <a:pt x="49" y="69"/>
                  <a:pt x="49" y="70"/>
                </a:cubicBezTo>
                <a:cubicBezTo>
                  <a:pt x="49" y="71"/>
                  <a:pt x="49" y="72"/>
                  <a:pt x="50" y="72"/>
                </a:cubicBezTo>
                <a:cubicBezTo>
                  <a:pt x="50" y="73"/>
                  <a:pt x="51" y="73"/>
                  <a:pt x="52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106"/>
                  <a:pt x="73" y="106"/>
                  <a:pt x="73" y="106"/>
                </a:cubicBezTo>
                <a:cubicBezTo>
                  <a:pt x="73" y="107"/>
                  <a:pt x="73" y="108"/>
                  <a:pt x="74" y="108"/>
                </a:cubicBezTo>
                <a:cubicBezTo>
                  <a:pt x="74" y="109"/>
                  <a:pt x="75" y="109"/>
                  <a:pt x="76" y="109"/>
                </a:cubicBezTo>
                <a:cubicBezTo>
                  <a:pt x="94" y="109"/>
                  <a:pt x="94" y="109"/>
                  <a:pt x="94" y="109"/>
                </a:cubicBezTo>
                <a:cubicBezTo>
                  <a:pt x="95" y="109"/>
                  <a:pt x="96" y="109"/>
                  <a:pt x="96" y="108"/>
                </a:cubicBezTo>
                <a:cubicBezTo>
                  <a:pt x="97" y="108"/>
                  <a:pt x="97" y="107"/>
                  <a:pt x="97" y="106"/>
                </a:cubicBezTo>
                <a:cubicBezTo>
                  <a:pt x="97" y="73"/>
                  <a:pt x="97" y="73"/>
                  <a:pt x="97" y="73"/>
                </a:cubicBezTo>
                <a:cubicBezTo>
                  <a:pt x="118" y="73"/>
                  <a:pt x="118" y="73"/>
                  <a:pt x="118" y="73"/>
                </a:cubicBezTo>
                <a:cubicBezTo>
                  <a:pt x="119" y="73"/>
                  <a:pt x="120" y="73"/>
                  <a:pt x="120" y="72"/>
                </a:cubicBezTo>
                <a:cubicBezTo>
                  <a:pt x="121" y="71"/>
                  <a:pt x="121" y="71"/>
                  <a:pt x="121" y="7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6" name="Freeform 217"/>
          <p:cNvSpPr>
            <a:spLocks noEditPoints="1"/>
          </p:cNvSpPr>
          <p:nvPr/>
        </p:nvSpPr>
        <p:spPr bwMode="auto">
          <a:xfrm>
            <a:off x="4259728" y="3104357"/>
            <a:ext cx="137395" cy="151447"/>
          </a:xfrm>
          <a:custGeom>
            <a:avLst/>
            <a:gdLst>
              <a:gd name="T0" fmla="*/ 126 w 133"/>
              <a:gd name="T1" fmla="*/ 139 h 146"/>
              <a:gd name="T2" fmla="*/ 25 w 133"/>
              <a:gd name="T3" fmla="*/ 146 h 146"/>
              <a:gd name="T4" fmla="*/ 0 w 133"/>
              <a:gd name="T5" fmla="*/ 121 h 146"/>
              <a:gd name="T6" fmla="*/ 2 w 133"/>
              <a:gd name="T7" fmla="*/ 96 h 146"/>
              <a:gd name="T8" fmla="*/ 15 w 133"/>
              <a:gd name="T9" fmla="*/ 73 h 146"/>
              <a:gd name="T10" fmla="*/ 24 w 133"/>
              <a:gd name="T11" fmla="*/ 79 h 146"/>
              <a:gd name="T12" fmla="*/ 15 w 133"/>
              <a:gd name="T13" fmla="*/ 105 h 146"/>
              <a:gd name="T14" fmla="*/ 17 w 133"/>
              <a:gd name="T15" fmla="*/ 128 h 146"/>
              <a:gd name="T16" fmla="*/ 43 w 133"/>
              <a:gd name="T17" fmla="*/ 128 h 146"/>
              <a:gd name="T18" fmla="*/ 45 w 133"/>
              <a:gd name="T19" fmla="*/ 105 h 146"/>
              <a:gd name="T20" fmla="*/ 36 w 133"/>
              <a:gd name="T21" fmla="*/ 79 h 146"/>
              <a:gd name="T22" fmla="*/ 66 w 133"/>
              <a:gd name="T23" fmla="*/ 80 h 146"/>
              <a:gd name="T24" fmla="*/ 96 w 133"/>
              <a:gd name="T25" fmla="*/ 79 h 146"/>
              <a:gd name="T26" fmla="*/ 79 w 133"/>
              <a:gd name="T27" fmla="*/ 92 h 146"/>
              <a:gd name="T28" fmla="*/ 72 w 133"/>
              <a:gd name="T29" fmla="*/ 118 h 146"/>
              <a:gd name="T30" fmla="*/ 72 w 133"/>
              <a:gd name="T31" fmla="*/ 131 h 146"/>
              <a:gd name="T32" fmla="*/ 85 w 133"/>
              <a:gd name="T33" fmla="*/ 131 h 146"/>
              <a:gd name="T34" fmla="*/ 84 w 133"/>
              <a:gd name="T35" fmla="*/ 118 h 146"/>
              <a:gd name="T36" fmla="*/ 88 w 133"/>
              <a:gd name="T37" fmla="*/ 101 h 146"/>
              <a:gd name="T38" fmla="*/ 105 w 133"/>
              <a:gd name="T39" fmla="*/ 101 h 146"/>
              <a:gd name="T40" fmla="*/ 109 w 133"/>
              <a:gd name="T41" fmla="*/ 118 h 146"/>
              <a:gd name="T42" fmla="*/ 108 w 133"/>
              <a:gd name="T43" fmla="*/ 131 h 146"/>
              <a:gd name="T44" fmla="*/ 121 w 133"/>
              <a:gd name="T45" fmla="*/ 131 h 146"/>
              <a:gd name="T46" fmla="*/ 121 w 133"/>
              <a:gd name="T47" fmla="*/ 118 h 146"/>
              <a:gd name="T48" fmla="*/ 117 w 133"/>
              <a:gd name="T49" fmla="*/ 97 h 146"/>
              <a:gd name="T50" fmla="*/ 109 w 133"/>
              <a:gd name="T51" fmla="*/ 84 h 146"/>
              <a:gd name="T52" fmla="*/ 108 w 133"/>
              <a:gd name="T53" fmla="*/ 76 h 146"/>
              <a:gd name="T54" fmla="*/ 106 w 133"/>
              <a:gd name="T55" fmla="*/ 68 h 146"/>
              <a:gd name="T56" fmla="*/ 125 w 133"/>
              <a:gd name="T57" fmla="*/ 83 h 146"/>
              <a:gd name="T58" fmla="*/ 132 w 133"/>
              <a:gd name="T59" fmla="*/ 109 h 146"/>
              <a:gd name="T60" fmla="*/ 34 w 133"/>
              <a:gd name="T61" fmla="*/ 111 h 146"/>
              <a:gd name="T62" fmla="*/ 34 w 133"/>
              <a:gd name="T63" fmla="*/ 120 h 146"/>
              <a:gd name="T64" fmla="*/ 26 w 133"/>
              <a:gd name="T65" fmla="*/ 120 h 146"/>
              <a:gd name="T66" fmla="*/ 26 w 133"/>
              <a:gd name="T67" fmla="*/ 111 h 146"/>
              <a:gd name="T68" fmla="*/ 34 w 133"/>
              <a:gd name="T69" fmla="*/ 111 h 146"/>
              <a:gd name="T70" fmla="*/ 103 w 133"/>
              <a:gd name="T71" fmla="*/ 37 h 146"/>
              <a:gd name="T72" fmla="*/ 66 w 133"/>
              <a:gd name="T73" fmla="*/ 73 h 146"/>
              <a:gd name="T74" fmla="*/ 30 w 133"/>
              <a:gd name="T75" fmla="*/ 37 h 146"/>
              <a:gd name="T76" fmla="*/ 66 w 133"/>
              <a:gd name="T77" fmla="*/ 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3" h="146">
                <a:moveTo>
                  <a:pt x="133" y="121"/>
                </a:moveTo>
                <a:cubicBezTo>
                  <a:pt x="133" y="129"/>
                  <a:pt x="130" y="135"/>
                  <a:pt x="126" y="139"/>
                </a:cubicBezTo>
                <a:cubicBezTo>
                  <a:pt x="121" y="143"/>
                  <a:pt x="115" y="146"/>
                  <a:pt x="108" y="146"/>
                </a:cubicBezTo>
                <a:cubicBezTo>
                  <a:pt x="25" y="146"/>
                  <a:pt x="25" y="146"/>
                  <a:pt x="25" y="146"/>
                </a:cubicBezTo>
                <a:cubicBezTo>
                  <a:pt x="17" y="146"/>
                  <a:pt x="11" y="143"/>
                  <a:pt x="7" y="139"/>
                </a:cubicBezTo>
                <a:cubicBezTo>
                  <a:pt x="2" y="135"/>
                  <a:pt x="0" y="129"/>
                  <a:pt x="0" y="121"/>
                </a:cubicBezTo>
                <a:cubicBezTo>
                  <a:pt x="0" y="117"/>
                  <a:pt x="0" y="113"/>
                  <a:pt x="0" y="109"/>
                </a:cubicBezTo>
                <a:cubicBezTo>
                  <a:pt x="1" y="105"/>
                  <a:pt x="1" y="100"/>
                  <a:pt x="2" y="96"/>
                </a:cubicBezTo>
                <a:cubicBezTo>
                  <a:pt x="4" y="91"/>
                  <a:pt x="5" y="87"/>
                  <a:pt x="7" y="83"/>
                </a:cubicBezTo>
                <a:cubicBezTo>
                  <a:pt x="9" y="79"/>
                  <a:pt x="11" y="76"/>
                  <a:pt x="15" y="73"/>
                </a:cubicBezTo>
                <a:cubicBezTo>
                  <a:pt x="18" y="70"/>
                  <a:pt x="22" y="69"/>
                  <a:pt x="26" y="68"/>
                </a:cubicBezTo>
                <a:cubicBezTo>
                  <a:pt x="25" y="71"/>
                  <a:pt x="24" y="75"/>
                  <a:pt x="24" y="79"/>
                </a:cubicBezTo>
                <a:cubicBezTo>
                  <a:pt x="24" y="98"/>
                  <a:pt x="24" y="98"/>
                  <a:pt x="24" y="98"/>
                </a:cubicBezTo>
                <a:cubicBezTo>
                  <a:pt x="20" y="99"/>
                  <a:pt x="17" y="102"/>
                  <a:pt x="15" y="105"/>
                </a:cubicBezTo>
                <a:cubicBezTo>
                  <a:pt x="13" y="108"/>
                  <a:pt x="12" y="111"/>
                  <a:pt x="12" y="115"/>
                </a:cubicBezTo>
                <a:cubicBezTo>
                  <a:pt x="12" y="120"/>
                  <a:pt x="14" y="125"/>
                  <a:pt x="17" y="128"/>
                </a:cubicBezTo>
                <a:cubicBezTo>
                  <a:pt x="21" y="132"/>
                  <a:pt x="25" y="133"/>
                  <a:pt x="30" y="133"/>
                </a:cubicBezTo>
                <a:cubicBezTo>
                  <a:pt x="35" y="133"/>
                  <a:pt x="39" y="132"/>
                  <a:pt x="43" y="128"/>
                </a:cubicBezTo>
                <a:cubicBezTo>
                  <a:pt x="46" y="125"/>
                  <a:pt x="48" y="120"/>
                  <a:pt x="48" y="115"/>
                </a:cubicBezTo>
                <a:cubicBezTo>
                  <a:pt x="48" y="111"/>
                  <a:pt x="47" y="108"/>
                  <a:pt x="45" y="105"/>
                </a:cubicBezTo>
                <a:cubicBezTo>
                  <a:pt x="42" y="102"/>
                  <a:pt x="40" y="99"/>
                  <a:pt x="36" y="98"/>
                </a:cubicBezTo>
                <a:cubicBezTo>
                  <a:pt x="36" y="79"/>
                  <a:pt x="36" y="79"/>
                  <a:pt x="36" y="79"/>
                </a:cubicBezTo>
                <a:cubicBezTo>
                  <a:pt x="36" y="75"/>
                  <a:pt x="37" y="72"/>
                  <a:pt x="38" y="70"/>
                </a:cubicBezTo>
                <a:cubicBezTo>
                  <a:pt x="47" y="77"/>
                  <a:pt x="56" y="80"/>
                  <a:pt x="66" y="80"/>
                </a:cubicBezTo>
                <a:cubicBezTo>
                  <a:pt x="76" y="80"/>
                  <a:pt x="86" y="77"/>
                  <a:pt x="94" y="70"/>
                </a:cubicBezTo>
                <a:cubicBezTo>
                  <a:pt x="96" y="72"/>
                  <a:pt x="96" y="75"/>
                  <a:pt x="96" y="79"/>
                </a:cubicBezTo>
                <a:cubicBezTo>
                  <a:pt x="96" y="85"/>
                  <a:pt x="96" y="85"/>
                  <a:pt x="96" y="85"/>
                </a:cubicBezTo>
                <a:cubicBezTo>
                  <a:pt x="90" y="85"/>
                  <a:pt x="84" y="87"/>
                  <a:pt x="79" y="92"/>
                </a:cubicBezTo>
                <a:cubicBezTo>
                  <a:pt x="75" y="97"/>
                  <a:pt x="72" y="103"/>
                  <a:pt x="72" y="109"/>
                </a:cubicBezTo>
                <a:cubicBezTo>
                  <a:pt x="72" y="118"/>
                  <a:pt x="72" y="118"/>
                  <a:pt x="72" y="118"/>
                </a:cubicBezTo>
                <a:cubicBezTo>
                  <a:pt x="70" y="119"/>
                  <a:pt x="69" y="122"/>
                  <a:pt x="69" y="124"/>
                </a:cubicBezTo>
                <a:cubicBezTo>
                  <a:pt x="69" y="127"/>
                  <a:pt x="70" y="129"/>
                  <a:pt x="72" y="131"/>
                </a:cubicBezTo>
                <a:cubicBezTo>
                  <a:pt x="74" y="133"/>
                  <a:pt x="76" y="133"/>
                  <a:pt x="78" y="133"/>
                </a:cubicBezTo>
                <a:cubicBezTo>
                  <a:pt x="81" y="133"/>
                  <a:pt x="83" y="133"/>
                  <a:pt x="85" y="131"/>
                </a:cubicBezTo>
                <a:cubicBezTo>
                  <a:pt x="86" y="129"/>
                  <a:pt x="87" y="127"/>
                  <a:pt x="87" y="124"/>
                </a:cubicBezTo>
                <a:cubicBezTo>
                  <a:pt x="87" y="122"/>
                  <a:pt x="86" y="119"/>
                  <a:pt x="84" y="118"/>
                </a:cubicBezTo>
                <a:cubicBezTo>
                  <a:pt x="84" y="109"/>
                  <a:pt x="84" y="109"/>
                  <a:pt x="84" y="109"/>
                </a:cubicBezTo>
                <a:cubicBezTo>
                  <a:pt x="84" y="106"/>
                  <a:pt x="86" y="103"/>
                  <a:pt x="88" y="101"/>
                </a:cubicBezTo>
                <a:cubicBezTo>
                  <a:pt x="90" y="98"/>
                  <a:pt x="93" y="97"/>
                  <a:pt x="96" y="97"/>
                </a:cubicBezTo>
                <a:cubicBezTo>
                  <a:pt x="100" y="97"/>
                  <a:pt x="103" y="98"/>
                  <a:pt x="105" y="101"/>
                </a:cubicBezTo>
                <a:cubicBezTo>
                  <a:pt x="107" y="103"/>
                  <a:pt x="109" y="106"/>
                  <a:pt x="109" y="109"/>
                </a:cubicBezTo>
                <a:cubicBezTo>
                  <a:pt x="109" y="118"/>
                  <a:pt x="109" y="118"/>
                  <a:pt x="109" y="118"/>
                </a:cubicBezTo>
                <a:cubicBezTo>
                  <a:pt x="107" y="119"/>
                  <a:pt x="106" y="122"/>
                  <a:pt x="106" y="124"/>
                </a:cubicBezTo>
                <a:cubicBezTo>
                  <a:pt x="106" y="127"/>
                  <a:pt x="106" y="129"/>
                  <a:pt x="108" y="131"/>
                </a:cubicBezTo>
                <a:cubicBezTo>
                  <a:pt x="110" y="133"/>
                  <a:pt x="112" y="133"/>
                  <a:pt x="115" y="133"/>
                </a:cubicBezTo>
                <a:cubicBezTo>
                  <a:pt x="117" y="133"/>
                  <a:pt x="119" y="133"/>
                  <a:pt x="121" y="131"/>
                </a:cubicBezTo>
                <a:cubicBezTo>
                  <a:pt x="123" y="129"/>
                  <a:pt x="124" y="127"/>
                  <a:pt x="124" y="124"/>
                </a:cubicBezTo>
                <a:cubicBezTo>
                  <a:pt x="124" y="122"/>
                  <a:pt x="123" y="119"/>
                  <a:pt x="121" y="118"/>
                </a:cubicBezTo>
                <a:cubicBezTo>
                  <a:pt x="121" y="109"/>
                  <a:pt x="121" y="109"/>
                  <a:pt x="121" y="109"/>
                </a:cubicBezTo>
                <a:cubicBezTo>
                  <a:pt x="121" y="105"/>
                  <a:pt x="120" y="101"/>
                  <a:pt x="117" y="97"/>
                </a:cubicBezTo>
                <a:cubicBezTo>
                  <a:pt x="115" y="93"/>
                  <a:pt x="112" y="90"/>
                  <a:pt x="109" y="88"/>
                </a:cubicBezTo>
                <a:cubicBezTo>
                  <a:pt x="109" y="88"/>
                  <a:pt x="109" y="86"/>
                  <a:pt x="109" y="84"/>
                </a:cubicBezTo>
                <a:cubicBezTo>
                  <a:pt x="109" y="82"/>
                  <a:pt x="109" y="81"/>
                  <a:pt x="109" y="80"/>
                </a:cubicBezTo>
                <a:cubicBezTo>
                  <a:pt x="109" y="79"/>
                  <a:pt x="108" y="78"/>
                  <a:pt x="108" y="76"/>
                </a:cubicBezTo>
                <a:cubicBezTo>
                  <a:pt x="108" y="74"/>
                  <a:pt x="108" y="73"/>
                  <a:pt x="108" y="71"/>
                </a:cubicBezTo>
                <a:cubicBezTo>
                  <a:pt x="107" y="70"/>
                  <a:pt x="107" y="69"/>
                  <a:pt x="106" y="68"/>
                </a:cubicBezTo>
                <a:cubicBezTo>
                  <a:pt x="111" y="69"/>
                  <a:pt x="115" y="70"/>
                  <a:pt x="118" y="73"/>
                </a:cubicBezTo>
                <a:cubicBezTo>
                  <a:pt x="121" y="76"/>
                  <a:pt x="124" y="79"/>
                  <a:pt x="125" y="83"/>
                </a:cubicBezTo>
                <a:cubicBezTo>
                  <a:pt x="127" y="87"/>
                  <a:pt x="129" y="91"/>
                  <a:pt x="130" y="96"/>
                </a:cubicBezTo>
                <a:cubicBezTo>
                  <a:pt x="131" y="100"/>
                  <a:pt x="132" y="105"/>
                  <a:pt x="132" y="109"/>
                </a:cubicBezTo>
                <a:cubicBezTo>
                  <a:pt x="133" y="113"/>
                  <a:pt x="133" y="117"/>
                  <a:pt x="133" y="121"/>
                </a:cubicBezTo>
                <a:close/>
                <a:moveTo>
                  <a:pt x="34" y="111"/>
                </a:moveTo>
                <a:cubicBezTo>
                  <a:pt x="35" y="112"/>
                  <a:pt x="36" y="114"/>
                  <a:pt x="36" y="115"/>
                </a:cubicBezTo>
                <a:cubicBezTo>
                  <a:pt x="36" y="117"/>
                  <a:pt x="35" y="118"/>
                  <a:pt x="34" y="120"/>
                </a:cubicBezTo>
                <a:cubicBezTo>
                  <a:pt x="33" y="121"/>
                  <a:pt x="32" y="121"/>
                  <a:pt x="30" y="121"/>
                </a:cubicBezTo>
                <a:cubicBezTo>
                  <a:pt x="28" y="121"/>
                  <a:pt x="27" y="121"/>
                  <a:pt x="26" y="120"/>
                </a:cubicBezTo>
                <a:cubicBezTo>
                  <a:pt x="24" y="118"/>
                  <a:pt x="24" y="117"/>
                  <a:pt x="24" y="115"/>
                </a:cubicBezTo>
                <a:cubicBezTo>
                  <a:pt x="24" y="114"/>
                  <a:pt x="24" y="112"/>
                  <a:pt x="26" y="111"/>
                </a:cubicBezTo>
                <a:cubicBezTo>
                  <a:pt x="27" y="110"/>
                  <a:pt x="28" y="109"/>
                  <a:pt x="30" y="109"/>
                </a:cubicBezTo>
                <a:cubicBezTo>
                  <a:pt x="32" y="109"/>
                  <a:pt x="33" y="110"/>
                  <a:pt x="34" y="111"/>
                </a:cubicBezTo>
                <a:close/>
                <a:moveTo>
                  <a:pt x="92" y="11"/>
                </a:moveTo>
                <a:cubicBezTo>
                  <a:pt x="99" y="18"/>
                  <a:pt x="103" y="27"/>
                  <a:pt x="103" y="37"/>
                </a:cubicBezTo>
                <a:cubicBezTo>
                  <a:pt x="103" y="47"/>
                  <a:pt x="99" y="55"/>
                  <a:pt x="92" y="62"/>
                </a:cubicBezTo>
                <a:cubicBezTo>
                  <a:pt x="85" y="69"/>
                  <a:pt x="76" y="73"/>
                  <a:pt x="66" y="73"/>
                </a:cubicBezTo>
                <a:cubicBezTo>
                  <a:pt x="56" y="73"/>
                  <a:pt x="48" y="69"/>
                  <a:pt x="41" y="62"/>
                </a:cubicBezTo>
                <a:cubicBezTo>
                  <a:pt x="33" y="55"/>
                  <a:pt x="30" y="47"/>
                  <a:pt x="30" y="37"/>
                </a:cubicBezTo>
                <a:cubicBezTo>
                  <a:pt x="30" y="27"/>
                  <a:pt x="33" y="18"/>
                  <a:pt x="41" y="11"/>
                </a:cubicBezTo>
                <a:cubicBezTo>
                  <a:pt x="48" y="4"/>
                  <a:pt x="56" y="0"/>
                  <a:pt x="66" y="0"/>
                </a:cubicBezTo>
                <a:cubicBezTo>
                  <a:pt x="76" y="0"/>
                  <a:pt x="85" y="4"/>
                  <a:pt x="92" y="1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7" name="Freeform 218"/>
          <p:cNvSpPr>
            <a:spLocks noEditPoints="1"/>
          </p:cNvSpPr>
          <p:nvPr/>
        </p:nvSpPr>
        <p:spPr bwMode="auto">
          <a:xfrm>
            <a:off x="4442401" y="3104357"/>
            <a:ext cx="138957" cy="151447"/>
          </a:xfrm>
          <a:custGeom>
            <a:avLst/>
            <a:gdLst>
              <a:gd name="T0" fmla="*/ 134 w 134"/>
              <a:gd name="T1" fmla="*/ 55 h 146"/>
              <a:gd name="T2" fmla="*/ 130 w 134"/>
              <a:gd name="T3" fmla="*/ 65 h 146"/>
              <a:gd name="T4" fmla="*/ 122 w 134"/>
              <a:gd name="T5" fmla="*/ 72 h 146"/>
              <a:gd name="T6" fmla="*/ 122 w 134"/>
              <a:gd name="T7" fmla="*/ 109 h 146"/>
              <a:gd name="T8" fmla="*/ 109 w 134"/>
              <a:gd name="T9" fmla="*/ 135 h 146"/>
              <a:gd name="T10" fmla="*/ 79 w 134"/>
              <a:gd name="T11" fmla="*/ 146 h 146"/>
              <a:gd name="T12" fmla="*/ 49 w 134"/>
              <a:gd name="T13" fmla="*/ 135 h 146"/>
              <a:gd name="T14" fmla="*/ 37 w 134"/>
              <a:gd name="T15" fmla="*/ 109 h 146"/>
              <a:gd name="T16" fmla="*/ 37 w 134"/>
              <a:gd name="T17" fmla="*/ 97 h 146"/>
              <a:gd name="T18" fmla="*/ 11 w 134"/>
              <a:gd name="T19" fmla="*/ 85 h 146"/>
              <a:gd name="T20" fmla="*/ 0 w 134"/>
              <a:gd name="T21" fmla="*/ 61 h 146"/>
              <a:gd name="T22" fmla="*/ 0 w 134"/>
              <a:gd name="T23" fmla="*/ 12 h 146"/>
              <a:gd name="T24" fmla="*/ 2 w 134"/>
              <a:gd name="T25" fmla="*/ 8 h 146"/>
              <a:gd name="T26" fmla="*/ 7 w 134"/>
              <a:gd name="T27" fmla="*/ 6 h 146"/>
              <a:gd name="T28" fmla="*/ 8 w 134"/>
              <a:gd name="T29" fmla="*/ 7 h 146"/>
              <a:gd name="T30" fmla="*/ 12 w 134"/>
              <a:gd name="T31" fmla="*/ 2 h 146"/>
              <a:gd name="T32" fmla="*/ 19 w 134"/>
              <a:gd name="T33" fmla="*/ 0 h 146"/>
              <a:gd name="T34" fmla="*/ 27 w 134"/>
              <a:gd name="T35" fmla="*/ 4 h 146"/>
              <a:gd name="T36" fmla="*/ 31 w 134"/>
              <a:gd name="T37" fmla="*/ 12 h 146"/>
              <a:gd name="T38" fmla="*/ 27 w 134"/>
              <a:gd name="T39" fmla="*/ 21 h 146"/>
              <a:gd name="T40" fmla="*/ 19 w 134"/>
              <a:gd name="T41" fmla="*/ 25 h 146"/>
              <a:gd name="T42" fmla="*/ 13 w 134"/>
              <a:gd name="T43" fmla="*/ 23 h 146"/>
              <a:gd name="T44" fmla="*/ 13 w 134"/>
              <a:gd name="T45" fmla="*/ 61 h 146"/>
              <a:gd name="T46" fmla="*/ 21 w 134"/>
              <a:gd name="T47" fmla="*/ 78 h 146"/>
              <a:gd name="T48" fmla="*/ 43 w 134"/>
              <a:gd name="T49" fmla="*/ 85 h 146"/>
              <a:gd name="T50" fmla="*/ 64 w 134"/>
              <a:gd name="T51" fmla="*/ 78 h 146"/>
              <a:gd name="T52" fmla="*/ 73 w 134"/>
              <a:gd name="T53" fmla="*/ 61 h 146"/>
              <a:gd name="T54" fmla="*/ 73 w 134"/>
              <a:gd name="T55" fmla="*/ 23 h 146"/>
              <a:gd name="T56" fmla="*/ 67 w 134"/>
              <a:gd name="T57" fmla="*/ 25 h 146"/>
              <a:gd name="T58" fmla="*/ 58 w 134"/>
              <a:gd name="T59" fmla="*/ 21 h 146"/>
              <a:gd name="T60" fmla="*/ 55 w 134"/>
              <a:gd name="T61" fmla="*/ 12 h 146"/>
              <a:gd name="T62" fmla="*/ 58 w 134"/>
              <a:gd name="T63" fmla="*/ 4 h 146"/>
              <a:gd name="T64" fmla="*/ 67 w 134"/>
              <a:gd name="T65" fmla="*/ 0 h 146"/>
              <a:gd name="T66" fmla="*/ 73 w 134"/>
              <a:gd name="T67" fmla="*/ 2 h 146"/>
              <a:gd name="T68" fmla="*/ 78 w 134"/>
              <a:gd name="T69" fmla="*/ 7 h 146"/>
              <a:gd name="T70" fmla="*/ 79 w 134"/>
              <a:gd name="T71" fmla="*/ 6 h 146"/>
              <a:gd name="T72" fmla="*/ 83 w 134"/>
              <a:gd name="T73" fmla="*/ 8 h 146"/>
              <a:gd name="T74" fmla="*/ 85 w 134"/>
              <a:gd name="T75" fmla="*/ 12 h 146"/>
              <a:gd name="T76" fmla="*/ 85 w 134"/>
              <a:gd name="T77" fmla="*/ 61 h 146"/>
              <a:gd name="T78" fmla="*/ 75 w 134"/>
              <a:gd name="T79" fmla="*/ 85 h 146"/>
              <a:gd name="T80" fmla="*/ 49 w 134"/>
              <a:gd name="T81" fmla="*/ 97 h 146"/>
              <a:gd name="T82" fmla="*/ 49 w 134"/>
              <a:gd name="T83" fmla="*/ 109 h 146"/>
              <a:gd name="T84" fmla="*/ 58 w 134"/>
              <a:gd name="T85" fmla="*/ 126 h 146"/>
              <a:gd name="T86" fmla="*/ 79 w 134"/>
              <a:gd name="T87" fmla="*/ 133 h 146"/>
              <a:gd name="T88" fmla="*/ 101 w 134"/>
              <a:gd name="T89" fmla="*/ 126 h 146"/>
              <a:gd name="T90" fmla="*/ 109 w 134"/>
              <a:gd name="T91" fmla="*/ 109 h 146"/>
              <a:gd name="T92" fmla="*/ 109 w 134"/>
              <a:gd name="T93" fmla="*/ 72 h 146"/>
              <a:gd name="T94" fmla="*/ 101 w 134"/>
              <a:gd name="T95" fmla="*/ 65 h 146"/>
              <a:gd name="T96" fmla="*/ 97 w 134"/>
              <a:gd name="T97" fmla="*/ 55 h 146"/>
              <a:gd name="T98" fmla="*/ 103 w 134"/>
              <a:gd name="T99" fmla="*/ 42 h 146"/>
              <a:gd name="T100" fmla="*/ 115 w 134"/>
              <a:gd name="T101" fmla="*/ 37 h 146"/>
              <a:gd name="T102" fmla="*/ 128 w 134"/>
              <a:gd name="T103" fmla="*/ 42 h 146"/>
              <a:gd name="T104" fmla="*/ 134 w 134"/>
              <a:gd name="T105" fmla="*/ 55 h 146"/>
              <a:gd name="T106" fmla="*/ 120 w 134"/>
              <a:gd name="T107" fmla="*/ 59 h 146"/>
              <a:gd name="T108" fmla="*/ 122 w 134"/>
              <a:gd name="T109" fmla="*/ 55 h 146"/>
              <a:gd name="T110" fmla="*/ 120 w 134"/>
              <a:gd name="T111" fmla="*/ 51 h 146"/>
              <a:gd name="T112" fmla="*/ 115 w 134"/>
              <a:gd name="T113" fmla="*/ 49 h 146"/>
              <a:gd name="T114" fmla="*/ 111 w 134"/>
              <a:gd name="T115" fmla="*/ 51 h 146"/>
              <a:gd name="T116" fmla="*/ 109 w 134"/>
              <a:gd name="T117" fmla="*/ 55 h 146"/>
              <a:gd name="T118" fmla="*/ 111 w 134"/>
              <a:gd name="T119" fmla="*/ 59 h 146"/>
              <a:gd name="T120" fmla="*/ 115 w 134"/>
              <a:gd name="T121" fmla="*/ 61 h 146"/>
              <a:gd name="T122" fmla="*/ 120 w 134"/>
              <a:gd name="T123" fmla="*/ 5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4" h="146">
                <a:moveTo>
                  <a:pt x="134" y="55"/>
                </a:moveTo>
                <a:cubicBezTo>
                  <a:pt x="134" y="59"/>
                  <a:pt x="132" y="62"/>
                  <a:pt x="130" y="65"/>
                </a:cubicBezTo>
                <a:cubicBezTo>
                  <a:pt x="128" y="68"/>
                  <a:pt x="125" y="71"/>
                  <a:pt x="122" y="72"/>
                </a:cubicBezTo>
                <a:cubicBezTo>
                  <a:pt x="122" y="109"/>
                  <a:pt x="122" y="109"/>
                  <a:pt x="122" y="109"/>
                </a:cubicBezTo>
                <a:cubicBezTo>
                  <a:pt x="122" y="119"/>
                  <a:pt x="117" y="128"/>
                  <a:pt x="109" y="135"/>
                </a:cubicBezTo>
                <a:cubicBezTo>
                  <a:pt x="101" y="142"/>
                  <a:pt x="91" y="146"/>
                  <a:pt x="79" y="146"/>
                </a:cubicBezTo>
                <a:cubicBezTo>
                  <a:pt x="67" y="146"/>
                  <a:pt x="58" y="142"/>
                  <a:pt x="49" y="135"/>
                </a:cubicBezTo>
                <a:cubicBezTo>
                  <a:pt x="41" y="128"/>
                  <a:pt x="37" y="119"/>
                  <a:pt x="37" y="109"/>
                </a:cubicBezTo>
                <a:cubicBezTo>
                  <a:pt x="37" y="97"/>
                  <a:pt x="37" y="97"/>
                  <a:pt x="37" y="97"/>
                </a:cubicBezTo>
                <a:cubicBezTo>
                  <a:pt x="26" y="96"/>
                  <a:pt x="18" y="91"/>
                  <a:pt x="11" y="85"/>
                </a:cubicBezTo>
                <a:cubicBezTo>
                  <a:pt x="4" y="78"/>
                  <a:pt x="0" y="70"/>
                  <a:pt x="0" y="6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"/>
                  <a:pt x="1" y="9"/>
                  <a:pt x="2" y="8"/>
                </a:cubicBezTo>
                <a:cubicBezTo>
                  <a:pt x="3" y="7"/>
                  <a:pt x="5" y="6"/>
                  <a:pt x="7" y="6"/>
                </a:cubicBezTo>
                <a:cubicBezTo>
                  <a:pt x="7" y="6"/>
                  <a:pt x="7" y="6"/>
                  <a:pt x="8" y="7"/>
                </a:cubicBezTo>
                <a:cubicBezTo>
                  <a:pt x="9" y="5"/>
                  <a:pt x="11" y="3"/>
                  <a:pt x="12" y="2"/>
                </a:cubicBezTo>
                <a:cubicBezTo>
                  <a:pt x="14" y="1"/>
                  <a:pt x="16" y="0"/>
                  <a:pt x="19" y="0"/>
                </a:cubicBezTo>
                <a:cubicBezTo>
                  <a:pt x="22" y="0"/>
                  <a:pt x="25" y="2"/>
                  <a:pt x="27" y="4"/>
                </a:cubicBezTo>
                <a:cubicBezTo>
                  <a:pt x="30" y="6"/>
                  <a:pt x="31" y="9"/>
                  <a:pt x="31" y="12"/>
                </a:cubicBezTo>
                <a:cubicBezTo>
                  <a:pt x="31" y="16"/>
                  <a:pt x="30" y="19"/>
                  <a:pt x="27" y="21"/>
                </a:cubicBezTo>
                <a:cubicBezTo>
                  <a:pt x="25" y="23"/>
                  <a:pt x="22" y="25"/>
                  <a:pt x="19" y="25"/>
                </a:cubicBezTo>
                <a:cubicBezTo>
                  <a:pt x="17" y="25"/>
                  <a:pt x="15" y="24"/>
                  <a:pt x="13" y="23"/>
                </a:cubicBezTo>
                <a:cubicBezTo>
                  <a:pt x="13" y="61"/>
                  <a:pt x="13" y="61"/>
                  <a:pt x="13" y="61"/>
                </a:cubicBezTo>
                <a:cubicBezTo>
                  <a:pt x="13" y="68"/>
                  <a:pt x="16" y="73"/>
                  <a:pt x="21" y="78"/>
                </a:cubicBezTo>
                <a:cubicBezTo>
                  <a:pt x="27" y="83"/>
                  <a:pt x="35" y="85"/>
                  <a:pt x="43" y="85"/>
                </a:cubicBezTo>
                <a:cubicBezTo>
                  <a:pt x="51" y="85"/>
                  <a:pt x="58" y="83"/>
                  <a:pt x="64" y="78"/>
                </a:cubicBezTo>
                <a:cubicBezTo>
                  <a:pt x="70" y="73"/>
                  <a:pt x="73" y="68"/>
                  <a:pt x="73" y="61"/>
                </a:cubicBezTo>
                <a:cubicBezTo>
                  <a:pt x="73" y="23"/>
                  <a:pt x="73" y="23"/>
                  <a:pt x="73" y="23"/>
                </a:cubicBezTo>
                <a:cubicBezTo>
                  <a:pt x="71" y="24"/>
                  <a:pt x="69" y="25"/>
                  <a:pt x="67" y="25"/>
                </a:cubicBezTo>
                <a:cubicBezTo>
                  <a:pt x="64" y="25"/>
                  <a:pt x="61" y="23"/>
                  <a:pt x="58" y="21"/>
                </a:cubicBezTo>
                <a:cubicBezTo>
                  <a:pt x="56" y="19"/>
                  <a:pt x="55" y="16"/>
                  <a:pt x="55" y="12"/>
                </a:cubicBezTo>
                <a:cubicBezTo>
                  <a:pt x="55" y="9"/>
                  <a:pt x="56" y="6"/>
                  <a:pt x="58" y="4"/>
                </a:cubicBezTo>
                <a:cubicBezTo>
                  <a:pt x="61" y="2"/>
                  <a:pt x="64" y="0"/>
                  <a:pt x="67" y="0"/>
                </a:cubicBezTo>
                <a:cubicBezTo>
                  <a:pt x="69" y="0"/>
                  <a:pt x="71" y="1"/>
                  <a:pt x="73" y="2"/>
                </a:cubicBezTo>
                <a:cubicBezTo>
                  <a:pt x="75" y="3"/>
                  <a:pt x="77" y="5"/>
                  <a:pt x="78" y="7"/>
                </a:cubicBezTo>
                <a:cubicBezTo>
                  <a:pt x="78" y="6"/>
                  <a:pt x="79" y="6"/>
                  <a:pt x="79" y="6"/>
                </a:cubicBezTo>
                <a:cubicBezTo>
                  <a:pt x="81" y="6"/>
                  <a:pt x="82" y="7"/>
                  <a:pt x="83" y="8"/>
                </a:cubicBezTo>
                <a:cubicBezTo>
                  <a:pt x="85" y="9"/>
                  <a:pt x="85" y="11"/>
                  <a:pt x="85" y="12"/>
                </a:cubicBezTo>
                <a:cubicBezTo>
                  <a:pt x="85" y="61"/>
                  <a:pt x="85" y="61"/>
                  <a:pt x="85" y="61"/>
                </a:cubicBezTo>
                <a:cubicBezTo>
                  <a:pt x="85" y="70"/>
                  <a:pt x="82" y="78"/>
                  <a:pt x="75" y="85"/>
                </a:cubicBezTo>
                <a:cubicBezTo>
                  <a:pt x="68" y="91"/>
                  <a:pt x="59" y="96"/>
                  <a:pt x="49" y="97"/>
                </a:cubicBezTo>
                <a:cubicBezTo>
                  <a:pt x="49" y="109"/>
                  <a:pt x="49" y="109"/>
                  <a:pt x="49" y="109"/>
                </a:cubicBezTo>
                <a:cubicBezTo>
                  <a:pt x="49" y="116"/>
                  <a:pt x="52" y="122"/>
                  <a:pt x="58" y="126"/>
                </a:cubicBezTo>
                <a:cubicBezTo>
                  <a:pt x="64" y="131"/>
                  <a:pt x="71" y="133"/>
                  <a:pt x="79" y="133"/>
                </a:cubicBezTo>
                <a:cubicBezTo>
                  <a:pt x="87" y="133"/>
                  <a:pt x="95" y="131"/>
                  <a:pt x="101" y="126"/>
                </a:cubicBezTo>
                <a:cubicBezTo>
                  <a:pt x="106" y="122"/>
                  <a:pt x="109" y="116"/>
                  <a:pt x="109" y="109"/>
                </a:cubicBezTo>
                <a:cubicBezTo>
                  <a:pt x="109" y="72"/>
                  <a:pt x="109" y="72"/>
                  <a:pt x="109" y="72"/>
                </a:cubicBezTo>
                <a:cubicBezTo>
                  <a:pt x="106" y="71"/>
                  <a:pt x="103" y="68"/>
                  <a:pt x="101" y="65"/>
                </a:cubicBezTo>
                <a:cubicBezTo>
                  <a:pt x="98" y="62"/>
                  <a:pt x="97" y="59"/>
                  <a:pt x="97" y="55"/>
                </a:cubicBezTo>
                <a:cubicBezTo>
                  <a:pt x="97" y="50"/>
                  <a:pt x="99" y="45"/>
                  <a:pt x="103" y="42"/>
                </a:cubicBezTo>
                <a:cubicBezTo>
                  <a:pt x="106" y="38"/>
                  <a:pt x="110" y="37"/>
                  <a:pt x="115" y="37"/>
                </a:cubicBezTo>
                <a:cubicBezTo>
                  <a:pt x="121" y="37"/>
                  <a:pt x="125" y="38"/>
                  <a:pt x="128" y="42"/>
                </a:cubicBezTo>
                <a:cubicBezTo>
                  <a:pt x="132" y="45"/>
                  <a:pt x="134" y="50"/>
                  <a:pt x="134" y="55"/>
                </a:cubicBezTo>
                <a:close/>
                <a:moveTo>
                  <a:pt x="120" y="59"/>
                </a:moveTo>
                <a:cubicBezTo>
                  <a:pt x="121" y="58"/>
                  <a:pt x="122" y="56"/>
                  <a:pt x="122" y="55"/>
                </a:cubicBezTo>
                <a:cubicBezTo>
                  <a:pt x="122" y="53"/>
                  <a:pt x="121" y="52"/>
                  <a:pt x="120" y="51"/>
                </a:cubicBezTo>
                <a:cubicBezTo>
                  <a:pt x="119" y="49"/>
                  <a:pt x="117" y="49"/>
                  <a:pt x="115" y="49"/>
                </a:cubicBezTo>
                <a:cubicBezTo>
                  <a:pt x="114" y="49"/>
                  <a:pt x="112" y="49"/>
                  <a:pt x="111" y="51"/>
                </a:cubicBezTo>
                <a:cubicBezTo>
                  <a:pt x="110" y="52"/>
                  <a:pt x="109" y="53"/>
                  <a:pt x="109" y="55"/>
                </a:cubicBezTo>
                <a:cubicBezTo>
                  <a:pt x="109" y="56"/>
                  <a:pt x="110" y="58"/>
                  <a:pt x="111" y="59"/>
                </a:cubicBezTo>
                <a:cubicBezTo>
                  <a:pt x="112" y="60"/>
                  <a:pt x="114" y="61"/>
                  <a:pt x="115" y="61"/>
                </a:cubicBezTo>
                <a:cubicBezTo>
                  <a:pt x="117" y="61"/>
                  <a:pt x="119" y="60"/>
                  <a:pt x="120" y="5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8" name="Freeform 219"/>
          <p:cNvSpPr>
            <a:spLocks noEditPoints="1"/>
          </p:cNvSpPr>
          <p:nvPr/>
        </p:nvSpPr>
        <p:spPr bwMode="auto">
          <a:xfrm>
            <a:off x="4626634" y="3104357"/>
            <a:ext cx="176428" cy="151447"/>
          </a:xfrm>
          <a:custGeom>
            <a:avLst/>
            <a:gdLst>
              <a:gd name="T0" fmla="*/ 28 w 170"/>
              <a:gd name="T1" fmla="*/ 25 h 146"/>
              <a:gd name="T2" fmla="*/ 28 w 170"/>
              <a:gd name="T3" fmla="*/ 146 h 146"/>
              <a:gd name="T4" fmla="*/ 22 w 170"/>
              <a:gd name="T5" fmla="*/ 146 h 146"/>
              <a:gd name="T6" fmla="*/ 7 w 170"/>
              <a:gd name="T7" fmla="*/ 139 h 146"/>
              <a:gd name="T8" fmla="*/ 0 w 170"/>
              <a:gd name="T9" fmla="*/ 124 h 146"/>
              <a:gd name="T10" fmla="*/ 0 w 170"/>
              <a:gd name="T11" fmla="*/ 46 h 146"/>
              <a:gd name="T12" fmla="*/ 7 w 170"/>
              <a:gd name="T13" fmla="*/ 31 h 146"/>
              <a:gd name="T14" fmla="*/ 22 w 170"/>
              <a:gd name="T15" fmla="*/ 25 h 146"/>
              <a:gd name="T16" fmla="*/ 28 w 170"/>
              <a:gd name="T17" fmla="*/ 25 h 146"/>
              <a:gd name="T18" fmla="*/ 133 w 170"/>
              <a:gd name="T19" fmla="*/ 25 h 146"/>
              <a:gd name="T20" fmla="*/ 133 w 170"/>
              <a:gd name="T21" fmla="*/ 146 h 146"/>
              <a:gd name="T22" fmla="*/ 37 w 170"/>
              <a:gd name="T23" fmla="*/ 146 h 146"/>
              <a:gd name="T24" fmla="*/ 37 w 170"/>
              <a:gd name="T25" fmla="*/ 25 h 146"/>
              <a:gd name="T26" fmla="*/ 49 w 170"/>
              <a:gd name="T27" fmla="*/ 25 h 146"/>
              <a:gd name="T28" fmla="*/ 49 w 170"/>
              <a:gd name="T29" fmla="*/ 9 h 146"/>
              <a:gd name="T30" fmla="*/ 51 w 170"/>
              <a:gd name="T31" fmla="*/ 3 h 146"/>
              <a:gd name="T32" fmla="*/ 58 w 170"/>
              <a:gd name="T33" fmla="*/ 0 h 146"/>
              <a:gd name="T34" fmla="*/ 112 w 170"/>
              <a:gd name="T35" fmla="*/ 0 h 146"/>
              <a:gd name="T36" fmla="*/ 119 w 170"/>
              <a:gd name="T37" fmla="*/ 3 h 146"/>
              <a:gd name="T38" fmla="*/ 121 w 170"/>
              <a:gd name="T39" fmla="*/ 9 h 146"/>
              <a:gd name="T40" fmla="*/ 121 w 170"/>
              <a:gd name="T41" fmla="*/ 25 h 146"/>
              <a:gd name="T42" fmla="*/ 133 w 170"/>
              <a:gd name="T43" fmla="*/ 25 h 146"/>
              <a:gd name="T44" fmla="*/ 61 w 170"/>
              <a:gd name="T45" fmla="*/ 25 h 146"/>
              <a:gd name="T46" fmla="*/ 109 w 170"/>
              <a:gd name="T47" fmla="*/ 25 h 146"/>
              <a:gd name="T48" fmla="*/ 109 w 170"/>
              <a:gd name="T49" fmla="*/ 12 h 146"/>
              <a:gd name="T50" fmla="*/ 61 w 170"/>
              <a:gd name="T51" fmla="*/ 12 h 146"/>
              <a:gd name="T52" fmla="*/ 61 w 170"/>
              <a:gd name="T53" fmla="*/ 25 h 146"/>
              <a:gd name="T54" fmla="*/ 170 w 170"/>
              <a:gd name="T55" fmla="*/ 46 h 146"/>
              <a:gd name="T56" fmla="*/ 170 w 170"/>
              <a:gd name="T57" fmla="*/ 124 h 146"/>
              <a:gd name="T58" fmla="*/ 164 w 170"/>
              <a:gd name="T59" fmla="*/ 139 h 146"/>
              <a:gd name="T60" fmla="*/ 149 w 170"/>
              <a:gd name="T61" fmla="*/ 146 h 146"/>
              <a:gd name="T62" fmla="*/ 143 w 170"/>
              <a:gd name="T63" fmla="*/ 146 h 146"/>
              <a:gd name="T64" fmla="*/ 143 w 170"/>
              <a:gd name="T65" fmla="*/ 25 h 146"/>
              <a:gd name="T66" fmla="*/ 149 w 170"/>
              <a:gd name="T67" fmla="*/ 25 h 146"/>
              <a:gd name="T68" fmla="*/ 164 w 170"/>
              <a:gd name="T69" fmla="*/ 31 h 146"/>
              <a:gd name="T70" fmla="*/ 170 w 170"/>
              <a:gd name="T71" fmla="*/ 4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70" h="146">
                <a:moveTo>
                  <a:pt x="28" y="25"/>
                </a:moveTo>
                <a:cubicBezTo>
                  <a:pt x="28" y="146"/>
                  <a:pt x="28" y="146"/>
                  <a:pt x="28" y="146"/>
                </a:cubicBezTo>
                <a:cubicBezTo>
                  <a:pt x="22" y="146"/>
                  <a:pt x="22" y="146"/>
                  <a:pt x="22" y="146"/>
                </a:cubicBezTo>
                <a:cubicBezTo>
                  <a:pt x="16" y="146"/>
                  <a:pt x="11" y="143"/>
                  <a:pt x="7" y="139"/>
                </a:cubicBezTo>
                <a:cubicBezTo>
                  <a:pt x="2" y="135"/>
                  <a:pt x="0" y="130"/>
                  <a:pt x="0" y="124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0"/>
                  <a:pt x="2" y="35"/>
                  <a:pt x="7" y="31"/>
                </a:cubicBezTo>
                <a:cubicBezTo>
                  <a:pt x="11" y="27"/>
                  <a:pt x="16" y="25"/>
                  <a:pt x="22" y="25"/>
                </a:cubicBezTo>
                <a:lnTo>
                  <a:pt x="28" y="25"/>
                </a:lnTo>
                <a:close/>
                <a:moveTo>
                  <a:pt x="133" y="25"/>
                </a:moveTo>
                <a:cubicBezTo>
                  <a:pt x="133" y="146"/>
                  <a:pt x="133" y="146"/>
                  <a:pt x="133" y="146"/>
                </a:cubicBezTo>
                <a:cubicBezTo>
                  <a:pt x="37" y="146"/>
                  <a:pt x="37" y="146"/>
                  <a:pt x="37" y="146"/>
                </a:cubicBezTo>
                <a:cubicBezTo>
                  <a:pt x="37" y="25"/>
                  <a:pt x="37" y="25"/>
                  <a:pt x="37" y="25"/>
                </a:cubicBezTo>
                <a:cubicBezTo>
                  <a:pt x="49" y="25"/>
                  <a:pt x="49" y="25"/>
                  <a:pt x="49" y="25"/>
                </a:cubicBezTo>
                <a:cubicBezTo>
                  <a:pt x="49" y="9"/>
                  <a:pt x="49" y="9"/>
                  <a:pt x="49" y="9"/>
                </a:cubicBezTo>
                <a:cubicBezTo>
                  <a:pt x="49" y="7"/>
                  <a:pt x="50" y="5"/>
                  <a:pt x="51" y="3"/>
                </a:cubicBezTo>
                <a:cubicBezTo>
                  <a:pt x="53" y="1"/>
                  <a:pt x="55" y="0"/>
                  <a:pt x="58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5" y="0"/>
                  <a:pt x="117" y="1"/>
                  <a:pt x="119" y="3"/>
                </a:cubicBezTo>
                <a:cubicBezTo>
                  <a:pt x="120" y="5"/>
                  <a:pt x="121" y="7"/>
                  <a:pt x="121" y="9"/>
                </a:cubicBezTo>
                <a:cubicBezTo>
                  <a:pt x="121" y="25"/>
                  <a:pt x="121" y="25"/>
                  <a:pt x="121" y="25"/>
                </a:cubicBezTo>
                <a:lnTo>
                  <a:pt x="133" y="25"/>
                </a:lnTo>
                <a:close/>
                <a:moveTo>
                  <a:pt x="61" y="25"/>
                </a:moveTo>
                <a:cubicBezTo>
                  <a:pt x="109" y="25"/>
                  <a:pt x="109" y="25"/>
                  <a:pt x="109" y="25"/>
                </a:cubicBezTo>
                <a:cubicBezTo>
                  <a:pt x="109" y="12"/>
                  <a:pt x="109" y="12"/>
                  <a:pt x="109" y="12"/>
                </a:cubicBezTo>
                <a:cubicBezTo>
                  <a:pt x="61" y="12"/>
                  <a:pt x="61" y="12"/>
                  <a:pt x="61" y="12"/>
                </a:cubicBezTo>
                <a:lnTo>
                  <a:pt x="61" y="25"/>
                </a:lnTo>
                <a:close/>
                <a:moveTo>
                  <a:pt x="170" y="46"/>
                </a:moveTo>
                <a:cubicBezTo>
                  <a:pt x="170" y="124"/>
                  <a:pt x="170" y="124"/>
                  <a:pt x="170" y="124"/>
                </a:cubicBezTo>
                <a:cubicBezTo>
                  <a:pt x="170" y="130"/>
                  <a:pt x="168" y="135"/>
                  <a:pt x="164" y="139"/>
                </a:cubicBezTo>
                <a:cubicBezTo>
                  <a:pt x="159" y="143"/>
                  <a:pt x="154" y="146"/>
                  <a:pt x="149" y="146"/>
                </a:cubicBezTo>
                <a:cubicBezTo>
                  <a:pt x="143" y="146"/>
                  <a:pt x="143" y="146"/>
                  <a:pt x="143" y="146"/>
                </a:cubicBezTo>
                <a:cubicBezTo>
                  <a:pt x="143" y="25"/>
                  <a:pt x="143" y="25"/>
                  <a:pt x="143" y="25"/>
                </a:cubicBezTo>
                <a:cubicBezTo>
                  <a:pt x="149" y="25"/>
                  <a:pt x="149" y="25"/>
                  <a:pt x="149" y="25"/>
                </a:cubicBezTo>
                <a:cubicBezTo>
                  <a:pt x="154" y="25"/>
                  <a:pt x="159" y="27"/>
                  <a:pt x="164" y="31"/>
                </a:cubicBezTo>
                <a:cubicBezTo>
                  <a:pt x="168" y="35"/>
                  <a:pt x="170" y="40"/>
                  <a:pt x="170" y="4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9" name="Freeform 220"/>
          <p:cNvSpPr>
            <a:spLocks noEditPoints="1"/>
          </p:cNvSpPr>
          <p:nvPr/>
        </p:nvSpPr>
        <p:spPr bwMode="auto">
          <a:xfrm>
            <a:off x="4856145" y="3091867"/>
            <a:ext cx="162376" cy="176428"/>
          </a:xfrm>
          <a:custGeom>
            <a:avLst/>
            <a:gdLst>
              <a:gd name="T0" fmla="*/ 157 w 157"/>
              <a:gd name="T1" fmla="*/ 133 h 170"/>
              <a:gd name="T2" fmla="*/ 153 w 157"/>
              <a:gd name="T3" fmla="*/ 142 h 170"/>
              <a:gd name="T4" fmla="*/ 145 w 157"/>
              <a:gd name="T5" fmla="*/ 145 h 170"/>
              <a:gd name="T6" fmla="*/ 102 w 157"/>
              <a:gd name="T7" fmla="*/ 145 h 170"/>
              <a:gd name="T8" fmla="*/ 95 w 157"/>
              <a:gd name="T9" fmla="*/ 163 h 170"/>
              <a:gd name="T10" fmla="*/ 78 w 157"/>
              <a:gd name="T11" fmla="*/ 170 h 170"/>
              <a:gd name="T12" fmla="*/ 61 w 157"/>
              <a:gd name="T13" fmla="*/ 163 h 170"/>
              <a:gd name="T14" fmla="*/ 54 w 157"/>
              <a:gd name="T15" fmla="*/ 145 h 170"/>
              <a:gd name="T16" fmla="*/ 12 w 157"/>
              <a:gd name="T17" fmla="*/ 145 h 170"/>
              <a:gd name="T18" fmla="*/ 3 w 157"/>
              <a:gd name="T19" fmla="*/ 142 h 170"/>
              <a:gd name="T20" fmla="*/ 0 w 157"/>
              <a:gd name="T21" fmla="*/ 133 h 170"/>
              <a:gd name="T22" fmla="*/ 8 w 157"/>
              <a:gd name="T23" fmla="*/ 125 h 170"/>
              <a:gd name="T24" fmla="*/ 16 w 157"/>
              <a:gd name="T25" fmla="*/ 114 h 170"/>
              <a:gd name="T26" fmla="*/ 23 w 157"/>
              <a:gd name="T27" fmla="*/ 99 h 170"/>
              <a:gd name="T28" fmla="*/ 28 w 157"/>
              <a:gd name="T29" fmla="*/ 79 h 170"/>
              <a:gd name="T30" fmla="*/ 30 w 157"/>
              <a:gd name="T31" fmla="*/ 55 h 170"/>
              <a:gd name="T32" fmla="*/ 41 w 157"/>
              <a:gd name="T33" fmla="*/ 28 h 170"/>
              <a:gd name="T34" fmla="*/ 70 w 157"/>
              <a:gd name="T35" fmla="*/ 13 h 170"/>
              <a:gd name="T36" fmla="*/ 69 w 157"/>
              <a:gd name="T37" fmla="*/ 9 h 170"/>
              <a:gd name="T38" fmla="*/ 72 w 157"/>
              <a:gd name="T39" fmla="*/ 3 h 170"/>
              <a:gd name="T40" fmla="*/ 78 w 157"/>
              <a:gd name="T41" fmla="*/ 0 h 170"/>
              <a:gd name="T42" fmla="*/ 85 w 157"/>
              <a:gd name="T43" fmla="*/ 3 h 170"/>
              <a:gd name="T44" fmla="*/ 87 w 157"/>
              <a:gd name="T45" fmla="*/ 9 h 170"/>
              <a:gd name="T46" fmla="*/ 87 w 157"/>
              <a:gd name="T47" fmla="*/ 13 h 170"/>
              <a:gd name="T48" fmla="*/ 116 w 157"/>
              <a:gd name="T49" fmla="*/ 28 h 170"/>
              <a:gd name="T50" fmla="*/ 127 w 157"/>
              <a:gd name="T51" fmla="*/ 55 h 170"/>
              <a:gd name="T52" fmla="*/ 128 w 157"/>
              <a:gd name="T53" fmla="*/ 79 h 170"/>
              <a:gd name="T54" fmla="*/ 133 w 157"/>
              <a:gd name="T55" fmla="*/ 99 h 170"/>
              <a:gd name="T56" fmla="*/ 140 w 157"/>
              <a:gd name="T57" fmla="*/ 114 h 170"/>
              <a:gd name="T58" fmla="*/ 148 w 157"/>
              <a:gd name="T59" fmla="*/ 125 h 170"/>
              <a:gd name="T60" fmla="*/ 157 w 157"/>
              <a:gd name="T61" fmla="*/ 133 h 170"/>
              <a:gd name="T62" fmla="*/ 17 w 157"/>
              <a:gd name="T63" fmla="*/ 133 h 170"/>
              <a:gd name="T64" fmla="*/ 140 w 157"/>
              <a:gd name="T65" fmla="*/ 133 h 170"/>
              <a:gd name="T66" fmla="*/ 115 w 157"/>
              <a:gd name="T67" fmla="*/ 55 h 170"/>
              <a:gd name="T68" fmla="*/ 112 w 157"/>
              <a:gd name="T69" fmla="*/ 45 h 170"/>
              <a:gd name="T70" fmla="*/ 106 w 157"/>
              <a:gd name="T71" fmla="*/ 35 h 170"/>
              <a:gd name="T72" fmla="*/ 94 w 157"/>
              <a:gd name="T73" fmla="*/ 27 h 170"/>
              <a:gd name="T74" fmla="*/ 78 w 157"/>
              <a:gd name="T75" fmla="*/ 24 h 170"/>
              <a:gd name="T76" fmla="*/ 62 w 157"/>
              <a:gd name="T77" fmla="*/ 27 h 170"/>
              <a:gd name="T78" fmla="*/ 51 w 157"/>
              <a:gd name="T79" fmla="*/ 35 h 170"/>
              <a:gd name="T80" fmla="*/ 44 w 157"/>
              <a:gd name="T81" fmla="*/ 45 h 170"/>
              <a:gd name="T82" fmla="*/ 42 w 157"/>
              <a:gd name="T83" fmla="*/ 55 h 170"/>
              <a:gd name="T84" fmla="*/ 17 w 157"/>
              <a:gd name="T85" fmla="*/ 133 h 170"/>
              <a:gd name="T86" fmla="*/ 80 w 157"/>
              <a:gd name="T87" fmla="*/ 161 h 170"/>
              <a:gd name="T88" fmla="*/ 78 w 157"/>
              <a:gd name="T89" fmla="*/ 159 h 170"/>
              <a:gd name="T90" fmla="*/ 69 w 157"/>
              <a:gd name="T91" fmla="*/ 155 h 170"/>
              <a:gd name="T92" fmla="*/ 65 w 157"/>
              <a:gd name="T93" fmla="*/ 145 h 170"/>
              <a:gd name="T94" fmla="*/ 63 w 157"/>
              <a:gd name="T95" fmla="*/ 144 h 170"/>
              <a:gd name="T96" fmla="*/ 62 w 157"/>
              <a:gd name="T97" fmla="*/ 145 h 170"/>
              <a:gd name="T98" fmla="*/ 66 w 157"/>
              <a:gd name="T99" fmla="*/ 157 h 170"/>
              <a:gd name="T100" fmla="*/ 78 w 157"/>
              <a:gd name="T101" fmla="*/ 162 h 170"/>
              <a:gd name="T102" fmla="*/ 80 w 157"/>
              <a:gd name="T103" fmla="*/ 161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57" h="170">
                <a:moveTo>
                  <a:pt x="157" y="133"/>
                </a:moveTo>
                <a:cubicBezTo>
                  <a:pt x="157" y="137"/>
                  <a:pt x="156" y="139"/>
                  <a:pt x="153" y="142"/>
                </a:cubicBezTo>
                <a:cubicBezTo>
                  <a:pt x="151" y="144"/>
                  <a:pt x="148" y="145"/>
                  <a:pt x="145" y="145"/>
                </a:cubicBezTo>
                <a:cubicBezTo>
                  <a:pt x="102" y="145"/>
                  <a:pt x="102" y="145"/>
                  <a:pt x="102" y="145"/>
                </a:cubicBezTo>
                <a:cubicBezTo>
                  <a:pt x="102" y="152"/>
                  <a:pt x="100" y="158"/>
                  <a:pt x="95" y="163"/>
                </a:cubicBezTo>
                <a:cubicBezTo>
                  <a:pt x="91" y="167"/>
                  <a:pt x="85" y="170"/>
                  <a:pt x="78" y="170"/>
                </a:cubicBezTo>
                <a:cubicBezTo>
                  <a:pt x="72" y="170"/>
                  <a:pt x="66" y="167"/>
                  <a:pt x="61" y="163"/>
                </a:cubicBezTo>
                <a:cubicBezTo>
                  <a:pt x="56" y="158"/>
                  <a:pt x="54" y="152"/>
                  <a:pt x="54" y="145"/>
                </a:cubicBezTo>
                <a:cubicBezTo>
                  <a:pt x="12" y="145"/>
                  <a:pt x="12" y="145"/>
                  <a:pt x="12" y="145"/>
                </a:cubicBezTo>
                <a:cubicBezTo>
                  <a:pt x="8" y="145"/>
                  <a:pt x="6" y="144"/>
                  <a:pt x="3" y="142"/>
                </a:cubicBezTo>
                <a:cubicBezTo>
                  <a:pt x="1" y="139"/>
                  <a:pt x="0" y="137"/>
                  <a:pt x="0" y="133"/>
                </a:cubicBezTo>
                <a:cubicBezTo>
                  <a:pt x="3" y="131"/>
                  <a:pt x="6" y="128"/>
                  <a:pt x="8" y="125"/>
                </a:cubicBezTo>
                <a:cubicBezTo>
                  <a:pt x="11" y="122"/>
                  <a:pt x="13" y="118"/>
                  <a:pt x="16" y="114"/>
                </a:cubicBezTo>
                <a:cubicBezTo>
                  <a:pt x="19" y="109"/>
                  <a:pt x="21" y="104"/>
                  <a:pt x="23" y="99"/>
                </a:cubicBezTo>
                <a:cubicBezTo>
                  <a:pt x="25" y="93"/>
                  <a:pt x="27" y="87"/>
                  <a:pt x="28" y="79"/>
                </a:cubicBezTo>
                <a:cubicBezTo>
                  <a:pt x="29" y="72"/>
                  <a:pt x="30" y="63"/>
                  <a:pt x="30" y="55"/>
                </a:cubicBezTo>
                <a:cubicBezTo>
                  <a:pt x="30" y="45"/>
                  <a:pt x="33" y="36"/>
                  <a:pt x="41" y="28"/>
                </a:cubicBezTo>
                <a:cubicBezTo>
                  <a:pt x="48" y="20"/>
                  <a:pt x="58" y="15"/>
                  <a:pt x="70" y="13"/>
                </a:cubicBezTo>
                <a:cubicBezTo>
                  <a:pt x="69" y="12"/>
                  <a:pt x="69" y="11"/>
                  <a:pt x="69" y="9"/>
                </a:cubicBezTo>
                <a:cubicBezTo>
                  <a:pt x="69" y="7"/>
                  <a:pt x="70" y="5"/>
                  <a:pt x="72" y="3"/>
                </a:cubicBezTo>
                <a:cubicBezTo>
                  <a:pt x="74" y="1"/>
                  <a:pt x="76" y="0"/>
                  <a:pt x="78" y="0"/>
                </a:cubicBezTo>
                <a:cubicBezTo>
                  <a:pt x="81" y="0"/>
                  <a:pt x="83" y="1"/>
                  <a:pt x="85" y="3"/>
                </a:cubicBezTo>
                <a:cubicBezTo>
                  <a:pt x="86" y="5"/>
                  <a:pt x="87" y="7"/>
                  <a:pt x="87" y="9"/>
                </a:cubicBezTo>
                <a:cubicBezTo>
                  <a:pt x="87" y="11"/>
                  <a:pt x="87" y="12"/>
                  <a:pt x="87" y="13"/>
                </a:cubicBezTo>
                <a:cubicBezTo>
                  <a:pt x="99" y="15"/>
                  <a:pt x="108" y="20"/>
                  <a:pt x="116" y="28"/>
                </a:cubicBezTo>
                <a:cubicBezTo>
                  <a:pt x="123" y="36"/>
                  <a:pt x="127" y="45"/>
                  <a:pt x="127" y="55"/>
                </a:cubicBezTo>
                <a:cubicBezTo>
                  <a:pt x="127" y="63"/>
                  <a:pt x="127" y="72"/>
                  <a:pt x="128" y="79"/>
                </a:cubicBezTo>
                <a:cubicBezTo>
                  <a:pt x="130" y="87"/>
                  <a:pt x="131" y="93"/>
                  <a:pt x="133" y="99"/>
                </a:cubicBezTo>
                <a:cubicBezTo>
                  <a:pt x="135" y="104"/>
                  <a:pt x="137" y="109"/>
                  <a:pt x="140" y="114"/>
                </a:cubicBezTo>
                <a:cubicBezTo>
                  <a:pt x="143" y="118"/>
                  <a:pt x="146" y="122"/>
                  <a:pt x="148" y="125"/>
                </a:cubicBezTo>
                <a:cubicBezTo>
                  <a:pt x="151" y="128"/>
                  <a:pt x="154" y="131"/>
                  <a:pt x="157" y="133"/>
                </a:cubicBezTo>
                <a:close/>
                <a:moveTo>
                  <a:pt x="17" y="133"/>
                </a:moveTo>
                <a:cubicBezTo>
                  <a:pt x="140" y="133"/>
                  <a:pt x="140" y="133"/>
                  <a:pt x="140" y="133"/>
                </a:cubicBezTo>
                <a:cubicBezTo>
                  <a:pt x="123" y="114"/>
                  <a:pt x="115" y="88"/>
                  <a:pt x="115" y="55"/>
                </a:cubicBezTo>
                <a:cubicBezTo>
                  <a:pt x="115" y="51"/>
                  <a:pt x="114" y="48"/>
                  <a:pt x="112" y="45"/>
                </a:cubicBezTo>
                <a:cubicBezTo>
                  <a:pt x="111" y="41"/>
                  <a:pt x="109" y="38"/>
                  <a:pt x="106" y="35"/>
                </a:cubicBezTo>
                <a:cubicBezTo>
                  <a:pt x="103" y="32"/>
                  <a:pt x="99" y="29"/>
                  <a:pt x="94" y="27"/>
                </a:cubicBezTo>
                <a:cubicBezTo>
                  <a:pt x="89" y="25"/>
                  <a:pt x="84" y="24"/>
                  <a:pt x="78" y="24"/>
                </a:cubicBezTo>
                <a:cubicBezTo>
                  <a:pt x="72" y="24"/>
                  <a:pt x="67" y="25"/>
                  <a:pt x="62" y="27"/>
                </a:cubicBezTo>
                <a:cubicBezTo>
                  <a:pt x="57" y="29"/>
                  <a:pt x="54" y="32"/>
                  <a:pt x="51" y="35"/>
                </a:cubicBezTo>
                <a:cubicBezTo>
                  <a:pt x="48" y="38"/>
                  <a:pt x="46" y="41"/>
                  <a:pt x="44" y="45"/>
                </a:cubicBezTo>
                <a:cubicBezTo>
                  <a:pt x="43" y="48"/>
                  <a:pt x="42" y="51"/>
                  <a:pt x="42" y="55"/>
                </a:cubicBezTo>
                <a:cubicBezTo>
                  <a:pt x="42" y="88"/>
                  <a:pt x="34" y="114"/>
                  <a:pt x="17" y="133"/>
                </a:cubicBezTo>
                <a:close/>
                <a:moveTo>
                  <a:pt x="80" y="161"/>
                </a:moveTo>
                <a:cubicBezTo>
                  <a:pt x="80" y="160"/>
                  <a:pt x="79" y="159"/>
                  <a:pt x="78" y="159"/>
                </a:cubicBezTo>
                <a:cubicBezTo>
                  <a:pt x="74" y="159"/>
                  <a:pt x="71" y="158"/>
                  <a:pt x="69" y="155"/>
                </a:cubicBezTo>
                <a:cubicBezTo>
                  <a:pt x="66" y="152"/>
                  <a:pt x="65" y="149"/>
                  <a:pt x="65" y="145"/>
                </a:cubicBezTo>
                <a:cubicBezTo>
                  <a:pt x="65" y="144"/>
                  <a:pt x="64" y="144"/>
                  <a:pt x="63" y="144"/>
                </a:cubicBezTo>
                <a:cubicBezTo>
                  <a:pt x="62" y="144"/>
                  <a:pt x="62" y="144"/>
                  <a:pt x="62" y="145"/>
                </a:cubicBezTo>
                <a:cubicBezTo>
                  <a:pt x="62" y="150"/>
                  <a:pt x="63" y="154"/>
                  <a:pt x="66" y="157"/>
                </a:cubicBezTo>
                <a:cubicBezTo>
                  <a:pt x="70" y="160"/>
                  <a:pt x="74" y="162"/>
                  <a:pt x="78" y="162"/>
                </a:cubicBezTo>
                <a:cubicBezTo>
                  <a:pt x="79" y="162"/>
                  <a:pt x="80" y="162"/>
                  <a:pt x="80" y="16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0" name="Freeform 221"/>
          <p:cNvSpPr>
            <a:spLocks noEditPoints="1"/>
          </p:cNvSpPr>
          <p:nvPr/>
        </p:nvSpPr>
        <p:spPr bwMode="auto">
          <a:xfrm>
            <a:off x="5071606" y="3116849"/>
            <a:ext cx="181112" cy="138957"/>
          </a:xfrm>
          <a:custGeom>
            <a:avLst/>
            <a:gdLst>
              <a:gd name="T0" fmla="*/ 0 w 175"/>
              <a:gd name="T1" fmla="*/ 109 h 134"/>
              <a:gd name="T2" fmla="*/ 169 w 175"/>
              <a:gd name="T3" fmla="*/ 109 h 134"/>
              <a:gd name="T4" fmla="*/ 162 w 175"/>
              <a:gd name="T5" fmla="*/ 126 h 134"/>
              <a:gd name="T6" fmla="*/ 145 w 175"/>
              <a:gd name="T7" fmla="*/ 134 h 134"/>
              <a:gd name="T8" fmla="*/ 24 w 175"/>
              <a:gd name="T9" fmla="*/ 134 h 134"/>
              <a:gd name="T10" fmla="*/ 7 w 175"/>
              <a:gd name="T11" fmla="*/ 126 h 134"/>
              <a:gd name="T12" fmla="*/ 0 w 175"/>
              <a:gd name="T13" fmla="*/ 109 h 134"/>
              <a:gd name="T14" fmla="*/ 165 w 175"/>
              <a:gd name="T15" fmla="*/ 11 h 134"/>
              <a:gd name="T16" fmla="*/ 175 w 175"/>
              <a:gd name="T17" fmla="*/ 37 h 134"/>
              <a:gd name="T18" fmla="*/ 165 w 175"/>
              <a:gd name="T19" fmla="*/ 62 h 134"/>
              <a:gd name="T20" fmla="*/ 139 w 175"/>
              <a:gd name="T21" fmla="*/ 73 h 134"/>
              <a:gd name="T22" fmla="*/ 133 w 175"/>
              <a:gd name="T23" fmla="*/ 73 h 134"/>
              <a:gd name="T24" fmla="*/ 133 w 175"/>
              <a:gd name="T25" fmla="*/ 76 h 134"/>
              <a:gd name="T26" fmla="*/ 127 w 175"/>
              <a:gd name="T27" fmla="*/ 91 h 134"/>
              <a:gd name="T28" fmla="*/ 112 w 175"/>
              <a:gd name="T29" fmla="*/ 97 h 134"/>
              <a:gd name="T30" fmla="*/ 45 w 175"/>
              <a:gd name="T31" fmla="*/ 97 h 134"/>
              <a:gd name="T32" fmla="*/ 30 w 175"/>
              <a:gd name="T33" fmla="*/ 91 h 134"/>
              <a:gd name="T34" fmla="*/ 24 w 175"/>
              <a:gd name="T35" fmla="*/ 76 h 134"/>
              <a:gd name="T36" fmla="*/ 24 w 175"/>
              <a:gd name="T37" fmla="*/ 6 h 134"/>
              <a:gd name="T38" fmla="*/ 26 w 175"/>
              <a:gd name="T39" fmla="*/ 2 h 134"/>
              <a:gd name="T40" fmla="*/ 30 w 175"/>
              <a:gd name="T41" fmla="*/ 0 h 134"/>
              <a:gd name="T42" fmla="*/ 139 w 175"/>
              <a:gd name="T43" fmla="*/ 0 h 134"/>
              <a:gd name="T44" fmla="*/ 165 w 175"/>
              <a:gd name="T45" fmla="*/ 11 h 134"/>
              <a:gd name="T46" fmla="*/ 152 w 175"/>
              <a:gd name="T47" fmla="*/ 50 h 134"/>
              <a:gd name="T48" fmla="*/ 157 w 175"/>
              <a:gd name="T49" fmla="*/ 37 h 134"/>
              <a:gd name="T50" fmla="*/ 152 w 175"/>
              <a:gd name="T51" fmla="*/ 24 h 134"/>
              <a:gd name="T52" fmla="*/ 139 w 175"/>
              <a:gd name="T53" fmla="*/ 19 h 134"/>
              <a:gd name="T54" fmla="*/ 133 w 175"/>
              <a:gd name="T55" fmla="*/ 19 h 134"/>
              <a:gd name="T56" fmla="*/ 133 w 175"/>
              <a:gd name="T57" fmla="*/ 55 h 134"/>
              <a:gd name="T58" fmla="*/ 139 w 175"/>
              <a:gd name="T59" fmla="*/ 55 h 134"/>
              <a:gd name="T60" fmla="*/ 152 w 175"/>
              <a:gd name="T61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5" h="134">
                <a:moveTo>
                  <a:pt x="0" y="109"/>
                </a:moveTo>
                <a:cubicBezTo>
                  <a:pt x="169" y="109"/>
                  <a:pt x="169" y="109"/>
                  <a:pt x="169" y="109"/>
                </a:cubicBezTo>
                <a:cubicBezTo>
                  <a:pt x="169" y="116"/>
                  <a:pt x="167" y="122"/>
                  <a:pt x="162" y="126"/>
                </a:cubicBezTo>
                <a:cubicBezTo>
                  <a:pt x="157" y="131"/>
                  <a:pt x="152" y="134"/>
                  <a:pt x="145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17" y="134"/>
                  <a:pt x="11" y="131"/>
                  <a:pt x="7" y="126"/>
                </a:cubicBezTo>
                <a:cubicBezTo>
                  <a:pt x="2" y="122"/>
                  <a:pt x="0" y="116"/>
                  <a:pt x="0" y="109"/>
                </a:cubicBezTo>
                <a:close/>
                <a:moveTo>
                  <a:pt x="165" y="11"/>
                </a:moveTo>
                <a:cubicBezTo>
                  <a:pt x="172" y="18"/>
                  <a:pt x="175" y="27"/>
                  <a:pt x="175" y="37"/>
                </a:cubicBezTo>
                <a:cubicBezTo>
                  <a:pt x="175" y="47"/>
                  <a:pt x="172" y="55"/>
                  <a:pt x="165" y="62"/>
                </a:cubicBezTo>
                <a:cubicBezTo>
                  <a:pt x="157" y="69"/>
                  <a:pt x="149" y="73"/>
                  <a:pt x="139" y="73"/>
                </a:cubicBezTo>
                <a:cubicBezTo>
                  <a:pt x="133" y="73"/>
                  <a:pt x="133" y="73"/>
                  <a:pt x="133" y="73"/>
                </a:cubicBezTo>
                <a:cubicBezTo>
                  <a:pt x="133" y="76"/>
                  <a:pt x="133" y="76"/>
                  <a:pt x="133" y="76"/>
                </a:cubicBezTo>
                <a:cubicBezTo>
                  <a:pt x="133" y="82"/>
                  <a:pt x="131" y="87"/>
                  <a:pt x="127" y="91"/>
                </a:cubicBezTo>
                <a:cubicBezTo>
                  <a:pt x="122" y="95"/>
                  <a:pt x="117" y="97"/>
                  <a:pt x="112" y="97"/>
                </a:cubicBezTo>
                <a:cubicBezTo>
                  <a:pt x="45" y="97"/>
                  <a:pt x="45" y="97"/>
                  <a:pt x="45" y="97"/>
                </a:cubicBezTo>
                <a:cubicBezTo>
                  <a:pt x="39" y="97"/>
                  <a:pt x="34" y="95"/>
                  <a:pt x="30" y="91"/>
                </a:cubicBezTo>
                <a:cubicBezTo>
                  <a:pt x="26" y="87"/>
                  <a:pt x="24" y="82"/>
                  <a:pt x="24" y="76"/>
                </a:cubicBezTo>
                <a:cubicBezTo>
                  <a:pt x="24" y="6"/>
                  <a:pt x="24" y="6"/>
                  <a:pt x="24" y="6"/>
                </a:cubicBezTo>
                <a:cubicBezTo>
                  <a:pt x="24" y="5"/>
                  <a:pt x="24" y="3"/>
                  <a:pt x="26" y="2"/>
                </a:cubicBezTo>
                <a:cubicBezTo>
                  <a:pt x="27" y="1"/>
                  <a:pt x="28" y="0"/>
                  <a:pt x="30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9" y="0"/>
                  <a:pt x="157" y="4"/>
                  <a:pt x="165" y="11"/>
                </a:cubicBezTo>
                <a:close/>
                <a:moveTo>
                  <a:pt x="152" y="50"/>
                </a:moveTo>
                <a:cubicBezTo>
                  <a:pt x="155" y="46"/>
                  <a:pt x="157" y="42"/>
                  <a:pt x="157" y="37"/>
                </a:cubicBezTo>
                <a:cubicBezTo>
                  <a:pt x="157" y="32"/>
                  <a:pt x="155" y="27"/>
                  <a:pt x="152" y="24"/>
                </a:cubicBezTo>
                <a:cubicBezTo>
                  <a:pt x="148" y="20"/>
                  <a:pt x="144" y="19"/>
                  <a:pt x="139" y="19"/>
                </a:cubicBezTo>
                <a:cubicBezTo>
                  <a:pt x="133" y="19"/>
                  <a:pt x="133" y="19"/>
                  <a:pt x="133" y="19"/>
                </a:cubicBezTo>
                <a:cubicBezTo>
                  <a:pt x="133" y="55"/>
                  <a:pt x="133" y="55"/>
                  <a:pt x="133" y="55"/>
                </a:cubicBezTo>
                <a:cubicBezTo>
                  <a:pt x="139" y="55"/>
                  <a:pt x="139" y="55"/>
                  <a:pt x="139" y="55"/>
                </a:cubicBezTo>
                <a:cubicBezTo>
                  <a:pt x="144" y="55"/>
                  <a:pt x="148" y="53"/>
                  <a:pt x="152" y="5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22"/>
          <p:cNvSpPr>
            <a:spLocks noEditPoints="1"/>
          </p:cNvSpPr>
          <p:nvPr/>
        </p:nvSpPr>
        <p:spPr bwMode="auto">
          <a:xfrm>
            <a:off x="5305804" y="3091867"/>
            <a:ext cx="137395" cy="176428"/>
          </a:xfrm>
          <a:custGeom>
            <a:avLst/>
            <a:gdLst>
              <a:gd name="T0" fmla="*/ 60 w 133"/>
              <a:gd name="T1" fmla="*/ 6 h 170"/>
              <a:gd name="T2" fmla="*/ 60 w 133"/>
              <a:gd name="T3" fmla="*/ 67 h 170"/>
              <a:gd name="T4" fmla="*/ 57 w 133"/>
              <a:gd name="T5" fmla="*/ 77 h 170"/>
              <a:gd name="T6" fmla="*/ 48 w 133"/>
              <a:gd name="T7" fmla="*/ 84 h 170"/>
              <a:gd name="T8" fmla="*/ 48 w 133"/>
              <a:gd name="T9" fmla="*/ 158 h 170"/>
              <a:gd name="T10" fmla="*/ 45 w 133"/>
              <a:gd name="T11" fmla="*/ 166 h 170"/>
              <a:gd name="T12" fmla="*/ 36 w 133"/>
              <a:gd name="T13" fmla="*/ 170 h 170"/>
              <a:gd name="T14" fmla="*/ 24 w 133"/>
              <a:gd name="T15" fmla="*/ 170 h 170"/>
              <a:gd name="T16" fmla="*/ 16 w 133"/>
              <a:gd name="T17" fmla="*/ 166 h 170"/>
              <a:gd name="T18" fmla="*/ 12 w 133"/>
              <a:gd name="T19" fmla="*/ 158 h 170"/>
              <a:gd name="T20" fmla="*/ 12 w 133"/>
              <a:gd name="T21" fmla="*/ 84 h 170"/>
              <a:gd name="T22" fmla="*/ 3 w 133"/>
              <a:gd name="T23" fmla="*/ 77 h 170"/>
              <a:gd name="T24" fmla="*/ 0 w 133"/>
              <a:gd name="T25" fmla="*/ 67 h 170"/>
              <a:gd name="T26" fmla="*/ 0 w 133"/>
              <a:gd name="T27" fmla="*/ 6 h 170"/>
              <a:gd name="T28" fmla="*/ 2 w 133"/>
              <a:gd name="T29" fmla="*/ 2 h 170"/>
              <a:gd name="T30" fmla="*/ 6 w 133"/>
              <a:gd name="T31" fmla="*/ 0 h 170"/>
              <a:gd name="T32" fmla="*/ 10 w 133"/>
              <a:gd name="T33" fmla="*/ 2 h 170"/>
              <a:gd name="T34" fmla="*/ 12 w 133"/>
              <a:gd name="T35" fmla="*/ 6 h 170"/>
              <a:gd name="T36" fmla="*/ 12 w 133"/>
              <a:gd name="T37" fmla="*/ 46 h 170"/>
              <a:gd name="T38" fmla="*/ 14 w 133"/>
              <a:gd name="T39" fmla="*/ 50 h 170"/>
              <a:gd name="T40" fmla="*/ 18 w 133"/>
              <a:gd name="T41" fmla="*/ 52 h 170"/>
              <a:gd name="T42" fmla="*/ 22 w 133"/>
              <a:gd name="T43" fmla="*/ 50 h 170"/>
              <a:gd name="T44" fmla="*/ 24 w 133"/>
              <a:gd name="T45" fmla="*/ 46 h 170"/>
              <a:gd name="T46" fmla="*/ 24 w 133"/>
              <a:gd name="T47" fmla="*/ 6 h 170"/>
              <a:gd name="T48" fmla="*/ 26 w 133"/>
              <a:gd name="T49" fmla="*/ 2 h 170"/>
              <a:gd name="T50" fmla="*/ 30 w 133"/>
              <a:gd name="T51" fmla="*/ 0 h 170"/>
              <a:gd name="T52" fmla="*/ 34 w 133"/>
              <a:gd name="T53" fmla="*/ 2 h 170"/>
              <a:gd name="T54" fmla="*/ 36 w 133"/>
              <a:gd name="T55" fmla="*/ 6 h 170"/>
              <a:gd name="T56" fmla="*/ 36 w 133"/>
              <a:gd name="T57" fmla="*/ 46 h 170"/>
              <a:gd name="T58" fmla="*/ 38 w 133"/>
              <a:gd name="T59" fmla="*/ 50 h 170"/>
              <a:gd name="T60" fmla="*/ 42 w 133"/>
              <a:gd name="T61" fmla="*/ 52 h 170"/>
              <a:gd name="T62" fmla="*/ 47 w 133"/>
              <a:gd name="T63" fmla="*/ 50 h 170"/>
              <a:gd name="T64" fmla="*/ 48 w 133"/>
              <a:gd name="T65" fmla="*/ 46 h 170"/>
              <a:gd name="T66" fmla="*/ 48 w 133"/>
              <a:gd name="T67" fmla="*/ 6 h 170"/>
              <a:gd name="T68" fmla="*/ 50 w 133"/>
              <a:gd name="T69" fmla="*/ 2 h 170"/>
              <a:gd name="T70" fmla="*/ 54 w 133"/>
              <a:gd name="T71" fmla="*/ 0 h 170"/>
              <a:gd name="T72" fmla="*/ 59 w 133"/>
              <a:gd name="T73" fmla="*/ 2 h 170"/>
              <a:gd name="T74" fmla="*/ 60 w 133"/>
              <a:gd name="T75" fmla="*/ 6 h 170"/>
              <a:gd name="T76" fmla="*/ 133 w 133"/>
              <a:gd name="T77" fmla="*/ 6 h 170"/>
              <a:gd name="T78" fmla="*/ 133 w 133"/>
              <a:gd name="T79" fmla="*/ 158 h 170"/>
              <a:gd name="T80" fmla="*/ 129 w 133"/>
              <a:gd name="T81" fmla="*/ 166 h 170"/>
              <a:gd name="T82" fmla="*/ 121 w 133"/>
              <a:gd name="T83" fmla="*/ 170 h 170"/>
              <a:gd name="T84" fmla="*/ 109 w 133"/>
              <a:gd name="T85" fmla="*/ 170 h 170"/>
              <a:gd name="T86" fmla="*/ 100 w 133"/>
              <a:gd name="T87" fmla="*/ 166 h 170"/>
              <a:gd name="T88" fmla="*/ 97 w 133"/>
              <a:gd name="T89" fmla="*/ 158 h 170"/>
              <a:gd name="T90" fmla="*/ 97 w 133"/>
              <a:gd name="T91" fmla="*/ 109 h 170"/>
              <a:gd name="T92" fmla="*/ 76 w 133"/>
              <a:gd name="T93" fmla="*/ 109 h 170"/>
              <a:gd name="T94" fmla="*/ 73 w 133"/>
              <a:gd name="T95" fmla="*/ 108 h 170"/>
              <a:gd name="T96" fmla="*/ 73 w 133"/>
              <a:gd name="T97" fmla="*/ 106 h 170"/>
              <a:gd name="T98" fmla="*/ 73 w 133"/>
              <a:gd name="T99" fmla="*/ 30 h 170"/>
              <a:gd name="T100" fmla="*/ 81 w 133"/>
              <a:gd name="T101" fmla="*/ 9 h 170"/>
              <a:gd name="T102" fmla="*/ 103 w 133"/>
              <a:gd name="T103" fmla="*/ 0 h 170"/>
              <a:gd name="T104" fmla="*/ 127 w 133"/>
              <a:gd name="T105" fmla="*/ 0 h 170"/>
              <a:gd name="T106" fmla="*/ 131 w 133"/>
              <a:gd name="T107" fmla="*/ 2 h 170"/>
              <a:gd name="T108" fmla="*/ 133 w 133"/>
              <a:gd name="T109" fmla="*/ 6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33" h="170">
                <a:moveTo>
                  <a:pt x="60" y="6"/>
                </a:moveTo>
                <a:cubicBezTo>
                  <a:pt x="60" y="67"/>
                  <a:pt x="60" y="67"/>
                  <a:pt x="60" y="67"/>
                </a:cubicBezTo>
                <a:cubicBezTo>
                  <a:pt x="60" y="71"/>
                  <a:pt x="59" y="74"/>
                  <a:pt x="57" y="77"/>
                </a:cubicBezTo>
                <a:cubicBezTo>
                  <a:pt x="55" y="80"/>
                  <a:pt x="52" y="83"/>
                  <a:pt x="48" y="84"/>
                </a:cubicBezTo>
                <a:cubicBezTo>
                  <a:pt x="48" y="158"/>
                  <a:pt x="48" y="158"/>
                  <a:pt x="48" y="158"/>
                </a:cubicBezTo>
                <a:cubicBezTo>
                  <a:pt x="48" y="161"/>
                  <a:pt x="47" y="164"/>
                  <a:pt x="45" y="166"/>
                </a:cubicBezTo>
                <a:cubicBezTo>
                  <a:pt x="42" y="168"/>
                  <a:pt x="39" y="170"/>
                  <a:pt x="36" y="170"/>
                </a:cubicBezTo>
                <a:cubicBezTo>
                  <a:pt x="24" y="170"/>
                  <a:pt x="24" y="170"/>
                  <a:pt x="24" y="170"/>
                </a:cubicBezTo>
                <a:cubicBezTo>
                  <a:pt x="21" y="170"/>
                  <a:pt x="18" y="168"/>
                  <a:pt x="16" y="166"/>
                </a:cubicBezTo>
                <a:cubicBezTo>
                  <a:pt x="13" y="164"/>
                  <a:pt x="12" y="161"/>
                  <a:pt x="12" y="158"/>
                </a:cubicBezTo>
                <a:cubicBezTo>
                  <a:pt x="12" y="84"/>
                  <a:pt x="12" y="84"/>
                  <a:pt x="12" y="84"/>
                </a:cubicBezTo>
                <a:cubicBezTo>
                  <a:pt x="8" y="83"/>
                  <a:pt x="6" y="80"/>
                  <a:pt x="3" y="77"/>
                </a:cubicBezTo>
                <a:cubicBezTo>
                  <a:pt x="1" y="74"/>
                  <a:pt x="0" y="71"/>
                  <a:pt x="0" y="67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1" y="3"/>
                  <a:pt x="2" y="2"/>
                </a:cubicBezTo>
                <a:cubicBezTo>
                  <a:pt x="3" y="1"/>
                  <a:pt x="4" y="0"/>
                  <a:pt x="6" y="0"/>
                </a:cubicBezTo>
                <a:cubicBezTo>
                  <a:pt x="8" y="0"/>
                  <a:pt x="9" y="1"/>
                  <a:pt x="10" y="2"/>
                </a:cubicBezTo>
                <a:cubicBezTo>
                  <a:pt x="11" y="3"/>
                  <a:pt x="12" y="5"/>
                  <a:pt x="12" y="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7"/>
                  <a:pt x="13" y="49"/>
                  <a:pt x="14" y="50"/>
                </a:cubicBezTo>
                <a:cubicBezTo>
                  <a:pt x="15" y="51"/>
                  <a:pt x="16" y="52"/>
                  <a:pt x="18" y="52"/>
                </a:cubicBezTo>
                <a:cubicBezTo>
                  <a:pt x="20" y="52"/>
                  <a:pt x="21" y="51"/>
                  <a:pt x="22" y="50"/>
                </a:cubicBezTo>
                <a:cubicBezTo>
                  <a:pt x="24" y="49"/>
                  <a:pt x="24" y="47"/>
                  <a:pt x="24" y="46"/>
                </a:cubicBezTo>
                <a:cubicBezTo>
                  <a:pt x="24" y="6"/>
                  <a:pt x="24" y="6"/>
                  <a:pt x="24" y="6"/>
                </a:cubicBezTo>
                <a:cubicBezTo>
                  <a:pt x="24" y="5"/>
                  <a:pt x="25" y="3"/>
                  <a:pt x="26" y="2"/>
                </a:cubicBezTo>
                <a:cubicBezTo>
                  <a:pt x="27" y="1"/>
                  <a:pt x="29" y="0"/>
                  <a:pt x="30" y="0"/>
                </a:cubicBezTo>
                <a:cubicBezTo>
                  <a:pt x="32" y="0"/>
                  <a:pt x="33" y="1"/>
                  <a:pt x="34" y="2"/>
                </a:cubicBezTo>
                <a:cubicBezTo>
                  <a:pt x="36" y="3"/>
                  <a:pt x="36" y="5"/>
                  <a:pt x="36" y="6"/>
                </a:cubicBezTo>
                <a:cubicBezTo>
                  <a:pt x="36" y="46"/>
                  <a:pt x="36" y="46"/>
                  <a:pt x="36" y="46"/>
                </a:cubicBezTo>
                <a:cubicBezTo>
                  <a:pt x="36" y="47"/>
                  <a:pt x="37" y="49"/>
                  <a:pt x="38" y="50"/>
                </a:cubicBezTo>
                <a:cubicBezTo>
                  <a:pt x="39" y="51"/>
                  <a:pt x="41" y="52"/>
                  <a:pt x="42" y="52"/>
                </a:cubicBezTo>
                <a:cubicBezTo>
                  <a:pt x="44" y="52"/>
                  <a:pt x="45" y="51"/>
                  <a:pt x="47" y="50"/>
                </a:cubicBezTo>
                <a:cubicBezTo>
                  <a:pt x="48" y="49"/>
                  <a:pt x="48" y="47"/>
                  <a:pt x="48" y="46"/>
                </a:cubicBezTo>
                <a:cubicBezTo>
                  <a:pt x="48" y="6"/>
                  <a:pt x="48" y="6"/>
                  <a:pt x="48" y="6"/>
                </a:cubicBezTo>
                <a:cubicBezTo>
                  <a:pt x="48" y="5"/>
                  <a:pt x="49" y="3"/>
                  <a:pt x="50" y="2"/>
                </a:cubicBezTo>
                <a:cubicBezTo>
                  <a:pt x="51" y="1"/>
                  <a:pt x="53" y="0"/>
                  <a:pt x="54" y="0"/>
                </a:cubicBezTo>
                <a:cubicBezTo>
                  <a:pt x="56" y="0"/>
                  <a:pt x="57" y="1"/>
                  <a:pt x="59" y="2"/>
                </a:cubicBezTo>
                <a:cubicBezTo>
                  <a:pt x="60" y="3"/>
                  <a:pt x="60" y="5"/>
                  <a:pt x="60" y="6"/>
                </a:cubicBezTo>
                <a:close/>
                <a:moveTo>
                  <a:pt x="133" y="6"/>
                </a:moveTo>
                <a:cubicBezTo>
                  <a:pt x="133" y="158"/>
                  <a:pt x="133" y="158"/>
                  <a:pt x="133" y="158"/>
                </a:cubicBezTo>
                <a:cubicBezTo>
                  <a:pt x="133" y="161"/>
                  <a:pt x="132" y="164"/>
                  <a:pt x="129" y="166"/>
                </a:cubicBezTo>
                <a:cubicBezTo>
                  <a:pt x="127" y="168"/>
                  <a:pt x="124" y="170"/>
                  <a:pt x="121" y="170"/>
                </a:cubicBezTo>
                <a:cubicBezTo>
                  <a:pt x="109" y="170"/>
                  <a:pt x="109" y="170"/>
                  <a:pt x="109" y="170"/>
                </a:cubicBezTo>
                <a:cubicBezTo>
                  <a:pt x="106" y="170"/>
                  <a:pt x="103" y="168"/>
                  <a:pt x="100" y="166"/>
                </a:cubicBezTo>
                <a:cubicBezTo>
                  <a:pt x="98" y="164"/>
                  <a:pt x="97" y="161"/>
                  <a:pt x="97" y="158"/>
                </a:cubicBezTo>
                <a:cubicBezTo>
                  <a:pt x="97" y="109"/>
                  <a:pt x="97" y="109"/>
                  <a:pt x="97" y="109"/>
                </a:cubicBezTo>
                <a:cubicBezTo>
                  <a:pt x="76" y="109"/>
                  <a:pt x="76" y="109"/>
                  <a:pt x="76" y="109"/>
                </a:cubicBezTo>
                <a:cubicBezTo>
                  <a:pt x="75" y="109"/>
                  <a:pt x="74" y="109"/>
                  <a:pt x="73" y="108"/>
                </a:cubicBezTo>
                <a:cubicBezTo>
                  <a:pt x="73" y="108"/>
                  <a:pt x="73" y="107"/>
                  <a:pt x="73" y="106"/>
                </a:cubicBezTo>
                <a:cubicBezTo>
                  <a:pt x="73" y="30"/>
                  <a:pt x="73" y="30"/>
                  <a:pt x="73" y="30"/>
                </a:cubicBezTo>
                <a:cubicBezTo>
                  <a:pt x="73" y="22"/>
                  <a:pt x="75" y="15"/>
                  <a:pt x="81" y="9"/>
                </a:cubicBezTo>
                <a:cubicBezTo>
                  <a:pt x="87" y="3"/>
                  <a:pt x="94" y="0"/>
                  <a:pt x="103" y="0"/>
                </a:cubicBezTo>
                <a:cubicBezTo>
                  <a:pt x="127" y="0"/>
                  <a:pt x="127" y="0"/>
                  <a:pt x="127" y="0"/>
                </a:cubicBezTo>
                <a:cubicBezTo>
                  <a:pt x="129" y="0"/>
                  <a:pt x="130" y="1"/>
                  <a:pt x="131" y="2"/>
                </a:cubicBezTo>
                <a:cubicBezTo>
                  <a:pt x="132" y="3"/>
                  <a:pt x="133" y="5"/>
                  <a:pt x="133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2" name="Freeform 223"/>
          <p:cNvSpPr>
            <a:spLocks noEditPoints="1"/>
          </p:cNvSpPr>
          <p:nvPr/>
        </p:nvSpPr>
        <p:spPr bwMode="auto">
          <a:xfrm>
            <a:off x="5490038" y="3091867"/>
            <a:ext cx="149885" cy="176428"/>
          </a:xfrm>
          <a:custGeom>
            <a:avLst/>
            <a:gdLst>
              <a:gd name="T0" fmla="*/ 143 w 145"/>
              <a:gd name="T1" fmla="*/ 43 h 170"/>
              <a:gd name="T2" fmla="*/ 145 w 145"/>
              <a:gd name="T3" fmla="*/ 161 h 170"/>
              <a:gd name="T4" fmla="*/ 136 w 145"/>
              <a:gd name="T5" fmla="*/ 170 h 170"/>
              <a:gd name="T6" fmla="*/ 2 w 145"/>
              <a:gd name="T7" fmla="*/ 167 h 170"/>
              <a:gd name="T8" fmla="*/ 0 w 145"/>
              <a:gd name="T9" fmla="*/ 9 h 170"/>
              <a:gd name="T10" fmla="*/ 9 w 145"/>
              <a:gd name="T11" fmla="*/ 0 h 170"/>
              <a:gd name="T12" fmla="*/ 102 w 145"/>
              <a:gd name="T13" fmla="*/ 2 h 170"/>
              <a:gd name="T14" fmla="*/ 139 w 145"/>
              <a:gd name="T15" fmla="*/ 36 h 170"/>
              <a:gd name="T16" fmla="*/ 133 w 145"/>
              <a:gd name="T17" fmla="*/ 61 h 170"/>
              <a:gd name="T18" fmla="*/ 87 w 145"/>
              <a:gd name="T19" fmla="*/ 58 h 170"/>
              <a:gd name="T20" fmla="*/ 84 w 145"/>
              <a:gd name="T21" fmla="*/ 12 h 170"/>
              <a:gd name="T22" fmla="*/ 12 w 145"/>
              <a:gd name="T23" fmla="*/ 158 h 170"/>
              <a:gd name="T24" fmla="*/ 36 w 145"/>
              <a:gd name="T25" fmla="*/ 76 h 170"/>
              <a:gd name="T26" fmla="*/ 39 w 145"/>
              <a:gd name="T27" fmla="*/ 73 h 170"/>
              <a:gd name="T28" fmla="*/ 108 w 145"/>
              <a:gd name="T29" fmla="*/ 74 h 170"/>
              <a:gd name="T30" fmla="*/ 109 w 145"/>
              <a:gd name="T31" fmla="*/ 82 h 170"/>
              <a:gd name="T32" fmla="*/ 106 w 145"/>
              <a:gd name="T33" fmla="*/ 85 h 170"/>
              <a:gd name="T34" fmla="*/ 37 w 145"/>
              <a:gd name="T35" fmla="*/ 84 h 170"/>
              <a:gd name="T36" fmla="*/ 36 w 145"/>
              <a:gd name="T37" fmla="*/ 76 h 170"/>
              <a:gd name="T38" fmla="*/ 108 w 145"/>
              <a:gd name="T39" fmla="*/ 98 h 170"/>
              <a:gd name="T40" fmla="*/ 109 w 145"/>
              <a:gd name="T41" fmla="*/ 106 h 170"/>
              <a:gd name="T42" fmla="*/ 106 w 145"/>
              <a:gd name="T43" fmla="*/ 109 h 170"/>
              <a:gd name="T44" fmla="*/ 37 w 145"/>
              <a:gd name="T45" fmla="*/ 108 h 170"/>
              <a:gd name="T46" fmla="*/ 36 w 145"/>
              <a:gd name="T47" fmla="*/ 100 h 170"/>
              <a:gd name="T48" fmla="*/ 39 w 145"/>
              <a:gd name="T49" fmla="*/ 97 h 170"/>
              <a:gd name="T50" fmla="*/ 106 w 145"/>
              <a:gd name="T51" fmla="*/ 121 h 170"/>
              <a:gd name="T52" fmla="*/ 109 w 145"/>
              <a:gd name="T53" fmla="*/ 124 h 170"/>
              <a:gd name="T54" fmla="*/ 108 w 145"/>
              <a:gd name="T55" fmla="*/ 132 h 170"/>
              <a:gd name="T56" fmla="*/ 39 w 145"/>
              <a:gd name="T57" fmla="*/ 133 h 170"/>
              <a:gd name="T58" fmla="*/ 36 w 145"/>
              <a:gd name="T59" fmla="*/ 130 h 170"/>
              <a:gd name="T60" fmla="*/ 37 w 145"/>
              <a:gd name="T61" fmla="*/ 122 h 170"/>
              <a:gd name="T62" fmla="*/ 106 w 145"/>
              <a:gd name="T63" fmla="*/ 121 h 170"/>
              <a:gd name="T64" fmla="*/ 97 w 145"/>
              <a:gd name="T65" fmla="*/ 49 h 170"/>
              <a:gd name="T66" fmla="*/ 130 w 145"/>
              <a:gd name="T67" fmla="*/ 45 h 170"/>
              <a:gd name="T68" fmla="*/ 97 w 145"/>
              <a:gd name="T69" fmla="*/ 13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5" h="170">
                <a:moveTo>
                  <a:pt x="139" y="36"/>
                </a:moveTo>
                <a:cubicBezTo>
                  <a:pt x="140" y="38"/>
                  <a:pt x="142" y="40"/>
                  <a:pt x="143" y="43"/>
                </a:cubicBezTo>
                <a:cubicBezTo>
                  <a:pt x="144" y="46"/>
                  <a:pt x="145" y="49"/>
                  <a:pt x="145" y="52"/>
                </a:cubicBezTo>
                <a:cubicBezTo>
                  <a:pt x="145" y="161"/>
                  <a:pt x="145" y="161"/>
                  <a:pt x="145" y="161"/>
                </a:cubicBezTo>
                <a:cubicBezTo>
                  <a:pt x="145" y="163"/>
                  <a:pt x="144" y="165"/>
                  <a:pt x="142" y="167"/>
                </a:cubicBezTo>
                <a:cubicBezTo>
                  <a:pt x="141" y="169"/>
                  <a:pt x="138" y="170"/>
                  <a:pt x="136" y="170"/>
                </a:cubicBezTo>
                <a:cubicBezTo>
                  <a:pt x="9" y="170"/>
                  <a:pt x="9" y="170"/>
                  <a:pt x="9" y="170"/>
                </a:cubicBezTo>
                <a:cubicBezTo>
                  <a:pt x="6" y="170"/>
                  <a:pt x="4" y="169"/>
                  <a:pt x="2" y="167"/>
                </a:cubicBezTo>
                <a:cubicBezTo>
                  <a:pt x="1" y="165"/>
                  <a:pt x="0" y="163"/>
                  <a:pt x="0" y="161"/>
                </a:cubicBezTo>
                <a:cubicBezTo>
                  <a:pt x="0" y="9"/>
                  <a:pt x="0" y="9"/>
                  <a:pt x="0" y="9"/>
                </a:cubicBezTo>
                <a:cubicBezTo>
                  <a:pt x="0" y="7"/>
                  <a:pt x="1" y="5"/>
                  <a:pt x="2" y="3"/>
                </a:cubicBezTo>
                <a:cubicBezTo>
                  <a:pt x="4" y="1"/>
                  <a:pt x="6" y="0"/>
                  <a:pt x="9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6" y="0"/>
                  <a:pt x="99" y="1"/>
                  <a:pt x="102" y="2"/>
                </a:cubicBezTo>
                <a:cubicBezTo>
                  <a:pt x="105" y="3"/>
                  <a:pt x="107" y="5"/>
                  <a:pt x="109" y="7"/>
                </a:cubicBezTo>
                <a:lnTo>
                  <a:pt x="139" y="36"/>
                </a:lnTo>
                <a:close/>
                <a:moveTo>
                  <a:pt x="133" y="158"/>
                </a:moveTo>
                <a:cubicBezTo>
                  <a:pt x="133" y="61"/>
                  <a:pt x="133" y="61"/>
                  <a:pt x="133" y="61"/>
                </a:cubicBezTo>
                <a:cubicBezTo>
                  <a:pt x="94" y="61"/>
                  <a:pt x="94" y="61"/>
                  <a:pt x="94" y="61"/>
                </a:cubicBezTo>
                <a:cubicBezTo>
                  <a:pt x="91" y="61"/>
                  <a:pt x="89" y="60"/>
                  <a:pt x="87" y="58"/>
                </a:cubicBezTo>
                <a:cubicBezTo>
                  <a:pt x="85" y="56"/>
                  <a:pt x="84" y="54"/>
                  <a:pt x="84" y="52"/>
                </a:cubicBezTo>
                <a:cubicBezTo>
                  <a:pt x="84" y="12"/>
                  <a:pt x="84" y="12"/>
                  <a:pt x="84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58"/>
                  <a:pt x="12" y="158"/>
                  <a:pt x="12" y="158"/>
                </a:cubicBezTo>
                <a:lnTo>
                  <a:pt x="133" y="158"/>
                </a:lnTo>
                <a:close/>
                <a:moveTo>
                  <a:pt x="36" y="76"/>
                </a:moveTo>
                <a:cubicBezTo>
                  <a:pt x="36" y="75"/>
                  <a:pt x="36" y="74"/>
                  <a:pt x="37" y="74"/>
                </a:cubicBezTo>
                <a:cubicBezTo>
                  <a:pt x="37" y="73"/>
                  <a:pt x="38" y="73"/>
                  <a:pt x="39" y="73"/>
                </a:cubicBezTo>
                <a:cubicBezTo>
                  <a:pt x="106" y="73"/>
                  <a:pt x="106" y="73"/>
                  <a:pt x="106" y="73"/>
                </a:cubicBezTo>
                <a:cubicBezTo>
                  <a:pt x="107" y="73"/>
                  <a:pt x="107" y="73"/>
                  <a:pt x="108" y="74"/>
                </a:cubicBezTo>
                <a:cubicBezTo>
                  <a:pt x="108" y="74"/>
                  <a:pt x="109" y="75"/>
                  <a:pt x="109" y="76"/>
                </a:cubicBezTo>
                <a:cubicBezTo>
                  <a:pt x="109" y="82"/>
                  <a:pt x="109" y="82"/>
                  <a:pt x="109" y="82"/>
                </a:cubicBezTo>
                <a:cubicBezTo>
                  <a:pt x="109" y="83"/>
                  <a:pt x="108" y="84"/>
                  <a:pt x="108" y="84"/>
                </a:cubicBezTo>
                <a:cubicBezTo>
                  <a:pt x="107" y="85"/>
                  <a:pt x="107" y="85"/>
                  <a:pt x="106" y="85"/>
                </a:cubicBezTo>
                <a:cubicBezTo>
                  <a:pt x="39" y="85"/>
                  <a:pt x="39" y="85"/>
                  <a:pt x="39" y="85"/>
                </a:cubicBezTo>
                <a:cubicBezTo>
                  <a:pt x="38" y="85"/>
                  <a:pt x="37" y="85"/>
                  <a:pt x="37" y="84"/>
                </a:cubicBezTo>
                <a:cubicBezTo>
                  <a:pt x="36" y="84"/>
                  <a:pt x="36" y="83"/>
                  <a:pt x="36" y="82"/>
                </a:cubicBezTo>
                <a:lnTo>
                  <a:pt x="36" y="76"/>
                </a:lnTo>
                <a:close/>
                <a:moveTo>
                  <a:pt x="106" y="97"/>
                </a:moveTo>
                <a:cubicBezTo>
                  <a:pt x="107" y="97"/>
                  <a:pt x="107" y="97"/>
                  <a:pt x="108" y="98"/>
                </a:cubicBezTo>
                <a:cubicBezTo>
                  <a:pt x="108" y="98"/>
                  <a:pt x="109" y="99"/>
                  <a:pt x="109" y="100"/>
                </a:cubicBezTo>
                <a:cubicBezTo>
                  <a:pt x="109" y="106"/>
                  <a:pt x="109" y="106"/>
                  <a:pt x="109" y="106"/>
                </a:cubicBezTo>
                <a:cubicBezTo>
                  <a:pt x="109" y="107"/>
                  <a:pt x="108" y="108"/>
                  <a:pt x="108" y="108"/>
                </a:cubicBezTo>
                <a:cubicBezTo>
                  <a:pt x="107" y="109"/>
                  <a:pt x="107" y="109"/>
                  <a:pt x="106" y="109"/>
                </a:cubicBezTo>
                <a:cubicBezTo>
                  <a:pt x="39" y="109"/>
                  <a:pt x="39" y="109"/>
                  <a:pt x="39" y="109"/>
                </a:cubicBezTo>
                <a:cubicBezTo>
                  <a:pt x="38" y="109"/>
                  <a:pt x="37" y="109"/>
                  <a:pt x="37" y="108"/>
                </a:cubicBezTo>
                <a:cubicBezTo>
                  <a:pt x="36" y="108"/>
                  <a:pt x="36" y="107"/>
                  <a:pt x="36" y="106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36" y="99"/>
                  <a:pt x="36" y="98"/>
                  <a:pt x="37" y="98"/>
                </a:cubicBezTo>
                <a:cubicBezTo>
                  <a:pt x="37" y="97"/>
                  <a:pt x="38" y="97"/>
                  <a:pt x="39" y="97"/>
                </a:cubicBezTo>
                <a:lnTo>
                  <a:pt x="106" y="97"/>
                </a:lnTo>
                <a:close/>
                <a:moveTo>
                  <a:pt x="106" y="121"/>
                </a:moveTo>
                <a:cubicBezTo>
                  <a:pt x="107" y="121"/>
                  <a:pt x="107" y="122"/>
                  <a:pt x="108" y="122"/>
                </a:cubicBezTo>
                <a:cubicBezTo>
                  <a:pt x="108" y="123"/>
                  <a:pt x="109" y="123"/>
                  <a:pt x="109" y="124"/>
                </a:cubicBezTo>
                <a:cubicBezTo>
                  <a:pt x="109" y="130"/>
                  <a:pt x="109" y="130"/>
                  <a:pt x="109" y="130"/>
                </a:cubicBezTo>
                <a:cubicBezTo>
                  <a:pt x="109" y="131"/>
                  <a:pt x="108" y="132"/>
                  <a:pt x="108" y="132"/>
                </a:cubicBezTo>
                <a:cubicBezTo>
                  <a:pt x="107" y="133"/>
                  <a:pt x="107" y="133"/>
                  <a:pt x="106" y="133"/>
                </a:cubicBezTo>
                <a:cubicBezTo>
                  <a:pt x="39" y="133"/>
                  <a:pt x="39" y="133"/>
                  <a:pt x="39" y="133"/>
                </a:cubicBezTo>
                <a:cubicBezTo>
                  <a:pt x="38" y="133"/>
                  <a:pt x="37" y="133"/>
                  <a:pt x="37" y="132"/>
                </a:cubicBezTo>
                <a:cubicBezTo>
                  <a:pt x="36" y="132"/>
                  <a:pt x="36" y="131"/>
                  <a:pt x="36" y="130"/>
                </a:cubicBezTo>
                <a:cubicBezTo>
                  <a:pt x="36" y="124"/>
                  <a:pt x="36" y="124"/>
                  <a:pt x="36" y="124"/>
                </a:cubicBezTo>
                <a:cubicBezTo>
                  <a:pt x="36" y="123"/>
                  <a:pt x="36" y="123"/>
                  <a:pt x="37" y="122"/>
                </a:cubicBezTo>
                <a:cubicBezTo>
                  <a:pt x="37" y="122"/>
                  <a:pt x="38" y="121"/>
                  <a:pt x="39" y="121"/>
                </a:cubicBezTo>
                <a:lnTo>
                  <a:pt x="106" y="121"/>
                </a:lnTo>
                <a:close/>
                <a:moveTo>
                  <a:pt x="97" y="13"/>
                </a:moveTo>
                <a:cubicBezTo>
                  <a:pt x="97" y="49"/>
                  <a:pt x="97" y="49"/>
                  <a:pt x="97" y="49"/>
                </a:cubicBezTo>
                <a:cubicBezTo>
                  <a:pt x="132" y="49"/>
                  <a:pt x="132" y="49"/>
                  <a:pt x="132" y="49"/>
                </a:cubicBezTo>
                <a:cubicBezTo>
                  <a:pt x="132" y="47"/>
                  <a:pt x="131" y="46"/>
                  <a:pt x="130" y="45"/>
                </a:cubicBezTo>
                <a:cubicBezTo>
                  <a:pt x="100" y="15"/>
                  <a:pt x="100" y="15"/>
                  <a:pt x="100" y="15"/>
                </a:cubicBezTo>
                <a:cubicBezTo>
                  <a:pt x="100" y="14"/>
                  <a:pt x="98" y="14"/>
                  <a:pt x="97" y="1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3" name="Freeform 224"/>
          <p:cNvSpPr>
            <a:spLocks noEditPoints="1"/>
          </p:cNvSpPr>
          <p:nvPr/>
        </p:nvSpPr>
        <p:spPr bwMode="auto">
          <a:xfrm>
            <a:off x="5686762" y="3091867"/>
            <a:ext cx="137395" cy="176428"/>
          </a:xfrm>
          <a:custGeom>
            <a:avLst/>
            <a:gdLst>
              <a:gd name="T0" fmla="*/ 6 w 133"/>
              <a:gd name="T1" fmla="*/ 170 h 170"/>
              <a:gd name="T2" fmla="*/ 6 w 133"/>
              <a:gd name="T3" fmla="*/ 0 h 170"/>
              <a:gd name="T4" fmla="*/ 121 w 133"/>
              <a:gd name="T5" fmla="*/ 158 h 170"/>
              <a:gd name="T6" fmla="*/ 48 w 133"/>
              <a:gd name="T7" fmla="*/ 136 h 170"/>
              <a:gd name="T8" fmla="*/ 84 w 133"/>
              <a:gd name="T9" fmla="*/ 136 h 170"/>
              <a:gd name="T10" fmla="*/ 33 w 133"/>
              <a:gd name="T11" fmla="*/ 37 h 170"/>
              <a:gd name="T12" fmla="*/ 25 w 133"/>
              <a:gd name="T13" fmla="*/ 25 h 170"/>
              <a:gd name="T14" fmla="*/ 36 w 133"/>
              <a:gd name="T15" fmla="*/ 52 h 170"/>
              <a:gd name="T16" fmla="*/ 25 w 133"/>
              <a:gd name="T17" fmla="*/ 60 h 170"/>
              <a:gd name="T18" fmla="*/ 33 w 133"/>
              <a:gd name="T19" fmla="*/ 49 h 170"/>
              <a:gd name="T20" fmla="*/ 35 w 133"/>
              <a:gd name="T21" fmla="*/ 84 h 170"/>
              <a:gd name="T22" fmla="*/ 24 w 133"/>
              <a:gd name="T23" fmla="*/ 76 h 170"/>
              <a:gd name="T24" fmla="*/ 36 w 133"/>
              <a:gd name="T25" fmla="*/ 76 h 170"/>
              <a:gd name="T26" fmla="*/ 27 w 133"/>
              <a:gd name="T27" fmla="*/ 109 h 170"/>
              <a:gd name="T28" fmla="*/ 27 w 133"/>
              <a:gd name="T29" fmla="*/ 97 h 170"/>
              <a:gd name="T30" fmla="*/ 36 w 133"/>
              <a:gd name="T31" fmla="*/ 130 h 170"/>
              <a:gd name="T32" fmla="*/ 24 w 133"/>
              <a:gd name="T33" fmla="*/ 130 h 170"/>
              <a:gd name="T34" fmla="*/ 35 w 133"/>
              <a:gd name="T35" fmla="*/ 122 h 170"/>
              <a:gd name="T36" fmla="*/ 57 w 133"/>
              <a:gd name="T37" fmla="*/ 37 h 170"/>
              <a:gd name="T38" fmla="*/ 49 w 133"/>
              <a:gd name="T39" fmla="*/ 25 h 170"/>
              <a:gd name="T40" fmla="*/ 60 w 133"/>
              <a:gd name="T41" fmla="*/ 52 h 170"/>
              <a:gd name="T42" fmla="*/ 49 w 133"/>
              <a:gd name="T43" fmla="*/ 60 h 170"/>
              <a:gd name="T44" fmla="*/ 57 w 133"/>
              <a:gd name="T45" fmla="*/ 49 h 170"/>
              <a:gd name="T46" fmla="*/ 59 w 133"/>
              <a:gd name="T47" fmla="*/ 84 h 170"/>
              <a:gd name="T48" fmla="*/ 48 w 133"/>
              <a:gd name="T49" fmla="*/ 76 h 170"/>
              <a:gd name="T50" fmla="*/ 60 w 133"/>
              <a:gd name="T51" fmla="*/ 76 h 170"/>
              <a:gd name="T52" fmla="*/ 51 w 133"/>
              <a:gd name="T53" fmla="*/ 109 h 170"/>
              <a:gd name="T54" fmla="*/ 51 w 133"/>
              <a:gd name="T55" fmla="*/ 97 h 170"/>
              <a:gd name="T56" fmla="*/ 84 w 133"/>
              <a:gd name="T57" fmla="*/ 34 h 170"/>
              <a:gd name="T58" fmla="*/ 72 w 133"/>
              <a:gd name="T59" fmla="*/ 34 h 170"/>
              <a:gd name="T60" fmla="*/ 84 w 133"/>
              <a:gd name="T61" fmla="*/ 25 h 170"/>
              <a:gd name="T62" fmla="*/ 81 w 133"/>
              <a:gd name="T63" fmla="*/ 61 h 170"/>
              <a:gd name="T64" fmla="*/ 73 w 133"/>
              <a:gd name="T65" fmla="*/ 50 h 170"/>
              <a:gd name="T66" fmla="*/ 84 w 133"/>
              <a:gd name="T67" fmla="*/ 76 h 170"/>
              <a:gd name="T68" fmla="*/ 73 w 133"/>
              <a:gd name="T69" fmla="*/ 84 h 170"/>
              <a:gd name="T70" fmla="*/ 81 w 133"/>
              <a:gd name="T71" fmla="*/ 73 h 170"/>
              <a:gd name="T72" fmla="*/ 84 w 133"/>
              <a:gd name="T73" fmla="*/ 108 h 170"/>
              <a:gd name="T74" fmla="*/ 72 w 133"/>
              <a:gd name="T75" fmla="*/ 100 h 170"/>
              <a:gd name="T76" fmla="*/ 84 w 133"/>
              <a:gd name="T77" fmla="*/ 100 h 170"/>
              <a:gd name="T78" fmla="*/ 100 w 133"/>
              <a:gd name="T79" fmla="*/ 37 h 170"/>
              <a:gd name="T80" fmla="*/ 100 w 133"/>
              <a:gd name="T81" fmla="*/ 24 h 170"/>
              <a:gd name="T82" fmla="*/ 109 w 133"/>
              <a:gd name="T83" fmla="*/ 58 h 170"/>
              <a:gd name="T84" fmla="*/ 97 w 133"/>
              <a:gd name="T85" fmla="*/ 58 h 170"/>
              <a:gd name="T86" fmla="*/ 108 w 133"/>
              <a:gd name="T87" fmla="*/ 50 h 170"/>
              <a:gd name="T88" fmla="*/ 106 w 133"/>
              <a:gd name="T89" fmla="*/ 85 h 170"/>
              <a:gd name="T90" fmla="*/ 97 w 133"/>
              <a:gd name="T91" fmla="*/ 74 h 170"/>
              <a:gd name="T92" fmla="*/ 109 w 133"/>
              <a:gd name="T93" fmla="*/ 100 h 170"/>
              <a:gd name="T94" fmla="*/ 97 w 133"/>
              <a:gd name="T95" fmla="*/ 108 h 170"/>
              <a:gd name="T96" fmla="*/ 106 w 133"/>
              <a:gd name="T97" fmla="*/ 97 h 170"/>
              <a:gd name="T98" fmla="*/ 108 w 133"/>
              <a:gd name="T99" fmla="*/ 132 h 170"/>
              <a:gd name="T100" fmla="*/ 97 w 133"/>
              <a:gd name="T101" fmla="*/ 124 h 170"/>
              <a:gd name="T102" fmla="*/ 109 w 133"/>
              <a:gd name="T103" fmla="*/ 124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3" h="170">
                <a:moveTo>
                  <a:pt x="133" y="6"/>
                </a:moveTo>
                <a:cubicBezTo>
                  <a:pt x="133" y="164"/>
                  <a:pt x="133" y="164"/>
                  <a:pt x="133" y="164"/>
                </a:cubicBezTo>
                <a:cubicBezTo>
                  <a:pt x="133" y="165"/>
                  <a:pt x="132" y="167"/>
                  <a:pt x="131" y="168"/>
                </a:cubicBezTo>
                <a:cubicBezTo>
                  <a:pt x="130" y="169"/>
                  <a:pt x="128" y="170"/>
                  <a:pt x="127" y="170"/>
                </a:cubicBezTo>
                <a:cubicBezTo>
                  <a:pt x="6" y="170"/>
                  <a:pt x="6" y="170"/>
                  <a:pt x="6" y="170"/>
                </a:cubicBezTo>
                <a:cubicBezTo>
                  <a:pt x="4" y="170"/>
                  <a:pt x="3" y="169"/>
                  <a:pt x="2" y="168"/>
                </a:cubicBezTo>
                <a:cubicBezTo>
                  <a:pt x="0" y="167"/>
                  <a:pt x="0" y="165"/>
                  <a:pt x="0" y="164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2" y="2"/>
                </a:cubicBezTo>
                <a:cubicBezTo>
                  <a:pt x="3" y="1"/>
                  <a:pt x="4" y="0"/>
                  <a:pt x="6" y="0"/>
                </a:cubicBezTo>
                <a:cubicBezTo>
                  <a:pt x="127" y="0"/>
                  <a:pt x="127" y="0"/>
                  <a:pt x="127" y="0"/>
                </a:cubicBezTo>
                <a:cubicBezTo>
                  <a:pt x="128" y="0"/>
                  <a:pt x="130" y="1"/>
                  <a:pt x="131" y="2"/>
                </a:cubicBezTo>
                <a:cubicBezTo>
                  <a:pt x="132" y="3"/>
                  <a:pt x="133" y="5"/>
                  <a:pt x="133" y="6"/>
                </a:cubicBezTo>
                <a:close/>
                <a:moveTo>
                  <a:pt x="84" y="158"/>
                </a:moveTo>
                <a:cubicBezTo>
                  <a:pt x="121" y="158"/>
                  <a:pt x="121" y="158"/>
                  <a:pt x="121" y="158"/>
                </a:cubicBezTo>
                <a:cubicBezTo>
                  <a:pt x="121" y="12"/>
                  <a:pt x="121" y="12"/>
                  <a:pt x="121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58"/>
                  <a:pt x="12" y="158"/>
                  <a:pt x="12" y="158"/>
                </a:cubicBezTo>
                <a:cubicBezTo>
                  <a:pt x="48" y="158"/>
                  <a:pt x="48" y="158"/>
                  <a:pt x="48" y="158"/>
                </a:cubicBezTo>
                <a:cubicBezTo>
                  <a:pt x="48" y="136"/>
                  <a:pt x="48" y="136"/>
                  <a:pt x="48" y="136"/>
                </a:cubicBezTo>
                <a:cubicBezTo>
                  <a:pt x="48" y="136"/>
                  <a:pt x="48" y="135"/>
                  <a:pt x="49" y="134"/>
                </a:cubicBezTo>
                <a:cubicBezTo>
                  <a:pt x="50" y="134"/>
                  <a:pt x="50" y="133"/>
                  <a:pt x="51" y="133"/>
                </a:cubicBezTo>
                <a:cubicBezTo>
                  <a:pt x="81" y="133"/>
                  <a:pt x="81" y="133"/>
                  <a:pt x="81" y="133"/>
                </a:cubicBezTo>
                <a:cubicBezTo>
                  <a:pt x="82" y="133"/>
                  <a:pt x="83" y="134"/>
                  <a:pt x="84" y="134"/>
                </a:cubicBezTo>
                <a:cubicBezTo>
                  <a:pt x="84" y="135"/>
                  <a:pt x="84" y="136"/>
                  <a:pt x="84" y="136"/>
                </a:cubicBezTo>
                <a:lnTo>
                  <a:pt x="84" y="158"/>
                </a:lnTo>
                <a:close/>
                <a:moveTo>
                  <a:pt x="36" y="27"/>
                </a:moveTo>
                <a:cubicBezTo>
                  <a:pt x="36" y="34"/>
                  <a:pt x="36" y="34"/>
                  <a:pt x="36" y="34"/>
                </a:cubicBezTo>
                <a:cubicBezTo>
                  <a:pt x="36" y="34"/>
                  <a:pt x="36" y="35"/>
                  <a:pt x="35" y="36"/>
                </a:cubicBezTo>
                <a:cubicBezTo>
                  <a:pt x="35" y="36"/>
                  <a:pt x="34" y="37"/>
                  <a:pt x="33" y="37"/>
                </a:cubicBezTo>
                <a:cubicBezTo>
                  <a:pt x="27" y="37"/>
                  <a:pt x="27" y="37"/>
                  <a:pt x="27" y="37"/>
                </a:cubicBezTo>
                <a:cubicBezTo>
                  <a:pt x="26" y="37"/>
                  <a:pt x="25" y="36"/>
                  <a:pt x="25" y="36"/>
                </a:cubicBezTo>
                <a:cubicBezTo>
                  <a:pt x="24" y="35"/>
                  <a:pt x="24" y="34"/>
                  <a:pt x="24" y="34"/>
                </a:cubicBezTo>
                <a:cubicBezTo>
                  <a:pt x="24" y="27"/>
                  <a:pt x="24" y="27"/>
                  <a:pt x="24" y="27"/>
                </a:cubicBezTo>
                <a:cubicBezTo>
                  <a:pt x="24" y="27"/>
                  <a:pt x="24" y="26"/>
                  <a:pt x="25" y="25"/>
                </a:cubicBezTo>
                <a:cubicBezTo>
                  <a:pt x="25" y="25"/>
                  <a:pt x="26" y="24"/>
                  <a:pt x="27" y="24"/>
                </a:cubicBezTo>
                <a:cubicBezTo>
                  <a:pt x="33" y="24"/>
                  <a:pt x="33" y="24"/>
                  <a:pt x="33" y="24"/>
                </a:cubicBezTo>
                <a:cubicBezTo>
                  <a:pt x="34" y="24"/>
                  <a:pt x="35" y="25"/>
                  <a:pt x="35" y="25"/>
                </a:cubicBezTo>
                <a:cubicBezTo>
                  <a:pt x="36" y="26"/>
                  <a:pt x="36" y="27"/>
                  <a:pt x="36" y="27"/>
                </a:cubicBezTo>
                <a:close/>
                <a:moveTo>
                  <a:pt x="36" y="52"/>
                </a:moveTo>
                <a:cubicBezTo>
                  <a:pt x="36" y="58"/>
                  <a:pt x="36" y="58"/>
                  <a:pt x="36" y="58"/>
                </a:cubicBezTo>
                <a:cubicBezTo>
                  <a:pt x="36" y="59"/>
                  <a:pt x="36" y="59"/>
                  <a:pt x="35" y="60"/>
                </a:cubicBezTo>
                <a:cubicBezTo>
                  <a:pt x="35" y="60"/>
                  <a:pt x="34" y="61"/>
                  <a:pt x="33" y="61"/>
                </a:cubicBezTo>
                <a:cubicBezTo>
                  <a:pt x="27" y="61"/>
                  <a:pt x="27" y="61"/>
                  <a:pt x="27" y="61"/>
                </a:cubicBezTo>
                <a:cubicBezTo>
                  <a:pt x="26" y="61"/>
                  <a:pt x="25" y="60"/>
                  <a:pt x="25" y="60"/>
                </a:cubicBezTo>
                <a:cubicBezTo>
                  <a:pt x="24" y="59"/>
                  <a:pt x="24" y="59"/>
                  <a:pt x="24" y="58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1"/>
                  <a:pt x="24" y="50"/>
                  <a:pt x="25" y="50"/>
                </a:cubicBezTo>
                <a:cubicBezTo>
                  <a:pt x="25" y="49"/>
                  <a:pt x="26" y="49"/>
                  <a:pt x="27" y="49"/>
                </a:cubicBezTo>
                <a:cubicBezTo>
                  <a:pt x="33" y="49"/>
                  <a:pt x="33" y="49"/>
                  <a:pt x="33" y="49"/>
                </a:cubicBezTo>
                <a:cubicBezTo>
                  <a:pt x="34" y="49"/>
                  <a:pt x="35" y="49"/>
                  <a:pt x="35" y="50"/>
                </a:cubicBezTo>
                <a:cubicBezTo>
                  <a:pt x="36" y="50"/>
                  <a:pt x="36" y="51"/>
                  <a:pt x="36" y="52"/>
                </a:cubicBezTo>
                <a:close/>
                <a:moveTo>
                  <a:pt x="36" y="76"/>
                </a:moveTo>
                <a:cubicBezTo>
                  <a:pt x="36" y="82"/>
                  <a:pt x="36" y="82"/>
                  <a:pt x="36" y="82"/>
                </a:cubicBezTo>
                <a:cubicBezTo>
                  <a:pt x="36" y="83"/>
                  <a:pt x="36" y="83"/>
                  <a:pt x="35" y="84"/>
                </a:cubicBezTo>
                <a:cubicBezTo>
                  <a:pt x="35" y="85"/>
                  <a:pt x="34" y="85"/>
                  <a:pt x="33" y="85"/>
                </a:cubicBezTo>
                <a:cubicBezTo>
                  <a:pt x="27" y="85"/>
                  <a:pt x="27" y="85"/>
                  <a:pt x="27" y="85"/>
                </a:cubicBezTo>
                <a:cubicBezTo>
                  <a:pt x="26" y="85"/>
                  <a:pt x="25" y="85"/>
                  <a:pt x="25" y="84"/>
                </a:cubicBezTo>
                <a:cubicBezTo>
                  <a:pt x="24" y="83"/>
                  <a:pt x="24" y="83"/>
                  <a:pt x="24" y="82"/>
                </a:cubicBezTo>
                <a:cubicBezTo>
                  <a:pt x="24" y="76"/>
                  <a:pt x="24" y="76"/>
                  <a:pt x="24" y="76"/>
                </a:cubicBezTo>
                <a:cubicBezTo>
                  <a:pt x="24" y="75"/>
                  <a:pt x="24" y="74"/>
                  <a:pt x="25" y="74"/>
                </a:cubicBezTo>
                <a:cubicBezTo>
                  <a:pt x="25" y="73"/>
                  <a:pt x="26" y="73"/>
                  <a:pt x="27" y="73"/>
                </a:cubicBezTo>
                <a:cubicBezTo>
                  <a:pt x="33" y="73"/>
                  <a:pt x="33" y="73"/>
                  <a:pt x="33" y="73"/>
                </a:cubicBezTo>
                <a:cubicBezTo>
                  <a:pt x="34" y="73"/>
                  <a:pt x="35" y="73"/>
                  <a:pt x="35" y="74"/>
                </a:cubicBezTo>
                <a:cubicBezTo>
                  <a:pt x="36" y="74"/>
                  <a:pt x="36" y="75"/>
                  <a:pt x="36" y="76"/>
                </a:cubicBezTo>
                <a:close/>
                <a:moveTo>
                  <a:pt x="36" y="100"/>
                </a:moveTo>
                <a:cubicBezTo>
                  <a:pt x="36" y="106"/>
                  <a:pt x="36" y="106"/>
                  <a:pt x="36" y="106"/>
                </a:cubicBezTo>
                <a:cubicBezTo>
                  <a:pt x="36" y="107"/>
                  <a:pt x="36" y="108"/>
                  <a:pt x="35" y="108"/>
                </a:cubicBezTo>
                <a:cubicBezTo>
                  <a:pt x="35" y="109"/>
                  <a:pt x="34" y="109"/>
                  <a:pt x="33" y="109"/>
                </a:cubicBezTo>
                <a:cubicBezTo>
                  <a:pt x="27" y="109"/>
                  <a:pt x="27" y="109"/>
                  <a:pt x="27" y="109"/>
                </a:cubicBezTo>
                <a:cubicBezTo>
                  <a:pt x="26" y="109"/>
                  <a:pt x="25" y="109"/>
                  <a:pt x="25" y="108"/>
                </a:cubicBezTo>
                <a:cubicBezTo>
                  <a:pt x="24" y="108"/>
                  <a:pt x="24" y="107"/>
                  <a:pt x="24" y="106"/>
                </a:cubicBezTo>
                <a:cubicBezTo>
                  <a:pt x="24" y="100"/>
                  <a:pt x="24" y="100"/>
                  <a:pt x="24" y="100"/>
                </a:cubicBezTo>
                <a:cubicBezTo>
                  <a:pt x="24" y="99"/>
                  <a:pt x="24" y="99"/>
                  <a:pt x="25" y="98"/>
                </a:cubicBezTo>
                <a:cubicBezTo>
                  <a:pt x="25" y="97"/>
                  <a:pt x="26" y="97"/>
                  <a:pt x="27" y="97"/>
                </a:cubicBezTo>
                <a:cubicBezTo>
                  <a:pt x="33" y="97"/>
                  <a:pt x="33" y="97"/>
                  <a:pt x="33" y="97"/>
                </a:cubicBezTo>
                <a:cubicBezTo>
                  <a:pt x="34" y="97"/>
                  <a:pt x="35" y="97"/>
                  <a:pt x="35" y="98"/>
                </a:cubicBezTo>
                <a:cubicBezTo>
                  <a:pt x="36" y="99"/>
                  <a:pt x="36" y="99"/>
                  <a:pt x="36" y="100"/>
                </a:cubicBezTo>
                <a:close/>
                <a:moveTo>
                  <a:pt x="36" y="124"/>
                </a:moveTo>
                <a:cubicBezTo>
                  <a:pt x="36" y="130"/>
                  <a:pt x="36" y="130"/>
                  <a:pt x="36" y="130"/>
                </a:cubicBezTo>
                <a:cubicBezTo>
                  <a:pt x="36" y="131"/>
                  <a:pt x="36" y="132"/>
                  <a:pt x="35" y="132"/>
                </a:cubicBezTo>
                <a:cubicBezTo>
                  <a:pt x="35" y="133"/>
                  <a:pt x="34" y="133"/>
                  <a:pt x="33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5" y="133"/>
                  <a:pt x="25" y="132"/>
                </a:cubicBezTo>
                <a:cubicBezTo>
                  <a:pt x="24" y="132"/>
                  <a:pt x="24" y="131"/>
                  <a:pt x="24" y="130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24" y="123"/>
                  <a:pt x="24" y="123"/>
                  <a:pt x="25" y="122"/>
                </a:cubicBezTo>
                <a:cubicBezTo>
                  <a:pt x="25" y="122"/>
                  <a:pt x="26" y="121"/>
                  <a:pt x="27" y="121"/>
                </a:cubicBezTo>
                <a:cubicBezTo>
                  <a:pt x="33" y="121"/>
                  <a:pt x="33" y="121"/>
                  <a:pt x="33" y="121"/>
                </a:cubicBezTo>
                <a:cubicBezTo>
                  <a:pt x="34" y="121"/>
                  <a:pt x="35" y="122"/>
                  <a:pt x="35" y="122"/>
                </a:cubicBezTo>
                <a:cubicBezTo>
                  <a:pt x="36" y="123"/>
                  <a:pt x="36" y="123"/>
                  <a:pt x="36" y="124"/>
                </a:cubicBezTo>
                <a:close/>
                <a:moveTo>
                  <a:pt x="60" y="27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34"/>
                  <a:pt x="60" y="35"/>
                  <a:pt x="59" y="36"/>
                </a:cubicBezTo>
                <a:cubicBezTo>
                  <a:pt x="59" y="36"/>
                  <a:pt x="58" y="37"/>
                  <a:pt x="57" y="37"/>
                </a:cubicBezTo>
                <a:cubicBezTo>
                  <a:pt x="51" y="37"/>
                  <a:pt x="51" y="37"/>
                  <a:pt x="51" y="37"/>
                </a:cubicBezTo>
                <a:cubicBezTo>
                  <a:pt x="50" y="37"/>
                  <a:pt x="50" y="36"/>
                  <a:pt x="49" y="36"/>
                </a:cubicBezTo>
                <a:cubicBezTo>
                  <a:pt x="48" y="35"/>
                  <a:pt x="48" y="34"/>
                  <a:pt x="48" y="34"/>
                </a:cubicBezTo>
                <a:cubicBezTo>
                  <a:pt x="48" y="27"/>
                  <a:pt x="48" y="27"/>
                  <a:pt x="48" y="27"/>
                </a:cubicBezTo>
                <a:cubicBezTo>
                  <a:pt x="48" y="27"/>
                  <a:pt x="48" y="26"/>
                  <a:pt x="49" y="25"/>
                </a:cubicBezTo>
                <a:cubicBezTo>
                  <a:pt x="50" y="25"/>
                  <a:pt x="50" y="24"/>
                  <a:pt x="51" y="24"/>
                </a:cubicBezTo>
                <a:cubicBezTo>
                  <a:pt x="57" y="24"/>
                  <a:pt x="57" y="24"/>
                  <a:pt x="57" y="24"/>
                </a:cubicBezTo>
                <a:cubicBezTo>
                  <a:pt x="58" y="24"/>
                  <a:pt x="59" y="25"/>
                  <a:pt x="59" y="25"/>
                </a:cubicBezTo>
                <a:cubicBezTo>
                  <a:pt x="60" y="26"/>
                  <a:pt x="60" y="27"/>
                  <a:pt x="60" y="27"/>
                </a:cubicBezTo>
                <a:close/>
                <a:moveTo>
                  <a:pt x="60" y="52"/>
                </a:moveTo>
                <a:cubicBezTo>
                  <a:pt x="60" y="58"/>
                  <a:pt x="60" y="58"/>
                  <a:pt x="60" y="58"/>
                </a:cubicBezTo>
                <a:cubicBezTo>
                  <a:pt x="60" y="59"/>
                  <a:pt x="60" y="59"/>
                  <a:pt x="59" y="60"/>
                </a:cubicBezTo>
                <a:cubicBezTo>
                  <a:pt x="59" y="60"/>
                  <a:pt x="58" y="61"/>
                  <a:pt x="57" y="61"/>
                </a:cubicBezTo>
                <a:cubicBezTo>
                  <a:pt x="51" y="61"/>
                  <a:pt x="51" y="61"/>
                  <a:pt x="51" y="61"/>
                </a:cubicBezTo>
                <a:cubicBezTo>
                  <a:pt x="50" y="61"/>
                  <a:pt x="50" y="60"/>
                  <a:pt x="49" y="60"/>
                </a:cubicBezTo>
                <a:cubicBezTo>
                  <a:pt x="48" y="59"/>
                  <a:pt x="48" y="59"/>
                  <a:pt x="48" y="58"/>
                </a:cubicBezTo>
                <a:cubicBezTo>
                  <a:pt x="48" y="52"/>
                  <a:pt x="48" y="52"/>
                  <a:pt x="48" y="52"/>
                </a:cubicBezTo>
                <a:cubicBezTo>
                  <a:pt x="48" y="51"/>
                  <a:pt x="48" y="50"/>
                  <a:pt x="49" y="50"/>
                </a:cubicBezTo>
                <a:cubicBezTo>
                  <a:pt x="50" y="49"/>
                  <a:pt x="50" y="49"/>
                  <a:pt x="51" y="49"/>
                </a:cubicBezTo>
                <a:cubicBezTo>
                  <a:pt x="57" y="49"/>
                  <a:pt x="57" y="49"/>
                  <a:pt x="57" y="49"/>
                </a:cubicBezTo>
                <a:cubicBezTo>
                  <a:pt x="58" y="49"/>
                  <a:pt x="59" y="49"/>
                  <a:pt x="59" y="50"/>
                </a:cubicBezTo>
                <a:cubicBezTo>
                  <a:pt x="60" y="50"/>
                  <a:pt x="60" y="51"/>
                  <a:pt x="60" y="52"/>
                </a:cubicBezTo>
                <a:close/>
                <a:moveTo>
                  <a:pt x="60" y="76"/>
                </a:moveTo>
                <a:cubicBezTo>
                  <a:pt x="60" y="82"/>
                  <a:pt x="60" y="82"/>
                  <a:pt x="60" y="82"/>
                </a:cubicBezTo>
                <a:cubicBezTo>
                  <a:pt x="60" y="83"/>
                  <a:pt x="60" y="83"/>
                  <a:pt x="59" y="84"/>
                </a:cubicBezTo>
                <a:cubicBezTo>
                  <a:pt x="59" y="85"/>
                  <a:pt x="58" y="85"/>
                  <a:pt x="57" y="85"/>
                </a:cubicBezTo>
                <a:cubicBezTo>
                  <a:pt x="51" y="85"/>
                  <a:pt x="51" y="85"/>
                  <a:pt x="51" y="85"/>
                </a:cubicBezTo>
                <a:cubicBezTo>
                  <a:pt x="50" y="85"/>
                  <a:pt x="50" y="85"/>
                  <a:pt x="49" y="84"/>
                </a:cubicBezTo>
                <a:cubicBezTo>
                  <a:pt x="48" y="83"/>
                  <a:pt x="48" y="83"/>
                  <a:pt x="48" y="82"/>
                </a:cubicBezTo>
                <a:cubicBezTo>
                  <a:pt x="48" y="76"/>
                  <a:pt x="48" y="76"/>
                  <a:pt x="48" y="76"/>
                </a:cubicBezTo>
                <a:cubicBezTo>
                  <a:pt x="48" y="75"/>
                  <a:pt x="48" y="74"/>
                  <a:pt x="49" y="74"/>
                </a:cubicBezTo>
                <a:cubicBezTo>
                  <a:pt x="50" y="73"/>
                  <a:pt x="50" y="73"/>
                  <a:pt x="51" y="73"/>
                </a:cubicBezTo>
                <a:cubicBezTo>
                  <a:pt x="57" y="73"/>
                  <a:pt x="57" y="73"/>
                  <a:pt x="57" y="73"/>
                </a:cubicBezTo>
                <a:cubicBezTo>
                  <a:pt x="58" y="73"/>
                  <a:pt x="59" y="73"/>
                  <a:pt x="59" y="74"/>
                </a:cubicBezTo>
                <a:cubicBezTo>
                  <a:pt x="60" y="74"/>
                  <a:pt x="60" y="75"/>
                  <a:pt x="60" y="76"/>
                </a:cubicBezTo>
                <a:close/>
                <a:moveTo>
                  <a:pt x="60" y="100"/>
                </a:moveTo>
                <a:cubicBezTo>
                  <a:pt x="60" y="106"/>
                  <a:pt x="60" y="106"/>
                  <a:pt x="60" y="106"/>
                </a:cubicBezTo>
                <a:cubicBezTo>
                  <a:pt x="60" y="107"/>
                  <a:pt x="60" y="108"/>
                  <a:pt x="59" y="108"/>
                </a:cubicBezTo>
                <a:cubicBezTo>
                  <a:pt x="59" y="109"/>
                  <a:pt x="58" y="109"/>
                  <a:pt x="57" y="109"/>
                </a:cubicBezTo>
                <a:cubicBezTo>
                  <a:pt x="51" y="109"/>
                  <a:pt x="51" y="109"/>
                  <a:pt x="51" y="109"/>
                </a:cubicBezTo>
                <a:cubicBezTo>
                  <a:pt x="50" y="109"/>
                  <a:pt x="50" y="109"/>
                  <a:pt x="49" y="108"/>
                </a:cubicBezTo>
                <a:cubicBezTo>
                  <a:pt x="48" y="108"/>
                  <a:pt x="48" y="107"/>
                  <a:pt x="48" y="106"/>
                </a:cubicBezTo>
                <a:cubicBezTo>
                  <a:pt x="48" y="100"/>
                  <a:pt x="48" y="100"/>
                  <a:pt x="48" y="100"/>
                </a:cubicBezTo>
                <a:cubicBezTo>
                  <a:pt x="48" y="99"/>
                  <a:pt x="48" y="99"/>
                  <a:pt x="49" y="98"/>
                </a:cubicBezTo>
                <a:cubicBezTo>
                  <a:pt x="50" y="97"/>
                  <a:pt x="50" y="97"/>
                  <a:pt x="51" y="97"/>
                </a:cubicBezTo>
                <a:cubicBezTo>
                  <a:pt x="57" y="97"/>
                  <a:pt x="57" y="97"/>
                  <a:pt x="57" y="97"/>
                </a:cubicBezTo>
                <a:cubicBezTo>
                  <a:pt x="58" y="97"/>
                  <a:pt x="59" y="97"/>
                  <a:pt x="59" y="98"/>
                </a:cubicBezTo>
                <a:cubicBezTo>
                  <a:pt x="60" y="99"/>
                  <a:pt x="60" y="99"/>
                  <a:pt x="60" y="100"/>
                </a:cubicBezTo>
                <a:close/>
                <a:moveTo>
                  <a:pt x="84" y="27"/>
                </a:moveTo>
                <a:cubicBezTo>
                  <a:pt x="84" y="34"/>
                  <a:pt x="84" y="34"/>
                  <a:pt x="84" y="34"/>
                </a:cubicBezTo>
                <a:cubicBezTo>
                  <a:pt x="84" y="34"/>
                  <a:pt x="84" y="35"/>
                  <a:pt x="84" y="36"/>
                </a:cubicBezTo>
                <a:cubicBezTo>
                  <a:pt x="83" y="36"/>
                  <a:pt x="82" y="37"/>
                  <a:pt x="81" y="37"/>
                </a:cubicBezTo>
                <a:cubicBezTo>
                  <a:pt x="75" y="37"/>
                  <a:pt x="75" y="37"/>
                  <a:pt x="75" y="37"/>
                </a:cubicBezTo>
                <a:cubicBezTo>
                  <a:pt x="75" y="37"/>
                  <a:pt x="74" y="36"/>
                  <a:pt x="73" y="36"/>
                </a:cubicBezTo>
                <a:cubicBezTo>
                  <a:pt x="73" y="35"/>
                  <a:pt x="72" y="34"/>
                  <a:pt x="72" y="34"/>
                </a:cubicBezTo>
                <a:cubicBezTo>
                  <a:pt x="72" y="27"/>
                  <a:pt x="72" y="27"/>
                  <a:pt x="72" y="27"/>
                </a:cubicBezTo>
                <a:cubicBezTo>
                  <a:pt x="72" y="27"/>
                  <a:pt x="73" y="26"/>
                  <a:pt x="73" y="25"/>
                </a:cubicBezTo>
                <a:cubicBezTo>
                  <a:pt x="74" y="25"/>
                  <a:pt x="75" y="24"/>
                  <a:pt x="75" y="24"/>
                </a:cubicBezTo>
                <a:cubicBezTo>
                  <a:pt x="81" y="24"/>
                  <a:pt x="81" y="24"/>
                  <a:pt x="81" y="24"/>
                </a:cubicBezTo>
                <a:cubicBezTo>
                  <a:pt x="82" y="24"/>
                  <a:pt x="83" y="25"/>
                  <a:pt x="84" y="25"/>
                </a:cubicBezTo>
                <a:cubicBezTo>
                  <a:pt x="84" y="26"/>
                  <a:pt x="84" y="27"/>
                  <a:pt x="84" y="27"/>
                </a:cubicBezTo>
                <a:close/>
                <a:moveTo>
                  <a:pt x="84" y="52"/>
                </a:moveTo>
                <a:cubicBezTo>
                  <a:pt x="84" y="58"/>
                  <a:pt x="84" y="58"/>
                  <a:pt x="84" y="58"/>
                </a:cubicBezTo>
                <a:cubicBezTo>
                  <a:pt x="84" y="59"/>
                  <a:pt x="84" y="59"/>
                  <a:pt x="84" y="60"/>
                </a:cubicBezTo>
                <a:cubicBezTo>
                  <a:pt x="83" y="60"/>
                  <a:pt x="82" y="61"/>
                  <a:pt x="81" y="61"/>
                </a:cubicBezTo>
                <a:cubicBezTo>
                  <a:pt x="75" y="61"/>
                  <a:pt x="75" y="61"/>
                  <a:pt x="75" y="61"/>
                </a:cubicBezTo>
                <a:cubicBezTo>
                  <a:pt x="75" y="61"/>
                  <a:pt x="74" y="60"/>
                  <a:pt x="73" y="60"/>
                </a:cubicBezTo>
                <a:cubicBezTo>
                  <a:pt x="73" y="59"/>
                  <a:pt x="72" y="59"/>
                  <a:pt x="72" y="58"/>
                </a:cubicBezTo>
                <a:cubicBezTo>
                  <a:pt x="72" y="52"/>
                  <a:pt x="72" y="52"/>
                  <a:pt x="72" y="52"/>
                </a:cubicBezTo>
                <a:cubicBezTo>
                  <a:pt x="72" y="51"/>
                  <a:pt x="73" y="50"/>
                  <a:pt x="73" y="50"/>
                </a:cubicBezTo>
                <a:cubicBezTo>
                  <a:pt x="74" y="49"/>
                  <a:pt x="75" y="49"/>
                  <a:pt x="75" y="49"/>
                </a:cubicBezTo>
                <a:cubicBezTo>
                  <a:pt x="81" y="49"/>
                  <a:pt x="81" y="49"/>
                  <a:pt x="81" y="49"/>
                </a:cubicBezTo>
                <a:cubicBezTo>
                  <a:pt x="82" y="49"/>
                  <a:pt x="83" y="49"/>
                  <a:pt x="84" y="50"/>
                </a:cubicBezTo>
                <a:cubicBezTo>
                  <a:pt x="84" y="50"/>
                  <a:pt x="84" y="51"/>
                  <a:pt x="84" y="52"/>
                </a:cubicBezTo>
                <a:close/>
                <a:moveTo>
                  <a:pt x="84" y="76"/>
                </a:moveTo>
                <a:cubicBezTo>
                  <a:pt x="84" y="82"/>
                  <a:pt x="84" y="82"/>
                  <a:pt x="84" y="82"/>
                </a:cubicBezTo>
                <a:cubicBezTo>
                  <a:pt x="84" y="83"/>
                  <a:pt x="84" y="83"/>
                  <a:pt x="84" y="84"/>
                </a:cubicBezTo>
                <a:cubicBezTo>
                  <a:pt x="83" y="85"/>
                  <a:pt x="82" y="85"/>
                  <a:pt x="81" y="85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5"/>
                  <a:pt x="74" y="85"/>
                  <a:pt x="73" y="84"/>
                </a:cubicBezTo>
                <a:cubicBezTo>
                  <a:pt x="73" y="83"/>
                  <a:pt x="72" y="83"/>
                  <a:pt x="72" y="82"/>
                </a:cubicBezTo>
                <a:cubicBezTo>
                  <a:pt x="72" y="76"/>
                  <a:pt x="72" y="76"/>
                  <a:pt x="72" y="76"/>
                </a:cubicBezTo>
                <a:cubicBezTo>
                  <a:pt x="72" y="75"/>
                  <a:pt x="73" y="74"/>
                  <a:pt x="73" y="74"/>
                </a:cubicBezTo>
                <a:cubicBezTo>
                  <a:pt x="74" y="73"/>
                  <a:pt x="75" y="73"/>
                  <a:pt x="75" y="73"/>
                </a:cubicBezTo>
                <a:cubicBezTo>
                  <a:pt x="81" y="73"/>
                  <a:pt x="81" y="73"/>
                  <a:pt x="81" y="73"/>
                </a:cubicBezTo>
                <a:cubicBezTo>
                  <a:pt x="82" y="73"/>
                  <a:pt x="83" y="73"/>
                  <a:pt x="84" y="74"/>
                </a:cubicBezTo>
                <a:cubicBezTo>
                  <a:pt x="84" y="74"/>
                  <a:pt x="84" y="75"/>
                  <a:pt x="84" y="76"/>
                </a:cubicBezTo>
                <a:close/>
                <a:moveTo>
                  <a:pt x="84" y="100"/>
                </a:moveTo>
                <a:cubicBezTo>
                  <a:pt x="84" y="106"/>
                  <a:pt x="84" y="106"/>
                  <a:pt x="84" y="106"/>
                </a:cubicBezTo>
                <a:cubicBezTo>
                  <a:pt x="84" y="107"/>
                  <a:pt x="84" y="108"/>
                  <a:pt x="84" y="108"/>
                </a:cubicBezTo>
                <a:cubicBezTo>
                  <a:pt x="83" y="109"/>
                  <a:pt x="82" y="109"/>
                  <a:pt x="81" y="109"/>
                </a:cubicBezTo>
                <a:cubicBezTo>
                  <a:pt x="75" y="109"/>
                  <a:pt x="75" y="109"/>
                  <a:pt x="75" y="109"/>
                </a:cubicBezTo>
                <a:cubicBezTo>
                  <a:pt x="75" y="109"/>
                  <a:pt x="74" y="109"/>
                  <a:pt x="73" y="108"/>
                </a:cubicBezTo>
                <a:cubicBezTo>
                  <a:pt x="73" y="108"/>
                  <a:pt x="72" y="107"/>
                  <a:pt x="72" y="106"/>
                </a:cubicBezTo>
                <a:cubicBezTo>
                  <a:pt x="72" y="100"/>
                  <a:pt x="72" y="100"/>
                  <a:pt x="72" y="100"/>
                </a:cubicBezTo>
                <a:cubicBezTo>
                  <a:pt x="72" y="99"/>
                  <a:pt x="73" y="99"/>
                  <a:pt x="73" y="98"/>
                </a:cubicBezTo>
                <a:cubicBezTo>
                  <a:pt x="74" y="97"/>
                  <a:pt x="75" y="97"/>
                  <a:pt x="75" y="97"/>
                </a:cubicBezTo>
                <a:cubicBezTo>
                  <a:pt x="81" y="97"/>
                  <a:pt x="81" y="97"/>
                  <a:pt x="81" y="97"/>
                </a:cubicBezTo>
                <a:cubicBezTo>
                  <a:pt x="82" y="97"/>
                  <a:pt x="83" y="97"/>
                  <a:pt x="84" y="98"/>
                </a:cubicBezTo>
                <a:cubicBezTo>
                  <a:pt x="84" y="99"/>
                  <a:pt x="84" y="99"/>
                  <a:pt x="84" y="100"/>
                </a:cubicBezTo>
                <a:close/>
                <a:moveTo>
                  <a:pt x="109" y="27"/>
                </a:moveTo>
                <a:cubicBezTo>
                  <a:pt x="109" y="34"/>
                  <a:pt x="109" y="34"/>
                  <a:pt x="109" y="34"/>
                </a:cubicBezTo>
                <a:cubicBezTo>
                  <a:pt x="109" y="34"/>
                  <a:pt x="108" y="35"/>
                  <a:pt x="108" y="36"/>
                </a:cubicBezTo>
                <a:cubicBezTo>
                  <a:pt x="107" y="36"/>
                  <a:pt x="106" y="37"/>
                  <a:pt x="106" y="37"/>
                </a:cubicBezTo>
                <a:cubicBezTo>
                  <a:pt x="100" y="37"/>
                  <a:pt x="100" y="37"/>
                  <a:pt x="100" y="37"/>
                </a:cubicBezTo>
                <a:cubicBezTo>
                  <a:pt x="99" y="37"/>
                  <a:pt x="98" y="36"/>
                  <a:pt x="97" y="36"/>
                </a:cubicBezTo>
                <a:cubicBezTo>
                  <a:pt x="97" y="35"/>
                  <a:pt x="97" y="34"/>
                  <a:pt x="97" y="34"/>
                </a:cubicBezTo>
                <a:cubicBezTo>
                  <a:pt x="97" y="27"/>
                  <a:pt x="97" y="27"/>
                  <a:pt x="97" y="27"/>
                </a:cubicBezTo>
                <a:cubicBezTo>
                  <a:pt x="97" y="27"/>
                  <a:pt x="97" y="26"/>
                  <a:pt x="97" y="25"/>
                </a:cubicBezTo>
                <a:cubicBezTo>
                  <a:pt x="98" y="25"/>
                  <a:pt x="99" y="24"/>
                  <a:pt x="100" y="24"/>
                </a:cubicBezTo>
                <a:cubicBezTo>
                  <a:pt x="106" y="24"/>
                  <a:pt x="106" y="24"/>
                  <a:pt x="106" y="24"/>
                </a:cubicBezTo>
                <a:cubicBezTo>
                  <a:pt x="106" y="24"/>
                  <a:pt x="107" y="25"/>
                  <a:pt x="108" y="25"/>
                </a:cubicBezTo>
                <a:cubicBezTo>
                  <a:pt x="108" y="26"/>
                  <a:pt x="109" y="27"/>
                  <a:pt x="109" y="27"/>
                </a:cubicBezTo>
                <a:close/>
                <a:moveTo>
                  <a:pt x="109" y="52"/>
                </a:moveTo>
                <a:cubicBezTo>
                  <a:pt x="109" y="58"/>
                  <a:pt x="109" y="58"/>
                  <a:pt x="109" y="58"/>
                </a:cubicBezTo>
                <a:cubicBezTo>
                  <a:pt x="109" y="59"/>
                  <a:pt x="108" y="59"/>
                  <a:pt x="108" y="60"/>
                </a:cubicBezTo>
                <a:cubicBezTo>
                  <a:pt x="107" y="60"/>
                  <a:pt x="106" y="61"/>
                  <a:pt x="106" y="61"/>
                </a:cubicBezTo>
                <a:cubicBezTo>
                  <a:pt x="100" y="61"/>
                  <a:pt x="100" y="61"/>
                  <a:pt x="100" y="61"/>
                </a:cubicBezTo>
                <a:cubicBezTo>
                  <a:pt x="99" y="61"/>
                  <a:pt x="98" y="60"/>
                  <a:pt x="97" y="60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2"/>
                  <a:pt x="97" y="52"/>
                  <a:pt x="97" y="52"/>
                </a:cubicBezTo>
                <a:cubicBezTo>
                  <a:pt x="97" y="51"/>
                  <a:pt x="97" y="50"/>
                  <a:pt x="97" y="50"/>
                </a:cubicBezTo>
                <a:cubicBezTo>
                  <a:pt x="98" y="49"/>
                  <a:pt x="99" y="49"/>
                  <a:pt x="100" y="49"/>
                </a:cubicBezTo>
                <a:cubicBezTo>
                  <a:pt x="106" y="49"/>
                  <a:pt x="106" y="49"/>
                  <a:pt x="106" y="49"/>
                </a:cubicBezTo>
                <a:cubicBezTo>
                  <a:pt x="106" y="49"/>
                  <a:pt x="107" y="49"/>
                  <a:pt x="108" y="50"/>
                </a:cubicBezTo>
                <a:cubicBezTo>
                  <a:pt x="108" y="50"/>
                  <a:pt x="109" y="51"/>
                  <a:pt x="109" y="52"/>
                </a:cubicBezTo>
                <a:close/>
                <a:moveTo>
                  <a:pt x="109" y="76"/>
                </a:moveTo>
                <a:cubicBezTo>
                  <a:pt x="109" y="82"/>
                  <a:pt x="109" y="82"/>
                  <a:pt x="109" y="82"/>
                </a:cubicBezTo>
                <a:cubicBezTo>
                  <a:pt x="109" y="83"/>
                  <a:pt x="108" y="83"/>
                  <a:pt x="108" y="84"/>
                </a:cubicBezTo>
                <a:cubicBezTo>
                  <a:pt x="107" y="85"/>
                  <a:pt x="106" y="85"/>
                  <a:pt x="106" y="85"/>
                </a:cubicBezTo>
                <a:cubicBezTo>
                  <a:pt x="100" y="85"/>
                  <a:pt x="100" y="85"/>
                  <a:pt x="100" y="85"/>
                </a:cubicBezTo>
                <a:cubicBezTo>
                  <a:pt x="99" y="85"/>
                  <a:pt x="98" y="85"/>
                  <a:pt x="97" y="84"/>
                </a:cubicBezTo>
                <a:cubicBezTo>
                  <a:pt x="97" y="83"/>
                  <a:pt x="97" y="83"/>
                  <a:pt x="97" y="82"/>
                </a:cubicBezTo>
                <a:cubicBezTo>
                  <a:pt x="97" y="76"/>
                  <a:pt x="97" y="76"/>
                  <a:pt x="97" y="76"/>
                </a:cubicBezTo>
                <a:cubicBezTo>
                  <a:pt x="97" y="75"/>
                  <a:pt x="97" y="74"/>
                  <a:pt x="97" y="74"/>
                </a:cubicBezTo>
                <a:cubicBezTo>
                  <a:pt x="98" y="73"/>
                  <a:pt x="99" y="73"/>
                  <a:pt x="100" y="73"/>
                </a:cubicBezTo>
                <a:cubicBezTo>
                  <a:pt x="106" y="73"/>
                  <a:pt x="106" y="73"/>
                  <a:pt x="106" y="73"/>
                </a:cubicBezTo>
                <a:cubicBezTo>
                  <a:pt x="106" y="73"/>
                  <a:pt x="107" y="73"/>
                  <a:pt x="108" y="74"/>
                </a:cubicBezTo>
                <a:cubicBezTo>
                  <a:pt x="108" y="74"/>
                  <a:pt x="109" y="75"/>
                  <a:pt x="109" y="76"/>
                </a:cubicBezTo>
                <a:close/>
                <a:moveTo>
                  <a:pt x="109" y="100"/>
                </a:moveTo>
                <a:cubicBezTo>
                  <a:pt x="109" y="106"/>
                  <a:pt x="109" y="106"/>
                  <a:pt x="109" y="106"/>
                </a:cubicBezTo>
                <a:cubicBezTo>
                  <a:pt x="109" y="107"/>
                  <a:pt x="108" y="108"/>
                  <a:pt x="108" y="108"/>
                </a:cubicBezTo>
                <a:cubicBezTo>
                  <a:pt x="107" y="109"/>
                  <a:pt x="106" y="109"/>
                  <a:pt x="106" y="109"/>
                </a:cubicBezTo>
                <a:cubicBezTo>
                  <a:pt x="100" y="109"/>
                  <a:pt x="100" y="109"/>
                  <a:pt x="100" y="109"/>
                </a:cubicBezTo>
                <a:cubicBezTo>
                  <a:pt x="99" y="109"/>
                  <a:pt x="98" y="109"/>
                  <a:pt x="97" y="108"/>
                </a:cubicBezTo>
                <a:cubicBezTo>
                  <a:pt x="97" y="108"/>
                  <a:pt x="97" y="107"/>
                  <a:pt x="97" y="106"/>
                </a:cubicBezTo>
                <a:cubicBezTo>
                  <a:pt x="97" y="100"/>
                  <a:pt x="97" y="100"/>
                  <a:pt x="97" y="100"/>
                </a:cubicBezTo>
                <a:cubicBezTo>
                  <a:pt x="97" y="99"/>
                  <a:pt x="97" y="99"/>
                  <a:pt x="97" y="98"/>
                </a:cubicBezTo>
                <a:cubicBezTo>
                  <a:pt x="98" y="97"/>
                  <a:pt x="99" y="97"/>
                  <a:pt x="100" y="97"/>
                </a:cubicBezTo>
                <a:cubicBezTo>
                  <a:pt x="106" y="97"/>
                  <a:pt x="106" y="97"/>
                  <a:pt x="106" y="97"/>
                </a:cubicBezTo>
                <a:cubicBezTo>
                  <a:pt x="106" y="97"/>
                  <a:pt x="107" y="97"/>
                  <a:pt x="108" y="98"/>
                </a:cubicBezTo>
                <a:cubicBezTo>
                  <a:pt x="108" y="99"/>
                  <a:pt x="109" y="99"/>
                  <a:pt x="109" y="100"/>
                </a:cubicBezTo>
                <a:close/>
                <a:moveTo>
                  <a:pt x="109" y="124"/>
                </a:moveTo>
                <a:cubicBezTo>
                  <a:pt x="109" y="130"/>
                  <a:pt x="109" y="130"/>
                  <a:pt x="109" y="130"/>
                </a:cubicBezTo>
                <a:cubicBezTo>
                  <a:pt x="109" y="131"/>
                  <a:pt x="108" y="132"/>
                  <a:pt x="108" y="132"/>
                </a:cubicBezTo>
                <a:cubicBezTo>
                  <a:pt x="107" y="133"/>
                  <a:pt x="106" y="133"/>
                  <a:pt x="106" y="133"/>
                </a:cubicBezTo>
                <a:cubicBezTo>
                  <a:pt x="100" y="133"/>
                  <a:pt x="100" y="133"/>
                  <a:pt x="100" y="133"/>
                </a:cubicBezTo>
                <a:cubicBezTo>
                  <a:pt x="99" y="133"/>
                  <a:pt x="98" y="133"/>
                  <a:pt x="97" y="132"/>
                </a:cubicBezTo>
                <a:cubicBezTo>
                  <a:pt x="97" y="132"/>
                  <a:pt x="97" y="131"/>
                  <a:pt x="97" y="130"/>
                </a:cubicBezTo>
                <a:cubicBezTo>
                  <a:pt x="97" y="124"/>
                  <a:pt x="97" y="124"/>
                  <a:pt x="97" y="124"/>
                </a:cubicBezTo>
                <a:cubicBezTo>
                  <a:pt x="97" y="123"/>
                  <a:pt x="97" y="123"/>
                  <a:pt x="97" y="122"/>
                </a:cubicBezTo>
                <a:cubicBezTo>
                  <a:pt x="98" y="122"/>
                  <a:pt x="99" y="121"/>
                  <a:pt x="100" y="121"/>
                </a:cubicBezTo>
                <a:cubicBezTo>
                  <a:pt x="106" y="121"/>
                  <a:pt x="106" y="121"/>
                  <a:pt x="106" y="121"/>
                </a:cubicBezTo>
                <a:cubicBezTo>
                  <a:pt x="106" y="121"/>
                  <a:pt x="107" y="122"/>
                  <a:pt x="108" y="122"/>
                </a:cubicBezTo>
                <a:cubicBezTo>
                  <a:pt x="108" y="123"/>
                  <a:pt x="109" y="123"/>
                  <a:pt x="109" y="12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4" name="Freeform 225"/>
          <p:cNvSpPr>
            <a:spLocks noEditPoints="1"/>
          </p:cNvSpPr>
          <p:nvPr/>
        </p:nvSpPr>
        <p:spPr bwMode="auto">
          <a:xfrm>
            <a:off x="5870995" y="3091867"/>
            <a:ext cx="137395" cy="176428"/>
          </a:xfrm>
          <a:custGeom>
            <a:avLst/>
            <a:gdLst>
              <a:gd name="T0" fmla="*/ 127 w 133"/>
              <a:gd name="T1" fmla="*/ 170 h 170"/>
              <a:gd name="T2" fmla="*/ 0 w 133"/>
              <a:gd name="T3" fmla="*/ 43 h 170"/>
              <a:gd name="T4" fmla="*/ 36 w 133"/>
              <a:gd name="T5" fmla="*/ 9 h 170"/>
              <a:gd name="T6" fmla="*/ 94 w 133"/>
              <a:gd name="T7" fmla="*/ 3 h 170"/>
              <a:gd name="T8" fmla="*/ 131 w 133"/>
              <a:gd name="T9" fmla="*/ 38 h 170"/>
              <a:gd name="T10" fmla="*/ 121 w 133"/>
              <a:gd name="T11" fmla="*/ 49 h 170"/>
              <a:gd name="T12" fmla="*/ 87 w 133"/>
              <a:gd name="T13" fmla="*/ 61 h 170"/>
              <a:gd name="T14" fmla="*/ 36 w 133"/>
              <a:gd name="T15" fmla="*/ 49 h 170"/>
              <a:gd name="T16" fmla="*/ 48 w 133"/>
              <a:gd name="T17" fmla="*/ 136 h 170"/>
              <a:gd name="T18" fmla="*/ 83 w 133"/>
              <a:gd name="T19" fmla="*/ 134 h 170"/>
              <a:gd name="T20" fmla="*/ 36 w 133"/>
              <a:gd name="T21" fmla="*/ 82 h 170"/>
              <a:gd name="T22" fmla="*/ 25 w 133"/>
              <a:gd name="T23" fmla="*/ 84 h 170"/>
              <a:gd name="T24" fmla="*/ 27 w 133"/>
              <a:gd name="T25" fmla="*/ 73 h 170"/>
              <a:gd name="T26" fmla="*/ 36 w 133"/>
              <a:gd name="T27" fmla="*/ 100 h 170"/>
              <a:gd name="T28" fmla="*/ 27 w 133"/>
              <a:gd name="T29" fmla="*/ 109 h 170"/>
              <a:gd name="T30" fmla="*/ 25 w 133"/>
              <a:gd name="T31" fmla="*/ 98 h 170"/>
              <a:gd name="T32" fmla="*/ 36 w 133"/>
              <a:gd name="T33" fmla="*/ 100 h 170"/>
              <a:gd name="T34" fmla="*/ 33 w 133"/>
              <a:gd name="T35" fmla="*/ 133 h 170"/>
              <a:gd name="T36" fmla="*/ 24 w 133"/>
              <a:gd name="T37" fmla="*/ 124 h 170"/>
              <a:gd name="T38" fmla="*/ 35 w 133"/>
              <a:gd name="T39" fmla="*/ 122 h 170"/>
              <a:gd name="T40" fmla="*/ 83 w 133"/>
              <a:gd name="T41" fmla="*/ 13 h 170"/>
              <a:gd name="T42" fmla="*/ 72 w 133"/>
              <a:gd name="T43" fmla="*/ 15 h 170"/>
              <a:gd name="T44" fmla="*/ 59 w 133"/>
              <a:gd name="T45" fmla="*/ 13 h 170"/>
              <a:gd name="T46" fmla="*/ 48 w 133"/>
              <a:gd name="T47" fmla="*/ 15 h 170"/>
              <a:gd name="T48" fmla="*/ 57 w 133"/>
              <a:gd name="T49" fmla="*/ 49 h 170"/>
              <a:gd name="T50" fmla="*/ 72 w 133"/>
              <a:gd name="T51" fmla="*/ 37 h 170"/>
              <a:gd name="T52" fmla="*/ 81 w 133"/>
              <a:gd name="T53" fmla="*/ 49 h 170"/>
              <a:gd name="T54" fmla="*/ 60 w 133"/>
              <a:gd name="T55" fmla="*/ 82 h 170"/>
              <a:gd name="T56" fmla="*/ 49 w 133"/>
              <a:gd name="T57" fmla="*/ 84 h 170"/>
              <a:gd name="T58" fmla="*/ 51 w 133"/>
              <a:gd name="T59" fmla="*/ 73 h 170"/>
              <a:gd name="T60" fmla="*/ 60 w 133"/>
              <a:gd name="T61" fmla="*/ 100 h 170"/>
              <a:gd name="T62" fmla="*/ 51 w 133"/>
              <a:gd name="T63" fmla="*/ 109 h 170"/>
              <a:gd name="T64" fmla="*/ 49 w 133"/>
              <a:gd name="T65" fmla="*/ 98 h 170"/>
              <a:gd name="T66" fmla="*/ 60 w 133"/>
              <a:gd name="T67" fmla="*/ 100 h 170"/>
              <a:gd name="T68" fmla="*/ 81 w 133"/>
              <a:gd name="T69" fmla="*/ 85 h 170"/>
              <a:gd name="T70" fmla="*/ 72 w 133"/>
              <a:gd name="T71" fmla="*/ 76 h 170"/>
              <a:gd name="T72" fmla="*/ 83 w 133"/>
              <a:gd name="T73" fmla="*/ 74 h 170"/>
              <a:gd name="T74" fmla="*/ 83 w 133"/>
              <a:gd name="T75" fmla="*/ 108 h 170"/>
              <a:gd name="T76" fmla="*/ 72 w 133"/>
              <a:gd name="T77" fmla="*/ 106 h 170"/>
              <a:gd name="T78" fmla="*/ 81 w 133"/>
              <a:gd name="T79" fmla="*/ 97 h 170"/>
              <a:gd name="T80" fmla="*/ 109 w 133"/>
              <a:gd name="T81" fmla="*/ 82 h 170"/>
              <a:gd name="T82" fmla="*/ 97 w 133"/>
              <a:gd name="T83" fmla="*/ 84 h 170"/>
              <a:gd name="T84" fmla="*/ 99 w 133"/>
              <a:gd name="T85" fmla="*/ 73 h 170"/>
              <a:gd name="T86" fmla="*/ 109 w 133"/>
              <a:gd name="T87" fmla="*/ 100 h 170"/>
              <a:gd name="T88" fmla="*/ 99 w 133"/>
              <a:gd name="T89" fmla="*/ 109 h 170"/>
              <a:gd name="T90" fmla="*/ 97 w 133"/>
              <a:gd name="T91" fmla="*/ 98 h 170"/>
              <a:gd name="T92" fmla="*/ 109 w 133"/>
              <a:gd name="T93" fmla="*/ 100 h 170"/>
              <a:gd name="T94" fmla="*/ 105 w 133"/>
              <a:gd name="T95" fmla="*/ 133 h 170"/>
              <a:gd name="T96" fmla="*/ 96 w 133"/>
              <a:gd name="T97" fmla="*/ 124 h 170"/>
              <a:gd name="T98" fmla="*/ 108 w 133"/>
              <a:gd name="T99" fmla="*/ 122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33" h="170">
                <a:moveTo>
                  <a:pt x="133" y="43"/>
                </a:moveTo>
                <a:cubicBezTo>
                  <a:pt x="133" y="164"/>
                  <a:pt x="133" y="164"/>
                  <a:pt x="133" y="164"/>
                </a:cubicBezTo>
                <a:cubicBezTo>
                  <a:pt x="133" y="165"/>
                  <a:pt x="132" y="167"/>
                  <a:pt x="131" y="168"/>
                </a:cubicBezTo>
                <a:cubicBezTo>
                  <a:pt x="130" y="169"/>
                  <a:pt x="128" y="170"/>
                  <a:pt x="127" y="170"/>
                </a:cubicBezTo>
                <a:cubicBezTo>
                  <a:pt x="6" y="170"/>
                  <a:pt x="6" y="170"/>
                  <a:pt x="6" y="170"/>
                </a:cubicBezTo>
                <a:cubicBezTo>
                  <a:pt x="4" y="170"/>
                  <a:pt x="3" y="169"/>
                  <a:pt x="1" y="168"/>
                </a:cubicBezTo>
                <a:cubicBezTo>
                  <a:pt x="0" y="167"/>
                  <a:pt x="0" y="165"/>
                  <a:pt x="0" y="164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1"/>
                  <a:pt x="0" y="40"/>
                  <a:pt x="1" y="38"/>
                </a:cubicBezTo>
                <a:cubicBezTo>
                  <a:pt x="3" y="37"/>
                  <a:pt x="4" y="37"/>
                  <a:pt x="6" y="37"/>
                </a:cubicBezTo>
                <a:cubicBezTo>
                  <a:pt x="36" y="37"/>
                  <a:pt x="36" y="37"/>
                  <a:pt x="36" y="37"/>
                </a:cubicBezTo>
                <a:cubicBezTo>
                  <a:pt x="36" y="9"/>
                  <a:pt x="36" y="9"/>
                  <a:pt x="36" y="9"/>
                </a:cubicBezTo>
                <a:cubicBezTo>
                  <a:pt x="36" y="7"/>
                  <a:pt x="37" y="5"/>
                  <a:pt x="39" y="3"/>
                </a:cubicBezTo>
                <a:cubicBezTo>
                  <a:pt x="40" y="1"/>
                  <a:pt x="42" y="0"/>
                  <a:pt x="45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90" y="0"/>
                  <a:pt x="92" y="1"/>
                  <a:pt x="94" y="3"/>
                </a:cubicBezTo>
                <a:cubicBezTo>
                  <a:pt x="96" y="5"/>
                  <a:pt x="96" y="7"/>
                  <a:pt x="96" y="9"/>
                </a:cubicBezTo>
                <a:cubicBezTo>
                  <a:pt x="96" y="37"/>
                  <a:pt x="96" y="37"/>
                  <a:pt x="96" y="37"/>
                </a:cubicBezTo>
                <a:cubicBezTo>
                  <a:pt x="127" y="37"/>
                  <a:pt x="127" y="37"/>
                  <a:pt x="127" y="37"/>
                </a:cubicBezTo>
                <a:cubicBezTo>
                  <a:pt x="128" y="37"/>
                  <a:pt x="130" y="37"/>
                  <a:pt x="131" y="38"/>
                </a:cubicBezTo>
                <a:cubicBezTo>
                  <a:pt x="132" y="40"/>
                  <a:pt x="133" y="41"/>
                  <a:pt x="133" y="43"/>
                </a:cubicBezTo>
                <a:close/>
                <a:moveTo>
                  <a:pt x="84" y="158"/>
                </a:moveTo>
                <a:cubicBezTo>
                  <a:pt x="121" y="158"/>
                  <a:pt x="121" y="158"/>
                  <a:pt x="121" y="158"/>
                </a:cubicBezTo>
                <a:cubicBezTo>
                  <a:pt x="121" y="49"/>
                  <a:pt x="121" y="49"/>
                  <a:pt x="121" y="49"/>
                </a:cubicBezTo>
                <a:cubicBezTo>
                  <a:pt x="96" y="49"/>
                  <a:pt x="96" y="49"/>
                  <a:pt x="96" y="49"/>
                </a:cubicBezTo>
                <a:cubicBezTo>
                  <a:pt x="96" y="52"/>
                  <a:pt x="96" y="52"/>
                  <a:pt x="96" y="52"/>
                </a:cubicBezTo>
                <a:cubicBezTo>
                  <a:pt x="96" y="54"/>
                  <a:pt x="96" y="56"/>
                  <a:pt x="94" y="58"/>
                </a:cubicBezTo>
                <a:cubicBezTo>
                  <a:pt x="92" y="60"/>
                  <a:pt x="90" y="61"/>
                  <a:pt x="87" y="61"/>
                </a:cubicBezTo>
                <a:cubicBezTo>
                  <a:pt x="45" y="61"/>
                  <a:pt x="45" y="61"/>
                  <a:pt x="45" y="61"/>
                </a:cubicBezTo>
                <a:cubicBezTo>
                  <a:pt x="42" y="61"/>
                  <a:pt x="40" y="60"/>
                  <a:pt x="39" y="58"/>
                </a:cubicBezTo>
                <a:cubicBezTo>
                  <a:pt x="37" y="56"/>
                  <a:pt x="36" y="54"/>
                  <a:pt x="36" y="52"/>
                </a:cubicBezTo>
                <a:cubicBezTo>
                  <a:pt x="36" y="49"/>
                  <a:pt x="36" y="49"/>
                  <a:pt x="36" y="49"/>
                </a:cubicBezTo>
                <a:cubicBezTo>
                  <a:pt x="12" y="49"/>
                  <a:pt x="12" y="49"/>
                  <a:pt x="12" y="49"/>
                </a:cubicBezTo>
                <a:cubicBezTo>
                  <a:pt x="12" y="158"/>
                  <a:pt x="12" y="158"/>
                  <a:pt x="12" y="158"/>
                </a:cubicBezTo>
                <a:cubicBezTo>
                  <a:pt x="48" y="158"/>
                  <a:pt x="48" y="158"/>
                  <a:pt x="48" y="158"/>
                </a:cubicBezTo>
                <a:cubicBezTo>
                  <a:pt x="48" y="136"/>
                  <a:pt x="48" y="136"/>
                  <a:pt x="48" y="136"/>
                </a:cubicBezTo>
                <a:cubicBezTo>
                  <a:pt x="48" y="136"/>
                  <a:pt x="48" y="135"/>
                  <a:pt x="49" y="134"/>
                </a:cubicBezTo>
                <a:cubicBezTo>
                  <a:pt x="49" y="134"/>
                  <a:pt x="50" y="133"/>
                  <a:pt x="51" y="133"/>
                </a:cubicBezTo>
                <a:cubicBezTo>
                  <a:pt x="81" y="133"/>
                  <a:pt x="81" y="133"/>
                  <a:pt x="81" y="133"/>
                </a:cubicBezTo>
                <a:cubicBezTo>
                  <a:pt x="82" y="133"/>
                  <a:pt x="83" y="134"/>
                  <a:pt x="83" y="134"/>
                </a:cubicBezTo>
                <a:cubicBezTo>
                  <a:pt x="84" y="135"/>
                  <a:pt x="84" y="136"/>
                  <a:pt x="84" y="136"/>
                </a:cubicBezTo>
                <a:lnTo>
                  <a:pt x="84" y="158"/>
                </a:lnTo>
                <a:close/>
                <a:moveTo>
                  <a:pt x="36" y="76"/>
                </a:moveTo>
                <a:cubicBezTo>
                  <a:pt x="36" y="82"/>
                  <a:pt x="36" y="82"/>
                  <a:pt x="36" y="82"/>
                </a:cubicBezTo>
                <a:cubicBezTo>
                  <a:pt x="36" y="83"/>
                  <a:pt x="36" y="83"/>
                  <a:pt x="35" y="84"/>
                </a:cubicBezTo>
                <a:cubicBezTo>
                  <a:pt x="34" y="85"/>
                  <a:pt x="34" y="85"/>
                  <a:pt x="33" y="85"/>
                </a:cubicBezTo>
                <a:cubicBezTo>
                  <a:pt x="27" y="85"/>
                  <a:pt x="27" y="85"/>
                  <a:pt x="27" y="85"/>
                </a:cubicBezTo>
                <a:cubicBezTo>
                  <a:pt x="26" y="85"/>
                  <a:pt x="25" y="85"/>
                  <a:pt x="25" y="84"/>
                </a:cubicBezTo>
                <a:cubicBezTo>
                  <a:pt x="24" y="83"/>
                  <a:pt x="24" y="83"/>
                  <a:pt x="24" y="82"/>
                </a:cubicBezTo>
                <a:cubicBezTo>
                  <a:pt x="24" y="76"/>
                  <a:pt x="24" y="76"/>
                  <a:pt x="24" y="76"/>
                </a:cubicBezTo>
                <a:cubicBezTo>
                  <a:pt x="24" y="75"/>
                  <a:pt x="24" y="74"/>
                  <a:pt x="25" y="74"/>
                </a:cubicBezTo>
                <a:cubicBezTo>
                  <a:pt x="25" y="73"/>
                  <a:pt x="26" y="73"/>
                  <a:pt x="27" y="73"/>
                </a:cubicBezTo>
                <a:cubicBezTo>
                  <a:pt x="33" y="73"/>
                  <a:pt x="33" y="73"/>
                  <a:pt x="33" y="73"/>
                </a:cubicBezTo>
                <a:cubicBezTo>
                  <a:pt x="34" y="73"/>
                  <a:pt x="34" y="73"/>
                  <a:pt x="35" y="74"/>
                </a:cubicBezTo>
                <a:cubicBezTo>
                  <a:pt x="36" y="74"/>
                  <a:pt x="36" y="75"/>
                  <a:pt x="36" y="76"/>
                </a:cubicBezTo>
                <a:close/>
                <a:moveTo>
                  <a:pt x="36" y="100"/>
                </a:moveTo>
                <a:cubicBezTo>
                  <a:pt x="36" y="106"/>
                  <a:pt x="36" y="106"/>
                  <a:pt x="36" y="106"/>
                </a:cubicBezTo>
                <a:cubicBezTo>
                  <a:pt x="36" y="107"/>
                  <a:pt x="36" y="108"/>
                  <a:pt x="35" y="108"/>
                </a:cubicBezTo>
                <a:cubicBezTo>
                  <a:pt x="34" y="109"/>
                  <a:pt x="34" y="109"/>
                  <a:pt x="33" y="109"/>
                </a:cubicBezTo>
                <a:cubicBezTo>
                  <a:pt x="27" y="109"/>
                  <a:pt x="27" y="109"/>
                  <a:pt x="27" y="109"/>
                </a:cubicBezTo>
                <a:cubicBezTo>
                  <a:pt x="26" y="109"/>
                  <a:pt x="25" y="109"/>
                  <a:pt x="25" y="108"/>
                </a:cubicBezTo>
                <a:cubicBezTo>
                  <a:pt x="24" y="108"/>
                  <a:pt x="24" y="107"/>
                  <a:pt x="24" y="106"/>
                </a:cubicBezTo>
                <a:cubicBezTo>
                  <a:pt x="24" y="100"/>
                  <a:pt x="24" y="100"/>
                  <a:pt x="24" y="100"/>
                </a:cubicBezTo>
                <a:cubicBezTo>
                  <a:pt x="24" y="99"/>
                  <a:pt x="24" y="99"/>
                  <a:pt x="25" y="98"/>
                </a:cubicBezTo>
                <a:cubicBezTo>
                  <a:pt x="25" y="97"/>
                  <a:pt x="26" y="97"/>
                  <a:pt x="27" y="97"/>
                </a:cubicBezTo>
                <a:cubicBezTo>
                  <a:pt x="33" y="97"/>
                  <a:pt x="33" y="97"/>
                  <a:pt x="33" y="97"/>
                </a:cubicBezTo>
                <a:cubicBezTo>
                  <a:pt x="34" y="97"/>
                  <a:pt x="34" y="97"/>
                  <a:pt x="35" y="98"/>
                </a:cubicBezTo>
                <a:cubicBezTo>
                  <a:pt x="36" y="99"/>
                  <a:pt x="36" y="99"/>
                  <a:pt x="36" y="100"/>
                </a:cubicBezTo>
                <a:close/>
                <a:moveTo>
                  <a:pt x="36" y="124"/>
                </a:moveTo>
                <a:cubicBezTo>
                  <a:pt x="36" y="130"/>
                  <a:pt x="36" y="130"/>
                  <a:pt x="36" y="130"/>
                </a:cubicBezTo>
                <a:cubicBezTo>
                  <a:pt x="36" y="131"/>
                  <a:pt x="36" y="132"/>
                  <a:pt x="35" y="132"/>
                </a:cubicBezTo>
                <a:cubicBezTo>
                  <a:pt x="34" y="133"/>
                  <a:pt x="34" y="133"/>
                  <a:pt x="33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5" y="133"/>
                  <a:pt x="25" y="132"/>
                </a:cubicBezTo>
                <a:cubicBezTo>
                  <a:pt x="24" y="132"/>
                  <a:pt x="24" y="131"/>
                  <a:pt x="24" y="130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24" y="123"/>
                  <a:pt x="24" y="123"/>
                  <a:pt x="25" y="122"/>
                </a:cubicBezTo>
                <a:cubicBezTo>
                  <a:pt x="25" y="122"/>
                  <a:pt x="26" y="121"/>
                  <a:pt x="27" y="121"/>
                </a:cubicBezTo>
                <a:cubicBezTo>
                  <a:pt x="33" y="121"/>
                  <a:pt x="33" y="121"/>
                  <a:pt x="33" y="121"/>
                </a:cubicBezTo>
                <a:cubicBezTo>
                  <a:pt x="34" y="121"/>
                  <a:pt x="34" y="122"/>
                  <a:pt x="35" y="122"/>
                </a:cubicBezTo>
                <a:cubicBezTo>
                  <a:pt x="36" y="123"/>
                  <a:pt x="36" y="123"/>
                  <a:pt x="36" y="124"/>
                </a:cubicBezTo>
                <a:close/>
                <a:moveTo>
                  <a:pt x="84" y="46"/>
                </a:moveTo>
                <a:cubicBezTo>
                  <a:pt x="84" y="15"/>
                  <a:pt x="84" y="15"/>
                  <a:pt x="84" y="15"/>
                </a:cubicBezTo>
                <a:cubicBezTo>
                  <a:pt x="84" y="15"/>
                  <a:pt x="84" y="14"/>
                  <a:pt x="83" y="13"/>
                </a:cubicBezTo>
                <a:cubicBezTo>
                  <a:pt x="83" y="13"/>
                  <a:pt x="82" y="12"/>
                  <a:pt x="81" y="12"/>
                </a:cubicBezTo>
                <a:cubicBezTo>
                  <a:pt x="75" y="12"/>
                  <a:pt x="75" y="12"/>
                  <a:pt x="75" y="12"/>
                </a:cubicBezTo>
                <a:cubicBezTo>
                  <a:pt x="74" y="12"/>
                  <a:pt x="74" y="13"/>
                  <a:pt x="73" y="13"/>
                </a:cubicBezTo>
                <a:cubicBezTo>
                  <a:pt x="72" y="14"/>
                  <a:pt x="72" y="15"/>
                  <a:pt x="72" y="15"/>
                </a:cubicBezTo>
                <a:cubicBezTo>
                  <a:pt x="72" y="24"/>
                  <a:pt x="72" y="24"/>
                  <a:pt x="72" y="24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15"/>
                  <a:pt x="60" y="15"/>
                  <a:pt x="60" y="15"/>
                </a:cubicBezTo>
                <a:cubicBezTo>
                  <a:pt x="60" y="15"/>
                  <a:pt x="60" y="14"/>
                  <a:pt x="59" y="13"/>
                </a:cubicBezTo>
                <a:cubicBezTo>
                  <a:pt x="59" y="13"/>
                  <a:pt x="58" y="12"/>
                  <a:pt x="57" y="12"/>
                </a:cubicBezTo>
                <a:cubicBezTo>
                  <a:pt x="51" y="12"/>
                  <a:pt x="51" y="12"/>
                  <a:pt x="51" y="12"/>
                </a:cubicBezTo>
                <a:cubicBezTo>
                  <a:pt x="50" y="12"/>
                  <a:pt x="49" y="13"/>
                  <a:pt x="49" y="13"/>
                </a:cubicBezTo>
                <a:cubicBezTo>
                  <a:pt x="48" y="14"/>
                  <a:pt x="48" y="15"/>
                  <a:pt x="48" y="15"/>
                </a:cubicBezTo>
                <a:cubicBezTo>
                  <a:pt x="48" y="46"/>
                  <a:pt x="48" y="46"/>
                  <a:pt x="48" y="46"/>
                </a:cubicBezTo>
                <a:cubicBezTo>
                  <a:pt x="48" y="46"/>
                  <a:pt x="48" y="47"/>
                  <a:pt x="49" y="48"/>
                </a:cubicBezTo>
                <a:cubicBezTo>
                  <a:pt x="49" y="48"/>
                  <a:pt x="50" y="49"/>
                  <a:pt x="51" y="49"/>
                </a:cubicBezTo>
                <a:cubicBezTo>
                  <a:pt x="57" y="49"/>
                  <a:pt x="57" y="49"/>
                  <a:pt x="57" y="49"/>
                </a:cubicBezTo>
                <a:cubicBezTo>
                  <a:pt x="58" y="49"/>
                  <a:pt x="59" y="48"/>
                  <a:pt x="59" y="48"/>
                </a:cubicBezTo>
                <a:cubicBezTo>
                  <a:pt x="60" y="47"/>
                  <a:pt x="60" y="46"/>
                  <a:pt x="60" y="46"/>
                </a:cubicBezTo>
                <a:cubicBezTo>
                  <a:pt x="60" y="37"/>
                  <a:pt x="60" y="37"/>
                  <a:pt x="60" y="37"/>
                </a:cubicBezTo>
                <a:cubicBezTo>
                  <a:pt x="72" y="37"/>
                  <a:pt x="72" y="37"/>
                  <a:pt x="72" y="37"/>
                </a:cubicBezTo>
                <a:cubicBezTo>
                  <a:pt x="72" y="46"/>
                  <a:pt x="72" y="46"/>
                  <a:pt x="72" y="46"/>
                </a:cubicBezTo>
                <a:cubicBezTo>
                  <a:pt x="72" y="46"/>
                  <a:pt x="72" y="47"/>
                  <a:pt x="73" y="48"/>
                </a:cubicBezTo>
                <a:cubicBezTo>
                  <a:pt x="74" y="48"/>
                  <a:pt x="74" y="49"/>
                  <a:pt x="75" y="49"/>
                </a:cubicBezTo>
                <a:cubicBezTo>
                  <a:pt x="81" y="49"/>
                  <a:pt x="81" y="49"/>
                  <a:pt x="81" y="49"/>
                </a:cubicBezTo>
                <a:cubicBezTo>
                  <a:pt x="82" y="49"/>
                  <a:pt x="83" y="48"/>
                  <a:pt x="83" y="48"/>
                </a:cubicBezTo>
                <a:cubicBezTo>
                  <a:pt x="84" y="47"/>
                  <a:pt x="84" y="46"/>
                  <a:pt x="84" y="46"/>
                </a:cubicBezTo>
                <a:close/>
                <a:moveTo>
                  <a:pt x="60" y="76"/>
                </a:moveTo>
                <a:cubicBezTo>
                  <a:pt x="60" y="82"/>
                  <a:pt x="60" y="82"/>
                  <a:pt x="60" y="82"/>
                </a:cubicBezTo>
                <a:cubicBezTo>
                  <a:pt x="60" y="83"/>
                  <a:pt x="60" y="83"/>
                  <a:pt x="59" y="84"/>
                </a:cubicBezTo>
                <a:cubicBezTo>
                  <a:pt x="59" y="85"/>
                  <a:pt x="58" y="85"/>
                  <a:pt x="57" y="85"/>
                </a:cubicBezTo>
                <a:cubicBezTo>
                  <a:pt x="51" y="85"/>
                  <a:pt x="51" y="85"/>
                  <a:pt x="51" y="85"/>
                </a:cubicBezTo>
                <a:cubicBezTo>
                  <a:pt x="50" y="85"/>
                  <a:pt x="49" y="85"/>
                  <a:pt x="49" y="84"/>
                </a:cubicBezTo>
                <a:cubicBezTo>
                  <a:pt x="48" y="83"/>
                  <a:pt x="48" y="83"/>
                  <a:pt x="48" y="82"/>
                </a:cubicBezTo>
                <a:cubicBezTo>
                  <a:pt x="48" y="76"/>
                  <a:pt x="48" y="76"/>
                  <a:pt x="48" y="76"/>
                </a:cubicBezTo>
                <a:cubicBezTo>
                  <a:pt x="48" y="75"/>
                  <a:pt x="48" y="74"/>
                  <a:pt x="49" y="74"/>
                </a:cubicBezTo>
                <a:cubicBezTo>
                  <a:pt x="49" y="73"/>
                  <a:pt x="50" y="73"/>
                  <a:pt x="51" y="73"/>
                </a:cubicBezTo>
                <a:cubicBezTo>
                  <a:pt x="57" y="73"/>
                  <a:pt x="57" y="73"/>
                  <a:pt x="57" y="73"/>
                </a:cubicBezTo>
                <a:cubicBezTo>
                  <a:pt x="58" y="73"/>
                  <a:pt x="59" y="73"/>
                  <a:pt x="59" y="74"/>
                </a:cubicBezTo>
                <a:cubicBezTo>
                  <a:pt x="60" y="74"/>
                  <a:pt x="60" y="75"/>
                  <a:pt x="60" y="76"/>
                </a:cubicBezTo>
                <a:close/>
                <a:moveTo>
                  <a:pt x="60" y="100"/>
                </a:moveTo>
                <a:cubicBezTo>
                  <a:pt x="60" y="106"/>
                  <a:pt x="60" y="106"/>
                  <a:pt x="60" y="106"/>
                </a:cubicBezTo>
                <a:cubicBezTo>
                  <a:pt x="60" y="107"/>
                  <a:pt x="60" y="108"/>
                  <a:pt x="59" y="108"/>
                </a:cubicBezTo>
                <a:cubicBezTo>
                  <a:pt x="59" y="109"/>
                  <a:pt x="58" y="109"/>
                  <a:pt x="57" y="109"/>
                </a:cubicBezTo>
                <a:cubicBezTo>
                  <a:pt x="51" y="109"/>
                  <a:pt x="51" y="109"/>
                  <a:pt x="51" y="109"/>
                </a:cubicBezTo>
                <a:cubicBezTo>
                  <a:pt x="50" y="109"/>
                  <a:pt x="49" y="109"/>
                  <a:pt x="49" y="108"/>
                </a:cubicBezTo>
                <a:cubicBezTo>
                  <a:pt x="48" y="108"/>
                  <a:pt x="48" y="107"/>
                  <a:pt x="48" y="106"/>
                </a:cubicBezTo>
                <a:cubicBezTo>
                  <a:pt x="48" y="100"/>
                  <a:pt x="48" y="100"/>
                  <a:pt x="48" y="100"/>
                </a:cubicBezTo>
                <a:cubicBezTo>
                  <a:pt x="48" y="99"/>
                  <a:pt x="48" y="99"/>
                  <a:pt x="49" y="98"/>
                </a:cubicBezTo>
                <a:cubicBezTo>
                  <a:pt x="49" y="97"/>
                  <a:pt x="50" y="97"/>
                  <a:pt x="51" y="97"/>
                </a:cubicBezTo>
                <a:cubicBezTo>
                  <a:pt x="57" y="97"/>
                  <a:pt x="57" y="97"/>
                  <a:pt x="57" y="97"/>
                </a:cubicBezTo>
                <a:cubicBezTo>
                  <a:pt x="58" y="97"/>
                  <a:pt x="59" y="97"/>
                  <a:pt x="59" y="98"/>
                </a:cubicBezTo>
                <a:cubicBezTo>
                  <a:pt x="60" y="99"/>
                  <a:pt x="60" y="99"/>
                  <a:pt x="60" y="100"/>
                </a:cubicBezTo>
                <a:close/>
                <a:moveTo>
                  <a:pt x="84" y="76"/>
                </a:moveTo>
                <a:cubicBezTo>
                  <a:pt x="84" y="82"/>
                  <a:pt x="84" y="82"/>
                  <a:pt x="84" y="82"/>
                </a:cubicBezTo>
                <a:cubicBezTo>
                  <a:pt x="84" y="83"/>
                  <a:pt x="84" y="83"/>
                  <a:pt x="83" y="84"/>
                </a:cubicBezTo>
                <a:cubicBezTo>
                  <a:pt x="83" y="85"/>
                  <a:pt x="82" y="85"/>
                  <a:pt x="81" y="85"/>
                </a:cubicBezTo>
                <a:cubicBezTo>
                  <a:pt x="75" y="85"/>
                  <a:pt x="75" y="85"/>
                  <a:pt x="75" y="85"/>
                </a:cubicBezTo>
                <a:cubicBezTo>
                  <a:pt x="74" y="85"/>
                  <a:pt x="74" y="85"/>
                  <a:pt x="73" y="84"/>
                </a:cubicBezTo>
                <a:cubicBezTo>
                  <a:pt x="72" y="83"/>
                  <a:pt x="72" y="83"/>
                  <a:pt x="72" y="82"/>
                </a:cubicBezTo>
                <a:cubicBezTo>
                  <a:pt x="72" y="76"/>
                  <a:pt x="72" y="76"/>
                  <a:pt x="72" y="76"/>
                </a:cubicBezTo>
                <a:cubicBezTo>
                  <a:pt x="72" y="75"/>
                  <a:pt x="72" y="74"/>
                  <a:pt x="73" y="74"/>
                </a:cubicBezTo>
                <a:cubicBezTo>
                  <a:pt x="74" y="73"/>
                  <a:pt x="74" y="73"/>
                  <a:pt x="75" y="73"/>
                </a:cubicBezTo>
                <a:cubicBezTo>
                  <a:pt x="81" y="73"/>
                  <a:pt x="81" y="73"/>
                  <a:pt x="81" y="73"/>
                </a:cubicBezTo>
                <a:cubicBezTo>
                  <a:pt x="82" y="73"/>
                  <a:pt x="83" y="73"/>
                  <a:pt x="83" y="74"/>
                </a:cubicBezTo>
                <a:cubicBezTo>
                  <a:pt x="84" y="74"/>
                  <a:pt x="84" y="75"/>
                  <a:pt x="84" y="76"/>
                </a:cubicBezTo>
                <a:close/>
                <a:moveTo>
                  <a:pt x="84" y="100"/>
                </a:moveTo>
                <a:cubicBezTo>
                  <a:pt x="84" y="106"/>
                  <a:pt x="84" y="106"/>
                  <a:pt x="84" y="106"/>
                </a:cubicBezTo>
                <a:cubicBezTo>
                  <a:pt x="84" y="107"/>
                  <a:pt x="84" y="108"/>
                  <a:pt x="83" y="108"/>
                </a:cubicBezTo>
                <a:cubicBezTo>
                  <a:pt x="83" y="109"/>
                  <a:pt x="82" y="109"/>
                  <a:pt x="81" y="109"/>
                </a:cubicBezTo>
                <a:cubicBezTo>
                  <a:pt x="75" y="109"/>
                  <a:pt x="75" y="109"/>
                  <a:pt x="75" y="109"/>
                </a:cubicBezTo>
                <a:cubicBezTo>
                  <a:pt x="74" y="109"/>
                  <a:pt x="74" y="109"/>
                  <a:pt x="73" y="108"/>
                </a:cubicBezTo>
                <a:cubicBezTo>
                  <a:pt x="72" y="108"/>
                  <a:pt x="72" y="107"/>
                  <a:pt x="72" y="106"/>
                </a:cubicBezTo>
                <a:cubicBezTo>
                  <a:pt x="72" y="100"/>
                  <a:pt x="72" y="100"/>
                  <a:pt x="72" y="100"/>
                </a:cubicBezTo>
                <a:cubicBezTo>
                  <a:pt x="72" y="99"/>
                  <a:pt x="72" y="99"/>
                  <a:pt x="73" y="98"/>
                </a:cubicBezTo>
                <a:cubicBezTo>
                  <a:pt x="74" y="97"/>
                  <a:pt x="74" y="97"/>
                  <a:pt x="75" y="97"/>
                </a:cubicBezTo>
                <a:cubicBezTo>
                  <a:pt x="81" y="97"/>
                  <a:pt x="81" y="97"/>
                  <a:pt x="81" y="97"/>
                </a:cubicBezTo>
                <a:cubicBezTo>
                  <a:pt x="82" y="97"/>
                  <a:pt x="83" y="97"/>
                  <a:pt x="83" y="98"/>
                </a:cubicBezTo>
                <a:cubicBezTo>
                  <a:pt x="84" y="99"/>
                  <a:pt x="84" y="99"/>
                  <a:pt x="84" y="100"/>
                </a:cubicBezTo>
                <a:close/>
                <a:moveTo>
                  <a:pt x="109" y="76"/>
                </a:moveTo>
                <a:cubicBezTo>
                  <a:pt x="109" y="82"/>
                  <a:pt x="109" y="82"/>
                  <a:pt x="109" y="82"/>
                </a:cubicBezTo>
                <a:cubicBezTo>
                  <a:pt x="109" y="83"/>
                  <a:pt x="108" y="83"/>
                  <a:pt x="108" y="84"/>
                </a:cubicBezTo>
                <a:cubicBezTo>
                  <a:pt x="107" y="85"/>
                  <a:pt x="106" y="85"/>
                  <a:pt x="105" y="85"/>
                </a:cubicBezTo>
                <a:cubicBezTo>
                  <a:pt x="99" y="85"/>
                  <a:pt x="99" y="85"/>
                  <a:pt x="99" y="85"/>
                </a:cubicBezTo>
                <a:cubicBezTo>
                  <a:pt x="99" y="85"/>
                  <a:pt x="98" y="85"/>
                  <a:pt x="97" y="84"/>
                </a:cubicBezTo>
                <a:cubicBezTo>
                  <a:pt x="97" y="83"/>
                  <a:pt x="96" y="83"/>
                  <a:pt x="96" y="82"/>
                </a:cubicBezTo>
                <a:cubicBezTo>
                  <a:pt x="96" y="76"/>
                  <a:pt x="96" y="76"/>
                  <a:pt x="96" y="76"/>
                </a:cubicBezTo>
                <a:cubicBezTo>
                  <a:pt x="96" y="75"/>
                  <a:pt x="97" y="74"/>
                  <a:pt x="97" y="74"/>
                </a:cubicBezTo>
                <a:cubicBezTo>
                  <a:pt x="98" y="73"/>
                  <a:pt x="99" y="73"/>
                  <a:pt x="99" y="73"/>
                </a:cubicBezTo>
                <a:cubicBezTo>
                  <a:pt x="105" y="73"/>
                  <a:pt x="105" y="73"/>
                  <a:pt x="105" y="73"/>
                </a:cubicBezTo>
                <a:cubicBezTo>
                  <a:pt x="106" y="73"/>
                  <a:pt x="107" y="73"/>
                  <a:pt x="108" y="74"/>
                </a:cubicBezTo>
                <a:cubicBezTo>
                  <a:pt x="108" y="74"/>
                  <a:pt x="109" y="75"/>
                  <a:pt x="109" y="76"/>
                </a:cubicBezTo>
                <a:close/>
                <a:moveTo>
                  <a:pt x="109" y="100"/>
                </a:moveTo>
                <a:cubicBezTo>
                  <a:pt x="109" y="106"/>
                  <a:pt x="109" y="106"/>
                  <a:pt x="109" y="106"/>
                </a:cubicBezTo>
                <a:cubicBezTo>
                  <a:pt x="109" y="107"/>
                  <a:pt x="108" y="108"/>
                  <a:pt x="108" y="108"/>
                </a:cubicBezTo>
                <a:cubicBezTo>
                  <a:pt x="107" y="109"/>
                  <a:pt x="106" y="109"/>
                  <a:pt x="105" y="109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99" y="109"/>
                  <a:pt x="98" y="109"/>
                  <a:pt x="97" y="108"/>
                </a:cubicBezTo>
                <a:cubicBezTo>
                  <a:pt x="97" y="108"/>
                  <a:pt x="96" y="107"/>
                  <a:pt x="96" y="106"/>
                </a:cubicBezTo>
                <a:cubicBezTo>
                  <a:pt x="96" y="100"/>
                  <a:pt x="96" y="100"/>
                  <a:pt x="96" y="100"/>
                </a:cubicBezTo>
                <a:cubicBezTo>
                  <a:pt x="96" y="99"/>
                  <a:pt x="97" y="99"/>
                  <a:pt x="97" y="98"/>
                </a:cubicBezTo>
                <a:cubicBezTo>
                  <a:pt x="98" y="97"/>
                  <a:pt x="99" y="97"/>
                  <a:pt x="99" y="97"/>
                </a:cubicBezTo>
                <a:cubicBezTo>
                  <a:pt x="105" y="97"/>
                  <a:pt x="105" y="97"/>
                  <a:pt x="105" y="97"/>
                </a:cubicBezTo>
                <a:cubicBezTo>
                  <a:pt x="106" y="97"/>
                  <a:pt x="107" y="97"/>
                  <a:pt x="108" y="98"/>
                </a:cubicBezTo>
                <a:cubicBezTo>
                  <a:pt x="108" y="99"/>
                  <a:pt x="109" y="99"/>
                  <a:pt x="109" y="100"/>
                </a:cubicBezTo>
                <a:close/>
                <a:moveTo>
                  <a:pt x="109" y="124"/>
                </a:moveTo>
                <a:cubicBezTo>
                  <a:pt x="109" y="130"/>
                  <a:pt x="109" y="130"/>
                  <a:pt x="109" y="130"/>
                </a:cubicBezTo>
                <a:cubicBezTo>
                  <a:pt x="109" y="131"/>
                  <a:pt x="108" y="132"/>
                  <a:pt x="108" y="132"/>
                </a:cubicBezTo>
                <a:cubicBezTo>
                  <a:pt x="107" y="133"/>
                  <a:pt x="106" y="133"/>
                  <a:pt x="105" y="133"/>
                </a:cubicBezTo>
                <a:cubicBezTo>
                  <a:pt x="99" y="133"/>
                  <a:pt x="99" y="133"/>
                  <a:pt x="99" y="133"/>
                </a:cubicBezTo>
                <a:cubicBezTo>
                  <a:pt x="99" y="133"/>
                  <a:pt x="98" y="133"/>
                  <a:pt x="97" y="132"/>
                </a:cubicBezTo>
                <a:cubicBezTo>
                  <a:pt x="97" y="132"/>
                  <a:pt x="96" y="131"/>
                  <a:pt x="96" y="130"/>
                </a:cubicBezTo>
                <a:cubicBezTo>
                  <a:pt x="96" y="124"/>
                  <a:pt x="96" y="124"/>
                  <a:pt x="96" y="124"/>
                </a:cubicBezTo>
                <a:cubicBezTo>
                  <a:pt x="96" y="123"/>
                  <a:pt x="97" y="123"/>
                  <a:pt x="97" y="122"/>
                </a:cubicBezTo>
                <a:cubicBezTo>
                  <a:pt x="98" y="122"/>
                  <a:pt x="99" y="121"/>
                  <a:pt x="99" y="121"/>
                </a:cubicBezTo>
                <a:cubicBezTo>
                  <a:pt x="105" y="121"/>
                  <a:pt x="105" y="121"/>
                  <a:pt x="105" y="121"/>
                </a:cubicBezTo>
                <a:cubicBezTo>
                  <a:pt x="106" y="121"/>
                  <a:pt x="107" y="122"/>
                  <a:pt x="108" y="122"/>
                </a:cubicBezTo>
                <a:cubicBezTo>
                  <a:pt x="108" y="123"/>
                  <a:pt x="109" y="123"/>
                  <a:pt x="109" y="12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" name="Freeform 226"/>
          <p:cNvSpPr>
            <a:spLocks noEditPoints="1"/>
          </p:cNvSpPr>
          <p:nvPr/>
        </p:nvSpPr>
        <p:spPr bwMode="auto">
          <a:xfrm>
            <a:off x="6059915" y="3104357"/>
            <a:ext cx="182673" cy="151447"/>
          </a:xfrm>
          <a:custGeom>
            <a:avLst/>
            <a:gdLst>
              <a:gd name="T0" fmla="*/ 176 w 176"/>
              <a:gd name="T1" fmla="*/ 115 h 146"/>
              <a:gd name="T2" fmla="*/ 170 w 176"/>
              <a:gd name="T3" fmla="*/ 121 h 146"/>
              <a:gd name="T4" fmla="*/ 145 w 176"/>
              <a:gd name="T5" fmla="*/ 138 h 146"/>
              <a:gd name="T6" fmla="*/ 110 w 176"/>
              <a:gd name="T7" fmla="*/ 138 h 146"/>
              <a:gd name="T8" fmla="*/ 67 w 176"/>
              <a:gd name="T9" fmla="*/ 121 h 146"/>
              <a:gd name="T10" fmla="*/ 43 w 176"/>
              <a:gd name="T11" fmla="*/ 146 h 146"/>
              <a:gd name="T12" fmla="*/ 19 w 176"/>
              <a:gd name="T13" fmla="*/ 121 h 146"/>
              <a:gd name="T14" fmla="*/ 2 w 176"/>
              <a:gd name="T15" fmla="*/ 120 h 146"/>
              <a:gd name="T16" fmla="*/ 2 w 176"/>
              <a:gd name="T17" fmla="*/ 111 h 146"/>
              <a:gd name="T18" fmla="*/ 7 w 176"/>
              <a:gd name="T19" fmla="*/ 70 h 146"/>
              <a:gd name="T20" fmla="*/ 11 w 176"/>
              <a:gd name="T21" fmla="*/ 60 h 146"/>
              <a:gd name="T22" fmla="*/ 34 w 176"/>
              <a:gd name="T23" fmla="*/ 38 h 146"/>
              <a:gd name="T24" fmla="*/ 55 w 176"/>
              <a:gd name="T25" fmla="*/ 37 h 146"/>
              <a:gd name="T26" fmla="*/ 57 w 176"/>
              <a:gd name="T27" fmla="*/ 2 h 146"/>
              <a:gd name="T28" fmla="*/ 170 w 176"/>
              <a:gd name="T29" fmla="*/ 0 h 146"/>
              <a:gd name="T30" fmla="*/ 176 w 176"/>
              <a:gd name="T31" fmla="*/ 6 h 146"/>
              <a:gd name="T32" fmla="*/ 55 w 176"/>
              <a:gd name="T33" fmla="*/ 73 h 146"/>
              <a:gd name="T34" fmla="*/ 40 w 176"/>
              <a:gd name="T35" fmla="*/ 49 h 146"/>
              <a:gd name="T36" fmla="*/ 19 w 176"/>
              <a:gd name="T37" fmla="*/ 68 h 146"/>
              <a:gd name="T38" fmla="*/ 19 w 176"/>
              <a:gd name="T39" fmla="*/ 73 h 146"/>
              <a:gd name="T40" fmla="*/ 55 w 176"/>
              <a:gd name="T41" fmla="*/ 121 h 146"/>
              <a:gd name="T42" fmla="*/ 43 w 176"/>
              <a:gd name="T43" fmla="*/ 109 h 146"/>
              <a:gd name="T44" fmla="*/ 31 w 176"/>
              <a:gd name="T45" fmla="*/ 121 h 146"/>
              <a:gd name="T46" fmla="*/ 43 w 176"/>
              <a:gd name="T47" fmla="*/ 133 h 146"/>
              <a:gd name="T48" fmla="*/ 152 w 176"/>
              <a:gd name="T49" fmla="*/ 58 h 146"/>
              <a:gd name="T50" fmla="*/ 151 w 176"/>
              <a:gd name="T51" fmla="*/ 37 h 146"/>
              <a:gd name="T52" fmla="*/ 128 w 176"/>
              <a:gd name="T53" fmla="*/ 37 h 146"/>
              <a:gd name="T54" fmla="*/ 127 w 176"/>
              <a:gd name="T55" fmla="*/ 13 h 146"/>
              <a:gd name="T56" fmla="*/ 106 w 176"/>
              <a:gd name="T57" fmla="*/ 12 h 146"/>
              <a:gd name="T58" fmla="*/ 103 w 176"/>
              <a:gd name="T59" fmla="*/ 15 h 146"/>
              <a:gd name="T60" fmla="*/ 82 w 176"/>
              <a:gd name="T61" fmla="*/ 37 h 146"/>
              <a:gd name="T62" fmla="*/ 79 w 176"/>
              <a:gd name="T63" fmla="*/ 40 h 146"/>
              <a:gd name="T64" fmla="*/ 80 w 176"/>
              <a:gd name="T65" fmla="*/ 60 h 146"/>
              <a:gd name="T66" fmla="*/ 103 w 176"/>
              <a:gd name="T67" fmla="*/ 61 h 146"/>
              <a:gd name="T68" fmla="*/ 104 w 176"/>
              <a:gd name="T69" fmla="*/ 84 h 146"/>
              <a:gd name="T70" fmla="*/ 125 w 176"/>
              <a:gd name="T71" fmla="*/ 85 h 146"/>
              <a:gd name="T72" fmla="*/ 128 w 176"/>
              <a:gd name="T73" fmla="*/ 82 h 146"/>
              <a:gd name="T74" fmla="*/ 149 w 176"/>
              <a:gd name="T75" fmla="*/ 61 h 146"/>
              <a:gd name="T76" fmla="*/ 152 w 176"/>
              <a:gd name="T77" fmla="*/ 58 h 146"/>
              <a:gd name="T78" fmla="*/ 140 w 176"/>
              <a:gd name="T79" fmla="*/ 121 h 146"/>
              <a:gd name="T80" fmla="*/ 128 w 176"/>
              <a:gd name="T81" fmla="*/ 109 h 146"/>
              <a:gd name="T82" fmla="*/ 115 w 176"/>
              <a:gd name="T83" fmla="*/ 121 h 146"/>
              <a:gd name="T84" fmla="*/ 128 w 176"/>
              <a:gd name="T85" fmla="*/ 13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76" h="146">
                <a:moveTo>
                  <a:pt x="176" y="6"/>
                </a:moveTo>
                <a:cubicBezTo>
                  <a:pt x="176" y="115"/>
                  <a:pt x="176" y="115"/>
                  <a:pt x="176" y="115"/>
                </a:cubicBezTo>
                <a:cubicBezTo>
                  <a:pt x="176" y="117"/>
                  <a:pt x="175" y="118"/>
                  <a:pt x="174" y="120"/>
                </a:cubicBezTo>
                <a:cubicBezTo>
                  <a:pt x="173" y="121"/>
                  <a:pt x="172" y="121"/>
                  <a:pt x="170" y="121"/>
                </a:cubicBezTo>
                <a:cubicBezTo>
                  <a:pt x="152" y="121"/>
                  <a:pt x="152" y="121"/>
                  <a:pt x="152" y="121"/>
                </a:cubicBezTo>
                <a:cubicBezTo>
                  <a:pt x="152" y="128"/>
                  <a:pt x="149" y="134"/>
                  <a:pt x="145" y="138"/>
                </a:cubicBezTo>
                <a:cubicBezTo>
                  <a:pt x="140" y="143"/>
                  <a:pt x="134" y="146"/>
                  <a:pt x="128" y="146"/>
                </a:cubicBezTo>
                <a:cubicBezTo>
                  <a:pt x="121" y="146"/>
                  <a:pt x="115" y="143"/>
                  <a:pt x="110" y="138"/>
                </a:cubicBezTo>
                <a:cubicBezTo>
                  <a:pt x="106" y="134"/>
                  <a:pt x="103" y="128"/>
                  <a:pt x="103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8"/>
                  <a:pt x="65" y="134"/>
                  <a:pt x="60" y="138"/>
                </a:cubicBezTo>
                <a:cubicBezTo>
                  <a:pt x="55" y="143"/>
                  <a:pt x="50" y="146"/>
                  <a:pt x="43" y="146"/>
                </a:cubicBezTo>
                <a:cubicBezTo>
                  <a:pt x="36" y="146"/>
                  <a:pt x="30" y="143"/>
                  <a:pt x="26" y="138"/>
                </a:cubicBezTo>
                <a:cubicBezTo>
                  <a:pt x="21" y="134"/>
                  <a:pt x="19" y="128"/>
                  <a:pt x="19" y="121"/>
                </a:cubicBezTo>
                <a:cubicBezTo>
                  <a:pt x="7" y="121"/>
                  <a:pt x="7" y="121"/>
                  <a:pt x="7" y="121"/>
                </a:cubicBezTo>
                <a:cubicBezTo>
                  <a:pt x="5" y="121"/>
                  <a:pt x="3" y="121"/>
                  <a:pt x="2" y="120"/>
                </a:cubicBezTo>
                <a:cubicBezTo>
                  <a:pt x="1" y="118"/>
                  <a:pt x="0" y="117"/>
                  <a:pt x="0" y="115"/>
                </a:cubicBezTo>
                <a:cubicBezTo>
                  <a:pt x="0" y="114"/>
                  <a:pt x="1" y="112"/>
                  <a:pt x="2" y="111"/>
                </a:cubicBezTo>
                <a:cubicBezTo>
                  <a:pt x="3" y="110"/>
                  <a:pt x="5" y="109"/>
                  <a:pt x="7" y="109"/>
                </a:cubicBezTo>
                <a:cubicBezTo>
                  <a:pt x="7" y="70"/>
                  <a:pt x="7" y="70"/>
                  <a:pt x="7" y="70"/>
                </a:cubicBezTo>
                <a:cubicBezTo>
                  <a:pt x="7" y="68"/>
                  <a:pt x="7" y="66"/>
                  <a:pt x="8" y="64"/>
                </a:cubicBezTo>
                <a:cubicBezTo>
                  <a:pt x="9" y="62"/>
                  <a:pt x="10" y="61"/>
                  <a:pt x="11" y="60"/>
                </a:cubicBezTo>
                <a:cubicBezTo>
                  <a:pt x="30" y="41"/>
                  <a:pt x="30" y="41"/>
                  <a:pt x="30" y="41"/>
                </a:cubicBezTo>
                <a:cubicBezTo>
                  <a:pt x="31" y="40"/>
                  <a:pt x="32" y="39"/>
                  <a:pt x="34" y="38"/>
                </a:cubicBezTo>
                <a:cubicBezTo>
                  <a:pt x="36" y="37"/>
                  <a:pt x="38" y="37"/>
                  <a:pt x="40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6"/>
                  <a:pt x="55" y="6"/>
                  <a:pt x="55" y="6"/>
                </a:cubicBezTo>
                <a:cubicBezTo>
                  <a:pt x="55" y="5"/>
                  <a:pt x="56" y="3"/>
                  <a:pt x="57" y="2"/>
                </a:cubicBezTo>
                <a:cubicBezTo>
                  <a:pt x="58" y="1"/>
                  <a:pt x="59" y="0"/>
                  <a:pt x="61" y="0"/>
                </a:cubicBezTo>
                <a:cubicBezTo>
                  <a:pt x="170" y="0"/>
                  <a:pt x="170" y="0"/>
                  <a:pt x="170" y="0"/>
                </a:cubicBezTo>
                <a:cubicBezTo>
                  <a:pt x="172" y="0"/>
                  <a:pt x="173" y="1"/>
                  <a:pt x="174" y="2"/>
                </a:cubicBezTo>
                <a:cubicBezTo>
                  <a:pt x="175" y="3"/>
                  <a:pt x="176" y="5"/>
                  <a:pt x="176" y="6"/>
                </a:cubicBezTo>
                <a:close/>
                <a:moveTo>
                  <a:pt x="19" y="73"/>
                </a:moveTo>
                <a:cubicBezTo>
                  <a:pt x="55" y="73"/>
                  <a:pt x="55" y="73"/>
                  <a:pt x="55" y="73"/>
                </a:cubicBezTo>
                <a:cubicBezTo>
                  <a:pt x="55" y="49"/>
                  <a:pt x="55" y="49"/>
                  <a:pt x="55" y="49"/>
                </a:cubicBezTo>
                <a:cubicBezTo>
                  <a:pt x="40" y="49"/>
                  <a:pt x="40" y="49"/>
                  <a:pt x="40" y="49"/>
                </a:cubicBezTo>
                <a:cubicBezTo>
                  <a:pt x="39" y="49"/>
                  <a:pt x="38" y="49"/>
                  <a:pt x="38" y="50"/>
                </a:cubicBezTo>
                <a:cubicBezTo>
                  <a:pt x="19" y="68"/>
                  <a:pt x="19" y="68"/>
                  <a:pt x="19" y="68"/>
                </a:cubicBezTo>
                <a:cubicBezTo>
                  <a:pt x="19" y="69"/>
                  <a:pt x="19" y="69"/>
                  <a:pt x="19" y="70"/>
                </a:cubicBezTo>
                <a:lnTo>
                  <a:pt x="19" y="73"/>
                </a:lnTo>
                <a:close/>
                <a:moveTo>
                  <a:pt x="51" y="130"/>
                </a:moveTo>
                <a:cubicBezTo>
                  <a:pt x="54" y="128"/>
                  <a:pt x="55" y="125"/>
                  <a:pt x="55" y="121"/>
                </a:cubicBezTo>
                <a:cubicBezTo>
                  <a:pt x="55" y="118"/>
                  <a:pt x="54" y="115"/>
                  <a:pt x="51" y="113"/>
                </a:cubicBezTo>
                <a:cubicBezTo>
                  <a:pt x="49" y="110"/>
                  <a:pt x="46" y="109"/>
                  <a:pt x="43" y="109"/>
                </a:cubicBezTo>
                <a:cubicBezTo>
                  <a:pt x="40" y="109"/>
                  <a:pt x="37" y="110"/>
                  <a:pt x="34" y="113"/>
                </a:cubicBezTo>
                <a:cubicBezTo>
                  <a:pt x="32" y="115"/>
                  <a:pt x="31" y="118"/>
                  <a:pt x="31" y="121"/>
                </a:cubicBezTo>
                <a:cubicBezTo>
                  <a:pt x="31" y="125"/>
                  <a:pt x="32" y="128"/>
                  <a:pt x="34" y="130"/>
                </a:cubicBezTo>
                <a:cubicBezTo>
                  <a:pt x="37" y="132"/>
                  <a:pt x="40" y="133"/>
                  <a:pt x="43" y="133"/>
                </a:cubicBezTo>
                <a:cubicBezTo>
                  <a:pt x="46" y="133"/>
                  <a:pt x="49" y="132"/>
                  <a:pt x="51" y="130"/>
                </a:cubicBezTo>
                <a:close/>
                <a:moveTo>
                  <a:pt x="152" y="58"/>
                </a:moveTo>
                <a:cubicBezTo>
                  <a:pt x="152" y="40"/>
                  <a:pt x="152" y="40"/>
                  <a:pt x="152" y="40"/>
                </a:cubicBezTo>
                <a:cubicBezTo>
                  <a:pt x="152" y="39"/>
                  <a:pt x="151" y="38"/>
                  <a:pt x="151" y="37"/>
                </a:cubicBezTo>
                <a:cubicBezTo>
                  <a:pt x="150" y="37"/>
                  <a:pt x="150" y="37"/>
                  <a:pt x="149" y="37"/>
                </a:cubicBezTo>
                <a:cubicBezTo>
                  <a:pt x="128" y="37"/>
                  <a:pt x="128" y="37"/>
                  <a:pt x="128" y="37"/>
                </a:cubicBezTo>
                <a:cubicBezTo>
                  <a:pt x="128" y="15"/>
                  <a:pt x="128" y="15"/>
                  <a:pt x="128" y="15"/>
                </a:cubicBezTo>
                <a:cubicBezTo>
                  <a:pt x="128" y="15"/>
                  <a:pt x="127" y="14"/>
                  <a:pt x="127" y="13"/>
                </a:cubicBezTo>
                <a:cubicBezTo>
                  <a:pt x="126" y="13"/>
                  <a:pt x="125" y="12"/>
                  <a:pt x="125" y="12"/>
                </a:cubicBezTo>
                <a:cubicBezTo>
                  <a:pt x="106" y="12"/>
                  <a:pt x="106" y="12"/>
                  <a:pt x="106" y="12"/>
                </a:cubicBezTo>
                <a:cubicBezTo>
                  <a:pt x="106" y="12"/>
                  <a:pt x="105" y="13"/>
                  <a:pt x="104" y="13"/>
                </a:cubicBezTo>
                <a:cubicBezTo>
                  <a:pt x="104" y="14"/>
                  <a:pt x="103" y="15"/>
                  <a:pt x="103" y="15"/>
                </a:cubicBezTo>
                <a:cubicBezTo>
                  <a:pt x="103" y="37"/>
                  <a:pt x="103" y="37"/>
                  <a:pt x="103" y="37"/>
                </a:cubicBezTo>
                <a:cubicBezTo>
                  <a:pt x="82" y="37"/>
                  <a:pt x="82" y="37"/>
                  <a:pt x="82" y="37"/>
                </a:cubicBezTo>
                <a:cubicBezTo>
                  <a:pt x="81" y="37"/>
                  <a:pt x="81" y="37"/>
                  <a:pt x="80" y="37"/>
                </a:cubicBezTo>
                <a:cubicBezTo>
                  <a:pt x="79" y="38"/>
                  <a:pt x="79" y="39"/>
                  <a:pt x="79" y="40"/>
                </a:cubicBezTo>
                <a:cubicBezTo>
                  <a:pt x="79" y="58"/>
                  <a:pt x="79" y="58"/>
                  <a:pt x="79" y="58"/>
                </a:cubicBezTo>
                <a:cubicBezTo>
                  <a:pt x="79" y="59"/>
                  <a:pt x="79" y="59"/>
                  <a:pt x="80" y="60"/>
                </a:cubicBezTo>
                <a:cubicBezTo>
                  <a:pt x="81" y="61"/>
                  <a:pt x="81" y="61"/>
                  <a:pt x="82" y="61"/>
                </a:cubicBezTo>
                <a:cubicBezTo>
                  <a:pt x="103" y="61"/>
                  <a:pt x="103" y="61"/>
                  <a:pt x="103" y="61"/>
                </a:cubicBezTo>
                <a:cubicBezTo>
                  <a:pt x="103" y="82"/>
                  <a:pt x="103" y="82"/>
                  <a:pt x="103" y="82"/>
                </a:cubicBezTo>
                <a:cubicBezTo>
                  <a:pt x="103" y="83"/>
                  <a:pt x="104" y="84"/>
                  <a:pt x="104" y="84"/>
                </a:cubicBezTo>
                <a:cubicBezTo>
                  <a:pt x="105" y="85"/>
                  <a:pt x="106" y="85"/>
                  <a:pt x="106" y="85"/>
                </a:cubicBezTo>
                <a:cubicBezTo>
                  <a:pt x="125" y="85"/>
                  <a:pt x="125" y="85"/>
                  <a:pt x="125" y="85"/>
                </a:cubicBezTo>
                <a:cubicBezTo>
                  <a:pt x="125" y="85"/>
                  <a:pt x="126" y="85"/>
                  <a:pt x="127" y="84"/>
                </a:cubicBezTo>
                <a:cubicBezTo>
                  <a:pt x="127" y="84"/>
                  <a:pt x="128" y="83"/>
                  <a:pt x="128" y="82"/>
                </a:cubicBezTo>
                <a:cubicBezTo>
                  <a:pt x="128" y="61"/>
                  <a:pt x="128" y="61"/>
                  <a:pt x="128" y="61"/>
                </a:cubicBezTo>
                <a:cubicBezTo>
                  <a:pt x="149" y="61"/>
                  <a:pt x="149" y="61"/>
                  <a:pt x="149" y="61"/>
                </a:cubicBezTo>
                <a:cubicBezTo>
                  <a:pt x="150" y="61"/>
                  <a:pt x="150" y="61"/>
                  <a:pt x="151" y="60"/>
                </a:cubicBezTo>
                <a:cubicBezTo>
                  <a:pt x="151" y="59"/>
                  <a:pt x="152" y="59"/>
                  <a:pt x="152" y="58"/>
                </a:cubicBezTo>
                <a:close/>
                <a:moveTo>
                  <a:pt x="136" y="130"/>
                </a:moveTo>
                <a:cubicBezTo>
                  <a:pt x="138" y="128"/>
                  <a:pt x="140" y="125"/>
                  <a:pt x="140" y="121"/>
                </a:cubicBezTo>
                <a:cubicBezTo>
                  <a:pt x="140" y="118"/>
                  <a:pt x="138" y="115"/>
                  <a:pt x="136" y="113"/>
                </a:cubicBezTo>
                <a:cubicBezTo>
                  <a:pt x="134" y="110"/>
                  <a:pt x="131" y="109"/>
                  <a:pt x="128" y="109"/>
                </a:cubicBezTo>
                <a:cubicBezTo>
                  <a:pt x="124" y="109"/>
                  <a:pt x="121" y="110"/>
                  <a:pt x="119" y="113"/>
                </a:cubicBezTo>
                <a:cubicBezTo>
                  <a:pt x="117" y="115"/>
                  <a:pt x="115" y="118"/>
                  <a:pt x="115" y="121"/>
                </a:cubicBezTo>
                <a:cubicBezTo>
                  <a:pt x="115" y="125"/>
                  <a:pt x="117" y="128"/>
                  <a:pt x="119" y="130"/>
                </a:cubicBezTo>
                <a:cubicBezTo>
                  <a:pt x="121" y="132"/>
                  <a:pt x="124" y="133"/>
                  <a:pt x="128" y="133"/>
                </a:cubicBezTo>
                <a:cubicBezTo>
                  <a:pt x="131" y="133"/>
                  <a:pt x="134" y="132"/>
                  <a:pt x="136" y="13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6" name="Freeform 227"/>
          <p:cNvSpPr>
            <a:spLocks noEditPoints="1"/>
          </p:cNvSpPr>
          <p:nvPr/>
        </p:nvSpPr>
        <p:spPr bwMode="auto">
          <a:xfrm>
            <a:off x="6289425" y="3104357"/>
            <a:ext cx="174866" cy="151447"/>
          </a:xfrm>
          <a:custGeom>
            <a:avLst/>
            <a:gdLst>
              <a:gd name="T0" fmla="*/ 24 w 169"/>
              <a:gd name="T1" fmla="*/ 146 h 146"/>
              <a:gd name="T2" fmla="*/ 6 w 169"/>
              <a:gd name="T3" fmla="*/ 139 h 146"/>
              <a:gd name="T4" fmla="*/ 0 w 169"/>
              <a:gd name="T5" fmla="*/ 46 h 146"/>
              <a:gd name="T6" fmla="*/ 21 w 169"/>
              <a:gd name="T7" fmla="*/ 25 h 146"/>
              <a:gd name="T8" fmla="*/ 136 w 169"/>
              <a:gd name="T9" fmla="*/ 25 h 146"/>
              <a:gd name="T10" fmla="*/ 33 w 169"/>
              <a:gd name="T11" fmla="*/ 146 h 146"/>
              <a:gd name="T12" fmla="*/ 48 w 169"/>
              <a:gd name="T13" fmla="*/ 25 h 146"/>
              <a:gd name="T14" fmla="*/ 51 w 169"/>
              <a:gd name="T15" fmla="*/ 3 h 146"/>
              <a:gd name="T16" fmla="*/ 112 w 169"/>
              <a:gd name="T17" fmla="*/ 0 h 146"/>
              <a:gd name="T18" fmla="*/ 121 w 169"/>
              <a:gd name="T19" fmla="*/ 9 h 146"/>
              <a:gd name="T20" fmla="*/ 136 w 169"/>
              <a:gd name="T21" fmla="*/ 25 h 146"/>
              <a:gd name="T22" fmla="*/ 121 w 169"/>
              <a:gd name="T23" fmla="*/ 76 h 146"/>
              <a:gd name="T24" fmla="*/ 118 w 169"/>
              <a:gd name="T25" fmla="*/ 73 h 146"/>
              <a:gd name="T26" fmla="*/ 97 w 169"/>
              <a:gd name="T27" fmla="*/ 52 h 146"/>
              <a:gd name="T28" fmla="*/ 93 w 169"/>
              <a:gd name="T29" fmla="*/ 49 h 146"/>
              <a:gd name="T30" fmla="*/ 73 w 169"/>
              <a:gd name="T31" fmla="*/ 50 h 146"/>
              <a:gd name="T32" fmla="*/ 72 w 169"/>
              <a:gd name="T33" fmla="*/ 73 h 146"/>
              <a:gd name="T34" fmla="*/ 49 w 169"/>
              <a:gd name="T35" fmla="*/ 74 h 146"/>
              <a:gd name="T36" fmla="*/ 48 w 169"/>
              <a:gd name="T37" fmla="*/ 94 h 146"/>
              <a:gd name="T38" fmla="*/ 51 w 169"/>
              <a:gd name="T39" fmla="*/ 97 h 146"/>
              <a:gd name="T40" fmla="*/ 72 w 169"/>
              <a:gd name="T41" fmla="*/ 118 h 146"/>
              <a:gd name="T42" fmla="*/ 75 w 169"/>
              <a:gd name="T43" fmla="*/ 121 h 146"/>
              <a:gd name="T44" fmla="*/ 96 w 169"/>
              <a:gd name="T45" fmla="*/ 120 h 146"/>
              <a:gd name="T46" fmla="*/ 97 w 169"/>
              <a:gd name="T47" fmla="*/ 97 h 146"/>
              <a:gd name="T48" fmla="*/ 120 w 169"/>
              <a:gd name="T49" fmla="*/ 96 h 146"/>
              <a:gd name="T50" fmla="*/ 60 w 169"/>
              <a:gd name="T51" fmla="*/ 25 h 146"/>
              <a:gd name="T52" fmla="*/ 109 w 169"/>
              <a:gd name="T53" fmla="*/ 12 h 146"/>
              <a:gd name="T54" fmla="*/ 60 w 169"/>
              <a:gd name="T55" fmla="*/ 25 h 146"/>
              <a:gd name="T56" fmla="*/ 169 w 169"/>
              <a:gd name="T57" fmla="*/ 124 h 146"/>
              <a:gd name="T58" fmla="*/ 148 w 169"/>
              <a:gd name="T59" fmla="*/ 146 h 146"/>
              <a:gd name="T60" fmla="*/ 145 w 169"/>
              <a:gd name="T61" fmla="*/ 25 h 146"/>
              <a:gd name="T62" fmla="*/ 163 w 169"/>
              <a:gd name="T63" fmla="*/ 3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9" h="146">
                <a:moveTo>
                  <a:pt x="24" y="25"/>
                </a:moveTo>
                <a:cubicBezTo>
                  <a:pt x="24" y="146"/>
                  <a:pt x="24" y="146"/>
                  <a:pt x="24" y="146"/>
                </a:cubicBezTo>
                <a:cubicBezTo>
                  <a:pt x="21" y="146"/>
                  <a:pt x="21" y="146"/>
                  <a:pt x="21" y="146"/>
                </a:cubicBezTo>
                <a:cubicBezTo>
                  <a:pt x="15" y="146"/>
                  <a:pt x="10" y="143"/>
                  <a:pt x="6" y="139"/>
                </a:cubicBezTo>
                <a:cubicBezTo>
                  <a:pt x="2" y="135"/>
                  <a:pt x="0" y="130"/>
                  <a:pt x="0" y="124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0"/>
                  <a:pt x="2" y="35"/>
                  <a:pt x="6" y="31"/>
                </a:cubicBezTo>
                <a:cubicBezTo>
                  <a:pt x="10" y="27"/>
                  <a:pt x="15" y="25"/>
                  <a:pt x="21" y="25"/>
                </a:cubicBezTo>
                <a:lnTo>
                  <a:pt x="24" y="25"/>
                </a:lnTo>
                <a:close/>
                <a:moveTo>
                  <a:pt x="136" y="25"/>
                </a:moveTo>
                <a:cubicBezTo>
                  <a:pt x="136" y="146"/>
                  <a:pt x="136" y="146"/>
                  <a:pt x="136" y="146"/>
                </a:cubicBezTo>
                <a:cubicBezTo>
                  <a:pt x="33" y="146"/>
                  <a:pt x="33" y="146"/>
                  <a:pt x="33" y="146"/>
                </a:cubicBezTo>
                <a:cubicBezTo>
                  <a:pt x="33" y="25"/>
                  <a:pt x="33" y="25"/>
                  <a:pt x="33" y="25"/>
                </a:cubicBezTo>
                <a:cubicBezTo>
                  <a:pt x="48" y="25"/>
                  <a:pt x="48" y="25"/>
                  <a:pt x="48" y="25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7"/>
                  <a:pt x="49" y="5"/>
                  <a:pt x="51" y="3"/>
                </a:cubicBezTo>
                <a:cubicBezTo>
                  <a:pt x="53" y="1"/>
                  <a:pt x="55" y="0"/>
                  <a:pt x="57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4" y="0"/>
                  <a:pt x="116" y="1"/>
                  <a:pt x="118" y="3"/>
                </a:cubicBezTo>
                <a:cubicBezTo>
                  <a:pt x="120" y="5"/>
                  <a:pt x="121" y="7"/>
                  <a:pt x="121" y="9"/>
                </a:cubicBezTo>
                <a:cubicBezTo>
                  <a:pt x="121" y="25"/>
                  <a:pt x="121" y="25"/>
                  <a:pt x="121" y="25"/>
                </a:cubicBezTo>
                <a:lnTo>
                  <a:pt x="136" y="25"/>
                </a:lnTo>
                <a:close/>
                <a:moveTo>
                  <a:pt x="121" y="94"/>
                </a:moveTo>
                <a:cubicBezTo>
                  <a:pt x="121" y="76"/>
                  <a:pt x="121" y="76"/>
                  <a:pt x="121" y="76"/>
                </a:cubicBezTo>
                <a:cubicBezTo>
                  <a:pt x="121" y="75"/>
                  <a:pt x="120" y="74"/>
                  <a:pt x="120" y="74"/>
                </a:cubicBezTo>
                <a:cubicBezTo>
                  <a:pt x="119" y="73"/>
                  <a:pt x="119" y="73"/>
                  <a:pt x="118" y="73"/>
                </a:cubicBezTo>
                <a:cubicBezTo>
                  <a:pt x="97" y="73"/>
                  <a:pt x="97" y="73"/>
                  <a:pt x="97" y="73"/>
                </a:cubicBezTo>
                <a:cubicBezTo>
                  <a:pt x="97" y="52"/>
                  <a:pt x="97" y="52"/>
                  <a:pt x="97" y="52"/>
                </a:cubicBezTo>
                <a:cubicBezTo>
                  <a:pt x="97" y="51"/>
                  <a:pt x="96" y="50"/>
                  <a:pt x="96" y="50"/>
                </a:cubicBezTo>
                <a:cubicBezTo>
                  <a:pt x="95" y="49"/>
                  <a:pt x="94" y="49"/>
                  <a:pt x="93" y="49"/>
                </a:cubicBezTo>
                <a:cubicBezTo>
                  <a:pt x="75" y="49"/>
                  <a:pt x="75" y="49"/>
                  <a:pt x="75" y="49"/>
                </a:cubicBezTo>
                <a:cubicBezTo>
                  <a:pt x="74" y="49"/>
                  <a:pt x="74" y="49"/>
                  <a:pt x="73" y="50"/>
                </a:cubicBezTo>
                <a:cubicBezTo>
                  <a:pt x="73" y="50"/>
                  <a:pt x="72" y="51"/>
                  <a:pt x="72" y="52"/>
                </a:cubicBezTo>
                <a:cubicBezTo>
                  <a:pt x="72" y="73"/>
                  <a:pt x="72" y="73"/>
                  <a:pt x="72" y="73"/>
                </a:cubicBezTo>
                <a:cubicBezTo>
                  <a:pt x="51" y="73"/>
                  <a:pt x="51" y="73"/>
                  <a:pt x="51" y="73"/>
                </a:cubicBezTo>
                <a:cubicBezTo>
                  <a:pt x="50" y="73"/>
                  <a:pt x="50" y="73"/>
                  <a:pt x="49" y="74"/>
                </a:cubicBezTo>
                <a:cubicBezTo>
                  <a:pt x="48" y="74"/>
                  <a:pt x="48" y="75"/>
                  <a:pt x="48" y="76"/>
                </a:cubicBezTo>
                <a:cubicBezTo>
                  <a:pt x="48" y="94"/>
                  <a:pt x="48" y="94"/>
                  <a:pt x="48" y="94"/>
                </a:cubicBezTo>
                <a:cubicBezTo>
                  <a:pt x="48" y="95"/>
                  <a:pt x="48" y="96"/>
                  <a:pt x="49" y="96"/>
                </a:cubicBezTo>
                <a:cubicBezTo>
                  <a:pt x="50" y="97"/>
                  <a:pt x="50" y="97"/>
                  <a:pt x="51" y="97"/>
                </a:cubicBezTo>
                <a:cubicBezTo>
                  <a:pt x="72" y="97"/>
                  <a:pt x="72" y="97"/>
                  <a:pt x="72" y="97"/>
                </a:cubicBezTo>
                <a:cubicBezTo>
                  <a:pt x="72" y="118"/>
                  <a:pt x="72" y="118"/>
                  <a:pt x="72" y="118"/>
                </a:cubicBezTo>
                <a:cubicBezTo>
                  <a:pt x="72" y="119"/>
                  <a:pt x="73" y="120"/>
                  <a:pt x="73" y="120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4" y="121"/>
                  <a:pt x="95" y="121"/>
                  <a:pt x="96" y="120"/>
                </a:cubicBezTo>
                <a:cubicBezTo>
                  <a:pt x="96" y="120"/>
                  <a:pt x="97" y="119"/>
                  <a:pt x="97" y="118"/>
                </a:cubicBezTo>
                <a:cubicBezTo>
                  <a:pt x="97" y="97"/>
                  <a:pt x="97" y="97"/>
                  <a:pt x="97" y="97"/>
                </a:cubicBezTo>
                <a:cubicBezTo>
                  <a:pt x="118" y="97"/>
                  <a:pt x="118" y="97"/>
                  <a:pt x="118" y="97"/>
                </a:cubicBezTo>
                <a:cubicBezTo>
                  <a:pt x="119" y="97"/>
                  <a:pt x="119" y="97"/>
                  <a:pt x="120" y="96"/>
                </a:cubicBezTo>
                <a:cubicBezTo>
                  <a:pt x="120" y="96"/>
                  <a:pt x="121" y="95"/>
                  <a:pt x="121" y="94"/>
                </a:cubicBezTo>
                <a:close/>
                <a:moveTo>
                  <a:pt x="60" y="25"/>
                </a:moveTo>
                <a:cubicBezTo>
                  <a:pt x="109" y="25"/>
                  <a:pt x="109" y="25"/>
                  <a:pt x="109" y="25"/>
                </a:cubicBezTo>
                <a:cubicBezTo>
                  <a:pt x="109" y="12"/>
                  <a:pt x="109" y="12"/>
                  <a:pt x="109" y="12"/>
                </a:cubicBezTo>
                <a:cubicBezTo>
                  <a:pt x="60" y="12"/>
                  <a:pt x="60" y="12"/>
                  <a:pt x="60" y="12"/>
                </a:cubicBezTo>
                <a:lnTo>
                  <a:pt x="60" y="25"/>
                </a:lnTo>
                <a:close/>
                <a:moveTo>
                  <a:pt x="169" y="46"/>
                </a:moveTo>
                <a:cubicBezTo>
                  <a:pt x="169" y="124"/>
                  <a:pt x="169" y="124"/>
                  <a:pt x="169" y="124"/>
                </a:cubicBezTo>
                <a:cubicBezTo>
                  <a:pt x="169" y="130"/>
                  <a:pt x="167" y="135"/>
                  <a:pt x="163" y="139"/>
                </a:cubicBezTo>
                <a:cubicBezTo>
                  <a:pt x="159" y="143"/>
                  <a:pt x="154" y="146"/>
                  <a:pt x="148" y="146"/>
                </a:cubicBezTo>
                <a:cubicBezTo>
                  <a:pt x="145" y="146"/>
                  <a:pt x="145" y="146"/>
                  <a:pt x="145" y="146"/>
                </a:cubicBezTo>
                <a:cubicBezTo>
                  <a:pt x="145" y="25"/>
                  <a:pt x="145" y="25"/>
                  <a:pt x="145" y="25"/>
                </a:cubicBezTo>
                <a:cubicBezTo>
                  <a:pt x="148" y="25"/>
                  <a:pt x="148" y="25"/>
                  <a:pt x="148" y="25"/>
                </a:cubicBezTo>
                <a:cubicBezTo>
                  <a:pt x="154" y="25"/>
                  <a:pt x="159" y="27"/>
                  <a:pt x="163" y="31"/>
                </a:cubicBezTo>
                <a:cubicBezTo>
                  <a:pt x="167" y="35"/>
                  <a:pt x="169" y="40"/>
                  <a:pt x="169" y="4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7" name="Freeform 228"/>
          <p:cNvSpPr>
            <a:spLocks/>
          </p:cNvSpPr>
          <p:nvPr/>
        </p:nvSpPr>
        <p:spPr bwMode="auto">
          <a:xfrm>
            <a:off x="6511132" y="3130899"/>
            <a:ext cx="187357" cy="112414"/>
          </a:xfrm>
          <a:custGeom>
            <a:avLst/>
            <a:gdLst>
              <a:gd name="T0" fmla="*/ 154 w 181"/>
              <a:gd name="T1" fmla="*/ 63 h 108"/>
              <a:gd name="T2" fmla="*/ 121 w 181"/>
              <a:gd name="T3" fmla="*/ 66 h 108"/>
              <a:gd name="T4" fmla="*/ 100 w 181"/>
              <a:gd name="T5" fmla="*/ 72 h 108"/>
              <a:gd name="T6" fmla="*/ 94 w 181"/>
              <a:gd name="T7" fmla="*/ 72 h 108"/>
              <a:gd name="T8" fmla="*/ 66 w 181"/>
              <a:gd name="T9" fmla="*/ 105 h 108"/>
              <a:gd name="T10" fmla="*/ 72 w 181"/>
              <a:gd name="T11" fmla="*/ 105 h 108"/>
              <a:gd name="T12" fmla="*/ 77 w 181"/>
              <a:gd name="T13" fmla="*/ 106 h 108"/>
              <a:gd name="T14" fmla="*/ 79 w 181"/>
              <a:gd name="T15" fmla="*/ 107 h 108"/>
              <a:gd name="T16" fmla="*/ 77 w 181"/>
              <a:gd name="T17" fmla="*/ 108 h 108"/>
              <a:gd name="T18" fmla="*/ 72 w 181"/>
              <a:gd name="T19" fmla="*/ 108 h 108"/>
              <a:gd name="T20" fmla="*/ 63 w 181"/>
              <a:gd name="T21" fmla="*/ 108 h 108"/>
              <a:gd name="T22" fmla="*/ 48 w 181"/>
              <a:gd name="T23" fmla="*/ 108 h 108"/>
              <a:gd name="T24" fmla="*/ 42 w 181"/>
              <a:gd name="T25" fmla="*/ 108 h 108"/>
              <a:gd name="T26" fmla="*/ 42 w 181"/>
              <a:gd name="T27" fmla="*/ 105 h 108"/>
              <a:gd name="T28" fmla="*/ 48 w 181"/>
              <a:gd name="T29" fmla="*/ 105 h 108"/>
              <a:gd name="T30" fmla="*/ 48 w 181"/>
              <a:gd name="T31" fmla="*/ 66 h 108"/>
              <a:gd name="T32" fmla="*/ 33 w 181"/>
              <a:gd name="T33" fmla="*/ 66 h 108"/>
              <a:gd name="T34" fmla="*/ 15 w 181"/>
              <a:gd name="T35" fmla="*/ 87 h 108"/>
              <a:gd name="T36" fmla="*/ 6 w 181"/>
              <a:gd name="T37" fmla="*/ 87 h 108"/>
              <a:gd name="T38" fmla="*/ 3 w 181"/>
              <a:gd name="T39" fmla="*/ 84 h 108"/>
              <a:gd name="T40" fmla="*/ 3 w 181"/>
              <a:gd name="T41" fmla="*/ 66 h 108"/>
              <a:gd name="T42" fmla="*/ 6 w 181"/>
              <a:gd name="T43" fmla="*/ 66 h 108"/>
              <a:gd name="T44" fmla="*/ 6 w 181"/>
              <a:gd name="T45" fmla="*/ 63 h 108"/>
              <a:gd name="T46" fmla="*/ 18 w 181"/>
              <a:gd name="T47" fmla="*/ 63 h 108"/>
              <a:gd name="T48" fmla="*/ 18 w 181"/>
              <a:gd name="T49" fmla="*/ 62 h 108"/>
              <a:gd name="T50" fmla="*/ 0 w 181"/>
              <a:gd name="T51" fmla="*/ 60 h 108"/>
              <a:gd name="T52" fmla="*/ 0 w 181"/>
              <a:gd name="T53" fmla="*/ 48 h 108"/>
              <a:gd name="T54" fmla="*/ 18 w 181"/>
              <a:gd name="T55" fmla="*/ 46 h 108"/>
              <a:gd name="T56" fmla="*/ 18 w 181"/>
              <a:gd name="T57" fmla="*/ 45 h 108"/>
              <a:gd name="T58" fmla="*/ 6 w 181"/>
              <a:gd name="T59" fmla="*/ 45 h 108"/>
              <a:gd name="T60" fmla="*/ 6 w 181"/>
              <a:gd name="T61" fmla="*/ 42 h 108"/>
              <a:gd name="T62" fmla="*/ 3 w 181"/>
              <a:gd name="T63" fmla="*/ 42 h 108"/>
              <a:gd name="T64" fmla="*/ 3 w 181"/>
              <a:gd name="T65" fmla="*/ 24 h 108"/>
              <a:gd name="T66" fmla="*/ 6 w 181"/>
              <a:gd name="T67" fmla="*/ 21 h 108"/>
              <a:gd name="T68" fmla="*/ 15 w 181"/>
              <a:gd name="T69" fmla="*/ 21 h 108"/>
              <a:gd name="T70" fmla="*/ 33 w 181"/>
              <a:gd name="T71" fmla="*/ 42 h 108"/>
              <a:gd name="T72" fmla="*/ 48 w 181"/>
              <a:gd name="T73" fmla="*/ 42 h 108"/>
              <a:gd name="T74" fmla="*/ 48 w 181"/>
              <a:gd name="T75" fmla="*/ 3 h 108"/>
              <a:gd name="T76" fmla="*/ 42 w 181"/>
              <a:gd name="T77" fmla="*/ 3 h 108"/>
              <a:gd name="T78" fmla="*/ 42 w 181"/>
              <a:gd name="T79" fmla="*/ 0 h 108"/>
              <a:gd name="T80" fmla="*/ 48 w 181"/>
              <a:gd name="T81" fmla="*/ 0 h 108"/>
              <a:gd name="T82" fmla="*/ 63 w 181"/>
              <a:gd name="T83" fmla="*/ 0 h 108"/>
              <a:gd name="T84" fmla="*/ 72 w 181"/>
              <a:gd name="T85" fmla="*/ 0 h 108"/>
              <a:gd name="T86" fmla="*/ 77 w 181"/>
              <a:gd name="T87" fmla="*/ 0 h 108"/>
              <a:gd name="T88" fmla="*/ 79 w 181"/>
              <a:gd name="T89" fmla="*/ 1 h 108"/>
              <a:gd name="T90" fmla="*/ 77 w 181"/>
              <a:gd name="T91" fmla="*/ 2 h 108"/>
              <a:gd name="T92" fmla="*/ 72 w 181"/>
              <a:gd name="T93" fmla="*/ 3 h 108"/>
              <a:gd name="T94" fmla="*/ 66 w 181"/>
              <a:gd name="T95" fmla="*/ 3 h 108"/>
              <a:gd name="T96" fmla="*/ 94 w 181"/>
              <a:gd name="T97" fmla="*/ 36 h 108"/>
              <a:gd name="T98" fmla="*/ 100 w 181"/>
              <a:gd name="T99" fmla="*/ 36 h 108"/>
              <a:gd name="T100" fmla="*/ 121 w 181"/>
              <a:gd name="T101" fmla="*/ 42 h 108"/>
              <a:gd name="T102" fmla="*/ 154 w 181"/>
              <a:gd name="T103" fmla="*/ 45 h 108"/>
              <a:gd name="T104" fmla="*/ 181 w 181"/>
              <a:gd name="T105" fmla="*/ 54 h 108"/>
              <a:gd name="T106" fmla="*/ 181 w 181"/>
              <a:gd name="T107" fmla="*/ 54 h 108"/>
              <a:gd name="T108" fmla="*/ 154 w 181"/>
              <a:gd name="T109" fmla="*/ 63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81" h="108">
                <a:moveTo>
                  <a:pt x="154" y="63"/>
                </a:moveTo>
                <a:cubicBezTo>
                  <a:pt x="121" y="66"/>
                  <a:pt x="121" y="66"/>
                  <a:pt x="121" y="66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94" y="72"/>
                  <a:pt x="94" y="72"/>
                  <a:pt x="94" y="72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72" y="105"/>
                  <a:pt x="72" y="105"/>
                  <a:pt x="72" y="105"/>
                </a:cubicBezTo>
                <a:cubicBezTo>
                  <a:pt x="74" y="105"/>
                  <a:pt x="76" y="106"/>
                  <a:pt x="77" y="106"/>
                </a:cubicBezTo>
                <a:cubicBezTo>
                  <a:pt x="78" y="106"/>
                  <a:pt x="79" y="106"/>
                  <a:pt x="79" y="107"/>
                </a:cubicBezTo>
                <a:cubicBezTo>
                  <a:pt x="79" y="107"/>
                  <a:pt x="78" y="108"/>
                  <a:pt x="77" y="108"/>
                </a:cubicBezTo>
                <a:cubicBezTo>
                  <a:pt x="76" y="108"/>
                  <a:pt x="74" y="108"/>
                  <a:pt x="72" y="108"/>
                </a:cubicBezTo>
                <a:cubicBezTo>
                  <a:pt x="63" y="108"/>
                  <a:pt x="63" y="108"/>
                  <a:pt x="63" y="108"/>
                </a:cubicBezTo>
                <a:cubicBezTo>
                  <a:pt x="48" y="108"/>
                  <a:pt x="48" y="108"/>
                  <a:pt x="48" y="108"/>
                </a:cubicBezTo>
                <a:cubicBezTo>
                  <a:pt x="42" y="108"/>
                  <a:pt x="42" y="108"/>
                  <a:pt x="42" y="108"/>
                </a:cubicBezTo>
                <a:cubicBezTo>
                  <a:pt x="42" y="105"/>
                  <a:pt x="42" y="105"/>
                  <a:pt x="42" y="105"/>
                </a:cubicBezTo>
                <a:cubicBezTo>
                  <a:pt x="48" y="105"/>
                  <a:pt x="48" y="105"/>
                  <a:pt x="48" y="105"/>
                </a:cubicBezTo>
                <a:cubicBezTo>
                  <a:pt x="48" y="66"/>
                  <a:pt x="48" y="66"/>
                  <a:pt x="48" y="66"/>
                </a:cubicBezTo>
                <a:cubicBezTo>
                  <a:pt x="33" y="66"/>
                  <a:pt x="33" y="66"/>
                  <a:pt x="33" y="66"/>
                </a:cubicBezTo>
                <a:cubicBezTo>
                  <a:pt x="15" y="87"/>
                  <a:pt x="15" y="87"/>
                  <a:pt x="15" y="87"/>
                </a:cubicBezTo>
                <a:cubicBezTo>
                  <a:pt x="6" y="87"/>
                  <a:pt x="6" y="87"/>
                  <a:pt x="6" y="87"/>
                </a:cubicBezTo>
                <a:cubicBezTo>
                  <a:pt x="3" y="84"/>
                  <a:pt x="3" y="84"/>
                  <a:pt x="3" y="84"/>
                </a:cubicBezTo>
                <a:cubicBezTo>
                  <a:pt x="3" y="66"/>
                  <a:pt x="3" y="66"/>
                  <a:pt x="3" y="66"/>
                </a:cubicBezTo>
                <a:cubicBezTo>
                  <a:pt x="6" y="66"/>
                  <a:pt x="6" y="66"/>
                  <a:pt x="6" y="66"/>
                </a:cubicBezTo>
                <a:cubicBezTo>
                  <a:pt x="6" y="63"/>
                  <a:pt x="6" y="63"/>
                  <a:pt x="6" y="63"/>
                </a:cubicBezTo>
                <a:cubicBezTo>
                  <a:pt x="18" y="63"/>
                  <a:pt x="18" y="63"/>
                  <a:pt x="18" y="63"/>
                </a:cubicBezTo>
                <a:cubicBezTo>
                  <a:pt x="18" y="62"/>
                  <a:pt x="18" y="62"/>
                  <a:pt x="18" y="62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48"/>
                  <a:pt x="0" y="48"/>
                  <a:pt x="0" y="48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5"/>
                  <a:pt x="18" y="45"/>
                  <a:pt x="18" y="45"/>
                </a:cubicBezTo>
                <a:cubicBezTo>
                  <a:pt x="6" y="45"/>
                  <a:pt x="6" y="45"/>
                  <a:pt x="6" y="45"/>
                </a:cubicBezTo>
                <a:cubicBezTo>
                  <a:pt x="6" y="42"/>
                  <a:pt x="6" y="42"/>
                  <a:pt x="6" y="42"/>
                </a:cubicBezTo>
                <a:cubicBezTo>
                  <a:pt x="3" y="42"/>
                  <a:pt x="3" y="42"/>
                  <a:pt x="3" y="42"/>
                </a:cubicBezTo>
                <a:cubicBezTo>
                  <a:pt x="3" y="24"/>
                  <a:pt x="3" y="24"/>
                  <a:pt x="3" y="24"/>
                </a:cubicBezTo>
                <a:cubicBezTo>
                  <a:pt x="6" y="21"/>
                  <a:pt x="6" y="21"/>
                  <a:pt x="6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33" y="42"/>
                  <a:pt x="33" y="42"/>
                  <a:pt x="33" y="42"/>
                </a:cubicBezTo>
                <a:cubicBezTo>
                  <a:pt x="48" y="42"/>
                  <a:pt x="48" y="42"/>
                  <a:pt x="48" y="42"/>
                </a:cubicBezTo>
                <a:cubicBezTo>
                  <a:pt x="48" y="3"/>
                  <a:pt x="48" y="3"/>
                  <a:pt x="48" y="3"/>
                </a:cubicBezTo>
                <a:cubicBezTo>
                  <a:pt x="42" y="3"/>
                  <a:pt x="42" y="3"/>
                  <a:pt x="42" y="3"/>
                </a:cubicBezTo>
                <a:cubicBezTo>
                  <a:pt x="42" y="0"/>
                  <a:pt x="42" y="0"/>
                  <a:pt x="42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74" y="0"/>
                  <a:pt x="76" y="0"/>
                  <a:pt x="77" y="0"/>
                </a:cubicBezTo>
                <a:cubicBezTo>
                  <a:pt x="78" y="0"/>
                  <a:pt x="79" y="1"/>
                  <a:pt x="79" y="1"/>
                </a:cubicBezTo>
                <a:cubicBezTo>
                  <a:pt x="79" y="1"/>
                  <a:pt x="78" y="2"/>
                  <a:pt x="77" y="2"/>
                </a:cubicBezTo>
                <a:cubicBezTo>
                  <a:pt x="76" y="2"/>
                  <a:pt x="74" y="3"/>
                  <a:pt x="72" y="3"/>
                </a:cubicBezTo>
                <a:cubicBezTo>
                  <a:pt x="66" y="3"/>
                  <a:pt x="66" y="3"/>
                  <a:pt x="66" y="3"/>
                </a:cubicBezTo>
                <a:cubicBezTo>
                  <a:pt x="94" y="36"/>
                  <a:pt x="94" y="36"/>
                  <a:pt x="94" y="36"/>
                </a:cubicBezTo>
                <a:cubicBezTo>
                  <a:pt x="100" y="36"/>
                  <a:pt x="100" y="36"/>
                  <a:pt x="100" y="36"/>
                </a:cubicBezTo>
                <a:cubicBezTo>
                  <a:pt x="121" y="42"/>
                  <a:pt x="121" y="42"/>
                  <a:pt x="121" y="42"/>
                </a:cubicBezTo>
                <a:cubicBezTo>
                  <a:pt x="154" y="45"/>
                  <a:pt x="154" y="45"/>
                  <a:pt x="154" y="45"/>
                </a:cubicBezTo>
                <a:cubicBezTo>
                  <a:pt x="171" y="49"/>
                  <a:pt x="180" y="51"/>
                  <a:pt x="181" y="54"/>
                </a:cubicBezTo>
                <a:cubicBezTo>
                  <a:pt x="181" y="54"/>
                  <a:pt x="181" y="54"/>
                  <a:pt x="181" y="54"/>
                </a:cubicBezTo>
                <a:cubicBezTo>
                  <a:pt x="181" y="56"/>
                  <a:pt x="172" y="59"/>
                  <a:pt x="154" y="6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8" name="Freeform 229"/>
          <p:cNvSpPr>
            <a:spLocks noEditPoints="1"/>
          </p:cNvSpPr>
          <p:nvPr/>
        </p:nvSpPr>
        <p:spPr bwMode="auto">
          <a:xfrm>
            <a:off x="6751573" y="3104357"/>
            <a:ext cx="156131" cy="138957"/>
          </a:xfrm>
          <a:custGeom>
            <a:avLst/>
            <a:gdLst>
              <a:gd name="T0" fmla="*/ 151 w 151"/>
              <a:gd name="T1" fmla="*/ 115 h 133"/>
              <a:gd name="T2" fmla="*/ 151 w 151"/>
              <a:gd name="T3" fmla="*/ 133 h 133"/>
              <a:gd name="T4" fmla="*/ 43 w 151"/>
              <a:gd name="T5" fmla="*/ 133 h 133"/>
              <a:gd name="T6" fmla="*/ 43 w 151"/>
              <a:gd name="T7" fmla="*/ 115 h 133"/>
              <a:gd name="T8" fmla="*/ 55 w 151"/>
              <a:gd name="T9" fmla="*/ 97 h 133"/>
              <a:gd name="T10" fmla="*/ 43 w 151"/>
              <a:gd name="T11" fmla="*/ 97 h 133"/>
              <a:gd name="T12" fmla="*/ 17 w 151"/>
              <a:gd name="T13" fmla="*/ 87 h 133"/>
              <a:gd name="T14" fmla="*/ 6 w 151"/>
              <a:gd name="T15" fmla="*/ 61 h 133"/>
              <a:gd name="T16" fmla="*/ 6 w 151"/>
              <a:gd name="T17" fmla="*/ 31 h 133"/>
              <a:gd name="T18" fmla="*/ 0 w 151"/>
              <a:gd name="T19" fmla="*/ 25 h 133"/>
              <a:gd name="T20" fmla="*/ 3 w 151"/>
              <a:gd name="T21" fmla="*/ 12 h 133"/>
              <a:gd name="T22" fmla="*/ 49 w 151"/>
              <a:gd name="T23" fmla="*/ 12 h 133"/>
              <a:gd name="T24" fmla="*/ 52 w 151"/>
              <a:gd name="T25" fmla="*/ 0 h 133"/>
              <a:gd name="T26" fmla="*/ 142 w 151"/>
              <a:gd name="T27" fmla="*/ 0 h 133"/>
              <a:gd name="T28" fmla="*/ 145 w 151"/>
              <a:gd name="T29" fmla="*/ 18 h 133"/>
              <a:gd name="T30" fmla="*/ 139 w 151"/>
              <a:gd name="T31" fmla="*/ 22 h 133"/>
              <a:gd name="T32" fmla="*/ 139 w 151"/>
              <a:gd name="T33" fmla="*/ 97 h 133"/>
              <a:gd name="T34" fmla="*/ 151 w 151"/>
              <a:gd name="T35" fmla="*/ 115 h 133"/>
              <a:gd name="T36" fmla="*/ 55 w 151"/>
              <a:gd name="T37" fmla="*/ 73 h 133"/>
              <a:gd name="T38" fmla="*/ 55 w 151"/>
              <a:gd name="T39" fmla="*/ 37 h 133"/>
              <a:gd name="T40" fmla="*/ 30 w 151"/>
              <a:gd name="T41" fmla="*/ 37 h 133"/>
              <a:gd name="T42" fmla="*/ 30 w 151"/>
              <a:gd name="T43" fmla="*/ 61 h 133"/>
              <a:gd name="T44" fmla="*/ 34 w 151"/>
              <a:gd name="T45" fmla="*/ 69 h 133"/>
              <a:gd name="T46" fmla="*/ 43 w 151"/>
              <a:gd name="T47" fmla="*/ 73 h 133"/>
              <a:gd name="T48" fmla="*/ 55 w 151"/>
              <a:gd name="T49" fmla="*/ 73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1" h="133">
                <a:moveTo>
                  <a:pt x="151" y="115"/>
                </a:moveTo>
                <a:cubicBezTo>
                  <a:pt x="151" y="133"/>
                  <a:pt x="151" y="133"/>
                  <a:pt x="151" y="133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3" y="115"/>
                  <a:pt x="43" y="115"/>
                  <a:pt x="43" y="115"/>
                </a:cubicBezTo>
                <a:cubicBezTo>
                  <a:pt x="55" y="97"/>
                  <a:pt x="55" y="97"/>
                  <a:pt x="55" y="97"/>
                </a:cubicBezTo>
                <a:cubicBezTo>
                  <a:pt x="43" y="97"/>
                  <a:pt x="43" y="97"/>
                  <a:pt x="43" y="97"/>
                </a:cubicBezTo>
                <a:cubicBezTo>
                  <a:pt x="33" y="97"/>
                  <a:pt x="24" y="94"/>
                  <a:pt x="17" y="87"/>
                </a:cubicBezTo>
                <a:cubicBezTo>
                  <a:pt x="10" y="79"/>
                  <a:pt x="6" y="71"/>
                  <a:pt x="6" y="61"/>
                </a:cubicBezTo>
                <a:cubicBezTo>
                  <a:pt x="6" y="31"/>
                  <a:pt x="6" y="31"/>
                  <a:pt x="6" y="31"/>
                </a:cubicBezTo>
                <a:cubicBezTo>
                  <a:pt x="0" y="25"/>
                  <a:pt x="0" y="25"/>
                  <a:pt x="0" y="25"/>
                </a:cubicBezTo>
                <a:cubicBezTo>
                  <a:pt x="3" y="12"/>
                  <a:pt x="3" y="12"/>
                  <a:pt x="3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52" y="0"/>
                  <a:pt x="52" y="0"/>
                  <a:pt x="52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5" y="18"/>
                  <a:pt x="145" y="18"/>
                  <a:pt x="145" y="18"/>
                </a:cubicBezTo>
                <a:cubicBezTo>
                  <a:pt x="139" y="22"/>
                  <a:pt x="139" y="22"/>
                  <a:pt x="139" y="22"/>
                </a:cubicBezTo>
                <a:cubicBezTo>
                  <a:pt x="139" y="97"/>
                  <a:pt x="139" y="97"/>
                  <a:pt x="139" y="97"/>
                </a:cubicBezTo>
                <a:lnTo>
                  <a:pt x="151" y="115"/>
                </a:lnTo>
                <a:close/>
                <a:moveTo>
                  <a:pt x="55" y="73"/>
                </a:moveTo>
                <a:cubicBezTo>
                  <a:pt x="55" y="37"/>
                  <a:pt x="55" y="37"/>
                  <a:pt x="55" y="37"/>
                </a:cubicBezTo>
                <a:cubicBezTo>
                  <a:pt x="30" y="37"/>
                  <a:pt x="30" y="37"/>
                  <a:pt x="30" y="37"/>
                </a:cubicBezTo>
                <a:cubicBezTo>
                  <a:pt x="30" y="61"/>
                  <a:pt x="30" y="61"/>
                  <a:pt x="30" y="61"/>
                </a:cubicBezTo>
                <a:cubicBezTo>
                  <a:pt x="30" y="64"/>
                  <a:pt x="32" y="67"/>
                  <a:pt x="34" y="69"/>
                </a:cubicBezTo>
                <a:cubicBezTo>
                  <a:pt x="36" y="72"/>
                  <a:pt x="39" y="73"/>
                  <a:pt x="43" y="73"/>
                </a:cubicBezTo>
                <a:lnTo>
                  <a:pt x="55" y="7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9" name="Freeform 230"/>
          <p:cNvSpPr>
            <a:spLocks noEditPoints="1"/>
          </p:cNvSpPr>
          <p:nvPr/>
        </p:nvSpPr>
        <p:spPr bwMode="auto">
          <a:xfrm>
            <a:off x="6954543" y="3104357"/>
            <a:ext cx="149885" cy="151447"/>
          </a:xfrm>
          <a:custGeom>
            <a:avLst/>
            <a:gdLst>
              <a:gd name="T0" fmla="*/ 145 w 145"/>
              <a:gd name="T1" fmla="*/ 28 h 146"/>
              <a:gd name="T2" fmla="*/ 145 w 145"/>
              <a:gd name="T3" fmla="*/ 118 h 146"/>
              <a:gd name="T4" fmla="*/ 137 w 145"/>
              <a:gd name="T5" fmla="*/ 138 h 146"/>
              <a:gd name="T6" fmla="*/ 118 w 145"/>
              <a:gd name="T7" fmla="*/ 146 h 146"/>
              <a:gd name="T8" fmla="*/ 27 w 145"/>
              <a:gd name="T9" fmla="*/ 146 h 146"/>
              <a:gd name="T10" fmla="*/ 8 w 145"/>
              <a:gd name="T11" fmla="*/ 138 h 146"/>
              <a:gd name="T12" fmla="*/ 0 w 145"/>
              <a:gd name="T13" fmla="*/ 118 h 146"/>
              <a:gd name="T14" fmla="*/ 0 w 145"/>
              <a:gd name="T15" fmla="*/ 28 h 146"/>
              <a:gd name="T16" fmla="*/ 8 w 145"/>
              <a:gd name="T17" fmla="*/ 8 h 146"/>
              <a:gd name="T18" fmla="*/ 27 w 145"/>
              <a:gd name="T19" fmla="*/ 0 h 146"/>
              <a:gd name="T20" fmla="*/ 118 w 145"/>
              <a:gd name="T21" fmla="*/ 0 h 146"/>
              <a:gd name="T22" fmla="*/ 137 w 145"/>
              <a:gd name="T23" fmla="*/ 8 h 146"/>
              <a:gd name="T24" fmla="*/ 145 w 145"/>
              <a:gd name="T25" fmla="*/ 28 h 146"/>
              <a:gd name="T26" fmla="*/ 121 w 145"/>
              <a:gd name="T27" fmla="*/ 115 h 146"/>
              <a:gd name="T28" fmla="*/ 121 w 145"/>
              <a:gd name="T29" fmla="*/ 31 h 146"/>
              <a:gd name="T30" fmla="*/ 119 w 145"/>
              <a:gd name="T31" fmla="*/ 26 h 146"/>
              <a:gd name="T32" fmla="*/ 115 w 145"/>
              <a:gd name="T33" fmla="*/ 25 h 146"/>
              <a:gd name="T34" fmla="*/ 103 w 145"/>
              <a:gd name="T35" fmla="*/ 25 h 146"/>
              <a:gd name="T36" fmla="*/ 99 w 145"/>
              <a:gd name="T37" fmla="*/ 26 h 146"/>
              <a:gd name="T38" fmla="*/ 97 w 145"/>
              <a:gd name="T39" fmla="*/ 31 h 146"/>
              <a:gd name="T40" fmla="*/ 97 w 145"/>
              <a:gd name="T41" fmla="*/ 61 h 146"/>
              <a:gd name="T42" fmla="*/ 49 w 145"/>
              <a:gd name="T43" fmla="*/ 61 h 146"/>
              <a:gd name="T44" fmla="*/ 49 w 145"/>
              <a:gd name="T45" fmla="*/ 31 h 146"/>
              <a:gd name="T46" fmla="*/ 47 w 145"/>
              <a:gd name="T47" fmla="*/ 26 h 146"/>
              <a:gd name="T48" fmla="*/ 43 w 145"/>
              <a:gd name="T49" fmla="*/ 25 h 146"/>
              <a:gd name="T50" fmla="*/ 30 w 145"/>
              <a:gd name="T51" fmla="*/ 25 h 146"/>
              <a:gd name="T52" fmla="*/ 26 w 145"/>
              <a:gd name="T53" fmla="*/ 26 h 146"/>
              <a:gd name="T54" fmla="*/ 24 w 145"/>
              <a:gd name="T55" fmla="*/ 31 h 146"/>
              <a:gd name="T56" fmla="*/ 24 w 145"/>
              <a:gd name="T57" fmla="*/ 115 h 146"/>
              <a:gd name="T58" fmla="*/ 26 w 145"/>
              <a:gd name="T59" fmla="*/ 120 h 146"/>
              <a:gd name="T60" fmla="*/ 30 w 145"/>
              <a:gd name="T61" fmla="*/ 121 h 146"/>
              <a:gd name="T62" fmla="*/ 43 w 145"/>
              <a:gd name="T63" fmla="*/ 121 h 146"/>
              <a:gd name="T64" fmla="*/ 47 w 145"/>
              <a:gd name="T65" fmla="*/ 120 h 146"/>
              <a:gd name="T66" fmla="*/ 49 w 145"/>
              <a:gd name="T67" fmla="*/ 115 h 146"/>
              <a:gd name="T68" fmla="*/ 49 w 145"/>
              <a:gd name="T69" fmla="*/ 85 h 146"/>
              <a:gd name="T70" fmla="*/ 97 w 145"/>
              <a:gd name="T71" fmla="*/ 85 h 146"/>
              <a:gd name="T72" fmla="*/ 97 w 145"/>
              <a:gd name="T73" fmla="*/ 115 h 146"/>
              <a:gd name="T74" fmla="*/ 99 w 145"/>
              <a:gd name="T75" fmla="*/ 120 h 146"/>
              <a:gd name="T76" fmla="*/ 103 w 145"/>
              <a:gd name="T77" fmla="*/ 121 h 146"/>
              <a:gd name="T78" fmla="*/ 115 w 145"/>
              <a:gd name="T79" fmla="*/ 121 h 146"/>
              <a:gd name="T80" fmla="*/ 119 w 145"/>
              <a:gd name="T81" fmla="*/ 120 h 146"/>
              <a:gd name="T82" fmla="*/ 121 w 145"/>
              <a:gd name="T83" fmla="*/ 11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3" y="132"/>
                  <a:pt x="137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3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7" y="8"/>
                </a:cubicBezTo>
                <a:cubicBezTo>
                  <a:pt x="143" y="14"/>
                  <a:pt x="145" y="20"/>
                  <a:pt x="145" y="28"/>
                </a:cubicBezTo>
                <a:close/>
                <a:moveTo>
                  <a:pt x="121" y="115"/>
                </a:moveTo>
                <a:cubicBezTo>
                  <a:pt x="121" y="31"/>
                  <a:pt x="121" y="31"/>
                  <a:pt x="121" y="31"/>
                </a:cubicBezTo>
                <a:cubicBezTo>
                  <a:pt x="121" y="29"/>
                  <a:pt x="121" y="28"/>
                  <a:pt x="119" y="26"/>
                </a:cubicBezTo>
                <a:cubicBezTo>
                  <a:pt x="118" y="25"/>
                  <a:pt x="117" y="25"/>
                  <a:pt x="115" y="25"/>
                </a:cubicBezTo>
                <a:cubicBezTo>
                  <a:pt x="103" y="25"/>
                  <a:pt x="103" y="25"/>
                  <a:pt x="103" y="25"/>
                </a:cubicBezTo>
                <a:cubicBezTo>
                  <a:pt x="101" y="25"/>
                  <a:pt x="100" y="25"/>
                  <a:pt x="99" y="26"/>
                </a:cubicBezTo>
                <a:cubicBezTo>
                  <a:pt x="98" y="28"/>
                  <a:pt x="97" y="29"/>
                  <a:pt x="97" y="31"/>
                </a:cubicBezTo>
                <a:cubicBezTo>
                  <a:pt x="97" y="61"/>
                  <a:pt x="97" y="61"/>
                  <a:pt x="97" y="61"/>
                </a:cubicBezTo>
                <a:cubicBezTo>
                  <a:pt x="49" y="61"/>
                  <a:pt x="49" y="61"/>
                  <a:pt x="49" y="61"/>
                </a:cubicBezTo>
                <a:cubicBezTo>
                  <a:pt x="49" y="31"/>
                  <a:pt x="49" y="31"/>
                  <a:pt x="49" y="31"/>
                </a:cubicBezTo>
                <a:cubicBezTo>
                  <a:pt x="49" y="29"/>
                  <a:pt x="48" y="28"/>
                  <a:pt x="47" y="26"/>
                </a:cubicBezTo>
                <a:cubicBezTo>
                  <a:pt x="46" y="25"/>
                  <a:pt x="44" y="25"/>
                  <a:pt x="43" y="25"/>
                </a:cubicBezTo>
                <a:cubicBezTo>
                  <a:pt x="30" y="25"/>
                  <a:pt x="30" y="25"/>
                  <a:pt x="30" y="25"/>
                </a:cubicBezTo>
                <a:cubicBezTo>
                  <a:pt x="29" y="25"/>
                  <a:pt x="27" y="25"/>
                  <a:pt x="26" y="26"/>
                </a:cubicBezTo>
                <a:cubicBezTo>
                  <a:pt x="25" y="28"/>
                  <a:pt x="24" y="29"/>
                  <a:pt x="24" y="31"/>
                </a:cubicBezTo>
                <a:cubicBezTo>
                  <a:pt x="24" y="115"/>
                  <a:pt x="24" y="115"/>
                  <a:pt x="24" y="115"/>
                </a:cubicBezTo>
                <a:cubicBezTo>
                  <a:pt x="24" y="117"/>
                  <a:pt x="25" y="118"/>
                  <a:pt x="26" y="120"/>
                </a:cubicBezTo>
                <a:cubicBezTo>
                  <a:pt x="27" y="121"/>
                  <a:pt x="29" y="121"/>
                  <a:pt x="30" y="121"/>
                </a:cubicBezTo>
                <a:cubicBezTo>
                  <a:pt x="43" y="121"/>
                  <a:pt x="43" y="121"/>
                  <a:pt x="43" y="121"/>
                </a:cubicBezTo>
                <a:cubicBezTo>
                  <a:pt x="44" y="121"/>
                  <a:pt x="46" y="121"/>
                  <a:pt x="47" y="120"/>
                </a:cubicBezTo>
                <a:cubicBezTo>
                  <a:pt x="48" y="118"/>
                  <a:pt x="49" y="117"/>
                  <a:pt x="49" y="115"/>
                </a:cubicBezTo>
                <a:cubicBezTo>
                  <a:pt x="49" y="85"/>
                  <a:pt x="49" y="85"/>
                  <a:pt x="49" y="85"/>
                </a:cubicBezTo>
                <a:cubicBezTo>
                  <a:pt x="97" y="85"/>
                  <a:pt x="97" y="85"/>
                  <a:pt x="97" y="85"/>
                </a:cubicBezTo>
                <a:cubicBezTo>
                  <a:pt x="97" y="115"/>
                  <a:pt x="97" y="115"/>
                  <a:pt x="97" y="115"/>
                </a:cubicBezTo>
                <a:cubicBezTo>
                  <a:pt x="97" y="117"/>
                  <a:pt x="98" y="118"/>
                  <a:pt x="99" y="120"/>
                </a:cubicBezTo>
                <a:cubicBezTo>
                  <a:pt x="100" y="121"/>
                  <a:pt x="101" y="121"/>
                  <a:pt x="103" y="121"/>
                </a:cubicBezTo>
                <a:cubicBezTo>
                  <a:pt x="115" y="121"/>
                  <a:pt x="115" y="121"/>
                  <a:pt x="115" y="121"/>
                </a:cubicBezTo>
                <a:cubicBezTo>
                  <a:pt x="117" y="121"/>
                  <a:pt x="118" y="121"/>
                  <a:pt x="119" y="120"/>
                </a:cubicBezTo>
                <a:cubicBezTo>
                  <a:pt x="121" y="118"/>
                  <a:pt x="121" y="117"/>
                  <a:pt x="121" y="11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0" name="Freeform 231"/>
          <p:cNvSpPr>
            <a:spLocks noEditPoints="1"/>
          </p:cNvSpPr>
          <p:nvPr/>
        </p:nvSpPr>
        <p:spPr bwMode="auto">
          <a:xfrm>
            <a:off x="7151268" y="3104357"/>
            <a:ext cx="149885" cy="151447"/>
          </a:xfrm>
          <a:custGeom>
            <a:avLst/>
            <a:gdLst>
              <a:gd name="T0" fmla="*/ 145 w 145"/>
              <a:gd name="T1" fmla="*/ 28 h 146"/>
              <a:gd name="T2" fmla="*/ 145 w 145"/>
              <a:gd name="T3" fmla="*/ 118 h 146"/>
              <a:gd name="T4" fmla="*/ 137 w 145"/>
              <a:gd name="T5" fmla="*/ 138 h 146"/>
              <a:gd name="T6" fmla="*/ 118 w 145"/>
              <a:gd name="T7" fmla="*/ 146 h 146"/>
              <a:gd name="T8" fmla="*/ 27 w 145"/>
              <a:gd name="T9" fmla="*/ 146 h 146"/>
              <a:gd name="T10" fmla="*/ 8 w 145"/>
              <a:gd name="T11" fmla="*/ 138 h 146"/>
              <a:gd name="T12" fmla="*/ 0 w 145"/>
              <a:gd name="T13" fmla="*/ 118 h 146"/>
              <a:gd name="T14" fmla="*/ 0 w 145"/>
              <a:gd name="T15" fmla="*/ 28 h 146"/>
              <a:gd name="T16" fmla="*/ 8 w 145"/>
              <a:gd name="T17" fmla="*/ 8 h 146"/>
              <a:gd name="T18" fmla="*/ 27 w 145"/>
              <a:gd name="T19" fmla="*/ 0 h 146"/>
              <a:gd name="T20" fmla="*/ 118 w 145"/>
              <a:gd name="T21" fmla="*/ 0 h 146"/>
              <a:gd name="T22" fmla="*/ 137 w 145"/>
              <a:gd name="T23" fmla="*/ 8 h 146"/>
              <a:gd name="T24" fmla="*/ 145 w 145"/>
              <a:gd name="T25" fmla="*/ 28 h 146"/>
              <a:gd name="T26" fmla="*/ 121 w 145"/>
              <a:gd name="T27" fmla="*/ 79 h 146"/>
              <a:gd name="T28" fmla="*/ 121 w 145"/>
              <a:gd name="T29" fmla="*/ 67 h 146"/>
              <a:gd name="T30" fmla="*/ 119 w 145"/>
              <a:gd name="T31" fmla="*/ 63 h 146"/>
              <a:gd name="T32" fmla="*/ 115 w 145"/>
              <a:gd name="T33" fmla="*/ 61 h 146"/>
              <a:gd name="T34" fmla="*/ 85 w 145"/>
              <a:gd name="T35" fmla="*/ 61 h 146"/>
              <a:gd name="T36" fmla="*/ 85 w 145"/>
              <a:gd name="T37" fmla="*/ 31 h 146"/>
              <a:gd name="T38" fmla="*/ 83 w 145"/>
              <a:gd name="T39" fmla="*/ 26 h 146"/>
              <a:gd name="T40" fmla="*/ 79 w 145"/>
              <a:gd name="T41" fmla="*/ 25 h 146"/>
              <a:gd name="T42" fmla="*/ 67 w 145"/>
              <a:gd name="T43" fmla="*/ 25 h 146"/>
              <a:gd name="T44" fmla="*/ 62 w 145"/>
              <a:gd name="T45" fmla="*/ 26 h 146"/>
              <a:gd name="T46" fmla="*/ 61 w 145"/>
              <a:gd name="T47" fmla="*/ 31 h 146"/>
              <a:gd name="T48" fmla="*/ 61 w 145"/>
              <a:gd name="T49" fmla="*/ 61 h 146"/>
              <a:gd name="T50" fmla="*/ 30 w 145"/>
              <a:gd name="T51" fmla="*/ 61 h 146"/>
              <a:gd name="T52" fmla="*/ 26 w 145"/>
              <a:gd name="T53" fmla="*/ 63 h 146"/>
              <a:gd name="T54" fmla="*/ 24 w 145"/>
              <a:gd name="T55" fmla="*/ 67 h 146"/>
              <a:gd name="T56" fmla="*/ 24 w 145"/>
              <a:gd name="T57" fmla="*/ 79 h 146"/>
              <a:gd name="T58" fmla="*/ 26 w 145"/>
              <a:gd name="T59" fmla="*/ 83 h 146"/>
              <a:gd name="T60" fmla="*/ 30 w 145"/>
              <a:gd name="T61" fmla="*/ 85 h 146"/>
              <a:gd name="T62" fmla="*/ 61 w 145"/>
              <a:gd name="T63" fmla="*/ 85 h 146"/>
              <a:gd name="T64" fmla="*/ 61 w 145"/>
              <a:gd name="T65" fmla="*/ 115 h 146"/>
              <a:gd name="T66" fmla="*/ 62 w 145"/>
              <a:gd name="T67" fmla="*/ 120 h 146"/>
              <a:gd name="T68" fmla="*/ 67 w 145"/>
              <a:gd name="T69" fmla="*/ 121 h 146"/>
              <a:gd name="T70" fmla="*/ 79 w 145"/>
              <a:gd name="T71" fmla="*/ 121 h 146"/>
              <a:gd name="T72" fmla="*/ 83 w 145"/>
              <a:gd name="T73" fmla="*/ 120 h 146"/>
              <a:gd name="T74" fmla="*/ 85 w 145"/>
              <a:gd name="T75" fmla="*/ 115 h 146"/>
              <a:gd name="T76" fmla="*/ 85 w 145"/>
              <a:gd name="T77" fmla="*/ 85 h 146"/>
              <a:gd name="T78" fmla="*/ 115 w 145"/>
              <a:gd name="T79" fmla="*/ 85 h 146"/>
              <a:gd name="T80" fmla="*/ 119 w 145"/>
              <a:gd name="T81" fmla="*/ 83 h 146"/>
              <a:gd name="T82" fmla="*/ 121 w 145"/>
              <a:gd name="T83" fmla="*/ 7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3" y="132"/>
                  <a:pt x="137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3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7" y="8"/>
                </a:cubicBezTo>
                <a:cubicBezTo>
                  <a:pt x="143" y="14"/>
                  <a:pt x="145" y="20"/>
                  <a:pt x="145" y="28"/>
                </a:cubicBezTo>
                <a:close/>
                <a:moveTo>
                  <a:pt x="121" y="79"/>
                </a:moveTo>
                <a:cubicBezTo>
                  <a:pt x="121" y="67"/>
                  <a:pt x="121" y="67"/>
                  <a:pt x="121" y="67"/>
                </a:cubicBezTo>
                <a:cubicBezTo>
                  <a:pt x="121" y="65"/>
                  <a:pt x="121" y="64"/>
                  <a:pt x="119" y="63"/>
                </a:cubicBezTo>
                <a:cubicBezTo>
                  <a:pt x="118" y="61"/>
                  <a:pt x="117" y="61"/>
                  <a:pt x="115" y="61"/>
                </a:cubicBezTo>
                <a:cubicBezTo>
                  <a:pt x="85" y="61"/>
                  <a:pt x="85" y="61"/>
                  <a:pt x="85" y="61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29"/>
                  <a:pt x="84" y="28"/>
                  <a:pt x="83" y="26"/>
                </a:cubicBezTo>
                <a:cubicBezTo>
                  <a:pt x="82" y="25"/>
                  <a:pt x="80" y="25"/>
                  <a:pt x="79" y="25"/>
                </a:cubicBezTo>
                <a:cubicBezTo>
                  <a:pt x="67" y="25"/>
                  <a:pt x="67" y="25"/>
                  <a:pt x="67" y="25"/>
                </a:cubicBezTo>
                <a:cubicBezTo>
                  <a:pt x="65" y="25"/>
                  <a:pt x="64" y="25"/>
                  <a:pt x="62" y="26"/>
                </a:cubicBezTo>
                <a:cubicBezTo>
                  <a:pt x="61" y="28"/>
                  <a:pt x="61" y="29"/>
                  <a:pt x="61" y="31"/>
                </a:cubicBezTo>
                <a:cubicBezTo>
                  <a:pt x="61" y="61"/>
                  <a:pt x="61" y="61"/>
                  <a:pt x="61" y="61"/>
                </a:cubicBezTo>
                <a:cubicBezTo>
                  <a:pt x="30" y="61"/>
                  <a:pt x="30" y="61"/>
                  <a:pt x="30" y="61"/>
                </a:cubicBezTo>
                <a:cubicBezTo>
                  <a:pt x="29" y="61"/>
                  <a:pt x="27" y="61"/>
                  <a:pt x="26" y="63"/>
                </a:cubicBezTo>
                <a:cubicBezTo>
                  <a:pt x="25" y="64"/>
                  <a:pt x="24" y="65"/>
                  <a:pt x="24" y="67"/>
                </a:cubicBezTo>
                <a:cubicBezTo>
                  <a:pt x="24" y="79"/>
                  <a:pt x="24" y="79"/>
                  <a:pt x="24" y="79"/>
                </a:cubicBezTo>
                <a:cubicBezTo>
                  <a:pt x="24" y="81"/>
                  <a:pt x="25" y="82"/>
                  <a:pt x="26" y="83"/>
                </a:cubicBezTo>
                <a:cubicBezTo>
                  <a:pt x="27" y="84"/>
                  <a:pt x="29" y="85"/>
                  <a:pt x="30" y="85"/>
                </a:cubicBezTo>
                <a:cubicBezTo>
                  <a:pt x="61" y="85"/>
                  <a:pt x="61" y="85"/>
                  <a:pt x="61" y="85"/>
                </a:cubicBezTo>
                <a:cubicBezTo>
                  <a:pt x="61" y="115"/>
                  <a:pt x="61" y="115"/>
                  <a:pt x="61" y="115"/>
                </a:cubicBezTo>
                <a:cubicBezTo>
                  <a:pt x="61" y="117"/>
                  <a:pt x="61" y="118"/>
                  <a:pt x="62" y="120"/>
                </a:cubicBezTo>
                <a:cubicBezTo>
                  <a:pt x="64" y="121"/>
                  <a:pt x="65" y="121"/>
                  <a:pt x="67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80" y="121"/>
                  <a:pt x="82" y="121"/>
                  <a:pt x="83" y="120"/>
                </a:cubicBezTo>
                <a:cubicBezTo>
                  <a:pt x="84" y="118"/>
                  <a:pt x="85" y="117"/>
                  <a:pt x="85" y="115"/>
                </a:cubicBezTo>
                <a:cubicBezTo>
                  <a:pt x="85" y="85"/>
                  <a:pt x="85" y="85"/>
                  <a:pt x="85" y="85"/>
                </a:cubicBezTo>
                <a:cubicBezTo>
                  <a:pt x="115" y="85"/>
                  <a:pt x="115" y="85"/>
                  <a:pt x="115" y="85"/>
                </a:cubicBezTo>
                <a:cubicBezTo>
                  <a:pt x="117" y="85"/>
                  <a:pt x="118" y="84"/>
                  <a:pt x="119" y="83"/>
                </a:cubicBezTo>
                <a:cubicBezTo>
                  <a:pt x="121" y="82"/>
                  <a:pt x="121" y="81"/>
                  <a:pt x="121" y="7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1" name="Freeform 232"/>
          <p:cNvSpPr>
            <a:spLocks noEditPoints="1"/>
          </p:cNvSpPr>
          <p:nvPr/>
        </p:nvSpPr>
        <p:spPr bwMode="auto">
          <a:xfrm>
            <a:off x="7351113" y="3137145"/>
            <a:ext cx="95240" cy="98363"/>
          </a:xfrm>
          <a:custGeom>
            <a:avLst/>
            <a:gdLst>
              <a:gd name="T0" fmla="*/ 55 w 92"/>
              <a:gd name="T1" fmla="*/ 86 h 94"/>
              <a:gd name="T2" fmla="*/ 54 w 92"/>
              <a:gd name="T3" fmla="*/ 88 h 94"/>
              <a:gd name="T4" fmla="*/ 50 w 92"/>
              <a:gd name="T5" fmla="*/ 93 h 94"/>
              <a:gd name="T6" fmla="*/ 48 w 92"/>
              <a:gd name="T7" fmla="*/ 94 h 94"/>
              <a:gd name="T8" fmla="*/ 45 w 92"/>
              <a:gd name="T9" fmla="*/ 93 h 94"/>
              <a:gd name="T10" fmla="*/ 1 w 92"/>
              <a:gd name="T11" fmla="*/ 49 h 94"/>
              <a:gd name="T12" fmla="*/ 0 w 92"/>
              <a:gd name="T13" fmla="*/ 47 h 94"/>
              <a:gd name="T14" fmla="*/ 1 w 92"/>
              <a:gd name="T15" fmla="*/ 45 h 94"/>
              <a:gd name="T16" fmla="*/ 45 w 92"/>
              <a:gd name="T17" fmla="*/ 1 h 94"/>
              <a:gd name="T18" fmla="*/ 48 w 92"/>
              <a:gd name="T19" fmla="*/ 0 h 94"/>
              <a:gd name="T20" fmla="*/ 50 w 92"/>
              <a:gd name="T21" fmla="*/ 1 h 94"/>
              <a:gd name="T22" fmla="*/ 54 w 92"/>
              <a:gd name="T23" fmla="*/ 5 h 94"/>
              <a:gd name="T24" fmla="*/ 55 w 92"/>
              <a:gd name="T25" fmla="*/ 8 h 94"/>
              <a:gd name="T26" fmla="*/ 54 w 92"/>
              <a:gd name="T27" fmla="*/ 10 h 94"/>
              <a:gd name="T28" fmla="*/ 17 w 92"/>
              <a:gd name="T29" fmla="*/ 47 h 94"/>
              <a:gd name="T30" fmla="*/ 54 w 92"/>
              <a:gd name="T31" fmla="*/ 84 h 94"/>
              <a:gd name="T32" fmla="*/ 55 w 92"/>
              <a:gd name="T33" fmla="*/ 86 h 94"/>
              <a:gd name="T34" fmla="*/ 92 w 92"/>
              <a:gd name="T35" fmla="*/ 86 h 94"/>
              <a:gd name="T36" fmla="*/ 91 w 92"/>
              <a:gd name="T37" fmla="*/ 88 h 94"/>
              <a:gd name="T38" fmla="*/ 86 w 92"/>
              <a:gd name="T39" fmla="*/ 93 h 94"/>
              <a:gd name="T40" fmla="*/ 84 w 92"/>
              <a:gd name="T41" fmla="*/ 94 h 94"/>
              <a:gd name="T42" fmla="*/ 82 w 92"/>
              <a:gd name="T43" fmla="*/ 93 h 94"/>
              <a:gd name="T44" fmla="*/ 38 w 92"/>
              <a:gd name="T45" fmla="*/ 49 h 94"/>
              <a:gd name="T46" fmla="*/ 37 w 92"/>
              <a:gd name="T47" fmla="*/ 47 h 94"/>
              <a:gd name="T48" fmla="*/ 38 w 92"/>
              <a:gd name="T49" fmla="*/ 45 h 94"/>
              <a:gd name="T50" fmla="*/ 82 w 92"/>
              <a:gd name="T51" fmla="*/ 1 h 94"/>
              <a:gd name="T52" fmla="*/ 84 w 92"/>
              <a:gd name="T53" fmla="*/ 0 h 94"/>
              <a:gd name="T54" fmla="*/ 86 w 92"/>
              <a:gd name="T55" fmla="*/ 1 h 94"/>
              <a:gd name="T56" fmla="*/ 91 w 92"/>
              <a:gd name="T57" fmla="*/ 5 h 94"/>
              <a:gd name="T58" fmla="*/ 92 w 92"/>
              <a:gd name="T59" fmla="*/ 8 h 94"/>
              <a:gd name="T60" fmla="*/ 91 w 92"/>
              <a:gd name="T61" fmla="*/ 10 h 94"/>
              <a:gd name="T62" fmla="*/ 54 w 92"/>
              <a:gd name="T63" fmla="*/ 47 h 94"/>
              <a:gd name="T64" fmla="*/ 91 w 92"/>
              <a:gd name="T65" fmla="*/ 84 h 94"/>
              <a:gd name="T66" fmla="*/ 92 w 92"/>
              <a:gd name="T67" fmla="*/ 86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2" h="94">
                <a:moveTo>
                  <a:pt x="55" y="86"/>
                </a:moveTo>
                <a:cubicBezTo>
                  <a:pt x="55" y="87"/>
                  <a:pt x="55" y="88"/>
                  <a:pt x="54" y="88"/>
                </a:cubicBezTo>
                <a:cubicBezTo>
                  <a:pt x="50" y="93"/>
                  <a:pt x="50" y="93"/>
                  <a:pt x="50" y="93"/>
                </a:cubicBezTo>
                <a:cubicBezTo>
                  <a:pt x="49" y="94"/>
                  <a:pt x="48" y="94"/>
                  <a:pt x="48" y="94"/>
                </a:cubicBezTo>
                <a:cubicBezTo>
                  <a:pt x="47" y="94"/>
                  <a:pt x="46" y="94"/>
                  <a:pt x="45" y="93"/>
                </a:cubicBezTo>
                <a:cubicBezTo>
                  <a:pt x="1" y="49"/>
                  <a:pt x="1" y="49"/>
                  <a:pt x="1" y="49"/>
                </a:cubicBezTo>
                <a:cubicBezTo>
                  <a:pt x="1" y="49"/>
                  <a:pt x="0" y="48"/>
                  <a:pt x="0" y="47"/>
                </a:cubicBezTo>
                <a:cubicBezTo>
                  <a:pt x="0" y="46"/>
                  <a:pt x="1" y="45"/>
                  <a:pt x="1" y="45"/>
                </a:cubicBezTo>
                <a:cubicBezTo>
                  <a:pt x="45" y="1"/>
                  <a:pt x="45" y="1"/>
                  <a:pt x="45" y="1"/>
                </a:cubicBezTo>
                <a:cubicBezTo>
                  <a:pt x="46" y="0"/>
                  <a:pt x="47" y="0"/>
                  <a:pt x="48" y="0"/>
                </a:cubicBezTo>
                <a:cubicBezTo>
                  <a:pt x="48" y="0"/>
                  <a:pt x="49" y="0"/>
                  <a:pt x="50" y="1"/>
                </a:cubicBezTo>
                <a:cubicBezTo>
                  <a:pt x="54" y="5"/>
                  <a:pt x="54" y="5"/>
                  <a:pt x="54" y="5"/>
                </a:cubicBezTo>
                <a:cubicBezTo>
                  <a:pt x="55" y="6"/>
                  <a:pt x="55" y="7"/>
                  <a:pt x="55" y="8"/>
                </a:cubicBezTo>
                <a:cubicBezTo>
                  <a:pt x="55" y="8"/>
                  <a:pt x="55" y="9"/>
                  <a:pt x="54" y="10"/>
                </a:cubicBezTo>
                <a:cubicBezTo>
                  <a:pt x="17" y="47"/>
                  <a:pt x="17" y="47"/>
                  <a:pt x="17" y="47"/>
                </a:cubicBezTo>
                <a:cubicBezTo>
                  <a:pt x="54" y="84"/>
                  <a:pt x="54" y="84"/>
                  <a:pt x="54" y="84"/>
                </a:cubicBezTo>
                <a:cubicBezTo>
                  <a:pt x="55" y="85"/>
                  <a:pt x="55" y="85"/>
                  <a:pt x="55" y="86"/>
                </a:cubicBezTo>
                <a:close/>
                <a:moveTo>
                  <a:pt x="92" y="86"/>
                </a:moveTo>
                <a:cubicBezTo>
                  <a:pt x="92" y="87"/>
                  <a:pt x="91" y="88"/>
                  <a:pt x="91" y="88"/>
                </a:cubicBezTo>
                <a:cubicBezTo>
                  <a:pt x="86" y="93"/>
                  <a:pt x="86" y="93"/>
                  <a:pt x="86" y="93"/>
                </a:cubicBezTo>
                <a:cubicBezTo>
                  <a:pt x="85" y="94"/>
                  <a:pt x="85" y="94"/>
                  <a:pt x="84" y="94"/>
                </a:cubicBezTo>
                <a:cubicBezTo>
                  <a:pt x="83" y="94"/>
                  <a:pt x="82" y="94"/>
                  <a:pt x="82" y="93"/>
                </a:cubicBezTo>
                <a:cubicBezTo>
                  <a:pt x="38" y="49"/>
                  <a:pt x="38" y="49"/>
                  <a:pt x="38" y="49"/>
                </a:cubicBezTo>
                <a:cubicBezTo>
                  <a:pt x="37" y="49"/>
                  <a:pt x="37" y="48"/>
                  <a:pt x="37" y="47"/>
                </a:cubicBezTo>
                <a:cubicBezTo>
                  <a:pt x="37" y="46"/>
                  <a:pt x="37" y="45"/>
                  <a:pt x="38" y="45"/>
                </a:cubicBezTo>
                <a:cubicBezTo>
                  <a:pt x="82" y="1"/>
                  <a:pt x="82" y="1"/>
                  <a:pt x="82" y="1"/>
                </a:cubicBezTo>
                <a:cubicBezTo>
                  <a:pt x="82" y="0"/>
                  <a:pt x="83" y="0"/>
                  <a:pt x="84" y="0"/>
                </a:cubicBezTo>
                <a:cubicBezTo>
                  <a:pt x="85" y="0"/>
                  <a:pt x="85" y="0"/>
                  <a:pt x="86" y="1"/>
                </a:cubicBezTo>
                <a:cubicBezTo>
                  <a:pt x="91" y="5"/>
                  <a:pt x="91" y="5"/>
                  <a:pt x="91" y="5"/>
                </a:cubicBezTo>
                <a:cubicBezTo>
                  <a:pt x="91" y="6"/>
                  <a:pt x="92" y="7"/>
                  <a:pt x="92" y="8"/>
                </a:cubicBezTo>
                <a:cubicBezTo>
                  <a:pt x="92" y="8"/>
                  <a:pt x="91" y="9"/>
                  <a:pt x="91" y="10"/>
                </a:cubicBezTo>
                <a:cubicBezTo>
                  <a:pt x="54" y="47"/>
                  <a:pt x="54" y="47"/>
                  <a:pt x="54" y="47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5"/>
                  <a:pt x="92" y="85"/>
                  <a:pt x="92" y="8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2" name="Freeform 233"/>
          <p:cNvSpPr>
            <a:spLocks noEditPoints="1"/>
          </p:cNvSpPr>
          <p:nvPr/>
        </p:nvSpPr>
        <p:spPr bwMode="auto">
          <a:xfrm>
            <a:off x="7494753" y="3137145"/>
            <a:ext cx="95240" cy="98363"/>
          </a:xfrm>
          <a:custGeom>
            <a:avLst/>
            <a:gdLst>
              <a:gd name="T0" fmla="*/ 55 w 91"/>
              <a:gd name="T1" fmla="*/ 47 h 94"/>
              <a:gd name="T2" fmla="*/ 54 w 91"/>
              <a:gd name="T3" fmla="*/ 49 h 94"/>
              <a:gd name="T4" fmla="*/ 10 w 91"/>
              <a:gd name="T5" fmla="*/ 93 h 94"/>
              <a:gd name="T6" fmla="*/ 8 w 91"/>
              <a:gd name="T7" fmla="*/ 94 h 94"/>
              <a:gd name="T8" fmla="*/ 6 w 91"/>
              <a:gd name="T9" fmla="*/ 93 h 94"/>
              <a:gd name="T10" fmla="*/ 1 w 91"/>
              <a:gd name="T11" fmla="*/ 88 h 94"/>
              <a:gd name="T12" fmla="*/ 0 w 91"/>
              <a:gd name="T13" fmla="*/ 86 h 94"/>
              <a:gd name="T14" fmla="*/ 1 w 91"/>
              <a:gd name="T15" fmla="*/ 84 h 94"/>
              <a:gd name="T16" fmla="*/ 38 w 91"/>
              <a:gd name="T17" fmla="*/ 47 h 94"/>
              <a:gd name="T18" fmla="*/ 1 w 91"/>
              <a:gd name="T19" fmla="*/ 10 h 94"/>
              <a:gd name="T20" fmla="*/ 0 w 91"/>
              <a:gd name="T21" fmla="*/ 8 h 94"/>
              <a:gd name="T22" fmla="*/ 1 w 91"/>
              <a:gd name="T23" fmla="*/ 5 h 94"/>
              <a:gd name="T24" fmla="*/ 6 w 91"/>
              <a:gd name="T25" fmla="*/ 1 h 94"/>
              <a:gd name="T26" fmla="*/ 8 w 91"/>
              <a:gd name="T27" fmla="*/ 0 h 94"/>
              <a:gd name="T28" fmla="*/ 10 w 91"/>
              <a:gd name="T29" fmla="*/ 1 h 94"/>
              <a:gd name="T30" fmla="*/ 54 w 91"/>
              <a:gd name="T31" fmla="*/ 45 h 94"/>
              <a:gd name="T32" fmla="*/ 55 w 91"/>
              <a:gd name="T33" fmla="*/ 47 h 94"/>
              <a:gd name="T34" fmla="*/ 91 w 91"/>
              <a:gd name="T35" fmla="*/ 47 h 94"/>
              <a:gd name="T36" fmla="*/ 90 w 91"/>
              <a:gd name="T37" fmla="*/ 49 h 94"/>
              <a:gd name="T38" fmla="*/ 46 w 91"/>
              <a:gd name="T39" fmla="*/ 93 h 94"/>
              <a:gd name="T40" fmla="*/ 44 w 91"/>
              <a:gd name="T41" fmla="*/ 94 h 94"/>
              <a:gd name="T42" fmla="*/ 42 w 91"/>
              <a:gd name="T43" fmla="*/ 93 h 94"/>
              <a:gd name="T44" fmla="*/ 37 w 91"/>
              <a:gd name="T45" fmla="*/ 88 h 94"/>
              <a:gd name="T46" fmla="*/ 36 w 91"/>
              <a:gd name="T47" fmla="*/ 86 h 94"/>
              <a:gd name="T48" fmla="*/ 37 w 91"/>
              <a:gd name="T49" fmla="*/ 84 h 94"/>
              <a:gd name="T50" fmla="*/ 74 w 91"/>
              <a:gd name="T51" fmla="*/ 47 h 94"/>
              <a:gd name="T52" fmla="*/ 37 w 91"/>
              <a:gd name="T53" fmla="*/ 10 h 94"/>
              <a:gd name="T54" fmla="*/ 36 w 91"/>
              <a:gd name="T55" fmla="*/ 8 h 94"/>
              <a:gd name="T56" fmla="*/ 37 w 91"/>
              <a:gd name="T57" fmla="*/ 5 h 94"/>
              <a:gd name="T58" fmla="*/ 42 w 91"/>
              <a:gd name="T59" fmla="*/ 1 h 94"/>
              <a:gd name="T60" fmla="*/ 44 w 91"/>
              <a:gd name="T61" fmla="*/ 0 h 94"/>
              <a:gd name="T62" fmla="*/ 46 w 91"/>
              <a:gd name="T63" fmla="*/ 1 h 94"/>
              <a:gd name="T64" fmla="*/ 90 w 91"/>
              <a:gd name="T65" fmla="*/ 45 h 94"/>
              <a:gd name="T66" fmla="*/ 91 w 91"/>
              <a:gd name="T67" fmla="*/ 47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1" h="94">
                <a:moveTo>
                  <a:pt x="55" y="47"/>
                </a:moveTo>
                <a:cubicBezTo>
                  <a:pt x="55" y="48"/>
                  <a:pt x="55" y="49"/>
                  <a:pt x="54" y="49"/>
                </a:cubicBezTo>
                <a:cubicBezTo>
                  <a:pt x="10" y="93"/>
                  <a:pt x="10" y="93"/>
                  <a:pt x="10" y="93"/>
                </a:cubicBezTo>
                <a:cubicBezTo>
                  <a:pt x="9" y="94"/>
                  <a:pt x="9" y="94"/>
                  <a:pt x="8" y="94"/>
                </a:cubicBezTo>
                <a:cubicBezTo>
                  <a:pt x="7" y="94"/>
                  <a:pt x="6" y="94"/>
                  <a:pt x="6" y="93"/>
                </a:cubicBezTo>
                <a:cubicBezTo>
                  <a:pt x="1" y="88"/>
                  <a:pt x="1" y="88"/>
                  <a:pt x="1" y="88"/>
                </a:cubicBezTo>
                <a:cubicBezTo>
                  <a:pt x="0" y="88"/>
                  <a:pt x="0" y="87"/>
                  <a:pt x="0" y="86"/>
                </a:cubicBezTo>
                <a:cubicBezTo>
                  <a:pt x="0" y="85"/>
                  <a:pt x="0" y="85"/>
                  <a:pt x="1" y="84"/>
                </a:cubicBezTo>
                <a:cubicBezTo>
                  <a:pt x="38" y="47"/>
                  <a:pt x="38" y="47"/>
                  <a:pt x="38" y="47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9"/>
                  <a:pt x="0" y="8"/>
                  <a:pt x="0" y="8"/>
                </a:cubicBezTo>
                <a:cubicBezTo>
                  <a:pt x="0" y="7"/>
                  <a:pt x="0" y="6"/>
                  <a:pt x="1" y="5"/>
                </a:cubicBezTo>
                <a:cubicBezTo>
                  <a:pt x="6" y="1"/>
                  <a:pt x="6" y="1"/>
                  <a:pt x="6" y="1"/>
                </a:cubicBezTo>
                <a:cubicBezTo>
                  <a:pt x="6" y="0"/>
                  <a:pt x="7" y="0"/>
                  <a:pt x="8" y="0"/>
                </a:cubicBezTo>
                <a:cubicBezTo>
                  <a:pt x="9" y="0"/>
                  <a:pt x="9" y="0"/>
                  <a:pt x="10" y="1"/>
                </a:cubicBezTo>
                <a:cubicBezTo>
                  <a:pt x="54" y="45"/>
                  <a:pt x="54" y="45"/>
                  <a:pt x="54" y="45"/>
                </a:cubicBezTo>
                <a:cubicBezTo>
                  <a:pt x="55" y="45"/>
                  <a:pt x="55" y="46"/>
                  <a:pt x="55" y="47"/>
                </a:cubicBezTo>
                <a:close/>
                <a:moveTo>
                  <a:pt x="91" y="47"/>
                </a:moveTo>
                <a:cubicBezTo>
                  <a:pt x="91" y="48"/>
                  <a:pt x="91" y="49"/>
                  <a:pt x="90" y="49"/>
                </a:cubicBezTo>
                <a:cubicBezTo>
                  <a:pt x="46" y="93"/>
                  <a:pt x="46" y="93"/>
                  <a:pt x="46" y="93"/>
                </a:cubicBezTo>
                <a:cubicBezTo>
                  <a:pt x="46" y="94"/>
                  <a:pt x="45" y="94"/>
                  <a:pt x="44" y="94"/>
                </a:cubicBezTo>
                <a:cubicBezTo>
                  <a:pt x="43" y="94"/>
                  <a:pt x="42" y="94"/>
                  <a:pt x="42" y="93"/>
                </a:cubicBezTo>
                <a:cubicBezTo>
                  <a:pt x="37" y="88"/>
                  <a:pt x="37" y="88"/>
                  <a:pt x="37" y="88"/>
                </a:cubicBezTo>
                <a:cubicBezTo>
                  <a:pt x="36" y="88"/>
                  <a:pt x="36" y="87"/>
                  <a:pt x="36" y="86"/>
                </a:cubicBezTo>
                <a:cubicBezTo>
                  <a:pt x="36" y="85"/>
                  <a:pt x="36" y="85"/>
                  <a:pt x="37" y="84"/>
                </a:cubicBezTo>
                <a:cubicBezTo>
                  <a:pt x="74" y="47"/>
                  <a:pt x="74" y="47"/>
                  <a:pt x="74" y="47"/>
                </a:cubicBezTo>
                <a:cubicBezTo>
                  <a:pt x="37" y="10"/>
                  <a:pt x="37" y="10"/>
                  <a:pt x="37" y="10"/>
                </a:cubicBezTo>
                <a:cubicBezTo>
                  <a:pt x="36" y="9"/>
                  <a:pt x="36" y="8"/>
                  <a:pt x="36" y="8"/>
                </a:cubicBezTo>
                <a:cubicBezTo>
                  <a:pt x="36" y="7"/>
                  <a:pt x="36" y="6"/>
                  <a:pt x="37" y="5"/>
                </a:cubicBezTo>
                <a:cubicBezTo>
                  <a:pt x="42" y="1"/>
                  <a:pt x="42" y="1"/>
                  <a:pt x="42" y="1"/>
                </a:cubicBezTo>
                <a:cubicBezTo>
                  <a:pt x="42" y="0"/>
                  <a:pt x="43" y="0"/>
                  <a:pt x="44" y="0"/>
                </a:cubicBezTo>
                <a:cubicBezTo>
                  <a:pt x="45" y="0"/>
                  <a:pt x="46" y="0"/>
                  <a:pt x="46" y="1"/>
                </a:cubicBezTo>
                <a:cubicBezTo>
                  <a:pt x="90" y="45"/>
                  <a:pt x="90" y="45"/>
                  <a:pt x="90" y="45"/>
                </a:cubicBezTo>
                <a:cubicBezTo>
                  <a:pt x="91" y="45"/>
                  <a:pt x="91" y="46"/>
                  <a:pt x="91" y="4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3" name="Freeform 234"/>
          <p:cNvSpPr>
            <a:spLocks noEditPoints="1"/>
          </p:cNvSpPr>
          <p:nvPr/>
        </p:nvSpPr>
        <p:spPr bwMode="auto">
          <a:xfrm>
            <a:off x="7647763" y="3135583"/>
            <a:ext cx="98363" cy="93678"/>
          </a:xfrm>
          <a:custGeom>
            <a:avLst/>
            <a:gdLst>
              <a:gd name="T0" fmla="*/ 95 w 95"/>
              <a:gd name="T1" fmla="*/ 47 h 91"/>
              <a:gd name="T2" fmla="*/ 94 w 95"/>
              <a:gd name="T3" fmla="*/ 49 h 91"/>
              <a:gd name="T4" fmla="*/ 89 w 95"/>
              <a:gd name="T5" fmla="*/ 54 h 91"/>
              <a:gd name="T6" fmla="*/ 87 w 95"/>
              <a:gd name="T7" fmla="*/ 55 h 91"/>
              <a:gd name="T8" fmla="*/ 85 w 95"/>
              <a:gd name="T9" fmla="*/ 54 h 91"/>
              <a:gd name="T10" fmla="*/ 48 w 95"/>
              <a:gd name="T11" fmla="*/ 17 h 91"/>
              <a:gd name="T12" fmla="*/ 10 w 95"/>
              <a:gd name="T13" fmla="*/ 54 h 91"/>
              <a:gd name="T14" fmla="*/ 8 w 95"/>
              <a:gd name="T15" fmla="*/ 55 h 91"/>
              <a:gd name="T16" fmla="*/ 6 w 95"/>
              <a:gd name="T17" fmla="*/ 54 h 91"/>
              <a:gd name="T18" fmla="*/ 1 w 95"/>
              <a:gd name="T19" fmla="*/ 49 h 91"/>
              <a:gd name="T20" fmla="*/ 0 w 95"/>
              <a:gd name="T21" fmla="*/ 47 h 91"/>
              <a:gd name="T22" fmla="*/ 1 w 95"/>
              <a:gd name="T23" fmla="*/ 45 h 91"/>
              <a:gd name="T24" fmla="*/ 45 w 95"/>
              <a:gd name="T25" fmla="*/ 1 h 91"/>
              <a:gd name="T26" fmla="*/ 48 w 95"/>
              <a:gd name="T27" fmla="*/ 0 h 91"/>
              <a:gd name="T28" fmla="*/ 50 w 95"/>
              <a:gd name="T29" fmla="*/ 1 h 91"/>
              <a:gd name="T30" fmla="*/ 94 w 95"/>
              <a:gd name="T31" fmla="*/ 45 h 91"/>
              <a:gd name="T32" fmla="*/ 95 w 95"/>
              <a:gd name="T33" fmla="*/ 47 h 91"/>
              <a:gd name="T34" fmla="*/ 95 w 95"/>
              <a:gd name="T35" fmla="*/ 83 h 91"/>
              <a:gd name="T36" fmla="*/ 94 w 95"/>
              <a:gd name="T37" fmla="*/ 85 h 91"/>
              <a:gd name="T38" fmla="*/ 89 w 95"/>
              <a:gd name="T39" fmla="*/ 90 h 91"/>
              <a:gd name="T40" fmla="*/ 87 w 95"/>
              <a:gd name="T41" fmla="*/ 91 h 91"/>
              <a:gd name="T42" fmla="*/ 85 w 95"/>
              <a:gd name="T43" fmla="*/ 90 h 91"/>
              <a:gd name="T44" fmla="*/ 48 w 95"/>
              <a:gd name="T45" fmla="*/ 53 h 91"/>
              <a:gd name="T46" fmla="*/ 10 w 95"/>
              <a:gd name="T47" fmla="*/ 90 h 91"/>
              <a:gd name="T48" fmla="*/ 8 w 95"/>
              <a:gd name="T49" fmla="*/ 91 h 91"/>
              <a:gd name="T50" fmla="*/ 6 w 95"/>
              <a:gd name="T51" fmla="*/ 90 h 91"/>
              <a:gd name="T52" fmla="*/ 1 w 95"/>
              <a:gd name="T53" fmla="*/ 85 h 91"/>
              <a:gd name="T54" fmla="*/ 0 w 95"/>
              <a:gd name="T55" fmla="*/ 83 h 91"/>
              <a:gd name="T56" fmla="*/ 1 w 95"/>
              <a:gd name="T57" fmla="*/ 81 h 91"/>
              <a:gd name="T58" fmla="*/ 45 w 95"/>
              <a:gd name="T59" fmla="*/ 37 h 91"/>
              <a:gd name="T60" fmla="*/ 48 w 95"/>
              <a:gd name="T61" fmla="*/ 36 h 91"/>
              <a:gd name="T62" fmla="*/ 50 w 95"/>
              <a:gd name="T63" fmla="*/ 37 h 91"/>
              <a:gd name="T64" fmla="*/ 94 w 95"/>
              <a:gd name="T65" fmla="*/ 81 h 91"/>
              <a:gd name="T66" fmla="*/ 95 w 95"/>
              <a:gd name="T67" fmla="*/ 83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5" h="91">
                <a:moveTo>
                  <a:pt x="95" y="47"/>
                </a:moveTo>
                <a:cubicBezTo>
                  <a:pt x="95" y="48"/>
                  <a:pt x="94" y="49"/>
                  <a:pt x="94" y="49"/>
                </a:cubicBezTo>
                <a:cubicBezTo>
                  <a:pt x="89" y="54"/>
                  <a:pt x="89" y="54"/>
                  <a:pt x="89" y="54"/>
                </a:cubicBezTo>
                <a:cubicBezTo>
                  <a:pt x="89" y="54"/>
                  <a:pt x="88" y="55"/>
                  <a:pt x="87" y="55"/>
                </a:cubicBezTo>
                <a:cubicBezTo>
                  <a:pt x="86" y="55"/>
                  <a:pt x="85" y="54"/>
                  <a:pt x="85" y="54"/>
                </a:cubicBezTo>
                <a:cubicBezTo>
                  <a:pt x="48" y="17"/>
                  <a:pt x="48" y="17"/>
                  <a:pt x="48" y="17"/>
                </a:cubicBezTo>
                <a:cubicBezTo>
                  <a:pt x="10" y="54"/>
                  <a:pt x="10" y="54"/>
                  <a:pt x="10" y="54"/>
                </a:cubicBezTo>
                <a:cubicBezTo>
                  <a:pt x="10" y="54"/>
                  <a:pt x="9" y="55"/>
                  <a:pt x="8" y="55"/>
                </a:cubicBezTo>
                <a:cubicBezTo>
                  <a:pt x="7" y="55"/>
                  <a:pt x="7" y="54"/>
                  <a:pt x="6" y="54"/>
                </a:cubicBezTo>
                <a:cubicBezTo>
                  <a:pt x="1" y="49"/>
                  <a:pt x="1" y="49"/>
                  <a:pt x="1" y="49"/>
                </a:cubicBezTo>
                <a:cubicBezTo>
                  <a:pt x="1" y="49"/>
                  <a:pt x="0" y="48"/>
                  <a:pt x="0" y="47"/>
                </a:cubicBezTo>
                <a:cubicBezTo>
                  <a:pt x="0" y="46"/>
                  <a:pt x="1" y="45"/>
                  <a:pt x="1" y="45"/>
                </a:cubicBezTo>
                <a:cubicBezTo>
                  <a:pt x="45" y="1"/>
                  <a:pt x="45" y="1"/>
                  <a:pt x="45" y="1"/>
                </a:cubicBezTo>
                <a:cubicBezTo>
                  <a:pt x="46" y="0"/>
                  <a:pt x="47" y="0"/>
                  <a:pt x="48" y="0"/>
                </a:cubicBezTo>
                <a:cubicBezTo>
                  <a:pt x="48" y="0"/>
                  <a:pt x="49" y="0"/>
                  <a:pt x="50" y="1"/>
                </a:cubicBezTo>
                <a:cubicBezTo>
                  <a:pt x="94" y="45"/>
                  <a:pt x="94" y="45"/>
                  <a:pt x="94" y="45"/>
                </a:cubicBezTo>
                <a:cubicBezTo>
                  <a:pt x="94" y="45"/>
                  <a:pt x="95" y="46"/>
                  <a:pt x="95" y="47"/>
                </a:cubicBezTo>
                <a:close/>
                <a:moveTo>
                  <a:pt x="95" y="83"/>
                </a:moveTo>
                <a:cubicBezTo>
                  <a:pt x="95" y="84"/>
                  <a:pt x="94" y="85"/>
                  <a:pt x="94" y="85"/>
                </a:cubicBezTo>
                <a:cubicBezTo>
                  <a:pt x="89" y="90"/>
                  <a:pt x="89" y="90"/>
                  <a:pt x="89" y="90"/>
                </a:cubicBezTo>
                <a:cubicBezTo>
                  <a:pt x="89" y="91"/>
                  <a:pt x="88" y="91"/>
                  <a:pt x="87" y="91"/>
                </a:cubicBezTo>
                <a:cubicBezTo>
                  <a:pt x="86" y="91"/>
                  <a:pt x="85" y="91"/>
                  <a:pt x="85" y="90"/>
                </a:cubicBezTo>
                <a:cubicBezTo>
                  <a:pt x="48" y="53"/>
                  <a:pt x="48" y="53"/>
                  <a:pt x="48" y="53"/>
                </a:cubicBezTo>
                <a:cubicBezTo>
                  <a:pt x="10" y="90"/>
                  <a:pt x="10" y="90"/>
                  <a:pt x="10" y="90"/>
                </a:cubicBezTo>
                <a:cubicBezTo>
                  <a:pt x="10" y="91"/>
                  <a:pt x="9" y="91"/>
                  <a:pt x="8" y="91"/>
                </a:cubicBezTo>
                <a:cubicBezTo>
                  <a:pt x="7" y="91"/>
                  <a:pt x="7" y="91"/>
                  <a:pt x="6" y="90"/>
                </a:cubicBezTo>
                <a:cubicBezTo>
                  <a:pt x="1" y="85"/>
                  <a:pt x="1" y="85"/>
                  <a:pt x="1" y="85"/>
                </a:cubicBezTo>
                <a:cubicBezTo>
                  <a:pt x="1" y="85"/>
                  <a:pt x="0" y="84"/>
                  <a:pt x="0" y="83"/>
                </a:cubicBezTo>
                <a:cubicBezTo>
                  <a:pt x="0" y="82"/>
                  <a:pt x="1" y="82"/>
                  <a:pt x="1" y="81"/>
                </a:cubicBezTo>
                <a:cubicBezTo>
                  <a:pt x="45" y="37"/>
                  <a:pt x="45" y="37"/>
                  <a:pt x="45" y="37"/>
                </a:cubicBezTo>
                <a:cubicBezTo>
                  <a:pt x="46" y="36"/>
                  <a:pt x="47" y="36"/>
                  <a:pt x="48" y="36"/>
                </a:cubicBezTo>
                <a:cubicBezTo>
                  <a:pt x="48" y="36"/>
                  <a:pt x="49" y="36"/>
                  <a:pt x="50" y="37"/>
                </a:cubicBezTo>
                <a:cubicBezTo>
                  <a:pt x="94" y="81"/>
                  <a:pt x="94" y="81"/>
                  <a:pt x="94" y="81"/>
                </a:cubicBezTo>
                <a:cubicBezTo>
                  <a:pt x="94" y="82"/>
                  <a:pt x="95" y="82"/>
                  <a:pt x="95" y="8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4" name="Freeform 235"/>
          <p:cNvSpPr>
            <a:spLocks noEditPoints="1"/>
          </p:cNvSpPr>
          <p:nvPr/>
        </p:nvSpPr>
        <p:spPr bwMode="auto">
          <a:xfrm>
            <a:off x="7807017" y="3132461"/>
            <a:ext cx="96801" cy="93678"/>
          </a:xfrm>
          <a:custGeom>
            <a:avLst/>
            <a:gdLst>
              <a:gd name="T0" fmla="*/ 94 w 94"/>
              <a:gd name="T1" fmla="*/ 8 h 91"/>
              <a:gd name="T2" fmla="*/ 94 w 94"/>
              <a:gd name="T3" fmla="*/ 10 h 91"/>
              <a:gd name="T4" fmla="*/ 49 w 94"/>
              <a:gd name="T5" fmla="*/ 54 h 91"/>
              <a:gd name="T6" fmla="*/ 47 w 94"/>
              <a:gd name="T7" fmla="*/ 55 h 91"/>
              <a:gd name="T8" fmla="*/ 45 w 94"/>
              <a:gd name="T9" fmla="*/ 54 h 91"/>
              <a:gd name="T10" fmla="*/ 1 w 94"/>
              <a:gd name="T11" fmla="*/ 10 h 91"/>
              <a:gd name="T12" fmla="*/ 0 w 94"/>
              <a:gd name="T13" fmla="*/ 8 h 91"/>
              <a:gd name="T14" fmla="*/ 1 w 94"/>
              <a:gd name="T15" fmla="*/ 5 h 91"/>
              <a:gd name="T16" fmla="*/ 6 w 94"/>
              <a:gd name="T17" fmla="*/ 1 h 91"/>
              <a:gd name="T18" fmla="*/ 8 w 94"/>
              <a:gd name="T19" fmla="*/ 0 h 91"/>
              <a:gd name="T20" fmla="*/ 10 w 94"/>
              <a:gd name="T21" fmla="*/ 1 h 91"/>
              <a:gd name="T22" fmla="*/ 47 w 94"/>
              <a:gd name="T23" fmla="*/ 38 h 91"/>
              <a:gd name="T24" fmla="*/ 84 w 94"/>
              <a:gd name="T25" fmla="*/ 1 h 91"/>
              <a:gd name="T26" fmla="*/ 87 w 94"/>
              <a:gd name="T27" fmla="*/ 0 h 91"/>
              <a:gd name="T28" fmla="*/ 89 w 94"/>
              <a:gd name="T29" fmla="*/ 1 h 91"/>
              <a:gd name="T30" fmla="*/ 94 w 94"/>
              <a:gd name="T31" fmla="*/ 5 h 91"/>
              <a:gd name="T32" fmla="*/ 94 w 94"/>
              <a:gd name="T33" fmla="*/ 8 h 91"/>
              <a:gd name="T34" fmla="*/ 94 w 94"/>
              <a:gd name="T35" fmla="*/ 44 h 91"/>
              <a:gd name="T36" fmla="*/ 94 w 94"/>
              <a:gd name="T37" fmla="*/ 46 h 91"/>
              <a:gd name="T38" fmla="*/ 49 w 94"/>
              <a:gd name="T39" fmla="*/ 90 h 91"/>
              <a:gd name="T40" fmla="*/ 47 w 94"/>
              <a:gd name="T41" fmla="*/ 91 h 91"/>
              <a:gd name="T42" fmla="*/ 45 w 94"/>
              <a:gd name="T43" fmla="*/ 90 h 91"/>
              <a:gd name="T44" fmla="*/ 1 w 94"/>
              <a:gd name="T45" fmla="*/ 46 h 91"/>
              <a:gd name="T46" fmla="*/ 0 w 94"/>
              <a:gd name="T47" fmla="*/ 44 h 91"/>
              <a:gd name="T48" fmla="*/ 1 w 94"/>
              <a:gd name="T49" fmla="*/ 42 h 91"/>
              <a:gd name="T50" fmla="*/ 6 w 94"/>
              <a:gd name="T51" fmla="*/ 37 h 91"/>
              <a:gd name="T52" fmla="*/ 8 w 94"/>
              <a:gd name="T53" fmla="*/ 36 h 91"/>
              <a:gd name="T54" fmla="*/ 10 w 94"/>
              <a:gd name="T55" fmla="*/ 37 h 91"/>
              <a:gd name="T56" fmla="*/ 47 w 94"/>
              <a:gd name="T57" fmla="*/ 74 h 91"/>
              <a:gd name="T58" fmla="*/ 84 w 94"/>
              <a:gd name="T59" fmla="*/ 37 h 91"/>
              <a:gd name="T60" fmla="*/ 87 w 94"/>
              <a:gd name="T61" fmla="*/ 36 h 91"/>
              <a:gd name="T62" fmla="*/ 89 w 94"/>
              <a:gd name="T63" fmla="*/ 37 h 91"/>
              <a:gd name="T64" fmla="*/ 94 w 94"/>
              <a:gd name="T65" fmla="*/ 42 h 91"/>
              <a:gd name="T66" fmla="*/ 94 w 94"/>
              <a:gd name="T67" fmla="*/ 44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4" h="91">
                <a:moveTo>
                  <a:pt x="94" y="8"/>
                </a:moveTo>
                <a:cubicBezTo>
                  <a:pt x="94" y="8"/>
                  <a:pt x="94" y="9"/>
                  <a:pt x="94" y="10"/>
                </a:cubicBezTo>
                <a:cubicBezTo>
                  <a:pt x="49" y="54"/>
                  <a:pt x="49" y="54"/>
                  <a:pt x="49" y="54"/>
                </a:cubicBezTo>
                <a:cubicBezTo>
                  <a:pt x="49" y="54"/>
                  <a:pt x="48" y="55"/>
                  <a:pt x="47" y="55"/>
                </a:cubicBezTo>
                <a:cubicBezTo>
                  <a:pt x="46" y="55"/>
                  <a:pt x="46" y="54"/>
                  <a:pt x="45" y="54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9"/>
                  <a:pt x="0" y="8"/>
                  <a:pt x="0" y="8"/>
                </a:cubicBezTo>
                <a:cubicBezTo>
                  <a:pt x="0" y="7"/>
                  <a:pt x="0" y="6"/>
                  <a:pt x="1" y="5"/>
                </a:cubicBezTo>
                <a:cubicBezTo>
                  <a:pt x="6" y="1"/>
                  <a:pt x="6" y="1"/>
                  <a:pt x="6" y="1"/>
                </a:cubicBezTo>
                <a:cubicBezTo>
                  <a:pt x="6" y="0"/>
                  <a:pt x="7" y="0"/>
                  <a:pt x="8" y="0"/>
                </a:cubicBezTo>
                <a:cubicBezTo>
                  <a:pt x="9" y="0"/>
                  <a:pt x="9" y="0"/>
                  <a:pt x="10" y="1"/>
                </a:cubicBezTo>
                <a:cubicBezTo>
                  <a:pt x="47" y="38"/>
                  <a:pt x="47" y="38"/>
                  <a:pt x="47" y="38"/>
                </a:cubicBezTo>
                <a:cubicBezTo>
                  <a:pt x="84" y="1"/>
                  <a:pt x="84" y="1"/>
                  <a:pt x="84" y="1"/>
                </a:cubicBezTo>
                <a:cubicBezTo>
                  <a:pt x="85" y="0"/>
                  <a:pt x="86" y="0"/>
                  <a:pt x="87" y="0"/>
                </a:cubicBezTo>
                <a:cubicBezTo>
                  <a:pt x="87" y="0"/>
                  <a:pt x="88" y="0"/>
                  <a:pt x="89" y="1"/>
                </a:cubicBezTo>
                <a:cubicBezTo>
                  <a:pt x="94" y="5"/>
                  <a:pt x="94" y="5"/>
                  <a:pt x="94" y="5"/>
                </a:cubicBezTo>
                <a:cubicBezTo>
                  <a:pt x="94" y="6"/>
                  <a:pt x="94" y="7"/>
                  <a:pt x="94" y="8"/>
                </a:cubicBezTo>
                <a:close/>
                <a:moveTo>
                  <a:pt x="94" y="44"/>
                </a:moveTo>
                <a:cubicBezTo>
                  <a:pt x="94" y="45"/>
                  <a:pt x="94" y="45"/>
                  <a:pt x="94" y="46"/>
                </a:cubicBezTo>
                <a:cubicBezTo>
                  <a:pt x="49" y="90"/>
                  <a:pt x="49" y="90"/>
                  <a:pt x="49" y="90"/>
                </a:cubicBezTo>
                <a:cubicBezTo>
                  <a:pt x="49" y="91"/>
                  <a:pt x="48" y="91"/>
                  <a:pt x="47" y="91"/>
                </a:cubicBezTo>
                <a:cubicBezTo>
                  <a:pt x="46" y="91"/>
                  <a:pt x="46" y="91"/>
                  <a:pt x="45" y="90"/>
                </a:cubicBezTo>
                <a:cubicBezTo>
                  <a:pt x="1" y="46"/>
                  <a:pt x="1" y="46"/>
                  <a:pt x="1" y="46"/>
                </a:cubicBezTo>
                <a:cubicBezTo>
                  <a:pt x="0" y="45"/>
                  <a:pt x="0" y="45"/>
                  <a:pt x="0" y="44"/>
                </a:cubicBezTo>
                <a:cubicBezTo>
                  <a:pt x="0" y="43"/>
                  <a:pt x="0" y="42"/>
                  <a:pt x="1" y="42"/>
                </a:cubicBezTo>
                <a:cubicBezTo>
                  <a:pt x="6" y="37"/>
                  <a:pt x="6" y="37"/>
                  <a:pt x="6" y="37"/>
                </a:cubicBezTo>
                <a:cubicBezTo>
                  <a:pt x="6" y="36"/>
                  <a:pt x="7" y="36"/>
                  <a:pt x="8" y="36"/>
                </a:cubicBezTo>
                <a:cubicBezTo>
                  <a:pt x="9" y="36"/>
                  <a:pt x="9" y="36"/>
                  <a:pt x="10" y="37"/>
                </a:cubicBezTo>
                <a:cubicBezTo>
                  <a:pt x="47" y="74"/>
                  <a:pt x="47" y="74"/>
                  <a:pt x="47" y="74"/>
                </a:cubicBezTo>
                <a:cubicBezTo>
                  <a:pt x="84" y="37"/>
                  <a:pt x="84" y="37"/>
                  <a:pt x="84" y="37"/>
                </a:cubicBezTo>
                <a:cubicBezTo>
                  <a:pt x="85" y="36"/>
                  <a:pt x="86" y="36"/>
                  <a:pt x="87" y="36"/>
                </a:cubicBezTo>
                <a:cubicBezTo>
                  <a:pt x="87" y="36"/>
                  <a:pt x="88" y="36"/>
                  <a:pt x="89" y="37"/>
                </a:cubicBezTo>
                <a:cubicBezTo>
                  <a:pt x="94" y="42"/>
                  <a:pt x="94" y="42"/>
                  <a:pt x="94" y="42"/>
                </a:cubicBezTo>
                <a:cubicBezTo>
                  <a:pt x="94" y="42"/>
                  <a:pt x="94" y="43"/>
                  <a:pt x="94" y="4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" name="Freeform 236"/>
          <p:cNvSpPr>
            <a:spLocks/>
          </p:cNvSpPr>
          <p:nvPr/>
        </p:nvSpPr>
        <p:spPr bwMode="auto">
          <a:xfrm>
            <a:off x="7963147" y="3137145"/>
            <a:ext cx="57769" cy="98363"/>
          </a:xfrm>
          <a:custGeom>
            <a:avLst/>
            <a:gdLst>
              <a:gd name="T0" fmla="*/ 55 w 55"/>
              <a:gd name="T1" fmla="*/ 8 h 94"/>
              <a:gd name="T2" fmla="*/ 54 w 55"/>
              <a:gd name="T3" fmla="*/ 10 h 94"/>
              <a:gd name="T4" fmla="*/ 17 w 55"/>
              <a:gd name="T5" fmla="*/ 47 h 94"/>
              <a:gd name="T6" fmla="*/ 54 w 55"/>
              <a:gd name="T7" fmla="*/ 84 h 94"/>
              <a:gd name="T8" fmla="*/ 55 w 55"/>
              <a:gd name="T9" fmla="*/ 86 h 94"/>
              <a:gd name="T10" fmla="*/ 54 w 55"/>
              <a:gd name="T11" fmla="*/ 88 h 94"/>
              <a:gd name="T12" fmla="*/ 49 w 55"/>
              <a:gd name="T13" fmla="*/ 93 h 94"/>
              <a:gd name="T14" fmla="*/ 47 w 55"/>
              <a:gd name="T15" fmla="*/ 94 h 94"/>
              <a:gd name="T16" fmla="*/ 45 w 55"/>
              <a:gd name="T17" fmla="*/ 93 h 94"/>
              <a:gd name="T18" fmla="*/ 1 w 55"/>
              <a:gd name="T19" fmla="*/ 49 h 94"/>
              <a:gd name="T20" fmla="*/ 0 w 55"/>
              <a:gd name="T21" fmla="*/ 47 h 94"/>
              <a:gd name="T22" fmla="*/ 1 w 55"/>
              <a:gd name="T23" fmla="*/ 45 h 94"/>
              <a:gd name="T24" fmla="*/ 45 w 55"/>
              <a:gd name="T25" fmla="*/ 1 h 94"/>
              <a:gd name="T26" fmla="*/ 47 w 55"/>
              <a:gd name="T27" fmla="*/ 0 h 94"/>
              <a:gd name="T28" fmla="*/ 49 w 55"/>
              <a:gd name="T29" fmla="*/ 1 h 94"/>
              <a:gd name="T30" fmla="*/ 54 w 55"/>
              <a:gd name="T31" fmla="*/ 5 h 94"/>
              <a:gd name="T32" fmla="*/ 55 w 55"/>
              <a:gd name="T33" fmla="*/ 8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5" h="94">
                <a:moveTo>
                  <a:pt x="55" y="8"/>
                </a:moveTo>
                <a:cubicBezTo>
                  <a:pt x="55" y="8"/>
                  <a:pt x="54" y="9"/>
                  <a:pt x="54" y="10"/>
                </a:cubicBezTo>
                <a:cubicBezTo>
                  <a:pt x="17" y="47"/>
                  <a:pt x="17" y="47"/>
                  <a:pt x="17" y="47"/>
                </a:cubicBezTo>
                <a:cubicBezTo>
                  <a:pt x="54" y="84"/>
                  <a:pt x="54" y="84"/>
                  <a:pt x="54" y="84"/>
                </a:cubicBezTo>
                <a:cubicBezTo>
                  <a:pt x="54" y="85"/>
                  <a:pt x="55" y="85"/>
                  <a:pt x="55" y="86"/>
                </a:cubicBezTo>
                <a:cubicBezTo>
                  <a:pt x="55" y="87"/>
                  <a:pt x="54" y="88"/>
                  <a:pt x="54" y="88"/>
                </a:cubicBezTo>
                <a:cubicBezTo>
                  <a:pt x="49" y="93"/>
                  <a:pt x="49" y="93"/>
                  <a:pt x="49" y="93"/>
                </a:cubicBezTo>
                <a:cubicBezTo>
                  <a:pt x="48" y="94"/>
                  <a:pt x="48" y="94"/>
                  <a:pt x="47" y="94"/>
                </a:cubicBezTo>
                <a:cubicBezTo>
                  <a:pt x="46" y="94"/>
                  <a:pt x="45" y="94"/>
                  <a:pt x="45" y="93"/>
                </a:cubicBezTo>
                <a:cubicBezTo>
                  <a:pt x="1" y="49"/>
                  <a:pt x="1" y="49"/>
                  <a:pt x="1" y="49"/>
                </a:cubicBezTo>
                <a:cubicBezTo>
                  <a:pt x="0" y="49"/>
                  <a:pt x="0" y="48"/>
                  <a:pt x="0" y="47"/>
                </a:cubicBezTo>
                <a:cubicBezTo>
                  <a:pt x="0" y="46"/>
                  <a:pt x="0" y="45"/>
                  <a:pt x="1" y="45"/>
                </a:cubicBezTo>
                <a:cubicBezTo>
                  <a:pt x="45" y="1"/>
                  <a:pt x="45" y="1"/>
                  <a:pt x="45" y="1"/>
                </a:cubicBezTo>
                <a:cubicBezTo>
                  <a:pt x="45" y="0"/>
                  <a:pt x="46" y="0"/>
                  <a:pt x="47" y="0"/>
                </a:cubicBezTo>
                <a:cubicBezTo>
                  <a:pt x="48" y="0"/>
                  <a:pt x="48" y="0"/>
                  <a:pt x="49" y="1"/>
                </a:cubicBezTo>
                <a:cubicBezTo>
                  <a:pt x="54" y="5"/>
                  <a:pt x="54" y="5"/>
                  <a:pt x="54" y="5"/>
                </a:cubicBezTo>
                <a:cubicBezTo>
                  <a:pt x="54" y="6"/>
                  <a:pt x="55" y="7"/>
                  <a:pt x="55" y="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6" name="Freeform 237"/>
          <p:cNvSpPr>
            <a:spLocks/>
          </p:cNvSpPr>
          <p:nvPr/>
        </p:nvSpPr>
        <p:spPr bwMode="auto">
          <a:xfrm>
            <a:off x="8069316" y="3137145"/>
            <a:ext cx="56207" cy="98363"/>
          </a:xfrm>
          <a:custGeom>
            <a:avLst/>
            <a:gdLst>
              <a:gd name="T0" fmla="*/ 55 w 55"/>
              <a:gd name="T1" fmla="*/ 47 h 94"/>
              <a:gd name="T2" fmla="*/ 54 w 55"/>
              <a:gd name="T3" fmla="*/ 49 h 94"/>
              <a:gd name="T4" fmla="*/ 10 w 55"/>
              <a:gd name="T5" fmla="*/ 93 h 94"/>
              <a:gd name="T6" fmla="*/ 8 w 55"/>
              <a:gd name="T7" fmla="*/ 94 h 94"/>
              <a:gd name="T8" fmla="*/ 6 w 55"/>
              <a:gd name="T9" fmla="*/ 93 h 94"/>
              <a:gd name="T10" fmla="*/ 1 w 55"/>
              <a:gd name="T11" fmla="*/ 88 h 94"/>
              <a:gd name="T12" fmla="*/ 0 w 55"/>
              <a:gd name="T13" fmla="*/ 86 h 94"/>
              <a:gd name="T14" fmla="*/ 1 w 55"/>
              <a:gd name="T15" fmla="*/ 84 h 94"/>
              <a:gd name="T16" fmla="*/ 38 w 55"/>
              <a:gd name="T17" fmla="*/ 47 h 94"/>
              <a:gd name="T18" fmla="*/ 1 w 55"/>
              <a:gd name="T19" fmla="*/ 10 h 94"/>
              <a:gd name="T20" fmla="*/ 0 w 55"/>
              <a:gd name="T21" fmla="*/ 8 h 94"/>
              <a:gd name="T22" fmla="*/ 1 w 55"/>
              <a:gd name="T23" fmla="*/ 5 h 94"/>
              <a:gd name="T24" fmla="*/ 6 w 55"/>
              <a:gd name="T25" fmla="*/ 1 h 94"/>
              <a:gd name="T26" fmla="*/ 8 w 55"/>
              <a:gd name="T27" fmla="*/ 0 h 94"/>
              <a:gd name="T28" fmla="*/ 10 w 55"/>
              <a:gd name="T29" fmla="*/ 1 h 94"/>
              <a:gd name="T30" fmla="*/ 54 w 55"/>
              <a:gd name="T31" fmla="*/ 45 h 94"/>
              <a:gd name="T32" fmla="*/ 55 w 55"/>
              <a:gd name="T33" fmla="*/ 47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5" h="94">
                <a:moveTo>
                  <a:pt x="55" y="47"/>
                </a:moveTo>
                <a:cubicBezTo>
                  <a:pt x="55" y="48"/>
                  <a:pt x="55" y="49"/>
                  <a:pt x="54" y="49"/>
                </a:cubicBezTo>
                <a:cubicBezTo>
                  <a:pt x="10" y="93"/>
                  <a:pt x="10" y="93"/>
                  <a:pt x="10" y="93"/>
                </a:cubicBezTo>
                <a:cubicBezTo>
                  <a:pt x="9" y="94"/>
                  <a:pt x="9" y="94"/>
                  <a:pt x="8" y="94"/>
                </a:cubicBezTo>
                <a:cubicBezTo>
                  <a:pt x="7" y="94"/>
                  <a:pt x="6" y="94"/>
                  <a:pt x="6" y="93"/>
                </a:cubicBezTo>
                <a:cubicBezTo>
                  <a:pt x="1" y="88"/>
                  <a:pt x="1" y="88"/>
                  <a:pt x="1" y="88"/>
                </a:cubicBezTo>
                <a:cubicBezTo>
                  <a:pt x="0" y="88"/>
                  <a:pt x="0" y="87"/>
                  <a:pt x="0" y="86"/>
                </a:cubicBezTo>
                <a:cubicBezTo>
                  <a:pt x="0" y="85"/>
                  <a:pt x="0" y="85"/>
                  <a:pt x="1" y="84"/>
                </a:cubicBezTo>
                <a:cubicBezTo>
                  <a:pt x="38" y="47"/>
                  <a:pt x="38" y="47"/>
                  <a:pt x="38" y="47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9"/>
                  <a:pt x="0" y="8"/>
                  <a:pt x="0" y="8"/>
                </a:cubicBezTo>
                <a:cubicBezTo>
                  <a:pt x="0" y="7"/>
                  <a:pt x="0" y="6"/>
                  <a:pt x="1" y="5"/>
                </a:cubicBezTo>
                <a:cubicBezTo>
                  <a:pt x="6" y="1"/>
                  <a:pt x="6" y="1"/>
                  <a:pt x="6" y="1"/>
                </a:cubicBezTo>
                <a:cubicBezTo>
                  <a:pt x="6" y="0"/>
                  <a:pt x="7" y="0"/>
                  <a:pt x="8" y="0"/>
                </a:cubicBezTo>
                <a:cubicBezTo>
                  <a:pt x="9" y="0"/>
                  <a:pt x="9" y="0"/>
                  <a:pt x="10" y="1"/>
                </a:cubicBezTo>
                <a:cubicBezTo>
                  <a:pt x="54" y="45"/>
                  <a:pt x="54" y="45"/>
                  <a:pt x="54" y="45"/>
                </a:cubicBezTo>
                <a:cubicBezTo>
                  <a:pt x="55" y="45"/>
                  <a:pt x="55" y="46"/>
                  <a:pt x="55" y="4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7" name="Freeform 238"/>
          <p:cNvSpPr>
            <a:spLocks/>
          </p:cNvSpPr>
          <p:nvPr/>
        </p:nvSpPr>
        <p:spPr bwMode="auto">
          <a:xfrm>
            <a:off x="8138014" y="3159003"/>
            <a:ext cx="98363" cy="57769"/>
          </a:xfrm>
          <a:custGeom>
            <a:avLst/>
            <a:gdLst>
              <a:gd name="T0" fmla="*/ 94 w 94"/>
              <a:gd name="T1" fmla="*/ 47 h 55"/>
              <a:gd name="T2" fmla="*/ 93 w 94"/>
              <a:gd name="T3" fmla="*/ 49 h 55"/>
              <a:gd name="T4" fmla="*/ 88 w 94"/>
              <a:gd name="T5" fmla="*/ 54 h 55"/>
              <a:gd name="T6" fmla="*/ 86 w 94"/>
              <a:gd name="T7" fmla="*/ 55 h 55"/>
              <a:gd name="T8" fmla="*/ 84 w 94"/>
              <a:gd name="T9" fmla="*/ 54 h 55"/>
              <a:gd name="T10" fmla="*/ 47 w 94"/>
              <a:gd name="T11" fmla="*/ 17 h 55"/>
              <a:gd name="T12" fmla="*/ 10 w 94"/>
              <a:gd name="T13" fmla="*/ 54 h 55"/>
              <a:gd name="T14" fmla="*/ 7 w 94"/>
              <a:gd name="T15" fmla="*/ 55 h 55"/>
              <a:gd name="T16" fmla="*/ 5 w 94"/>
              <a:gd name="T17" fmla="*/ 54 h 55"/>
              <a:gd name="T18" fmla="*/ 0 w 94"/>
              <a:gd name="T19" fmla="*/ 49 h 55"/>
              <a:gd name="T20" fmla="*/ 0 w 94"/>
              <a:gd name="T21" fmla="*/ 47 h 55"/>
              <a:gd name="T22" fmla="*/ 0 w 94"/>
              <a:gd name="T23" fmla="*/ 45 h 55"/>
              <a:gd name="T24" fmla="*/ 45 w 94"/>
              <a:gd name="T25" fmla="*/ 1 h 55"/>
              <a:gd name="T26" fmla="*/ 47 w 94"/>
              <a:gd name="T27" fmla="*/ 0 h 55"/>
              <a:gd name="T28" fmla="*/ 49 w 94"/>
              <a:gd name="T29" fmla="*/ 1 h 55"/>
              <a:gd name="T30" fmla="*/ 93 w 94"/>
              <a:gd name="T31" fmla="*/ 45 h 55"/>
              <a:gd name="T32" fmla="*/ 94 w 94"/>
              <a:gd name="T33" fmla="*/ 47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4" h="55">
                <a:moveTo>
                  <a:pt x="94" y="47"/>
                </a:moveTo>
                <a:cubicBezTo>
                  <a:pt x="94" y="48"/>
                  <a:pt x="94" y="49"/>
                  <a:pt x="93" y="49"/>
                </a:cubicBezTo>
                <a:cubicBezTo>
                  <a:pt x="88" y="54"/>
                  <a:pt x="88" y="54"/>
                  <a:pt x="88" y="54"/>
                </a:cubicBezTo>
                <a:cubicBezTo>
                  <a:pt x="88" y="55"/>
                  <a:pt x="87" y="55"/>
                  <a:pt x="86" y="55"/>
                </a:cubicBezTo>
                <a:cubicBezTo>
                  <a:pt x="85" y="55"/>
                  <a:pt x="84" y="55"/>
                  <a:pt x="84" y="54"/>
                </a:cubicBezTo>
                <a:cubicBezTo>
                  <a:pt x="47" y="17"/>
                  <a:pt x="47" y="17"/>
                  <a:pt x="47" y="17"/>
                </a:cubicBezTo>
                <a:cubicBezTo>
                  <a:pt x="10" y="54"/>
                  <a:pt x="10" y="54"/>
                  <a:pt x="10" y="54"/>
                </a:cubicBezTo>
                <a:cubicBezTo>
                  <a:pt x="9" y="55"/>
                  <a:pt x="8" y="55"/>
                  <a:pt x="7" y="55"/>
                </a:cubicBezTo>
                <a:cubicBezTo>
                  <a:pt x="7" y="55"/>
                  <a:pt x="6" y="55"/>
                  <a:pt x="5" y="54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49"/>
                  <a:pt x="0" y="48"/>
                  <a:pt x="0" y="47"/>
                </a:cubicBezTo>
                <a:cubicBezTo>
                  <a:pt x="0" y="46"/>
                  <a:pt x="0" y="46"/>
                  <a:pt x="0" y="45"/>
                </a:cubicBezTo>
                <a:cubicBezTo>
                  <a:pt x="45" y="1"/>
                  <a:pt x="45" y="1"/>
                  <a:pt x="45" y="1"/>
                </a:cubicBezTo>
                <a:cubicBezTo>
                  <a:pt x="45" y="0"/>
                  <a:pt x="46" y="0"/>
                  <a:pt x="47" y="0"/>
                </a:cubicBezTo>
                <a:cubicBezTo>
                  <a:pt x="48" y="0"/>
                  <a:pt x="48" y="0"/>
                  <a:pt x="49" y="1"/>
                </a:cubicBezTo>
                <a:cubicBezTo>
                  <a:pt x="93" y="45"/>
                  <a:pt x="93" y="45"/>
                  <a:pt x="93" y="45"/>
                </a:cubicBezTo>
                <a:cubicBezTo>
                  <a:pt x="94" y="46"/>
                  <a:pt x="94" y="46"/>
                  <a:pt x="94" y="4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8" name="Freeform 239"/>
          <p:cNvSpPr>
            <a:spLocks/>
          </p:cNvSpPr>
          <p:nvPr/>
        </p:nvSpPr>
        <p:spPr bwMode="auto">
          <a:xfrm>
            <a:off x="8297267" y="3155881"/>
            <a:ext cx="98363" cy="57769"/>
          </a:xfrm>
          <a:custGeom>
            <a:avLst/>
            <a:gdLst>
              <a:gd name="T0" fmla="*/ 95 w 95"/>
              <a:gd name="T1" fmla="*/ 8 h 55"/>
              <a:gd name="T2" fmla="*/ 94 w 95"/>
              <a:gd name="T3" fmla="*/ 10 h 55"/>
              <a:gd name="T4" fmla="*/ 50 w 95"/>
              <a:gd name="T5" fmla="*/ 54 h 55"/>
              <a:gd name="T6" fmla="*/ 47 w 95"/>
              <a:gd name="T7" fmla="*/ 55 h 55"/>
              <a:gd name="T8" fmla="*/ 45 w 95"/>
              <a:gd name="T9" fmla="*/ 54 h 55"/>
              <a:gd name="T10" fmla="*/ 1 w 95"/>
              <a:gd name="T11" fmla="*/ 10 h 55"/>
              <a:gd name="T12" fmla="*/ 0 w 95"/>
              <a:gd name="T13" fmla="*/ 8 h 55"/>
              <a:gd name="T14" fmla="*/ 1 w 95"/>
              <a:gd name="T15" fmla="*/ 6 h 55"/>
              <a:gd name="T16" fmla="*/ 6 w 95"/>
              <a:gd name="T17" fmla="*/ 1 h 55"/>
              <a:gd name="T18" fmla="*/ 8 w 95"/>
              <a:gd name="T19" fmla="*/ 0 h 55"/>
              <a:gd name="T20" fmla="*/ 10 w 95"/>
              <a:gd name="T21" fmla="*/ 1 h 55"/>
              <a:gd name="T22" fmla="*/ 47 w 95"/>
              <a:gd name="T23" fmla="*/ 38 h 55"/>
              <a:gd name="T24" fmla="*/ 84 w 95"/>
              <a:gd name="T25" fmla="*/ 1 h 55"/>
              <a:gd name="T26" fmla="*/ 87 w 95"/>
              <a:gd name="T27" fmla="*/ 0 h 55"/>
              <a:gd name="T28" fmla="*/ 89 w 95"/>
              <a:gd name="T29" fmla="*/ 1 h 55"/>
              <a:gd name="T30" fmla="*/ 94 w 95"/>
              <a:gd name="T31" fmla="*/ 6 h 55"/>
              <a:gd name="T32" fmla="*/ 95 w 95"/>
              <a:gd name="T33" fmla="*/ 8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5" h="55">
                <a:moveTo>
                  <a:pt x="95" y="8"/>
                </a:moveTo>
                <a:cubicBezTo>
                  <a:pt x="95" y="9"/>
                  <a:pt x="94" y="9"/>
                  <a:pt x="94" y="10"/>
                </a:cubicBezTo>
                <a:cubicBezTo>
                  <a:pt x="50" y="54"/>
                  <a:pt x="50" y="54"/>
                  <a:pt x="50" y="54"/>
                </a:cubicBezTo>
                <a:cubicBezTo>
                  <a:pt x="49" y="55"/>
                  <a:pt x="48" y="55"/>
                  <a:pt x="47" y="55"/>
                </a:cubicBezTo>
                <a:cubicBezTo>
                  <a:pt x="47" y="55"/>
                  <a:pt x="46" y="55"/>
                  <a:pt x="45" y="54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9"/>
                  <a:pt x="0" y="9"/>
                  <a:pt x="0" y="8"/>
                </a:cubicBezTo>
                <a:cubicBezTo>
                  <a:pt x="0" y="7"/>
                  <a:pt x="0" y="6"/>
                  <a:pt x="1" y="6"/>
                </a:cubicBezTo>
                <a:cubicBezTo>
                  <a:pt x="6" y="1"/>
                  <a:pt x="6" y="1"/>
                  <a:pt x="6" y="1"/>
                </a:cubicBezTo>
                <a:cubicBezTo>
                  <a:pt x="6" y="0"/>
                  <a:pt x="7" y="0"/>
                  <a:pt x="8" y="0"/>
                </a:cubicBezTo>
                <a:cubicBezTo>
                  <a:pt x="9" y="0"/>
                  <a:pt x="10" y="0"/>
                  <a:pt x="10" y="1"/>
                </a:cubicBezTo>
                <a:cubicBezTo>
                  <a:pt x="47" y="38"/>
                  <a:pt x="47" y="38"/>
                  <a:pt x="47" y="38"/>
                </a:cubicBezTo>
                <a:cubicBezTo>
                  <a:pt x="84" y="1"/>
                  <a:pt x="84" y="1"/>
                  <a:pt x="84" y="1"/>
                </a:cubicBezTo>
                <a:cubicBezTo>
                  <a:pt x="85" y="0"/>
                  <a:pt x="86" y="0"/>
                  <a:pt x="87" y="0"/>
                </a:cubicBezTo>
                <a:cubicBezTo>
                  <a:pt x="87" y="0"/>
                  <a:pt x="88" y="0"/>
                  <a:pt x="89" y="1"/>
                </a:cubicBezTo>
                <a:cubicBezTo>
                  <a:pt x="94" y="6"/>
                  <a:pt x="94" y="6"/>
                  <a:pt x="94" y="6"/>
                </a:cubicBezTo>
                <a:cubicBezTo>
                  <a:pt x="94" y="6"/>
                  <a:pt x="95" y="7"/>
                  <a:pt x="95" y="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9" name="Freeform 240"/>
          <p:cNvSpPr>
            <a:spLocks noEditPoints="1"/>
          </p:cNvSpPr>
          <p:nvPr/>
        </p:nvSpPr>
        <p:spPr bwMode="auto">
          <a:xfrm>
            <a:off x="740541" y="3402566"/>
            <a:ext cx="187357" cy="163938"/>
          </a:xfrm>
          <a:custGeom>
            <a:avLst/>
            <a:gdLst>
              <a:gd name="T0" fmla="*/ 181 w 181"/>
              <a:gd name="T1" fmla="*/ 15 h 158"/>
              <a:gd name="T2" fmla="*/ 181 w 181"/>
              <a:gd name="T3" fmla="*/ 118 h 158"/>
              <a:gd name="T4" fmla="*/ 177 w 181"/>
              <a:gd name="T5" fmla="*/ 129 h 158"/>
              <a:gd name="T6" fmla="*/ 166 w 181"/>
              <a:gd name="T7" fmla="*/ 133 h 158"/>
              <a:gd name="T8" fmla="*/ 115 w 181"/>
              <a:gd name="T9" fmla="*/ 133 h 158"/>
              <a:gd name="T10" fmla="*/ 116 w 181"/>
              <a:gd name="T11" fmla="*/ 141 h 158"/>
              <a:gd name="T12" fmla="*/ 119 w 181"/>
              <a:gd name="T13" fmla="*/ 147 h 158"/>
              <a:gd name="T14" fmla="*/ 121 w 181"/>
              <a:gd name="T15" fmla="*/ 151 h 158"/>
              <a:gd name="T16" fmla="*/ 119 w 181"/>
              <a:gd name="T17" fmla="*/ 156 h 158"/>
              <a:gd name="T18" fmla="*/ 115 w 181"/>
              <a:gd name="T19" fmla="*/ 158 h 158"/>
              <a:gd name="T20" fmla="*/ 67 w 181"/>
              <a:gd name="T21" fmla="*/ 158 h 158"/>
              <a:gd name="T22" fmla="*/ 62 w 181"/>
              <a:gd name="T23" fmla="*/ 156 h 158"/>
              <a:gd name="T24" fmla="*/ 60 w 181"/>
              <a:gd name="T25" fmla="*/ 151 h 158"/>
              <a:gd name="T26" fmla="*/ 62 w 181"/>
              <a:gd name="T27" fmla="*/ 147 h 158"/>
              <a:gd name="T28" fmla="*/ 65 w 181"/>
              <a:gd name="T29" fmla="*/ 141 h 158"/>
              <a:gd name="T30" fmla="*/ 67 w 181"/>
              <a:gd name="T31" fmla="*/ 133 h 158"/>
              <a:gd name="T32" fmla="*/ 15 w 181"/>
              <a:gd name="T33" fmla="*/ 133 h 158"/>
              <a:gd name="T34" fmla="*/ 4 w 181"/>
              <a:gd name="T35" fmla="*/ 129 h 158"/>
              <a:gd name="T36" fmla="*/ 0 w 181"/>
              <a:gd name="T37" fmla="*/ 118 h 158"/>
              <a:gd name="T38" fmla="*/ 0 w 181"/>
              <a:gd name="T39" fmla="*/ 15 h 158"/>
              <a:gd name="T40" fmla="*/ 4 w 181"/>
              <a:gd name="T41" fmla="*/ 5 h 158"/>
              <a:gd name="T42" fmla="*/ 15 w 181"/>
              <a:gd name="T43" fmla="*/ 0 h 158"/>
              <a:gd name="T44" fmla="*/ 166 w 181"/>
              <a:gd name="T45" fmla="*/ 0 h 158"/>
              <a:gd name="T46" fmla="*/ 177 w 181"/>
              <a:gd name="T47" fmla="*/ 5 h 158"/>
              <a:gd name="T48" fmla="*/ 181 w 181"/>
              <a:gd name="T49" fmla="*/ 15 h 158"/>
              <a:gd name="T50" fmla="*/ 169 w 181"/>
              <a:gd name="T51" fmla="*/ 94 h 158"/>
              <a:gd name="T52" fmla="*/ 169 w 181"/>
              <a:gd name="T53" fmla="*/ 15 h 158"/>
              <a:gd name="T54" fmla="*/ 168 w 181"/>
              <a:gd name="T55" fmla="*/ 13 h 158"/>
              <a:gd name="T56" fmla="*/ 166 w 181"/>
              <a:gd name="T57" fmla="*/ 12 h 158"/>
              <a:gd name="T58" fmla="*/ 15 w 181"/>
              <a:gd name="T59" fmla="*/ 12 h 158"/>
              <a:gd name="T60" fmla="*/ 13 w 181"/>
              <a:gd name="T61" fmla="*/ 13 h 158"/>
              <a:gd name="T62" fmla="*/ 12 w 181"/>
              <a:gd name="T63" fmla="*/ 15 h 158"/>
              <a:gd name="T64" fmla="*/ 12 w 181"/>
              <a:gd name="T65" fmla="*/ 94 h 158"/>
              <a:gd name="T66" fmla="*/ 13 w 181"/>
              <a:gd name="T67" fmla="*/ 96 h 158"/>
              <a:gd name="T68" fmla="*/ 15 w 181"/>
              <a:gd name="T69" fmla="*/ 97 h 158"/>
              <a:gd name="T70" fmla="*/ 166 w 181"/>
              <a:gd name="T71" fmla="*/ 97 h 158"/>
              <a:gd name="T72" fmla="*/ 168 w 181"/>
              <a:gd name="T73" fmla="*/ 96 h 158"/>
              <a:gd name="T74" fmla="*/ 169 w 181"/>
              <a:gd name="T75" fmla="*/ 94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81" h="158">
                <a:moveTo>
                  <a:pt x="181" y="15"/>
                </a:moveTo>
                <a:cubicBezTo>
                  <a:pt x="181" y="118"/>
                  <a:pt x="181" y="118"/>
                  <a:pt x="181" y="118"/>
                </a:cubicBezTo>
                <a:cubicBezTo>
                  <a:pt x="181" y="122"/>
                  <a:pt x="180" y="126"/>
                  <a:pt x="177" y="129"/>
                </a:cubicBezTo>
                <a:cubicBezTo>
                  <a:pt x="174" y="132"/>
                  <a:pt x="171" y="133"/>
                  <a:pt x="166" y="133"/>
                </a:cubicBezTo>
                <a:cubicBezTo>
                  <a:pt x="115" y="133"/>
                  <a:pt x="115" y="133"/>
                  <a:pt x="115" y="133"/>
                </a:cubicBezTo>
                <a:cubicBezTo>
                  <a:pt x="115" y="136"/>
                  <a:pt x="115" y="138"/>
                  <a:pt x="116" y="141"/>
                </a:cubicBezTo>
                <a:cubicBezTo>
                  <a:pt x="117" y="143"/>
                  <a:pt x="118" y="145"/>
                  <a:pt x="119" y="147"/>
                </a:cubicBezTo>
                <a:cubicBezTo>
                  <a:pt x="120" y="149"/>
                  <a:pt x="121" y="151"/>
                  <a:pt x="121" y="151"/>
                </a:cubicBezTo>
                <a:cubicBezTo>
                  <a:pt x="121" y="153"/>
                  <a:pt x="120" y="155"/>
                  <a:pt x="119" y="156"/>
                </a:cubicBezTo>
                <a:cubicBezTo>
                  <a:pt x="118" y="157"/>
                  <a:pt x="117" y="158"/>
                  <a:pt x="115" y="158"/>
                </a:cubicBezTo>
                <a:cubicBezTo>
                  <a:pt x="67" y="158"/>
                  <a:pt x="67" y="158"/>
                  <a:pt x="67" y="158"/>
                </a:cubicBezTo>
                <a:cubicBezTo>
                  <a:pt x="65" y="158"/>
                  <a:pt x="63" y="157"/>
                  <a:pt x="62" y="156"/>
                </a:cubicBezTo>
                <a:cubicBezTo>
                  <a:pt x="61" y="155"/>
                  <a:pt x="60" y="153"/>
                  <a:pt x="60" y="151"/>
                </a:cubicBezTo>
                <a:cubicBezTo>
                  <a:pt x="60" y="151"/>
                  <a:pt x="61" y="149"/>
                  <a:pt x="62" y="147"/>
                </a:cubicBezTo>
                <a:cubicBezTo>
                  <a:pt x="63" y="145"/>
                  <a:pt x="64" y="143"/>
                  <a:pt x="65" y="141"/>
                </a:cubicBezTo>
                <a:cubicBezTo>
                  <a:pt x="66" y="138"/>
                  <a:pt x="67" y="136"/>
                  <a:pt x="67" y="133"/>
                </a:cubicBezTo>
                <a:cubicBezTo>
                  <a:pt x="15" y="133"/>
                  <a:pt x="15" y="133"/>
                  <a:pt x="15" y="133"/>
                </a:cubicBezTo>
                <a:cubicBezTo>
                  <a:pt x="11" y="133"/>
                  <a:pt x="7" y="132"/>
                  <a:pt x="4" y="129"/>
                </a:cubicBezTo>
                <a:cubicBezTo>
                  <a:pt x="1" y="126"/>
                  <a:pt x="0" y="122"/>
                  <a:pt x="0" y="118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1"/>
                  <a:pt x="1" y="8"/>
                  <a:pt x="4" y="5"/>
                </a:cubicBezTo>
                <a:cubicBezTo>
                  <a:pt x="7" y="2"/>
                  <a:pt x="11" y="0"/>
                  <a:pt x="15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71" y="0"/>
                  <a:pt x="174" y="2"/>
                  <a:pt x="177" y="5"/>
                </a:cubicBezTo>
                <a:cubicBezTo>
                  <a:pt x="180" y="8"/>
                  <a:pt x="181" y="11"/>
                  <a:pt x="181" y="15"/>
                </a:cubicBezTo>
                <a:close/>
                <a:moveTo>
                  <a:pt x="169" y="94"/>
                </a:moveTo>
                <a:cubicBezTo>
                  <a:pt x="169" y="15"/>
                  <a:pt x="169" y="15"/>
                  <a:pt x="169" y="15"/>
                </a:cubicBezTo>
                <a:cubicBezTo>
                  <a:pt x="169" y="15"/>
                  <a:pt x="169" y="14"/>
                  <a:pt x="168" y="13"/>
                </a:cubicBezTo>
                <a:cubicBezTo>
                  <a:pt x="168" y="13"/>
                  <a:pt x="167" y="12"/>
                  <a:pt x="166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4" y="12"/>
                  <a:pt x="14" y="13"/>
                  <a:pt x="13" y="13"/>
                </a:cubicBezTo>
                <a:cubicBezTo>
                  <a:pt x="12" y="14"/>
                  <a:pt x="12" y="15"/>
                  <a:pt x="12" y="15"/>
                </a:cubicBezTo>
                <a:cubicBezTo>
                  <a:pt x="12" y="94"/>
                  <a:pt x="12" y="94"/>
                  <a:pt x="12" y="94"/>
                </a:cubicBezTo>
                <a:cubicBezTo>
                  <a:pt x="12" y="95"/>
                  <a:pt x="12" y="96"/>
                  <a:pt x="13" y="96"/>
                </a:cubicBezTo>
                <a:cubicBezTo>
                  <a:pt x="14" y="97"/>
                  <a:pt x="14" y="97"/>
                  <a:pt x="15" y="97"/>
                </a:cubicBezTo>
                <a:cubicBezTo>
                  <a:pt x="166" y="97"/>
                  <a:pt x="166" y="97"/>
                  <a:pt x="166" y="97"/>
                </a:cubicBezTo>
                <a:cubicBezTo>
                  <a:pt x="167" y="97"/>
                  <a:pt x="168" y="97"/>
                  <a:pt x="168" y="96"/>
                </a:cubicBezTo>
                <a:cubicBezTo>
                  <a:pt x="169" y="96"/>
                  <a:pt x="169" y="95"/>
                  <a:pt x="169" y="9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0" name="Freeform 241"/>
          <p:cNvSpPr>
            <a:spLocks noEditPoints="1"/>
          </p:cNvSpPr>
          <p:nvPr/>
        </p:nvSpPr>
        <p:spPr bwMode="auto">
          <a:xfrm>
            <a:off x="974739" y="3427548"/>
            <a:ext cx="188919" cy="124904"/>
          </a:xfrm>
          <a:custGeom>
            <a:avLst/>
            <a:gdLst>
              <a:gd name="T0" fmla="*/ 167 w 182"/>
              <a:gd name="T1" fmla="*/ 103 h 121"/>
              <a:gd name="T2" fmla="*/ 182 w 182"/>
              <a:gd name="T3" fmla="*/ 103 h 121"/>
              <a:gd name="T4" fmla="*/ 182 w 182"/>
              <a:gd name="T5" fmla="*/ 112 h 121"/>
              <a:gd name="T6" fmla="*/ 178 w 182"/>
              <a:gd name="T7" fmla="*/ 119 h 121"/>
              <a:gd name="T8" fmla="*/ 167 w 182"/>
              <a:gd name="T9" fmla="*/ 121 h 121"/>
              <a:gd name="T10" fmla="*/ 16 w 182"/>
              <a:gd name="T11" fmla="*/ 121 h 121"/>
              <a:gd name="T12" fmla="*/ 5 w 182"/>
              <a:gd name="T13" fmla="*/ 119 h 121"/>
              <a:gd name="T14" fmla="*/ 0 w 182"/>
              <a:gd name="T15" fmla="*/ 112 h 121"/>
              <a:gd name="T16" fmla="*/ 0 w 182"/>
              <a:gd name="T17" fmla="*/ 103 h 121"/>
              <a:gd name="T18" fmla="*/ 16 w 182"/>
              <a:gd name="T19" fmla="*/ 103 h 121"/>
              <a:gd name="T20" fmla="*/ 167 w 182"/>
              <a:gd name="T21" fmla="*/ 103 h 121"/>
              <a:gd name="T22" fmla="*/ 40 w 182"/>
              <a:gd name="T23" fmla="*/ 97 h 121"/>
              <a:gd name="T24" fmla="*/ 29 w 182"/>
              <a:gd name="T25" fmla="*/ 93 h 121"/>
              <a:gd name="T26" fmla="*/ 25 w 182"/>
              <a:gd name="T27" fmla="*/ 82 h 121"/>
              <a:gd name="T28" fmla="*/ 25 w 182"/>
              <a:gd name="T29" fmla="*/ 16 h 121"/>
              <a:gd name="T30" fmla="*/ 29 w 182"/>
              <a:gd name="T31" fmla="*/ 5 h 121"/>
              <a:gd name="T32" fmla="*/ 40 w 182"/>
              <a:gd name="T33" fmla="*/ 0 h 121"/>
              <a:gd name="T34" fmla="*/ 143 w 182"/>
              <a:gd name="T35" fmla="*/ 0 h 121"/>
              <a:gd name="T36" fmla="*/ 153 w 182"/>
              <a:gd name="T37" fmla="*/ 5 h 121"/>
              <a:gd name="T38" fmla="*/ 158 w 182"/>
              <a:gd name="T39" fmla="*/ 16 h 121"/>
              <a:gd name="T40" fmla="*/ 158 w 182"/>
              <a:gd name="T41" fmla="*/ 82 h 121"/>
              <a:gd name="T42" fmla="*/ 153 w 182"/>
              <a:gd name="T43" fmla="*/ 93 h 121"/>
              <a:gd name="T44" fmla="*/ 143 w 182"/>
              <a:gd name="T45" fmla="*/ 97 h 121"/>
              <a:gd name="T46" fmla="*/ 40 w 182"/>
              <a:gd name="T47" fmla="*/ 97 h 121"/>
              <a:gd name="T48" fmla="*/ 37 w 182"/>
              <a:gd name="T49" fmla="*/ 16 h 121"/>
              <a:gd name="T50" fmla="*/ 37 w 182"/>
              <a:gd name="T51" fmla="*/ 82 h 121"/>
              <a:gd name="T52" fmla="*/ 38 w 182"/>
              <a:gd name="T53" fmla="*/ 84 h 121"/>
              <a:gd name="T54" fmla="*/ 40 w 182"/>
              <a:gd name="T55" fmla="*/ 85 h 121"/>
              <a:gd name="T56" fmla="*/ 143 w 182"/>
              <a:gd name="T57" fmla="*/ 85 h 121"/>
              <a:gd name="T58" fmla="*/ 145 w 182"/>
              <a:gd name="T59" fmla="*/ 84 h 121"/>
              <a:gd name="T60" fmla="*/ 146 w 182"/>
              <a:gd name="T61" fmla="*/ 82 h 121"/>
              <a:gd name="T62" fmla="*/ 146 w 182"/>
              <a:gd name="T63" fmla="*/ 16 h 121"/>
              <a:gd name="T64" fmla="*/ 145 w 182"/>
              <a:gd name="T65" fmla="*/ 13 h 121"/>
              <a:gd name="T66" fmla="*/ 143 w 182"/>
              <a:gd name="T67" fmla="*/ 13 h 121"/>
              <a:gd name="T68" fmla="*/ 40 w 182"/>
              <a:gd name="T69" fmla="*/ 13 h 121"/>
              <a:gd name="T70" fmla="*/ 38 w 182"/>
              <a:gd name="T71" fmla="*/ 13 h 121"/>
              <a:gd name="T72" fmla="*/ 37 w 182"/>
              <a:gd name="T73" fmla="*/ 16 h 121"/>
              <a:gd name="T74" fmla="*/ 99 w 182"/>
              <a:gd name="T75" fmla="*/ 112 h 121"/>
              <a:gd name="T76" fmla="*/ 100 w 182"/>
              <a:gd name="T77" fmla="*/ 111 h 121"/>
              <a:gd name="T78" fmla="*/ 99 w 182"/>
              <a:gd name="T79" fmla="*/ 109 h 121"/>
              <a:gd name="T80" fmla="*/ 84 w 182"/>
              <a:gd name="T81" fmla="*/ 109 h 121"/>
              <a:gd name="T82" fmla="*/ 82 w 182"/>
              <a:gd name="T83" fmla="*/ 111 h 121"/>
              <a:gd name="T84" fmla="*/ 84 w 182"/>
              <a:gd name="T85" fmla="*/ 112 h 121"/>
              <a:gd name="T86" fmla="*/ 99 w 182"/>
              <a:gd name="T87" fmla="*/ 112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2" h="121">
                <a:moveTo>
                  <a:pt x="167" y="103"/>
                </a:moveTo>
                <a:cubicBezTo>
                  <a:pt x="182" y="103"/>
                  <a:pt x="182" y="103"/>
                  <a:pt x="182" y="103"/>
                </a:cubicBezTo>
                <a:cubicBezTo>
                  <a:pt x="182" y="112"/>
                  <a:pt x="182" y="112"/>
                  <a:pt x="182" y="112"/>
                </a:cubicBezTo>
                <a:cubicBezTo>
                  <a:pt x="182" y="115"/>
                  <a:pt x="180" y="117"/>
                  <a:pt x="178" y="119"/>
                </a:cubicBezTo>
                <a:cubicBezTo>
                  <a:pt x="175" y="121"/>
                  <a:pt x="171" y="121"/>
                  <a:pt x="167" y="121"/>
                </a:cubicBezTo>
                <a:cubicBezTo>
                  <a:pt x="16" y="121"/>
                  <a:pt x="16" y="121"/>
                  <a:pt x="16" y="121"/>
                </a:cubicBezTo>
                <a:cubicBezTo>
                  <a:pt x="11" y="121"/>
                  <a:pt x="8" y="121"/>
                  <a:pt x="5" y="119"/>
                </a:cubicBezTo>
                <a:cubicBezTo>
                  <a:pt x="2" y="117"/>
                  <a:pt x="0" y="115"/>
                  <a:pt x="0" y="112"/>
                </a:cubicBezTo>
                <a:cubicBezTo>
                  <a:pt x="0" y="103"/>
                  <a:pt x="0" y="103"/>
                  <a:pt x="0" y="103"/>
                </a:cubicBezTo>
                <a:cubicBezTo>
                  <a:pt x="16" y="103"/>
                  <a:pt x="16" y="103"/>
                  <a:pt x="16" y="103"/>
                </a:cubicBezTo>
                <a:lnTo>
                  <a:pt x="167" y="103"/>
                </a:lnTo>
                <a:close/>
                <a:moveTo>
                  <a:pt x="40" y="97"/>
                </a:moveTo>
                <a:cubicBezTo>
                  <a:pt x="36" y="97"/>
                  <a:pt x="32" y="96"/>
                  <a:pt x="29" y="93"/>
                </a:cubicBezTo>
                <a:cubicBezTo>
                  <a:pt x="26" y="90"/>
                  <a:pt x="25" y="86"/>
                  <a:pt x="25" y="82"/>
                </a:cubicBezTo>
                <a:cubicBezTo>
                  <a:pt x="25" y="16"/>
                  <a:pt x="25" y="16"/>
                  <a:pt x="25" y="16"/>
                </a:cubicBezTo>
                <a:cubicBezTo>
                  <a:pt x="25" y="11"/>
                  <a:pt x="26" y="8"/>
                  <a:pt x="29" y="5"/>
                </a:cubicBezTo>
                <a:cubicBezTo>
                  <a:pt x="32" y="2"/>
                  <a:pt x="36" y="0"/>
                  <a:pt x="40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7" y="0"/>
                  <a:pt x="150" y="2"/>
                  <a:pt x="153" y="5"/>
                </a:cubicBezTo>
                <a:cubicBezTo>
                  <a:pt x="156" y="8"/>
                  <a:pt x="158" y="11"/>
                  <a:pt x="158" y="16"/>
                </a:cubicBezTo>
                <a:cubicBezTo>
                  <a:pt x="158" y="82"/>
                  <a:pt x="158" y="82"/>
                  <a:pt x="158" y="82"/>
                </a:cubicBezTo>
                <a:cubicBezTo>
                  <a:pt x="158" y="86"/>
                  <a:pt x="156" y="90"/>
                  <a:pt x="153" y="93"/>
                </a:cubicBezTo>
                <a:cubicBezTo>
                  <a:pt x="150" y="96"/>
                  <a:pt x="147" y="97"/>
                  <a:pt x="143" y="97"/>
                </a:cubicBezTo>
                <a:lnTo>
                  <a:pt x="40" y="97"/>
                </a:lnTo>
                <a:close/>
                <a:moveTo>
                  <a:pt x="37" y="16"/>
                </a:moveTo>
                <a:cubicBezTo>
                  <a:pt x="37" y="82"/>
                  <a:pt x="37" y="82"/>
                  <a:pt x="37" y="82"/>
                </a:cubicBezTo>
                <a:cubicBezTo>
                  <a:pt x="37" y="83"/>
                  <a:pt x="37" y="84"/>
                  <a:pt x="38" y="84"/>
                </a:cubicBezTo>
                <a:cubicBezTo>
                  <a:pt x="38" y="85"/>
                  <a:pt x="39" y="85"/>
                  <a:pt x="40" y="85"/>
                </a:cubicBezTo>
                <a:cubicBezTo>
                  <a:pt x="143" y="85"/>
                  <a:pt x="143" y="85"/>
                  <a:pt x="143" y="85"/>
                </a:cubicBezTo>
                <a:cubicBezTo>
                  <a:pt x="143" y="85"/>
                  <a:pt x="144" y="85"/>
                  <a:pt x="145" y="84"/>
                </a:cubicBezTo>
                <a:cubicBezTo>
                  <a:pt x="145" y="84"/>
                  <a:pt x="146" y="83"/>
                  <a:pt x="146" y="82"/>
                </a:cubicBezTo>
                <a:cubicBezTo>
                  <a:pt x="146" y="16"/>
                  <a:pt x="146" y="16"/>
                  <a:pt x="146" y="16"/>
                </a:cubicBezTo>
                <a:cubicBezTo>
                  <a:pt x="146" y="15"/>
                  <a:pt x="145" y="14"/>
                  <a:pt x="145" y="13"/>
                </a:cubicBezTo>
                <a:cubicBezTo>
                  <a:pt x="144" y="13"/>
                  <a:pt x="143" y="13"/>
                  <a:pt x="143" y="13"/>
                </a:cubicBezTo>
                <a:cubicBezTo>
                  <a:pt x="40" y="13"/>
                  <a:pt x="40" y="13"/>
                  <a:pt x="40" y="13"/>
                </a:cubicBezTo>
                <a:cubicBezTo>
                  <a:pt x="39" y="13"/>
                  <a:pt x="38" y="13"/>
                  <a:pt x="38" y="13"/>
                </a:cubicBezTo>
                <a:cubicBezTo>
                  <a:pt x="37" y="14"/>
                  <a:pt x="37" y="15"/>
                  <a:pt x="37" y="16"/>
                </a:cubicBezTo>
                <a:close/>
                <a:moveTo>
                  <a:pt x="99" y="112"/>
                </a:moveTo>
                <a:cubicBezTo>
                  <a:pt x="100" y="112"/>
                  <a:pt x="100" y="112"/>
                  <a:pt x="100" y="111"/>
                </a:cubicBezTo>
                <a:cubicBezTo>
                  <a:pt x="100" y="110"/>
                  <a:pt x="100" y="109"/>
                  <a:pt x="99" y="109"/>
                </a:cubicBezTo>
                <a:cubicBezTo>
                  <a:pt x="84" y="109"/>
                  <a:pt x="84" y="109"/>
                  <a:pt x="84" y="109"/>
                </a:cubicBezTo>
                <a:cubicBezTo>
                  <a:pt x="83" y="109"/>
                  <a:pt x="82" y="110"/>
                  <a:pt x="82" y="111"/>
                </a:cubicBezTo>
                <a:cubicBezTo>
                  <a:pt x="82" y="112"/>
                  <a:pt x="83" y="112"/>
                  <a:pt x="84" y="112"/>
                </a:cubicBezTo>
                <a:lnTo>
                  <a:pt x="99" y="11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1" name="Freeform 242"/>
          <p:cNvSpPr>
            <a:spLocks noEditPoints="1"/>
          </p:cNvSpPr>
          <p:nvPr/>
        </p:nvSpPr>
        <p:spPr bwMode="auto">
          <a:xfrm>
            <a:off x="1208933" y="3415058"/>
            <a:ext cx="113976" cy="137395"/>
          </a:xfrm>
          <a:custGeom>
            <a:avLst/>
            <a:gdLst>
              <a:gd name="T0" fmla="*/ 109 w 109"/>
              <a:gd name="T1" fmla="*/ 15 h 133"/>
              <a:gd name="T2" fmla="*/ 109 w 109"/>
              <a:gd name="T3" fmla="*/ 118 h 133"/>
              <a:gd name="T4" fmla="*/ 104 w 109"/>
              <a:gd name="T5" fmla="*/ 129 h 133"/>
              <a:gd name="T6" fmla="*/ 94 w 109"/>
              <a:gd name="T7" fmla="*/ 133 h 133"/>
              <a:gd name="T8" fmla="*/ 15 w 109"/>
              <a:gd name="T9" fmla="*/ 133 h 133"/>
              <a:gd name="T10" fmla="*/ 4 w 109"/>
              <a:gd name="T11" fmla="*/ 129 h 133"/>
              <a:gd name="T12" fmla="*/ 0 w 109"/>
              <a:gd name="T13" fmla="*/ 118 h 133"/>
              <a:gd name="T14" fmla="*/ 0 w 109"/>
              <a:gd name="T15" fmla="*/ 15 h 133"/>
              <a:gd name="T16" fmla="*/ 4 w 109"/>
              <a:gd name="T17" fmla="*/ 5 h 133"/>
              <a:gd name="T18" fmla="*/ 15 w 109"/>
              <a:gd name="T19" fmla="*/ 0 h 133"/>
              <a:gd name="T20" fmla="*/ 94 w 109"/>
              <a:gd name="T21" fmla="*/ 0 h 133"/>
              <a:gd name="T22" fmla="*/ 104 w 109"/>
              <a:gd name="T23" fmla="*/ 5 h 133"/>
              <a:gd name="T24" fmla="*/ 109 w 109"/>
              <a:gd name="T25" fmla="*/ 15 h 133"/>
              <a:gd name="T26" fmla="*/ 97 w 109"/>
              <a:gd name="T27" fmla="*/ 106 h 133"/>
              <a:gd name="T28" fmla="*/ 97 w 109"/>
              <a:gd name="T29" fmla="*/ 15 h 133"/>
              <a:gd name="T30" fmla="*/ 96 w 109"/>
              <a:gd name="T31" fmla="*/ 13 h 133"/>
              <a:gd name="T32" fmla="*/ 94 w 109"/>
              <a:gd name="T33" fmla="*/ 12 h 133"/>
              <a:gd name="T34" fmla="*/ 15 w 109"/>
              <a:gd name="T35" fmla="*/ 12 h 133"/>
              <a:gd name="T36" fmla="*/ 13 w 109"/>
              <a:gd name="T37" fmla="*/ 13 h 133"/>
              <a:gd name="T38" fmla="*/ 12 w 109"/>
              <a:gd name="T39" fmla="*/ 15 h 133"/>
              <a:gd name="T40" fmla="*/ 12 w 109"/>
              <a:gd name="T41" fmla="*/ 106 h 133"/>
              <a:gd name="T42" fmla="*/ 13 w 109"/>
              <a:gd name="T43" fmla="*/ 108 h 133"/>
              <a:gd name="T44" fmla="*/ 15 w 109"/>
              <a:gd name="T45" fmla="*/ 109 h 133"/>
              <a:gd name="T46" fmla="*/ 94 w 109"/>
              <a:gd name="T47" fmla="*/ 109 h 133"/>
              <a:gd name="T48" fmla="*/ 96 w 109"/>
              <a:gd name="T49" fmla="*/ 108 h 133"/>
              <a:gd name="T50" fmla="*/ 97 w 109"/>
              <a:gd name="T51" fmla="*/ 106 h 133"/>
              <a:gd name="T52" fmla="*/ 59 w 109"/>
              <a:gd name="T53" fmla="*/ 126 h 133"/>
              <a:gd name="T54" fmla="*/ 60 w 109"/>
              <a:gd name="T55" fmla="*/ 121 h 133"/>
              <a:gd name="T56" fmla="*/ 59 w 109"/>
              <a:gd name="T57" fmla="*/ 117 h 133"/>
              <a:gd name="T58" fmla="*/ 54 w 109"/>
              <a:gd name="T59" fmla="*/ 115 h 133"/>
              <a:gd name="T60" fmla="*/ 50 w 109"/>
              <a:gd name="T61" fmla="*/ 117 h 133"/>
              <a:gd name="T62" fmla="*/ 48 w 109"/>
              <a:gd name="T63" fmla="*/ 121 h 133"/>
              <a:gd name="T64" fmla="*/ 50 w 109"/>
              <a:gd name="T65" fmla="*/ 126 h 133"/>
              <a:gd name="T66" fmla="*/ 54 w 109"/>
              <a:gd name="T67" fmla="*/ 127 h 133"/>
              <a:gd name="T68" fmla="*/ 59 w 109"/>
              <a:gd name="T69" fmla="*/ 12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09" h="133">
                <a:moveTo>
                  <a:pt x="109" y="15"/>
                </a:moveTo>
                <a:cubicBezTo>
                  <a:pt x="109" y="118"/>
                  <a:pt x="109" y="118"/>
                  <a:pt x="109" y="118"/>
                </a:cubicBezTo>
                <a:cubicBezTo>
                  <a:pt x="109" y="122"/>
                  <a:pt x="107" y="126"/>
                  <a:pt x="104" y="129"/>
                </a:cubicBezTo>
                <a:cubicBezTo>
                  <a:pt x="101" y="132"/>
                  <a:pt x="98" y="133"/>
                  <a:pt x="94" y="133"/>
                </a:cubicBezTo>
                <a:cubicBezTo>
                  <a:pt x="15" y="133"/>
                  <a:pt x="15" y="133"/>
                  <a:pt x="15" y="133"/>
                </a:cubicBezTo>
                <a:cubicBezTo>
                  <a:pt x="11" y="133"/>
                  <a:pt x="7" y="132"/>
                  <a:pt x="4" y="129"/>
                </a:cubicBezTo>
                <a:cubicBezTo>
                  <a:pt x="1" y="126"/>
                  <a:pt x="0" y="122"/>
                  <a:pt x="0" y="118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1"/>
                  <a:pt x="1" y="8"/>
                  <a:pt x="4" y="5"/>
                </a:cubicBezTo>
                <a:cubicBezTo>
                  <a:pt x="7" y="2"/>
                  <a:pt x="11" y="0"/>
                  <a:pt x="15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8" y="0"/>
                  <a:pt x="101" y="2"/>
                  <a:pt x="104" y="5"/>
                </a:cubicBezTo>
                <a:cubicBezTo>
                  <a:pt x="107" y="8"/>
                  <a:pt x="109" y="11"/>
                  <a:pt x="109" y="15"/>
                </a:cubicBezTo>
                <a:close/>
                <a:moveTo>
                  <a:pt x="97" y="106"/>
                </a:moveTo>
                <a:cubicBezTo>
                  <a:pt x="97" y="15"/>
                  <a:pt x="97" y="15"/>
                  <a:pt x="97" y="15"/>
                </a:cubicBezTo>
                <a:cubicBezTo>
                  <a:pt x="97" y="15"/>
                  <a:pt x="96" y="14"/>
                  <a:pt x="96" y="13"/>
                </a:cubicBezTo>
                <a:cubicBezTo>
                  <a:pt x="95" y="13"/>
                  <a:pt x="95" y="12"/>
                  <a:pt x="94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4" y="12"/>
                  <a:pt x="14" y="13"/>
                  <a:pt x="13" y="13"/>
                </a:cubicBezTo>
                <a:cubicBezTo>
                  <a:pt x="12" y="14"/>
                  <a:pt x="12" y="15"/>
                  <a:pt x="12" y="15"/>
                </a:cubicBezTo>
                <a:cubicBezTo>
                  <a:pt x="12" y="106"/>
                  <a:pt x="12" y="106"/>
                  <a:pt x="12" y="106"/>
                </a:cubicBezTo>
                <a:cubicBezTo>
                  <a:pt x="12" y="107"/>
                  <a:pt x="12" y="108"/>
                  <a:pt x="13" y="108"/>
                </a:cubicBezTo>
                <a:cubicBezTo>
                  <a:pt x="14" y="109"/>
                  <a:pt x="14" y="109"/>
                  <a:pt x="15" y="109"/>
                </a:cubicBezTo>
                <a:cubicBezTo>
                  <a:pt x="94" y="109"/>
                  <a:pt x="94" y="109"/>
                  <a:pt x="94" y="109"/>
                </a:cubicBezTo>
                <a:cubicBezTo>
                  <a:pt x="95" y="109"/>
                  <a:pt x="95" y="109"/>
                  <a:pt x="96" y="108"/>
                </a:cubicBezTo>
                <a:cubicBezTo>
                  <a:pt x="96" y="108"/>
                  <a:pt x="97" y="107"/>
                  <a:pt x="97" y="106"/>
                </a:cubicBezTo>
                <a:close/>
                <a:moveTo>
                  <a:pt x="59" y="126"/>
                </a:moveTo>
                <a:cubicBezTo>
                  <a:pt x="60" y="124"/>
                  <a:pt x="60" y="123"/>
                  <a:pt x="60" y="121"/>
                </a:cubicBezTo>
                <a:cubicBezTo>
                  <a:pt x="60" y="120"/>
                  <a:pt x="60" y="118"/>
                  <a:pt x="59" y="117"/>
                </a:cubicBezTo>
                <a:cubicBezTo>
                  <a:pt x="57" y="116"/>
                  <a:pt x="56" y="115"/>
                  <a:pt x="54" y="115"/>
                </a:cubicBezTo>
                <a:cubicBezTo>
                  <a:pt x="53" y="115"/>
                  <a:pt x="51" y="116"/>
                  <a:pt x="50" y="117"/>
                </a:cubicBezTo>
                <a:cubicBezTo>
                  <a:pt x="49" y="118"/>
                  <a:pt x="48" y="120"/>
                  <a:pt x="48" y="121"/>
                </a:cubicBezTo>
                <a:cubicBezTo>
                  <a:pt x="48" y="123"/>
                  <a:pt x="49" y="124"/>
                  <a:pt x="50" y="126"/>
                </a:cubicBezTo>
                <a:cubicBezTo>
                  <a:pt x="51" y="127"/>
                  <a:pt x="53" y="127"/>
                  <a:pt x="54" y="127"/>
                </a:cubicBezTo>
                <a:cubicBezTo>
                  <a:pt x="56" y="127"/>
                  <a:pt x="57" y="127"/>
                  <a:pt x="59" y="12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2" name="Freeform 243"/>
          <p:cNvSpPr>
            <a:spLocks noEditPoints="1"/>
          </p:cNvSpPr>
          <p:nvPr/>
        </p:nvSpPr>
        <p:spPr bwMode="auto">
          <a:xfrm>
            <a:off x="1369748" y="3427548"/>
            <a:ext cx="73382" cy="124904"/>
          </a:xfrm>
          <a:custGeom>
            <a:avLst/>
            <a:gdLst>
              <a:gd name="T0" fmla="*/ 72 w 72"/>
              <a:gd name="T1" fmla="*/ 13 h 121"/>
              <a:gd name="T2" fmla="*/ 72 w 72"/>
              <a:gd name="T3" fmla="*/ 109 h 121"/>
              <a:gd name="T4" fmla="*/ 69 w 72"/>
              <a:gd name="T5" fmla="*/ 118 h 121"/>
              <a:gd name="T6" fmla="*/ 60 w 72"/>
              <a:gd name="T7" fmla="*/ 121 h 121"/>
              <a:gd name="T8" fmla="*/ 12 w 72"/>
              <a:gd name="T9" fmla="*/ 121 h 121"/>
              <a:gd name="T10" fmla="*/ 3 w 72"/>
              <a:gd name="T11" fmla="*/ 118 h 121"/>
              <a:gd name="T12" fmla="*/ 0 w 72"/>
              <a:gd name="T13" fmla="*/ 109 h 121"/>
              <a:gd name="T14" fmla="*/ 0 w 72"/>
              <a:gd name="T15" fmla="*/ 13 h 121"/>
              <a:gd name="T16" fmla="*/ 3 w 72"/>
              <a:gd name="T17" fmla="*/ 4 h 121"/>
              <a:gd name="T18" fmla="*/ 12 w 72"/>
              <a:gd name="T19" fmla="*/ 0 h 121"/>
              <a:gd name="T20" fmla="*/ 60 w 72"/>
              <a:gd name="T21" fmla="*/ 0 h 121"/>
              <a:gd name="T22" fmla="*/ 69 w 72"/>
              <a:gd name="T23" fmla="*/ 4 h 121"/>
              <a:gd name="T24" fmla="*/ 72 w 72"/>
              <a:gd name="T25" fmla="*/ 13 h 121"/>
              <a:gd name="T26" fmla="*/ 63 w 72"/>
              <a:gd name="T27" fmla="*/ 94 h 121"/>
              <a:gd name="T28" fmla="*/ 63 w 72"/>
              <a:gd name="T29" fmla="*/ 28 h 121"/>
              <a:gd name="T30" fmla="*/ 62 w 72"/>
              <a:gd name="T31" fmla="*/ 26 h 121"/>
              <a:gd name="T32" fmla="*/ 60 w 72"/>
              <a:gd name="T33" fmla="*/ 25 h 121"/>
              <a:gd name="T34" fmla="*/ 12 w 72"/>
              <a:gd name="T35" fmla="*/ 25 h 121"/>
              <a:gd name="T36" fmla="*/ 10 w 72"/>
              <a:gd name="T37" fmla="*/ 26 h 121"/>
              <a:gd name="T38" fmla="*/ 9 w 72"/>
              <a:gd name="T39" fmla="*/ 28 h 121"/>
              <a:gd name="T40" fmla="*/ 9 w 72"/>
              <a:gd name="T41" fmla="*/ 94 h 121"/>
              <a:gd name="T42" fmla="*/ 10 w 72"/>
              <a:gd name="T43" fmla="*/ 96 h 121"/>
              <a:gd name="T44" fmla="*/ 12 w 72"/>
              <a:gd name="T45" fmla="*/ 97 h 121"/>
              <a:gd name="T46" fmla="*/ 60 w 72"/>
              <a:gd name="T47" fmla="*/ 97 h 121"/>
              <a:gd name="T48" fmla="*/ 62 w 72"/>
              <a:gd name="T49" fmla="*/ 96 h 121"/>
              <a:gd name="T50" fmla="*/ 63 w 72"/>
              <a:gd name="T51" fmla="*/ 94 h 121"/>
              <a:gd name="T52" fmla="*/ 45 w 72"/>
              <a:gd name="T53" fmla="*/ 14 h 121"/>
              <a:gd name="T54" fmla="*/ 44 w 72"/>
              <a:gd name="T55" fmla="*/ 13 h 121"/>
              <a:gd name="T56" fmla="*/ 29 w 72"/>
              <a:gd name="T57" fmla="*/ 13 h 121"/>
              <a:gd name="T58" fmla="*/ 27 w 72"/>
              <a:gd name="T59" fmla="*/ 14 h 121"/>
              <a:gd name="T60" fmla="*/ 29 w 72"/>
              <a:gd name="T61" fmla="*/ 16 h 121"/>
              <a:gd name="T62" fmla="*/ 44 w 72"/>
              <a:gd name="T63" fmla="*/ 16 h 121"/>
              <a:gd name="T64" fmla="*/ 45 w 72"/>
              <a:gd name="T65" fmla="*/ 14 h 121"/>
              <a:gd name="T66" fmla="*/ 41 w 72"/>
              <a:gd name="T67" fmla="*/ 115 h 121"/>
              <a:gd name="T68" fmla="*/ 44 w 72"/>
              <a:gd name="T69" fmla="*/ 109 h 121"/>
              <a:gd name="T70" fmla="*/ 41 w 72"/>
              <a:gd name="T71" fmla="*/ 104 h 121"/>
              <a:gd name="T72" fmla="*/ 36 w 72"/>
              <a:gd name="T73" fmla="*/ 102 h 121"/>
              <a:gd name="T74" fmla="*/ 31 w 72"/>
              <a:gd name="T75" fmla="*/ 104 h 121"/>
              <a:gd name="T76" fmla="*/ 29 w 72"/>
              <a:gd name="T77" fmla="*/ 109 h 121"/>
              <a:gd name="T78" fmla="*/ 31 w 72"/>
              <a:gd name="T79" fmla="*/ 115 h 121"/>
              <a:gd name="T80" fmla="*/ 36 w 72"/>
              <a:gd name="T81" fmla="*/ 117 h 121"/>
              <a:gd name="T82" fmla="*/ 41 w 72"/>
              <a:gd name="T83" fmla="*/ 115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2" h="121">
                <a:moveTo>
                  <a:pt x="72" y="13"/>
                </a:moveTo>
                <a:cubicBezTo>
                  <a:pt x="72" y="109"/>
                  <a:pt x="72" y="109"/>
                  <a:pt x="72" y="109"/>
                </a:cubicBezTo>
                <a:cubicBezTo>
                  <a:pt x="72" y="113"/>
                  <a:pt x="71" y="115"/>
                  <a:pt x="69" y="118"/>
                </a:cubicBezTo>
                <a:cubicBezTo>
                  <a:pt x="66" y="120"/>
                  <a:pt x="64" y="121"/>
                  <a:pt x="60" y="121"/>
                </a:cubicBezTo>
                <a:cubicBezTo>
                  <a:pt x="12" y="121"/>
                  <a:pt x="12" y="121"/>
                  <a:pt x="12" y="121"/>
                </a:cubicBezTo>
                <a:cubicBezTo>
                  <a:pt x="9" y="121"/>
                  <a:pt x="6" y="120"/>
                  <a:pt x="3" y="118"/>
                </a:cubicBezTo>
                <a:cubicBezTo>
                  <a:pt x="1" y="115"/>
                  <a:pt x="0" y="113"/>
                  <a:pt x="0" y="109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1" y="6"/>
                  <a:pt x="3" y="4"/>
                </a:cubicBezTo>
                <a:cubicBezTo>
                  <a:pt x="6" y="2"/>
                  <a:pt x="9" y="0"/>
                  <a:pt x="12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4" y="0"/>
                  <a:pt x="66" y="2"/>
                  <a:pt x="69" y="4"/>
                </a:cubicBezTo>
                <a:cubicBezTo>
                  <a:pt x="71" y="6"/>
                  <a:pt x="72" y="9"/>
                  <a:pt x="72" y="13"/>
                </a:cubicBezTo>
                <a:close/>
                <a:moveTo>
                  <a:pt x="63" y="94"/>
                </a:moveTo>
                <a:cubicBezTo>
                  <a:pt x="63" y="28"/>
                  <a:pt x="63" y="28"/>
                  <a:pt x="63" y="28"/>
                </a:cubicBezTo>
                <a:cubicBezTo>
                  <a:pt x="63" y="27"/>
                  <a:pt x="63" y="26"/>
                  <a:pt x="62" y="26"/>
                </a:cubicBezTo>
                <a:cubicBezTo>
                  <a:pt x="62" y="25"/>
                  <a:pt x="61" y="25"/>
                  <a:pt x="60" y="25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0" y="25"/>
                  <a:pt x="10" y="26"/>
                </a:cubicBezTo>
                <a:cubicBezTo>
                  <a:pt x="9" y="26"/>
                  <a:pt x="9" y="27"/>
                  <a:pt x="9" y="28"/>
                </a:cubicBezTo>
                <a:cubicBezTo>
                  <a:pt x="9" y="94"/>
                  <a:pt x="9" y="94"/>
                  <a:pt x="9" y="94"/>
                </a:cubicBezTo>
                <a:cubicBezTo>
                  <a:pt x="9" y="95"/>
                  <a:pt x="9" y="96"/>
                  <a:pt x="10" y="96"/>
                </a:cubicBezTo>
                <a:cubicBezTo>
                  <a:pt x="10" y="97"/>
                  <a:pt x="11" y="97"/>
                  <a:pt x="12" y="97"/>
                </a:cubicBezTo>
                <a:cubicBezTo>
                  <a:pt x="60" y="97"/>
                  <a:pt x="60" y="97"/>
                  <a:pt x="60" y="97"/>
                </a:cubicBezTo>
                <a:cubicBezTo>
                  <a:pt x="61" y="97"/>
                  <a:pt x="62" y="97"/>
                  <a:pt x="62" y="96"/>
                </a:cubicBezTo>
                <a:cubicBezTo>
                  <a:pt x="63" y="96"/>
                  <a:pt x="63" y="95"/>
                  <a:pt x="63" y="94"/>
                </a:cubicBezTo>
                <a:close/>
                <a:moveTo>
                  <a:pt x="45" y="14"/>
                </a:moveTo>
                <a:cubicBezTo>
                  <a:pt x="45" y="13"/>
                  <a:pt x="45" y="13"/>
                  <a:pt x="44" y="13"/>
                </a:cubicBezTo>
                <a:cubicBezTo>
                  <a:pt x="29" y="13"/>
                  <a:pt x="29" y="13"/>
                  <a:pt x="29" y="13"/>
                </a:cubicBezTo>
                <a:cubicBezTo>
                  <a:pt x="28" y="13"/>
                  <a:pt x="27" y="13"/>
                  <a:pt x="27" y="14"/>
                </a:cubicBezTo>
                <a:cubicBezTo>
                  <a:pt x="27" y="15"/>
                  <a:pt x="28" y="16"/>
                  <a:pt x="29" y="16"/>
                </a:cubicBezTo>
                <a:cubicBezTo>
                  <a:pt x="44" y="16"/>
                  <a:pt x="44" y="16"/>
                  <a:pt x="44" y="16"/>
                </a:cubicBezTo>
                <a:cubicBezTo>
                  <a:pt x="45" y="16"/>
                  <a:pt x="45" y="15"/>
                  <a:pt x="45" y="14"/>
                </a:cubicBezTo>
                <a:close/>
                <a:moveTo>
                  <a:pt x="41" y="115"/>
                </a:moveTo>
                <a:cubicBezTo>
                  <a:pt x="43" y="113"/>
                  <a:pt x="44" y="111"/>
                  <a:pt x="44" y="109"/>
                </a:cubicBezTo>
                <a:cubicBezTo>
                  <a:pt x="44" y="107"/>
                  <a:pt x="43" y="105"/>
                  <a:pt x="41" y="104"/>
                </a:cubicBezTo>
                <a:cubicBezTo>
                  <a:pt x="40" y="103"/>
                  <a:pt x="38" y="102"/>
                  <a:pt x="36" y="102"/>
                </a:cubicBezTo>
                <a:cubicBezTo>
                  <a:pt x="34" y="102"/>
                  <a:pt x="32" y="103"/>
                  <a:pt x="31" y="104"/>
                </a:cubicBezTo>
                <a:cubicBezTo>
                  <a:pt x="29" y="105"/>
                  <a:pt x="29" y="107"/>
                  <a:pt x="29" y="109"/>
                </a:cubicBezTo>
                <a:cubicBezTo>
                  <a:pt x="29" y="111"/>
                  <a:pt x="29" y="113"/>
                  <a:pt x="31" y="115"/>
                </a:cubicBezTo>
                <a:cubicBezTo>
                  <a:pt x="32" y="116"/>
                  <a:pt x="34" y="117"/>
                  <a:pt x="36" y="117"/>
                </a:cubicBezTo>
                <a:cubicBezTo>
                  <a:pt x="38" y="117"/>
                  <a:pt x="40" y="116"/>
                  <a:pt x="41" y="11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3" name="Freeform 244"/>
          <p:cNvSpPr>
            <a:spLocks noEditPoints="1"/>
          </p:cNvSpPr>
          <p:nvPr/>
        </p:nvSpPr>
        <p:spPr bwMode="auto">
          <a:xfrm>
            <a:off x="1489970" y="3415058"/>
            <a:ext cx="151447" cy="151447"/>
          </a:xfrm>
          <a:custGeom>
            <a:avLst/>
            <a:gdLst>
              <a:gd name="T0" fmla="*/ 136 w 146"/>
              <a:gd name="T1" fmla="*/ 36 h 146"/>
              <a:gd name="T2" fmla="*/ 146 w 146"/>
              <a:gd name="T3" fmla="*/ 73 h 146"/>
              <a:gd name="T4" fmla="*/ 136 w 146"/>
              <a:gd name="T5" fmla="*/ 109 h 146"/>
              <a:gd name="T6" fmla="*/ 109 w 146"/>
              <a:gd name="T7" fmla="*/ 136 h 146"/>
              <a:gd name="T8" fmla="*/ 73 w 146"/>
              <a:gd name="T9" fmla="*/ 146 h 146"/>
              <a:gd name="T10" fmla="*/ 37 w 146"/>
              <a:gd name="T11" fmla="*/ 136 h 146"/>
              <a:gd name="T12" fmla="*/ 10 w 146"/>
              <a:gd name="T13" fmla="*/ 109 h 146"/>
              <a:gd name="T14" fmla="*/ 0 w 146"/>
              <a:gd name="T15" fmla="*/ 73 h 146"/>
              <a:gd name="T16" fmla="*/ 10 w 146"/>
              <a:gd name="T17" fmla="*/ 36 h 146"/>
              <a:gd name="T18" fmla="*/ 37 w 146"/>
              <a:gd name="T19" fmla="*/ 10 h 146"/>
              <a:gd name="T20" fmla="*/ 73 w 146"/>
              <a:gd name="T21" fmla="*/ 0 h 146"/>
              <a:gd name="T22" fmla="*/ 109 w 146"/>
              <a:gd name="T23" fmla="*/ 10 h 146"/>
              <a:gd name="T24" fmla="*/ 136 w 146"/>
              <a:gd name="T25" fmla="*/ 36 h 146"/>
              <a:gd name="T26" fmla="*/ 99 w 146"/>
              <a:gd name="T27" fmla="*/ 28 h 146"/>
              <a:gd name="T28" fmla="*/ 73 w 146"/>
              <a:gd name="T29" fmla="*/ 21 h 146"/>
              <a:gd name="T30" fmla="*/ 47 w 146"/>
              <a:gd name="T31" fmla="*/ 28 h 146"/>
              <a:gd name="T32" fmla="*/ 29 w 146"/>
              <a:gd name="T33" fmla="*/ 47 h 146"/>
              <a:gd name="T34" fmla="*/ 22 w 146"/>
              <a:gd name="T35" fmla="*/ 73 h 146"/>
              <a:gd name="T36" fmla="*/ 29 w 146"/>
              <a:gd name="T37" fmla="*/ 99 h 146"/>
              <a:gd name="T38" fmla="*/ 47 w 146"/>
              <a:gd name="T39" fmla="*/ 117 h 146"/>
              <a:gd name="T40" fmla="*/ 73 w 146"/>
              <a:gd name="T41" fmla="*/ 124 h 146"/>
              <a:gd name="T42" fmla="*/ 99 w 146"/>
              <a:gd name="T43" fmla="*/ 117 h 146"/>
              <a:gd name="T44" fmla="*/ 118 w 146"/>
              <a:gd name="T45" fmla="*/ 99 h 146"/>
              <a:gd name="T46" fmla="*/ 124 w 146"/>
              <a:gd name="T47" fmla="*/ 73 h 146"/>
              <a:gd name="T48" fmla="*/ 118 w 146"/>
              <a:gd name="T49" fmla="*/ 47 h 146"/>
              <a:gd name="T50" fmla="*/ 99 w 146"/>
              <a:gd name="T51" fmla="*/ 2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6" h="146">
                <a:moveTo>
                  <a:pt x="136" y="36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1"/>
                  <a:pt x="121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5" y="129"/>
                  <a:pt x="17" y="121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5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1" y="17"/>
                  <a:pt x="129" y="25"/>
                  <a:pt x="136" y="36"/>
                </a:cubicBezTo>
                <a:close/>
                <a:moveTo>
                  <a:pt x="99" y="28"/>
                </a:moveTo>
                <a:cubicBezTo>
                  <a:pt x="91" y="24"/>
                  <a:pt x="82" y="21"/>
                  <a:pt x="73" y="21"/>
                </a:cubicBezTo>
                <a:cubicBezTo>
                  <a:pt x="64" y="21"/>
                  <a:pt x="55" y="24"/>
                  <a:pt x="47" y="28"/>
                </a:cubicBezTo>
                <a:cubicBezTo>
                  <a:pt x="39" y="33"/>
                  <a:pt x="33" y="39"/>
                  <a:pt x="29" y="47"/>
                </a:cubicBezTo>
                <a:cubicBezTo>
                  <a:pt x="24" y="55"/>
                  <a:pt x="22" y="64"/>
                  <a:pt x="22" y="73"/>
                </a:cubicBezTo>
                <a:cubicBezTo>
                  <a:pt x="22" y="82"/>
                  <a:pt x="24" y="91"/>
                  <a:pt x="29" y="99"/>
                </a:cubicBezTo>
                <a:cubicBezTo>
                  <a:pt x="33" y="107"/>
                  <a:pt x="39" y="113"/>
                  <a:pt x="47" y="117"/>
                </a:cubicBezTo>
                <a:cubicBezTo>
                  <a:pt x="55" y="122"/>
                  <a:pt x="64" y="124"/>
                  <a:pt x="73" y="124"/>
                </a:cubicBezTo>
                <a:cubicBezTo>
                  <a:pt x="82" y="124"/>
                  <a:pt x="91" y="122"/>
                  <a:pt x="99" y="117"/>
                </a:cubicBezTo>
                <a:cubicBezTo>
                  <a:pt x="107" y="113"/>
                  <a:pt x="113" y="107"/>
                  <a:pt x="118" y="99"/>
                </a:cubicBezTo>
                <a:cubicBezTo>
                  <a:pt x="122" y="91"/>
                  <a:pt x="124" y="82"/>
                  <a:pt x="124" y="73"/>
                </a:cubicBezTo>
                <a:cubicBezTo>
                  <a:pt x="124" y="64"/>
                  <a:pt x="122" y="55"/>
                  <a:pt x="118" y="47"/>
                </a:cubicBezTo>
                <a:cubicBezTo>
                  <a:pt x="113" y="39"/>
                  <a:pt x="107" y="33"/>
                  <a:pt x="99" y="2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4" name="Freeform 245"/>
          <p:cNvSpPr>
            <a:spLocks noEditPoints="1"/>
          </p:cNvSpPr>
          <p:nvPr/>
        </p:nvSpPr>
        <p:spPr bwMode="auto">
          <a:xfrm>
            <a:off x="1688255" y="3415058"/>
            <a:ext cx="162376" cy="137395"/>
          </a:xfrm>
          <a:custGeom>
            <a:avLst/>
            <a:gdLst>
              <a:gd name="T0" fmla="*/ 72 w 157"/>
              <a:gd name="T1" fmla="*/ 79 h 133"/>
              <a:gd name="T2" fmla="*/ 72 w 157"/>
              <a:gd name="T3" fmla="*/ 115 h 133"/>
              <a:gd name="T4" fmla="*/ 67 w 157"/>
              <a:gd name="T5" fmla="*/ 128 h 133"/>
              <a:gd name="T6" fmla="*/ 54 w 157"/>
              <a:gd name="T7" fmla="*/ 133 h 133"/>
              <a:gd name="T8" fmla="*/ 18 w 157"/>
              <a:gd name="T9" fmla="*/ 133 h 133"/>
              <a:gd name="T10" fmla="*/ 5 w 157"/>
              <a:gd name="T11" fmla="*/ 128 h 133"/>
              <a:gd name="T12" fmla="*/ 0 w 157"/>
              <a:gd name="T13" fmla="*/ 115 h 133"/>
              <a:gd name="T14" fmla="*/ 0 w 157"/>
              <a:gd name="T15" fmla="*/ 49 h 133"/>
              <a:gd name="T16" fmla="*/ 3 w 157"/>
              <a:gd name="T17" fmla="*/ 30 h 133"/>
              <a:gd name="T18" fmla="*/ 14 w 157"/>
              <a:gd name="T19" fmla="*/ 14 h 133"/>
              <a:gd name="T20" fmla="*/ 29 w 157"/>
              <a:gd name="T21" fmla="*/ 4 h 133"/>
              <a:gd name="T22" fmla="*/ 48 w 157"/>
              <a:gd name="T23" fmla="*/ 0 h 133"/>
              <a:gd name="T24" fmla="*/ 54 w 157"/>
              <a:gd name="T25" fmla="*/ 0 h 133"/>
              <a:gd name="T26" fmla="*/ 58 w 157"/>
              <a:gd name="T27" fmla="*/ 2 h 133"/>
              <a:gd name="T28" fmla="*/ 60 w 157"/>
              <a:gd name="T29" fmla="*/ 6 h 133"/>
              <a:gd name="T30" fmla="*/ 60 w 157"/>
              <a:gd name="T31" fmla="*/ 18 h 133"/>
              <a:gd name="T32" fmla="*/ 58 w 157"/>
              <a:gd name="T33" fmla="*/ 23 h 133"/>
              <a:gd name="T34" fmla="*/ 54 w 157"/>
              <a:gd name="T35" fmla="*/ 25 h 133"/>
              <a:gd name="T36" fmla="*/ 48 w 157"/>
              <a:gd name="T37" fmla="*/ 25 h 133"/>
              <a:gd name="T38" fmla="*/ 31 w 157"/>
              <a:gd name="T39" fmla="*/ 32 h 133"/>
              <a:gd name="T40" fmla="*/ 24 w 157"/>
              <a:gd name="T41" fmla="*/ 49 h 133"/>
              <a:gd name="T42" fmla="*/ 24 w 157"/>
              <a:gd name="T43" fmla="*/ 52 h 133"/>
              <a:gd name="T44" fmla="*/ 26 w 157"/>
              <a:gd name="T45" fmla="*/ 58 h 133"/>
              <a:gd name="T46" fmla="*/ 33 w 157"/>
              <a:gd name="T47" fmla="*/ 61 h 133"/>
              <a:gd name="T48" fmla="*/ 54 w 157"/>
              <a:gd name="T49" fmla="*/ 61 h 133"/>
              <a:gd name="T50" fmla="*/ 67 w 157"/>
              <a:gd name="T51" fmla="*/ 66 h 133"/>
              <a:gd name="T52" fmla="*/ 72 w 157"/>
              <a:gd name="T53" fmla="*/ 79 h 133"/>
              <a:gd name="T54" fmla="*/ 157 w 157"/>
              <a:gd name="T55" fmla="*/ 79 h 133"/>
              <a:gd name="T56" fmla="*/ 157 w 157"/>
              <a:gd name="T57" fmla="*/ 115 h 133"/>
              <a:gd name="T58" fmla="*/ 152 w 157"/>
              <a:gd name="T59" fmla="*/ 128 h 133"/>
              <a:gd name="T60" fmla="*/ 139 w 157"/>
              <a:gd name="T61" fmla="*/ 133 h 133"/>
              <a:gd name="T62" fmla="*/ 102 w 157"/>
              <a:gd name="T63" fmla="*/ 133 h 133"/>
              <a:gd name="T64" fmla="*/ 90 w 157"/>
              <a:gd name="T65" fmla="*/ 128 h 133"/>
              <a:gd name="T66" fmla="*/ 84 w 157"/>
              <a:gd name="T67" fmla="*/ 115 h 133"/>
              <a:gd name="T68" fmla="*/ 84 w 157"/>
              <a:gd name="T69" fmla="*/ 49 h 133"/>
              <a:gd name="T70" fmla="*/ 88 w 157"/>
              <a:gd name="T71" fmla="*/ 30 h 133"/>
              <a:gd name="T72" fmla="*/ 99 w 157"/>
              <a:gd name="T73" fmla="*/ 14 h 133"/>
              <a:gd name="T74" fmla="*/ 114 w 157"/>
              <a:gd name="T75" fmla="*/ 4 h 133"/>
              <a:gd name="T76" fmla="*/ 133 w 157"/>
              <a:gd name="T77" fmla="*/ 0 h 133"/>
              <a:gd name="T78" fmla="*/ 139 w 157"/>
              <a:gd name="T79" fmla="*/ 0 h 133"/>
              <a:gd name="T80" fmla="*/ 143 w 157"/>
              <a:gd name="T81" fmla="*/ 2 h 133"/>
              <a:gd name="T82" fmla="*/ 145 w 157"/>
              <a:gd name="T83" fmla="*/ 6 h 133"/>
              <a:gd name="T84" fmla="*/ 145 w 157"/>
              <a:gd name="T85" fmla="*/ 18 h 133"/>
              <a:gd name="T86" fmla="*/ 143 w 157"/>
              <a:gd name="T87" fmla="*/ 23 h 133"/>
              <a:gd name="T88" fmla="*/ 139 w 157"/>
              <a:gd name="T89" fmla="*/ 25 h 133"/>
              <a:gd name="T90" fmla="*/ 133 w 157"/>
              <a:gd name="T91" fmla="*/ 25 h 133"/>
              <a:gd name="T92" fmla="*/ 116 w 157"/>
              <a:gd name="T93" fmla="*/ 32 h 133"/>
              <a:gd name="T94" fmla="*/ 109 w 157"/>
              <a:gd name="T95" fmla="*/ 49 h 133"/>
              <a:gd name="T96" fmla="*/ 109 w 157"/>
              <a:gd name="T97" fmla="*/ 52 h 133"/>
              <a:gd name="T98" fmla="*/ 111 w 157"/>
              <a:gd name="T99" fmla="*/ 58 h 133"/>
              <a:gd name="T100" fmla="*/ 118 w 157"/>
              <a:gd name="T101" fmla="*/ 61 h 133"/>
              <a:gd name="T102" fmla="*/ 139 w 157"/>
              <a:gd name="T103" fmla="*/ 61 h 133"/>
              <a:gd name="T104" fmla="*/ 152 w 157"/>
              <a:gd name="T105" fmla="*/ 66 h 133"/>
              <a:gd name="T106" fmla="*/ 157 w 157"/>
              <a:gd name="T107" fmla="*/ 79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57" h="133">
                <a:moveTo>
                  <a:pt x="72" y="79"/>
                </a:moveTo>
                <a:cubicBezTo>
                  <a:pt x="72" y="115"/>
                  <a:pt x="72" y="115"/>
                  <a:pt x="72" y="115"/>
                </a:cubicBezTo>
                <a:cubicBezTo>
                  <a:pt x="72" y="120"/>
                  <a:pt x="70" y="125"/>
                  <a:pt x="67" y="128"/>
                </a:cubicBezTo>
                <a:cubicBezTo>
                  <a:pt x="63" y="132"/>
                  <a:pt x="59" y="133"/>
                  <a:pt x="54" y="133"/>
                </a:cubicBezTo>
                <a:cubicBezTo>
                  <a:pt x="18" y="133"/>
                  <a:pt x="18" y="133"/>
                  <a:pt x="18" y="133"/>
                </a:cubicBezTo>
                <a:cubicBezTo>
                  <a:pt x="13" y="133"/>
                  <a:pt x="8" y="132"/>
                  <a:pt x="5" y="128"/>
                </a:cubicBezTo>
                <a:cubicBezTo>
                  <a:pt x="1" y="125"/>
                  <a:pt x="0" y="120"/>
                  <a:pt x="0" y="115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42"/>
                  <a:pt x="1" y="36"/>
                  <a:pt x="3" y="30"/>
                </a:cubicBezTo>
                <a:cubicBezTo>
                  <a:pt x="6" y="24"/>
                  <a:pt x="9" y="19"/>
                  <a:pt x="14" y="14"/>
                </a:cubicBezTo>
                <a:cubicBezTo>
                  <a:pt x="18" y="10"/>
                  <a:pt x="23" y="7"/>
                  <a:pt x="29" y="4"/>
                </a:cubicBezTo>
                <a:cubicBezTo>
                  <a:pt x="35" y="2"/>
                  <a:pt x="41" y="0"/>
                  <a:pt x="48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6" y="0"/>
                  <a:pt x="57" y="1"/>
                  <a:pt x="58" y="2"/>
                </a:cubicBezTo>
                <a:cubicBezTo>
                  <a:pt x="60" y="3"/>
                  <a:pt x="60" y="5"/>
                  <a:pt x="60" y="6"/>
                </a:cubicBezTo>
                <a:cubicBezTo>
                  <a:pt x="60" y="18"/>
                  <a:pt x="60" y="18"/>
                  <a:pt x="60" y="18"/>
                </a:cubicBezTo>
                <a:cubicBezTo>
                  <a:pt x="60" y="20"/>
                  <a:pt x="60" y="22"/>
                  <a:pt x="58" y="23"/>
                </a:cubicBezTo>
                <a:cubicBezTo>
                  <a:pt x="57" y="24"/>
                  <a:pt x="56" y="25"/>
                  <a:pt x="54" y="25"/>
                </a:cubicBezTo>
                <a:cubicBezTo>
                  <a:pt x="48" y="25"/>
                  <a:pt x="48" y="25"/>
                  <a:pt x="48" y="25"/>
                </a:cubicBezTo>
                <a:cubicBezTo>
                  <a:pt x="41" y="25"/>
                  <a:pt x="36" y="27"/>
                  <a:pt x="31" y="32"/>
                </a:cubicBezTo>
                <a:cubicBezTo>
                  <a:pt x="26" y="36"/>
                  <a:pt x="24" y="42"/>
                  <a:pt x="24" y="49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4"/>
                  <a:pt x="25" y="56"/>
                  <a:pt x="26" y="58"/>
                </a:cubicBezTo>
                <a:cubicBezTo>
                  <a:pt x="28" y="60"/>
                  <a:pt x="30" y="61"/>
                  <a:pt x="33" y="61"/>
                </a:cubicBezTo>
                <a:cubicBezTo>
                  <a:pt x="54" y="61"/>
                  <a:pt x="54" y="61"/>
                  <a:pt x="54" y="61"/>
                </a:cubicBezTo>
                <a:cubicBezTo>
                  <a:pt x="59" y="61"/>
                  <a:pt x="63" y="63"/>
                  <a:pt x="67" y="66"/>
                </a:cubicBezTo>
                <a:cubicBezTo>
                  <a:pt x="70" y="70"/>
                  <a:pt x="72" y="74"/>
                  <a:pt x="72" y="79"/>
                </a:cubicBezTo>
                <a:close/>
                <a:moveTo>
                  <a:pt x="157" y="79"/>
                </a:moveTo>
                <a:cubicBezTo>
                  <a:pt x="157" y="115"/>
                  <a:pt x="157" y="115"/>
                  <a:pt x="157" y="115"/>
                </a:cubicBezTo>
                <a:cubicBezTo>
                  <a:pt x="157" y="120"/>
                  <a:pt x="155" y="125"/>
                  <a:pt x="152" y="128"/>
                </a:cubicBezTo>
                <a:cubicBezTo>
                  <a:pt x="148" y="132"/>
                  <a:pt x="144" y="133"/>
                  <a:pt x="139" y="133"/>
                </a:cubicBezTo>
                <a:cubicBezTo>
                  <a:pt x="102" y="133"/>
                  <a:pt x="102" y="133"/>
                  <a:pt x="102" y="133"/>
                </a:cubicBezTo>
                <a:cubicBezTo>
                  <a:pt x="97" y="133"/>
                  <a:pt x="93" y="132"/>
                  <a:pt x="90" y="128"/>
                </a:cubicBezTo>
                <a:cubicBezTo>
                  <a:pt x="86" y="125"/>
                  <a:pt x="84" y="120"/>
                  <a:pt x="84" y="115"/>
                </a:cubicBezTo>
                <a:cubicBezTo>
                  <a:pt x="84" y="49"/>
                  <a:pt x="84" y="49"/>
                  <a:pt x="84" y="49"/>
                </a:cubicBezTo>
                <a:cubicBezTo>
                  <a:pt x="84" y="42"/>
                  <a:pt x="86" y="36"/>
                  <a:pt x="88" y="30"/>
                </a:cubicBezTo>
                <a:cubicBezTo>
                  <a:pt x="91" y="24"/>
                  <a:pt x="94" y="19"/>
                  <a:pt x="99" y="14"/>
                </a:cubicBezTo>
                <a:cubicBezTo>
                  <a:pt x="103" y="10"/>
                  <a:pt x="108" y="7"/>
                  <a:pt x="114" y="4"/>
                </a:cubicBezTo>
                <a:cubicBezTo>
                  <a:pt x="120" y="2"/>
                  <a:pt x="126" y="0"/>
                  <a:pt x="133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0" y="0"/>
                  <a:pt x="142" y="1"/>
                  <a:pt x="143" y="2"/>
                </a:cubicBezTo>
                <a:cubicBezTo>
                  <a:pt x="144" y="3"/>
                  <a:pt x="145" y="5"/>
                  <a:pt x="145" y="6"/>
                </a:cubicBezTo>
                <a:cubicBezTo>
                  <a:pt x="145" y="18"/>
                  <a:pt x="145" y="18"/>
                  <a:pt x="145" y="18"/>
                </a:cubicBezTo>
                <a:cubicBezTo>
                  <a:pt x="145" y="20"/>
                  <a:pt x="144" y="22"/>
                  <a:pt x="143" y="23"/>
                </a:cubicBezTo>
                <a:cubicBezTo>
                  <a:pt x="142" y="24"/>
                  <a:pt x="140" y="25"/>
                  <a:pt x="139" y="25"/>
                </a:cubicBezTo>
                <a:cubicBezTo>
                  <a:pt x="133" y="25"/>
                  <a:pt x="133" y="25"/>
                  <a:pt x="133" y="25"/>
                </a:cubicBezTo>
                <a:cubicBezTo>
                  <a:pt x="126" y="25"/>
                  <a:pt x="120" y="27"/>
                  <a:pt x="116" y="32"/>
                </a:cubicBezTo>
                <a:cubicBezTo>
                  <a:pt x="111" y="36"/>
                  <a:pt x="109" y="42"/>
                  <a:pt x="109" y="49"/>
                </a:cubicBezTo>
                <a:cubicBezTo>
                  <a:pt x="109" y="52"/>
                  <a:pt x="109" y="52"/>
                  <a:pt x="109" y="52"/>
                </a:cubicBezTo>
                <a:cubicBezTo>
                  <a:pt x="109" y="54"/>
                  <a:pt x="109" y="56"/>
                  <a:pt x="111" y="58"/>
                </a:cubicBezTo>
                <a:cubicBezTo>
                  <a:pt x="113" y="60"/>
                  <a:pt x="115" y="61"/>
                  <a:pt x="118" y="61"/>
                </a:cubicBezTo>
                <a:cubicBezTo>
                  <a:pt x="139" y="61"/>
                  <a:pt x="139" y="61"/>
                  <a:pt x="139" y="61"/>
                </a:cubicBezTo>
                <a:cubicBezTo>
                  <a:pt x="144" y="61"/>
                  <a:pt x="148" y="63"/>
                  <a:pt x="152" y="66"/>
                </a:cubicBezTo>
                <a:cubicBezTo>
                  <a:pt x="155" y="70"/>
                  <a:pt x="157" y="74"/>
                  <a:pt x="157" y="7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5" name="Freeform 246"/>
          <p:cNvSpPr>
            <a:spLocks noEditPoints="1"/>
          </p:cNvSpPr>
          <p:nvPr/>
        </p:nvSpPr>
        <p:spPr bwMode="auto">
          <a:xfrm>
            <a:off x="1897470" y="3415058"/>
            <a:ext cx="162376" cy="137395"/>
          </a:xfrm>
          <a:custGeom>
            <a:avLst/>
            <a:gdLst>
              <a:gd name="T0" fmla="*/ 73 w 157"/>
              <a:gd name="T1" fmla="*/ 18 h 133"/>
              <a:gd name="T2" fmla="*/ 73 w 157"/>
              <a:gd name="T3" fmla="*/ 85 h 133"/>
              <a:gd name="T4" fmla="*/ 69 w 157"/>
              <a:gd name="T5" fmla="*/ 104 h 133"/>
              <a:gd name="T6" fmla="*/ 58 w 157"/>
              <a:gd name="T7" fmla="*/ 119 h 133"/>
              <a:gd name="T8" fmla="*/ 43 w 157"/>
              <a:gd name="T9" fmla="*/ 130 h 133"/>
              <a:gd name="T10" fmla="*/ 24 w 157"/>
              <a:gd name="T11" fmla="*/ 133 h 133"/>
              <a:gd name="T12" fmla="*/ 18 w 157"/>
              <a:gd name="T13" fmla="*/ 133 h 133"/>
              <a:gd name="T14" fmla="*/ 14 w 157"/>
              <a:gd name="T15" fmla="*/ 132 h 133"/>
              <a:gd name="T16" fmla="*/ 12 w 157"/>
              <a:gd name="T17" fmla="*/ 127 h 133"/>
              <a:gd name="T18" fmla="*/ 12 w 157"/>
              <a:gd name="T19" fmla="*/ 115 h 133"/>
              <a:gd name="T20" fmla="*/ 14 w 157"/>
              <a:gd name="T21" fmla="*/ 111 h 133"/>
              <a:gd name="T22" fmla="*/ 18 w 157"/>
              <a:gd name="T23" fmla="*/ 109 h 133"/>
              <a:gd name="T24" fmla="*/ 24 w 157"/>
              <a:gd name="T25" fmla="*/ 109 h 133"/>
              <a:gd name="T26" fmla="*/ 41 w 157"/>
              <a:gd name="T27" fmla="*/ 102 h 133"/>
              <a:gd name="T28" fmla="*/ 48 w 157"/>
              <a:gd name="T29" fmla="*/ 85 h 133"/>
              <a:gd name="T30" fmla="*/ 48 w 157"/>
              <a:gd name="T31" fmla="*/ 82 h 133"/>
              <a:gd name="T32" fmla="*/ 46 w 157"/>
              <a:gd name="T33" fmla="*/ 76 h 133"/>
              <a:gd name="T34" fmla="*/ 39 w 157"/>
              <a:gd name="T35" fmla="*/ 73 h 133"/>
              <a:gd name="T36" fmla="*/ 18 w 157"/>
              <a:gd name="T37" fmla="*/ 73 h 133"/>
              <a:gd name="T38" fmla="*/ 5 w 157"/>
              <a:gd name="T39" fmla="*/ 68 h 133"/>
              <a:gd name="T40" fmla="*/ 0 w 157"/>
              <a:gd name="T41" fmla="*/ 55 h 133"/>
              <a:gd name="T42" fmla="*/ 0 w 157"/>
              <a:gd name="T43" fmla="*/ 18 h 133"/>
              <a:gd name="T44" fmla="*/ 5 w 157"/>
              <a:gd name="T45" fmla="*/ 6 h 133"/>
              <a:gd name="T46" fmla="*/ 18 w 157"/>
              <a:gd name="T47" fmla="*/ 0 h 133"/>
              <a:gd name="T48" fmla="*/ 54 w 157"/>
              <a:gd name="T49" fmla="*/ 0 h 133"/>
              <a:gd name="T50" fmla="*/ 67 w 157"/>
              <a:gd name="T51" fmla="*/ 6 h 133"/>
              <a:gd name="T52" fmla="*/ 73 w 157"/>
              <a:gd name="T53" fmla="*/ 18 h 133"/>
              <a:gd name="T54" fmla="*/ 157 w 157"/>
              <a:gd name="T55" fmla="*/ 18 h 133"/>
              <a:gd name="T56" fmla="*/ 157 w 157"/>
              <a:gd name="T57" fmla="*/ 85 h 133"/>
              <a:gd name="T58" fmla="*/ 153 w 157"/>
              <a:gd name="T59" fmla="*/ 104 h 133"/>
              <a:gd name="T60" fmla="*/ 143 w 157"/>
              <a:gd name="T61" fmla="*/ 119 h 133"/>
              <a:gd name="T62" fmla="*/ 128 w 157"/>
              <a:gd name="T63" fmla="*/ 130 h 133"/>
              <a:gd name="T64" fmla="*/ 109 w 157"/>
              <a:gd name="T65" fmla="*/ 133 h 133"/>
              <a:gd name="T66" fmla="*/ 103 w 157"/>
              <a:gd name="T67" fmla="*/ 133 h 133"/>
              <a:gd name="T68" fmla="*/ 99 w 157"/>
              <a:gd name="T69" fmla="*/ 132 h 133"/>
              <a:gd name="T70" fmla="*/ 97 w 157"/>
              <a:gd name="T71" fmla="*/ 127 h 133"/>
              <a:gd name="T72" fmla="*/ 97 w 157"/>
              <a:gd name="T73" fmla="*/ 115 h 133"/>
              <a:gd name="T74" fmla="*/ 99 w 157"/>
              <a:gd name="T75" fmla="*/ 111 h 133"/>
              <a:gd name="T76" fmla="*/ 103 w 157"/>
              <a:gd name="T77" fmla="*/ 109 h 133"/>
              <a:gd name="T78" fmla="*/ 109 w 157"/>
              <a:gd name="T79" fmla="*/ 109 h 133"/>
              <a:gd name="T80" fmla="*/ 126 w 157"/>
              <a:gd name="T81" fmla="*/ 102 h 133"/>
              <a:gd name="T82" fmla="*/ 133 w 157"/>
              <a:gd name="T83" fmla="*/ 85 h 133"/>
              <a:gd name="T84" fmla="*/ 133 w 157"/>
              <a:gd name="T85" fmla="*/ 82 h 133"/>
              <a:gd name="T86" fmla="*/ 130 w 157"/>
              <a:gd name="T87" fmla="*/ 76 h 133"/>
              <a:gd name="T88" fmla="*/ 124 w 157"/>
              <a:gd name="T89" fmla="*/ 73 h 133"/>
              <a:gd name="T90" fmla="*/ 103 w 157"/>
              <a:gd name="T91" fmla="*/ 73 h 133"/>
              <a:gd name="T92" fmla="*/ 90 w 157"/>
              <a:gd name="T93" fmla="*/ 68 h 133"/>
              <a:gd name="T94" fmla="*/ 85 w 157"/>
              <a:gd name="T95" fmla="*/ 55 h 133"/>
              <a:gd name="T96" fmla="*/ 85 w 157"/>
              <a:gd name="T97" fmla="*/ 18 h 133"/>
              <a:gd name="T98" fmla="*/ 90 w 157"/>
              <a:gd name="T99" fmla="*/ 6 h 133"/>
              <a:gd name="T100" fmla="*/ 103 w 157"/>
              <a:gd name="T101" fmla="*/ 0 h 133"/>
              <a:gd name="T102" fmla="*/ 139 w 157"/>
              <a:gd name="T103" fmla="*/ 0 h 133"/>
              <a:gd name="T104" fmla="*/ 152 w 157"/>
              <a:gd name="T105" fmla="*/ 6 h 133"/>
              <a:gd name="T106" fmla="*/ 157 w 157"/>
              <a:gd name="T107" fmla="*/ 18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57" h="133">
                <a:moveTo>
                  <a:pt x="73" y="18"/>
                </a:moveTo>
                <a:cubicBezTo>
                  <a:pt x="73" y="85"/>
                  <a:pt x="73" y="85"/>
                  <a:pt x="73" y="85"/>
                </a:cubicBezTo>
                <a:cubicBezTo>
                  <a:pt x="73" y="92"/>
                  <a:pt x="71" y="98"/>
                  <a:pt x="69" y="104"/>
                </a:cubicBezTo>
                <a:cubicBezTo>
                  <a:pt x="66" y="110"/>
                  <a:pt x="63" y="115"/>
                  <a:pt x="58" y="119"/>
                </a:cubicBezTo>
                <a:cubicBezTo>
                  <a:pt x="54" y="124"/>
                  <a:pt x="49" y="127"/>
                  <a:pt x="43" y="130"/>
                </a:cubicBezTo>
                <a:cubicBezTo>
                  <a:pt x="37" y="132"/>
                  <a:pt x="31" y="133"/>
                  <a:pt x="24" y="133"/>
                </a:cubicBezTo>
                <a:cubicBezTo>
                  <a:pt x="18" y="133"/>
                  <a:pt x="18" y="133"/>
                  <a:pt x="18" y="133"/>
                </a:cubicBezTo>
                <a:cubicBezTo>
                  <a:pt x="16" y="133"/>
                  <a:pt x="15" y="133"/>
                  <a:pt x="14" y="132"/>
                </a:cubicBezTo>
                <a:cubicBezTo>
                  <a:pt x="13" y="130"/>
                  <a:pt x="12" y="129"/>
                  <a:pt x="12" y="127"/>
                </a:cubicBezTo>
                <a:cubicBezTo>
                  <a:pt x="12" y="115"/>
                  <a:pt x="12" y="115"/>
                  <a:pt x="12" y="115"/>
                </a:cubicBezTo>
                <a:cubicBezTo>
                  <a:pt x="12" y="114"/>
                  <a:pt x="13" y="112"/>
                  <a:pt x="14" y="111"/>
                </a:cubicBezTo>
                <a:cubicBezTo>
                  <a:pt x="15" y="110"/>
                  <a:pt x="16" y="109"/>
                  <a:pt x="18" y="109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31" y="109"/>
                  <a:pt x="37" y="107"/>
                  <a:pt x="41" y="102"/>
                </a:cubicBezTo>
                <a:cubicBezTo>
                  <a:pt x="46" y="97"/>
                  <a:pt x="48" y="92"/>
                  <a:pt x="48" y="85"/>
                </a:cubicBezTo>
                <a:cubicBezTo>
                  <a:pt x="48" y="82"/>
                  <a:pt x="48" y="82"/>
                  <a:pt x="48" y="82"/>
                </a:cubicBezTo>
                <a:cubicBezTo>
                  <a:pt x="48" y="79"/>
                  <a:pt x="47" y="77"/>
                  <a:pt x="46" y="76"/>
                </a:cubicBezTo>
                <a:cubicBezTo>
                  <a:pt x="44" y="74"/>
                  <a:pt x="42" y="73"/>
                  <a:pt x="39" y="73"/>
                </a:cubicBezTo>
                <a:cubicBezTo>
                  <a:pt x="18" y="73"/>
                  <a:pt x="18" y="73"/>
                  <a:pt x="18" y="73"/>
                </a:cubicBezTo>
                <a:cubicBezTo>
                  <a:pt x="13" y="73"/>
                  <a:pt x="9" y="71"/>
                  <a:pt x="5" y="68"/>
                </a:cubicBezTo>
                <a:cubicBezTo>
                  <a:pt x="2" y="64"/>
                  <a:pt x="0" y="60"/>
                  <a:pt x="0" y="5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3"/>
                  <a:pt x="2" y="9"/>
                  <a:pt x="5" y="6"/>
                </a:cubicBezTo>
                <a:cubicBezTo>
                  <a:pt x="9" y="2"/>
                  <a:pt x="13" y="0"/>
                  <a:pt x="18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9" y="0"/>
                  <a:pt x="64" y="2"/>
                  <a:pt x="67" y="6"/>
                </a:cubicBezTo>
                <a:cubicBezTo>
                  <a:pt x="71" y="9"/>
                  <a:pt x="73" y="13"/>
                  <a:pt x="73" y="18"/>
                </a:cubicBezTo>
                <a:close/>
                <a:moveTo>
                  <a:pt x="157" y="18"/>
                </a:moveTo>
                <a:cubicBezTo>
                  <a:pt x="157" y="85"/>
                  <a:pt x="157" y="85"/>
                  <a:pt x="157" y="85"/>
                </a:cubicBezTo>
                <a:cubicBezTo>
                  <a:pt x="157" y="92"/>
                  <a:pt x="156" y="98"/>
                  <a:pt x="153" y="104"/>
                </a:cubicBezTo>
                <a:cubicBezTo>
                  <a:pt x="151" y="110"/>
                  <a:pt x="147" y="115"/>
                  <a:pt x="143" y="119"/>
                </a:cubicBezTo>
                <a:cubicBezTo>
                  <a:pt x="139" y="124"/>
                  <a:pt x="134" y="127"/>
                  <a:pt x="128" y="130"/>
                </a:cubicBezTo>
                <a:cubicBezTo>
                  <a:pt x="122" y="132"/>
                  <a:pt x="115" y="133"/>
                  <a:pt x="109" y="133"/>
                </a:cubicBezTo>
                <a:cubicBezTo>
                  <a:pt x="103" y="133"/>
                  <a:pt x="103" y="133"/>
                  <a:pt x="103" y="133"/>
                </a:cubicBezTo>
                <a:cubicBezTo>
                  <a:pt x="101" y="133"/>
                  <a:pt x="100" y="133"/>
                  <a:pt x="99" y="132"/>
                </a:cubicBezTo>
                <a:cubicBezTo>
                  <a:pt x="97" y="130"/>
                  <a:pt x="97" y="129"/>
                  <a:pt x="97" y="127"/>
                </a:cubicBezTo>
                <a:cubicBezTo>
                  <a:pt x="97" y="115"/>
                  <a:pt x="97" y="115"/>
                  <a:pt x="97" y="115"/>
                </a:cubicBezTo>
                <a:cubicBezTo>
                  <a:pt x="97" y="114"/>
                  <a:pt x="97" y="112"/>
                  <a:pt x="99" y="111"/>
                </a:cubicBezTo>
                <a:cubicBezTo>
                  <a:pt x="100" y="110"/>
                  <a:pt x="101" y="109"/>
                  <a:pt x="103" y="109"/>
                </a:cubicBezTo>
                <a:cubicBezTo>
                  <a:pt x="109" y="109"/>
                  <a:pt x="109" y="109"/>
                  <a:pt x="109" y="109"/>
                </a:cubicBezTo>
                <a:cubicBezTo>
                  <a:pt x="116" y="109"/>
                  <a:pt x="121" y="107"/>
                  <a:pt x="126" y="102"/>
                </a:cubicBezTo>
                <a:cubicBezTo>
                  <a:pt x="131" y="97"/>
                  <a:pt x="133" y="92"/>
                  <a:pt x="133" y="85"/>
                </a:cubicBezTo>
                <a:cubicBezTo>
                  <a:pt x="133" y="82"/>
                  <a:pt x="133" y="82"/>
                  <a:pt x="133" y="82"/>
                </a:cubicBezTo>
                <a:cubicBezTo>
                  <a:pt x="133" y="79"/>
                  <a:pt x="132" y="77"/>
                  <a:pt x="130" y="76"/>
                </a:cubicBezTo>
                <a:cubicBezTo>
                  <a:pt x="129" y="74"/>
                  <a:pt x="126" y="73"/>
                  <a:pt x="124" y="73"/>
                </a:cubicBezTo>
                <a:cubicBezTo>
                  <a:pt x="103" y="73"/>
                  <a:pt x="103" y="73"/>
                  <a:pt x="103" y="73"/>
                </a:cubicBezTo>
                <a:cubicBezTo>
                  <a:pt x="98" y="73"/>
                  <a:pt x="93" y="71"/>
                  <a:pt x="90" y="68"/>
                </a:cubicBezTo>
                <a:cubicBezTo>
                  <a:pt x="86" y="64"/>
                  <a:pt x="85" y="60"/>
                  <a:pt x="85" y="55"/>
                </a:cubicBezTo>
                <a:cubicBezTo>
                  <a:pt x="85" y="18"/>
                  <a:pt x="85" y="18"/>
                  <a:pt x="85" y="18"/>
                </a:cubicBezTo>
                <a:cubicBezTo>
                  <a:pt x="85" y="13"/>
                  <a:pt x="86" y="9"/>
                  <a:pt x="90" y="6"/>
                </a:cubicBezTo>
                <a:cubicBezTo>
                  <a:pt x="93" y="2"/>
                  <a:pt x="98" y="0"/>
                  <a:pt x="103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4" y="0"/>
                  <a:pt x="148" y="2"/>
                  <a:pt x="152" y="6"/>
                </a:cubicBezTo>
                <a:cubicBezTo>
                  <a:pt x="155" y="9"/>
                  <a:pt x="157" y="13"/>
                  <a:pt x="157" y="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6" name="Freeform 247"/>
          <p:cNvSpPr>
            <a:spLocks noEditPoints="1"/>
          </p:cNvSpPr>
          <p:nvPr/>
        </p:nvSpPr>
        <p:spPr bwMode="auto">
          <a:xfrm>
            <a:off x="2106687" y="3408811"/>
            <a:ext cx="149885" cy="157692"/>
          </a:xfrm>
          <a:custGeom>
            <a:avLst/>
            <a:gdLst>
              <a:gd name="T0" fmla="*/ 30 w 145"/>
              <a:gd name="T1" fmla="*/ 79 h 152"/>
              <a:gd name="T2" fmla="*/ 15 w 145"/>
              <a:gd name="T3" fmla="*/ 94 h 152"/>
              <a:gd name="T4" fmla="*/ 0 w 145"/>
              <a:gd name="T5" fmla="*/ 79 h 152"/>
              <a:gd name="T6" fmla="*/ 15 w 145"/>
              <a:gd name="T7" fmla="*/ 64 h 152"/>
              <a:gd name="T8" fmla="*/ 45 w 145"/>
              <a:gd name="T9" fmla="*/ 25 h 152"/>
              <a:gd name="T10" fmla="*/ 45 w 145"/>
              <a:gd name="T11" fmla="*/ 48 h 152"/>
              <a:gd name="T12" fmla="*/ 22 w 145"/>
              <a:gd name="T13" fmla="*/ 48 h 152"/>
              <a:gd name="T14" fmla="*/ 22 w 145"/>
              <a:gd name="T15" fmla="*/ 25 h 152"/>
              <a:gd name="T16" fmla="*/ 45 w 145"/>
              <a:gd name="T17" fmla="*/ 25 h 152"/>
              <a:gd name="T18" fmla="*/ 47 w 145"/>
              <a:gd name="T19" fmla="*/ 121 h 152"/>
              <a:gd name="T20" fmla="*/ 33 w 145"/>
              <a:gd name="T21" fmla="*/ 135 h 152"/>
              <a:gd name="T22" fmla="*/ 20 w 145"/>
              <a:gd name="T23" fmla="*/ 121 h 152"/>
              <a:gd name="T24" fmla="*/ 33 w 145"/>
              <a:gd name="T25" fmla="*/ 108 h 152"/>
              <a:gd name="T26" fmla="*/ 89 w 145"/>
              <a:gd name="T27" fmla="*/ 6 h 152"/>
              <a:gd name="T28" fmla="*/ 89 w 145"/>
              <a:gd name="T29" fmla="*/ 31 h 152"/>
              <a:gd name="T30" fmla="*/ 63 w 145"/>
              <a:gd name="T31" fmla="*/ 31 h 152"/>
              <a:gd name="T32" fmla="*/ 63 w 145"/>
              <a:gd name="T33" fmla="*/ 6 h 152"/>
              <a:gd name="T34" fmla="*/ 89 w 145"/>
              <a:gd name="T35" fmla="*/ 6 h 152"/>
              <a:gd name="T36" fmla="*/ 88 w 145"/>
              <a:gd name="T37" fmla="*/ 139 h 152"/>
              <a:gd name="T38" fmla="*/ 76 w 145"/>
              <a:gd name="T39" fmla="*/ 152 h 152"/>
              <a:gd name="T40" fmla="*/ 64 w 145"/>
              <a:gd name="T41" fmla="*/ 139 h 152"/>
              <a:gd name="T42" fmla="*/ 76 w 145"/>
              <a:gd name="T43" fmla="*/ 127 h 152"/>
              <a:gd name="T44" fmla="*/ 126 w 145"/>
              <a:gd name="T45" fmla="*/ 114 h 152"/>
              <a:gd name="T46" fmla="*/ 126 w 145"/>
              <a:gd name="T47" fmla="*/ 129 h 152"/>
              <a:gd name="T48" fmla="*/ 111 w 145"/>
              <a:gd name="T49" fmla="*/ 129 h 152"/>
              <a:gd name="T50" fmla="*/ 111 w 145"/>
              <a:gd name="T51" fmla="*/ 114 h 152"/>
              <a:gd name="T52" fmla="*/ 126 w 145"/>
              <a:gd name="T53" fmla="*/ 114 h 152"/>
              <a:gd name="T54" fmla="*/ 126 w 145"/>
              <a:gd name="T55" fmla="*/ 37 h 152"/>
              <a:gd name="T56" fmla="*/ 118 w 145"/>
              <a:gd name="T57" fmla="*/ 44 h 152"/>
              <a:gd name="T58" fmla="*/ 111 w 145"/>
              <a:gd name="T59" fmla="*/ 37 h 152"/>
              <a:gd name="T60" fmla="*/ 118 w 145"/>
              <a:gd name="T61" fmla="*/ 29 h 152"/>
              <a:gd name="T62" fmla="*/ 143 w 145"/>
              <a:gd name="T63" fmla="*/ 73 h 152"/>
              <a:gd name="T64" fmla="*/ 143 w 145"/>
              <a:gd name="T65" fmla="*/ 85 h 152"/>
              <a:gd name="T66" fmla="*/ 130 w 145"/>
              <a:gd name="T67" fmla="*/ 85 h 152"/>
              <a:gd name="T68" fmla="*/ 130 w 145"/>
              <a:gd name="T69" fmla="*/ 73 h 152"/>
              <a:gd name="T70" fmla="*/ 143 w 145"/>
              <a:gd name="T71" fmla="*/ 7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5" h="152">
                <a:moveTo>
                  <a:pt x="26" y="68"/>
                </a:moveTo>
                <a:cubicBezTo>
                  <a:pt x="29" y="71"/>
                  <a:pt x="30" y="75"/>
                  <a:pt x="30" y="79"/>
                </a:cubicBezTo>
                <a:cubicBezTo>
                  <a:pt x="30" y="83"/>
                  <a:pt x="29" y="87"/>
                  <a:pt x="26" y="90"/>
                </a:cubicBezTo>
                <a:cubicBezTo>
                  <a:pt x="23" y="93"/>
                  <a:pt x="19" y="94"/>
                  <a:pt x="15" y="94"/>
                </a:cubicBezTo>
                <a:cubicBezTo>
                  <a:pt x="11" y="94"/>
                  <a:pt x="8" y="93"/>
                  <a:pt x="5" y="90"/>
                </a:cubicBezTo>
                <a:cubicBezTo>
                  <a:pt x="2" y="87"/>
                  <a:pt x="0" y="83"/>
                  <a:pt x="0" y="79"/>
                </a:cubicBezTo>
                <a:cubicBezTo>
                  <a:pt x="0" y="75"/>
                  <a:pt x="2" y="71"/>
                  <a:pt x="5" y="68"/>
                </a:cubicBezTo>
                <a:cubicBezTo>
                  <a:pt x="8" y="65"/>
                  <a:pt x="11" y="64"/>
                  <a:pt x="15" y="64"/>
                </a:cubicBezTo>
                <a:cubicBezTo>
                  <a:pt x="19" y="64"/>
                  <a:pt x="23" y="65"/>
                  <a:pt x="26" y="68"/>
                </a:cubicBezTo>
                <a:close/>
                <a:moveTo>
                  <a:pt x="45" y="25"/>
                </a:moveTo>
                <a:cubicBezTo>
                  <a:pt x="49" y="28"/>
                  <a:pt x="50" y="32"/>
                  <a:pt x="50" y="37"/>
                </a:cubicBezTo>
                <a:cubicBezTo>
                  <a:pt x="50" y="41"/>
                  <a:pt x="49" y="45"/>
                  <a:pt x="45" y="48"/>
                </a:cubicBezTo>
                <a:cubicBezTo>
                  <a:pt x="42" y="52"/>
                  <a:pt x="38" y="53"/>
                  <a:pt x="33" y="53"/>
                </a:cubicBezTo>
                <a:cubicBezTo>
                  <a:pt x="29" y="53"/>
                  <a:pt x="25" y="52"/>
                  <a:pt x="22" y="48"/>
                </a:cubicBezTo>
                <a:cubicBezTo>
                  <a:pt x="18" y="45"/>
                  <a:pt x="17" y="41"/>
                  <a:pt x="17" y="37"/>
                </a:cubicBezTo>
                <a:cubicBezTo>
                  <a:pt x="17" y="32"/>
                  <a:pt x="18" y="28"/>
                  <a:pt x="22" y="25"/>
                </a:cubicBezTo>
                <a:cubicBezTo>
                  <a:pt x="25" y="22"/>
                  <a:pt x="29" y="20"/>
                  <a:pt x="33" y="20"/>
                </a:cubicBezTo>
                <a:cubicBezTo>
                  <a:pt x="38" y="20"/>
                  <a:pt x="42" y="22"/>
                  <a:pt x="45" y="25"/>
                </a:cubicBezTo>
                <a:close/>
                <a:moveTo>
                  <a:pt x="43" y="112"/>
                </a:moveTo>
                <a:cubicBezTo>
                  <a:pt x="46" y="114"/>
                  <a:pt x="47" y="118"/>
                  <a:pt x="47" y="121"/>
                </a:cubicBezTo>
                <a:cubicBezTo>
                  <a:pt x="47" y="125"/>
                  <a:pt x="46" y="128"/>
                  <a:pt x="43" y="131"/>
                </a:cubicBezTo>
                <a:cubicBezTo>
                  <a:pt x="40" y="134"/>
                  <a:pt x="37" y="135"/>
                  <a:pt x="33" y="135"/>
                </a:cubicBezTo>
                <a:cubicBezTo>
                  <a:pt x="30" y="135"/>
                  <a:pt x="26" y="134"/>
                  <a:pt x="24" y="131"/>
                </a:cubicBezTo>
                <a:cubicBezTo>
                  <a:pt x="21" y="128"/>
                  <a:pt x="20" y="125"/>
                  <a:pt x="20" y="121"/>
                </a:cubicBezTo>
                <a:cubicBezTo>
                  <a:pt x="20" y="118"/>
                  <a:pt x="21" y="114"/>
                  <a:pt x="24" y="112"/>
                </a:cubicBezTo>
                <a:cubicBezTo>
                  <a:pt x="26" y="109"/>
                  <a:pt x="30" y="108"/>
                  <a:pt x="33" y="108"/>
                </a:cubicBezTo>
                <a:cubicBezTo>
                  <a:pt x="37" y="108"/>
                  <a:pt x="40" y="109"/>
                  <a:pt x="43" y="112"/>
                </a:cubicBezTo>
                <a:close/>
                <a:moveTo>
                  <a:pt x="89" y="6"/>
                </a:moveTo>
                <a:cubicBezTo>
                  <a:pt x="92" y="9"/>
                  <a:pt x="94" y="13"/>
                  <a:pt x="94" y="18"/>
                </a:cubicBezTo>
                <a:cubicBezTo>
                  <a:pt x="94" y="23"/>
                  <a:pt x="92" y="28"/>
                  <a:pt x="89" y="31"/>
                </a:cubicBezTo>
                <a:cubicBezTo>
                  <a:pt x="85" y="35"/>
                  <a:pt x="81" y="37"/>
                  <a:pt x="76" y="37"/>
                </a:cubicBezTo>
                <a:cubicBezTo>
                  <a:pt x="71" y="37"/>
                  <a:pt x="67" y="35"/>
                  <a:pt x="63" y="31"/>
                </a:cubicBezTo>
                <a:cubicBezTo>
                  <a:pt x="59" y="28"/>
                  <a:pt x="58" y="23"/>
                  <a:pt x="58" y="18"/>
                </a:cubicBezTo>
                <a:cubicBezTo>
                  <a:pt x="58" y="13"/>
                  <a:pt x="59" y="9"/>
                  <a:pt x="63" y="6"/>
                </a:cubicBezTo>
                <a:cubicBezTo>
                  <a:pt x="67" y="2"/>
                  <a:pt x="71" y="0"/>
                  <a:pt x="76" y="0"/>
                </a:cubicBezTo>
                <a:cubicBezTo>
                  <a:pt x="81" y="0"/>
                  <a:pt x="85" y="2"/>
                  <a:pt x="89" y="6"/>
                </a:cubicBezTo>
                <a:close/>
                <a:moveTo>
                  <a:pt x="84" y="131"/>
                </a:moveTo>
                <a:cubicBezTo>
                  <a:pt x="87" y="133"/>
                  <a:pt x="88" y="136"/>
                  <a:pt x="88" y="139"/>
                </a:cubicBezTo>
                <a:cubicBezTo>
                  <a:pt x="88" y="143"/>
                  <a:pt x="87" y="146"/>
                  <a:pt x="84" y="148"/>
                </a:cubicBezTo>
                <a:cubicBezTo>
                  <a:pt x="82" y="150"/>
                  <a:pt x="79" y="152"/>
                  <a:pt x="76" y="152"/>
                </a:cubicBezTo>
                <a:cubicBezTo>
                  <a:pt x="73" y="152"/>
                  <a:pt x="70" y="150"/>
                  <a:pt x="67" y="148"/>
                </a:cubicBezTo>
                <a:cubicBezTo>
                  <a:pt x="65" y="146"/>
                  <a:pt x="64" y="143"/>
                  <a:pt x="64" y="139"/>
                </a:cubicBezTo>
                <a:cubicBezTo>
                  <a:pt x="64" y="136"/>
                  <a:pt x="65" y="133"/>
                  <a:pt x="67" y="131"/>
                </a:cubicBezTo>
                <a:cubicBezTo>
                  <a:pt x="70" y="129"/>
                  <a:pt x="73" y="127"/>
                  <a:pt x="76" y="127"/>
                </a:cubicBezTo>
                <a:cubicBezTo>
                  <a:pt x="79" y="127"/>
                  <a:pt x="82" y="129"/>
                  <a:pt x="84" y="131"/>
                </a:cubicBezTo>
                <a:close/>
                <a:moveTo>
                  <a:pt x="126" y="114"/>
                </a:moveTo>
                <a:cubicBezTo>
                  <a:pt x="128" y="116"/>
                  <a:pt x="129" y="118"/>
                  <a:pt x="129" y="121"/>
                </a:cubicBezTo>
                <a:cubicBezTo>
                  <a:pt x="129" y="124"/>
                  <a:pt x="128" y="127"/>
                  <a:pt x="126" y="129"/>
                </a:cubicBezTo>
                <a:cubicBezTo>
                  <a:pt x="124" y="131"/>
                  <a:pt x="121" y="132"/>
                  <a:pt x="118" y="132"/>
                </a:cubicBezTo>
                <a:cubicBezTo>
                  <a:pt x="115" y="132"/>
                  <a:pt x="113" y="131"/>
                  <a:pt x="111" y="129"/>
                </a:cubicBezTo>
                <a:cubicBezTo>
                  <a:pt x="109" y="127"/>
                  <a:pt x="108" y="124"/>
                  <a:pt x="108" y="121"/>
                </a:cubicBezTo>
                <a:cubicBezTo>
                  <a:pt x="108" y="118"/>
                  <a:pt x="109" y="116"/>
                  <a:pt x="111" y="114"/>
                </a:cubicBezTo>
                <a:cubicBezTo>
                  <a:pt x="113" y="112"/>
                  <a:pt x="115" y="111"/>
                  <a:pt x="118" y="111"/>
                </a:cubicBezTo>
                <a:cubicBezTo>
                  <a:pt x="121" y="111"/>
                  <a:pt x="124" y="112"/>
                  <a:pt x="126" y="114"/>
                </a:cubicBezTo>
                <a:close/>
                <a:moveTo>
                  <a:pt x="124" y="31"/>
                </a:moveTo>
                <a:cubicBezTo>
                  <a:pt x="125" y="33"/>
                  <a:pt x="126" y="34"/>
                  <a:pt x="126" y="37"/>
                </a:cubicBezTo>
                <a:cubicBezTo>
                  <a:pt x="126" y="39"/>
                  <a:pt x="125" y="40"/>
                  <a:pt x="124" y="42"/>
                </a:cubicBezTo>
                <a:cubicBezTo>
                  <a:pt x="122" y="43"/>
                  <a:pt x="120" y="44"/>
                  <a:pt x="118" y="44"/>
                </a:cubicBezTo>
                <a:cubicBezTo>
                  <a:pt x="116" y="44"/>
                  <a:pt x="114" y="43"/>
                  <a:pt x="113" y="42"/>
                </a:cubicBezTo>
                <a:cubicBezTo>
                  <a:pt x="111" y="40"/>
                  <a:pt x="111" y="39"/>
                  <a:pt x="111" y="37"/>
                </a:cubicBezTo>
                <a:cubicBezTo>
                  <a:pt x="111" y="34"/>
                  <a:pt x="111" y="33"/>
                  <a:pt x="113" y="31"/>
                </a:cubicBezTo>
                <a:cubicBezTo>
                  <a:pt x="114" y="30"/>
                  <a:pt x="116" y="29"/>
                  <a:pt x="118" y="29"/>
                </a:cubicBezTo>
                <a:cubicBezTo>
                  <a:pt x="120" y="29"/>
                  <a:pt x="122" y="30"/>
                  <a:pt x="124" y="31"/>
                </a:cubicBezTo>
                <a:close/>
                <a:moveTo>
                  <a:pt x="143" y="73"/>
                </a:moveTo>
                <a:cubicBezTo>
                  <a:pt x="145" y="74"/>
                  <a:pt x="145" y="76"/>
                  <a:pt x="145" y="79"/>
                </a:cubicBezTo>
                <a:cubicBezTo>
                  <a:pt x="145" y="81"/>
                  <a:pt x="145" y="84"/>
                  <a:pt x="143" y="85"/>
                </a:cubicBezTo>
                <a:cubicBezTo>
                  <a:pt x="141" y="87"/>
                  <a:pt x="139" y="88"/>
                  <a:pt x="136" y="88"/>
                </a:cubicBezTo>
                <a:cubicBezTo>
                  <a:pt x="134" y="88"/>
                  <a:pt x="132" y="87"/>
                  <a:pt x="130" y="85"/>
                </a:cubicBezTo>
                <a:cubicBezTo>
                  <a:pt x="128" y="84"/>
                  <a:pt x="127" y="81"/>
                  <a:pt x="127" y="79"/>
                </a:cubicBezTo>
                <a:cubicBezTo>
                  <a:pt x="127" y="76"/>
                  <a:pt x="128" y="74"/>
                  <a:pt x="130" y="73"/>
                </a:cubicBezTo>
                <a:cubicBezTo>
                  <a:pt x="132" y="71"/>
                  <a:pt x="134" y="70"/>
                  <a:pt x="136" y="70"/>
                </a:cubicBezTo>
                <a:cubicBezTo>
                  <a:pt x="139" y="70"/>
                  <a:pt x="141" y="71"/>
                  <a:pt x="143" y="7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7" name="Freeform 248"/>
          <p:cNvSpPr>
            <a:spLocks/>
          </p:cNvSpPr>
          <p:nvPr/>
        </p:nvSpPr>
        <p:spPr bwMode="auto">
          <a:xfrm>
            <a:off x="2306534" y="3415058"/>
            <a:ext cx="151447" cy="151447"/>
          </a:xfrm>
          <a:custGeom>
            <a:avLst/>
            <a:gdLst>
              <a:gd name="T0" fmla="*/ 136 w 146"/>
              <a:gd name="T1" fmla="*/ 36 h 146"/>
              <a:gd name="T2" fmla="*/ 146 w 146"/>
              <a:gd name="T3" fmla="*/ 73 h 146"/>
              <a:gd name="T4" fmla="*/ 136 w 146"/>
              <a:gd name="T5" fmla="*/ 109 h 146"/>
              <a:gd name="T6" fmla="*/ 109 w 146"/>
              <a:gd name="T7" fmla="*/ 136 h 146"/>
              <a:gd name="T8" fmla="*/ 73 w 146"/>
              <a:gd name="T9" fmla="*/ 146 h 146"/>
              <a:gd name="T10" fmla="*/ 37 w 146"/>
              <a:gd name="T11" fmla="*/ 136 h 146"/>
              <a:gd name="T12" fmla="*/ 10 w 146"/>
              <a:gd name="T13" fmla="*/ 109 h 146"/>
              <a:gd name="T14" fmla="*/ 0 w 146"/>
              <a:gd name="T15" fmla="*/ 73 h 146"/>
              <a:gd name="T16" fmla="*/ 10 w 146"/>
              <a:gd name="T17" fmla="*/ 36 h 146"/>
              <a:gd name="T18" fmla="*/ 37 w 146"/>
              <a:gd name="T19" fmla="*/ 10 h 146"/>
              <a:gd name="T20" fmla="*/ 73 w 146"/>
              <a:gd name="T21" fmla="*/ 0 h 146"/>
              <a:gd name="T22" fmla="*/ 109 w 146"/>
              <a:gd name="T23" fmla="*/ 10 h 146"/>
              <a:gd name="T24" fmla="*/ 136 w 146"/>
              <a:gd name="T25" fmla="*/ 3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6" h="146">
                <a:moveTo>
                  <a:pt x="136" y="36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1"/>
                  <a:pt x="121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5" y="129"/>
                  <a:pt x="17" y="121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5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1" y="17"/>
                  <a:pt x="129" y="25"/>
                  <a:pt x="136" y="3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8" name="Freeform 249"/>
          <p:cNvSpPr>
            <a:spLocks/>
          </p:cNvSpPr>
          <p:nvPr/>
        </p:nvSpPr>
        <p:spPr bwMode="auto">
          <a:xfrm>
            <a:off x="2503257" y="3408811"/>
            <a:ext cx="174866" cy="157692"/>
          </a:xfrm>
          <a:custGeom>
            <a:avLst/>
            <a:gdLst>
              <a:gd name="T0" fmla="*/ 169 w 169"/>
              <a:gd name="T1" fmla="*/ 100 h 152"/>
              <a:gd name="T2" fmla="*/ 157 w 169"/>
              <a:gd name="T3" fmla="*/ 143 h 152"/>
              <a:gd name="T4" fmla="*/ 156 w 169"/>
              <a:gd name="T5" fmla="*/ 145 h 152"/>
              <a:gd name="T6" fmla="*/ 155 w 169"/>
              <a:gd name="T7" fmla="*/ 148 h 152"/>
              <a:gd name="T8" fmla="*/ 154 w 169"/>
              <a:gd name="T9" fmla="*/ 150 h 152"/>
              <a:gd name="T10" fmla="*/ 151 w 169"/>
              <a:gd name="T11" fmla="*/ 152 h 152"/>
              <a:gd name="T12" fmla="*/ 149 w 169"/>
              <a:gd name="T13" fmla="*/ 151 h 152"/>
              <a:gd name="T14" fmla="*/ 148 w 169"/>
              <a:gd name="T15" fmla="*/ 148 h 152"/>
              <a:gd name="T16" fmla="*/ 148 w 169"/>
              <a:gd name="T17" fmla="*/ 146 h 152"/>
              <a:gd name="T18" fmla="*/ 148 w 169"/>
              <a:gd name="T19" fmla="*/ 144 h 152"/>
              <a:gd name="T20" fmla="*/ 149 w 169"/>
              <a:gd name="T21" fmla="*/ 132 h 152"/>
              <a:gd name="T22" fmla="*/ 147 w 169"/>
              <a:gd name="T23" fmla="*/ 115 h 152"/>
              <a:gd name="T24" fmla="*/ 143 w 169"/>
              <a:gd name="T25" fmla="*/ 102 h 152"/>
              <a:gd name="T26" fmla="*/ 135 w 169"/>
              <a:gd name="T27" fmla="*/ 92 h 152"/>
              <a:gd name="T28" fmla="*/ 125 w 169"/>
              <a:gd name="T29" fmla="*/ 86 h 152"/>
              <a:gd name="T30" fmla="*/ 112 w 169"/>
              <a:gd name="T31" fmla="*/ 82 h 152"/>
              <a:gd name="T32" fmla="*/ 98 w 169"/>
              <a:gd name="T33" fmla="*/ 79 h 152"/>
              <a:gd name="T34" fmla="*/ 81 w 169"/>
              <a:gd name="T35" fmla="*/ 79 h 152"/>
              <a:gd name="T36" fmla="*/ 60 w 169"/>
              <a:gd name="T37" fmla="*/ 79 h 152"/>
              <a:gd name="T38" fmla="*/ 60 w 169"/>
              <a:gd name="T39" fmla="*/ 103 h 152"/>
              <a:gd name="T40" fmla="*/ 58 w 169"/>
              <a:gd name="T41" fmla="*/ 107 h 152"/>
              <a:gd name="T42" fmla="*/ 54 w 169"/>
              <a:gd name="T43" fmla="*/ 109 h 152"/>
              <a:gd name="T44" fmla="*/ 50 w 169"/>
              <a:gd name="T45" fmla="*/ 107 h 152"/>
              <a:gd name="T46" fmla="*/ 1 w 169"/>
              <a:gd name="T47" fmla="*/ 59 h 152"/>
              <a:gd name="T48" fmla="*/ 0 w 169"/>
              <a:gd name="T49" fmla="*/ 55 h 152"/>
              <a:gd name="T50" fmla="*/ 1 w 169"/>
              <a:gd name="T51" fmla="*/ 50 h 152"/>
              <a:gd name="T52" fmla="*/ 50 w 169"/>
              <a:gd name="T53" fmla="*/ 2 h 152"/>
              <a:gd name="T54" fmla="*/ 54 w 169"/>
              <a:gd name="T55" fmla="*/ 0 h 152"/>
              <a:gd name="T56" fmla="*/ 58 w 169"/>
              <a:gd name="T57" fmla="*/ 2 h 152"/>
              <a:gd name="T58" fmla="*/ 60 w 169"/>
              <a:gd name="T59" fmla="*/ 6 h 152"/>
              <a:gd name="T60" fmla="*/ 60 w 169"/>
              <a:gd name="T61" fmla="*/ 31 h 152"/>
              <a:gd name="T62" fmla="*/ 81 w 169"/>
              <a:gd name="T63" fmla="*/ 31 h 152"/>
              <a:gd name="T64" fmla="*/ 164 w 169"/>
              <a:gd name="T65" fmla="*/ 69 h 152"/>
              <a:gd name="T66" fmla="*/ 169 w 169"/>
              <a:gd name="T67" fmla="*/ 10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69" h="152">
                <a:moveTo>
                  <a:pt x="169" y="100"/>
                </a:moveTo>
                <a:cubicBezTo>
                  <a:pt x="169" y="111"/>
                  <a:pt x="165" y="125"/>
                  <a:pt x="157" y="143"/>
                </a:cubicBezTo>
                <a:cubicBezTo>
                  <a:pt x="157" y="143"/>
                  <a:pt x="157" y="144"/>
                  <a:pt x="156" y="145"/>
                </a:cubicBezTo>
                <a:cubicBezTo>
                  <a:pt x="156" y="146"/>
                  <a:pt x="155" y="147"/>
                  <a:pt x="155" y="148"/>
                </a:cubicBezTo>
                <a:cubicBezTo>
                  <a:pt x="154" y="149"/>
                  <a:pt x="154" y="149"/>
                  <a:pt x="154" y="150"/>
                </a:cubicBezTo>
                <a:cubicBezTo>
                  <a:pt x="153" y="151"/>
                  <a:pt x="152" y="152"/>
                  <a:pt x="151" y="152"/>
                </a:cubicBezTo>
                <a:cubicBezTo>
                  <a:pt x="150" y="152"/>
                  <a:pt x="149" y="151"/>
                  <a:pt x="149" y="151"/>
                </a:cubicBezTo>
                <a:cubicBezTo>
                  <a:pt x="148" y="150"/>
                  <a:pt x="148" y="149"/>
                  <a:pt x="148" y="148"/>
                </a:cubicBezTo>
                <a:cubicBezTo>
                  <a:pt x="148" y="148"/>
                  <a:pt x="148" y="147"/>
                  <a:pt x="148" y="146"/>
                </a:cubicBezTo>
                <a:cubicBezTo>
                  <a:pt x="148" y="145"/>
                  <a:pt x="148" y="144"/>
                  <a:pt x="148" y="144"/>
                </a:cubicBezTo>
                <a:cubicBezTo>
                  <a:pt x="149" y="139"/>
                  <a:pt x="149" y="135"/>
                  <a:pt x="149" y="132"/>
                </a:cubicBezTo>
                <a:cubicBezTo>
                  <a:pt x="149" y="126"/>
                  <a:pt x="148" y="120"/>
                  <a:pt x="147" y="115"/>
                </a:cubicBezTo>
                <a:cubicBezTo>
                  <a:pt x="146" y="110"/>
                  <a:pt x="145" y="105"/>
                  <a:pt x="143" y="102"/>
                </a:cubicBezTo>
                <a:cubicBezTo>
                  <a:pt x="141" y="98"/>
                  <a:pt x="138" y="95"/>
                  <a:pt x="135" y="92"/>
                </a:cubicBezTo>
                <a:cubicBezTo>
                  <a:pt x="132" y="89"/>
                  <a:pt x="129" y="87"/>
                  <a:pt x="125" y="86"/>
                </a:cubicBezTo>
                <a:cubicBezTo>
                  <a:pt x="121" y="84"/>
                  <a:pt x="117" y="83"/>
                  <a:pt x="112" y="82"/>
                </a:cubicBezTo>
                <a:cubicBezTo>
                  <a:pt x="108" y="81"/>
                  <a:pt x="103" y="80"/>
                  <a:pt x="98" y="79"/>
                </a:cubicBezTo>
                <a:cubicBezTo>
                  <a:pt x="93" y="79"/>
                  <a:pt x="87" y="79"/>
                  <a:pt x="81" y="79"/>
                </a:cubicBezTo>
                <a:cubicBezTo>
                  <a:pt x="60" y="79"/>
                  <a:pt x="60" y="79"/>
                  <a:pt x="60" y="79"/>
                </a:cubicBezTo>
                <a:cubicBezTo>
                  <a:pt x="60" y="103"/>
                  <a:pt x="60" y="103"/>
                  <a:pt x="60" y="103"/>
                </a:cubicBezTo>
                <a:cubicBezTo>
                  <a:pt x="60" y="105"/>
                  <a:pt x="60" y="106"/>
                  <a:pt x="58" y="107"/>
                </a:cubicBezTo>
                <a:cubicBezTo>
                  <a:pt x="57" y="109"/>
                  <a:pt x="56" y="109"/>
                  <a:pt x="54" y="109"/>
                </a:cubicBezTo>
                <a:cubicBezTo>
                  <a:pt x="52" y="109"/>
                  <a:pt x="51" y="109"/>
                  <a:pt x="50" y="107"/>
                </a:cubicBezTo>
                <a:cubicBezTo>
                  <a:pt x="1" y="59"/>
                  <a:pt x="1" y="59"/>
                  <a:pt x="1" y="59"/>
                </a:cubicBezTo>
                <a:cubicBezTo>
                  <a:pt x="0" y="58"/>
                  <a:pt x="0" y="56"/>
                  <a:pt x="0" y="55"/>
                </a:cubicBezTo>
                <a:cubicBezTo>
                  <a:pt x="0" y="53"/>
                  <a:pt x="0" y="52"/>
                  <a:pt x="1" y="50"/>
                </a:cubicBezTo>
                <a:cubicBezTo>
                  <a:pt x="50" y="2"/>
                  <a:pt x="50" y="2"/>
                  <a:pt x="50" y="2"/>
                </a:cubicBezTo>
                <a:cubicBezTo>
                  <a:pt x="51" y="1"/>
                  <a:pt x="52" y="0"/>
                  <a:pt x="54" y="0"/>
                </a:cubicBezTo>
                <a:cubicBezTo>
                  <a:pt x="56" y="0"/>
                  <a:pt x="57" y="1"/>
                  <a:pt x="58" y="2"/>
                </a:cubicBezTo>
                <a:cubicBezTo>
                  <a:pt x="60" y="3"/>
                  <a:pt x="60" y="5"/>
                  <a:pt x="60" y="6"/>
                </a:cubicBezTo>
                <a:cubicBezTo>
                  <a:pt x="60" y="31"/>
                  <a:pt x="60" y="31"/>
                  <a:pt x="60" y="31"/>
                </a:cubicBezTo>
                <a:cubicBezTo>
                  <a:pt x="81" y="31"/>
                  <a:pt x="81" y="31"/>
                  <a:pt x="81" y="31"/>
                </a:cubicBezTo>
                <a:cubicBezTo>
                  <a:pt x="126" y="31"/>
                  <a:pt x="154" y="43"/>
                  <a:pt x="164" y="69"/>
                </a:cubicBezTo>
                <a:cubicBezTo>
                  <a:pt x="167" y="77"/>
                  <a:pt x="169" y="88"/>
                  <a:pt x="169" y="10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9" name="Freeform 250"/>
          <p:cNvSpPr>
            <a:spLocks noEditPoints="1"/>
          </p:cNvSpPr>
          <p:nvPr/>
        </p:nvSpPr>
        <p:spPr bwMode="auto">
          <a:xfrm>
            <a:off x="2724962" y="3427547"/>
            <a:ext cx="162376" cy="138957"/>
          </a:xfrm>
          <a:custGeom>
            <a:avLst/>
            <a:gdLst>
              <a:gd name="T0" fmla="*/ 152 w 157"/>
              <a:gd name="T1" fmla="*/ 106 h 134"/>
              <a:gd name="T2" fmla="*/ 128 w 157"/>
              <a:gd name="T3" fmla="*/ 127 h 134"/>
              <a:gd name="T4" fmla="*/ 96 w 157"/>
              <a:gd name="T5" fmla="*/ 133 h 134"/>
              <a:gd name="T6" fmla="*/ 67 w 157"/>
              <a:gd name="T7" fmla="*/ 133 h 134"/>
              <a:gd name="T8" fmla="*/ 38 w 157"/>
              <a:gd name="T9" fmla="*/ 129 h 134"/>
              <a:gd name="T10" fmla="*/ 14 w 157"/>
              <a:gd name="T11" fmla="*/ 117 h 134"/>
              <a:gd name="T12" fmla="*/ 0 w 157"/>
              <a:gd name="T13" fmla="*/ 75 h 134"/>
              <a:gd name="T14" fmla="*/ 10 w 157"/>
              <a:gd name="T15" fmla="*/ 21 h 134"/>
              <a:gd name="T16" fmla="*/ 33 w 157"/>
              <a:gd name="T17" fmla="*/ 4 h 134"/>
              <a:gd name="T18" fmla="*/ 80 w 157"/>
              <a:gd name="T19" fmla="*/ 13 h 134"/>
              <a:gd name="T20" fmla="*/ 124 w 157"/>
              <a:gd name="T21" fmla="*/ 4 h 134"/>
              <a:gd name="T22" fmla="*/ 147 w 157"/>
              <a:gd name="T23" fmla="*/ 21 h 134"/>
              <a:gd name="T24" fmla="*/ 157 w 157"/>
              <a:gd name="T25" fmla="*/ 75 h 134"/>
              <a:gd name="T26" fmla="*/ 130 w 157"/>
              <a:gd name="T27" fmla="*/ 72 h 134"/>
              <a:gd name="T28" fmla="*/ 94 w 157"/>
              <a:gd name="T29" fmla="*/ 66 h 134"/>
              <a:gd name="T30" fmla="*/ 64 w 157"/>
              <a:gd name="T31" fmla="*/ 66 h 134"/>
              <a:gd name="T32" fmla="*/ 28 w 157"/>
              <a:gd name="T33" fmla="*/ 72 h 134"/>
              <a:gd name="T34" fmla="*/ 24 w 157"/>
              <a:gd name="T35" fmla="*/ 106 h 134"/>
              <a:gd name="T36" fmla="*/ 43 w 157"/>
              <a:gd name="T37" fmla="*/ 121 h 134"/>
              <a:gd name="T38" fmla="*/ 71 w 157"/>
              <a:gd name="T39" fmla="*/ 125 h 134"/>
              <a:gd name="T40" fmla="*/ 101 w 157"/>
              <a:gd name="T41" fmla="*/ 124 h 134"/>
              <a:gd name="T42" fmla="*/ 125 w 157"/>
              <a:gd name="T43" fmla="*/ 115 h 134"/>
              <a:gd name="T44" fmla="*/ 136 w 157"/>
              <a:gd name="T45" fmla="*/ 91 h 134"/>
              <a:gd name="T46" fmla="*/ 61 w 157"/>
              <a:gd name="T47" fmla="*/ 91 h 134"/>
              <a:gd name="T48" fmla="*/ 55 w 157"/>
              <a:gd name="T49" fmla="*/ 106 h 134"/>
              <a:gd name="T50" fmla="*/ 42 w 157"/>
              <a:gd name="T51" fmla="*/ 106 h 134"/>
              <a:gd name="T52" fmla="*/ 36 w 157"/>
              <a:gd name="T53" fmla="*/ 91 h 134"/>
              <a:gd name="T54" fmla="*/ 42 w 157"/>
              <a:gd name="T55" fmla="*/ 76 h 134"/>
              <a:gd name="T56" fmla="*/ 55 w 157"/>
              <a:gd name="T57" fmla="*/ 76 h 134"/>
              <a:gd name="T58" fmla="*/ 120 w 157"/>
              <a:gd name="T59" fmla="*/ 83 h 134"/>
              <a:gd name="T60" fmla="*/ 120 w 157"/>
              <a:gd name="T61" fmla="*/ 99 h 134"/>
              <a:gd name="T62" fmla="*/ 109 w 157"/>
              <a:gd name="T63" fmla="*/ 109 h 134"/>
              <a:gd name="T64" fmla="*/ 98 w 157"/>
              <a:gd name="T65" fmla="*/ 99 h 134"/>
              <a:gd name="T66" fmla="*/ 98 w 157"/>
              <a:gd name="T67" fmla="*/ 83 h 134"/>
              <a:gd name="T68" fmla="*/ 109 w 157"/>
              <a:gd name="T69" fmla="*/ 73 h 134"/>
              <a:gd name="T70" fmla="*/ 120 w 157"/>
              <a:gd name="T71" fmla="*/ 8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7" h="134">
                <a:moveTo>
                  <a:pt x="157" y="75"/>
                </a:moveTo>
                <a:cubicBezTo>
                  <a:pt x="157" y="88"/>
                  <a:pt x="155" y="98"/>
                  <a:pt x="152" y="106"/>
                </a:cubicBezTo>
                <a:cubicBezTo>
                  <a:pt x="149" y="111"/>
                  <a:pt x="146" y="115"/>
                  <a:pt x="142" y="118"/>
                </a:cubicBezTo>
                <a:cubicBezTo>
                  <a:pt x="137" y="122"/>
                  <a:pt x="133" y="125"/>
                  <a:pt x="128" y="127"/>
                </a:cubicBezTo>
                <a:cubicBezTo>
                  <a:pt x="124" y="128"/>
                  <a:pt x="118" y="130"/>
                  <a:pt x="112" y="131"/>
                </a:cubicBezTo>
                <a:cubicBezTo>
                  <a:pt x="106" y="132"/>
                  <a:pt x="101" y="133"/>
                  <a:pt x="96" y="133"/>
                </a:cubicBezTo>
                <a:cubicBezTo>
                  <a:pt x="91" y="133"/>
                  <a:pt x="86" y="134"/>
                  <a:pt x="80" y="134"/>
                </a:cubicBezTo>
                <a:cubicBezTo>
                  <a:pt x="75" y="134"/>
                  <a:pt x="71" y="133"/>
                  <a:pt x="67" y="133"/>
                </a:cubicBezTo>
                <a:cubicBezTo>
                  <a:pt x="63" y="133"/>
                  <a:pt x="58" y="133"/>
                  <a:pt x="53" y="132"/>
                </a:cubicBezTo>
                <a:cubicBezTo>
                  <a:pt x="48" y="131"/>
                  <a:pt x="43" y="131"/>
                  <a:pt x="38" y="129"/>
                </a:cubicBezTo>
                <a:cubicBezTo>
                  <a:pt x="34" y="128"/>
                  <a:pt x="30" y="126"/>
                  <a:pt x="25" y="124"/>
                </a:cubicBezTo>
                <a:cubicBezTo>
                  <a:pt x="21" y="122"/>
                  <a:pt x="17" y="120"/>
                  <a:pt x="14" y="117"/>
                </a:cubicBezTo>
                <a:cubicBezTo>
                  <a:pt x="11" y="114"/>
                  <a:pt x="8" y="110"/>
                  <a:pt x="6" y="106"/>
                </a:cubicBezTo>
                <a:cubicBezTo>
                  <a:pt x="2" y="98"/>
                  <a:pt x="0" y="88"/>
                  <a:pt x="0" y="75"/>
                </a:cubicBezTo>
                <a:cubicBezTo>
                  <a:pt x="0" y="60"/>
                  <a:pt x="4" y="47"/>
                  <a:pt x="13" y="37"/>
                </a:cubicBezTo>
                <a:cubicBezTo>
                  <a:pt x="11" y="32"/>
                  <a:pt x="10" y="27"/>
                  <a:pt x="10" y="21"/>
                </a:cubicBezTo>
                <a:cubicBezTo>
                  <a:pt x="10" y="14"/>
                  <a:pt x="12" y="7"/>
                  <a:pt x="15" y="0"/>
                </a:cubicBezTo>
                <a:cubicBezTo>
                  <a:pt x="22" y="0"/>
                  <a:pt x="28" y="2"/>
                  <a:pt x="33" y="4"/>
                </a:cubicBezTo>
                <a:cubicBezTo>
                  <a:pt x="38" y="7"/>
                  <a:pt x="44" y="11"/>
                  <a:pt x="51" y="16"/>
                </a:cubicBezTo>
                <a:cubicBezTo>
                  <a:pt x="60" y="14"/>
                  <a:pt x="70" y="13"/>
                  <a:pt x="80" y="13"/>
                </a:cubicBezTo>
                <a:cubicBezTo>
                  <a:pt x="90" y="13"/>
                  <a:pt x="98" y="14"/>
                  <a:pt x="107" y="16"/>
                </a:cubicBezTo>
                <a:cubicBezTo>
                  <a:pt x="113" y="10"/>
                  <a:pt x="119" y="7"/>
                  <a:pt x="124" y="4"/>
                </a:cubicBezTo>
                <a:cubicBezTo>
                  <a:pt x="130" y="2"/>
                  <a:pt x="135" y="0"/>
                  <a:pt x="142" y="0"/>
                </a:cubicBezTo>
                <a:cubicBezTo>
                  <a:pt x="145" y="7"/>
                  <a:pt x="147" y="14"/>
                  <a:pt x="147" y="21"/>
                </a:cubicBezTo>
                <a:cubicBezTo>
                  <a:pt x="147" y="27"/>
                  <a:pt x="146" y="32"/>
                  <a:pt x="144" y="37"/>
                </a:cubicBezTo>
                <a:cubicBezTo>
                  <a:pt x="153" y="47"/>
                  <a:pt x="157" y="60"/>
                  <a:pt x="157" y="75"/>
                </a:cubicBezTo>
                <a:close/>
                <a:moveTo>
                  <a:pt x="136" y="91"/>
                </a:moveTo>
                <a:cubicBezTo>
                  <a:pt x="136" y="84"/>
                  <a:pt x="134" y="77"/>
                  <a:pt x="130" y="72"/>
                </a:cubicBezTo>
                <a:cubicBezTo>
                  <a:pt x="125" y="67"/>
                  <a:pt x="119" y="64"/>
                  <a:pt x="112" y="64"/>
                </a:cubicBezTo>
                <a:cubicBezTo>
                  <a:pt x="109" y="64"/>
                  <a:pt x="103" y="65"/>
                  <a:pt x="94" y="66"/>
                </a:cubicBezTo>
                <a:cubicBezTo>
                  <a:pt x="89" y="67"/>
                  <a:pt x="84" y="67"/>
                  <a:pt x="79" y="67"/>
                </a:cubicBezTo>
                <a:cubicBezTo>
                  <a:pt x="73" y="67"/>
                  <a:pt x="68" y="67"/>
                  <a:pt x="64" y="66"/>
                </a:cubicBezTo>
                <a:cubicBezTo>
                  <a:pt x="54" y="65"/>
                  <a:pt x="48" y="64"/>
                  <a:pt x="45" y="64"/>
                </a:cubicBezTo>
                <a:cubicBezTo>
                  <a:pt x="38" y="64"/>
                  <a:pt x="32" y="67"/>
                  <a:pt x="28" y="72"/>
                </a:cubicBezTo>
                <a:cubicBezTo>
                  <a:pt x="23" y="77"/>
                  <a:pt x="21" y="84"/>
                  <a:pt x="21" y="91"/>
                </a:cubicBezTo>
                <a:cubicBezTo>
                  <a:pt x="21" y="97"/>
                  <a:pt x="22" y="102"/>
                  <a:pt x="24" y="106"/>
                </a:cubicBezTo>
                <a:cubicBezTo>
                  <a:pt x="26" y="110"/>
                  <a:pt x="29" y="113"/>
                  <a:pt x="32" y="115"/>
                </a:cubicBezTo>
                <a:cubicBezTo>
                  <a:pt x="35" y="118"/>
                  <a:pt x="39" y="120"/>
                  <a:pt x="43" y="121"/>
                </a:cubicBezTo>
                <a:cubicBezTo>
                  <a:pt x="48" y="123"/>
                  <a:pt x="52" y="123"/>
                  <a:pt x="57" y="124"/>
                </a:cubicBezTo>
                <a:cubicBezTo>
                  <a:pt x="61" y="124"/>
                  <a:pt x="66" y="125"/>
                  <a:pt x="71" y="125"/>
                </a:cubicBezTo>
                <a:cubicBezTo>
                  <a:pt x="87" y="125"/>
                  <a:pt x="87" y="125"/>
                  <a:pt x="87" y="125"/>
                </a:cubicBezTo>
                <a:cubicBezTo>
                  <a:pt x="92" y="125"/>
                  <a:pt x="96" y="124"/>
                  <a:pt x="101" y="124"/>
                </a:cubicBezTo>
                <a:cubicBezTo>
                  <a:pt x="105" y="123"/>
                  <a:pt x="109" y="123"/>
                  <a:pt x="114" y="121"/>
                </a:cubicBezTo>
                <a:cubicBezTo>
                  <a:pt x="119" y="120"/>
                  <a:pt x="122" y="118"/>
                  <a:pt x="125" y="115"/>
                </a:cubicBezTo>
                <a:cubicBezTo>
                  <a:pt x="129" y="113"/>
                  <a:pt x="131" y="110"/>
                  <a:pt x="133" y="106"/>
                </a:cubicBezTo>
                <a:cubicBezTo>
                  <a:pt x="135" y="102"/>
                  <a:pt x="136" y="97"/>
                  <a:pt x="136" y="91"/>
                </a:cubicBezTo>
                <a:close/>
                <a:moveTo>
                  <a:pt x="59" y="83"/>
                </a:moveTo>
                <a:cubicBezTo>
                  <a:pt x="60" y="86"/>
                  <a:pt x="61" y="89"/>
                  <a:pt x="61" y="91"/>
                </a:cubicBezTo>
                <a:cubicBezTo>
                  <a:pt x="61" y="94"/>
                  <a:pt x="60" y="96"/>
                  <a:pt x="59" y="99"/>
                </a:cubicBezTo>
                <a:cubicBezTo>
                  <a:pt x="59" y="102"/>
                  <a:pt x="57" y="104"/>
                  <a:pt x="55" y="106"/>
                </a:cubicBezTo>
                <a:cubicBezTo>
                  <a:pt x="53" y="108"/>
                  <a:pt x="51" y="109"/>
                  <a:pt x="48" y="109"/>
                </a:cubicBezTo>
                <a:cubicBezTo>
                  <a:pt x="46" y="109"/>
                  <a:pt x="44" y="108"/>
                  <a:pt x="42" y="106"/>
                </a:cubicBezTo>
                <a:cubicBezTo>
                  <a:pt x="40" y="104"/>
                  <a:pt x="38" y="102"/>
                  <a:pt x="38" y="99"/>
                </a:cubicBezTo>
                <a:cubicBezTo>
                  <a:pt x="37" y="96"/>
                  <a:pt x="36" y="94"/>
                  <a:pt x="36" y="91"/>
                </a:cubicBezTo>
                <a:cubicBezTo>
                  <a:pt x="36" y="89"/>
                  <a:pt x="37" y="86"/>
                  <a:pt x="38" y="83"/>
                </a:cubicBezTo>
                <a:cubicBezTo>
                  <a:pt x="38" y="81"/>
                  <a:pt x="40" y="78"/>
                  <a:pt x="42" y="76"/>
                </a:cubicBezTo>
                <a:cubicBezTo>
                  <a:pt x="44" y="74"/>
                  <a:pt x="46" y="73"/>
                  <a:pt x="48" y="73"/>
                </a:cubicBezTo>
                <a:cubicBezTo>
                  <a:pt x="51" y="73"/>
                  <a:pt x="53" y="74"/>
                  <a:pt x="55" y="76"/>
                </a:cubicBezTo>
                <a:cubicBezTo>
                  <a:pt x="57" y="78"/>
                  <a:pt x="59" y="81"/>
                  <a:pt x="59" y="83"/>
                </a:cubicBezTo>
                <a:close/>
                <a:moveTo>
                  <a:pt x="120" y="83"/>
                </a:moveTo>
                <a:cubicBezTo>
                  <a:pt x="121" y="86"/>
                  <a:pt x="121" y="89"/>
                  <a:pt x="121" y="91"/>
                </a:cubicBezTo>
                <a:cubicBezTo>
                  <a:pt x="121" y="94"/>
                  <a:pt x="121" y="96"/>
                  <a:pt x="120" y="99"/>
                </a:cubicBezTo>
                <a:cubicBezTo>
                  <a:pt x="119" y="102"/>
                  <a:pt x="118" y="104"/>
                  <a:pt x="116" y="106"/>
                </a:cubicBezTo>
                <a:cubicBezTo>
                  <a:pt x="114" y="108"/>
                  <a:pt x="112" y="109"/>
                  <a:pt x="109" y="109"/>
                </a:cubicBezTo>
                <a:cubicBezTo>
                  <a:pt x="106" y="109"/>
                  <a:pt x="104" y="108"/>
                  <a:pt x="102" y="106"/>
                </a:cubicBezTo>
                <a:cubicBezTo>
                  <a:pt x="100" y="104"/>
                  <a:pt x="99" y="102"/>
                  <a:pt x="98" y="99"/>
                </a:cubicBezTo>
                <a:cubicBezTo>
                  <a:pt x="97" y="96"/>
                  <a:pt x="97" y="94"/>
                  <a:pt x="97" y="91"/>
                </a:cubicBezTo>
                <a:cubicBezTo>
                  <a:pt x="97" y="89"/>
                  <a:pt x="97" y="86"/>
                  <a:pt x="98" y="83"/>
                </a:cubicBezTo>
                <a:cubicBezTo>
                  <a:pt x="99" y="81"/>
                  <a:pt x="100" y="78"/>
                  <a:pt x="102" y="76"/>
                </a:cubicBezTo>
                <a:cubicBezTo>
                  <a:pt x="104" y="74"/>
                  <a:pt x="106" y="73"/>
                  <a:pt x="109" y="73"/>
                </a:cubicBezTo>
                <a:cubicBezTo>
                  <a:pt x="112" y="73"/>
                  <a:pt x="114" y="74"/>
                  <a:pt x="116" y="76"/>
                </a:cubicBezTo>
                <a:cubicBezTo>
                  <a:pt x="118" y="78"/>
                  <a:pt x="119" y="81"/>
                  <a:pt x="120" y="8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0" name="Freeform 251"/>
          <p:cNvSpPr>
            <a:spLocks noEditPoints="1"/>
          </p:cNvSpPr>
          <p:nvPr/>
        </p:nvSpPr>
        <p:spPr bwMode="auto">
          <a:xfrm>
            <a:off x="2934177" y="3415058"/>
            <a:ext cx="163938" cy="137395"/>
          </a:xfrm>
          <a:custGeom>
            <a:avLst/>
            <a:gdLst>
              <a:gd name="T0" fmla="*/ 158 w 158"/>
              <a:gd name="T1" fmla="*/ 46 h 133"/>
              <a:gd name="T2" fmla="*/ 158 w 158"/>
              <a:gd name="T3" fmla="*/ 112 h 133"/>
              <a:gd name="T4" fmla="*/ 151 w 158"/>
              <a:gd name="T5" fmla="*/ 127 h 133"/>
              <a:gd name="T6" fmla="*/ 136 w 158"/>
              <a:gd name="T7" fmla="*/ 133 h 133"/>
              <a:gd name="T8" fmla="*/ 22 w 158"/>
              <a:gd name="T9" fmla="*/ 133 h 133"/>
              <a:gd name="T10" fmla="*/ 7 w 158"/>
              <a:gd name="T11" fmla="*/ 127 h 133"/>
              <a:gd name="T12" fmla="*/ 0 w 158"/>
              <a:gd name="T13" fmla="*/ 112 h 133"/>
              <a:gd name="T14" fmla="*/ 0 w 158"/>
              <a:gd name="T15" fmla="*/ 21 h 133"/>
              <a:gd name="T16" fmla="*/ 7 w 158"/>
              <a:gd name="T17" fmla="*/ 7 h 133"/>
              <a:gd name="T18" fmla="*/ 22 w 158"/>
              <a:gd name="T19" fmla="*/ 0 h 133"/>
              <a:gd name="T20" fmla="*/ 52 w 158"/>
              <a:gd name="T21" fmla="*/ 0 h 133"/>
              <a:gd name="T22" fmla="*/ 67 w 158"/>
              <a:gd name="T23" fmla="*/ 7 h 133"/>
              <a:gd name="T24" fmla="*/ 73 w 158"/>
              <a:gd name="T25" fmla="*/ 21 h 133"/>
              <a:gd name="T26" fmla="*/ 73 w 158"/>
              <a:gd name="T27" fmla="*/ 25 h 133"/>
              <a:gd name="T28" fmla="*/ 136 w 158"/>
              <a:gd name="T29" fmla="*/ 25 h 133"/>
              <a:gd name="T30" fmla="*/ 151 w 158"/>
              <a:gd name="T31" fmla="*/ 31 h 133"/>
              <a:gd name="T32" fmla="*/ 158 w 158"/>
              <a:gd name="T33" fmla="*/ 46 h 133"/>
              <a:gd name="T34" fmla="*/ 146 w 158"/>
              <a:gd name="T35" fmla="*/ 112 h 133"/>
              <a:gd name="T36" fmla="*/ 146 w 158"/>
              <a:gd name="T37" fmla="*/ 46 h 133"/>
              <a:gd name="T38" fmla="*/ 143 w 158"/>
              <a:gd name="T39" fmla="*/ 39 h 133"/>
              <a:gd name="T40" fmla="*/ 136 w 158"/>
              <a:gd name="T41" fmla="*/ 37 h 133"/>
              <a:gd name="T42" fmla="*/ 70 w 158"/>
              <a:gd name="T43" fmla="*/ 37 h 133"/>
              <a:gd name="T44" fmla="*/ 63 w 158"/>
              <a:gd name="T45" fmla="*/ 34 h 133"/>
              <a:gd name="T46" fmla="*/ 61 w 158"/>
              <a:gd name="T47" fmla="*/ 28 h 133"/>
              <a:gd name="T48" fmla="*/ 61 w 158"/>
              <a:gd name="T49" fmla="*/ 21 h 133"/>
              <a:gd name="T50" fmla="*/ 58 w 158"/>
              <a:gd name="T51" fmla="*/ 15 h 133"/>
              <a:gd name="T52" fmla="*/ 52 w 158"/>
              <a:gd name="T53" fmla="*/ 12 h 133"/>
              <a:gd name="T54" fmla="*/ 22 w 158"/>
              <a:gd name="T55" fmla="*/ 12 h 133"/>
              <a:gd name="T56" fmla="*/ 15 w 158"/>
              <a:gd name="T57" fmla="*/ 15 h 133"/>
              <a:gd name="T58" fmla="*/ 12 w 158"/>
              <a:gd name="T59" fmla="*/ 21 h 133"/>
              <a:gd name="T60" fmla="*/ 12 w 158"/>
              <a:gd name="T61" fmla="*/ 112 h 133"/>
              <a:gd name="T62" fmla="*/ 15 w 158"/>
              <a:gd name="T63" fmla="*/ 119 h 133"/>
              <a:gd name="T64" fmla="*/ 22 w 158"/>
              <a:gd name="T65" fmla="*/ 121 h 133"/>
              <a:gd name="T66" fmla="*/ 136 w 158"/>
              <a:gd name="T67" fmla="*/ 121 h 133"/>
              <a:gd name="T68" fmla="*/ 143 w 158"/>
              <a:gd name="T69" fmla="*/ 119 h 133"/>
              <a:gd name="T70" fmla="*/ 146 w 158"/>
              <a:gd name="T71" fmla="*/ 112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8" h="133">
                <a:moveTo>
                  <a:pt x="158" y="46"/>
                </a:moveTo>
                <a:cubicBezTo>
                  <a:pt x="158" y="112"/>
                  <a:pt x="158" y="112"/>
                  <a:pt x="158" y="112"/>
                </a:cubicBezTo>
                <a:cubicBezTo>
                  <a:pt x="158" y="118"/>
                  <a:pt x="156" y="123"/>
                  <a:pt x="151" y="127"/>
                </a:cubicBezTo>
                <a:cubicBezTo>
                  <a:pt x="147" y="131"/>
                  <a:pt x="142" y="133"/>
                  <a:pt x="136" y="133"/>
                </a:cubicBezTo>
                <a:cubicBezTo>
                  <a:pt x="22" y="133"/>
                  <a:pt x="22" y="133"/>
                  <a:pt x="22" y="133"/>
                </a:cubicBezTo>
                <a:cubicBezTo>
                  <a:pt x="16" y="133"/>
                  <a:pt x="11" y="131"/>
                  <a:pt x="7" y="127"/>
                </a:cubicBezTo>
                <a:cubicBezTo>
                  <a:pt x="2" y="123"/>
                  <a:pt x="0" y="118"/>
                  <a:pt x="0" y="112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6"/>
                  <a:pt x="2" y="11"/>
                  <a:pt x="7" y="7"/>
                </a:cubicBezTo>
                <a:cubicBezTo>
                  <a:pt x="11" y="2"/>
                  <a:pt x="16" y="0"/>
                  <a:pt x="22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8" y="0"/>
                  <a:pt x="63" y="2"/>
                  <a:pt x="67" y="7"/>
                </a:cubicBezTo>
                <a:cubicBezTo>
                  <a:pt x="71" y="11"/>
                  <a:pt x="73" y="16"/>
                  <a:pt x="73" y="21"/>
                </a:cubicBezTo>
                <a:cubicBezTo>
                  <a:pt x="73" y="25"/>
                  <a:pt x="73" y="25"/>
                  <a:pt x="73" y="25"/>
                </a:cubicBezTo>
                <a:cubicBezTo>
                  <a:pt x="136" y="25"/>
                  <a:pt x="136" y="25"/>
                  <a:pt x="136" y="25"/>
                </a:cubicBezTo>
                <a:cubicBezTo>
                  <a:pt x="142" y="25"/>
                  <a:pt x="147" y="27"/>
                  <a:pt x="151" y="31"/>
                </a:cubicBezTo>
                <a:cubicBezTo>
                  <a:pt x="156" y="35"/>
                  <a:pt x="158" y="40"/>
                  <a:pt x="158" y="46"/>
                </a:cubicBezTo>
                <a:close/>
                <a:moveTo>
                  <a:pt x="146" y="112"/>
                </a:moveTo>
                <a:cubicBezTo>
                  <a:pt x="146" y="46"/>
                  <a:pt x="146" y="46"/>
                  <a:pt x="146" y="46"/>
                </a:cubicBezTo>
                <a:cubicBezTo>
                  <a:pt x="146" y="43"/>
                  <a:pt x="145" y="41"/>
                  <a:pt x="143" y="39"/>
                </a:cubicBezTo>
                <a:cubicBezTo>
                  <a:pt x="141" y="38"/>
                  <a:pt x="139" y="37"/>
                  <a:pt x="136" y="37"/>
                </a:cubicBezTo>
                <a:cubicBezTo>
                  <a:pt x="70" y="37"/>
                  <a:pt x="70" y="37"/>
                  <a:pt x="70" y="37"/>
                </a:cubicBezTo>
                <a:cubicBezTo>
                  <a:pt x="67" y="37"/>
                  <a:pt x="65" y="36"/>
                  <a:pt x="63" y="34"/>
                </a:cubicBezTo>
                <a:cubicBezTo>
                  <a:pt x="62" y="32"/>
                  <a:pt x="61" y="30"/>
                  <a:pt x="61" y="28"/>
                </a:cubicBezTo>
                <a:cubicBezTo>
                  <a:pt x="61" y="21"/>
                  <a:pt x="61" y="21"/>
                  <a:pt x="61" y="21"/>
                </a:cubicBezTo>
                <a:cubicBezTo>
                  <a:pt x="61" y="19"/>
                  <a:pt x="60" y="17"/>
                  <a:pt x="58" y="15"/>
                </a:cubicBezTo>
                <a:cubicBezTo>
                  <a:pt x="56" y="13"/>
                  <a:pt x="54" y="12"/>
                  <a:pt x="52" y="12"/>
                </a:cubicBezTo>
                <a:cubicBezTo>
                  <a:pt x="22" y="12"/>
                  <a:pt x="22" y="12"/>
                  <a:pt x="22" y="12"/>
                </a:cubicBezTo>
                <a:cubicBezTo>
                  <a:pt x="19" y="12"/>
                  <a:pt x="17" y="13"/>
                  <a:pt x="15" y="15"/>
                </a:cubicBezTo>
                <a:cubicBezTo>
                  <a:pt x="13" y="17"/>
                  <a:pt x="12" y="19"/>
                  <a:pt x="12" y="21"/>
                </a:cubicBezTo>
                <a:cubicBezTo>
                  <a:pt x="12" y="112"/>
                  <a:pt x="12" y="112"/>
                  <a:pt x="12" y="112"/>
                </a:cubicBezTo>
                <a:cubicBezTo>
                  <a:pt x="12" y="115"/>
                  <a:pt x="13" y="117"/>
                  <a:pt x="15" y="119"/>
                </a:cubicBezTo>
                <a:cubicBezTo>
                  <a:pt x="17" y="120"/>
                  <a:pt x="19" y="121"/>
                  <a:pt x="22" y="121"/>
                </a:cubicBezTo>
                <a:cubicBezTo>
                  <a:pt x="136" y="121"/>
                  <a:pt x="136" y="121"/>
                  <a:pt x="136" y="121"/>
                </a:cubicBezTo>
                <a:cubicBezTo>
                  <a:pt x="139" y="121"/>
                  <a:pt x="141" y="120"/>
                  <a:pt x="143" y="119"/>
                </a:cubicBezTo>
                <a:cubicBezTo>
                  <a:pt x="145" y="117"/>
                  <a:pt x="146" y="115"/>
                  <a:pt x="146" y="11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1" name="Freeform 252"/>
          <p:cNvSpPr>
            <a:spLocks noEditPoints="1"/>
          </p:cNvSpPr>
          <p:nvPr/>
        </p:nvSpPr>
        <p:spPr bwMode="auto">
          <a:xfrm>
            <a:off x="3144953" y="3415058"/>
            <a:ext cx="185796" cy="137395"/>
          </a:xfrm>
          <a:custGeom>
            <a:avLst/>
            <a:gdLst>
              <a:gd name="T0" fmla="*/ 180 w 180"/>
              <a:gd name="T1" fmla="*/ 76 h 133"/>
              <a:gd name="T2" fmla="*/ 176 w 180"/>
              <a:gd name="T3" fmla="*/ 88 h 133"/>
              <a:gd name="T4" fmla="*/ 148 w 180"/>
              <a:gd name="T5" fmla="*/ 122 h 133"/>
              <a:gd name="T6" fmla="*/ 137 w 180"/>
              <a:gd name="T7" fmla="*/ 130 h 133"/>
              <a:gd name="T8" fmla="*/ 124 w 180"/>
              <a:gd name="T9" fmla="*/ 133 h 133"/>
              <a:gd name="T10" fmla="*/ 21 w 180"/>
              <a:gd name="T11" fmla="*/ 133 h 133"/>
              <a:gd name="T12" fmla="*/ 6 w 180"/>
              <a:gd name="T13" fmla="*/ 127 h 133"/>
              <a:gd name="T14" fmla="*/ 0 w 180"/>
              <a:gd name="T15" fmla="*/ 112 h 133"/>
              <a:gd name="T16" fmla="*/ 0 w 180"/>
              <a:gd name="T17" fmla="*/ 21 h 133"/>
              <a:gd name="T18" fmla="*/ 6 w 180"/>
              <a:gd name="T19" fmla="*/ 7 h 133"/>
              <a:gd name="T20" fmla="*/ 21 w 180"/>
              <a:gd name="T21" fmla="*/ 0 h 133"/>
              <a:gd name="T22" fmla="*/ 51 w 180"/>
              <a:gd name="T23" fmla="*/ 0 h 133"/>
              <a:gd name="T24" fmla="*/ 66 w 180"/>
              <a:gd name="T25" fmla="*/ 7 h 133"/>
              <a:gd name="T26" fmla="*/ 72 w 180"/>
              <a:gd name="T27" fmla="*/ 21 h 133"/>
              <a:gd name="T28" fmla="*/ 72 w 180"/>
              <a:gd name="T29" fmla="*/ 25 h 133"/>
              <a:gd name="T30" fmla="*/ 124 w 180"/>
              <a:gd name="T31" fmla="*/ 25 h 133"/>
              <a:gd name="T32" fmla="*/ 139 w 180"/>
              <a:gd name="T33" fmla="*/ 31 h 133"/>
              <a:gd name="T34" fmla="*/ 145 w 180"/>
              <a:gd name="T35" fmla="*/ 46 h 133"/>
              <a:gd name="T36" fmla="*/ 145 w 180"/>
              <a:gd name="T37" fmla="*/ 61 h 133"/>
              <a:gd name="T38" fmla="*/ 163 w 180"/>
              <a:gd name="T39" fmla="*/ 61 h 133"/>
              <a:gd name="T40" fmla="*/ 172 w 180"/>
              <a:gd name="T41" fmla="*/ 63 h 133"/>
              <a:gd name="T42" fmla="*/ 179 w 180"/>
              <a:gd name="T43" fmla="*/ 70 h 133"/>
              <a:gd name="T44" fmla="*/ 180 w 180"/>
              <a:gd name="T45" fmla="*/ 76 h 133"/>
              <a:gd name="T46" fmla="*/ 60 w 180"/>
              <a:gd name="T47" fmla="*/ 61 h 133"/>
              <a:gd name="T48" fmla="*/ 133 w 180"/>
              <a:gd name="T49" fmla="*/ 61 h 133"/>
              <a:gd name="T50" fmla="*/ 133 w 180"/>
              <a:gd name="T51" fmla="*/ 46 h 133"/>
              <a:gd name="T52" fmla="*/ 130 w 180"/>
              <a:gd name="T53" fmla="*/ 39 h 133"/>
              <a:gd name="T54" fmla="*/ 124 w 180"/>
              <a:gd name="T55" fmla="*/ 37 h 133"/>
              <a:gd name="T56" fmla="*/ 69 w 180"/>
              <a:gd name="T57" fmla="*/ 37 h 133"/>
              <a:gd name="T58" fmla="*/ 63 w 180"/>
              <a:gd name="T59" fmla="*/ 34 h 133"/>
              <a:gd name="T60" fmla="*/ 60 w 180"/>
              <a:gd name="T61" fmla="*/ 28 h 133"/>
              <a:gd name="T62" fmla="*/ 60 w 180"/>
              <a:gd name="T63" fmla="*/ 21 h 133"/>
              <a:gd name="T64" fmla="*/ 57 w 180"/>
              <a:gd name="T65" fmla="*/ 15 h 133"/>
              <a:gd name="T66" fmla="*/ 51 w 180"/>
              <a:gd name="T67" fmla="*/ 12 h 133"/>
              <a:gd name="T68" fmla="*/ 21 w 180"/>
              <a:gd name="T69" fmla="*/ 12 h 133"/>
              <a:gd name="T70" fmla="*/ 14 w 180"/>
              <a:gd name="T71" fmla="*/ 15 h 133"/>
              <a:gd name="T72" fmla="*/ 12 w 180"/>
              <a:gd name="T73" fmla="*/ 21 h 133"/>
              <a:gd name="T74" fmla="*/ 12 w 180"/>
              <a:gd name="T75" fmla="*/ 102 h 133"/>
              <a:gd name="T76" fmla="*/ 36 w 180"/>
              <a:gd name="T77" fmla="*/ 72 h 133"/>
              <a:gd name="T78" fmla="*/ 47 w 180"/>
              <a:gd name="T79" fmla="*/ 64 h 133"/>
              <a:gd name="T80" fmla="*/ 60 w 180"/>
              <a:gd name="T81" fmla="*/ 61 h 133"/>
              <a:gd name="T82" fmla="*/ 168 w 180"/>
              <a:gd name="T83" fmla="*/ 76 h 133"/>
              <a:gd name="T84" fmla="*/ 163 w 180"/>
              <a:gd name="T85" fmla="*/ 73 h 133"/>
              <a:gd name="T86" fmla="*/ 60 w 180"/>
              <a:gd name="T87" fmla="*/ 73 h 133"/>
              <a:gd name="T88" fmla="*/ 52 w 180"/>
              <a:gd name="T89" fmla="*/ 75 h 133"/>
              <a:gd name="T90" fmla="*/ 45 w 180"/>
              <a:gd name="T91" fmla="*/ 80 h 133"/>
              <a:gd name="T92" fmla="*/ 17 w 180"/>
              <a:gd name="T93" fmla="*/ 114 h 133"/>
              <a:gd name="T94" fmla="*/ 16 w 180"/>
              <a:gd name="T95" fmla="*/ 118 h 133"/>
              <a:gd name="T96" fmla="*/ 21 w 180"/>
              <a:gd name="T97" fmla="*/ 121 h 133"/>
              <a:gd name="T98" fmla="*/ 124 w 180"/>
              <a:gd name="T99" fmla="*/ 121 h 133"/>
              <a:gd name="T100" fmla="*/ 132 w 180"/>
              <a:gd name="T101" fmla="*/ 119 h 133"/>
              <a:gd name="T102" fmla="*/ 139 w 180"/>
              <a:gd name="T103" fmla="*/ 114 h 133"/>
              <a:gd name="T104" fmla="*/ 166 w 180"/>
              <a:gd name="T105" fmla="*/ 80 h 133"/>
              <a:gd name="T106" fmla="*/ 168 w 180"/>
              <a:gd name="T107" fmla="*/ 7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80" h="133">
                <a:moveTo>
                  <a:pt x="180" y="76"/>
                </a:moveTo>
                <a:cubicBezTo>
                  <a:pt x="180" y="80"/>
                  <a:pt x="179" y="84"/>
                  <a:pt x="176" y="88"/>
                </a:cubicBezTo>
                <a:cubicBezTo>
                  <a:pt x="148" y="122"/>
                  <a:pt x="148" y="122"/>
                  <a:pt x="148" y="122"/>
                </a:cubicBezTo>
                <a:cubicBezTo>
                  <a:pt x="145" y="125"/>
                  <a:pt x="142" y="128"/>
                  <a:pt x="137" y="130"/>
                </a:cubicBezTo>
                <a:cubicBezTo>
                  <a:pt x="132" y="132"/>
                  <a:pt x="128" y="133"/>
                  <a:pt x="124" y="133"/>
                </a:cubicBezTo>
                <a:cubicBezTo>
                  <a:pt x="21" y="133"/>
                  <a:pt x="21" y="133"/>
                  <a:pt x="21" y="133"/>
                </a:cubicBezTo>
                <a:cubicBezTo>
                  <a:pt x="15" y="133"/>
                  <a:pt x="10" y="131"/>
                  <a:pt x="6" y="127"/>
                </a:cubicBezTo>
                <a:cubicBezTo>
                  <a:pt x="2" y="123"/>
                  <a:pt x="0" y="118"/>
                  <a:pt x="0" y="112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6"/>
                  <a:pt x="2" y="11"/>
                  <a:pt x="6" y="7"/>
                </a:cubicBezTo>
                <a:cubicBezTo>
                  <a:pt x="10" y="2"/>
                  <a:pt x="15" y="0"/>
                  <a:pt x="2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2"/>
                  <a:pt x="66" y="7"/>
                </a:cubicBezTo>
                <a:cubicBezTo>
                  <a:pt x="70" y="11"/>
                  <a:pt x="72" y="16"/>
                  <a:pt x="72" y="21"/>
                </a:cubicBezTo>
                <a:cubicBezTo>
                  <a:pt x="72" y="25"/>
                  <a:pt x="72" y="25"/>
                  <a:pt x="72" y="25"/>
                </a:cubicBezTo>
                <a:cubicBezTo>
                  <a:pt x="124" y="25"/>
                  <a:pt x="124" y="25"/>
                  <a:pt x="124" y="25"/>
                </a:cubicBezTo>
                <a:cubicBezTo>
                  <a:pt x="129" y="25"/>
                  <a:pt x="134" y="27"/>
                  <a:pt x="139" y="31"/>
                </a:cubicBezTo>
                <a:cubicBezTo>
                  <a:pt x="143" y="35"/>
                  <a:pt x="145" y="40"/>
                  <a:pt x="145" y="46"/>
                </a:cubicBezTo>
                <a:cubicBezTo>
                  <a:pt x="145" y="61"/>
                  <a:pt x="145" y="61"/>
                  <a:pt x="145" y="61"/>
                </a:cubicBezTo>
                <a:cubicBezTo>
                  <a:pt x="163" y="61"/>
                  <a:pt x="163" y="61"/>
                  <a:pt x="163" y="61"/>
                </a:cubicBezTo>
                <a:cubicBezTo>
                  <a:pt x="166" y="61"/>
                  <a:pt x="170" y="62"/>
                  <a:pt x="172" y="63"/>
                </a:cubicBezTo>
                <a:cubicBezTo>
                  <a:pt x="175" y="65"/>
                  <a:pt x="177" y="67"/>
                  <a:pt x="179" y="70"/>
                </a:cubicBezTo>
                <a:cubicBezTo>
                  <a:pt x="180" y="72"/>
                  <a:pt x="180" y="74"/>
                  <a:pt x="180" y="76"/>
                </a:cubicBezTo>
                <a:close/>
                <a:moveTo>
                  <a:pt x="60" y="61"/>
                </a:moveTo>
                <a:cubicBezTo>
                  <a:pt x="133" y="61"/>
                  <a:pt x="133" y="61"/>
                  <a:pt x="133" y="61"/>
                </a:cubicBezTo>
                <a:cubicBezTo>
                  <a:pt x="133" y="46"/>
                  <a:pt x="133" y="46"/>
                  <a:pt x="133" y="46"/>
                </a:cubicBezTo>
                <a:cubicBezTo>
                  <a:pt x="133" y="43"/>
                  <a:pt x="132" y="41"/>
                  <a:pt x="130" y="39"/>
                </a:cubicBezTo>
                <a:cubicBezTo>
                  <a:pt x="128" y="38"/>
                  <a:pt x="126" y="37"/>
                  <a:pt x="124" y="37"/>
                </a:cubicBezTo>
                <a:cubicBezTo>
                  <a:pt x="69" y="37"/>
                  <a:pt x="69" y="37"/>
                  <a:pt x="69" y="37"/>
                </a:cubicBezTo>
                <a:cubicBezTo>
                  <a:pt x="67" y="37"/>
                  <a:pt x="65" y="36"/>
                  <a:pt x="63" y="34"/>
                </a:cubicBezTo>
                <a:cubicBezTo>
                  <a:pt x="61" y="32"/>
                  <a:pt x="60" y="30"/>
                  <a:pt x="60" y="28"/>
                </a:cubicBezTo>
                <a:cubicBezTo>
                  <a:pt x="60" y="21"/>
                  <a:pt x="60" y="21"/>
                  <a:pt x="60" y="21"/>
                </a:cubicBezTo>
                <a:cubicBezTo>
                  <a:pt x="60" y="19"/>
                  <a:pt x="59" y="17"/>
                  <a:pt x="57" y="15"/>
                </a:cubicBezTo>
                <a:cubicBezTo>
                  <a:pt x="56" y="13"/>
                  <a:pt x="54" y="12"/>
                  <a:pt x="51" y="12"/>
                </a:cubicBezTo>
                <a:cubicBezTo>
                  <a:pt x="21" y="12"/>
                  <a:pt x="21" y="12"/>
                  <a:pt x="21" y="12"/>
                </a:cubicBezTo>
                <a:cubicBezTo>
                  <a:pt x="18" y="12"/>
                  <a:pt x="16" y="13"/>
                  <a:pt x="14" y="15"/>
                </a:cubicBezTo>
                <a:cubicBezTo>
                  <a:pt x="13" y="17"/>
                  <a:pt x="12" y="19"/>
                  <a:pt x="12" y="21"/>
                </a:cubicBezTo>
                <a:cubicBezTo>
                  <a:pt x="12" y="102"/>
                  <a:pt x="12" y="102"/>
                  <a:pt x="12" y="102"/>
                </a:cubicBezTo>
                <a:cubicBezTo>
                  <a:pt x="36" y="72"/>
                  <a:pt x="36" y="72"/>
                  <a:pt x="36" y="72"/>
                </a:cubicBezTo>
                <a:cubicBezTo>
                  <a:pt x="39" y="69"/>
                  <a:pt x="42" y="66"/>
                  <a:pt x="47" y="64"/>
                </a:cubicBezTo>
                <a:cubicBezTo>
                  <a:pt x="51" y="62"/>
                  <a:pt x="56" y="61"/>
                  <a:pt x="60" y="61"/>
                </a:cubicBezTo>
                <a:close/>
                <a:moveTo>
                  <a:pt x="168" y="76"/>
                </a:moveTo>
                <a:cubicBezTo>
                  <a:pt x="168" y="74"/>
                  <a:pt x="166" y="73"/>
                  <a:pt x="163" y="73"/>
                </a:cubicBezTo>
                <a:cubicBezTo>
                  <a:pt x="60" y="73"/>
                  <a:pt x="60" y="73"/>
                  <a:pt x="60" y="73"/>
                </a:cubicBezTo>
                <a:cubicBezTo>
                  <a:pt x="58" y="73"/>
                  <a:pt x="55" y="74"/>
                  <a:pt x="52" y="75"/>
                </a:cubicBezTo>
                <a:cubicBezTo>
                  <a:pt x="49" y="76"/>
                  <a:pt x="47" y="78"/>
                  <a:pt x="45" y="80"/>
                </a:cubicBezTo>
                <a:cubicBezTo>
                  <a:pt x="17" y="114"/>
                  <a:pt x="17" y="114"/>
                  <a:pt x="17" y="114"/>
                </a:cubicBezTo>
                <a:cubicBezTo>
                  <a:pt x="16" y="116"/>
                  <a:pt x="16" y="117"/>
                  <a:pt x="16" y="118"/>
                </a:cubicBezTo>
                <a:cubicBezTo>
                  <a:pt x="16" y="120"/>
                  <a:pt x="17" y="121"/>
                  <a:pt x="21" y="121"/>
                </a:cubicBezTo>
                <a:cubicBezTo>
                  <a:pt x="124" y="121"/>
                  <a:pt x="124" y="121"/>
                  <a:pt x="124" y="121"/>
                </a:cubicBezTo>
                <a:cubicBezTo>
                  <a:pt x="126" y="121"/>
                  <a:pt x="129" y="121"/>
                  <a:pt x="132" y="119"/>
                </a:cubicBezTo>
                <a:cubicBezTo>
                  <a:pt x="135" y="118"/>
                  <a:pt x="137" y="116"/>
                  <a:pt x="139" y="114"/>
                </a:cubicBezTo>
                <a:cubicBezTo>
                  <a:pt x="166" y="80"/>
                  <a:pt x="166" y="80"/>
                  <a:pt x="166" y="80"/>
                </a:cubicBezTo>
                <a:cubicBezTo>
                  <a:pt x="167" y="79"/>
                  <a:pt x="168" y="77"/>
                  <a:pt x="168" y="7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2" name="Freeform 253"/>
          <p:cNvSpPr>
            <a:spLocks noEditPoints="1"/>
          </p:cNvSpPr>
          <p:nvPr/>
        </p:nvSpPr>
        <p:spPr bwMode="auto">
          <a:xfrm>
            <a:off x="3379151" y="3415058"/>
            <a:ext cx="149885" cy="151447"/>
          </a:xfrm>
          <a:custGeom>
            <a:avLst/>
            <a:gdLst>
              <a:gd name="T0" fmla="*/ 145 w 145"/>
              <a:gd name="T1" fmla="*/ 73 h 146"/>
              <a:gd name="T2" fmla="*/ 109 w 145"/>
              <a:gd name="T3" fmla="*/ 136 h 146"/>
              <a:gd name="T4" fmla="*/ 36 w 145"/>
              <a:gd name="T5" fmla="*/ 136 h 146"/>
              <a:gd name="T6" fmla="*/ 0 w 145"/>
              <a:gd name="T7" fmla="*/ 73 h 146"/>
              <a:gd name="T8" fmla="*/ 36 w 145"/>
              <a:gd name="T9" fmla="*/ 10 h 146"/>
              <a:gd name="T10" fmla="*/ 109 w 145"/>
              <a:gd name="T11" fmla="*/ 10 h 146"/>
              <a:gd name="T12" fmla="*/ 128 w 145"/>
              <a:gd name="T13" fmla="*/ 96 h 146"/>
              <a:gd name="T14" fmla="*/ 128 w 145"/>
              <a:gd name="T15" fmla="*/ 49 h 146"/>
              <a:gd name="T16" fmla="*/ 96 w 145"/>
              <a:gd name="T17" fmla="*/ 17 h 146"/>
              <a:gd name="T18" fmla="*/ 49 w 145"/>
              <a:gd name="T19" fmla="*/ 17 h 146"/>
              <a:gd name="T20" fmla="*/ 17 w 145"/>
              <a:gd name="T21" fmla="*/ 49 h 146"/>
              <a:gd name="T22" fmla="*/ 17 w 145"/>
              <a:gd name="T23" fmla="*/ 96 h 146"/>
              <a:gd name="T24" fmla="*/ 49 w 145"/>
              <a:gd name="T25" fmla="*/ 129 h 146"/>
              <a:gd name="T26" fmla="*/ 96 w 145"/>
              <a:gd name="T27" fmla="*/ 129 h 146"/>
              <a:gd name="T28" fmla="*/ 128 w 145"/>
              <a:gd name="T29" fmla="*/ 96 h 146"/>
              <a:gd name="T30" fmla="*/ 61 w 145"/>
              <a:gd name="T31" fmla="*/ 49 h 146"/>
              <a:gd name="T32" fmla="*/ 49 w 145"/>
              <a:gd name="T33" fmla="*/ 61 h 146"/>
              <a:gd name="T34" fmla="*/ 36 w 145"/>
              <a:gd name="T35" fmla="*/ 49 h 146"/>
              <a:gd name="T36" fmla="*/ 49 w 145"/>
              <a:gd name="T37" fmla="*/ 37 h 146"/>
              <a:gd name="T38" fmla="*/ 107 w 145"/>
              <a:gd name="T39" fmla="*/ 90 h 146"/>
              <a:gd name="T40" fmla="*/ 73 w 145"/>
              <a:gd name="T41" fmla="*/ 115 h 146"/>
              <a:gd name="T42" fmla="*/ 38 w 145"/>
              <a:gd name="T43" fmla="*/ 90 h 146"/>
              <a:gd name="T44" fmla="*/ 42 w 145"/>
              <a:gd name="T45" fmla="*/ 82 h 146"/>
              <a:gd name="T46" fmla="*/ 50 w 145"/>
              <a:gd name="T47" fmla="*/ 86 h 146"/>
              <a:gd name="T48" fmla="*/ 73 w 145"/>
              <a:gd name="T49" fmla="*/ 103 h 146"/>
              <a:gd name="T50" fmla="*/ 96 w 145"/>
              <a:gd name="T51" fmla="*/ 86 h 146"/>
              <a:gd name="T52" fmla="*/ 103 w 145"/>
              <a:gd name="T53" fmla="*/ 82 h 146"/>
              <a:gd name="T54" fmla="*/ 107 w 145"/>
              <a:gd name="T55" fmla="*/ 90 h 146"/>
              <a:gd name="T56" fmla="*/ 109 w 145"/>
              <a:gd name="T57" fmla="*/ 49 h 146"/>
              <a:gd name="T58" fmla="*/ 97 w 145"/>
              <a:gd name="T59" fmla="*/ 61 h 146"/>
              <a:gd name="T60" fmla="*/ 85 w 145"/>
              <a:gd name="T61" fmla="*/ 49 h 146"/>
              <a:gd name="T62" fmla="*/ 97 w 145"/>
              <a:gd name="T63" fmla="*/ 3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5" h="146">
                <a:moveTo>
                  <a:pt x="136" y="36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6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7" y="142"/>
                  <a:pt x="36" y="136"/>
                </a:cubicBezTo>
                <a:cubicBezTo>
                  <a:pt x="25" y="129"/>
                  <a:pt x="16" y="121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6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6" y="36"/>
                </a:cubicBezTo>
                <a:close/>
                <a:moveTo>
                  <a:pt x="128" y="96"/>
                </a:moveTo>
                <a:cubicBezTo>
                  <a:pt x="132" y="89"/>
                  <a:pt x="133" y="81"/>
                  <a:pt x="133" y="73"/>
                </a:cubicBezTo>
                <a:cubicBezTo>
                  <a:pt x="133" y="65"/>
                  <a:pt x="132" y="57"/>
                  <a:pt x="128" y="49"/>
                </a:cubicBezTo>
                <a:cubicBezTo>
                  <a:pt x="125" y="42"/>
                  <a:pt x="121" y="36"/>
                  <a:pt x="116" y="30"/>
                </a:cubicBezTo>
                <a:cubicBezTo>
                  <a:pt x="110" y="25"/>
                  <a:pt x="104" y="20"/>
                  <a:pt x="96" y="17"/>
                </a:cubicBezTo>
                <a:cubicBezTo>
                  <a:pt x="89" y="14"/>
                  <a:pt x="81" y="12"/>
                  <a:pt x="73" y="12"/>
                </a:cubicBezTo>
                <a:cubicBezTo>
                  <a:pt x="65" y="12"/>
                  <a:pt x="57" y="14"/>
                  <a:pt x="49" y="17"/>
                </a:cubicBezTo>
                <a:cubicBezTo>
                  <a:pt x="42" y="20"/>
                  <a:pt x="35" y="25"/>
                  <a:pt x="30" y="30"/>
                </a:cubicBezTo>
                <a:cubicBezTo>
                  <a:pt x="25" y="36"/>
                  <a:pt x="20" y="42"/>
                  <a:pt x="17" y="49"/>
                </a:cubicBezTo>
                <a:cubicBezTo>
                  <a:pt x="14" y="57"/>
                  <a:pt x="12" y="65"/>
                  <a:pt x="12" y="73"/>
                </a:cubicBezTo>
                <a:cubicBezTo>
                  <a:pt x="12" y="81"/>
                  <a:pt x="14" y="89"/>
                  <a:pt x="17" y="96"/>
                </a:cubicBezTo>
                <a:cubicBezTo>
                  <a:pt x="20" y="104"/>
                  <a:pt x="25" y="110"/>
                  <a:pt x="30" y="116"/>
                </a:cubicBezTo>
                <a:cubicBezTo>
                  <a:pt x="35" y="121"/>
                  <a:pt x="42" y="125"/>
                  <a:pt x="49" y="129"/>
                </a:cubicBezTo>
                <a:cubicBezTo>
                  <a:pt x="57" y="132"/>
                  <a:pt x="65" y="133"/>
                  <a:pt x="73" y="133"/>
                </a:cubicBezTo>
                <a:cubicBezTo>
                  <a:pt x="81" y="133"/>
                  <a:pt x="89" y="132"/>
                  <a:pt x="96" y="129"/>
                </a:cubicBezTo>
                <a:cubicBezTo>
                  <a:pt x="104" y="125"/>
                  <a:pt x="110" y="121"/>
                  <a:pt x="116" y="116"/>
                </a:cubicBezTo>
                <a:cubicBezTo>
                  <a:pt x="121" y="110"/>
                  <a:pt x="125" y="104"/>
                  <a:pt x="128" y="96"/>
                </a:cubicBezTo>
                <a:close/>
                <a:moveTo>
                  <a:pt x="57" y="40"/>
                </a:moveTo>
                <a:cubicBezTo>
                  <a:pt x="59" y="43"/>
                  <a:pt x="61" y="45"/>
                  <a:pt x="61" y="49"/>
                </a:cubicBezTo>
                <a:cubicBezTo>
                  <a:pt x="61" y="52"/>
                  <a:pt x="59" y="55"/>
                  <a:pt x="57" y="57"/>
                </a:cubicBezTo>
                <a:cubicBezTo>
                  <a:pt x="55" y="60"/>
                  <a:pt x="52" y="61"/>
                  <a:pt x="49" y="61"/>
                </a:cubicBezTo>
                <a:cubicBezTo>
                  <a:pt x="45" y="61"/>
                  <a:pt x="42" y="60"/>
                  <a:pt x="40" y="57"/>
                </a:cubicBezTo>
                <a:cubicBezTo>
                  <a:pt x="38" y="55"/>
                  <a:pt x="36" y="52"/>
                  <a:pt x="36" y="49"/>
                </a:cubicBezTo>
                <a:cubicBezTo>
                  <a:pt x="36" y="45"/>
                  <a:pt x="38" y="43"/>
                  <a:pt x="40" y="40"/>
                </a:cubicBezTo>
                <a:cubicBezTo>
                  <a:pt x="42" y="38"/>
                  <a:pt x="45" y="37"/>
                  <a:pt x="49" y="37"/>
                </a:cubicBezTo>
                <a:cubicBezTo>
                  <a:pt x="52" y="37"/>
                  <a:pt x="55" y="38"/>
                  <a:pt x="57" y="40"/>
                </a:cubicBezTo>
                <a:close/>
                <a:moveTo>
                  <a:pt x="107" y="90"/>
                </a:moveTo>
                <a:cubicBezTo>
                  <a:pt x="105" y="97"/>
                  <a:pt x="101" y="104"/>
                  <a:pt x="94" y="108"/>
                </a:cubicBezTo>
                <a:cubicBezTo>
                  <a:pt x="88" y="113"/>
                  <a:pt x="81" y="115"/>
                  <a:pt x="73" y="115"/>
                </a:cubicBezTo>
                <a:cubicBezTo>
                  <a:pt x="65" y="115"/>
                  <a:pt x="58" y="113"/>
                  <a:pt x="51" y="108"/>
                </a:cubicBezTo>
                <a:cubicBezTo>
                  <a:pt x="45" y="104"/>
                  <a:pt x="40" y="97"/>
                  <a:pt x="38" y="90"/>
                </a:cubicBezTo>
                <a:cubicBezTo>
                  <a:pt x="38" y="88"/>
                  <a:pt x="38" y="87"/>
                  <a:pt x="39" y="85"/>
                </a:cubicBezTo>
                <a:cubicBezTo>
                  <a:pt x="39" y="84"/>
                  <a:pt x="40" y="83"/>
                  <a:pt x="42" y="82"/>
                </a:cubicBezTo>
                <a:cubicBezTo>
                  <a:pt x="44" y="82"/>
                  <a:pt x="45" y="82"/>
                  <a:pt x="47" y="83"/>
                </a:cubicBezTo>
                <a:cubicBezTo>
                  <a:pt x="48" y="83"/>
                  <a:pt x="49" y="85"/>
                  <a:pt x="50" y="86"/>
                </a:cubicBezTo>
                <a:cubicBezTo>
                  <a:pt x="51" y="91"/>
                  <a:pt x="54" y="95"/>
                  <a:pt x="58" y="99"/>
                </a:cubicBezTo>
                <a:cubicBezTo>
                  <a:pt x="63" y="102"/>
                  <a:pt x="67" y="103"/>
                  <a:pt x="73" y="103"/>
                </a:cubicBezTo>
                <a:cubicBezTo>
                  <a:pt x="78" y="103"/>
                  <a:pt x="83" y="102"/>
                  <a:pt x="87" y="99"/>
                </a:cubicBezTo>
                <a:cubicBezTo>
                  <a:pt x="91" y="95"/>
                  <a:pt x="94" y="91"/>
                  <a:pt x="96" y="86"/>
                </a:cubicBezTo>
                <a:cubicBezTo>
                  <a:pt x="96" y="85"/>
                  <a:pt x="97" y="83"/>
                  <a:pt x="99" y="83"/>
                </a:cubicBezTo>
                <a:cubicBezTo>
                  <a:pt x="100" y="82"/>
                  <a:pt x="102" y="82"/>
                  <a:pt x="103" y="82"/>
                </a:cubicBezTo>
                <a:cubicBezTo>
                  <a:pt x="105" y="83"/>
                  <a:pt x="106" y="84"/>
                  <a:pt x="107" y="85"/>
                </a:cubicBezTo>
                <a:cubicBezTo>
                  <a:pt x="108" y="87"/>
                  <a:pt x="108" y="88"/>
                  <a:pt x="107" y="90"/>
                </a:cubicBezTo>
                <a:close/>
                <a:moveTo>
                  <a:pt x="105" y="40"/>
                </a:moveTo>
                <a:cubicBezTo>
                  <a:pt x="108" y="43"/>
                  <a:pt x="109" y="45"/>
                  <a:pt x="109" y="49"/>
                </a:cubicBezTo>
                <a:cubicBezTo>
                  <a:pt x="109" y="52"/>
                  <a:pt x="108" y="55"/>
                  <a:pt x="105" y="57"/>
                </a:cubicBezTo>
                <a:cubicBezTo>
                  <a:pt x="103" y="60"/>
                  <a:pt x="100" y="61"/>
                  <a:pt x="97" y="61"/>
                </a:cubicBezTo>
                <a:cubicBezTo>
                  <a:pt x="94" y="61"/>
                  <a:pt x="91" y="60"/>
                  <a:pt x="88" y="57"/>
                </a:cubicBezTo>
                <a:cubicBezTo>
                  <a:pt x="86" y="55"/>
                  <a:pt x="85" y="52"/>
                  <a:pt x="85" y="49"/>
                </a:cubicBezTo>
                <a:cubicBezTo>
                  <a:pt x="85" y="45"/>
                  <a:pt x="86" y="43"/>
                  <a:pt x="88" y="40"/>
                </a:cubicBezTo>
                <a:cubicBezTo>
                  <a:pt x="91" y="38"/>
                  <a:pt x="94" y="37"/>
                  <a:pt x="97" y="37"/>
                </a:cubicBezTo>
                <a:cubicBezTo>
                  <a:pt x="100" y="37"/>
                  <a:pt x="103" y="38"/>
                  <a:pt x="105" y="4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3" name="Freeform 254"/>
          <p:cNvSpPr>
            <a:spLocks noEditPoints="1"/>
          </p:cNvSpPr>
          <p:nvPr/>
        </p:nvSpPr>
        <p:spPr bwMode="auto">
          <a:xfrm>
            <a:off x="3575876" y="3415058"/>
            <a:ext cx="151447" cy="151447"/>
          </a:xfrm>
          <a:custGeom>
            <a:avLst/>
            <a:gdLst>
              <a:gd name="T0" fmla="*/ 146 w 146"/>
              <a:gd name="T1" fmla="*/ 73 h 146"/>
              <a:gd name="T2" fmla="*/ 109 w 146"/>
              <a:gd name="T3" fmla="*/ 136 h 146"/>
              <a:gd name="T4" fmla="*/ 36 w 146"/>
              <a:gd name="T5" fmla="*/ 136 h 146"/>
              <a:gd name="T6" fmla="*/ 0 w 146"/>
              <a:gd name="T7" fmla="*/ 73 h 146"/>
              <a:gd name="T8" fmla="*/ 36 w 146"/>
              <a:gd name="T9" fmla="*/ 10 h 146"/>
              <a:gd name="T10" fmla="*/ 109 w 146"/>
              <a:gd name="T11" fmla="*/ 10 h 146"/>
              <a:gd name="T12" fmla="*/ 129 w 146"/>
              <a:gd name="T13" fmla="*/ 96 h 146"/>
              <a:gd name="T14" fmla="*/ 129 w 146"/>
              <a:gd name="T15" fmla="*/ 49 h 146"/>
              <a:gd name="T16" fmla="*/ 96 w 146"/>
              <a:gd name="T17" fmla="*/ 17 h 146"/>
              <a:gd name="T18" fmla="*/ 49 w 146"/>
              <a:gd name="T19" fmla="*/ 17 h 146"/>
              <a:gd name="T20" fmla="*/ 17 w 146"/>
              <a:gd name="T21" fmla="*/ 49 h 146"/>
              <a:gd name="T22" fmla="*/ 17 w 146"/>
              <a:gd name="T23" fmla="*/ 96 h 146"/>
              <a:gd name="T24" fmla="*/ 49 w 146"/>
              <a:gd name="T25" fmla="*/ 129 h 146"/>
              <a:gd name="T26" fmla="*/ 96 w 146"/>
              <a:gd name="T27" fmla="*/ 129 h 146"/>
              <a:gd name="T28" fmla="*/ 129 w 146"/>
              <a:gd name="T29" fmla="*/ 96 h 146"/>
              <a:gd name="T30" fmla="*/ 61 w 146"/>
              <a:gd name="T31" fmla="*/ 49 h 146"/>
              <a:gd name="T32" fmla="*/ 49 w 146"/>
              <a:gd name="T33" fmla="*/ 61 h 146"/>
              <a:gd name="T34" fmla="*/ 37 w 146"/>
              <a:gd name="T35" fmla="*/ 49 h 146"/>
              <a:gd name="T36" fmla="*/ 49 w 146"/>
              <a:gd name="T37" fmla="*/ 37 h 146"/>
              <a:gd name="T38" fmla="*/ 108 w 146"/>
              <a:gd name="T39" fmla="*/ 104 h 146"/>
              <a:gd name="T40" fmla="*/ 104 w 146"/>
              <a:gd name="T41" fmla="*/ 112 h 146"/>
              <a:gd name="T42" fmla="*/ 96 w 146"/>
              <a:gd name="T43" fmla="*/ 108 h 146"/>
              <a:gd name="T44" fmla="*/ 73 w 146"/>
              <a:gd name="T45" fmla="*/ 91 h 146"/>
              <a:gd name="T46" fmla="*/ 50 w 146"/>
              <a:gd name="T47" fmla="*/ 108 h 146"/>
              <a:gd name="T48" fmla="*/ 42 w 146"/>
              <a:gd name="T49" fmla="*/ 112 h 146"/>
              <a:gd name="T50" fmla="*/ 38 w 146"/>
              <a:gd name="T51" fmla="*/ 104 h 146"/>
              <a:gd name="T52" fmla="*/ 73 w 146"/>
              <a:gd name="T53" fmla="*/ 79 h 146"/>
              <a:gd name="T54" fmla="*/ 108 w 146"/>
              <a:gd name="T55" fmla="*/ 104 h 146"/>
              <a:gd name="T56" fmla="*/ 109 w 146"/>
              <a:gd name="T57" fmla="*/ 49 h 146"/>
              <a:gd name="T58" fmla="*/ 97 w 146"/>
              <a:gd name="T59" fmla="*/ 61 h 146"/>
              <a:gd name="T60" fmla="*/ 85 w 146"/>
              <a:gd name="T61" fmla="*/ 49 h 146"/>
              <a:gd name="T62" fmla="*/ 97 w 146"/>
              <a:gd name="T63" fmla="*/ 3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6" h="146">
                <a:moveTo>
                  <a:pt x="136" y="36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1"/>
                  <a:pt x="121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6" y="136"/>
                </a:cubicBezTo>
                <a:cubicBezTo>
                  <a:pt x="25" y="129"/>
                  <a:pt x="17" y="121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5" y="17"/>
                  <a:pt x="36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1" y="17"/>
                  <a:pt x="129" y="25"/>
                  <a:pt x="136" y="36"/>
                </a:cubicBezTo>
                <a:close/>
                <a:moveTo>
                  <a:pt x="129" y="96"/>
                </a:moveTo>
                <a:cubicBezTo>
                  <a:pt x="132" y="89"/>
                  <a:pt x="133" y="81"/>
                  <a:pt x="133" y="73"/>
                </a:cubicBezTo>
                <a:cubicBezTo>
                  <a:pt x="133" y="65"/>
                  <a:pt x="132" y="57"/>
                  <a:pt x="129" y="49"/>
                </a:cubicBezTo>
                <a:cubicBezTo>
                  <a:pt x="125" y="42"/>
                  <a:pt x="121" y="36"/>
                  <a:pt x="116" y="30"/>
                </a:cubicBezTo>
                <a:cubicBezTo>
                  <a:pt x="110" y="25"/>
                  <a:pt x="104" y="20"/>
                  <a:pt x="96" y="17"/>
                </a:cubicBezTo>
                <a:cubicBezTo>
                  <a:pt x="89" y="14"/>
                  <a:pt x="81" y="12"/>
                  <a:pt x="73" y="12"/>
                </a:cubicBezTo>
                <a:cubicBezTo>
                  <a:pt x="65" y="12"/>
                  <a:pt x="57" y="14"/>
                  <a:pt x="49" y="17"/>
                </a:cubicBezTo>
                <a:cubicBezTo>
                  <a:pt x="42" y="20"/>
                  <a:pt x="36" y="25"/>
                  <a:pt x="30" y="30"/>
                </a:cubicBezTo>
                <a:cubicBezTo>
                  <a:pt x="25" y="36"/>
                  <a:pt x="20" y="42"/>
                  <a:pt x="17" y="49"/>
                </a:cubicBezTo>
                <a:cubicBezTo>
                  <a:pt x="14" y="57"/>
                  <a:pt x="12" y="65"/>
                  <a:pt x="12" y="73"/>
                </a:cubicBezTo>
                <a:cubicBezTo>
                  <a:pt x="12" y="81"/>
                  <a:pt x="14" y="89"/>
                  <a:pt x="17" y="96"/>
                </a:cubicBezTo>
                <a:cubicBezTo>
                  <a:pt x="20" y="104"/>
                  <a:pt x="25" y="110"/>
                  <a:pt x="30" y="116"/>
                </a:cubicBezTo>
                <a:cubicBezTo>
                  <a:pt x="36" y="121"/>
                  <a:pt x="42" y="125"/>
                  <a:pt x="49" y="129"/>
                </a:cubicBezTo>
                <a:cubicBezTo>
                  <a:pt x="57" y="132"/>
                  <a:pt x="65" y="133"/>
                  <a:pt x="73" y="133"/>
                </a:cubicBezTo>
                <a:cubicBezTo>
                  <a:pt x="81" y="133"/>
                  <a:pt x="89" y="132"/>
                  <a:pt x="96" y="129"/>
                </a:cubicBezTo>
                <a:cubicBezTo>
                  <a:pt x="104" y="125"/>
                  <a:pt x="110" y="121"/>
                  <a:pt x="116" y="116"/>
                </a:cubicBezTo>
                <a:cubicBezTo>
                  <a:pt x="121" y="110"/>
                  <a:pt x="125" y="104"/>
                  <a:pt x="129" y="96"/>
                </a:cubicBezTo>
                <a:close/>
                <a:moveTo>
                  <a:pt x="57" y="40"/>
                </a:moveTo>
                <a:cubicBezTo>
                  <a:pt x="60" y="43"/>
                  <a:pt x="61" y="45"/>
                  <a:pt x="61" y="49"/>
                </a:cubicBezTo>
                <a:cubicBezTo>
                  <a:pt x="61" y="52"/>
                  <a:pt x="60" y="55"/>
                  <a:pt x="57" y="57"/>
                </a:cubicBezTo>
                <a:cubicBezTo>
                  <a:pt x="55" y="60"/>
                  <a:pt x="52" y="61"/>
                  <a:pt x="49" y="61"/>
                </a:cubicBezTo>
                <a:cubicBezTo>
                  <a:pt x="45" y="61"/>
                  <a:pt x="43" y="60"/>
                  <a:pt x="40" y="57"/>
                </a:cubicBezTo>
                <a:cubicBezTo>
                  <a:pt x="38" y="55"/>
                  <a:pt x="37" y="52"/>
                  <a:pt x="37" y="49"/>
                </a:cubicBezTo>
                <a:cubicBezTo>
                  <a:pt x="37" y="45"/>
                  <a:pt x="38" y="43"/>
                  <a:pt x="40" y="40"/>
                </a:cubicBezTo>
                <a:cubicBezTo>
                  <a:pt x="43" y="38"/>
                  <a:pt x="45" y="37"/>
                  <a:pt x="49" y="37"/>
                </a:cubicBezTo>
                <a:cubicBezTo>
                  <a:pt x="52" y="37"/>
                  <a:pt x="55" y="38"/>
                  <a:pt x="57" y="40"/>
                </a:cubicBezTo>
                <a:close/>
                <a:moveTo>
                  <a:pt x="108" y="104"/>
                </a:moveTo>
                <a:cubicBezTo>
                  <a:pt x="108" y="106"/>
                  <a:pt x="108" y="108"/>
                  <a:pt x="107" y="109"/>
                </a:cubicBezTo>
                <a:cubicBezTo>
                  <a:pt x="106" y="110"/>
                  <a:pt x="105" y="111"/>
                  <a:pt x="104" y="112"/>
                </a:cubicBezTo>
                <a:cubicBezTo>
                  <a:pt x="102" y="112"/>
                  <a:pt x="101" y="112"/>
                  <a:pt x="99" y="112"/>
                </a:cubicBezTo>
                <a:cubicBezTo>
                  <a:pt x="98" y="111"/>
                  <a:pt x="97" y="110"/>
                  <a:pt x="96" y="108"/>
                </a:cubicBezTo>
                <a:cubicBezTo>
                  <a:pt x="94" y="103"/>
                  <a:pt x="92" y="99"/>
                  <a:pt x="87" y="96"/>
                </a:cubicBezTo>
                <a:cubicBezTo>
                  <a:pt x="83" y="93"/>
                  <a:pt x="78" y="91"/>
                  <a:pt x="73" y="91"/>
                </a:cubicBezTo>
                <a:cubicBezTo>
                  <a:pt x="68" y="91"/>
                  <a:pt x="63" y="93"/>
                  <a:pt x="59" y="96"/>
                </a:cubicBezTo>
                <a:cubicBezTo>
                  <a:pt x="54" y="99"/>
                  <a:pt x="51" y="103"/>
                  <a:pt x="50" y="108"/>
                </a:cubicBezTo>
                <a:cubicBezTo>
                  <a:pt x="49" y="110"/>
                  <a:pt x="48" y="111"/>
                  <a:pt x="47" y="112"/>
                </a:cubicBezTo>
                <a:cubicBezTo>
                  <a:pt x="45" y="112"/>
                  <a:pt x="44" y="112"/>
                  <a:pt x="42" y="112"/>
                </a:cubicBezTo>
                <a:cubicBezTo>
                  <a:pt x="41" y="111"/>
                  <a:pt x="39" y="110"/>
                  <a:pt x="39" y="109"/>
                </a:cubicBezTo>
                <a:cubicBezTo>
                  <a:pt x="38" y="108"/>
                  <a:pt x="38" y="106"/>
                  <a:pt x="38" y="104"/>
                </a:cubicBezTo>
                <a:cubicBezTo>
                  <a:pt x="41" y="97"/>
                  <a:pt x="45" y="91"/>
                  <a:pt x="51" y="86"/>
                </a:cubicBezTo>
                <a:cubicBezTo>
                  <a:pt x="58" y="81"/>
                  <a:pt x="65" y="79"/>
                  <a:pt x="73" y="79"/>
                </a:cubicBezTo>
                <a:cubicBezTo>
                  <a:pt x="81" y="79"/>
                  <a:pt x="88" y="81"/>
                  <a:pt x="94" y="86"/>
                </a:cubicBezTo>
                <a:cubicBezTo>
                  <a:pt x="101" y="91"/>
                  <a:pt x="105" y="97"/>
                  <a:pt x="108" y="104"/>
                </a:cubicBezTo>
                <a:close/>
                <a:moveTo>
                  <a:pt x="106" y="40"/>
                </a:moveTo>
                <a:cubicBezTo>
                  <a:pt x="108" y="43"/>
                  <a:pt x="109" y="45"/>
                  <a:pt x="109" y="49"/>
                </a:cubicBezTo>
                <a:cubicBezTo>
                  <a:pt x="109" y="52"/>
                  <a:pt x="108" y="55"/>
                  <a:pt x="106" y="57"/>
                </a:cubicBezTo>
                <a:cubicBezTo>
                  <a:pt x="103" y="60"/>
                  <a:pt x="100" y="61"/>
                  <a:pt x="97" y="61"/>
                </a:cubicBezTo>
                <a:cubicBezTo>
                  <a:pt x="94" y="61"/>
                  <a:pt x="91" y="60"/>
                  <a:pt x="89" y="57"/>
                </a:cubicBezTo>
                <a:cubicBezTo>
                  <a:pt x="86" y="55"/>
                  <a:pt x="85" y="52"/>
                  <a:pt x="85" y="49"/>
                </a:cubicBezTo>
                <a:cubicBezTo>
                  <a:pt x="85" y="45"/>
                  <a:pt x="86" y="43"/>
                  <a:pt x="89" y="40"/>
                </a:cubicBezTo>
                <a:cubicBezTo>
                  <a:pt x="91" y="38"/>
                  <a:pt x="94" y="37"/>
                  <a:pt x="97" y="37"/>
                </a:cubicBezTo>
                <a:cubicBezTo>
                  <a:pt x="100" y="37"/>
                  <a:pt x="103" y="38"/>
                  <a:pt x="106" y="4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4" name="Freeform 255"/>
          <p:cNvSpPr>
            <a:spLocks noEditPoints="1"/>
          </p:cNvSpPr>
          <p:nvPr/>
        </p:nvSpPr>
        <p:spPr bwMode="auto">
          <a:xfrm>
            <a:off x="3772600" y="3415058"/>
            <a:ext cx="151447" cy="151447"/>
          </a:xfrm>
          <a:custGeom>
            <a:avLst/>
            <a:gdLst>
              <a:gd name="T0" fmla="*/ 135 w 145"/>
              <a:gd name="T1" fmla="*/ 36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2 w 145"/>
              <a:gd name="T9" fmla="*/ 146 h 146"/>
              <a:gd name="T10" fmla="*/ 36 w 145"/>
              <a:gd name="T11" fmla="*/ 136 h 146"/>
              <a:gd name="T12" fmla="*/ 9 w 145"/>
              <a:gd name="T13" fmla="*/ 109 h 146"/>
              <a:gd name="T14" fmla="*/ 0 w 145"/>
              <a:gd name="T15" fmla="*/ 73 h 146"/>
              <a:gd name="T16" fmla="*/ 9 w 145"/>
              <a:gd name="T17" fmla="*/ 36 h 146"/>
              <a:gd name="T18" fmla="*/ 36 w 145"/>
              <a:gd name="T19" fmla="*/ 10 h 146"/>
              <a:gd name="T20" fmla="*/ 72 w 145"/>
              <a:gd name="T21" fmla="*/ 0 h 146"/>
              <a:gd name="T22" fmla="*/ 109 w 145"/>
              <a:gd name="T23" fmla="*/ 10 h 146"/>
              <a:gd name="T24" fmla="*/ 135 w 145"/>
              <a:gd name="T25" fmla="*/ 36 h 146"/>
              <a:gd name="T26" fmla="*/ 128 w 145"/>
              <a:gd name="T27" fmla="*/ 96 h 146"/>
              <a:gd name="T28" fmla="*/ 133 w 145"/>
              <a:gd name="T29" fmla="*/ 73 h 146"/>
              <a:gd name="T30" fmla="*/ 128 w 145"/>
              <a:gd name="T31" fmla="*/ 49 h 146"/>
              <a:gd name="T32" fmla="*/ 115 w 145"/>
              <a:gd name="T33" fmla="*/ 30 h 146"/>
              <a:gd name="T34" fmla="*/ 96 w 145"/>
              <a:gd name="T35" fmla="*/ 17 h 146"/>
              <a:gd name="T36" fmla="*/ 72 w 145"/>
              <a:gd name="T37" fmla="*/ 12 h 146"/>
              <a:gd name="T38" fmla="*/ 49 w 145"/>
              <a:gd name="T39" fmla="*/ 17 h 146"/>
              <a:gd name="T40" fmla="*/ 29 w 145"/>
              <a:gd name="T41" fmla="*/ 30 h 146"/>
              <a:gd name="T42" fmla="*/ 16 w 145"/>
              <a:gd name="T43" fmla="*/ 49 h 146"/>
              <a:gd name="T44" fmla="*/ 12 w 145"/>
              <a:gd name="T45" fmla="*/ 73 h 146"/>
              <a:gd name="T46" fmla="*/ 16 w 145"/>
              <a:gd name="T47" fmla="*/ 96 h 146"/>
              <a:gd name="T48" fmla="*/ 29 w 145"/>
              <a:gd name="T49" fmla="*/ 116 h 146"/>
              <a:gd name="T50" fmla="*/ 49 w 145"/>
              <a:gd name="T51" fmla="*/ 129 h 146"/>
              <a:gd name="T52" fmla="*/ 72 w 145"/>
              <a:gd name="T53" fmla="*/ 133 h 146"/>
              <a:gd name="T54" fmla="*/ 96 w 145"/>
              <a:gd name="T55" fmla="*/ 129 h 146"/>
              <a:gd name="T56" fmla="*/ 115 w 145"/>
              <a:gd name="T57" fmla="*/ 116 h 146"/>
              <a:gd name="T58" fmla="*/ 128 w 145"/>
              <a:gd name="T59" fmla="*/ 96 h 146"/>
              <a:gd name="T60" fmla="*/ 56 w 145"/>
              <a:gd name="T61" fmla="*/ 40 h 146"/>
              <a:gd name="T62" fmla="*/ 60 w 145"/>
              <a:gd name="T63" fmla="*/ 49 h 146"/>
              <a:gd name="T64" fmla="*/ 56 w 145"/>
              <a:gd name="T65" fmla="*/ 57 h 146"/>
              <a:gd name="T66" fmla="*/ 48 w 145"/>
              <a:gd name="T67" fmla="*/ 61 h 146"/>
              <a:gd name="T68" fmla="*/ 39 w 145"/>
              <a:gd name="T69" fmla="*/ 57 h 146"/>
              <a:gd name="T70" fmla="*/ 36 w 145"/>
              <a:gd name="T71" fmla="*/ 49 h 146"/>
              <a:gd name="T72" fmla="*/ 39 w 145"/>
              <a:gd name="T73" fmla="*/ 40 h 146"/>
              <a:gd name="T74" fmla="*/ 48 w 145"/>
              <a:gd name="T75" fmla="*/ 37 h 146"/>
              <a:gd name="T76" fmla="*/ 56 w 145"/>
              <a:gd name="T77" fmla="*/ 40 h 146"/>
              <a:gd name="T78" fmla="*/ 107 w 145"/>
              <a:gd name="T79" fmla="*/ 87 h 146"/>
              <a:gd name="T80" fmla="*/ 108 w 145"/>
              <a:gd name="T81" fmla="*/ 91 h 146"/>
              <a:gd name="T82" fmla="*/ 107 w 145"/>
              <a:gd name="T83" fmla="*/ 95 h 146"/>
              <a:gd name="T84" fmla="*/ 102 w 145"/>
              <a:gd name="T85" fmla="*/ 97 h 146"/>
              <a:gd name="T86" fmla="*/ 42 w 145"/>
              <a:gd name="T87" fmla="*/ 97 h 146"/>
              <a:gd name="T88" fmla="*/ 38 w 145"/>
              <a:gd name="T89" fmla="*/ 95 h 146"/>
              <a:gd name="T90" fmla="*/ 36 w 145"/>
              <a:gd name="T91" fmla="*/ 91 h 146"/>
              <a:gd name="T92" fmla="*/ 38 w 145"/>
              <a:gd name="T93" fmla="*/ 87 h 146"/>
              <a:gd name="T94" fmla="*/ 42 w 145"/>
              <a:gd name="T95" fmla="*/ 85 h 146"/>
              <a:gd name="T96" fmla="*/ 102 w 145"/>
              <a:gd name="T97" fmla="*/ 85 h 146"/>
              <a:gd name="T98" fmla="*/ 107 w 145"/>
              <a:gd name="T99" fmla="*/ 87 h 146"/>
              <a:gd name="T100" fmla="*/ 105 w 145"/>
              <a:gd name="T101" fmla="*/ 40 h 146"/>
              <a:gd name="T102" fmla="*/ 108 w 145"/>
              <a:gd name="T103" fmla="*/ 49 h 146"/>
              <a:gd name="T104" fmla="*/ 105 w 145"/>
              <a:gd name="T105" fmla="*/ 57 h 146"/>
              <a:gd name="T106" fmla="*/ 96 w 145"/>
              <a:gd name="T107" fmla="*/ 61 h 146"/>
              <a:gd name="T108" fmla="*/ 88 w 145"/>
              <a:gd name="T109" fmla="*/ 57 h 146"/>
              <a:gd name="T110" fmla="*/ 84 w 145"/>
              <a:gd name="T111" fmla="*/ 49 h 146"/>
              <a:gd name="T112" fmla="*/ 88 w 145"/>
              <a:gd name="T113" fmla="*/ 40 h 146"/>
              <a:gd name="T114" fmla="*/ 96 w 145"/>
              <a:gd name="T115" fmla="*/ 37 h 146"/>
              <a:gd name="T116" fmla="*/ 105 w 145"/>
              <a:gd name="T117" fmla="*/ 4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45" h="146">
                <a:moveTo>
                  <a:pt x="135" y="36"/>
                </a:moveTo>
                <a:cubicBezTo>
                  <a:pt x="141" y="48"/>
                  <a:pt x="145" y="60"/>
                  <a:pt x="145" y="73"/>
                </a:cubicBezTo>
                <a:cubicBezTo>
                  <a:pt x="145" y="86"/>
                  <a:pt x="141" y="98"/>
                  <a:pt x="135" y="109"/>
                </a:cubicBezTo>
                <a:cubicBezTo>
                  <a:pt x="129" y="121"/>
                  <a:pt x="120" y="129"/>
                  <a:pt x="109" y="136"/>
                </a:cubicBezTo>
                <a:cubicBezTo>
                  <a:pt x="97" y="142"/>
                  <a:pt x="85" y="146"/>
                  <a:pt x="72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1"/>
                  <a:pt x="9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9" y="36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2" y="0"/>
                </a:cubicBezTo>
                <a:cubicBezTo>
                  <a:pt x="85" y="0"/>
                  <a:pt x="97" y="4"/>
                  <a:pt x="109" y="10"/>
                </a:cubicBezTo>
                <a:cubicBezTo>
                  <a:pt x="120" y="17"/>
                  <a:pt x="129" y="25"/>
                  <a:pt x="135" y="36"/>
                </a:cubicBezTo>
                <a:close/>
                <a:moveTo>
                  <a:pt x="128" y="96"/>
                </a:moveTo>
                <a:cubicBezTo>
                  <a:pt x="131" y="89"/>
                  <a:pt x="133" y="81"/>
                  <a:pt x="133" y="73"/>
                </a:cubicBezTo>
                <a:cubicBezTo>
                  <a:pt x="133" y="65"/>
                  <a:pt x="131" y="57"/>
                  <a:pt x="128" y="49"/>
                </a:cubicBezTo>
                <a:cubicBezTo>
                  <a:pt x="125" y="42"/>
                  <a:pt x="120" y="36"/>
                  <a:pt x="115" y="30"/>
                </a:cubicBezTo>
                <a:cubicBezTo>
                  <a:pt x="110" y="25"/>
                  <a:pt x="103" y="20"/>
                  <a:pt x="96" y="17"/>
                </a:cubicBezTo>
                <a:cubicBezTo>
                  <a:pt x="88" y="14"/>
                  <a:pt x="80" y="12"/>
                  <a:pt x="72" y="12"/>
                </a:cubicBezTo>
                <a:cubicBezTo>
                  <a:pt x="64" y="12"/>
                  <a:pt x="56" y="14"/>
                  <a:pt x="49" y="17"/>
                </a:cubicBezTo>
                <a:cubicBezTo>
                  <a:pt x="41" y="20"/>
                  <a:pt x="35" y="25"/>
                  <a:pt x="29" y="30"/>
                </a:cubicBezTo>
                <a:cubicBezTo>
                  <a:pt x="24" y="36"/>
                  <a:pt x="20" y="42"/>
                  <a:pt x="16" y="49"/>
                </a:cubicBezTo>
                <a:cubicBezTo>
                  <a:pt x="13" y="57"/>
                  <a:pt x="12" y="65"/>
                  <a:pt x="12" y="73"/>
                </a:cubicBezTo>
                <a:cubicBezTo>
                  <a:pt x="12" y="81"/>
                  <a:pt x="13" y="89"/>
                  <a:pt x="16" y="96"/>
                </a:cubicBezTo>
                <a:cubicBezTo>
                  <a:pt x="20" y="104"/>
                  <a:pt x="24" y="110"/>
                  <a:pt x="29" y="116"/>
                </a:cubicBezTo>
                <a:cubicBezTo>
                  <a:pt x="35" y="121"/>
                  <a:pt x="41" y="125"/>
                  <a:pt x="49" y="129"/>
                </a:cubicBezTo>
                <a:cubicBezTo>
                  <a:pt x="56" y="132"/>
                  <a:pt x="64" y="133"/>
                  <a:pt x="72" y="133"/>
                </a:cubicBezTo>
                <a:cubicBezTo>
                  <a:pt x="80" y="133"/>
                  <a:pt x="88" y="132"/>
                  <a:pt x="96" y="129"/>
                </a:cubicBezTo>
                <a:cubicBezTo>
                  <a:pt x="103" y="125"/>
                  <a:pt x="110" y="121"/>
                  <a:pt x="115" y="116"/>
                </a:cubicBezTo>
                <a:cubicBezTo>
                  <a:pt x="120" y="110"/>
                  <a:pt x="125" y="104"/>
                  <a:pt x="128" y="96"/>
                </a:cubicBezTo>
                <a:close/>
                <a:moveTo>
                  <a:pt x="56" y="40"/>
                </a:moveTo>
                <a:cubicBezTo>
                  <a:pt x="59" y="43"/>
                  <a:pt x="60" y="45"/>
                  <a:pt x="60" y="49"/>
                </a:cubicBezTo>
                <a:cubicBezTo>
                  <a:pt x="60" y="52"/>
                  <a:pt x="59" y="55"/>
                  <a:pt x="56" y="57"/>
                </a:cubicBezTo>
                <a:cubicBezTo>
                  <a:pt x="54" y="60"/>
                  <a:pt x="51" y="61"/>
                  <a:pt x="48" y="61"/>
                </a:cubicBezTo>
                <a:cubicBezTo>
                  <a:pt x="45" y="61"/>
                  <a:pt x="42" y="60"/>
                  <a:pt x="39" y="57"/>
                </a:cubicBezTo>
                <a:cubicBezTo>
                  <a:pt x="37" y="55"/>
                  <a:pt x="36" y="52"/>
                  <a:pt x="36" y="49"/>
                </a:cubicBezTo>
                <a:cubicBezTo>
                  <a:pt x="36" y="45"/>
                  <a:pt x="37" y="43"/>
                  <a:pt x="39" y="40"/>
                </a:cubicBezTo>
                <a:cubicBezTo>
                  <a:pt x="42" y="38"/>
                  <a:pt x="45" y="37"/>
                  <a:pt x="48" y="37"/>
                </a:cubicBezTo>
                <a:cubicBezTo>
                  <a:pt x="51" y="37"/>
                  <a:pt x="54" y="38"/>
                  <a:pt x="56" y="40"/>
                </a:cubicBezTo>
                <a:close/>
                <a:moveTo>
                  <a:pt x="107" y="87"/>
                </a:moveTo>
                <a:cubicBezTo>
                  <a:pt x="108" y="88"/>
                  <a:pt x="108" y="89"/>
                  <a:pt x="108" y="91"/>
                </a:cubicBezTo>
                <a:cubicBezTo>
                  <a:pt x="108" y="93"/>
                  <a:pt x="108" y="94"/>
                  <a:pt x="107" y="95"/>
                </a:cubicBezTo>
                <a:cubicBezTo>
                  <a:pt x="105" y="97"/>
                  <a:pt x="104" y="97"/>
                  <a:pt x="102" y="97"/>
                </a:cubicBezTo>
                <a:cubicBezTo>
                  <a:pt x="42" y="97"/>
                  <a:pt x="42" y="97"/>
                  <a:pt x="42" y="97"/>
                </a:cubicBezTo>
                <a:cubicBezTo>
                  <a:pt x="40" y="97"/>
                  <a:pt x="39" y="97"/>
                  <a:pt x="38" y="95"/>
                </a:cubicBezTo>
                <a:cubicBezTo>
                  <a:pt x="36" y="94"/>
                  <a:pt x="36" y="93"/>
                  <a:pt x="36" y="91"/>
                </a:cubicBezTo>
                <a:cubicBezTo>
                  <a:pt x="36" y="89"/>
                  <a:pt x="36" y="88"/>
                  <a:pt x="38" y="87"/>
                </a:cubicBezTo>
                <a:cubicBezTo>
                  <a:pt x="39" y="86"/>
                  <a:pt x="40" y="85"/>
                  <a:pt x="42" y="85"/>
                </a:cubicBezTo>
                <a:cubicBezTo>
                  <a:pt x="102" y="85"/>
                  <a:pt x="102" y="85"/>
                  <a:pt x="102" y="85"/>
                </a:cubicBezTo>
                <a:cubicBezTo>
                  <a:pt x="104" y="85"/>
                  <a:pt x="105" y="86"/>
                  <a:pt x="107" y="87"/>
                </a:cubicBezTo>
                <a:close/>
                <a:moveTo>
                  <a:pt x="105" y="40"/>
                </a:moveTo>
                <a:cubicBezTo>
                  <a:pt x="107" y="43"/>
                  <a:pt x="108" y="45"/>
                  <a:pt x="108" y="49"/>
                </a:cubicBezTo>
                <a:cubicBezTo>
                  <a:pt x="108" y="52"/>
                  <a:pt x="107" y="55"/>
                  <a:pt x="105" y="57"/>
                </a:cubicBezTo>
                <a:cubicBezTo>
                  <a:pt x="103" y="60"/>
                  <a:pt x="100" y="61"/>
                  <a:pt x="96" y="61"/>
                </a:cubicBezTo>
                <a:cubicBezTo>
                  <a:pt x="93" y="61"/>
                  <a:pt x="90" y="60"/>
                  <a:pt x="88" y="57"/>
                </a:cubicBezTo>
                <a:cubicBezTo>
                  <a:pt x="85" y="55"/>
                  <a:pt x="84" y="52"/>
                  <a:pt x="84" y="49"/>
                </a:cubicBezTo>
                <a:cubicBezTo>
                  <a:pt x="84" y="45"/>
                  <a:pt x="85" y="43"/>
                  <a:pt x="88" y="40"/>
                </a:cubicBezTo>
                <a:cubicBezTo>
                  <a:pt x="90" y="38"/>
                  <a:pt x="93" y="37"/>
                  <a:pt x="96" y="37"/>
                </a:cubicBezTo>
                <a:cubicBezTo>
                  <a:pt x="100" y="37"/>
                  <a:pt x="103" y="38"/>
                  <a:pt x="105" y="4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5" name="Freeform 256"/>
          <p:cNvSpPr>
            <a:spLocks noEditPoints="1"/>
          </p:cNvSpPr>
          <p:nvPr/>
        </p:nvSpPr>
        <p:spPr bwMode="auto">
          <a:xfrm>
            <a:off x="3969325" y="3452528"/>
            <a:ext cx="187357" cy="99924"/>
          </a:xfrm>
          <a:custGeom>
            <a:avLst/>
            <a:gdLst>
              <a:gd name="T0" fmla="*/ 167 w 181"/>
              <a:gd name="T1" fmla="*/ 14 h 96"/>
              <a:gd name="T2" fmla="*/ 181 w 181"/>
              <a:gd name="T3" fmla="*/ 48 h 96"/>
              <a:gd name="T4" fmla="*/ 167 w 181"/>
              <a:gd name="T5" fmla="*/ 82 h 96"/>
              <a:gd name="T6" fmla="*/ 133 w 181"/>
              <a:gd name="T7" fmla="*/ 96 h 96"/>
              <a:gd name="T8" fmla="*/ 101 w 181"/>
              <a:gd name="T9" fmla="*/ 84 h 96"/>
              <a:gd name="T10" fmla="*/ 80 w 181"/>
              <a:gd name="T11" fmla="*/ 84 h 96"/>
              <a:gd name="T12" fmla="*/ 48 w 181"/>
              <a:gd name="T13" fmla="*/ 96 h 96"/>
              <a:gd name="T14" fmla="*/ 14 w 181"/>
              <a:gd name="T15" fmla="*/ 82 h 96"/>
              <a:gd name="T16" fmla="*/ 0 w 181"/>
              <a:gd name="T17" fmla="*/ 48 h 96"/>
              <a:gd name="T18" fmla="*/ 14 w 181"/>
              <a:gd name="T19" fmla="*/ 14 h 96"/>
              <a:gd name="T20" fmla="*/ 48 w 181"/>
              <a:gd name="T21" fmla="*/ 0 h 96"/>
              <a:gd name="T22" fmla="*/ 133 w 181"/>
              <a:gd name="T23" fmla="*/ 0 h 96"/>
              <a:gd name="T24" fmla="*/ 167 w 181"/>
              <a:gd name="T25" fmla="*/ 14 h 96"/>
              <a:gd name="T26" fmla="*/ 78 w 181"/>
              <a:gd name="T27" fmla="*/ 54 h 96"/>
              <a:gd name="T28" fmla="*/ 78 w 181"/>
              <a:gd name="T29" fmla="*/ 42 h 96"/>
              <a:gd name="T30" fmla="*/ 78 w 181"/>
              <a:gd name="T31" fmla="*/ 40 h 96"/>
              <a:gd name="T32" fmla="*/ 75 w 181"/>
              <a:gd name="T33" fmla="*/ 39 h 96"/>
              <a:gd name="T34" fmla="*/ 57 w 181"/>
              <a:gd name="T35" fmla="*/ 39 h 96"/>
              <a:gd name="T36" fmla="*/ 57 w 181"/>
              <a:gd name="T37" fmla="*/ 21 h 96"/>
              <a:gd name="T38" fmla="*/ 56 w 181"/>
              <a:gd name="T39" fmla="*/ 19 h 96"/>
              <a:gd name="T40" fmla="*/ 54 w 181"/>
              <a:gd name="T41" fmla="*/ 18 h 96"/>
              <a:gd name="T42" fmla="*/ 42 w 181"/>
              <a:gd name="T43" fmla="*/ 18 h 96"/>
              <a:gd name="T44" fmla="*/ 40 w 181"/>
              <a:gd name="T45" fmla="*/ 19 h 96"/>
              <a:gd name="T46" fmla="*/ 39 w 181"/>
              <a:gd name="T47" fmla="*/ 21 h 96"/>
              <a:gd name="T48" fmla="*/ 39 w 181"/>
              <a:gd name="T49" fmla="*/ 39 h 96"/>
              <a:gd name="T50" fmla="*/ 21 w 181"/>
              <a:gd name="T51" fmla="*/ 39 h 96"/>
              <a:gd name="T52" fmla="*/ 19 w 181"/>
              <a:gd name="T53" fmla="*/ 40 h 96"/>
              <a:gd name="T54" fmla="*/ 18 w 181"/>
              <a:gd name="T55" fmla="*/ 42 h 96"/>
              <a:gd name="T56" fmla="*/ 18 w 181"/>
              <a:gd name="T57" fmla="*/ 54 h 96"/>
              <a:gd name="T58" fmla="*/ 19 w 181"/>
              <a:gd name="T59" fmla="*/ 56 h 96"/>
              <a:gd name="T60" fmla="*/ 21 w 181"/>
              <a:gd name="T61" fmla="*/ 57 h 96"/>
              <a:gd name="T62" fmla="*/ 39 w 181"/>
              <a:gd name="T63" fmla="*/ 57 h 96"/>
              <a:gd name="T64" fmla="*/ 39 w 181"/>
              <a:gd name="T65" fmla="*/ 75 h 96"/>
              <a:gd name="T66" fmla="*/ 40 w 181"/>
              <a:gd name="T67" fmla="*/ 77 h 96"/>
              <a:gd name="T68" fmla="*/ 42 w 181"/>
              <a:gd name="T69" fmla="*/ 78 h 96"/>
              <a:gd name="T70" fmla="*/ 54 w 181"/>
              <a:gd name="T71" fmla="*/ 78 h 96"/>
              <a:gd name="T72" fmla="*/ 56 w 181"/>
              <a:gd name="T73" fmla="*/ 77 h 96"/>
              <a:gd name="T74" fmla="*/ 57 w 181"/>
              <a:gd name="T75" fmla="*/ 75 h 96"/>
              <a:gd name="T76" fmla="*/ 57 w 181"/>
              <a:gd name="T77" fmla="*/ 57 h 96"/>
              <a:gd name="T78" fmla="*/ 75 w 181"/>
              <a:gd name="T79" fmla="*/ 57 h 96"/>
              <a:gd name="T80" fmla="*/ 78 w 181"/>
              <a:gd name="T81" fmla="*/ 56 h 96"/>
              <a:gd name="T82" fmla="*/ 78 w 181"/>
              <a:gd name="T83" fmla="*/ 54 h 96"/>
              <a:gd name="T84" fmla="*/ 129 w 181"/>
              <a:gd name="T85" fmla="*/ 69 h 96"/>
              <a:gd name="T86" fmla="*/ 133 w 181"/>
              <a:gd name="T87" fmla="*/ 60 h 96"/>
              <a:gd name="T88" fmla="*/ 129 w 181"/>
              <a:gd name="T89" fmla="*/ 52 h 96"/>
              <a:gd name="T90" fmla="*/ 121 w 181"/>
              <a:gd name="T91" fmla="*/ 48 h 96"/>
              <a:gd name="T92" fmla="*/ 112 w 181"/>
              <a:gd name="T93" fmla="*/ 52 h 96"/>
              <a:gd name="T94" fmla="*/ 109 w 181"/>
              <a:gd name="T95" fmla="*/ 60 h 96"/>
              <a:gd name="T96" fmla="*/ 112 w 181"/>
              <a:gd name="T97" fmla="*/ 69 h 96"/>
              <a:gd name="T98" fmla="*/ 121 w 181"/>
              <a:gd name="T99" fmla="*/ 72 h 96"/>
              <a:gd name="T100" fmla="*/ 129 w 181"/>
              <a:gd name="T101" fmla="*/ 69 h 96"/>
              <a:gd name="T102" fmla="*/ 153 w 181"/>
              <a:gd name="T103" fmla="*/ 44 h 96"/>
              <a:gd name="T104" fmla="*/ 157 w 181"/>
              <a:gd name="T105" fmla="*/ 36 h 96"/>
              <a:gd name="T106" fmla="*/ 153 w 181"/>
              <a:gd name="T107" fmla="*/ 27 h 96"/>
              <a:gd name="T108" fmla="*/ 145 w 181"/>
              <a:gd name="T109" fmla="*/ 24 h 96"/>
              <a:gd name="T110" fmla="*/ 136 w 181"/>
              <a:gd name="T111" fmla="*/ 27 h 96"/>
              <a:gd name="T112" fmla="*/ 133 w 181"/>
              <a:gd name="T113" fmla="*/ 36 h 96"/>
              <a:gd name="T114" fmla="*/ 136 w 181"/>
              <a:gd name="T115" fmla="*/ 44 h 96"/>
              <a:gd name="T116" fmla="*/ 145 w 181"/>
              <a:gd name="T117" fmla="*/ 48 h 96"/>
              <a:gd name="T118" fmla="*/ 153 w 181"/>
              <a:gd name="T119" fmla="*/ 44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1" h="96">
                <a:moveTo>
                  <a:pt x="167" y="14"/>
                </a:moveTo>
                <a:cubicBezTo>
                  <a:pt x="177" y="23"/>
                  <a:pt x="181" y="35"/>
                  <a:pt x="181" y="48"/>
                </a:cubicBezTo>
                <a:cubicBezTo>
                  <a:pt x="181" y="61"/>
                  <a:pt x="177" y="73"/>
                  <a:pt x="167" y="82"/>
                </a:cubicBezTo>
                <a:cubicBezTo>
                  <a:pt x="158" y="92"/>
                  <a:pt x="146" y="96"/>
                  <a:pt x="133" y="96"/>
                </a:cubicBezTo>
                <a:cubicBezTo>
                  <a:pt x="121" y="96"/>
                  <a:pt x="110" y="92"/>
                  <a:pt x="101" y="84"/>
                </a:cubicBezTo>
                <a:cubicBezTo>
                  <a:pt x="80" y="84"/>
                  <a:pt x="80" y="84"/>
                  <a:pt x="80" y="84"/>
                </a:cubicBezTo>
                <a:cubicBezTo>
                  <a:pt x="71" y="92"/>
                  <a:pt x="60" y="96"/>
                  <a:pt x="48" y="96"/>
                </a:cubicBezTo>
                <a:cubicBezTo>
                  <a:pt x="35" y="96"/>
                  <a:pt x="23" y="92"/>
                  <a:pt x="14" y="82"/>
                </a:cubicBezTo>
                <a:cubicBezTo>
                  <a:pt x="4" y="73"/>
                  <a:pt x="0" y="61"/>
                  <a:pt x="0" y="48"/>
                </a:cubicBezTo>
                <a:cubicBezTo>
                  <a:pt x="0" y="35"/>
                  <a:pt x="4" y="23"/>
                  <a:pt x="14" y="14"/>
                </a:cubicBezTo>
                <a:cubicBezTo>
                  <a:pt x="23" y="4"/>
                  <a:pt x="35" y="0"/>
                  <a:pt x="48" y="0"/>
                </a:cubicBezTo>
                <a:cubicBezTo>
                  <a:pt x="133" y="0"/>
                  <a:pt x="133" y="0"/>
                  <a:pt x="133" y="0"/>
                </a:cubicBezTo>
                <a:cubicBezTo>
                  <a:pt x="146" y="0"/>
                  <a:pt x="158" y="4"/>
                  <a:pt x="167" y="14"/>
                </a:cubicBezTo>
                <a:close/>
                <a:moveTo>
                  <a:pt x="78" y="54"/>
                </a:moveTo>
                <a:cubicBezTo>
                  <a:pt x="78" y="42"/>
                  <a:pt x="78" y="42"/>
                  <a:pt x="78" y="42"/>
                </a:cubicBezTo>
                <a:cubicBezTo>
                  <a:pt x="78" y="41"/>
                  <a:pt x="78" y="40"/>
                  <a:pt x="78" y="40"/>
                </a:cubicBezTo>
                <a:cubicBezTo>
                  <a:pt x="77" y="39"/>
                  <a:pt x="76" y="39"/>
                  <a:pt x="75" y="39"/>
                </a:cubicBezTo>
                <a:cubicBezTo>
                  <a:pt x="57" y="39"/>
                  <a:pt x="57" y="39"/>
                  <a:pt x="57" y="39"/>
                </a:cubicBezTo>
                <a:cubicBezTo>
                  <a:pt x="57" y="21"/>
                  <a:pt x="57" y="21"/>
                  <a:pt x="57" y="21"/>
                </a:cubicBezTo>
                <a:cubicBezTo>
                  <a:pt x="57" y="20"/>
                  <a:pt x="57" y="19"/>
                  <a:pt x="56" y="19"/>
                </a:cubicBezTo>
                <a:cubicBezTo>
                  <a:pt x="56" y="18"/>
                  <a:pt x="55" y="18"/>
                  <a:pt x="54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1" y="18"/>
                  <a:pt x="40" y="18"/>
                  <a:pt x="40" y="19"/>
                </a:cubicBezTo>
                <a:cubicBezTo>
                  <a:pt x="39" y="19"/>
                  <a:pt x="39" y="20"/>
                  <a:pt x="39" y="21"/>
                </a:cubicBezTo>
                <a:cubicBezTo>
                  <a:pt x="39" y="39"/>
                  <a:pt x="39" y="39"/>
                  <a:pt x="39" y="39"/>
                </a:cubicBezTo>
                <a:cubicBezTo>
                  <a:pt x="21" y="39"/>
                  <a:pt x="21" y="39"/>
                  <a:pt x="21" y="39"/>
                </a:cubicBezTo>
                <a:cubicBezTo>
                  <a:pt x="20" y="39"/>
                  <a:pt x="19" y="39"/>
                  <a:pt x="19" y="40"/>
                </a:cubicBezTo>
                <a:cubicBezTo>
                  <a:pt x="18" y="40"/>
                  <a:pt x="18" y="41"/>
                  <a:pt x="18" y="42"/>
                </a:cubicBezTo>
                <a:cubicBezTo>
                  <a:pt x="18" y="54"/>
                  <a:pt x="18" y="54"/>
                  <a:pt x="18" y="54"/>
                </a:cubicBezTo>
                <a:cubicBezTo>
                  <a:pt x="18" y="55"/>
                  <a:pt x="18" y="56"/>
                  <a:pt x="19" y="56"/>
                </a:cubicBezTo>
                <a:cubicBezTo>
                  <a:pt x="19" y="57"/>
                  <a:pt x="20" y="57"/>
                  <a:pt x="21" y="57"/>
                </a:cubicBezTo>
                <a:cubicBezTo>
                  <a:pt x="39" y="57"/>
                  <a:pt x="39" y="57"/>
                  <a:pt x="39" y="57"/>
                </a:cubicBezTo>
                <a:cubicBezTo>
                  <a:pt x="39" y="75"/>
                  <a:pt x="39" y="75"/>
                  <a:pt x="39" y="75"/>
                </a:cubicBezTo>
                <a:cubicBezTo>
                  <a:pt x="39" y="76"/>
                  <a:pt x="39" y="77"/>
                  <a:pt x="40" y="77"/>
                </a:cubicBezTo>
                <a:cubicBezTo>
                  <a:pt x="40" y="78"/>
                  <a:pt x="41" y="78"/>
                  <a:pt x="42" y="78"/>
                </a:cubicBezTo>
                <a:cubicBezTo>
                  <a:pt x="54" y="78"/>
                  <a:pt x="54" y="78"/>
                  <a:pt x="54" y="78"/>
                </a:cubicBezTo>
                <a:cubicBezTo>
                  <a:pt x="55" y="78"/>
                  <a:pt x="56" y="78"/>
                  <a:pt x="56" y="77"/>
                </a:cubicBezTo>
                <a:cubicBezTo>
                  <a:pt x="57" y="77"/>
                  <a:pt x="57" y="76"/>
                  <a:pt x="57" y="75"/>
                </a:cubicBezTo>
                <a:cubicBezTo>
                  <a:pt x="57" y="57"/>
                  <a:pt x="57" y="57"/>
                  <a:pt x="57" y="57"/>
                </a:cubicBezTo>
                <a:cubicBezTo>
                  <a:pt x="75" y="57"/>
                  <a:pt x="75" y="57"/>
                  <a:pt x="75" y="57"/>
                </a:cubicBezTo>
                <a:cubicBezTo>
                  <a:pt x="76" y="57"/>
                  <a:pt x="77" y="57"/>
                  <a:pt x="78" y="56"/>
                </a:cubicBezTo>
                <a:cubicBezTo>
                  <a:pt x="78" y="56"/>
                  <a:pt x="78" y="55"/>
                  <a:pt x="78" y="54"/>
                </a:cubicBezTo>
                <a:close/>
                <a:moveTo>
                  <a:pt x="129" y="69"/>
                </a:moveTo>
                <a:cubicBezTo>
                  <a:pt x="132" y="66"/>
                  <a:pt x="133" y="63"/>
                  <a:pt x="133" y="60"/>
                </a:cubicBezTo>
                <a:cubicBezTo>
                  <a:pt x="133" y="57"/>
                  <a:pt x="132" y="54"/>
                  <a:pt x="129" y="52"/>
                </a:cubicBezTo>
                <a:cubicBezTo>
                  <a:pt x="127" y="49"/>
                  <a:pt x="124" y="48"/>
                  <a:pt x="121" y="48"/>
                </a:cubicBezTo>
                <a:cubicBezTo>
                  <a:pt x="117" y="48"/>
                  <a:pt x="115" y="49"/>
                  <a:pt x="112" y="52"/>
                </a:cubicBezTo>
                <a:cubicBezTo>
                  <a:pt x="110" y="54"/>
                  <a:pt x="109" y="57"/>
                  <a:pt x="109" y="60"/>
                </a:cubicBezTo>
                <a:cubicBezTo>
                  <a:pt x="109" y="63"/>
                  <a:pt x="110" y="66"/>
                  <a:pt x="112" y="69"/>
                </a:cubicBezTo>
                <a:cubicBezTo>
                  <a:pt x="115" y="71"/>
                  <a:pt x="117" y="72"/>
                  <a:pt x="121" y="72"/>
                </a:cubicBezTo>
                <a:cubicBezTo>
                  <a:pt x="124" y="72"/>
                  <a:pt x="127" y="71"/>
                  <a:pt x="129" y="69"/>
                </a:cubicBezTo>
                <a:close/>
                <a:moveTo>
                  <a:pt x="153" y="44"/>
                </a:moveTo>
                <a:cubicBezTo>
                  <a:pt x="156" y="42"/>
                  <a:pt x="157" y="39"/>
                  <a:pt x="157" y="36"/>
                </a:cubicBezTo>
                <a:cubicBezTo>
                  <a:pt x="157" y="33"/>
                  <a:pt x="156" y="30"/>
                  <a:pt x="153" y="27"/>
                </a:cubicBezTo>
                <a:cubicBezTo>
                  <a:pt x="151" y="25"/>
                  <a:pt x="148" y="24"/>
                  <a:pt x="145" y="24"/>
                </a:cubicBezTo>
                <a:cubicBezTo>
                  <a:pt x="142" y="24"/>
                  <a:pt x="139" y="25"/>
                  <a:pt x="136" y="27"/>
                </a:cubicBezTo>
                <a:cubicBezTo>
                  <a:pt x="134" y="30"/>
                  <a:pt x="133" y="33"/>
                  <a:pt x="133" y="36"/>
                </a:cubicBezTo>
                <a:cubicBezTo>
                  <a:pt x="133" y="39"/>
                  <a:pt x="134" y="42"/>
                  <a:pt x="136" y="44"/>
                </a:cubicBezTo>
                <a:cubicBezTo>
                  <a:pt x="139" y="47"/>
                  <a:pt x="142" y="48"/>
                  <a:pt x="145" y="48"/>
                </a:cubicBezTo>
                <a:cubicBezTo>
                  <a:pt x="148" y="48"/>
                  <a:pt x="151" y="47"/>
                  <a:pt x="153" y="4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" name="Freeform 257"/>
          <p:cNvSpPr>
            <a:spLocks noEditPoints="1"/>
          </p:cNvSpPr>
          <p:nvPr/>
        </p:nvSpPr>
        <p:spPr bwMode="auto">
          <a:xfrm>
            <a:off x="4203521" y="3440039"/>
            <a:ext cx="188919" cy="112414"/>
          </a:xfrm>
          <a:custGeom>
            <a:avLst/>
            <a:gdLst>
              <a:gd name="T0" fmla="*/ 178 w 182"/>
              <a:gd name="T1" fmla="*/ 105 h 108"/>
              <a:gd name="T2" fmla="*/ 4 w 182"/>
              <a:gd name="T3" fmla="*/ 105 h 108"/>
              <a:gd name="T4" fmla="*/ 4 w 182"/>
              <a:gd name="T5" fmla="*/ 3 h 108"/>
              <a:gd name="T6" fmla="*/ 178 w 182"/>
              <a:gd name="T7" fmla="*/ 3 h 108"/>
              <a:gd name="T8" fmla="*/ 170 w 182"/>
              <a:gd name="T9" fmla="*/ 12 h 108"/>
              <a:gd name="T10" fmla="*/ 170 w 182"/>
              <a:gd name="T11" fmla="*/ 96 h 108"/>
              <a:gd name="T12" fmla="*/ 35 w 182"/>
              <a:gd name="T13" fmla="*/ 36 h 108"/>
              <a:gd name="T14" fmla="*/ 24 w 182"/>
              <a:gd name="T15" fmla="*/ 25 h 108"/>
              <a:gd name="T16" fmla="*/ 37 w 182"/>
              <a:gd name="T17" fmla="*/ 25 h 108"/>
              <a:gd name="T18" fmla="*/ 47 w 182"/>
              <a:gd name="T19" fmla="*/ 60 h 108"/>
              <a:gd name="T20" fmla="*/ 24 w 182"/>
              <a:gd name="T21" fmla="*/ 49 h 108"/>
              <a:gd name="T22" fmla="*/ 49 w 182"/>
              <a:gd name="T23" fmla="*/ 49 h 108"/>
              <a:gd name="T24" fmla="*/ 35 w 182"/>
              <a:gd name="T25" fmla="*/ 84 h 108"/>
              <a:gd name="T26" fmla="*/ 24 w 182"/>
              <a:gd name="T27" fmla="*/ 74 h 108"/>
              <a:gd name="T28" fmla="*/ 37 w 182"/>
              <a:gd name="T29" fmla="*/ 74 h 108"/>
              <a:gd name="T30" fmla="*/ 59 w 182"/>
              <a:gd name="T31" fmla="*/ 36 h 108"/>
              <a:gd name="T32" fmla="*/ 49 w 182"/>
              <a:gd name="T33" fmla="*/ 25 h 108"/>
              <a:gd name="T34" fmla="*/ 61 w 182"/>
              <a:gd name="T35" fmla="*/ 25 h 108"/>
              <a:gd name="T36" fmla="*/ 132 w 182"/>
              <a:gd name="T37" fmla="*/ 84 h 108"/>
              <a:gd name="T38" fmla="*/ 49 w 182"/>
              <a:gd name="T39" fmla="*/ 74 h 108"/>
              <a:gd name="T40" fmla="*/ 133 w 182"/>
              <a:gd name="T41" fmla="*/ 74 h 108"/>
              <a:gd name="T42" fmla="*/ 71 w 182"/>
              <a:gd name="T43" fmla="*/ 60 h 108"/>
              <a:gd name="T44" fmla="*/ 61 w 182"/>
              <a:gd name="T45" fmla="*/ 49 h 108"/>
              <a:gd name="T46" fmla="*/ 73 w 182"/>
              <a:gd name="T47" fmla="*/ 49 h 108"/>
              <a:gd name="T48" fmla="*/ 83 w 182"/>
              <a:gd name="T49" fmla="*/ 36 h 108"/>
              <a:gd name="T50" fmla="*/ 73 w 182"/>
              <a:gd name="T51" fmla="*/ 25 h 108"/>
              <a:gd name="T52" fmla="*/ 85 w 182"/>
              <a:gd name="T53" fmla="*/ 25 h 108"/>
              <a:gd name="T54" fmla="*/ 96 w 182"/>
              <a:gd name="T55" fmla="*/ 60 h 108"/>
              <a:gd name="T56" fmla="*/ 85 w 182"/>
              <a:gd name="T57" fmla="*/ 49 h 108"/>
              <a:gd name="T58" fmla="*/ 97 w 182"/>
              <a:gd name="T59" fmla="*/ 49 h 108"/>
              <a:gd name="T60" fmla="*/ 108 w 182"/>
              <a:gd name="T61" fmla="*/ 36 h 108"/>
              <a:gd name="T62" fmla="*/ 97 w 182"/>
              <a:gd name="T63" fmla="*/ 25 h 108"/>
              <a:gd name="T64" fmla="*/ 109 w 182"/>
              <a:gd name="T65" fmla="*/ 25 h 108"/>
              <a:gd name="T66" fmla="*/ 120 w 182"/>
              <a:gd name="T67" fmla="*/ 60 h 108"/>
              <a:gd name="T68" fmla="*/ 109 w 182"/>
              <a:gd name="T69" fmla="*/ 49 h 108"/>
              <a:gd name="T70" fmla="*/ 121 w 182"/>
              <a:gd name="T71" fmla="*/ 49 h 108"/>
              <a:gd name="T72" fmla="*/ 132 w 182"/>
              <a:gd name="T73" fmla="*/ 36 h 108"/>
              <a:gd name="T74" fmla="*/ 121 w 182"/>
              <a:gd name="T75" fmla="*/ 25 h 108"/>
              <a:gd name="T76" fmla="*/ 133 w 182"/>
              <a:gd name="T77" fmla="*/ 25 h 108"/>
              <a:gd name="T78" fmla="*/ 156 w 182"/>
              <a:gd name="T79" fmla="*/ 60 h 108"/>
              <a:gd name="T80" fmla="*/ 133 w 182"/>
              <a:gd name="T81" fmla="*/ 49 h 108"/>
              <a:gd name="T82" fmla="*/ 145 w 182"/>
              <a:gd name="T83" fmla="*/ 25 h 108"/>
              <a:gd name="T84" fmla="*/ 158 w 182"/>
              <a:gd name="T85" fmla="*/ 25 h 108"/>
              <a:gd name="T86" fmla="*/ 156 w 182"/>
              <a:gd name="T87" fmla="*/ 84 h 108"/>
              <a:gd name="T88" fmla="*/ 145 w 182"/>
              <a:gd name="T89" fmla="*/ 74 h 108"/>
              <a:gd name="T90" fmla="*/ 158 w 182"/>
              <a:gd name="T91" fmla="*/ 74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82" h="108">
                <a:moveTo>
                  <a:pt x="182" y="12"/>
                </a:moveTo>
                <a:cubicBezTo>
                  <a:pt x="182" y="96"/>
                  <a:pt x="182" y="96"/>
                  <a:pt x="182" y="96"/>
                </a:cubicBezTo>
                <a:cubicBezTo>
                  <a:pt x="182" y="100"/>
                  <a:pt x="181" y="103"/>
                  <a:pt x="178" y="105"/>
                </a:cubicBezTo>
                <a:cubicBezTo>
                  <a:pt x="176" y="107"/>
                  <a:pt x="173" y="108"/>
                  <a:pt x="170" y="108"/>
                </a:cubicBezTo>
                <a:cubicBezTo>
                  <a:pt x="12" y="108"/>
                  <a:pt x="12" y="108"/>
                  <a:pt x="12" y="108"/>
                </a:cubicBezTo>
                <a:cubicBezTo>
                  <a:pt x="9" y="108"/>
                  <a:pt x="6" y="107"/>
                  <a:pt x="4" y="105"/>
                </a:cubicBezTo>
                <a:cubicBezTo>
                  <a:pt x="1" y="103"/>
                  <a:pt x="0" y="100"/>
                  <a:pt x="0" y="96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8"/>
                  <a:pt x="1" y="5"/>
                  <a:pt x="4" y="3"/>
                </a:cubicBezTo>
                <a:cubicBezTo>
                  <a:pt x="6" y="1"/>
                  <a:pt x="9" y="0"/>
                  <a:pt x="12" y="0"/>
                </a:cubicBezTo>
                <a:cubicBezTo>
                  <a:pt x="170" y="0"/>
                  <a:pt x="170" y="0"/>
                  <a:pt x="170" y="0"/>
                </a:cubicBezTo>
                <a:cubicBezTo>
                  <a:pt x="173" y="0"/>
                  <a:pt x="176" y="1"/>
                  <a:pt x="178" y="3"/>
                </a:cubicBezTo>
                <a:cubicBezTo>
                  <a:pt x="181" y="5"/>
                  <a:pt x="182" y="8"/>
                  <a:pt x="182" y="12"/>
                </a:cubicBezTo>
                <a:close/>
                <a:moveTo>
                  <a:pt x="170" y="96"/>
                </a:moveTo>
                <a:cubicBezTo>
                  <a:pt x="170" y="12"/>
                  <a:pt x="170" y="12"/>
                  <a:pt x="170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96"/>
                  <a:pt x="12" y="96"/>
                  <a:pt x="12" y="96"/>
                </a:cubicBezTo>
                <a:lnTo>
                  <a:pt x="170" y="96"/>
                </a:lnTo>
                <a:close/>
                <a:moveTo>
                  <a:pt x="37" y="25"/>
                </a:moveTo>
                <a:cubicBezTo>
                  <a:pt x="37" y="34"/>
                  <a:pt x="37" y="34"/>
                  <a:pt x="37" y="34"/>
                </a:cubicBezTo>
                <a:cubicBezTo>
                  <a:pt x="37" y="35"/>
                  <a:pt x="36" y="36"/>
                  <a:pt x="35" y="36"/>
                </a:cubicBezTo>
                <a:cubicBezTo>
                  <a:pt x="26" y="36"/>
                  <a:pt x="26" y="36"/>
                  <a:pt x="26" y="36"/>
                </a:cubicBezTo>
                <a:cubicBezTo>
                  <a:pt x="25" y="36"/>
                  <a:pt x="24" y="35"/>
                  <a:pt x="24" y="34"/>
                </a:cubicBezTo>
                <a:cubicBezTo>
                  <a:pt x="24" y="25"/>
                  <a:pt x="24" y="25"/>
                  <a:pt x="24" y="25"/>
                </a:cubicBezTo>
                <a:cubicBezTo>
                  <a:pt x="24" y="24"/>
                  <a:pt x="25" y="24"/>
                  <a:pt x="26" y="24"/>
                </a:cubicBezTo>
                <a:cubicBezTo>
                  <a:pt x="35" y="24"/>
                  <a:pt x="35" y="24"/>
                  <a:pt x="35" y="24"/>
                </a:cubicBezTo>
                <a:cubicBezTo>
                  <a:pt x="36" y="24"/>
                  <a:pt x="37" y="24"/>
                  <a:pt x="37" y="25"/>
                </a:cubicBezTo>
                <a:close/>
                <a:moveTo>
                  <a:pt x="49" y="49"/>
                </a:moveTo>
                <a:cubicBezTo>
                  <a:pt x="49" y="59"/>
                  <a:pt x="49" y="59"/>
                  <a:pt x="49" y="59"/>
                </a:cubicBezTo>
                <a:cubicBezTo>
                  <a:pt x="49" y="60"/>
                  <a:pt x="48" y="60"/>
                  <a:pt x="47" y="60"/>
                </a:cubicBezTo>
                <a:cubicBezTo>
                  <a:pt x="26" y="60"/>
                  <a:pt x="26" y="60"/>
                  <a:pt x="26" y="60"/>
                </a:cubicBezTo>
                <a:cubicBezTo>
                  <a:pt x="25" y="60"/>
                  <a:pt x="24" y="60"/>
                  <a:pt x="24" y="59"/>
                </a:cubicBezTo>
                <a:cubicBezTo>
                  <a:pt x="24" y="49"/>
                  <a:pt x="24" y="49"/>
                  <a:pt x="24" y="49"/>
                </a:cubicBezTo>
                <a:cubicBezTo>
                  <a:pt x="24" y="48"/>
                  <a:pt x="25" y="48"/>
                  <a:pt x="26" y="48"/>
                </a:cubicBezTo>
                <a:cubicBezTo>
                  <a:pt x="47" y="48"/>
                  <a:pt x="47" y="48"/>
                  <a:pt x="47" y="48"/>
                </a:cubicBezTo>
                <a:cubicBezTo>
                  <a:pt x="48" y="48"/>
                  <a:pt x="49" y="48"/>
                  <a:pt x="49" y="49"/>
                </a:cubicBezTo>
                <a:close/>
                <a:moveTo>
                  <a:pt x="37" y="74"/>
                </a:moveTo>
                <a:cubicBezTo>
                  <a:pt x="37" y="83"/>
                  <a:pt x="37" y="83"/>
                  <a:pt x="37" y="83"/>
                </a:cubicBezTo>
                <a:cubicBezTo>
                  <a:pt x="37" y="84"/>
                  <a:pt x="36" y="84"/>
                  <a:pt x="35" y="84"/>
                </a:cubicBezTo>
                <a:cubicBezTo>
                  <a:pt x="26" y="84"/>
                  <a:pt x="26" y="84"/>
                  <a:pt x="26" y="84"/>
                </a:cubicBezTo>
                <a:cubicBezTo>
                  <a:pt x="25" y="84"/>
                  <a:pt x="24" y="84"/>
                  <a:pt x="24" y="83"/>
                </a:cubicBezTo>
                <a:cubicBezTo>
                  <a:pt x="24" y="74"/>
                  <a:pt x="24" y="74"/>
                  <a:pt x="24" y="74"/>
                </a:cubicBezTo>
                <a:cubicBezTo>
                  <a:pt x="24" y="73"/>
                  <a:pt x="25" y="72"/>
                  <a:pt x="26" y="72"/>
                </a:cubicBezTo>
                <a:cubicBezTo>
                  <a:pt x="35" y="72"/>
                  <a:pt x="35" y="72"/>
                  <a:pt x="35" y="72"/>
                </a:cubicBezTo>
                <a:cubicBezTo>
                  <a:pt x="36" y="72"/>
                  <a:pt x="37" y="73"/>
                  <a:pt x="37" y="74"/>
                </a:cubicBezTo>
                <a:close/>
                <a:moveTo>
                  <a:pt x="61" y="25"/>
                </a:moveTo>
                <a:cubicBezTo>
                  <a:pt x="61" y="34"/>
                  <a:pt x="61" y="34"/>
                  <a:pt x="61" y="34"/>
                </a:cubicBezTo>
                <a:cubicBezTo>
                  <a:pt x="61" y="35"/>
                  <a:pt x="60" y="36"/>
                  <a:pt x="59" y="36"/>
                </a:cubicBezTo>
                <a:cubicBezTo>
                  <a:pt x="50" y="36"/>
                  <a:pt x="50" y="36"/>
                  <a:pt x="50" y="36"/>
                </a:cubicBezTo>
                <a:cubicBezTo>
                  <a:pt x="49" y="36"/>
                  <a:pt x="49" y="35"/>
                  <a:pt x="49" y="34"/>
                </a:cubicBezTo>
                <a:cubicBezTo>
                  <a:pt x="49" y="25"/>
                  <a:pt x="49" y="25"/>
                  <a:pt x="49" y="25"/>
                </a:cubicBezTo>
                <a:cubicBezTo>
                  <a:pt x="49" y="24"/>
                  <a:pt x="49" y="24"/>
                  <a:pt x="50" y="24"/>
                </a:cubicBezTo>
                <a:cubicBezTo>
                  <a:pt x="59" y="24"/>
                  <a:pt x="59" y="24"/>
                  <a:pt x="59" y="24"/>
                </a:cubicBezTo>
                <a:cubicBezTo>
                  <a:pt x="60" y="24"/>
                  <a:pt x="61" y="24"/>
                  <a:pt x="61" y="25"/>
                </a:cubicBezTo>
                <a:close/>
                <a:moveTo>
                  <a:pt x="133" y="74"/>
                </a:moveTo>
                <a:cubicBezTo>
                  <a:pt x="133" y="83"/>
                  <a:pt x="133" y="83"/>
                  <a:pt x="133" y="83"/>
                </a:cubicBezTo>
                <a:cubicBezTo>
                  <a:pt x="133" y="84"/>
                  <a:pt x="133" y="84"/>
                  <a:pt x="132" y="84"/>
                </a:cubicBezTo>
                <a:cubicBezTo>
                  <a:pt x="50" y="84"/>
                  <a:pt x="50" y="84"/>
                  <a:pt x="50" y="84"/>
                </a:cubicBezTo>
                <a:cubicBezTo>
                  <a:pt x="49" y="84"/>
                  <a:pt x="49" y="84"/>
                  <a:pt x="49" y="83"/>
                </a:cubicBezTo>
                <a:cubicBezTo>
                  <a:pt x="49" y="74"/>
                  <a:pt x="49" y="74"/>
                  <a:pt x="49" y="74"/>
                </a:cubicBezTo>
                <a:cubicBezTo>
                  <a:pt x="49" y="73"/>
                  <a:pt x="49" y="72"/>
                  <a:pt x="50" y="72"/>
                </a:cubicBezTo>
                <a:cubicBezTo>
                  <a:pt x="132" y="72"/>
                  <a:pt x="132" y="72"/>
                  <a:pt x="132" y="72"/>
                </a:cubicBezTo>
                <a:cubicBezTo>
                  <a:pt x="133" y="72"/>
                  <a:pt x="133" y="73"/>
                  <a:pt x="133" y="74"/>
                </a:cubicBezTo>
                <a:close/>
                <a:moveTo>
                  <a:pt x="73" y="49"/>
                </a:moveTo>
                <a:cubicBezTo>
                  <a:pt x="73" y="59"/>
                  <a:pt x="73" y="59"/>
                  <a:pt x="73" y="59"/>
                </a:cubicBezTo>
                <a:cubicBezTo>
                  <a:pt x="73" y="60"/>
                  <a:pt x="72" y="60"/>
                  <a:pt x="71" y="60"/>
                </a:cubicBezTo>
                <a:cubicBezTo>
                  <a:pt x="62" y="60"/>
                  <a:pt x="62" y="60"/>
                  <a:pt x="62" y="60"/>
                </a:cubicBezTo>
                <a:cubicBezTo>
                  <a:pt x="61" y="60"/>
                  <a:pt x="61" y="60"/>
                  <a:pt x="61" y="59"/>
                </a:cubicBezTo>
                <a:cubicBezTo>
                  <a:pt x="61" y="49"/>
                  <a:pt x="61" y="49"/>
                  <a:pt x="61" y="49"/>
                </a:cubicBezTo>
                <a:cubicBezTo>
                  <a:pt x="61" y="48"/>
                  <a:pt x="61" y="48"/>
                  <a:pt x="62" y="48"/>
                </a:cubicBezTo>
                <a:cubicBezTo>
                  <a:pt x="71" y="48"/>
                  <a:pt x="71" y="48"/>
                  <a:pt x="71" y="48"/>
                </a:cubicBezTo>
                <a:cubicBezTo>
                  <a:pt x="72" y="48"/>
                  <a:pt x="73" y="48"/>
                  <a:pt x="73" y="49"/>
                </a:cubicBezTo>
                <a:close/>
                <a:moveTo>
                  <a:pt x="85" y="25"/>
                </a:moveTo>
                <a:cubicBezTo>
                  <a:pt x="85" y="34"/>
                  <a:pt x="85" y="34"/>
                  <a:pt x="85" y="34"/>
                </a:cubicBezTo>
                <a:cubicBezTo>
                  <a:pt x="85" y="35"/>
                  <a:pt x="84" y="36"/>
                  <a:pt x="83" y="36"/>
                </a:cubicBezTo>
                <a:cubicBezTo>
                  <a:pt x="74" y="36"/>
                  <a:pt x="74" y="36"/>
                  <a:pt x="74" y="36"/>
                </a:cubicBezTo>
                <a:cubicBezTo>
                  <a:pt x="73" y="36"/>
                  <a:pt x="73" y="35"/>
                  <a:pt x="73" y="34"/>
                </a:cubicBezTo>
                <a:cubicBezTo>
                  <a:pt x="73" y="25"/>
                  <a:pt x="73" y="25"/>
                  <a:pt x="73" y="25"/>
                </a:cubicBezTo>
                <a:cubicBezTo>
                  <a:pt x="73" y="24"/>
                  <a:pt x="73" y="24"/>
                  <a:pt x="74" y="24"/>
                </a:cubicBezTo>
                <a:cubicBezTo>
                  <a:pt x="83" y="24"/>
                  <a:pt x="83" y="24"/>
                  <a:pt x="83" y="24"/>
                </a:cubicBezTo>
                <a:cubicBezTo>
                  <a:pt x="84" y="24"/>
                  <a:pt x="85" y="24"/>
                  <a:pt x="85" y="25"/>
                </a:cubicBezTo>
                <a:close/>
                <a:moveTo>
                  <a:pt x="97" y="49"/>
                </a:moveTo>
                <a:cubicBezTo>
                  <a:pt x="97" y="59"/>
                  <a:pt x="97" y="59"/>
                  <a:pt x="97" y="59"/>
                </a:cubicBezTo>
                <a:cubicBezTo>
                  <a:pt x="97" y="60"/>
                  <a:pt x="97" y="60"/>
                  <a:pt x="96" y="60"/>
                </a:cubicBezTo>
                <a:cubicBezTo>
                  <a:pt x="86" y="60"/>
                  <a:pt x="86" y="60"/>
                  <a:pt x="86" y="60"/>
                </a:cubicBezTo>
                <a:cubicBezTo>
                  <a:pt x="85" y="60"/>
                  <a:pt x="85" y="60"/>
                  <a:pt x="85" y="59"/>
                </a:cubicBezTo>
                <a:cubicBezTo>
                  <a:pt x="85" y="49"/>
                  <a:pt x="85" y="49"/>
                  <a:pt x="85" y="49"/>
                </a:cubicBezTo>
                <a:cubicBezTo>
                  <a:pt x="85" y="48"/>
                  <a:pt x="85" y="48"/>
                  <a:pt x="86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97" y="48"/>
                  <a:pt x="97" y="48"/>
                  <a:pt x="97" y="49"/>
                </a:cubicBezTo>
                <a:close/>
                <a:moveTo>
                  <a:pt x="109" y="25"/>
                </a:moveTo>
                <a:cubicBezTo>
                  <a:pt x="109" y="34"/>
                  <a:pt x="109" y="34"/>
                  <a:pt x="109" y="34"/>
                </a:cubicBezTo>
                <a:cubicBezTo>
                  <a:pt x="109" y="35"/>
                  <a:pt x="109" y="36"/>
                  <a:pt x="108" y="36"/>
                </a:cubicBezTo>
                <a:cubicBezTo>
                  <a:pt x="99" y="36"/>
                  <a:pt x="99" y="36"/>
                  <a:pt x="99" y="36"/>
                </a:cubicBezTo>
                <a:cubicBezTo>
                  <a:pt x="98" y="36"/>
                  <a:pt x="97" y="35"/>
                  <a:pt x="97" y="34"/>
                </a:cubicBezTo>
                <a:cubicBezTo>
                  <a:pt x="97" y="25"/>
                  <a:pt x="97" y="25"/>
                  <a:pt x="97" y="25"/>
                </a:cubicBezTo>
                <a:cubicBezTo>
                  <a:pt x="97" y="24"/>
                  <a:pt x="98" y="24"/>
                  <a:pt x="99" y="24"/>
                </a:cubicBezTo>
                <a:cubicBezTo>
                  <a:pt x="108" y="24"/>
                  <a:pt x="108" y="24"/>
                  <a:pt x="108" y="24"/>
                </a:cubicBezTo>
                <a:cubicBezTo>
                  <a:pt x="109" y="24"/>
                  <a:pt x="109" y="24"/>
                  <a:pt x="109" y="25"/>
                </a:cubicBezTo>
                <a:close/>
                <a:moveTo>
                  <a:pt x="121" y="49"/>
                </a:moveTo>
                <a:cubicBezTo>
                  <a:pt x="121" y="59"/>
                  <a:pt x="121" y="59"/>
                  <a:pt x="121" y="59"/>
                </a:cubicBezTo>
                <a:cubicBezTo>
                  <a:pt x="121" y="60"/>
                  <a:pt x="121" y="60"/>
                  <a:pt x="120" y="60"/>
                </a:cubicBezTo>
                <a:cubicBezTo>
                  <a:pt x="111" y="60"/>
                  <a:pt x="111" y="60"/>
                  <a:pt x="111" y="60"/>
                </a:cubicBezTo>
                <a:cubicBezTo>
                  <a:pt x="110" y="60"/>
                  <a:pt x="109" y="60"/>
                  <a:pt x="109" y="59"/>
                </a:cubicBezTo>
                <a:cubicBezTo>
                  <a:pt x="109" y="49"/>
                  <a:pt x="109" y="49"/>
                  <a:pt x="109" y="49"/>
                </a:cubicBezTo>
                <a:cubicBezTo>
                  <a:pt x="109" y="48"/>
                  <a:pt x="110" y="48"/>
                  <a:pt x="111" y="48"/>
                </a:cubicBezTo>
                <a:cubicBezTo>
                  <a:pt x="120" y="48"/>
                  <a:pt x="120" y="48"/>
                  <a:pt x="120" y="48"/>
                </a:cubicBezTo>
                <a:cubicBezTo>
                  <a:pt x="121" y="48"/>
                  <a:pt x="121" y="48"/>
                  <a:pt x="121" y="49"/>
                </a:cubicBezTo>
                <a:close/>
                <a:moveTo>
                  <a:pt x="133" y="25"/>
                </a:moveTo>
                <a:cubicBezTo>
                  <a:pt x="133" y="34"/>
                  <a:pt x="133" y="34"/>
                  <a:pt x="133" y="34"/>
                </a:cubicBezTo>
                <a:cubicBezTo>
                  <a:pt x="133" y="35"/>
                  <a:pt x="133" y="36"/>
                  <a:pt x="132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2" y="36"/>
                  <a:pt x="121" y="35"/>
                  <a:pt x="121" y="34"/>
                </a:cubicBezTo>
                <a:cubicBezTo>
                  <a:pt x="121" y="25"/>
                  <a:pt x="121" y="25"/>
                  <a:pt x="121" y="25"/>
                </a:cubicBezTo>
                <a:cubicBezTo>
                  <a:pt x="121" y="24"/>
                  <a:pt x="122" y="24"/>
                  <a:pt x="123" y="24"/>
                </a:cubicBezTo>
                <a:cubicBezTo>
                  <a:pt x="132" y="24"/>
                  <a:pt x="132" y="24"/>
                  <a:pt x="132" y="24"/>
                </a:cubicBezTo>
                <a:cubicBezTo>
                  <a:pt x="133" y="24"/>
                  <a:pt x="133" y="24"/>
                  <a:pt x="133" y="25"/>
                </a:cubicBezTo>
                <a:close/>
                <a:moveTo>
                  <a:pt x="158" y="25"/>
                </a:moveTo>
                <a:cubicBezTo>
                  <a:pt x="158" y="59"/>
                  <a:pt x="158" y="59"/>
                  <a:pt x="158" y="59"/>
                </a:cubicBezTo>
                <a:cubicBezTo>
                  <a:pt x="158" y="60"/>
                  <a:pt x="157" y="60"/>
                  <a:pt x="156" y="60"/>
                </a:cubicBezTo>
                <a:cubicBezTo>
                  <a:pt x="135" y="60"/>
                  <a:pt x="135" y="60"/>
                  <a:pt x="135" y="60"/>
                </a:cubicBezTo>
                <a:cubicBezTo>
                  <a:pt x="134" y="60"/>
                  <a:pt x="133" y="60"/>
                  <a:pt x="133" y="59"/>
                </a:cubicBezTo>
                <a:cubicBezTo>
                  <a:pt x="133" y="49"/>
                  <a:pt x="133" y="49"/>
                  <a:pt x="133" y="49"/>
                </a:cubicBezTo>
                <a:cubicBezTo>
                  <a:pt x="133" y="48"/>
                  <a:pt x="134" y="48"/>
                  <a:pt x="135" y="48"/>
                </a:cubicBezTo>
                <a:cubicBezTo>
                  <a:pt x="145" y="48"/>
                  <a:pt x="145" y="48"/>
                  <a:pt x="145" y="48"/>
                </a:cubicBezTo>
                <a:cubicBezTo>
                  <a:pt x="145" y="25"/>
                  <a:pt x="145" y="25"/>
                  <a:pt x="145" y="25"/>
                </a:cubicBezTo>
                <a:cubicBezTo>
                  <a:pt x="145" y="24"/>
                  <a:pt x="146" y="24"/>
                  <a:pt x="147" y="24"/>
                </a:cubicBezTo>
                <a:cubicBezTo>
                  <a:pt x="156" y="24"/>
                  <a:pt x="156" y="24"/>
                  <a:pt x="156" y="24"/>
                </a:cubicBezTo>
                <a:cubicBezTo>
                  <a:pt x="157" y="24"/>
                  <a:pt x="158" y="24"/>
                  <a:pt x="158" y="25"/>
                </a:cubicBezTo>
                <a:close/>
                <a:moveTo>
                  <a:pt x="158" y="74"/>
                </a:moveTo>
                <a:cubicBezTo>
                  <a:pt x="158" y="83"/>
                  <a:pt x="158" y="83"/>
                  <a:pt x="158" y="83"/>
                </a:cubicBezTo>
                <a:cubicBezTo>
                  <a:pt x="158" y="84"/>
                  <a:pt x="157" y="84"/>
                  <a:pt x="156" y="84"/>
                </a:cubicBezTo>
                <a:cubicBezTo>
                  <a:pt x="147" y="84"/>
                  <a:pt x="147" y="84"/>
                  <a:pt x="147" y="84"/>
                </a:cubicBezTo>
                <a:cubicBezTo>
                  <a:pt x="146" y="84"/>
                  <a:pt x="145" y="84"/>
                  <a:pt x="145" y="83"/>
                </a:cubicBezTo>
                <a:cubicBezTo>
                  <a:pt x="145" y="74"/>
                  <a:pt x="145" y="74"/>
                  <a:pt x="145" y="74"/>
                </a:cubicBezTo>
                <a:cubicBezTo>
                  <a:pt x="145" y="73"/>
                  <a:pt x="146" y="72"/>
                  <a:pt x="147" y="72"/>
                </a:cubicBezTo>
                <a:cubicBezTo>
                  <a:pt x="156" y="72"/>
                  <a:pt x="156" y="72"/>
                  <a:pt x="156" y="72"/>
                </a:cubicBezTo>
                <a:cubicBezTo>
                  <a:pt x="157" y="72"/>
                  <a:pt x="158" y="73"/>
                  <a:pt x="158" y="7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7" name="Freeform 258"/>
          <p:cNvSpPr>
            <a:spLocks noEditPoints="1"/>
          </p:cNvSpPr>
          <p:nvPr/>
        </p:nvSpPr>
        <p:spPr bwMode="auto">
          <a:xfrm>
            <a:off x="4445524" y="3415058"/>
            <a:ext cx="168621" cy="151447"/>
          </a:xfrm>
          <a:custGeom>
            <a:avLst/>
            <a:gdLst>
              <a:gd name="T0" fmla="*/ 24 w 163"/>
              <a:gd name="T1" fmla="*/ 12 h 146"/>
              <a:gd name="T2" fmla="*/ 22 w 163"/>
              <a:gd name="T3" fmla="*/ 18 h 146"/>
              <a:gd name="T4" fmla="*/ 18 w 163"/>
              <a:gd name="T5" fmla="*/ 23 h 146"/>
              <a:gd name="T6" fmla="*/ 18 w 163"/>
              <a:gd name="T7" fmla="*/ 143 h 146"/>
              <a:gd name="T8" fmla="*/ 17 w 163"/>
              <a:gd name="T9" fmla="*/ 145 h 146"/>
              <a:gd name="T10" fmla="*/ 15 w 163"/>
              <a:gd name="T11" fmla="*/ 146 h 146"/>
              <a:gd name="T12" fmla="*/ 9 w 163"/>
              <a:gd name="T13" fmla="*/ 146 h 146"/>
              <a:gd name="T14" fmla="*/ 7 w 163"/>
              <a:gd name="T15" fmla="*/ 145 h 146"/>
              <a:gd name="T16" fmla="*/ 6 w 163"/>
              <a:gd name="T17" fmla="*/ 143 h 146"/>
              <a:gd name="T18" fmla="*/ 6 w 163"/>
              <a:gd name="T19" fmla="*/ 23 h 146"/>
              <a:gd name="T20" fmla="*/ 1 w 163"/>
              <a:gd name="T21" fmla="*/ 18 h 146"/>
              <a:gd name="T22" fmla="*/ 0 w 163"/>
              <a:gd name="T23" fmla="*/ 12 h 146"/>
              <a:gd name="T24" fmla="*/ 3 w 163"/>
              <a:gd name="T25" fmla="*/ 4 h 146"/>
              <a:gd name="T26" fmla="*/ 12 w 163"/>
              <a:gd name="T27" fmla="*/ 0 h 146"/>
              <a:gd name="T28" fmla="*/ 20 w 163"/>
              <a:gd name="T29" fmla="*/ 4 h 146"/>
              <a:gd name="T30" fmla="*/ 24 w 163"/>
              <a:gd name="T31" fmla="*/ 12 h 146"/>
              <a:gd name="T32" fmla="*/ 163 w 163"/>
              <a:gd name="T33" fmla="*/ 18 h 146"/>
              <a:gd name="T34" fmla="*/ 163 w 163"/>
              <a:gd name="T35" fmla="*/ 91 h 146"/>
              <a:gd name="T36" fmla="*/ 160 w 163"/>
              <a:gd name="T37" fmla="*/ 96 h 146"/>
              <a:gd name="T38" fmla="*/ 158 w 163"/>
              <a:gd name="T39" fmla="*/ 97 h 146"/>
              <a:gd name="T40" fmla="*/ 123 w 163"/>
              <a:gd name="T41" fmla="*/ 108 h 146"/>
              <a:gd name="T42" fmla="*/ 108 w 163"/>
              <a:gd name="T43" fmla="*/ 105 h 146"/>
              <a:gd name="T44" fmla="*/ 106 w 163"/>
              <a:gd name="T45" fmla="*/ 103 h 146"/>
              <a:gd name="T46" fmla="*/ 96 w 163"/>
              <a:gd name="T47" fmla="*/ 99 h 146"/>
              <a:gd name="T48" fmla="*/ 88 w 163"/>
              <a:gd name="T49" fmla="*/ 96 h 146"/>
              <a:gd name="T50" fmla="*/ 77 w 163"/>
              <a:gd name="T51" fmla="*/ 95 h 146"/>
              <a:gd name="T52" fmla="*/ 55 w 163"/>
              <a:gd name="T53" fmla="*/ 99 h 146"/>
              <a:gd name="T54" fmla="*/ 33 w 163"/>
              <a:gd name="T55" fmla="*/ 108 h 146"/>
              <a:gd name="T56" fmla="*/ 30 w 163"/>
              <a:gd name="T57" fmla="*/ 109 h 146"/>
              <a:gd name="T58" fmla="*/ 27 w 163"/>
              <a:gd name="T59" fmla="*/ 108 h 146"/>
              <a:gd name="T60" fmla="*/ 24 w 163"/>
              <a:gd name="T61" fmla="*/ 103 h 146"/>
              <a:gd name="T62" fmla="*/ 24 w 163"/>
              <a:gd name="T63" fmla="*/ 33 h 146"/>
              <a:gd name="T64" fmla="*/ 27 w 163"/>
              <a:gd name="T65" fmla="*/ 28 h 146"/>
              <a:gd name="T66" fmla="*/ 34 w 163"/>
              <a:gd name="T67" fmla="*/ 24 h 146"/>
              <a:gd name="T68" fmla="*/ 45 w 163"/>
              <a:gd name="T69" fmla="*/ 19 h 146"/>
              <a:gd name="T70" fmla="*/ 60 w 163"/>
              <a:gd name="T71" fmla="*/ 14 h 146"/>
              <a:gd name="T72" fmla="*/ 74 w 163"/>
              <a:gd name="T73" fmla="*/ 12 h 146"/>
              <a:gd name="T74" fmla="*/ 94 w 163"/>
              <a:gd name="T75" fmla="*/ 15 h 146"/>
              <a:gd name="T76" fmla="*/ 114 w 163"/>
              <a:gd name="T77" fmla="*/ 23 h 146"/>
              <a:gd name="T78" fmla="*/ 122 w 163"/>
              <a:gd name="T79" fmla="*/ 25 h 146"/>
              <a:gd name="T80" fmla="*/ 151 w 163"/>
              <a:gd name="T81" fmla="*/ 15 h 146"/>
              <a:gd name="T82" fmla="*/ 154 w 163"/>
              <a:gd name="T83" fmla="*/ 13 h 146"/>
              <a:gd name="T84" fmla="*/ 160 w 163"/>
              <a:gd name="T85" fmla="*/ 13 h 146"/>
              <a:gd name="T86" fmla="*/ 163 w 163"/>
              <a:gd name="T87" fmla="*/ 18 h 146"/>
              <a:gd name="T88" fmla="*/ 151 w 163"/>
              <a:gd name="T89" fmla="*/ 87 h 146"/>
              <a:gd name="T90" fmla="*/ 151 w 163"/>
              <a:gd name="T91" fmla="*/ 29 h 146"/>
              <a:gd name="T92" fmla="*/ 122 w 163"/>
              <a:gd name="T93" fmla="*/ 37 h 146"/>
              <a:gd name="T94" fmla="*/ 108 w 163"/>
              <a:gd name="T95" fmla="*/ 34 h 146"/>
              <a:gd name="T96" fmla="*/ 91 w 163"/>
              <a:gd name="T97" fmla="*/ 27 h 146"/>
              <a:gd name="T98" fmla="*/ 74 w 163"/>
              <a:gd name="T99" fmla="*/ 25 h 146"/>
              <a:gd name="T100" fmla="*/ 36 w 163"/>
              <a:gd name="T101" fmla="*/ 37 h 146"/>
              <a:gd name="T102" fmla="*/ 36 w 163"/>
              <a:gd name="T103" fmla="*/ 93 h 146"/>
              <a:gd name="T104" fmla="*/ 77 w 163"/>
              <a:gd name="T105" fmla="*/ 82 h 146"/>
              <a:gd name="T106" fmla="*/ 87 w 163"/>
              <a:gd name="T107" fmla="*/ 83 h 146"/>
              <a:gd name="T108" fmla="*/ 96 w 163"/>
              <a:gd name="T109" fmla="*/ 86 h 146"/>
              <a:gd name="T110" fmla="*/ 103 w 163"/>
              <a:gd name="T111" fmla="*/ 89 h 146"/>
              <a:gd name="T112" fmla="*/ 111 w 163"/>
              <a:gd name="T113" fmla="*/ 92 h 146"/>
              <a:gd name="T114" fmla="*/ 114 w 163"/>
              <a:gd name="T115" fmla="*/ 94 h 146"/>
              <a:gd name="T116" fmla="*/ 123 w 163"/>
              <a:gd name="T117" fmla="*/ 96 h 146"/>
              <a:gd name="T118" fmla="*/ 151 w 163"/>
              <a:gd name="T119" fmla="*/ 8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63" h="146">
                <a:moveTo>
                  <a:pt x="24" y="12"/>
                </a:moveTo>
                <a:cubicBezTo>
                  <a:pt x="24" y="15"/>
                  <a:pt x="23" y="17"/>
                  <a:pt x="22" y="18"/>
                </a:cubicBezTo>
                <a:cubicBezTo>
                  <a:pt x="21" y="20"/>
                  <a:pt x="20" y="22"/>
                  <a:pt x="18" y="23"/>
                </a:cubicBezTo>
                <a:cubicBezTo>
                  <a:pt x="18" y="143"/>
                  <a:pt x="18" y="143"/>
                  <a:pt x="18" y="143"/>
                </a:cubicBezTo>
                <a:cubicBezTo>
                  <a:pt x="18" y="143"/>
                  <a:pt x="18" y="144"/>
                  <a:pt x="17" y="145"/>
                </a:cubicBezTo>
                <a:cubicBezTo>
                  <a:pt x="16" y="145"/>
                  <a:pt x="16" y="146"/>
                  <a:pt x="15" y="146"/>
                </a:cubicBezTo>
                <a:cubicBezTo>
                  <a:pt x="9" y="146"/>
                  <a:pt x="9" y="146"/>
                  <a:pt x="9" y="146"/>
                </a:cubicBezTo>
                <a:cubicBezTo>
                  <a:pt x="8" y="146"/>
                  <a:pt x="7" y="145"/>
                  <a:pt x="7" y="145"/>
                </a:cubicBezTo>
                <a:cubicBezTo>
                  <a:pt x="6" y="144"/>
                  <a:pt x="6" y="143"/>
                  <a:pt x="6" y="143"/>
                </a:cubicBezTo>
                <a:cubicBezTo>
                  <a:pt x="6" y="23"/>
                  <a:pt x="6" y="23"/>
                  <a:pt x="6" y="23"/>
                </a:cubicBezTo>
                <a:cubicBezTo>
                  <a:pt x="4" y="22"/>
                  <a:pt x="3" y="20"/>
                  <a:pt x="1" y="18"/>
                </a:cubicBezTo>
                <a:cubicBezTo>
                  <a:pt x="0" y="17"/>
                  <a:pt x="0" y="15"/>
                  <a:pt x="0" y="12"/>
                </a:cubicBezTo>
                <a:cubicBezTo>
                  <a:pt x="0" y="9"/>
                  <a:pt x="1" y="6"/>
                  <a:pt x="3" y="4"/>
                </a:cubicBezTo>
                <a:cubicBezTo>
                  <a:pt x="6" y="1"/>
                  <a:pt x="9" y="0"/>
                  <a:pt x="12" y="0"/>
                </a:cubicBezTo>
                <a:cubicBezTo>
                  <a:pt x="15" y="0"/>
                  <a:pt x="18" y="1"/>
                  <a:pt x="20" y="4"/>
                </a:cubicBezTo>
                <a:cubicBezTo>
                  <a:pt x="23" y="6"/>
                  <a:pt x="24" y="9"/>
                  <a:pt x="24" y="12"/>
                </a:cubicBezTo>
                <a:close/>
                <a:moveTo>
                  <a:pt x="163" y="18"/>
                </a:moveTo>
                <a:cubicBezTo>
                  <a:pt x="163" y="91"/>
                  <a:pt x="163" y="91"/>
                  <a:pt x="163" y="91"/>
                </a:cubicBezTo>
                <a:cubicBezTo>
                  <a:pt x="163" y="93"/>
                  <a:pt x="162" y="95"/>
                  <a:pt x="160" y="96"/>
                </a:cubicBezTo>
                <a:cubicBezTo>
                  <a:pt x="159" y="96"/>
                  <a:pt x="159" y="97"/>
                  <a:pt x="158" y="97"/>
                </a:cubicBezTo>
                <a:cubicBezTo>
                  <a:pt x="144" y="104"/>
                  <a:pt x="133" y="108"/>
                  <a:pt x="123" y="108"/>
                </a:cubicBezTo>
                <a:cubicBezTo>
                  <a:pt x="118" y="108"/>
                  <a:pt x="113" y="107"/>
                  <a:pt x="108" y="105"/>
                </a:cubicBezTo>
                <a:cubicBezTo>
                  <a:pt x="106" y="103"/>
                  <a:pt x="106" y="103"/>
                  <a:pt x="106" y="103"/>
                </a:cubicBezTo>
                <a:cubicBezTo>
                  <a:pt x="102" y="101"/>
                  <a:pt x="99" y="100"/>
                  <a:pt x="96" y="99"/>
                </a:cubicBezTo>
                <a:cubicBezTo>
                  <a:pt x="94" y="98"/>
                  <a:pt x="91" y="97"/>
                  <a:pt x="88" y="96"/>
                </a:cubicBezTo>
                <a:cubicBezTo>
                  <a:pt x="84" y="95"/>
                  <a:pt x="81" y="95"/>
                  <a:pt x="77" y="95"/>
                </a:cubicBezTo>
                <a:cubicBezTo>
                  <a:pt x="71" y="95"/>
                  <a:pt x="63" y="96"/>
                  <a:pt x="55" y="99"/>
                </a:cubicBezTo>
                <a:cubicBezTo>
                  <a:pt x="46" y="102"/>
                  <a:pt x="39" y="105"/>
                  <a:pt x="33" y="108"/>
                </a:cubicBezTo>
                <a:cubicBezTo>
                  <a:pt x="32" y="109"/>
                  <a:pt x="31" y="109"/>
                  <a:pt x="30" y="109"/>
                </a:cubicBezTo>
                <a:cubicBezTo>
                  <a:pt x="29" y="109"/>
                  <a:pt x="28" y="109"/>
                  <a:pt x="27" y="108"/>
                </a:cubicBezTo>
                <a:cubicBezTo>
                  <a:pt x="25" y="107"/>
                  <a:pt x="24" y="106"/>
                  <a:pt x="24" y="103"/>
                </a:cubicBezTo>
                <a:cubicBezTo>
                  <a:pt x="24" y="33"/>
                  <a:pt x="24" y="33"/>
                  <a:pt x="24" y="33"/>
                </a:cubicBezTo>
                <a:cubicBezTo>
                  <a:pt x="24" y="31"/>
                  <a:pt x="25" y="29"/>
                  <a:pt x="27" y="28"/>
                </a:cubicBezTo>
                <a:cubicBezTo>
                  <a:pt x="29" y="27"/>
                  <a:pt x="32" y="25"/>
                  <a:pt x="34" y="24"/>
                </a:cubicBezTo>
                <a:cubicBezTo>
                  <a:pt x="37" y="22"/>
                  <a:pt x="41" y="21"/>
                  <a:pt x="45" y="19"/>
                </a:cubicBezTo>
                <a:cubicBezTo>
                  <a:pt x="50" y="17"/>
                  <a:pt x="54" y="15"/>
                  <a:pt x="60" y="14"/>
                </a:cubicBezTo>
                <a:cubicBezTo>
                  <a:pt x="65" y="13"/>
                  <a:pt x="70" y="12"/>
                  <a:pt x="74" y="12"/>
                </a:cubicBezTo>
                <a:cubicBezTo>
                  <a:pt x="81" y="12"/>
                  <a:pt x="88" y="13"/>
                  <a:pt x="94" y="15"/>
                </a:cubicBezTo>
                <a:cubicBezTo>
                  <a:pt x="100" y="17"/>
                  <a:pt x="107" y="20"/>
                  <a:pt x="114" y="23"/>
                </a:cubicBezTo>
                <a:cubicBezTo>
                  <a:pt x="116" y="25"/>
                  <a:pt x="119" y="25"/>
                  <a:pt x="122" y="25"/>
                </a:cubicBezTo>
                <a:cubicBezTo>
                  <a:pt x="130" y="25"/>
                  <a:pt x="140" y="22"/>
                  <a:pt x="151" y="15"/>
                </a:cubicBezTo>
                <a:cubicBezTo>
                  <a:pt x="153" y="14"/>
                  <a:pt x="154" y="13"/>
                  <a:pt x="154" y="13"/>
                </a:cubicBezTo>
                <a:cubicBezTo>
                  <a:pt x="156" y="12"/>
                  <a:pt x="158" y="12"/>
                  <a:pt x="160" y="13"/>
                </a:cubicBezTo>
                <a:cubicBezTo>
                  <a:pt x="162" y="15"/>
                  <a:pt x="163" y="16"/>
                  <a:pt x="163" y="18"/>
                </a:cubicBezTo>
                <a:close/>
                <a:moveTo>
                  <a:pt x="151" y="87"/>
                </a:moveTo>
                <a:cubicBezTo>
                  <a:pt x="151" y="29"/>
                  <a:pt x="151" y="29"/>
                  <a:pt x="151" y="29"/>
                </a:cubicBezTo>
                <a:cubicBezTo>
                  <a:pt x="140" y="35"/>
                  <a:pt x="131" y="37"/>
                  <a:pt x="122" y="37"/>
                </a:cubicBezTo>
                <a:cubicBezTo>
                  <a:pt x="117" y="37"/>
                  <a:pt x="112" y="36"/>
                  <a:pt x="108" y="34"/>
                </a:cubicBezTo>
                <a:cubicBezTo>
                  <a:pt x="102" y="31"/>
                  <a:pt x="96" y="29"/>
                  <a:pt x="91" y="27"/>
                </a:cubicBezTo>
                <a:cubicBezTo>
                  <a:pt x="86" y="25"/>
                  <a:pt x="80" y="25"/>
                  <a:pt x="74" y="25"/>
                </a:cubicBezTo>
                <a:cubicBezTo>
                  <a:pt x="63" y="25"/>
                  <a:pt x="51" y="29"/>
                  <a:pt x="36" y="37"/>
                </a:cubicBezTo>
                <a:cubicBezTo>
                  <a:pt x="36" y="93"/>
                  <a:pt x="36" y="93"/>
                  <a:pt x="36" y="93"/>
                </a:cubicBezTo>
                <a:cubicBezTo>
                  <a:pt x="52" y="86"/>
                  <a:pt x="65" y="82"/>
                  <a:pt x="77" y="82"/>
                </a:cubicBezTo>
                <a:cubicBezTo>
                  <a:pt x="80" y="82"/>
                  <a:pt x="84" y="83"/>
                  <a:pt x="87" y="83"/>
                </a:cubicBezTo>
                <a:cubicBezTo>
                  <a:pt x="90" y="84"/>
                  <a:pt x="93" y="84"/>
                  <a:pt x="96" y="86"/>
                </a:cubicBezTo>
                <a:cubicBezTo>
                  <a:pt x="99" y="87"/>
                  <a:pt x="102" y="88"/>
                  <a:pt x="103" y="89"/>
                </a:cubicBezTo>
                <a:cubicBezTo>
                  <a:pt x="105" y="89"/>
                  <a:pt x="108" y="91"/>
                  <a:pt x="111" y="92"/>
                </a:cubicBezTo>
                <a:cubicBezTo>
                  <a:pt x="114" y="94"/>
                  <a:pt x="114" y="94"/>
                  <a:pt x="114" y="94"/>
                </a:cubicBezTo>
                <a:cubicBezTo>
                  <a:pt x="117" y="95"/>
                  <a:pt x="120" y="96"/>
                  <a:pt x="123" y="96"/>
                </a:cubicBezTo>
                <a:cubicBezTo>
                  <a:pt x="131" y="96"/>
                  <a:pt x="140" y="93"/>
                  <a:pt x="151" y="8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8" name="Freeform 259"/>
          <p:cNvSpPr>
            <a:spLocks noEditPoints="1"/>
          </p:cNvSpPr>
          <p:nvPr/>
        </p:nvSpPr>
        <p:spPr bwMode="auto">
          <a:xfrm>
            <a:off x="4667230" y="3415058"/>
            <a:ext cx="168621" cy="151447"/>
          </a:xfrm>
          <a:custGeom>
            <a:avLst/>
            <a:gdLst>
              <a:gd name="T0" fmla="*/ 23 w 164"/>
              <a:gd name="T1" fmla="*/ 18 h 146"/>
              <a:gd name="T2" fmla="*/ 18 w 164"/>
              <a:gd name="T3" fmla="*/ 143 h 146"/>
              <a:gd name="T4" fmla="*/ 15 w 164"/>
              <a:gd name="T5" fmla="*/ 146 h 146"/>
              <a:gd name="T6" fmla="*/ 7 w 164"/>
              <a:gd name="T7" fmla="*/ 145 h 146"/>
              <a:gd name="T8" fmla="*/ 6 w 164"/>
              <a:gd name="T9" fmla="*/ 23 h 146"/>
              <a:gd name="T10" fmla="*/ 0 w 164"/>
              <a:gd name="T11" fmla="*/ 12 h 146"/>
              <a:gd name="T12" fmla="*/ 12 w 164"/>
              <a:gd name="T13" fmla="*/ 0 h 146"/>
              <a:gd name="T14" fmla="*/ 24 w 164"/>
              <a:gd name="T15" fmla="*/ 12 h 146"/>
              <a:gd name="T16" fmla="*/ 164 w 164"/>
              <a:gd name="T17" fmla="*/ 91 h 146"/>
              <a:gd name="T18" fmla="*/ 159 w 164"/>
              <a:gd name="T19" fmla="*/ 97 h 146"/>
              <a:gd name="T20" fmla="*/ 109 w 164"/>
              <a:gd name="T21" fmla="*/ 105 h 146"/>
              <a:gd name="T22" fmla="*/ 97 w 164"/>
              <a:gd name="T23" fmla="*/ 99 h 146"/>
              <a:gd name="T24" fmla="*/ 77 w 164"/>
              <a:gd name="T25" fmla="*/ 95 h 146"/>
              <a:gd name="T26" fmla="*/ 34 w 164"/>
              <a:gd name="T27" fmla="*/ 108 h 146"/>
              <a:gd name="T28" fmla="*/ 27 w 164"/>
              <a:gd name="T29" fmla="*/ 108 h 146"/>
              <a:gd name="T30" fmla="*/ 24 w 164"/>
              <a:gd name="T31" fmla="*/ 33 h 146"/>
              <a:gd name="T32" fmla="*/ 35 w 164"/>
              <a:gd name="T33" fmla="*/ 24 h 146"/>
              <a:gd name="T34" fmla="*/ 60 w 164"/>
              <a:gd name="T35" fmla="*/ 14 h 146"/>
              <a:gd name="T36" fmla="*/ 94 w 164"/>
              <a:gd name="T37" fmla="*/ 15 h 146"/>
              <a:gd name="T38" fmla="*/ 123 w 164"/>
              <a:gd name="T39" fmla="*/ 25 h 146"/>
              <a:gd name="T40" fmla="*/ 155 w 164"/>
              <a:gd name="T41" fmla="*/ 13 h 146"/>
              <a:gd name="T42" fmla="*/ 164 w 164"/>
              <a:gd name="T43" fmla="*/ 18 h 146"/>
              <a:gd name="T44" fmla="*/ 73 w 164"/>
              <a:gd name="T45" fmla="*/ 25 h 146"/>
              <a:gd name="T46" fmla="*/ 36 w 164"/>
              <a:gd name="T47" fmla="*/ 54 h 146"/>
              <a:gd name="T48" fmla="*/ 73 w 164"/>
              <a:gd name="T49" fmla="*/ 83 h 146"/>
              <a:gd name="T50" fmla="*/ 36 w 164"/>
              <a:gd name="T51" fmla="*/ 76 h 146"/>
              <a:gd name="T52" fmla="*/ 73 w 164"/>
              <a:gd name="T53" fmla="*/ 83 h 146"/>
              <a:gd name="T54" fmla="*/ 151 w 164"/>
              <a:gd name="T55" fmla="*/ 70 h 146"/>
              <a:gd name="T56" fmla="*/ 115 w 164"/>
              <a:gd name="T57" fmla="*/ 55 h 146"/>
              <a:gd name="T58" fmla="*/ 108 w 164"/>
              <a:gd name="T59" fmla="*/ 52 h 146"/>
              <a:gd name="T60" fmla="*/ 102 w 164"/>
              <a:gd name="T61" fmla="*/ 49 h 146"/>
              <a:gd name="T62" fmla="*/ 96 w 164"/>
              <a:gd name="T63" fmla="*/ 46 h 146"/>
              <a:gd name="T64" fmla="*/ 89 w 164"/>
              <a:gd name="T65" fmla="*/ 44 h 146"/>
              <a:gd name="T66" fmla="*/ 82 w 164"/>
              <a:gd name="T67" fmla="*/ 43 h 146"/>
              <a:gd name="T68" fmla="*/ 73 w 164"/>
              <a:gd name="T69" fmla="*/ 43 h 146"/>
              <a:gd name="T70" fmla="*/ 75 w 164"/>
              <a:gd name="T71" fmla="*/ 64 h 146"/>
              <a:gd name="T72" fmla="*/ 111 w 164"/>
              <a:gd name="T73" fmla="*/ 75 h 146"/>
              <a:gd name="T74" fmla="*/ 115 w 164"/>
              <a:gd name="T75" fmla="*/ 94 h 146"/>
              <a:gd name="T76" fmla="*/ 151 w 164"/>
              <a:gd name="T77" fmla="*/ 87 h 146"/>
              <a:gd name="T78" fmla="*/ 151 w 164"/>
              <a:gd name="T79" fmla="*/ 29 h 146"/>
              <a:gd name="T80" fmla="*/ 115 w 164"/>
              <a:gd name="T81" fmla="*/ 37 h 146"/>
              <a:gd name="T82" fmla="*/ 151 w 164"/>
              <a:gd name="T83" fmla="*/ 4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4" h="146">
                <a:moveTo>
                  <a:pt x="24" y="12"/>
                </a:moveTo>
                <a:cubicBezTo>
                  <a:pt x="24" y="15"/>
                  <a:pt x="24" y="17"/>
                  <a:pt x="23" y="18"/>
                </a:cubicBezTo>
                <a:cubicBezTo>
                  <a:pt x="22" y="20"/>
                  <a:pt x="20" y="22"/>
                  <a:pt x="18" y="23"/>
                </a:cubicBezTo>
                <a:cubicBezTo>
                  <a:pt x="18" y="143"/>
                  <a:pt x="18" y="143"/>
                  <a:pt x="18" y="143"/>
                </a:cubicBezTo>
                <a:cubicBezTo>
                  <a:pt x="18" y="143"/>
                  <a:pt x="18" y="144"/>
                  <a:pt x="17" y="145"/>
                </a:cubicBezTo>
                <a:cubicBezTo>
                  <a:pt x="17" y="145"/>
                  <a:pt x="16" y="146"/>
                  <a:pt x="15" y="146"/>
                </a:cubicBezTo>
                <a:cubicBezTo>
                  <a:pt x="9" y="146"/>
                  <a:pt x="9" y="146"/>
                  <a:pt x="9" y="146"/>
                </a:cubicBezTo>
                <a:cubicBezTo>
                  <a:pt x="8" y="146"/>
                  <a:pt x="8" y="145"/>
                  <a:pt x="7" y="145"/>
                </a:cubicBezTo>
                <a:cubicBezTo>
                  <a:pt x="6" y="144"/>
                  <a:pt x="6" y="143"/>
                  <a:pt x="6" y="143"/>
                </a:cubicBezTo>
                <a:cubicBezTo>
                  <a:pt x="6" y="23"/>
                  <a:pt x="6" y="23"/>
                  <a:pt x="6" y="23"/>
                </a:cubicBezTo>
                <a:cubicBezTo>
                  <a:pt x="4" y="22"/>
                  <a:pt x="3" y="20"/>
                  <a:pt x="2" y="18"/>
                </a:cubicBezTo>
                <a:cubicBezTo>
                  <a:pt x="1" y="17"/>
                  <a:pt x="0" y="15"/>
                  <a:pt x="0" y="12"/>
                </a:cubicBezTo>
                <a:cubicBezTo>
                  <a:pt x="0" y="9"/>
                  <a:pt x="1" y="6"/>
                  <a:pt x="4" y="4"/>
                </a:cubicBezTo>
                <a:cubicBezTo>
                  <a:pt x="6" y="1"/>
                  <a:pt x="9" y="0"/>
                  <a:pt x="12" y="0"/>
                </a:cubicBezTo>
                <a:cubicBezTo>
                  <a:pt x="16" y="0"/>
                  <a:pt x="18" y="1"/>
                  <a:pt x="21" y="4"/>
                </a:cubicBezTo>
                <a:cubicBezTo>
                  <a:pt x="23" y="6"/>
                  <a:pt x="24" y="9"/>
                  <a:pt x="24" y="12"/>
                </a:cubicBezTo>
                <a:close/>
                <a:moveTo>
                  <a:pt x="164" y="18"/>
                </a:moveTo>
                <a:cubicBezTo>
                  <a:pt x="164" y="91"/>
                  <a:pt x="164" y="91"/>
                  <a:pt x="164" y="91"/>
                </a:cubicBezTo>
                <a:cubicBezTo>
                  <a:pt x="164" y="93"/>
                  <a:pt x="162" y="95"/>
                  <a:pt x="160" y="96"/>
                </a:cubicBezTo>
                <a:cubicBezTo>
                  <a:pt x="160" y="96"/>
                  <a:pt x="159" y="97"/>
                  <a:pt x="159" y="97"/>
                </a:cubicBezTo>
                <a:cubicBezTo>
                  <a:pt x="145" y="104"/>
                  <a:pt x="133" y="108"/>
                  <a:pt x="124" y="108"/>
                </a:cubicBezTo>
                <a:cubicBezTo>
                  <a:pt x="118" y="108"/>
                  <a:pt x="113" y="107"/>
                  <a:pt x="109" y="105"/>
                </a:cubicBezTo>
                <a:cubicBezTo>
                  <a:pt x="106" y="103"/>
                  <a:pt x="106" y="103"/>
                  <a:pt x="106" y="103"/>
                </a:cubicBezTo>
                <a:cubicBezTo>
                  <a:pt x="102" y="101"/>
                  <a:pt x="99" y="100"/>
                  <a:pt x="97" y="99"/>
                </a:cubicBezTo>
                <a:cubicBezTo>
                  <a:pt x="95" y="98"/>
                  <a:pt x="92" y="97"/>
                  <a:pt x="88" y="96"/>
                </a:cubicBezTo>
                <a:cubicBezTo>
                  <a:pt x="85" y="95"/>
                  <a:pt x="81" y="95"/>
                  <a:pt x="77" y="95"/>
                </a:cubicBezTo>
                <a:cubicBezTo>
                  <a:pt x="71" y="95"/>
                  <a:pt x="64" y="96"/>
                  <a:pt x="55" y="99"/>
                </a:cubicBezTo>
                <a:cubicBezTo>
                  <a:pt x="47" y="102"/>
                  <a:pt x="40" y="105"/>
                  <a:pt x="34" y="108"/>
                </a:cubicBezTo>
                <a:cubicBezTo>
                  <a:pt x="33" y="109"/>
                  <a:pt x="32" y="109"/>
                  <a:pt x="30" y="109"/>
                </a:cubicBezTo>
                <a:cubicBezTo>
                  <a:pt x="29" y="109"/>
                  <a:pt x="28" y="109"/>
                  <a:pt x="27" y="108"/>
                </a:cubicBezTo>
                <a:cubicBezTo>
                  <a:pt x="25" y="107"/>
                  <a:pt x="24" y="106"/>
                  <a:pt x="24" y="103"/>
                </a:cubicBezTo>
                <a:cubicBezTo>
                  <a:pt x="24" y="33"/>
                  <a:pt x="24" y="33"/>
                  <a:pt x="24" y="33"/>
                </a:cubicBezTo>
                <a:cubicBezTo>
                  <a:pt x="24" y="31"/>
                  <a:pt x="25" y="29"/>
                  <a:pt x="27" y="28"/>
                </a:cubicBezTo>
                <a:cubicBezTo>
                  <a:pt x="29" y="27"/>
                  <a:pt x="32" y="25"/>
                  <a:pt x="35" y="24"/>
                </a:cubicBezTo>
                <a:cubicBezTo>
                  <a:pt x="37" y="22"/>
                  <a:pt x="41" y="21"/>
                  <a:pt x="45" y="19"/>
                </a:cubicBezTo>
                <a:cubicBezTo>
                  <a:pt x="50" y="17"/>
                  <a:pt x="55" y="15"/>
                  <a:pt x="60" y="14"/>
                </a:cubicBezTo>
                <a:cubicBezTo>
                  <a:pt x="65" y="13"/>
                  <a:pt x="70" y="12"/>
                  <a:pt x="75" y="12"/>
                </a:cubicBezTo>
                <a:cubicBezTo>
                  <a:pt x="82" y="12"/>
                  <a:pt x="88" y="13"/>
                  <a:pt x="94" y="15"/>
                </a:cubicBezTo>
                <a:cubicBezTo>
                  <a:pt x="100" y="17"/>
                  <a:pt x="107" y="20"/>
                  <a:pt x="114" y="23"/>
                </a:cubicBezTo>
                <a:cubicBezTo>
                  <a:pt x="116" y="25"/>
                  <a:pt x="119" y="25"/>
                  <a:pt x="123" y="25"/>
                </a:cubicBezTo>
                <a:cubicBezTo>
                  <a:pt x="130" y="25"/>
                  <a:pt x="140" y="22"/>
                  <a:pt x="152" y="15"/>
                </a:cubicBezTo>
                <a:cubicBezTo>
                  <a:pt x="153" y="14"/>
                  <a:pt x="154" y="13"/>
                  <a:pt x="155" y="13"/>
                </a:cubicBezTo>
                <a:cubicBezTo>
                  <a:pt x="157" y="12"/>
                  <a:pt x="159" y="12"/>
                  <a:pt x="161" y="13"/>
                </a:cubicBezTo>
                <a:cubicBezTo>
                  <a:pt x="163" y="15"/>
                  <a:pt x="164" y="16"/>
                  <a:pt x="164" y="18"/>
                </a:cubicBezTo>
                <a:close/>
                <a:moveTo>
                  <a:pt x="73" y="43"/>
                </a:moveTo>
                <a:cubicBezTo>
                  <a:pt x="73" y="25"/>
                  <a:pt x="73" y="25"/>
                  <a:pt x="73" y="25"/>
                </a:cubicBezTo>
                <a:cubicBezTo>
                  <a:pt x="62" y="25"/>
                  <a:pt x="50" y="29"/>
                  <a:pt x="36" y="37"/>
                </a:cubicBezTo>
                <a:cubicBezTo>
                  <a:pt x="36" y="54"/>
                  <a:pt x="36" y="54"/>
                  <a:pt x="36" y="54"/>
                </a:cubicBezTo>
                <a:cubicBezTo>
                  <a:pt x="50" y="47"/>
                  <a:pt x="62" y="44"/>
                  <a:pt x="73" y="43"/>
                </a:cubicBezTo>
                <a:close/>
                <a:moveTo>
                  <a:pt x="73" y="83"/>
                </a:moveTo>
                <a:cubicBezTo>
                  <a:pt x="73" y="65"/>
                  <a:pt x="73" y="65"/>
                  <a:pt x="73" y="65"/>
                </a:cubicBezTo>
                <a:cubicBezTo>
                  <a:pt x="61" y="66"/>
                  <a:pt x="49" y="69"/>
                  <a:pt x="36" y="76"/>
                </a:cubicBezTo>
                <a:cubicBezTo>
                  <a:pt x="36" y="93"/>
                  <a:pt x="36" y="93"/>
                  <a:pt x="36" y="93"/>
                </a:cubicBezTo>
                <a:cubicBezTo>
                  <a:pt x="49" y="87"/>
                  <a:pt x="61" y="84"/>
                  <a:pt x="73" y="83"/>
                </a:cubicBezTo>
                <a:close/>
                <a:moveTo>
                  <a:pt x="151" y="87"/>
                </a:moveTo>
                <a:cubicBezTo>
                  <a:pt x="151" y="70"/>
                  <a:pt x="151" y="70"/>
                  <a:pt x="151" y="70"/>
                </a:cubicBezTo>
                <a:cubicBezTo>
                  <a:pt x="137" y="77"/>
                  <a:pt x="125" y="79"/>
                  <a:pt x="115" y="76"/>
                </a:cubicBezTo>
                <a:cubicBezTo>
                  <a:pt x="115" y="55"/>
                  <a:pt x="115" y="55"/>
                  <a:pt x="115" y="55"/>
                </a:cubicBezTo>
                <a:cubicBezTo>
                  <a:pt x="114" y="55"/>
                  <a:pt x="113" y="54"/>
                  <a:pt x="111" y="54"/>
                </a:cubicBezTo>
                <a:cubicBezTo>
                  <a:pt x="111" y="54"/>
                  <a:pt x="110" y="53"/>
                  <a:pt x="108" y="52"/>
                </a:cubicBezTo>
                <a:cubicBezTo>
                  <a:pt x="107" y="51"/>
                  <a:pt x="105" y="51"/>
                  <a:pt x="105" y="51"/>
                </a:cubicBezTo>
                <a:cubicBezTo>
                  <a:pt x="105" y="50"/>
                  <a:pt x="104" y="50"/>
                  <a:pt x="102" y="49"/>
                </a:cubicBezTo>
                <a:cubicBezTo>
                  <a:pt x="101" y="48"/>
                  <a:pt x="99" y="48"/>
                  <a:pt x="99" y="48"/>
                </a:cubicBezTo>
                <a:cubicBezTo>
                  <a:pt x="98" y="47"/>
                  <a:pt x="97" y="47"/>
                  <a:pt x="96" y="46"/>
                </a:cubicBezTo>
                <a:cubicBezTo>
                  <a:pt x="94" y="46"/>
                  <a:pt x="93" y="45"/>
                  <a:pt x="92" y="45"/>
                </a:cubicBezTo>
                <a:cubicBezTo>
                  <a:pt x="92" y="45"/>
                  <a:pt x="90" y="45"/>
                  <a:pt x="89" y="44"/>
                </a:cubicBezTo>
                <a:cubicBezTo>
                  <a:pt x="88" y="44"/>
                  <a:pt x="86" y="44"/>
                  <a:pt x="85" y="44"/>
                </a:cubicBezTo>
                <a:cubicBezTo>
                  <a:pt x="84" y="44"/>
                  <a:pt x="83" y="43"/>
                  <a:pt x="82" y="43"/>
                </a:cubicBezTo>
                <a:cubicBezTo>
                  <a:pt x="80" y="43"/>
                  <a:pt x="79" y="43"/>
                  <a:pt x="77" y="43"/>
                </a:cubicBezTo>
                <a:cubicBezTo>
                  <a:pt x="76" y="43"/>
                  <a:pt x="74" y="43"/>
                  <a:pt x="73" y="43"/>
                </a:cubicBezTo>
                <a:cubicBezTo>
                  <a:pt x="73" y="64"/>
                  <a:pt x="73" y="64"/>
                  <a:pt x="73" y="64"/>
                </a:cubicBezTo>
                <a:cubicBezTo>
                  <a:pt x="75" y="64"/>
                  <a:pt x="75" y="64"/>
                  <a:pt x="75" y="64"/>
                </a:cubicBezTo>
                <a:cubicBezTo>
                  <a:pt x="81" y="64"/>
                  <a:pt x="87" y="65"/>
                  <a:pt x="93" y="67"/>
                </a:cubicBezTo>
                <a:cubicBezTo>
                  <a:pt x="98" y="69"/>
                  <a:pt x="105" y="72"/>
                  <a:pt x="111" y="75"/>
                </a:cubicBezTo>
                <a:cubicBezTo>
                  <a:pt x="113" y="75"/>
                  <a:pt x="114" y="76"/>
                  <a:pt x="115" y="76"/>
                </a:cubicBezTo>
                <a:cubicBezTo>
                  <a:pt x="115" y="94"/>
                  <a:pt x="115" y="94"/>
                  <a:pt x="115" y="94"/>
                </a:cubicBezTo>
                <a:cubicBezTo>
                  <a:pt x="118" y="95"/>
                  <a:pt x="121" y="96"/>
                  <a:pt x="124" y="96"/>
                </a:cubicBezTo>
                <a:cubicBezTo>
                  <a:pt x="131" y="96"/>
                  <a:pt x="141" y="93"/>
                  <a:pt x="151" y="87"/>
                </a:cubicBezTo>
                <a:close/>
                <a:moveTo>
                  <a:pt x="151" y="47"/>
                </a:moveTo>
                <a:cubicBezTo>
                  <a:pt x="151" y="29"/>
                  <a:pt x="151" y="29"/>
                  <a:pt x="151" y="29"/>
                </a:cubicBezTo>
                <a:cubicBezTo>
                  <a:pt x="141" y="35"/>
                  <a:pt x="131" y="37"/>
                  <a:pt x="123" y="37"/>
                </a:cubicBezTo>
                <a:cubicBezTo>
                  <a:pt x="120" y="37"/>
                  <a:pt x="117" y="37"/>
                  <a:pt x="115" y="37"/>
                </a:cubicBezTo>
                <a:cubicBezTo>
                  <a:pt x="115" y="55"/>
                  <a:pt x="115" y="55"/>
                  <a:pt x="115" y="55"/>
                </a:cubicBezTo>
                <a:cubicBezTo>
                  <a:pt x="124" y="58"/>
                  <a:pt x="137" y="55"/>
                  <a:pt x="151" y="4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9" name="Freeform 260"/>
          <p:cNvSpPr>
            <a:spLocks noEditPoints="1"/>
          </p:cNvSpPr>
          <p:nvPr/>
        </p:nvSpPr>
        <p:spPr bwMode="auto">
          <a:xfrm>
            <a:off x="4884251" y="3447846"/>
            <a:ext cx="160815" cy="104608"/>
          </a:xfrm>
          <a:custGeom>
            <a:avLst/>
            <a:gdLst>
              <a:gd name="T0" fmla="*/ 54 w 156"/>
              <a:gd name="T1" fmla="*/ 49 h 101"/>
              <a:gd name="T2" fmla="*/ 10 w 156"/>
              <a:gd name="T3" fmla="*/ 93 h 101"/>
              <a:gd name="T4" fmla="*/ 8 w 156"/>
              <a:gd name="T5" fmla="*/ 94 h 101"/>
              <a:gd name="T6" fmla="*/ 5 w 156"/>
              <a:gd name="T7" fmla="*/ 93 h 101"/>
              <a:gd name="T8" fmla="*/ 1 w 156"/>
              <a:gd name="T9" fmla="*/ 88 h 101"/>
              <a:gd name="T10" fmla="*/ 0 w 156"/>
              <a:gd name="T11" fmla="*/ 86 h 101"/>
              <a:gd name="T12" fmla="*/ 1 w 156"/>
              <a:gd name="T13" fmla="*/ 84 h 101"/>
              <a:gd name="T14" fmla="*/ 38 w 156"/>
              <a:gd name="T15" fmla="*/ 47 h 101"/>
              <a:gd name="T16" fmla="*/ 1 w 156"/>
              <a:gd name="T17" fmla="*/ 10 h 101"/>
              <a:gd name="T18" fmla="*/ 0 w 156"/>
              <a:gd name="T19" fmla="*/ 8 h 101"/>
              <a:gd name="T20" fmla="*/ 1 w 156"/>
              <a:gd name="T21" fmla="*/ 5 h 101"/>
              <a:gd name="T22" fmla="*/ 5 w 156"/>
              <a:gd name="T23" fmla="*/ 1 h 101"/>
              <a:gd name="T24" fmla="*/ 8 w 156"/>
              <a:gd name="T25" fmla="*/ 0 h 101"/>
              <a:gd name="T26" fmla="*/ 10 w 156"/>
              <a:gd name="T27" fmla="*/ 1 h 101"/>
              <a:gd name="T28" fmla="*/ 54 w 156"/>
              <a:gd name="T29" fmla="*/ 45 h 101"/>
              <a:gd name="T30" fmla="*/ 55 w 156"/>
              <a:gd name="T31" fmla="*/ 47 h 101"/>
              <a:gd name="T32" fmla="*/ 54 w 156"/>
              <a:gd name="T33" fmla="*/ 49 h 101"/>
              <a:gd name="T34" fmla="*/ 156 w 156"/>
              <a:gd name="T35" fmla="*/ 92 h 101"/>
              <a:gd name="T36" fmla="*/ 156 w 156"/>
              <a:gd name="T37" fmla="*/ 98 h 101"/>
              <a:gd name="T38" fmla="*/ 155 w 156"/>
              <a:gd name="T39" fmla="*/ 101 h 101"/>
              <a:gd name="T40" fmla="*/ 153 w 156"/>
              <a:gd name="T41" fmla="*/ 101 h 101"/>
              <a:gd name="T42" fmla="*/ 62 w 156"/>
              <a:gd name="T43" fmla="*/ 101 h 101"/>
              <a:gd name="T44" fmla="*/ 60 w 156"/>
              <a:gd name="T45" fmla="*/ 101 h 101"/>
              <a:gd name="T46" fmla="*/ 59 w 156"/>
              <a:gd name="T47" fmla="*/ 98 h 101"/>
              <a:gd name="T48" fmla="*/ 59 w 156"/>
              <a:gd name="T49" fmla="*/ 92 h 101"/>
              <a:gd name="T50" fmla="*/ 60 w 156"/>
              <a:gd name="T51" fmla="*/ 90 h 101"/>
              <a:gd name="T52" fmla="*/ 62 w 156"/>
              <a:gd name="T53" fmla="*/ 89 h 101"/>
              <a:gd name="T54" fmla="*/ 153 w 156"/>
              <a:gd name="T55" fmla="*/ 89 h 101"/>
              <a:gd name="T56" fmla="*/ 155 w 156"/>
              <a:gd name="T57" fmla="*/ 90 h 101"/>
              <a:gd name="T58" fmla="*/ 156 w 156"/>
              <a:gd name="T59" fmla="*/ 92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56" h="101">
                <a:moveTo>
                  <a:pt x="54" y="49"/>
                </a:moveTo>
                <a:cubicBezTo>
                  <a:pt x="10" y="93"/>
                  <a:pt x="10" y="93"/>
                  <a:pt x="10" y="93"/>
                </a:cubicBezTo>
                <a:cubicBezTo>
                  <a:pt x="9" y="94"/>
                  <a:pt x="8" y="94"/>
                  <a:pt x="8" y="94"/>
                </a:cubicBezTo>
                <a:cubicBezTo>
                  <a:pt x="7" y="94"/>
                  <a:pt x="6" y="94"/>
                  <a:pt x="5" y="93"/>
                </a:cubicBezTo>
                <a:cubicBezTo>
                  <a:pt x="1" y="88"/>
                  <a:pt x="1" y="88"/>
                  <a:pt x="1" y="88"/>
                </a:cubicBezTo>
                <a:cubicBezTo>
                  <a:pt x="0" y="88"/>
                  <a:pt x="0" y="87"/>
                  <a:pt x="0" y="86"/>
                </a:cubicBezTo>
                <a:cubicBezTo>
                  <a:pt x="0" y="85"/>
                  <a:pt x="0" y="85"/>
                  <a:pt x="1" y="84"/>
                </a:cubicBezTo>
                <a:cubicBezTo>
                  <a:pt x="38" y="47"/>
                  <a:pt x="38" y="47"/>
                  <a:pt x="38" y="47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9"/>
                  <a:pt x="0" y="8"/>
                  <a:pt x="0" y="8"/>
                </a:cubicBezTo>
                <a:cubicBezTo>
                  <a:pt x="0" y="7"/>
                  <a:pt x="0" y="6"/>
                  <a:pt x="1" y="5"/>
                </a:cubicBezTo>
                <a:cubicBezTo>
                  <a:pt x="5" y="1"/>
                  <a:pt x="5" y="1"/>
                  <a:pt x="5" y="1"/>
                </a:cubicBezTo>
                <a:cubicBezTo>
                  <a:pt x="6" y="0"/>
                  <a:pt x="7" y="0"/>
                  <a:pt x="8" y="0"/>
                </a:cubicBezTo>
                <a:cubicBezTo>
                  <a:pt x="8" y="0"/>
                  <a:pt x="9" y="0"/>
                  <a:pt x="10" y="1"/>
                </a:cubicBezTo>
                <a:cubicBezTo>
                  <a:pt x="54" y="45"/>
                  <a:pt x="54" y="45"/>
                  <a:pt x="54" y="45"/>
                </a:cubicBezTo>
                <a:cubicBezTo>
                  <a:pt x="54" y="45"/>
                  <a:pt x="55" y="46"/>
                  <a:pt x="55" y="47"/>
                </a:cubicBezTo>
                <a:cubicBezTo>
                  <a:pt x="55" y="48"/>
                  <a:pt x="54" y="49"/>
                  <a:pt x="54" y="49"/>
                </a:cubicBezTo>
                <a:close/>
                <a:moveTo>
                  <a:pt x="156" y="92"/>
                </a:moveTo>
                <a:cubicBezTo>
                  <a:pt x="156" y="98"/>
                  <a:pt x="156" y="98"/>
                  <a:pt x="156" y="98"/>
                </a:cubicBezTo>
                <a:cubicBezTo>
                  <a:pt x="156" y="99"/>
                  <a:pt x="156" y="100"/>
                  <a:pt x="155" y="101"/>
                </a:cubicBezTo>
                <a:cubicBezTo>
                  <a:pt x="154" y="101"/>
                  <a:pt x="154" y="101"/>
                  <a:pt x="153" y="101"/>
                </a:cubicBezTo>
                <a:cubicBezTo>
                  <a:pt x="62" y="101"/>
                  <a:pt x="62" y="101"/>
                  <a:pt x="62" y="101"/>
                </a:cubicBezTo>
                <a:cubicBezTo>
                  <a:pt x="61" y="101"/>
                  <a:pt x="60" y="101"/>
                  <a:pt x="60" y="101"/>
                </a:cubicBezTo>
                <a:cubicBezTo>
                  <a:pt x="59" y="100"/>
                  <a:pt x="59" y="99"/>
                  <a:pt x="59" y="98"/>
                </a:cubicBezTo>
                <a:cubicBezTo>
                  <a:pt x="59" y="92"/>
                  <a:pt x="59" y="92"/>
                  <a:pt x="59" y="92"/>
                </a:cubicBezTo>
                <a:cubicBezTo>
                  <a:pt x="59" y="91"/>
                  <a:pt x="59" y="91"/>
                  <a:pt x="60" y="90"/>
                </a:cubicBezTo>
                <a:cubicBezTo>
                  <a:pt x="60" y="90"/>
                  <a:pt x="61" y="89"/>
                  <a:pt x="62" y="89"/>
                </a:cubicBezTo>
                <a:cubicBezTo>
                  <a:pt x="153" y="89"/>
                  <a:pt x="153" y="89"/>
                  <a:pt x="153" y="89"/>
                </a:cubicBezTo>
                <a:cubicBezTo>
                  <a:pt x="154" y="89"/>
                  <a:pt x="154" y="90"/>
                  <a:pt x="155" y="90"/>
                </a:cubicBezTo>
                <a:cubicBezTo>
                  <a:pt x="156" y="91"/>
                  <a:pt x="156" y="91"/>
                  <a:pt x="156" y="9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0" name="Freeform 261"/>
          <p:cNvSpPr>
            <a:spLocks noEditPoints="1"/>
          </p:cNvSpPr>
          <p:nvPr/>
        </p:nvSpPr>
        <p:spPr bwMode="auto">
          <a:xfrm>
            <a:off x="5096588" y="3429110"/>
            <a:ext cx="179551" cy="134272"/>
          </a:xfrm>
          <a:custGeom>
            <a:avLst/>
            <a:gdLst>
              <a:gd name="T0" fmla="*/ 54 w 173"/>
              <a:gd name="T1" fmla="*/ 106 h 130"/>
              <a:gd name="T2" fmla="*/ 49 w 173"/>
              <a:gd name="T3" fmla="*/ 111 h 130"/>
              <a:gd name="T4" fmla="*/ 47 w 173"/>
              <a:gd name="T5" fmla="*/ 112 h 130"/>
              <a:gd name="T6" fmla="*/ 45 w 173"/>
              <a:gd name="T7" fmla="*/ 111 h 130"/>
              <a:gd name="T8" fmla="*/ 1 w 173"/>
              <a:gd name="T9" fmla="*/ 67 h 130"/>
              <a:gd name="T10" fmla="*/ 0 w 173"/>
              <a:gd name="T11" fmla="*/ 65 h 130"/>
              <a:gd name="T12" fmla="*/ 1 w 173"/>
              <a:gd name="T13" fmla="*/ 63 h 130"/>
              <a:gd name="T14" fmla="*/ 45 w 173"/>
              <a:gd name="T15" fmla="*/ 19 h 130"/>
              <a:gd name="T16" fmla="*/ 47 w 173"/>
              <a:gd name="T17" fmla="*/ 18 h 130"/>
              <a:gd name="T18" fmla="*/ 49 w 173"/>
              <a:gd name="T19" fmla="*/ 19 h 130"/>
              <a:gd name="T20" fmla="*/ 54 w 173"/>
              <a:gd name="T21" fmla="*/ 23 h 130"/>
              <a:gd name="T22" fmla="*/ 55 w 173"/>
              <a:gd name="T23" fmla="*/ 26 h 130"/>
              <a:gd name="T24" fmla="*/ 54 w 173"/>
              <a:gd name="T25" fmla="*/ 28 h 130"/>
              <a:gd name="T26" fmla="*/ 17 w 173"/>
              <a:gd name="T27" fmla="*/ 65 h 130"/>
              <a:gd name="T28" fmla="*/ 54 w 173"/>
              <a:gd name="T29" fmla="*/ 102 h 130"/>
              <a:gd name="T30" fmla="*/ 55 w 173"/>
              <a:gd name="T31" fmla="*/ 104 h 130"/>
              <a:gd name="T32" fmla="*/ 54 w 173"/>
              <a:gd name="T33" fmla="*/ 106 h 130"/>
              <a:gd name="T34" fmla="*/ 110 w 173"/>
              <a:gd name="T35" fmla="*/ 6 h 130"/>
              <a:gd name="T36" fmla="*/ 75 w 173"/>
              <a:gd name="T37" fmla="*/ 128 h 130"/>
              <a:gd name="T38" fmla="*/ 73 w 173"/>
              <a:gd name="T39" fmla="*/ 130 h 130"/>
              <a:gd name="T40" fmla="*/ 71 w 173"/>
              <a:gd name="T41" fmla="*/ 130 h 130"/>
              <a:gd name="T42" fmla="*/ 65 w 173"/>
              <a:gd name="T43" fmla="*/ 128 h 130"/>
              <a:gd name="T44" fmla="*/ 63 w 173"/>
              <a:gd name="T45" fmla="*/ 127 h 130"/>
              <a:gd name="T46" fmla="*/ 63 w 173"/>
              <a:gd name="T47" fmla="*/ 124 h 130"/>
              <a:gd name="T48" fmla="*/ 98 w 173"/>
              <a:gd name="T49" fmla="*/ 2 h 130"/>
              <a:gd name="T50" fmla="*/ 100 w 173"/>
              <a:gd name="T51" fmla="*/ 0 h 130"/>
              <a:gd name="T52" fmla="*/ 102 w 173"/>
              <a:gd name="T53" fmla="*/ 0 h 130"/>
              <a:gd name="T54" fmla="*/ 108 w 173"/>
              <a:gd name="T55" fmla="*/ 2 h 130"/>
              <a:gd name="T56" fmla="*/ 110 w 173"/>
              <a:gd name="T57" fmla="*/ 3 h 130"/>
              <a:gd name="T58" fmla="*/ 110 w 173"/>
              <a:gd name="T59" fmla="*/ 6 h 130"/>
              <a:gd name="T60" fmla="*/ 172 w 173"/>
              <a:gd name="T61" fmla="*/ 67 h 130"/>
              <a:gd name="T62" fmla="*/ 128 w 173"/>
              <a:gd name="T63" fmla="*/ 111 h 130"/>
              <a:gd name="T64" fmla="*/ 126 w 173"/>
              <a:gd name="T65" fmla="*/ 112 h 130"/>
              <a:gd name="T66" fmla="*/ 124 w 173"/>
              <a:gd name="T67" fmla="*/ 111 h 130"/>
              <a:gd name="T68" fmla="*/ 119 w 173"/>
              <a:gd name="T69" fmla="*/ 106 h 130"/>
              <a:gd name="T70" fmla="*/ 118 w 173"/>
              <a:gd name="T71" fmla="*/ 104 h 130"/>
              <a:gd name="T72" fmla="*/ 119 w 173"/>
              <a:gd name="T73" fmla="*/ 102 h 130"/>
              <a:gd name="T74" fmla="*/ 156 w 173"/>
              <a:gd name="T75" fmla="*/ 65 h 130"/>
              <a:gd name="T76" fmla="*/ 119 w 173"/>
              <a:gd name="T77" fmla="*/ 28 h 130"/>
              <a:gd name="T78" fmla="*/ 118 w 173"/>
              <a:gd name="T79" fmla="*/ 26 h 130"/>
              <a:gd name="T80" fmla="*/ 119 w 173"/>
              <a:gd name="T81" fmla="*/ 23 h 130"/>
              <a:gd name="T82" fmla="*/ 124 w 173"/>
              <a:gd name="T83" fmla="*/ 19 h 130"/>
              <a:gd name="T84" fmla="*/ 126 w 173"/>
              <a:gd name="T85" fmla="*/ 18 h 130"/>
              <a:gd name="T86" fmla="*/ 128 w 173"/>
              <a:gd name="T87" fmla="*/ 19 h 130"/>
              <a:gd name="T88" fmla="*/ 172 w 173"/>
              <a:gd name="T89" fmla="*/ 63 h 130"/>
              <a:gd name="T90" fmla="*/ 173 w 173"/>
              <a:gd name="T91" fmla="*/ 65 h 130"/>
              <a:gd name="T92" fmla="*/ 172 w 173"/>
              <a:gd name="T93" fmla="*/ 6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73" h="130">
                <a:moveTo>
                  <a:pt x="54" y="106"/>
                </a:moveTo>
                <a:cubicBezTo>
                  <a:pt x="49" y="111"/>
                  <a:pt x="49" y="111"/>
                  <a:pt x="49" y="111"/>
                </a:cubicBezTo>
                <a:cubicBezTo>
                  <a:pt x="49" y="112"/>
                  <a:pt x="48" y="112"/>
                  <a:pt x="47" y="112"/>
                </a:cubicBezTo>
                <a:cubicBezTo>
                  <a:pt x="46" y="112"/>
                  <a:pt x="46" y="112"/>
                  <a:pt x="45" y="111"/>
                </a:cubicBezTo>
                <a:cubicBezTo>
                  <a:pt x="1" y="67"/>
                  <a:pt x="1" y="67"/>
                  <a:pt x="1" y="67"/>
                </a:cubicBezTo>
                <a:cubicBezTo>
                  <a:pt x="0" y="67"/>
                  <a:pt x="0" y="66"/>
                  <a:pt x="0" y="65"/>
                </a:cubicBezTo>
                <a:cubicBezTo>
                  <a:pt x="0" y="64"/>
                  <a:pt x="0" y="63"/>
                  <a:pt x="1" y="63"/>
                </a:cubicBezTo>
                <a:cubicBezTo>
                  <a:pt x="45" y="19"/>
                  <a:pt x="45" y="19"/>
                  <a:pt x="45" y="19"/>
                </a:cubicBezTo>
                <a:cubicBezTo>
                  <a:pt x="46" y="18"/>
                  <a:pt x="46" y="18"/>
                  <a:pt x="47" y="18"/>
                </a:cubicBezTo>
                <a:cubicBezTo>
                  <a:pt x="48" y="18"/>
                  <a:pt x="49" y="18"/>
                  <a:pt x="49" y="19"/>
                </a:cubicBezTo>
                <a:cubicBezTo>
                  <a:pt x="54" y="23"/>
                  <a:pt x="54" y="23"/>
                  <a:pt x="54" y="23"/>
                </a:cubicBezTo>
                <a:cubicBezTo>
                  <a:pt x="55" y="24"/>
                  <a:pt x="55" y="25"/>
                  <a:pt x="55" y="26"/>
                </a:cubicBezTo>
                <a:cubicBezTo>
                  <a:pt x="55" y="26"/>
                  <a:pt x="55" y="27"/>
                  <a:pt x="54" y="28"/>
                </a:cubicBezTo>
                <a:cubicBezTo>
                  <a:pt x="17" y="65"/>
                  <a:pt x="17" y="65"/>
                  <a:pt x="17" y="65"/>
                </a:cubicBezTo>
                <a:cubicBezTo>
                  <a:pt x="54" y="102"/>
                  <a:pt x="54" y="102"/>
                  <a:pt x="54" y="102"/>
                </a:cubicBezTo>
                <a:cubicBezTo>
                  <a:pt x="55" y="103"/>
                  <a:pt x="55" y="103"/>
                  <a:pt x="55" y="104"/>
                </a:cubicBezTo>
                <a:cubicBezTo>
                  <a:pt x="55" y="105"/>
                  <a:pt x="55" y="106"/>
                  <a:pt x="54" y="106"/>
                </a:cubicBezTo>
                <a:close/>
                <a:moveTo>
                  <a:pt x="110" y="6"/>
                </a:moveTo>
                <a:cubicBezTo>
                  <a:pt x="75" y="128"/>
                  <a:pt x="75" y="128"/>
                  <a:pt x="75" y="128"/>
                </a:cubicBezTo>
                <a:cubicBezTo>
                  <a:pt x="74" y="128"/>
                  <a:pt x="74" y="129"/>
                  <a:pt x="73" y="130"/>
                </a:cubicBezTo>
                <a:cubicBezTo>
                  <a:pt x="73" y="130"/>
                  <a:pt x="72" y="130"/>
                  <a:pt x="71" y="130"/>
                </a:cubicBezTo>
                <a:cubicBezTo>
                  <a:pt x="65" y="128"/>
                  <a:pt x="65" y="128"/>
                  <a:pt x="65" y="128"/>
                </a:cubicBezTo>
                <a:cubicBezTo>
                  <a:pt x="64" y="128"/>
                  <a:pt x="64" y="127"/>
                  <a:pt x="63" y="127"/>
                </a:cubicBezTo>
                <a:cubicBezTo>
                  <a:pt x="63" y="126"/>
                  <a:pt x="63" y="125"/>
                  <a:pt x="63" y="124"/>
                </a:cubicBezTo>
                <a:cubicBezTo>
                  <a:pt x="98" y="2"/>
                  <a:pt x="98" y="2"/>
                  <a:pt x="98" y="2"/>
                </a:cubicBezTo>
                <a:cubicBezTo>
                  <a:pt x="99" y="1"/>
                  <a:pt x="99" y="1"/>
                  <a:pt x="100" y="0"/>
                </a:cubicBezTo>
                <a:cubicBezTo>
                  <a:pt x="101" y="0"/>
                  <a:pt x="101" y="0"/>
                  <a:pt x="102" y="0"/>
                </a:cubicBezTo>
                <a:cubicBezTo>
                  <a:pt x="108" y="2"/>
                  <a:pt x="108" y="2"/>
                  <a:pt x="108" y="2"/>
                </a:cubicBezTo>
                <a:cubicBezTo>
                  <a:pt x="109" y="2"/>
                  <a:pt x="109" y="3"/>
                  <a:pt x="110" y="3"/>
                </a:cubicBezTo>
                <a:cubicBezTo>
                  <a:pt x="110" y="4"/>
                  <a:pt x="110" y="5"/>
                  <a:pt x="110" y="6"/>
                </a:cubicBezTo>
                <a:close/>
                <a:moveTo>
                  <a:pt x="172" y="67"/>
                </a:moveTo>
                <a:cubicBezTo>
                  <a:pt x="128" y="111"/>
                  <a:pt x="128" y="111"/>
                  <a:pt x="128" y="111"/>
                </a:cubicBezTo>
                <a:cubicBezTo>
                  <a:pt x="127" y="112"/>
                  <a:pt x="127" y="112"/>
                  <a:pt x="126" y="112"/>
                </a:cubicBezTo>
                <a:cubicBezTo>
                  <a:pt x="125" y="112"/>
                  <a:pt x="124" y="112"/>
                  <a:pt x="124" y="111"/>
                </a:cubicBezTo>
                <a:cubicBezTo>
                  <a:pt x="119" y="106"/>
                  <a:pt x="119" y="106"/>
                  <a:pt x="119" y="106"/>
                </a:cubicBezTo>
                <a:cubicBezTo>
                  <a:pt x="118" y="106"/>
                  <a:pt x="118" y="105"/>
                  <a:pt x="118" y="104"/>
                </a:cubicBezTo>
                <a:cubicBezTo>
                  <a:pt x="118" y="103"/>
                  <a:pt x="118" y="103"/>
                  <a:pt x="119" y="102"/>
                </a:cubicBezTo>
                <a:cubicBezTo>
                  <a:pt x="156" y="65"/>
                  <a:pt x="156" y="65"/>
                  <a:pt x="156" y="65"/>
                </a:cubicBezTo>
                <a:cubicBezTo>
                  <a:pt x="119" y="28"/>
                  <a:pt x="119" y="28"/>
                  <a:pt x="119" y="28"/>
                </a:cubicBezTo>
                <a:cubicBezTo>
                  <a:pt x="118" y="27"/>
                  <a:pt x="118" y="26"/>
                  <a:pt x="118" y="26"/>
                </a:cubicBezTo>
                <a:cubicBezTo>
                  <a:pt x="118" y="25"/>
                  <a:pt x="118" y="24"/>
                  <a:pt x="119" y="23"/>
                </a:cubicBezTo>
                <a:cubicBezTo>
                  <a:pt x="124" y="19"/>
                  <a:pt x="124" y="19"/>
                  <a:pt x="124" y="19"/>
                </a:cubicBezTo>
                <a:cubicBezTo>
                  <a:pt x="124" y="18"/>
                  <a:pt x="125" y="18"/>
                  <a:pt x="126" y="18"/>
                </a:cubicBezTo>
                <a:cubicBezTo>
                  <a:pt x="127" y="18"/>
                  <a:pt x="127" y="18"/>
                  <a:pt x="128" y="19"/>
                </a:cubicBezTo>
                <a:cubicBezTo>
                  <a:pt x="172" y="63"/>
                  <a:pt x="172" y="63"/>
                  <a:pt x="172" y="63"/>
                </a:cubicBezTo>
                <a:cubicBezTo>
                  <a:pt x="173" y="63"/>
                  <a:pt x="173" y="64"/>
                  <a:pt x="173" y="65"/>
                </a:cubicBezTo>
                <a:cubicBezTo>
                  <a:pt x="173" y="66"/>
                  <a:pt x="173" y="67"/>
                  <a:pt x="172" y="6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1" name="Freeform 262"/>
          <p:cNvSpPr>
            <a:spLocks noEditPoints="1"/>
          </p:cNvSpPr>
          <p:nvPr/>
        </p:nvSpPr>
        <p:spPr bwMode="auto">
          <a:xfrm>
            <a:off x="5326099" y="3408811"/>
            <a:ext cx="176428" cy="157692"/>
          </a:xfrm>
          <a:custGeom>
            <a:avLst/>
            <a:gdLst>
              <a:gd name="T0" fmla="*/ 61 w 170"/>
              <a:gd name="T1" fmla="*/ 97 h 152"/>
              <a:gd name="T2" fmla="*/ 61 w 170"/>
              <a:gd name="T3" fmla="*/ 103 h 152"/>
              <a:gd name="T4" fmla="*/ 57 w 170"/>
              <a:gd name="T5" fmla="*/ 109 h 152"/>
              <a:gd name="T6" fmla="*/ 55 w 170"/>
              <a:gd name="T7" fmla="*/ 109 h 152"/>
              <a:gd name="T8" fmla="*/ 50 w 170"/>
              <a:gd name="T9" fmla="*/ 107 h 152"/>
              <a:gd name="T10" fmla="*/ 2 w 170"/>
              <a:gd name="T11" fmla="*/ 59 h 152"/>
              <a:gd name="T12" fmla="*/ 0 w 170"/>
              <a:gd name="T13" fmla="*/ 55 h 152"/>
              <a:gd name="T14" fmla="*/ 2 w 170"/>
              <a:gd name="T15" fmla="*/ 50 h 152"/>
              <a:gd name="T16" fmla="*/ 50 w 170"/>
              <a:gd name="T17" fmla="*/ 2 h 152"/>
              <a:gd name="T18" fmla="*/ 57 w 170"/>
              <a:gd name="T19" fmla="*/ 1 h 152"/>
              <a:gd name="T20" fmla="*/ 61 w 170"/>
              <a:gd name="T21" fmla="*/ 6 h 152"/>
              <a:gd name="T22" fmla="*/ 61 w 170"/>
              <a:gd name="T23" fmla="*/ 13 h 152"/>
              <a:gd name="T24" fmla="*/ 23 w 170"/>
              <a:gd name="T25" fmla="*/ 50 h 152"/>
              <a:gd name="T26" fmla="*/ 21 w 170"/>
              <a:gd name="T27" fmla="*/ 55 h 152"/>
              <a:gd name="T28" fmla="*/ 23 w 170"/>
              <a:gd name="T29" fmla="*/ 59 h 152"/>
              <a:gd name="T30" fmla="*/ 61 w 170"/>
              <a:gd name="T31" fmla="*/ 97 h 152"/>
              <a:gd name="T32" fmla="*/ 170 w 170"/>
              <a:gd name="T33" fmla="*/ 100 h 152"/>
              <a:gd name="T34" fmla="*/ 168 w 170"/>
              <a:gd name="T35" fmla="*/ 113 h 152"/>
              <a:gd name="T36" fmla="*/ 164 w 170"/>
              <a:gd name="T37" fmla="*/ 126 h 152"/>
              <a:gd name="T38" fmla="*/ 160 w 170"/>
              <a:gd name="T39" fmla="*/ 138 h 152"/>
              <a:gd name="T40" fmla="*/ 156 w 170"/>
              <a:gd name="T41" fmla="*/ 146 h 152"/>
              <a:gd name="T42" fmla="*/ 154 w 170"/>
              <a:gd name="T43" fmla="*/ 150 h 152"/>
              <a:gd name="T44" fmla="*/ 152 w 170"/>
              <a:gd name="T45" fmla="*/ 152 h 152"/>
              <a:gd name="T46" fmla="*/ 151 w 170"/>
              <a:gd name="T47" fmla="*/ 151 h 152"/>
              <a:gd name="T48" fmla="*/ 149 w 170"/>
              <a:gd name="T49" fmla="*/ 148 h 152"/>
              <a:gd name="T50" fmla="*/ 139 w 170"/>
              <a:gd name="T51" fmla="*/ 95 h 152"/>
              <a:gd name="T52" fmla="*/ 122 w 170"/>
              <a:gd name="T53" fmla="*/ 84 h 152"/>
              <a:gd name="T54" fmla="*/ 97 w 170"/>
              <a:gd name="T55" fmla="*/ 79 h 152"/>
              <a:gd name="T56" fmla="*/ 97 w 170"/>
              <a:gd name="T57" fmla="*/ 103 h 152"/>
              <a:gd name="T58" fmla="*/ 93 w 170"/>
              <a:gd name="T59" fmla="*/ 109 h 152"/>
              <a:gd name="T60" fmla="*/ 91 w 170"/>
              <a:gd name="T61" fmla="*/ 109 h 152"/>
              <a:gd name="T62" fmla="*/ 87 w 170"/>
              <a:gd name="T63" fmla="*/ 107 h 152"/>
              <a:gd name="T64" fmla="*/ 38 w 170"/>
              <a:gd name="T65" fmla="*/ 59 h 152"/>
              <a:gd name="T66" fmla="*/ 37 w 170"/>
              <a:gd name="T67" fmla="*/ 55 h 152"/>
              <a:gd name="T68" fmla="*/ 38 w 170"/>
              <a:gd name="T69" fmla="*/ 50 h 152"/>
              <a:gd name="T70" fmla="*/ 87 w 170"/>
              <a:gd name="T71" fmla="*/ 2 h 152"/>
              <a:gd name="T72" fmla="*/ 93 w 170"/>
              <a:gd name="T73" fmla="*/ 1 h 152"/>
              <a:gd name="T74" fmla="*/ 97 w 170"/>
              <a:gd name="T75" fmla="*/ 6 h 152"/>
              <a:gd name="T76" fmla="*/ 97 w 170"/>
              <a:gd name="T77" fmla="*/ 31 h 152"/>
              <a:gd name="T78" fmla="*/ 154 w 170"/>
              <a:gd name="T79" fmla="*/ 52 h 152"/>
              <a:gd name="T80" fmla="*/ 170 w 170"/>
              <a:gd name="T81" fmla="*/ 10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0" h="152">
                <a:moveTo>
                  <a:pt x="61" y="97"/>
                </a:moveTo>
                <a:cubicBezTo>
                  <a:pt x="61" y="103"/>
                  <a:pt x="61" y="103"/>
                  <a:pt x="61" y="103"/>
                </a:cubicBezTo>
                <a:cubicBezTo>
                  <a:pt x="61" y="106"/>
                  <a:pt x="60" y="108"/>
                  <a:pt x="57" y="109"/>
                </a:cubicBezTo>
                <a:cubicBezTo>
                  <a:pt x="56" y="109"/>
                  <a:pt x="56" y="109"/>
                  <a:pt x="55" y="109"/>
                </a:cubicBezTo>
                <a:cubicBezTo>
                  <a:pt x="53" y="109"/>
                  <a:pt x="52" y="109"/>
                  <a:pt x="50" y="107"/>
                </a:cubicBezTo>
                <a:cubicBezTo>
                  <a:pt x="2" y="59"/>
                  <a:pt x="2" y="59"/>
                  <a:pt x="2" y="59"/>
                </a:cubicBezTo>
                <a:cubicBezTo>
                  <a:pt x="1" y="58"/>
                  <a:pt x="0" y="56"/>
                  <a:pt x="0" y="55"/>
                </a:cubicBezTo>
                <a:cubicBezTo>
                  <a:pt x="0" y="53"/>
                  <a:pt x="1" y="52"/>
                  <a:pt x="2" y="50"/>
                </a:cubicBezTo>
                <a:cubicBezTo>
                  <a:pt x="50" y="2"/>
                  <a:pt x="50" y="2"/>
                  <a:pt x="50" y="2"/>
                </a:cubicBezTo>
                <a:cubicBezTo>
                  <a:pt x="52" y="0"/>
                  <a:pt x="55" y="0"/>
                  <a:pt x="57" y="1"/>
                </a:cubicBezTo>
                <a:cubicBezTo>
                  <a:pt x="60" y="2"/>
                  <a:pt x="61" y="4"/>
                  <a:pt x="61" y="6"/>
                </a:cubicBezTo>
                <a:cubicBezTo>
                  <a:pt x="61" y="13"/>
                  <a:pt x="61" y="13"/>
                  <a:pt x="61" y="13"/>
                </a:cubicBezTo>
                <a:cubicBezTo>
                  <a:pt x="23" y="50"/>
                  <a:pt x="23" y="50"/>
                  <a:pt x="23" y="50"/>
                </a:cubicBezTo>
                <a:cubicBezTo>
                  <a:pt x="22" y="52"/>
                  <a:pt x="21" y="53"/>
                  <a:pt x="21" y="55"/>
                </a:cubicBezTo>
                <a:cubicBezTo>
                  <a:pt x="21" y="56"/>
                  <a:pt x="22" y="58"/>
                  <a:pt x="23" y="59"/>
                </a:cubicBezTo>
                <a:lnTo>
                  <a:pt x="61" y="97"/>
                </a:lnTo>
                <a:close/>
                <a:moveTo>
                  <a:pt x="170" y="100"/>
                </a:moveTo>
                <a:cubicBezTo>
                  <a:pt x="170" y="104"/>
                  <a:pt x="169" y="108"/>
                  <a:pt x="168" y="113"/>
                </a:cubicBezTo>
                <a:cubicBezTo>
                  <a:pt x="167" y="117"/>
                  <a:pt x="166" y="122"/>
                  <a:pt x="164" y="126"/>
                </a:cubicBezTo>
                <a:cubicBezTo>
                  <a:pt x="163" y="130"/>
                  <a:pt x="162" y="134"/>
                  <a:pt x="160" y="138"/>
                </a:cubicBezTo>
                <a:cubicBezTo>
                  <a:pt x="158" y="142"/>
                  <a:pt x="157" y="144"/>
                  <a:pt x="156" y="146"/>
                </a:cubicBezTo>
                <a:cubicBezTo>
                  <a:pt x="155" y="148"/>
                  <a:pt x="155" y="149"/>
                  <a:pt x="154" y="150"/>
                </a:cubicBezTo>
                <a:cubicBezTo>
                  <a:pt x="154" y="151"/>
                  <a:pt x="153" y="152"/>
                  <a:pt x="152" y="152"/>
                </a:cubicBezTo>
                <a:cubicBezTo>
                  <a:pt x="151" y="152"/>
                  <a:pt x="151" y="152"/>
                  <a:pt x="151" y="151"/>
                </a:cubicBezTo>
                <a:cubicBezTo>
                  <a:pt x="149" y="151"/>
                  <a:pt x="148" y="150"/>
                  <a:pt x="149" y="148"/>
                </a:cubicBezTo>
                <a:cubicBezTo>
                  <a:pt x="151" y="123"/>
                  <a:pt x="148" y="105"/>
                  <a:pt x="139" y="95"/>
                </a:cubicBezTo>
                <a:cubicBezTo>
                  <a:pt x="134" y="90"/>
                  <a:pt x="129" y="87"/>
                  <a:pt x="122" y="84"/>
                </a:cubicBezTo>
                <a:cubicBezTo>
                  <a:pt x="116" y="82"/>
                  <a:pt x="107" y="80"/>
                  <a:pt x="97" y="79"/>
                </a:cubicBezTo>
                <a:cubicBezTo>
                  <a:pt x="97" y="103"/>
                  <a:pt x="97" y="103"/>
                  <a:pt x="97" y="103"/>
                </a:cubicBezTo>
                <a:cubicBezTo>
                  <a:pt x="97" y="106"/>
                  <a:pt x="96" y="108"/>
                  <a:pt x="93" y="109"/>
                </a:cubicBezTo>
                <a:cubicBezTo>
                  <a:pt x="93" y="109"/>
                  <a:pt x="92" y="109"/>
                  <a:pt x="91" y="109"/>
                </a:cubicBezTo>
                <a:cubicBezTo>
                  <a:pt x="89" y="109"/>
                  <a:pt x="88" y="109"/>
                  <a:pt x="87" y="107"/>
                </a:cubicBezTo>
                <a:cubicBezTo>
                  <a:pt x="38" y="59"/>
                  <a:pt x="38" y="59"/>
                  <a:pt x="38" y="59"/>
                </a:cubicBezTo>
                <a:cubicBezTo>
                  <a:pt x="37" y="58"/>
                  <a:pt x="37" y="56"/>
                  <a:pt x="37" y="55"/>
                </a:cubicBezTo>
                <a:cubicBezTo>
                  <a:pt x="37" y="53"/>
                  <a:pt x="37" y="52"/>
                  <a:pt x="38" y="50"/>
                </a:cubicBezTo>
                <a:cubicBezTo>
                  <a:pt x="87" y="2"/>
                  <a:pt x="87" y="2"/>
                  <a:pt x="87" y="2"/>
                </a:cubicBezTo>
                <a:cubicBezTo>
                  <a:pt x="89" y="0"/>
                  <a:pt x="91" y="0"/>
                  <a:pt x="93" y="1"/>
                </a:cubicBezTo>
                <a:cubicBezTo>
                  <a:pt x="96" y="2"/>
                  <a:pt x="97" y="4"/>
                  <a:pt x="97" y="6"/>
                </a:cubicBezTo>
                <a:cubicBezTo>
                  <a:pt x="97" y="31"/>
                  <a:pt x="97" y="31"/>
                  <a:pt x="97" y="31"/>
                </a:cubicBezTo>
                <a:cubicBezTo>
                  <a:pt x="123" y="33"/>
                  <a:pt x="142" y="40"/>
                  <a:pt x="154" y="52"/>
                </a:cubicBezTo>
                <a:cubicBezTo>
                  <a:pt x="164" y="63"/>
                  <a:pt x="170" y="79"/>
                  <a:pt x="170" y="10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2" name="Freeform 263"/>
          <p:cNvSpPr>
            <a:spLocks noEditPoints="1"/>
          </p:cNvSpPr>
          <p:nvPr/>
        </p:nvSpPr>
        <p:spPr bwMode="auto">
          <a:xfrm>
            <a:off x="5549365" y="3408811"/>
            <a:ext cx="174866" cy="157692"/>
          </a:xfrm>
          <a:custGeom>
            <a:avLst/>
            <a:gdLst>
              <a:gd name="T0" fmla="*/ 60 w 169"/>
              <a:gd name="T1" fmla="*/ 97 h 152"/>
              <a:gd name="T2" fmla="*/ 60 w 169"/>
              <a:gd name="T3" fmla="*/ 103 h 152"/>
              <a:gd name="T4" fmla="*/ 57 w 169"/>
              <a:gd name="T5" fmla="*/ 109 h 152"/>
              <a:gd name="T6" fmla="*/ 54 w 169"/>
              <a:gd name="T7" fmla="*/ 109 h 152"/>
              <a:gd name="T8" fmla="*/ 50 w 169"/>
              <a:gd name="T9" fmla="*/ 107 h 152"/>
              <a:gd name="T10" fmla="*/ 1 w 169"/>
              <a:gd name="T11" fmla="*/ 59 h 152"/>
              <a:gd name="T12" fmla="*/ 0 w 169"/>
              <a:gd name="T13" fmla="*/ 55 h 152"/>
              <a:gd name="T14" fmla="*/ 1 w 169"/>
              <a:gd name="T15" fmla="*/ 50 h 152"/>
              <a:gd name="T16" fmla="*/ 50 w 169"/>
              <a:gd name="T17" fmla="*/ 2 h 152"/>
              <a:gd name="T18" fmla="*/ 57 w 169"/>
              <a:gd name="T19" fmla="*/ 1 h 152"/>
              <a:gd name="T20" fmla="*/ 60 w 169"/>
              <a:gd name="T21" fmla="*/ 6 h 152"/>
              <a:gd name="T22" fmla="*/ 60 w 169"/>
              <a:gd name="T23" fmla="*/ 13 h 152"/>
              <a:gd name="T24" fmla="*/ 23 w 169"/>
              <a:gd name="T25" fmla="*/ 50 h 152"/>
              <a:gd name="T26" fmla="*/ 21 w 169"/>
              <a:gd name="T27" fmla="*/ 55 h 152"/>
              <a:gd name="T28" fmla="*/ 23 w 169"/>
              <a:gd name="T29" fmla="*/ 59 h 152"/>
              <a:gd name="T30" fmla="*/ 60 w 169"/>
              <a:gd name="T31" fmla="*/ 97 h 152"/>
              <a:gd name="T32" fmla="*/ 169 w 169"/>
              <a:gd name="T33" fmla="*/ 100 h 152"/>
              <a:gd name="T34" fmla="*/ 168 w 169"/>
              <a:gd name="T35" fmla="*/ 113 h 152"/>
              <a:gd name="T36" fmla="*/ 164 w 169"/>
              <a:gd name="T37" fmla="*/ 126 h 152"/>
              <a:gd name="T38" fmla="*/ 159 w 169"/>
              <a:gd name="T39" fmla="*/ 138 h 152"/>
              <a:gd name="T40" fmla="*/ 156 w 169"/>
              <a:gd name="T41" fmla="*/ 146 h 152"/>
              <a:gd name="T42" fmla="*/ 154 w 169"/>
              <a:gd name="T43" fmla="*/ 150 h 152"/>
              <a:gd name="T44" fmla="*/ 151 w 169"/>
              <a:gd name="T45" fmla="*/ 152 h 152"/>
              <a:gd name="T46" fmla="*/ 150 w 169"/>
              <a:gd name="T47" fmla="*/ 151 h 152"/>
              <a:gd name="T48" fmla="*/ 148 w 169"/>
              <a:gd name="T49" fmla="*/ 148 h 152"/>
              <a:gd name="T50" fmla="*/ 138 w 169"/>
              <a:gd name="T51" fmla="*/ 95 h 152"/>
              <a:gd name="T52" fmla="*/ 122 w 169"/>
              <a:gd name="T53" fmla="*/ 84 h 152"/>
              <a:gd name="T54" fmla="*/ 97 w 169"/>
              <a:gd name="T55" fmla="*/ 79 h 152"/>
              <a:gd name="T56" fmla="*/ 97 w 169"/>
              <a:gd name="T57" fmla="*/ 103 h 152"/>
              <a:gd name="T58" fmla="*/ 93 w 169"/>
              <a:gd name="T59" fmla="*/ 109 h 152"/>
              <a:gd name="T60" fmla="*/ 90 w 169"/>
              <a:gd name="T61" fmla="*/ 109 h 152"/>
              <a:gd name="T62" fmla="*/ 86 w 169"/>
              <a:gd name="T63" fmla="*/ 107 h 152"/>
              <a:gd name="T64" fmla="*/ 38 w 169"/>
              <a:gd name="T65" fmla="*/ 59 h 152"/>
              <a:gd name="T66" fmla="*/ 36 w 169"/>
              <a:gd name="T67" fmla="*/ 55 h 152"/>
              <a:gd name="T68" fmla="*/ 38 w 169"/>
              <a:gd name="T69" fmla="*/ 50 h 152"/>
              <a:gd name="T70" fmla="*/ 86 w 169"/>
              <a:gd name="T71" fmla="*/ 2 h 152"/>
              <a:gd name="T72" fmla="*/ 93 w 169"/>
              <a:gd name="T73" fmla="*/ 1 h 152"/>
              <a:gd name="T74" fmla="*/ 97 w 169"/>
              <a:gd name="T75" fmla="*/ 6 h 152"/>
              <a:gd name="T76" fmla="*/ 97 w 169"/>
              <a:gd name="T77" fmla="*/ 31 h 152"/>
              <a:gd name="T78" fmla="*/ 153 w 169"/>
              <a:gd name="T79" fmla="*/ 52 h 152"/>
              <a:gd name="T80" fmla="*/ 169 w 169"/>
              <a:gd name="T81" fmla="*/ 10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9" h="152">
                <a:moveTo>
                  <a:pt x="60" y="97"/>
                </a:moveTo>
                <a:cubicBezTo>
                  <a:pt x="60" y="103"/>
                  <a:pt x="60" y="103"/>
                  <a:pt x="60" y="103"/>
                </a:cubicBezTo>
                <a:cubicBezTo>
                  <a:pt x="60" y="106"/>
                  <a:pt x="59" y="108"/>
                  <a:pt x="57" y="109"/>
                </a:cubicBezTo>
                <a:cubicBezTo>
                  <a:pt x="56" y="109"/>
                  <a:pt x="55" y="109"/>
                  <a:pt x="54" y="109"/>
                </a:cubicBezTo>
                <a:cubicBezTo>
                  <a:pt x="52" y="109"/>
                  <a:pt x="51" y="109"/>
                  <a:pt x="50" y="107"/>
                </a:cubicBezTo>
                <a:cubicBezTo>
                  <a:pt x="1" y="59"/>
                  <a:pt x="1" y="59"/>
                  <a:pt x="1" y="59"/>
                </a:cubicBezTo>
                <a:cubicBezTo>
                  <a:pt x="0" y="58"/>
                  <a:pt x="0" y="56"/>
                  <a:pt x="0" y="55"/>
                </a:cubicBezTo>
                <a:cubicBezTo>
                  <a:pt x="0" y="53"/>
                  <a:pt x="0" y="52"/>
                  <a:pt x="1" y="50"/>
                </a:cubicBezTo>
                <a:cubicBezTo>
                  <a:pt x="50" y="2"/>
                  <a:pt x="50" y="2"/>
                  <a:pt x="50" y="2"/>
                </a:cubicBezTo>
                <a:cubicBezTo>
                  <a:pt x="52" y="0"/>
                  <a:pt x="54" y="0"/>
                  <a:pt x="57" y="1"/>
                </a:cubicBezTo>
                <a:cubicBezTo>
                  <a:pt x="59" y="2"/>
                  <a:pt x="60" y="4"/>
                  <a:pt x="60" y="6"/>
                </a:cubicBezTo>
                <a:cubicBezTo>
                  <a:pt x="60" y="13"/>
                  <a:pt x="60" y="13"/>
                  <a:pt x="60" y="13"/>
                </a:cubicBezTo>
                <a:cubicBezTo>
                  <a:pt x="23" y="50"/>
                  <a:pt x="23" y="50"/>
                  <a:pt x="23" y="50"/>
                </a:cubicBezTo>
                <a:cubicBezTo>
                  <a:pt x="21" y="52"/>
                  <a:pt x="21" y="53"/>
                  <a:pt x="21" y="55"/>
                </a:cubicBezTo>
                <a:cubicBezTo>
                  <a:pt x="21" y="56"/>
                  <a:pt x="21" y="58"/>
                  <a:pt x="23" y="59"/>
                </a:cubicBezTo>
                <a:lnTo>
                  <a:pt x="60" y="97"/>
                </a:lnTo>
                <a:close/>
                <a:moveTo>
                  <a:pt x="169" y="100"/>
                </a:moveTo>
                <a:cubicBezTo>
                  <a:pt x="169" y="104"/>
                  <a:pt x="169" y="108"/>
                  <a:pt x="168" y="113"/>
                </a:cubicBezTo>
                <a:cubicBezTo>
                  <a:pt x="166" y="117"/>
                  <a:pt x="165" y="122"/>
                  <a:pt x="164" y="126"/>
                </a:cubicBezTo>
                <a:cubicBezTo>
                  <a:pt x="163" y="130"/>
                  <a:pt x="161" y="134"/>
                  <a:pt x="159" y="138"/>
                </a:cubicBezTo>
                <a:cubicBezTo>
                  <a:pt x="158" y="142"/>
                  <a:pt x="156" y="144"/>
                  <a:pt x="156" y="146"/>
                </a:cubicBezTo>
                <a:cubicBezTo>
                  <a:pt x="155" y="148"/>
                  <a:pt x="154" y="149"/>
                  <a:pt x="154" y="150"/>
                </a:cubicBezTo>
                <a:cubicBezTo>
                  <a:pt x="153" y="151"/>
                  <a:pt x="152" y="152"/>
                  <a:pt x="151" y="152"/>
                </a:cubicBezTo>
                <a:cubicBezTo>
                  <a:pt x="151" y="152"/>
                  <a:pt x="150" y="152"/>
                  <a:pt x="150" y="151"/>
                </a:cubicBezTo>
                <a:cubicBezTo>
                  <a:pt x="149" y="151"/>
                  <a:pt x="148" y="150"/>
                  <a:pt x="148" y="148"/>
                </a:cubicBezTo>
                <a:cubicBezTo>
                  <a:pt x="151" y="123"/>
                  <a:pt x="147" y="105"/>
                  <a:pt x="138" y="95"/>
                </a:cubicBezTo>
                <a:cubicBezTo>
                  <a:pt x="134" y="90"/>
                  <a:pt x="129" y="87"/>
                  <a:pt x="122" y="84"/>
                </a:cubicBezTo>
                <a:cubicBezTo>
                  <a:pt x="115" y="82"/>
                  <a:pt x="107" y="80"/>
                  <a:pt x="97" y="79"/>
                </a:cubicBezTo>
                <a:cubicBezTo>
                  <a:pt x="97" y="103"/>
                  <a:pt x="97" y="103"/>
                  <a:pt x="97" y="103"/>
                </a:cubicBezTo>
                <a:cubicBezTo>
                  <a:pt x="97" y="106"/>
                  <a:pt x="95" y="108"/>
                  <a:pt x="93" y="109"/>
                </a:cubicBezTo>
                <a:cubicBezTo>
                  <a:pt x="92" y="109"/>
                  <a:pt x="91" y="109"/>
                  <a:pt x="90" y="109"/>
                </a:cubicBezTo>
                <a:cubicBezTo>
                  <a:pt x="89" y="109"/>
                  <a:pt x="87" y="109"/>
                  <a:pt x="86" y="107"/>
                </a:cubicBezTo>
                <a:cubicBezTo>
                  <a:pt x="38" y="59"/>
                  <a:pt x="38" y="59"/>
                  <a:pt x="38" y="59"/>
                </a:cubicBezTo>
                <a:cubicBezTo>
                  <a:pt x="37" y="58"/>
                  <a:pt x="36" y="56"/>
                  <a:pt x="36" y="55"/>
                </a:cubicBezTo>
                <a:cubicBezTo>
                  <a:pt x="36" y="53"/>
                  <a:pt x="37" y="52"/>
                  <a:pt x="38" y="50"/>
                </a:cubicBezTo>
                <a:cubicBezTo>
                  <a:pt x="86" y="2"/>
                  <a:pt x="86" y="2"/>
                  <a:pt x="86" y="2"/>
                </a:cubicBezTo>
                <a:cubicBezTo>
                  <a:pt x="88" y="0"/>
                  <a:pt x="90" y="0"/>
                  <a:pt x="93" y="1"/>
                </a:cubicBezTo>
                <a:cubicBezTo>
                  <a:pt x="95" y="2"/>
                  <a:pt x="97" y="4"/>
                  <a:pt x="97" y="6"/>
                </a:cubicBezTo>
                <a:cubicBezTo>
                  <a:pt x="97" y="31"/>
                  <a:pt x="97" y="31"/>
                  <a:pt x="97" y="31"/>
                </a:cubicBezTo>
                <a:cubicBezTo>
                  <a:pt x="122" y="33"/>
                  <a:pt x="141" y="40"/>
                  <a:pt x="153" y="52"/>
                </a:cubicBezTo>
                <a:cubicBezTo>
                  <a:pt x="164" y="63"/>
                  <a:pt x="169" y="79"/>
                  <a:pt x="169" y="10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3" name="Freeform 264"/>
          <p:cNvSpPr>
            <a:spLocks noEditPoints="1"/>
          </p:cNvSpPr>
          <p:nvPr/>
        </p:nvSpPr>
        <p:spPr bwMode="auto">
          <a:xfrm>
            <a:off x="5771071" y="3405690"/>
            <a:ext cx="162376" cy="154570"/>
          </a:xfrm>
          <a:custGeom>
            <a:avLst/>
            <a:gdLst>
              <a:gd name="T0" fmla="*/ 155 w 158"/>
              <a:gd name="T1" fmla="*/ 63 h 150"/>
              <a:gd name="T2" fmla="*/ 121 w 158"/>
              <a:gd name="T3" fmla="*/ 96 h 150"/>
              <a:gd name="T4" fmla="*/ 129 w 158"/>
              <a:gd name="T5" fmla="*/ 144 h 150"/>
              <a:gd name="T6" fmla="*/ 128 w 158"/>
              <a:gd name="T7" fmla="*/ 149 h 150"/>
              <a:gd name="T8" fmla="*/ 125 w 158"/>
              <a:gd name="T9" fmla="*/ 150 h 150"/>
              <a:gd name="T10" fmla="*/ 121 w 158"/>
              <a:gd name="T11" fmla="*/ 149 h 150"/>
              <a:gd name="T12" fmla="*/ 79 w 158"/>
              <a:gd name="T13" fmla="*/ 127 h 150"/>
              <a:gd name="T14" fmla="*/ 36 w 158"/>
              <a:gd name="T15" fmla="*/ 149 h 150"/>
              <a:gd name="T16" fmla="*/ 33 w 158"/>
              <a:gd name="T17" fmla="*/ 150 h 150"/>
              <a:gd name="T18" fmla="*/ 29 w 158"/>
              <a:gd name="T19" fmla="*/ 149 h 150"/>
              <a:gd name="T20" fmla="*/ 29 w 158"/>
              <a:gd name="T21" fmla="*/ 144 h 150"/>
              <a:gd name="T22" fmla="*/ 37 w 158"/>
              <a:gd name="T23" fmla="*/ 96 h 150"/>
              <a:gd name="T24" fmla="*/ 2 w 158"/>
              <a:gd name="T25" fmla="*/ 63 h 150"/>
              <a:gd name="T26" fmla="*/ 0 w 158"/>
              <a:gd name="T27" fmla="*/ 57 h 150"/>
              <a:gd name="T28" fmla="*/ 5 w 158"/>
              <a:gd name="T29" fmla="*/ 54 h 150"/>
              <a:gd name="T30" fmla="*/ 53 w 158"/>
              <a:gd name="T31" fmla="*/ 47 h 150"/>
              <a:gd name="T32" fmla="*/ 74 w 158"/>
              <a:gd name="T33" fmla="*/ 4 h 150"/>
              <a:gd name="T34" fmla="*/ 79 w 158"/>
              <a:gd name="T35" fmla="*/ 0 h 150"/>
              <a:gd name="T36" fmla="*/ 83 w 158"/>
              <a:gd name="T37" fmla="*/ 4 h 150"/>
              <a:gd name="T38" fmla="*/ 105 w 158"/>
              <a:gd name="T39" fmla="*/ 47 h 150"/>
              <a:gd name="T40" fmla="*/ 152 w 158"/>
              <a:gd name="T41" fmla="*/ 54 h 150"/>
              <a:gd name="T42" fmla="*/ 157 w 158"/>
              <a:gd name="T43" fmla="*/ 57 h 150"/>
              <a:gd name="T44" fmla="*/ 155 w 158"/>
              <a:gd name="T45" fmla="*/ 63 h 150"/>
              <a:gd name="T46" fmla="*/ 112 w 158"/>
              <a:gd name="T47" fmla="*/ 88 h 150"/>
              <a:gd name="T48" fmla="*/ 137 w 158"/>
              <a:gd name="T49" fmla="*/ 64 h 150"/>
              <a:gd name="T50" fmla="*/ 103 w 158"/>
              <a:gd name="T51" fmla="*/ 59 h 150"/>
              <a:gd name="T52" fmla="*/ 97 w 158"/>
              <a:gd name="T53" fmla="*/ 58 h 150"/>
              <a:gd name="T54" fmla="*/ 94 w 158"/>
              <a:gd name="T55" fmla="*/ 53 h 150"/>
              <a:gd name="T56" fmla="*/ 79 w 158"/>
              <a:gd name="T57" fmla="*/ 22 h 150"/>
              <a:gd name="T58" fmla="*/ 79 w 158"/>
              <a:gd name="T59" fmla="*/ 113 h 150"/>
              <a:gd name="T60" fmla="*/ 84 w 158"/>
              <a:gd name="T61" fmla="*/ 116 h 150"/>
              <a:gd name="T62" fmla="*/ 114 w 158"/>
              <a:gd name="T63" fmla="*/ 132 h 150"/>
              <a:gd name="T64" fmla="*/ 109 w 158"/>
              <a:gd name="T65" fmla="*/ 98 h 150"/>
              <a:gd name="T66" fmla="*/ 108 w 158"/>
              <a:gd name="T67" fmla="*/ 92 h 150"/>
              <a:gd name="T68" fmla="*/ 112 w 158"/>
              <a:gd name="T69" fmla="*/ 88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8" h="150">
                <a:moveTo>
                  <a:pt x="155" y="63"/>
                </a:moveTo>
                <a:cubicBezTo>
                  <a:pt x="121" y="96"/>
                  <a:pt x="121" y="96"/>
                  <a:pt x="121" y="96"/>
                </a:cubicBezTo>
                <a:cubicBezTo>
                  <a:pt x="129" y="144"/>
                  <a:pt x="129" y="144"/>
                  <a:pt x="129" y="144"/>
                </a:cubicBezTo>
                <a:cubicBezTo>
                  <a:pt x="129" y="146"/>
                  <a:pt x="129" y="147"/>
                  <a:pt x="128" y="149"/>
                </a:cubicBezTo>
                <a:cubicBezTo>
                  <a:pt x="128" y="150"/>
                  <a:pt x="126" y="150"/>
                  <a:pt x="125" y="150"/>
                </a:cubicBezTo>
                <a:cubicBezTo>
                  <a:pt x="124" y="150"/>
                  <a:pt x="123" y="150"/>
                  <a:pt x="121" y="149"/>
                </a:cubicBezTo>
                <a:cubicBezTo>
                  <a:pt x="79" y="127"/>
                  <a:pt x="79" y="127"/>
                  <a:pt x="79" y="127"/>
                </a:cubicBezTo>
                <a:cubicBezTo>
                  <a:pt x="36" y="149"/>
                  <a:pt x="36" y="149"/>
                  <a:pt x="36" y="149"/>
                </a:cubicBezTo>
                <a:cubicBezTo>
                  <a:pt x="35" y="150"/>
                  <a:pt x="34" y="150"/>
                  <a:pt x="33" y="150"/>
                </a:cubicBezTo>
                <a:cubicBezTo>
                  <a:pt x="31" y="150"/>
                  <a:pt x="30" y="150"/>
                  <a:pt x="29" y="149"/>
                </a:cubicBezTo>
                <a:cubicBezTo>
                  <a:pt x="29" y="147"/>
                  <a:pt x="28" y="146"/>
                  <a:pt x="29" y="144"/>
                </a:cubicBezTo>
                <a:cubicBezTo>
                  <a:pt x="37" y="96"/>
                  <a:pt x="37" y="96"/>
                  <a:pt x="37" y="96"/>
                </a:cubicBezTo>
                <a:cubicBezTo>
                  <a:pt x="2" y="63"/>
                  <a:pt x="2" y="63"/>
                  <a:pt x="2" y="63"/>
                </a:cubicBezTo>
                <a:cubicBezTo>
                  <a:pt x="0" y="61"/>
                  <a:pt x="0" y="59"/>
                  <a:pt x="0" y="57"/>
                </a:cubicBezTo>
                <a:cubicBezTo>
                  <a:pt x="1" y="56"/>
                  <a:pt x="3" y="54"/>
                  <a:pt x="5" y="54"/>
                </a:cubicBezTo>
                <a:cubicBezTo>
                  <a:pt x="53" y="47"/>
                  <a:pt x="53" y="47"/>
                  <a:pt x="53" y="47"/>
                </a:cubicBezTo>
                <a:cubicBezTo>
                  <a:pt x="74" y="4"/>
                  <a:pt x="74" y="4"/>
                  <a:pt x="74" y="4"/>
                </a:cubicBezTo>
                <a:cubicBezTo>
                  <a:pt x="75" y="2"/>
                  <a:pt x="77" y="0"/>
                  <a:pt x="79" y="0"/>
                </a:cubicBezTo>
                <a:cubicBezTo>
                  <a:pt x="81" y="0"/>
                  <a:pt x="82" y="2"/>
                  <a:pt x="83" y="4"/>
                </a:cubicBezTo>
                <a:cubicBezTo>
                  <a:pt x="105" y="47"/>
                  <a:pt x="105" y="47"/>
                  <a:pt x="105" y="47"/>
                </a:cubicBezTo>
                <a:cubicBezTo>
                  <a:pt x="152" y="54"/>
                  <a:pt x="152" y="54"/>
                  <a:pt x="152" y="54"/>
                </a:cubicBezTo>
                <a:cubicBezTo>
                  <a:pt x="155" y="54"/>
                  <a:pt x="157" y="56"/>
                  <a:pt x="157" y="57"/>
                </a:cubicBezTo>
                <a:cubicBezTo>
                  <a:pt x="158" y="59"/>
                  <a:pt x="157" y="61"/>
                  <a:pt x="155" y="63"/>
                </a:cubicBezTo>
                <a:close/>
                <a:moveTo>
                  <a:pt x="112" y="88"/>
                </a:moveTo>
                <a:cubicBezTo>
                  <a:pt x="137" y="64"/>
                  <a:pt x="137" y="64"/>
                  <a:pt x="137" y="64"/>
                </a:cubicBezTo>
                <a:cubicBezTo>
                  <a:pt x="103" y="59"/>
                  <a:pt x="103" y="59"/>
                  <a:pt x="103" y="59"/>
                </a:cubicBezTo>
                <a:cubicBezTo>
                  <a:pt x="97" y="58"/>
                  <a:pt x="97" y="58"/>
                  <a:pt x="97" y="58"/>
                </a:cubicBezTo>
                <a:cubicBezTo>
                  <a:pt x="94" y="53"/>
                  <a:pt x="94" y="53"/>
                  <a:pt x="94" y="53"/>
                </a:cubicBezTo>
                <a:cubicBezTo>
                  <a:pt x="79" y="22"/>
                  <a:pt x="79" y="22"/>
                  <a:pt x="79" y="22"/>
                </a:cubicBezTo>
                <a:cubicBezTo>
                  <a:pt x="79" y="113"/>
                  <a:pt x="79" y="113"/>
                  <a:pt x="79" y="113"/>
                </a:cubicBezTo>
                <a:cubicBezTo>
                  <a:pt x="84" y="116"/>
                  <a:pt x="84" y="116"/>
                  <a:pt x="84" y="116"/>
                </a:cubicBezTo>
                <a:cubicBezTo>
                  <a:pt x="114" y="132"/>
                  <a:pt x="114" y="132"/>
                  <a:pt x="114" y="132"/>
                </a:cubicBezTo>
                <a:cubicBezTo>
                  <a:pt x="109" y="98"/>
                  <a:pt x="109" y="98"/>
                  <a:pt x="109" y="98"/>
                </a:cubicBezTo>
                <a:cubicBezTo>
                  <a:pt x="108" y="92"/>
                  <a:pt x="108" y="92"/>
                  <a:pt x="108" y="92"/>
                </a:cubicBezTo>
                <a:lnTo>
                  <a:pt x="112" y="8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4" name="Freeform 265"/>
          <p:cNvSpPr>
            <a:spLocks/>
          </p:cNvSpPr>
          <p:nvPr/>
        </p:nvSpPr>
        <p:spPr bwMode="auto">
          <a:xfrm>
            <a:off x="5980288" y="3427547"/>
            <a:ext cx="137395" cy="138957"/>
          </a:xfrm>
          <a:custGeom>
            <a:avLst/>
            <a:gdLst>
              <a:gd name="T0" fmla="*/ 133 w 134"/>
              <a:gd name="T1" fmla="*/ 9 h 134"/>
              <a:gd name="T2" fmla="*/ 72 w 134"/>
              <a:gd name="T3" fmla="*/ 130 h 134"/>
              <a:gd name="T4" fmla="*/ 67 w 134"/>
              <a:gd name="T5" fmla="*/ 134 h 134"/>
              <a:gd name="T6" fmla="*/ 66 w 134"/>
              <a:gd name="T7" fmla="*/ 133 h 134"/>
              <a:gd name="T8" fmla="*/ 62 w 134"/>
              <a:gd name="T9" fmla="*/ 131 h 134"/>
              <a:gd name="T10" fmla="*/ 61 w 134"/>
              <a:gd name="T11" fmla="*/ 127 h 134"/>
              <a:gd name="T12" fmla="*/ 61 w 134"/>
              <a:gd name="T13" fmla="*/ 73 h 134"/>
              <a:gd name="T14" fmla="*/ 6 w 134"/>
              <a:gd name="T15" fmla="*/ 73 h 134"/>
              <a:gd name="T16" fmla="*/ 3 w 134"/>
              <a:gd name="T17" fmla="*/ 72 h 134"/>
              <a:gd name="T18" fmla="*/ 1 w 134"/>
              <a:gd name="T19" fmla="*/ 68 h 134"/>
              <a:gd name="T20" fmla="*/ 1 w 134"/>
              <a:gd name="T21" fmla="*/ 64 h 134"/>
              <a:gd name="T22" fmla="*/ 4 w 134"/>
              <a:gd name="T23" fmla="*/ 62 h 134"/>
              <a:gd name="T24" fmla="*/ 125 w 134"/>
              <a:gd name="T25" fmla="*/ 1 h 134"/>
              <a:gd name="T26" fmla="*/ 127 w 134"/>
              <a:gd name="T27" fmla="*/ 0 h 134"/>
              <a:gd name="T28" fmla="*/ 132 w 134"/>
              <a:gd name="T29" fmla="*/ 2 h 134"/>
              <a:gd name="T30" fmla="*/ 133 w 134"/>
              <a:gd name="T31" fmla="*/ 5 h 134"/>
              <a:gd name="T32" fmla="*/ 133 w 134"/>
              <a:gd name="T33" fmla="*/ 9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133" y="9"/>
                </a:moveTo>
                <a:cubicBezTo>
                  <a:pt x="72" y="130"/>
                  <a:pt x="72" y="130"/>
                  <a:pt x="72" y="130"/>
                </a:cubicBezTo>
                <a:cubicBezTo>
                  <a:pt x="71" y="132"/>
                  <a:pt x="69" y="134"/>
                  <a:pt x="67" y="134"/>
                </a:cubicBezTo>
                <a:cubicBezTo>
                  <a:pt x="67" y="134"/>
                  <a:pt x="66" y="133"/>
                  <a:pt x="66" y="133"/>
                </a:cubicBezTo>
                <a:cubicBezTo>
                  <a:pt x="64" y="133"/>
                  <a:pt x="63" y="132"/>
                  <a:pt x="62" y="131"/>
                </a:cubicBezTo>
                <a:cubicBezTo>
                  <a:pt x="61" y="130"/>
                  <a:pt x="61" y="129"/>
                  <a:pt x="61" y="127"/>
                </a:cubicBezTo>
                <a:cubicBezTo>
                  <a:pt x="61" y="73"/>
                  <a:pt x="61" y="73"/>
                  <a:pt x="61" y="73"/>
                </a:cubicBezTo>
                <a:cubicBezTo>
                  <a:pt x="6" y="73"/>
                  <a:pt x="6" y="73"/>
                  <a:pt x="6" y="73"/>
                </a:cubicBezTo>
                <a:cubicBezTo>
                  <a:pt x="5" y="73"/>
                  <a:pt x="4" y="73"/>
                  <a:pt x="3" y="72"/>
                </a:cubicBezTo>
                <a:cubicBezTo>
                  <a:pt x="2" y="71"/>
                  <a:pt x="1" y="70"/>
                  <a:pt x="1" y="68"/>
                </a:cubicBezTo>
                <a:cubicBezTo>
                  <a:pt x="0" y="67"/>
                  <a:pt x="0" y="66"/>
                  <a:pt x="1" y="64"/>
                </a:cubicBezTo>
                <a:cubicBezTo>
                  <a:pt x="2" y="63"/>
                  <a:pt x="2" y="62"/>
                  <a:pt x="4" y="62"/>
                </a:cubicBezTo>
                <a:cubicBezTo>
                  <a:pt x="125" y="1"/>
                  <a:pt x="125" y="1"/>
                  <a:pt x="125" y="1"/>
                </a:cubicBezTo>
                <a:cubicBezTo>
                  <a:pt x="126" y="1"/>
                  <a:pt x="126" y="0"/>
                  <a:pt x="127" y="0"/>
                </a:cubicBezTo>
                <a:cubicBezTo>
                  <a:pt x="129" y="0"/>
                  <a:pt x="131" y="1"/>
                  <a:pt x="132" y="2"/>
                </a:cubicBezTo>
                <a:cubicBezTo>
                  <a:pt x="133" y="3"/>
                  <a:pt x="133" y="4"/>
                  <a:pt x="133" y="5"/>
                </a:cubicBezTo>
                <a:cubicBezTo>
                  <a:pt x="134" y="7"/>
                  <a:pt x="133" y="8"/>
                  <a:pt x="133" y="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5" name="Freeform 266"/>
          <p:cNvSpPr>
            <a:spLocks noEditPoints="1"/>
          </p:cNvSpPr>
          <p:nvPr/>
        </p:nvSpPr>
        <p:spPr bwMode="auto">
          <a:xfrm>
            <a:off x="6164520" y="3415058"/>
            <a:ext cx="162376" cy="162376"/>
          </a:xfrm>
          <a:custGeom>
            <a:avLst/>
            <a:gdLst>
              <a:gd name="T0" fmla="*/ 158 w 158"/>
              <a:gd name="T1" fmla="*/ 112 h 158"/>
              <a:gd name="T2" fmla="*/ 158 w 158"/>
              <a:gd name="T3" fmla="*/ 130 h 158"/>
              <a:gd name="T4" fmla="*/ 157 w 158"/>
              <a:gd name="T5" fmla="*/ 133 h 158"/>
              <a:gd name="T6" fmla="*/ 155 w 158"/>
              <a:gd name="T7" fmla="*/ 133 h 158"/>
              <a:gd name="T8" fmla="*/ 134 w 158"/>
              <a:gd name="T9" fmla="*/ 133 h 158"/>
              <a:gd name="T10" fmla="*/ 134 w 158"/>
              <a:gd name="T11" fmla="*/ 155 h 158"/>
              <a:gd name="T12" fmla="*/ 133 w 158"/>
              <a:gd name="T13" fmla="*/ 157 h 158"/>
              <a:gd name="T14" fmla="*/ 131 w 158"/>
              <a:gd name="T15" fmla="*/ 158 h 158"/>
              <a:gd name="T16" fmla="*/ 112 w 158"/>
              <a:gd name="T17" fmla="*/ 158 h 158"/>
              <a:gd name="T18" fmla="*/ 110 w 158"/>
              <a:gd name="T19" fmla="*/ 157 h 158"/>
              <a:gd name="T20" fmla="*/ 109 w 158"/>
              <a:gd name="T21" fmla="*/ 155 h 158"/>
              <a:gd name="T22" fmla="*/ 109 w 158"/>
              <a:gd name="T23" fmla="*/ 133 h 158"/>
              <a:gd name="T24" fmla="*/ 28 w 158"/>
              <a:gd name="T25" fmla="*/ 133 h 158"/>
              <a:gd name="T26" fmla="*/ 26 w 158"/>
              <a:gd name="T27" fmla="*/ 133 h 158"/>
              <a:gd name="T28" fmla="*/ 25 w 158"/>
              <a:gd name="T29" fmla="*/ 130 h 158"/>
              <a:gd name="T30" fmla="*/ 25 w 158"/>
              <a:gd name="T31" fmla="*/ 49 h 158"/>
              <a:gd name="T32" fmla="*/ 4 w 158"/>
              <a:gd name="T33" fmla="*/ 49 h 158"/>
              <a:gd name="T34" fmla="*/ 1 w 158"/>
              <a:gd name="T35" fmla="*/ 48 h 158"/>
              <a:gd name="T36" fmla="*/ 0 w 158"/>
              <a:gd name="T37" fmla="*/ 46 h 158"/>
              <a:gd name="T38" fmla="*/ 0 w 158"/>
              <a:gd name="T39" fmla="*/ 28 h 158"/>
              <a:gd name="T40" fmla="*/ 1 w 158"/>
              <a:gd name="T41" fmla="*/ 25 h 158"/>
              <a:gd name="T42" fmla="*/ 4 w 158"/>
              <a:gd name="T43" fmla="*/ 25 h 158"/>
              <a:gd name="T44" fmla="*/ 25 w 158"/>
              <a:gd name="T45" fmla="*/ 25 h 158"/>
              <a:gd name="T46" fmla="*/ 25 w 158"/>
              <a:gd name="T47" fmla="*/ 3 h 158"/>
              <a:gd name="T48" fmla="*/ 26 w 158"/>
              <a:gd name="T49" fmla="*/ 1 h 158"/>
              <a:gd name="T50" fmla="*/ 28 w 158"/>
              <a:gd name="T51" fmla="*/ 0 h 158"/>
              <a:gd name="T52" fmla="*/ 46 w 158"/>
              <a:gd name="T53" fmla="*/ 0 h 158"/>
              <a:gd name="T54" fmla="*/ 48 w 158"/>
              <a:gd name="T55" fmla="*/ 1 h 158"/>
              <a:gd name="T56" fmla="*/ 49 w 158"/>
              <a:gd name="T57" fmla="*/ 3 h 158"/>
              <a:gd name="T58" fmla="*/ 49 w 158"/>
              <a:gd name="T59" fmla="*/ 25 h 158"/>
              <a:gd name="T60" fmla="*/ 129 w 158"/>
              <a:gd name="T61" fmla="*/ 25 h 158"/>
              <a:gd name="T62" fmla="*/ 153 w 158"/>
              <a:gd name="T63" fmla="*/ 1 h 158"/>
              <a:gd name="T64" fmla="*/ 155 w 158"/>
              <a:gd name="T65" fmla="*/ 0 h 158"/>
              <a:gd name="T66" fmla="*/ 157 w 158"/>
              <a:gd name="T67" fmla="*/ 1 h 158"/>
              <a:gd name="T68" fmla="*/ 158 w 158"/>
              <a:gd name="T69" fmla="*/ 3 h 158"/>
              <a:gd name="T70" fmla="*/ 157 w 158"/>
              <a:gd name="T71" fmla="*/ 6 h 158"/>
              <a:gd name="T72" fmla="*/ 134 w 158"/>
              <a:gd name="T73" fmla="*/ 29 h 158"/>
              <a:gd name="T74" fmla="*/ 134 w 158"/>
              <a:gd name="T75" fmla="*/ 109 h 158"/>
              <a:gd name="T76" fmla="*/ 155 w 158"/>
              <a:gd name="T77" fmla="*/ 109 h 158"/>
              <a:gd name="T78" fmla="*/ 157 w 158"/>
              <a:gd name="T79" fmla="*/ 110 h 158"/>
              <a:gd name="T80" fmla="*/ 158 w 158"/>
              <a:gd name="T81" fmla="*/ 112 h 158"/>
              <a:gd name="T82" fmla="*/ 49 w 158"/>
              <a:gd name="T83" fmla="*/ 105 h 158"/>
              <a:gd name="T84" fmla="*/ 105 w 158"/>
              <a:gd name="T85" fmla="*/ 49 h 158"/>
              <a:gd name="T86" fmla="*/ 49 w 158"/>
              <a:gd name="T87" fmla="*/ 49 h 158"/>
              <a:gd name="T88" fmla="*/ 49 w 158"/>
              <a:gd name="T89" fmla="*/ 105 h 158"/>
              <a:gd name="T90" fmla="*/ 53 w 158"/>
              <a:gd name="T91" fmla="*/ 109 h 158"/>
              <a:gd name="T92" fmla="*/ 109 w 158"/>
              <a:gd name="T93" fmla="*/ 109 h 158"/>
              <a:gd name="T94" fmla="*/ 109 w 158"/>
              <a:gd name="T95" fmla="*/ 53 h 158"/>
              <a:gd name="T96" fmla="*/ 53 w 158"/>
              <a:gd name="T97" fmla="*/ 109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58" h="158">
                <a:moveTo>
                  <a:pt x="158" y="112"/>
                </a:moveTo>
                <a:cubicBezTo>
                  <a:pt x="158" y="130"/>
                  <a:pt x="158" y="130"/>
                  <a:pt x="158" y="130"/>
                </a:cubicBezTo>
                <a:cubicBezTo>
                  <a:pt x="158" y="131"/>
                  <a:pt x="158" y="132"/>
                  <a:pt x="157" y="133"/>
                </a:cubicBezTo>
                <a:cubicBezTo>
                  <a:pt x="156" y="133"/>
                  <a:pt x="156" y="133"/>
                  <a:pt x="155" y="133"/>
                </a:cubicBezTo>
                <a:cubicBezTo>
                  <a:pt x="134" y="133"/>
                  <a:pt x="134" y="133"/>
                  <a:pt x="134" y="133"/>
                </a:cubicBezTo>
                <a:cubicBezTo>
                  <a:pt x="134" y="155"/>
                  <a:pt x="134" y="155"/>
                  <a:pt x="134" y="155"/>
                </a:cubicBezTo>
                <a:cubicBezTo>
                  <a:pt x="134" y="155"/>
                  <a:pt x="133" y="156"/>
                  <a:pt x="133" y="157"/>
                </a:cubicBezTo>
                <a:cubicBezTo>
                  <a:pt x="132" y="157"/>
                  <a:pt x="131" y="158"/>
                  <a:pt x="131" y="158"/>
                </a:cubicBezTo>
                <a:cubicBezTo>
                  <a:pt x="112" y="158"/>
                  <a:pt x="112" y="158"/>
                  <a:pt x="112" y="158"/>
                </a:cubicBezTo>
                <a:cubicBezTo>
                  <a:pt x="112" y="158"/>
                  <a:pt x="111" y="157"/>
                  <a:pt x="110" y="157"/>
                </a:cubicBezTo>
                <a:cubicBezTo>
                  <a:pt x="110" y="156"/>
                  <a:pt x="109" y="155"/>
                  <a:pt x="109" y="155"/>
                </a:cubicBezTo>
                <a:cubicBezTo>
                  <a:pt x="109" y="133"/>
                  <a:pt x="109" y="133"/>
                  <a:pt x="109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7" y="133"/>
                  <a:pt x="26" y="133"/>
                  <a:pt x="26" y="133"/>
                </a:cubicBezTo>
                <a:cubicBezTo>
                  <a:pt x="25" y="132"/>
                  <a:pt x="25" y="131"/>
                  <a:pt x="25" y="130"/>
                </a:cubicBezTo>
                <a:cubicBezTo>
                  <a:pt x="25" y="49"/>
                  <a:pt x="25" y="49"/>
                  <a:pt x="25" y="49"/>
                </a:cubicBezTo>
                <a:cubicBezTo>
                  <a:pt x="4" y="49"/>
                  <a:pt x="4" y="49"/>
                  <a:pt x="4" y="49"/>
                </a:cubicBezTo>
                <a:cubicBezTo>
                  <a:pt x="3" y="49"/>
                  <a:pt x="2" y="48"/>
                  <a:pt x="1" y="48"/>
                </a:cubicBezTo>
                <a:cubicBezTo>
                  <a:pt x="1" y="47"/>
                  <a:pt x="0" y="47"/>
                  <a:pt x="0" y="46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1" y="26"/>
                  <a:pt x="1" y="25"/>
                </a:cubicBezTo>
                <a:cubicBezTo>
                  <a:pt x="2" y="25"/>
                  <a:pt x="3" y="25"/>
                  <a:pt x="4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25" y="3"/>
                  <a:pt x="25" y="3"/>
                  <a:pt x="25" y="3"/>
                </a:cubicBezTo>
                <a:cubicBezTo>
                  <a:pt x="25" y="2"/>
                  <a:pt x="25" y="2"/>
                  <a:pt x="26" y="1"/>
                </a:cubicBezTo>
                <a:cubicBezTo>
                  <a:pt x="26" y="1"/>
                  <a:pt x="27" y="0"/>
                  <a:pt x="2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7" y="1"/>
                  <a:pt x="48" y="1"/>
                </a:cubicBezTo>
                <a:cubicBezTo>
                  <a:pt x="49" y="2"/>
                  <a:pt x="49" y="2"/>
                  <a:pt x="49" y="3"/>
                </a:cubicBezTo>
                <a:cubicBezTo>
                  <a:pt x="49" y="25"/>
                  <a:pt x="49" y="25"/>
                  <a:pt x="49" y="25"/>
                </a:cubicBezTo>
                <a:cubicBezTo>
                  <a:pt x="129" y="25"/>
                  <a:pt x="129" y="25"/>
                  <a:pt x="129" y="25"/>
                </a:cubicBezTo>
                <a:cubicBezTo>
                  <a:pt x="153" y="1"/>
                  <a:pt x="153" y="1"/>
                  <a:pt x="153" y="1"/>
                </a:cubicBezTo>
                <a:cubicBezTo>
                  <a:pt x="153" y="1"/>
                  <a:pt x="154" y="0"/>
                  <a:pt x="155" y="0"/>
                </a:cubicBezTo>
                <a:cubicBezTo>
                  <a:pt x="156" y="0"/>
                  <a:pt x="156" y="1"/>
                  <a:pt x="157" y="1"/>
                </a:cubicBezTo>
                <a:cubicBezTo>
                  <a:pt x="158" y="2"/>
                  <a:pt x="158" y="3"/>
                  <a:pt x="158" y="3"/>
                </a:cubicBezTo>
                <a:cubicBezTo>
                  <a:pt x="158" y="4"/>
                  <a:pt x="158" y="5"/>
                  <a:pt x="157" y="6"/>
                </a:cubicBezTo>
                <a:cubicBezTo>
                  <a:pt x="134" y="29"/>
                  <a:pt x="134" y="29"/>
                  <a:pt x="134" y="29"/>
                </a:cubicBezTo>
                <a:cubicBezTo>
                  <a:pt x="134" y="109"/>
                  <a:pt x="134" y="109"/>
                  <a:pt x="134" y="109"/>
                </a:cubicBezTo>
                <a:cubicBezTo>
                  <a:pt x="155" y="109"/>
                  <a:pt x="155" y="109"/>
                  <a:pt x="155" y="109"/>
                </a:cubicBezTo>
                <a:cubicBezTo>
                  <a:pt x="156" y="109"/>
                  <a:pt x="156" y="110"/>
                  <a:pt x="157" y="110"/>
                </a:cubicBezTo>
                <a:cubicBezTo>
                  <a:pt x="158" y="111"/>
                  <a:pt x="158" y="111"/>
                  <a:pt x="158" y="112"/>
                </a:cubicBezTo>
                <a:close/>
                <a:moveTo>
                  <a:pt x="49" y="105"/>
                </a:moveTo>
                <a:cubicBezTo>
                  <a:pt x="105" y="49"/>
                  <a:pt x="105" y="49"/>
                  <a:pt x="105" y="49"/>
                </a:cubicBezTo>
                <a:cubicBezTo>
                  <a:pt x="49" y="49"/>
                  <a:pt x="49" y="49"/>
                  <a:pt x="49" y="49"/>
                </a:cubicBezTo>
                <a:lnTo>
                  <a:pt x="49" y="105"/>
                </a:lnTo>
                <a:close/>
                <a:moveTo>
                  <a:pt x="53" y="109"/>
                </a:moveTo>
                <a:cubicBezTo>
                  <a:pt x="109" y="109"/>
                  <a:pt x="109" y="109"/>
                  <a:pt x="109" y="109"/>
                </a:cubicBezTo>
                <a:cubicBezTo>
                  <a:pt x="109" y="53"/>
                  <a:pt x="109" y="53"/>
                  <a:pt x="109" y="53"/>
                </a:cubicBezTo>
                <a:lnTo>
                  <a:pt x="53" y="10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6" name="Freeform 267"/>
          <p:cNvSpPr>
            <a:spLocks noEditPoints="1"/>
          </p:cNvSpPr>
          <p:nvPr/>
        </p:nvSpPr>
        <p:spPr bwMode="auto">
          <a:xfrm>
            <a:off x="6373737" y="3415058"/>
            <a:ext cx="101485" cy="151447"/>
          </a:xfrm>
          <a:custGeom>
            <a:avLst/>
            <a:gdLst>
              <a:gd name="T0" fmla="*/ 94 w 97"/>
              <a:gd name="T1" fmla="*/ 40 h 146"/>
              <a:gd name="T2" fmla="*/ 66 w 97"/>
              <a:gd name="T3" fmla="*/ 85 h 146"/>
              <a:gd name="T4" fmla="*/ 31 w 97"/>
              <a:gd name="T5" fmla="*/ 100 h 146"/>
              <a:gd name="T6" fmla="*/ 27 w 97"/>
              <a:gd name="T7" fmla="*/ 112 h 146"/>
              <a:gd name="T8" fmla="*/ 36 w 97"/>
              <a:gd name="T9" fmla="*/ 127 h 146"/>
              <a:gd name="T10" fmla="*/ 18 w 97"/>
              <a:gd name="T11" fmla="*/ 146 h 146"/>
              <a:gd name="T12" fmla="*/ 0 w 97"/>
              <a:gd name="T13" fmla="*/ 127 h 146"/>
              <a:gd name="T14" fmla="*/ 9 w 97"/>
              <a:gd name="T15" fmla="*/ 112 h 146"/>
              <a:gd name="T16" fmla="*/ 2 w 97"/>
              <a:gd name="T17" fmla="*/ 28 h 146"/>
              <a:gd name="T18" fmla="*/ 5 w 97"/>
              <a:gd name="T19" fmla="*/ 6 h 146"/>
              <a:gd name="T20" fmla="*/ 31 w 97"/>
              <a:gd name="T21" fmla="*/ 6 h 146"/>
              <a:gd name="T22" fmla="*/ 34 w 97"/>
              <a:gd name="T23" fmla="*/ 28 h 146"/>
              <a:gd name="T24" fmla="*/ 27 w 97"/>
              <a:gd name="T25" fmla="*/ 81 h 146"/>
              <a:gd name="T26" fmla="*/ 50 w 97"/>
              <a:gd name="T27" fmla="*/ 73 h 146"/>
              <a:gd name="T28" fmla="*/ 62 w 97"/>
              <a:gd name="T29" fmla="*/ 66 h 146"/>
              <a:gd name="T30" fmla="*/ 69 w 97"/>
              <a:gd name="T31" fmla="*/ 55 h 146"/>
              <a:gd name="T32" fmla="*/ 63 w 97"/>
              <a:gd name="T33" fmla="*/ 40 h 146"/>
              <a:gd name="T34" fmla="*/ 66 w 97"/>
              <a:gd name="T35" fmla="*/ 18 h 146"/>
              <a:gd name="T36" fmla="*/ 91 w 97"/>
              <a:gd name="T37" fmla="*/ 18 h 146"/>
              <a:gd name="T38" fmla="*/ 24 w 97"/>
              <a:gd name="T39" fmla="*/ 25 h 146"/>
              <a:gd name="T40" fmla="*/ 24 w 97"/>
              <a:gd name="T41" fmla="*/ 12 h 146"/>
              <a:gd name="T42" fmla="*/ 12 w 97"/>
              <a:gd name="T43" fmla="*/ 12 h 146"/>
              <a:gd name="T44" fmla="*/ 12 w 97"/>
              <a:gd name="T45" fmla="*/ 25 h 146"/>
              <a:gd name="T46" fmla="*/ 24 w 97"/>
              <a:gd name="T47" fmla="*/ 25 h 146"/>
              <a:gd name="T48" fmla="*/ 27 w 97"/>
              <a:gd name="T49" fmla="*/ 127 h 146"/>
              <a:gd name="T50" fmla="*/ 18 w 97"/>
              <a:gd name="T51" fmla="*/ 118 h 146"/>
              <a:gd name="T52" fmla="*/ 9 w 97"/>
              <a:gd name="T53" fmla="*/ 127 h 146"/>
              <a:gd name="T54" fmla="*/ 18 w 97"/>
              <a:gd name="T55" fmla="*/ 136 h 146"/>
              <a:gd name="T56" fmla="*/ 85 w 97"/>
              <a:gd name="T57" fmla="*/ 37 h 146"/>
              <a:gd name="T58" fmla="*/ 85 w 97"/>
              <a:gd name="T59" fmla="*/ 24 h 146"/>
              <a:gd name="T60" fmla="*/ 72 w 97"/>
              <a:gd name="T61" fmla="*/ 24 h 146"/>
              <a:gd name="T62" fmla="*/ 72 w 97"/>
              <a:gd name="T63" fmla="*/ 37 h 146"/>
              <a:gd name="T64" fmla="*/ 85 w 97"/>
              <a:gd name="T65" fmla="*/ 3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7" h="146">
                <a:moveTo>
                  <a:pt x="97" y="31"/>
                </a:moveTo>
                <a:cubicBezTo>
                  <a:pt x="97" y="34"/>
                  <a:pt x="96" y="37"/>
                  <a:pt x="94" y="40"/>
                </a:cubicBezTo>
                <a:cubicBezTo>
                  <a:pt x="92" y="42"/>
                  <a:pt x="90" y="45"/>
                  <a:pt x="88" y="46"/>
                </a:cubicBezTo>
                <a:cubicBezTo>
                  <a:pt x="87" y="64"/>
                  <a:pt x="80" y="77"/>
                  <a:pt x="66" y="85"/>
                </a:cubicBezTo>
                <a:cubicBezTo>
                  <a:pt x="62" y="88"/>
                  <a:pt x="55" y="90"/>
                  <a:pt x="47" y="93"/>
                </a:cubicBezTo>
                <a:cubicBezTo>
                  <a:pt x="39" y="96"/>
                  <a:pt x="34" y="98"/>
                  <a:pt x="31" y="100"/>
                </a:cubicBezTo>
                <a:cubicBezTo>
                  <a:pt x="28" y="102"/>
                  <a:pt x="27" y="105"/>
                  <a:pt x="27" y="109"/>
                </a:cubicBezTo>
                <a:cubicBezTo>
                  <a:pt x="27" y="112"/>
                  <a:pt x="27" y="112"/>
                  <a:pt x="27" y="112"/>
                </a:cubicBezTo>
                <a:cubicBezTo>
                  <a:pt x="30" y="113"/>
                  <a:pt x="32" y="115"/>
                  <a:pt x="34" y="118"/>
                </a:cubicBezTo>
                <a:cubicBezTo>
                  <a:pt x="35" y="121"/>
                  <a:pt x="36" y="124"/>
                  <a:pt x="36" y="127"/>
                </a:cubicBezTo>
                <a:cubicBezTo>
                  <a:pt x="36" y="132"/>
                  <a:pt x="34" y="137"/>
                  <a:pt x="31" y="140"/>
                </a:cubicBezTo>
                <a:cubicBezTo>
                  <a:pt x="27" y="144"/>
                  <a:pt x="23" y="146"/>
                  <a:pt x="18" y="146"/>
                </a:cubicBezTo>
                <a:cubicBezTo>
                  <a:pt x="13" y="146"/>
                  <a:pt x="9" y="144"/>
                  <a:pt x="5" y="140"/>
                </a:cubicBezTo>
                <a:cubicBezTo>
                  <a:pt x="2" y="137"/>
                  <a:pt x="0" y="132"/>
                  <a:pt x="0" y="127"/>
                </a:cubicBezTo>
                <a:cubicBezTo>
                  <a:pt x="0" y="124"/>
                  <a:pt x="1" y="121"/>
                  <a:pt x="2" y="118"/>
                </a:cubicBezTo>
                <a:cubicBezTo>
                  <a:pt x="4" y="115"/>
                  <a:pt x="6" y="113"/>
                  <a:pt x="9" y="112"/>
                </a:cubicBezTo>
                <a:cubicBezTo>
                  <a:pt x="9" y="34"/>
                  <a:pt x="9" y="34"/>
                  <a:pt x="9" y="34"/>
                </a:cubicBezTo>
                <a:cubicBezTo>
                  <a:pt x="6" y="33"/>
                  <a:pt x="4" y="30"/>
                  <a:pt x="2" y="28"/>
                </a:cubicBezTo>
                <a:cubicBezTo>
                  <a:pt x="1" y="25"/>
                  <a:pt x="0" y="22"/>
                  <a:pt x="0" y="18"/>
                </a:cubicBezTo>
                <a:cubicBezTo>
                  <a:pt x="0" y="13"/>
                  <a:pt x="2" y="9"/>
                  <a:pt x="5" y="6"/>
                </a:cubicBezTo>
                <a:cubicBezTo>
                  <a:pt x="9" y="2"/>
                  <a:pt x="13" y="0"/>
                  <a:pt x="18" y="0"/>
                </a:cubicBezTo>
                <a:cubicBezTo>
                  <a:pt x="23" y="0"/>
                  <a:pt x="27" y="2"/>
                  <a:pt x="31" y="6"/>
                </a:cubicBezTo>
                <a:cubicBezTo>
                  <a:pt x="34" y="9"/>
                  <a:pt x="36" y="13"/>
                  <a:pt x="36" y="18"/>
                </a:cubicBezTo>
                <a:cubicBezTo>
                  <a:pt x="36" y="22"/>
                  <a:pt x="35" y="25"/>
                  <a:pt x="34" y="28"/>
                </a:cubicBezTo>
                <a:cubicBezTo>
                  <a:pt x="32" y="30"/>
                  <a:pt x="30" y="33"/>
                  <a:pt x="27" y="34"/>
                </a:cubicBezTo>
                <a:cubicBezTo>
                  <a:pt x="27" y="81"/>
                  <a:pt x="27" y="81"/>
                  <a:pt x="27" y="81"/>
                </a:cubicBezTo>
                <a:cubicBezTo>
                  <a:pt x="30" y="80"/>
                  <a:pt x="35" y="78"/>
                  <a:pt x="42" y="76"/>
                </a:cubicBezTo>
                <a:cubicBezTo>
                  <a:pt x="45" y="75"/>
                  <a:pt x="48" y="74"/>
                  <a:pt x="50" y="73"/>
                </a:cubicBezTo>
                <a:cubicBezTo>
                  <a:pt x="52" y="72"/>
                  <a:pt x="54" y="71"/>
                  <a:pt x="57" y="70"/>
                </a:cubicBezTo>
                <a:cubicBezTo>
                  <a:pt x="59" y="69"/>
                  <a:pt x="61" y="68"/>
                  <a:pt x="62" y="66"/>
                </a:cubicBezTo>
                <a:cubicBezTo>
                  <a:pt x="63" y="65"/>
                  <a:pt x="65" y="63"/>
                  <a:pt x="66" y="61"/>
                </a:cubicBezTo>
                <a:cubicBezTo>
                  <a:pt x="67" y="60"/>
                  <a:pt x="68" y="57"/>
                  <a:pt x="69" y="55"/>
                </a:cubicBezTo>
                <a:cubicBezTo>
                  <a:pt x="69" y="52"/>
                  <a:pt x="69" y="50"/>
                  <a:pt x="69" y="46"/>
                </a:cubicBezTo>
                <a:cubicBezTo>
                  <a:pt x="67" y="45"/>
                  <a:pt x="64" y="42"/>
                  <a:pt x="63" y="40"/>
                </a:cubicBezTo>
                <a:cubicBezTo>
                  <a:pt x="61" y="37"/>
                  <a:pt x="60" y="34"/>
                  <a:pt x="60" y="31"/>
                </a:cubicBezTo>
                <a:cubicBezTo>
                  <a:pt x="60" y="26"/>
                  <a:pt x="62" y="21"/>
                  <a:pt x="66" y="18"/>
                </a:cubicBezTo>
                <a:cubicBezTo>
                  <a:pt x="69" y="14"/>
                  <a:pt x="73" y="12"/>
                  <a:pt x="78" y="12"/>
                </a:cubicBezTo>
                <a:cubicBezTo>
                  <a:pt x="83" y="12"/>
                  <a:pt x="88" y="14"/>
                  <a:pt x="91" y="18"/>
                </a:cubicBezTo>
                <a:cubicBezTo>
                  <a:pt x="95" y="21"/>
                  <a:pt x="97" y="26"/>
                  <a:pt x="97" y="31"/>
                </a:cubicBezTo>
                <a:close/>
                <a:moveTo>
                  <a:pt x="24" y="25"/>
                </a:moveTo>
                <a:cubicBezTo>
                  <a:pt x="26" y="23"/>
                  <a:pt x="27" y="21"/>
                  <a:pt x="27" y="18"/>
                </a:cubicBezTo>
                <a:cubicBezTo>
                  <a:pt x="27" y="16"/>
                  <a:pt x="26" y="14"/>
                  <a:pt x="24" y="12"/>
                </a:cubicBezTo>
                <a:cubicBezTo>
                  <a:pt x="23" y="10"/>
                  <a:pt x="20" y="9"/>
                  <a:pt x="18" y="9"/>
                </a:cubicBezTo>
                <a:cubicBezTo>
                  <a:pt x="15" y="9"/>
                  <a:pt x="13" y="10"/>
                  <a:pt x="12" y="12"/>
                </a:cubicBezTo>
                <a:cubicBezTo>
                  <a:pt x="10" y="14"/>
                  <a:pt x="9" y="16"/>
                  <a:pt x="9" y="18"/>
                </a:cubicBezTo>
                <a:cubicBezTo>
                  <a:pt x="9" y="21"/>
                  <a:pt x="10" y="23"/>
                  <a:pt x="12" y="25"/>
                </a:cubicBezTo>
                <a:cubicBezTo>
                  <a:pt x="13" y="27"/>
                  <a:pt x="15" y="28"/>
                  <a:pt x="18" y="28"/>
                </a:cubicBezTo>
                <a:cubicBezTo>
                  <a:pt x="20" y="28"/>
                  <a:pt x="23" y="27"/>
                  <a:pt x="24" y="25"/>
                </a:cubicBezTo>
                <a:close/>
                <a:moveTo>
                  <a:pt x="24" y="134"/>
                </a:moveTo>
                <a:cubicBezTo>
                  <a:pt x="26" y="132"/>
                  <a:pt x="27" y="130"/>
                  <a:pt x="27" y="127"/>
                </a:cubicBezTo>
                <a:cubicBezTo>
                  <a:pt x="27" y="125"/>
                  <a:pt x="26" y="123"/>
                  <a:pt x="24" y="121"/>
                </a:cubicBezTo>
                <a:cubicBezTo>
                  <a:pt x="23" y="119"/>
                  <a:pt x="20" y="118"/>
                  <a:pt x="18" y="118"/>
                </a:cubicBezTo>
                <a:cubicBezTo>
                  <a:pt x="15" y="118"/>
                  <a:pt x="13" y="119"/>
                  <a:pt x="12" y="121"/>
                </a:cubicBezTo>
                <a:cubicBezTo>
                  <a:pt x="10" y="123"/>
                  <a:pt x="9" y="125"/>
                  <a:pt x="9" y="127"/>
                </a:cubicBezTo>
                <a:cubicBezTo>
                  <a:pt x="9" y="130"/>
                  <a:pt x="10" y="132"/>
                  <a:pt x="12" y="134"/>
                </a:cubicBezTo>
                <a:cubicBezTo>
                  <a:pt x="13" y="136"/>
                  <a:pt x="15" y="136"/>
                  <a:pt x="18" y="136"/>
                </a:cubicBezTo>
                <a:cubicBezTo>
                  <a:pt x="20" y="136"/>
                  <a:pt x="23" y="136"/>
                  <a:pt x="24" y="134"/>
                </a:cubicBezTo>
                <a:close/>
                <a:moveTo>
                  <a:pt x="85" y="37"/>
                </a:moveTo>
                <a:cubicBezTo>
                  <a:pt x="87" y="35"/>
                  <a:pt x="88" y="33"/>
                  <a:pt x="88" y="31"/>
                </a:cubicBezTo>
                <a:cubicBezTo>
                  <a:pt x="88" y="28"/>
                  <a:pt x="87" y="26"/>
                  <a:pt x="85" y="24"/>
                </a:cubicBezTo>
                <a:cubicBezTo>
                  <a:pt x="83" y="22"/>
                  <a:pt x="81" y="21"/>
                  <a:pt x="78" y="21"/>
                </a:cubicBezTo>
                <a:cubicBezTo>
                  <a:pt x="76" y="21"/>
                  <a:pt x="74" y="22"/>
                  <a:pt x="72" y="24"/>
                </a:cubicBezTo>
                <a:cubicBezTo>
                  <a:pt x="70" y="26"/>
                  <a:pt x="69" y="28"/>
                  <a:pt x="69" y="31"/>
                </a:cubicBezTo>
                <a:cubicBezTo>
                  <a:pt x="69" y="33"/>
                  <a:pt x="70" y="35"/>
                  <a:pt x="72" y="37"/>
                </a:cubicBezTo>
                <a:cubicBezTo>
                  <a:pt x="74" y="39"/>
                  <a:pt x="76" y="40"/>
                  <a:pt x="78" y="40"/>
                </a:cubicBezTo>
                <a:cubicBezTo>
                  <a:pt x="81" y="40"/>
                  <a:pt x="83" y="39"/>
                  <a:pt x="85" y="3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7" name="Freeform 268"/>
          <p:cNvSpPr>
            <a:spLocks noEditPoints="1"/>
          </p:cNvSpPr>
          <p:nvPr/>
        </p:nvSpPr>
        <p:spPr bwMode="auto">
          <a:xfrm>
            <a:off x="6520498" y="3402566"/>
            <a:ext cx="163938" cy="163938"/>
          </a:xfrm>
          <a:custGeom>
            <a:avLst/>
            <a:gdLst>
              <a:gd name="T0" fmla="*/ 36 w 157"/>
              <a:gd name="T1" fmla="*/ 103 h 158"/>
              <a:gd name="T2" fmla="*/ 33 w 157"/>
              <a:gd name="T3" fmla="*/ 106 h 158"/>
              <a:gd name="T4" fmla="*/ 0 w 157"/>
              <a:gd name="T5" fmla="*/ 105 h 158"/>
              <a:gd name="T6" fmla="*/ 0 w 157"/>
              <a:gd name="T7" fmla="*/ 101 h 158"/>
              <a:gd name="T8" fmla="*/ 33 w 157"/>
              <a:gd name="T9" fmla="*/ 100 h 158"/>
              <a:gd name="T10" fmla="*/ 97 w 157"/>
              <a:gd name="T11" fmla="*/ 47 h 158"/>
              <a:gd name="T12" fmla="*/ 49 w 157"/>
              <a:gd name="T13" fmla="*/ 23 h 158"/>
              <a:gd name="T14" fmla="*/ 36 w 157"/>
              <a:gd name="T15" fmla="*/ 22 h 158"/>
              <a:gd name="T16" fmla="*/ 19 w 157"/>
              <a:gd name="T17" fmla="*/ 43 h 158"/>
              <a:gd name="T18" fmla="*/ 48 w 157"/>
              <a:gd name="T19" fmla="*/ 75 h 158"/>
              <a:gd name="T20" fmla="*/ 41 w 157"/>
              <a:gd name="T21" fmla="*/ 94 h 158"/>
              <a:gd name="T22" fmla="*/ 1 w 157"/>
              <a:gd name="T23" fmla="*/ 43 h 158"/>
              <a:gd name="T24" fmla="*/ 23 w 157"/>
              <a:gd name="T25" fmla="*/ 10 h 158"/>
              <a:gd name="T26" fmla="*/ 61 w 157"/>
              <a:gd name="T27" fmla="*/ 10 h 158"/>
              <a:gd name="T28" fmla="*/ 97 w 157"/>
              <a:gd name="T29" fmla="*/ 47 h 158"/>
              <a:gd name="T30" fmla="*/ 17 w 157"/>
              <a:gd name="T31" fmla="*/ 145 h 158"/>
              <a:gd name="T32" fmla="*/ 13 w 157"/>
              <a:gd name="T33" fmla="*/ 145 h 158"/>
              <a:gd name="T34" fmla="*/ 13 w 157"/>
              <a:gd name="T35" fmla="*/ 140 h 158"/>
              <a:gd name="T36" fmla="*/ 39 w 157"/>
              <a:gd name="T37" fmla="*/ 115 h 158"/>
              <a:gd name="T38" fmla="*/ 42 w 157"/>
              <a:gd name="T39" fmla="*/ 118 h 158"/>
              <a:gd name="T40" fmla="*/ 57 w 157"/>
              <a:gd name="T41" fmla="*/ 124 h 158"/>
              <a:gd name="T42" fmla="*/ 56 w 157"/>
              <a:gd name="T43" fmla="*/ 157 h 158"/>
              <a:gd name="T44" fmla="*/ 52 w 157"/>
              <a:gd name="T45" fmla="*/ 157 h 158"/>
              <a:gd name="T46" fmla="*/ 51 w 157"/>
              <a:gd name="T47" fmla="*/ 124 h 158"/>
              <a:gd name="T48" fmla="*/ 54 w 157"/>
              <a:gd name="T49" fmla="*/ 121 h 158"/>
              <a:gd name="T50" fmla="*/ 57 w 157"/>
              <a:gd name="T51" fmla="*/ 124 h 158"/>
              <a:gd name="T52" fmla="*/ 147 w 157"/>
              <a:gd name="T53" fmla="*/ 134 h 158"/>
              <a:gd name="T54" fmla="*/ 114 w 157"/>
              <a:gd name="T55" fmla="*/ 156 h 158"/>
              <a:gd name="T56" fmla="*/ 63 w 157"/>
              <a:gd name="T57" fmla="*/ 116 h 158"/>
              <a:gd name="T58" fmla="*/ 82 w 157"/>
              <a:gd name="T59" fmla="*/ 109 h 158"/>
              <a:gd name="T60" fmla="*/ 114 w 157"/>
              <a:gd name="T61" fmla="*/ 138 h 158"/>
              <a:gd name="T62" fmla="*/ 135 w 157"/>
              <a:gd name="T63" fmla="*/ 122 h 158"/>
              <a:gd name="T64" fmla="*/ 135 w 157"/>
              <a:gd name="T65" fmla="*/ 109 h 158"/>
              <a:gd name="T66" fmla="*/ 110 w 157"/>
              <a:gd name="T67" fmla="*/ 60 h 158"/>
              <a:gd name="T68" fmla="*/ 147 w 157"/>
              <a:gd name="T69" fmla="*/ 96 h 158"/>
              <a:gd name="T70" fmla="*/ 105 w 157"/>
              <a:gd name="T71" fmla="*/ 3 h 158"/>
              <a:gd name="T72" fmla="*/ 105 w 157"/>
              <a:gd name="T73" fmla="*/ 36 h 158"/>
              <a:gd name="T74" fmla="*/ 100 w 157"/>
              <a:gd name="T75" fmla="*/ 36 h 158"/>
              <a:gd name="T76" fmla="*/ 99 w 157"/>
              <a:gd name="T77" fmla="*/ 3 h 158"/>
              <a:gd name="T78" fmla="*/ 102 w 157"/>
              <a:gd name="T79" fmla="*/ 0 h 158"/>
              <a:gd name="T80" fmla="*/ 105 w 157"/>
              <a:gd name="T81" fmla="*/ 3 h 158"/>
              <a:gd name="T82" fmla="*/ 120 w 157"/>
              <a:gd name="T83" fmla="*/ 42 h 158"/>
              <a:gd name="T84" fmla="*/ 115 w 157"/>
              <a:gd name="T85" fmla="*/ 42 h 158"/>
              <a:gd name="T86" fmla="*/ 115 w 157"/>
              <a:gd name="T87" fmla="*/ 37 h 158"/>
              <a:gd name="T88" fmla="*/ 142 w 157"/>
              <a:gd name="T89" fmla="*/ 12 h 158"/>
              <a:gd name="T90" fmla="*/ 145 w 157"/>
              <a:gd name="T91" fmla="*/ 15 h 158"/>
              <a:gd name="T92" fmla="*/ 156 w 157"/>
              <a:gd name="T93" fmla="*/ 52 h 158"/>
              <a:gd name="T94" fmla="*/ 156 w 157"/>
              <a:gd name="T95" fmla="*/ 57 h 158"/>
              <a:gd name="T96" fmla="*/ 124 w 157"/>
              <a:gd name="T97" fmla="*/ 58 h 158"/>
              <a:gd name="T98" fmla="*/ 121 w 157"/>
              <a:gd name="T99" fmla="*/ 55 h 158"/>
              <a:gd name="T100" fmla="*/ 124 w 157"/>
              <a:gd name="T101" fmla="*/ 52 h 158"/>
              <a:gd name="T102" fmla="*/ 156 w 157"/>
              <a:gd name="T103" fmla="*/ 52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57" h="158">
                <a:moveTo>
                  <a:pt x="35" y="101"/>
                </a:moveTo>
                <a:cubicBezTo>
                  <a:pt x="36" y="101"/>
                  <a:pt x="36" y="102"/>
                  <a:pt x="36" y="103"/>
                </a:cubicBezTo>
                <a:cubicBezTo>
                  <a:pt x="36" y="104"/>
                  <a:pt x="36" y="105"/>
                  <a:pt x="35" y="105"/>
                </a:cubicBezTo>
                <a:cubicBezTo>
                  <a:pt x="34" y="106"/>
                  <a:pt x="34" y="106"/>
                  <a:pt x="33" y="106"/>
                </a:cubicBezTo>
                <a:cubicBezTo>
                  <a:pt x="3" y="106"/>
                  <a:pt x="3" y="106"/>
                  <a:pt x="3" y="106"/>
                </a:cubicBezTo>
                <a:cubicBezTo>
                  <a:pt x="2" y="106"/>
                  <a:pt x="1" y="106"/>
                  <a:pt x="0" y="105"/>
                </a:cubicBezTo>
                <a:cubicBezTo>
                  <a:pt x="0" y="105"/>
                  <a:pt x="0" y="104"/>
                  <a:pt x="0" y="103"/>
                </a:cubicBezTo>
                <a:cubicBezTo>
                  <a:pt x="0" y="102"/>
                  <a:pt x="0" y="101"/>
                  <a:pt x="0" y="101"/>
                </a:cubicBezTo>
                <a:cubicBezTo>
                  <a:pt x="1" y="100"/>
                  <a:pt x="2" y="100"/>
                  <a:pt x="3" y="100"/>
                </a:cubicBezTo>
                <a:cubicBezTo>
                  <a:pt x="33" y="100"/>
                  <a:pt x="33" y="100"/>
                  <a:pt x="33" y="100"/>
                </a:cubicBezTo>
                <a:cubicBezTo>
                  <a:pt x="34" y="100"/>
                  <a:pt x="34" y="100"/>
                  <a:pt x="35" y="101"/>
                </a:cubicBezTo>
                <a:close/>
                <a:moveTo>
                  <a:pt x="97" y="47"/>
                </a:moveTo>
                <a:cubicBezTo>
                  <a:pt x="74" y="48"/>
                  <a:pt x="74" y="48"/>
                  <a:pt x="74" y="48"/>
                </a:cubicBezTo>
                <a:cubicBezTo>
                  <a:pt x="49" y="23"/>
                  <a:pt x="49" y="23"/>
                  <a:pt x="49" y="23"/>
                </a:cubicBezTo>
                <a:cubicBezTo>
                  <a:pt x="47" y="21"/>
                  <a:pt x="45" y="20"/>
                  <a:pt x="42" y="20"/>
                </a:cubicBezTo>
                <a:cubicBezTo>
                  <a:pt x="40" y="20"/>
                  <a:pt x="38" y="21"/>
                  <a:pt x="36" y="22"/>
                </a:cubicBezTo>
                <a:cubicBezTo>
                  <a:pt x="22" y="36"/>
                  <a:pt x="22" y="36"/>
                  <a:pt x="22" y="36"/>
                </a:cubicBezTo>
                <a:cubicBezTo>
                  <a:pt x="20" y="38"/>
                  <a:pt x="19" y="40"/>
                  <a:pt x="19" y="43"/>
                </a:cubicBezTo>
                <a:cubicBezTo>
                  <a:pt x="19" y="45"/>
                  <a:pt x="20" y="47"/>
                  <a:pt x="22" y="49"/>
                </a:cubicBezTo>
                <a:cubicBezTo>
                  <a:pt x="48" y="75"/>
                  <a:pt x="48" y="75"/>
                  <a:pt x="48" y="75"/>
                </a:cubicBezTo>
                <a:cubicBezTo>
                  <a:pt x="46" y="98"/>
                  <a:pt x="46" y="98"/>
                  <a:pt x="46" y="98"/>
                </a:cubicBezTo>
                <a:cubicBezTo>
                  <a:pt x="44" y="96"/>
                  <a:pt x="42" y="95"/>
                  <a:pt x="41" y="94"/>
                </a:cubicBezTo>
                <a:cubicBezTo>
                  <a:pt x="9" y="62"/>
                  <a:pt x="9" y="62"/>
                  <a:pt x="9" y="62"/>
                </a:cubicBezTo>
                <a:cubicBezTo>
                  <a:pt x="4" y="56"/>
                  <a:pt x="1" y="50"/>
                  <a:pt x="1" y="43"/>
                </a:cubicBezTo>
                <a:cubicBezTo>
                  <a:pt x="1" y="35"/>
                  <a:pt x="4" y="29"/>
                  <a:pt x="9" y="23"/>
                </a:cubicBezTo>
                <a:cubicBezTo>
                  <a:pt x="23" y="10"/>
                  <a:pt x="23" y="10"/>
                  <a:pt x="23" y="10"/>
                </a:cubicBezTo>
                <a:cubicBezTo>
                  <a:pt x="28" y="4"/>
                  <a:pt x="35" y="2"/>
                  <a:pt x="42" y="2"/>
                </a:cubicBezTo>
                <a:cubicBezTo>
                  <a:pt x="50" y="2"/>
                  <a:pt x="56" y="4"/>
                  <a:pt x="61" y="10"/>
                </a:cubicBezTo>
                <a:cubicBezTo>
                  <a:pt x="93" y="41"/>
                  <a:pt x="93" y="41"/>
                  <a:pt x="93" y="41"/>
                </a:cubicBezTo>
                <a:cubicBezTo>
                  <a:pt x="94" y="43"/>
                  <a:pt x="96" y="45"/>
                  <a:pt x="97" y="47"/>
                </a:cubicBezTo>
                <a:close/>
                <a:moveTo>
                  <a:pt x="41" y="120"/>
                </a:moveTo>
                <a:cubicBezTo>
                  <a:pt x="17" y="145"/>
                  <a:pt x="17" y="145"/>
                  <a:pt x="17" y="145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5"/>
                  <a:pt x="13" y="145"/>
                  <a:pt x="13" y="145"/>
                </a:cubicBezTo>
                <a:cubicBezTo>
                  <a:pt x="12" y="144"/>
                  <a:pt x="12" y="143"/>
                  <a:pt x="12" y="142"/>
                </a:cubicBezTo>
                <a:cubicBezTo>
                  <a:pt x="12" y="142"/>
                  <a:pt x="12" y="141"/>
                  <a:pt x="13" y="140"/>
                </a:cubicBezTo>
                <a:cubicBezTo>
                  <a:pt x="37" y="116"/>
                  <a:pt x="37" y="116"/>
                  <a:pt x="37" y="116"/>
                </a:cubicBezTo>
                <a:cubicBezTo>
                  <a:pt x="37" y="115"/>
                  <a:pt x="38" y="115"/>
                  <a:pt x="39" y="115"/>
                </a:cubicBezTo>
                <a:cubicBezTo>
                  <a:pt x="40" y="115"/>
                  <a:pt x="40" y="115"/>
                  <a:pt x="41" y="116"/>
                </a:cubicBezTo>
                <a:cubicBezTo>
                  <a:pt x="42" y="117"/>
                  <a:pt x="42" y="117"/>
                  <a:pt x="42" y="118"/>
                </a:cubicBezTo>
                <a:cubicBezTo>
                  <a:pt x="42" y="119"/>
                  <a:pt x="42" y="120"/>
                  <a:pt x="41" y="120"/>
                </a:cubicBezTo>
                <a:close/>
                <a:moveTo>
                  <a:pt x="57" y="124"/>
                </a:moveTo>
                <a:cubicBezTo>
                  <a:pt x="57" y="155"/>
                  <a:pt x="57" y="155"/>
                  <a:pt x="57" y="155"/>
                </a:cubicBezTo>
                <a:cubicBezTo>
                  <a:pt x="57" y="155"/>
                  <a:pt x="57" y="156"/>
                  <a:pt x="56" y="157"/>
                </a:cubicBezTo>
                <a:cubicBezTo>
                  <a:pt x="56" y="157"/>
                  <a:pt x="55" y="158"/>
                  <a:pt x="54" y="158"/>
                </a:cubicBezTo>
                <a:cubicBezTo>
                  <a:pt x="53" y="158"/>
                  <a:pt x="52" y="157"/>
                  <a:pt x="52" y="157"/>
                </a:cubicBezTo>
                <a:cubicBezTo>
                  <a:pt x="51" y="156"/>
                  <a:pt x="51" y="155"/>
                  <a:pt x="51" y="155"/>
                </a:cubicBezTo>
                <a:cubicBezTo>
                  <a:pt x="51" y="124"/>
                  <a:pt x="51" y="124"/>
                  <a:pt x="51" y="124"/>
                </a:cubicBezTo>
                <a:cubicBezTo>
                  <a:pt x="51" y="123"/>
                  <a:pt x="51" y="123"/>
                  <a:pt x="52" y="122"/>
                </a:cubicBezTo>
                <a:cubicBezTo>
                  <a:pt x="52" y="122"/>
                  <a:pt x="53" y="121"/>
                  <a:pt x="54" y="121"/>
                </a:cubicBezTo>
                <a:cubicBezTo>
                  <a:pt x="55" y="121"/>
                  <a:pt x="56" y="122"/>
                  <a:pt x="56" y="122"/>
                </a:cubicBezTo>
                <a:cubicBezTo>
                  <a:pt x="57" y="123"/>
                  <a:pt x="57" y="123"/>
                  <a:pt x="57" y="124"/>
                </a:cubicBezTo>
                <a:close/>
                <a:moveTo>
                  <a:pt x="155" y="115"/>
                </a:moveTo>
                <a:cubicBezTo>
                  <a:pt x="155" y="123"/>
                  <a:pt x="153" y="129"/>
                  <a:pt x="147" y="134"/>
                </a:cubicBezTo>
                <a:cubicBezTo>
                  <a:pt x="133" y="148"/>
                  <a:pt x="133" y="148"/>
                  <a:pt x="133" y="148"/>
                </a:cubicBezTo>
                <a:cubicBezTo>
                  <a:pt x="128" y="153"/>
                  <a:pt x="122" y="156"/>
                  <a:pt x="114" y="156"/>
                </a:cubicBezTo>
                <a:cubicBezTo>
                  <a:pt x="107" y="156"/>
                  <a:pt x="100" y="153"/>
                  <a:pt x="95" y="148"/>
                </a:cubicBezTo>
                <a:cubicBezTo>
                  <a:pt x="63" y="116"/>
                  <a:pt x="63" y="116"/>
                  <a:pt x="63" y="116"/>
                </a:cubicBezTo>
                <a:cubicBezTo>
                  <a:pt x="62" y="115"/>
                  <a:pt x="61" y="113"/>
                  <a:pt x="59" y="111"/>
                </a:cubicBezTo>
                <a:cubicBezTo>
                  <a:pt x="82" y="109"/>
                  <a:pt x="82" y="109"/>
                  <a:pt x="82" y="109"/>
                </a:cubicBezTo>
                <a:cubicBezTo>
                  <a:pt x="108" y="135"/>
                  <a:pt x="108" y="135"/>
                  <a:pt x="108" y="135"/>
                </a:cubicBezTo>
                <a:cubicBezTo>
                  <a:pt x="110" y="137"/>
                  <a:pt x="112" y="138"/>
                  <a:pt x="114" y="138"/>
                </a:cubicBezTo>
                <a:cubicBezTo>
                  <a:pt x="117" y="138"/>
                  <a:pt x="119" y="137"/>
                  <a:pt x="121" y="135"/>
                </a:cubicBezTo>
                <a:cubicBezTo>
                  <a:pt x="135" y="122"/>
                  <a:pt x="135" y="122"/>
                  <a:pt x="135" y="122"/>
                </a:cubicBezTo>
                <a:cubicBezTo>
                  <a:pt x="136" y="120"/>
                  <a:pt x="137" y="118"/>
                  <a:pt x="137" y="115"/>
                </a:cubicBezTo>
                <a:cubicBezTo>
                  <a:pt x="137" y="113"/>
                  <a:pt x="136" y="111"/>
                  <a:pt x="135" y="109"/>
                </a:cubicBezTo>
                <a:cubicBezTo>
                  <a:pt x="109" y="83"/>
                  <a:pt x="109" y="83"/>
                  <a:pt x="109" y="83"/>
                </a:cubicBezTo>
                <a:cubicBezTo>
                  <a:pt x="110" y="60"/>
                  <a:pt x="110" y="60"/>
                  <a:pt x="110" y="60"/>
                </a:cubicBezTo>
                <a:cubicBezTo>
                  <a:pt x="113" y="61"/>
                  <a:pt x="114" y="63"/>
                  <a:pt x="116" y="64"/>
                </a:cubicBezTo>
                <a:cubicBezTo>
                  <a:pt x="147" y="96"/>
                  <a:pt x="147" y="96"/>
                  <a:pt x="147" y="96"/>
                </a:cubicBezTo>
                <a:cubicBezTo>
                  <a:pt x="153" y="101"/>
                  <a:pt x="155" y="108"/>
                  <a:pt x="155" y="115"/>
                </a:cubicBezTo>
                <a:close/>
                <a:moveTo>
                  <a:pt x="105" y="3"/>
                </a:moveTo>
                <a:cubicBezTo>
                  <a:pt x="105" y="33"/>
                  <a:pt x="105" y="33"/>
                  <a:pt x="105" y="33"/>
                </a:cubicBezTo>
                <a:cubicBezTo>
                  <a:pt x="105" y="34"/>
                  <a:pt x="105" y="35"/>
                  <a:pt x="105" y="36"/>
                </a:cubicBezTo>
                <a:cubicBezTo>
                  <a:pt x="104" y="36"/>
                  <a:pt x="103" y="37"/>
                  <a:pt x="102" y="37"/>
                </a:cubicBezTo>
                <a:cubicBezTo>
                  <a:pt x="102" y="37"/>
                  <a:pt x="101" y="36"/>
                  <a:pt x="100" y="36"/>
                </a:cubicBezTo>
                <a:cubicBezTo>
                  <a:pt x="100" y="35"/>
                  <a:pt x="99" y="34"/>
                  <a:pt x="99" y="33"/>
                </a:cubicBezTo>
                <a:cubicBezTo>
                  <a:pt x="99" y="3"/>
                  <a:pt x="99" y="3"/>
                  <a:pt x="99" y="3"/>
                </a:cubicBezTo>
                <a:cubicBezTo>
                  <a:pt x="99" y="2"/>
                  <a:pt x="100" y="2"/>
                  <a:pt x="100" y="1"/>
                </a:cubicBezTo>
                <a:cubicBezTo>
                  <a:pt x="101" y="0"/>
                  <a:pt x="102" y="0"/>
                  <a:pt x="102" y="0"/>
                </a:cubicBezTo>
                <a:cubicBezTo>
                  <a:pt x="103" y="0"/>
                  <a:pt x="104" y="0"/>
                  <a:pt x="105" y="1"/>
                </a:cubicBezTo>
                <a:cubicBezTo>
                  <a:pt x="105" y="2"/>
                  <a:pt x="105" y="2"/>
                  <a:pt x="105" y="3"/>
                </a:cubicBezTo>
                <a:close/>
                <a:moveTo>
                  <a:pt x="144" y="18"/>
                </a:moveTo>
                <a:cubicBezTo>
                  <a:pt x="120" y="42"/>
                  <a:pt x="120" y="42"/>
                  <a:pt x="120" y="42"/>
                </a:cubicBezTo>
                <a:cubicBezTo>
                  <a:pt x="119" y="42"/>
                  <a:pt x="118" y="43"/>
                  <a:pt x="118" y="43"/>
                </a:cubicBezTo>
                <a:cubicBezTo>
                  <a:pt x="117" y="43"/>
                  <a:pt x="116" y="42"/>
                  <a:pt x="115" y="42"/>
                </a:cubicBezTo>
                <a:cubicBezTo>
                  <a:pt x="115" y="41"/>
                  <a:pt x="115" y="40"/>
                  <a:pt x="115" y="40"/>
                </a:cubicBezTo>
                <a:cubicBezTo>
                  <a:pt x="115" y="39"/>
                  <a:pt x="115" y="38"/>
                  <a:pt x="115" y="37"/>
                </a:cubicBezTo>
                <a:cubicBezTo>
                  <a:pt x="140" y="13"/>
                  <a:pt x="140" y="13"/>
                  <a:pt x="140" y="13"/>
                </a:cubicBezTo>
                <a:cubicBezTo>
                  <a:pt x="140" y="13"/>
                  <a:pt x="141" y="12"/>
                  <a:pt x="142" y="12"/>
                </a:cubicBezTo>
                <a:cubicBezTo>
                  <a:pt x="143" y="12"/>
                  <a:pt x="143" y="13"/>
                  <a:pt x="144" y="13"/>
                </a:cubicBezTo>
                <a:cubicBezTo>
                  <a:pt x="145" y="14"/>
                  <a:pt x="145" y="15"/>
                  <a:pt x="145" y="15"/>
                </a:cubicBezTo>
                <a:cubicBezTo>
                  <a:pt x="145" y="16"/>
                  <a:pt x="145" y="17"/>
                  <a:pt x="144" y="18"/>
                </a:cubicBezTo>
                <a:close/>
                <a:moveTo>
                  <a:pt x="156" y="52"/>
                </a:moveTo>
                <a:cubicBezTo>
                  <a:pt x="157" y="53"/>
                  <a:pt x="157" y="54"/>
                  <a:pt x="157" y="55"/>
                </a:cubicBezTo>
                <a:cubicBezTo>
                  <a:pt x="157" y="56"/>
                  <a:pt x="157" y="56"/>
                  <a:pt x="156" y="57"/>
                </a:cubicBezTo>
                <a:cubicBezTo>
                  <a:pt x="155" y="57"/>
                  <a:pt x="155" y="58"/>
                  <a:pt x="154" y="58"/>
                </a:cubicBezTo>
                <a:cubicBezTo>
                  <a:pt x="124" y="58"/>
                  <a:pt x="124" y="58"/>
                  <a:pt x="124" y="58"/>
                </a:cubicBezTo>
                <a:cubicBezTo>
                  <a:pt x="123" y="58"/>
                  <a:pt x="122" y="57"/>
                  <a:pt x="121" y="57"/>
                </a:cubicBezTo>
                <a:cubicBezTo>
                  <a:pt x="121" y="56"/>
                  <a:pt x="121" y="56"/>
                  <a:pt x="121" y="55"/>
                </a:cubicBezTo>
                <a:cubicBezTo>
                  <a:pt x="121" y="54"/>
                  <a:pt x="121" y="53"/>
                  <a:pt x="121" y="52"/>
                </a:cubicBezTo>
                <a:cubicBezTo>
                  <a:pt x="122" y="52"/>
                  <a:pt x="123" y="52"/>
                  <a:pt x="124" y="52"/>
                </a:cubicBezTo>
                <a:cubicBezTo>
                  <a:pt x="154" y="52"/>
                  <a:pt x="154" y="52"/>
                  <a:pt x="154" y="52"/>
                </a:cubicBezTo>
                <a:cubicBezTo>
                  <a:pt x="155" y="52"/>
                  <a:pt x="155" y="52"/>
                  <a:pt x="156" y="5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8" name="Freeform 269"/>
          <p:cNvSpPr>
            <a:spLocks noEditPoints="1"/>
          </p:cNvSpPr>
          <p:nvPr/>
        </p:nvSpPr>
        <p:spPr bwMode="auto">
          <a:xfrm>
            <a:off x="6739081" y="3427548"/>
            <a:ext cx="90556" cy="124904"/>
          </a:xfrm>
          <a:custGeom>
            <a:avLst/>
            <a:gdLst>
              <a:gd name="T0" fmla="*/ 87 w 87"/>
              <a:gd name="T1" fmla="*/ 38 h 121"/>
              <a:gd name="T2" fmla="*/ 86 w 87"/>
              <a:gd name="T3" fmla="*/ 48 h 121"/>
              <a:gd name="T4" fmla="*/ 83 w 87"/>
              <a:gd name="T5" fmla="*/ 55 h 121"/>
              <a:gd name="T6" fmla="*/ 77 w 87"/>
              <a:gd name="T7" fmla="*/ 61 h 121"/>
              <a:gd name="T8" fmla="*/ 72 w 87"/>
              <a:gd name="T9" fmla="*/ 65 h 121"/>
              <a:gd name="T10" fmla="*/ 66 w 87"/>
              <a:gd name="T11" fmla="*/ 68 h 121"/>
              <a:gd name="T12" fmla="*/ 60 w 87"/>
              <a:gd name="T13" fmla="*/ 74 h 121"/>
              <a:gd name="T14" fmla="*/ 57 w 87"/>
              <a:gd name="T15" fmla="*/ 81 h 121"/>
              <a:gd name="T16" fmla="*/ 56 w 87"/>
              <a:gd name="T17" fmla="*/ 84 h 121"/>
              <a:gd name="T18" fmla="*/ 53 w 87"/>
              <a:gd name="T19" fmla="*/ 85 h 121"/>
              <a:gd name="T20" fmla="*/ 31 w 87"/>
              <a:gd name="T21" fmla="*/ 85 h 121"/>
              <a:gd name="T22" fmla="*/ 28 w 87"/>
              <a:gd name="T23" fmla="*/ 83 h 121"/>
              <a:gd name="T24" fmla="*/ 27 w 87"/>
              <a:gd name="T25" fmla="*/ 80 h 121"/>
              <a:gd name="T26" fmla="*/ 27 w 87"/>
              <a:gd name="T27" fmla="*/ 76 h 121"/>
              <a:gd name="T28" fmla="*/ 33 w 87"/>
              <a:gd name="T29" fmla="*/ 61 h 121"/>
              <a:gd name="T30" fmla="*/ 47 w 87"/>
              <a:gd name="T31" fmla="*/ 51 h 121"/>
              <a:gd name="T32" fmla="*/ 55 w 87"/>
              <a:gd name="T33" fmla="*/ 45 h 121"/>
              <a:gd name="T34" fmla="*/ 57 w 87"/>
              <a:gd name="T35" fmla="*/ 38 h 121"/>
              <a:gd name="T36" fmla="*/ 53 w 87"/>
              <a:gd name="T37" fmla="*/ 31 h 121"/>
              <a:gd name="T38" fmla="*/ 43 w 87"/>
              <a:gd name="T39" fmla="*/ 28 h 121"/>
              <a:gd name="T40" fmla="*/ 32 w 87"/>
              <a:gd name="T41" fmla="*/ 31 h 121"/>
              <a:gd name="T42" fmla="*/ 22 w 87"/>
              <a:gd name="T43" fmla="*/ 42 h 121"/>
              <a:gd name="T44" fmla="*/ 19 w 87"/>
              <a:gd name="T45" fmla="*/ 43 h 121"/>
              <a:gd name="T46" fmla="*/ 17 w 87"/>
              <a:gd name="T47" fmla="*/ 42 h 121"/>
              <a:gd name="T48" fmla="*/ 1 w 87"/>
              <a:gd name="T49" fmla="*/ 31 h 121"/>
              <a:gd name="T50" fmla="*/ 0 w 87"/>
              <a:gd name="T51" fmla="*/ 28 h 121"/>
              <a:gd name="T52" fmla="*/ 1 w 87"/>
              <a:gd name="T53" fmla="*/ 26 h 121"/>
              <a:gd name="T54" fmla="*/ 44 w 87"/>
              <a:gd name="T55" fmla="*/ 0 h 121"/>
              <a:gd name="T56" fmla="*/ 60 w 87"/>
              <a:gd name="T57" fmla="*/ 3 h 121"/>
              <a:gd name="T58" fmla="*/ 73 w 87"/>
              <a:gd name="T59" fmla="*/ 11 h 121"/>
              <a:gd name="T60" fmla="*/ 83 w 87"/>
              <a:gd name="T61" fmla="*/ 23 h 121"/>
              <a:gd name="T62" fmla="*/ 87 w 87"/>
              <a:gd name="T63" fmla="*/ 38 h 121"/>
              <a:gd name="T64" fmla="*/ 57 w 87"/>
              <a:gd name="T65" fmla="*/ 95 h 121"/>
              <a:gd name="T66" fmla="*/ 57 w 87"/>
              <a:gd name="T67" fmla="*/ 118 h 121"/>
              <a:gd name="T68" fmla="*/ 56 w 87"/>
              <a:gd name="T69" fmla="*/ 120 h 121"/>
              <a:gd name="T70" fmla="*/ 54 w 87"/>
              <a:gd name="T71" fmla="*/ 121 h 121"/>
              <a:gd name="T72" fmla="*/ 31 w 87"/>
              <a:gd name="T73" fmla="*/ 121 h 121"/>
              <a:gd name="T74" fmla="*/ 28 w 87"/>
              <a:gd name="T75" fmla="*/ 120 h 121"/>
              <a:gd name="T76" fmla="*/ 27 w 87"/>
              <a:gd name="T77" fmla="*/ 118 h 121"/>
              <a:gd name="T78" fmla="*/ 27 w 87"/>
              <a:gd name="T79" fmla="*/ 95 h 121"/>
              <a:gd name="T80" fmla="*/ 28 w 87"/>
              <a:gd name="T81" fmla="*/ 92 h 121"/>
              <a:gd name="T82" fmla="*/ 31 w 87"/>
              <a:gd name="T83" fmla="*/ 91 h 121"/>
              <a:gd name="T84" fmla="*/ 54 w 87"/>
              <a:gd name="T85" fmla="*/ 91 h 121"/>
              <a:gd name="T86" fmla="*/ 56 w 87"/>
              <a:gd name="T87" fmla="*/ 92 h 121"/>
              <a:gd name="T88" fmla="*/ 57 w 87"/>
              <a:gd name="T89" fmla="*/ 95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7" h="121">
                <a:moveTo>
                  <a:pt x="87" y="38"/>
                </a:moveTo>
                <a:cubicBezTo>
                  <a:pt x="87" y="42"/>
                  <a:pt x="87" y="45"/>
                  <a:pt x="86" y="48"/>
                </a:cubicBezTo>
                <a:cubicBezTo>
                  <a:pt x="85" y="51"/>
                  <a:pt x="84" y="53"/>
                  <a:pt x="83" y="55"/>
                </a:cubicBezTo>
                <a:cubicBezTo>
                  <a:pt x="81" y="57"/>
                  <a:pt x="80" y="59"/>
                  <a:pt x="77" y="61"/>
                </a:cubicBezTo>
                <a:cubicBezTo>
                  <a:pt x="75" y="63"/>
                  <a:pt x="73" y="64"/>
                  <a:pt x="72" y="65"/>
                </a:cubicBezTo>
                <a:cubicBezTo>
                  <a:pt x="71" y="66"/>
                  <a:pt x="69" y="67"/>
                  <a:pt x="66" y="68"/>
                </a:cubicBezTo>
                <a:cubicBezTo>
                  <a:pt x="64" y="70"/>
                  <a:pt x="61" y="72"/>
                  <a:pt x="60" y="74"/>
                </a:cubicBezTo>
                <a:cubicBezTo>
                  <a:pt x="58" y="77"/>
                  <a:pt x="57" y="79"/>
                  <a:pt x="57" y="81"/>
                </a:cubicBezTo>
                <a:cubicBezTo>
                  <a:pt x="57" y="82"/>
                  <a:pt x="57" y="83"/>
                  <a:pt x="56" y="84"/>
                </a:cubicBezTo>
                <a:cubicBezTo>
                  <a:pt x="55" y="85"/>
                  <a:pt x="54" y="85"/>
                  <a:pt x="53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29" y="85"/>
                  <a:pt x="28" y="83"/>
                </a:cubicBezTo>
                <a:cubicBezTo>
                  <a:pt x="27" y="82"/>
                  <a:pt x="27" y="81"/>
                  <a:pt x="27" y="80"/>
                </a:cubicBezTo>
                <a:cubicBezTo>
                  <a:pt x="27" y="76"/>
                  <a:pt x="27" y="76"/>
                  <a:pt x="27" y="76"/>
                </a:cubicBezTo>
                <a:cubicBezTo>
                  <a:pt x="27" y="70"/>
                  <a:pt x="29" y="65"/>
                  <a:pt x="33" y="61"/>
                </a:cubicBezTo>
                <a:cubicBezTo>
                  <a:pt x="37" y="56"/>
                  <a:pt x="42" y="53"/>
                  <a:pt x="47" y="51"/>
                </a:cubicBezTo>
                <a:cubicBezTo>
                  <a:pt x="51" y="49"/>
                  <a:pt x="53" y="47"/>
                  <a:pt x="55" y="45"/>
                </a:cubicBezTo>
                <a:cubicBezTo>
                  <a:pt x="56" y="43"/>
                  <a:pt x="57" y="41"/>
                  <a:pt x="57" y="38"/>
                </a:cubicBezTo>
                <a:cubicBezTo>
                  <a:pt x="57" y="35"/>
                  <a:pt x="56" y="33"/>
                  <a:pt x="53" y="31"/>
                </a:cubicBezTo>
                <a:cubicBezTo>
                  <a:pt x="50" y="29"/>
                  <a:pt x="46" y="28"/>
                  <a:pt x="43" y="28"/>
                </a:cubicBezTo>
                <a:cubicBezTo>
                  <a:pt x="38" y="28"/>
                  <a:pt x="35" y="29"/>
                  <a:pt x="32" y="31"/>
                </a:cubicBezTo>
                <a:cubicBezTo>
                  <a:pt x="30" y="32"/>
                  <a:pt x="27" y="36"/>
                  <a:pt x="22" y="42"/>
                </a:cubicBezTo>
                <a:cubicBezTo>
                  <a:pt x="21" y="43"/>
                  <a:pt x="20" y="43"/>
                  <a:pt x="19" y="43"/>
                </a:cubicBezTo>
                <a:cubicBezTo>
                  <a:pt x="19" y="43"/>
                  <a:pt x="18" y="43"/>
                  <a:pt x="17" y="42"/>
                </a:cubicBezTo>
                <a:cubicBezTo>
                  <a:pt x="1" y="31"/>
                  <a:pt x="1" y="31"/>
                  <a:pt x="1" y="31"/>
                </a:cubicBezTo>
                <a:cubicBezTo>
                  <a:pt x="1" y="30"/>
                  <a:pt x="0" y="29"/>
                  <a:pt x="0" y="28"/>
                </a:cubicBezTo>
                <a:cubicBezTo>
                  <a:pt x="0" y="27"/>
                  <a:pt x="0" y="26"/>
                  <a:pt x="1" y="26"/>
                </a:cubicBezTo>
                <a:cubicBezTo>
                  <a:pt x="11" y="9"/>
                  <a:pt x="25" y="0"/>
                  <a:pt x="44" y="0"/>
                </a:cubicBezTo>
                <a:cubicBezTo>
                  <a:pt x="49" y="0"/>
                  <a:pt x="54" y="1"/>
                  <a:pt x="60" y="3"/>
                </a:cubicBezTo>
                <a:cubicBezTo>
                  <a:pt x="65" y="5"/>
                  <a:pt x="69" y="8"/>
                  <a:pt x="73" y="11"/>
                </a:cubicBezTo>
                <a:cubicBezTo>
                  <a:pt x="77" y="14"/>
                  <a:pt x="81" y="18"/>
                  <a:pt x="83" y="23"/>
                </a:cubicBezTo>
                <a:cubicBezTo>
                  <a:pt x="86" y="28"/>
                  <a:pt x="87" y="33"/>
                  <a:pt x="87" y="38"/>
                </a:cubicBezTo>
                <a:close/>
                <a:moveTo>
                  <a:pt x="57" y="95"/>
                </a:moveTo>
                <a:cubicBezTo>
                  <a:pt x="57" y="118"/>
                  <a:pt x="57" y="118"/>
                  <a:pt x="57" y="118"/>
                </a:cubicBezTo>
                <a:cubicBezTo>
                  <a:pt x="57" y="119"/>
                  <a:pt x="57" y="120"/>
                  <a:pt x="56" y="120"/>
                </a:cubicBezTo>
                <a:cubicBezTo>
                  <a:pt x="56" y="121"/>
                  <a:pt x="55" y="121"/>
                  <a:pt x="54" y="121"/>
                </a:cubicBezTo>
                <a:cubicBezTo>
                  <a:pt x="31" y="121"/>
                  <a:pt x="31" y="121"/>
                  <a:pt x="31" y="121"/>
                </a:cubicBezTo>
                <a:cubicBezTo>
                  <a:pt x="30" y="121"/>
                  <a:pt x="29" y="121"/>
                  <a:pt x="28" y="120"/>
                </a:cubicBezTo>
                <a:cubicBezTo>
                  <a:pt x="28" y="120"/>
                  <a:pt x="27" y="119"/>
                  <a:pt x="27" y="118"/>
                </a:cubicBezTo>
                <a:cubicBezTo>
                  <a:pt x="27" y="95"/>
                  <a:pt x="27" y="95"/>
                  <a:pt x="27" y="95"/>
                </a:cubicBezTo>
                <a:cubicBezTo>
                  <a:pt x="27" y="94"/>
                  <a:pt x="28" y="93"/>
                  <a:pt x="28" y="92"/>
                </a:cubicBezTo>
                <a:cubicBezTo>
                  <a:pt x="29" y="92"/>
                  <a:pt x="30" y="91"/>
                  <a:pt x="31" y="91"/>
                </a:cubicBezTo>
                <a:cubicBezTo>
                  <a:pt x="54" y="91"/>
                  <a:pt x="54" y="91"/>
                  <a:pt x="54" y="91"/>
                </a:cubicBezTo>
                <a:cubicBezTo>
                  <a:pt x="55" y="91"/>
                  <a:pt x="56" y="92"/>
                  <a:pt x="56" y="92"/>
                </a:cubicBezTo>
                <a:cubicBezTo>
                  <a:pt x="57" y="93"/>
                  <a:pt x="57" y="94"/>
                  <a:pt x="57" y="9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9" name="Freeform 270"/>
          <p:cNvSpPr>
            <a:spLocks noEditPoints="1"/>
          </p:cNvSpPr>
          <p:nvPr/>
        </p:nvSpPr>
        <p:spPr bwMode="auto">
          <a:xfrm>
            <a:off x="6878040" y="3415058"/>
            <a:ext cx="60891" cy="137395"/>
          </a:xfrm>
          <a:custGeom>
            <a:avLst/>
            <a:gdLst>
              <a:gd name="T0" fmla="*/ 60 w 60"/>
              <a:gd name="T1" fmla="*/ 115 h 133"/>
              <a:gd name="T2" fmla="*/ 60 w 60"/>
              <a:gd name="T3" fmla="*/ 127 h 133"/>
              <a:gd name="T4" fmla="*/ 58 w 60"/>
              <a:gd name="T5" fmla="*/ 132 h 133"/>
              <a:gd name="T6" fmla="*/ 54 w 60"/>
              <a:gd name="T7" fmla="*/ 133 h 133"/>
              <a:gd name="T8" fmla="*/ 6 w 60"/>
              <a:gd name="T9" fmla="*/ 133 h 133"/>
              <a:gd name="T10" fmla="*/ 1 w 60"/>
              <a:gd name="T11" fmla="*/ 132 h 133"/>
              <a:gd name="T12" fmla="*/ 0 w 60"/>
              <a:gd name="T13" fmla="*/ 127 h 133"/>
              <a:gd name="T14" fmla="*/ 0 w 60"/>
              <a:gd name="T15" fmla="*/ 115 h 133"/>
              <a:gd name="T16" fmla="*/ 1 w 60"/>
              <a:gd name="T17" fmla="*/ 111 h 133"/>
              <a:gd name="T18" fmla="*/ 6 w 60"/>
              <a:gd name="T19" fmla="*/ 109 h 133"/>
              <a:gd name="T20" fmla="*/ 12 w 60"/>
              <a:gd name="T21" fmla="*/ 109 h 133"/>
              <a:gd name="T22" fmla="*/ 12 w 60"/>
              <a:gd name="T23" fmla="*/ 73 h 133"/>
              <a:gd name="T24" fmla="*/ 6 w 60"/>
              <a:gd name="T25" fmla="*/ 73 h 133"/>
              <a:gd name="T26" fmla="*/ 1 w 60"/>
              <a:gd name="T27" fmla="*/ 71 h 133"/>
              <a:gd name="T28" fmla="*/ 0 w 60"/>
              <a:gd name="T29" fmla="*/ 67 h 133"/>
              <a:gd name="T30" fmla="*/ 0 w 60"/>
              <a:gd name="T31" fmla="*/ 55 h 133"/>
              <a:gd name="T32" fmla="*/ 1 w 60"/>
              <a:gd name="T33" fmla="*/ 51 h 133"/>
              <a:gd name="T34" fmla="*/ 6 w 60"/>
              <a:gd name="T35" fmla="*/ 49 h 133"/>
              <a:gd name="T36" fmla="*/ 42 w 60"/>
              <a:gd name="T37" fmla="*/ 49 h 133"/>
              <a:gd name="T38" fmla="*/ 46 w 60"/>
              <a:gd name="T39" fmla="*/ 51 h 133"/>
              <a:gd name="T40" fmla="*/ 48 w 60"/>
              <a:gd name="T41" fmla="*/ 55 h 133"/>
              <a:gd name="T42" fmla="*/ 48 w 60"/>
              <a:gd name="T43" fmla="*/ 109 h 133"/>
              <a:gd name="T44" fmla="*/ 54 w 60"/>
              <a:gd name="T45" fmla="*/ 109 h 133"/>
              <a:gd name="T46" fmla="*/ 58 w 60"/>
              <a:gd name="T47" fmla="*/ 111 h 133"/>
              <a:gd name="T48" fmla="*/ 60 w 60"/>
              <a:gd name="T49" fmla="*/ 115 h 133"/>
              <a:gd name="T50" fmla="*/ 48 w 60"/>
              <a:gd name="T51" fmla="*/ 6 h 133"/>
              <a:gd name="T52" fmla="*/ 48 w 60"/>
              <a:gd name="T53" fmla="*/ 25 h 133"/>
              <a:gd name="T54" fmla="*/ 46 w 60"/>
              <a:gd name="T55" fmla="*/ 29 h 133"/>
              <a:gd name="T56" fmla="*/ 42 w 60"/>
              <a:gd name="T57" fmla="*/ 31 h 133"/>
              <a:gd name="T58" fmla="*/ 18 w 60"/>
              <a:gd name="T59" fmla="*/ 31 h 133"/>
              <a:gd name="T60" fmla="*/ 14 w 60"/>
              <a:gd name="T61" fmla="*/ 29 h 133"/>
              <a:gd name="T62" fmla="*/ 12 w 60"/>
              <a:gd name="T63" fmla="*/ 25 h 133"/>
              <a:gd name="T64" fmla="*/ 12 w 60"/>
              <a:gd name="T65" fmla="*/ 6 h 133"/>
              <a:gd name="T66" fmla="*/ 14 w 60"/>
              <a:gd name="T67" fmla="*/ 2 h 133"/>
              <a:gd name="T68" fmla="*/ 18 w 60"/>
              <a:gd name="T69" fmla="*/ 0 h 133"/>
              <a:gd name="T70" fmla="*/ 42 w 60"/>
              <a:gd name="T71" fmla="*/ 0 h 133"/>
              <a:gd name="T72" fmla="*/ 46 w 60"/>
              <a:gd name="T73" fmla="*/ 2 h 133"/>
              <a:gd name="T74" fmla="*/ 48 w 60"/>
              <a:gd name="T75" fmla="*/ 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0" h="133">
                <a:moveTo>
                  <a:pt x="60" y="115"/>
                </a:moveTo>
                <a:cubicBezTo>
                  <a:pt x="60" y="127"/>
                  <a:pt x="60" y="127"/>
                  <a:pt x="60" y="127"/>
                </a:cubicBezTo>
                <a:cubicBezTo>
                  <a:pt x="60" y="129"/>
                  <a:pt x="60" y="130"/>
                  <a:pt x="58" y="132"/>
                </a:cubicBezTo>
                <a:cubicBezTo>
                  <a:pt x="57" y="133"/>
                  <a:pt x="56" y="133"/>
                  <a:pt x="54" y="133"/>
                </a:cubicBezTo>
                <a:cubicBezTo>
                  <a:pt x="6" y="133"/>
                  <a:pt x="6" y="133"/>
                  <a:pt x="6" y="133"/>
                </a:cubicBezTo>
                <a:cubicBezTo>
                  <a:pt x="4" y="133"/>
                  <a:pt x="3" y="133"/>
                  <a:pt x="1" y="132"/>
                </a:cubicBezTo>
                <a:cubicBezTo>
                  <a:pt x="0" y="130"/>
                  <a:pt x="0" y="129"/>
                  <a:pt x="0" y="127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14"/>
                  <a:pt x="0" y="112"/>
                  <a:pt x="1" y="111"/>
                </a:cubicBezTo>
                <a:cubicBezTo>
                  <a:pt x="3" y="110"/>
                  <a:pt x="4" y="109"/>
                  <a:pt x="6" y="109"/>
                </a:cubicBezTo>
                <a:cubicBezTo>
                  <a:pt x="12" y="109"/>
                  <a:pt x="12" y="109"/>
                  <a:pt x="12" y="109"/>
                </a:cubicBezTo>
                <a:cubicBezTo>
                  <a:pt x="12" y="73"/>
                  <a:pt x="12" y="73"/>
                  <a:pt x="12" y="73"/>
                </a:cubicBezTo>
                <a:cubicBezTo>
                  <a:pt x="6" y="73"/>
                  <a:pt x="6" y="73"/>
                  <a:pt x="6" y="73"/>
                </a:cubicBezTo>
                <a:cubicBezTo>
                  <a:pt x="4" y="73"/>
                  <a:pt x="3" y="72"/>
                  <a:pt x="1" y="71"/>
                </a:cubicBezTo>
                <a:cubicBezTo>
                  <a:pt x="0" y="70"/>
                  <a:pt x="0" y="69"/>
                  <a:pt x="0" y="67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3"/>
                  <a:pt x="0" y="52"/>
                  <a:pt x="1" y="51"/>
                </a:cubicBezTo>
                <a:cubicBezTo>
                  <a:pt x="3" y="49"/>
                  <a:pt x="4" y="49"/>
                  <a:pt x="6" y="49"/>
                </a:cubicBezTo>
                <a:cubicBezTo>
                  <a:pt x="42" y="49"/>
                  <a:pt x="42" y="49"/>
                  <a:pt x="42" y="49"/>
                </a:cubicBezTo>
                <a:cubicBezTo>
                  <a:pt x="44" y="49"/>
                  <a:pt x="45" y="49"/>
                  <a:pt x="46" y="51"/>
                </a:cubicBezTo>
                <a:cubicBezTo>
                  <a:pt x="47" y="52"/>
                  <a:pt x="48" y="53"/>
                  <a:pt x="48" y="55"/>
                </a:cubicBezTo>
                <a:cubicBezTo>
                  <a:pt x="48" y="109"/>
                  <a:pt x="48" y="109"/>
                  <a:pt x="48" y="109"/>
                </a:cubicBezTo>
                <a:cubicBezTo>
                  <a:pt x="54" y="109"/>
                  <a:pt x="54" y="109"/>
                  <a:pt x="54" y="109"/>
                </a:cubicBezTo>
                <a:cubicBezTo>
                  <a:pt x="56" y="109"/>
                  <a:pt x="57" y="110"/>
                  <a:pt x="58" y="111"/>
                </a:cubicBezTo>
                <a:cubicBezTo>
                  <a:pt x="60" y="112"/>
                  <a:pt x="60" y="114"/>
                  <a:pt x="60" y="115"/>
                </a:cubicBezTo>
                <a:close/>
                <a:moveTo>
                  <a:pt x="48" y="6"/>
                </a:moveTo>
                <a:cubicBezTo>
                  <a:pt x="48" y="25"/>
                  <a:pt x="48" y="25"/>
                  <a:pt x="48" y="25"/>
                </a:cubicBezTo>
                <a:cubicBezTo>
                  <a:pt x="48" y="26"/>
                  <a:pt x="47" y="28"/>
                  <a:pt x="46" y="29"/>
                </a:cubicBezTo>
                <a:cubicBezTo>
                  <a:pt x="45" y="30"/>
                  <a:pt x="44" y="31"/>
                  <a:pt x="42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6" y="31"/>
                  <a:pt x="15" y="30"/>
                  <a:pt x="14" y="29"/>
                </a:cubicBezTo>
                <a:cubicBezTo>
                  <a:pt x="12" y="28"/>
                  <a:pt x="12" y="26"/>
                  <a:pt x="12" y="25"/>
                </a:cubicBezTo>
                <a:cubicBezTo>
                  <a:pt x="12" y="6"/>
                  <a:pt x="12" y="6"/>
                  <a:pt x="12" y="6"/>
                </a:cubicBezTo>
                <a:cubicBezTo>
                  <a:pt x="12" y="5"/>
                  <a:pt x="12" y="3"/>
                  <a:pt x="14" y="2"/>
                </a:cubicBezTo>
                <a:cubicBezTo>
                  <a:pt x="15" y="1"/>
                  <a:pt x="16" y="0"/>
                  <a:pt x="18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4" y="0"/>
                  <a:pt x="45" y="1"/>
                  <a:pt x="46" y="2"/>
                </a:cubicBezTo>
                <a:cubicBezTo>
                  <a:pt x="47" y="3"/>
                  <a:pt x="48" y="5"/>
                  <a:pt x="48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0" name="Freeform 271"/>
          <p:cNvSpPr>
            <a:spLocks noEditPoints="1"/>
          </p:cNvSpPr>
          <p:nvPr/>
        </p:nvSpPr>
        <p:spPr bwMode="auto">
          <a:xfrm>
            <a:off x="6995137" y="3415058"/>
            <a:ext cx="43717" cy="137395"/>
          </a:xfrm>
          <a:custGeom>
            <a:avLst/>
            <a:gdLst>
              <a:gd name="T0" fmla="*/ 42 w 42"/>
              <a:gd name="T1" fmla="*/ 6 h 133"/>
              <a:gd name="T2" fmla="*/ 40 w 42"/>
              <a:gd name="T3" fmla="*/ 79 h 133"/>
              <a:gd name="T4" fmla="*/ 38 w 42"/>
              <a:gd name="T5" fmla="*/ 83 h 133"/>
              <a:gd name="T6" fmla="*/ 33 w 42"/>
              <a:gd name="T7" fmla="*/ 85 h 133"/>
              <a:gd name="T8" fmla="*/ 9 w 42"/>
              <a:gd name="T9" fmla="*/ 85 h 133"/>
              <a:gd name="T10" fmla="*/ 5 w 42"/>
              <a:gd name="T11" fmla="*/ 83 h 133"/>
              <a:gd name="T12" fmla="*/ 3 w 42"/>
              <a:gd name="T13" fmla="*/ 79 h 133"/>
              <a:gd name="T14" fmla="*/ 0 w 42"/>
              <a:gd name="T15" fmla="*/ 6 h 133"/>
              <a:gd name="T16" fmla="*/ 2 w 42"/>
              <a:gd name="T17" fmla="*/ 2 h 133"/>
              <a:gd name="T18" fmla="*/ 6 w 42"/>
              <a:gd name="T19" fmla="*/ 0 h 133"/>
              <a:gd name="T20" fmla="*/ 36 w 42"/>
              <a:gd name="T21" fmla="*/ 0 h 133"/>
              <a:gd name="T22" fmla="*/ 41 w 42"/>
              <a:gd name="T23" fmla="*/ 2 h 133"/>
              <a:gd name="T24" fmla="*/ 42 w 42"/>
              <a:gd name="T25" fmla="*/ 6 h 133"/>
              <a:gd name="T26" fmla="*/ 40 w 42"/>
              <a:gd name="T27" fmla="*/ 106 h 133"/>
              <a:gd name="T28" fmla="*/ 40 w 42"/>
              <a:gd name="T29" fmla="*/ 127 h 133"/>
              <a:gd name="T30" fmla="*/ 38 w 42"/>
              <a:gd name="T31" fmla="*/ 132 h 133"/>
              <a:gd name="T32" fmla="*/ 33 w 42"/>
              <a:gd name="T33" fmla="*/ 133 h 133"/>
              <a:gd name="T34" fmla="*/ 9 w 42"/>
              <a:gd name="T35" fmla="*/ 133 h 133"/>
              <a:gd name="T36" fmla="*/ 5 w 42"/>
              <a:gd name="T37" fmla="*/ 132 h 133"/>
              <a:gd name="T38" fmla="*/ 3 w 42"/>
              <a:gd name="T39" fmla="*/ 127 h 133"/>
              <a:gd name="T40" fmla="*/ 3 w 42"/>
              <a:gd name="T41" fmla="*/ 106 h 133"/>
              <a:gd name="T42" fmla="*/ 5 w 42"/>
              <a:gd name="T43" fmla="*/ 102 h 133"/>
              <a:gd name="T44" fmla="*/ 9 w 42"/>
              <a:gd name="T45" fmla="*/ 100 h 133"/>
              <a:gd name="T46" fmla="*/ 33 w 42"/>
              <a:gd name="T47" fmla="*/ 100 h 133"/>
              <a:gd name="T48" fmla="*/ 38 w 42"/>
              <a:gd name="T49" fmla="*/ 102 h 133"/>
              <a:gd name="T50" fmla="*/ 40 w 42"/>
              <a:gd name="T51" fmla="*/ 10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2" h="133">
                <a:moveTo>
                  <a:pt x="42" y="6"/>
                </a:moveTo>
                <a:cubicBezTo>
                  <a:pt x="40" y="79"/>
                  <a:pt x="40" y="79"/>
                  <a:pt x="40" y="79"/>
                </a:cubicBezTo>
                <a:cubicBezTo>
                  <a:pt x="40" y="81"/>
                  <a:pt x="39" y="82"/>
                  <a:pt x="38" y="83"/>
                </a:cubicBezTo>
                <a:cubicBezTo>
                  <a:pt x="37" y="84"/>
                  <a:pt x="35" y="85"/>
                  <a:pt x="33" y="85"/>
                </a:cubicBezTo>
                <a:cubicBezTo>
                  <a:pt x="9" y="85"/>
                  <a:pt x="9" y="85"/>
                  <a:pt x="9" y="85"/>
                </a:cubicBezTo>
                <a:cubicBezTo>
                  <a:pt x="8" y="85"/>
                  <a:pt x="6" y="84"/>
                  <a:pt x="5" y="83"/>
                </a:cubicBezTo>
                <a:cubicBezTo>
                  <a:pt x="4" y="82"/>
                  <a:pt x="3" y="81"/>
                  <a:pt x="3" y="79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1" y="3"/>
                  <a:pt x="2" y="2"/>
                </a:cubicBezTo>
                <a:cubicBezTo>
                  <a:pt x="3" y="1"/>
                  <a:pt x="5" y="0"/>
                  <a:pt x="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8" y="0"/>
                  <a:pt x="40" y="1"/>
                  <a:pt x="41" y="2"/>
                </a:cubicBezTo>
                <a:cubicBezTo>
                  <a:pt x="42" y="3"/>
                  <a:pt x="42" y="5"/>
                  <a:pt x="42" y="6"/>
                </a:cubicBezTo>
                <a:close/>
                <a:moveTo>
                  <a:pt x="40" y="106"/>
                </a:moveTo>
                <a:cubicBezTo>
                  <a:pt x="40" y="127"/>
                  <a:pt x="40" y="127"/>
                  <a:pt x="40" y="127"/>
                </a:cubicBezTo>
                <a:cubicBezTo>
                  <a:pt x="40" y="129"/>
                  <a:pt x="39" y="130"/>
                  <a:pt x="38" y="132"/>
                </a:cubicBezTo>
                <a:cubicBezTo>
                  <a:pt x="37" y="133"/>
                  <a:pt x="35" y="133"/>
                  <a:pt x="33" y="133"/>
                </a:cubicBezTo>
                <a:cubicBezTo>
                  <a:pt x="9" y="133"/>
                  <a:pt x="9" y="133"/>
                  <a:pt x="9" y="133"/>
                </a:cubicBezTo>
                <a:cubicBezTo>
                  <a:pt x="8" y="133"/>
                  <a:pt x="6" y="133"/>
                  <a:pt x="5" y="132"/>
                </a:cubicBezTo>
                <a:cubicBezTo>
                  <a:pt x="4" y="130"/>
                  <a:pt x="3" y="129"/>
                  <a:pt x="3" y="127"/>
                </a:cubicBezTo>
                <a:cubicBezTo>
                  <a:pt x="3" y="106"/>
                  <a:pt x="3" y="106"/>
                  <a:pt x="3" y="106"/>
                </a:cubicBezTo>
                <a:cubicBezTo>
                  <a:pt x="3" y="105"/>
                  <a:pt x="4" y="103"/>
                  <a:pt x="5" y="102"/>
                </a:cubicBezTo>
                <a:cubicBezTo>
                  <a:pt x="6" y="101"/>
                  <a:pt x="8" y="100"/>
                  <a:pt x="9" y="100"/>
                </a:cubicBezTo>
                <a:cubicBezTo>
                  <a:pt x="33" y="100"/>
                  <a:pt x="33" y="100"/>
                  <a:pt x="33" y="100"/>
                </a:cubicBezTo>
                <a:cubicBezTo>
                  <a:pt x="35" y="100"/>
                  <a:pt x="37" y="101"/>
                  <a:pt x="38" y="102"/>
                </a:cubicBezTo>
                <a:cubicBezTo>
                  <a:pt x="39" y="103"/>
                  <a:pt x="40" y="105"/>
                  <a:pt x="40" y="10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1" name="Freeform 272"/>
          <p:cNvSpPr>
            <a:spLocks noEditPoints="1"/>
          </p:cNvSpPr>
          <p:nvPr/>
        </p:nvSpPr>
        <p:spPr bwMode="auto">
          <a:xfrm>
            <a:off x="7095061" y="3416618"/>
            <a:ext cx="151447" cy="135834"/>
          </a:xfrm>
          <a:custGeom>
            <a:avLst/>
            <a:gdLst>
              <a:gd name="T0" fmla="*/ 84 w 145"/>
              <a:gd name="T1" fmla="*/ 116 h 131"/>
              <a:gd name="T2" fmla="*/ 84 w 145"/>
              <a:gd name="T3" fmla="*/ 131 h 131"/>
              <a:gd name="T4" fmla="*/ 61 w 145"/>
              <a:gd name="T5" fmla="*/ 131 h 131"/>
              <a:gd name="T6" fmla="*/ 46 w 145"/>
              <a:gd name="T7" fmla="*/ 108 h 131"/>
              <a:gd name="T8" fmla="*/ 44 w 145"/>
              <a:gd name="T9" fmla="*/ 104 h 131"/>
              <a:gd name="T10" fmla="*/ 43 w 145"/>
              <a:gd name="T11" fmla="*/ 102 h 131"/>
              <a:gd name="T12" fmla="*/ 42 w 145"/>
              <a:gd name="T13" fmla="*/ 102 h 131"/>
              <a:gd name="T14" fmla="*/ 41 w 145"/>
              <a:gd name="T15" fmla="*/ 104 h 131"/>
              <a:gd name="T16" fmla="*/ 39 w 145"/>
              <a:gd name="T17" fmla="*/ 108 h 131"/>
              <a:gd name="T18" fmla="*/ 24 w 145"/>
              <a:gd name="T19" fmla="*/ 131 h 131"/>
              <a:gd name="T20" fmla="*/ 0 w 145"/>
              <a:gd name="T21" fmla="*/ 131 h 131"/>
              <a:gd name="T22" fmla="*/ 0 w 145"/>
              <a:gd name="T23" fmla="*/ 116 h 131"/>
              <a:gd name="T24" fmla="*/ 12 w 145"/>
              <a:gd name="T25" fmla="*/ 116 h 131"/>
              <a:gd name="T26" fmla="*/ 31 w 145"/>
              <a:gd name="T27" fmla="*/ 88 h 131"/>
              <a:gd name="T28" fmla="*/ 13 w 145"/>
              <a:gd name="T29" fmla="*/ 62 h 131"/>
              <a:gd name="T30" fmla="*/ 0 w 145"/>
              <a:gd name="T31" fmla="*/ 62 h 131"/>
              <a:gd name="T32" fmla="*/ 0 w 145"/>
              <a:gd name="T33" fmla="*/ 47 h 131"/>
              <a:gd name="T34" fmla="*/ 26 w 145"/>
              <a:gd name="T35" fmla="*/ 47 h 131"/>
              <a:gd name="T36" fmla="*/ 40 w 145"/>
              <a:gd name="T37" fmla="*/ 68 h 131"/>
              <a:gd name="T38" fmla="*/ 42 w 145"/>
              <a:gd name="T39" fmla="*/ 72 h 131"/>
              <a:gd name="T40" fmla="*/ 43 w 145"/>
              <a:gd name="T41" fmla="*/ 74 h 131"/>
              <a:gd name="T42" fmla="*/ 43 w 145"/>
              <a:gd name="T43" fmla="*/ 74 h 131"/>
              <a:gd name="T44" fmla="*/ 44 w 145"/>
              <a:gd name="T45" fmla="*/ 72 h 131"/>
              <a:gd name="T46" fmla="*/ 46 w 145"/>
              <a:gd name="T47" fmla="*/ 68 h 131"/>
              <a:gd name="T48" fmla="*/ 60 w 145"/>
              <a:gd name="T49" fmla="*/ 47 h 131"/>
              <a:gd name="T50" fmla="*/ 84 w 145"/>
              <a:gd name="T51" fmla="*/ 47 h 131"/>
              <a:gd name="T52" fmla="*/ 84 w 145"/>
              <a:gd name="T53" fmla="*/ 62 h 131"/>
              <a:gd name="T54" fmla="*/ 72 w 145"/>
              <a:gd name="T55" fmla="*/ 62 h 131"/>
              <a:gd name="T56" fmla="*/ 55 w 145"/>
              <a:gd name="T57" fmla="*/ 88 h 131"/>
              <a:gd name="T58" fmla="*/ 74 w 145"/>
              <a:gd name="T59" fmla="*/ 116 h 131"/>
              <a:gd name="T60" fmla="*/ 84 w 145"/>
              <a:gd name="T61" fmla="*/ 116 h 131"/>
              <a:gd name="T62" fmla="*/ 145 w 145"/>
              <a:gd name="T63" fmla="*/ 51 h 131"/>
              <a:gd name="T64" fmla="*/ 145 w 145"/>
              <a:gd name="T65" fmla="*/ 71 h 131"/>
              <a:gd name="T66" fmla="*/ 96 w 145"/>
              <a:gd name="T67" fmla="*/ 71 h 131"/>
              <a:gd name="T68" fmla="*/ 96 w 145"/>
              <a:gd name="T69" fmla="*/ 68 h 131"/>
              <a:gd name="T70" fmla="*/ 95 w 145"/>
              <a:gd name="T71" fmla="*/ 64 h 131"/>
              <a:gd name="T72" fmla="*/ 98 w 145"/>
              <a:gd name="T73" fmla="*/ 53 h 131"/>
              <a:gd name="T74" fmla="*/ 104 w 145"/>
              <a:gd name="T75" fmla="*/ 45 h 131"/>
              <a:gd name="T76" fmla="*/ 112 w 145"/>
              <a:gd name="T77" fmla="*/ 39 h 131"/>
              <a:gd name="T78" fmla="*/ 120 w 145"/>
              <a:gd name="T79" fmla="*/ 33 h 131"/>
              <a:gd name="T80" fmla="*/ 126 w 145"/>
              <a:gd name="T81" fmla="*/ 28 h 131"/>
              <a:gd name="T82" fmla="*/ 128 w 145"/>
              <a:gd name="T83" fmla="*/ 22 h 131"/>
              <a:gd name="T84" fmla="*/ 126 w 145"/>
              <a:gd name="T85" fmla="*/ 16 h 131"/>
              <a:gd name="T86" fmla="*/ 119 w 145"/>
              <a:gd name="T87" fmla="*/ 14 h 131"/>
              <a:gd name="T88" fmla="*/ 110 w 145"/>
              <a:gd name="T89" fmla="*/ 18 h 131"/>
              <a:gd name="T90" fmla="*/ 106 w 145"/>
              <a:gd name="T91" fmla="*/ 21 h 131"/>
              <a:gd name="T92" fmla="*/ 97 w 145"/>
              <a:gd name="T93" fmla="*/ 13 h 131"/>
              <a:gd name="T94" fmla="*/ 102 w 145"/>
              <a:gd name="T95" fmla="*/ 6 h 131"/>
              <a:gd name="T96" fmla="*/ 120 w 145"/>
              <a:gd name="T97" fmla="*/ 0 h 131"/>
              <a:gd name="T98" fmla="*/ 137 w 145"/>
              <a:gd name="T99" fmla="*/ 6 h 131"/>
              <a:gd name="T100" fmla="*/ 143 w 145"/>
              <a:gd name="T101" fmla="*/ 21 h 131"/>
              <a:gd name="T102" fmla="*/ 141 w 145"/>
              <a:gd name="T103" fmla="*/ 31 h 131"/>
              <a:gd name="T104" fmla="*/ 135 w 145"/>
              <a:gd name="T105" fmla="*/ 38 h 131"/>
              <a:gd name="T106" fmla="*/ 128 w 145"/>
              <a:gd name="T107" fmla="*/ 43 h 131"/>
              <a:gd name="T108" fmla="*/ 120 w 145"/>
              <a:gd name="T109" fmla="*/ 48 h 131"/>
              <a:gd name="T110" fmla="*/ 114 w 145"/>
              <a:gd name="T111" fmla="*/ 53 h 131"/>
              <a:gd name="T112" fmla="*/ 111 w 145"/>
              <a:gd name="T113" fmla="*/ 59 h 131"/>
              <a:gd name="T114" fmla="*/ 133 w 145"/>
              <a:gd name="T115" fmla="*/ 59 h 131"/>
              <a:gd name="T116" fmla="*/ 133 w 145"/>
              <a:gd name="T117" fmla="*/ 51 h 131"/>
              <a:gd name="T118" fmla="*/ 145 w 145"/>
              <a:gd name="T119" fmla="*/ 5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45" h="131">
                <a:moveTo>
                  <a:pt x="84" y="116"/>
                </a:moveTo>
                <a:cubicBezTo>
                  <a:pt x="84" y="131"/>
                  <a:pt x="84" y="131"/>
                  <a:pt x="84" y="131"/>
                </a:cubicBezTo>
                <a:cubicBezTo>
                  <a:pt x="61" y="131"/>
                  <a:pt x="61" y="131"/>
                  <a:pt x="61" y="131"/>
                </a:cubicBezTo>
                <a:cubicBezTo>
                  <a:pt x="46" y="108"/>
                  <a:pt x="46" y="108"/>
                  <a:pt x="46" y="108"/>
                </a:cubicBezTo>
                <a:cubicBezTo>
                  <a:pt x="44" y="104"/>
                  <a:pt x="44" y="104"/>
                  <a:pt x="44" y="104"/>
                </a:cubicBezTo>
                <a:cubicBezTo>
                  <a:pt x="43" y="103"/>
                  <a:pt x="43" y="102"/>
                  <a:pt x="43" y="102"/>
                </a:cubicBezTo>
                <a:cubicBezTo>
                  <a:pt x="42" y="102"/>
                  <a:pt x="42" y="102"/>
                  <a:pt x="42" y="102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105"/>
                  <a:pt x="40" y="106"/>
                  <a:pt x="39" y="108"/>
                </a:cubicBezTo>
                <a:cubicBezTo>
                  <a:pt x="24" y="131"/>
                  <a:pt x="24" y="131"/>
                  <a:pt x="24" y="131"/>
                </a:cubicBezTo>
                <a:cubicBezTo>
                  <a:pt x="0" y="131"/>
                  <a:pt x="0" y="131"/>
                  <a:pt x="0" y="131"/>
                </a:cubicBezTo>
                <a:cubicBezTo>
                  <a:pt x="0" y="116"/>
                  <a:pt x="0" y="116"/>
                  <a:pt x="0" y="116"/>
                </a:cubicBezTo>
                <a:cubicBezTo>
                  <a:pt x="12" y="116"/>
                  <a:pt x="12" y="116"/>
                  <a:pt x="12" y="116"/>
                </a:cubicBezTo>
                <a:cubicBezTo>
                  <a:pt x="31" y="88"/>
                  <a:pt x="31" y="88"/>
                  <a:pt x="31" y="88"/>
                </a:cubicBezTo>
                <a:cubicBezTo>
                  <a:pt x="13" y="62"/>
                  <a:pt x="13" y="62"/>
                  <a:pt x="13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47"/>
                  <a:pt x="0" y="47"/>
                  <a:pt x="0" y="47"/>
                </a:cubicBezTo>
                <a:cubicBezTo>
                  <a:pt x="26" y="47"/>
                  <a:pt x="26" y="47"/>
                  <a:pt x="26" y="47"/>
                </a:cubicBezTo>
                <a:cubicBezTo>
                  <a:pt x="40" y="68"/>
                  <a:pt x="40" y="68"/>
                  <a:pt x="40" y="68"/>
                </a:cubicBezTo>
                <a:cubicBezTo>
                  <a:pt x="40" y="68"/>
                  <a:pt x="40" y="70"/>
                  <a:pt x="42" y="72"/>
                </a:cubicBezTo>
                <a:cubicBezTo>
                  <a:pt x="42" y="73"/>
                  <a:pt x="43" y="73"/>
                  <a:pt x="43" y="74"/>
                </a:cubicBezTo>
                <a:cubicBezTo>
                  <a:pt x="43" y="74"/>
                  <a:pt x="43" y="74"/>
                  <a:pt x="43" y="74"/>
                </a:cubicBezTo>
                <a:cubicBezTo>
                  <a:pt x="43" y="73"/>
                  <a:pt x="44" y="73"/>
                  <a:pt x="44" y="72"/>
                </a:cubicBezTo>
                <a:cubicBezTo>
                  <a:pt x="46" y="68"/>
                  <a:pt x="46" y="68"/>
                  <a:pt x="46" y="68"/>
                </a:cubicBezTo>
                <a:cubicBezTo>
                  <a:pt x="60" y="47"/>
                  <a:pt x="60" y="47"/>
                  <a:pt x="60" y="47"/>
                </a:cubicBezTo>
                <a:cubicBezTo>
                  <a:pt x="84" y="47"/>
                  <a:pt x="84" y="47"/>
                  <a:pt x="84" y="47"/>
                </a:cubicBezTo>
                <a:cubicBezTo>
                  <a:pt x="84" y="62"/>
                  <a:pt x="84" y="62"/>
                  <a:pt x="84" y="62"/>
                </a:cubicBezTo>
                <a:cubicBezTo>
                  <a:pt x="72" y="62"/>
                  <a:pt x="72" y="62"/>
                  <a:pt x="72" y="62"/>
                </a:cubicBezTo>
                <a:cubicBezTo>
                  <a:pt x="55" y="88"/>
                  <a:pt x="55" y="88"/>
                  <a:pt x="55" y="88"/>
                </a:cubicBezTo>
                <a:cubicBezTo>
                  <a:pt x="74" y="116"/>
                  <a:pt x="74" y="116"/>
                  <a:pt x="74" y="116"/>
                </a:cubicBezTo>
                <a:lnTo>
                  <a:pt x="84" y="116"/>
                </a:lnTo>
                <a:close/>
                <a:moveTo>
                  <a:pt x="145" y="51"/>
                </a:moveTo>
                <a:cubicBezTo>
                  <a:pt x="145" y="71"/>
                  <a:pt x="145" y="71"/>
                  <a:pt x="145" y="71"/>
                </a:cubicBezTo>
                <a:cubicBezTo>
                  <a:pt x="96" y="71"/>
                  <a:pt x="96" y="71"/>
                  <a:pt x="96" y="71"/>
                </a:cubicBezTo>
                <a:cubicBezTo>
                  <a:pt x="96" y="68"/>
                  <a:pt x="96" y="68"/>
                  <a:pt x="96" y="68"/>
                </a:cubicBezTo>
                <a:cubicBezTo>
                  <a:pt x="95" y="67"/>
                  <a:pt x="95" y="65"/>
                  <a:pt x="95" y="64"/>
                </a:cubicBezTo>
                <a:cubicBezTo>
                  <a:pt x="95" y="60"/>
                  <a:pt x="96" y="56"/>
                  <a:pt x="98" y="53"/>
                </a:cubicBezTo>
                <a:cubicBezTo>
                  <a:pt x="99" y="50"/>
                  <a:pt x="102" y="47"/>
                  <a:pt x="104" y="45"/>
                </a:cubicBezTo>
                <a:cubicBezTo>
                  <a:pt x="106" y="43"/>
                  <a:pt x="109" y="41"/>
                  <a:pt x="112" y="39"/>
                </a:cubicBezTo>
                <a:cubicBezTo>
                  <a:pt x="115" y="37"/>
                  <a:pt x="117" y="35"/>
                  <a:pt x="120" y="33"/>
                </a:cubicBezTo>
                <a:cubicBezTo>
                  <a:pt x="122" y="32"/>
                  <a:pt x="124" y="30"/>
                  <a:pt x="126" y="28"/>
                </a:cubicBezTo>
                <a:cubicBezTo>
                  <a:pt x="128" y="26"/>
                  <a:pt x="128" y="24"/>
                  <a:pt x="128" y="22"/>
                </a:cubicBezTo>
                <a:cubicBezTo>
                  <a:pt x="128" y="20"/>
                  <a:pt x="128" y="18"/>
                  <a:pt x="126" y="16"/>
                </a:cubicBezTo>
                <a:cubicBezTo>
                  <a:pt x="124" y="15"/>
                  <a:pt x="122" y="14"/>
                  <a:pt x="119" y="14"/>
                </a:cubicBezTo>
                <a:cubicBezTo>
                  <a:pt x="116" y="14"/>
                  <a:pt x="113" y="15"/>
                  <a:pt x="110" y="18"/>
                </a:cubicBezTo>
                <a:cubicBezTo>
                  <a:pt x="109" y="18"/>
                  <a:pt x="108" y="20"/>
                  <a:pt x="106" y="21"/>
                </a:cubicBezTo>
                <a:cubicBezTo>
                  <a:pt x="97" y="13"/>
                  <a:pt x="97" y="13"/>
                  <a:pt x="97" y="13"/>
                </a:cubicBezTo>
                <a:cubicBezTo>
                  <a:pt x="98" y="10"/>
                  <a:pt x="100" y="8"/>
                  <a:pt x="102" y="6"/>
                </a:cubicBezTo>
                <a:cubicBezTo>
                  <a:pt x="108" y="2"/>
                  <a:pt x="114" y="0"/>
                  <a:pt x="120" y="0"/>
                </a:cubicBezTo>
                <a:cubicBezTo>
                  <a:pt x="127" y="0"/>
                  <a:pt x="133" y="2"/>
                  <a:pt x="137" y="6"/>
                </a:cubicBezTo>
                <a:cubicBezTo>
                  <a:pt x="141" y="10"/>
                  <a:pt x="143" y="15"/>
                  <a:pt x="143" y="21"/>
                </a:cubicBezTo>
                <a:cubicBezTo>
                  <a:pt x="143" y="24"/>
                  <a:pt x="143" y="28"/>
                  <a:pt x="141" y="31"/>
                </a:cubicBezTo>
                <a:cubicBezTo>
                  <a:pt x="140" y="34"/>
                  <a:pt x="138" y="36"/>
                  <a:pt x="135" y="38"/>
                </a:cubicBezTo>
                <a:cubicBezTo>
                  <a:pt x="133" y="40"/>
                  <a:pt x="130" y="42"/>
                  <a:pt x="128" y="43"/>
                </a:cubicBezTo>
                <a:cubicBezTo>
                  <a:pt x="125" y="45"/>
                  <a:pt x="122" y="47"/>
                  <a:pt x="120" y="48"/>
                </a:cubicBezTo>
                <a:cubicBezTo>
                  <a:pt x="117" y="50"/>
                  <a:pt x="115" y="51"/>
                  <a:pt x="114" y="53"/>
                </a:cubicBezTo>
                <a:cubicBezTo>
                  <a:pt x="112" y="55"/>
                  <a:pt x="111" y="57"/>
                  <a:pt x="111" y="59"/>
                </a:cubicBezTo>
                <a:cubicBezTo>
                  <a:pt x="133" y="59"/>
                  <a:pt x="133" y="59"/>
                  <a:pt x="133" y="59"/>
                </a:cubicBezTo>
                <a:cubicBezTo>
                  <a:pt x="133" y="51"/>
                  <a:pt x="133" y="51"/>
                  <a:pt x="133" y="51"/>
                </a:cubicBezTo>
                <a:lnTo>
                  <a:pt x="145" y="5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2" name="Freeform 273"/>
          <p:cNvSpPr>
            <a:spLocks noEditPoints="1"/>
          </p:cNvSpPr>
          <p:nvPr/>
        </p:nvSpPr>
        <p:spPr bwMode="auto">
          <a:xfrm>
            <a:off x="7291786" y="3465018"/>
            <a:ext cx="151447" cy="112414"/>
          </a:xfrm>
          <a:custGeom>
            <a:avLst/>
            <a:gdLst>
              <a:gd name="T0" fmla="*/ 85 w 145"/>
              <a:gd name="T1" fmla="*/ 69 h 109"/>
              <a:gd name="T2" fmla="*/ 85 w 145"/>
              <a:gd name="T3" fmla="*/ 84 h 109"/>
              <a:gd name="T4" fmla="*/ 61 w 145"/>
              <a:gd name="T5" fmla="*/ 84 h 109"/>
              <a:gd name="T6" fmla="*/ 46 w 145"/>
              <a:gd name="T7" fmla="*/ 61 h 109"/>
              <a:gd name="T8" fmla="*/ 44 w 145"/>
              <a:gd name="T9" fmla="*/ 57 h 109"/>
              <a:gd name="T10" fmla="*/ 43 w 145"/>
              <a:gd name="T11" fmla="*/ 55 h 109"/>
              <a:gd name="T12" fmla="*/ 43 w 145"/>
              <a:gd name="T13" fmla="*/ 55 h 109"/>
              <a:gd name="T14" fmla="*/ 42 w 145"/>
              <a:gd name="T15" fmla="*/ 57 h 109"/>
              <a:gd name="T16" fmla="*/ 39 w 145"/>
              <a:gd name="T17" fmla="*/ 61 h 109"/>
              <a:gd name="T18" fmla="*/ 25 w 145"/>
              <a:gd name="T19" fmla="*/ 84 h 109"/>
              <a:gd name="T20" fmla="*/ 0 w 145"/>
              <a:gd name="T21" fmla="*/ 84 h 109"/>
              <a:gd name="T22" fmla="*/ 0 w 145"/>
              <a:gd name="T23" fmla="*/ 69 h 109"/>
              <a:gd name="T24" fmla="*/ 12 w 145"/>
              <a:gd name="T25" fmla="*/ 69 h 109"/>
              <a:gd name="T26" fmla="*/ 31 w 145"/>
              <a:gd name="T27" fmla="*/ 41 h 109"/>
              <a:gd name="T28" fmla="*/ 13 w 145"/>
              <a:gd name="T29" fmla="*/ 15 h 109"/>
              <a:gd name="T30" fmla="*/ 1 w 145"/>
              <a:gd name="T31" fmla="*/ 15 h 109"/>
              <a:gd name="T32" fmla="*/ 1 w 145"/>
              <a:gd name="T33" fmla="*/ 0 h 109"/>
              <a:gd name="T34" fmla="*/ 27 w 145"/>
              <a:gd name="T35" fmla="*/ 0 h 109"/>
              <a:gd name="T36" fmla="*/ 40 w 145"/>
              <a:gd name="T37" fmla="*/ 21 h 109"/>
              <a:gd name="T38" fmla="*/ 42 w 145"/>
              <a:gd name="T39" fmla="*/ 25 h 109"/>
              <a:gd name="T40" fmla="*/ 43 w 145"/>
              <a:gd name="T41" fmla="*/ 27 h 109"/>
              <a:gd name="T42" fmla="*/ 43 w 145"/>
              <a:gd name="T43" fmla="*/ 27 h 109"/>
              <a:gd name="T44" fmla="*/ 44 w 145"/>
              <a:gd name="T45" fmla="*/ 25 h 109"/>
              <a:gd name="T46" fmla="*/ 47 w 145"/>
              <a:gd name="T47" fmla="*/ 21 h 109"/>
              <a:gd name="T48" fmla="*/ 60 w 145"/>
              <a:gd name="T49" fmla="*/ 0 h 109"/>
              <a:gd name="T50" fmla="*/ 84 w 145"/>
              <a:gd name="T51" fmla="*/ 0 h 109"/>
              <a:gd name="T52" fmla="*/ 84 w 145"/>
              <a:gd name="T53" fmla="*/ 15 h 109"/>
              <a:gd name="T54" fmla="*/ 72 w 145"/>
              <a:gd name="T55" fmla="*/ 15 h 109"/>
              <a:gd name="T56" fmla="*/ 55 w 145"/>
              <a:gd name="T57" fmla="*/ 41 h 109"/>
              <a:gd name="T58" fmla="*/ 74 w 145"/>
              <a:gd name="T59" fmla="*/ 69 h 109"/>
              <a:gd name="T60" fmla="*/ 85 w 145"/>
              <a:gd name="T61" fmla="*/ 69 h 109"/>
              <a:gd name="T62" fmla="*/ 145 w 145"/>
              <a:gd name="T63" fmla="*/ 89 h 109"/>
              <a:gd name="T64" fmla="*/ 145 w 145"/>
              <a:gd name="T65" fmla="*/ 109 h 109"/>
              <a:gd name="T66" fmla="*/ 96 w 145"/>
              <a:gd name="T67" fmla="*/ 109 h 109"/>
              <a:gd name="T68" fmla="*/ 96 w 145"/>
              <a:gd name="T69" fmla="*/ 106 h 109"/>
              <a:gd name="T70" fmla="*/ 96 w 145"/>
              <a:gd name="T71" fmla="*/ 102 h 109"/>
              <a:gd name="T72" fmla="*/ 98 w 145"/>
              <a:gd name="T73" fmla="*/ 91 h 109"/>
              <a:gd name="T74" fmla="*/ 104 w 145"/>
              <a:gd name="T75" fmla="*/ 83 h 109"/>
              <a:gd name="T76" fmla="*/ 112 w 145"/>
              <a:gd name="T77" fmla="*/ 76 h 109"/>
              <a:gd name="T78" fmla="*/ 120 w 145"/>
              <a:gd name="T79" fmla="*/ 71 h 109"/>
              <a:gd name="T80" fmla="*/ 126 w 145"/>
              <a:gd name="T81" fmla="*/ 66 h 109"/>
              <a:gd name="T82" fmla="*/ 129 w 145"/>
              <a:gd name="T83" fmla="*/ 60 h 109"/>
              <a:gd name="T84" fmla="*/ 126 w 145"/>
              <a:gd name="T85" fmla="*/ 54 h 109"/>
              <a:gd name="T86" fmla="*/ 119 w 145"/>
              <a:gd name="T87" fmla="*/ 52 h 109"/>
              <a:gd name="T88" fmla="*/ 110 w 145"/>
              <a:gd name="T89" fmla="*/ 56 h 109"/>
              <a:gd name="T90" fmla="*/ 107 w 145"/>
              <a:gd name="T91" fmla="*/ 59 h 109"/>
              <a:gd name="T92" fmla="*/ 97 w 145"/>
              <a:gd name="T93" fmla="*/ 50 h 109"/>
              <a:gd name="T94" fmla="*/ 103 w 145"/>
              <a:gd name="T95" fmla="*/ 44 h 109"/>
              <a:gd name="T96" fmla="*/ 121 w 145"/>
              <a:gd name="T97" fmla="*/ 38 h 109"/>
              <a:gd name="T98" fmla="*/ 137 w 145"/>
              <a:gd name="T99" fmla="*/ 44 h 109"/>
              <a:gd name="T100" fmla="*/ 144 w 145"/>
              <a:gd name="T101" fmla="*/ 59 h 109"/>
              <a:gd name="T102" fmla="*/ 141 w 145"/>
              <a:gd name="T103" fmla="*/ 70 h 109"/>
              <a:gd name="T104" fmla="*/ 133 w 145"/>
              <a:gd name="T105" fmla="*/ 78 h 109"/>
              <a:gd name="T106" fmla="*/ 123 w 145"/>
              <a:gd name="T107" fmla="*/ 84 h 109"/>
              <a:gd name="T108" fmla="*/ 115 w 145"/>
              <a:gd name="T109" fmla="*/ 90 h 109"/>
              <a:gd name="T110" fmla="*/ 111 w 145"/>
              <a:gd name="T111" fmla="*/ 97 h 109"/>
              <a:gd name="T112" fmla="*/ 133 w 145"/>
              <a:gd name="T113" fmla="*/ 97 h 109"/>
              <a:gd name="T114" fmla="*/ 133 w 145"/>
              <a:gd name="T115" fmla="*/ 89 h 109"/>
              <a:gd name="T116" fmla="*/ 145 w 145"/>
              <a:gd name="T117" fmla="*/ 8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45" h="109">
                <a:moveTo>
                  <a:pt x="85" y="69"/>
                </a:moveTo>
                <a:cubicBezTo>
                  <a:pt x="85" y="84"/>
                  <a:pt x="85" y="84"/>
                  <a:pt x="85" y="84"/>
                </a:cubicBezTo>
                <a:cubicBezTo>
                  <a:pt x="61" y="84"/>
                  <a:pt x="61" y="84"/>
                  <a:pt x="61" y="84"/>
                </a:cubicBezTo>
                <a:cubicBezTo>
                  <a:pt x="46" y="61"/>
                  <a:pt x="46" y="61"/>
                  <a:pt x="46" y="61"/>
                </a:cubicBezTo>
                <a:cubicBezTo>
                  <a:pt x="44" y="57"/>
                  <a:pt x="44" y="57"/>
                  <a:pt x="44" y="57"/>
                </a:cubicBezTo>
                <a:cubicBezTo>
                  <a:pt x="43" y="56"/>
                  <a:pt x="43" y="55"/>
                  <a:pt x="43" y="55"/>
                </a:cubicBezTo>
                <a:cubicBezTo>
                  <a:pt x="43" y="55"/>
                  <a:pt x="43" y="55"/>
                  <a:pt x="43" y="55"/>
                </a:cubicBezTo>
                <a:cubicBezTo>
                  <a:pt x="42" y="57"/>
                  <a:pt x="42" y="57"/>
                  <a:pt x="42" y="57"/>
                </a:cubicBezTo>
                <a:cubicBezTo>
                  <a:pt x="41" y="58"/>
                  <a:pt x="40" y="59"/>
                  <a:pt x="39" y="61"/>
                </a:cubicBezTo>
                <a:cubicBezTo>
                  <a:pt x="25" y="84"/>
                  <a:pt x="25" y="84"/>
                  <a:pt x="25" y="84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69"/>
                  <a:pt x="0" y="69"/>
                  <a:pt x="0" y="69"/>
                </a:cubicBezTo>
                <a:cubicBezTo>
                  <a:pt x="12" y="69"/>
                  <a:pt x="12" y="69"/>
                  <a:pt x="12" y="69"/>
                </a:cubicBezTo>
                <a:cubicBezTo>
                  <a:pt x="31" y="41"/>
                  <a:pt x="31" y="41"/>
                  <a:pt x="31" y="41"/>
                </a:cubicBezTo>
                <a:cubicBezTo>
                  <a:pt x="13" y="15"/>
                  <a:pt x="13" y="15"/>
                  <a:pt x="13" y="15"/>
                </a:cubicBezTo>
                <a:cubicBezTo>
                  <a:pt x="1" y="15"/>
                  <a:pt x="1" y="15"/>
                  <a:pt x="1" y="15"/>
                </a:cubicBezTo>
                <a:cubicBezTo>
                  <a:pt x="1" y="0"/>
                  <a:pt x="1" y="0"/>
                  <a:pt x="1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40" y="21"/>
                  <a:pt x="40" y="21"/>
                  <a:pt x="40" y="21"/>
                </a:cubicBezTo>
                <a:cubicBezTo>
                  <a:pt x="40" y="21"/>
                  <a:pt x="41" y="23"/>
                  <a:pt x="42" y="25"/>
                </a:cubicBezTo>
                <a:cubicBezTo>
                  <a:pt x="42" y="26"/>
                  <a:pt x="43" y="26"/>
                  <a:pt x="43" y="27"/>
                </a:cubicBezTo>
                <a:cubicBezTo>
                  <a:pt x="43" y="27"/>
                  <a:pt x="43" y="27"/>
                  <a:pt x="43" y="27"/>
                </a:cubicBezTo>
                <a:cubicBezTo>
                  <a:pt x="43" y="26"/>
                  <a:pt x="44" y="26"/>
                  <a:pt x="44" y="25"/>
                </a:cubicBezTo>
                <a:cubicBezTo>
                  <a:pt x="47" y="21"/>
                  <a:pt x="47" y="21"/>
                  <a:pt x="47" y="21"/>
                </a:cubicBezTo>
                <a:cubicBezTo>
                  <a:pt x="60" y="0"/>
                  <a:pt x="60" y="0"/>
                  <a:pt x="60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15"/>
                  <a:pt x="84" y="15"/>
                  <a:pt x="84" y="15"/>
                </a:cubicBezTo>
                <a:cubicBezTo>
                  <a:pt x="72" y="15"/>
                  <a:pt x="72" y="15"/>
                  <a:pt x="72" y="15"/>
                </a:cubicBezTo>
                <a:cubicBezTo>
                  <a:pt x="55" y="41"/>
                  <a:pt x="55" y="41"/>
                  <a:pt x="55" y="41"/>
                </a:cubicBezTo>
                <a:cubicBezTo>
                  <a:pt x="74" y="69"/>
                  <a:pt x="74" y="69"/>
                  <a:pt x="74" y="69"/>
                </a:cubicBezTo>
                <a:lnTo>
                  <a:pt x="85" y="69"/>
                </a:lnTo>
                <a:close/>
                <a:moveTo>
                  <a:pt x="145" y="89"/>
                </a:moveTo>
                <a:cubicBezTo>
                  <a:pt x="145" y="109"/>
                  <a:pt x="145" y="109"/>
                  <a:pt x="145" y="109"/>
                </a:cubicBezTo>
                <a:cubicBezTo>
                  <a:pt x="96" y="109"/>
                  <a:pt x="96" y="109"/>
                  <a:pt x="96" y="109"/>
                </a:cubicBezTo>
                <a:cubicBezTo>
                  <a:pt x="96" y="106"/>
                  <a:pt x="96" y="106"/>
                  <a:pt x="96" y="106"/>
                </a:cubicBezTo>
                <a:cubicBezTo>
                  <a:pt x="96" y="103"/>
                  <a:pt x="96" y="102"/>
                  <a:pt x="96" y="102"/>
                </a:cubicBezTo>
                <a:cubicBezTo>
                  <a:pt x="96" y="98"/>
                  <a:pt x="97" y="94"/>
                  <a:pt x="98" y="91"/>
                </a:cubicBezTo>
                <a:cubicBezTo>
                  <a:pt x="100" y="87"/>
                  <a:pt x="102" y="85"/>
                  <a:pt x="104" y="83"/>
                </a:cubicBezTo>
                <a:cubicBezTo>
                  <a:pt x="107" y="80"/>
                  <a:pt x="109" y="78"/>
                  <a:pt x="112" y="76"/>
                </a:cubicBezTo>
                <a:cubicBezTo>
                  <a:pt x="115" y="74"/>
                  <a:pt x="118" y="73"/>
                  <a:pt x="120" y="71"/>
                </a:cubicBezTo>
                <a:cubicBezTo>
                  <a:pt x="123" y="70"/>
                  <a:pt x="125" y="68"/>
                  <a:pt x="126" y="66"/>
                </a:cubicBezTo>
                <a:cubicBezTo>
                  <a:pt x="128" y="64"/>
                  <a:pt x="129" y="62"/>
                  <a:pt x="129" y="60"/>
                </a:cubicBezTo>
                <a:cubicBezTo>
                  <a:pt x="129" y="58"/>
                  <a:pt x="128" y="56"/>
                  <a:pt x="126" y="54"/>
                </a:cubicBezTo>
                <a:cubicBezTo>
                  <a:pt x="124" y="53"/>
                  <a:pt x="122" y="52"/>
                  <a:pt x="119" y="52"/>
                </a:cubicBezTo>
                <a:cubicBezTo>
                  <a:pt x="116" y="52"/>
                  <a:pt x="113" y="53"/>
                  <a:pt x="110" y="56"/>
                </a:cubicBezTo>
                <a:cubicBezTo>
                  <a:pt x="109" y="56"/>
                  <a:pt x="108" y="57"/>
                  <a:pt x="107" y="59"/>
                </a:cubicBezTo>
                <a:cubicBezTo>
                  <a:pt x="97" y="50"/>
                  <a:pt x="97" y="50"/>
                  <a:pt x="97" y="50"/>
                </a:cubicBezTo>
                <a:cubicBezTo>
                  <a:pt x="99" y="48"/>
                  <a:pt x="101" y="46"/>
                  <a:pt x="103" y="44"/>
                </a:cubicBezTo>
                <a:cubicBezTo>
                  <a:pt x="108" y="40"/>
                  <a:pt x="114" y="38"/>
                  <a:pt x="121" y="38"/>
                </a:cubicBezTo>
                <a:cubicBezTo>
                  <a:pt x="128" y="38"/>
                  <a:pt x="133" y="40"/>
                  <a:pt x="137" y="44"/>
                </a:cubicBezTo>
                <a:cubicBezTo>
                  <a:pt x="142" y="47"/>
                  <a:pt x="144" y="52"/>
                  <a:pt x="144" y="59"/>
                </a:cubicBezTo>
                <a:cubicBezTo>
                  <a:pt x="144" y="63"/>
                  <a:pt x="143" y="67"/>
                  <a:pt x="141" y="70"/>
                </a:cubicBezTo>
                <a:cubicBezTo>
                  <a:pt x="138" y="73"/>
                  <a:pt x="136" y="76"/>
                  <a:pt x="133" y="78"/>
                </a:cubicBezTo>
                <a:cubicBezTo>
                  <a:pt x="130" y="80"/>
                  <a:pt x="126" y="82"/>
                  <a:pt x="123" y="84"/>
                </a:cubicBezTo>
                <a:cubicBezTo>
                  <a:pt x="120" y="86"/>
                  <a:pt x="117" y="88"/>
                  <a:pt x="115" y="90"/>
                </a:cubicBezTo>
                <a:cubicBezTo>
                  <a:pt x="113" y="92"/>
                  <a:pt x="111" y="94"/>
                  <a:pt x="111" y="97"/>
                </a:cubicBezTo>
                <a:cubicBezTo>
                  <a:pt x="133" y="97"/>
                  <a:pt x="133" y="97"/>
                  <a:pt x="133" y="97"/>
                </a:cubicBezTo>
                <a:cubicBezTo>
                  <a:pt x="133" y="89"/>
                  <a:pt x="133" y="89"/>
                  <a:pt x="133" y="89"/>
                </a:cubicBezTo>
                <a:lnTo>
                  <a:pt x="145" y="8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274"/>
          <p:cNvSpPr>
            <a:spLocks noEditPoints="1"/>
          </p:cNvSpPr>
          <p:nvPr/>
        </p:nvSpPr>
        <p:spPr bwMode="auto">
          <a:xfrm>
            <a:off x="7488510" y="3427548"/>
            <a:ext cx="188919" cy="124904"/>
          </a:xfrm>
          <a:custGeom>
            <a:avLst/>
            <a:gdLst>
              <a:gd name="T0" fmla="*/ 180 w 182"/>
              <a:gd name="T1" fmla="*/ 8 h 121"/>
              <a:gd name="T2" fmla="*/ 181 w 182"/>
              <a:gd name="T3" fmla="*/ 14 h 121"/>
              <a:gd name="T4" fmla="*/ 178 w 182"/>
              <a:gd name="T5" fmla="*/ 20 h 121"/>
              <a:gd name="T6" fmla="*/ 94 w 182"/>
              <a:gd name="T7" fmla="*/ 117 h 121"/>
              <a:gd name="T8" fmla="*/ 85 w 182"/>
              <a:gd name="T9" fmla="*/ 121 h 121"/>
              <a:gd name="T10" fmla="*/ 12 w 182"/>
              <a:gd name="T11" fmla="*/ 121 h 121"/>
              <a:gd name="T12" fmla="*/ 6 w 182"/>
              <a:gd name="T13" fmla="*/ 120 h 121"/>
              <a:gd name="T14" fmla="*/ 1 w 182"/>
              <a:gd name="T15" fmla="*/ 114 h 121"/>
              <a:gd name="T16" fmla="*/ 0 w 182"/>
              <a:gd name="T17" fmla="*/ 108 h 121"/>
              <a:gd name="T18" fmla="*/ 3 w 182"/>
              <a:gd name="T19" fmla="*/ 101 h 121"/>
              <a:gd name="T20" fmla="*/ 88 w 182"/>
              <a:gd name="T21" fmla="*/ 5 h 121"/>
              <a:gd name="T22" fmla="*/ 97 w 182"/>
              <a:gd name="T23" fmla="*/ 0 h 121"/>
              <a:gd name="T24" fmla="*/ 169 w 182"/>
              <a:gd name="T25" fmla="*/ 0 h 121"/>
              <a:gd name="T26" fmla="*/ 176 w 182"/>
              <a:gd name="T27" fmla="*/ 2 h 121"/>
              <a:gd name="T28" fmla="*/ 180 w 182"/>
              <a:gd name="T29" fmla="*/ 8 h 121"/>
              <a:gd name="T30" fmla="*/ 85 w 182"/>
              <a:gd name="T31" fmla="*/ 109 h 121"/>
              <a:gd name="T32" fmla="*/ 116 w 182"/>
              <a:gd name="T33" fmla="*/ 73 h 121"/>
              <a:gd name="T34" fmla="*/ 44 w 182"/>
              <a:gd name="T35" fmla="*/ 73 h 121"/>
              <a:gd name="T36" fmla="*/ 12 w 182"/>
              <a:gd name="T37" fmla="*/ 109 h 121"/>
              <a:gd name="T38" fmla="*/ 85 w 182"/>
              <a:gd name="T39" fmla="*/ 10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82" h="121">
                <a:moveTo>
                  <a:pt x="180" y="8"/>
                </a:moveTo>
                <a:cubicBezTo>
                  <a:pt x="181" y="10"/>
                  <a:pt x="182" y="12"/>
                  <a:pt x="181" y="14"/>
                </a:cubicBezTo>
                <a:cubicBezTo>
                  <a:pt x="181" y="17"/>
                  <a:pt x="180" y="19"/>
                  <a:pt x="178" y="20"/>
                </a:cubicBezTo>
                <a:cubicBezTo>
                  <a:pt x="94" y="117"/>
                  <a:pt x="94" y="117"/>
                  <a:pt x="94" y="117"/>
                </a:cubicBezTo>
                <a:cubicBezTo>
                  <a:pt x="91" y="120"/>
                  <a:pt x="88" y="121"/>
                  <a:pt x="85" y="121"/>
                </a:cubicBezTo>
                <a:cubicBezTo>
                  <a:pt x="12" y="121"/>
                  <a:pt x="12" y="121"/>
                  <a:pt x="12" y="121"/>
                </a:cubicBezTo>
                <a:cubicBezTo>
                  <a:pt x="10" y="121"/>
                  <a:pt x="7" y="121"/>
                  <a:pt x="6" y="120"/>
                </a:cubicBezTo>
                <a:cubicBezTo>
                  <a:pt x="4" y="118"/>
                  <a:pt x="2" y="116"/>
                  <a:pt x="1" y="114"/>
                </a:cubicBezTo>
                <a:cubicBezTo>
                  <a:pt x="0" y="112"/>
                  <a:pt x="0" y="110"/>
                  <a:pt x="0" y="108"/>
                </a:cubicBezTo>
                <a:cubicBezTo>
                  <a:pt x="0" y="105"/>
                  <a:pt x="1" y="103"/>
                  <a:pt x="3" y="101"/>
                </a:cubicBezTo>
                <a:cubicBezTo>
                  <a:pt x="88" y="5"/>
                  <a:pt x="88" y="5"/>
                  <a:pt x="88" y="5"/>
                </a:cubicBezTo>
                <a:cubicBezTo>
                  <a:pt x="90" y="2"/>
                  <a:pt x="93" y="0"/>
                  <a:pt x="97" y="0"/>
                </a:cubicBezTo>
                <a:cubicBezTo>
                  <a:pt x="169" y="0"/>
                  <a:pt x="169" y="0"/>
                  <a:pt x="169" y="0"/>
                </a:cubicBezTo>
                <a:cubicBezTo>
                  <a:pt x="172" y="0"/>
                  <a:pt x="174" y="1"/>
                  <a:pt x="176" y="2"/>
                </a:cubicBezTo>
                <a:cubicBezTo>
                  <a:pt x="178" y="4"/>
                  <a:pt x="179" y="5"/>
                  <a:pt x="180" y="8"/>
                </a:cubicBezTo>
                <a:close/>
                <a:moveTo>
                  <a:pt x="85" y="109"/>
                </a:moveTo>
                <a:cubicBezTo>
                  <a:pt x="116" y="73"/>
                  <a:pt x="116" y="73"/>
                  <a:pt x="116" y="73"/>
                </a:cubicBezTo>
                <a:cubicBezTo>
                  <a:pt x="44" y="73"/>
                  <a:pt x="44" y="73"/>
                  <a:pt x="44" y="73"/>
                </a:cubicBezTo>
                <a:cubicBezTo>
                  <a:pt x="12" y="109"/>
                  <a:pt x="12" y="109"/>
                  <a:pt x="12" y="109"/>
                </a:cubicBezTo>
                <a:lnTo>
                  <a:pt x="85" y="10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4" name="Freeform 275"/>
          <p:cNvSpPr>
            <a:spLocks/>
          </p:cNvSpPr>
          <p:nvPr/>
        </p:nvSpPr>
        <p:spPr bwMode="auto">
          <a:xfrm>
            <a:off x="7722704" y="3402567"/>
            <a:ext cx="163938" cy="154570"/>
          </a:xfrm>
          <a:custGeom>
            <a:avLst/>
            <a:gdLst>
              <a:gd name="T0" fmla="*/ 154 w 158"/>
              <a:gd name="T1" fmla="*/ 117 h 149"/>
              <a:gd name="T2" fmla="*/ 135 w 158"/>
              <a:gd name="T3" fmla="*/ 120 h 149"/>
              <a:gd name="T4" fmla="*/ 124 w 158"/>
              <a:gd name="T5" fmla="*/ 113 h 149"/>
              <a:gd name="T6" fmla="*/ 107 w 158"/>
              <a:gd name="T7" fmla="*/ 123 h 149"/>
              <a:gd name="T8" fmla="*/ 109 w 158"/>
              <a:gd name="T9" fmla="*/ 145 h 149"/>
              <a:gd name="T10" fmla="*/ 106 w 158"/>
              <a:gd name="T11" fmla="*/ 145 h 149"/>
              <a:gd name="T12" fmla="*/ 86 w 158"/>
              <a:gd name="T13" fmla="*/ 148 h 149"/>
              <a:gd name="T14" fmla="*/ 67 w 158"/>
              <a:gd name="T15" fmla="*/ 146 h 149"/>
              <a:gd name="T16" fmla="*/ 65 w 158"/>
              <a:gd name="T17" fmla="*/ 131 h 149"/>
              <a:gd name="T18" fmla="*/ 72 w 158"/>
              <a:gd name="T19" fmla="*/ 120 h 149"/>
              <a:gd name="T20" fmla="*/ 69 w 158"/>
              <a:gd name="T21" fmla="*/ 101 h 149"/>
              <a:gd name="T22" fmla="*/ 42 w 158"/>
              <a:gd name="T23" fmla="*/ 101 h 149"/>
              <a:gd name="T24" fmla="*/ 38 w 158"/>
              <a:gd name="T25" fmla="*/ 121 h 149"/>
              <a:gd name="T26" fmla="*/ 45 w 158"/>
              <a:gd name="T27" fmla="*/ 132 h 149"/>
              <a:gd name="T28" fmla="*/ 42 w 158"/>
              <a:gd name="T29" fmla="*/ 146 h 149"/>
              <a:gd name="T30" fmla="*/ 7 w 158"/>
              <a:gd name="T31" fmla="*/ 147 h 149"/>
              <a:gd name="T32" fmla="*/ 2 w 158"/>
              <a:gd name="T33" fmla="*/ 146 h 149"/>
              <a:gd name="T34" fmla="*/ 1 w 158"/>
              <a:gd name="T35" fmla="*/ 146 h 149"/>
              <a:gd name="T36" fmla="*/ 0 w 158"/>
              <a:gd name="T37" fmla="*/ 49 h 149"/>
              <a:gd name="T38" fmla="*/ 5 w 158"/>
              <a:gd name="T39" fmla="*/ 49 h 149"/>
              <a:gd name="T40" fmla="*/ 31 w 158"/>
              <a:gd name="T41" fmla="*/ 52 h 149"/>
              <a:gd name="T42" fmla="*/ 46 w 158"/>
              <a:gd name="T43" fmla="*/ 40 h 149"/>
              <a:gd name="T44" fmla="*/ 41 w 158"/>
              <a:gd name="T45" fmla="*/ 31 h 149"/>
              <a:gd name="T46" fmla="*/ 37 w 158"/>
              <a:gd name="T47" fmla="*/ 17 h 149"/>
              <a:gd name="T48" fmla="*/ 56 w 158"/>
              <a:gd name="T49" fmla="*/ 0 h 149"/>
              <a:gd name="T50" fmla="*/ 74 w 158"/>
              <a:gd name="T51" fmla="*/ 16 h 149"/>
              <a:gd name="T52" fmla="*/ 68 w 158"/>
              <a:gd name="T53" fmla="*/ 29 h 149"/>
              <a:gd name="T54" fmla="*/ 63 w 158"/>
              <a:gd name="T55" fmla="*/ 41 h 149"/>
              <a:gd name="T56" fmla="*/ 77 w 158"/>
              <a:gd name="T57" fmla="*/ 51 h 149"/>
              <a:gd name="T58" fmla="*/ 109 w 158"/>
              <a:gd name="T59" fmla="*/ 48 h 149"/>
              <a:gd name="T60" fmla="*/ 109 w 158"/>
              <a:gd name="T61" fmla="*/ 50 h 149"/>
              <a:gd name="T62" fmla="*/ 108 w 158"/>
              <a:gd name="T63" fmla="*/ 56 h 149"/>
              <a:gd name="T64" fmla="*/ 109 w 158"/>
              <a:gd name="T65" fmla="*/ 90 h 149"/>
              <a:gd name="T66" fmla="*/ 122 w 158"/>
              <a:gd name="T67" fmla="*/ 93 h 149"/>
              <a:gd name="T68" fmla="*/ 134 w 158"/>
              <a:gd name="T69" fmla="*/ 86 h 149"/>
              <a:gd name="T70" fmla="*/ 154 w 158"/>
              <a:gd name="T71" fmla="*/ 9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8" h="149">
                <a:moveTo>
                  <a:pt x="158" y="104"/>
                </a:moveTo>
                <a:cubicBezTo>
                  <a:pt x="158" y="109"/>
                  <a:pt x="156" y="113"/>
                  <a:pt x="154" y="117"/>
                </a:cubicBezTo>
                <a:cubicBezTo>
                  <a:pt x="151" y="120"/>
                  <a:pt x="147" y="122"/>
                  <a:pt x="142" y="122"/>
                </a:cubicBezTo>
                <a:cubicBezTo>
                  <a:pt x="139" y="122"/>
                  <a:pt x="137" y="121"/>
                  <a:pt x="135" y="120"/>
                </a:cubicBezTo>
                <a:cubicBezTo>
                  <a:pt x="132" y="119"/>
                  <a:pt x="130" y="118"/>
                  <a:pt x="129" y="117"/>
                </a:cubicBezTo>
                <a:cubicBezTo>
                  <a:pt x="128" y="115"/>
                  <a:pt x="126" y="114"/>
                  <a:pt x="124" y="113"/>
                </a:cubicBezTo>
                <a:cubicBezTo>
                  <a:pt x="122" y="112"/>
                  <a:pt x="119" y="111"/>
                  <a:pt x="117" y="111"/>
                </a:cubicBezTo>
                <a:cubicBezTo>
                  <a:pt x="110" y="111"/>
                  <a:pt x="107" y="115"/>
                  <a:pt x="107" y="123"/>
                </a:cubicBezTo>
                <a:cubicBezTo>
                  <a:pt x="107" y="126"/>
                  <a:pt x="107" y="129"/>
                  <a:pt x="108" y="134"/>
                </a:cubicBezTo>
                <a:cubicBezTo>
                  <a:pt x="109" y="139"/>
                  <a:pt x="110" y="142"/>
                  <a:pt x="109" y="145"/>
                </a:cubicBezTo>
                <a:cubicBezTo>
                  <a:pt x="109" y="145"/>
                  <a:pt x="109" y="145"/>
                  <a:pt x="109" y="145"/>
                </a:cubicBezTo>
                <a:cubicBezTo>
                  <a:pt x="108" y="145"/>
                  <a:pt x="107" y="145"/>
                  <a:pt x="106" y="145"/>
                </a:cubicBezTo>
                <a:cubicBezTo>
                  <a:pt x="104" y="146"/>
                  <a:pt x="101" y="146"/>
                  <a:pt x="97" y="147"/>
                </a:cubicBezTo>
                <a:cubicBezTo>
                  <a:pt x="93" y="147"/>
                  <a:pt x="90" y="147"/>
                  <a:pt x="86" y="148"/>
                </a:cubicBezTo>
                <a:cubicBezTo>
                  <a:pt x="83" y="148"/>
                  <a:pt x="80" y="148"/>
                  <a:pt x="77" y="148"/>
                </a:cubicBezTo>
                <a:cubicBezTo>
                  <a:pt x="73" y="148"/>
                  <a:pt x="70" y="147"/>
                  <a:pt x="67" y="146"/>
                </a:cubicBezTo>
                <a:cubicBezTo>
                  <a:pt x="65" y="144"/>
                  <a:pt x="63" y="141"/>
                  <a:pt x="63" y="138"/>
                </a:cubicBezTo>
                <a:cubicBezTo>
                  <a:pt x="63" y="136"/>
                  <a:pt x="64" y="133"/>
                  <a:pt x="65" y="131"/>
                </a:cubicBezTo>
                <a:cubicBezTo>
                  <a:pt x="66" y="129"/>
                  <a:pt x="67" y="127"/>
                  <a:pt x="68" y="126"/>
                </a:cubicBezTo>
                <a:cubicBezTo>
                  <a:pt x="70" y="124"/>
                  <a:pt x="71" y="123"/>
                  <a:pt x="72" y="120"/>
                </a:cubicBezTo>
                <a:cubicBezTo>
                  <a:pt x="73" y="118"/>
                  <a:pt x="74" y="116"/>
                  <a:pt x="74" y="113"/>
                </a:cubicBezTo>
                <a:cubicBezTo>
                  <a:pt x="74" y="108"/>
                  <a:pt x="72" y="104"/>
                  <a:pt x="69" y="101"/>
                </a:cubicBezTo>
                <a:cubicBezTo>
                  <a:pt x="65" y="98"/>
                  <a:pt x="61" y="97"/>
                  <a:pt x="56" y="97"/>
                </a:cubicBezTo>
                <a:cubicBezTo>
                  <a:pt x="51" y="97"/>
                  <a:pt x="46" y="98"/>
                  <a:pt x="42" y="101"/>
                </a:cubicBezTo>
                <a:cubicBezTo>
                  <a:pt x="39" y="104"/>
                  <a:pt x="37" y="108"/>
                  <a:pt x="37" y="113"/>
                </a:cubicBezTo>
                <a:cubicBezTo>
                  <a:pt x="37" y="116"/>
                  <a:pt x="37" y="119"/>
                  <a:pt x="38" y="121"/>
                </a:cubicBezTo>
                <a:cubicBezTo>
                  <a:pt x="39" y="124"/>
                  <a:pt x="40" y="126"/>
                  <a:pt x="41" y="127"/>
                </a:cubicBezTo>
                <a:cubicBezTo>
                  <a:pt x="43" y="129"/>
                  <a:pt x="44" y="131"/>
                  <a:pt x="45" y="132"/>
                </a:cubicBezTo>
                <a:cubicBezTo>
                  <a:pt x="45" y="134"/>
                  <a:pt x="46" y="136"/>
                  <a:pt x="46" y="137"/>
                </a:cubicBezTo>
                <a:cubicBezTo>
                  <a:pt x="46" y="140"/>
                  <a:pt x="45" y="143"/>
                  <a:pt x="42" y="146"/>
                </a:cubicBezTo>
                <a:cubicBezTo>
                  <a:pt x="39" y="148"/>
                  <a:pt x="36" y="149"/>
                  <a:pt x="31" y="149"/>
                </a:cubicBezTo>
                <a:cubicBezTo>
                  <a:pt x="25" y="149"/>
                  <a:pt x="17" y="148"/>
                  <a:pt x="7" y="147"/>
                </a:cubicBezTo>
                <a:cubicBezTo>
                  <a:pt x="7" y="146"/>
                  <a:pt x="6" y="146"/>
                  <a:pt x="5" y="146"/>
                </a:cubicBezTo>
                <a:cubicBezTo>
                  <a:pt x="4" y="146"/>
                  <a:pt x="3" y="146"/>
                  <a:pt x="2" y="146"/>
                </a:cubicBezTo>
                <a:cubicBezTo>
                  <a:pt x="1" y="146"/>
                  <a:pt x="1" y="146"/>
                  <a:pt x="1" y="146"/>
                </a:cubicBezTo>
                <a:cubicBezTo>
                  <a:pt x="1" y="146"/>
                  <a:pt x="1" y="146"/>
                  <a:pt x="1" y="146"/>
                </a:cubicBezTo>
                <a:cubicBezTo>
                  <a:pt x="1" y="146"/>
                  <a:pt x="0" y="146"/>
                  <a:pt x="0" y="145"/>
                </a:cubicBezTo>
                <a:cubicBezTo>
                  <a:pt x="0" y="49"/>
                  <a:pt x="0" y="49"/>
                  <a:pt x="0" y="49"/>
                </a:cubicBezTo>
                <a:cubicBezTo>
                  <a:pt x="1" y="49"/>
                  <a:pt x="1" y="49"/>
                  <a:pt x="2" y="49"/>
                </a:cubicBezTo>
                <a:cubicBezTo>
                  <a:pt x="3" y="49"/>
                  <a:pt x="4" y="49"/>
                  <a:pt x="5" y="49"/>
                </a:cubicBezTo>
                <a:cubicBezTo>
                  <a:pt x="7" y="50"/>
                  <a:pt x="7" y="50"/>
                  <a:pt x="7" y="50"/>
                </a:cubicBezTo>
                <a:cubicBezTo>
                  <a:pt x="17" y="51"/>
                  <a:pt x="25" y="52"/>
                  <a:pt x="31" y="52"/>
                </a:cubicBezTo>
                <a:cubicBezTo>
                  <a:pt x="36" y="52"/>
                  <a:pt x="39" y="51"/>
                  <a:pt x="42" y="49"/>
                </a:cubicBezTo>
                <a:cubicBezTo>
                  <a:pt x="45" y="46"/>
                  <a:pt x="46" y="43"/>
                  <a:pt x="46" y="40"/>
                </a:cubicBezTo>
                <a:cubicBezTo>
                  <a:pt x="46" y="39"/>
                  <a:pt x="45" y="37"/>
                  <a:pt x="45" y="36"/>
                </a:cubicBezTo>
                <a:cubicBezTo>
                  <a:pt x="44" y="34"/>
                  <a:pt x="43" y="32"/>
                  <a:pt x="41" y="31"/>
                </a:cubicBezTo>
                <a:cubicBezTo>
                  <a:pt x="40" y="29"/>
                  <a:pt x="39" y="27"/>
                  <a:pt x="38" y="24"/>
                </a:cubicBezTo>
                <a:cubicBezTo>
                  <a:pt x="37" y="22"/>
                  <a:pt x="37" y="19"/>
                  <a:pt x="37" y="17"/>
                </a:cubicBezTo>
                <a:cubicBezTo>
                  <a:pt x="37" y="11"/>
                  <a:pt x="39" y="7"/>
                  <a:pt x="42" y="5"/>
                </a:cubicBezTo>
                <a:cubicBezTo>
                  <a:pt x="46" y="2"/>
                  <a:pt x="51" y="0"/>
                  <a:pt x="56" y="0"/>
                </a:cubicBezTo>
                <a:cubicBezTo>
                  <a:pt x="61" y="0"/>
                  <a:pt x="65" y="2"/>
                  <a:pt x="69" y="4"/>
                </a:cubicBezTo>
                <a:cubicBezTo>
                  <a:pt x="72" y="7"/>
                  <a:pt x="74" y="11"/>
                  <a:pt x="74" y="16"/>
                </a:cubicBezTo>
                <a:cubicBezTo>
                  <a:pt x="74" y="19"/>
                  <a:pt x="73" y="21"/>
                  <a:pt x="72" y="23"/>
                </a:cubicBezTo>
                <a:cubicBezTo>
                  <a:pt x="71" y="26"/>
                  <a:pt x="70" y="28"/>
                  <a:pt x="68" y="29"/>
                </a:cubicBezTo>
                <a:cubicBezTo>
                  <a:pt x="67" y="30"/>
                  <a:pt x="66" y="32"/>
                  <a:pt x="65" y="34"/>
                </a:cubicBezTo>
                <a:cubicBezTo>
                  <a:pt x="64" y="36"/>
                  <a:pt x="63" y="39"/>
                  <a:pt x="63" y="41"/>
                </a:cubicBezTo>
                <a:cubicBezTo>
                  <a:pt x="63" y="45"/>
                  <a:pt x="65" y="47"/>
                  <a:pt x="67" y="49"/>
                </a:cubicBezTo>
                <a:cubicBezTo>
                  <a:pt x="70" y="51"/>
                  <a:pt x="73" y="51"/>
                  <a:pt x="77" y="51"/>
                </a:cubicBezTo>
                <a:cubicBezTo>
                  <a:pt x="81" y="51"/>
                  <a:pt x="87" y="51"/>
                  <a:pt x="94" y="50"/>
                </a:cubicBezTo>
                <a:cubicBezTo>
                  <a:pt x="101" y="49"/>
                  <a:pt x="106" y="49"/>
                  <a:pt x="109" y="48"/>
                </a:cubicBezTo>
                <a:cubicBezTo>
                  <a:pt x="109" y="49"/>
                  <a:pt x="109" y="49"/>
                  <a:pt x="109" y="49"/>
                </a:cubicBezTo>
                <a:cubicBezTo>
                  <a:pt x="109" y="49"/>
                  <a:pt x="109" y="49"/>
                  <a:pt x="109" y="50"/>
                </a:cubicBezTo>
                <a:cubicBezTo>
                  <a:pt x="109" y="51"/>
                  <a:pt x="109" y="52"/>
                  <a:pt x="109" y="53"/>
                </a:cubicBezTo>
                <a:cubicBezTo>
                  <a:pt x="108" y="55"/>
                  <a:pt x="108" y="55"/>
                  <a:pt x="108" y="56"/>
                </a:cubicBezTo>
                <a:cubicBezTo>
                  <a:pt x="107" y="65"/>
                  <a:pt x="106" y="73"/>
                  <a:pt x="106" y="79"/>
                </a:cubicBezTo>
                <a:cubicBezTo>
                  <a:pt x="106" y="84"/>
                  <a:pt x="107" y="87"/>
                  <a:pt x="109" y="90"/>
                </a:cubicBezTo>
                <a:cubicBezTo>
                  <a:pt x="112" y="93"/>
                  <a:pt x="115" y="94"/>
                  <a:pt x="118" y="94"/>
                </a:cubicBezTo>
                <a:cubicBezTo>
                  <a:pt x="119" y="94"/>
                  <a:pt x="121" y="94"/>
                  <a:pt x="122" y="93"/>
                </a:cubicBezTo>
                <a:cubicBezTo>
                  <a:pt x="124" y="92"/>
                  <a:pt x="126" y="91"/>
                  <a:pt x="128" y="90"/>
                </a:cubicBezTo>
                <a:cubicBezTo>
                  <a:pt x="129" y="88"/>
                  <a:pt x="131" y="87"/>
                  <a:pt x="134" y="86"/>
                </a:cubicBezTo>
                <a:cubicBezTo>
                  <a:pt x="136" y="85"/>
                  <a:pt x="139" y="85"/>
                  <a:pt x="141" y="85"/>
                </a:cubicBezTo>
                <a:cubicBezTo>
                  <a:pt x="147" y="85"/>
                  <a:pt x="151" y="87"/>
                  <a:pt x="154" y="91"/>
                </a:cubicBezTo>
                <a:cubicBezTo>
                  <a:pt x="156" y="94"/>
                  <a:pt x="158" y="99"/>
                  <a:pt x="158" y="10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5" name="Freeform 276"/>
          <p:cNvSpPr>
            <a:spLocks noEditPoints="1"/>
          </p:cNvSpPr>
          <p:nvPr/>
        </p:nvSpPr>
        <p:spPr bwMode="auto">
          <a:xfrm>
            <a:off x="7933481" y="3402566"/>
            <a:ext cx="112414" cy="163938"/>
          </a:xfrm>
          <a:custGeom>
            <a:avLst/>
            <a:gdLst>
              <a:gd name="T0" fmla="*/ 109 w 109"/>
              <a:gd name="T1" fmla="*/ 67 h 158"/>
              <a:gd name="T2" fmla="*/ 109 w 109"/>
              <a:gd name="T3" fmla="*/ 79 h 158"/>
              <a:gd name="T4" fmla="*/ 95 w 109"/>
              <a:gd name="T5" fmla="*/ 115 h 158"/>
              <a:gd name="T6" fmla="*/ 60 w 109"/>
              <a:gd name="T7" fmla="*/ 133 h 158"/>
              <a:gd name="T8" fmla="*/ 60 w 109"/>
              <a:gd name="T9" fmla="*/ 145 h 158"/>
              <a:gd name="T10" fmla="*/ 84 w 109"/>
              <a:gd name="T11" fmla="*/ 145 h 158"/>
              <a:gd name="T12" fmla="*/ 89 w 109"/>
              <a:gd name="T13" fmla="*/ 147 h 158"/>
              <a:gd name="T14" fmla="*/ 91 w 109"/>
              <a:gd name="T15" fmla="*/ 151 h 158"/>
              <a:gd name="T16" fmla="*/ 89 w 109"/>
              <a:gd name="T17" fmla="*/ 156 h 158"/>
              <a:gd name="T18" fmla="*/ 84 w 109"/>
              <a:gd name="T19" fmla="*/ 158 h 158"/>
              <a:gd name="T20" fmla="*/ 24 w 109"/>
              <a:gd name="T21" fmla="*/ 158 h 158"/>
              <a:gd name="T22" fmla="*/ 20 w 109"/>
              <a:gd name="T23" fmla="*/ 156 h 158"/>
              <a:gd name="T24" fmla="*/ 18 w 109"/>
              <a:gd name="T25" fmla="*/ 151 h 158"/>
              <a:gd name="T26" fmla="*/ 20 w 109"/>
              <a:gd name="T27" fmla="*/ 147 h 158"/>
              <a:gd name="T28" fmla="*/ 24 w 109"/>
              <a:gd name="T29" fmla="*/ 145 h 158"/>
              <a:gd name="T30" fmla="*/ 48 w 109"/>
              <a:gd name="T31" fmla="*/ 145 h 158"/>
              <a:gd name="T32" fmla="*/ 48 w 109"/>
              <a:gd name="T33" fmla="*/ 133 h 158"/>
              <a:gd name="T34" fmla="*/ 14 w 109"/>
              <a:gd name="T35" fmla="*/ 115 h 158"/>
              <a:gd name="T36" fmla="*/ 0 w 109"/>
              <a:gd name="T37" fmla="*/ 79 h 158"/>
              <a:gd name="T38" fmla="*/ 0 w 109"/>
              <a:gd name="T39" fmla="*/ 67 h 158"/>
              <a:gd name="T40" fmla="*/ 2 w 109"/>
              <a:gd name="T41" fmla="*/ 63 h 158"/>
              <a:gd name="T42" fmla="*/ 6 w 109"/>
              <a:gd name="T43" fmla="*/ 61 h 158"/>
              <a:gd name="T44" fmla="*/ 10 w 109"/>
              <a:gd name="T45" fmla="*/ 63 h 158"/>
              <a:gd name="T46" fmla="*/ 12 w 109"/>
              <a:gd name="T47" fmla="*/ 67 h 158"/>
              <a:gd name="T48" fmla="*/ 12 w 109"/>
              <a:gd name="T49" fmla="*/ 79 h 158"/>
              <a:gd name="T50" fmla="*/ 24 w 109"/>
              <a:gd name="T51" fmla="*/ 109 h 158"/>
              <a:gd name="T52" fmla="*/ 54 w 109"/>
              <a:gd name="T53" fmla="*/ 121 h 158"/>
              <a:gd name="T54" fmla="*/ 84 w 109"/>
              <a:gd name="T55" fmla="*/ 109 h 158"/>
              <a:gd name="T56" fmla="*/ 97 w 109"/>
              <a:gd name="T57" fmla="*/ 79 h 158"/>
              <a:gd name="T58" fmla="*/ 97 w 109"/>
              <a:gd name="T59" fmla="*/ 67 h 158"/>
              <a:gd name="T60" fmla="*/ 98 w 109"/>
              <a:gd name="T61" fmla="*/ 63 h 158"/>
              <a:gd name="T62" fmla="*/ 103 w 109"/>
              <a:gd name="T63" fmla="*/ 61 h 158"/>
              <a:gd name="T64" fmla="*/ 107 w 109"/>
              <a:gd name="T65" fmla="*/ 63 h 158"/>
              <a:gd name="T66" fmla="*/ 109 w 109"/>
              <a:gd name="T67" fmla="*/ 67 h 158"/>
              <a:gd name="T68" fmla="*/ 84 w 109"/>
              <a:gd name="T69" fmla="*/ 30 h 158"/>
              <a:gd name="T70" fmla="*/ 84 w 109"/>
              <a:gd name="T71" fmla="*/ 79 h 158"/>
              <a:gd name="T72" fmla="*/ 76 w 109"/>
              <a:gd name="T73" fmla="*/ 100 h 158"/>
              <a:gd name="T74" fmla="*/ 54 w 109"/>
              <a:gd name="T75" fmla="*/ 109 h 158"/>
              <a:gd name="T76" fmla="*/ 33 w 109"/>
              <a:gd name="T77" fmla="*/ 100 h 158"/>
              <a:gd name="T78" fmla="*/ 24 w 109"/>
              <a:gd name="T79" fmla="*/ 79 h 158"/>
              <a:gd name="T80" fmla="*/ 24 w 109"/>
              <a:gd name="T81" fmla="*/ 30 h 158"/>
              <a:gd name="T82" fmla="*/ 33 w 109"/>
              <a:gd name="T83" fmla="*/ 9 h 158"/>
              <a:gd name="T84" fmla="*/ 54 w 109"/>
              <a:gd name="T85" fmla="*/ 0 h 158"/>
              <a:gd name="T86" fmla="*/ 76 w 109"/>
              <a:gd name="T87" fmla="*/ 9 h 158"/>
              <a:gd name="T88" fmla="*/ 84 w 109"/>
              <a:gd name="T89" fmla="*/ 3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9" h="158">
                <a:moveTo>
                  <a:pt x="109" y="67"/>
                </a:moveTo>
                <a:cubicBezTo>
                  <a:pt x="109" y="79"/>
                  <a:pt x="109" y="79"/>
                  <a:pt x="109" y="79"/>
                </a:cubicBezTo>
                <a:cubicBezTo>
                  <a:pt x="109" y="93"/>
                  <a:pt x="104" y="105"/>
                  <a:pt x="95" y="115"/>
                </a:cubicBezTo>
                <a:cubicBezTo>
                  <a:pt x="85" y="126"/>
                  <a:pt x="74" y="131"/>
                  <a:pt x="60" y="133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84" y="145"/>
                  <a:pt x="84" y="145"/>
                  <a:pt x="84" y="145"/>
                </a:cubicBezTo>
                <a:cubicBezTo>
                  <a:pt x="86" y="145"/>
                  <a:pt x="88" y="146"/>
                  <a:pt x="89" y="147"/>
                </a:cubicBezTo>
                <a:cubicBezTo>
                  <a:pt x="90" y="148"/>
                  <a:pt x="91" y="150"/>
                  <a:pt x="91" y="151"/>
                </a:cubicBezTo>
                <a:cubicBezTo>
                  <a:pt x="91" y="153"/>
                  <a:pt x="90" y="155"/>
                  <a:pt x="89" y="156"/>
                </a:cubicBezTo>
                <a:cubicBezTo>
                  <a:pt x="88" y="157"/>
                  <a:pt x="86" y="158"/>
                  <a:pt x="84" y="158"/>
                </a:cubicBezTo>
                <a:cubicBezTo>
                  <a:pt x="24" y="158"/>
                  <a:pt x="24" y="158"/>
                  <a:pt x="24" y="158"/>
                </a:cubicBezTo>
                <a:cubicBezTo>
                  <a:pt x="22" y="158"/>
                  <a:pt x="21" y="157"/>
                  <a:pt x="20" y="156"/>
                </a:cubicBezTo>
                <a:cubicBezTo>
                  <a:pt x="19" y="155"/>
                  <a:pt x="18" y="153"/>
                  <a:pt x="18" y="151"/>
                </a:cubicBezTo>
                <a:cubicBezTo>
                  <a:pt x="18" y="150"/>
                  <a:pt x="19" y="148"/>
                  <a:pt x="20" y="147"/>
                </a:cubicBezTo>
                <a:cubicBezTo>
                  <a:pt x="21" y="146"/>
                  <a:pt x="22" y="145"/>
                  <a:pt x="24" y="145"/>
                </a:cubicBezTo>
                <a:cubicBezTo>
                  <a:pt x="48" y="145"/>
                  <a:pt x="48" y="145"/>
                  <a:pt x="48" y="145"/>
                </a:cubicBezTo>
                <a:cubicBezTo>
                  <a:pt x="48" y="133"/>
                  <a:pt x="48" y="133"/>
                  <a:pt x="48" y="133"/>
                </a:cubicBezTo>
                <a:cubicBezTo>
                  <a:pt x="35" y="131"/>
                  <a:pt x="23" y="126"/>
                  <a:pt x="14" y="115"/>
                </a:cubicBezTo>
                <a:cubicBezTo>
                  <a:pt x="4" y="105"/>
                  <a:pt x="0" y="93"/>
                  <a:pt x="0" y="79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65"/>
                  <a:pt x="0" y="64"/>
                  <a:pt x="2" y="63"/>
                </a:cubicBezTo>
                <a:cubicBezTo>
                  <a:pt x="3" y="61"/>
                  <a:pt x="4" y="61"/>
                  <a:pt x="6" y="61"/>
                </a:cubicBezTo>
                <a:cubicBezTo>
                  <a:pt x="7" y="61"/>
                  <a:pt x="9" y="61"/>
                  <a:pt x="10" y="63"/>
                </a:cubicBezTo>
                <a:cubicBezTo>
                  <a:pt x="11" y="64"/>
                  <a:pt x="12" y="65"/>
                  <a:pt x="12" y="67"/>
                </a:cubicBezTo>
                <a:cubicBezTo>
                  <a:pt x="12" y="79"/>
                  <a:pt x="12" y="79"/>
                  <a:pt x="12" y="79"/>
                </a:cubicBezTo>
                <a:cubicBezTo>
                  <a:pt x="12" y="91"/>
                  <a:pt x="16" y="101"/>
                  <a:pt x="24" y="109"/>
                </a:cubicBezTo>
                <a:cubicBezTo>
                  <a:pt x="33" y="117"/>
                  <a:pt x="43" y="121"/>
                  <a:pt x="54" y="121"/>
                </a:cubicBezTo>
                <a:cubicBezTo>
                  <a:pt x="66" y="121"/>
                  <a:pt x="76" y="117"/>
                  <a:pt x="84" y="109"/>
                </a:cubicBezTo>
                <a:cubicBezTo>
                  <a:pt x="92" y="101"/>
                  <a:pt x="97" y="91"/>
                  <a:pt x="97" y="79"/>
                </a:cubicBezTo>
                <a:cubicBezTo>
                  <a:pt x="97" y="67"/>
                  <a:pt x="97" y="67"/>
                  <a:pt x="97" y="67"/>
                </a:cubicBezTo>
                <a:cubicBezTo>
                  <a:pt x="97" y="65"/>
                  <a:pt x="97" y="64"/>
                  <a:pt x="98" y="63"/>
                </a:cubicBezTo>
                <a:cubicBezTo>
                  <a:pt x="100" y="61"/>
                  <a:pt x="101" y="61"/>
                  <a:pt x="103" y="61"/>
                </a:cubicBezTo>
                <a:cubicBezTo>
                  <a:pt x="104" y="61"/>
                  <a:pt x="106" y="61"/>
                  <a:pt x="107" y="63"/>
                </a:cubicBezTo>
                <a:cubicBezTo>
                  <a:pt x="108" y="64"/>
                  <a:pt x="109" y="65"/>
                  <a:pt x="109" y="67"/>
                </a:cubicBezTo>
                <a:close/>
                <a:moveTo>
                  <a:pt x="84" y="30"/>
                </a:moveTo>
                <a:cubicBezTo>
                  <a:pt x="84" y="79"/>
                  <a:pt x="84" y="79"/>
                  <a:pt x="84" y="79"/>
                </a:cubicBezTo>
                <a:cubicBezTo>
                  <a:pt x="84" y="87"/>
                  <a:pt x="82" y="94"/>
                  <a:pt x="76" y="100"/>
                </a:cubicBezTo>
                <a:cubicBezTo>
                  <a:pt x="70" y="106"/>
                  <a:pt x="63" y="109"/>
                  <a:pt x="54" y="109"/>
                </a:cubicBezTo>
                <a:cubicBezTo>
                  <a:pt x="46" y="109"/>
                  <a:pt x="39" y="106"/>
                  <a:pt x="33" y="100"/>
                </a:cubicBezTo>
                <a:cubicBezTo>
                  <a:pt x="27" y="94"/>
                  <a:pt x="24" y="87"/>
                  <a:pt x="24" y="79"/>
                </a:cubicBezTo>
                <a:cubicBezTo>
                  <a:pt x="24" y="30"/>
                  <a:pt x="24" y="30"/>
                  <a:pt x="24" y="30"/>
                </a:cubicBezTo>
                <a:cubicBezTo>
                  <a:pt x="24" y="22"/>
                  <a:pt x="27" y="15"/>
                  <a:pt x="33" y="9"/>
                </a:cubicBezTo>
                <a:cubicBezTo>
                  <a:pt x="39" y="3"/>
                  <a:pt x="46" y="0"/>
                  <a:pt x="54" y="0"/>
                </a:cubicBezTo>
                <a:cubicBezTo>
                  <a:pt x="63" y="0"/>
                  <a:pt x="70" y="3"/>
                  <a:pt x="76" y="9"/>
                </a:cubicBezTo>
                <a:cubicBezTo>
                  <a:pt x="82" y="15"/>
                  <a:pt x="84" y="22"/>
                  <a:pt x="84" y="3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" name="Freeform 277"/>
          <p:cNvSpPr>
            <a:spLocks noEditPoints="1"/>
          </p:cNvSpPr>
          <p:nvPr/>
        </p:nvSpPr>
        <p:spPr bwMode="auto">
          <a:xfrm>
            <a:off x="8094295" y="3402566"/>
            <a:ext cx="135834" cy="163938"/>
          </a:xfrm>
          <a:custGeom>
            <a:avLst/>
            <a:gdLst>
              <a:gd name="T0" fmla="*/ 130 w 131"/>
              <a:gd name="T1" fmla="*/ 33 h 158"/>
              <a:gd name="T2" fmla="*/ 95 w 131"/>
              <a:gd name="T3" fmla="*/ 67 h 158"/>
              <a:gd name="T4" fmla="*/ 95 w 131"/>
              <a:gd name="T5" fmla="*/ 79 h 158"/>
              <a:gd name="T6" fmla="*/ 87 w 131"/>
              <a:gd name="T7" fmla="*/ 100 h 158"/>
              <a:gd name="T8" fmla="*/ 65 w 131"/>
              <a:gd name="T9" fmla="*/ 109 h 158"/>
              <a:gd name="T10" fmla="*/ 55 w 131"/>
              <a:gd name="T11" fmla="*/ 107 h 158"/>
              <a:gd name="T12" fmla="*/ 46 w 131"/>
              <a:gd name="T13" fmla="*/ 116 h 158"/>
              <a:gd name="T14" fmla="*/ 65 w 131"/>
              <a:gd name="T15" fmla="*/ 121 h 158"/>
              <a:gd name="T16" fmla="*/ 95 w 131"/>
              <a:gd name="T17" fmla="*/ 109 h 158"/>
              <a:gd name="T18" fmla="*/ 108 w 131"/>
              <a:gd name="T19" fmla="*/ 79 h 158"/>
              <a:gd name="T20" fmla="*/ 108 w 131"/>
              <a:gd name="T21" fmla="*/ 67 h 158"/>
              <a:gd name="T22" fmla="*/ 109 w 131"/>
              <a:gd name="T23" fmla="*/ 63 h 158"/>
              <a:gd name="T24" fmla="*/ 114 w 131"/>
              <a:gd name="T25" fmla="*/ 61 h 158"/>
              <a:gd name="T26" fmla="*/ 118 w 131"/>
              <a:gd name="T27" fmla="*/ 63 h 158"/>
              <a:gd name="T28" fmla="*/ 120 w 131"/>
              <a:gd name="T29" fmla="*/ 67 h 158"/>
              <a:gd name="T30" fmla="*/ 120 w 131"/>
              <a:gd name="T31" fmla="*/ 79 h 158"/>
              <a:gd name="T32" fmla="*/ 106 w 131"/>
              <a:gd name="T33" fmla="*/ 115 h 158"/>
              <a:gd name="T34" fmla="*/ 71 w 131"/>
              <a:gd name="T35" fmla="*/ 133 h 158"/>
              <a:gd name="T36" fmla="*/ 71 w 131"/>
              <a:gd name="T37" fmla="*/ 145 h 158"/>
              <a:gd name="T38" fmla="*/ 95 w 131"/>
              <a:gd name="T39" fmla="*/ 145 h 158"/>
              <a:gd name="T40" fmla="*/ 100 w 131"/>
              <a:gd name="T41" fmla="*/ 147 h 158"/>
              <a:gd name="T42" fmla="*/ 102 w 131"/>
              <a:gd name="T43" fmla="*/ 151 h 158"/>
              <a:gd name="T44" fmla="*/ 100 w 131"/>
              <a:gd name="T45" fmla="*/ 156 h 158"/>
              <a:gd name="T46" fmla="*/ 95 w 131"/>
              <a:gd name="T47" fmla="*/ 158 h 158"/>
              <a:gd name="T48" fmla="*/ 35 w 131"/>
              <a:gd name="T49" fmla="*/ 158 h 158"/>
              <a:gd name="T50" fmla="*/ 31 w 131"/>
              <a:gd name="T51" fmla="*/ 156 h 158"/>
              <a:gd name="T52" fmla="*/ 29 w 131"/>
              <a:gd name="T53" fmla="*/ 151 h 158"/>
              <a:gd name="T54" fmla="*/ 31 w 131"/>
              <a:gd name="T55" fmla="*/ 147 h 158"/>
              <a:gd name="T56" fmla="*/ 35 w 131"/>
              <a:gd name="T57" fmla="*/ 145 h 158"/>
              <a:gd name="T58" fmla="*/ 59 w 131"/>
              <a:gd name="T59" fmla="*/ 145 h 158"/>
              <a:gd name="T60" fmla="*/ 59 w 131"/>
              <a:gd name="T61" fmla="*/ 133 h 158"/>
              <a:gd name="T62" fmla="*/ 37 w 131"/>
              <a:gd name="T63" fmla="*/ 125 h 158"/>
              <a:gd name="T64" fmla="*/ 13 w 131"/>
              <a:gd name="T65" fmla="*/ 149 h 158"/>
              <a:gd name="T66" fmla="*/ 11 w 131"/>
              <a:gd name="T67" fmla="*/ 150 h 158"/>
              <a:gd name="T68" fmla="*/ 9 w 131"/>
              <a:gd name="T69" fmla="*/ 149 h 158"/>
              <a:gd name="T70" fmla="*/ 1 w 131"/>
              <a:gd name="T71" fmla="*/ 142 h 158"/>
              <a:gd name="T72" fmla="*/ 0 w 131"/>
              <a:gd name="T73" fmla="*/ 139 h 158"/>
              <a:gd name="T74" fmla="*/ 1 w 131"/>
              <a:gd name="T75" fmla="*/ 137 h 158"/>
              <a:gd name="T76" fmla="*/ 118 w 131"/>
              <a:gd name="T77" fmla="*/ 21 h 158"/>
              <a:gd name="T78" fmla="*/ 120 w 131"/>
              <a:gd name="T79" fmla="*/ 20 h 158"/>
              <a:gd name="T80" fmla="*/ 122 w 131"/>
              <a:gd name="T81" fmla="*/ 21 h 158"/>
              <a:gd name="T82" fmla="*/ 130 w 131"/>
              <a:gd name="T83" fmla="*/ 28 h 158"/>
              <a:gd name="T84" fmla="*/ 131 w 131"/>
              <a:gd name="T85" fmla="*/ 30 h 158"/>
              <a:gd name="T86" fmla="*/ 130 w 131"/>
              <a:gd name="T87" fmla="*/ 33 h 158"/>
              <a:gd name="T88" fmla="*/ 24 w 131"/>
              <a:gd name="T89" fmla="*/ 90 h 158"/>
              <a:gd name="T90" fmla="*/ 15 w 131"/>
              <a:gd name="T91" fmla="*/ 99 h 158"/>
              <a:gd name="T92" fmla="*/ 11 w 131"/>
              <a:gd name="T93" fmla="*/ 79 h 158"/>
              <a:gd name="T94" fmla="*/ 11 w 131"/>
              <a:gd name="T95" fmla="*/ 67 h 158"/>
              <a:gd name="T96" fmla="*/ 13 w 131"/>
              <a:gd name="T97" fmla="*/ 63 h 158"/>
              <a:gd name="T98" fmla="*/ 17 w 131"/>
              <a:gd name="T99" fmla="*/ 61 h 158"/>
              <a:gd name="T100" fmla="*/ 21 w 131"/>
              <a:gd name="T101" fmla="*/ 63 h 158"/>
              <a:gd name="T102" fmla="*/ 23 w 131"/>
              <a:gd name="T103" fmla="*/ 67 h 158"/>
              <a:gd name="T104" fmla="*/ 23 w 131"/>
              <a:gd name="T105" fmla="*/ 79 h 158"/>
              <a:gd name="T106" fmla="*/ 24 w 131"/>
              <a:gd name="T107" fmla="*/ 90 h 158"/>
              <a:gd name="T108" fmla="*/ 94 w 131"/>
              <a:gd name="T109" fmla="*/ 20 h 158"/>
              <a:gd name="T110" fmla="*/ 35 w 131"/>
              <a:gd name="T111" fmla="*/ 79 h 158"/>
              <a:gd name="T112" fmla="*/ 35 w 131"/>
              <a:gd name="T113" fmla="*/ 30 h 158"/>
              <a:gd name="T114" fmla="*/ 44 w 131"/>
              <a:gd name="T115" fmla="*/ 9 h 158"/>
              <a:gd name="T116" fmla="*/ 65 w 131"/>
              <a:gd name="T117" fmla="*/ 0 h 158"/>
              <a:gd name="T118" fmla="*/ 83 w 131"/>
              <a:gd name="T119" fmla="*/ 6 h 158"/>
              <a:gd name="T120" fmla="*/ 94 w 131"/>
              <a:gd name="T121" fmla="*/ 2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31" h="158">
                <a:moveTo>
                  <a:pt x="130" y="33"/>
                </a:moveTo>
                <a:cubicBezTo>
                  <a:pt x="95" y="67"/>
                  <a:pt x="95" y="67"/>
                  <a:pt x="95" y="67"/>
                </a:cubicBezTo>
                <a:cubicBezTo>
                  <a:pt x="95" y="79"/>
                  <a:pt x="95" y="79"/>
                  <a:pt x="95" y="79"/>
                </a:cubicBezTo>
                <a:cubicBezTo>
                  <a:pt x="95" y="87"/>
                  <a:pt x="93" y="94"/>
                  <a:pt x="87" y="100"/>
                </a:cubicBezTo>
                <a:cubicBezTo>
                  <a:pt x="81" y="106"/>
                  <a:pt x="74" y="109"/>
                  <a:pt x="65" y="109"/>
                </a:cubicBezTo>
                <a:cubicBezTo>
                  <a:pt x="62" y="109"/>
                  <a:pt x="58" y="109"/>
                  <a:pt x="55" y="107"/>
                </a:cubicBezTo>
                <a:cubicBezTo>
                  <a:pt x="46" y="116"/>
                  <a:pt x="46" y="116"/>
                  <a:pt x="46" y="116"/>
                </a:cubicBezTo>
                <a:cubicBezTo>
                  <a:pt x="52" y="120"/>
                  <a:pt x="58" y="121"/>
                  <a:pt x="65" y="121"/>
                </a:cubicBezTo>
                <a:cubicBezTo>
                  <a:pt x="77" y="121"/>
                  <a:pt x="87" y="117"/>
                  <a:pt x="95" y="109"/>
                </a:cubicBezTo>
                <a:cubicBezTo>
                  <a:pt x="103" y="101"/>
                  <a:pt x="108" y="91"/>
                  <a:pt x="108" y="79"/>
                </a:cubicBezTo>
                <a:cubicBezTo>
                  <a:pt x="108" y="67"/>
                  <a:pt x="108" y="67"/>
                  <a:pt x="108" y="67"/>
                </a:cubicBezTo>
                <a:cubicBezTo>
                  <a:pt x="108" y="65"/>
                  <a:pt x="108" y="64"/>
                  <a:pt x="109" y="63"/>
                </a:cubicBezTo>
                <a:cubicBezTo>
                  <a:pt x="111" y="61"/>
                  <a:pt x="112" y="61"/>
                  <a:pt x="114" y="61"/>
                </a:cubicBezTo>
                <a:cubicBezTo>
                  <a:pt x="115" y="61"/>
                  <a:pt x="117" y="61"/>
                  <a:pt x="118" y="63"/>
                </a:cubicBezTo>
                <a:cubicBezTo>
                  <a:pt x="119" y="64"/>
                  <a:pt x="120" y="65"/>
                  <a:pt x="120" y="67"/>
                </a:cubicBezTo>
                <a:cubicBezTo>
                  <a:pt x="120" y="79"/>
                  <a:pt x="120" y="79"/>
                  <a:pt x="120" y="79"/>
                </a:cubicBezTo>
                <a:cubicBezTo>
                  <a:pt x="120" y="93"/>
                  <a:pt x="115" y="105"/>
                  <a:pt x="106" y="115"/>
                </a:cubicBezTo>
                <a:cubicBezTo>
                  <a:pt x="96" y="126"/>
                  <a:pt x="85" y="131"/>
                  <a:pt x="71" y="133"/>
                </a:cubicBezTo>
                <a:cubicBezTo>
                  <a:pt x="71" y="145"/>
                  <a:pt x="71" y="145"/>
                  <a:pt x="71" y="145"/>
                </a:cubicBezTo>
                <a:cubicBezTo>
                  <a:pt x="95" y="145"/>
                  <a:pt x="95" y="145"/>
                  <a:pt x="95" y="145"/>
                </a:cubicBezTo>
                <a:cubicBezTo>
                  <a:pt x="97" y="145"/>
                  <a:pt x="99" y="146"/>
                  <a:pt x="100" y="147"/>
                </a:cubicBezTo>
                <a:cubicBezTo>
                  <a:pt x="101" y="148"/>
                  <a:pt x="102" y="150"/>
                  <a:pt x="102" y="151"/>
                </a:cubicBezTo>
                <a:cubicBezTo>
                  <a:pt x="102" y="153"/>
                  <a:pt x="101" y="155"/>
                  <a:pt x="100" y="156"/>
                </a:cubicBezTo>
                <a:cubicBezTo>
                  <a:pt x="99" y="157"/>
                  <a:pt x="97" y="158"/>
                  <a:pt x="95" y="158"/>
                </a:cubicBezTo>
                <a:cubicBezTo>
                  <a:pt x="35" y="158"/>
                  <a:pt x="35" y="158"/>
                  <a:pt x="35" y="158"/>
                </a:cubicBezTo>
                <a:cubicBezTo>
                  <a:pt x="33" y="158"/>
                  <a:pt x="32" y="157"/>
                  <a:pt x="31" y="156"/>
                </a:cubicBezTo>
                <a:cubicBezTo>
                  <a:pt x="30" y="155"/>
                  <a:pt x="29" y="153"/>
                  <a:pt x="29" y="151"/>
                </a:cubicBezTo>
                <a:cubicBezTo>
                  <a:pt x="29" y="150"/>
                  <a:pt x="30" y="148"/>
                  <a:pt x="31" y="147"/>
                </a:cubicBezTo>
                <a:cubicBezTo>
                  <a:pt x="32" y="146"/>
                  <a:pt x="33" y="145"/>
                  <a:pt x="35" y="145"/>
                </a:cubicBezTo>
                <a:cubicBezTo>
                  <a:pt x="59" y="145"/>
                  <a:pt x="59" y="145"/>
                  <a:pt x="59" y="145"/>
                </a:cubicBezTo>
                <a:cubicBezTo>
                  <a:pt x="59" y="133"/>
                  <a:pt x="59" y="133"/>
                  <a:pt x="59" y="133"/>
                </a:cubicBezTo>
                <a:cubicBezTo>
                  <a:pt x="51" y="132"/>
                  <a:pt x="44" y="130"/>
                  <a:pt x="37" y="125"/>
                </a:cubicBezTo>
                <a:cubicBezTo>
                  <a:pt x="13" y="149"/>
                  <a:pt x="13" y="149"/>
                  <a:pt x="13" y="149"/>
                </a:cubicBezTo>
                <a:cubicBezTo>
                  <a:pt x="12" y="150"/>
                  <a:pt x="12" y="150"/>
                  <a:pt x="11" y="150"/>
                </a:cubicBezTo>
                <a:cubicBezTo>
                  <a:pt x="10" y="150"/>
                  <a:pt x="9" y="150"/>
                  <a:pt x="9" y="149"/>
                </a:cubicBezTo>
                <a:cubicBezTo>
                  <a:pt x="1" y="142"/>
                  <a:pt x="1" y="142"/>
                  <a:pt x="1" y="142"/>
                </a:cubicBezTo>
                <a:cubicBezTo>
                  <a:pt x="0" y="141"/>
                  <a:pt x="0" y="140"/>
                  <a:pt x="0" y="139"/>
                </a:cubicBezTo>
                <a:cubicBezTo>
                  <a:pt x="0" y="139"/>
                  <a:pt x="0" y="138"/>
                  <a:pt x="1" y="137"/>
                </a:cubicBezTo>
                <a:cubicBezTo>
                  <a:pt x="118" y="21"/>
                  <a:pt x="118" y="21"/>
                  <a:pt x="118" y="21"/>
                </a:cubicBezTo>
                <a:cubicBezTo>
                  <a:pt x="118" y="20"/>
                  <a:pt x="119" y="20"/>
                  <a:pt x="120" y="20"/>
                </a:cubicBezTo>
                <a:cubicBezTo>
                  <a:pt x="120" y="20"/>
                  <a:pt x="121" y="20"/>
                  <a:pt x="122" y="21"/>
                </a:cubicBezTo>
                <a:cubicBezTo>
                  <a:pt x="130" y="28"/>
                  <a:pt x="130" y="28"/>
                  <a:pt x="130" y="28"/>
                </a:cubicBezTo>
                <a:cubicBezTo>
                  <a:pt x="130" y="29"/>
                  <a:pt x="131" y="30"/>
                  <a:pt x="131" y="30"/>
                </a:cubicBezTo>
                <a:cubicBezTo>
                  <a:pt x="131" y="31"/>
                  <a:pt x="130" y="32"/>
                  <a:pt x="130" y="33"/>
                </a:cubicBezTo>
                <a:close/>
                <a:moveTo>
                  <a:pt x="24" y="90"/>
                </a:moveTo>
                <a:cubicBezTo>
                  <a:pt x="15" y="99"/>
                  <a:pt x="15" y="99"/>
                  <a:pt x="15" y="99"/>
                </a:cubicBezTo>
                <a:cubicBezTo>
                  <a:pt x="12" y="93"/>
                  <a:pt x="11" y="86"/>
                  <a:pt x="11" y="79"/>
                </a:cubicBezTo>
                <a:cubicBezTo>
                  <a:pt x="11" y="67"/>
                  <a:pt x="11" y="67"/>
                  <a:pt x="11" y="67"/>
                </a:cubicBezTo>
                <a:cubicBezTo>
                  <a:pt x="11" y="65"/>
                  <a:pt x="11" y="64"/>
                  <a:pt x="13" y="63"/>
                </a:cubicBezTo>
                <a:cubicBezTo>
                  <a:pt x="14" y="61"/>
                  <a:pt x="15" y="61"/>
                  <a:pt x="17" y="61"/>
                </a:cubicBezTo>
                <a:cubicBezTo>
                  <a:pt x="18" y="61"/>
                  <a:pt x="20" y="61"/>
                  <a:pt x="21" y="63"/>
                </a:cubicBezTo>
                <a:cubicBezTo>
                  <a:pt x="22" y="64"/>
                  <a:pt x="23" y="65"/>
                  <a:pt x="23" y="67"/>
                </a:cubicBezTo>
                <a:cubicBezTo>
                  <a:pt x="23" y="79"/>
                  <a:pt x="23" y="79"/>
                  <a:pt x="23" y="79"/>
                </a:cubicBezTo>
                <a:cubicBezTo>
                  <a:pt x="23" y="82"/>
                  <a:pt x="23" y="86"/>
                  <a:pt x="24" y="90"/>
                </a:cubicBezTo>
                <a:close/>
                <a:moveTo>
                  <a:pt x="94" y="20"/>
                </a:moveTo>
                <a:cubicBezTo>
                  <a:pt x="35" y="79"/>
                  <a:pt x="35" y="79"/>
                  <a:pt x="35" y="79"/>
                </a:cubicBezTo>
                <a:cubicBezTo>
                  <a:pt x="35" y="30"/>
                  <a:pt x="35" y="30"/>
                  <a:pt x="35" y="30"/>
                </a:cubicBezTo>
                <a:cubicBezTo>
                  <a:pt x="35" y="22"/>
                  <a:pt x="38" y="15"/>
                  <a:pt x="44" y="9"/>
                </a:cubicBezTo>
                <a:cubicBezTo>
                  <a:pt x="50" y="3"/>
                  <a:pt x="57" y="0"/>
                  <a:pt x="65" y="0"/>
                </a:cubicBezTo>
                <a:cubicBezTo>
                  <a:pt x="72" y="0"/>
                  <a:pt x="77" y="2"/>
                  <a:pt x="83" y="6"/>
                </a:cubicBezTo>
                <a:cubicBezTo>
                  <a:pt x="88" y="10"/>
                  <a:pt x="92" y="14"/>
                  <a:pt x="94" y="2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7" name="Freeform 278"/>
          <p:cNvSpPr>
            <a:spLocks noEditPoints="1"/>
          </p:cNvSpPr>
          <p:nvPr/>
        </p:nvSpPr>
        <p:spPr bwMode="auto">
          <a:xfrm>
            <a:off x="8276970" y="3415058"/>
            <a:ext cx="124905" cy="151447"/>
          </a:xfrm>
          <a:custGeom>
            <a:avLst/>
            <a:gdLst>
              <a:gd name="T0" fmla="*/ 121 w 121"/>
              <a:gd name="T1" fmla="*/ 6 h 146"/>
              <a:gd name="T2" fmla="*/ 121 w 121"/>
              <a:gd name="T3" fmla="*/ 79 h 146"/>
              <a:gd name="T4" fmla="*/ 118 w 121"/>
              <a:gd name="T5" fmla="*/ 95 h 146"/>
              <a:gd name="T6" fmla="*/ 110 w 121"/>
              <a:gd name="T7" fmla="*/ 109 h 146"/>
              <a:gd name="T8" fmla="*/ 99 w 121"/>
              <a:gd name="T9" fmla="*/ 121 h 146"/>
              <a:gd name="T10" fmla="*/ 87 w 121"/>
              <a:gd name="T11" fmla="*/ 131 h 146"/>
              <a:gd name="T12" fmla="*/ 75 w 121"/>
              <a:gd name="T13" fmla="*/ 138 h 146"/>
              <a:gd name="T14" fmla="*/ 67 w 121"/>
              <a:gd name="T15" fmla="*/ 143 h 146"/>
              <a:gd name="T16" fmla="*/ 63 w 121"/>
              <a:gd name="T17" fmla="*/ 145 h 146"/>
              <a:gd name="T18" fmla="*/ 60 w 121"/>
              <a:gd name="T19" fmla="*/ 146 h 146"/>
              <a:gd name="T20" fmla="*/ 58 w 121"/>
              <a:gd name="T21" fmla="*/ 145 h 146"/>
              <a:gd name="T22" fmla="*/ 54 w 121"/>
              <a:gd name="T23" fmla="*/ 143 h 146"/>
              <a:gd name="T24" fmla="*/ 45 w 121"/>
              <a:gd name="T25" fmla="*/ 138 h 146"/>
              <a:gd name="T26" fmla="*/ 34 w 121"/>
              <a:gd name="T27" fmla="*/ 131 h 146"/>
              <a:gd name="T28" fmla="*/ 22 w 121"/>
              <a:gd name="T29" fmla="*/ 121 h 146"/>
              <a:gd name="T30" fmla="*/ 11 w 121"/>
              <a:gd name="T31" fmla="*/ 109 h 146"/>
              <a:gd name="T32" fmla="*/ 3 w 121"/>
              <a:gd name="T33" fmla="*/ 95 h 146"/>
              <a:gd name="T34" fmla="*/ 0 w 121"/>
              <a:gd name="T35" fmla="*/ 79 h 146"/>
              <a:gd name="T36" fmla="*/ 0 w 121"/>
              <a:gd name="T37" fmla="*/ 6 h 146"/>
              <a:gd name="T38" fmla="*/ 2 w 121"/>
              <a:gd name="T39" fmla="*/ 2 h 146"/>
              <a:gd name="T40" fmla="*/ 6 w 121"/>
              <a:gd name="T41" fmla="*/ 0 h 146"/>
              <a:gd name="T42" fmla="*/ 115 w 121"/>
              <a:gd name="T43" fmla="*/ 0 h 146"/>
              <a:gd name="T44" fmla="*/ 119 w 121"/>
              <a:gd name="T45" fmla="*/ 2 h 146"/>
              <a:gd name="T46" fmla="*/ 121 w 121"/>
              <a:gd name="T47" fmla="*/ 6 h 146"/>
              <a:gd name="T48" fmla="*/ 103 w 121"/>
              <a:gd name="T49" fmla="*/ 79 h 146"/>
              <a:gd name="T50" fmla="*/ 103 w 121"/>
              <a:gd name="T51" fmla="*/ 18 h 146"/>
              <a:gd name="T52" fmla="*/ 60 w 121"/>
              <a:gd name="T53" fmla="*/ 18 h 146"/>
              <a:gd name="T54" fmla="*/ 60 w 121"/>
              <a:gd name="T55" fmla="*/ 126 h 146"/>
              <a:gd name="T56" fmla="*/ 80 w 121"/>
              <a:gd name="T57" fmla="*/ 113 h 146"/>
              <a:gd name="T58" fmla="*/ 103 w 121"/>
              <a:gd name="T59" fmla="*/ 7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1" h="146">
                <a:moveTo>
                  <a:pt x="121" y="6"/>
                </a:moveTo>
                <a:cubicBezTo>
                  <a:pt x="121" y="79"/>
                  <a:pt x="121" y="79"/>
                  <a:pt x="121" y="79"/>
                </a:cubicBezTo>
                <a:cubicBezTo>
                  <a:pt x="121" y="84"/>
                  <a:pt x="120" y="90"/>
                  <a:pt x="118" y="95"/>
                </a:cubicBezTo>
                <a:cubicBezTo>
                  <a:pt x="115" y="100"/>
                  <a:pt x="113" y="105"/>
                  <a:pt x="110" y="109"/>
                </a:cubicBezTo>
                <a:cubicBezTo>
                  <a:pt x="107" y="113"/>
                  <a:pt x="103" y="117"/>
                  <a:pt x="99" y="121"/>
                </a:cubicBezTo>
                <a:cubicBezTo>
                  <a:pt x="94" y="125"/>
                  <a:pt x="90" y="128"/>
                  <a:pt x="87" y="131"/>
                </a:cubicBezTo>
                <a:cubicBezTo>
                  <a:pt x="83" y="134"/>
                  <a:pt x="79" y="136"/>
                  <a:pt x="75" y="138"/>
                </a:cubicBezTo>
                <a:cubicBezTo>
                  <a:pt x="71" y="141"/>
                  <a:pt x="68" y="142"/>
                  <a:pt x="67" y="143"/>
                </a:cubicBezTo>
                <a:cubicBezTo>
                  <a:pt x="65" y="144"/>
                  <a:pt x="64" y="145"/>
                  <a:pt x="63" y="145"/>
                </a:cubicBezTo>
                <a:cubicBezTo>
                  <a:pt x="62" y="145"/>
                  <a:pt x="61" y="146"/>
                  <a:pt x="60" y="146"/>
                </a:cubicBezTo>
                <a:cubicBezTo>
                  <a:pt x="59" y="146"/>
                  <a:pt x="59" y="145"/>
                  <a:pt x="58" y="145"/>
                </a:cubicBezTo>
                <a:cubicBezTo>
                  <a:pt x="57" y="145"/>
                  <a:pt x="55" y="144"/>
                  <a:pt x="54" y="143"/>
                </a:cubicBezTo>
                <a:cubicBezTo>
                  <a:pt x="52" y="142"/>
                  <a:pt x="49" y="141"/>
                  <a:pt x="45" y="138"/>
                </a:cubicBezTo>
                <a:cubicBezTo>
                  <a:pt x="41" y="136"/>
                  <a:pt x="38" y="134"/>
                  <a:pt x="34" y="131"/>
                </a:cubicBezTo>
                <a:cubicBezTo>
                  <a:pt x="30" y="128"/>
                  <a:pt x="26" y="125"/>
                  <a:pt x="22" y="121"/>
                </a:cubicBezTo>
                <a:cubicBezTo>
                  <a:pt x="18" y="117"/>
                  <a:pt x="14" y="113"/>
                  <a:pt x="11" y="109"/>
                </a:cubicBezTo>
                <a:cubicBezTo>
                  <a:pt x="8" y="105"/>
                  <a:pt x="5" y="100"/>
                  <a:pt x="3" y="95"/>
                </a:cubicBezTo>
                <a:cubicBezTo>
                  <a:pt x="1" y="90"/>
                  <a:pt x="0" y="84"/>
                  <a:pt x="0" y="79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2" y="2"/>
                </a:cubicBezTo>
                <a:cubicBezTo>
                  <a:pt x="3" y="1"/>
                  <a:pt x="4" y="0"/>
                  <a:pt x="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16" y="0"/>
                  <a:pt x="118" y="1"/>
                  <a:pt x="119" y="2"/>
                </a:cubicBezTo>
                <a:cubicBezTo>
                  <a:pt x="120" y="3"/>
                  <a:pt x="121" y="5"/>
                  <a:pt x="121" y="6"/>
                </a:cubicBezTo>
                <a:close/>
                <a:moveTo>
                  <a:pt x="103" y="79"/>
                </a:moveTo>
                <a:cubicBezTo>
                  <a:pt x="103" y="18"/>
                  <a:pt x="103" y="18"/>
                  <a:pt x="103" y="18"/>
                </a:cubicBezTo>
                <a:cubicBezTo>
                  <a:pt x="60" y="18"/>
                  <a:pt x="60" y="18"/>
                  <a:pt x="60" y="18"/>
                </a:cubicBezTo>
                <a:cubicBezTo>
                  <a:pt x="60" y="126"/>
                  <a:pt x="60" y="126"/>
                  <a:pt x="60" y="126"/>
                </a:cubicBezTo>
                <a:cubicBezTo>
                  <a:pt x="68" y="122"/>
                  <a:pt x="74" y="118"/>
                  <a:pt x="80" y="113"/>
                </a:cubicBezTo>
                <a:cubicBezTo>
                  <a:pt x="95" y="101"/>
                  <a:pt x="103" y="90"/>
                  <a:pt x="103" y="7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8" name="Freeform 279"/>
          <p:cNvSpPr>
            <a:spLocks noEditPoints="1"/>
          </p:cNvSpPr>
          <p:nvPr/>
        </p:nvSpPr>
        <p:spPr bwMode="auto">
          <a:xfrm>
            <a:off x="740541" y="3711705"/>
            <a:ext cx="162376" cy="176428"/>
          </a:xfrm>
          <a:custGeom>
            <a:avLst/>
            <a:gdLst>
              <a:gd name="T0" fmla="*/ 157 w 157"/>
              <a:gd name="T1" fmla="*/ 37 h 170"/>
              <a:gd name="T2" fmla="*/ 157 w 157"/>
              <a:gd name="T3" fmla="*/ 158 h 170"/>
              <a:gd name="T4" fmla="*/ 154 w 157"/>
              <a:gd name="T5" fmla="*/ 166 h 170"/>
              <a:gd name="T6" fmla="*/ 145 w 157"/>
              <a:gd name="T7" fmla="*/ 170 h 170"/>
              <a:gd name="T8" fmla="*/ 12 w 157"/>
              <a:gd name="T9" fmla="*/ 170 h 170"/>
              <a:gd name="T10" fmla="*/ 4 w 157"/>
              <a:gd name="T11" fmla="*/ 166 h 170"/>
              <a:gd name="T12" fmla="*/ 0 w 157"/>
              <a:gd name="T13" fmla="*/ 158 h 170"/>
              <a:gd name="T14" fmla="*/ 0 w 157"/>
              <a:gd name="T15" fmla="*/ 37 h 170"/>
              <a:gd name="T16" fmla="*/ 4 w 157"/>
              <a:gd name="T17" fmla="*/ 28 h 170"/>
              <a:gd name="T18" fmla="*/ 12 w 157"/>
              <a:gd name="T19" fmla="*/ 24 h 170"/>
              <a:gd name="T20" fmla="*/ 24 w 157"/>
              <a:gd name="T21" fmla="*/ 24 h 170"/>
              <a:gd name="T22" fmla="*/ 24 w 157"/>
              <a:gd name="T23" fmla="*/ 15 h 170"/>
              <a:gd name="T24" fmla="*/ 29 w 157"/>
              <a:gd name="T25" fmla="*/ 5 h 170"/>
              <a:gd name="T26" fmla="*/ 39 w 157"/>
              <a:gd name="T27" fmla="*/ 0 h 170"/>
              <a:gd name="T28" fmla="*/ 45 w 157"/>
              <a:gd name="T29" fmla="*/ 0 h 170"/>
              <a:gd name="T30" fmla="*/ 56 w 157"/>
              <a:gd name="T31" fmla="*/ 5 h 170"/>
              <a:gd name="T32" fmla="*/ 60 w 157"/>
              <a:gd name="T33" fmla="*/ 15 h 170"/>
              <a:gd name="T34" fmla="*/ 60 w 157"/>
              <a:gd name="T35" fmla="*/ 24 h 170"/>
              <a:gd name="T36" fmla="*/ 97 w 157"/>
              <a:gd name="T37" fmla="*/ 24 h 170"/>
              <a:gd name="T38" fmla="*/ 97 w 157"/>
              <a:gd name="T39" fmla="*/ 15 h 170"/>
              <a:gd name="T40" fmla="*/ 101 w 157"/>
              <a:gd name="T41" fmla="*/ 5 h 170"/>
              <a:gd name="T42" fmla="*/ 112 w 157"/>
              <a:gd name="T43" fmla="*/ 0 h 170"/>
              <a:gd name="T44" fmla="*/ 118 w 157"/>
              <a:gd name="T45" fmla="*/ 0 h 170"/>
              <a:gd name="T46" fmla="*/ 129 w 157"/>
              <a:gd name="T47" fmla="*/ 5 h 170"/>
              <a:gd name="T48" fmla="*/ 133 w 157"/>
              <a:gd name="T49" fmla="*/ 15 h 170"/>
              <a:gd name="T50" fmla="*/ 133 w 157"/>
              <a:gd name="T51" fmla="*/ 24 h 170"/>
              <a:gd name="T52" fmla="*/ 145 w 157"/>
              <a:gd name="T53" fmla="*/ 24 h 170"/>
              <a:gd name="T54" fmla="*/ 154 w 157"/>
              <a:gd name="T55" fmla="*/ 28 h 170"/>
              <a:gd name="T56" fmla="*/ 157 w 157"/>
              <a:gd name="T57" fmla="*/ 37 h 170"/>
              <a:gd name="T58" fmla="*/ 12 w 157"/>
              <a:gd name="T59" fmla="*/ 158 h 170"/>
              <a:gd name="T60" fmla="*/ 145 w 157"/>
              <a:gd name="T61" fmla="*/ 158 h 170"/>
              <a:gd name="T62" fmla="*/ 145 w 157"/>
              <a:gd name="T63" fmla="*/ 61 h 170"/>
              <a:gd name="T64" fmla="*/ 12 w 157"/>
              <a:gd name="T65" fmla="*/ 61 h 170"/>
              <a:gd name="T66" fmla="*/ 12 w 157"/>
              <a:gd name="T67" fmla="*/ 158 h 170"/>
              <a:gd name="T68" fmla="*/ 48 w 157"/>
              <a:gd name="T69" fmla="*/ 43 h 170"/>
              <a:gd name="T70" fmla="*/ 48 w 157"/>
              <a:gd name="T71" fmla="*/ 15 h 170"/>
              <a:gd name="T72" fmla="*/ 48 w 157"/>
              <a:gd name="T73" fmla="*/ 13 h 170"/>
              <a:gd name="T74" fmla="*/ 45 w 157"/>
              <a:gd name="T75" fmla="*/ 12 h 170"/>
              <a:gd name="T76" fmla="*/ 39 w 157"/>
              <a:gd name="T77" fmla="*/ 12 h 170"/>
              <a:gd name="T78" fmla="*/ 37 w 157"/>
              <a:gd name="T79" fmla="*/ 13 h 170"/>
              <a:gd name="T80" fmla="*/ 36 w 157"/>
              <a:gd name="T81" fmla="*/ 15 h 170"/>
              <a:gd name="T82" fmla="*/ 36 w 157"/>
              <a:gd name="T83" fmla="*/ 43 h 170"/>
              <a:gd name="T84" fmla="*/ 37 w 157"/>
              <a:gd name="T85" fmla="*/ 45 h 170"/>
              <a:gd name="T86" fmla="*/ 39 w 157"/>
              <a:gd name="T87" fmla="*/ 46 h 170"/>
              <a:gd name="T88" fmla="*/ 45 w 157"/>
              <a:gd name="T89" fmla="*/ 46 h 170"/>
              <a:gd name="T90" fmla="*/ 48 w 157"/>
              <a:gd name="T91" fmla="*/ 45 h 170"/>
              <a:gd name="T92" fmla="*/ 48 w 157"/>
              <a:gd name="T93" fmla="*/ 43 h 170"/>
              <a:gd name="T94" fmla="*/ 121 w 157"/>
              <a:gd name="T95" fmla="*/ 43 h 170"/>
              <a:gd name="T96" fmla="*/ 121 w 157"/>
              <a:gd name="T97" fmla="*/ 15 h 170"/>
              <a:gd name="T98" fmla="*/ 120 w 157"/>
              <a:gd name="T99" fmla="*/ 13 h 170"/>
              <a:gd name="T100" fmla="*/ 118 w 157"/>
              <a:gd name="T101" fmla="*/ 12 h 170"/>
              <a:gd name="T102" fmla="*/ 112 w 157"/>
              <a:gd name="T103" fmla="*/ 12 h 170"/>
              <a:gd name="T104" fmla="*/ 110 w 157"/>
              <a:gd name="T105" fmla="*/ 13 h 170"/>
              <a:gd name="T106" fmla="*/ 109 w 157"/>
              <a:gd name="T107" fmla="*/ 15 h 170"/>
              <a:gd name="T108" fmla="*/ 109 w 157"/>
              <a:gd name="T109" fmla="*/ 43 h 170"/>
              <a:gd name="T110" fmla="*/ 110 w 157"/>
              <a:gd name="T111" fmla="*/ 45 h 170"/>
              <a:gd name="T112" fmla="*/ 112 w 157"/>
              <a:gd name="T113" fmla="*/ 46 h 170"/>
              <a:gd name="T114" fmla="*/ 118 w 157"/>
              <a:gd name="T115" fmla="*/ 46 h 170"/>
              <a:gd name="T116" fmla="*/ 120 w 157"/>
              <a:gd name="T117" fmla="*/ 45 h 170"/>
              <a:gd name="T118" fmla="*/ 121 w 157"/>
              <a:gd name="T119" fmla="*/ 43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57" h="170">
                <a:moveTo>
                  <a:pt x="157" y="37"/>
                </a:moveTo>
                <a:cubicBezTo>
                  <a:pt x="157" y="158"/>
                  <a:pt x="157" y="158"/>
                  <a:pt x="157" y="158"/>
                </a:cubicBezTo>
                <a:cubicBezTo>
                  <a:pt x="157" y="161"/>
                  <a:pt x="156" y="164"/>
                  <a:pt x="154" y="166"/>
                </a:cubicBezTo>
                <a:cubicBezTo>
                  <a:pt x="151" y="168"/>
                  <a:pt x="148" y="170"/>
                  <a:pt x="145" y="170"/>
                </a:cubicBezTo>
                <a:cubicBezTo>
                  <a:pt x="12" y="170"/>
                  <a:pt x="12" y="170"/>
                  <a:pt x="12" y="170"/>
                </a:cubicBezTo>
                <a:cubicBezTo>
                  <a:pt x="9" y="170"/>
                  <a:pt x="6" y="168"/>
                  <a:pt x="4" y="166"/>
                </a:cubicBezTo>
                <a:cubicBezTo>
                  <a:pt x="1" y="164"/>
                  <a:pt x="0" y="161"/>
                  <a:pt x="0" y="158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3"/>
                  <a:pt x="1" y="30"/>
                  <a:pt x="4" y="28"/>
                </a:cubicBezTo>
                <a:cubicBezTo>
                  <a:pt x="6" y="26"/>
                  <a:pt x="9" y="24"/>
                  <a:pt x="12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15"/>
                  <a:pt x="24" y="15"/>
                  <a:pt x="24" y="15"/>
                </a:cubicBezTo>
                <a:cubicBezTo>
                  <a:pt x="24" y="11"/>
                  <a:pt x="26" y="8"/>
                  <a:pt x="29" y="5"/>
                </a:cubicBezTo>
                <a:cubicBezTo>
                  <a:pt x="32" y="2"/>
                  <a:pt x="35" y="0"/>
                  <a:pt x="39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3" y="2"/>
                  <a:pt x="56" y="5"/>
                </a:cubicBezTo>
                <a:cubicBezTo>
                  <a:pt x="59" y="8"/>
                  <a:pt x="60" y="11"/>
                  <a:pt x="60" y="15"/>
                </a:cubicBezTo>
                <a:cubicBezTo>
                  <a:pt x="60" y="24"/>
                  <a:pt x="60" y="24"/>
                  <a:pt x="60" y="24"/>
                </a:cubicBezTo>
                <a:cubicBezTo>
                  <a:pt x="97" y="24"/>
                  <a:pt x="97" y="24"/>
                  <a:pt x="97" y="24"/>
                </a:cubicBezTo>
                <a:cubicBezTo>
                  <a:pt x="97" y="15"/>
                  <a:pt x="97" y="15"/>
                  <a:pt x="97" y="15"/>
                </a:cubicBezTo>
                <a:cubicBezTo>
                  <a:pt x="97" y="11"/>
                  <a:pt x="98" y="8"/>
                  <a:pt x="101" y="5"/>
                </a:cubicBezTo>
                <a:cubicBezTo>
                  <a:pt x="104" y="2"/>
                  <a:pt x="108" y="0"/>
                  <a:pt x="112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2" y="0"/>
                  <a:pt x="126" y="2"/>
                  <a:pt x="129" y="5"/>
                </a:cubicBezTo>
                <a:cubicBezTo>
                  <a:pt x="132" y="8"/>
                  <a:pt x="133" y="11"/>
                  <a:pt x="133" y="15"/>
                </a:cubicBezTo>
                <a:cubicBezTo>
                  <a:pt x="133" y="24"/>
                  <a:pt x="133" y="24"/>
                  <a:pt x="133" y="24"/>
                </a:cubicBezTo>
                <a:cubicBezTo>
                  <a:pt x="145" y="24"/>
                  <a:pt x="145" y="24"/>
                  <a:pt x="145" y="24"/>
                </a:cubicBezTo>
                <a:cubicBezTo>
                  <a:pt x="148" y="24"/>
                  <a:pt x="151" y="26"/>
                  <a:pt x="154" y="28"/>
                </a:cubicBezTo>
                <a:cubicBezTo>
                  <a:pt x="156" y="30"/>
                  <a:pt x="157" y="33"/>
                  <a:pt x="157" y="37"/>
                </a:cubicBezTo>
                <a:close/>
                <a:moveTo>
                  <a:pt x="12" y="158"/>
                </a:moveTo>
                <a:cubicBezTo>
                  <a:pt x="145" y="158"/>
                  <a:pt x="145" y="158"/>
                  <a:pt x="145" y="158"/>
                </a:cubicBezTo>
                <a:cubicBezTo>
                  <a:pt x="145" y="61"/>
                  <a:pt x="145" y="61"/>
                  <a:pt x="145" y="61"/>
                </a:cubicBezTo>
                <a:cubicBezTo>
                  <a:pt x="12" y="61"/>
                  <a:pt x="12" y="61"/>
                  <a:pt x="12" y="61"/>
                </a:cubicBezTo>
                <a:lnTo>
                  <a:pt x="12" y="158"/>
                </a:lnTo>
                <a:close/>
                <a:moveTo>
                  <a:pt x="48" y="43"/>
                </a:moveTo>
                <a:cubicBezTo>
                  <a:pt x="48" y="15"/>
                  <a:pt x="48" y="15"/>
                  <a:pt x="48" y="15"/>
                </a:cubicBezTo>
                <a:cubicBezTo>
                  <a:pt x="48" y="14"/>
                  <a:pt x="48" y="14"/>
                  <a:pt x="48" y="13"/>
                </a:cubicBezTo>
                <a:cubicBezTo>
                  <a:pt x="47" y="13"/>
                  <a:pt x="46" y="12"/>
                  <a:pt x="45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8" y="12"/>
                  <a:pt x="38" y="13"/>
                  <a:pt x="37" y="13"/>
                </a:cubicBezTo>
                <a:cubicBezTo>
                  <a:pt x="37" y="14"/>
                  <a:pt x="36" y="14"/>
                  <a:pt x="36" y="15"/>
                </a:cubicBezTo>
                <a:cubicBezTo>
                  <a:pt x="36" y="43"/>
                  <a:pt x="36" y="43"/>
                  <a:pt x="36" y="43"/>
                </a:cubicBezTo>
                <a:cubicBezTo>
                  <a:pt x="36" y="43"/>
                  <a:pt x="37" y="44"/>
                  <a:pt x="37" y="45"/>
                </a:cubicBezTo>
                <a:cubicBezTo>
                  <a:pt x="38" y="45"/>
                  <a:pt x="38" y="46"/>
                  <a:pt x="39" y="46"/>
                </a:cubicBezTo>
                <a:cubicBezTo>
                  <a:pt x="45" y="46"/>
                  <a:pt x="45" y="46"/>
                  <a:pt x="45" y="46"/>
                </a:cubicBezTo>
                <a:cubicBezTo>
                  <a:pt x="46" y="46"/>
                  <a:pt x="47" y="45"/>
                  <a:pt x="48" y="45"/>
                </a:cubicBezTo>
                <a:cubicBezTo>
                  <a:pt x="48" y="44"/>
                  <a:pt x="48" y="43"/>
                  <a:pt x="48" y="43"/>
                </a:cubicBezTo>
                <a:close/>
                <a:moveTo>
                  <a:pt x="121" y="43"/>
                </a:moveTo>
                <a:cubicBezTo>
                  <a:pt x="121" y="15"/>
                  <a:pt x="121" y="15"/>
                  <a:pt x="121" y="15"/>
                </a:cubicBezTo>
                <a:cubicBezTo>
                  <a:pt x="121" y="14"/>
                  <a:pt x="121" y="14"/>
                  <a:pt x="120" y="13"/>
                </a:cubicBezTo>
                <a:cubicBezTo>
                  <a:pt x="120" y="13"/>
                  <a:pt x="119" y="12"/>
                  <a:pt x="118" y="12"/>
                </a:cubicBezTo>
                <a:cubicBezTo>
                  <a:pt x="112" y="12"/>
                  <a:pt x="112" y="12"/>
                  <a:pt x="112" y="12"/>
                </a:cubicBezTo>
                <a:cubicBezTo>
                  <a:pt x="111" y="12"/>
                  <a:pt x="110" y="13"/>
                  <a:pt x="110" y="13"/>
                </a:cubicBezTo>
                <a:cubicBezTo>
                  <a:pt x="109" y="14"/>
                  <a:pt x="109" y="14"/>
                  <a:pt x="109" y="15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9" y="43"/>
                  <a:pt x="109" y="44"/>
                  <a:pt x="110" y="45"/>
                </a:cubicBezTo>
                <a:cubicBezTo>
                  <a:pt x="110" y="45"/>
                  <a:pt x="111" y="46"/>
                  <a:pt x="112" y="46"/>
                </a:cubicBezTo>
                <a:cubicBezTo>
                  <a:pt x="118" y="46"/>
                  <a:pt x="118" y="46"/>
                  <a:pt x="118" y="46"/>
                </a:cubicBezTo>
                <a:cubicBezTo>
                  <a:pt x="119" y="46"/>
                  <a:pt x="120" y="45"/>
                  <a:pt x="120" y="45"/>
                </a:cubicBezTo>
                <a:cubicBezTo>
                  <a:pt x="121" y="44"/>
                  <a:pt x="121" y="43"/>
                  <a:pt x="121" y="4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9" name="Freeform 280"/>
          <p:cNvSpPr>
            <a:spLocks noEditPoints="1"/>
          </p:cNvSpPr>
          <p:nvPr/>
        </p:nvSpPr>
        <p:spPr bwMode="auto">
          <a:xfrm>
            <a:off x="948197" y="3714827"/>
            <a:ext cx="137395" cy="160815"/>
          </a:xfrm>
          <a:custGeom>
            <a:avLst/>
            <a:gdLst>
              <a:gd name="T0" fmla="*/ 133 w 133"/>
              <a:gd name="T1" fmla="*/ 12 h 155"/>
              <a:gd name="T2" fmla="*/ 133 w 133"/>
              <a:gd name="T3" fmla="*/ 43 h 155"/>
              <a:gd name="T4" fmla="*/ 132 w 133"/>
              <a:gd name="T5" fmla="*/ 45 h 155"/>
              <a:gd name="T6" fmla="*/ 130 w 133"/>
              <a:gd name="T7" fmla="*/ 46 h 155"/>
              <a:gd name="T8" fmla="*/ 130 w 133"/>
              <a:gd name="T9" fmla="*/ 46 h 155"/>
              <a:gd name="T10" fmla="*/ 87 w 133"/>
              <a:gd name="T11" fmla="*/ 36 h 155"/>
              <a:gd name="T12" fmla="*/ 86 w 133"/>
              <a:gd name="T13" fmla="*/ 35 h 155"/>
              <a:gd name="T14" fmla="*/ 85 w 133"/>
              <a:gd name="T15" fmla="*/ 34 h 155"/>
              <a:gd name="T16" fmla="*/ 61 w 133"/>
              <a:gd name="T17" fmla="*/ 34 h 155"/>
              <a:gd name="T18" fmla="*/ 61 w 133"/>
              <a:gd name="T19" fmla="*/ 43 h 155"/>
              <a:gd name="T20" fmla="*/ 78 w 133"/>
              <a:gd name="T21" fmla="*/ 54 h 155"/>
              <a:gd name="T22" fmla="*/ 85 w 133"/>
              <a:gd name="T23" fmla="*/ 73 h 155"/>
              <a:gd name="T24" fmla="*/ 85 w 133"/>
              <a:gd name="T25" fmla="*/ 148 h 155"/>
              <a:gd name="T26" fmla="*/ 83 w 133"/>
              <a:gd name="T27" fmla="*/ 153 h 155"/>
              <a:gd name="T28" fmla="*/ 79 w 133"/>
              <a:gd name="T29" fmla="*/ 155 h 155"/>
              <a:gd name="T30" fmla="*/ 31 w 133"/>
              <a:gd name="T31" fmla="*/ 155 h 155"/>
              <a:gd name="T32" fmla="*/ 26 w 133"/>
              <a:gd name="T33" fmla="*/ 153 h 155"/>
              <a:gd name="T34" fmla="*/ 25 w 133"/>
              <a:gd name="T35" fmla="*/ 148 h 155"/>
              <a:gd name="T36" fmla="*/ 25 w 133"/>
              <a:gd name="T37" fmla="*/ 73 h 155"/>
              <a:gd name="T38" fmla="*/ 30 w 133"/>
              <a:gd name="T39" fmla="*/ 55 h 155"/>
              <a:gd name="T40" fmla="*/ 46 w 133"/>
              <a:gd name="T41" fmla="*/ 44 h 155"/>
              <a:gd name="T42" fmla="*/ 46 w 133"/>
              <a:gd name="T43" fmla="*/ 34 h 155"/>
              <a:gd name="T44" fmla="*/ 43 w 133"/>
              <a:gd name="T45" fmla="*/ 34 h 155"/>
              <a:gd name="T46" fmla="*/ 32 w 133"/>
              <a:gd name="T47" fmla="*/ 36 h 155"/>
              <a:gd name="T48" fmla="*/ 23 w 133"/>
              <a:gd name="T49" fmla="*/ 41 h 155"/>
              <a:gd name="T50" fmla="*/ 17 w 133"/>
              <a:gd name="T51" fmla="*/ 47 h 155"/>
              <a:gd name="T52" fmla="*/ 13 w 133"/>
              <a:gd name="T53" fmla="*/ 52 h 155"/>
              <a:gd name="T54" fmla="*/ 12 w 133"/>
              <a:gd name="T55" fmla="*/ 54 h 155"/>
              <a:gd name="T56" fmla="*/ 6 w 133"/>
              <a:gd name="T57" fmla="*/ 58 h 155"/>
              <a:gd name="T58" fmla="*/ 4 w 133"/>
              <a:gd name="T59" fmla="*/ 57 h 155"/>
              <a:gd name="T60" fmla="*/ 1 w 133"/>
              <a:gd name="T61" fmla="*/ 54 h 155"/>
              <a:gd name="T62" fmla="*/ 1 w 133"/>
              <a:gd name="T63" fmla="*/ 49 h 155"/>
              <a:gd name="T64" fmla="*/ 2 w 133"/>
              <a:gd name="T65" fmla="*/ 46 h 155"/>
              <a:gd name="T66" fmla="*/ 6 w 133"/>
              <a:gd name="T67" fmla="*/ 41 h 155"/>
              <a:gd name="T68" fmla="*/ 12 w 133"/>
              <a:gd name="T69" fmla="*/ 35 h 155"/>
              <a:gd name="T70" fmla="*/ 20 w 133"/>
              <a:gd name="T71" fmla="*/ 28 h 155"/>
              <a:gd name="T72" fmla="*/ 30 w 133"/>
              <a:gd name="T73" fmla="*/ 23 h 155"/>
              <a:gd name="T74" fmla="*/ 28 w 133"/>
              <a:gd name="T75" fmla="*/ 15 h 155"/>
              <a:gd name="T76" fmla="*/ 32 w 133"/>
              <a:gd name="T77" fmla="*/ 5 h 155"/>
              <a:gd name="T78" fmla="*/ 43 w 133"/>
              <a:gd name="T79" fmla="*/ 0 h 155"/>
              <a:gd name="T80" fmla="*/ 53 w 133"/>
              <a:gd name="T81" fmla="*/ 5 h 155"/>
              <a:gd name="T82" fmla="*/ 58 w 133"/>
              <a:gd name="T83" fmla="*/ 15 h 155"/>
              <a:gd name="T84" fmla="*/ 57 w 133"/>
              <a:gd name="T85" fmla="*/ 21 h 155"/>
              <a:gd name="T86" fmla="*/ 85 w 133"/>
              <a:gd name="T87" fmla="*/ 21 h 155"/>
              <a:gd name="T88" fmla="*/ 86 w 133"/>
              <a:gd name="T89" fmla="*/ 20 h 155"/>
              <a:gd name="T90" fmla="*/ 87 w 133"/>
              <a:gd name="T91" fmla="*/ 18 h 155"/>
              <a:gd name="T92" fmla="*/ 130 w 133"/>
              <a:gd name="T93" fmla="*/ 9 h 155"/>
              <a:gd name="T94" fmla="*/ 130 w 133"/>
              <a:gd name="T95" fmla="*/ 9 h 155"/>
              <a:gd name="T96" fmla="*/ 132 w 133"/>
              <a:gd name="T97" fmla="*/ 10 h 155"/>
              <a:gd name="T98" fmla="*/ 133 w 133"/>
              <a:gd name="T99" fmla="*/ 12 h 155"/>
              <a:gd name="T100" fmla="*/ 47 w 133"/>
              <a:gd name="T101" fmla="*/ 20 h 155"/>
              <a:gd name="T102" fmla="*/ 49 w 133"/>
              <a:gd name="T103" fmla="*/ 15 h 155"/>
              <a:gd name="T104" fmla="*/ 47 w 133"/>
              <a:gd name="T105" fmla="*/ 11 h 155"/>
              <a:gd name="T106" fmla="*/ 43 w 133"/>
              <a:gd name="T107" fmla="*/ 9 h 155"/>
              <a:gd name="T108" fmla="*/ 38 w 133"/>
              <a:gd name="T109" fmla="*/ 11 h 155"/>
              <a:gd name="T110" fmla="*/ 37 w 133"/>
              <a:gd name="T111" fmla="*/ 15 h 155"/>
              <a:gd name="T112" fmla="*/ 38 w 133"/>
              <a:gd name="T113" fmla="*/ 20 h 155"/>
              <a:gd name="T114" fmla="*/ 43 w 133"/>
              <a:gd name="T115" fmla="*/ 21 h 155"/>
              <a:gd name="T116" fmla="*/ 47 w 133"/>
              <a:gd name="T117" fmla="*/ 2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3" h="155">
                <a:moveTo>
                  <a:pt x="133" y="12"/>
                </a:moveTo>
                <a:cubicBezTo>
                  <a:pt x="133" y="43"/>
                  <a:pt x="133" y="43"/>
                  <a:pt x="133" y="43"/>
                </a:cubicBezTo>
                <a:cubicBezTo>
                  <a:pt x="133" y="44"/>
                  <a:pt x="133" y="44"/>
                  <a:pt x="132" y="45"/>
                </a:cubicBezTo>
                <a:cubicBezTo>
                  <a:pt x="132" y="45"/>
                  <a:pt x="131" y="46"/>
                  <a:pt x="130" y="46"/>
                </a:cubicBezTo>
                <a:cubicBezTo>
                  <a:pt x="130" y="46"/>
                  <a:pt x="130" y="46"/>
                  <a:pt x="130" y="46"/>
                </a:cubicBezTo>
                <a:cubicBezTo>
                  <a:pt x="87" y="36"/>
                  <a:pt x="87" y="36"/>
                  <a:pt x="87" y="36"/>
                </a:cubicBezTo>
                <a:cubicBezTo>
                  <a:pt x="87" y="36"/>
                  <a:pt x="86" y="36"/>
                  <a:pt x="86" y="35"/>
                </a:cubicBezTo>
                <a:cubicBezTo>
                  <a:pt x="85" y="35"/>
                  <a:pt x="85" y="34"/>
                  <a:pt x="85" y="34"/>
                </a:cubicBezTo>
                <a:cubicBezTo>
                  <a:pt x="61" y="34"/>
                  <a:pt x="61" y="34"/>
                  <a:pt x="61" y="34"/>
                </a:cubicBezTo>
                <a:cubicBezTo>
                  <a:pt x="61" y="43"/>
                  <a:pt x="61" y="43"/>
                  <a:pt x="61" y="43"/>
                </a:cubicBezTo>
                <a:cubicBezTo>
                  <a:pt x="68" y="45"/>
                  <a:pt x="74" y="48"/>
                  <a:pt x="78" y="54"/>
                </a:cubicBezTo>
                <a:cubicBezTo>
                  <a:pt x="83" y="59"/>
                  <a:pt x="85" y="66"/>
                  <a:pt x="85" y="73"/>
                </a:cubicBezTo>
                <a:cubicBezTo>
                  <a:pt x="85" y="148"/>
                  <a:pt x="85" y="148"/>
                  <a:pt x="85" y="148"/>
                </a:cubicBezTo>
                <a:cubicBezTo>
                  <a:pt x="85" y="150"/>
                  <a:pt x="84" y="152"/>
                  <a:pt x="83" y="153"/>
                </a:cubicBezTo>
                <a:cubicBezTo>
                  <a:pt x="82" y="154"/>
                  <a:pt x="81" y="155"/>
                  <a:pt x="79" y="155"/>
                </a:cubicBezTo>
                <a:cubicBezTo>
                  <a:pt x="31" y="155"/>
                  <a:pt x="31" y="155"/>
                  <a:pt x="31" y="155"/>
                </a:cubicBezTo>
                <a:cubicBezTo>
                  <a:pt x="29" y="155"/>
                  <a:pt x="28" y="154"/>
                  <a:pt x="26" y="153"/>
                </a:cubicBezTo>
                <a:cubicBezTo>
                  <a:pt x="25" y="152"/>
                  <a:pt x="25" y="150"/>
                  <a:pt x="25" y="148"/>
                </a:cubicBezTo>
                <a:cubicBezTo>
                  <a:pt x="25" y="73"/>
                  <a:pt x="25" y="73"/>
                  <a:pt x="25" y="73"/>
                </a:cubicBezTo>
                <a:cubicBezTo>
                  <a:pt x="25" y="66"/>
                  <a:pt x="27" y="60"/>
                  <a:pt x="30" y="55"/>
                </a:cubicBezTo>
                <a:cubicBezTo>
                  <a:pt x="34" y="50"/>
                  <a:pt x="40" y="46"/>
                  <a:pt x="46" y="44"/>
                </a:cubicBezTo>
                <a:cubicBezTo>
                  <a:pt x="46" y="34"/>
                  <a:pt x="46" y="34"/>
                  <a:pt x="46" y="34"/>
                </a:cubicBezTo>
                <a:cubicBezTo>
                  <a:pt x="43" y="34"/>
                  <a:pt x="43" y="34"/>
                  <a:pt x="43" y="34"/>
                </a:cubicBezTo>
                <a:cubicBezTo>
                  <a:pt x="39" y="34"/>
                  <a:pt x="35" y="34"/>
                  <a:pt x="32" y="36"/>
                </a:cubicBezTo>
                <a:cubicBezTo>
                  <a:pt x="28" y="37"/>
                  <a:pt x="25" y="39"/>
                  <a:pt x="23" y="41"/>
                </a:cubicBezTo>
                <a:cubicBezTo>
                  <a:pt x="21" y="43"/>
                  <a:pt x="19" y="45"/>
                  <a:pt x="17" y="47"/>
                </a:cubicBezTo>
                <a:cubicBezTo>
                  <a:pt x="15" y="49"/>
                  <a:pt x="14" y="51"/>
                  <a:pt x="13" y="52"/>
                </a:cubicBezTo>
                <a:cubicBezTo>
                  <a:pt x="12" y="53"/>
                  <a:pt x="12" y="54"/>
                  <a:pt x="12" y="54"/>
                </a:cubicBezTo>
                <a:cubicBezTo>
                  <a:pt x="11" y="57"/>
                  <a:pt x="9" y="58"/>
                  <a:pt x="6" y="58"/>
                </a:cubicBezTo>
                <a:cubicBezTo>
                  <a:pt x="5" y="58"/>
                  <a:pt x="4" y="57"/>
                  <a:pt x="4" y="57"/>
                </a:cubicBezTo>
                <a:cubicBezTo>
                  <a:pt x="2" y="56"/>
                  <a:pt x="1" y="55"/>
                  <a:pt x="1" y="54"/>
                </a:cubicBezTo>
                <a:cubicBezTo>
                  <a:pt x="0" y="52"/>
                  <a:pt x="0" y="50"/>
                  <a:pt x="1" y="49"/>
                </a:cubicBezTo>
                <a:cubicBezTo>
                  <a:pt x="1" y="48"/>
                  <a:pt x="2" y="47"/>
                  <a:pt x="2" y="46"/>
                </a:cubicBezTo>
                <a:cubicBezTo>
                  <a:pt x="3" y="45"/>
                  <a:pt x="4" y="44"/>
                  <a:pt x="6" y="41"/>
                </a:cubicBezTo>
                <a:cubicBezTo>
                  <a:pt x="8" y="39"/>
                  <a:pt x="10" y="37"/>
                  <a:pt x="12" y="35"/>
                </a:cubicBezTo>
                <a:cubicBezTo>
                  <a:pt x="14" y="33"/>
                  <a:pt x="16" y="31"/>
                  <a:pt x="20" y="28"/>
                </a:cubicBezTo>
                <a:cubicBezTo>
                  <a:pt x="23" y="26"/>
                  <a:pt x="26" y="25"/>
                  <a:pt x="30" y="23"/>
                </a:cubicBezTo>
                <a:cubicBezTo>
                  <a:pt x="28" y="21"/>
                  <a:pt x="28" y="18"/>
                  <a:pt x="28" y="15"/>
                </a:cubicBezTo>
                <a:cubicBezTo>
                  <a:pt x="28" y="11"/>
                  <a:pt x="29" y="8"/>
                  <a:pt x="32" y="5"/>
                </a:cubicBezTo>
                <a:cubicBezTo>
                  <a:pt x="35" y="2"/>
                  <a:pt x="39" y="0"/>
                  <a:pt x="43" y="0"/>
                </a:cubicBezTo>
                <a:cubicBezTo>
                  <a:pt x="47" y="0"/>
                  <a:pt x="50" y="2"/>
                  <a:pt x="53" y="5"/>
                </a:cubicBezTo>
                <a:cubicBezTo>
                  <a:pt x="56" y="8"/>
                  <a:pt x="58" y="11"/>
                  <a:pt x="58" y="15"/>
                </a:cubicBezTo>
                <a:cubicBezTo>
                  <a:pt x="58" y="17"/>
                  <a:pt x="57" y="19"/>
                  <a:pt x="57" y="21"/>
                </a:cubicBezTo>
                <a:cubicBezTo>
                  <a:pt x="85" y="21"/>
                  <a:pt x="85" y="21"/>
                  <a:pt x="85" y="21"/>
                </a:cubicBezTo>
                <a:cubicBezTo>
                  <a:pt x="85" y="21"/>
                  <a:pt x="85" y="20"/>
                  <a:pt x="86" y="20"/>
                </a:cubicBezTo>
                <a:cubicBezTo>
                  <a:pt x="86" y="19"/>
                  <a:pt x="87" y="19"/>
                  <a:pt x="87" y="18"/>
                </a:cubicBezTo>
                <a:cubicBezTo>
                  <a:pt x="130" y="9"/>
                  <a:pt x="130" y="9"/>
                  <a:pt x="130" y="9"/>
                </a:cubicBezTo>
                <a:cubicBezTo>
                  <a:pt x="130" y="9"/>
                  <a:pt x="130" y="9"/>
                  <a:pt x="130" y="9"/>
                </a:cubicBezTo>
                <a:cubicBezTo>
                  <a:pt x="131" y="9"/>
                  <a:pt x="132" y="10"/>
                  <a:pt x="132" y="10"/>
                </a:cubicBezTo>
                <a:cubicBezTo>
                  <a:pt x="133" y="11"/>
                  <a:pt x="133" y="11"/>
                  <a:pt x="133" y="12"/>
                </a:cubicBezTo>
                <a:close/>
                <a:moveTo>
                  <a:pt x="47" y="20"/>
                </a:moveTo>
                <a:cubicBezTo>
                  <a:pt x="48" y="18"/>
                  <a:pt x="49" y="17"/>
                  <a:pt x="49" y="15"/>
                </a:cubicBezTo>
                <a:cubicBezTo>
                  <a:pt x="49" y="14"/>
                  <a:pt x="48" y="12"/>
                  <a:pt x="47" y="11"/>
                </a:cubicBezTo>
                <a:cubicBezTo>
                  <a:pt x="46" y="10"/>
                  <a:pt x="44" y="9"/>
                  <a:pt x="43" y="9"/>
                </a:cubicBezTo>
                <a:cubicBezTo>
                  <a:pt x="41" y="9"/>
                  <a:pt x="40" y="10"/>
                  <a:pt x="38" y="11"/>
                </a:cubicBezTo>
                <a:cubicBezTo>
                  <a:pt x="37" y="12"/>
                  <a:pt x="37" y="14"/>
                  <a:pt x="37" y="15"/>
                </a:cubicBezTo>
                <a:cubicBezTo>
                  <a:pt x="37" y="17"/>
                  <a:pt x="37" y="18"/>
                  <a:pt x="38" y="20"/>
                </a:cubicBezTo>
                <a:cubicBezTo>
                  <a:pt x="40" y="21"/>
                  <a:pt x="41" y="21"/>
                  <a:pt x="43" y="21"/>
                </a:cubicBezTo>
                <a:cubicBezTo>
                  <a:pt x="44" y="21"/>
                  <a:pt x="46" y="21"/>
                  <a:pt x="47" y="2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0" name="Freeform 281"/>
          <p:cNvSpPr>
            <a:spLocks noEditPoints="1"/>
          </p:cNvSpPr>
          <p:nvPr/>
        </p:nvSpPr>
        <p:spPr bwMode="auto">
          <a:xfrm>
            <a:off x="1088714" y="3724196"/>
            <a:ext cx="160815" cy="160815"/>
          </a:xfrm>
          <a:custGeom>
            <a:avLst/>
            <a:gdLst>
              <a:gd name="T0" fmla="*/ 155 w 155"/>
              <a:gd name="T1" fmla="*/ 3 h 155"/>
              <a:gd name="T2" fmla="*/ 148 w 155"/>
              <a:gd name="T3" fmla="*/ 44 h 155"/>
              <a:gd name="T4" fmla="*/ 124 w 155"/>
              <a:gd name="T5" fmla="*/ 78 h 155"/>
              <a:gd name="T6" fmla="*/ 105 w 155"/>
              <a:gd name="T7" fmla="*/ 95 h 155"/>
              <a:gd name="T8" fmla="*/ 103 w 155"/>
              <a:gd name="T9" fmla="*/ 131 h 155"/>
              <a:gd name="T10" fmla="*/ 102 w 155"/>
              <a:gd name="T11" fmla="*/ 133 h 155"/>
              <a:gd name="T12" fmla="*/ 66 w 155"/>
              <a:gd name="T13" fmla="*/ 154 h 155"/>
              <a:gd name="T14" fmla="*/ 64 w 155"/>
              <a:gd name="T15" fmla="*/ 155 h 155"/>
              <a:gd name="T16" fmla="*/ 62 w 155"/>
              <a:gd name="T17" fmla="*/ 154 h 155"/>
              <a:gd name="T18" fmla="*/ 56 w 155"/>
              <a:gd name="T19" fmla="*/ 148 h 155"/>
              <a:gd name="T20" fmla="*/ 55 w 155"/>
              <a:gd name="T21" fmla="*/ 145 h 155"/>
              <a:gd name="T22" fmla="*/ 63 w 155"/>
              <a:gd name="T23" fmla="*/ 119 h 155"/>
              <a:gd name="T24" fmla="*/ 37 w 155"/>
              <a:gd name="T25" fmla="*/ 92 h 155"/>
              <a:gd name="T26" fmla="*/ 10 w 155"/>
              <a:gd name="T27" fmla="*/ 100 h 155"/>
              <a:gd name="T28" fmla="*/ 10 w 155"/>
              <a:gd name="T29" fmla="*/ 100 h 155"/>
              <a:gd name="T30" fmla="*/ 7 w 155"/>
              <a:gd name="T31" fmla="*/ 99 h 155"/>
              <a:gd name="T32" fmla="*/ 1 w 155"/>
              <a:gd name="T33" fmla="*/ 93 h 155"/>
              <a:gd name="T34" fmla="*/ 1 w 155"/>
              <a:gd name="T35" fmla="*/ 90 h 155"/>
              <a:gd name="T36" fmla="*/ 22 w 155"/>
              <a:gd name="T37" fmla="*/ 53 h 155"/>
              <a:gd name="T38" fmla="*/ 25 w 155"/>
              <a:gd name="T39" fmla="*/ 52 h 155"/>
              <a:gd name="T40" fmla="*/ 60 w 155"/>
              <a:gd name="T41" fmla="*/ 50 h 155"/>
              <a:gd name="T42" fmla="*/ 77 w 155"/>
              <a:gd name="T43" fmla="*/ 31 h 155"/>
              <a:gd name="T44" fmla="*/ 111 w 155"/>
              <a:gd name="T45" fmla="*/ 7 h 155"/>
              <a:gd name="T46" fmla="*/ 152 w 155"/>
              <a:gd name="T47" fmla="*/ 0 h 155"/>
              <a:gd name="T48" fmla="*/ 154 w 155"/>
              <a:gd name="T49" fmla="*/ 1 h 155"/>
              <a:gd name="T50" fmla="*/ 155 w 155"/>
              <a:gd name="T51" fmla="*/ 3 h 155"/>
              <a:gd name="T52" fmla="*/ 131 w 155"/>
              <a:gd name="T53" fmla="*/ 37 h 155"/>
              <a:gd name="T54" fmla="*/ 134 w 155"/>
              <a:gd name="T55" fmla="*/ 31 h 155"/>
              <a:gd name="T56" fmla="*/ 131 w 155"/>
              <a:gd name="T57" fmla="*/ 24 h 155"/>
              <a:gd name="T58" fmla="*/ 125 w 155"/>
              <a:gd name="T59" fmla="*/ 21 h 155"/>
              <a:gd name="T60" fmla="*/ 118 w 155"/>
              <a:gd name="T61" fmla="*/ 24 h 155"/>
              <a:gd name="T62" fmla="*/ 115 w 155"/>
              <a:gd name="T63" fmla="*/ 31 h 155"/>
              <a:gd name="T64" fmla="*/ 118 w 155"/>
              <a:gd name="T65" fmla="*/ 37 h 155"/>
              <a:gd name="T66" fmla="*/ 125 w 155"/>
              <a:gd name="T67" fmla="*/ 40 h 155"/>
              <a:gd name="T68" fmla="*/ 131 w 155"/>
              <a:gd name="T69" fmla="*/ 37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5" h="155">
                <a:moveTo>
                  <a:pt x="155" y="3"/>
                </a:moveTo>
                <a:cubicBezTo>
                  <a:pt x="155" y="19"/>
                  <a:pt x="152" y="33"/>
                  <a:pt x="148" y="44"/>
                </a:cubicBezTo>
                <a:cubicBezTo>
                  <a:pt x="143" y="55"/>
                  <a:pt x="135" y="67"/>
                  <a:pt x="124" y="78"/>
                </a:cubicBezTo>
                <a:cubicBezTo>
                  <a:pt x="119" y="83"/>
                  <a:pt x="112" y="89"/>
                  <a:pt x="105" y="95"/>
                </a:cubicBezTo>
                <a:cubicBezTo>
                  <a:pt x="103" y="131"/>
                  <a:pt x="103" y="131"/>
                  <a:pt x="103" y="131"/>
                </a:cubicBezTo>
                <a:cubicBezTo>
                  <a:pt x="103" y="132"/>
                  <a:pt x="103" y="132"/>
                  <a:pt x="102" y="133"/>
                </a:cubicBezTo>
                <a:cubicBezTo>
                  <a:pt x="66" y="154"/>
                  <a:pt x="66" y="154"/>
                  <a:pt x="66" y="154"/>
                </a:cubicBezTo>
                <a:cubicBezTo>
                  <a:pt x="65" y="154"/>
                  <a:pt x="65" y="155"/>
                  <a:pt x="64" y="155"/>
                </a:cubicBezTo>
                <a:cubicBezTo>
                  <a:pt x="63" y="155"/>
                  <a:pt x="63" y="154"/>
                  <a:pt x="62" y="154"/>
                </a:cubicBezTo>
                <a:cubicBezTo>
                  <a:pt x="56" y="148"/>
                  <a:pt x="56" y="148"/>
                  <a:pt x="56" y="148"/>
                </a:cubicBezTo>
                <a:cubicBezTo>
                  <a:pt x="55" y="147"/>
                  <a:pt x="55" y="146"/>
                  <a:pt x="55" y="145"/>
                </a:cubicBezTo>
                <a:cubicBezTo>
                  <a:pt x="63" y="119"/>
                  <a:pt x="63" y="119"/>
                  <a:pt x="63" y="119"/>
                </a:cubicBezTo>
                <a:cubicBezTo>
                  <a:pt x="37" y="92"/>
                  <a:pt x="37" y="92"/>
                  <a:pt x="37" y="92"/>
                </a:cubicBezTo>
                <a:cubicBezTo>
                  <a:pt x="10" y="100"/>
                  <a:pt x="10" y="100"/>
                  <a:pt x="10" y="100"/>
                </a:cubicBezTo>
                <a:cubicBezTo>
                  <a:pt x="10" y="100"/>
                  <a:pt x="10" y="100"/>
                  <a:pt x="10" y="100"/>
                </a:cubicBezTo>
                <a:cubicBezTo>
                  <a:pt x="9" y="100"/>
                  <a:pt x="8" y="100"/>
                  <a:pt x="7" y="99"/>
                </a:cubicBezTo>
                <a:cubicBezTo>
                  <a:pt x="1" y="93"/>
                  <a:pt x="1" y="93"/>
                  <a:pt x="1" y="93"/>
                </a:cubicBezTo>
                <a:cubicBezTo>
                  <a:pt x="0" y="92"/>
                  <a:pt x="0" y="91"/>
                  <a:pt x="1" y="90"/>
                </a:cubicBezTo>
                <a:cubicBezTo>
                  <a:pt x="22" y="53"/>
                  <a:pt x="22" y="53"/>
                  <a:pt x="22" y="53"/>
                </a:cubicBezTo>
                <a:cubicBezTo>
                  <a:pt x="23" y="52"/>
                  <a:pt x="24" y="52"/>
                  <a:pt x="25" y="52"/>
                </a:cubicBezTo>
                <a:cubicBezTo>
                  <a:pt x="60" y="50"/>
                  <a:pt x="60" y="50"/>
                  <a:pt x="60" y="50"/>
                </a:cubicBezTo>
                <a:cubicBezTo>
                  <a:pt x="66" y="43"/>
                  <a:pt x="72" y="37"/>
                  <a:pt x="77" y="31"/>
                </a:cubicBezTo>
                <a:cubicBezTo>
                  <a:pt x="89" y="20"/>
                  <a:pt x="100" y="11"/>
                  <a:pt x="111" y="7"/>
                </a:cubicBezTo>
                <a:cubicBezTo>
                  <a:pt x="122" y="3"/>
                  <a:pt x="135" y="0"/>
                  <a:pt x="152" y="0"/>
                </a:cubicBezTo>
                <a:cubicBezTo>
                  <a:pt x="152" y="0"/>
                  <a:pt x="153" y="1"/>
                  <a:pt x="154" y="1"/>
                </a:cubicBezTo>
                <a:cubicBezTo>
                  <a:pt x="154" y="2"/>
                  <a:pt x="155" y="3"/>
                  <a:pt x="155" y="3"/>
                </a:cubicBezTo>
                <a:close/>
                <a:moveTo>
                  <a:pt x="131" y="37"/>
                </a:moveTo>
                <a:cubicBezTo>
                  <a:pt x="133" y="35"/>
                  <a:pt x="134" y="33"/>
                  <a:pt x="134" y="31"/>
                </a:cubicBezTo>
                <a:cubicBezTo>
                  <a:pt x="134" y="28"/>
                  <a:pt x="133" y="26"/>
                  <a:pt x="131" y="24"/>
                </a:cubicBezTo>
                <a:cubicBezTo>
                  <a:pt x="129" y="22"/>
                  <a:pt x="127" y="21"/>
                  <a:pt x="125" y="21"/>
                </a:cubicBezTo>
                <a:cubicBezTo>
                  <a:pt x="122" y="21"/>
                  <a:pt x="120" y="22"/>
                  <a:pt x="118" y="24"/>
                </a:cubicBezTo>
                <a:cubicBezTo>
                  <a:pt x="116" y="26"/>
                  <a:pt x="115" y="28"/>
                  <a:pt x="115" y="31"/>
                </a:cubicBezTo>
                <a:cubicBezTo>
                  <a:pt x="115" y="33"/>
                  <a:pt x="116" y="35"/>
                  <a:pt x="118" y="37"/>
                </a:cubicBezTo>
                <a:cubicBezTo>
                  <a:pt x="120" y="39"/>
                  <a:pt x="122" y="40"/>
                  <a:pt x="125" y="40"/>
                </a:cubicBezTo>
                <a:cubicBezTo>
                  <a:pt x="127" y="40"/>
                  <a:pt x="129" y="39"/>
                  <a:pt x="131" y="3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1" name="Freeform 282"/>
          <p:cNvSpPr>
            <a:spLocks/>
          </p:cNvSpPr>
          <p:nvPr/>
        </p:nvSpPr>
        <p:spPr bwMode="auto">
          <a:xfrm>
            <a:off x="1293244" y="3736687"/>
            <a:ext cx="171744" cy="124904"/>
          </a:xfrm>
          <a:custGeom>
            <a:avLst/>
            <a:gdLst>
              <a:gd name="T0" fmla="*/ 165 w 166"/>
              <a:gd name="T1" fmla="*/ 49 h 121"/>
              <a:gd name="T2" fmla="*/ 149 w 166"/>
              <a:gd name="T3" fmla="*/ 121 h 121"/>
              <a:gd name="T4" fmla="*/ 118 w 166"/>
              <a:gd name="T5" fmla="*/ 121 h 121"/>
              <a:gd name="T6" fmla="*/ 135 w 166"/>
              <a:gd name="T7" fmla="*/ 43 h 121"/>
              <a:gd name="T8" fmla="*/ 133 w 166"/>
              <a:gd name="T9" fmla="*/ 34 h 121"/>
              <a:gd name="T10" fmla="*/ 125 w 166"/>
              <a:gd name="T11" fmla="*/ 31 h 121"/>
              <a:gd name="T12" fmla="*/ 109 w 166"/>
              <a:gd name="T13" fmla="*/ 31 h 121"/>
              <a:gd name="T14" fmla="*/ 90 w 166"/>
              <a:gd name="T15" fmla="*/ 121 h 121"/>
              <a:gd name="T16" fmla="*/ 59 w 166"/>
              <a:gd name="T17" fmla="*/ 121 h 121"/>
              <a:gd name="T18" fmla="*/ 78 w 166"/>
              <a:gd name="T19" fmla="*/ 31 h 121"/>
              <a:gd name="T20" fmla="*/ 51 w 166"/>
              <a:gd name="T21" fmla="*/ 31 h 121"/>
              <a:gd name="T22" fmla="*/ 31 w 166"/>
              <a:gd name="T23" fmla="*/ 121 h 121"/>
              <a:gd name="T24" fmla="*/ 0 w 166"/>
              <a:gd name="T25" fmla="*/ 121 h 121"/>
              <a:gd name="T26" fmla="*/ 19 w 166"/>
              <a:gd name="T27" fmla="*/ 31 h 121"/>
              <a:gd name="T28" fmla="*/ 5 w 166"/>
              <a:gd name="T29" fmla="*/ 0 h 121"/>
              <a:gd name="T30" fmla="*/ 125 w 166"/>
              <a:gd name="T31" fmla="*/ 0 h 121"/>
              <a:gd name="T32" fmla="*/ 143 w 166"/>
              <a:gd name="T33" fmla="*/ 4 h 121"/>
              <a:gd name="T34" fmla="*/ 157 w 166"/>
              <a:gd name="T35" fmla="*/ 15 h 121"/>
              <a:gd name="T36" fmla="*/ 165 w 166"/>
              <a:gd name="T37" fmla="*/ 31 h 121"/>
              <a:gd name="T38" fmla="*/ 165 w 166"/>
              <a:gd name="T39" fmla="*/ 4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6" h="121">
                <a:moveTo>
                  <a:pt x="165" y="49"/>
                </a:moveTo>
                <a:cubicBezTo>
                  <a:pt x="149" y="121"/>
                  <a:pt x="149" y="121"/>
                  <a:pt x="149" y="121"/>
                </a:cubicBezTo>
                <a:cubicBezTo>
                  <a:pt x="118" y="121"/>
                  <a:pt x="118" y="121"/>
                  <a:pt x="118" y="121"/>
                </a:cubicBezTo>
                <a:cubicBezTo>
                  <a:pt x="135" y="43"/>
                  <a:pt x="135" y="43"/>
                  <a:pt x="135" y="43"/>
                </a:cubicBezTo>
                <a:cubicBezTo>
                  <a:pt x="135" y="39"/>
                  <a:pt x="135" y="36"/>
                  <a:pt x="133" y="34"/>
                </a:cubicBezTo>
                <a:cubicBezTo>
                  <a:pt x="132" y="32"/>
                  <a:pt x="129" y="31"/>
                  <a:pt x="125" y="31"/>
                </a:cubicBezTo>
                <a:cubicBezTo>
                  <a:pt x="109" y="31"/>
                  <a:pt x="109" y="31"/>
                  <a:pt x="109" y="31"/>
                </a:cubicBezTo>
                <a:cubicBezTo>
                  <a:pt x="90" y="121"/>
                  <a:pt x="90" y="121"/>
                  <a:pt x="90" y="121"/>
                </a:cubicBezTo>
                <a:cubicBezTo>
                  <a:pt x="59" y="121"/>
                  <a:pt x="59" y="121"/>
                  <a:pt x="59" y="121"/>
                </a:cubicBezTo>
                <a:cubicBezTo>
                  <a:pt x="78" y="31"/>
                  <a:pt x="78" y="31"/>
                  <a:pt x="78" y="31"/>
                </a:cubicBezTo>
                <a:cubicBezTo>
                  <a:pt x="51" y="31"/>
                  <a:pt x="51" y="31"/>
                  <a:pt x="51" y="31"/>
                </a:cubicBezTo>
                <a:cubicBezTo>
                  <a:pt x="31" y="121"/>
                  <a:pt x="31" y="121"/>
                  <a:pt x="31" y="121"/>
                </a:cubicBezTo>
                <a:cubicBezTo>
                  <a:pt x="0" y="121"/>
                  <a:pt x="0" y="121"/>
                  <a:pt x="0" y="121"/>
                </a:cubicBezTo>
                <a:cubicBezTo>
                  <a:pt x="19" y="31"/>
                  <a:pt x="19" y="31"/>
                  <a:pt x="19" y="31"/>
                </a:cubicBezTo>
                <a:cubicBezTo>
                  <a:pt x="5" y="0"/>
                  <a:pt x="5" y="0"/>
                  <a:pt x="5" y="0"/>
                </a:cubicBezTo>
                <a:cubicBezTo>
                  <a:pt x="125" y="0"/>
                  <a:pt x="125" y="0"/>
                  <a:pt x="125" y="0"/>
                </a:cubicBezTo>
                <a:cubicBezTo>
                  <a:pt x="132" y="0"/>
                  <a:pt x="138" y="2"/>
                  <a:pt x="143" y="4"/>
                </a:cubicBezTo>
                <a:cubicBezTo>
                  <a:pt x="149" y="7"/>
                  <a:pt x="154" y="10"/>
                  <a:pt x="157" y="15"/>
                </a:cubicBezTo>
                <a:cubicBezTo>
                  <a:pt x="161" y="20"/>
                  <a:pt x="164" y="25"/>
                  <a:pt x="165" y="31"/>
                </a:cubicBezTo>
                <a:cubicBezTo>
                  <a:pt x="166" y="37"/>
                  <a:pt x="166" y="43"/>
                  <a:pt x="165" y="4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2" name="Freeform 283"/>
          <p:cNvSpPr>
            <a:spLocks noEditPoints="1"/>
          </p:cNvSpPr>
          <p:nvPr/>
        </p:nvSpPr>
        <p:spPr bwMode="auto">
          <a:xfrm>
            <a:off x="1513390" y="3724196"/>
            <a:ext cx="151447" cy="151447"/>
          </a:xfrm>
          <a:custGeom>
            <a:avLst/>
            <a:gdLst>
              <a:gd name="T0" fmla="*/ 136 w 146"/>
              <a:gd name="T1" fmla="*/ 36 h 146"/>
              <a:gd name="T2" fmla="*/ 146 w 146"/>
              <a:gd name="T3" fmla="*/ 73 h 146"/>
              <a:gd name="T4" fmla="*/ 136 w 146"/>
              <a:gd name="T5" fmla="*/ 109 h 146"/>
              <a:gd name="T6" fmla="*/ 109 w 146"/>
              <a:gd name="T7" fmla="*/ 136 h 146"/>
              <a:gd name="T8" fmla="*/ 73 w 146"/>
              <a:gd name="T9" fmla="*/ 146 h 146"/>
              <a:gd name="T10" fmla="*/ 37 w 146"/>
              <a:gd name="T11" fmla="*/ 136 h 146"/>
              <a:gd name="T12" fmla="*/ 10 w 146"/>
              <a:gd name="T13" fmla="*/ 109 h 146"/>
              <a:gd name="T14" fmla="*/ 0 w 146"/>
              <a:gd name="T15" fmla="*/ 73 h 146"/>
              <a:gd name="T16" fmla="*/ 10 w 146"/>
              <a:gd name="T17" fmla="*/ 36 h 146"/>
              <a:gd name="T18" fmla="*/ 37 w 146"/>
              <a:gd name="T19" fmla="*/ 10 h 146"/>
              <a:gd name="T20" fmla="*/ 73 w 146"/>
              <a:gd name="T21" fmla="*/ 0 h 146"/>
              <a:gd name="T22" fmla="*/ 109 w 146"/>
              <a:gd name="T23" fmla="*/ 10 h 146"/>
              <a:gd name="T24" fmla="*/ 136 w 146"/>
              <a:gd name="T25" fmla="*/ 36 h 146"/>
              <a:gd name="T26" fmla="*/ 86 w 146"/>
              <a:gd name="T27" fmla="*/ 120 h 146"/>
              <a:gd name="T28" fmla="*/ 96 w 146"/>
              <a:gd name="T29" fmla="*/ 110 h 146"/>
              <a:gd name="T30" fmla="*/ 98 w 146"/>
              <a:gd name="T31" fmla="*/ 106 h 146"/>
              <a:gd name="T32" fmla="*/ 96 w 146"/>
              <a:gd name="T33" fmla="*/ 102 h 146"/>
              <a:gd name="T34" fmla="*/ 67 w 146"/>
              <a:gd name="T35" fmla="*/ 73 h 146"/>
              <a:gd name="T36" fmla="*/ 96 w 146"/>
              <a:gd name="T37" fmla="*/ 44 h 146"/>
              <a:gd name="T38" fmla="*/ 98 w 146"/>
              <a:gd name="T39" fmla="*/ 40 h 146"/>
              <a:gd name="T40" fmla="*/ 96 w 146"/>
              <a:gd name="T41" fmla="*/ 35 h 146"/>
              <a:gd name="T42" fmla="*/ 86 w 146"/>
              <a:gd name="T43" fmla="*/ 26 h 146"/>
              <a:gd name="T44" fmla="*/ 82 w 146"/>
              <a:gd name="T45" fmla="*/ 24 h 146"/>
              <a:gd name="T46" fmla="*/ 78 w 146"/>
              <a:gd name="T47" fmla="*/ 26 h 146"/>
              <a:gd name="T48" fmla="*/ 35 w 146"/>
              <a:gd name="T49" fmla="*/ 69 h 146"/>
              <a:gd name="T50" fmla="*/ 33 w 146"/>
              <a:gd name="T51" fmla="*/ 73 h 146"/>
              <a:gd name="T52" fmla="*/ 35 w 146"/>
              <a:gd name="T53" fmla="*/ 77 h 146"/>
              <a:gd name="T54" fmla="*/ 78 w 146"/>
              <a:gd name="T55" fmla="*/ 120 h 146"/>
              <a:gd name="T56" fmla="*/ 82 w 146"/>
              <a:gd name="T57" fmla="*/ 122 h 146"/>
              <a:gd name="T58" fmla="*/ 86 w 146"/>
              <a:gd name="T59" fmla="*/ 12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6" h="146">
                <a:moveTo>
                  <a:pt x="136" y="36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0"/>
                  <a:pt x="121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5" y="129"/>
                  <a:pt x="17" y="120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5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1" y="17"/>
                  <a:pt x="129" y="25"/>
                  <a:pt x="136" y="36"/>
                </a:cubicBezTo>
                <a:close/>
                <a:moveTo>
                  <a:pt x="86" y="120"/>
                </a:moveTo>
                <a:cubicBezTo>
                  <a:pt x="96" y="110"/>
                  <a:pt x="96" y="110"/>
                  <a:pt x="96" y="110"/>
                </a:cubicBezTo>
                <a:cubicBezTo>
                  <a:pt x="97" y="109"/>
                  <a:pt x="98" y="108"/>
                  <a:pt x="98" y="106"/>
                </a:cubicBezTo>
                <a:cubicBezTo>
                  <a:pt x="98" y="105"/>
                  <a:pt x="97" y="103"/>
                  <a:pt x="96" y="102"/>
                </a:cubicBezTo>
                <a:cubicBezTo>
                  <a:pt x="67" y="73"/>
                  <a:pt x="67" y="73"/>
                  <a:pt x="67" y="73"/>
                </a:cubicBezTo>
                <a:cubicBezTo>
                  <a:pt x="96" y="44"/>
                  <a:pt x="96" y="44"/>
                  <a:pt x="96" y="44"/>
                </a:cubicBezTo>
                <a:cubicBezTo>
                  <a:pt x="97" y="43"/>
                  <a:pt x="98" y="41"/>
                  <a:pt x="98" y="40"/>
                </a:cubicBezTo>
                <a:cubicBezTo>
                  <a:pt x="98" y="38"/>
                  <a:pt x="97" y="37"/>
                  <a:pt x="96" y="35"/>
                </a:cubicBezTo>
                <a:cubicBezTo>
                  <a:pt x="86" y="26"/>
                  <a:pt x="86" y="26"/>
                  <a:pt x="86" y="26"/>
                </a:cubicBezTo>
                <a:cubicBezTo>
                  <a:pt x="85" y="25"/>
                  <a:pt x="84" y="24"/>
                  <a:pt x="82" y="24"/>
                </a:cubicBezTo>
                <a:cubicBezTo>
                  <a:pt x="80" y="24"/>
                  <a:pt x="79" y="25"/>
                  <a:pt x="78" y="26"/>
                </a:cubicBezTo>
                <a:cubicBezTo>
                  <a:pt x="35" y="69"/>
                  <a:pt x="35" y="69"/>
                  <a:pt x="35" y="69"/>
                </a:cubicBezTo>
                <a:cubicBezTo>
                  <a:pt x="34" y="70"/>
                  <a:pt x="33" y="71"/>
                  <a:pt x="33" y="73"/>
                </a:cubicBezTo>
                <a:cubicBezTo>
                  <a:pt x="33" y="75"/>
                  <a:pt x="34" y="76"/>
                  <a:pt x="35" y="77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9" y="121"/>
                  <a:pt x="80" y="122"/>
                  <a:pt x="82" y="122"/>
                </a:cubicBezTo>
                <a:cubicBezTo>
                  <a:pt x="84" y="122"/>
                  <a:pt x="85" y="121"/>
                  <a:pt x="86" y="12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3" name="Freeform 284"/>
          <p:cNvSpPr>
            <a:spLocks noEditPoints="1"/>
          </p:cNvSpPr>
          <p:nvPr/>
        </p:nvSpPr>
        <p:spPr bwMode="auto">
          <a:xfrm>
            <a:off x="1708553" y="3724196"/>
            <a:ext cx="149885" cy="151447"/>
          </a:xfrm>
          <a:custGeom>
            <a:avLst/>
            <a:gdLst>
              <a:gd name="T0" fmla="*/ 135 w 145"/>
              <a:gd name="T1" fmla="*/ 36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2 w 145"/>
              <a:gd name="T9" fmla="*/ 146 h 146"/>
              <a:gd name="T10" fmla="*/ 36 w 145"/>
              <a:gd name="T11" fmla="*/ 136 h 146"/>
              <a:gd name="T12" fmla="*/ 9 w 145"/>
              <a:gd name="T13" fmla="*/ 109 h 146"/>
              <a:gd name="T14" fmla="*/ 0 w 145"/>
              <a:gd name="T15" fmla="*/ 73 h 146"/>
              <a:gd name="T16" fmla="*/ 9 w 145"/>
              <a:gd name="T17" fmla="*/ 36 h 146"/>
              <a:gd name="T18" fmla="*/ 36 w 145"/>
              <a:gd name="T19" fmla="*/ 10 h 146"/>
              <a:gd name="T20" fmla="*/ 72 w 145"/>
              <a:gd name="T21" fmla="*/ 0 h 146"/>
              <a:gd name="T22" fmla="*/ 109 w 145"/>
              <a:gd name="T23" fmla="*/ 10 h 146"/>
              <a:gd name="T24" fmla="*/ 135 w 145"/>
              <a:gd name="T25" fmla="*/ 36 h 146"/>
              <a:gd name="T26" fmla="*/ 68 w 145"/>
              <a:gd name="T27" fmla="*/ 120 h 146"/>
              <a:gd name="T28" fmla="*/ 110 w 145"/>
              <a:gd name="T29" fmla="*/ 77 h 146"/>
              <a:gd name="T30" fmla="*/ 112 w 145"/>
              <a:gd name="T31" fmla="*/ 73 h 146"/>
              <a:gd name="T32" fmla="*/ 110 w 145"/>
              <a:gd name="T33" fmla="*/ 69 h 146"/>
              <a:gd name="T34" fmla="*/ 68 w 145"/>
              <a:gd name="T35" fmla="*/ 26 h 146"/>
              <a:gd name="T36" fmla="*/ 63 w 145"/>
              <a:gd name="T37" fmla="*/ 24 h 146"/>
              <a:gd name="T38" fmla="*/ 59 w 145"/>
              <a:gd name="T39" fmla="*/ 26 h 146"/>
              <a:gd name="T40" fmla="*/ 49 w 145"/>
              <a:gd name="T41" fmla="*/ 35 h 146"/>
              <a:gd name="T42" fmla="*/ 48 w 145"/>
              <a:gd name="T43" fmla="*/ 40 h 146"/>
              <a:gd name="T44" fmla="*/ 49 w 145"/>
              <a:gd name="T45" fmla="*/ 44 h 146"/>
              <a:gd name="T46" fmla="*/ 78 w 145"/>
              <a:gd name="T47" fmla="*/ 73 h 146"/>
              <a:gd name="T48" fmla="*/ 49 w 145"/>
              <a:gd name="T49" fmla="*/ 102 h 146"/>
              <a:gd name="T50" fmla="*/ 48 w 145"/>
              <a:gd name="T51" fmla="*/ 106 h 146"/>
              <a:gd name="T52" fmla="*/ 49 w 145"/>
              <a:gd name="T53" fmla="*/ 110 h 146"/>
              <a:gd name="T54" fmla="*/ 59 w 145"/>
              <a:gd name="T55" fmla="*/ 120 h 146"/>
              <a:gd name="T56" fmla="*/ 63 w 145"/>
              <a:gd name="T57" fmla="*/ 122 h 146"/>
              <a:gd name="T58" fmla="*/ 68 w 145"/>
              <a:gd name="T59" fmla="*/ 12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5" h="146">
                <a:moveTo>
                  <a:pt x="135" y="36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5" y="109"/>
                </a:cubicBezTo>
                <a:cubicBezTo>
                  <a:pt x="129" y="120"/>
                  <a:pt x="120" y="129"/>
                  <a:pt x="109" y="136"/>
                </a:cubicBezTo>
                <a:cubicBezTo>
                  <a:pt x="98" y="142"/>
                  <a:pt x="86" y="146"/>
                  <a:pt x="72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0"/>
                  <a:pt x="9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9" y="36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2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5" y="36"/>
                </a:cubicBezTo>
                <a:close/>
                <a:moveTo>
                  <a:pt x="68" y="120"/>
                </a:moveTo>
                <a:cubicBezTo>
                  <a:pt x="110" y="77"/>
                  <a:pt x="110" y="77"/>
                  <a:pt x="110" y="77"/>
                </a:cubicBezTo>
                <a:cubicBezTo>
                  <a:pt x="112" y="76"/>
                  <a:pt x="112" y="75"/>
                  <a:pt x="112" y="73"/>
                </a:cubicBezTo>
                <a:cubicBezTo>
                  <a:pt x="112" y="71"/>
                  <a:pt x="112" y="70"/>
                  <a:pt x="110" y="69"/>
                </a:cubicBezTo>
                <a:cubicBezTo>
                  <a:pt x="68" y="26"/>
                  <a:pt x="68" y="26"/>
                  <a:pt x="68" y="26"/>
                </a:cubicBezTo>
                <a:cubicBezTo>
                  <a:pt x="66" y="25"/>
                  <a:pt x="65" y="24"/>
                  <a:pt x="63" y="24"/>
                </a:cubicBezTo>
                <a:cubicBezTo>
                  <a:pt x="62" y="24"/>
                  <a:pt x="60" y="25"/>
                  <a:pt x="59" y="26"/>
                </a:cubicBezTo>
                <a:cubicBezTo>
                  <a:pt x="49" y="35"/>
                  <a:pt x="49" y="35"/>
                  <a:pt x="49" y="35"/>
                </a:cubicBezTo>
                <a:cubicBezTo>
                  <a:pt x="48" y="37"/>
                  <a:pt x="48" y="38"/>
                  <a:pt x="48" y="40"/>
                </a:cubicBezTo>
                <a:cubicBezTo>
                  <a:pt x="48" y="41"/>
                  <a:pt x="48" y="43"/>
                  <a:pt x="49" y="44"/>
                </a:cubicBezTo>
                <a:cubicBezTo>
                  <a:pt x="78" y="73"/>
                  <a:pt x="78" y="73"/>
                  <a:pt x="78" y="73"/>
                </a:cubicBezTo>
                <a:cubicBezTo>
                  <a:pt x="49" y="102"/>
                  <a:pt x="49" y="102"/>
                  <a:pt x="49" y="102"/>
                </a:cubicBezTo>
                <a:cubicBezTo>
                  <a:pt x="48" y="103"/>
                  <a:pt x="48" y="105"/>
                  <a:pt x="48" y="106"/>
                </a:cubicBezTo>
                <a:cubicBezTo>
                  <a:pt x="48" y="108"/>
                  <a:pt x="48" y="109"/>
                  <a:pt x="49" y="110"/>
                </a:cubicBezTo>
                <a:cubicBezTo>
                  <a:pt x="59" y="120"/>
                  <a:pt x="59" y="120"/>
                  <a:pt x="59" y="120"/>
                </a:cubicBezTo>
                <a:cubicBezTo>
                  <a:pt x="60" y="121"/>
                  <a:pt x="62" y="122"/>
                  <a:pt x="63" y="122"/>
                </a:cubicBezTo>
                <a:cubicBezTo>
                  <a:pt x="65" y="122"/>
                  <a:pt x="66" y="121"/>
                  <a:pt x="68" y="12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4" name="Freeform 285"/>
          <p:cNvSpPr>
            <a:spLocks noEditPoints="1"/>
          </p:cNvSpPr>
          <p:nvPr/>
        </p:nvSpPr>
        <p:spPr bwMode="auto">
          <a:xfrm>
            <a:off x="1903717" y="3724196"/>
            <a:ext cx="149885" cy="151447"/>
          </a:xfrm>
          <a:custGeom>
            <a:avLst/>
            <a:gdLst>
              <a:gd name="T0" fmla="*/ 136 w 145"/>
              <a:gd name="T1" fmla="*/ 36 h 146"/>
              <a:gd name="T2" fmla="*/ 145 w 145"/>
              <a:gd name="T3" fmla="*/ 73 h 146"/>
              <a:gd name="T4" fmla="*/ 136 w 145"/>
              <a:gd name="T5" fmla="*/ 109 h 146"/>
              <a:gd name="T6" fmla="*/ 109 w 145"/>
              <a:gd name="T7" fmla="*/ 136 h 146"/>
              <a:gd name="T8" fmla="*/ 73 w 145"/>
              <a:gd name="T9" fmla="*/ 146 h 146"/>
              <a:gd name="T10" fmla="*/ 36 w 145"/>
              <a:gd name="T11" fmla="*/ 136 h 146"/>
              <a:gd name="T12" fmla="*/ 10 w 145"/>
              <a:gd name="T13" fmla="*/ 109 h 146"/>
              <a:gd name="T14" fmla="*/ 0 w 145"/>
              <a:gd name="T15" fmla="*/ 73 h 146"/>
              <a:gd name="T16" fmla="*/ 10 w 145"/>
              <a:gd name="T17" fmla="*/ 36 h 146"/>
              <a:gd name="T18" fmla="*/ 36 w 145"/>
              <a:gd name="T19" fmla="*/ 10 h 146"/>
              <a:gd name="T20" fmla="*/ 73 w 145"/>
              <a:gd name="T21" fmla="*/ 0 h 146"/>
              <a:gd name="T22" fmla="*/ 109 w 145"/>
              <a:gd name="T23" fmla="*/ 10 h 146"/>
              <a:gd name="T24" fmla="*/ 136 w 145"/>
              <a:gd name="T25" fmla="*/ 36 h 146"/>
              <a:gd name="T26" fmla="*/ 110 w 145"/>
              <a:gd name="T27" fmla="*/ 96 h 146"/>
              <a:gd name="T28" fmla="*/ 120 w 145"/>
              <a:gd name="T29" fmla="*/ 86 h 146"/>
              <a:gd name="T30" fmla="*/ 122 w 145"/>
              <a:gd name="T31" fmla="*/ 82 h 146"/>
              <a:gd name="T32" fmla="*/ 120 w 145"/>
              <a:gd name="T33" fmla="*/ 78 h 146"/>
              <a:gd name="T34" fmla="*/ 77 w 145"/>
              <a:gd name="T35" fmla="*/ 35 h 146"/>
              <a:gd name="T36" fmla="*/ 73 w 145"/>
              <a:gd name="T37" fmla="*/ 33 h 146"/>
              <a:gd name="T38" fmla="*/ 68 w 145"/>
              <a:gd name="T39" fmla="*/ 35 h 146"/>
              <a:gd name="T40" fmla="*/ 25 w 145"/>
              <a:gd name="T41" fmla="*/ 78 h 146"/>
              <a:gd name="T42" fmla="*/ 24 w 145"/>
              <a:gd name="T43" fmla="*/ 82 h 146"/>
              <a:gd name="T44" fmla="*/ 25 w 145"/>
              <a:gd name="T45" fmla="*/ 86 h 146"/>
              <a:gd name="T46" fmla="*/ 35 w 145"/>
              <a:gd name="T47" fmla="*/ 96 h 146"/>
              <a:gd name="T48" fmla="*/ 39 w 145"/>
              <a:gd name="T49" fmla="*/ 98 h 146"/>
              <a:gd name="T50" fmla="*/ 44 w 145"/>
              <a:gd name="T51" fmla="*/ 96 h 146"/>
              <a:gd name="T52" fmla="*/ 73 w 145"/>
              <a:gd name="T53" fmla="*/ 67 h 146"/>
              <a:gd name="T54" fmla="*/ 102 w 145"/>
              <a:gd name="T55" fmla="*/ 96 h 146"/>
              <a:gd name="T56" fmla="*/ 106 w 145"/>
              <a:gd name="T57" fmla="*/ 98 h 146"/>
              <a:gd name="T58" fmla="*/ 110 w 145"/>
              <a:gd name="T59" fmla="*/ 9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5" h="146">
                <a:moveTo>
                  <a:pt x="136" y="36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6" y="109"/>
                </a:cubicBezTo>
                <a:cubicBezTo>
                  <a:pt x="129" y="120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0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6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6" y="36"/>
                </a:cubicBezTo>
                <a:close/>
                <a:moveTo>
                  <a:pt x="110" y="96"/>
                </a:moveTo>
                <a:cubicBezTo>
                  <a:pt x="120" y="86"/>
                  <a:pt x="120" y="86"/>
                  <a:pt x="120" y="86"/>
                </a:cubicBezTo>
                <a:cubicBezTo>
                  <a:pt x="121" y="85"/>
                  <a:pt x="122" y="84"/>
                  <a:pt x="122" y="82"/>
                </a:cubicBezTo>
                <a:cubicBezTo>
                  <a:pt x="122" y="80"/>
                  <a:pt x="121" y="79"/>
                  <a:pt x="120" y="78"/>
                </a:cubicBezTo>
                <a:cubicBezTo>
                  <a:pt x="77" y="35"/>
                  <a:pt x="77" y="35"/>
                  <a:pt x="77" y="35"/>
                </a:cubicBezTo>
                <a:cubicBezTo>
                  <a:pt x="76" y="34"/>
                  <a:pt x="74" y="33"/>
                  <a:pt x="73" y="33"/>
                </a:cubicBezTo>
                <a:cubicBezTo>
                  <a:pt x="71" y="33"/>
                  <a:pt x="70" y="34"/>
                  <a:pt x="68" y="35"/>
                </a:cubicBezTo>
                <a:cubicBezTo>
                  <a:pt x="25" y="78"/>
                  <a:pt x="25" y="78"/>
                  <a:pt x="25" y="78"/>
                </a:cubicBezTo>
                <a:cubicBezTo>
                  <a:pt x="24" y="79"/>
                  <a:pt x="24" y="80"/>
                  <a:pt x="24" y="82"/>
                </a:cubicBezTo>
                <a:cubicBezTo>
                  <a:pt x="24" y="84"/>
                  <a:pt x="24" y="85"/>
                  <a:pt x="25" y="86"/>
                </a:cubicBezTo>
                <a:cubicBezTo>
                  <a:pt x="35" y="96"/>
                  <a:pt x="35" y="96"/>
                  <a:pt x="35" y="96"/>
                </a:cubicBezTo>
                <a:cubicBezTo>
                  <a:pt x="36" y="97"/>
                  <a:pt x="38" y="98"/>
                  <a:pt x="39" y="98"/>
                </a:cubicBezTo>
                <a:cubicBezTo>
                  <a:pt x="41" y="98"/>
                  <a:pt x="42" y="97"/>
                  <a:pt x="44" y="96"/>
                </a:cubicBezTo>
                <a:cubicBezTo>
                  <a:pt x="73" y="67"/>
                  <a:pt x="73" y="67"/>
                  <a:pt x="73" y="67"/>
                </a:cubicBezTo>
                <a:cubicBezTo>
                  <a:pt x="102" y="96"/>
                  <a:pt x="102" y="96"/>
                  <a:pt x="102" y="96"/>
                </a:cubicBezTo>
                <a:cubicBezTo>
                  <a:pt x="103" y="97"/>
                  <a:pt x="104" y="98"/>
                  <a:pt x="106" y="98"/>
                </a:cubicBezTo>
                <a:cubicBezTo>
                  <a:pt x="108" y="98"/>
                  <a:pt x="109" y="97"/>
                  <a:pt x="110" y="9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5" name="Freeform 286"/>
          <p:cNvSpPr>
            <a:spLocks noEditPoints="1"/>
          </p:cNvSpPr>
          <p:nvPr/>
        </p:nvSpPr>
        <p:spPr bwMode="auto">
          <a:xfrm>
            <a:off x="2097319" y="3724196"/>
            <a:ext cx="151447" cy="151447"/>
          </a:xfrm>
          <a:custGeom>
            <a:avLst/>
            <a:gdLst>
              <a:gd name="T0" fmla="*/ 136 w 146"/>
              <a:gd name="T1" fmla="*/ 36 h 146"/>
              <a:gd name="T2" fmla="*/ 146 w 146"/>
              <a:gd name="T3" fmla="*/ 73 h 146"/>
              <a:gd name="T4" fmla="*/ 136 w 146"/>
              <a:gd name="T5" fmla="*/ 109 h 146"/>
              <a:gd name="T6" fmla="*/ 109 w 146"/>
              <a:gd name="T7" fmla="*/ 136 h 146"/>
              <a:gd name="T8" fmla="*/ 73 w 146"/>
              <a:gd name="T9" fmla="*/ 146 h 146"/>
              <a:gd name="T10" fmla="*/ 37 w 146"/>
              <a:gd name="T11" fmla="*/ 136 h 146"/>
              <a:gd name="T12" fmla="*/ 10 w 146"/>
              <a:gd name="T13" fmla="*/ 109 h 146"/>
              <a:gd name="T14" fmla="*/ 0 w 146"/>
              <a:gd name="T15" fmla="*/ 73 h 146"/>
              <a:gd name="T16" fmla="*/ 10 w 146"/>
              <a:gd name="T17" fmla="*/ 36 h 146"/>
              <a:gd name="T18" fmla="*/ 37 w 146"/>
              <a:gd name="T19" fmla="*/ 10 h 146"/>
              <a:gd name="T20" fmla="*/ 73 w 146"/>
              <a:gd name="T21" fmla="*/ 0 h 146"/>
              <a:gd name="T22" fmla="*/ 109 w 146"/>
              <a:gd name="T23" fmla="*/ 10 h 146"/>
              <a:gd name="T24" fmla="*/ 136 w 146"/>
              <a:gd name="T25" fmla="*/ 36 h 146"/>
              <a:gd name="T26" fmla="*/ 77 w 146"/>
              <a:gd name="T27" fmla="*/ 111 h 146"/>
              <a:gd name="T28" fmla="*/ 120 w 146"/>
              <a:gd name="T29" fmla="*/ 68 h 146"/>
              <a:gd name="T30" fmla="*/ 122 w 146"/>
              <a:gd name="T31" fmla="*/ 64 h 146"/>
              <a:gd name="T32" fmla="*/ 120 w 146"/>
              <a:gd name="T33" fmla="*/ 60 h 146"/>
              <a:gd name="T34" fmla="*/ 110 w 146"/>
              <a:gd name="T35" fmla="*/ 50 h 146"/>
              <a:gd name="T36" fmla="*/ 106 w 146"/>
              <a:gd name="T37" fmla="*/ 48 h 146"/>
              <a:gd name="T38" fmla="*/ 102 w 146"/>
              <a:gd name="T39" fmla="*/ 50 h 146"/>
              <a:gd name="T40" fmla="*/ 73 w 146"/>
              <a:gd name="T41" fmla="*/ 79 h 146"/>
              <a:gd name="T42" fmla="*/ 44 w 146"/>
              <a:gd name="T43" fmla="*/ 50 h 146"/>
              <a:gd name="T44" fmla="*/ 40 w 146"/>
              <a:gd name="T45" fmla="*/ 48 h 146"/>
              <a:gd name="T46" fmla="*/ 35 w 146"/>
              <a:gd name="T47" fmla="*/ 50 h 146"/>
              <a:gd name="T48" fmla="*/ 26 w 146"/>
              <a:gd name="T49" fmla="*/ 60 h 146"/>
              <a:gd name="T50" fmla="*/ 24 w 146"/>
              <a:gd name="T51" fmla="*/ 64 h 146"/>
              <a:gd name="T52" fmla="*/ 26 w 146"/>
              <a:gd name="T53" fmla="*/ 68 h 146"/>
              <a:gd name="T54" fmla="*/ 69 w 146"/>
              <a:gd name="T55" fmla="*/ 111 h 146"/>
              <a:gd name="T56" fmla="*/ 73 w 146"/>
              <a:gd name="T57" fmla="*/ 113 h 146"/>
              <a:gd name="T58" fmla="*/ 77 w 146"/>
              <a:gd name="T59" fmla="*/ 11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6" h="146">
                <a:moveTo>
                  <a:pt x="136" y="36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0"/>
                  <a:pt x="121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7" y="136"/>
                </a:cubicBezTo>
                <a:cubicBezTo>
                  <a:pt x="25" y="129"/>
                  <a:pt x="17" y="120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5" y="17"/>
                  <a:pt x="37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1" y="17"/>
                  <a:pt x="129" y="25"/>
                  <a:pt x="136" y="36"/>
                </a:cubicBezTo>
                <a:close/>
                <a:moveTo>
                  <a:pt x="77" y="111"/>
                </a:moveTo>
                <a:cubicBezTo>
                  <a:pt x="120" y="68"/>
                  <a:pt x="120" y="68"/>
                  <a:pt x="120" y="68"/>
                </a:cubicBezTo>
                <a:cubicBezTo>
                  <a:pt x="121" y="67"/>
                  <a:pt x="122" y="65"/>
                  <a:pt x="122" y="64"/>
                </a:cubicBezTo>
                <a:cubicBezTo>
                  <a:pt x="122" y="62"/>
                  <a:pt x="121" y="61"/>
                  <a:pt x="120" y="60"/>
                </a:cubicBezTo>
                <a:cubicBezTo>
                  <a:pt x="110" y="50"/>
                  <a:pt x="110" y="50"/>
                  <a:pt x="110" y="50"/>
                </a:cubicBezTo>
                <a:cubicBezTo>
                  <a:pt x="109" y="49"/>
                  <a:pt x="108" y="48"/>
                  <a:pt x="106" y="48"/>
                </a:cubicBezTo>
                <a:cubicBezTo>
                  <a:pt x="105" y="48"/>
                  <a:pt x="103" y="49"/>
                  <a:pt x="102" y="50"/>
                </a:cubicBezTo>
                <a:cubicBezTo>
                  <a:pt x="73" y="79"/>
                  <a:pt x="73" y="79"/>
                  <a:pt x="73" y="79"/>
                </a:cubicBezTo>
                <a:cubicBezTo>
                  <a:pt x="44" y="50"/>
                  <a:pt x="44" y="50"/>
                  <a:pt x="44" y="50"/>
                </a:cubicBezTo>
                <a:cubicBezTo>
                  <a:pt x="43" y="49"/>
                  <a:pt x="41" y="48"/>
                  <a:pt x="40" y="48"/>
                </a:cubicBezTo>
                <a:cubicBezTo>
                  <a:pt x="38" y="48"/>
                  <a:pt x="37" y="49"/>
                  <a:pt x="35" y="50"/>
                </a:cubicBezTo>
                <a:cubicBezTo>
                  <a:pt x="26" y="60"/>
                  <a:pt x="26" y="60"/>
                  <a:pt x="26" y="60"/>
                </a:cubicBezTo>
                <a:cubicBezTo>
                  <a:pt x="25" y="61"/>
                  <a:pt x="24" y="62"/>
                  <a:pt x="24" y="64"/>
                </a:cubicBezTo>
                <a:cubicBezTo>
                  <a:pt x="24" y="65"/>
                  <a:pt x="25" y="67"/>
                  <a:pt x="26" y="68"/>
                </a:cubicBezTo>
                <a:cubicBezTo>
                  <a:pt x="69" y="111"/>
                  <a:pt x="69" y="111"/>
                  <a:pt x="69" y="111"/>
                </a:cubicBezTo>
                <a:cubicBezTo>
                  <a:pt x="70" y="112"/>
                  <a:pt x="71" y="113"/>
                  <a:pt x="73" y="113"/>
                </a:cubicBezTo>
                <a:cubicBezTo>
                  <a:pt x="75" y="113"/>
                  <a:pt x="76" y="112"/>
                  <a:pt x="77" y="11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" name="Freeform 287"/>
          <p:cNvSpPr>
            <a:spLocks noEditPoints="1"/>
          </p:cNvSpPr>
          <p:nvPr/>
        </p:nvSpPr>
        <p:spPr bwMode="auto">
          <a:xfrm>
            <a:off x="2294044" y="3724195"/>
            <a:ext cx="137395" cy="157692"/>
          </a:xfrm>
          <a:custGeom>
            <a:avLst/>
            <a:gdLst>
              <a:gd name="T0" fmla="*/ 0 w 88"/>
              <a:gd name="T1" fmla="*/ 0 h 101"/>
              <a:gd name="T2" fmla="*/ 88 w 88"/>
              <a:gd name="T3" fmla="*/ 0 h 101"/>
              <a:gd name="T4" fmla="*/ 80 w 88"/>
              <a:gd name="T5" fmla="*/ 90 h 101"/>
              <a:gd name="T6" fmla="*/ 44 w 88"/>
              <a:gd name="T7" fmla="*/ 101 h 101"/>
              <a:gd name="T8" fmla="*/ 8 w 88"/>
              <a:gd name="T9" fmla="*/ 90 h 101"/>
              <a:gd name="T10" fmla="*/ 0 w 88"/>
              <a:gd name="T11" fmla="*/ 0 h 101"/>
              <a:gd name="T12" fmla="*/ 71 w 88"/>
              <a:gd name="T13" fmla="*/ 30 h 101"/>
              <a:gd name="T14" fmla="*/ 71 w 88"/>
              <a:gd name="T15" fmla="*/ 19 h 101"/>
              <a:gd name="T16" fmla="*/ 16 w 88"/>
              <a:gd name="T17" fmla="*/ 19 h 101"/>
              <a:gd name="T18" fmla="*/ 19 w 88"/>
              <a:gd name="T19" fmla="*/ 52 h 101"/>
              <a:gd name="T20" fmla="*/ 57 w 88"/>
              <a:gd name="T21" fmla="*/ 52 h 101"/>
              <a:gd name="T22" fmla="*/ 56 w 88"/>
              <a:gd name="T23" fmla="*/ 66 h 101"/>
              <a:gd name="T24" fmla="*/ 44 w 88"/>
              <a:gd name="T25" fmla="*/ 70 h 101"/>
              <a:gd name="T26" fmla="*/ 32 w 88"/>
              <a:gd name="T27" fmla="*/ 66 h 101"/>
              <a:gd name="T28" fmla="*/ 30 w 88"/>
              <a:gd name="T29" fmla="*/ 58 h 101"/>
              <a:gd name="T30" fmla="*/ 20 w 88"/>
              <a:gd name="T31" fmla="*/ 58 h 101"/>
              <a:gd name="T32" fmla="*/ 21 w 88"/>
              <a:gd name="T33" fmla="*/ 75 h 101"/>
              <a:gd name="T34" fmla="*/ 44 w 88"/>
              <a:gd name="T35" fmla="*/ 82 h 101"/>
              <a:gd name="T36" fmla="*/ 44 w 88"/>
              <a:gd name="T37" fmla="*/ 82 h 101"/>
              <a:gd name="T38" fmla="*/ 44 w 88"/>
              <a:gd name="T39" fmla="*/ 82 h 101"/>
              <a:gd name="T40" fmla="*/ 66 w 88"/>
              <a:gd name="T41" fmla="*/ 75 h 101"/>
              <a:gd name="T42" fmla="*/ 69 w 88"/>
              <a:gd name="T43" fmla="*/ 41 h 101"/>
              <a:gd name="T44" fmla="*/ 29 w 88"/>
              <a:gd name="T45" fmla="*/ 41 h 101"/>
              <a:gd name="T46" fmla="*/ 28 w 88"/>
              <a:gd name="T47" fmla="*/ 30 h 101"/>
              <a:gd name="T48" fmla="*/ 71 w 88"/>
              <a:gd name="T49" fmla="*/ 3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8" h="101">
                <a:moveTo>
                  <a:pt x="0" y="0"/>
                </a:moveTo>
                <a:lnTo>
                  <a:pt x="88" y="0"/>
                </a:lnTo>
                <a:lnTo>
                  <a:pt x="80" y="90"/>
                </a:lnTo>
                <a:lnTo>
                  <a:pt x="44" y="101"/>
                </a:lnTo>
                <a:lnTo>
                  <a:pt x="8" y="90"/>
                </a:lnTo>
                <a:lnTo>
                  <a:pt x="0" y="0"/>
                </a:lnTo>
                <a:close/>
                <a:moveTo>
                  <a:pt x="71" y="30"/>
                </a:moveTo>
                <a:lnTo>
                  <a:pt x="71" y="19"/>
                </a:lnTo>
                <a:lnTo>
                  <a:pt x="16" y="19"/>
                </a:lnTo>
                <a:lnTo>
                  <a:pt x="19" y="52"/>
                </a:lnTo>
                <a:lnTo>
                  <a:pt x="57" y="52"/>
                </a:lnTo>
                <a:lnTo>
                  <a:pt x="56" y="66"/>
                </a:lnTo>
                <a:lnTo>
                  <a:pt x="44" y="70"/>
                </a:lnTo>
                <a:lnTo>
                  <a:pt x="32" y="66"/>
                </a:lnTo>
                <a:lnTo>
                  <a:pt x="30" y="58"/>
                </a:lnTo>
                <a:lnTo>
                  <a:pt x="20" y="58"/>
                </a:lnTo>
                <a:lnTo>
                  <a:pt x="21" y="75"/>
                </a:lnTo>
                <a:lnTo>
                  <a:pt x="44" y="82"/>
                </a:lnTo>
                <a:lnTo>
                  <a:pt x="44" y="82"/>
                </a:lnTo>
                <a:lnTo>
                  <a:pt x="44" y="82"/>
                </a:lnTo>
                <a:lnTo>
                  <a:pt x="66" y="75"/>
                </a:lnTo>
                <a:lnTo>
                  <a:pt x="69" y="41"/>
                </a:lnTo>
                <a:lnTo>
                  <a:pt x="29" y="41"/>
                </a:lnTo>
                <a:lnTo>
                  <a:pt x="28" y="30"/>
                </a:lnTo>
                <a:lnTo>
                  <a:pt x="71" y="3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7" name="Freeform 288"/>
          <p:cNvSpPr>
            <a:spLocks/>
          </p:cNvSpPr>
          <p:nvPr/>
        </p:nvSpPr>
        <p:spPr bwMode="auto">
          <a:xfrm>
            <a:off x="2476714" y="3724195"/>
            <a:ext cx="173306" cy="157692"/>
          </a:xfrm>
          <a:custGeom>
            <a:avLst/>
            <a:gdLst>
              <a:gd name="T0" fmla="*/ 17 w 111"/>
              <a:gd name="T1" fmla="*/ 0 h 101"/>
              <a:gd name="T2" fmla="*/ 111 w 111"/>
              <a:gd name="T3" fmla="*/ 0 h 101"/>
              <a:gd name="T4" fmla="*/ 94 w 111"/>
              <a:gd name="T5" fmla="*/ 84 h 101"/>
              <a:gd name="T6" fmla="*/ 44 w 111"/>
              <a:gd name="T7" fmla="*/ 101 h 101"/>
              <a:gd name="T8" fmla="*/ 0 w 111"/>
              <a:gd name="T9" fmla="*/ 84 h 101"/>
              <a:gd name="T10" fmla="*/ 5 w 111"/>
              <a:gd name="T11" fmla="*/ 62 h 101"/>
              <a:gd name="T12" fmla="*/ 23 w 111"/>
              <a:gd name="T13" fmla="*/ 62 h 101"/>
              <a:gd name="T14" fmla="*/ 21 w 111"/>
              <a:gd name="T15" fmla="*/ 71 h 101"/>
              <a:gd name="T16" fmla="*/ 48 w 111"/>
              <a:gd name="T17" fmla="*/ 81 h 101"/>
              <a:gd name="T18" fmla="*/ 78 w 111"/>
              <a:gd name="T19" fmla="*/ 71 h 101"/>
              <a:gd name="T20" fmla="*/ 82 w 111"/>
              <a:gd name="T21" fmla="*/ 50 h 101"/>
              <a:gd name="T22" fmla="*/ 7 w 111"/>
              <a:gd name="T23" fmla="*/ 50 h 101"/>
              <a:gd name="T24" fmla="*/ 11 w 111"/>
              <a:gd name="T25" fmla="*/ 31 h 101"/>
              <a:gd name="T26" fmla="*/ 86 w 111"/>
              <a:gd name="T27" fmla="*/ 31 h 101"/>
              <a:gd name="T28" fmla="*/ 89 w 111"/>
              <a:gd name="T29" fmla="*/ 19 h 101"/>
              <a:gd name="T30" fmla="*/ 13 w 111"/>
              <a:gd name="T31" fmla="*/ 19 h 101"/>
              <a:gd name="T32" fmla="*/ 17 w 111"/>
              <a:gd name="T33" fmla="*/ 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1" h="101">
                <a:moveTo>
                  <a:pt x="17" y="0"/>
                </a:moveTo>
                <a:lnTo>
                  <a:pt x="111" y="0"/>
                </a:lnTo>
                <a:lnTo>
                  <a:pt x="94" y="84"/>
                </a:lnTo>
                <a:lnTo>
                  <a:pt x="44" y="101"/>
                </a:lnTo>
                <a:lnTo>
                  <a:pt x="0" y="84"/>
                </a:lnTo>
                <a:lnTo>
                  <a:pt x="5" y="62"/>
                </a:lnTo>
                <a:lnTo>
                  <a:pt x="23" y="62"/>
                </a:lnTo>
                <a:lnTo>
                  <a:pt x="21" y="71"/>
                </a:lnTo>
                <a:lnTo>
                  <a:pt x="48" y="81"/>
                </a:lnTo>
                <a:lnTo>
                  <a:pt x="78" y="71"/>
                </a:lnTo>
                <a:lnTo>
                  <a:pt x="82" y="50"/>
                </a:lnTo>
                <a:lnTo>
                  <a:pt x="7" y="50"/>
                </a:lnTo>
                <a:lnTo>
                  <a:pt x="11" y="31"/>
                </a:lnTo>
                <a:lnTo>
                  <a:pt x="86" y="31"/>
                </a:lnTo>
                <a:lnTo>
                  <a:pt x="89" y="19"/>
                </a:lnTo>
                <a:lnTo>
                  <a:pt x="13" y="19"/>
                </a:lnTo>
                <a:lnTo>
                  <a:pt x="17" y="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8" name="Freeform 289"/>
          <p:cNvSpPr>
            <a:spLocks noEditPoints="1"/>
          </p:cNvSpPr>
          <p:nvPr/>
        </p:nvSpPr>
        <p:spPr bwMode="auto">
          <a:xfrm>
            <a:off x="2695297" y="3711706"/>
            <a:ext cx="176428" cy="174866"/>
          </a:xfrm>
          <a:custGeom>
            <a:avLst/>
            <a:gdLst>
              <a:gd name="T0" fmla="*/ 170 w 170"/>
              <a:gd name="T1" fmla="*/ 145 h 168"/>
              <a:gd name="T2" fmla="*/ 167 w 170"/>
              <a:gd name="T3" fmla="*/ 148 h 168"/>
              <a:gd name="T4" fmla="*/ 156 w 170"/>
              <a:gd name="T5" fmla="*/ 139 h 168"/>
              <a:gd name="T6" fmla="*/ 85 w 170"/>
              <a:gd name="T7" fmla="*/ 168 h 168"/>
              <a:gd name="T8" fmla="*/ 14 w 170"/>
              <a:gd name="T9" fmla="*/ 139 h 168"/>
              <a:gd name="T10" fmla="*/ 3 w 170"/>
              <a:gd name="T11" fmla="*/ 148 h 168"/>
              <a:gd name="T12" fmla="*/ 0 w 170"/>
              <a:gd name="T13" fmla="*/ 145 h 168"/>
              <a:gd name="T14" fmla="*/ 1 w 170"/>
              <a:gd name="T15" fmla="*/ 110 h 168"/>
              <a:gd name="T16" fmla="*/ 37 w 170"/>
              <a:gd name="T17" fmla="*/ 109 h 168"/>
              <a:gd name="T18" fmla="*/ 39 w 170"/>
              <a:gd name="T19" fmla="*/ 114 h 168"/>
              <a:gd name="T20" fmla="*/ 47 w 170"/>
              <a:gd name="T21" fmla="*/ 138 h 168"/>
              <a:gd name="T22" fmla="*/ 73 w 170"/>
              <a:gd name="T23" fmla="*/ 85 h 168"/>
              <a:gd name="T24" fmla="*/ 51 w 170"/>
              <a:gd name="T25" fmla="*/ 83 h 168"/>
              <a:gd name="T26" fmla="*/ 49 w 170"/>
              <a:gd name="T27" fmla="*/ 67 h 168"/>
              <a:gd name="T28" fmla="*/ 55 w 170"/>
              <a:gd name="T29" fmla="*/ 61 h 168"/>
              <a:gd name="T30" fmla="*/ 73 w 170"/>
              <a:gd name="T31" fmla="*/ 45 h 168"/>
              <a:gd name="T32" fmla="*/ 61 w 170"/>
              <a:gd name="T33" fmla="*/ 24 h 168"/>
              <a:gd name="T34" fmla="*/ 85 w 170"/>
              <a:gd name="T35" fmla="*/ 0 h 168"/>
              <a:gd name="T36" fmla="*/ 109 w 170"/>
              <a:gd name="T37" fmla="*/ 24 h 168"/>
              <a:gd name="T38" fmla="*/ 97 w 170"/>
              <a:gd name="T39" fmla="*/ 45 h 168"/>
              <a:gd name="T40" fmla="*/ 115 w 170"/>
              <a:gd name="T41" fmla="*/ 61 h 168"/>
              <a:gd name="T42" fmla="*/ 121 w 170"/>
              <a:gd name="T43" fmla="*/ 67 h 168"/>
              <a:gd name="T44" fmla="*/ 120 w 170"/>
              <a:gd name="T45" fmla="*/ 83 h 168"/>
              <a:gd name="T46" fmla="*/ 97 w 170"/>
              <a:gd name="T47" fmla="*/ 85 h 168"/>
              <a:gd name="T48" fmla="*/ 123 w 170"/>
              <a:gd name="T49" fmla="*/ 138 h 168"/>
              <a:gd name="T50" fmla="*/ 131 w 170"/>
              <a:gd name="T51" fmla="*/ 114 h 168"/>
              <a:gd name="T52" fmla="*/ 134 w 170"/>
              <a:gd name="T53" fmla="*/ 109 h 168"/>
              <a:gd name="T54" fmla="*/ 169 w 170"/>
              <a:gd name="T55" fmla="*/ 110 h 168"/>
              <a:gd name="T56" fmla="*/ 89 w 170"/>
              <a:gd name="T57" fmla="*/ 29 h 168"/>
              <a:gd name="T58" fmla="*/ 89 w 170"/>
              <a:gd name="T59" fmla="*/ 20 h 168"/>
              <a:gd name="T60" fmla="*/ 81 w 170"/>
              <a:gd name="T61" fmla="*/ 20 h 168"/>
              <a:gd name="T62" fmla="*/ 81 w 170"/>
              <a:gd name="T63" fmla="*/ 29 h 168"/>
              <a:gd name="T64" fmla="*/ 89 w 170"/>
              <a:gd name="T65" fmla="*/ 29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0" h="168">
                <a:moveTo>
                  <a:pt x="170" y="112"/>
                </a:moveTo>
                <a:cubicBezTo>
                  <a:pt x="170" y="145"/>
                  <a:pt x="170" y="145"/>
                  <a:pt x="170" y="145"/>
                </a:cubicBezTo>
                <a:cubicBezTo>
                  <a:pt x="170" y="147"/>
                  <a:pt x="169" y="148"/>
                  <a:pt x="168" y="148"/>
                </a:cubicBezTo>
                <a:cubicBezTo>
                  <a:pt x="167" y="148"/>
                  <a:pt x="167" y="148"/>
                  <a:pt x="167" y="148"/>
                </a:cubicBezTo>
                <a:cubicBezTo>
                  <a:pt x="166" y="148"/>
                  <a:pt x="165" y="148"/>
                  <a:pt x="165" y="148"/>
                </a:cubicBezTo>
                <a:cubicBezTo>
                  <a:pt x="156" y="139"/>
                  <a:pt x="156" y="139"/>
                  <a:pt x="156" y="139"/>
                </a:cubicBezTo>
                <a:cubicBezTo>
                  <a:pt x="148" y="148"/>
                  <a:pt x="138" y="155"/>
                  <a:pt x="126" y="160"/>
                </a:cubicBezTo>
                <a:cubicBezTo>
                  <a:pt x="113" y="165"/>
                  <a:pt x="100" y="168"/>
                  <a:pt x="85" y="168"/>
                </a:cubicBezTo>
                <a:cubicBezTo>
                  <a:pt x="71" y="168"/>
                  <a:pt x="57" y="165"/>
                  <a:pt x="44" y="160"/>
                </a:cubicBezTo>
                <a:cubicBezTo>
                  <a:pt x="32" y="155"/>
                  <a:pt x="22" y="148"/>
                  <a:pt x="14" y="139"/>
                </a:cubicBezTo>
                <a:cubicBezTo>
                  <a:pt x="6" y="148"/>
                  <a:pt x="6" y="148"/>
                  <a:pt x="6" y="148"/>
                </a:cubicBezTo>
                <a:cubicBezTo>
                  <a:pt x="5" y="148"/>
                  <a:pt x="4" y="148"/>
                  <a:pt x="3" y="148"/>
                </a:cubicBezTo>
                <a:cubicBezTo>
                  <a:pt x="3" y="148"/>
                  <a:pt x="3" y="148"/>
                  <a:pt x="2" y="148"/>
                </a:cubicBezTo>
                <a:cubicBezTo>
                  <a:pt x="1" y="148"/>
                  <a:pt x="0" y="147"/>
                  <a:pt x="0" y="145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11"/>
                  <a:pt x="1" y="111"/>
                  <a:pt x="1" y="110"/>
                </a:cubicBezTo>
                <a:cubicBezTo>
                  <a:pt x="2" y="109"/>
                  <a:pt x="3" y="109"/>
                  <a:pt x="3" y="109"/>
                </a:cubicBezTo>
                <a:cubicBezTo>
                  <a:pt x="37" y="109"/>
                  <a:pt x="37" y="109"/>
                  <a:pt x="37" y="109"/>
                </a:cubicBezTo>
                <a:cubicBezTo>
                  <a:pt x="38" y="109"/>
                  <a:pt x="39" y="110"/>
                  <a:pt x="40" y="111"/>
                </a:cubicBezTo>
                <a:cubicBezTo>
                  <a:pt x="40" y="112"/>
                  <a:pt x="40" y="113"/>
                  <a:pt x="39" y="114"/>
                </a:cubicBezTo>
                <a:cubicBezTo>
                  <a:pt x="29" y="124"/>
                  <a:pt x="29" y="124"/>
                  <a:pt x="29" y="124"/>
                </a:cubicBezTo>
                <a:cubicBezTo>
                  <a:pt x="34" y="130"/>
                  <a:pt x="40" y="134"/>
                  <a:pt x="47" y="138"/>
                </a:cubicBezTo>
                <a:cubicBezTo>
                  <a:pt x="55" y="142"/>
                  <a:pt x="64" y="145"/>
                  <a:pt x="73" y="146"/>
                </a:cubicBezTo>
                <a:cubicBezTo>
                  <a:pt x="73" y="85"/>
                  <a:pt x="73" y="85"/>
                  <a:pt x="73" y="85"/>
                </a:cubicBezTo>
                <a:cubicBezTo>
                  <a:pt x="55" y="85"/>
                  <a:pt x="55" y="85"/>
                  <a:pt x="55" y="85"/>
                </a:cubicBezTo>
                <a:cubicBezTo>
                  <a:pt x="53" y="85"/>
                  <a:pt x="52" y="84"/>
                  <a:pt x="51" y="83"/>
                </a:cubicBezTo>
                <a:cubicBezTo>
                  <a:pt x="49" y="82"/>
                  <a:pt x="49" y="81"/>
                  <a:pt x="49" y="79"/>
                </a:cubicBezTo>
                <a:cubicBezTo>
                  <a:pt x="49" y="67"/>
                  <a:pt x="49" y="67"/>
                  <a:pt x="49" y="67"/>
                </a:cubicBezTo>
                <a:cubicBezTo>
                  <a:pt x="49" y="65"/>
                  <a:pt x="49" y="64"/>
                  <a:pt x="51" y="63"/>
                </a:cubicBezTo>
                <a:cubicBezTo>
                  <a:pt x="52" y="61"/>
                  <a:pt x="53" y="61"/>
                  <a:pt x="55" y="61"/>
                </a:cubicBezTo>
                <a:cubicBezTo>
                  <a:pt x="73" y="61"/>
                  <a:pt x="73" y="61"/>
                  <a:pt x="73" y="61"/>
                </a:cubicBezTo>
                <a:cubicBezTo>
                  <a:pt x="73" y="45"/>
                  <a:pt x="73" y="45"/>
                  <a:pt x="73" y="45"/>
                </a:cubicBezTo>
                <a:cubicBezTo>
                  <a:pt x="69" y="43"/>
                  <a:pt x="66" y="40"/>
                  <a:pt x="64" y="37"/>
                </a:cubicBezTo>
                <a:cubicBezTo>
                  <a:pt x="62" y="33"/>
                  <a:pt x="61" y="29"/>
                  <a:pt x="61" y="24"/>
                </a:cubicBezTo>
                <a:cubicBezTo>
                  <a:pt x="61" y="18"/>
                  <a:pt x="63" y="12"/>
                  <a:pt x="68" y="7"/>
                </a:cubicBezTo>
                <a:cubicBezTo>
                  <a:pt x="73" y="3"/>
                  <a:pt x="78" y="0"/>
                  <a:pt x="85" y="0"/>
                </a:cubicBezTo>
                <a:cubicBezTo>
                  <a:pt x="92" y="0"/>
                  <a:pt x="97" y="3"/>
                  <a:pt x="102" y="7"/>
                </a:cubicBezTo>
                <a:cubicBezTo>
                  <a:pt x="107" y="12"/>
                  <a:pt x="109" y="18"/>
                  <a:pt x="109" y="24"/>
                </a:cubicBezTo>
                <a:cubicBezTo>
                  <a:pt x="109" y="29"/>
                  <a:pt x="108" y="33"/>
                  <a:pt x="106" y="37"/>
                </a:cubicBezTo>
                <a:cubicBezTo>
                  <a:pt x="104" y="40"/>
                  <a:pt x="101" y="43"/>
                  <a:pt x="97" y="45"/>
                </a:cubicBezTo>
                <a:cubicBezTo>
                  <a:pt x="97" y="61"/>
                  <a:pt x="97" y="61"/>
                  <a:pt x="97" y="61"/>
                </a:cubicBezTo>
                <a:cubicBezTo>
                  <a:pt x="115" y="61"/>
                  <a:pt x="115" y="61"/>
                  <a:pt x="115" y="61"/>
                </a:cubicBezTo>
                <a:cubicBezTo>
                  <a:pt x="117" y="61"/>
                  <a:pt x="118" y="61"/>
                  <a:pt x="120" y="63"/>
                </a:cubicBezTo>
                <a:cubicBezTo>
                  <a:pt x="121" y="64"/>
                  <a:pt x="121" y="65"/>
                  <a:pt x="121" y="67"/>
                </a:cubicBezTo>
                <a:cubicBezTo>
                  <a:pt x="121" y="79"/>
                  <a:pt x="121" y="79"/>
                  <a:pt x="121" y="79"/>
                </a:cubicBezTo>
                <a:cubicBezTo>
                  <a:pt x="121" y="81"/>
                  <a:pt x="121" y="82"/>
                  <a:pt x="120" y="83"/>
                </a:cubicBezTo>
                <a:cubicBezTo>
                  <a:pt x="118" y="84"/>
                  <a:pt x="117" y="85"/>
                  <a:pt x="115" y="85"/>
                </a:cubicBezTo>
                <a:cubicBezTo>
                  <a:pt x="97" y="85"/>
                  <a:pt x="97" y="85"/>
                  <a:pt x="97" y="85"/>
                </a:cubicBezTo>
                <a:cubicBezTo>
                  <a:pt x="97" y="146"/>
                  <a:pt x="97" y="146"/>
                  <a:pt x="97" y="146"/>
                </a:cubicBezTo>
                <a:cubicBezTo>
                  <a:pt x="107" y="145"/>
                  <a:pt x="115" y="142"/>
                  <a:pt x="123" y="138"/>
                </a:cubicBezTo>
                <a:cubicBezTo>
                  <a:pt x="131" y="134"/>
                  <a:pt x="137" y="130"/>
                  <a:pt x="141" y="124"/>
                </a:cubicBezTo>
                <a:cubicBezTo>
                  <a:pt x="131" y="114"/>
                  <a:pt x="131" y="114"/>
                  <a:pt x="131" y="114"/>
                </a:cubicBezTo>
                <a:cubicBezTo>
                  <a:pt x="130" y="113"/>
                  <a:pt x="130" y="112"/>
                  <a:pt x="131" y="111"/>
                </a:cubicBezTo>
                <a:cubicBezTo>
                  <a:pt x="131" y="110"/>
                  <a:pt x="132" y="109"/>
                  <a:pt x="134" y="109"/>
                </a:cubicBezTo>
                <a:cubicBezTo>
                  <a:pt x="167" y="109"/>
                  <a:pt x="167" y="109"/>
                  <a:pt x="167" y="109"/>
                </a:cubicBezTo>
                <a:cubicBezTo>
                  <a:pt x="168" y="109"/>
                  <a:pt x="168" y="109"/>
                  <a:pt x="169" y="110"/>
                </a:cubicBezTo>
                <a:cubicBezTo>
                  <a:pt x="170" y="111"/>
                  <a:pt x="170" y="111"/>
                  <a:pt x="170" y="112"/>
                </a:cubicBezTo>
                <a:close/>
                <a:moveTo>
                  <a:pt x="89" y="29"/>
                </a:moveTo>
                <a:cubicBezTo>
                  <a:pt x="91" y="27"/>
                  <a:pt x="91" y="26"/>
                  <a:pt x="91" y="24"/>
                </a:cubicBezTo>
                <a:cubicBezTo>
                  <a:pt x="91" y="23"/>
                  <a:pt x="91" y="21"/>
                  <a:pt x="89" y="20"/>
                </a:cubicBezTo>
                <a:cubicBezTo>
                  <a:pt x="88" y="19"/>
                  <a:pt x="87" y="18"/>
                  <a:pt x="85" y="18"/>
                </a:cubicBezTo>
                <a:cubicBezTo>
                  <a:pt x="83" y="18"/>
                  <a:pt x="82" y="19"/>
                  <a:pt x="81" y="20"/>
                </a:cubicBezTo>
                <a:cubicBezTo>
                  <a:pt x="80" y="21"/>
                  <a:pt x="79" y="23"/>
                  <a:pt x="79" y="24"/>
                </a:cubicBezTo>
                <a:cubicBezTo>
                  <a:pt x="79" y="26"/>
                  <a:pt x="80" y="27"/>
                  <a:pt x="81" y="29"/>
                </a:cubicBezTo>
                <a:cubicBezTo>
                  <a:pt x="82" y="30"/>
                  <a:pt x="83" y="30"/>
                  <a:pt x="85" y="30"/>
                </a:cubicBezTo>
                <a:cubicBezTo>
                  <a:pt x="87" y="30"/>
                  <a:pt x="88" y="30"/>
                  <a:pt x="89" y="2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9" name="Freeform 290"/>
          <p:cNvSpPr>
            <a:spLocks/>
          </p:cNvSpPr>
          <p:nvPr/>
        </p:nvSpPr>
        <p:spPr bwMode="auto">
          <a:xfrm>
            <a:off x="2915442" y="3711706"/>
            <a:ext cx="113976" cy="149885"/>
          </a:xfrm>
          <a:custGeom>
            <a:avLst/>
            <a:gdLst>
              <a:gd name="T0" fmla="*/ 100 w 109"/>
              <a:gd name="T1" fmla="*/ 73 h 145"/>
              <a:gd name="T2" fmla="*/ 106 w 109"/>
              <a:gd name="T3" fmla="*/ 75 h 145"/>
              <a:gd name="T4" fmla="*/ 109 w 109"/>
              <a:gd name="T5" fmla="*/ 82 h 145"/>
              <a:gd name="T6" fmla="*/ 109 w 109"/>
              <a:gd name="T7" fmla="*/ 136 h 145"/>
              <a:gd name="T8" fmla="*/ 106 w 109"/>
              <a:gd name="T9" fmla="*/ 143 h 145"/>
              <a:gd name="T10" fmla="*/ 100 w 109"/>
              <a:gd name="T11" fmla="*/ 145 h 145"/>
              <a:gd name="T12" fmla="*/ 9 w 109"/>
              <a:gd name="T13" fmla="*/ 145 h 145"/>
              <a:gd name="T14" fmla="*/ 3 w 109"/>
              <a:gd name="T15" fmla="*/ 143 h 145"/>
              <a:gd name="T16" fmla="*/ 0 w 109"/>
              <a:gd name="T17" fmla="*/ 136 h 145"/>
              <a:gd name="T18" fmla="*/ 0 w 109"/>
              <a:gd name="T19" fmla="*/ 82 h 145"/>
              <a:gd name="T20" fmla="*/ 3 w 109"/>
              <a:gd name="T21" fmla="*/ 75 h 145"/>
              <a:gd name="T22" fmla="*/ 9 w 109"/>
              <a:gd name="T23" fmla="*/ 73 h 145"/>
              <a:gd name="T24" fmla="*/ 12 w 109"/>
              <a:gd name="T25" fmla="*/ 73 h 145"/>
              <a:gd name="T26" fmla="*/ 12 w 109"/>
              <a:gd name="T27" fmla="*/ 43 h 145"/>
              <a:gd name="T28" fmla="*/ 24 w 109"/>
              <a:gd name="T29" fmla="*/ 13 h 145"/>
              <a:gd name="T30" fmla="*/ 54 w 109"/>
              <a:gd name="T31" fmla="*/ 0 h 145"/>
              <a:gd name="T32" fmla="*/ 84 w 109"/>
              <a:gd name="T33" fmla="*/ 13 h 145"/>
              <a:gd name="T34" fmla="*/ 97 w 109"/>
              <a:gd name="T35" fmla="*/ 43 h 145"/>
              <a:gd name="T36" fmla="*/ 95 w 109"/>
              <a:gd name="T37" fmla="*/ 47 h 145"/>
              <a:gd name="T38" fmla="*/ 91 w 109"/>
              <a:gd name="T39" fmla="*/ 49 h 145"/>
              <a:gd name="T40" fmla="*/ 85 w 109"/>
              <a:gd name="T41" fmla="*/ 49 h 145"/>
              <a:gd name="T42" fmla="*/ 80 w 109"/>
              <a:gd name="T43" fmla="*/ 47 h 145"/>
              <a:gd name="T44" fmla="*/ 79 w 109"/>
              <a:gd name="T45" fmla="*/ 43 h 145"/>
              <a:gd name="T46" fmla="*/ 71 w 109"/>
              <a:gd name="T47" fmla="*/ 25 h 145"/>
              <a:gd name="T48" fmla="*/ 54 w 109"/>
              <a:gd name="T49" fmla="*/ 18 h 145"/>
              <a:gd name="T50" fmla="*/ 37 w 109"/>
              <a:gd name="T51" fmla="*/ 25 h 145"/>
              <a:gd name="T52" fmla="*/ 30 w 109"/>
              <a:gd name="T53" fmla="*/ 43 h 145"/>
              <a:gd name="T54" fmla="*/ 30 w 109"/>
              <a:gd name="T55" fmla="*/ 73 h 145"/>
              <a:gd name="T56" fmla="*/ 100 w 109"/>
              <a:gd name="T57" fmla="*/ 73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9" h="145">
                <a:moveTo>
                  <a:pt x="100" y="73"/>
                </a:moveTo>
                <a:cubicBezTo>
                  <a:pt x="102" y="73"/>
                  <a:pt x="104" y="74"/>
                  <a:pt x="106" y="75"/>
                </a:cubicBezTo>
                <a:cubicBezTo>
                  <a:pt x="108" y="77"/>
                  <a:pt x="109" y="79"/>
                  <a:pt x="109" y="82"/>
                </a:cubicBezTo>
                <a:cubicBezTo>
                  <a:pt x="109" y="136"/>
                  <a:pt x="109" y="136"/>
                  <a:pt x="109" y="136"/>
                </a:cubicBezTo>
                <a:cubicBezTo>
                  <a:pt x="109" y="139"/>
                  <a:pt x="108" y="141"/>
                  <a:pt x="106" y="143"/>
                </a:cubicBezTo>
                <a:cubicBezTo>
                  <a:pt x="104" y="145"/>
                  <a:pt x="102" y="145"/>
                  <a:pt x="100" y="145"/>
                </a:cubicBezTo>
                <a:cubicBezTo>
                  <a:pt x="9" y="145"/>
                  <a:pt x="9" y="145"/>
                  <a:pt x="9" y="145"/>
                </a:cubicBezTo>
                <a:cubicBezTo>
                  <a:pt x="6" y="145"/>
                  <a:pt x="4" y="145"/>
                  <a:pt x="3" y="143"/>
                </a:cubicBezTo>
                <a:cubicBezTo>
                  <a:pt x="1" y="141"/>
                  <a:pt x="0" y="139"/>
                  <a:pt x="0" y="136"/>
                </a:cubicBezTo>
                <a:cubicBezTo>
                  <a:pt x="0" y="82"/>
                  <a:pt x="0" y="82"/>
                  <a:pt x="0" y="82"/>
                </a:cubicBezTo>
                <a:cubicBezTo>
                  <a:pt x="0" y="79"/>
                  <a:pt x="1" y="77"/>
                  <a:pt x="3" y="75"/>
                </a:cubicBezTo>
                <a:cubicBezTo>
                  <a:pt x="4" y="74"/>
                  <a:pt x="6" y="73"/>
                  <a:pt x="9" y="73"/>
                </a:cubicBezTo>
                <a:cubicBezTo>
                  <a:pt x="12" y="73"/>
                  <a:pt x="12" y="73"/>
                  <a:pt x="12" y="73"/>
                </a:cubicBezTo>
                <a:cubicBezTo>
                  <a:pt x="12" y="43"/>
                  <a:pt x="12" y="43"/>
                  <a:pt x="12" y="43"/>
                </a:cubicBezTo>
                <a:cubicBezTo>
                  <a:pt x="12" y="31"/>
                  <a:pt x="16" y="21"/>
                  <a:pt x="24" y="13"/>
                </a:cubicBezTo>
                <a:cubicBezTo>
                  <a:pt x="33" y="4"/>
                  <a:pt x="43" y="0"/>
                  <a:pt x="54" y="0"/>
                </a:cubicBezTo>
                <a:cubicBezTo>
                  <a:pt x="66" y="0"/>
                  <a:pt x="76" y="4"/>
                  <a:pt x="84" y="13"/>
                </a:cubicBezTo>
                <a:cubicBezTo>
                  <a:pt x="93" y="21"/>
                  <a:pt x="97" y="31"/>
                  <a:pt x="97" y="43"/>
                </a:cubicBezTo>
                <a:cubicBezTo>
                  <a:pt x="97" y="44"/>
                  <a:pt x="96" y="46"/>
                  <a:pt x="95" y="47"/>
                </a:cubicBezTo>
                <a:cubicBezTo>
                  <a:pt x="94" y="48"/>
                  <a:pt x="92" y="49"/>
                  <a:pt x="91" y="49"/>
                </a:cubicBezTo>
                <a:cubicBezTo>
                  <a:pt x="85" y="49"/>
                  <a:pt x="85" y="49"/>
                  <a:pt x="85" y="49"/>
                </a:cubicBezTo>
                <a:cubicBezTo>
                  <a:pt x="83" y="49"/>
                  <a:pt x="82" y="48"/>
                  <a:pt x="80" y="47"/>
                </a:cubicBezTo>
                <a:cubicBezTo>
                  <a:pt x="79" y="46"/>
                  <a:pt x="79" y="44"/>
                  <a:pt x="79" y="43"/>
                </a:cubicBezTo>
                <a:cubicBezTo>
                  <a:pt x="79" y="36"/>
                  <a:pt x="76" y="30"/>
                  <a:pt x="71" y="25"/>
                </a:cubicBezTo>
                <a:cubicBezTo>
                  <a:pt x="67" y="21"/>
                  <a:pt x="61" y="18"/>
                  <a:pt x="54" y="18"/>
                </a:cubicBezTo>
                <a:cubicBezTo>
                  <a:pt x="48" y="18"/>
                  <a:pt x="42" y="21"/>
                  <a:pt x="37" y="25"/>
                </a:cubicBezTo>
                <a:cubicBezTo>
                  <a:pt x="33" y="30"/>
                  <a:pt x="30" y="36"/>
                  <a:pt x="30" y="43"/>
                </a:cubicBezTo>
                <a:cubicBezTo>
                  <a:pt x="30" y="73"/>
                  <a:pt x="30" y="73"/>
                  <a:pt x="30" y="73"/>
                </a:cubicBezTo>
                <a:lnTo>
                  <a:pt x="100" y="7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0" name="Freeform 291"/>
          <p:cNvSpPr>
            <a:spLocks noEditPoints="1"/>
          </p:cNvSpPr>
          <p:nvPr/>
        </p:nvSpPr>
        <p:spPr bwMode="auto">
          <a:xfrm>
            <a:off x="3073135" y="3724196"/>
            <a:ext cx="149885" cy="151447"/>
          </a:xfrm>
          <a:custGeom>
            <a:avLst/>
            <a:gdLst>
              <a:gd name="T0" fmla="*/ 135 w 145"/>
              <a:gd name="T1" fmla="*/ 36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3 w 145"/>
              <a:gd name="T9" fmla="*/ 146 h 146"/>
              <a:gd name="T10" fmla="*/ 36 w 145"/>
              <a:gd name="T11" fmla="*/ 136 h 146"/>
              <a:gd name="T12" fmla="*/ 10 w 145"/>
              <a:gd name="T13" fmla="*/ 109 h 146"/>
              <a:gd name="T14" fmla="*/ 0 w 145"/>
              <a:gd name="T15" fmla="*/ 73 h 146"/>
              <a:gd name="T16" fmla="*/ 10 w 145"/>
              <a:gd name="T17" fmla="*/ 36 h 146"/>
              <a:gd name="T18" fmla="*/ 36 w 145"/>
              <a:gd name="T19" fmla="*/ 10 h 146"/>
              <a:gd name="T20" fmla="*/ 73 w 145"/>
              <a:gd name="T21" fmla="*/ 0 h 146"/>
              <a:gd name="T22" fmla="*/ 109 w 145"/>
              <a:gd name="T23" fmla="*/ 10 h 146"/>
              <a:gd name="T24" fmla="*/ 135 w 145"/>
              <a:gd name="T25" fmla="*/ 36 h 146"/>
              <a:gd name="T26" fmla="*/ 128 w 145"/>
              <a:gd name="T27" fmla="*/ 96 h 146"/>
              <a:gd name="T28" fmla="*/ 133 w 145"/>
              <a:gd name="T29" fmla="*/ 73 h 146"/>
              <a:gd name="T30" fmla="*/ 128 w 145"/>
              <a:gd name="T31" fmla="*/ 49 h 146"/>
              <a:gd name="T32" fmla="*/ 115 w 145"/>
              <a:gd name="T33" fmla="*/ 30 h 146"/>
              <a:gd name="T34" fmla="*/ 96 w 145"/>
              <a:gd name="T35" fmla="*/ 17 h 146"/>
              <a:gd name="T36" fmla="*/ 73 w 145"/>
              <a:gd name="T37" fmla="*/ 12 h 146"/>
              <a:gd name="T38" fmla="*/ 49 w 145"/>
              <a:gd name="T39" fmla="*/ 17 h 146"/>
              <a:gd name="T40" fmla="*/ 30 w 145"/>
              <a:gd name="T41" fmla="*/ 30 h 146"/>
              <a:gd name="T42" fmla="*/ 17 w 145"/>
              <a:gd name="T43" fmla="*/ 49 h 146"/>
              <a:gd name="T44" fmla="*/ 12 w 145"/>
              <a:gd name="T45" fmla="*/ 73 h 146"/>
              <a:gd name="T46" fmla="*/ 17 w 145"/>
              <a:gd name="T47" fmla="*/ 96 h 146"/>
              <a:gd name="T48" fmla="*/ 30 w 145"/>
              <a:gd name="T49" fmla="*/ 116 h 146"/>
              <a:gd name="T50" fmla="*/ 49 w 145"/>
              <a:gd name="T51" fmla="*/ 129 h 146"/>
              <a:gd name="T52" fmla="*/ 73 w 145"/>
              <a:gd name="T53" fmla="*/ 133 h 146"/>
              <a:gd name="T54" fmla="*/ 96 w 145"/>
              <a:gd name="T55" fmla="*/ 129 h 146"/>
              <a:gd name="T56" fmla="*/ 115 w 145"/>
              <a:gd name="T57" fmla="*/ 116 h 146"/>
              <a:gd name="T58" fmla="*/ 128 w 145"/>
              <a:gd name="T59" fmla="*/ 96 h 146"/>
              <a:gd name="T60" fmla="*/ 107 w 145"/>
              <a:gd name="T61" fmla="*/ 39 h 146"/>
              <a:gd name="T62" fmla="*/ 121 w 145"/>
              <a:gd name="T63" fmla="*/ 73 h 146"/>
              <a:gd name="T64" fmla="*/ 107 w 145"/>
              <a:gd name="T65" fmla="*/ 107 h 146"/>
              <a:gd name="T66" fmla="*/ 73 w 145"/>
              <a:gd name="T67" fmla="*/ 121 h 146"/>
              <a:gd name="T68" fmla="*/ 38 w 145"/>
              <a:gd name="T69" fmla="*/ 107 h 146"/>
              <a:gd name="T70" fmla="*/ 24 w 145"/>
              <a:gd name="T71" fmla="*/ 73 h 146"/>
              <a:gd name="T72" fmla="*/ 38 w 145"/>
              <a:gd name="T73" fmla="*/ 39 h 146"/>
              <a:gd name="T74" fmla="*/ 73 w 145"/>
              <a:gd name="T75" fmla="*/ 25 h 146"/>
              <a:gd name="T76" fmla="*/ 107 w 145"/>
              <a:gd name="T77" fmla="*/ 39 h 146"/>
              <a:gd name="T78" fmla="*/ 98 w 145"/>
              <a:gd name="T79" fmla="*/ 99 h 146"/>
              <a:gd name="T80" fmla="*/ 109 w 145"/>
              <a:gd name="T81" fmla="*/ 73 h 146"/>
              <a:gd name="T82" fmla="*/ 98 w 145"/>
              <a:gd name="T83" fmla="*/ 47 h 146"/>
              <a:gd name="T84" fmla="*/ 73 w 145"/>
              <a:gd name="T85" fmla="*/ 37 h 146"/>
              <a:gd name="T86" fmla="*/ 47 w 145"/>
              <a:gd name="T87" fmla="*/ 47 h 146"/>
              <a:gd name="T88" fmla="*/ 36 w 145"/>
              <a:gd name="T89" fmla="*/ 73 h 146"/>
              <a:gd name="T90" fmla="*/ 47 w 145"/>
              <a:gd name="T91" fmla="*/ 99 h 146"/>
              <a:gd name="T92" fmla="*/ 73 w 145"/>
              <a:gd name="T93" fmla="*/ 109 h 146"/>
              <a:gd name="T94" fmla="*/ 98 w 145"/>
              <a:gd name="T95" fmla="*/ 99 h 146"/>
              <a:gd name="T96" fmla="*/ 90 w 145"/>
              <a:gd name="T97" fmla="*/ 56 h 146"/>
              <a:gd name="T98" fmla="*/ 97 w 145"/>
              <a:gd name="T99" fmla="*/ 73 h 146"/>
              <a:gd name="T100" fmla="*/ 90 w 145"/>
              <a:gd name="T101" fmla="*/ 90 h 146"/>
              <a:gd name="T102" fmla="*/ 73 w 145"/>
              <a:gd name="T103" fmla="*/ 97 h 146"/>
              <a:gd name="T104" fmla="*/ 55 w 145"/>
              <a:gd name="T105" fmla="*/ 90 h 146"/>
              <a:gd name="T106" fmla="*/ 48 w 145"/>
              <a:gd name="T107" fmla="*/ 73 h 146"/>
              <a:gd name="T108" fmla="*/ 55 w 145"/>
              <a:gd name="T109" fmla="*/ 56 h 146"/>
              <a:gd name="T110" fmla="*/ 73 w 145"/>
              <a:gd name="T111" fmla="*/ 49 h 146"/>
              <a:gd name="T112" fmla="*/ 90 w 145"/>
              <a:gd name="T113" fmla="*/ 5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45" h="146">
                <a:moveTo>
                  <a:pt x="135" y="36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5" y="109"/>
                </a:cubicBezTo>
                <a:cubicBezTo>
                  <a:pt x="129" y="120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0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6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5" y="36"/>
                </a:cubicBezTo>
                <a:close/>
                <a:moveTo>
                  <a:pt x="128" y="96"/>
                </a:moveTo>
                <a:cubicBezTo>
                  <a:pt x="131" y="89"/>
                  <a:pt x="133" y="81"/>
                  <a:pt x="133" y="73"/>
                </a:cubicBezTo>
                <a:cubicBezTo>
                  <a:pt x="133" y="65"/>
                  <a:pt x="131" y="57"/>
                  <a:pt x="128" y="49"/>
                </a:cubicBezTo>
                <a:cubicBezTo>
                  <a:pt x="125" y="42"/>
                  <a:pt x="121" y="36"/>
                  <a:pt x="115" y="30"/>
                </a:cubicBezTo>
                <a:cubicBezTo>
                  <a:pt x="110" y="25"/>
                  <a:pt x="104" y="20"/>
                  <a:pt x="96" y="17"/>
                </a:cubicBezTo>
                <a:cubicBezTo>
                  <a:pt x="89" y="14"/>
                  <a:pt x="81" y="12"/>
                  <a:pt x="73" y="12"/>
                </a:cubicBezTo>
                <a:cubicBezTo>
                  <a:pt x="64" y="12"/>
                  <a:pt x="57" y="14"/>
                  <a:pt x="49" y="17"/>
                </a:cubicBezTo>
                <a:cubicBezTo>
                  <a:pt x="42" y="20"/>
                  <a:pt x="35" y="25"/>
                  <a:pt x="30" y="30"/>
                </a:cubicBezTo>
                <a:cubicBezTo>
                  <a:pt x="24" y="36"/>
                  <a:pt x="20" y="42"/>
                  <a:pt x="17" y="49"/>
                </a:cubicBezTo>
                <a:cubicBezTo>
                  <a:pt x="14" y="57"/>
                  <a:pt x="12" y="65"/>
                  <a:pt x="12" y="73"/>
                </a:cubicBezTo>
                <a:cubicBezTo>
                  <a:pt x="12" y="81"/>
                  <a:pt x="14" y="89"/>
                  <a:pt x="17" y="96"/>
                </a:cubicBezTo>
                <a:cubicBezTo>
                  <a:pt x="20" y="104"/>
                  <a:pt x="24" y="110"/>
                  <a:pt x="30" y="116"/>
                </a:cubicBezTo>
                <a:cubicBezTo>
                  <a:pt x="35" y="121"/>
                  <a:pt x="42" y="125"/>
                  <a:pt x="49" y="129"/>
                </a:cubicBezTo>
                <a:cubicBezTo>
                  <a:pt x="57" y="132"/>
                  <a:pt x="64" y="133"/>
                  <a:pt x="73" y="133"/>
                </a:cubicBezTo>
                <a:cubicBezTo>
                  <a:pt x="81" y="133"/>
                  <a:pt x="89" y="132"/>
                  <a:pt x="96" y="129"/>
                </a:cubicBezTo>
                <a:cubicBezTo>
                  <a:pt x="104" y="125"/>
                  <a:pt x="110" y="121"/>
                  <a:pt x="115" y="116"/>
                </a:cubicBezTo>
                <a:cubicBezTo>
                  <a:pt x="121" y="110"/>
                  <a:pt x="125" y="104"/>
                  <a:pt x="128" y="96"/>
                </a:cubicBezTo>
                <a:close/>
                <a:moveTo>
                  <a:pt x="107" y="39"/>
                </a:moveTo>
                <a:cubicBezTo>
                  <a:pt x="116" y="48"/>
                  <a:pt x="121" y="60"/>
                  <a:pt x="121" y="73"/>
                </a:cubicBezTo>
                <a:cubicBezTo>
                  <a:pt x="121" y="86"/>
                  <a:pt x="116" y="98"/>
                  <a:pt x="107" y="107"/>
                </a:cubicBezTo>
                <a:cubicBezTo>
                  <a:pt x="97" y="117"/>
                  <a:pt x="86" y="121"/>
                  <a:pt x="73" y="121"/>
                </a:cubicBezTo>
                <a:cubicBezTo>
                  <a:pt x="59" y="121"/>
                  <a:pt x="48" y="117"/>
                  <a:pt x="38" y="107"/>
                </a:cubicBezTo>
                <a:cubicBezTo>
                  <a:pt x="29" y="98"/>
                  <a:pt x="24" y="86"/>
                  <a:pt x="24" y="73"/>
                </a:cubicBezTo>
                <a:cubicBezTo>
                  <a:pt x="24" y="60"/>
                  <a:pt x="29" y="48"/>
                  <a:pt x="38" y="39"/>
                </a:cubicBezTo>
                <a:cubicBezTo>
                  <a:pt x="48" y="29"/>
                  <a:pt x="59" y="25"/>
                  <a:pt x="73" y="25"/>
                </a:cubicBezTo>
                <a:cubicBezTo>
                  <a:pt x="86" y="25"/>
                  <a:pt x="97" y="29"/>
                  <a:pt x="107" y="39"/>
                </a:cubicBezTo>
                <a:close/>
                <a:moveTo>
                  <a:pt x="98" y="99"/>
                </a:moveTo>
                <a:cubicBezTo>
                  <a:pt x="105" y="91"/>
                  <a:pt x="109" y="83"/>
                  <a:pt x="109" y="73"/>
                </a:cubicBezTo>
                <a:cubicBezTo>
                  <a:pt x="109" y="63"/>
                  <a:pt x="105" y="54"/>
                  <a:pt x="98" y="47"/>
                </a:cubicBezTo>
                <a:cubicBezTo>
                  <a:pt x="91" y="40"/>
                  <a:pt x="83" y="37"/>
                  <a:pt x="73" y="37"/>
                </a:cubicBezTo>
                <a:cubicBezTo>
                  <a:pt x="63" y="37"/>
                  <a:pt x="54" y="40"/>
                  <a:pt x="47" y="47"/>
                </a:cubicBezTo>
                <a:cubicBezTo>
                  <a:pt x="40" y="54"/>
                  <a:pt x="36" y="63"/>
                  <a:pt x="36" y="73"/>
                </a:cubicBezTo>
                <a:cubicBezTo>
                  <a:pt x="36" y="83"/>
                  <a:pt x="40" y="91"/>
                  <a:pt x="47" y="99"/>
                </a:cubicBezTo>
                <a:cubicBezTo>
                  <a:pt x="54" y="106"/>
                  <a:pt x="63" y="109"/>
                  <a:pt x="73" y="109"/>
                </a:cubicBezTo>
                <a:cubicBezTo>
                  <a:pt x="83" y="109"/>
                  <a:pt x="91" y="106"/>
                  <a:pt x="98" y="99"/>
                </a:cubicBezTo>
                <a:close/>
                <a:moveTo>
                  <a:pt x="90" y="56"/>
                </a:moveTo>
                <a:cubicBezTo>
                  <a:pt x="94" y="61"/>
                  <a:pt x="97" y="66"/>
                  <a:pt x="97" y="73"/>
                </a:cubicBezTo>
                <a:cubicBezTo>
                  <a:pt x="97" y="80"/>
                  <a:pt x="94" y="85"/>
                  <a:pt x="90" y="90"/>
                </a:cubicBezTo>
                <a:cubicBezTo>
                  <a:pt x="85" y="95"/>
                  <a:pt x="79" y="97"/>
                  <a:pt x="73" y="97"/>
                </a:cubicBezTo>
                <a:cubicBezTo>
                  <a:pt x="66" y="97"/>
                  <a:pt x="60" y="95"/>
                  <a:pt x="55" y="90"/>
                </a:cubicBezTo>
                <a:cubicBezTo>
                  <a:pt x="51" y="85"/>
                  <a:pt x="48" y="80"/>
                  <a:pt x="48" y="73"/>
                </a:cubicBezTo>
                <a:cubicBezTo>
                  <a:pt x="48" y="66"/>
                  <a:pt x="51" y="61"/>
                  <a:pt x="55" y="56"/>
                </a:cubicBezTo>
                <a:cubicBezTo>
                  <a:pt x="60" y="51"/>
                  <a:pt x="66" y="49"/>
                  <a:pt x="73" y="49"/>
                </a:cubicBezTo>
                <a:cubicBezTo>
                  <a:pt x="79" y="49"/>
                  <a:pt x="85" y="51"/>
                  <a:pt x="90" y="5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1" name="Freeform 292"/>
          <p:cNvSpPr>
            <a:spLocks noEditPoints="1"/>
          </p:cNvSpPr>
          <p:nvPr/>
        </p:nvSpPr>
        <p:spPr bwMode="auto">
          <a:xfrm>
            <a:off x="3268299" y="3775720"/>
            <a:ext cx="137395" cy="35911"/>
          </a:xfrm>
          <a:custGeom>
            <a:avLst/>
            <a:gdLst>
              <a:gd name="T0" fmla="*/ 37 w 133"/>
              <a:gd name="T1" fmla="*/ 9 h 36"/>
              <a:gd name="T2" fmla="*/ 37 w 133"/>
              <a:gd name="T3" fmla="*/ 27 h 36"/>
              <a:gd name="T4" fmla="*/ 34 w 133"/>
              <a:gd name="T5" fmla="*/ 33 h 36"/>
              <a:gd name="T6" fmla="*/ 27 w 133"/>
              <a:gd name="T7" fmla="*/ 36 h 36"/>
              <a:gd name="T8" fmla="*/ 9 w 133"/>
              <a:gd name="T9" fmla="*/ 36 h 36"/>
              <a:gd name="T10" fmla="*/ 3 w 133"/>
              <a:gd name="T11" fmla="*/ 33 h 36"/>
              <a:gd name="T12" fmla="*/ 0 w 133"/>
              <a:gd name="T13" fmla="*/ 27 h 36"/>
              <a:gd name="T14" fmla="*/ 0 w 133"/>
              <a:gd name="T15" fmla="*/ 9 h 36"/>
              <a:gd name="T16" fmla="*/ 3 w 133"/>
              <a:gd name="T17" fmla="*/ 2 h 36"/>
              <a:gd name="T18" fmla="*/ 9 w 133"/>
              <a:gd name="T19" fmla="*/ 0 h 36"/>
              <a:gd name="T20" fmla="*/ 27 w 133"/>
              <a:gd name="T21" fmla="*/ 0 h 36"/>
              <a:gd name="T22" fmla="*/ 34 w 133"/>
              <a:gd name="T23" fmla="*/ 2 h 36"/>
              <a:gd name="T24" fmla="*/ 37 w 133"/>
              <a:gd name="T25" fmla="*/ 9 h 36"/>
              <a:gd name="T26" fmla="*/ 85 w 133"/>
              <a:gd name="T27" fmla="*/ 9 h 36"/>
              <a:gd name="T28" fmla="*/ 85 w 133"/>
              <a:gd name="T29" fmla="*/ 27 h 36"/>
              <a:gd name="T30" fmla="*/ 82 w 133"/>
              <a:gd name="T31" fmla="*/ 33 h 36"/>
              <a:gd name="T32" fmla="*/ 76 w 133"/>
              <a:gd name="T33" fmla="*/ 36 h 36"/>
              <a:gd name="T34" fmla="*/ 58 w 133"/>
              <a:gd name="T35" fmla="*/ 36 h 36"/>
              <a:gd name="T36" fmla="*/ 51 w 133"/>
              <a:gd name="T37" fmla="*/ 33 h 36"/>
              <a:gd name="T38" fmla="*/ 49 w 133"/>
              <a:gd name="T39" fmla="*/ 27 h 36"/>
              <a:gd name="T40" fmla="*/ 49 w 133"/>
              <a:gd name="T41" fmla="*/ 9 h 36"/>
              <a:gd name="T42" fmla="*/ 51 w 133"/>
              <a:gd name="T43" fmla="*/ 2 h 36"/>
              <a:gd name="T44" fmla="*/ 58 w 133"/>
              <a:gd name="T45" fmla="*/ 0 h 36"/>
              <a:gd name="T46" fmla="*/ 76 w 133"/>
              <a:gd name="T47" fmla="*/ 0 h 36"/>
              <a:gd name="T48" fmla="*/ 82 w 133"/>
              <a:gd name="T49" fmla="*/ 2 h 36"/>
              <a:gd name="T50" fmla="*/ 85 w 133"/>
              <a:gd name="T51" fmla="*/ 9 h 36"/>
              <a:gd name="T52" fmla="*/ 133 w 133"/>
              <a:gd name="T53" fmla="*/ 9 h 36"/>
              <a:gd name="T54" fmla="*/ 133 w 133"/>
              <a:gd name="T55" fmla="*/ 27 h 36"/>
              <a:gd name="T56" fmla="*/ 131 w 133"/>
              <a:gd name="T57" fmla="*/ 33 h 36"/>
              <a:gd name="T58" fmla="*/ 124 w 133"/>
              <a:gd name="T59" fmla="*/ 36 h 36"/>
              <a:gd name="T60" fmla="*/ 106 w 133"/>
              <a:gd name="T61" fmla="*/ 36 h 36"/>
              <a:gd name="T62" fmla="*/ 100 w 133"/>
              <a:gd name="T63" fmla="*/ 33 h 36"/>
              <a:gd name="T64" fmla="*/ 97 w 133"/>
              <a:gd name="T65" fmla="*/ 27 h 36"/>
              <a:gd name="T66" fmla="*/ 97 w 133"/>
              <a:gd name="T67" fmla="*/ 9 h 36"/>
              <a:gd name="T68" fmla="*/ 100 w 133"/>
              <a:gd name="T69" fmla="*/ 2 h 36"/>
              <a:gd name="T70" fmla="*/ 106 w 133"/>
              <a:gd name="T71" fmla="*/ 0 h 36"/>
              <a:gd name="T72" fmla="*/ 124 w 133"/>
              <a:gd name="T73" fmla="*/ 0 h 36"/>
              <a:gd name="T74" fmla="*/ 131 w 133"/>
              <a:gd name="T75" fmla="*/ 2 h 36"/>
              <a:gd name="T76" fmla="*/ 133 w 133"/>
              <a:gd name="T77" fmla="*/ 9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3" h="36">
                <a:moveTo>
                  <a:pt x="37" y="9"/>
                </a:moveTo>
                <a:cubicBezTo>
                  <a:pt x="37" y="27"/>
                  <a:pt x="37" y="27"/>
                  <a:pt x="37" y="27"/>
                </a:cubicBezTo>
                <a:cubicBezTo>
                  <a:pt x="37" y="29"/>
                  <a:pt x="36" y="32"/>
                  <a:pt x="34" y="33"/>
                </a:cubicBezTo>
                <a:cubicBezTo>
                  <a:pt x="32" y="35"/>
                  <a:pt x="30" y="36"/>
                  <a:pt x="27" y="36"/>
                </a:cubicBezTo>
                <a:cubicBezTo>
                  <a:pt x="9" y="36"/>
                  <a:pt x="9" y="36"/>
                  <a:pt x="9" y="36"/>
                </a:cubicBezTo>
                <a:cubicBezTo>
                  <a:pt x="7" y="36"/>
                  <a:pt x="5" y="35"/>
                  <a:pt x="3" y="33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9"/>
                  <a:pt x="0" y="9"/>
                  <a:pt x="0" y="9"/>
                </a:cubicBezTo>
                <a:cubicBezTo>
                  <a:pt x="0" y="6"/>
                  <a:pt x="1" y="4"/>
                  <a:pt x="3" y="2"/>
                </a:cubicBezTo>
                <a:cubicBezTo>
                  <a:pt x="5" y="1"/>
                  <a:pt x="7" y="0"/>
                  <a:pt x="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30" y="0"/>
                  <a:pt x="32" y="1"/>
                  <a:pt x="34" y="2"/>
                </a:cubicBezTo>
                <a:cubicBezTo>
                  <a:pt x="36" y="4"/>
                  <a:pt x="37" y="6"/>
                  <a:pt x="37" y="9"/>
                </a:cubicBezTo>
                <a:close/>
                <a:moveTo>
                  <a:pt x="85" y="9"/>
                </a:moveTo>
                <a:cubicBezTo>
                  <a:pt x="85" y="27"/>
                  <a:pt x="85" y="27"/>
                  <a:pt x="85" y="27"/>
                </a:cubicBezTo>
                <a:cubicBezTo>
                  <a:pt x="85" y="29"/>
                  <a:pt x="84" y="32"/>
                  <a:pt x="82" y="33"/>
                </a:cubicBezTo>
                <a:cubicBezTo>
                  <a:pt x="81" y="35"/>
                  <a:pt x="78" y="36"/>
                  <a:pt x="76" y="36"/>
                </a:cubicBezTo>
                <a:cubicBezTo>
                  <a:pt x="58" y="36"/>
                  <a:pt x="58" y="36"/>
                  <a:pt x="58" y="36"/>
                </a:cubicBezTo>
                <a:cubicBezTo>
                  <a:pt x="55" y="36"/>
                  <a:pt x="53" y="35"/>
                  <a:pt x="51" y="33"/>
                </a:cubicBezTo>
                <a:cubicBezTo>
                  <a:pt x="50" y="32"/>
                  <a:pt x="49" y="29"/>
                  <a:pt x="49" y="27"/>
                </a:cubicBezTo>
                <a:cubicBezTo>
                  <a:pt x="49" y="9"/>
                  <a:pt x="49" y="9"/>
                  <a:pt x="49" y="9"/>
                </a:cubicBezTo>
                <a:cubicBezTo>
                  <a:pt x="49" y="6"/>
                  <a:pt x="50" y="4"/>
                  <a:pt x="51" y="2"/>
                </a:cubicBezTo>
                <a:cubicBezTo>
                  <a:pt x="53" y="1"/>
                  <a:pt x="55" y="0"/>
                  <a:pt x="58" y="0"/>
                </a:cubicBezTo>
                <a:cubicBezTo>
                  <a:pt x="76" y="0"/>
                  <a:pt x="76" y="0"/>
                  <a:pt x="76" y="0"/>
                </a:cubicBezTo>
                <a:cubicBezTo>
                  <a:pt x="78" y="0"/>
                  <a:pt x="81" y="1"/>
                  <a:pt x="82" y="2"/>
                </a:cubicBezTo>
                <a:cubicBezTo>
                  <a:pt x="84" y="4"/>
                  <a:pt x="85" y="6"/>
                  <a:pt x="85" y="9"/>
                </a:cubicBezTo>
                <a:close/>
                <a:moveTo>
                  <a:pt x="133" y="9"/>
                </a:moveTo>
                <a:cubicBezTo>
                  <a:pt x="133" y="27"/>
                  <a:pt x="133" y="27"/>
                  <a:pt x="133" y="27"/>
                </a:cubicBezTo>
                <a:cubicBezTo>
                  <a:pt x="133" y="29"/>
                  <a:pt x="132" y="32"/>
                  <a:pt x="131" y="33"/>
                </a:cubicBezTo>
                <a:cubicBezTo>
                  <a:pt x="129" y="35"/>
                  <a:pt x="127" y="36"/>
                  <a:pt x="124" y="36"/>
                </a:cubicBezTo>
                <a:cubicBezTo>
                  <a:pt x="106" y="36"/>
                  <a:pt x="106" y="36"/>
                  <a:pt x="106" y="36"/>
                </a:cubicBezTo>
                <a:cubicBezTo>
                  <a:pt x="104" y="36"/>
                  <a:pt x="101" y="35"/>
                  <a:pt x="100" y="33"/>
                </a:cubicBezTo>
                <a:cubicBezTo>
                  <a:pt x="98" y="32"/>
                  <a:pt x="97" y="29"/>
                  <a:pt x="97" y="27"/>
                </a:cubicBezTo>
                <a:cubicBezTo>
                  <a:pt x="97" y="9"/>
                  <a:pt x="97" y="9"/>
                  <a:pt x="97" y="9"/>
                </a:cubicBezTo>
                <a:cubicBezTo>
                  <a:pt x="97" y="6"/>
                  <a:pt x="98" y="4"/>
                  <a:pt x="100" y="2"/>
                </a:cubicBezTo>
                <a:cubicBezTo>
                  <a:pt x="101" y="1"/>
                  <a:pt x="104" y="0"/>
                  <a:pt x="106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7" y="0"/>
                  <a:pt x="129" y="1"/>
                  <a:pt x="131" y="2"/>
                </a:cubicBezTo>
                <a:cubicBezTo>
                  <a:pt x="132" y="4"/>
                  <a:pt x="133" y="6"/>
                  <a:pt x="133" y="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2" name="Freeform 293"/>
          <p:cNvSpPr>
            <a:spLocks noEditPoints="1"/>
          </p:cNvSpPr>
          <p:nvPr/>
        </p:nvSpPr>
        <p:spPr bwMode="auto">
          <a:xfrm>
            <a:off x="3449408" y="3724196"/>
            <a:ext cx="39033" cy="137395"/>
          </a:xfrm>
          <a:custGeom>
            <a:avLst/>
            <a:gdLst>
              <a:gd name="T0" fmla="*/ 37 w 37"/>
              <a:gd name="T1" fmla="*/ 9 h 133"/>
              <a:gd name="T2" fmla="*/ 37 w 37"/>
              <a:gd name="T3" fmla="*/ 28 h 133"/>
              <a:gd name="T4" fmla="*/ 34 w 37"/>
              <a:gd name="T5" fmla="*/ 34 h 133"/>
              <a:gd name="T6" fmla="*/ 28 w 37"/>
              <a:gd name="T7" fmla="*/ 37 h 133"/>
              <a:gd name="T8" fmla="*/ 10 w 37"/>
              <a:gd name="T9" fmla="*/ 37 h 133"/>
              <a:gd name="T10" fmla="*/ 3 w 37"/>
              <a:gd name="T11" fmla="*/ 34 h 133"/>
              <a:gd name="T12" fmla="*/ 0 w 37"/>
              <a:gd name="T13" fmla="*/ 28 h 133"/>
              <a:gd name="T14" fmla="*/ 0 w 37"/>
              <a:gd name="T15" fmla="*/ 9 h 133"/>
              <a:gd name="T16" fmla="*/ 3 w 37"/>
              <a:gd name="T17" fmla="*/ 3 h 133"/>
              <a:gd name="T18" fmla="*/ 10 w 37"/>
              <a:gd name="T19" fmla="*/ 0 h 133"/>
              <a:gd name="T20" fmla="*/ 28 w 37"/>
              <a:gd name="T21" fmla="*/ 0 h 133"/>
              <a:gd name="T22" fmla="*/ 34 w 37"/>
              <a:gd name="T23" fmla="*/ 3 h 133"/>
              <a:gd name="T24" fmla="*/ 37 w 37"/>
              <a:gd name="T25" fmla="*/ 9 h 133"/>
              <a:gd name="T26" fmla="*/ 37 w 37"/>
              <a:gd name="T27" fmla="*/ 58 h 133"/>
              <a:gd name="T28" fmla="*/ 37 w 37"/>
              <a:gd name="T29" fmla="*/ 76 h 133"/>
              <a:gd name="T30" fmla="*/ 34 w 37"/>
              <a:gd name="T31" fmla="*/ 82 h 133"/>
              <a:gd name="T32" fmla="*/ 28 w 37"/>
              <a:gd name="T33" fmla="*/ 85 h 133"/>
              <a:gd name="T34" fmla="*/ 10 w 37"/>
              <a:gd name="T35" fmla="*/ 85 h 133"/>
              <a:gd name="T36" fmla="*/ 3 w 37"/>
              <a:gd name="T37" fmla="*/ 82 h 133"/>
              <a:gd name="T38" fmla="*/ 0 w 37"/>
              <a:gd name="T39" fmla="*/ 76 h 133"/>
              <a:gd name="T40" fmla="*/ 0 w 37"/>
              <a:gd name="T41" fmla="*/ 58 h 133"/>
              <a:gd name="T42" fmla="*/ 3 w 37"/>
              <a:gd name="T43" fmla="*/ 51 h 133"/>
              <a:gd name="T44" fmla="*/ 10 w 37"/>
              <a:gd name="T45" fmla="*/ 49 h 133"/>
              <a:gd name="T46" fmla="*/ 28 w 37"/>
              <a:gd name="T47" fmla="*/ 49 h 133"/>
              <a:gd name="T48" fmla="*/ 34 w 37"/>
              <a:gd name="T49" fmla="*/ 51 h 133"/>
              <a:gd name="T50" fmla="*/ 37 w 37"/>
              <a:gd name="T51" fmla="*/ 58 h 133"/>
              <a:gd name="T52" fmla="*/ 37 w 37"/>
              <a:gd name="T53" fmla="*/ 106 h 133"/>
              <a:gd name="T54" fmla="*/ 37 w 37"/>
              <a:gd name="T55" fmla="*/ 124 h 133"/>
              <a:gd name="T56" fmla="*/ 34 w 37"/>
              <a:gd name="T57" fmla="*/ 131 h 133"/>
              <a:gd name="T58" fmla="*/ 28 w 37"/>
              <a:gd name="T59" fmla="*/ 133 h 133"/>
              <a:gd name="T60" fmla="*/ 10 w 37"/>
              <a:gd name="T61" fmla="*/ 133 h 133"/>
              <a:gd name="T62" fmla="*/ 3 w 37"/>
              <a:gd name="T63" fmla="*/ 131 h 133"/>
              <a:gd name="T64" fmla="*/ 0 w 37"/>
              <a:gd name="T65" fmla="*/ 124 h 133"/>
              <a:gd name="T66" fmla="*/ 0 w 37"/>
              <a:gd name="T67" fmla="*/ 106 h 133"/>
              <a:gd name="T68" fmla="*/ 3 w 37"/>
              <a:gd name="T69" fmla="*/ 100 h 133"/>
              <a:gd name="T70" fmla="*/ 10 w 37"/>
              <a:gd name="T71" fmla="*/ 97 h 133"/>
              <a:gd name="T72" fmla="*/ 28 w 37"/>
              <a:gd name="T73" fmla="*/ 97 h 133"/>
              <a:gd name="T74" fmla="*/ 34 w 37"/>
              <a:gd name="T75" fmla="*/ 100 h 133"/>
              <a:gd name="T76" fmla="*/ 37 w 37"/>
              <a:gd name="T77" fmla="*/ 10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7" h="133">
                <a:moveTo>
                  <a:pt x="37" y="9"/>
                </a:moveTo>
                <a:cubicBezTo>
                  <a:pt x="37" y="28"/>
                  <a:pt x="37" y="28"/>
                  <a:pt x="37" y="28"/>
                </a:cubicBezTo>
                <a:cubicBezTo>
                  <a:pt x="37" y="30"/>
                  <a:pt x="36" y="32"/>
                  <a:pt x="34" y="34"/>
                </a:cubicBezTo>
                <a:cubicBezTo>
                  <a:pt x="32" y="36"/>
                  <a:pt x="30" y="37"/>
                  <a:pt x="28" y="37"/>
                </a:cubicBezTo>
                <a:cubicBezTo>
                  <a:pt x="10" y="37"/>
                  <a:pt x="10" y="37"/>
                  <a:pt x="10" y="37"/>
                </a:cubicBezTo>
                <a:cubicBezTo>
                  <a:pt x="7" y="37"/>
                  <a:pt x="5" y="36"/>
                  <a:pt x="3" y="34"/>
                </a:cubicBezTo>
                <a:cubicBezTo>
                  <a:pt x="1" y="32"/>
                  <a:pt x="0" y="30"/>
                  <a:pt x="0" y="28"/>
                </a:cubicBezTo>
                <a:cubicBezTo>
                  <a:pt x="0" y="9"/>
                  <a:pt x="0" y="9"/>
                  <a:pt x="0" y="9"/>
                </a:cubicBezTo>
                <a:cubicBezTo>
                  <a:pt x="0" y="7"/>
                  <a:pt x="1" y="5"/>
                  <a:pt x="3" y="3"/>
                </a:cubicBezTo>
                <a:cubicBezTo>
                  <a:pt x="5" y="1"/>
                  <a:pt x="7" y="0"/>
                  <a:pt x="10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30" y="0"/>
                  <a:pt x="32" y="1"/>
                  <a:pt x="34" y="3"/>
                </a:cubicBezTo>
                <a:cubicBezTo>
                  <a:pt x="36" y="5"/>
                  <a:pt x="37" y="7"/>
                  <a:pt x="37" y="9"/>
                </a:cubicBezTo>
                <a:close/>
                <a:moveTo>
                  <a:pt x="37" y="58"/>
                </a:moveTo>
                <a:cubicBezTo>
                  <a:pt x="37" y="76"/>
                  <a:pt x="37" y="76"/>
                  <a:pt x="37" y="76"/>
                </a:cubicBezTo>
                <a:cubicBezTo>
                  <a:pt x="37" y="78"/>
                  <a:pt x="36" y="81"/>
                  <a:pt x="34" y="82"/>
                </a:cubicBezTo>
                <a:cubicBezTo>
                  <a:pt x="32" y="84"/>
                  <a:pt x="30" y="85"/>
                  <a:pt x="28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7" y="85"/>
                  <a:pt x="5" y="84"/>
                  <a:pt x="3" y="82"/>
                </a:cubicBezTo>
                <a:cubicBezTo>
                  <a:pt x="1" y="81"/>
                  <a:pt x="0" y="78"/>
                  <a:pt x="0" y="76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5"/>
                  <a:pt x="1" y="53"/>
                  <a:pt x="3" y="51"/>
                </a:cubicBezTo>
                <a:cubicBezTo>
                  <a:pt x="5" y="50"/>
                  <a:pt x="7" y="49"/>
                  <a:pt x="10" y="49"/>
                </a:cubicBezTo>
                <a:cubicBezTo>
                  <a:pt x="28" y="49"/>
                  <a:pt x="28" y="49"/>
                  <a:pt x="28" y="49"/>
                </a:cubicBezTo>
                <a:cubicBezTo>
                  <a:pt x="30" y="49"/>
                  <a:pt x="32" y="50"/>
                  <a:pt x="34" y="51"/>
                </a:cubicBezTo>
                <a:cubicBezTo>
                  <a:pt x="36" y="53"/>
                  <a:pt x="37" y="55"/>
                  <a:pt x="37" y="58"/>
                </a:cubicBezTo>
                <a:close/>
                <a:moveTo>
                  <a:pt x="37" y="106"/>
                </a:moveTo>
                <a:cubicBezTo>
                  <a:pt x="37" y="124"/>
                  <a:pt x="37" y="124"/>
                  <a:pt x="37" y="124"/>
                </a:cubicBezTo>
                <a:cubicBezTo>
                  <a:pt x="37" y="127"/>
                  <a:pt x="36" y="129"/>
                  <a:pt x="34" y="131"/>
                </a:cubicBezTo>
                <a:cubicBezTo>
                  <a:pt x="32" y="133"/>
                  <a:pt x="30" y="133"/>
                  <a:pt x="28" y="133"/>
                </a:cubicBezTo>
                <a:cubicBezTo>
                  <a:pt x="10" y="133"/>
                  <a:pt x="10" y="133"/>
                  <a:pt x="10" y="133"/>
                </a:cubicBezTo>
                <a:cubicBezTo>
                  <a:pt x="7" y="133"/>
                  <a:pt x="5" y="133"/>
                  <a:pt x="3" y="131"/>
                </a:cubicBezTo>
                <a:cubicBezTo>
                  <a:pt x="1" y="129"/>
                  <a:pt x="0" y="127"/>
                  <a:pt x="0" y="124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04"/>
                  <a:pt x="1" y="102"/>
                  <a:pt x="3" y="100"/>
                </a:cubicBezTo>
                <a:cubicBezTo>
                  <a:pt x="5" y="98"/>
                  <a:pt x="7" y="97"/>
                  <a:pt x="10" y="97"/>
                </a:cubicBezTo>
                <a:cubicBezTo>
                  <a:pt x="28" y="97"/>
                  <a:pt x="28" y="97"/>
                  <a:pt x="28" y="97"/>
                </a:cubicBezTo>
                <a:cubicBezTo>
                  <a:pt x="30" y="97"/>
                  <a:pt x="32" y="98"/>
                  <a:pt x="34" y="100"/>
                </a:cubicBezTo>
                <a:cubicBezTo>
                  <a:pt x="36" y="102"/>
                  <a:pt x="37" y="104"/>
                  <a:pt x="37" y="10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3" name="Freeform 294"/>
          <p:cNvSpPr>
            <a:spLocks noEditPoints="1"/>
          </p:cNvSpPr>
          <p:nvPr/>
        </p:nvSpPr>
        <p:spPr bwMode="auto">
          <a:xfrm>
            <a:off x="3533721" y="3724196"/>
            <a:ext cx="149885" cy="151447"/>
          </a:xfrm>
          <a:custGeom>
            <a:avLst/>
            <a:gdLst>
              <a:gd name="T0" fmla="*/ 145 w 145"/>
              <a:gd name="T1" fmla="*/ 28 h 146"/>
              <a:gd name="T2" fmla="*/ 145 w 145"/>
              <a:gd name="T3" fmla="*/ 118 h 146"/>
              <a:gd name="T4" fmla="*/ 137 w 145"/>
              <a:gd name="T5" fmla="*/ 138 h 146"/>
              <a:gd name="T6" fmla="*/ 118 w 145"/>
              <a:gd name="T7" fmla="*/ 146 h 146"/>
              <a:gd name="T8" fmla="*/ 27 w 145"/>
              <a:gd name="T9" fmla="*/ 146 h 146"/>
              <a:gd name="T10" fmla="*/ 8 w 145"/>
              <a:gd name="T11" fmla="*/ 138 h 146"/>
              <a:gd name="T12" fmla="*/ 0 w 145"/>
              <a:gd name="T13" fmla="*/ 118 h 146"/>
              <a:gd name="T14" fmla="*/ 0 w 145"/>
              <a:gd name="T15" fmla="*/ 28 h 146"/>
              <a:gd name="T16" fmla="*/ 8 w 145"/>
              <a:gd name="T17" fmla="*/ 8 h 146"/>
              <a:gd name="T18" fmla="*/ 27 w 145"/>
              <a:gd name="T19" fmla="*/ 0 h 146"/>
              <a:gd name="T20" fmla="*/ 118 w 145"/>
              <a:gd name="T21" fmla="*/ 0 h 146"/>
              <a:gd name="T22" fmla="*/ 137 w 145"/>
              <a:gd name="T23" fmla="*/ 8 h 146"/>
              <a:gd name="T24" fmla="*/ 145 w 145"/>
              <a:gd name="T25" fmla="*/ 28 h 146"/>
              <a:gd name="T26" fmla="*/ 118 w 145"/>
              <a:gd name="T27" fmla="*/ 118 h 146"/>
              <a:gd name="T28" fmla="*/ 112 w 145"/>
              <a:gd name="T29" fmla="*/ 90 h 146"/>
              <a:gd name="T30" fmla="*/ 99 w 145"/>
              <a:gd name="T31" fmla="*/ 66 h 146"/>
              <a:gd name="T32" fmla="*/ 80 w 145"/>
              <a:gd name="T33" fmla="*/ 46 h 146"/>
              <a:gd name="T34" fmla="*/ 55 w 145"/>
              <a:gd name="T35" fmla="*/ 33 h 146"/>
              <a:gd name="T36" fmla="*/ 27 w 145"/>
              <a:gd name="T37" fmla="*/ 28 h 146"/>
              <a:gd name="T38" fmla="*/ 25 w 145"/>
              <a:gd name="T39" fmla="*/ 28 h 146"/>
              <a:gd name="T40" fmla="*/ 24 w 145"/>
              <a:gd name="T41" fmla="*/ 31 h 146"/>
              <a:gd name="T42" fmla="*/ 24 w 145"/>
              <a:gd name="T43" fmla="*/ 43 h 146"/>
              <a:gd name="T44" fmla="*/ 25 w 145"/>
              <a:gd name="T45" fmla="*/ 45 h 146"/>
              <a:gd name="T46" fmla="*/ 27 w 145"/>
              <a:gd name="T47" fmla="*/ 46 h 146"/>
              <a:gd name="T48" fmla="*/ 63 w 145"/>
              <a:gd name="T49" fmla="*/ 56 h 146"/>
              <a:gd name="T50" fmla="*/ 89 w 145"/>
              <a:gd name="T51" fmla="*/ 83 h 146"/>
              <a:gd name="T52" fmla="*/ 100 w 145"/>
              <a:gd name="T53" fmla="*/ 118 h 146"/>
              <a:gd name="T54" fmla="*/ 101 w 145"/>
              <a:gd name="T55" fmla="*/ 120 h 146"/>
              <a:gd name="T56" fmla="*/ 103 w 145"/>
              <a:gd name="T57" fmla="*/ 121 h 146"/>
              <a:gd name="T58" fmla="*/ 115 w 145"/>
              <a:gd name="T59" fmla="*/ 121 h 146"/>
              <a:gd name="T60" fmla="*/ 117 w 145"/>
              <a:gd name="T61" fmla="*/ 120 h 146"/>
              <a:gd name="T62" fmla="*/ 118 w 145"/>
              <a:gd name="T63" fmla="*/ 118 h 146"/>
              <a:gd name="T64" fmla="*/ 81 w 145"/>
              <a:gd name="T65" fmla="*/ 118 h 146"/>
              <a:gd name="T66" fmla="*/ 65 w 145"/>
              <a:gd name="T67" fmla="*/ 81 h 146"/>
              <a:gd name="T68" fmla="*/ 27 w 145"/>
              <a:gd name="T69" fmla="*/ 64 h 146"/>
              <a:gd name="T70" fmla="*/ 25 w 145"/>
              <a:gd name="T71" fmla="*/ 65 h 146"/>
              <a:gd name="T72" fmla="*/ 24 w 145"/>
              <a:gd name="T73" fmla="*/ 67 h 146"/>
              <a:gd name="T74" fmla="*/ 24 w 145"/>
              <a:gd name="T75" fmla="*/ 79 h 146"/>
              <a:gd name="T76" fmla="*/ 25 w 145"/>
              <a:gd name="T77" fmla="*/ 81 h 146"/>
              <a:gd name="T78" fmla="*/ 27 w 145"/>
              <a:gd name="T79" fmla="*/ 82 h 146"/>
              <a:gd name="T80" fmla="*/ 52 w 145"/>
              <a:gd name="T81" fmla="*/ 94 h 146"/>
              <a:gd name="T82" fmla="*/ 63 w 145"/>
              <a:gd name="T83" fmla="*/ 118 h 146"/>
              <a:gd name="T84" fmla="*/ 64 w 145"/>
              <a:gd name="T85" fmla="*/ 121 h 146"/>
              <a:gd name="T86" fmla="*/ 66 w 145"/>
              <a:gd name="T87" fmla="*/ 121 h 146"/>
              <a:gd name="T88" fmla="*/ 78 w 145"/>
              <a:gd name="T89" fmla="*/ 121 h 146"/>
              <a:gd name="T90" fmla="*/ 81 w 145"/>
              <a:gd name="T91" fmla="*/ 120 h 146"/>
              <a:gd name="T92" fmla="*/ 81 w 145"/>
              <a:gd name="T93" fmla="*/ 118 h 146"/>
              <a:gd name="T94" fmla="*/ 45 w 145"/>
              <a:gd name="T95" fmla="*/ 118 h 146"/>
              <a:gd name="T96" fmla="*/ 48 w 145"/>
              <a:gd name="T97" fmla="*/ 109 h 146"/>
              <a:gd name="T98" fmla="*/ 45 w 145"/>
              <a:gd name="T99" fmla="*/ 101 h 146"/>
              <a:gd name="T100" fmla="*/ 36 w 145"/>
              <a:gd name="T101" fmla="*/ 97 h 146"/>
              <a:gd name="T102" fmla="*/ 28 w 145"/>
              <a:gd name="T103" fmla="*/ 101 h 146"/>
              <a:gd name="T104" fmla="*/ 24 w 145"/>
              <a:gd name="T105" fmla="*/ 109 h 146"/>
              <a:gd name="T106" fmla="*/ 28 w 145"/>
              <a:gd name="T107" fmla="*/ 118 h 146"/>
              <a:gd name="T108" fmla="*/ 36 w 145"/>
              <a:gd name="T109" fmla="*/ 121 h 146"/>
              <a:gd name="T110" fmla="*/ 45 w 145"/>
              <a:gd name="T111" fmla="*/ 11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2" y="132"/>
                  <a:pt x="137" y="138"/>
                </a:cubicBezTo>
                <a:cubicBezTo>
                  <a:pt x="132" y="143"/>
                  <a:pt x="125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3" y="143"/>
                  <a:pt x="8" y="138"/>
                </a:cubicBezTo>
                <a:cubicBezTo>
                  <a:pt x="2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2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5" y="0"/>
                  <a:pt x="132" y="3"/>
                  <a:pt x="137" y="8"/>
                </a:cubicBezTo>
                <a:cubicBezTo>
                  <a:pt x="142" y="14"/>
                  <a:pt x="145" y="20"/>
                  <a:pt x="145" y="28"/>
                </a:cubicBezTo>
                <a:close/>
                <a:moveTo>
                  <a:pt x="118" y="118"/>
                </a:moveTo>
                <a:cubicBezTo>
                  <a:pt x="117" y="109"/>
                  <a:pt x="116" y="99"/>
                  <a:pt x="112" y="90"/>
                </a:cubicBezTo>
                <a:cubicBezTo>
                  <a:pt x="109" y="81"/>
                  <a:pt x="105" y="73"/>
                  <a:pt x="99" y="66"/>
                </a:cubicBezTo>
                <a:cubicBezTo>
                  <a:pt x="94" y="58"/>
                  <a:pt x="87" y="52"/>
                  <a:pt x="80" y="46"/>
                </a:cubicBezTo>
                <a:cubicBezTo>
                  <a:pt x="73" y="41"/>
                  <a:pt x="64" y="36"/>
                  <a:pt x="55" y="33"/>
                </a:cubicBezTo>
                <a:cubicBezTo>
                  <a:pt x="46" y="30"/>
                  <a:pt x="37" y="28"/>
                  <a:pt x="27" y="28"/>
                </a:cubicBezTo>
                <a:cubicBezTo>
                  <a:pt x="26" y="28"/>
                  <a:pt x="26" y="28"/>
                  <a:pt x="25" y="28"/>
                </a:cubicBezTo>
                <a:cubicBezTo>
                  <a:pt x="24" y="29"/>
                  <a:pt x="24" y="30"/>
                  <a:pt x="24" y="31"/>
                </a:cubicBezTo>
                <a:cubicBezTo>
                  <a:pt x="24" y="43"/>
                  <a:pt x="24" y="43"/>
                  <a:pt x="24" y="43"/>
                </a:cubicBezTo>
                <a:cubicBezTo>
                  <a:pt x="24" y="44"/>
                  <a:pt x="24" y="44"/>
                  <a:pt x="25" y="45"/>
                </a:cubicBezTo>
                <a:cubicBezTo>
                  <a:pt x="25" y="45"/>
                  <a:pt x="26" y="46"/>
                  <a:pt x="27" y="46"/>
                </a:cubicBezTo>
                <a:cubicBezTo>
                  <a:pt x="40" y="46"/>
                  <a:pt x="52" y="50"/>
                  <a:pt x="63" y="56"/>
                </a:cubicBezTo>
                <a:cubicBezTo>
                  <a:pt x="74" y="63"/>
                  <a:pt x="82" y="72"/>
                  <a:pt x="89" y="83"/>
                </a:cubicBezTo>
                <a:cubicBezTo>
                  <a:pt x="96" y="94"/>
                  <a:pt x="99" y="106"/>
                  <a:pt x="100" y="118"/>
                </a:cubicBezTo>
                <a:cubicBezTo>
                  <a:pt x="100" y="119"/>
                  <a:pt x="100" y="120"/>
                  <a:pt x="101" y="120"/>
                </a:cubicBezTo>
                <a:cubicBezTo>
                  <a:pt x="101" y="121"/>
                  <a:pt x="102" y="121"/>
                  <a:pt x="103" y="121"/>
                </a:cubicBezTo>
                <a:cubicBezTo>
                  <a:pt x="115" y="121"/>
                  <a:pt x="115" y="121"/>
                  <a:pt x="115" y="121"/>
                </a:cubicBezTo>
                <a:cubicBezTo>
                  <a:pt x="116" y="121"/>
                  <a:pt x="116" y="121"/>
                  <a:pt x="117" y="120"/>
                </a:cubicBezTo>
                <a:cubicBezTo>
                  <a:pt x="118" y="120"/>
                  <a:pt x="118" y="119"/>
                  <a:pt x="118" y="118"/>
                </a:cubicBezTo>
                <a:close/>
                <a:moveTo>
                  <a:pt x="81" y="118"/>
                </a:moveTo>
                <a:cubicBezTo>
                  <a:pt x="81" y="103"/>
                  <a:pt x="75" y="91"/>
                  <a:pt x="65" y="81"/>
                </a:cubicBezTo>
                <a:cubicBezTo>
                  <a:pt x="54" y="70"/>
                  <a:pt x="42" y="65"/>
                  <a:pt x="27" y="64"/>
                </a:cubicBezTo>
                <a:cubicBezTo>
                  <a:pt x="26" y="64"/>
                  <a:pt x="26" y="64"/>
                  <a:pt x="25" y="65"/>
                </a:cubicBezTo>
                <a:cubicBezTo>
                  <a:pt x="24" y="65"/>
                  <a:pt x="24" y="66"/>
                  <a:pt x="24" y="67"/>
                </a:cubicBezTo>
                <a:cubicBezTo>
                  <a:pt x="24" y="79"/>
                  <a:pt x="24" y="79"/>
                  <a:pt x="24" y="79"/>
                </a:cubicBezTo>
                <a:cubicBezTo>
                  <a:pt x="24" y="80"/>
                  <a:pt x="24" y="81"/>
                  <a:pt x="25" y="81"/>
                </a:cubicBezTo>
                <a:cubicBezTo>
                  <a:pt x="25" y="82"/>
                  <a:pt x="26" y="82"/>
                  <a:pt x="27" y="82"/>
                </a:cubicBezTo>
                <a:cubicBezTo>
                  <a:pt x="37" y="83"/>
                  <a:pt x="45" y="87"/>
                  <a:pt x="52" y="94"/>
                </a:cubicBezTo>
                <a:cubicBezTo>
                  <a:pt x="59" y="100"/>
                  <a:pt x="63" y="109"/>
                  <a:pt x="63" y="118"/>
                </a:cubicBezTo>
                <a:cubicBezTo>
                  <a:pt x="63" y="119"/>
                  <a:pt x="64" y="120"/>
                  <a:pt x="64" y="121"/>
                </a:cubicBezTo>
                <a:cubicBezTo>
                  <a:pt x="65" y="121"/>
                  <a:pt x="65" y="121"/>
                  <a:pt x="66" y="121"/>
                </a:cubicBezTo>
                <a:cubicBezTo>
                  <a:pt x="78" y="121"/>
                  <a:pt x="78" y="121"/>
                  <a:pt x="78" y="121"/>
                </a:cubicBezTo>
                <a:cubicBezTo>
                  <a:pt x="79" y="121"/>
                  <a:pt x="80" y="121"/>
                  <a:pt x="81" y="120"/>
                </a:cubicBezTo>
                <a:cubicBezTo>
                  <a:pt x="81" y="120"/>
                  <a:pt x="81" y="119"/>
                  <a:pt x="81" y="118"/>
                </a:cubicBezTo>
                <a:close/>
                <a:moveTo>
                  <a:pt x="45" y="118"/>
                </a:moveTo>
                <a:cubicBezTo>
                  <a:pt x="47" y="115"/>
                  <a:pt x="48" y="113"/>
                  <a:pt x="48" y="109"/>
                </a:cubicBezTo>
                <a:cubicBezTo>
                  <a:pt x="48" y="106"/>
                  <a:pt x="47" y="103"/>
                  <a:pt x="45" y="101"/>
                </a:cubicBezTo>
                <a:cubicBezTo>
                  <a:pt x="42" y="98"/>
                  <a:pt x="39" y="97"/>
                  <a:pt x="36" y="97"/>
                </a:cubicBezTo>
                <a:cubicBezTo>
                  <a:pt x="33" y="97"/>
                  <a:pt x="30" y="98"/>
                  <a:pt x="28" y="101"/>
                </a:cubicBezTo>
                <a:cubicBezTo>
                  <a:pt x="25" y="103"/>
                  <a:pt x="24" y="106"/>
                  <a:pt x="24" y="109"/>
                </a:cubicBezTo>
                <a:cubicBezTo>
                  <a:pt x="24" y="113"/>
                  <a:pt x="25" y="115"/>
                  <a:pt x="28" y="118"/>
                </a:cubicBezTo>
                <a:cubicBezTo>
                  <a:pt x="30" y="120"/>
                  <a:pt x="33" y="121"/>
                  <a:pt x="36" y="121"/>
                </a:cubicBezTo>
                <a:cubicBezTo>
                  <a:pt x="39" y="121"/>
                  <a:pt x="42" y="120"/>
                  <a:pt x="45" y="1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4" name="Freeform 295"/>
          <p:cNvSpPr>
            <a:spLocks noEditPoints="1"/>
          </p:cNvSpPr>
          <p:nvPr/>
        </p:nvSpPr>
        <p:spPr bwMode="auto">
          <a:xfrm>
            <a:off x="3727322" y="3724196"/>
            <a:ext cx="149885" cy="151447"/>
          </a:xfrm>
          <a:custGeom>
            <a:avLst/>
            <a:gdLst>
              <a:gd name="T0" fmla="*/ 36 w 145"/>
              <a:gd name="T1" fmla="*/ 10 h 146"/>
              <a:gd name="T2" fmla="*/ 73 w 145"/>
              <a:gd name="T3" fmla="*/ 0 h 146"/>
              <a:gd name="T4" fmla="*/ 109 w 145"/>
              <a:gd name="T5" fmla="*/ 10 h 146"/>
              <a:gd name="T6" fmla="*/ 136 w 145"/>
              <a:gd name="T7" fmla="*/ 36 h 146"/>
              <a:gd name="T8" fmla="*/ 145 w 145"/>
              <a:gd name="T9" fmla="*/ 73 h 146"/>
              <a:gd name="T10" fmla="*/ 136 w 145"/>
              <a:gd name="T11" fmla="*/ 109 h 146"/>
              <a:gd name="T12" fmla="*/ 109 w 145"/>
              <a:gd name="T13" fmla="*/ 136 h 146"/>
              <a:gd name="T14" fmla="*/ 73 w 145"/>
              <a:gd name="T15" fmla="*/ 146 h 146"/>
              <a:gd name="T16" fmla="*/ 36 w 145"/>
              <a:gd name="T17" fmla="*/ 136 h 146"/>
              <a:gd name="T18" fmla="*/ 10 w 145"/>
              <a:gd name="T19" fmla="*/ 109 h 146"/>
              <a:gd name="T20" fmla="*/ 0 w 145"/>
              <a:gd name="T21" fmla="*/ 73 h 146"/>
              <a:gd name="T22" fmla="*/ 10 w 145"/>
              <a:gd name="T23" fmla="*/ 36 h 146"/>
              <a:gd name="T24" fmla="*/ 36 w 145"/>
              <a:gd name="T25" fmla="*/ 10 h 146"/>
              <a:gd name="T26" fmla="*/ 109 w 145"/>
              <a:gd name="T27" fmla="*/ 78 h 146"/>
              <a:gd name="T28" fmla="*/ 112 w 145"/>
              <a:gd name="T29" fmla="*/ 73 h 146"/>
              <a:gd name="T30" fmla="*/ 109 w 145"/>
              <a:gd name="T31" fmla="*/ 68 h 146"/>
              <a:gd name="T32" fmla="*/ 58 w 145"/>
              <a:gd name="T33" fmla="*/ 37 h 146"/>
              <a:gd name="T34" fmla="*/ 52 w 145"/>
              <a:gd name="T35" fmla="*/ 37 h 146"/>
              <a:gd name="T36" fmla="*/ 49 w 145"/>
              <a:gd name="T37" fmla="*/ 43 h 146"/>
              <a:gd name="T38" fmla="*/ 49 w 145"/>
              <a:gd name="T39" fmla="*/ 103 h 146"/>
              <a:gd name="T40" fmla="*/ 52 w 145"/>
              <a:gd name="T41" fmla="*/ 108 h 146"/>
              <a:gd name="T42" fmla="*/ 55 w 145"/>
              <a:gd name="T43" fmla="*/ 109 h 146"/>
              <a:gd name="T44" fmla="*/ 58 w 145"/>
              <a:gd name="T45" fmla="*/ 108 h 146"/>
              <a:gd name="T46" fmla="*/ 109 w 145"/>
              <a:gd name="T47" fmla="*/ 7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45" h="146">
                <a:moveTo>
                  <a:pt x="36" y="10"/>
                </a:moveTo>
                <a:cubicBezTo>
                  <a:pt x="47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6" y="36"/>
                </a:cubicBez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6" y="109"/>
                </a:cubicBezTo>
                <a:cubicBezTo>
                  <a:pt x="129" y="120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7" y="142"/>
                  <a:pt x="36" y="136"/>
                </a:cubicBezTo>
                <a:cubicBezTo>
                  <a:pt x="25" y="129"/>
                  <a:pt x="16" y="120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6"/>
                </a:cubicBezTo>
                <a:cubicBezTo>
                  <a:pt x="16" y="25"/>
                  <a:pt x="25" y="17"/>
                  <a:pt x="36" y="10"/>
                </a:cubicBezTo>
                <a:close/>
                <a:moveTo>
                  <a:pt x="109" y="78"/>
                </a:moveTo>
                <a:cubicBezTo>
                  <a:pt x="111" y="77"/>
                  <a:pt x="112" y="75"/>
                  <a:pt x="112" y="73"/>
                </a:cubicBezTo>
                <a:cubicBezTo>
                  <a:pt x="112" y="71"/>
                  <a:pt x="111" y="69"/>
                  <a:pt x="109" y="68"/>
                </a:cubicBezTo>
                <a:cubicBezTo>
                  <a:pt x="58" y="37"/>
                  <a:pt x="58" y="37"/>
                  <a:pt x="58" y="37"/>
                </a:cubicBezTo>
                <a:cubicBezTo>
                  <a:pt x="56" y="36"/>
                  <a:pt x="54" y="36"/>
                  <a:pt x="52" y="37"/>
                </a:cubicBezTo>
                <a:cubicBezTo>
                  <a:pt x="50" y="39"/>
                  <a:pt x="49" y="40"/>
                  <a:pt x="49" y="43"/>
                </a:cubicBezTo>
                <a:cubicBezTo>
                  <a:pt x="49" y="103"/>
                  <a:pt x="49" y="103"/>
                  <a:pt x="49" y="103"/>
                </a:cubicBezTo>
                <a:cubicBezTo>
                  <a:pt x="49" y="106"/>
                  <a:pt x="50" y="107"/>
                  <a:pt x="52" y="108"/>
                </a:cubicBezTo>
                <a:cubicBezTo>
                  <a:pt x="53" y="109"/>
                  <a:pt x="54" y="109"/>
                  <a:pt x="55" y="109"/>
                </a:cubicBezTo>
                <a:cubicBezTo>
                  <a:pt x="56" y="109"/>
                  <a:pt x="57" y="109"/>
                  <a:pt x="58" y="108"/>
                </a:cubicBezTo>
                <a:lnTo>
                  <a:pt x="109" y="7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5" name="Freeform 296"/>
          <p:cNvSpPr>
            <a:spLocks noEditPoints="1"/>
          </p:cNvSpPr>
          <p:nvPr/>
        </p:nvSpPr>
        <p:spPr bwMode="auto">
          <a:xfrm>
            <a:off x="3928729" y="3716389"/>
            <a:ext cx="163938" cy="167060"/>
          </a:xfrm>
          <a:custGeom>
            <a:avLst/>
            <a:gdLst>
              <a:gd name="T0" fmla="*/ 155 w 159"/>
              <a:gd name="T1" fmla="*/ 70 h 160"/>
              <a:gd name="T2" fmla="*/ 70 w 159"/>
              <a:gd name="T3" fmla="*/ 156 h 160"/>
              <a:gd name="T4" fmla="*/ 61 w 159"/>
              <a:gd name="T5" fmla="*/ 160 h 160"/>
              <a:gd name="T6" fmla="*/ 53 w 159"/>
              <a:gd name="T7" fmla="*/ 156 h 160"/>
              <a:gd name="T8" fmla="*/ 41 w 159"/>
              <a:gd name="T9" fmla="*/ 144 h 160"/>
              <a:gd name="T10" fmla="*/ 46 w 159"/>
              <a:gd name="T11" fmla="*/ 131 h 160"/>
              <a:gd name="T12" fmla="*/ 41 w 159"/>
              <a:gd name="T13" fmla="*/ 118 h 160"/>
              <a:gd name="T14" fmla="*/ 28 w 159"/>
              <a:gd name="T15" fmla="*/ 113 h 160"/>
              <a:gd name="T16" fmla="*/ 15 w 159"/>
              <a:gd name="T17" fmla="*/ 118 h 160"/>
              <a:gd name="T18" fmla="*/ 3 w 159"/>
              <a:gd name="T19" fmla="*/ 107 h 160"/>
              <a:gd name="T20" fmla="*/ 0 w 159"/>
              <a:gd name="T21" fmla="*/ 98 h 160"/>
              <a:gd name="T22" fmla="*/ 3 w 159"/>
              <a:gd name="T23" fmla="*/ 89 h 160"/>
              <a:gd name="T24" fmla="*/ 89 w 159"/>
              <a:gd name="T25" fmla="*/ 4 h 160"/>
              <a:gd name="T26" fmla="*/ 97 w 159"/>
              <a:gd name="T27" fmla="*/ 0 h 160"/>
              <a:gd name="T28" fmla="*/ 106 w 159"/>
              <a:gd name="T29" fmla="*/ 4 h 160"/>
              <a:gd name="T30" fmla="*/ 118 w 159"/>
              <a:gd name="T31" fmla="*/ 16 h 160"/>
              <a:gd name="T32" fmla="*/ 112 w 159"/>
              <a:gd name="T33" fmla="*/ 28 h 160"/>
              <a:gd name="T34" fmla="*/ 118 w 159"/>
              <a:gd name="T35" fmla="*/ 41 h 160"/>
              <a:gd name="T36" fmla="*/ 131 w 159"/>
              <a:gd name="T37" fmla="*/ 47 h 160"/>
              <a:gd name="T38" fmla="*/ 143 w 159"/>
              <a:gd name="T39" fmla="*/ 41 h 160"/>
              <a:gd name="T40" fmla="*/ 155 w 159"/>
              <a:gd name="T41" fmla="*/ 53 h 160"/>
              <a:gd name="T42" fmla="*/ 159 w 159"/>
              <a:gd name="T43" fmla="*/ 62 h 160"/>
              <a:gd name="T44" fmla="*/ 155 w 159"/>
              <a:gd name="T45" fmla="*/ 70 h 160"/>
              <a:gd name="T46" fmla="*/ 71 w 159"/>
              <a:gd name="T47" fmla="*/ 131 h 160"/>
              <a:gd name="T48" fmla="*/ 130 w 159"/>
              <a:gd name="T49" fmla="*/ 72 h 160"/>
              <a:gd name="T50" fmla="*/ 132 w 159"/>
              <a:gd name="T51" fmla="*/ 68 h 160"/>
              <a:gd name="T52" fmla="*/ 130 w 159"/>
              <a:gd name="T53" fmla="*/ 64 h 160"/>
              <a:gd name="T54" fmla="*/ 96 w 159"/>
              <a:gd name="T55" fmla="*/ 29 h 160"/>
              <a:gd name="T56" fmla="*/ 91 w 159"/>
              <a:gd name="T57" fmla="*/ 28 h 160"/>
              <a:gd name="T58" fmla="*/ 87 w 159"/>
              <a:gd name="T59" fmla="*/ 29 h 160"/>
              <a:gd name="T60" fmla="*/ 29 w 159"/>
              <a:gd name="T61" fmla="*/ 88 h 160"/>
              <a:gd name="T62" fmla="*/ 27 w 159"/>
              <a:gd name="T63" fmla="*/ 92 h 160"/>
              <a:gd name="T64" fmla="*/ 29 w 159"/>
              <a:gd name="T65" fmla="*/ 96 h 160"/>
              <a:gd name="T66" fmla="*/ 63 w 159"/>
              <a:gd name="T67" fmla="*/ 131 h 160"/>
              <a:gd name="T68" fmla="*/ 67 w 159"/>
              <a:gd name="T69" fmla="*/ 132 h 160"/>
              <a:gd name="T70" fmla="*/ 71 w 159"/>
              <a:gd name="T71" fmla="*/ 131 h 160"/>
              <a:gd name="T72" fmla="*/ 91 w 159"/>
              <a:gd name="T73" fmla="*/ 38 h 160"/>
              <a:gd name="T74" fmla="*/ 121 w 159"/>
              <a:gd name="T75" fmla="*/ 68 h 160"/>
              <a:gd name="T76" fmla="*/ 67 w 159"/>
              <a:gd name="T77" fmla="*/ 122 h 160"/>
              <a:gd name="T78" fmla="*/ 37 w 159"/>
              <a:gd name="T79" fmla="*/ 92 h 160"/>
              <a:gd name="T80" fmla="*/ 91 w 159"/>
              <a:gd name="T81" fmla="*/ 38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59" h="160">
                <a:moveTo>
                  <a:pt x="155" y="70"/>
                </a:moveTo>
                <a:cubicBezTo>
                  <a:pt x="70" y="156"/>
                  <a:pt x="70" y="156"/>
                  <a:pt x="70" y="156"/>
                </a:cubicBezTo>
                <a:cubicBezTo>
                  <a:pt x="67" y="158"/>
                  <a:pt x="64" y="160"/>
                  <a:pt x="61" y="160"/>
                </a:cubicBezTo>
                <a:cubicBezTo>
                  <a:pt x="58" y="160"/>
                  <a:pt x="55" y="158"/>
                  <a:pt x="53" y="156"/>
                </a:cubicBezTo>
                <a:cubicBezTo>
                  <a:pt x="41" y="144"/>
                  <a:pt x="41" y="144"/>
                  <a:pt x="41" y="144"/>
                </a:cubicBezTo>
                <a:cubicBezTo>
                  <a:pt x="44" y="141"/>
                  <a:pt x="46" y="136"/>
                  <a:pt x="46" y="131"/>
                </a:cubicBezTo>
                <a:cubicBezTo>
                  <a:pt x="46" y="126"/>
                  <a:pt x="44" y="122"/>
                  <a:pt x="41" y="118"/>
                </a:cubicBezTo>
                <a:cubicBezTo>
                  <a:pt x="37" y="115"/>
                  <a:pt x="33" y="113"/>
                  <a:pt x="28" y="113"/>
                </a:cubicBezTo>
                <a:cubicBezTo>
                  <a:pt x="23" y="113"/>
                  <a:pt x="18" y="115"/>
                  <a:pt x="15" y="118"/>
                </a:cubicBezTo>
                <a:cubicBezTo>
                  <a:pt x="3" y="107"/>
                  <a:pt x="3" y="107"/>
                  <a:pt x="3" y="107"/>
                </a:cubicBezTo>
                <a:cubicBezTo>
                  <a:pt x="1" y="104"/>
                  <a:pt x="0" y="101"/>
                  <a:pt x="0" y="98"/>
                </a:cubicBezTo>
                <a:cubicBezTo>
                  <a:pt x="0" y="95"/>
                  <a:pt x="1" y="92"/>
                  <a:pt x="3" y="89"/>
                </a:cubicBezTo>
                <a:cubicBezTo>
                  <a:pt x="89" y="4"/>
                  <a:pt x="89" y="4"/>
                  <a:pt x="89" y="4"/>
                </a:cubicBezTo>
                <a:cubicBezTo>
                  <a:pt x="91" y="1"/>
                  <a:pt x="94" y="0"/>
                  <a:pt x="97" y="0"/>
                </a:cubicBezTo>
                <a:cubicBezTo>
                  <a:pt x="101" y="0"/>
                  <a:pt x="104" y="1"/>
                  <a:pt x="106" y="4"/>
                </a:cubicBezTo>
                <a:cubicBezTo>
                  <a:pt x="118" y="16"/>
                  <a:pt x="118" y="16"/>
                  <a:pt x="118" y="16"/>
                </a:cubicBezTo>
                <a:cubicBezTo>
                  <a:pt x="114" y="19"/>
                  <a:pt x="112" y="23"/>
                  <a:pt x="112" y="28"/>
                </a:cubicBezTo>
                <a:cubicBezTo>
                  <a:pt x="112" y="34"/>
                  <a:pt x="114" y="38"/>
                  <a:pt x="118" y="41"/>
                </a:cubicBezTo>
                <a:cubicBezTo>
                  <a:pt x="121" y="45"/>
                  <a:pt x="126" y="47"/>
                  <a:pt x="131" y="47"/>
                </a:cubicBezTo>
                <a:cubicBezTo>
                  <a:pt x="136" y="47"/>
                  <a:pt x="140" y="45"/>
                  <a:pt x="143" y="41"/>
                </a:cubicBezTo>
                <a:cubicBezTo>
                  <a:pt x="155" y="53"/>
                  <a:pt x="155" y="53"/>
                  <a:pt x="155" y="53"/>
                </a:cubicBezTo>
                <a:cubicBezTo>
                  <a:pt x="158" y="55"/>
                  <a:pt x="159" y="58"/>
                  <a:pt x="159" y="62"/>
                </a:cubicBezTo>
                <a:cubicBezTo>
                  <a:pt x="159" y="65"/>
                  <a:pt x="158" y="68"/>
                  <a:pt x="155" y="70"/>
                </a:cubicBezTo>
                <a:close/>
                <a:moveTo>
                  <a:pt x="71" y="131"/>
                </a:moveTo>
                <a:cubicBezTo>
                  <a:pt x="130" y="72"/>
                  <a:pt x="130" y="72"/>
                  <a:pt x="130" y="72"/>
                </a:cubicBezTo>
                <a:cubicBezTo>
                  <a:pt x="131" y="71"/>
                  <a:pt x="132" y="69"/>
                  <a:pt x="132" y="68"/>
                </a:cubicBezTo>
                <a:cubicBezTo>
                  <a:pt x="132" y="66"/>
                  <a:pt x="131" y="65"/>
                  <a:pt x="130" y="64"/>
                </a:cubicBezTo>
                <a:cubicBezTo>
                  <a:pt x="96" y="29"/>
                  <a:pt x="96" y="29"/>
                  <a:pt x="96" y="29"/>
                </a:cubicBezTo>
                <a:cubicBezTo>
                  <a:pt x="94" y="28"/>
                  <a:pt x="93" y="28"/>
                  <a:pt x="91" y="28"/>
                </a:cubicBezTo>
                <a:cubicBezTo>
                  <a:pt x="90" y="28"/>
                  <a:pt x="88" y="28"/>
                  <a:pt x="87" y="29"/>
                </a:cubicBezTo>
                <a:cubicBezTo>
                  <a:pt x="29" y="88"/>
                  <a:pt x="29" y="88"/>
                  <a:pt x="29" y="88"/>
                </a:cubicBezTo>
                <a:cubicBezTo>
                  <a:pt x="27" y="89"/>
                  <a:pt x="27" y="90"/>
                  <a:pt x="27" y="92"/>
                </a:cubicBezTo>
                <a:cubicBezTo>
                  <a:pt x="27" y="94"/>
                  <a:pt x="27" y="95"/>
                  <a:pt x="29" y="96"/>
                </a:cubicBezTo>
                <a:cubicBezTo>
                  <a:pt x="63" y="131"/>
                  <a:pt x="63" y="131"/>
                  <a:pt x="63" y="131"/>
                </a:cubicBezTo>
                <a:cubicBezTo>
                  <a:pt x="64" y="132"/>
                  <a:pt x="65" y="132"/>
                  <a:pt x="67" y="132"/>
                </a:cubicBezTo>
                <a:cubicBezTo>
                  <a:pt x="69" y="132"/>
                  <a:pt x="70" y="132"/>
                  <a:pt x="71" y="131"/>
                </a:cubicBezTo>
                <a:close/>
                <a:moveTo>
                  <a:pt x="91" y="38"/>
                </a:moveTo>
                <a:cubicBezTo>
                  <a:pt x="121" y="68"/>
                  <a:pt x="121" y="68"/>
                  <a:pt x="121" y="68"/>
                </a:cubicBezTo>
                <a:cubicBezTo>
                  <a:pt x="67" y="122"/>
                  <a:pt x="67" y="122"/>
                  <a:pt x="67" y="122"/>
                </a:cubicBezTo>
                <a:cubicBezTo>
                  <a:pt x="37" y="92"/>
                  <a:pt x="37" y="92"/>
                  <a:pt x="37" y="92"/>
                </a:cubicBezTo>
                <a:lnTo>
                  <a:pt x="91" y="3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6" name="Freeform 297"/>
          <p:cNvSpPr>
            <a:spLocks noEditPoints="1"/>
          </p:cNvSpPr>
          <p:nvPr/>
        </p:nvSpPr>
        <p:spPr bwMode="auto">
          <a:xfrm>
            <a:off x="4142631" y="3724196"/>
            <a:ext cx="149885" cy="151447"/>
          </a:xfrm>
          <a:custGeom>
            <a:avLst/>
            <a:gdLst>
              <a:gd name="T0" fmla="*/ 145 w 145"/>
              <a:gd name="T1" fmla="*/ 28 h 146"/>
              <a:gd name="T2" fmla="*/ 145 w 145"/>
              <a:gd name="T3" fmla="*/ 118 h 146"/>
              <a:gd name="T4" fmla="*/ 137 w 145"/>
              <a:gd name="T5" fmla="*/ 138 h 146"/>
              <a:gd name="T6" fmla="*/ 118 w 145"/>
              <a:gd name="T7" fmla="*/ 146 h 146"/>
              <a:gd name="T8" fmla="*/ 27 w 145"/>
              <a:gd name="T9" fmla="*/ 146 h 146"/>
              <a:gd name="T10" fmla="*/ 8 w 145"/>
              <a:gd name="T11" fmla="*/ 138 h 146"/>
              <a:gd name="T12" fmla="*/ 0 w 145"/>
              <a:gd name="T13" fmla="*/ 118 h 146"/>
              <a:gd name="T14" fmla="*/ 0 w 145"/>
              <a:gd name="T15" fmla="*/ 28 h 146"/>
              <a:gd name="T16" fmla="*/ 8 w 145"/>
              <a:gd name="T17" fmla="*/ 8 h 146"/>
              <a:gd name="T18" fmla="*/ 27 w 145"/>
              <a:gd name="T19" fmla="*/ 0 h 146"/>
              <a:gd name="T20" fmla="*/ 118 w 145"/>
              <a:gd name="T21" fmla="*/ 0 h 146"/>
              <a:gd name="T22" fmla="*/ 137 w 145"/>
              <a:gd name="T23" fmla="*/ 8 h 146"/>
              <a:gd name="T24" fmla="*/ 145 w 145"/>
              <a:gd name="T25" fmla="*/ 28 h 146"/>
              <a:gd name="T26" fmla="*/ 121 w 145"/>
              <a:gd name="T27" fmla="*/ 79 h 146"/>
              <a:gd name="T28" fmla="*/ 121 w 145"/>
              <a:gd name="T29" fmla="*/ 67 h 146"/>
              <a:gd name="T30" fmla="*/ 119 w 145"/>
              <a:gd name="T31" fmla="*/ 63 h 146"/>
              <a:gd name="T32" fmla="*/ 115 w 145"/>
              <a:gd name="T33" fmla="*/ 61 h 146"/>
              <a:gd name="T34" fmla="*/ 30 w 145"/>
              <a:gd name="T35" fmla="*/ 61 h 146"/>
              <a:gd name="T36" fmla="*/ 26 w 145"/>
              <a:gd name="T37" fmla="*/ 63 h 146"/>
              <a:gd name="T38" fmla="*/ 24 w 145"/>
              <a:gd name="T39" fmla="*/ 67 h 146"/>
              <a:gd name="T40" fmla="*/ 24 w 145"/>
              <a:gd name="T41" fmla="*/ 79 h 146"/>
              <a:gd name="T42" fmla="*/ 26 w 145"/>
              <a:gd name="T43" fmla="*/ 83 h 146"/>
              <a:gd name="T44" fmla="*/ 30 w 145"/>
              <a:gd name="T45" fmla="*/ 85 h 146"/>
              <a:gd name="T46" fmla="*/ 115 w 145"/>
              <a:gd name="T47" fmla="*/ 85 h 146"/>
              <a:gd name="T48" fmla="*/ 119 w 145"/>
              <a:gd name="T49" fmla="*/ 83 h 146"/>
              <a:gd name="T50" fmla="*/ 121 w 145"/>
              <a:gd name="T51" fmla="*/ 7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3" y="132"/>
                  <a:pt x="137" y="138"/>
                </a:cubicBezTo>
                <a:cubicBezTo>
                  <a:pt x="132" y="143"/>
                  <a:pt x="125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3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5" y="0"/>
                  <a:pt x="132" y="3"/>
                  <a:pt x="137" y="8"/>
                </a:cubicBezTo>
                <a:cubicBezTo>
                  <a:pt x="143" y="14"/>
                  <a:pt x="145" y="20"/>
                  <a:pt x="145" y="28"/>
                </a:cubicBezTo>
                <a:close/>
                <a:moveTo>
                  <a:pt x="121" y="79"/>
                </a:moveTo>
                <a:cubicBezTo>
                  <a:pt x="121" y="67"/>
                  <a:pt x="121" y="67"/>
                  <a:pt x="121" y="67"/>
                </a:cubicBezTo>
                <a:cubicBezTo>
                  <a:pt x="121" y="65"/>
                  <a:pt x="120" y="64"/>
                  <a:pt x="119" y="63"/>
                </a:cubicBezTo>
                <a:cubicBezTo>
                  <a:pt x="118" y="61"/>
                  <a:pt x="117" y="61"/>
                  <a:pt x="115" y="61"/>
                </a:cubicBezTo>
                <a:cubicBezTo>
                  <a:pt x="30" y="61"/>
                  <a:pt x="30" y="61"/>
                  <a:pt x="30" y="61"/>
                </a:cubicBezTo>
                <a:cubicBezTo>
                  <a:pt x="29" y="61"/>
                  <a:pt x="27" y="61"/>
                  <a:pt x="26" y="63"/>
                </a:cubicBezTo>
                <a:cubicBezTo>
                  <a:pt x="25" y="64"/>
                  <a:pt x="24" y="65"/>
                  <a:pt x="24" y="67"/>
                </a:cubicBezTo>
                <a:cubicBezTo>
                  <a:pt x="24" y="79"/>
                  <a:pt x="24" y="79"/>
                  <a:pt x="24" y="79"/>
                </a:cubicBezTo>
                <a:cubicBezTo>
                  <a:pt x="24" y="81"/>
                  <a:pt x="25" y="82"/>
                  <a:pt x="26" y="83"/>
                </a:cubicBezTo>
                <a:cubicBezTo>
                  <a:pt x="27" y="84"/>
                  <a:pt x="29" y="85"/>
                  <a:pt x="30" y="85"/>
                </a:cubicBezTo>
                <a:cubicBezTo>
                  <a:pt x="115" y="85"/>
                  <a:pt x="115" y="85"/>
                  <a:pt x="115" y="85"/>
                </a:cubicBezTo>
                <a:cubicBezTo>
                  <a:pt x="117" y="85"/>
                  <a:pt x="118" y="84"/>
                  <a:pt x="119" y="83"/>
                </a:cubicBezTo>
                <a:cubicBezTo>
                  <a:pt x="120" y="82"/>
                  <a:pt x="121" y="81"/>
                  <a:pt x="121" y="7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7" name="Freeform 298"/>
          <p:cNvSpPr>
            <a:spLocks noEditPoints="1"/>
          </p:cNvSpPr>
          <p:nvPr/>
        </p:nvSpPr>
        <p:spPr bwMode="auto">
          <a:xfrm>
            <a:off x="4337793" y="3724196"/>
            <a:ext cx="137395" cy="137395"/>
          </a:xfrm>
          <a:custGeom>
            <a:avLst/>
            <a:gdLst>
              <a:gd name="T0" fmla="*/ 133 w 133"/>
              <a:gd name="T1" fmla="*/ 28 h 133"/>
              <a:gd name="T2" fmla="*/ 133 w 133"/>
              <a:gd name="T3" fmla="*/ 106 h 133"/>
              <a:gd name="T4" fmla="*/ 125 w 133"/>
              <a:gd name="T5" fmla="*/ 125 h 133"/>
              <a:gd name="T6" fmla="*/ 106 w 133"/>
              <a:gd name="T7" fmla="*/ 133 h 133"/>
              <a:gd name="T8" fmla="*/ 28 w 133"/>
              <a:gd name="T9" fmla="*/ 133 h 133"/>
              <a:gd name="T10" fmla="*/ 8 w 133"/>
              <a:gd name="T11" fmla="*/ 125 h 133"/>
              <a:gd name="T12" fmla="*/ 0 w 133"/>
              <a:gd name="T13" fmla="*/ 106 h 133"/>
              <a:gd name="T14" fmla="*/ 0 w 133"/>
              <a:gd name="T15" fmla="*/ 28 h 133"/>
              <a:gd name="T16" fmla="*/ 8 w 133"/>
              <a:gd name="T17" fmla="*/ 8 h 133"/>
              <a:gd name="T18" fmla="*/ 28 w 133"/>
              <a:gd name="T19" fmla="*/ 0 h 133"/>
              <a:gd name="T20" fmla="*/ 106 w 133"/>
              <a:gd name="T21" fmla="*/ 0 h 133"/>
              <a:gd name="T22" fmla="*/ 125 w 133"/>
              <a:gd name="T23" fmla="*/ 8 h 133"/>
              <a:gd name="T24" fmla="*/ 133 w 133"/>
              <a:gd name="T25" fmla="*/ 28 h 133"/>
              <a:gd name="T26" fmla="*/ 121 w 133"/>
              <a:gd name="T27" fmla="*/ 106 h 133"/>
              <a:gd name="T28" fmla="*/ 121 w 133"/>
              <a:gd name="T29" fmla="*/ 28 h 133"/>
              <a:gd name="T30" fmla="*/ 117 w 133"/>
              <a:gd name="T31" fmla="*/ 17 h 133"/>
              <a:gd name="T32" fmla="*/ 106 w 133"/>
              <a:gd name="T33" fmla="*/ 12 h 133"/>
              <a:gd name="T34" fmla="*/ 28 w 133"/>
              <a:gd name="T35" fmla="*/ 12 h 133"/>
              <a:gd name="T36" fmla="*/ 17 w 133"/>
              <a:gd name="T37" fmla="*/ 17 h 133"/>
              <a:gd name="T38" fmla="*/ 12 w 133"/>
              <a:gd name="T39" fmla="*/ 28 h 133"/>
              <a:gd name="T40" fmla="*/ 12 w 133"/>
              <a:gd name="T41" fmla="*/ 106 h 133"/>
              <a:gd name="T42" fmla="*/ 17 w 133"/>
              <a:gd name="T43" fmla="*/ 117 h 133"/>
              <a:gd name="T44" fmla="*/ 28 w 133"/>
              <a:gd name="T45" fmla="*/ 121 h 133"/>
              <a:gd name="T46" fmla="*/ 106 w 133"/>
              <a:gd name="T47" fmla="*/ 121 h 133"/>
              <a:gd name="T48" fmla="*/ 117 w 133"/>
              <a:gd name="T49" fmla="*/ 117 h 133"/>
              <a:gd name="T50" fmla="*/ 121 w 133"/>
              <a:gd name="T51" fmla="*/ 106 h 133"/>
              <a:gd name="T52" fmla="*/ 109 w 133"/>
              <a:gd name="T53" fmla="*/ 64 h 133"/>
              <a:gd name="T54" fmla="*/ 109 w 133"/>
              <a:gd name="T55" fmla="*/ 70 h 133"/>
              <a:gd name="T56" fmla="*/ 108 w 133"/>
              <a:gd name="T57" fmla="*/ 72 h 133"/>
              <a:gd name="T58" fmla="*/ 106 w 133"/>
              <a:gd name="T59" fmla="*/ 73 h 133"/>
              <a:gd name="T60" fmla="*/ 28 w 133"/>
              <a:gd name="T61" fmla="*/ 73 h 133"/>
              <a:gd name="T62" fmla="*/ 25 w 133"/>
              <a:gd name="T63" fmla="*/ 72 h 133"/>
              <a:gd name="T64" fmla="*/ 24 w 133"/>
              <a:gd name="T65" fmla="*/ 70 h 133"/>
              <a:gd name="T66" fmla="*/ 24 w 133"/>
              <a:gd name="T67" fmla="*/ 64 h 133"/>
              <a:gd name="T68" fmla="*/ 25 w 133"/>
              <a:gd name="T69" fmla="*/ 62 h 133"/>
              <a:gd name="T70" fmla="*/ 28 w 133"/>
              <a:gd name="T71" fmla="*/ 61 h 133"/>
              <a:gd name="T72" fmla="*/ 106 w 133"/>
              <a:gd name="T73" fmla="*/ 61 h 133"/>
              <a:gd name="T74" fmla="*/ 108 w 133"/>
              <a:gd name="T75" fmla="*/ 62 h 133"/>
              <a:gd name="T76" fmla="*/ 109 w 133"/>
              <a:gd name="T77" fmla="*/ 64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3" h="133">
                <a:moveTo>
                  <a:pt x="133" y="28"/>
                </a:moveTo>
                <a:cubicBezTo>
                  <a:pt x="133" y="106"/>
                  <a:pt x="133" y="106"/>
                  <a:pt x="133" y="106"/>
                </a:cubicBezTo>
                <a:cubicBezTo>
                  <a:pt x="133" y="114"/>
                  <a:pt x="131" y="120"/>
                  <a:pt x="125" y="125"/>
                </a:cubicBezTo>
                <a:cubicBezTo>
                  <a:pt x="120" y="131"/>
                  <a:pt x="114" y="133"/>
                  <a:pt x="106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0" y="133"/>
                  <a:pt x="14" y="131"/>
                  <a:pt x="8" y="125"/>
                </a:cubicBezTo>
                <a:cubicBezTo>
                  <a:pt x="3" y="120"/>
                  <a:pt x="0" y="114"/>
                  <a:pt x="0" y="106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8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114" y="0"/>
                  <a:pt x="120" y="3"/>
                  <a:pt x="125" y="8"/>
                </a:cubicBezTo>
                <a:cubicBezTo>
                  <a:pt x="131" y="14"/>
                  <a:pt x="133" y="20"/>
                  <a:pt x="133" y="28"/>
                </a:cubicBezTo>
                <a:close/>
                <a:moveTo>
                  <a:pt x="121" y="106"/>
                </a:moveTo>
                <a:cubicBezTo>
                  <a:pt x="121" y="28"/>
                  <a:pt x="121" y="28"/>
                  <a:pt x="121" y="28"/>
                </a:cubicBezTo>
                <a:cubicBezTo>
                  <a:pt x="121" y="23"/>
                  <a:pt x="120" y="20"/>
                  <a:pt x="117" y="17"/>
                </a:cubicBezTo>
                <a:cubicBezTo>
                  <a:pt x="114" y="14"/>
                  <a:pt x="110" y="12"/>
                  <a:pt x="106" y="12"/>
                </a:cubicBezTo>
                <a:cubicBezTo>
                  <a:pt x="28" y="12"/>
                  <a:pt x="28" y="12"/>
                  <a:pt x="28" y="12"/>
                </a:cubicBezTo>
                <a:cubicBezTo>
                  <a:pt x="23" y="12"/>
                  <a:pt x="20" y="14"/>
                  <a:pt x="17" y="17"/>
                </a:cubicBezTo>
                <a:cubicBezTo>
                  <a:pt x="14" y="20"/>
                  <a:pt x="12" y="23"/>
                  <a:pt x="12" y="28"/>
                </a:cubicBezTo>
                <a:cubicBezTo>
                  <a:pt x="12" y="106"/>
                  <a:pt x="12" y="106"/>
                  <a:pt x="12" y="106"/>
                </a:cubicBezTo>
                <a:cubicBezTo>
                  <a:pt x="12" y="110"/>
                  <a:pt x="14" y="114"/>
                  <a:pt x="17" y="117"/>
                </a:cubicBezTo>
                <a:cubicBezTo>
                  <a:pt x="20" y="120"/>
                  <a:pt x="23" y="121"/>
                  <a:pt x="28" y="121"/>
                </a:cubicBezTo>
                <a:cubicBezTo>
                  <a:pt x="106" y="121"/>
                  <a:pt x="106" y="121"/>
                  <a:pt x="106" y="121"/>
                </a:cubicBezTo>
                <a:cubicBezTo>
                  <a:pt x="110" y="121"/>
                  <a:pt x="114" y="120"/>
                  <a:pt x="117" y="117"/>
                </a:cubicBezTo>
                <a:cubicBezTo>
                  <a:pt x="120" y="114"/>
                  <a:pt x="121" y="110"/>
                  <a:pt x="121" y="106"/>
                </a:cubicBezTo>
                <a:close/>
                <a:moveTo>
                  <a:pt x="109" y="64"/>
                </a:moveTo>
                <a:cubicBezTo>
                  <a:pt x="109" y="70"/>
                  <a:pt x="109" y="70"/>
                  <a:pt x="109" y="70"/>
                </a:cubicBezTo>
                <a:cubicBezTo>
                  <a:pt x="109" y="71"/>
                  <a:pt x="109" y="72"/>
                  <a:pt x="108" y="72"/>
                </a:cubicBezTo>
                <a:cubicBezTo>
                  <a:pt x="108" y="73"/>
                  <a:pt x="107" y="73"/>
                  <a:pt x="106" y="73"/>
                </a:cubicBezTo>
                <a:cubicBezTo>
                  <a:pt x="28" y="73"/>
                  <a:pt x="28" y="73"/>
                  <a:pt x="28" y="73"/>
                </a:cubicBezTo>
                <a:cubicBezTo>
                  <a:pt x="27" y="73"/>
                  <a:pt x="26" y="73"/>
                  <a:pt x="25" y="72"/>
                </a:cubicBezTo>
                <a:cubicBezTo>
                  <a:pt x="25" y="72"/>
                  <a:pt x="24" y="71"/>
                  <a:pt x="24" y="70"/>
                </a:cubicBezTo>
                <a:cubicBezTo>
                  <a:pt x="24" y="64"/>
                  <a:pt x="24" y="64"/>
                  <a:pt x="24" y="64"/>
                </a:cubicBezTo>
                <a:cubicBezTo>
                  <a:pt x="24" y="63"/>
                  <a:pt x="25" y="62"/>
                  <a:pt x="25" y="62"/>
                </a:cubicBezTo>
                <a:cubicBezTo>
                  <a:pt x="26" y="61"/>
                  <a:pt x="27" y="61"/>
                  <a:pt x="28" y="61"/>
                </a:cubicBezTo>
                <a:cubicBezTo>
                  <a:pt x="106" y="61"/>
                  <a:pt x="106" y="61"/>
                  <a:pt x="106" y="61"/>
                </a:cubicBezTo>
                <a:cubicBezTo>
                  <a:pt x="107" y="61"/>
                  <a:pt x="108" y="61"/>
                  <a:pt x="108" y="62"/>
                </a:cubicBezTo>
                <a:cubicBezTo>
                  <a:pt x="109" y="62"/>
                  <a:pt x="109" y="63"/>
                  <a:pt x="109" y="6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8" name="Freeform 299"/>
          <p:cNvSpPr>
            <a:spLocks/>
          </p:cNvSpPr>
          <p:nvPr/>
        </p:nvSpPr>
        <p:spPr bwMode="auto">
          <a:xfrm>
            <a:off x="4520467" y="3724196"/>
            <a:ext cx="101485" cy="137395"/>
          </a:xfrm>
          <a:custGeom>
            <a:avLst/>
            <a:gdLst>
              <a:gd name="T0" fmla="*/ 97 w 98"/>
              <a:gd name="T1" fmla="*/ 45 h 133"/>
              <a:gd name="T2" fmla="*/ 91 w 98"/>
              <a:gd name="T3" fmla="*/ 49 h 133"/>
              <a:gd name="T4" fmla="*/ 73 w 98"/>
              <a:gd name="T5" fmla="*/ 49 h 133"/>
              <a:gd name="T6" fmla="*/ 73 w 98"/>
              <a:gd name="T7" fmla="*/ 130 h 133"/>
              <a:gd name="T8" fmla="*/ 72 w 98"/>
              <a:gd name="T9" fmla="*/ 133 h 133"/>
              <a:gd name="T10" fmla="*/ 70 w 98"/>
              <a:gd name="T11" fmla="*/ 133 h 133"/>
              <a:gd name="T12" fmla="*/ 4 w 98"/>
              <a:gd name="T13" fmla="*/ 133 h 133"/>
              <a:gd name="T14" fmla="*/ 1 w 98"/>
              <a:gd name="T15" fmla="*/ 132 h 133"/>
              <a:gd name="T16" fmla="*/ 1 w 98"/>
              <a:gd name="T17" fmla="*/ 128 h 133"/>
              <a:gd name="T18" fmla="*/ 16 w 98"/>
              <a:gd name="T19" fmla="*/ 110 h 133"/>
              <a:gd name="T20" fmla="*/ 19 w 98"/>
              <a:gd name="T21" fmla="*/ 109 h 133"/>
              <a:gd name="T22" fmla="*/ 49 w 98"/>
              <a:gd name="T23" fmla="*/ 109 h 133"/>
              <a:gd name="T24" fmla="*/ 49 w 98"/>
              <a:gd name="T25" fmla="*/ 49 h 133"/>
              <a:gd name="T26" fmla="*/ 31 w 98"/>
              <a:gd name="T27" fmla="*/ 49 h 133"/>
              <a:gd name="T28" fmla="*/ 25 w 98"/>
              <a:gd name="T29" fmla="*/ 45 h 133"/>
              <a:gd name="T30" fmla="*/ 26 w 98"/>
              <a:gd name="T31" fmla="*/ 39 h 133"/>
              <a:gd name="T32" fmla="*/ 56 w 98"/>
              <a:gd name="T33" fmla="*/ 2 h 133"/>
              <a:gd name="T34" fmla="*/ 61 w 98"/>
              <a:gd name="T35" fmla="*/ 0 h 133"/>
              <a:gd name="T36" fmla="*/ 66 w 98"/>
              <a:gd name="T37" fmla="*/ 2 h 133"/>
              <a:gd name="T38" fmla="*/ 96 w 98"/>
              <a:gd name="T39" fmla="*/ 39 h 133"/>
              <a:gd name="T40" fmla="*/ 97 w 98"/>
              <a:gd name="T41" fmla="*/ 45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8" h="133">
                <a:moveTo>
                  <a:pt x="97" y="45"/>
                </a:moveTo>
                <a:cubicBezTo>
                  <a:pt x="96" y="48"/>
                  <a:pt x="94" y="49"/>
                  <a:pt x="91" y="49"/>
                </a:cubicBezTo>
                <a:cubicBezTo>
                  <a:pt x="73" y="49"/>
                  <a:pt x="73" y="49"/>
                  <a:pt x="73" y="49"/>
                </a:cubicBezTo>
                <a:cubicBezTo>
                  <a:pt x="73" y="130"/>
                  <a:pt x="73" y="130"/>
                  <a:pt x="73" y="130"/>
                </a:cubicBezTo>
                <a:cubicBezTo>
                  <a:pt x="73" y="131"/>
                  <a:pt x="73" y="132"/>
                  <a:pt x="72" y="133"/>
                </a:cubicBezTo>
                <a:cubicBezTo>
                  <a:pt x="72" y="133"/>
                  <a:pt x="71" y="133"/>
                  <a:pt x="70" y="133"/>
                </a:cubicBezTo>
                <a:cubicBezTo>
                  <a:pt x="4" y="133"/>
                  <a:pt x="4" y="133"/>
                  <a:pt x="4" y="133"/>
                </a:cubicBezTo>
                <a:cubicBezTo>
                  <a:pt x="2" y="133"/>
                  <a:pt x="1" y="133"/>
                  <a:pt x="1" y="132"/>
                </a:cubicBezTo>
                <a:cubicBezTo>
                  <a:pt x="0" y="130"/>
                  <a:pt x="0" y="129"/>
                  <a:pt x="1" y="128"/>
                </a:cubicBezTo>
                <a:cubicBezTo>
                  <a:pt x="16" y="110"/>
                  <a:pt x="16" y="110"/>
                  <a:pt x="16" y="110"/>
                </a:cubicBezTo>
                <a:cubicBezTo>
                  <a:pt x="17" y="110"/>
                  <a:pt x="18" y="109"/>
                  <a:pt x="19" y="109"/>
                </a:cubicBezTo>
                <a:cubicBezTo>
                  <a:pt x="49" y="109"/>
                  <a:pt x="49" y="109"/>
                  <a:pt x="49" y="109"/>
                </a:cubicBezTo>
                <a:cubicBezTo>
                  <a:pt x="49" y="49"/>
                  <a:pt x="49" y="49"/>
                  <a:pt x="49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28" y="49"/>
                  <a:pt x="26" y="48"/>
                  <a:pt x="25" y="45"/>
                </a:cubicBezTo>
                <a:cubicBezTo>
                  <a:pt x="24" y="43"/>
                  <a:pt x="24" y="41"/>
                  <a:pt x="26" y="39"/>
                </a:cubicBezTo>
                <a:cubicBezTo>
                  <a:pt x="56" y="2"/>
                  <a:pt x="56" y="2"/>
                  <a:pt x="56" y="2"/>
                </a:cubicBezTo>
                <a:cubicBezTo>
                  <a:pt x="58" y="1"/>
                  <a:pt x="59" y="0"/>
                  <a:pt x="61" y="0"/>
                </a:cubicBezTo>
                <a:cubicBezTo>
                  <a:pt x="63" y="0"/>
                  <a:pt x="65" y="1"/>
                  <a:pt x="66" y="2"/>
                </a:cubicBezTo>
                <a:cubicBezTo>
                  <a:pt x="96" y="39"/>
                  <a:pt x="96" y="39"/>
                  <a:pt x="96" y="39"/>
                </a:cubicBezTo>
                <a:cubicBezTo>
                  <a:pt x="98" y="41"/>
                  <a:pt x="98" y="43"/>
                  <a:pt x="97" y="4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9" name="Freeform 300"/>
          <p:cNvSpPr>
            <a:spLocks/>
          </p:cNvSpPr>
          <p:nvPr/>
        </p:nvSpPr>
        <p:spPr bwMode="auto">
          <a:xfrm>
            <a:off x="4664107" y="3736687"/>
            <a:ext cx="101485" cy="138957"/>
          </a:xfrm>
          <a:custGeom>
            <a:avLst/>
            <a:gdLst>
              <a:gd name="T0" fmla="*/ 3 w 98"/>
              <a:gd name="T1" fmla="*/ 0 h 134"/>
              <a:gd name="T2" fmla="*/ 70 w 98"/>
              <a:gd name="T3" fmla="*/ 0 h 134"/>
              <a:gd name="T4" fmla="*/ 72 w 98"/>
              <a:gd name="T5" fmla="*/ 1 h 134"/>
              <a:gd name="T6" fmla="*/ 73 w 98"/>
              <a:gd name="T7" fmla="*/ 4 h 134"/>
              <a:gd name="T8" fmla="*/ 73 w 98"/>
              <a:gd name="T9" fmla="*/ 85 h 134"/>
              <a:gd name="T10" fmla="*/ 91 w 98"/>
              <a:gd name="T11" fmla="*/ 85 h 134"/>
              <a:gd name="T12" fmla="*/ 97 w 98"/>
              <a:gd name="T13" fmla="*/ 89 h 134"/>
              <a:gd name="T14" fmla="*/ 96 w 98"/>
              <a:gd name="T15" fmla="*/ 95 h 134"/>
              <a:gd name="T16" fmla="*/ 66 w 98"/>
              <a:gd name="T17" fmla="*/ 131 h 134"/>
              <a:gd name="T18" fmla="*/ 61 w 98"/>
              <a:gd name="T19" fmla="*/ 134 h 134"/>
              <a:gd name="T20" fmla="*/ 56 w 98"/>
              <a:gd name="T21" fmla="*/ 131 h 134"/>
              <a:gd name="T22" fmla="*/ 26 w 98"/>
              <a:gd name="T23" fmla="*/ 95 h 134"/>
              <a:gd name="T24" fmla="*/ 25 w 98"/>
              <a:gd name="T25" fmla="*/ 89 h 134"/>
              <a:gd name="T26" fmla="*/ 31 w 98"/>
              <a:gd name="T27" fmla="*/ 85 h 134"/>
              <a:gd name="T28" fmla="*/ 49 w 98"/>
              <a:gd name="T29" fmla="*/ 85 h 134"/>
              <a:gd name="T30" fmla="*/ 49 w 98"/>
              <a:gd name="T31" fmla="*/ 25 h 134"/>
              <a:gd name="T32" fmla="*/ 19 w 98"/>
              <a:gd name="T33" fmla="*/ 25 h 134"/>
              <a:gd name="T34" fmla="*/ 16 w 98"/>
              <a:gd name="T35" fmla="*/ 24 h 134"/>
              <a:gd name="T36" fmla="*/ 1 w 98"/>
              <a:gd name="T37" fmla="*/ 5 h 134"/>
              <a:gd name="T38" fmla="*/ 1 w 98"/>
              <a:gd name="T39" fmla="*/ 2 h 134"/>
              <a:gd name="T40" fmla="*/ 3 w 98"/>
              <a:gd name="T41" fmla="*/ 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8" h="134">
                <a:moveTo>
                  <a:pt x="3" y="0"/>
                </a:moveTo>
                <a:cubicBezTo>
                  <a:pt x="70" y="0"/>
                  <a:pt x="70" y="0"/>
                  <a:pt x="70" y="0"/>
                </a:cubicBezTo>
                <a:cubicBezTo>
                  <a:pt x="71" y="0"/>
                  <a:pt x="72" y="1"/>
                  <a:pt x="72" y="1"/>
                </a:cubicBezTo>
                <a:cubicBezTo>
                  <a:pt x="73" y="2"/>
                  <a:pt x="73" y="3"/>
                  <a:pt x="73" y="4"/>
                </a:cubicBezTo>
                <a:cubicBezTo>
                  <a:pt x="73" y="85"/>
                  <a:pt x="73" y="85"/>
                  <a:pt x="73" y="85"/>
                </a:cubicBezTo>
                <a:cubicBezTo>
                  <a:pt x="91" y="85"/>
                  <a:pt x="91" y="85"/>
                  <a:pt x="91" y="85"/>
                </a:cubicBezTo>
                <a:cubicBezTo>
                  <a:pt x="94" y="85"/>
                  <a:pt x="96" y="86"/>
                  <a:pt x="97" y="89"/>
                </a:cubicBezTo>
                <a:cubicBezTo>
                  <a:pt x="98" y="91"/>
                  <a:pt x="98" y="93"/>
                  <a:pt x="96" y="95"/>
                </a:cubicBezTo>
                <a:cubicBezTo>
                  <a:pt x="66" y="131"/>
                  <a:pt x="66" y="131"/>
                  <a:pt x="66" y="131"/>
                </a:cubicBezTo>
                <a:cubicBezTo>
                  <a:pt x="64" y="133"/>
                  <a:pt x="63" y="134"/>
                  <a:pt x="61" y="134"/>
                </a:cubicBezTo>
                <a:cubicBezTo>
                  <a:pt x="59" y="134"/>
                  <a:pt x="57" y="133"/>
                  <a:pt x="56" y="131"/>
                </a:cubicBezTo>
                <a:cubicBezTo>
                  <a:pt x="26" y="95"/>
                  <a:pt x="26" y="95"/>
                  <a:pt x="26" y="95"/>
                </a:cubicBezTo>
                <a:cubicBezTo>
                  <a:pt x="24" y="93"/>
                  <a:pt x="24" y="91"/>
                  <a:pt x="25" y="89"/>
                </a:cubicBezTo>
                <a:cubicBezTo>
                  <a:pt x="26" y="86"/>
                  <a:pt x="28" y="85"/>
                  <a:pt x="31" y="85"/>
                </a:cubicBezTo>
                <a:cubicBezTo>
                  <a:pt x="49" y="85"/>
                  <a:pt x="49" y="85"/>
                  <a:pt x="49" y="85"/>
                </a:cubicBezTo>
                <a:cubicBezTo>
                  <a:pt x="49" y="25"/>
                  <a:pt x="49" y="25"/>
                  <a:pt x="49" y="25"/>
                </a:cubicBezTo>
                <a:cubicBezTo>
                  <a:pt x="19" y="25"/>
                  <a:pt x="19" y="25"/>
                  <a:pt x="19" y="25"/>
                </a:cubicBezTo>
                <a:cubicBezTo>
                  <a:pt x="18" y="25"/>
                  <a:pt x="17" y="24"/>
                  <a:pt x="16" y="24"/>
                </a:cubicBezTo>
                <a:cubicBezTo>
                  <a:pt x="1" y="5"/>
                  <a:pt x="1" y="5"/>
                  <a:pt x="1" y="5"/>
                </a:cubicBezTo>
                <a:cubicBezTo>
                  <a:pt x="0" y="5"/>
                  <a:pt x="0" y="3"/>
                  <a:pt x="1" y="2"/>
                </a:cubicBezTo>
                <a:cubicBezTo>
                  <a:pt x="1" y="1"/>
                  <a:pt x="2" y="0"/>
                  <a:pt x="3" y="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0" name="Freeform 301"/>
          <p:cNvSpPr>
            <a:spLocks noEditPoints="1"/>
          </p:cNvSpPr>
          <p:nvPr/>
        </p:nvSpPr>
        <p:spPr bwMode="auto">
          <a:xfrm>
            <a:off x="4809308" y="3724196"/>
            <a:ext cx="151447" cy="151447"/>
          </a:xfrm>
          <a:custGeom>
            <a:avLst/>
            <a:gdLst>
              <a:gd name="T0" fmla="*/ 146 w 146"/>
              <a:gd name="T1" fmla="*/ 28 h 146"/>
              <a:gd name="T2" fmla="*/ 146 w 146"/>
              <a:gd name="T3" fmla="*/ 118 h 146"/>
              <a:gd name="T4" fmla="*/ 138 w 146"/>
              <a:gd name="T5" fmla="*/ 138 h 146"/>
              <a:gd name="T6" fmla="*/ 118 w 146"/>
              <a:gd name="T7" fmla="*/ 146 h 146"/>
              <a:gd name="T8" fmla="*/ 28 w 146"/>
              <a:gd name="T9" fmla="*/ 146 h 146"/>
              <a:gd name="T10" fmla="*/ 8 w 146"/>
              <a:gd name="T11" fmla="*/ 138 h 146"/>
              <a:gd name="T12" fmla="*/ 0 w 146"/>
              <a:gd name="T13" fmla="*/ 118 h 146"/>
              <a:gd name="T14" fmla="*/ 0 w 146"/>
              <a:gd name="T15" fmla="*/ 28 h 146"/>
              <a:gd name="T16" fmla="*/ 8 w 146"/>
              <a:gd name="T17" fmla="*/ 8 h 146"/>
              <a:gd name="T18" fmla="*/ 28 w 146"/>
              <a:gd name="T19" fmla="*/ 0 h 146"/>
              <a:gd name="T20" fmla="*/ 118 w 146"/>
              <a:gd name="T21" fmla="*/ 0 h 146"/>
              <a:gd name="T22" fmla="*/ 138 w 146"/>
              <a:gd name="T23" fmla="*/ 8 h 146"/>
              <a:gd name="T24" fmla="*/ 146 w 146"/>
              <a:gd name="T25" fmla="*/ 28 h 146"/>
              <a:gd name="T26" fmla="*/ 65 w 146"/>
              <a:gd name="T27" fmla="*/ 111 h 146"/>
              <a:gd name="T28" fmla="*/ 123 w 146"/>
              <a:gd name="T29" fmla="*/ 53 h 146"/>
              <a:gd name="T30" fmla="*/ 125 w 146"/>
              <a:gd name="T31" fmla="*/ 49 h 146"/>
              <a:gd name="T32" fmla="*/ 123 w 146"/>
              <a:gd name="T33" fmla="*/ 44 h 146"/>
              <a:gd name="T34" fmla="*/ 113 w 146"/>
              <a:gd name="T35" fmla="*/ 35 h 146"/>
              <a:gd name="T36" fmla="*/ 109 w 146"/>
              <a:gd name="T37" fmla="*/ 33 h 146"/>
              <a:gd name="T38" fmla="*/ 105 w 146"/>
              <a:gd name="T39" fmla="*/ 35 h 146"/>
              <a:gd name="T40" fmla="*/ 61 w 146"/>
              <a:gd name="T41" fmla="*/ 79 h 146"/>
              <a:gd name="T42" fmla="*/ 41 w 146"/>
              <a:gd name="T43" fmla="*/ 59 h 146"/>
              <a:gd name="T44" fmla="*/ 37 w 146"/>
              <a:gd name="T45" fmla="*/ 57 h 146"/>
              <a:gd name="T46" fmla="*/ 32 w 146"/>
              <a:gd name="T47" fmla="*/ 59 h 146"/>
              <a:gd name="T48" fmla="*/ 23 w 146"/>
              <a:gd name="T49" fmla="*/ 69 h 146"/>
              <a:gd name="T50" fmla="*/ 21 w 146"/>
              <a:gd name="T51" fmla="*/ 73 h 146"/>
              <a:gd name="T52" fmla="*/ 23 w 146"/>
              <a:gd name="T53" fmla="*/ 77 h 146"/>
              <a:gd name="T54" fmla="*/ 57 w 146"/>
              <a:gd name="T55" fmla="*/ 111 h 146"/>
              <a:gd name="T56" fmla="*/ 61 w 146"/>
              <a:gd name="T57" fmla="*/ 113 h 146"/>
              <a:gd name="T58" fmla="*/ 65 w 146"/>
              <a:gd name="T59" fmla="*/ 11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6" h="146">
                <a:moveTo>
                  <a:pt x="146" y="28"/>
                </a:moveTo>
                <a:cubicBezTo>
                  <a:pt x="146" y="118"/>
                  <a:pt x="146" y="118"/>
                  <a:pt x="146" y="118"/>
                </a:cubicBezTo>
                <a:cubicBezTo>
                  <a:pt x="146" y="126"/>
                  <a:pt x="143" y="132"/>
                  <a:pt x="138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8" y="146"/>
                  <a:pt x="28" y="146"/>
                  <a:pt x="28" y="146"/>
                </a:cubicBezTo>
                <a:cubicBezTo>
                  <a:pt x="20" y="146"/>
                  <a:pt x="14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8" y="8"/>
                </a:cubicBezTo>
                <a:cubicBezTo>
                  <a:pt x="143" y="14"/>
                  <a:pt x="146" y="20"/>
                  <a:pt x="146" y="28"/>
                </a:cubicBezTo>
                <a:close/>
                <a:moveTo>
                  <a:pt x="65" y="111"/>
                </a:moveTo>
                <a:cubicBezTo>
                  <a:pt x="123" y="53"/>
                  <a:pt x="123" y="53"/>
                  <a:pt x="123" y="53"/>
                </a:cubicBezTo>
                <a:cubicBezTo>
                  <a:pt x="124" y="52"/>
                  <a:pt x="125" y="50"/>
                  <a:pt x="125" y="49"/>
                </a:cubicBezTo>
                <a:cubicBezTo>
                  <a:pt x="125" y="47"/>
                  <a:pt x="124" y="46"/>
                  <a:pt x="123" y="44"/>
                </a:cubicBezTo>
                <a:cubicBezTo>
                  <a:pt x="113" y="35"/>
                  <a:pt x="113" y="35"/>
                  <a:pt x="113" y="35"/>
                </a:cubicBezTo>
                <a:cubicBezTo>
                  <a:pt x="112" y="34"/>
                  <a:pt x="111" y="33"/>
                  <a:pt x="109" y="33"/>
                </a:cubicBezTo>
                <a:cubicBezTo>
                  <a:pt x="108" y="33"/>
                  <a:pt x="106" y="34"/>
                  <a:pt x="105" y="35"/>
                </a:cubicBezTo>
                <a:cubicBezTo>
                  <a:pt x="61" y="79"/>
                  <a:pt x="61" y="79"/>
                  <a:pt x="61" y="79"/>
                </a:cubicBezTo>
                <a:cubicBezTo>
                  <a:pt x="41" y="59"/>
                  <a:pt x="41" y="59"/>
                  <a:pt x="41" y="59"/>
                </a:cubicBezTo>
                <a:cubicBezTo>
                  <a:pt x="40" y="58"/>
                  <a:pt x="38" y="57"/>
                  <a:pt x="37" y="57"/>
                </a:cubicBezTo>
                <a:cubicBezTo>
                  <a:pt x="35" y="57"/>
                  <a:pt x="34" y="58"/>
                  <a:pt x="32" y="59"/>
                </a:cubicBezTo>
                <a:cubicBezTo>
                  <a:pt x="23" y="69"/>
                  <a:pt x="23" y="69"/>
                  <a:pt x="23" y="69"/>
                </a:cubicBezTo>
                <a:cubicBezTo>
                  <a:pt x="22" y="70"/>
                  <a:pt x="21" y="71"/>
                  <a:pt x="21" y="73"/>
                </a:cubicBezTo>
                <a:cubicBezTo>
                  <a:pt x="21" y="75"/>
                  <a:pt x="22" y="76"/>
                  <a:pt x="23" y="77"/>
                </a:cubicBezTo>
                <a:cubicBezTo>
                  <a:pt x="57" y="111"/>
                  <a:pt x="57" y="111"/>
                  <a:pt x="57" y="111"/>
                </a:cubicBezTo>
                <a:cubicBezTo>
                  <a:pt x="58" y="112"/>
                  <a:pt x="59" y="113"/>
                  <a:pt x="61" y="113"/>
                </a:cubicBezTo>
                <a:cubicBezTo>
                  <a:pt x="62" y="113"/>
                  <a:pt x="64" y="112"/>
                  <a:pt x="65" y="11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1" name="Freeform 302"/>
          <p:cNvSpPr>
            <a:spLocks noEditPoints="1"/>
          </p:cNvSpPr>
          <p:nvPr/>
        </p:nvSpPr>
        <p:spPr bwMode="auto">
          <a:xfrm>
            <a:off x="5006033" y="3724196"/>
            <a:ext cx="149885" cy="151447"/>
          </a:xfrm>
          <a:custGeom>
            <a:avLst/>
            <a:gdLst>
              <a:gd name="T0" fmla="*/ 145 w 145"/>
              <a:gd name="T1" fmla="*/ 28 h 146"/>
              <a:gd name="T2" fmla="*/ 145 w 145"/>
              <a:gd name="T3" fmla="*/ 118 h 146"/>
              <a:gd name="T4" fmla="*/ 137 w 145"/>
              <a:gd name="T5" fmla="*/ 138 h 146"/>
              <a:gd name="T6" fmla="*/ 118 w 145"/>
              <a:gd name="T7" fmla="*/ 146 h 146"/>
              <a:gd name="T8" fmla="*/ 27 w 145"/>
              <a:gd name="T9" fmla="*/ 146 h 146"/>
              <a:gd name="T10" fmla="*/ 8 w 145"/>
              <a:gd name="T11" fmla="*/ 138 h 146"/>
              <a:gd name="T12" fmla="*/ 0 w 145"/>
              <a:gd name="T13" fmla="*/ 118 h 146"/>
              <a:gd name="T14" fmla="*/ 0 w 145"/>
              <a:gd name="T15" fmla="*/ 28 h 146"/>
              <a:gd name="T16" fmla="*/ 8 w 145"/>
              <a:gd name="T17" fmla="*/ 8 h 146"/>
              <a:gd name="T18" fmla="*/ 27 w 145"/>
              <a:gd name="T19" fmla="*/ 0 h 146"/>
              <a:gd name="T20" fmla="*/ 118 w 145"/>
              <a:gd name="T21" fmla="*/ 0 h 146"/>
              <a:gd name="T22" fmla="*/ 137 w 145"/>
              <a:gd name="T23" fmla="*/ 8 h 146"/>
              <a:gd name="T24" fmla="*/ 145 w 145"/>
              <a:gd name="T25" fmla="*/ 28 h 146"/>
              <a:gd name="T26" fmla="*/ 51 w 145"/>
              <a:gd name="T27" fmla="*/ 121 h 146"/>
              <a:gd name="T28" fmla="*/ 102 w 145"/>
              <a:gd name="T29" fmla="*/ 70 h 146"/>
              <a:gd name="T30" fmla="*/ 75 w 145"/>
              <a:gd name="T31" fmla="*/ 43 h 146"/>
              <a:gd name="T32" fmla="*/ 24 w 145"/>
              <a:gd name="T33" fmla="*/ 94 h 146"/>
              <a:gd name="T34" fmla="*/ 24 w 145"/>
              <a:gd name="T35" fmla="*/ 121 h 146"/>
              <a:gd name="T36" fmla="*/ 51 w 145"/>
              <a:gd name="T37" fmla="*/ 121 h 146"/>
              <a:gd name="T38" fmla="*/ 38 w 145"/>
              <a:gd name="T39" fmla="*/ 93 h 146"/>
              <a:gd name="T40" fmla="*/ 52 w 145"/>
              <a:gd name="T41" fmla="*/ 107 h 146"/>
              <a:gd name="T42" fmla="*/ 47 w 145"/>
              <a:gd name="T43" fmla="*/ 112 h 146"/>
              <a:gd name="T44" fmla="*/ 42 w 145"/>
              <a:gd name="T45" fmla="*/ 112 h 146"/>
              <a:gd name="T46" fmla="*/ 42 w 145"/>
              <a:gd name="T47" fmla="*/ 103 h 146"/>
              <a:gd name="T48" fmla="*/ 33 w 145"/>
              <a:gd name="T49" fmla="*/ 103 h 146"/>
              <a:gd name="T50" fmla="*/ 33 w 145"/>
              <a:gd name="T51" fmla="*/ 98 h 146"/>
              <a:gd name="T52" fmla="*/ 38 w 145"/>
              <a:gd name="T53" fmla="*/ 93 h 146"/>
              <a:gd name="T54" fmla="*/ 77 w 145"/>
              <a:gd name="T55" fmla="*/ 56 h 146"/>
              <a:gd name="T56" fmla="*/ 77 w 145"/>
              <a:gd name="T57" fmla="*/ 59 h 146"/>
              <a:gd name="T58" fmla="*/ 49 w 145"/>
              <a:gd name="T59" fmla="*/ 86 h 146"/>
              <a:gd name="T60" fmla="*/ 46 w 145"/>
              <a:gd name="T61" fmla="*/ 87 h 146"/>
              <a:gd name="T62" fmla="*/ 47 w 145"/>
              <a:gd name="T63" fmla="*/ 84 h 146"/>
              <a:gd name="T64" fmla="*/ 74 w 145"/>
              <a:gd name="T65" fmla="*/ 56 h 146"/>
              <a:gd name="T66" fmla="*/ 77 w 145"/>
              <a:gd name="T67" fmla="*/ 56 h 146"/>
              <a:gd name="T68" fmla="*/ 109 w 145"/>
              <a:gd name="T69" fmla="*/ 64 h 146"/>
              <a:gd name="T70" fmla="*/ 117 w 145"/>
              <a:gd name="T71" fmla="*/ 55 h 146"/>
              <a:gd name="T72" fmla="*/ 120 w 145"/>
              <a:gd name="T73" fmla="*/ 49 h 146"/>
              <a:gd name="T74" fmla="*/ 117 w 145"/>
              <a:gd name="T75" fmla="*/ 42 h 146"/>
              <a:gd name="T76" fmla="*/ 103 w 145"/>
              <a:gd name="T77" fmla="*/ 28 h 146"/>
              <a:gd name="T78" fmla="*/ 96 w 145"/>
              <a:gd name="T79" fmla="*/ 25 h 146"/>
              <a:gd name="T80" fmla="*/ 90 w 145"/>
              <a:gd name="T81" fmla="*/ 28 h 146"/>
              <a:gd name="T82" fmla="*/ 81 w 145"/>
              <a:gd name="T83" fmla="*/ 37 h 146"/>
              <a:gd name="T84" fmla="*/ 109 w 145"/>
              <a:gd name="T85" fmla="*/ 6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2" y="132"/>
                  <a:pt x="137" y="138"/>
                </a:cubicBezTo>
                <a:cubicBezTo>
                  <a:pt x="132" y="143"/>
                  <a:pt x="125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19" y="146"/>
                  <a:pt x="13" y="143"/>
                  <a:pt x="8" y="138"/>
                </a:cubicBezTo>
                <a:cubicBezTo>
                  <a:pt x="2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2" y="14"/>
                  <a:pt x="8" y="8"/>
                </a:cubicBezTo>
                <a:cubicBezTo>
                  <a:pt x="13" y="3"/>
                  <a:pt x="19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5" y="0"/>
                  <a:pt x="132" y="3"/>
                  <a:pt x="137" y="8"/>
                </a:cubicBezTo>
                <a:cubicBezTo>
                  <a:pt x="142" y="14"/>
                  <a:pt x="145" y="20"/>
                  <a:pt x="145" y="28"/>
                </a:cubicBezTo>
                <a:close/>
                <a:moveTo>
                  <a:pt x="51" y="121"/>
                </a:moveTo>
                <a:cubicBezTo>
                  <a:pt x="102" y="70"/>
                  <a:pt x="102" y="70"/>
                  <a:pt x="102" y="70"/>
                </a:cubicBezTo>
                <a:cubicBezTo>
                  <a:pt x="75" y="43"/>
                  <a:pt x="75" y="43"/>
                  <a:pt x="75" y="43"/>
                </a:cubicBezTo>
                <a:cubicBezTo>
                  <a:pt x="24" y="94"/>
                  <a:pt x="24" y="94"/>
                  <a:pt x="24" y="94"/>
                </a:cubicBezTo>
                <a:cubicBezTo>
                  <a:pt x="24" y="121"/>
                  <a:pt x="24" y="121"/>
                  <a:pt x="24" y="121"/>
                </a:cubicBezTo>
                <a:lnTo>
                  <a:pt x="51" y="121"/>
                </a:lnTo>
                <a:close/>
                <a:moveTo>
                  <a:pt x="38" y="93"/>
                </a:moveTo>
                <a:cubicBezTo>
                  <a:pt x="52" y="107"/>
                  <a:pt x="52" y="107"/>
                  <a:pt x="52" y="107"/>
                </a:cubicBezTo>
                <a:cubicBezTo>
                  <a:pt x="47" y="112"/>
                  <a:pt x="47" y="112"/>
                  <a:pt x="47" y="112"/>
                </a:cubicBezTo>
                <a:cubicBezTo>
                  <a:pt x="42" y="112"/>
                  <a:pt x="42" y="112"/>
                  <a:pt x="42" y="112"/>
                </a:cubicBezTo>
                <a:cubicBezTo>
                  <a:pt x="42" y="103"/>
                  <a:pt x="42" y="103"/>
                  <a:pt x="42" y="103"/>
                </a:cubicBezTo>
                <a:cubicBezTo>
                  <a:pt x="33" y="103"/>
                  <a:pt x="33" y="103"/>
                  <a:pt x="33" y="103"/>
                </a:cubicBezTo>
                <a:cubicBezTo>
                  <a:pt x="33" y="98"/>
                  <a:pt x="33" y="98"/>
                  <a:pt x="33" y="98"/>
                </a:cubicBezTo>
                <a:lnTo>
                  <a:pt x="38" y="93"/>
                </a:lnTo>
                <a:close/>
                <a:moveTo>
                  <a:pt x="77" y="56"/>
                </a:moveTo>
                <a:cubicBezTo>
                  <a:pt x="78" y="57"/>
                  <a:pt x="78" y="58"/>
                  <a:pt x="77" y="59"/>
                </a:cubicBezTo>
                <a:cubicBezTo>
                  <a:pt x="49" y="86"/>
                  <a:pt x="49" y="86"/>
                  <a:pt x="49" y="86"/>
                </a:cubicBezTo>
                <a:cubicBezTo>
                  <a:pt x="48" y="88"/>
                  <a:pt x="47" y="88"/>
                  <a:pt x="46" y="87"/>
                </a:cubicBezTo>
                <a:cubicBezTo>
                  <a:pt x="45" y="86"/>
                  <a:pt x="46" y="85"/>
                  <a:pt x="47" y="84"/>
                </a:cubicBezTo>
                <a:cubicBezTo>
                  <a:pt x="74" y="56"/>
                  <a:pt x="74" y="56"/>
                  <a:pt x="74" y="56"/>
                </a:cubicBezTo>
                <a:cubicBezTo>
                  <a:pt x="75" y="55"/>
                  <a:pt x="76" y="55"/>
                  <a:pt x="77" y="56"/>
                </a:cubicBezTo>
                <a:close/>
                <a:moveTo>
                  <a:pt x="109" y="64"/>
                </a:moveTo>
                <a:cubicBezTo>
                  <a:pt x="117" y="55"/>
                  <a:pt x="117" y="55"/>
                  <a:pt x="117" y="55"/>
                </a:cubicBezTo>
                <a:cubicBezTo>
                  <a:pt x="119" y="53"/>
                  <a:pt x="120" y="51"/>
                  <a:pt x="120" y="49"/>
                </a:cubicBezTo>
                <a:cubicBezTo>
                  <a:pt x="120" y="46"/>
                  <a:pt x="119" y="44"/>
                  <a:pt x="117" y="42"/>
                </a:cubicBezTo>
                <a:cubicBezTo>
                  <a:pt x="103" y="28"/>
                  <a:pt x="103" y="28"/>
                  <a:pt x="103" y="28"/>
                </a:cubicBezTo>
                <a:cubicBezTo>
                  <a:pt x="101" y="26"/>
                  <a:pt x="99" y="25"/>
                  <a:pt x="96" y="25"/>
                </a:cubicBezTo>
                <a:cubicBezTo>
                  <a:pt x="94" y="25"/>
                  <a:pt x="92" y="26"/>
                  <a:pt x="90" y="28"/>
                </a:cubicBezTo>
                <a:cubicBezTo>
                  <a:pt x="81" y="37"/>
                  <a:pt x="81" y="37"/>
                  <a:pt x="81" y="37"/>
                </a:cubicBezTo>
                <a:lnTo>
                  <a:pt x="109" y="6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2" name="Freeform 303"/>
          <p:cNvSpPr>
            <a:spLocks noEditPoints="1"/>
          </p:cNvSpPr>
          <p:nvPr/>
        </p:nvSpPr>
        <p:spPr bwMode="auto">
          <a:xfrm>
            <a:off x="5199635" y="3724196"/>
            <a:ext cx="149885" cy="151447"/>
          </a:xfrm>
          <a:custGeom>
            <a:avLst/>
            <a:gdLst>
              <a:gd name="T0" fmla="*/ 145 w 145"/>
              <a:gd name="T1" fmla="*/ 28 h 146"/>
              <a:gd name="T2" fmla="*/ 145 w 145"/>
              <a:gd name="T3" fmla="*/ 118 h 146"/>
              <a:gd name="T4" fmla="*/ 137 w 145"/>
              <a:gd name="T5" fmla="*/ 138 h 146"/>
              <a:gd name="T6" fmla="*/ 118 w 145"/>
              <a:gd name="T7" fmla="*/ 146 h 146"/>
              <a:gd name="T8" fmla="*/ 27 w 145"/>
              <a:gd name="T9" fmla="*/ 146 h 146"/>
              <a:gd name="T10" fmla="*/ 8 w 145"/>
              <a:gd name="T11" fmla="*/ 138 h 146"/>
              <a:gd name="T12" fmla="*/ 0 w 145"/>
              <a:gd name="T13" fmla="*/ 118 h 146"/>
              <a:gd name="T14" fmla="*/ 0 w 145"/>
              <a:gd name="T15" fmla="*/ 28 h 146"/>
              <a:gd name="T16" fmla="*/ 8 w 145"/>
              <a:gd name="T17" fmla="*/ 8 h 146"/>
              <a:gd name="T18" fmla="*/ 27 w 145"/>
              <a:gd name="T19" fmla="*/ 0 h 146"/>
              <a:gd name="T20" fmla="*/ 118 w 145"/>
              <a:gd name="T21" fmla="*/ 0 h 146"/>
              <a:gd name="T22" fmla="*/ 137 w 145"/>
              <a:gd name="T23" fmla="*/ 8 h 146"/>
              <a:gd name="T24" fmla="*/ 145 w 145"/>
              <a:gd name="T25" fmla="*/ 28 h 146"/>
              <a:gd name="T26" fmla="*/ 121 w 145"/>
              <a:gd name="T27" fmla="*/ 76 h 146"/>
              <a:gd name="T28" fmla="*/ 121 w 145"/>
              <a:gd name="T29" fmla="*/ 31 h 146"/>
              <a:gd name="T30" fmla="*/ 119 w 145"/>
              <a:gd name="T31" fmla="*/ 26 h 146"/>
              <a:gd name="T32" fmla="*/ 115 w 145"/>
              <a:gd name="T33" fmla="*/ 25 h 146"/>
              <a:gd name="T34" fmla="*/ 70 w 145"/>
              <a:gd name="T35" fmla="*/ 25 h 146"/>
              <a:gd name="T36" fmla="*/ 64 w 145"/>
              <a:gd name="T37" fmla="*/ 28 h 146"/>
              <a:gd name="T38" fmla="*/ 65 w 145"/>
              <a:gd name="T39" fmla="*/ 35 h 146"/>
              <a:gd name="T40" fmla="*/ 79 w 145"/>
              <a:gd name="T41" fmla="*/ 48 h 146"/>
              <a:gd name="T42" fmla="*/ 28 w 145"/>
              <a:gd name="T43" fmla="*/ 99 h 146"/>
              <a:gd name="T44" fmla="*/ 27 w 145"/>
              <a:gd name="T45" fmla="*/ 103 h 146"/>
              <a:gd name="T46" fmla="*/ 28 w 145"/>
              <a:gd name="T47" fmla="*/ 107 h 146"/>
              <a:gd name="T48" fmla="*/ 38 w 145"/>
              <a:gd name="T49" fmla="*/ 117 h 146"/>
              <a:gd name="T50" fmla="*/ 42 w 145"/>
              <a:gd name="T51" fmla="*/ 119 h 146"/>
              <a:gd name="T52" fmla="*/ 47 w 145"/>
              <a:gd name="T53" fmla="*/ 117 h 146"/>
              <a:gd name="T54" fmla="*/ 97 w 145"/>
              <a:gd name="T55" fmla="*/ 67 h 146"/>
              <a:gd name="T56" fmla="*/ 111 w 145"/>
              <a:gd name="T57" fmla="*/ 80 h 146"/>
              <a:gd name="T58" fmla="*/ 115 w 145"/>
              <a:gd name="T59" fmla="*/ 82 h 146"/>
              <a:gd name="T60" fmla="*/ 117 w 145"/>
              <a:gd name="T61" fmla="*/ 82 h 146"/>
              <a:gd name="T62" fmla="*/ 121 w 145"/>
              <a:gd name="T63" fmla="*/ 7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2" y="132"/>
                  <a:pt x="137" y="138"/>
                </a:cubicBezTo>
                <a:cubicBezTo>
                  <a:pt x="132" y="143"/>
                  <a:pt x="125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3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5" y="0"/>
                  <a:pt x="132" y="3"/>
                  <a:pt x="137" y="8"/>
                </a:cubicBezTo>
                <a:cubicBezTo>
                  <a:pt x="142" y="14"/>
                  <a:pt x="145" y="20"/>
                  <a:pt x="145" y="28"/>
                </a:cubicBezTo>
                <a:close/>
                <a:moveTo>
                  <a:pt x="121" y="76"/>
                </a:moveTo>
                <a:cubicBezTo>
                  <a:pt x="121" y="31"/>
                  <a:pt x="121" y="31"/>
                  <a:pt x="121" y="31"/>
                </a:cubicBezTo>
                <a:cubicBezTo>
                  <a:pt x="121" y="29"/>
                  <a:pt x="120" y="28"/>
                  <a:pt x="119" y="26"/>
                </a:cubicBezTo>
                <a:cubicBezTo>
                  <a:pt x="118" y="25"/>
                  <a:pt x="117" y="25"/>
                  <a:pt x="115" y="25"/>
                </a:cubicBezTo>
                <a:cubicBezTo>
                  <a:pt x="70" y="25"/>
                  <a:pt x="70" y="25"/>
                  <a:pt x="70" y="25"/>
                </a:cubicBezTo>
                <a:cubicBezTo>
                  <a:pt x="67" y="25"/>
                  <a:pt x="65" y="26"/>
                  <a:pt x="64" y="28"/>
                </a:cubicBezTo>
                <a:cubicBezTo>
                  <a:pt x="63" y="31"/>
                  <a:pt x="63" y="33"/>
                  <a:pt x="65" y="35"/>
                </a:cubicBezTo>
                <a:cubicBezTo>
                  <a:pt x="79" y="48"/>
                  <a:pt x="79" y="48"/>
                  <a:pt x="79" y="48"/>
                </a:cubicBezTo>
                <a:cubicBezTo>
                  <a:pt x="28" y="99"/>
                  <a:pt x="28" y="99"/>
                  <a:pt x="28" y="99"/>
                </a:cubicBezTo>
                <a:cubicBezTo>
                  <a:pt x="27" y="100"/>
                  <a:pt x="27" y="102"/>
                  <a:pt x="27" y="103"/>
                </a:cubicBezTo>
                <a:cubicBezTo>
                  <a:pt x="27" y="105"/>
                  <a:pt x="27" y="106"/>
                  <a:pt x="28" y="107"/>
                </a:cubicBezTo>
                <a:cubicBezTo>
                  <a:pt x="38" y="117"/>
                  <a:pt x="38" y="117"/>
                  <a:pt x="38" y="117"/>
                </a:cubicBezTo>
                <a:cubicBezTo>
                  <a:pt x="39" y="118"/>
                  <a:pt x="41" y="119"/>
                  <a:pt x="42" y="119"/>
                </a:cubicBezTo>
                <a:cubicBezTo>
                  <a:pt x="44" y="119"/>
                  <a:pt x="45" y="118"/>
                  <a:pt x="47" y="117"/>
                </a:cubicBezTo>
                <a:cubicBezTo>
                  <a:pt x="97" y="67"/>
                  <a:pt x="97" y="67"/>
                  <a:pt x="97" y="67"/>
                </a:cubicBezTo>
                <a:cubicBezTo>
                  <a:pt x="111" y="80"/>
                  <a:pt x="111" y="80"/>
                  <a:pt x="111" y="80"/>
                </a:cubicBezTo>
                <a:cubicBezTo>
                  <a:pt x="112" y="81"/>
                  <a:pt x="113" y="82"/>
                  <a:pt x="115" y="82"/>
                </a:cubicBezTo>
                <a:cubicBezTo>
                  <a:pt x="116" y="82"/>
                  <a:pt x="116" y="82"/>
                  <a:pt x="117" y="82"/>
                </a:cubicBezTo>
                <a:cubicBezTo>
                  <a:pt x="120" y="80"/>
                  <a:pt x="121" y="79"/>
                  <a:pt x="121" y="7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3" name="Freeform 304"/>
          <p:cNvSpPr>
            <a:spLocks noEditPoints="1"/>
          </p:cNvSpPr>
          <p:nvPr/>
        </p:nvSpPr>
        <p:spPr bwMode="auto">
          <a:xfrm>
            <a:off x="5394798" y="3724196"/>
            <a:ext cx="149885" cy="151447"/>
          </a:xfrm>
          <a:custGeom>
            <a:avLst/>
            <a:gdLst>
              <a:gd name="T0" fmla="*/ 145 w 145"/>
              <a:gd name="T1" fmla="*/ 28 h 146"/>
              <a:gd name="T2" fmla="*/ 145 w 145"/>
              <a:gd name="T3" fmla="*/ 118 h 146"/>
              <a:gd name="T4" fmla="*/ 137 w 145"/>
              <a:gd name="T5" fmla="*/ 138 h 146"/>
              <a:gd name="T6" fmla="*/ 118 w 145"/>
              <a:gd name="T7" fmla="*/ 146 h 146"/>
              <a:gd name="T8" fmla="*/ 27 w 145"/>
              <a:gd name="T9" fmla="*/ 146 h 146"/>
              <a:gd name="T10" fmla="*/ 8 w 145"/>
              <a:gd name="T11" fmla="*/ 138 h 146"/>
              <a:gd name="T12" fmla="*/ 0 w 145"/>
              <a:gd name="T13" fmla="*/ 118 h 146"/>
              <a:gd name="T14" fmla="*/ 0 w 145"/>
              <a:gd name="T15" fmla="*/ 28 h 146"/>
              <a:gd name="T16" fmla="*/ 8 w 145"/>
              <a:gd name="T17" fmla="*/ 8 h 146"/>
              <a:gd name="T18" fmla="*/ 27 w 145"/>
              <a:gd name="T19" fmla="*/ 0 h 146"/>
              <a:gd name="T20" fmla="*/ 118 w 145"/>
              <a:gd name="T21" fmla="*/ 0 h 146"/>
              <a:gd name="T22" fmla="*/ 137 w 145"/>
              <a:gd name="T23" fmla="*/ 8 h 146"/>
              <a:gd name="T24" fmla="*/ 145 w 145"/>
              <a:gd name="T25" fmla="*/ 28 h 146"/>
              <a:gd name="T26" fmla="*/ 95 w 145"/>
              <a:gd name="T27" fmla="*/ 92 h 146"/>
              <a:gd name="T28" fmla="*/ 129 w 145"/>
              <a:gd name="T29" fmla="*/ 59 h 146"/>
              <a:gd name="T30" fmla="*/ 130 w 145"/>
              <a:gd name="T31" fmla="*/ 55 h 146"/>
              <a:gd name="T32" fmla="*/ 129 w 145"/>
              <a:gd name="T33" fmla="*/ 51 h 146"/>
              <a:gd name="T34" fmla="*/ 95 w 145"/>
              <a:gd name="T35" fmla="*/ 17 h 146"/>
              <a:gd name="T36" fmla="*/ 89 w 145"/>
              <a:gd name="T37" fmla="*/ 16 h 146"/>
              <a:gd name="T38" fmla="*/ 85 w 145"/>
              <a:gd name="T39" fmla="*/ 21 h 146"/>
              <a:gd name="T40" fmla="*/ 85 w 145"/>
              <a:gd name="T41" fmla="*/ 37 h 146"/>
              <a:gd name="T42" fmla="*/ 65 w 145"/>
              <a:gd name="T43" fmla="*/ 38 h 146"/>
              <a:gd name="T44" fmla="*/ 49 w 145"/>
              <a:gd name="T45" fmla="*/ 43 h 146"/>
              <a:gd name="T46" fmla="*/ 38 w 145"/>
              <a:gd name="T47" fmla="*/ 51 h 146"/>
              <a:gd name="T48" fmla="*/ 31 w 145"/>
              <a:gd name="T49" fmla="*/ 60 h 146"/>
              <a:gd name="T50" fmla="*/ 27 w 145"/>
              <a:gd name="T51" fmla="*/ 70 h 146"/>
              <a:gd name="T52" fmla="*/ 25 w 145"/>
              <a:gd name="T53" fmla="*/ 81 h 146"/>
              <a:gd name="T54" fmla="*/ 24 w 145"/>
              <a:gd name="T55" fmla="*/ 91 h 146"/>
              <a:gd name="T56" fmla="*/ 40 w 145"/>
              <a:gd name="T57" fmla="*/ 129 h 146"/>
              <a:gd name="T58" fmla="*/ 43 w 145"/>
              <a:gd name="T59" fmla="*/ 130 h 146"/>
              <a:gd name="T60" fmla="*/ 44 w 145"/>
              <a:gd name="T61" fmla="*/ 130 h 146"/>
              <a:gd name="T62" fmla="*/ 46 w 145"/>
              <a:gd name="T63" fmla="*/ 127 h 146"/>
              <a:gd name="T64" fmla="*/ 51 w 145"/>
              <a:gd name="T65" fmla="*/ 82 h 146"/>
              <a:gd name="T66" fmla="*/ 64 w 145"/>
              <a:gd name="T67" fmla="*/ 75 h 146"/>
              <a:gd name="T68" fmla="*/ 85 w 145"/>
              <a:gd name="T69" fmla="*/ 73 h 146"/>
              <a:gd name="T70" fmla="*/ 85 w 145"/>
              <a:gd name="T71" fmla="*/ 88 h 146"/>
              <a:gd name="T72" fmla="*/ 89 w 145"/>
              <a:gd name="T73" fmla="*/ 94 h 146"/>
              <a:gd name="T74" fmla="*/ 91 w 145"/>
              <a:gd name="T75" fmla="*/ 94 h 146"/>
              <a:gd name="T76" fmla="*/ 95 w 145"/>
              <a:gd name="T77" fmla="*/ 92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3" y="132"/>
                  <a:pt x="137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4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7" y="8"/>
                </a:cubicBezTo>
                <a:cubicBezTo>
                  <a:pt x="143" y="14"/>
                  <a:pt x="145" y="20"/>
                  <a:pt x="145" y="28"/>
                </a:cubicBezTo>
                <a:close/>
                <a:moveTo>
                  <a:pt x="95" y="92"/>
                </a:moveTo>
                <a:cubicBezTo>
                  <a:pt x="129" y="59"/>
                  <a:pt x="129" y="59"/>
                  <a:pt x="129" y="59"/>
                </a:cubicBezTo>
                <a:cubicBezTo>
                  <a:pt x="130" y="58"/>
                  <a:pt x="130" y="56"/>
                  <a:pt x="130" y="55"/>
                </a:cubicBezTo>
                <a:cubicBezTo>
                  <a:pt x="130" y="53"/>
                  <a:pt x="130" y="52"/>
                  <a:pt x="129" y="51"/>
                </a:cubicBezTo>
                <a:cubicBezTo>
                  <a:pt x="95" y="17"/>
                  <a:pt x="95" y="17"/>
                  <a:pt x="95" y="17"/>
                </a:cubicBezTo>
                <a:cubicBezTo>
                  <a:pt x="93" y="15"/>
                  <a:pt x="91" y="15"/>
                  <a:pt x="89" y="16"/>
                </a:cubicBezTo>
                <a:cubicBezTo>
                  <a:pt x="86" y="17"/>
                  <a:pt x="85" y="19"/>
                  <a:pt x="85" y="21"/>
                </a:cubicBezTo>
                <a:cubicBezTo>
                  <a:pt x="85" y="37"/>
                  <a:pt x="85" y="37"/>
                  <a:pt x="85" y="37"/>
                </a:cubicBezTo>
                <a:cubicBezTo>
                  <a:pt x="77" y="37"/>
                  <a:pt x="71" y="37"/>
                  <a:pt x="65" y="38"/>
                </a:cubicBezTo>
                <a:cubicBezTo>
                  <a:pt x="58" y="40"/>
                  <a:pt x="53" y="41"/>
                  <a:pt x="49" y="43"/>
                </a:cubicBezTo>
                <a:cubicBezTo>
                  <a:pt x="45" y="45"/>
                  <a:pt x="41" y="48"/>
                  <a:pt x="38" y="51"/>
                </a:cubicBezTo>
                <a:cubicBezTo>
                  <a:pt x="35" y="54"/>
                  <a:pt x="33" y="57"/>
                  <a:pt x="31" y="60"/>
                </a:cubicBezTo>
                <a:cubicBezTo>
                  <a:pt x="29" y="63"/>
                  <a:pt x="28" y="66"/>
                  <a:pt x="27" y="70"/>
                </a:cubicBezTo>
                <a:cubicBezTo>
                  <a:pt x="26" y="74"/>
                  <a:pt x="25" y="77"/>
                  <a:pt x="25" y="81"/>
                </a:cubicBezTo>
                <a:cubicBezTo>
                  <a:pt x="25" y="84"/>
                  <a:pt x="24" y="87"/>
                  <a:pt x="24" y="91"/>
                </a:cubicBezTo>
                <a:cubicBezTo>
                  <a:pt x="24" y="102"/>
                  <a:pt x="30" y="115"/>
                  <a:pt x="40" y="129"/>
                </a:cubicBezTo>
                <a:cubicBezTo>
                  <a:pt x="41" y="130"/>
                  <a:pt x="42" y="130"/>
                  <a:pt x="43" y="130"/>
                </a:cubicBezTo>
                <a:cubicBezTo>
                  <a:pt x="43" y="130"/>
                  <a:pt x="43" y="130"/>
                  <a:pt x="44" y="130"/>
                </a:cubicBezTo>
                <a:cubicBezTo>
                  <a:pt x="45" y="130"/>
                  <a:pt x="46" y="129"/>
                  <a:pt x="46" y="127"/>
                </a:cubicBezTo>
                <a:cubicBezTo>
                  <a:pt x="43" y="105"/>
                  <a:pt x="45" y="90"/>
                  <a:pt x="51" y="82"/>
                </a:cubicBezTo>
                <a:cubicBezTo>
                  <a:pt x="54" y="79"/>
                  <a:pt x="58" y="77"/>
                  <a:pt x="64" y="75"/>
                </a:cubicBezTo>
                <a:cubicBezTo>
                  <a:pt x="69" y="74"/>
                  <a:pt x="76" y="73"/>
                  <a:pt x="85" y="73"/>
                </a:cubicBezTo>
                <a:cubicBezTo>
                  <a:pt x="85" y="88"/>
                  <a:pt x="85" y="88"/>
                  <a:pt x="85" y="88"/>
                </a:cubicBezTo>
                <a:cubicBezTo>
                  <a:pt x="85" y="91"/>
                  <a:pt x="86" y="93"/>
                  <a:pt x="89" y="94"/>
                </a:cubicBezTo>
                <a:cubicBezTo>
                  <a:pt x="89" y="94"/>
                  <a:pt x="90" y="94"/>
                  <a:pt x="91" y="94"/>
                </a:cubicBezTo>
                <a:cubicBezTo>
                  <a:pt x="93" y="94"/>
                  <a:pt x="94" y="94"/>
                  <a:pt x="95" y="9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4" name="Freeform 305"/>
          <p:cNvSpPr>
            <a:spLocks noEditPoints="1"/>
          </p:cNvSpPr>
          <p:nvPr/>
        </p:nvSpPr>
        <p:spPr bwMode="auto">
          <a:xfrm>
            <a:off x="5589961" y="3724196"/>
            <a:ext cx="149885" cy="151447"/>
          </a:xfrm>
          <a:custGeom>
            <a:avLst/>
            <a:gdLst>
              <a:gd name="T0" fmla="*/ 135 w 145"/>
              <a:gd name="T1" fmla="*/ 36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2 w 145"/>
              <a:gd name="T9" fmla="*/ 146 h 146"/>
              <a:gd name="T10" fmla="*/ 36 w 145"/>
              <a:gd name="T11" fmla="*/ 136 h 146"/>
              <a:gd name="T12" fmla="*/ 9 w 145"/>
              <a:gd name="T13" fmla="*/ 109 h 146"/>
              <a:gd name="T14" fmla="*/ 0 w 145"/>
              <a:gd name="T15" fmla="*/ 73 h 146"/>
              <a:gd name="T16" fmla="*/ 9 w 145"/>
              <a:gd name="T17" fmla="*/ 36 h 146"/>
              <a:gd name="T18" fmla="*/ 36 w 145"/>
              <a:gd name="T19" fmla="*/ 10 h 146"/>
              <a:gd name="T20" fmla="*/ 72 w 145"/>
              <a:gd name="T21" fmla="*/ 0 h 146"/>
              <a:gd name="T22" fmla="*/ 109 w 145"/>
              <a:gd name="T23" fmla="*/ 10 h 146"/>
              <a:gd name="T24" fmla="*/ 135 w 145"/>
              <a:gd name="T25" fmla="*/ 36 h 146"/>
              <a:gd name="T26" fmla="*/ 117 w 145"/>
              <a:gd name="T27" fmla="*/ 99 h 146"/>
              <a:gd name="T28" fmla="*/ 124 w 145"/>
              <a:gd name="T29" fmla="*/ 73 h 146"/>
              <a:gd name="T30" fmla="*/ 117 w 145"/>
              <a:gd name="T31" fmla="*/ 47 h 146"/>
              <a:gd name="T32" fmla="*/ 98 w 145"/>
              <a:gd name="T33" fmla="*/ 28 h 146"/>
              <a:gd name="T34" fmla="*/ 72 w 145"/>
              <a:gd name="T35" fmla="*/ 21 h 146"/>
              <a:gd name="T36" fmla="*/ 46 w 145"/>
              <a:gd name="T37" fmla="*/ 28 h 146"/>
              <a:gd name="T38" fmla="*/ 28 w 145"/>
              <a:gd name="T39" fmla="*/ 47 h 146"/>
              <a:gd name="T40" fmla="*/ 21 w 145"/>
              <a:gd name="T41" fmla="*/ 73 h 146"/>
              <a:gd name="T42" fmla="*/ 28 w 145"/>
              <a:gd name="T43" fmla="*/ 99 h 146"/>
              <a:gd name="T44" fmla="*/ 46 w 145"/>
              <a:gd name="T45" fmla="*/ 117 h 146"/>
              <a:gd name="T46" fmla="*/ 72 w 145"/>
              <a:gd name="T47" fmla="*/ 124 h 146"/>
              <a:gd name="T48" fmla="*/ 98 w 145"/>
              <a:gd name="T49" fmla="*/ 117 h 146"/>
              <a:gd name="T50" fmla="*/ 117 w 145"/>
              <a:gd name="T51" fmla="*/ 99 h 146"/>
              <a:gd name="T52" fmla="*/ 96 w 145"/>
              <a:gd name="T53" fmla="*/ 35 h 146"/>
              <a:gd name="T54" fmla="*/ 96 w 145"/>
              <a:gd name="T55" fmla="*/ 86 h 146"/>
              <a:gd name="T56" fmla="*/ 48 w 145"/>
              <a:gd name="T57" fmla="*/ 111 h 146"/>
              <a:gd name="T58" fmla="*/ 48 w 145"/>
              <a:gd name="T59" fmla="*/ 59 h 146"/>
              <a:gd name="T60" fmla="*/ 96 w 145"/>
              <a:gd name="T61" fmla="*/ 35 h 146"/>
              <a:gd name="T62" fmla="*/ 60 w 145"/>
              <a:gd name="T63" fmla="*/ 91 h 146"/>
              <a:gd name="T64" fmla="*/ 84 w 145"/>
              <a:gd name="T65" fmla="*/ 79 h 146"/>
              <a:gd name="T66" fmla="*/ 60 w 145"/>
              <a:gd name="T67" fmla="*/ 67 h 146"/>
              <a:gd name="T68" fmla="*/ 60 w 145"/>
              <a:gd name="T69" fmla="*/ 9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5" h="146">
                <a:moveTo>
                  <a:pt x="135" y="36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5" y="109"/>
                </a:cubicBezTo>
                <a:cubicBezTo>
                  <a:pt x="129" y="120"/>
                  <a:pt x="120" y="129"/>
                  <a:pt x="109" y="136"/>
                </a:cubicBezTo>
                <a:cubicBezTo>
                  <a:pt x="97" y="142"/>
                  <a:pt x="85" y="146"/>
                  <a:pt x="72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0"/>
                  <a:pt x="9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9" y="36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2" y="0"/>
                </a:cubicBezTo>
                <a:cubicBezTo>
                  <a:pt x="85" y="0"/>
                  <a:pt x="97" y="4"/>
                  <a:pt x="109" y="10"/>
                </a:cubicBezTo>
                <a:cubicBezTo>
                  <a:pt x="120" y="17"/>
                  <a:pt x="129" y="25"/>
                  <a:pt x="135" y="36"/>
                </a:cubicBezTo>
                <a:close/>
                <a:moveTo>
                  <a:pt x="117" y="99"/>
                </a:moveTo>
                <a:cubicBezTo>
                  <a:pt x="121" y="91"/>
                  <a:pt x="124" y="82"/>
                  <a:pt x="124" y="73"/>
                </a:cubicBezTo>
                <a:cubicBezTo>
                  <a:pt x="124" y="64"/>
                  <a:pt x="121" y="55"/>
                  <a:pt x="117" y="47"/>
                </a:cubicBezTo>
                <a:cubicBezTo>
                  <a:pt x="112" y="39"/>
                  <a:pt x="106" y="33"/>
                  <a:pt x="98" y="28"/>
                </a:cubicBezTo>
                <a:cubicBezTo>
                  <a:pt x="90" y="24"/>
                  <a:pt x="81" y="21"/>
                  <a:pt x="72" y="21"/>
                </a:cubicBezTo>
                <a:cubicBezTo>
                  <a:pt x="63" y="21"/>
                  <a:pt x="54" y="24"/>
                  <a:pt x="46" y="28"/>
                </a:cubicBezTo>
                <a:cubicBezTo>
                  <a:pt x="38" y="33"/>
                  <a:pt x="32" y="39"/>
                  <a:pt x="28" y="47"/>
                </a:cubicBezTo>
                <a:cubicBezTo>
                  <a:pt x="23" y="55"/>
                  <a:pt x="21" y="64"/>
                  <a:pt x="21" y="73"/>
                </a:cubicBezTo>
                <a:cubicBezTo>
                  <a:pt x="21" y="82"/>
                  <a:pt x="23" y="91"/>
                  <a:pt x="28" y="99"/>
                </a:cubicBezTo>
                <a:cubicBezTo>
                  <a:pt x="32" y="107"/>
                  <a:pt x="38" y="113"/>
                  <a:pt x="46" y="117"/>
                </a:cubicBezTo>
                <a:cubicBezTo>
                  <a:pt x="54" y="122"/>
                  <a:pt x="63" y="124"/>
                  <a:pt x="72" y="124"/>
                </a:cubicBezTo>
                <a:cubicBezTo>
                  <a:pt x="81" y="124"/>
                  <a:pt x="90" y="122"/>
                  <a:pt x="98" y="117"/>
                </a:cubicBezTo>
                <a:cubicBezTo>
                  <a:pt x="106" y="113"/>
                  <a:pt x="112" y="107"/>
                  <a:pt x="117" y="99"/>
                </a:cubicBezTo>
                <a:close/>
                <a:moveTo>
                  <a:pt x="96" y="35"/>
                </a:moveTo>
                <a:cubicBezTo>
                  <a:pt x="96" y="86"/>
                  <a:pt x="96" y="86"/>
                  <a:pt x="96" y="86"/>
                </a:cubicBezTo>
                <a:cubicBezTo>
                  <a:pt x="48" y="111"/>
                  <a:pt x="48" y="111"/>
                  <a:pt x="48" y="111"/>
                </a:cubicBezTo>
                <a:cubicBezTo>
                  <a:pt x="48" y="59"/>
                  <a:pt x="48" y="59"/>
                  <a:pt x="48" y="59"/>
                </a:cubicBezTo>
                <a:lnTo>
                  <a:pt x="96" y="35"/>
                </a:lnTo>
                <a:close/>
                <a:moveTo>
                  <a:pt x="60" y="91"/>
                </a:moveTo>
                <a:cubicBezTo>
                  <a:pt x="84" y="79"/>
                  <a:pt x="84" y="79"/>
                  <a:pt x="84" y="79"/>
                </a:cubicBezTo>
                <a:cubicBezTo>
                  <a:pt x="60" y="67"/>
                  <a:pt x="60" y="67"/>
                  <a:pt x="60" y="67"/>
                </a:cubicBezTo>
                <a:lnTo>
                  <a:pt x="60" y="9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5" name="Freeform 306"/>
          <p:cNvSpPr>
            <a:spLocks noEditPoints="1"/>
          </p:cNvSpPr>
          <p:nvPr/>
        </p:nvSpPr>
        <p:spPr bwMode="auto">
          <a:xfrm>
            <a:off x="5785125" y="3724196"/>
            <a:ext cx="149885" cy="151447"/>
          </a:xfrm>
          <a:custGeom>
            <a:avLst/>
            <a:gdLst>
              <a:gd name="T0" fmla="*/ 145 w 145"/>
              <a:gd name="T1" fmla="*/ 28 h 146"/>
              <a:gd name="T2" fmla="*/ 145 w 145"/>
              <a:gd name="T3" fmla="*/ 118 h 146"/>
              <a:gd name="T4" fmla="*/ 137 w 145"/>
              <a:gd name="T5" fmla="*/ 138 h 146"/>
              <a:gd name="T6" fmla="*/ 118 w 145"/>
              <a:gd name="T7" fmla="*/ 146 h 146"/>
              <a:gd name="T8" fmla="*/ 27 w 145"/>
              <a:gd name="T9" fmla="*/ 146 h 146"/>
              <a:gd name="T10" fmla="*/ 8 w 145"/>
              <a:gd name="T11" fmla="*/ 138 h 146"/>
              <a:gd name="T12" fmla="*/ 0 w 145"/>
              <a:gd name="T13" fmla="*/ 118 h 146"/>
              <a:gd name="T14" fmla="*/ 0 w 145"/>
              <a:gd name="T15" fmla="*/ 28 h 146"/>
              <a:gd name="T16" fmla="*/ 8 w 145"/>
              <a:gd name="T17" fmla="*/ 8 h 146"/>
              <a:gd name="T18" fmla="*/ 27 w 145"/>
              <a:gd name="T19" fmla="*/ 0 h 146"/>
              <a:gd name="T20" fmla="*/ 118 w 145"/>
              <a:gd name="T21" fmla="*/ 0 h 146"/>
              <a:gd name="T22" fmla="*/ 137 w 145"/>
              <a:gd name="T23" fmla="*/ 8 h 146"/>
              <a:gd name="T24" fmla="*/ 145 w 145"/>
              <a:gd name="T25" fmla="*/ 28 h 146"/>
              <a:gd name="T26" fmla="*/ 121 w 145"/>
              <a:gd name="T27" fmla="*/ 118 h 146"/>
              <a:gd name="T28" fmla="*/ 121 w 145"/>
              <a:gd name="T29" fmla="*/ 28 h 146"/>
              <a:gd name="T30" fmla="*/ 120 w 145"/>
              <a:gd name="T31" fmla="*/ 25 h 146"/>
              <a:gd name="T32" fmla="*/ 118 w 145"/>
              <a:gd name="T33" fmla="*/ 25 h 146"/>
              <a:gd name="T34" fmla="*/ 27 w 145"/>
              <a:gd name="T35" fmla="*/ 25 h 146"/>
              <a:gd name="T36" fmla="*/ 25 w 145"/>
              <a:gd name="T37" fmla="*/ 25 h 146"/>
              <a:gd name="T38" fmla="*/ 24 w 145"/>
              <a:gd name="T39" fmla="*/ 28 h 146"/>
              <a:gd name="T40" fmla="*/ 24 w 145"/>
              <a:gd name="T41" fmla="*/ 118 h 146"/>
              <a:gd name="T42" fmla="*/ 25 w 145"/>
              <a:gd name="T43" fmla="*/ 120 h 146"/>
              <a:gd name="T44" fmla="*/ 27 w 145"/>
              <a:gd name="T45" fmla="*/ 121 h 146"/>
              <a:gd name="T46" fmla="*/ 118 w 145"/>
              <a:gd name="T47" fmla="*/ 121 h 146"/>
              <a:gd name="T48" fmla="*/ 120 w 145"/>
              <a:gd name="T49" fmla="*/ 120 h 146"/>
              <a:gd name="T50" fmla="*/ 121 w 145"/>
              <a:gd name="T51" fmla="*/ 118 h 146"/>
              <a:gd name="T52" fmla="*/ 108 w 145"/>
              <a:gd name="T53" fmla="*/ 52 h 146"/>
              <a:gd name="T54" fmla="*/ 108 w 145"/>
              <a:gd name="T55" fmla="*/ 58 h 146"/>
              <a:gd name="T56" fmla="*/ 77 w 145"/>
              <a:gd name="T57" fmla="*/ 101 h 146"/>
              <a:gd name="T58" fmla="*/ 72 w 145"/>
              <a:gd name="T59" fmla="*/ 103 h 146"/>
              <a:gd name="T60" fmla="*/ 68 w 145"/>
              <a:gd name="T61" fmla="*/ 101 h 146"/>
              <a:gd name="T62" fmla="*/ 37 w 145"/>
              <a:gd name="T63" fmla="*/ 58 h 146"/>
              <a:gd name="T64" fmla="*/ 37 w 145"/>
              <a:gd name="T65" fmla="*/ 52 h 146"/>
              <a:gd name="T66" fmla="*/ 42 w 145"/>
              <a:gd name="T67" fmla="*/ 49 h 146"/>
              <a:gd name="T68" fmla="*/ 103 w 145"/>
              <a:gd name="T69" fmla="*/ 49 h 146"/>
              <a:gd name="T70" fmla="*/ 108 w 145"/>
              <a:gd name="T71" fmla="*/ 52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2" y="132"/>
                  <a:pt x="137" y="138"/>
                </a:cubicBezTo>
                <a:cubicBezTo>
                  <a:pt x="132" y="143"/>
                  <a:pt x="125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3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5" y="0"/>
                  <a:pt x="132" y="3"/>
                  <a:pt x="137" y="8"/>
                </a:cubicBezTo>
                <a:cubicBezTo>
                  <a:pt x="142" y="14"/>
                  <a:pt x="145" y="20"/>
                  <a:pt x="145" y="28"/>
                </a:cubicBezTo>
                <a:close/>
                <a:moveTo>
                  <a:pt x="121" y="118"/>
                </a:moveTo>
                <a:cubicBezTo>
                  <a:pt x="121" y="28"/>
                  <a:pt x="121" y="28"/>
                  <a:pt x="121" y="28"/>
                </a:cubicBezTo>
                <a:cubicBezTo>
                  <a:pt x="121" y="27"/>
                  <a:pt x="121" y="26"/>
                  <a:pt x="120" y="25"/>
                </a:cubicBezTo>
                <a:cubicBezTo>
                  <a:pt x="119" y="25"/>
                  <a:pt x="119" y="25"/>
                  <a:pt x="118" y="25"/>
                </a:cubicBezTo>
                <a:cubicBezTo>
                  <a:pt x="27" y="25"/>
                  <a:pt x="27" y="25"/>
                  <a:pt x="27" y="25"/>
                </a:cubicBezTo>
                <a:cubicBezTo>
                  <a:pt x="26" y="25"/>
                  <a:pt x="26" y="25"/>
                  <a:pt x="25" y="25"/>
                </a:cubicBezTo>
                <a:cubicBezTo>
                  <a:pt x="24" y="26"/>
                  <a:pt x="24" y="27"/>
                  <a:pt x="24" y="28"/>
                </a:cubicBezTo>
                <a:cubicBezTo>
                  <a:pt x="24" y="118"/>
                  <a:pt x="24" y="118"/>
                  <a:pt x="24" y="118"/>
                </a:cubicBezTo>
                <a:cubicBezTo>
                  <a:pt x="24" y="119"/>
                  <a:pt x="24" y="120"/>
                  <a:pt x="25" y="120"/>
                </a:cubicBezTo>
                <a:cubicBezTo>
                  <a:pt x="26" y="121"/>
                  <a:pt x="26" y="121"/>
                  <a:pt x="27" y="121"/>
                </a:cubicBezTo>
                <a:cubicBezTo>
                  <a:pt x="118" y="121"/>
                  <a:pt x="118" y="121"/>
                  <a:pt x="118" y="121"/>
                </a:cubicBezTo>
                <a:cubicBezTo>
                  <a:pt x="119" y="121"/>
                  <a:pt x="119" y="121"/>
                  <a:pt x="120" y="120"/>
                </a:cubicBezTo>
                <a:cubicBezTo>
                  <a:pt x="121" y="120"/>
                  <a:pt x="121" y="119"/>
                  <a:pt x="121" y="118"/>
                </a:cubicBezTo>
                <a:close/>
                <a:moveTo>
                  <a:pt x="108" y="52"/>
                </a:moveTo>
                <a:cubicBezTo>
                  <a:pt x="109" y="54"/>
                  <a:pt x="109" y="56"/>
                  <a:pt x="108" y="58"/>
                </a:cubicBezTo>
                <a:cubicBezTo>
                  <a:pt x="77" y="101"/>
                  <a:pt x="77" y="101"/>
                  <a:pt x="77" y="101"/>
                </a:cubicBezTo>
                <a:cubicBezTo>
                  <a:pt x="76" y="102"/>
                  <a:pt x="75" y="103"/>
                  <a:pt x="72" y="103"/>
                </a:cubicBezTo>
                <a:cubicBezTo>
                  <a:pt x="70" y="103"/>
                  <a:pt x="69" y="102"/>
                  <a:pt x="68" y="101"/>
                </a:cubicBezTo>
                <a:cubicBezTo>
                  <a:pt x="37" y="58"/>
                  <a:pt x="37" y="58"/>
                  <a:pt x="37" y="58"/>
                </a:cubicBezTo>
                <a:cubicBezTo>
                  <a:pt x="36" y="56"/>
                  <a:pt x="36" y="54"/>
                  <a:pt x="37" y="52"/>
                </a:cubicBezTo>
                <a:cubicBezTo>
                  <a:pt x="38" y="50"/>
                  <a:pt x="40" y="49"/>
                  <a:pt x="42" y="49"/>
                </a:cubicBezTo>
                <a:cubicBezTo>
                  <a:pt x="103" y="49"/>
                  <a:pt x="103" y="49"/>
                  <a:pt x="103" y="49"/>
                </a:cubicBezTo>
                <a:cubicBezTo>
                  <a:pt x="105" y="49"/>
                  <a:pt x="107" y="50"/>
                  <a:pt x="108" y="5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6" name="Freeform 307"/>
          <p:cNvSpPr>
            <a:spLocks noEditPoints="1"/>
          </p:cNvSpPr>
          <p:nvPr/>
        </p:nvSpPr>
        <p:spPr bwMode="auto">
          <a:xfrm>
            <a:off x="5980288" y="3724196"/>
            <a:ext cx="149885" cy="151447"/>
          </a:xfrm>
          <a:custGeom>
            <a:avLst/>
            <a:gdLst>
              <a:gd name="T0" fmla="*/ 145 w 145"/>
              <a:gd name="T1" fmla="*/ 28 h 146"/>
              <a:gd name="T2" fmla="*/ 145 w 145"/>
              <a:gd name="T3" fmla="*/ 118 h 146"/>
              <a:gd name="T4" fmla="*/ 137 w 145"/>
              <a:gd name="T5" fmla="*/ 138 h 146"/>
              <a:gd name="T6" fmla="*/ 118 w 145"/>
              <a:gd name="T7" fmla="*/ 146 h 146"/>
              <a:gd name="T8" fmla="*/ 27 w 145"/>
              <a:gd name="T9" fmla="*/ 146 h 146"/>
              <a:gd name="T10" fmla="*/ 8 w 145"/>
              <a:gd name="T11" fmla="*/ 138 h 146"/>
              <a:gd name="T12" fmla="*/ 0 w 145"/>
              <a:gd name="T13" fmla="*/ 118 h 146"/>
              <a:gd name="T14" fmla="*/ 0 w 145"/>
              <a:gd name="T15" fmla="*/ 28 h 146"/>
              <a:gd name="T16" fmla="*/ 8 w 145"/>
              <a:gd name="T17" fmla="*/ 8 h 146"/>
              <a:gd name="T18" fmla="*/ 27 w 145"/>
              <a:gd name="T19" fmla="*/ 0 h 146"/>
              <a:gd name="T20" fmla="*/ 118 w 145"/>
              <a:gd name="T21" fmla="*/ 0 h 146"/>
              <a:gd name="T22" fmla="*/ 137 w 145"/>
              <a:gd name="T23" fmla="*/ 8 h 146"/>
              <a:gd name="T24" fmla="*/ 145 w 145"/>
              <a:gd name="T25" fmla="*/ 28 h 146"/>
              <a:gd name="T26" fmla="*/ 121 w 145"/>
              <a:gd name="T27" fmla="*/ 118 h 146"/>
              <a:gd name="T28" fmla="*/ 121 w 145"/>
              <a:gd name="T29" fmla="*/ 28 h 146"/>
              <a:gd name="T30" fmla="*/ 120 w 145"/>
              <a:gd name="T31" fmla="*/ 25 h 146"/>
              <a:gd name="T32" fmla="*/ 118 w 145"/>
              <a:gd name="T33" fmla="*/ 25 h 146"/>
              <a:gd name="T34" fmla="*/ 27 w 145"/>
              <a:gd name="T35" fmla="*/ 25 h 146"/>
              <a:gd name="T36" fmla="*/ 25 w 145"/>
              <a:gd name="T37" fmla="*/ 25 h 146"/>
              <a:gd name="T38" fmla="*/ 24 w 145"/>
              <a:gd name="T39" fmla="*/ 28 h 146"/>
              <a:gd name="T40" fmla="*/ 24 w 145"/>
              <a:gd name="T41" fmla="*/ 118 h 146"/>
              <a:gd name="T42" fmla="*/ 25 w 145"/>
              <a:gd name="T43" fmla="*/ 120 h 146"/>
              <a:gd name="T44" fmla="*/ 27 w 145"/>
              <a:gd name="T45" fmla="*/ 121 h 146"/>
              <a:gd name="T46" fmla="*/ 118 w 145"/>
              <a:gd name="T47" fmla="*/ 121 h 146"/>
              <a:gd name="T48" fmla="*/ 120 w 145"/>
              <a:gd name="T49" fmla="*/ 120 h 146"/>
              <a:gd name="T50" fmla="*/ 121 w 145"/>
              <a:gd name="T51" fmla="*/ 118 h 146"/>
              <a:gd name="T52" fmla="*/ 108 w 145"/>
              <a:gd name="T53" fmla="*/ 94 h 146"/>
              <a:gd name="T54" fmla="*/ 103 w 145"/>
              <a:gd name="T55" fmla="*/ 97 h 146"/>
              <a:gd name="T56" fmla="*/ 43 w 145"/>
              <a:gd name="T57" fmla="*/ 97 h 146"/>
              <a:gd name="T58" fmla="*/ 37 w 145"/>
              <a:gd name="T59" fmla="*/ 94 h 146"/>
              <a:gd name="T60" fmla="*/ 38 w 145"/>
              <a:gd name="T61" fmla="*/ 88 h 146"/>
              <a:gd name="T62" fmla="*/ 68 w 145"/>
              <a:gd name="T63" fmla="*/ 45 h 146"/>
              <a:gd name="T64" fmla="*/ 73 w 145"/>
              <a:gd name="T65" fmla="*/ 43 h 146"/>
              <a:gd name="T66" fmla="*/ 78 w 145"/>
              <a:gd name="T67" fmla="*/ 45 h 146"/>
              <a:gd name="T68" fmla="*/ 108 w 145"/>
              <a:gd name="T69" fmla="*/ 88 h 146"/>
              <a:gd name="T70" fmla="*/ 108 w 145"/>
              <a:gd name="T71" fmla="*/ 9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3" y="132"/>
                  <a:pt x="137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3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3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7" y="8"/>
                </a:cubicBezTo>
                <a:cubicBezTo>
                  <a:pt x="143" y="14"/>
                  <a:pt x="145" y="20"/>
                  <a:pt x="145" y="28"/>
                </a:cubicBezTo>
                <a:close/>
                <a:moveTo>
                  <a:pt x="121" y="118"/>
                </a:moveTo>
                <a:cubicBezTo>
                  <a:pt x="121" y="28"/>
                  <a:pt x="121" y="28"/>
                  <a:pt x="121" y="28"/>
                </a:cubicBezTo>
                <a:cubicBezTo>
                  <a:pt x="121" y="27"/>
                  <a:pt x="121" y="26"/>
                  <a:pt x="120" y="25"/>
                </a:cubicBezTo>
                <a:cubicBezTo>
                  <a:pt x="120" y="25"/>
                  <a:pt x="119" y="25"/>
                  <a:pt x="118" y="25"/>
                </a:cubicBezTo>
                <a:cubicBezTo>
                  <a:pt x="27" y="25"/>
                  <a:pt x="27" y="25"/>
                  <a:pt x="27" y="25"/>
                </a:cubicBezTo>
                <a:cubicBezTo>
                  <a:pt x="27" y="25"/>
                  <a:pt x="26" y="25"/>
                  <a:pt x="25" y="25"/>
                </a:cubicBezTo>
                <a:cubicBezTo>
                  <a:pt x="25" y="26"/>
                  <a:pt x="24" y="27"/>
                  <a:pt x="24" y="28"/>
                </a:cubicBezTo>
                <a:cubicBezTo>
                  <a:pt x="24" y="118"/>
                  <a:pt x="24" y="118"/>
                  <a:pt x="24" y="118"/>
                </a:cubicBezTo>
                <a:cubicBezTo>
                  <a:pt x="24" y="119"/>
                  <a:pt x="25" y="120"/>
                  <a:pt x="25" y="120"/>
                </a:cubicBezTo>
                <a:cubicBezTo>
                  <a:pt x="26" y="121"/>
                  <a:pt x="27" y="121"/>
                  <a:pt x="27" y="121"/>
                </a:cubicBezTo>
                <a:cubicBezTo>
                  <a:pt x="118" y="121"/>
                  <a:pt x="118" y="121"/>
                  <a:pt x="118" y="121"/>
                </a:cubicBezTo>
                <a:cubicBezTo>
                  <a:pt x="119" y="121"/>
                  <a:pt x="120" y="121"/>
                  <a:pt x="120" y="120"/>
                </a:cubicBezTo>
                <a:cubicBezTo>
                  <a:pt x="121" y="120"/>
                  <a:pt x="121" y="119"/>
                  <a:pt x="121" y="118"/>
                </a:cubicBezTo>
                <a:close/>
                <a:moveTo>
                  <a:pt x="108" y="94"/>
                </a:moveTo>
                <a:cubicBezTo>
                  <a:pt x="107" y="96"/>
                  <a:pt x="106" y="97"/>
                  <a:pt x="103" y="97"/>
                </a:cubicBezTo>
                <a:cubicBezTo>
                  <a:pt x="43" y="97"/>
                  <a:pt x="43" y="97"/>
                  <a:pt x="43" y="97"/>
                </a:cubicBezTo>
                <a:cubicBezTo>
                  <a:pt x="40" y="97"/>
                  <a:pt x="38" y="96"/>
                  <a:pt x="37" y="94"/>
                </a:cubicBezTo>
                <a:cubicBezTo>
                  <a:pt x="36" y="92"/>
                  <a:pt x="36" y="90"/>
                  <a:pt x="38" y="88"/>
                </a:cubicBezTo>
                <a:cubicBezTo>
                  <a:pt x="68" y="45"/>
                  <a:pt x="68" y="45"/>
                  <a:pt x="68" y="45"/>
                </a:cubicBezTo>
                <a:cubicBezTo>
                  <a:pt x="69" y="44"/>
                  <a:pt x="71" y="43"/>
                  <a:pt x="73" y="43"/>
                </a:cubicBezTo>
                <a:cubicBezTo>
                  <a:pt x="75" y="43"/>
                  <a:pt x="77" y="44"/>
                  <a:pt x="78" y="45"/>
                </a:cubicBezTo>
                <a:cubicBezTo>
                  <a:pt x="108" y="88"/>
                  <a:pt x="108" y="88"/>
                  <a:pt x="108" y="88"/>
                </a:cubicBezTo>
                <a:cubicBezTo>
                  <a:pt x="109" y="90"/>
                  <a:pt x="110" y="92"/>
                  <a:pt x="108" y="9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" name="Freeform 308"/>
          <p:cNvSpPr>
            <a:spLocks noEditPoints="1"/>
          </p:cNvSpPr>
          <p:nvPr/>
        </p:nvSpPr>
        <p:spPr bwMode="auto">
          <a:xfrm>
            <a:off x="6173890" y="3724196"/>
            <a:ext cx="151447" cy="151447"/>
          </a:xfrm>
          <a:custGeom>
            <a:avLst/>
            <a:gdLst>
              <a:gd name="T0" fmla="*/ 146 w 146"/>
              <a:gd name="T1" fmla="*/ 28 h 146"/>
              <a:gd name="T2" fmla="*/ 146 w 146"/>
              <a:gd name="T3" fmla="*/ 118 h 146"/>
              <a:gd name="T4" fmla="*/ 138 w 146"/>
              <a:gd name="T5" fmla="*/ 138 h 146"/>
              <a:gd name="T6" fmla="*/ 118 w 146"/>
              <a:gd name="T7" fmla="*/ 146 h 146"/>
              <a:gd name="T8" fmla="*/ 28 w 146"/>
              <a:gd name="T9" fmla="*/ 146 h 146"/>
              <a:gd name="T10" fmla="*/ 8 w 146"/>
              <a:gd name="T11" fmla="*/ 138 h 146"/>
              <a:gd name="T12" fmla="*/ 0 w 146"/>
              <a:gd name="T13" fmla="*/ 118 h 146"/>
              <a:gd name="T14" fmla="*/ 0 w 146"/>
              <a:gd name="T15" fmla="*/ 28 h 146"/>
              <a:gd name="T16" fmla="*/ 8 w 146"/>
              <a:gd name="T17" fmla="*/ 8 h 146"/>
              <a:gd name="T18" fmla="*/ 28 w 146"/>
              <a:gd name="T19" fmla="*/ 0 h 146"/>
              <a:gd name="T20" fmla="*/ 118 w 146"/>
              <a:gd name="T21" fmla="*/ 0 h 146"/>
              <a:gd name="T22" fmla="*/ 138 w 146"/>
              <a:gd name="T23" fmla="*/ 8 h 146"/>
              <a:gd name="T24" fmla="*/ 146 w 146"/>
              <a:gd name="T25" fmla="*/ 28 h 146"/>
              <a:gd name="T26" fmla="*/ 122 w 146"/>
              <a:gd name="T27" fmla="*/ 118 h 146"/>
              <a:gd name="T28" fmla="*/ 122 w 146"/>
              <a:gd name="T29" fmla="*/ 28 h 146"/>
              <a:gd name="T30" fmla="*/ 121 w 146"/>
              <a:gd name="T31" fmla="*/ 25 h 146"/>
              <a:gd name="T32" fmla="*/ 118 w 146"/>
              <a:gd name="T33" fmla="*/ 25 h 146"/>
              <a:gd name="T34" fmla="*/ 28 w 146"/>
              <a:gd name="T35" fmla="*/ 25 h 146"/>
              <a:gd name="T36" fmla="*/ 26 w 146"/>
              <a:gd name="T37" fmla="*/ 25 h 146"/>
              <a:gd name="T38" fmla="*/ 25 w 146"/>
              <a:gd name="T39" fmla="*/ 28 h 146"/>
              <a:gd name="T40" fmla="*/ 25 w 146"/>
              <a:gd name="T41" fmla="*/ 118 h 146"/>
              <a:gd name="T42" fmla="*/ 26 w 146"/>
              <a:gd name="T43" fmla="*/ 120 h 146"/>
              <a:gd name="T44" fmla="*/ 28 w 146"/>
              <a:gd name="T45" fmla="*/ 121 h 146"/>
              <a:gd name="T46" fmla="*/ 118 w 146"/>
              <a:gd name="T47" fmla="*/ 121 h 146"/>
              <a:gd name="T48" fmla="*/ 121 w 146"/>
              <a:gd name="T49" fmla="*/ 120 h 146"/>
              <a:gd name="T50" fmla="*/ 122 w 146"/>
              <a:gd name="T51" fmla="*/ 118 h 146"/>
              <a:gd name="T52" fmla="*/ 103 w 146"/>
              <a:gd name="T53" fmla="*/ 73 h 146"/>
              <a:gd name="T54" fmla="*/ 101 w 146"/>
              <a:gd name="T55" fmla="*/ 78 h 146"/>
              <a:gd name="T56" fmla="*/ 58 w 146"/>
              <a:gd name="T57" fmla="*/ 108 h 146"/>
              <a:gd name="T58" fmla="*/ 52 w 146"/>
              <a:gd name="T59" fmla="*/ 109 h 146"/>
              <a:gd name="T60" fmla="*/ 49 w 146"/>
              <a:gd name="T61" fmla="*/ 103 h 146"/>
              <a:gd name="T62" fmla="*/ 49 w 146"/>
              <a:gd name="T63" fmla="*/ 43 h 146"/>
              <a:gd name="T64" fmla="*/ 52 w 146"/>
              <a:gd name="T65" fmla="*/ 37 h 146"/>
              <a:gd name="T66" fmla="*/ 58 w 146"/>
              <a:gd name="T67" fmla="*/ 38 h 146"/>
              <a:gd name="T68" fmla="*/ 101 w 146"/>
              <a:gd name="T69" fmla="*/ 68 h 146"/>
              <a:gd name="T70" fmla="*/ 103 w 146"/>
              <a:gd name="T71" fmla="*/ 7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6" h="146">
                <a:moveTo>
                  <a:pt x="146" y="28"/>
                </a:moveTo>
                <a:cubicBezTo>
                  <a:pt x="146" y="118"/>
                  <a:pt x="146" y="118"/>
                  <a:pt x="146" y="118"/>
                </a:cubicBezTo>
                <a:cubicBezTo>
                  <a:pt x="146" y="126"/>
                  <a:pt x="143" y="132"/>
                  <a:pt x="138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8" y="146"/>
                  <a:pt x="28" y="146"/>
                  <a:pt x="28" y="146"/>
                </a:cubicBezTo>
                <a:cubicBezTo>
                  <a:pt x="20" y="146"/>
                  <a:pt x="14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8" y="8"/>
                </a:cubicBezTo>
                <a:cubicBezTo>
                  <a:pt x="143" y="14"/>
                  <a:pt x="146" y="20"/>
                  <a:pt x="146" y="28"/>
                </a:cubicBezTo>
                <a:close/>
                <a:moveTo>
                  <a:pt x="122" y="118"/>
                </a:moveTo>
                <a:cubicBezTo>
                  <a:pt x="122" y="28"/>
                  <a:pt x="122" y="28"/>
                  <a:pt x="122" y="28"/>
                </a:cubicBezTo>
                <a:cubicBezTo>
                  <a:pt x="122" y="27"/>
                  <a:pt x="121" y="26"/>
                  <a:pt x="121" y="25"/>
                </a:cubicBezTo>
                <a:cubicBezTo>
                  <a:pt x="120" y="25"/>
                  <a:pt x="119" y="25"/>
                  <a:pt x="118" y="25"/>
                </a:cubicBezTo>
                <a:cubicBezTo>
                  <a:pt x="28" y="25"/>
                  <a:pt x="28" y="25"/>
                  <a:pt x="28" y="25"/>
                </a:cubicBezTo>
                <a:cubicBezTo>
                  <a:pt x="27" y="25"/>
                  <a:pt x="26" y="25"/>
                  <a:pt x="26" y="25"/>
                </a:cubicBezTo>
                <a:cubicBezTo>
                  <a:pt x="25" y="26"/>
                  <a:pt x="25" y="27"/>
                  <a:pt x="25" y="28"/>
                </a:cubicBezTo>
                <a:cubicBezTo>
                  <a:pt x="25" y="118"/>
                  <a:pt x="25" y="118"/>
                  <a:pt x="25" y="118"/>
                </a:cubicBezTo>
                <a:cubicBezTo>
                  <a:pt x="25" y="119"/>
                  <a:pt x="25" y="120"/>
                  <a:pt x="26" y="120"/>
                </a:cubicBezTo>
                <a:cubicBezTo>
                  <a:pt x="26" y="121"/>
                  <a:pt x="27" y="121"/>
                  <a:pt x="28" y="121"/>
                </a:cubicBezTo>
                <a:cubicBezTo>
                  <a:pt x="118" y="121"/>
                  <a:pt x="118" y="121"/>
                  <a:pt x="118" y="121"/>
                </a:cubicBezTo>
                <a:cubicBezTo>
                  <a:pt x="119" y="121"/>
                  <a:pt x="120" y="121"/>
                  <a:pt x="121" y="120"/>
                </a:cubicBezTo>
                <a:cubicBezTo>
                  <a:pt x="121" y="120"/>
                  <a:pt x="122" y="119"/>
                  <a:pt x="122" y="118"/>
                </a:cubicBezTo>
                <a:close/>
                <a:moveTo>
                  <a:pt x="103" y="73"/>
                </a:moveTo>
                <a:cubicBezTo>
                  <a:pt x="103" y="75"/>
                  <a:pt x="103" y="77"/>
                  <a:pt x="101" y="78"/>
                </a:cubicBezTo>
                <a:cubicBezTo>
                  <a:pt x="58" y="108"/>
                  <a:pt x="58" y="108"/>
                  <a:pt x="58" y="108"/>
                </a:cubicBezTo>
                <a:cubicBezTo>
                  <a:pt x="56" y="110"/>
                  <a:pt x="54" y="110"/>
                  <a:pt x="52" y="109"/>
                </a:cubicBezTo>
                <a:cubicBezTo>
                  <a:pt x="50" y="107"/>
                  <a:pt x="49" y="106"/>
                  <a:pt x="49" y="103"/>
                </a:cubicBezTo>
                <a:cubicBezTo>
                  <a:pt x="49" y="43"/>
                  <a:pt x="49" y="43"/>
                  <a:pt x="49" y="43"/>
                </a:cubicBezTo>
                <a:cubicBezTo>
                  <a:pt x="49" y="40"/>
                  <a:pt x="50" y="38"/>
                  <a:pt x="52" y="37"/>
                </a:cubicBezTo>
                <a:cubicBezTo>
                  <a:pt x="54" y="36"/>
                  <a:pt x="56" y="36"/>
                  <a:pt x="58" y="38"/>
                </a:cubicBezTo>
                <a:cubicBezTo>
                  <a:pt x="101" y="68"/>
                  <a:pt x="101" y="68"/>
                  <a:pt x="101" y="68"/>
                </a:cubicBezTo>
                <a:cubicBezTo>
                  <a:pt x="103" y="69"/>
                  <a:pt x="103" y="71"/>
                  <a:pt x="103" y="7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8" name="Freeform 309"/>
          <p:cNvSpPr>
            <a:spLocks/>
          </p:cNvSpPr>
          <p:nvPr/>
        </p:nvSpPr>
        <p:spPr bwMode="auto">
          <a:xfrm>
            <a:off x="6370615" y="3724196"/>
            <a:ext cx="98363" cy="137395"/>
          </a:xfrm>
          <a:custGeom>
            <a:avLst/>
            <a:gdLst>
              <a:gd name="T0" fmla="*/ 95 w 96"/>
              <a:gd name="T1" fmla="*/ 127 h 133"/>
              <a:gd name="T2" fmla="*/ 93 w 96"/>
              <a:gd name="T3" fmla="*/ 130 h 133"/>
              <a:gd name="T4" fmla="*/ 92 w 96"/>
              <a:gd name="T5" fmla="*/ 131 h 133"/>
              <a:gd name="T6" fmla="*/ 88 w 96"/>
              <a:gd name="T7" fmla="*/ 132 h 133"/>
              <a:gd name="T8" fmla="*/ 83 w 96"/>
              <a:gd name="T9" fmla="*/ 133 h 133"/>
              <a:gd name="T10" fmla="*/ 77 w 96"/>
              <a:gd name="T11" fmla="*/ 133 h 133"/>
              <a:gd name="T12" fmla="*/ 34 w 96"/>
              <a:gd name="T13" fmla="*/ 121 h 133"/>
              <a:gd name="T14" fmla="*/ 3 w 96"/>
              <a:gd name="T15" fmla="*/ 88 h 133"/>
              <a:gd name="T16" fmla="*/ 0 w 96"/>
              <a:gd name="T17" fmla="*/ 85 h 133"/>
              <a:gd name="T18" fmla="*/ 1 w 96"/>
              <a:gd name="T19" fmla="*/ 72 h 133"/>
              <a:gd name="T20" fmla="*/ 9 w 96"/>
              <a:gd name="T21" fmla="*/ 71 h 133"/>
              <a:gd name="T22" fmla="*/ 3 w 96"/>
              <a:gd name="T23" fmla="*/ 61 h 133"/>
              <a:gd name="T24" fmla="*/ 0 w 96"/>
              <a:gd name="T25" fmla="*/ 58 h 133"/>
              <a:gd name="T26" fmla="*/ 1 w 96"/>
              <a:gd name="T27" fmla="*/ 45 h 133"/>
              <a:gd name="T28" fmla="*/ 12 w 96"/>
              <a:gd name="T29" fmla="*/ 44 h 133"/>
              <a:gd name="T30" fmla="*/ 73 w 96"/>
              <a:gd name="T31" fmla="*/ 0 h 133"/>
              <a:gd name="T32" fmla="*/ 93 w 96"/>
              <a:gd name="T33" fmla="*/ 4 h 133"/>
              <a:gd name="T34" fmla="*/ 89 w 96"/>
              <a:gd name="T35" fmla="*/ 21 h 133"/>
              <a:gd name="T36" fmla="*/ 86 w 96"/>
              <a:gd name="T37" fmla="*/ 23 h 133"/>
              <a:gd name="T38" fmla="*/ 84 w 96"/>
              <a:gd name="T39" fmla="*/ 23 h 133"/>
              <a:gd name="T40" fmla="*/ 81 w 96"/>
              <a:gd name="T41" fmla="*/ 22 h 133"/>
              <a:gd name="T42" fmla="*/ 75 w 96"/>
              <a:gd name="T43" fmla="*/ 22 h 133"/>
              <a:gd name="T44" fmla="*/ 51 w 96"/>
              <a:gd name="T45" fmla="*/ 28 h 133"/>
              <a:gd name="T46" fmla="*/ 81 w 96"/>
              <a:gd name="T47" fmla="*/ 44 h 133"/>
              <a:gd name="T48" fmla="*/ 84 w 96"/>
              <a:gd name="T49" fmla="*/ 48 h 133"/>
              <a:gd name="T50" fmla="*/ 79 w 96"/>
              <a:gd name="T51" fmla="*/ 61 h 133"/>
              <a:gd name="T52" fmla="*/ 33 w 96"/>
              <a:gd name="T53" fmla="*/ 71 h 133"/>
              <a:gd name="T54" fmla="*/ 79 w 96"/>
              <a:gd name="T55" fmla="*/ 72 h 133"/>
              <a:gd name="T56" fmla="*/ 77 w 96"/>
              <a:gd name="T57" fmla="*/ 85 h 133"/>
              <a:gd name="T58" fmla="*/ 74 w 96"/>
              <a:gd name="T59" fmla="*/ 88 h 133"/>
              <a:gd name="T60" fmla="*/ 52 w 96"/>
              <a:gd name="T61" fmla="*/ 105 h 133"/>
              <a:gd name="T62" fmla="*/ 77 w 96"/>
              <a:gd name="T63" fmla="*/ 112 h 133"/>
              <a:gd name="T64" fmla="*/ 83 w 96"/>
              <a:gd name="T65" fmla="*/ 111 h 133"/>
              <a:gd name="T66" fmla="*/ 87 w 96"/>
              <a:gd name="T67" fmla="*/ 110 h 133"/>
              <a:gd name="T68" fmla="*/ 88 w 96"/>
              <a:gd name="T69" fmla="*/ 110 h 133"/>
              <a:gd name="T70" fmla="*/ 92 w 96"/>
              <a:gd name="T71" fmla="*/ 112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6" h="133">
                <a:moveTo>
                  <a:pt x="92" y="112"/>
                </a:moveTo>
                <a:cubicBezTo>
                  <a:pt x="95" y="127"/>
                  <a:pt x="95" y="127"/>
                  <a:pt x="95" y="127"/>
                </a:cubicBezTo>
                <a:cubicBezTo>
                  <a:pt x="96" y="128"/>
                  <a:pt x="95" y="128"/>
                  <a:pt x="95" y="129"/>
                </a:cubicBezTo>
                <a:cubicBezTo>
                  <a:pt x="95" y="130"/>
                  <a:pt x="94" y="130"/>
                  <a:pt x="93" y="130"/>
                </a:cubicBezTo>
                <a:cubicBezTo>
                  <a:pt x="93" y="130"/>
                  <a:pt x="93" y="130"/>
                  <a:pt x="93" y="130"/>
                </a:cubicBezTo>
                <a:cubicBezTo>
                  <a:pt x="93" y="131"/>
                  <a:pt x="92" y="131"/>
                  <a:pt x="92" y="131"/>
                </a:cubicBezTo>
                <a:cubicBezTo>
                  <a:pt x="92" y="131"/>
                  <a:pt x="91" y="131"/>
                  <a:pt x="91" y="131"/>
                </a:cubicBezTo>
                <a:cubicBezTo>
                  <a:pt x="90" y="131"/>
                  <a:pt x="89" y="132"/>
                  <a:pt x="88" y="132"/>
                </a:cubicBezTo>
                <a:cubicBezTo>
                  <a:pt x="88" y="132"/>
                  <a:pt x="87" y="132"/>
                  <a:pt x="86" y="132"/>
                </a:cubicBezTo>
                <a:cubicBezTo>
                  <a:pt x="85" y="132"/>
                  <a:pt x="84" y="132"/>
                  <a:pt x="83" y="133"/>
                </a:cubicBezTo>
                <a:cubicBezTo>
                  <a:pt x="82" y="133"/>
                  <a:pt x="81" y="133"/>
                  <a:pt x="80" y="133"/>
                </a:cubicBezTo>
                <a:cubicBezTo>
                  <a:pt x="79" y="133"/>
                  <a:pt x="78" y="133"/>
                  <a:pt x="77" y="133"/>
                </a:cubicBezTo>
                <a:cubicBezTo>
                  <a:pt x="75" y="133"/>
                  <a:pt x="74" y="133"/>
                  <a:pt x="73" y="133"/>
                </a:cubicBezTo>
                <a:cubicBezTo>
                  <a:pt x="58" y="133"/>
                  <a:pt x="45" y="129"/>
                  <a:pt x="34" y="121"/>
                </a:cubicBezTo>
                <a:cubicBezTo>
                  <a:pt x="23" y="113"/>
                  <a:pt x="16" y="102"/>
                  <a:pt x="12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2" y="88"/>
                  <a:pt x="1" y="88"/>
                  <a:pt x="1" y="87"/>
                </a:cubicBezTo>
                <a:cubicBezTo>
                  <a:pt x="0" y="86"/>
                  <a:pt x="0" y="86"/>
                  <a:pt x="0" y="85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3"/>
                  <a:pt x="0" y="73"/>
                  <a:pt x="1" y="72"/>
                </a:cubicBezTo>
                <a:cubicBezTo>
                  <a:pt x="1" y="71"/>
                  <a:pt x="2" y="71"/>
                  <a:pt x="3" y="71"/>
                </a:cubicBezTo>
                <a:cubicBezTo>
                  <a:pt x="9" y="71"/>
                  <a:pt x="9" y="71"/>
                  <a:pt x="9" y="71"/>
                </a:cubicBezTo>
                <a:cubicBezTo>
                  <a:pt x="9" y="68"/>
                  <a:pt x="9" y="64"/>
                  <a:pt x="9" y="61"/>
                </a:cubicBezTo>
                <a:cubicBezTo>
                  <a:pt x="3" y="61"/>
                  <a:pt x="3" y="61"/>
                  <a:pt x="3" y="61"/>
                </a:cubicBezTo>
                <a:cubicBezTo>
                  <a:pt x="2" y="61"/>
                  <a:pt x="1" y="61"/>
                  <a:pt x="1" y="60"/>
                </a:cubicBezTo>
                <a:cubicBezTo>
                  <a:pt x="0" y="60"/>
                  <a:pt x="0" y="59"/>
                  <a:pt x="0" y="58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6"/>
                  <a:pt x="1" y="45"/>
                </a:cubicBezTo>
                <a:cubicBezTo>
                  <a:pt x="1" y="45"/>
                  <a:pt x="2" y="44"/>
                  <a:pt x="3" y="44"/>
                </a:cubicBezTo>
                <a:cubicBezTo>
                  <a:pt x="12" y="44"/>
                  <a:pt x="12" y="44"/>
                  <a:pt x="12" y="44"/>
                </a:cubicBezTo>
                <a:cubicBezTo>
                  <a:pt x="16" y="31"/>
                  <a:pt x="24" y="20"/>
                  <a:pt x="35" y="12"/>
                </a:cubicBezTo>
                <a:cubicBezTo>
                  <a:pt x="46" y="4"/>
                  <a:pt x="59" y="0"/>
                  <a:pt x="73" y="0"/>
                </a:cubicBezTo>
                <a:cubicBezTo>
                  <a:pt x="79" y="0"/>
                  <a:pt x="86" y="1"/>
                  <a:pt x="91" y="2"/>
                </a:cubicBezTo>
                <a:cubicBezTo>
                  <a:pt x="92" y="3"/>
                  <a:pt x="93" y="3"/>
                  <a:pt x="93" y="4"/>
                </a:cubicBezTo>
                <a:cubicBezTo>
                  <a:pt x="94" y="5"/>
                  <a:pt x="94" y="5"/>
                  <a:pt x="93" y="6"/>
                </a:cubicBezTo>
                <a:cubicBezTo>
                  <a:pt x="89" y="21"/>
                  <a:pt x="89" y="21"/>
                  <a:pt x="89" y="21"/>
                </a:cubicBezTo>
                <a:cubicBezTo>
                  <a:pt x="89" y="22"/>
                  <a:pt x="89" y="23"/>
                  <a:pt x="88" y="23"/>
                </a:cubicBezTo>
                <a:cubicBezTo>
                  <a:pt x="87" y="23"/>
                  <a:pt x="87" y="24"/>
                  <a:pt x="86" y="23"/>
                </a:cubicBezTo>
                <a:cubicBezTo>
                  <a:pt x="85" y="23"/>
                  <a:pt x="85" y="23"/>
                  <a:pt x="85" y="23"/>
                </a:cubicBezTo>
                <a:cubicBezTo>
                  <a:pt x="85" y="23"/>
                  <a:pt x="85" y="23"/>
                  <a:pt x="84" y="23"/>
                </a:cubicBezTo>
                <a:cubicBezTo>
                  <a:pt x="84" y="23"/>
                  <a:pt x="83" y="23"/>
                  <a:pt x="83" y="23"/>
                </a:cubicBezTo>
                <a:cubicBezTo>
                  <a:pt x="82" y="22"/>
                  <a:pt x="81" y="22"/>
                  <a:pt x="81" y="22"/>
                </a:cubicBezTo>
                <a:cubicBezTo>
                  <a:pt x="80" y="22"/>
                  <a:pt x="79" y="22"/>
                  <a:pt x="78" y="22"/>
                </a:cubicBezTo>
                <a:cubicBezTo>
                  <a:pt x="77" y="22"/>
                  <a:pt x="76" y="22"/>
                  <a:pt x="75" y="22"/>
                </a:cubicBezTo>
                <a:cubicBezTo>
                  <a:pt x="74" y="22"/>
                  <a:pt x="73" y="22"/>
                  <a:pt x="73" y="22"/>
                </a:cubicBezTo>
                <a:cubicBezTo>
                  <a:pt x="65" y="22"/>
                  <a:pt x="58" y="24"/>
                  <a:pt x="51" y="28"/>
                </a:cubicBezTo>
                <a:cubicBezTo>
                  <a:pt x="45" y="32"/>
                  <a:pt x="40" y="37"/>
                  <a:pt x="37" y="44"/>
                </a:cubicBezTo>
                <a:cubicBezTo>
                  <a:pt x="81" y="44"/>
                  <a:pt x="81" y="44"/>
                  <a:pt x="81" y="44"/>
                </a:cubicBezTo>
                <a:cubicBezTo>
                  <a:pt x="82" y="44"/>
                  <a:pt x="83" y="45"/>
                  <a:pt x="84" y="46"/>
                </a:cubicBezTo>
                <a:cubicBezTo>
                  <a:pt x="84" y="46"/>
                  <a:pt x="85" y="47"/>
                  <a:pt x="84" y="48"/>
                </a:cubicBezTo>
                <a:cubicBezTo>
                  <a:pt x="82" y="59"/>
                  <a:pt x="82" y="59"/>
                  <a:pt x="82" y="59"/>
                </a:cubicBezTo>
                <a:cubicBezTo>
                  <a:pt x="82" y="60"/>
                  <a:pt x="81" y="61"/>
                  <a:pt x="79" y="61"/>
                </a:cubicBezTo>
                <a:cubicBezTo>
                  <a:pt x="33" y="61"/>
                  <a:pt x="33" y="61"/>
                  <a:pt x="33" y="61"/>
                </a:cubicBezTo>
                <a:cubicBezTo>
                  <a:pt x="33" y="64"/>
                  <a:pt x="33" y="67"/>
                  <a:pt x="33" y="71"/>
                </a:cubicBezTo>
                <a:cubicBezTo>
                  <a:pt x="76" y="71"/>
                  <a:pt x="76" y="71"/>
                  <a:pt x="76" y="71"/>
                </a:cubicBezTo>
                <a:cubicBezTo>
                  <a:pt x="77" y="71"/>
                  <a:pt x="78" y="72"/>
                  <a:pt x="79" y="72"/>
                </a:cubicBezTo>
                <a:cubicBezTo>
                  <a:pt x="79" y="73"/>
                  <a:pt x="79" y="74"/>
                  <a:pt x="79" y="75"/>
                </a:cubicBezTo>
                <a:cubicBezTo>
                  <a:pt x="77" y="85"/>
                  <a:pt x="77" y="85"/>
                  <a:pt x="77" y="85"/>
                </a:cubicBezTo>
                <a:cubicBezTo>
                  <a:pt x="77" y="86"/>
                  <a:pt x="76" y="87"/>
                  <a:pt x="76" y="87"/>
                </a:cubicBezTo>
                <a:cubicBezTo>
                  <a:pt x="75" y="88"/>
                  <a:pt x="75" y="88"/>
                  <a:pt x="74" y="88"/>
                </a:cubicBezTo>
                <a:cubicBezTo>
                  <a:pt x="37" y="88"/>
                  <a:pt x="37" y="88"/>
                  <a:pt x="37" y="88"/>
                </a:cubicBezTo>
                <a:cubicBezTo>
                  <a:pt x="40" y="95"/>
                  <a:pt x="45" y="101"/>
                  <a:pt x="52" y="105"/>
                </a:cubicBezTo>
                <a:cubicBezTo>
                  <a:pt x="58" y="110"/>
                  <a:pt x="65" y="112"/>
                  <a:pt x="73" y="112"/>
                </a:cubicBezTo>
                <a:cubicBezTo>
                  <a:pt x="74" y="112"/>
                  <a:pt x="75" y="112"/>
                  <a:pt x="77" y="112"/>
                </a:cubicBezTo>
                <a:cubicBezTo>
                  <a:pt x="78" y="112"/>
                  <a:pt x="79" y="112"/>
                  <a:pt x="80" y="111"/>
                </a:cubicBezTo>
                <a:cubicBezTo>
                  <a:pt x="81" y="111"/>
                  <a:pt x="82" y="111"/>
                  <a:pt x="83" y="111"/>
                </a:cubicBezTo>
                <a:cubicBezTo>
                  <a:pt x="83" y="111"/>
                  <a:pt x="84" y="111"/>
                  <a:pt x="85" y="111"/>
                </a:cubicBezTo>
                <a:cubicBezTo>
                  <a:pt x="86" y="110"/>
                  <a:pt x="86" y="110"/>
                  <a:pt x="87" y="110"/>
                </a:cubicBezTo>
                <a:cubicBezTo>
                  <a:pt x="87" y="110"/>
                  <a:pt x="87" y="110"/>
                  <a:pt x="88" y="110"/>
                </a:cubicBezTo>
                <a:cubicBezTo>
                  <a:pt x="88" y="110"/>
                  <a:pt x="88" y="110"/>
                  <a:pt x="88" y="110"/>
                </a:cubicBezTo>
                <a:cubicBezTo>
                  <a:pt x="89" y="109"/>
                  <a:pt x="90" y="109"/>
                  <a:pt x="91" y="110"/>
                </a:cubicBezTo>
                <a:cubicBezTo>
                  <a:pt x="91" y="110"/>
                  <a:pt x="92" y="111"/>
                  <a:pt x="92" y="11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9" name="Freeform 310"/>
          <p:cNvSpPr>
            <a:spLocks/>
          </p:cNvSpPr>
          <p:nvPr/>
        </p:nvSpPr>
        <p:spPr bwMode="auto">
          <a:xfrm>
            <a:off x="6514253" y="3724196"/>
            <a:ext cx="99924" cy="137395"/>
          </a:xfrm>
          <a:custGeom>
            <a:avLst/>
            <a:gdLst>
              <a:gd name="T0" fmla="*/ 96 w 96"/>
              <a:gd name="T1" fmla="*/ 96 h 133"/>
              <a:gd name="T2" fmla="*/ 96 w 96"/>
              <a:gd name="T3" fmla="*/ 130 h 133"/>
              <a:gd name="T4" fmla="*/ 95 w 96"/>
              <a:gd name="T5" fmla="*/ 133 h 133"/>
              <a:gd name="T6" fmla="*/ 93 w 96"/>
              <a:gd name="T7" fmla="*/ 133 h 133"/>
              <a:gd name="T8" fmla="*/ 3 w 96"/>
              <a:gd name="T9" fmla="*/ 133 h 133"/>
              <a:gd name="T10" fmla="*/ 1 w 96"/>
              <a:gd name="T11" fmla="*/ 133 h 133"/>
              <a:gd name="T12" fmla="*/ 0 w 96"/>
              <a:gd name="T13" fmla="*/ 130 h 133"/>
              <a:gd name="T14" fmla="*/ 0 w 96"/>
              <a:gd name="T15" fmla="*/ 116 h 133"/>
              <a:gd name="T16" fmla="*/ 1 w 96"/>
              <a:gd name="T17" fmla="*/ 114 h 133"/>
              <a:gd name="T18" fmla="*/ 3 w 96"/>
              <a:gd name="T19" fmla="*/ 113 h 133"/>
              <a:gd name="T20" fmla="*/ 12 w 96"/>
              <a:gd name="T21" fmla="*/ 113 h 133"/>
              <a:gd name="T22" fmla="*/ 12 w 96"/>
              <a:gd name="T23" fmla="*/ 77 h 133"/>
              <a:gd name="T24" fmla="*/ 3 w 96"/>
              <a:gd name="T25" fmla="*/ 77 h 133"/>
              <a:gd name="T26" fmla="*/ 1 w 96"/>
              <a:gd name="T27" fmla="*/ 76 h 133"/>
              <a:gd name="T28" fmla="*/ 0 w 96"/>
              <a:gd name="T29" fmla="*/ 74 h 133"/>
              <a:gd name="T30" fmla="*/ 0 w 96"/>
              <a:gd name="T31" fmla="*/ 62 h 133"/>
              <a:gd name="T32" fmla="*/ 1 w 96"/>
              <a:gd name="T33" fmla="*/ 59 h 133"/>
              <a:gd name="T34" fmla="*/ 3 w 96"/>
              <a:gd name="T35" fmla="*/ 59 h 133"/>
              <a:gd name="T36" fmla="*/ 12 w 96"/>
              <a:gd name="T37" fmla="*/ 59 h 133"/>
              <a:gd name="T38" fmla="*/ 12 w 96"/>
              <a:gd name="T39" fmla="*/ 37 h 133"/>
              <a:gd name="T40" fmla="*/ 24 w 96"/>
              <a:gd name="T41" fmla="*/ 11 h 133"/>
              <a:gd name="T42" fmla="*/ 53 w 96"/>
              <a:gd name="T43" fmla="*/ 0 h 133"/>
              <a:gd name="T44" fmla="*/ 85 w 96"/>
              <a:gd name="T45" fmla="*/ 12 h 133"/>
              <a:gd name="T46" fmla="*/ 86 w 96"/>
              <a:gd name="T47" fmla="*/ 14 h 133"/>
              <a:gd name="T48" fmla="*/ 85 w 96"/>
              <a:gd name="T49" fmla="*/ 16 h 133"/>
              <a:gd name="T50" fmla="*/ 76 w 96"/>
              <a:gd name="T51" fmla="*/ 28 h 133"/>
              <a:gd name="T52" fmla="*/ 73 w 96"/>
              <a:gd name="T53" fmla="*/ 29 h 133"/>
              <a:gd name="T54" fmla="*/ 71 w 96"/>
              <a:gd name="T55" fmla="*/ 29 h 133"/>
              <a:gd name="T56" fmla="*/ 69 w 96"/>
              <a:gd name="T57" fmla="*/ 27 h 133"/>
              <a:gd name="T58" fmla="*/ 62 w 96"/>
              <a:gd name="T59" fmla="*/ 24 h 133"/>
              <a:gd name="T60" fmla="*/ 53 w 96"/>
              <a:gd name="T61" fmla="*/ 22 h 133"/>
              <a:gd name="T62" fmla="*/ 41 w 96"/>
              <a:gd name="T63" fmla="*/ 27 h 133"/>
              <a:gd name="T64" fmla="*/ 36 w 96"/>
              <a:gd name="T65" fmla="*/ 38 h 133"/>
              <a:gd name="T66" fmla="*/ 36 w 96"/>
              <a:gd name="T67" fmla="*/ 59 h 133"/>
              <a:gd name="T68" fmla="*/ 64 w 96"/>
              <a:gd name="T69" fmla="*/ 59 h 133"/>
              <a:gd name="T70" fmla="*/ 67 w 96"/>
              <a:gd name="T71" fmla="*/ 59 h 133"/>
              <a:gd name="T72" fmla="*/ 67 w 96"/>
              <a:gd name="T73" fmla="*/ 62 h 133"/>
              <a:gd name="T74" fmla="*/ 67 w 96"/>
              <a:gd name="T75" fmla="*/ 74 h 133"/>
              <a:gd name="T76" fmla="*/ 67 w 96"/>
              <a:gd name="T77" fmla="*/ 76 h 133"/>
              <a:gd name="T78" fmla="*/ 64 w 96"/>
              <a:gd name="T79" fmla="*/ 77 h 133"/>
              <a:gd name="T80" fmla="*/ 36 w 96"/>
              <a:gd name="T81" fmla="*/ 77 h 133"/>
              <a:gd name="T82" fmla="*/ 36 w 96"/>
              <a:gd name="T83" fmla="*/ 113 h 133"/>
              <a:gd name="T84" fmla="*/ 75 w 96"/>
              <a:gd name="T85" fmla="*/ 113 h 133"/>
              <a:gd name="T86" fmla="*/ 75 w 96"/>
              <a:gd name="T87" fmla="*/ 96 h 133"/>
              <a:gd name="T88" fmla="*/ 76 w 96"/>
              <a:gd name="T89" fmla="*/ 94 h 133"/>
              <a:gd name="T90" fmla="*/ 78 w 96"/>
              <a:gd name="T91" fmla="*/ 93 h 133"/>
              <a:gd name="T92" fmla="*/ 93 w 96"/>
              <a:gd name="T93" fmla="*/ 93 h 133"/>
              <a:gd name="T94" fmla="*/ 95 w 96"/>
              <a:gd name="T95" fmla="*/ 94 h 133"/>
              <a:gd name="T96" fmla="*/ 96 w 96"/>
              <a:gd name="T97" fmla="*/ 9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96" h="133">
                <a:moveTo>
                  <a:pt x="96" y="96"/>
                </a:moveTo>
                <a:cubicBezTo>
                  <a:pt x="96" y="130"/>
                  <a:pt x="96" y="130"/>
                  <a:pt x="96" y="130"/>
                </a:cubicBezTo>
                <a:cubicBezTo>
                  <a:pt x="96" y="131"/>
                  <a:pt x="96" y="132"/>
                  <a:pt x="95" y="133"/>
                </a:cubicBezTo>
                <a:cubicBezTo>
                  <a:pt x="95" y="133"/>
                  <a:pt x="94" y="133"/>
                  <a:pt x="93" y="133"/>
                </a:cubicBezTo>
                <a:cubicBezTo>
                  <a:pt x="3" y="133"/>
                  <a:pt x="3" y="133"/>
                  <a:pt x="3" y="133"/>
                </a:cubicBezTo>
                <a:cubicBezTo>
                  <a:pt x="2" y="133"/>
                  <a:pt x="1" y="133"/>
                  <a:pt x="1" y="133"/>
                </a:cubicBezTo>
                <a:cubicBezTo>
                  <a:pt x="0" y="132"/>
                  <a:pt x="0" y="131"/>
                  <a:pt x="0" y="130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15"/>
                  <a:pt x="0" y="115"/>
                  <a:pt x="1" y="114"/>
                </a:cubicBezTo>
                <a:cubicBezTo>
                  <a:pt x="1" y="113"/>
                  <a:pt x="2" y="113"/>
                  <a:pt x="3" y="113"/>
                </a:cubicBezTo>
                <a:cubicBezTo>
                  <a:pt x="12" y="113"/>
                  <a:pt x="12" y="113"/>
                  <a:pt x="12" y="113"/>
                </a:cubicBezTo>
                <a:cubicBezTo>
                  <a:pt x="12" y="77"/>
                  <a:pt x="12" y="77"/>
                  <a:pt x="12" y="77"/>
                </a:cubicBezTo>
                <a:cubicBezTo>
                  <a:pt x="3" y="77"/>
                  <a:pt x="3" y="77"/>
                  <a:pt x="3" y="77"/>
                </a:cubicBezTo>
                <a:cubicBezTo>
                  <a:pt x="2" y="77"/>
                  <a:pt x="1" y="77"/>
                  <a:pt x="1" y="76"/>
                </a:cubicBezTo>
                <a:cubicBezTo>
                  <a:pt x="0" y="75"/>
                  <a:pt x="0" y="75"/>
                  <a:pt x="0" y="74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1"/>
                  <a:pt x="0" y="60"/>
                  <a:pt x="1" y="59"/>
                </a:cubicBezTo>
                <a:cubicBezTo>
                  <a:pt x="1" y="59"/>
                  <a:pt x="2" y="59"/>
                  <a:pt x="3" y="59"/>
                </a:cubicBezTo>
                <a:cubicBezTo>
                  <a:pt x="12" y="59"/>
                  <a:pt x="12" y="59"/>
                  <a:pt x="12" y="59"/>
                </a:cubicBezTo>
                <a:cubicBezTo>
                  <a:pt x="12" y="37"/>
                  <a:pt x="12" y="37"/>
                  <a:pt x="12" y="37"/>
                </a:cubicBezTo>
                <a:cubicBezTo>
                  <a:pt x="12" y="27"/>
                  <a:pt x="16" y="18"/>
                  <a:pt x="24" y="11"/>
                </a:cubicBezTo>
                <a:cubicBezTo>
                  <a:pt x="31" y="4"/>
                  <a:pt x="41" y="0"/>
                  <a:pt x="53" y="0"/>
                </a:cubicBezTo>
                <a:cubicBezTo>
                  <a:pt x="65" y="0"/>
                  <a:pt x="76" y="4"/>
                  <a:pt x="85" y="12"/>
                </a:cubicBezTo>
                <a:cubicBezTo>
                  <a:pt x="86" y="13"/>
                  <a:pt x="86" y="13"/>
                  <a:pt x="86" y="14"/>
                </a:cubicBezTo>
                <a:cubicBezTo>
                  <a:pt x="86" y="15"/>
                  <a:pt x="86" y="16"/>
                  <a:pt x="85" y="16"/>
                </a:cubicBezTo>
                <a:cubicBezTo>
                  <a:pt x="76" y="28"/>
                  <a:pt x="76" y="28"/>
                  <a:pt x="76" y="28"/>
                </a:cubicBezTo>
                <a:cubicBezTo>
                  <a:pt x="75" y="29"/>
                  <a:pt x="74" y="29"/>
                  <a:pt x="73" y="29"/>
                </a:cubicBezTo>
                <a:cubicBezTo>
                  <a:pt x="73" y="29"/>
                  <a:pt x="72" y="29"/>
                  <a:pt x="71" y="29"/>
                </a:cubicBezTo>
                <a:cubicBezTo>
                  <a:pt x="71" y="28"/>
                  <a:pt x="70" y="28"/>
                  <a:pt x="69" y="27"/>
                </a:cubicBezTo>
                <a:cubicBezTo>
                  <a:pt x="67" y="26"/>
                  <a:pt x="65" y="25"/>
                  <a:pt x="62" y="24"/>
                </a:cubicBezTo>
                <a:cubicBezTo>
                  <a:pt x="59" y="23"/>
                  <a:pt x="56" y="22"/>
                  <a:pt x="53" y="22"/>
                </a:cubicBezTo>
                <a:cubicBezTo>
                  <a:pt x="48" y="22"/>
                  <a:pt x="44" y="24"/>
                  <a:pt x="41" y="27"/>
                </a:cubicBezTo>
                <a:cubicBezTo>
                  <a:pt x="37" y="30"/>
                  <a:pt x="36" y="33"/>
                  <a:pt x="36" y="38"/>
                </a:cubicBezTo>
                <a:cubicBezTo>
                  <a:pt x="36" y="59"/>
                  <a:pt x="36" y="59"/>
                  <a:pt x="36" y="59"/>
                </a:cubicBezTo>
                <a:cubicBezTo>
                  <a:pt x="64" y="59"/>
                  <a:pt x="64" y="59"/>
                  <a:pt x="64" y="59"/>
                </a:cubicBezTo>
                <a:cubicBezTo>
                  <a:pt x="65" y="59"/>
                  <a:pt x="66" y="59"/>
                  <a:pt x="67" y="59"/>
                </a:cubicBezTo>
                <a:cubicBezTo>
                  <a:pt x="67" y="60"/>
                  <a:pt x="67" y="61"/>
                  <a:pt x="67" y="62"/>
                </a:cubicBezTo>
                <a:cubicBezTo>
                  <a:pt x="67" y="74"/>
                  <a:pt x="67" y="74"/>
                  <a:pt x="67" y="74"/>
                </a:cubicBezTo>
                <a:cubicBezTo>
                  <a:pt x="67" y="75"/>
                  <a:pt x="67" y="75"/>
                  <a:pt x="67" y="76"/>
                </a:cubicBezTo>
                <a:cubicBezTo>
                  <a:pt x="66" y="77"/>
                  <a:pt x="65" y="77"/>
                  <a:pt x="64" y="77"/>
                </a:cubicBezTo>
                <a:cubicBezTo>
                  <a:pt x="36" y="77"/>
                  <a:pt x="36" y="77"/>
                  <a:pt x="36" y="77"/>
                </a:cubicBezTo>
                <a:cubicBezTo>
                  <a:pt x="36" y="113"/>
                  <a:pt x="36" y="113"/>
                  <a:pt x="36" y="113"/>
                </a:cubicBezTo>
                <a:cubicBezTo>
                  <a:pt x="75" y="113"/>
                  <a:pt x="75" y="113"/>
                  <a:pt x="75" y="113"/>
                </a:cubicBezTo>
                <a:cubicBezTo>
                  <a:pt x="75" y="96"/>
                  <a:pt x="75" y="96"/>
                  <a:pt x="75" y="96"/>
                </a:cubicBezTo>
                <a:cubicBezTo>
                  <a:pt x="75" y="95"/>
                  <a:pt x="75" y="94"/>
                  <a:pt x="76" y="94"/>
                </a:cubicBezTo>
                <a:cubicBezTo>
                  <a:pt x="76" y="93"/>
                  <a:pt x="77" y="93"/>
                  <a:pt x="78" y="93"/>
                </a:cubicBezTo>
                <a:cubicBezTo>
                  <a:pt x="93" y="93"/>
                  <a:pt x="93" y="93"/>
                  <a:pt x="93" y="93"/>
                </a:cubicBezTo>
                <a:cubicBezTo>
                  <a:pt x="94" y="93"/>
                  <a:pt x="95" y="93"/>
                  <a:pt x="95" y="94"/>
                </a:cubicBezTo>
                <a:cubicBezTo>
                  <a:pt x="96" y="94"/>
                  <a:pt x="96" y="95"/>
                  <a:pt x="96" y="9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0" name="Freeform 311"/>
          <p:cNvSpPr>
            <a:spLocks/>
          </p:cNvSpPr>
          <p:nvPr/>
        </p:nvSpPr>
        <p:spPr bwMode="auto">
          <a:xfrm>
            <a:off x="6664138" y="3711705"/>
            <a:ext cx="90556" cy="176428"/>
          </a:xfrm>
          <a:custGeom>
            <a:avLst/>
            <a:gdLst>
              <a:gd name="T0" fmla="*/ 79 w 88"/>
              <a:gd name="T1" fmla="*/ 137 h 170"/>
              <a:gd name="T2" fmla="*/ 54 w 88"/>
              <a:gd name="T3" fmla="*/ 167 h 170"/>
              <a:gd name="T4" fmla="*/ 51 w 88"/>
              <a:gd name="T5" fmla="*/ 170 h 170"/>
              <a:gd name="T6" fmla="*/ 36 w 88"/>
              <a:gd name="T7" fmla="*/ 169 h 170"/>
              <a:gd name="T8" fmla="*/ 35 w 88"/>
              <a:gd name="T9" fmla="*/ 150 h 170"/>
              <a:gd name="T10" fmla="*/ 14 w 88"/>
              <a:gd name="T11" fmla="*/ 143 h 170"/>
              <a:gd name="T12" fmla="*/ 2 w 88"/>
              <a:gd name="T13" fmla="*/ 135 h 170"/>
              <a:gd name="T14" fmla="*/ 1 w 88"/>
              <a:gd name="T15" fmla="*/ 129 h 170"/>
              <a:gd name="T16" fmla="*/ 12 w 88"/>
              <a:gd name="T17" fmla="*/ 115 h 170"/>
              <a:gd name="T18" fmla="*/ 15 w 88"/>
              <a:gd name="T19" fmla="*/ 116 h 170"/>
              <a:gd name="T20" fmla="*/ 45 w 88"/>
              <a:gd name="T21" fmla="*/ 129 h 170"/>
              <a:gd name="T22" fmla="*/ 64 w 88"/>
              <a:gd name="T23" fmla="*/ 113 h 170"/>
              <a:gd name="T24" fmla="*/ 60 w 88"/>
              <a:gd name="T25" fmla="*/ 104 h 170"/>
              <a:gd name="T26" fmla="*/ 48 w 88"/>
              <a:gd name="T27" fmla="*/ 98 h 170"/>
              <a:gd name="T28" fmla="*/ 34 w 88"/>
              <a:gd name="T29" fmla="*/ 92 h 170"/>
              <a:gd name="T30" fmla="*/ 23 w 88"/>
              <a:gd name="T31" fmla="*/ 87 h 170"/>
              <a:gd name="T32" fmla="*/ 12 w 88"/>
              <a:gd name="T33" fmla="*/ 80 h 170"/>
              <a:gd name="T34" fmla="*/ 5 w 88"/>
              <a:gd name="T35" fmla="*/ 69 h 170"/>
              <a:gd name="T36" fmla="*/ 2 w 88"/>
              <a:gd name="T37" fmla="*/ 56 h 170"/>
              <a:gd name="T38" fmla="*/ 35 w 88"/>
              <a:gd name="T39" fmla="*/ 20 h 170"/>
              <a:gd name="T40" fmla="*/ 36 w 88"/>
              <a:gd name="T41" fmla="*/ 1 h 170"/>
              <a:gd name="T42" fmla="*/ 51 w 88"/>
              <a:gd name="T43" fmla="*/ 0 h 170"/>
              <a:gd name="T44" fmla="*/ 54 w 88"/>
              <a:gd name="T45" fmla="*/ 3 h 170"/>
              <a:gd name="T46" fmla="*/ 65 w 88"/>
              <a:gd name="T47" fmla="*/ 22 h 170"/>
              <a:gd name="T48" fmla="*/ 79 w 88"/>
              <a:gd name="T49" fmla="*/ 29 h 170"/>
              <a:gd name="T50" fmla="*/ 84 w 88"/>
              <a:gd name="T51" fmla="*/ 33 h 170"/>
              <a:gd name="T52" fmla="*/ 77 w 88"/>
              <a:gd name="T53" fmla="*/ 50 h 170"/>
              <a:gd name="T54" fmla="*/ 72 w 88"/>
              <a:gd name="T55" fmla="*/ 51 h 170"/>
              <a:gd name="T56" fmla="*/ 67 w 88"/>
              <a:gd name="T57" fmla="*/ 47 h 170"/>
              <a:gd name="T58" fmla="*/ 54 w 88"/>
              <a:gd name="T59" fmla="*/ 42 h 170"/>
              <a:gd name="T60" fmla="*/ 32 w 88"/>
              <a:gd name="T61" fmla="*/ 45 h 170"/>
              <a:gd name="T62" fmla="*/ 27 w 88"/>
              <a:gd name="T63" fmla="*/ 60 h 170"/>
              <a:gd name="T64" fmla="*/ 33 w 88"/>
              <a:gd name="T65" fmla="*/ 67 h 170"/>
              <a:gd name="T66" fmla="*/ 44 w 88"/>
              <a:gd name="T67" fmla="*/ 72 h 170"/>
              <a:gd name="T68" fmla="*/ 59 w 88"/>
              <a:gd name="T69" fmla="*/ 78 h 170"/>
              <a:gd name="T70" fmla="*/ 73 w 88"/>
              <a:gd name="T71" fmla="*/ 85 h 170"/>
              <a:gd name="T72" fmla="*/ 84 w 88"/>
              <a:gd name="T73" fmla="*/ 96 h 170"/>
              <a:gd name="T74" fmla="*/ 88 w 88"/>
              <a:gd name="T75" fmla="*/ 112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8" h="170">
                <a:moveTo>
                  <a:pt x="88" y="112"/>
                </a:moveTo>
                <a:cubicBezTo>
                  <a:pt x="88" y="122"/>
                  <a:pt x="85" y="130"/>
                  <a:pt x="79" y="137"/>
                </a:cubicBezTo>
                <a:cubicBezTo>
                  <a:pt x="72" y="144"/>
                  <a:pt x="64" y="148"/>
                  <a:pt x="54" y="150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3" y="169"/>
                </a:cubicBezTo>
                <a:cubicBezTo>
                  <a:pt x="53" y="169"/>
                  <a:pt x="52" y="170"/>
                  <a:pt x="51" y="170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8" y="170"/>
                  <a:pt x="37" y="169"/>
                  <a:pt x="36" y="169"/>
                </a:cubicBezTo>
                <a:cubicBezTo>
                  <a:pt x="36" y="168"/>
                  <a:pt x="35" y="167"/>
                  <a:pt x="35" y="167"/>
                </a:cubicBezTo>
                <a:cubicBezTo>
                  <a:pt x="35" y="150"/>
                  <a:pt x="35" y="150"/>
                  <a:pt x="35" y="150"/>
                </a:cubicBezTo>
                <a:cubicBezTo>
                  <a:pt x="31" y="149"/>
                  <a:pt x="27" y="149"/>
                  <a:pt x="23" y="147"/>
                </a:cubicBezTo>
                <a:cubicBezTo>
                  <a:pt x="19" y="146"/>
                  <a:pt x="16" y="144"/>
                  <a:pt x="14" y="143"/>
                </a:cubicBezTo>
                <a:cubicBezTo>
                  <a:pt x="11" y="142"/>
                  <a:pt x="9" y="140"/>
                  <a:pt x="7" y="138"/>
                </a:cubicBezTo>
                <a:cubicBezTo>
                  <a:pt x="5" y="137"/>
                  <a:pt x="3" y="136"/>
                  <a:pt x="2" y="135"/>
                </a:cubicBezTo>
                <a:cubicBezTo>
                  <a:pt x="2" y="134"/>
                  <a:pt x="1" y="134"/>
                  <a:pt x="1" y="133"/>
                </a:cubicBezTo>
                <a:cubicBezTo>
                  <a:pt x="0" y="132"/>
                  <a:pt x="0" y="131"/>
                  <a:pt x="1" y="129"/>
                </a:cubicBezTo>
                <a:cubicBezTo>
                  <a:pt x="10" y="117"/>
                  <a:pt x="10" y="117"/>
                  <a:pt x="10" y="117"/>
                </a:cubicBezTo>
                <a:cubicBezTo>
                  <a:pt x="11" y="116"/>
                  <a:pt x="11" y="115"/>
                  <a:pt x="12" y="115"/>
                </a:cubicBezTo>
                <a:cubicBezTo>
                  <a:pt x="13" y="115"/>
                  <a:pt x="14" y="116"/>
                  <a:pt x="15" y="116"/>
                </a:cubicBezTo>
                <a:cubicBezTo>
                  <a:pt x="15" y="116"/>
                  <a:pt x="15" y="116"/>
                  <a:pt x="15" y="116"/>
                </a:cubicBezTo>
                <a:cubicBezTo>
                  <a:pt x="22" y="123"/>
                  <a:pt x="30" y="127"/>
                  <a:pt x="38" y="128"/>
                </a:cubicBezTo>
                <a:cubicBezTo>
                  <a:pt x="40" y="129"/>
                  <a:pt x="43" y="129"/>
                  <a:pt x="45" y="129"/>
                </a:cubicBezTo>
                <a:cubicBezTo>
                  <a:pt x="50" y="129"/>
                  <a:pt x="54" y="128"/>
                  <a:pt x="58" y="125"/>
                </a:cubicBezTo>
                <a:cubicBezTo>
                  <a:pt x="62" y="122"/>
                  <a:pt x="64" y="118"/>
                  <a:pt x="64" y="113"/>
                </a:cubicBezTo>
                <a:cubicBezTo>
                  <a:pt x="64" y="112"/>
                  <a:pt x="64" y="110"/>
                  <a:pt x="63" y="108"/>
                </a:cubicBezTo>
                <a:cubicBezTo>
                  <a:pt x="62" y="107"/>
                  <a:pt x="61" y="105"/>
                  <a:pt x="60" y="104"/>
                </a:cubicBezTo>
                <a:cubicBezTo>
                  <a:pt x="58" y="103"/>
                  <a:pt x="57" y="102"/>
                  <a:pt x="54" y="101"/>
                </a:cubicBezTo>
                <a:cubicBezTo>
                  <a:pt x="52" y="100"/>
                  <a:pt x="49" y="99"/>
                  <a:pt x="48" y="98"/>
                </a:cubicBezTo>
                <a:cubicBezTo>
                  <a:pt x="46" y="97"/>
                  <a:pt x="44" y="96"/>
                  <a:pt x="40" y="95"/>
                </a:cubicBezTo>
                <a:cubicBezTo>
                  <a:pt x="38" y="94"/>
                  <a:pt x="36" y="93"/>
                  <a:pt x="34" y="92"/>
                </a:cubicBezTo>
                <a:cubicBezTo>
                  <a:pt x="33" y="92"/>
                  <a:pt x="31" y="91"/>
                  <a:pt x="29" y="90"/>
                </a:cubicBezTo>
                <a:cubicBezTo>
                  <a:pt x="26" y="89"/>
                  <a:pt x="24" y="88"/>
                  <a:pt x="23" y="87"/>
                </a:cubicBezTo>
                <a:cubicBezTo>
                  <a:pt x="21" y="86"/>
                  <a:pt x="19" y="85"/>
                  <a:pt x="17" y="84"/>
                </a:cubicBezTo>
                <a:cubicBezTo>
                  <a:pt x="15" y="82"/>
                  <a:pt x="14" y="81"/>
                  <a:pt x="12" y="80"/>
                </a:cubicBezTo>
                <a:cubicBezTo>
                  <a:pt x="11" y="78"/>
                  <a:pt x="10" y="77"/>
                  <a:pt x="8" y="75"/>
                </a:cubicBezTo>
                <a:cubicBezTo>
                  <a:pt x="7" y="73"/>
                  <a:pt x="6" y="71"/>
                  <a:pt x="5" y="69"/>
                </a:cubicBezTo>
                <a:cubicBezTo>
                  <a:pt x="4" y="68"/>
                  <a:pt x="3" y="66"/>
                  <a:pt x="3" y="63"/>
                </a:cubicBezTo>
                <a:cubicBezTo>
                  <a:pt x="2" y="61"/>
                  <a:pt x="2" y="58"/>
                  <a:pt x="2" y="56"/>
                </a:cubicBezTo>
                <a:cubicBezTo>
                  <a:pt x="2" y="47"/>
                  <a:pt x="5" y="39"/>
                  <a:pt x="11" y="33"/>
                </a:cubicBezTo>
                <a:cubicBezTo>
                  <a:pt x="17" y="26"/>
                  <a:pt x="26" y="22"/>
                  <a:pt x="35" y="20"/>
                </a:cubicBezTo>
                <a:cubicBezTo>
                  <a:pt x="35" y="3"/>
                  <a:pt x="35" y="3"/>
                  <a:pt x="35" y="3"/>
                </a:cubicBezTo>
                <a:cubicBezTo>
                  <a:pt x="35" y="2"/>
                  <a:pt x="36" y="2"/>
                  <a:pt x="36" y="1"/>
                </a:cubicBezTo>
                <a:cubicBezTo>
                  <a:pt x="37" y="1"/>
                  <a:pt x="38" y="0"/>
                  <a:pt x="38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2" y="0"/>
                  <a:pt x="53" y="0"/>
                  <a:pt x="53" y="1"/>
                </a:cubicBezTo>
                <a:cubicBezTo>
                  <a:pt x="54" y="2"/>
                  <a:pt x="54" y="2"/>
                  <a:pt x="54" y="3"/>
                </a:cubicBezTo>
                <a:cubicBezTo>
                  <a:pt x="54" y="20"/>
                  <a:pt x="54" y="20"/>
                  <a:pt x="54" y="20"/>
                </a:cubicBezTo>
                <a:cubicBezTo>
                  <a:pt x="58" y="20"/>
                  <a:pt x="61" y="21"/>
                  <a:pt x="65" y="22"/>
                </a:cubicBezTo>
                <a:cubicBezTo>
                  <a:pt x="68" y="23"/>
                  <a:pt x="71" y="24"/>
                  <a:pt x="73" y="25"/>
                </a:cubicBezTo>
                <a:cubicBezTo>
                  <a:pt x="75" y="26"/>
                  <a:pt x="77" y="27"/>
                  <a:pt x="79" y="29"/>
                </a:cubicBezTo>
                <a:cubicBezTo>
                  <a:pt x="81" y="30"/>
                  <a:pt x="82" y="31"/>
                  <a:pt x="83" y="32"/>
                </a:cubicBezTo>
                <a:cubicBezTo>
                  <a:pt x="83" y="32"/>
                  <a:pt x="84" y="32"/>
                  <a:pt x="84" y="33"/>
                </a:cubicBezTo>
                <a:cubicBezTo>
                  <a:pt x="85" y="34"/>
                  <a:pt x="85" y="35"/>
                  <a:pt x="84" y="36"/>
                </a:cubicBezTo>
                <a:cubicBezTo>
                  <a:pt x="77" y="50"/>
                  <a:pt x="77" y="50"/>
                  <a:pt x="77" y="50"/>
                </a:cubicBezTo>
                <a:cubicBezTo>
                  <a:pt x="76" y="51"/>
                  <a:pt x="76" y="52"/>
                  <a:pt x="75" y="52"/>
                </a:cubicBezTo>
                <a:cubicBezTo>
                  <a:pt x="74" y="52"/>
                  <a:pt x="73" y="52"/>
                  <a:pt x="72" y="51"/>
                </a:cubicBezTo>
                <a:cubicBezTo>
                  <a:pt x="72" y="51"/>
                  <a:pt x="71" y="51"/>
                  <a:pt x="71" y="50"/>
                </a:cubicBezTo>
                <a:cubicBezTo>
                  <a:pt x="70" y="49"/>
                  <a:pt x="69" y="49"/>
                  <a:pt x="67" y="47"/>
                </a:cubicBezTo>
                <a:cubicBezTo>
                  <a:pt x="65" y="46"/>
                  <a:pt x="63" y="45"/>
                  <a:pt x="62" y="44"/>
                </a:cubicBezTo>
                <a:cubicBezTo>
                  <a:pt x="60" y="43"/>
                  <a:pt x="57" y="43"/>
                  <a:pt x="54" y="42"/>
                </a:cubicBezTo>
                <a:cubicBezTo>
                  <a:pt x="52" y="41"/>
                  <a:pt x="49" y="41"/>
                  <a:pt x="46" y="41"/>
                </a:cubicBezTo>
                <a:cubicBezTo>
                  <a:pt x="40" y="41"/>
                  <a:pt x="36" y="42"/>
                  <a:pt x="32" y="45"/>
                </a:cubicBezTo>
                <a:cubicBezTo>
                  <a:pt x="28" y="48"/>
                  <a:pt x="26" y="51"/>
                  <a:pt x="26" y="55"/>
                </a:cubicBezTo>
                <a:cubicBezTo>
                  <a:pt x="26" y="57"/>
                  <a:pt x="26" y="59"/>
                  <a:pt x="27" y="60"/>
                </a:cubicBezTo>
                <a:cubicBezTo>
                  <a:pt x="27" y="61"/>
                  <a:pt x="28" y="63"/>
                  <a:pt x="30" y="64"/>
                </a:cubicBezTo>
                <a:cubicBezTo>
                  <a:pt x="31" y="65"/>
                  <a:pt x="32" y="66"/>
                  <a:pt x="33" y="67"/>
                </a:cubicBezTo>
                <a:cubicBezTo>
                  <a:pt x="35" y="68"/>
                  <a:pt x="36" y="69"/>
                  <a:pt x="39" y="70"/>
                </a:cubicBezTo>
                <a:cubicBezTo>
                  <a:pt x="41" y="71"/>
                  <a:pt x="43" y="72"/>
                  <a:pt x="44" y="72"/>
                </a:cubicBezTo>
                <a:cubicBezTo>
                  <a:pt x="46" y="73"/>
                  <a:pt x="48" y="74"/>
                  <a:pt x="51" y="75"/>
                </a:cubicBezTo>
                <a:cubicBezTo>
                  <a:pt x="54" y="76"/>
                  <a:pt x="57" y="77"/>
                  <a:pt x="59" y="78"/>
                </a:cubicBezTo>
                <a:cubicBezTo>
                  <a:pt x="60" y="79"/>
                  <a:pt x="63" y="80"/>
                  <a:pt x="66" y="81"/>
                </a:cubicBezTo>
                <a:cubicBezTo>
                  <a:pt x="69" y="83"/>
                  <a:pt x="71" y="84"/>
                  <a:pt x="73" y="85"/>
                </a:cubicBezTo>
                <a:cubicBezTo>
                  <a:pt x="75" y="87"/>
                  <a:pt x="77" y="88"/>
                  <a:pt x="79" y="90"/>
                </a:cubicBezTo>
                <a:cubicBezTo>
                  <a:pt x="81" y="92"/>
                  <a:pt x="83" y="94"/>
                  <a:pt x="84" y="96"/>
                </a:cubicBezTo>
                <a:cubicBezTo>
                  <a:pt x="85" y="98"/>
                  <a:pt x="86" y="101"/>
                  <a:pt x="87" y="103"/>
                </a:cubicBezTo>
                <a:cubicBezTo>
                  <a:pt x="88" y="106"/>
                  <a:pt x="88" y="109"/>
                  <a:pt x="88" y="11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1" name="Freeform 312"/>
          <p:cNvSpPr>
            <a:spLocks/>
          </p:cNvSpPr>
          <p:nvPr/>
        </p:nvSpPr>
        <p:spPr bwMode="auto">
          <a:xfrm>
            <a:off x="6804658" y="3724196"/>
            <a:ext cx="87433" cy="137395"/>
          </a:xfrm>
          <a:custGeom>
            <a:avLst/>
            <a:gdLst>
              <a:gd name="T0" fmla="*/ 84 w 84"/>
              <a:gd name="T1" fmla="*/ 33 h 133"/>
              <a:gd name="T2" fmla="*/ 84 w 84"/>
              <a:gd name="T3" fmla="*/ 42 h 133"/>
              <a:gd name="T4" fmla="*/ 84 w 84"/>
              <a:gd name="T5" fmla="*/ 44 h 133"/>
              <a:gd name="T6" fmla="*/ 81 w 84"/>
              <a:gd name="T7" fmla="*/ 45 h 133"/>
              <a:gd name="T8" fmla="*/ 66 w 84"/>
              <a:gd name="T9" fmla="*/ 45 h 133"/>
              <a:gd name="T10" fmla="*/ 53 w 84"/>
              <a:gd name="T11" fmla="*/ 67 h 133"/>
              <a:gd name="T12" fmla="*/ 27 w 84"/>
              <a:gd name="T13" fmla="*/ 78 h 133"/>
              <a:gd name="T14" fmla="*/ 71 w 84"/>
              <a:gd name="T15" fmla="*/ 129 h 133"/>
              <a:gd name="T16" fmla="*/ 71 w 84"/>
              <a:gd name="T17" fmla="*/ 132 h 133"/>
              <a:gd name="T18" fmla="*/ 68 w 84"/>
              <a:gd name="T19" fmla="*/ 133 h 133"/>
              <a:gd name="T20" fmla="*/ 50 w 84"/>
              <a:gd name="T21" fmla="*/ 133 h 133"/>
              <a:gd name="T22" fmla="*/ 47 w 84"/>
              <a:gd name="T23" fmla="*/ 132 h 133"/>
              <a:gd name="T24" fmla="*/ 0 w 84"/>
              <a:gd name="T25" fmla="*/ 78 h 133"/>
              <a:gd name="T26" fmla="*/ 0 w 84"/>
              <a:gd name="T27" fmla="*/ 76 h 133"/>
              <a:gd name="T28" fmla="*/ 0 w 84"/>
              <a:gd name="T29" fmla="*/ 64 h 133"/>
              <a:gd name="T30" fmla="*/ 0 w 84"/>
              <a:gd name="T31" fmla="*/ 62 h 133"/>
              <a:gd name="T32" fmla="*/ 3 w 84"/>
              <a:gd name="T33" fmla="*/ 61 h 133"/>
              <a:gd name="T34" fmla="*/ 13 w 84"/>
              <a:gd name="T35" fmla="*/ 61 h 133"/>
              <a:gd name="T36" fmla="*/ 33 w 84"/>
              <a:gd name="T37" fmla="*/ 57 h 133"/>
              <a:gd name="T38" fmla="*/ 43 w 84"/>
              <a:gd name="T39" fmla="*/ 45 h 133"/>
              <a:gd name="T40" fmla="*/ 3 w 84"/>
              <a:gd name="T41" fmla="*/ 45 h 133"/>
              <a:gd name="T42" fmla="*/ 0 w 84"/>
              <a:gd name="T43" fmla="*/ 44 h 133"/>
              <a:gd name="T44" fmla="*/ 0 w 84"/>
              <a:gd name="T45" fmla="*/ 42 h 133"/>
              <a:gd name="T46" fmla="*/ 0 w 84"/>
              <a:gd name="T47" fmla="*/ 33 h 133"/>
              <a:gd name="T48" fmla="*/ 0 w 84"/>
              <a:gd name="T49" fmla="*/ 30 h 133"/>
              <a:gd name="T50" fmla="*/ 3 w 84"/>
              <a:gd name="T51" fmla="*/ 30 h 133"/>
              <a:gd name="T52" fmla="*/ 42 w 84"/>
              <a:gd name="T53" fmla="*/ 30 h 133"/>
              <a:gd name="T54" fmla="*/ 16 w 84"/>
              <a:gd name="T55" fmla="*/ 19 h 133"/>
              <a:gd name="T56" fmla="*/ 3 w 84"/>
              <a:gd name="T57" fmla="*/ 19 h 133"/>
              <a:gd name="T58" fmla="*/ 0 w 84"/>
              <a:gd name="T59" fmla="*/ 18 h 133"/>
              <a:gd name="T60" fmla="*/ 0 w 84"/>
              <a:gd name="T61" fmla="*/ 16 h 133"/>
              <a:gd name="T62" fmla="*/ 0 w 84"/>
              <a:gd name="T63" fmla="*/ 3 h 133"/>
              <a:gd name="T64" fmla="*/ 0 w 84"/>
              <a:gd name="T65" fmla="*/ 1 h 133"/>
              <a:gd name="T66" fmla="*/ 3 w 84"/>
              <a:gd name="T67" fmla="*/ 0 h 133"/>
              <a:gd name="T68" fmla="*/ 81 w 84"/>
              <a:gd name="T69" fmla="*/ 0 h 133"/>
              <a:gd name="T70" fmla="*/ 83 w 84"/>
              <a:gd name="T71" fmla="*/ 1 h 133"/>
              <a:gd name="T72" fmla="*/ 84 w 84"/>
              <a:gd name="T73" fmla="*/ 3 h 133"/>
              <a:gd name="T74" fmla="*/ 84 w 84"/>
              <a:gd name="T75" fmla="*/ 13 h 133"/>
              <a:gd name="T76" fmla="*/ 83 w 84"/>
              <a:gd name="T77" fmla="*/ 15 h 133"/>
              <a:gd name="T78" fmla="*/ 81 w 84"/>
              <a:gd name="T79" fmla="*/ 16 h 133"/>
              <a:gd name="T80" fmla="*/ 59 w 84"/>
              <a:gd name="T81" fmla="*/ 16 h 133"/>
              <a:gd name="T82" fmla="*/ 65 w 84"/>
              <a:gd name="T83" fmla="*/ 30 h 133"/>
              <a:gd name="T84" fmla="*/ 81 w 84"/>
              <a:gd name="T85" fmla="*/ 30 h 133"/>
              <a:gd name="T86" fmla="*/ 84 w 84"/>
              <a:gd name="T87" fmla="*/ 30 h 133"/>
              <a:gd name="T88" fmla="*/ 84 w 84"/>
              <a:gd name="T89" fmla="*/ 33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4" h="133">
                <a:moveTo>
                  <a:pt x="84" y="33"/>
                </a:moveTo>
                <a:cubicBezTo>
                  <a:pt x="84" y="42"/>
                  <a:pt x="84" y="42"/>
                  <a:pt x="84" y="42"/>
                </a:cubicBezTo>
                <a:cubicBezTo>
                  <a:pt x="84" y="43"/>
                  <a:pt x="84" y="44"/>
                  <a:pt x="84" y="44"/>
                </a:cubicBezTo>
                <a:cubicBezTo>
                  <a:pt x="83" y="45"/>
                  <a:pt x="82" y="45"/>
                  <a:pt x="81" y="45"/>
                </a:cubicBezTo>
                <a:cubicBezTo>
                  <a:pt x="66" y="45"/>
                  <a:pt x="66" y="45"/>
                  <a:pt x="66" y="45"/>
                </a:cubicBezTo>
                <a:cubicBezTo>
                  <a:pt x="64" y="54"/>
                  <a:pt x="60" y="62"/>
                  <a:pt x="53" y="67"/>
                </a:cubicBezTo>
                <a:cubicBezTo>
                  <a:pt x="47" y="73"/>
                  <a:pt x="38" y="77"/>
                  <a:pt x="27" y="78"/>
                </a:cubicBezTo>
                <a:cubicBezTo>
                  <a:pt x="38" y="89"/>
                  <a:pt x="52" y="106"/>
                  <a:pt x="71" y="129"/>
                </a:cubicBezTo>
                <a:cubicBezTo>
                  <a:pt x="71" y="130"/>
                  <a:pt x="72" y="131"/>
                  <a:pt x="71" y="132"/>
                </a:cubicBezTo>
                <a:cubicBezTo>
                  <a:pt x="70" y="133"/>
                  <a:pt x="70" y="133"/>
                  <a:pt x="68" y="133"/>
                </a:cubicBezTo>
                <a:cubicBezTo>
                  <a:pt x="50" y="133"/>
                  <a:pt x="50" y="133"/>
                  <a:pt x="50" y="133"/>
                </a:cubicBezTo>
                <a:cubicBezTo>
                  <a:pt x="49" y="133"/>
                  <a:pt x="48" y="133"/>
                  <a:pt x="47" y="132"/>
                </a:cubicBezTo>
                <a:cubicBezTo>
                  <a:pt x="28" y="109"/>
                  <a:pt x="12" y="91"/>
                  <a:pt x="0" y="78"/>
                </a:cubicBezTo>
                <a:cubicBezTo>
                  <a:pt x="0" y="78"/>
                  <a:pt x="0" y="77"/>
                  <a:pt x="0" y="76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3"/>
                  <a:pt x="0" y="63"/>
                  <a:pt x="0" y="62"/>
                </a:cubicBezTo>
                <a:cubicBezTo>
                  <a:pt x="1" y="61"/>
                  <a:pt x="2" y="61"/>
                  <a:pt x="3" y="61"/>
                </a:cubicBezTo>
                <a:cubicBezTo>
                  <a:pt x="13" y="61"/>
                  <a:pt x="13" y="61"/>
                  <a:pt x="13" y="61"/>
                </a:cubicBezTo>
                <a:cubicBezTo>
                  <a:pt x="21" y="61"/>
                  <a:pt x="28" y="60"/>
                  <a:pt x="33" y="57"/>
                </a:cubicBezTo>
                <a:cubicBezTo>
                  <a:pt x="38" y="54"/>
                  <a:pt x="42" y="50"/>
                  <a:pt x="43" y="45"/>
                </a:cubicBezTo>
                <a:cubicBezTo>
                  <a:pt x="3" y="45"/>
                  <a:pt x="3" y="45"/>
                  <a:pt x="3" y="45"/>
                </a:cubicBezTo>
                <a:cubicBezTo>
                  <a:pt x="2" y="45"/>
                  <a:pt x="1" y="45"/>
                  <a:pt x="0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2"/>
                  <a:pt x="0" y="31"/>
                  <a:pt x="0" y="30"/>
                </a:cubicBezTo>
                <a:cubicBezTo>
                  <a:pt x="1" y="30"/>
                  <a:pt x="2" y="30"/>
                  <a:pt x="3" y="30"/>
                </a:cubicBezTo>
                <a:cubicBezTo>
                  <a:pt x="42" y="30"/>
                  <a:pt x="42" y="30"/>
                  <a:pt x="42" y="30"/>
                </a:cubicBezTo>
                <a:cubicBezTo>
                  <a:pt x="38" y="22"/>
                  <a:pt x="30" y="19"/>
                  <a:pt x="16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2" y="19"/>
                  <a:pt x="1" y="19"/>
                  <a:pt x="0" y="18"/>
                </a:cubicBezTo>
                <a:cubicBezTo>
                  <a:pt x="0" y="17"/>
                  <a:pt x="0" y="17"/>
                  <a:pt x="0" y="16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2"/>
                  <a:pt x="0" y="1"/>
                </a:cubicBezTo>
                <a:cubicBezTo>
                  <a:pt x="1" y="1"/>
                  <a:pt x="2" y="0"/>
                  <a:pt x="3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2" y="0"/>
                  <a:pt x="83" y="1"/>
                  <a:pt x="83" y="1"/>
                </a:cubicBezTo>
                <a:cubicBezTo>
                  <a:pt x="84" y="2"/>
                  <a:pt x="84" y="2"/>
                  <a:pt x="84" y="3"/>
                </a:cubicBezTo>
                <a:cubicBezTo>
                  <a:pt x="84" y="13"/>
                  <a:pt x="84" y="13"/>
                  <a:pt x="84" y="13"/>
                </a:cubicBezTo>
                <a:cubicBezTo>
                  <a:pt x="84" y="14"/>
                  <a:pt x="84" y="15"/>
                  <a:pt x="83" y="15"/>
                </a:cubicBezTo>
                <a:cubicBezTo>
                  <a:pt x="83" y="16"/>
                  <a:pt x="82" y="16"/>
                  <a:pt x="81" y="16"/>
                </a:cubicBezTo>
                <a:cubicBezTo>
                  <a:pt x="59" y="16"/>
                  <a:pt x="59" y="16"/>
                  <a:pt x="59" y="16"/>
                </a:cubicBezTo>
                <a:cubicBezTo>
                  <a:pt x="62" y="20"/>
                  <a:pt x="64" y="24"/>
                  <a:pt x="65" y="30"/>
                </a:cubicBezTo>
                <a:cubicBezTo>
                  <a:pt x="81" y="30"/>
                  <a:pt x="81" y="30"/>
                  <a:pt x="81" y="30"/>
                </a:cubicBezTo>
                <a:cubicBezTo>
                  <a:pt x="82" y="30"/>
                  <a:pt x="83" y="30"/>
                  <a:pt x="84" y="30"/>
                </a:cubicBezTo>
                <a:cubicBezTo>
                  <a:pt x="84" y="31"/>
                  <a:pt x="84" y="32"/>
                  <a:pt x="84" y="3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2" name="Freeform 313"/>
          <p:cNvSpPr>
            <a:spLocks/>
          </p:cNvSpPr>
          <p:nvPr/>
        </p:nvSpPr>
        <p:spPr bwMode="auto">
          <a:xfrm>
            <a:off x="6935808" y="3724196"/>
            <a:ext cx="101485" cy="137395"/>
          </a:xfrm>
          <a:custGeom>
            <a:avLst/>
            <a:gdLst>
              <a:gd name="T0" fmla="*/ 58 w 98"/>
              <a:gd name="T1" fmla="*/ 133 h 133"/>
              <a:gd name="T2" fmla="*/ 41 w 98"/>
              <a:gd name="T3" fmla="*/ 133 h 133"/>
              <a:gd name="T4" fmla="*/ 39 w 98"/>
              <a:gd name="T5" fmla="*/ 133 h 133"/>
              <a:gd name="T6" fmla="*/ 38 w 98"/>
              <a:gd name="T7" fmla="*/ 130 h 133"/>
              <a:gd name="T8" fmla="*/ 38 w 98"/>
              <a:gd name="T9" fmla="*/ 99 h 133"/>
              <a:gd name="T10" fmla="*/ 11 w 98"/>
              <a:gd name="T11" fmla="*/ 99 h 133"/>
              <a:gd name="T12" fmla="*/ 9 w 98"/>
              <a:gd name="T13" fmla="*/ 98 h 133"/>
              <a:gd name="T14" fmla="*/ 8 w 98"/>
              <a:gd name="T15" fmla="*/ 96 h 133"/>
              <a:gd name="T16" fmla="*/ 8 w 98"/>
              <a:gd name="T17" fmla="*/ 86 h 133"/>
              <a:gd name="T18" fmla="*/ 9 w 98"/>
              <a:gd name="T19" fmla="*/ 84 h 133"/>
              <a:gd name="T20" fmla="*/ 11 w 98"/>
              <a:gd name="T21" fmla="*/ 83 h 133"/>
              <a:gd name="T22" fmla="*/ 38 w 98"/>
              <a:gd name="T23" fmla="*/ 83 h 133"/>
              <a:gd name="T24" fmla="*/ 38 w 98"/>
              <a:gd name="T25" fmla="*/ 75 h 133"/>
              <a:gd name="T26" fmla="*/ 11 w 98"/>
              <a:gd name="T27" fmla="*/ 75 h 133"/>
              <a:gd name="T28" fmla="*/ 9 w 98"/>
              <a:gd name="T29" fmla="*/ 75 h 133"/>
              <a:gd name="T30" fmla="*/ 8 w 98"/>
              <a:gd name="T31" fmla="*/ 72 h 133"/>
              <a:gd name="T32" fmla="*/ 8 w 98"/>
              <a:gd name="T33" fmla="*/ 63 h 133"/>
              <a:gd name="T34" fmla="*/ 9 w 98"/>
              <a:gd name="T35" fmla="*/ 60 h 133"/>
              <a:gd name="T36" fmla="*/ 11 w 98"/>
              <a:gd name="T37" fmla="*/ 59 h 133"/>
              <a:gd name="T38" fmla="*/ 31 w 98"/>
              <a:gd name="T39" fmla="*/ 59 h 133"/>
              <a:gd name="T40" fmla="*/ 1 w 98"/>
              <a:gd name="T41" fmla="*/ 5 h 133"/>
              <a:gd name="T42" fmla="*/ 1 w 98"/>
              <a:gd name="T43" fmla="*/ 2 h 133"/>
              <a:gd name="T44" fmla="*/ 4 w 98"/>
              <a:gd name="T45" fmla="*/ 0 h 133"/>
              <a:gd name="T46" fmla="*/ 22 w 98"/>
              <a:gd name="T47" fmla="*/ 0 h 133"/>
              <a:gd name="T48" fmla="*/ 25 w 98"/>
              <a:gd name="T49" fmla="*/ 2 h 133"/>
              <a:gd name="T50" fmla="*/ 45 w 98"/>
              <a:gd name="T51" fmla="*/ 42 h 133"/>
              <a:gd name="T52" fmla="*/ 50 w 98"/>
              <a:gd name="T53" fmla="*/ 54 h 133"/>
              <a:gd name="T54" fmla="*/ 53 w 98"/>
              <a:gd name="T55" fmla="*/ 48 h 133"/>
              <a:gd name="T56" fmla="*/ 56 w 98"/>
              <a:gd name="T57" fmla="*/ 42 h 133"/>
              <a:gd name="T58" fmla="*/ 74 w 98"/>
              <a:gd name="T59" fmla="*/ 2 h 133"/>
              <a:gd name="T60" fmla="*/ 77 w 98"/>
              <a:gd name="T61" fmla="*/ 0 h 133"/>
              <a:gd name="T62" fmla="*/ 95 w 98"/>
              <a:gd name="T63" fmla="*/ 0 h 133"/>
              <a:gd name="T64" fmla="*/ 97 w 98"/>
              <a:gd name="T65" fmla="*/ 2 h 133"/>
              <a:gd name="T66" fmla="*/ 97 w 98"/>
              <a:gd name="T67" fmla="*/ 5 h 133"/>
              <a:gd name="T68" fmla="*/ 68 w 98"/>
              <a:gd name="T69" fmla="*/ 59 h 133"/>
              <a:gd name="T70" fmla="*/ 88 w 98"/>
              <a:gd name="T71" fmla="*/ 59 h 133"/>
              <a:gd name="T72" fmla="*/ 90 w 98"/>
              <a:gd name="T73" fmla="*/ 60 h 133"/>
              <a:gd name="T74" fmla="*/ 91 w 98"/>
              <a:gd name="T75" fmla="*/ 63 h 133"/>
              <a:gd name="T76" fmla="*/ 91 w 98"/>
              <a:gd name="T77" fmla="*/ 72 h 133"/>
              <a:gd name="T78" fmla="*/ 90 w 98"/>
              <a:gd name="T79" fmla="*/ 75 h 133"/>
              <a:gd name="T80" fmla="*/ 88 w 98"/>
              <a:gd name="T81" fmla="*/ 75 h 133"/>
              <a:gd name="T82" fmla="*/ 61 w 98"/>
              <a:gd name="T83" fmla="*/ 75 h 133"/>
              <a:gd name="T84" fmla="*/ 61 w 98"/>
              <a:gd name="T85" fmla="*/ 83 h 133"/>
              <a:gd name="T86" fmla="*/ 88 w 98"/>
              <a:gd name="T87" fmla="*/ 83 h 133"/>
              <a:gd name="T88" fmla="*/ 90 w 98"/>
              <a:gd name="T89" fmla="*/ 84 h 133"/>
              <a:gd name="T90" fmla="*/ 91 w 98"/>
              <a:gd name="T91" fmla="*/ 86 h 133"/>
              <a:gd name="T92" fmla="*/ 91 w 98"/>
              <a:gd name="T93" fmla="*/ 96 h 133"/>
              <a:gd name="T94" fmla="*/ 90 w 98"/>
              <a:gd name="T95" fmla="*/ 98 h 133"/>
              <a:gd name="T96" fmla="*/ 88 w 98"/>
              <a:gd name="T97" fmla="*/ 99 h 133"/>
              <a:gd name="T98" fmla="*/ 61 w 98"/>
              <a:gd name="T99" fmla="*/ 99 h 133"/>
              <a:gd name="T100" fmla="*/ 61 w 98"/>
              <a:gd name="T101" fmla="*/ 130 h 133"/>
              <a:gd name="T102" fmla="*/ 60 w 98"/>
              <a:gd name="T103" fmla="*/ 133 h 133"/>
              <a:gd name="T104" fmla="*/ 58 w 98"/>
              <a:gd name="T105" fmla="*/ 133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98" h="133">
                <a:moveTo>
                  <a:pt x="58" y="133"/>
                </a:moveTo>
                <a:cubicBezTo>
                  <a:pt x="41" y="133"/>
                  <a:pt x="41" y="133"/>
                  <a:pt x="41" y="133"/>
                </a:cubicBezTo>
                <a:cubicBezTo>
                  <a:pt x="40" y="133"/>
                  <a:pt x="40" y="133"/>
                  <a:pt x="39" y="133"/>
                </a:cubicBezTo>
                <a:cubicBezTo>
                  <a:pt x="39" y="132"/>
                  <a:pt x="38" y="131"/>
                  <a:pt x="38" y="130"/>
                </a:cubicBezTo>
                <a:cubicBezTo>
                  <a:pt x="38" y="99"/>
                  <a:pt x="38" y="99"/>
                  <a:pt x="38" y="99"/>
                </a:cubicBezTo>
                <a:cubicBezTo>
                  <a:pt x="11" y="99"/>
                  <a:pt x="11" y="99"/>
                  <a:pt x="11" y="99"/>
                </a:cubicBezTo>
                <a:cubicBezTo>
                  <a:pt x="10" y="99"/>
                  <a:pt x="9" y="99"/>
                  <a:pt x="9" y="98"/>
                </a:cubicBezTo>
                <a:cubicBezTo>
                  <a:pt x="8" y="98"/>
                  <a:pt x="8" y="97"/>
                  <a:pt x="8" y="96"/>
                </a:cubicBezTo>
                <a:cubicBezTo>
                  <a:pt x="8" y="86"/>
                  <a:pt x="8" y="86"/>
                  <a:pt x="8" y="86"/>
                </a:cubicBezTo>
                <a:cubicBezTo>
                  <a:pt x="8" y="86"/>
                  <a:pt x="8" y="85"/>
                  <a:pt x="9" y="84"/>
                </a:cubicBezTo>
                <a:cubicBezTo>
                  <a:pt x="9" y="84"/>
                  <a:pt x="10" y="83"/>
                  <a:pt x="11" y="83"/>
                </a:cubicBezTo>
                <a:cubicBezTo>
                  <a:pt x="38" y="83"/>
                  <a:pt x="38" y="83"/>
                  <a:pt x="38" y="83"/>
                </a:cubicBezTo>
                <a:cubicBezTo>
                  <a:pt x="38" y="75"/>
                  <a:pt x="38" y="75"/>
                  <a:pt x="38" y="75"/>
                </a:cubicBezTo>
                <a:cubicBezTo>
                  <a:pt x="11" y="75"/>
                  <a:pt x="11" y="75"/>
                  <a:pt x="11" y="75"/>
                </a:cubicBezTo>
                <a:cubicBezTo>
                  <a:pt x="10" y="75"/>
                  <a:pt x="9" y="75"/>
                  <a:pt x="9" y="75"/>
                </a:cubicBezTo>
                <a:cubicBezTo>
                  <a:pt x="8" y="74"/>
                  <a:pt x="8" y="73"/>
                  <a:pt x="8" y="72"/>
                </a:cubicBezTo>
                <a:cubicBezTo>
                  <a:pt x="8" y="63"/>
                  <a:pt x="8" y="63"/>
                  <a:pt x="8" y="63"/>
                </a:cubicBezTo>
                <a:cubicBezTo>
                  <a:pt x="8" y="62"/>
                  <a:pt x="8" y="61"/>
                  <a:pt x="9" y="60"/>
                </a:cubicBezTo>
                <a:cubicBezTo>
                  <a:pt x="9" y="60"/>
                  <a:pt x="10" y="59"/>
                  <a:pt x="11" y="59"/>
                </a:cubicBezTo>
                <a:cubicBezTo>
                  <a:pt x="31" y="59"/>
                  <a:pt x="31" y="59"/>
                  <a:pt x="31" y="59"/>
                </a:cubicBezTo>
                <a:cubicBezTo>
                  <a:pt x="1" y="5"/>
                  <a:pt x="1" y="5"/>
                  <a:pt x="1" y="5"/>
                </a:cubicBezTo>
                <a:cubicBezTo>
                  <a:pt x="0" y="4"/>
                  <a:pt x="0" y="3"/>
                  <a:pt x="1" y="2"/>
                </a:cubicBezTo>
                <a:cubicBezTo>
                  <a:pt x="2" y="1"/>
                  <a:pt x="2" y="0"/>
                  <a:pt x="4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3" y="0"/>
                  <a:pt x="24" y="1"/>
                  <a:pt x="25" y="2"/>
                </a:cubicBezTo>
                <a:cubicBezTo>
                  <a:pt x="45" y="42"/>
                  <a:pt x="45" y="42"/>
                  <a:pt x="45" y="42"/>
                </a:cubicBezTo>
                <a:cubicBezTo>
                  <a:pt x="46" y="45"/>
                  <a:pt x="48" y="49"/>
                  <a:pt x="50" y="54"/>
                </a:cubicBezTo>
                <a:cubicBezTo>
                  <a:pt x="51" y="52"/>
                  <a:pt x="52" y="50"/>
                  <a:pt x="53" y="48"/>
                </a:cubicBezTo>
                <a:cubicBezTo>
                  <a:pt x="54" y="45"/>
                  <a:pt x="55" y="43"/>
                  <a:pt x="56" y="42"/>
                </a:cubicBezTo>
                <a:cubicBezTo>
                  <a:pt x="74" y="2"/>
                  <a:pt x="74" y="2"/>
                  <a:pt x="74" y="2"/>
                </a:cubicBezTo>
                <a:cubicBezTo>
                  <a:pt x="74" y="1"/>
                  <a:pt x="75" y="0"/>
                  <a:pt x="77" y="0"/>
                </a:cubicBezTo>
                <a:cubicBezTo>
                  <a:pt x="95" y="0"/>
                  <a:pt x="95" y="0"/>
                  <a:pt x="95" y="0"/>
                </a:cubicBezTo>
                <a:cubicBezTo>
                  <a:pt x="96" y="0"/>
                  <a:pt x="96" y="1"/>
                  <a:pt x="97" y="2"/>
                </a:cubicBezTo>
                <a:cubicBezTo>
                  <a:pt x="98" y="3"/>
                  <a:pt x="98" y="4"/>
                  <a:pt x="97" y="5"/>
                </a:cubicBezTo>
                <a:cubicBezTo>
                  <a:pt x="68" y="59"/>
                  <a:pt x="68" y="59"/>
                  <a:pt x="68" y="59"/>
                </a:cubicBezTo>
                <a:cubicBezTo>
                  <a:pt x="88" y="59"/>
                  <a:pt x="88" y="59"/>
                  <a:pt x="88" y="59"/>
                </a:cubicBezTo>
                <a:cubicBezTo>
                  <a:pt x="89" y="59"/>
                  <a:pt x="89" y="60"/>
                  <a:pt x="90" y="60"/>
                </a:cubicBezTo>
                <a:cubicBezTo>
                  <a:pt x="91" y="61"/>
                  <a:pt x="91" y="62"/>
                  <a:pt x="91" y="63"/>
                </a:cubicBezTo>
                <a:cubicBezTo>
                  <a:pt x="91" y="72"/>
                  <a:pt x="91" y="72"/>
                  <a:pt x="91" y="72"/>
                </a:cubicBezTo>
                <a:cubicBezTo>
                  <a:pt x="91" y="73"/>
                  <a:pt x="91" y="74"/>
                  <a:pt x="90" y="75"/>
                </a:cubicBezTo>
                <a:cubicBezTo>
                  <a:pt x="89" y="75"/>
                  <a:pt x="89" y="75"/>
                  <a:pt x="88" y="75"/>
                </a:cubicBezTo>
                <a:cubicBezTo>
                  <a:pt x="61" y="75"/>
                  <a:pt x="61" y="75"/>
                  <a:pt x="61" y="75"/>
                </a:cubicBezTo>
                <a:cubicBezTo>
                  <a:pt x="61" y="83"/>
                  <a:pt x="61" y="83"/>
                  <a:pt x="61" y="83"/>
                </a:cubicBezTo>
                <a:cubicBezTo>
                  <a:pt x="88" y="83"/>
                  <a:pt x="88" y="83"/>
                  <a:pt x="88" y="83"/>
                </a:cubicBezTo>
                <a:cubicBezTo>
                  <a:pt x="89" y="83"/>
                  <a:pt x="89" y="84"/>
                  <a:pt x="90" y="84"/>
                </a:cubicBezTo>
                <a:cubicBezTo>
                  <a:pt x="91" y="85"/>
                  <a:pt x="91" y="86"/>
                  <a:pt x="91" y="86"/>
                </a:cubicBezTo>
                <a:cubicBezTo>
                  <a:pt x="91" y="96"/>
                  <a:pt x="91" y="96"/>
                  <a:pt x="91" y="96"/>
                </a:cubicBezTo>
                <a:cubicBezTo>
                  <a:pt x="91" y="97"/>
                  <a:pt x="91" y="98"/>
                  <a:pt x="90" y="98"/>
                </a:cubicBezTo>
                <a:cubicBezTo>
                  <a:pt x="89" y="99"/>
                  <a:pt x="89" y="99"/>
                  <a:pt x="88" y="99"/>
                </a:cubicBezTo>
                <a:cubicBezTo>
                  <a:pt x="61" y="99"/>
                  <a:pt x="61" y="99"/>
                  <a:pt x="61" y="99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31"/>
                  <a:pt x="60" y="132"/>
                  <a:pt x="60" y="133"/>
                </a:cubicBezTo>
                <a:cubicBezTo>
                  <a:pt x="59" y="133"/>
                  <a:pt x="58" y="133"/>
                  <a:pt x="58" y="13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3" name="Freeform 314"/>
          <p:cNvSpPr>
            <a:spLocks noEditPoints="1"/>
          </p:cNvSpPr>
          <p:nvPr/>
        </p:nvSpPr>
        <p:spPr bwMode="auto">
          <a:xfrm>
            <a:off x="7082570" y="3724196"/>
            <a:ext cx="124905" cy="137395"/>
          </a:xfrm>
          <a:custGeom>
            <a:avLst/>
            <a:gdLst>
              <a:gd name="T0" fmla="*/ 109 w 121"/>
              <a:gd name="T1" fmla="*/ 12 h 133"/>
              <a:gd name="T2" fmla="*/ 121 w 121"/>
              <a:gd name="T3" fmla="*/ 42 h 133"/>
              <a:gd name="T4" fmla="*/ 109 w 121"/>
              <a:gd name="T5" fmla="*/ 71 h 133"/>
              <a:gd name="T6" fmla="*/ 78 w 121"/>
              <a:gd name="T7" fmla="*/ 83 h 133"/>
              <a:gd name="T8" fmla="*/ 46 w 121"/>
              <a:gd name="T9" fmla="*/ 83 h 133"/>
              <a:gd name="T10" fmla="*/ 46 w 121"/>
              <a:gd name="T11" fmla="*/ 94 h 133"/>
              <a:gd name="T12" fmla="*/ 93 w 121"/>
              <a:gd name="T13" fmla="*/ 94 h 133"/>
              <a:gd name="T14" fmla="*/ 96 w 121"/>
              <a:gd name="T15" fmla="*/ 95 h 133"/>
              <a:gd name="T16" fmla="*/ 96 w 121"/>
              <a:gd name="T17" fmla="*/ 97 h 133"/>
              <a:gd name="T18" fmla="*/ 96 w 121"/>
              <a:gd name="T19" fmla="*/ 109 h 133"/>
              <a:gd name="T20" fmla="*/ 96 w 121"/>
              <a:gd name="T21" fmla="*/ 111 h 133"/>
              <a:gd name="T22" fmla="*/ 93 w 121"/>
              <a:gd name="T23" fmla="*/ 112 h 133"/>
              <a:gd name="T24" fmla="*/ 46 w 121"/>
              <a:gd name="T25" fmla="*/ 112 h 133"/>
              <a:gd name="T26" fmla="*/ 46 w 121"/>
              <a:gd name="T27" fmla="*/ 130 h 133"/>
              <a:gd name="T28" fmla="*/ 45 w 121"/>
              <a:gd name="T29" fmla="*/ 133 h 133"/>
              <a:gd name="T30" fmla="*/ 43 w 121"/>
              <a:gd name="T31" fmla="*/ 133 h 133"/>
              <a:gd name="T32" fmla="*/ 27 w 121"/>
              <a:gd name="T33" fmla="*/ 133 h 133"/>
              <a:gd name="T34" fmla="*/ 25 w 121"/>
              <a:gd name="T35" fmla="*/ 133 h 133"/>
              <a:gd name="T36" fmla="*/ 24 w 121"/>
              <a:gd name="T37" fmla="*/ 130 h 133"/>
              <a:gd name="T38" fmla="*/ 24 w 121"/>
              <a:gd name="T39" fmla="*/ 112 h 133"/>
              <a:gd name="T40" fmla="*/ 3 w 121"/>
              <a:gd name="T41" fmla="*/ 112 h 133"/>
              <a:gd name="T42" fmla="*/ 1 w 121"/>
              <a:gd name="T43" fmla="*/ 111 h 133"/>
              <a:gd name="T44" fmla="*/ 0 w 121"/>
              <a:gd name="T45" fmla="*/ 109 h 133"/>
              <a:gd name="T46" fmla="*/ 0 w 121"/>
              <a:gd name="T47" fmla="*/ 97 h 133"/>
              <a:gd name="T48" fmla="*/ 1 w 121"/>
              <a:gd name="T49" fmla="*/ 95 h 133"/>
              <a:gd name="T50" fmla="*/ 3 w 121"/>
              <a:gd name="T51" fmla="*/ 94 h 133"/>
              <a:gd name="T52" fmla="*/ 24 w 121"/>
              <a:gd name="T53" fmla="*/ 94 h 133"/>
              <a:gd name="T54" fmla="*/ 24 w 121"/>
              <a:gd name="T55" fmla="*/ 83 h 133"/>
              <a:gd name="T56" fmla="*/ 3 w 121"/>
              <a:gd name="T57" fmla="*/ 83 h 133"/>
              <a:gd name="T58" fmla="*/ 1 w 121"/>
              <a:gd name="T59" fmla="*/ 82 h 133"/>
              <a:gd name="T60" fmla="*/ 0 w 121"/>
              <a:gd name="T61" fmla="*/ 80 h 133"/>
              <a:gd name="T62" fmla="*/ 0 w 121"/>
              <a:gd name="T63" fmla="*/ 66 h 133"/>
              <a:gd name="T64" fmla="*/ 1 w 121"/>
              <a:gd name="T65" fmla="*/ 64 h 133"/>
              <a:gd name="T66" fmla="*/ 3 w 121"/>
              <a:gd name="T67" fmla="*/ 63 h 133"/>
              <a:gd name="T68" fmla="*/ 24 w 121"/>
              <a:gd name="T69" fmla="*/ 63 h 133"/>
              <a:gd name="T70" fmla="*/ 24 w 121"/>
              <a:gd name="T71" fmla="*/ 3 h 133"/>
              <a:gd name="T72" fmla="*/ 25 w 121"/>
              <a:gd name="T73" fmla="*/ 1 h 133"/>
              <a:gd name="T74" fmla="*/ 27 w 121"/>
              <a:gd name="T75" fmla="*/ 0 h 133"/>
              <a:gd name="T76" fmla="*/ 78 w 121"/>
              <a:gd name="T77" fmla="*/ 0 h 133"/>
              <a:gd name="T78" fmla="*/ 109 w 121"/>
              <a:gd name="T79" fmla="*/ 12 h 133"/>
              <a:gd name="T80" fmla="*/ 92 w 121"/>
              <a:gd name="T81" fmla="*/ 57 h 133"/>
              <a:gd name="T82" fmla="*/ 98 w 121"/>
              <a:gd name="T83" fmla="*/ 42 h 133"/>
              <a:gd name="T84" fmla="*/ 92 w 121"/>
              <a:gd name="T85" fmla="*/ 26 h 133"/>
              <a:gd name="T86" fmla="*/ 76 w 121"/>
              <a:gd name="T87" fmla="*/ 20 h 133"/>
              <a:gd name="T88" fmla="*/ 46 w 121"/>
              <a:gd name="T89" fmla="*/ 20 h 133"/>
              <a:gd name="T90" fmla="*/ 46 w 121"/>
              <a:gd name="T91" fmla="*/ 63 h 133"/>
              <a:gd name="T92" fmla="*/ 76 w 121"/>
              <a:gd name="T93" fmla="*/ 63 h 133"/>
              <a:gd name="T94" fmla="*/ 92 w 121"/>
              <a:gd name="T95" fmla="*/ 57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1" h="133">
                <a:moveTo>
                  <a:pt x="109" y="12"/>
                </a:moveTo>
                <a:cubicBezTo>
                  <a:pt x="117" y="20"/>
                  <a:pt x="121" y="29"/>
                  <a:pt x="121" y="42"/>
                </a:cubicBezTo>
                <a:cubicBezTo>
                  <a:pt x="121" y="54"/>
                  <a:pt x="117" y="64"/>
                  <a:pt x="109" y="71"/>
                </a:cubicBezTo>
                <a:cubicBezTo>
                  <a:pt x="101" y="79"/>
                  <a:pt x="90" y="83"/>
                  <a:pt x="78" y="83"/>
                </a:cubicBezTo>
                <a:cubicBezTo>
                  <a:pt x="46" y="83"/>
                  <a:pt x="46" y="83"/>
                  <a:pt x="46" y="83"/>
                </a:cubicBezTo>
                <a:cubicBezTo>
                  <a:pt x="46" y="94"/>
                  <a:pt x="46" y="94"/>
                  <a:pt x="46" y="94"/>
                </a:cubicBezTo>
                <a:cubicBezTo>
                  <a:pt x="93" y="94"/>
                  <a:pt x="93" y="94"/>
                  <a:pt x="93" y="94"/>
                </a:cubicBezTo>
                <a:cubicBezTo>
                  <a:pt x="94" y="94"/>
                  <a:pt x="95" y="94"/>
                  <a:pt x="96" y="95"/>
                </a:cubicBezTo>
                <a:cubicBezTo>
                  <a:pt x="96" y="96"/>
                  <a:pt x="96" y="96"/>
                  <a:pt x="96" y="97"/>
                </a:cubicBezTo>
                <a:cubicBezTo>
                  <a:pt x="96" y="109"/>
                  <a:pt x="96" y="109"/>
                  <a:pt x="96" y="109"/>
                </a:cubicBezTo>
                <a:cubicBezTo>
                  <a:pt x="96" y="110"/>
                  <a:pt x="96" y="111"/>
                  <a:pt x="96" y="111"/>
                </a:cubicBezTo>
                <a:cubicBezTo>
                  <a:pt x="95" y="112"/>
                  <a:pt x="94" y="112"/>
                  <a:pt x="93" y="112"/>
                </a:cubicBezTo>
                <a:cubicBezTo>
                  <a:pt x="46" y="112"/>
                  <a:pt x="46" y="112"/>
                  <a:pt x="46" y="112"/>
                </a:cubicBezTo>
                <a:cubicBezTo>
                  <a:pt x="46" y="130"/>
                  <a:pt x="46" y="130"/>
                  <a:pt x="46" y="130"/>
                </a:cubicBezTo>
                <a:cubicBezTo>
                  <a:pt x="46" y="131"/>
                  <a:pt x="45" y="132"/>
                  <a:pt x="45" y="133"/>
                </a:cubicBezTo>
                <a:cubicBezTo>
                  <a:pt x="44" y="133"/>
                  <a:pt x="44" y="133"/>
                  <a:pt x="43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5" y="133"/>
                  <a:pt x="25" y="133"/>
                </a:cubicBezTo>
                <a:cubicBezTo>
                  <a:pt x="24" y="132"/>
                  <a:pt x="24" y="131"/>
                  <a:pt x="24" y="130"/>
                </a:cubicBezTo>
                <a:cubicBezTo>
                  <a:pt x="24" y="112"/>
                  <a:pt x="24" y="112"/>
                  <a:pt x="24" y="112"/>
                </a:cubicBezTo>
                <a:cubicBezTo>
                  <a:pt x="3" y="112"/>
                  <a:pt x="3" y="112"/>
                  <a:pt x="3" y="112"/>
                </a:cubicBezTo>
                <a:cubicBezTo>
                  <a:pt x="2" y="112"/>
                  <a:pt x="1" y="112"/>
                  <a:pt x="1" y="111"/>
                </a:cubicBezTo>
                <a:cubicBezTo>
                  <a:pt x="0" y="111"/>
                  <a:pt x="0" y="110"/>
                  <a:pt x="0" y="109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6"/>
                  <a:pt x="0" y="96"/>
                  <a:pt x="1" y="95"/>
                </a:cubicBezTo>
                <a:cubicBezTo>
                  <a:pt x="1" y="94"/>
                  <a:pt x="2" y="94"/>
                  <a:pt x="3" y="94"/>
                </a:cubicBezTo>
                <a:cubicBezTo>
                  <a:pt x="24" y="94"/>
                  <a:pt x="24" y="94"/>
                  <a:pt x="24" y="94"/>
                </a:cubicBezTo>
                <a:cubicBezTo>
                  <a:pt x="24" y="83"/>
                  <a:pt x="24" y="83"/>
                  <a:pt x="24" y="83"/>
                </a:cubicBezTo>
                <a:cubicBezTo>
                  <a:pt x="3" y="83"/>
                  <a:pt x="3" y="83"/>
                  <a:pt x="3" y="83"/>
                </a:cubicBezTo>
                <a:cubicBezTo>
                  <a:pt x="2" y="83"/>
                  <a:pt x="1" y="83"/>
                  <a:pt x="1" y="82"/>
                </a:cubicBezTo>
                <a:cubicBezTo>
                  <a:pt x="0" y="82"/>
                  <a:pt x="0" y="81"/>
                  <a:pt x="0" y="80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65"/>
                  <a:pt x="0" y="64"/>
                  <a:pt x="1" y="64"/>
                </a:cubicBezTo>
                <a:cubicBezTo>
                  <a:pt x="1" y="63"/>
                  <a:pt x="2" y="63"/>
                  <a:pt x="3" y="63"/>
                </a:cubicBezTo>
                <a:cubicBezTo>
                  <a:pt x="24" y="63"/>
                  <a:pt x="24" y="63"/>
                  <a:pt x="24" y="63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2"/>
                  <a:pt x="24" y="2"/>
                  <a:pt x="25" y="1"/>
                </a:cubicBezTo>
                <a:cubicBezTo>
                  <a:pt x="25" y="1"/>
                  <a:pt x="26" y="0"/>
                  <a:pt x="27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90" y="0"/>
                  <a:pt x="101" y="4"/>
                  <a:pt x="109" y="12"/>
                </a:cubicBezTo>
                <a:close/>
                <a:moveTo>
                  <a:pt x="92" y="57"/>
                </a:moveTo>
                <a:cubicBezTo>
                  <a:pt x="96" y="53"/>
                  <a:pt x="98" y="48"/>
                  <a:pt x="98" y="42"/>
                </a:cubicBezTo>
                <a:cubicBezTo>
                  <a:pt x="98" y="35"/>
                  <a:pt x="96" y="30"/>
                  <a:pt x="92" y="26"/>
                </a:cubicBezTo>
                <a:cubicBezTo>
                  <a:pt x="88" y="22"/>
                  <a:pt x="83" y="20"/>
                  <a:pt x="76" y="20"/>
                </a:cubicBezTo>
                <a:cubicBezTo>
                  <a:pt x="46" y="20"/>
                  <a:pt x="46" y="20"/>
                  <a:pt x="46" y="20"/>
                </a:cubicBezTo>
                <a:cubicBezTo>
                  <a:pt x="46" y="63"/>
                  <a:pt x="46" y="63"/>
                  <a:pt x="46" y="63"/>
                </a:cubicBezTo>
                <a:cubicBezTo>
                  <a:pt x="76" y="63"/>
                  <a:pt x="76" y="63"/>
                  <a:pt x="76" y="63"/>
                </a:cubicBezTo>
                <a:cubicBezTo>
                  <a:pt x="83" y="63"/>
                  <a:pt x="88" y="61"/>
                  <a:pt x="92" y="5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4" name="Freeform 315"/>
          <p:cNvSpPr>
            <a:spLocks noEditPoints="1"/>
          </p:cNvSpPr>
          <p:nvPr/>
        </p:nvSpPr>
        <p:spPr bwMode="auto">
          <a:xfrm>
            <a:off x="7252751" y="3724196"/>
            <a:ext cx="174866" cy="137395"/>
          </a:xfrm>
          <a:custGeom>
            <a:avLst/>
            <a:gdLst>
              <a:gd name="T0" fmla="*/ 169 w 169"/>
              <a:gd name="T1" fmla="*/ 70 h 133"/>
              <a:gd name="T2" fmla="*/ 166 w 169"/>
              <a:gd name="T3" fmla="*/ 73 h 133"/>
              <a:gd name="T4" fmla="*/ 131 w 169"/>
              <a:gd name="T5" fmla="*/ 131 h 133"/>
              <a:gd name="T6" fmla="*/ 113 w 169"/>
              <a:gd name="T7" fmla="*/ 133 h 133"/>
              <a:gd name="T8" fmla="*/ 94 w 169"/>
              <a:gd name="T9" fmla="*/ 73 h 133"/>
              <a:gd name="T10" fmla="*/ 58 w 169"/>
              <a:gd name="T11" fmla="*/ 131 h 133"/>
              <a:gd name="T12" fmla="*/ 40 w 169"/>
              <a:gd name="T13" fmla="*/ 133 h 133"/>
              <a:gd name="T14" fmla="*/ 38 w 169"/>
              <a:gd name="T15" fmla="*/ 131 h 133"/>
              <a:gd name="T16" fmla="*/ 3 w 169"/>
              <a:gd name="T17" fmla="*/ 73 h 133"/>
              <a:gd name="T18" fmla="*/ 0 w 169"/>
              <a:gd name="T19" fmla="*/ 70 h 133"/>
              <a:gd name="T20" fmla="*/ 1 w 169"/>
              <a:gd name="T21" fmla="*/ 62 h 133"/>
              <a:gd name="T22" fmla="*/ 19 w 169"/>
              <a:gd name="T23" fmla="*/ 61 h 133"/>
              <a:gd name="T24" fmla="*/ 3 w 169"/>
              <a:gd name="T25" fmla="*/ 49 h 133"/>
              <a:gd name="T26" fmla="*/ 0 w 169"/>
              <a:gd name="T27" fmla="*/ 46 h 133"/>
              <a:gd name="T28" fmla="*/ 1 w 169"/>
              <a:gd name="T29" fmla="*/ 37 h 133"/>
              <a:gd name="T30" fmla="*/ 13 w 169"/>
              <a:gd name="T31" fmla="*/ 37 h 133"/>
              <a:gd name="T32" fmla="*/ 5 w 169"/>
              <a:gd name="T33" fmla="*/ 1 h 133"/>
              <a:gd name="T34" fmla="*/ 21 w 169"/>
              <a:gd name="T35" fmla="*/ 0 h 133"/>
              <a:gd name="T36" fmla="*/ 32 w 169"/>
              <a:gd name="T37" fmla="*/ 37 h 133"/>
              <a:gd name="T38" fmla="*/ 75 w 169"/>
              <a:gd name="T39" fmla="*/ 3 h 133"/>
              <a:gd name="T40" fmla="*/ 90 w 169"/>
              <a:gd name="T41" fmla="*/ 0 h 133"/>
              <a:gd name="T42" fmla="*/ 102 w 169"/>
              <a:gd name="T43" fmla="*/ 37 h 133"/>
              <a:gd name="T44" fmla="*/ 145 w 169"/>
              <a:gd name="T45" fmla="*/ 3 h 133"/>
              <a:gd name="T46" fmla="*/ 161 w 169"/>
              <a:gd name="T47" fmla="*/ 0 h 133"/>
              <a:gd name="T48" fmla="*/ 164 w 169"/>
              <a:gd name="T49" fmla="*/ 4 h 133"/>
              <a:gd name="T50" fmla="*/ 166 w 169"/>
              <a:gd name="T51" fmla="*/ 37 h 133"/>
              <a:gd name="T52" fmla="*/ 169 w 169"/>
              <a:gd name="T53" fmla="*/ 40 h 133"/>
              <a:gd name="T54" fmla="*/ 168 w 169"/>
              <a:gd name="T55" fmla="*/ 48 h 133"/>
              <a:gd name="T56" fmla="*/ 152 w 169"/>
              <a:gd name="T57" fmla="*/ 49 h 133"/>
              <a:gd name="T58" fmla="*/ 166 w 169"/>
              <a:gd name="T59" fmla="*/ 61 h 133"/>
              <a:gd name="T60" fmla="*/ 169 w 169"/>
              <a:gd name="T61" fmla="*/ 64 h 133"/>
              <a:gd name="T62" fmla="*/ 63 w 169"/>
              <a:gd name="T63" fmla="*/ 49 h 133"/>
              <a:gd name="T64" fmla="*/ 38 w 169"/>
              <a:gd name="T65" fmla="*/ 61 h 133"/>
              <a:gd name="T66" fmla="*/ 48 w 169"/>
              <a:gd name="T67" fmla="*/ 101 h 133"/>
              <a:gd name="T68" fmla="*/ 41 w 169"/>
              <a:gd name="T69" fmla="*/ 73 h 133"/>
              <a:gd name="T70" fmla="*/ 48 w 169"/>
              <a:gd name="T71" fmla="*/ 102 h 133"/>
              <a:gd name="T72" fmla="*/ 48 w 169"/>
              <a:gd name="T73" fmla="*/ 102 h 133"/>
              <a:gd name="T74" fmla="*/ 78 w 169"/>
              <a:gd name="T75" fmla="*/ 61 h 133"/>
              <a:gd name="T76" fmla="*/ 87 w 169"/>
              <a:gd name="T77" fmla="*/ 49 h 133"/>
              <a:gd name="T78" fmla="*/ 78 w 169"/>
              <a:gd name="T79" fmla="*/ 61 h 133"/>
              <a:gd name="T80" fmla="*/ 134 w 169"/>
              <a:gd name="T81" fmla="*/ 49 h 133"/>
              <a:gd name="T82" fmla="*/ 109 w 169"/>
              <a:gd name="T83" fmla="*/ 61 h 133"/>
              <a:gd name="T84" fmla="*/ 120 w 169"/>
              <a:gd name="T85" fmla="*/ 101 h 133"/>
              <a:gd name="T86" fmla="*/ 112 w 169"/>
              <a:gd name="T87" fmla="*/ 73 h 133"/>
              <a:gd name="T88" fmla="*/ 120 w 169"/>
              <a:gd name="T89" fmla="*/ 102 h 133"/>
              <a:gd name="T90" fmla="*/ 120 w 169"/>
              <a:gd name="T91" fmla="*/ 102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69" h="133">
                <a:moveTo>
                  <a:pt x="169" y="64"/>
                </a:moveTo>
                <a:cubicBezTo>
                  <a:pt x="169" y="70"/>
                  <a:pt x="169" y="70"/>
                  <a:pt x="169" y="70"/>
                </a:cubicBezTo>
                <a:cubicBezTo>
                  <a:pt x="169" y="71"/>
                  <a:pt x="169" y="72"/>
                  <a:pt x="168" y="72"/>
                </a:cubicBezTo>
                <a:cubicBezTo>
                  <a:pt x="168" y="73"/>
                  <a:pt x="167" y="73"/>
                  <a:pt x="166" y="73"/>
                </a:cubicBezTo>
                <a:cubicBezTo>
                  <a:pt x="146" y="73"/>
                  <a:pt x="146" y="73"/>
                  <a:pt x="146" y="73"/>
                </a:cubicBezTo>
                <a:cubicBezTo>
                  <a:pt x="131" y="131"/>
                  <a:pt x="131" y="131"/>
                  <a:pt x="131" y="131"/>
                </a:cubicBezTo>
                <a:cubicBezTo>
                  <a:pt x="130" y="133"/>
                  <a:pt x="129" y="133"/>
                  <a:pt x="128" y="133"/>
                </a:cubicBezTo>
                <a:cubicBezTo>
                  <a:pt x="113" y="133"/>
                  <a:pt x="113" y="133"/>
                  <a:pt x="113" y="133"/>
                </a:cubicBezTo>
                <a:cubicBezTo>
                  <a:pt x="111" y="133"/>
                  <a:pt x="110" y="133"/>
                  <a:pt x="110" y="131"/>
                </a:cubicBezTo>
                <a:cubicBezTo>
                  <a:pt x="94" y="73"/>
                  <a:pt x="94" y="73"/>
                  <a:pt x="94" y="73"/>
                </a:cubicBezTo>
                <a:cubicBezTo>
                  <a:pt x="74" y="73"/>
                  <a:pt x="74" y="73"/>
                  <a:pt x="74" y="73"/>
                </a:cubicBezTo>
                <a:cubicBezTo>
                  <a:pt x="58" y="131"/>
                  <a:pt x="58" y="131"/>
                  <a:pt x="58" y="131"/>
                </a:cubicBezTo>
                <a:cubicBezTo>
                  <a:pt x="58" y="133"/>
                  <a:pt x="57" y="133"/>
                  <a:pt x="55" y="133"/>
                </a:cubicBezTo>
                <a:cubicBezTo>
                  <a:pt x="40" y="133"/>
                  <a:pt x="40" y="133"/>
                  <a:pt x="40" y="133"/>
                </a:cubicBezTo>
                <a:cubicBezTo>
                  <a:pt x="40" y="133"/>
                  <a:pt x="39" y="133"/>
                  <a:pt x="39" y="133"/>
                </a:cubicBezTo>
                <a:cubicBezTo>
                  <a:pt x="38" y="132"/>
                  <a:pt x="38" y="132"/>
                  <a:pt x="38" y="131"/>
                </a:cubicBezTo>
                <a:cubicBezTo>
                  <a:pt x="22" y="73"/>
                  <a:pt x="22" y="73"/>
                  <a:pt x="22" y="73"/>
                </a:cubicBezTo>
                <a:cubicBezTo>
                  <a:pt x="3" y="73"/>
                  <a:pt x="3" y="73"/>
                  <a:pt x="3" y="73"/>
                </a:cubicBezTo>
                <a:cubicBezTo>
                  <a:pt x="2" y="73"/>
                  <a:pt x="1" y="73"/>
                  <a:pt x="1" y="72"/>
                </a:cubicBezTo>
                <a:cubicBezTo>
                  <a:pt x="0" y="72"/>
                  <a:pt x="0" y="71"/>
                  <a:pt x="0" y="70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3"/>
                  <a:pt x="0" y="62"/>
                  <a:pt x="1" y="62"/>
                </a:cubicBezTo>
                <a:cubicBezTo>
                  <a:pt x="1" y="61"/>
                  <a:pt x="2" y="61"/>
                  <a:pt x="3" y="61"/>
                </a:cubicBezTo>
                <a:cubicBezTo>
                  <a:pt x="19" y="61"/>
                  <a:pt x="19" y="61"/>
                  <a:pt x="19" y="61"/>
                </a:cubicBezTo>
                <a:cubicBezTo>
                  <a:pt x="16" y="49"/>
                  <a:pt x="16" y="49"/>
                  <a:pt x="16" y="49"/>
                </a:cubicBezTo>
                <a:cubicBezTo>
                  <a:pt x="3" y="49"/>
                  <a:pt x="3" y="49"/>
                  <a:pt x="3" y="49"/>
                </a:cubicBezTo>
                <a:cubicBezTo>
                  <a:pt x="2" y="49"/>
                  <a:pt x="1" y="48"/>
                  <a:pt x="1" y="48"/>
                </a:cubicBezTo>
                <a:cubicBezTo>
                  <a:pt x="0" y="47"/>
                  <a:pt x="0" y="47"/>
                  <a:pt x="0" y="46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9"/>
                  <a:pt x="0" y="38"/>
                  <a:pt x="1" y="37"/>
                </a:cubicBezTo>
                <a:cubicBezTo>
                  <a:pt x="1" y="37"/>
                  <a:pt x="2" y="37"/>
                  <a:pt x="3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5" y="4"/>
                  <a:pt x="5" y="4"/>
                  <a:pt x="5" y="4"/>
                </a:cubicBezTo>
                <a:cubicBezTo>
                  <a:pt x="4" y="3"/>
                  <a:pt x="5" y="2"/>
                  <a:pt x="5" y="1"/>
                </a:cubicBezTo>
                <a:cubicBezTo>
                  <a:pt x="6" y="1"/>
                  <a:pt x="7" y="0"/>
                  <a:pt x="8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2" y="0"/>
                  <a:pt x="23" y="1"/>
                  <a:pt x="24" y="3"/>
                </a:cubicBezTo>
                <a:cubicBezTo>
                  <a:pt x="32" y="37"/>
                  <a:pt x="32" y="37"/>
                  <a:pt x="32" y="37"/>
                </a:cubicBezTo>
                <a:cubicBezTo>
                  <a:pt x="66" y="37"/>
                  <a:pt x="66" y="37"/>
                  <a:pt x="66" y="37"/>
                </a:cubicBezTo>
                <a:cubicBezTo>
                  <a:pt x="75" y="3"/>
                  <a:pt x="75" y="3"/>
                  <a:pt x="75" y="3"/>
                </a:cubicBezTo>
                <a:cubicBezTo>
                  <a:pt x="76" y="1"/>
                  <a:pt x="77" y="0"/>
                  <a:pt x="78" y="0"/>
                </a:cubicBezTo>
                <a:cubicBezTo>
                  <a:pt x="90" y="0"/>
                  <a:pt x="90" y="0"/>
                  <a:pt x="90" y="0"/>
                </a:cubicBezTo>
                <a:cubicBezTo>
                  <a:pt x="91" y="0"/>
                  <a:pt x="92" y="1"/>
                  <a:pt x="93" y="3"/>
                </a:cubicBezTo>
                <a:cubicBezTo>
                  <a:pt x="102" y="37"/>
                  <a:pt x="102" y="37"/>
                  <a:pt x="102" y="37"/>
                </a:cubicBezTo>
                <a:cubicBezTo>
                  <a:pt x="137" y="37"/>
                  <a:pt x="137" y="37"/>
                  <a:pt x="137" y="37"/>
                </a:cubicBezTo>
                <a:cubicBezTo>
                  <a:pt x="145" y="3"/>
                  <a:pt x="145" y="3"/>
                  <a:pt x="145" y="3"/>
                </a:cubicBezTo>
                <a:cubicBezTo>
                  <a:pt x="146" y="1"/>
                  <a:pt x="147" y="0"/>
                  <a:pt x="148" y="0"/>
                </a:cubicBezTo>
                <a:cubicBezTo>
                  <a:pt x="161" y="0"/>
                  <a:pt x="161" y="0"/>
                  <a:pt x="161" y="0"/>
                </a:cubicBezTo>
                <a:cubicBezTo>
                  <a:pt x="162" y="0"/>
                  <a:pt x="163" y="1"/>
                  <a:pt x="164" y="1"/>
                </a:cubicBezTo>
                <a:cubicBezTo>
                  <a:pt x="164" y="2"/>
                  <a:pt x="165" y="3"/>
                  <a:pt x="164" y="4"/>
                </a:cubicBezTo>
                <a:cubicBezTo>
                  <a:pt x="156" y="37"/>
                  <a:pt x="156" y="37"/>
                  <a:pt x="156" y="37"/>
                </a:cubicBezTo>
                <a:cubicBezTo>
                  <a:pt x="166" y="37"/>
                  <a:pt x="166" y="37"/>
                  <a:pt x="166" y="37"/>
                </a:cubicBezTo>
                <a:cubicBezTo>
                  <a:pt x="167" y="37"/>
                  <a:pt x="168" y="37"/>
                  <a:pt x="168" y="37"/>
                </a:cubicBezTo>
                <a:cubicBezTo>
                  <a:pt x="169" y="38"/>
                  <a:pt x="169" y="39"/>
                  <a:pt x="169" y="40"/>
                </a:cubicBezTo>
                <a:cubicBezTo>
                  <a:pt x="169" y="46"/>
                  <a:pt x="169" y="46"/>
                  <a:pt x="169" y="46"/>
                </a:cubicBezTo>
                <a:cubicBezTo>
                  <a:pt x="169" y="47"/>
                  <a:pt x="169" y="47"/>
                  <a:pt x="168" y="48"/>
                </a:cubicBezTo>
                <a:cubicBezTo>
                  <a:pt x="168" y="48"/>
                  <a:pt x="167" y="49"/>
                  <a:pt x="166" y="49"/>
                </a:cubicBezTo>
                <a:cubicBezTo>
                  <a:pt x="152" y="49"/>
                  <a:pt x="152" y="49"/>
                  <a:pt x="152" y="49"/>
                </a:cubicBezTo>
                <a:cubicBezTo>
                  <a:pt x="149" y="61"/>
                  <a:pt x="149" y="61"/>
                  <a:pt x="149" y="61"/>
                </a:cubicBezTo>
                <a:cubicBezTo>
                  <a:pt x="166" y="61"/>
                  <a:pt x="166" y="61"/>
                  <a:pt x="166" y="61"/>
                </a:cubicBezTo>
                <a:cubicBezTo>
                  <a:pt x="167" y="61"/>
                  <a:pt x="168" y="61"/>
                  <a:pt x="168" y="62"/>
                </a:cubicBezTo>
                <a:cubicBezTo>
                  <a:pt x="169" y="62"/>
                  <a:pt x="169" y="63"/>
                  <a:pt x="169" y="64"/>
                </a:cubicBezTo>
                <a:close/>
                <a:moveTo>
                  <a:pt x="59" y="61"/>
                </a:moveTo>
                <a:cubicBezTo>
                  <a:pt x="63" y="49"/>
                  <a:pt x="63" y="49"/>
                  <a:pt x="63" y="49"/>
                </a:cubicBezTo>
                <a:cubicBezTo>
                  <a:pt x="35" y="49"/>
                  <a:pt x="35" y="49"/>
                  <a:pt x="35" y="49"/>
                </a:cubicBezTo>
                <a:cubicBezTo>
                  <a:pt x="38" y="61"/>
                  <a:pt x="38" y="61"/>
                  <a:pt x="38" y="61"/>
                </a:cubicBezTo>
                <a:lnTo>
                  <a:pt x="59" y="61"/>
                </a:lnTo>
                <a:close/>
                <a:moveTo>
                  <a:pt x="48" y="101"/>
                </a:moveTo>
                <a:cubicBezTo>
                  <a:pt x="56" y="73"/>
                  <a:pt x="56" y="73"/>
                  <a:pt x="56" y="73"/>
                </a:cubicBezTo>
                <a:cubicBezTo>
                  <a:pt x="41" y="73"/>
                  <a:pt x="41" y="73"/>
                  <a:pt x="41" y="73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8" y="101"/>
                  <a:pt x="48" y="101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1"/>
                  <a:pt x="48" y="101"/>
                  <a:pt x="48" y="101"/>
                </a:cubicBezTo>
                <a:close/>
                <a:moveTo>
                  <a:pt x="78" y="61"/>
                </a:moveTo>
                <a:cubicBezTo>
                  <a:pt x="91" y="61"/>
                  <a:pt x="91" y="61"/>
                  <a:pt x="91" y="61"/>
                </a:cubicBezTo>
                <a:cubicBezTo>
                  <a:pt x="87" y="49"/>
                  <a:pt x="87" y="49"/>
                  <a:pt x="87" y="49"/>
                </a:cubicBezTo>
                <a:cubicBezTo>
                  <a:pt x="81" y="49"/>
                  <a:pt x="81" y="49"/>
                  <a:pt x="81" y="49"/>
                </a:cubicBezTo>
                <a:lnTo>
                  <a:pt x="78" y="61"/>
                </a:lnTo>
                <a:close/>
                <a:moveTo>
                  <a:pt x="130" y="61"/>
                </a:moveTo>
                <a:cubicBezTo>
                  <a:pt x="134" y="49"/>
                  <a:pt x="134" y="49"/>
                  <a:pt x="134" y="49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9" y="61"/>
                  <a:pt x="109" y="61"/>
                  <a:pt x="109" y="61"/>
                </a:cubicBezTo>
                <a:lnTo>
                  <a:pt x="130" y="61"/>
                </a:lnTo>
                <a:close/>
                <a:moveTo>
                  <a:pt x="120" y="101"/>
                </a:moveTo>
                <a:cubicBezTo>
                  <a:pt x="127" y="73"/>
                  <a:pt x="127" y="73"/>
                  <a:pt x="127" y="73"/>
                </a:cubicBezTo>
                <a:cubicBezTo>
                  <a:pt x="112" y="73"/>
                  <a:pt x="112" y="73"/>
                  <a:pt x="112" y="73"/>
                </a:cubicBezTo>
                <a:cubicBezTo>
                  <a:pt x="120" y="101"/>
                  <a:pt x="120" y="101"/>
                  <a:pt x="120" y="101"/>
                </a:cubicBezTo>
                <a:cubicBezTo>
                  <a:pt x="120" y="101"/>
                  <a:pt x="120" y="101"/>
                  <a:pt x="120" y="102"/>
                </a:cubicBezTo>
                <a:cubicBezTo>
                  <a:pt x="120" y="102"/>
                  <a:pt x="120" y="102"/>
                  <a:pt x="120" y="102"/>
                </a:cubicBezTo>
                <a:cubicBezTo>
                  <a:pt x="120" y="102"/>
                  <a:pt x="120" y="102"/>
                  <a:pt x="120" y="102"/>
                </a:cubicBezTo>
                <a:cubicBezTo>
                  <a:pt x="120" y="101"/>
                  <a:pt x="120" y="101"/>
                  <a:pt x="120" y="10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5" name="Freeform 316"/>
          <p:cNvSpPr>
            <a:spLocks noEditPoints="1"/>
          </p:cNvSpPr>
          <p:nvPr/>
        </p:nvSpPr>
        <p:spPr bwMode="auto">
          <a:xfrm>
            <a:off x="7477581" y="3724195"/>
            <a:ext cx="118659" cy="163938"/>
          </a:xfrm>
          <a:custGeom>
            <a:avLst/>
            <a:gdLst>
              <a:gd name="T0" fmla="*/ 92 w 114"/>
              <a:gd name="T1" fmla="*/ 73 h 158"/>
              <a:gd name="T2" fmla="*/ 113 w 114"/>
              <a:gd name="T3" fmla="*/ 103 h 158"/>
              <a:gd name="T4" fmla="*/ 104 w 114"/>
              <a:gd name="T5" fmla="*/ 123 h 158"/>
              <a:gd name="T6" fmla="*/ 83 w 114"/>
              <a:gd name="T7" fmla="*/ 132 h 158"/>
              <a:gd name="T8" fmla="*/ 69 w 114"/>
              <a:gd name="T9" fmla="*/ 158 h 158"/>
              <a:gd name="T10" fmla="*/ 55 w 114"/>
              <a:gd name="T11" fmla="*/ 134 h 158"/>
              <a:gd name="T12" fmla="*/ 43 w 114"/>
              <a:gd name="T13" fmla="*/ 158 h 158"/>
              <a:gd name="T14" fmla="*/ 29 w 114"/>
              <a:gd name="T15" fmla="*/ 134 h 158"/>
              <a:gd name="T16" fmla="*/ 19 w 114"/>
              <a:gd name="T17" fmla="*/ 133 h 158"/>
              <a:gd name="T18" fmla="*/ 3 w 114"/>
              <a:gd name="T19" fmla="*/ 116 h 158"/>
              <a:gd name="T20" fmla="*/ 19 w 114"/>
              <a:gd name="T21" fmla="*/ 111 h 158"/>
              <a:gd name="T22" fmla="*/ 20 w 114"/>
              <a:gd name="T23" fmla="*/ 73 h 158"/>
              <a:gd name="T24" fmla="*/ 19 w 114"/>
              <a:gd name="T25" fmla="*/ 46 h 158"/>
              <a:gd name="T26" fmla="*/ 0 w 114"/>
              <a:gd name="T27" fmla="*/ 40 h 158"/>
              <a:gd name="T28" fmla="*/ 20 w 114"/>
              <a:gd name="T29" fmla="*/ 24 h 158"/>
              <a:gd name="T30" fmla="*/ 29 w 114"/>
              <a:gd name="T31" fmla="*/ 0 h 158"/>
              <a:gd name="T32" fmla="*/ 43 w 114"/>
              <a:gd name="T33" fmla="*/ 24 h 158"/>
              <a:gd name="T34" fmla="*/ 55 w 114"/>
              <a:gd name="T35" fmla="*/ 0 h 158"/>
              <a:gd name="T36" fmla="*/ 69 w 114"/>
              <a:gd name="T37" fmla="*/ 24 h 158"/>
              <a:gd name="T38" fmla="*/ 93 w 114"/>
              <a:gd name="T39" fmla="*/ 31 h 158"/>
              <a:gd name="T40" fmla="*/ 105 w 114"/>
              <a:gd name="T41" fmla="*/ 49 h 158"/>
              <a:gd name="T42" fmla="*/ 76 w 114"/>
              <a:gd name="T43" fmla="*/ 50 h 158"/>
              <a:gd name="T44" fmla="*/ 69 w 114"/>
              <a:gd name="T45" fmla="*/ 43 h 158"/>
              <a:gd name="T46" fmla="*/ 58 w 114"/>
              <a:gd name="T47" fmla="*/ 41 h 158"/>
              <a:gd name="T48" fmla="*/ 47 w 114"/>
              <a:gd name="T49" fmla="*/ 41 h 158"/>
              <a:gd name="T50" fmla="*/ 44 w 114"/>
              <a:gd name="T51" fmla="*/ 70 h 158"/>
              <a:gd name="T52" fmla="*/ 51 w 114"/>
              <a:gd name="T53" fmla="*/ 70 h 158"/>
              <a:gd name="T54" fmla="*/ 61 w 114"/>
              <a:gd name="T55" fmla="*/ 69 h 158"/>
              <a:gd name="T56" fmla="*/ 71 w 114"/>
              <a:gd name="T57" fmla="*/ 66 h 158"/>
              <a:gd name="T58" fmla="*/ 77 w 114"/>
              <a:gd name="T59" fmla="*/ 60 h 158"/>
              <a:gd name="T60" fmla="*/ 84 w 114"/>
              <a:gd name="T61" fmla="*/ 100 h 158"/>
              <a:gd name="T62" fmla="*/ 79 w 114"/>
              <a:gd name="T63" fmla="*/ 90 h 158"/>
              <a:gd name="T64" fmla="*/ 68 w 114"/>
              <a:gd name="T65" fmla="*/ 85 h 158"/>
              <a:gd name="T66" fmla="*/ 54 w 114"/>
              <a:gd name="T67" fmla="*/ 84 h 158"/>
              <a:gd name="T68" fmla="*/ 44 w 114"/>
              <a:gd name="T69" fmla="*/ 84 h 158"/>
              <a:gd name="T70" fmla="*/ 47 w 114"/>
              <a:gd name="T71" fmla="*/ 116 h 158"/>
              <a:gd name="T72" fmla="*/ 57 w 114"/>
              <a:gd name="T73" fmla="*/ 116 h 158"/>
              <a:gd name="T74" fmla="*/ 68 w 114"/>
              <a:gd name="T75" fmla="*/ 115 h 158"/>
              <a:gd name="T76" fmla="*/ 77 w 114"/>
              <a:gd name="T77" fmla="*/ 112 h 158"/>
              <a:gd name="T78" fmla="*/ 83 w 114"/>
              <a:gd name="T79" fmla="*/ 105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4" h="158">
                <a:moveTo>
                  <a:pt x="105" y="49"/>
                </a:moveTo>
                <a:cubicBezTo>
                  <a:pt x="106" y="60"/>
                  <a:pt x="102" y="68"/>
                  <a:pt x="92" y="73"/>
                </a:cubicBezTo>
                <a:cubicBezTo>
                  <a:pt x="100" y="75"/>
                  <a:pt x="105" y="78"/>
                  <a:pt x="109" y="83"/>
                </a:cubicBezTo>
                <a:cubicBezTo>
                  <a:pt x="112" y="88"/>
                  <a:pt x="114" y="94"/>
                  <a:pt x="113" y="103"/>
                </a:cubicBezTo>
                <a:cubicBezTo>
                  <a:pt x="113" y="108"/>
                  <a:pt x="112" y="111"/>
                  <a:pt x="110" y="115"/>
                </a:cubicBezTo>
                <a:cubicBezTo>
                  <a:pt x="108" y="118"/>
                  <a:pt x="106" y="121"/>
                  <a:pt x="104" y="123"/>
                </a:cubicBezTo>
                <a:cubicBezTo>
                  <a:pt x="101" y="126"/>
                  <a:pt x="98" y="127"/>
                  <a:pt x="95" y="129"/>
                </a:cubicBezTo>
                <a:cubicBezTo>
                  <a:pt x="91" y="130"/>
                  <a:pt x="87" y="131"/>
                  <a:pt x="83" y="132"/>
                </a:cubicBezTo>
                <a:cubicBezTo>
                  <a:pt x="79" y="133"/>
                  <a:pt x="75" y="133"/>
                  <a:pt x="69" y="134"/>
                </a:cubicBezTo>
                <a:cubicBezTo>
                  <a:pt x="69" y="158"/>
                  <a:pt x="69" y="158"/>
                  <a:pt x="69" y="158"/>
                </a:cubicBezTo>
                <a:cubicBezTo>
                  <a:pt x="55" y="158"/>
                  <a:pt x="55" y="158"/>
                  <a:pt x="55" y="158"/>
                </a:cubicBezTo>
                <a:cubicBezTo>
                  <a:pt x="55" y="134"/>
                  <a:pt x="55" y="134"/>
                  <a:pt x="55" y="134"/>
                </a:cubicBezTo>
                <a:cubicBezTo>
                  <a:pt x="50" y="134"/>
                  <a:pt x="46" y="134"/>
                  <a:pt x="43" y="134"/>
                </a:cubicBezTo>
                <a:cubicBezTo>
                  <a:pt x="43" y="158"/>
                  <a:pt x="43" y="158"/>
                  <a:pt x="43" y="158"/>
                </a:cubicBezTo>
                <a:cubicBezTo>
                  <a:pt x="29" y="158"/>
                  <a:pt x="29" y="158"/>
                  <a:pt x="29" y="158"/>
                </a:cubicBezTo>
                <a:cubicBezTo>
                  <a:pt x="29" y="134"/>
                  <a:pt x="29" y="134"/>
                  <a:pt x="29" y="134"/>
                </a:cubicBezTo>
                <a:cubicBezTo>
                  <a:pt x="28" y="134"/>
                  <a:pt x="26" y="134"/>
                  <a:pt x="24" y="133"/>
                </a:cubicBezTo>
                <a:cubicBezTo>
                  <a:pt x="21" y="133"/>
                  <a:pt x="20" y="133"/>
                  <a:pt x="19" y="133"/>
                </a:cubicBezTo>
                <a:cubicBezTo>
                  <a:pt x="0" y="133"/>
                  <a:pt x="0" y="133"/>
                  <a:pt x="0" y="133"/>
                </a:cubicBezTo>
                <a:cubicBezTo>
                  <a:pt x="3" y="116"/>
                  <a:pt x="3" y="116"/>
                  <a:pt x="3" y="116"/>
                </a:cubicBezTo>
                <a:cubicBezTo>
                  <a:pt x="13" y="116"/>
                  <a:pt x="13" y="116"/>
                  <a:pt x="13" y="116"/>
                </a:cubicBezTo>
                <a:cubicBezTo>
                  <a:pt x="16" y="116"/>
                  <a:pt x="18" y="115"/>
                  <a:pt x="19" y="111"/>
                </a:cubicBezTo>
                <a:cubicBezTo>
                  <a:pt x="19" y="73"/>
                  <a:pt x="19" y="73"/>
                  <a:pt x="19" y="73"/>
                </a:cubicBezTo>
                <a:cubicBezTo>
                  <a:pt x="20" y="73"/>
                  <a:pt x="20" y="73"/>
                  <a:pt x="20" y="73"/>
                </a:cubicBezTo>
                <a:cubicBezTo>
                  <a:pt x="20" y="73"/>
                  <a:pt x="19" y="73"/>
                  <a:pt x="19" y="73"/>
                </a:cubicBezTo>
                <a:cubicBezTo>
                  <a:pt x="19" y="46"/>
                  <a:pt x="19" y="46"/>
                  <a:pt x="19" y="46"/>
                </a:cubicBezTo>
                <a:cubicBezTo>
                  <a:pt x="18" y="42"/>
                  <a:pt x="15" y="40"/>
                  <a:pt x="1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24"/>
                  <a:pt x="0" y="24"/>
                  <a:pt x="0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4" y="24"/>
                  <a:pt x="27" y="24"/>
                  <a:pt x="29" y="24"/>
                </a:cubicBezTo>
                <a:cubicBezTo>
                  <a:pt x="29" y="0"/>
                  <a:pt x="29" y="0"/>
                  <a:pt x="29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3" y="24"/>
                  <a:pt x="43" y="24"/>
                  <a:pt x="43" y="24"/>
                </a:cubicBezTo>
                <a:cubicBezTo>
                  <a:pt x="49" y="24"/>
                  <a:pt x="52" y="23"/>
                  <a:pt x="55" y="23"/>
                </a:cubicBezTo>
                <a:cubicBezTo>
                  <a:pt x="55" y="0"/>
                  <a:pt x="55" y="0"/>
                  <a:pt x="55" y="0"/>
                </a:cubicBezTo>
                <a:cubicBezTo>
                  <a:pt x="69" y="0"/>
                  <a:pt x="69" y="0"/>
                  <a:pt x="69" y="0"/>
                </a:cubicBezTo>
                <a:cubicBezTo>
                  <a:pt x="69" y="24"/>
                  <a:pt x="69" y="24"/>
                  <a:pt x="69" y="24"/>
                </a:cubicBezTo>
                <a:cubicBezTo>
                  <a:pt x="74" y="25"/>
                  <a:pt x="79" y="25"/>
                  <a:pt x="83" y="26"/>
                </a:cubicBezTo>
                <a:cubicBezTo>
                  <a:pt x="87" y="27"/>
                  <a:pt x="90" y="29"/>
                  <a:pt x="93" y="31"/>
                </a:cubicBezTo>
                <a:cubicBezTo>
                  <a:pt x="97" y="32"/>
                  <a:pt x="99" y="35"/>
                  <a:pt x="101" y="38"/>
                </a:cubicBezTo>
                <a:cubicBezTo>
                  <a:pt x="103" y="41"/>
                  <a:pt x="104" y="45"/>
                  <a:pt x="105" y="49"/>
                </a:cubicBezTo>
                <a:close/>
                <a:moveTo>
                  <a:pt x="78" y="55"/>
                </a:moveTo>
                <a:cubicBezTo>
                  <a:pt x="78" y="53"/>
                  <a:pt x="77" y="51"/>
                  <a:pt x="76" y="50"/>
                </a:cubicBezTo>
                <a:cubicBezTo>
                  <a:pt x="76" y="48"/>
                  <a:pt x="75" y="47"/>
                  <a:pt x="74" y="46"/>
                </a:cubicBezTo>
                <a:cubicBezTo>
                  <a:pt x="72" y="45"/>
                  <a:pt x="71" y="44"/>
                  <a:pt x="69" y="43"/>
                </a:cubicBezTo>
                <a:cubicBezTo>
                  <a:pt x="67" y="42"/>
                  <a:pt x="65" y="42"/>
                  <a:pt x="64" y="42"/>
                </a:cubicBezTo>
                <a:cubicBezTo>
                  <a:pt x="62" y="41"/>
                  <a:pt x="60" y="41"/>
                  <a:pt x="58" y="41"/>
                </a:cubicBezTo>
                <a:cubicBezTo>
                  <a:pt x="56" y="41"/>
                  <a:pt x="54" y="41"/>
                  <a:pt x="52" y="41"/>
                </a:cubicBezTo>
                <a:cubicBezTo>
                  <a:pt x="51" y="41"/>
                  <a:pt x="49" y="41"/>
                  <a:pt x="47" y="41"/>
                </a:cubicBezTo>
                <a:cubicBezTo>
                  <a:pt x="45" y="41"/>
                  <a:pt x="44" y="41"/>
                  <a:pt x="44" y="41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45" y="70"/>
                  <a:pt x="47" y="70"/>
                </a:cubicBezTo>
                <a:cubicBezTo>
                  <a:pt x="49" y="70"/>
                  <a:pt x="50" y="70"/>
                  <a:pt x="51" y="70"/>
                </a:cubicBezTo>
                <a:cubicBezTo>
                  <a:pt x="52" y="70"/>
                  <a:pt x="54" y="70"/>
                  <a:pt x="56" y="70"/>
                </a:cubicBezTo>
                <a:cubicBezTo>
                  <a:pt x="58" y="69"/>
                  <a:pt x="60" y="69"/>
                  <a:pt x="61" y="69"/>
                </a:cubicBezTo>
                <a:cubicBezTo>
                  <a:pt x="63" y="69"/>
                  <a:pt x="64" y="68"/>
                  <a:pt x="66" y="68"/>
                </a:cubicBezTo>
                <a:cubicBezTo>
                  <a:pt x="68" y="68"/>
                  <a:pt x="69" y="67"/>
                  <a:pt x="71" y="66"/>
                </a:cubicBezTo>
                <a:cubicBezTo>
                  <a:pt x="72" y="66"/>
                  <a:pt x="73" y="65"/>
                  <a:pt x="74" y="64"/>
                </a:cubicBezTo>
                <a:cubicBezTo>
                  <a:pt x="75" y="63"/>
                  <a:pt x="76" y="62"/>
                  <a:pt x="77" y="60"/>
                </a:cubicBezTo>
                <a:cubicBezTo>
                  <a:pt x="77" y="59"/>
                  <a:pt x="78" y="57"/>
                  <a:pt x="78" y="55"/>
                </a:cubicBezTo>
                <a:close/>
                <a:moveTo>
                  <a:pt x="84" y="100"/>
                </a:moveTo>
                <a:cubicBezTo>
                  <a:pt x="84" y="98"/>
                  <a:pt x="84" y="96"/>
                  <a:pt x="83" y="94"/>
                </a:cubicBezTo>
                <a:cubicBezTo>
                  <a:pt x="82" y="92"/>
                  <a:pt x="81" y="91"/>
                  <a:pt x="79" y="90"/>
                </a:cubicBezTo>
                <a:cubicBezTo>
                  <a:pt x="78" y="89"/>
                  <a:pt x="76" y="88"/>
                  <a:pt x="74" y="87"/>
                </a:cubicBezTo>
                <a:cubicBezTo>
                  <a:pt x="72" y="86"/>
                  <a:pt x="70" y="86"/>
                  <a:pt x="68" y="85"/>
                </a:cubicBezTo>
                <a:cubicBezTo>
                  <a:pt x="66" y="85"/>
                  <a:pt x="64" y="85"/>
                  <a:pt x="61" y="84"/>
                </a:cubicBezTo>
                <a:cubicBezTo>
                  <a:pt x="58" y="84"/>
                  <a:pt x="56" y="84"/>
                  <a:pt x="54" y="84"/>
                </a:cubicBezTo>
                <a:cubicBezTo>
                  <a:pt x="53" y="84"/>
                  <a:pt x="51" y="84"/>
                  <a:pt x="48" y="84"/>
                </a:cubicBezTo>
                <a:cubicBezTo>
                  <a:pt x="46" y="84"/>
                  <a:pt x="44" y="84"/>
                  <a:pt x="44" y="84"/>
                </a:cubicBezTo>
                <a:cubicBezTo>
                  <a:pt x="44" y="116"/>
                  <a:pt x="44" y="116"/>
                  <a:pt x="44" y="116"/>
                </a:cubicBezTo>
                <a:cubicBezTo>
                  <a:pt x="44" y="116"/>
                  <a:pt x="45" y="116"/>
                  <a:pt x="47" y="116"/>
                </a:cubicBezTo>
                <a:cubicBezTo>
                  <a:pt x="49" y="116"/>
                  <a:pt x="50" y="116"/>
                  <a:pt x="52" y="116"/>
                </a:cubicBezTo>
                <a:cubicBezTo>
                  <a:pt x="53" y="116"/>
                  <a:pt x="55" y="116"/>
                  <a:pt x="57" y="116"/>
                </a:cubicBezTo>
                <a:cubicBezTo>
                  <a:pt x="59" y="116"/>
                  <a:pt x="61" y="116"/>
                  <a:pt x="62" y="116"/>
                </a:cubicBezTo>
                <a:cubicBezTo>
                  <a:pt x="64" y="116"/>
                  <a:pt x="66" y="115"/>
                  <a:pt x="68" y="115"/>
                </a:cubicBezTo>
                <a:cubicBezTo>
                  <a:pt x="70" y="115"/>
                  <a:pt x="71" y="114"/>
                  <a:pt x="73" y="114"/>
                </a:cubicBezTo>
                <a:cubicBezTo>
                  <a:pt x="74" y="113"/>
                  <a:pt x="76" y="113"/>
                  <a:pt x="77" y="112"/>
                </a:cubicBezTo>
                <a:cubicBezTo>
                  <a:pt x="79" y="111"/>
                  <a:pt x="80" y="110"/>
                  <a:pt x="81" y="109"/>
                </a:cubicBezTo>
                <a:cubicBezTo>
                  <a:pt x="82" y="108"/>
                  <a:pt x="83" y="107"/>
                  <a:pt x="83" y="105"/>
                </a:cubicBezTo>
                <a:cubicBezTo>
                  <a:pt x="84" y="104"/>
                  <a:pt x="84" y="102"/>
                  <a:pt x="84" y="10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6" name="Freeform 317"/>
          <p:cNvSpPr>
            <a:spLocks noEditPoints="1"/>
          </p:cNvSpPr>
          <p:nvPr/>
        </p:nvSpPr>
        <p:spPr bwMode="auto">
          <a:xfrm>
            <a:off x="7648242" y="3711705"/>
            <a:ext cx="151447" cy="176428"/>
          </a:xfrm>
          <a:custGeom>
            <a:avLst/>
            <a:gdLst>
              <a:gd name="T0" fmla="*/ 85 w 146"/>
              <a:gd name="T1" fmla="*/ 52 h 170"/>
              <a:gd name="T2" fmla="*/ 88 w 146"/>
              <a:gd name="T3" fmla="*/ 58 h 170"/>
              <a:gd name="T4" fmla="*/ 94 w 146"/>
              <a:gd name="T5" fmla="*/ 61 h 170"/>
              <a:gd name="T6" fmla="*/ 146 w 146"/>
              <a:gd name="T7" fmla="*/ 61 h 170"/>
              <a:gd name="T8" fmla="*/ 146 w 146"/>
              <a:gd name="T9" fmla="*/ 161 h 170"/>
              <a:gd name="T10" fmla="*/ 143 w 146"/>
              <a:gd name="T11" fmla="*/ 167 h 170"/>
              <a:gd name="T12" fmla="*/ 137 w 146"/>
              <a:gd name="T13" fmla="*/ 170 h 170"/>
              <a:gd name="T14" fmla="*/ 9 w 146"/>
              <a:gd name="T15" fmla="*/ 170 h 170"/>
              <a:gd name="T16" fmla="*/ 3 w 146"/>
              <a:gd name="T17" fmla="*/ 167 h 170"/>
              <a:gd name="T18" fmla="*/ 0 w 146"/>
              <a:gd name="T19" fmla="*/ 161 h 170"/>
              <a:gd name="T20" fmla="*/ 0 w 146"/>
              <a:gd name="T21" fmla="*/ 9 h 170"/>
              <a:gd name="T22" fmla="*/ 3 w 146"/>
              <a:gd name="T23" fmla="*/ 3 h 170"/>
              <a:gd name="T24" fmla="*/ 9 w 146"/>
              <a:gd name="T25" fmla="*/ 0 h 170"/>
              <a:gd name="T26" fmla="*/ 85 w 146"/>
              <a:gd name="T27" fmla="*/ 0 h 170"/>
              <a:gd name="T28" fmla="*/ 85 w 146"/>
              <a:gd name="T29" fmla="*/ 52 h 170"/>
              <a:gd name="T30" fmla="*/ 97 w 146"/>
              <a:gd name="T31" fmla="*/ 49 h 170"/>
              <a:gd name="T32" fmla="*/ 97 w 146"/>
              <a:gd name="T33" fmla="*/ 4 h 170"/>
              <a:gd name="T34" fmla="*/ 101 w 146"/>
              <a:gd name="T35" fmla="*/ 7 h 170"/>
              <a:gd name="T36" fmla="*/ 139 w 146"/>
              <a:gd name="T37" fmla="*/ 45 h 170"/>
              <a:gd name="T38" fmla="*/ 142 w 146"/>
              <a:gd name="T39" fmla="*/ 49 h 170"/>
              <a:gd name="T40" fmla="*/ 97 w 146"/>
              <a:gd name="T41" fmla="*/ 4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6" h="170">
                <a:moveTo>
                  <a:pt x="85" y="52"/>
                </a:moveTo>
                <a:cubicBezTo>
                  <a:pt x="85" y="54"/>
                  <a:pt x="86" y="56"/>
                  <a:pt x="88" y="58"/>
                </a:cubicBezTo>
                <a:cubicBezTo>
                  <a:pt x="90" y="60"/>
                  <a:pt x="92" y="61"/>
                  <a:pt x="94" y="61"/>
                </a:cubicBezTo>
                <a:cubicBezTo>
                  <a:pt x="146" y="61"/>
                  <a:pt x="146" y="61"/>
                  <a:pt x="146" y="61"/>
                </a:cubicBezTo>
                <a:cubicBezTo>
                  <a:pt x="146" y="161"/>
                  <a:pt x="146" y="161"/>
                  <a:pt x="146" y="161"/>
                </a:cubicBezTo>
                <a:cubicBezTo>
                  <a:pt x="146" y="163"/>
                  <a:pt x="145" y="165"/>
                  <a:pt x="143" y="167"/>
                </a:cubicBezTo>
                <a:cubicBezTo>
                  <a:pt x="141" y="169"/>
                  <a:pt x="139" y="170"/>
                  <a:pt x="137" y="170"/>
                </a:cubicBezTo>
                <a:cubicBezTo>
                  <a:pt x="9" y="170"/>
                  <a:pt x="9" y="170"/>
                  <a:pt x="9" y="170"/>
                </a:cubicBezTo>
                <a:cubicBezTo>
                  <a:pt x="7" y="170"/>
                  <a:pt x="5" y="169"/>
                  <a:pt x="3" y="167"/>
                </a:cubicBezTo>
                <a:cubicBezTo>
                  <a:pt x="1" y="165"/>
                  <a:pt x="0" y="163"/>
                  <a:pt x="0" y="161"/>
                </a:cubicBezTo>
                <a:cubicBezTo>
                  <a:pt x="0" y="9"/>
                  <a:pt x="0" y="9"/>
                  <a:pt x="0" y="9"/>
                </a:cubicBezTo>
                <a:cubicBezTo>
                  <a:pt x="0" y="7"/>
                  <a:pt x="1" y="5"/>
                  <a:pt x="3" y="3"/>
                </a:cubicBezTo>
                <a:cubicBezTo>
                  <a:pt x="5" y="1"/>
                  <a:pt x="7" y="0"/>
                  <a:pt x="9" y="0"/>
                </a:cubicBezTo>
                <a:cubicBezTo>
                  <a:pt x="85" y="0"/>
                  <a:pt x="85" y="0"/>
                  <a:pt x="85" y="0"/>
                </a:cubicBezTo>
                <a:lnTo>
                  <a:pt x="85" y="52"/>
                </a:lnTo>
                <a:close/>
                <a:moveTo>
                  <a:pt x="97" y="49"/>
                </a:moveTo>
                <a:cubicBezTo>
                  <a:pt x="97" y="4"/>
                  <a:pt x="97" y="4"/>
                  <a:pt x="97" y="4"/>
                </a:cubicBezTo>
                <a:cubicBezTo>
                  <a:pt x="99" y="5"/>
                  <a:pt x="100" y="6"/>
                  <a:pt x="101" y="7"/>
                </a:cubicBezTo>
                <a:cubicBezTo>
                  <a:pt x="139" y="45"/>
                  <a:pt x="139" y="45"/>
                  <a:pt x="139" y="45"/>
                </a:cubicBezTo>
                <a:cubicBezTo>
                  <a:pt x="140" y="46"/>
                  <a:pt x="141" y="47"/>
                  <a:pt x="142" y="49"/>
                </a:cubicBezTo>
                <a:lnTo>
                  <a:pt x="97" y="4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" name="Freeform 318"/>
          <p:cNvSpPr>
            <a:spLocks noEditPoints="1"/>
          </p:cNvSpPr>
          <p:nvPr/>
        </p:nvSpPr>
        <p:spPr bwMode="auto">
          <a:xfrm>
            <a:off x="7836399" y="3711402"/>
            <a:ext cx="149885" cy="176428"/>
          </a:xfrm>
          <a:custGeom>
            <a:avLst/>
            <a:gdLst>
              <a:gd name="T0" fmla="*/ 94 w 145"/>
              <a:gd name="T1" fmla="*/ 61 h 170"/>
              <a:gd name="T2" fmla="*/ 145 w 145"/>
              <a:gd name="T3" fmla="*/ 61 h 170"/>
              <a:gd name="T4" fmla="*/ 145 w 145"/>
              <a:gd name="T5" fmla="*/ 161 h 170"/>
              <a:gd name="T6" fmla="*/ 142 w 145"/>
              <a:gd name="T7" fmla="*/ 167 h 170"/>
              <a:gd name="T8" fmla="*/ 136 w 145"/>
              <a:gd name="T9" fmla="*/ 170 h 170"/>
              <a:gd name="T10" fmla="*/ 9 w 145"/>
              <a:gd name="T11" fmla="*/ 170 h 170"/>
              <a:gd name="T12" fmla="*/ 2 w 145"/>
              <a:gd name="T13" fmla="*/ 167 h 170"/>
              <a:gd name="T14" fmla="*/ 0 w 145"/>
              <a:gd name="T15" fmla="*/ 161 h 170"/>
              <a:gd name="T16" fmla="*/ 0 w 145"/>
              <a:gd name="T17" fmla="*/ 9 h 170"/>
              <a:gd name="T18" fmla="*/ 2 w 145"/>
              <a:gd name="T19" fmla="*/ 3 h 170"/>
              <a:gd name="T20" fmla="*/ 9 w 145"/>
              <a:gd name="T21" fmla="*/ 0 h 170"/>
              <a:gd name="T22" fmla="*/ 84 w 145"/>
              <a:gd name="T23" fmla="*/ 0 h 170"/>
              <a:gd name="T24" fmla="*/ 84 w 145"/>
              <a:gd name="T25" fmla="*/ 52 h 170"/>
              <a:gd name="T26" fmla="*/ 87 w 145"/>
              <a:gd name="T27" fmla="*/ 58 h 170"/>
              <a:gd name="T28" fmla="*/ 94 w 145"/>
              <a:gd name="T29" fmla="*/ 61 h 170"/>
              <a:gd name="T30" fmla="*/ 109 w 145"/>
              <a:gd name="T31" fmla="*/ 82 h 170"/>
              <a:gd name="T32" fmla="*/ 109 w 145"/>
              <a:gd name="T33" fmla="*/ 76 h 170"/>
              <a:gd name="T34" fmla="*/ 108 w 145"/>
              <a:gd name="T35" fmla="*/ 74 h 170"/>
              <a:gd name="T36" fmla="*/ 106 w 145"/>
              <a:gd name="T37" fmla="*/ 73 h 170"/>
              <a:gd name="T38" fmla="*/ 39 w 145"/>
              <a:gd name="T39" fmla="*/ 73 h 170"/>
              <a:gd name="T40" fmla="*/ 37 w 145"/>
              <a:gd name="T41" fmla="*/ 74 h 170"/>
              <a:gd name="T42" fmla="*/ 36 w 145"/>
              <a:gd name="T43" fmla="*/ 76 h 170"/>
              <a:gd name="T44" fmla="*/ 36 w 145"/>
              <a:gd name="T45" fmla="*/ 82 h 170"/>
              <a:gd name="T46" fmla="*/ 37 w 145"/>
              <a:gd name="T47" fmla="*/ 84 h 170"/>
              <a:gd name="T48" fmla="*/ 39 w 145"/>
              <a:gd name="T49" fmla="*/ 85 h 170"/>
              <a:gd name="T50" fmla="*/ 106 w 145"/>
              <a:gd name="T51" fmla="*/ 85 h 170"/>
              <a:gd name="T52" fmla="*/ 108 w 145"/>
              <a:gd name="T53" fmla="*/ 84 h 170"/>
              <a:gd name="T54" fmla="*/ 109 w 145"/>
              <a:gd name="T55" fmla="*/ 82 h 170"/>
              <a:gd name="T56" fmla="*/ 109 w 145"/>
              <a:gd name="T57" fmla="*/ 106 h 170"/>
              <a:gd name="T58" fmla="*/ 109 w 145"/>
              <a:gd name="T59" fmla="*/ 100 h 170"/>
              <a:gd name="T60" fmla="*/ 108 w 145"/>
              <a:gd name="T61" fmla="*/ 98 h 170"/>
              <a:gd name="T62" fmla="*/ 106 w 145"/>
              <a:gd name="T63" fmla="*/ 97 h 170"/>
              <a:gd name="T64" fmla="*/ 39 w 145"/>
              <a:gd name="T65" fmla="*/ 97 h 170"/>
              <a:gd name="T66" fmla="*/ 37 w 145"/>
              <a:gd name="T67" fmla="*/ 98 h 170"/>
              <a:gd name="T68" fmla="*/ 36 w 145"/>
              <a:gd name="T69" fmla="*/ 100 h 170"/>
              <a:gd name="T70" fmla="*/ 36 w 145"/>
              <a:gd name="T71" fmla="*/ 106 h 170"/>
              <a:gd name="T72" fmla="*/ 37 w 145"/>
              <a:gd name="T73" fmla="*/ 108 h 170"/>
              <a:gd name="T74" fmla="*/ 39 w 145"/>
              <a:gd name="T75" fmla="*/ 109 h 170"/>
              <a:gd name="T76" fmla="*/ 106 w 145"/>
              <a:gd name="T77" fmla="*/ 109 h 170"/>
              <a:gd name="T78" fmla="*/ 108 w 145"/>
              <a:gd name="T79" fmla="*/ 108 h 170"/>
              <a:gd name="T80" fmla="*/ 109 w 145"/>
              <a:gd name="T81" fmla="*/ 106 h 170"/>
              <a:gd name="T82" fmla="*/ 109 w 145"/>
              <a:gd name="T83" fmla="*/ 130 h 170"/>
              <a:gd name="T84" fmla="*/ 109 w 145"/>
              <a:gd name="T85" fmla="*/ 124 h 170"/>
              <a:gd name="T86" fmla="*/ 108 w 145"/>
              <a:gd name="T87" fmla="*/ 122 h 170"/>
              <a:gd name="T88" fmla="*/ 106 w 145"/>
              <a:gd name="T89" fmla="*/ 121 h 170"/>
              <a:gd name="T90" fmla="*/ 39 w 145"/>
              <a:gd name="T91" fmla="*/ 121 h 170"/>
              <a:gd name="T92" fmla="*/ 37 w 145"/>
              <a:gd name="T93" fmla="*/ 122 h 170"/>
              <a:gd name="T94" fmla="*/ 36 w 145"/>
              <a:gd name="T95" fmla="*/ 124 h 170"/>
              <a:gd name="T96" fmla="*/ 36 w 145"/>
              <a:gd name="T97" fmla="*/ 130 h 170"/>
              <a:gd name="T98" fmla="*/ 37 w 145"/>
              <a:gd name="T99" fmla="*/ 132 h 170"/>
              <a:gd name="T100" fmla="*/ 39 w 145"/>
              <a:gd name="T101" fmla="*/ 133 h 170"/>
              <a:gd name="T102" fmla="*/ 106 w 145"/>
              <a:gd name="T103" fmla="*/ 133 h 170"/>
              <a:gd name="T104" fmla="*/ 108 w 145"/>
              <a:gd name="T105" fmla="*/ 132 h 170"/>
              <a:gd name="T106" fmla="*/ 109 w 145"/>
              <a:gd name="T107" fmla="*/ 130 h 170"/>
              <a:gd name="T108" fmla="*/ 139 w 145"/>
              <a:gd name="T109" fmla="*/ 45 h 170"/>
              <a:gd name="T110" fmla="*/ 141 w 145"/>
              <a:gd name="T111" fmla="*/ 49 h 170"/>
              <a:gd name="T112" fmla="*/ 97 w 145"/>
              <a:gd name="T113" fmla="*/ 49 h 170"/>
              <a:gd name="T114" fmla="*/ 97 w 145"/>
              <a:gd name="T115" fmla="*/ 4 h 170"/>
              <a:gd name="T116" fmla="*/ 100 w 145"/>
              <a:gd name="T117" fmla="*/ 7 h 170"/>
              <a:gd name="T118" fmla="*/ 139 w 145"/>
              <a:gd name="T119" fmla="*/ 45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45" h="170">
                <a:moveTo>
                  <a:pt x="94" y="61"/>
                </a:moveTo>
                <a:cubicBezTo>
                  <a:pt x="145" y="61"/>
                  <a:pt x="145" y="61"/>
                  <a:pt x="145" y="61"/>
                </a:cubicBezTo>
                <a:cubicBezTo>
                  <a:pt x="145" y="161"/>
                  <a:pt x="145" y="161"/>
                  <a:pt x="145" y="161"/>
                </a:cubicBezTo>
                <a:cubicBezTo>
                  <a:pt x="145" y="163"/>
                  <a:pt x="144" y="165"/>
                  <a:pt x="142" y="167"/>
                </a:cubicBezTo>
                <a:cubicBezTo>
                  <a:pt x="141" y="169"/>
                  <a:pt x="138" y="170"/>
                  <a:pt x="136" y="170"/>
                </a:cubicBezTo>
                <a:cubicBezTo>
                  <a:pt x="9" y="170"/>
                  <a:pt x="9" y="170"/>
                  <a:pt x="9" y="170"/>
                </a:cubicBezTo>
                <a:cubicBezTo>
                  <a:pt x="6" y="170"/>
                  <a:pt x="4" y="169"/>
                  <a:pt x="2" y="167"/>
                </a:cubicBezTo>
                <a:cubicBezTo>
                  <a:pt x="1" y="165"/>
                  <a:pt x="0" y="163"/>
                  <a:pt x="0" y="161"/>
                </a:cubicBezTo>
                <a:cubicBezTo>
                  <a:pt x="0" y="9"/>
                  <a:pt x="0" y="9"/>
                  <a:pt x="0" y="9"/>
                </a:cubicBezTo>
                <a:cubicBezTo>
                  <a:pt x="0" y="7"/>
                  <a:pt x="1" y="5"/>
                  <a:pt x="2" y="3"/>
                </a:cubicBezTo>
                <a:cubicBezTo>
                  <a:pt x="4" y="1"/>
                  <a:pt x="6" y="0"/>
                  <a:pt x="9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84" y="54"/>
                  <a:pt x="85" y="56"/>
                  <a:pt x="87" y="58"/>
                </a:cubicBezTo>
                <a:cubicBezTo>
                  <a:pt x="89" y="60"/>
                  <a:pt x="91" y="61"/>
                  <a:pt x="94" y="61"/>
                </a:cubicBezTo>
                <a:close/>
                <a:moveTo>
                  <a:pt x="109" y="82"/>
                </a:moveTo>
                <a:cubicBezTo>
                  <a:pt x="109" y="76"/>
                  <a:pt x="109" y="76"/>
                  <a:pt x="109" y="76"/>
                </a:cubicBezTo>
                <a:cubicBezTo>
                  <a:pt x="109" y="75"/>
                  <a:pt x="108" y="74"/>
                  <a:pt x="108" y="74"/>
                </a:cubicBezTo>
                <a:cubicBezTo>
                  <a:pt x="107" y="73"/>
                  <a:pt x="106" y="73"/>
                  <a:pt x="106" y="73"/>
                </a:cubicBezTo>
                <a:cubicBezTo>
                  <a:pt x="39" y="73"/>
                  <a:pt x="39" y="73"/>
                  <a:pt x="39" y="73"/>
                </a:cubicBezTo>
                <a:cubicBezTo>
                  <a:pt x="38" y="73"/>
                  <a:pt x="37" y="73"/>
                  <a:pt x="37" y="74"/>
                </a:cubicBezTo>
                <a:cubicBezTo>
                  <a:pt x="36" y="74"/>
                  <a:pt x="36" y="75"/>
                  <a:pt x="36" y="76"/>
                </a:cubicBezTo>
                <a:cubicBezTo>
                  <a:pt x="36" y="82"/>
                  <a:pt x="36" y="82"/>
                  <a:pt x="36" y="82"/>
                </a:cubicBezTo>
                <a:cubicBezTo>
                  <a:pt x="36" y="83"/>
                  <a:pt x="36" y="84"/>
                  <a:pt x="37" y="84"/>
                </a:cubicBezTo>
                <a:cubicBezTo>
                  <a:pt x="37" y="85"/>
                  <a:pt x="38" y="85"/>
                  <a:pt x="39" y="85"/>
                </a:cubicBezTo>
                <a:cubicBezTo>
                  <a:pt x="106" y="85"/>
                  <a:pt x="106" y="85"/>
                  <a:pt x="106" y="85"/>
                </a:cubicBezTo>
                <a:cubicBezTo>
                  <a:pt x="106" y="85"/>
                  <a:pt x="107" y="85"/>
                  <a:pt x="108" y="84"/>
                </a:cubicBezTo>
                <a:cubicBezTo>
                  <a:pt x="108" y="84"/>
                  <a:pt x="109" y="83"/>
                  <a:pt x="109" y="82"/>
                </a:cubicBezTo>
                <a:close/>
                <a:moveTo>
                  <a:pt x="109" y="106"/>
                </a:moveTo>
                <a:cubicBezTo>
                  <a:pt x="109" y="100"/>
                  <a:pt x="109" y="100"/>
                  <a:pt x="109" y="100"/>
                </a:cubicBezTo>
                <a:cubicBezTo>
                  <a:pt x="109" y="99"/>
                  <a:pt x="108" y="98"/>
                  <a:pt x="108" y="98"/>
                </a:cubicBezTo>
                <a:cubicBezTo>
                  <a:pt x="107" y="97"/>
                  <a:pt x="106" y="97"/>
                  <a:pt x="106" y="97"/>
                </a:cubicBezTo>
                <a:cubicBezTo>
                  <a:pt x="39" y="97"/>
                  <a:pt x="39" y="97"/>
                  <a:pt x="39" y="97"/>
                </a:cubicBezTo>
                <a:cubicBezTo>
                  <a:pt x="38" y="97"/>
                  <a:pt x="37" y="97"/>
                  <a:pt x="37" y="98"/>
                </a:cubicBezTo>
                <a:cubicBezTo>
                  <a:pt x="36" y="98"/>
                  <a:pt x="36" y="99"/>
                  <a:pt x="36" y="100"/>
                </a:cubicBezTo>
                <a:cubicBezTo>
                  <a:pt x="36" y="106"/>
                  <a:pt x="36" y="106"/>
                  <a:pt x="36" y="106"/>
                </a:cubicBezTo>
                <a:cubicBezTo>
                  <a:pt x="36" y="107"/>
                  <a:pt x="36" y="108"/>
                  <a:pt x="37" y="108"/>
                </a:cubicBezTo>
                <a:cubicBezTo>
                  <a:pt x="37" y="109"/>
                  <a:pt x="38" y="109"/>
                  <a:pt x="39" y="109"/>
                </a:cubicBezTo>
                <a:cubicBezTo>
                  <a:pt x="106" y="109"/>
                  <a:pt x="106" y="109"/>
                  <a:pt x="106" y="109"/>
                </a:cubicBezTo>
                <a:cubicBezTo>
                  <a:pt x="106" y="109"/>
                  <a:pt x="107" y="109"/>
                  <a:pt x="108" y="108"/>
                </a:cubicBezTo>
                <a:cubicBezTo>
                  <a:pt x="108" y="108"/>
                  <a:pt x="109" y="107"/>
                  <a:pt x="109" y="106"/>
                </a:cubicBezTo>
                <a:close/>
                <a:moveTo>
                  <a:pt x="109" y="130"/>
                </a:moveTo>
                <a:cubicBezTo>
                  <a:pt x="109" y="124"/>
                  <a:pt x="109" y="124"/>
                  <a:pt x="109" y="124"/>
                </a:cubicBezTo>
                <a:cubicBezTo>
                  <a:pt x="109" y="123"/>
                  <a:pt x="108" y="123"/>
                  <a:pt x="108" y="122"/>
                </a:cubicBezTo>
                <a:cubicBezTo>
                  <a:pt x="107" y="122"/>
                  <a:pt x="106" y="121"/>
                  <a:pt x="106" y="121"/>
                </a:cubicBezTo>
                <a:cubicBezTo>
                  <a:pt x="39" y="121"/>
                  <a:pt x="39" y="121"/>
                  <a:pt x="39" y="121"/>
                </a:cubicBezTo>
                <a:cubicBezTo>
                  <a:pt x="38" y="121"/>
                  <a:pt x="37" y="122"/>
                  <a:pt x="37" y="122"/>
                </a:cubicBezTo>
                <a:cubicBezTo>
                  <a:pt x="36" y="123"/>
                  <a:pt x="36" y="123"/>
                  <a:pt x="36" y="124"/>
                </a:cubicBezTo>
                <a:cubicBezTo>
                  <a:pt x="36" y="130"/>
                  <a:pt x="36" y="130"/>
                  <a:pt x="36" y="130"/>
                </a:cubicBezTo>
                <a:cubicBezTo>
                  <a:pt x="36" y="131"/>
                  <a:pt x="36" y="132"/>
                  <a:pt x="37" y="132"/>
                </a:cubicBezTo>
                <a:cubicBezTo>
                  <a:pt x="37" y="133"/>
                  <a:pt x="38" y="133"/>
                  <a:pt x="39" y="133"/>
                </a:cubicBezTo>
                <a:cubicBezTo>
                  <a:pt x="106" y="133"/>
                  <a:pt x="106" y="133"/>
                  <a:pt x="106" y="133"/>
                </a:cubicBezTo>
                <a:cubicBezTo>
                  <a:pt x="106" y="133"/>
                  <a:pt x="107" y="133"/>
                  <a:pt x="108" y="132"/>
                </a:cubicBezTo>
                <a:cubicBezTo>
                  <a:pt x="108" y="132"/>
                  <a:pt x="109" y="131"/>
                  <a:pt x="109" y="130"/>
                </a:cubicBezTo>
                <a:close/>
                <a:moveTo>
                  <a:pt x="139" y="45"/>
                </a:moveTo>
                <a:cubicBezTo>
                  <a:pt x="139" y="46"/>
                  <a:pt x="140" y="47"/>
                  <a:pt x="141" y="49"/>
                </a:cubicBezTo>
                <a:cubicBezTo>
                  <a:pt x="97" y="49"/>
                  <a:pt x="97" y="49"/>
                  <a:pt x="97" y="49"/>
                </a:cubicBezTo>
                <a:cubicBezTo>
                  <a:pt x="97" y="4"/>
                  <a:pt x="97" y="4"/>
                  <a:pt x="97" y="4"/>
                </a:cubicBezTo>
                <a:cubicBezTo>
                  <a:pt x="98" y="5"/>
                  <a:pt x="99" y="6"/>
                  <a:pt x="100" y="7"/>
                </a:cubicBezTo>
                <a:lnTo>
                  <a:pt x="139" y="4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8" name="Freeform 319"/>
          <p:cNvSpPr>
            <a:spLocks noEditPoints="1"/>
          </p:cNvSpPr>
          <p:nvPr/>
        </p:nvSpPr>
        <p:spPr bwMode="auto">
          <a:xfrm>
            <a:off x="8034967" y="3711705"/>
            <a:ext cx="159253" cy="176428"/>
          </a:xfrm>
          <a:custGeom>
            <a:avLst/>
            <a:gdLst>
              <a:gd name="T0" fmla="*/ 66 w 154"/>
              <a:gd name="T1" fmla="*/ 139 h 170"/>
              <a:gd name="T2" fmla="*/ 33 w 154"/>
              <a:gd name="T3" fmla="*/ 170 h 170"/>
              <a:gd name="T4" fmla="*/ 1 w 154"/>
              <a:gd name="T5" fmla="*/ 139 h 170"/>
              <a:gd name="T6" fmla="*/ 3 w 154"/>
              <a:gd name="T7" fmla="*/ 133 h 170"/>
              <a:gd name="T8" fmla="*/ 21 w 154"/>
              <a:gd name="T9" fmla="*/ 3 h 170"/>
              <a:gd name="T10" fmla="*/ 24 w 154"/>
              <a:gd name="T11" fmla="*/ 0 h 170"/>
              <a:gd name="T12" fmla="*/ 45 w 154"/>
              <a:gd name="T13" fmla="*/ 1 h 170"/>
              <a:gd name="T14" fmla="*/ 45 w 154"/>
              <a:gd name="T15" fmla="*/ 133 h 170"/>
              <a:gd name="T16" fmla="*/ 66 w 154"/>
              <a:gd name="T17" fmla="*/ 134 h 170"/>
              <a:gd name="T18" fmla="*/ 154 w 154"/>
              <a:gd name="T19" fmla="*/ 63 h 170"/>
              <a:gd name="T20" fmla="*/ 127 w 154"/>
              <a:gd name="T21" fmla="*/ 73 h 170"/>
              <a:gd name="T22" fmla="*/ 134 w 154"/>
              <a:gd name="T23" fmla="*/ 63 h 170"/>
              <a:gd name="T24" fmla="*/ 107 w 154"/>
              <a:gd name="T25" fmla="*/ 49 h 170"/>
              <a:gd name="T26" fmla="*/ 109 w 154"/>
              <a:gd name="T27" fmla="*/ 63 h 170"/>
              <a:gd name="T28" fmla="*/ 82 w 154"/>
              <a:gd name="T29" fmla="*/ 73 h 170"/>
              <a:gd name="T30" fmla="*/ 89 w 154"/>
              <a:gd name="T31" fmla="*/ 63 h 170"/>
              <a:gd name="T32" fmla="*/ 126 w 154"/>
              <a:gd name="T33" fmla="*/ 0 h 170"/>
              <a:gd name="T34" fmla="*/ 154 w 154"/>
              <a:gd name="T35" fmla="*/ 63 h 170"/>
              <a:gd name="T36" fmla="*/ 146 w 154"/>
              <a:gd name="T37" fmla="*/ 170 h 170"/>
              <a:gd name="T38" fmla="*/ 90 w 154"/>
              <a:gd name="T39" fmla="*/ 161 h 170"/>
              <a:gd name="T40" fmla="*/ 127 w 154"/>
              <a:gd name="T41" fmla="*/ 109 h 170"/>
              <a:gd name="T42" fmla="*/ 128 w 154"/>
              <a:gd name="T43" fmla="*/ 107 h 170"/>
              <a:gd name="T44" fmla="*/ 127 w 154"/>
              <a:gd name="T45" fmla="*/ 108 h 170"/>
              <a:gd name="T46" fmla="*/ 102 w 154"/>
              <a:gd name="T47" fmla="*/ 108 h 170"/>
              <a:gd name="T48" fmla="*/ 91 w 154"/>
              <a:gd name="T49" fmla="*/ 119 h 170"/>
              <a:gd name="T50" fmla="*/ 145 w 154"/>
              <a:gd name="T51" fmla="*/ 97 h 170"/>
              <a:gd name="T52" fmla="*/ 110 w 154"/>
              <a:gd name="T53" fmla="*/ 156 h 170"/>
              <a:gd name="T54" fmla="*/ 107 w 154"/>
              <a:gd name="T55" fmla="*/ 159 h 170"/>
              <a:gd name="T56" fmla="*/ 108 w 154"/>
              <a:gd name="T57" fmla="*/ 159 h 170"/>
              <a:gd name="T58" fmla="*/ 134 w 154"/>
              <a:gd name="T59" fmla="*/ 159 h 170"/>
              <a:gd name="T60" fmla="*/ 146 w 154"/>
              <a:gd name="T61" fmla="*/ 148 h 170"/>
              <a:gd name="T62" fmla="*/ 126 w 154"/>
              <a:gd name="T63" fmla="*/ 39 h 170"/>
              <a:gd name="T64" fmla="*/ 118 w 154"/>
              <a:gd name="T65" fmla="*/ 14 h 170"/>
              <a:gd name="T66" fmla="*/ 118 w 154"/>
              <a:gd name="T67" fmla="*/ 12 h 170"/>
              <a:gd name="T68" fmla="*/ 117 w 154"/>
              <a:gd name="T69" fmla="*/ 15 h 170"/>
              <a:gd name="T70" fmla="*/ 110 w 154"/>
              <a:gd name="T71" fmla="*/ 3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4" h="170">
                <a:moveTo>
                  <a:pt x="67" y="136"/>
                </a:moveTo>
                <a:cubicBezTo>
                  <a:pt x="67" y="137"/>
                  <a:pt x="66" y="138"/>
                  <a:pt x="66" y="139"/>
                </a:cubicBezTo>
                <a:cubicBezTo>
                  <a:pt x="36" y="169"/>
                  <a:pt x="36" y="169"/>
                  <a:pt x="36" y="169"/>
                </a:cubicBezTo>
                <a:cubicBezTo>
                  <a:pt x="35" y="169"/>
                  <a:pt x="34" y="170"/>
                  <a:pt x="33" y="170"/>
                </a:cubicBezTo>
                <a:cubicBezTo>
                  <a:pt x="33" y="170"/>
                  <a:pt x="32" y="169"/>
                  <a:pt x="31" y="169"/>
                </a:cubicBezTo>
                <a:cubicBezTo>
                  <a:pt x="1" y="139"/>
                  <a:pt x="1" y="139"/>
                  <a:pt x="1" y="139"/>
                </a:cubicBezTo>
                <a:cubicBezTo>
                  <a:pt x="0" y="138"/>
                  <a:pt x="0" y="136"/>
                  <a:pt x="0" y="135"/>
                </a:cubicBezTo>
                <a:cubicBezTo>
                  <a:pt x="1" y="134"/>
                  <a:pt x="2" y="133"/>
                  <a:pt x="3" y="133"/>
                </a:cubicBezTo>
                <a:cubicBezTo>
                  <a:pt x="21" y="133"/>
                  <a:pt x="21" y="133"/>
                  <a:pt x="21" y="133"/>
                </a:cubicBezTo>
                <a:cubicBezTo>
                  <a:pt x="21" y="3"/>
                  <a:pt x="21" y="3"/>
                  <a:pt x="21" y="3"/>
                </a:cubicBezTo>
                <a:cubicBezTo>
                  <a:pt x="21" y="2"/>
                  <a:pt x="22" y="2"/>
                  <a:pt x="22" y="1"/>
                </a:cubicBezTo>
                <a:cubicBezTo>
                  <a:pt x="23" y="0"/>
                  <a:pt x="23" y="0"/>
                  <a:pt x="24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3" y="0"/>
                  <a:pt x="44" y="0"/>
                  <a:pt x="45" y="1"/>
                </a:cubicBezTo>
                <a:cubicBezTo>
                  <a:pt x="45" y="2"/>
                  <a:pt x="45" y="2"/>
                  <a:pt x="45" y="3"/>
                </a:cubicBezTo>
                <a:cubicBezTo>
                  <a:pt x="45" y="133"/>
                  <a:pt x="45" y="133"/>
                  <a:pt x="45" y="133"/>
                </a:cubicBezTo>
                <a:cubicBezTo>
                  <a:pt x="64" y="133"/>
                  <a:pt x="64" y="133"/>
                  <a:pt x="64" y="133"/>
                </a:cubicBezTo>
                <a:cubicBezTo>
                  <a:pt x="64" y="133"/>
                  <a:pt x="65" y="134"/>
                  <a:pt x="66" y="134"/>
                </a:cubicBezTo>
                <a:cubicBezTo>
                  <a:pt x="66" y="135"/>
                  <a:pt x="67" y="135"/>
                  <a:pt x="67" y="136"/>
                </a:cubicBezTo>
                <a:close/>
                <a:moveTo>
                  <a:pt x="154" y="63"/>
                </a:moveTo>
                <a:cubicBezTo>
                  <a:pt x="154" y="73"/>
                  <a:pt x="154" y="73"/>
                  <a:pt x="154" y="73"/>
                </a:cubicBezTo>
                <a:cubicBezTo>
                  <a:pt x="127" y="73"/>
                  <a:pt x="127" y="73"/>
                  <a:pt x="127" y="73"/>
                </a:cubicBezTo>
                <a:cubicBezTo>
                  <a:pt x="127" y="63"/>
                  <a:pt x="127" y="63"/>
                  <a:pt x="127" y="63"/>
                </a:cubicBezTo>
                <a:cubicBezTo>
                  <a:pt x="134" y="63"/>
                  <a:pt x="134" y="63"/>
                  <a:pt x="134" y="63"/>
                </a:cubicBezTo>
                <a:cubicBezTo>
                  <a:pt x="130" y="49"/>
                  <a:pt x="130" y="49"/>
                  <a:pt x="130" y="49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2" y="63"/>
                  <a:pt x="102" y="63"/>
                  <a:pt x="102" y="63"/>
                </a:cubicBezTo>
                <a:cubicBezTo>
                  <a:pt x="109" y="63"/>
                  <a:pt x="109" y="63"/>
                  <a:pt x="109" y="63"/>
                </a:cubicBezTo>
                <a:cubicBezTo>
                  <a:pt x="109" y="73"/>
                  <a:pt x="109" y="73"/>
                  <a:pt x="109" y="73"/>
                </a:cubicBezTo>
                <a:cubicBezTo>
                  <a:pt x="82" y="73"/>
                  <a:pt x="82" y="73"/>
                  <a:pt x="82" y="73"/>
                </a:cubicBezTo>
                <a:cubicBezTo>
                  <a:pt x="82" y="63"/>
                  <a:pt x="82" y="63"/>
                  <a:pt x="82" y="63"/>
                </a:cubicBezTo>
                <a:cubicBezTo>
                  <a:pt x="89" y="63"/>
                  <a:pt x="89" y="63"/>
                  <a:pt x="89" y="63"/>
                </a:cubicBezTo>
                <a:cubicBezTo>
                  <a:pt x="110" y="0"/>
                  <a:pt x="110" y="0"/>
                  <a:pt x="110" y="0"/>
                </a:cubicBezTo>
                <a:cubicBezTo>
                  <a:pt x="126" y="0"/>
                  <a:pt x="126" y="0"/>
                  <a:pt x="126" y="0"/>
                </a:cubicBezTo>
                <a:cubicBezTo>
                  <a:pt x="147" y="63"/>
                  <a:pt x="147" y="63"/>
                  <a:pt x="147" y="63"/>
                </a:cubicBezTo>
                <a:lnTo>
                  <a:pt x="154" y="63"/>
                </a:lnTo>
                <a:close/>
                <a:moveTo>
                  <a:pt x="146" y="148"/>
                </a:moveTo>
                <a:cubicBezTo>
                  <a:pt x="146" y="170"/>
                  <a:pt x="146" y="170"/>
                  <a:pt x="146" y="170"/>
                </a:cubicBezTo>
                <a:cubicBezTo>
                  <a:pt x="90" y="170"/>
                  <a:pt x="90" y="170"/>
                  <a:pt x="90" y="170"/>
                </a:cubicBezTo>
                <a:cubicBezTo>
                  <a:pt x="90" y="161"/>
                  <a:pt x="90" y="161"/>
                  <a:pt x="90" y="161"/>
                </a:cubicBezTo>
                <a:cubicBezTo>
                  <a:pt x="125" y="111"/>
                  <a:pt x="125" y="111"/>
                  <a:pt x="125" y="111"/>
                </a:cubicBezTo>
                <a:cubicBezTo>
                  <a:pt x="126" y="110"/>
                  <a:pt x="127" y="109"/>
                  <a:pt x="127" y="109"/>
                </a:cubicBezTo>
                <a:cubicBezTo>
                  <a:pt x="128" y="108"/>
                  <a:pt x="128" y="108"/>
                  <a:pt x="128" y="108"/>
                </a:cubicBezTo>
                <a:cubicBezTo>
                  <a:pt x="128" y="107"/>
                  <a:pt x="128" y="107"/>
                  <a:pt x="128" y="107"/>
                </a:cubicBezTo>
                <a:cubicBezTo>
                  <a:pt x="128" y="107"/>
                  <a:pt x="128" y="107"/>
                  <a:pt x="128" y="107"/>
                </a:cubicBezTo>
                <a:cubicBezTo>
                  <a:pt x="127" y="108"/>
                  <a:pt x="127" y="108"/>
                  <a:pt x="127" y="108"/>
                </a:cubicBezTo>
                <a:cubicBezTo>
                  <a:pt x="126" y="108"/>
                  <a:pt x="125" y="108"/>
                  <a:pt x="124" y="108"/>
                </a:cubicBezTo>
                <a:cubicBezTo>
                  <a:pt x="102" y="108"/>
                  <a:pt x="102" y="108"/>
                  <a:pt x="102" y="108"/>
                </a:cubicBezTo>
                <a:cubicBezTo>
                  <a:pt x="102" y="119"/>
                  <a:pt x="102" y="119"/>
                  <a:pt x="102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97"/>
                  <a:pt x="91" y="97"/>
                  <a:pt x="91" y="97"/>
                </a:cubicBezTo>
                <a:cubicBezTo>
                  <a:pt x="145" y="97"/>
                  <a:pt x="145" y="97"/>
                  <a:pt x="145" y="97"/>
                </a:cubicBezTo>
                <a:cubicBezTo>
                  <a:pt x="145" y="105"/>
                  <a:pt x="145" y="105"/>
                  <a:pt x="145" y="105"/>
                </a:cubicBezTo>
                <a:cubicBezTo>
                  <a:pt x="110" y="156"/>
                  <a:pt x="110" y="156"/>
                  <a:pt x="110" y="156"/>
                </a:cubicBezTo>
                <a:cubicBezTo>
                  <a:pt x="109" y="156"/>
                  <a:pt x="109" y="157"/>
                  <a:pt x="108" y="158"/>
                </a:cubicBezTo>
                <a:cubicBezTo>
                  <a:pt x="107" y="159"/>
                  <a:pt x="107" y="159"/>
                  <a:pt x="107" y="159"/>
                </a:cubicBezTo>
                <a:cubicBezTo>
                  <a:pt x="107" y="159"/>
                  <a:pt x="107" y="159"/>
                  <a:pt x="107" y="159"/>
                </a:cubicBezTo>
                <a:cubicBezTo>
                  <a:pt x="108" y="159"/>
                  <a:pt x="108" y="159"/>
                  <a:pt x="108" y="159"/>
                </a:cubicBezTo>
                <a:cubicBezTo>
                  <a:pt x="109" y="159"/>
                  <a:pt x="109" y="159"/>
                  <a:pt x="111" y="159"/>
                </a:cubicBezTo>
                <a:cubicBezTo>
                  <a:pt x="134" y="159"/>
                  <a:pt x="134" y="159"/>
                  <a:pt x="134" y="159"/>
                </a:cubicBezTo>
                <a:cubicBezTo>
                  <a:pt x="134" y="148"/>
                  <a:pt x="134" y="148"/>
                  <a:pt x="134" y="148"/>
                </a:cubicBezTo>
                <a:lnTo>
                  <a:pt x="146" y="148"/>
                </a:lnTo>
                <a:close/>
                <a:moveTo>
                  <a:pt x="110" y="39"/>
                </a:moveTo>
                <a:cubicBezTo>
                  <a:pt x="126" y="39"/>
                  <a:pt x="126" y="39"/>
                  <a:pt x="126" y="39"/>
                </a:cubicBezTo>
                <a:cubicBezTo>
                  <a:pt x="120" y="18"/>
                  <a:pt x="120" y="18"/>
                  <a:pt x="120" y="18"/>
                </a:cubicBezTo>
                <a:cubicBezTo>
                  <a:pt x="118" y="14"/>
                  <a:pt x="118" y="14"/>
                  <a:pt x="118" y="14"/>
                </a:cubicBezTo>
                <a:cubicBezTo>
                  <a:pt x="118" y="13"/>
                  <a:pt x="118" y="12"/>
                  <a:pt x="118" y="12"/>
                </a:cubicBezTo>
                <a:cubicBezTo>
                  <a:pt x="118" y="12"/>
                  <a:pt x="118" y="12"/>
                  <a:pt x="118" y="12"/>
                </a:cubicBezTo>
                <a:cubicBezTo>
                  <a:pt x="118" y="14"/>
                  <a:pt x="118" y="14"/>
                  <a:pt x="118" y="14"/>
                </a:cubicBezTo>
                <a:cubicBezTo>
                  <a:pt x="118" y="14"/>
                  <a:pt x="117" y="14"/>
                  <a:pt x="117" y="15"/>
                </a:cubicBezTo>
                <a:cubicBezTo>
                  <a:pt x="117" y="17"/>
                  <a:pt x="117" y="17"/>
                  <a:pt x="117" y="18"/>
                </a:cubicBezTo>
                <a:lnTo>
                  <a:pt x="110" y="3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9" name="Freeform 320"/>
          <p:cNvSpPr>
            <a:spLocks noEditPoints="1"/>
          </p:cNvSpPr>
          <p:nvPr/>
        </p:nvSpPr>
        <p:spPr bwMode="auto">
          <a:xfrm>
            <a:off x="8242622" y="3711705"/>
            <a:ext cx="159253" cy="176428"/>
          </a:xfrm>
          <a:custGeom>
            <a:avLst/>
            <a:gdLst>
              <a:gd name="T0" fmla="*/ 66 w 154"/>
              <a:gd name="T1" fmla="*/ 139 h 170"/>
              <a:gd name="T2" fmla="*/ 34 w 154"/>
              <a:gd name="T3" fmla="*/ 170 h 170"/>
              <a:gd name="T4" fmla="*/ 1 w 154"/>
              <a:gd name="T5" fmla="*/ 139 h 170"/>
              <a:gd name="T6" fmla="*/ 4 w 154"/>
              <a:gd name="T7" fmla="*/ 133 h 170"/>
              <a:gd name="T8" fmla="*/ 22 w 154"/>
              <a:gd name="T9" fmla="*/ 3 h 170"/>
              <a:gd name="T10" fmla="*/ 25 w 154"/>
              <a:gd name="T11" fmla="*/ 0 h 170"/>
              <a:gd name="T12" fmla="*/ 45 w 154"/>
              <a:gd name="T13" fmla="*/ 1 h 170"/>
              <a:gd name="T14" fmla="*/ 46 w 154"/>
              <a:gd name="T15" fmla="*/ 133 h 170"/>
              <a:gd name="T16" fmla="*/ 66 w 154"/>
              <a:gd name="T17" fmla="*/ 134 h 170"/>
              <a:gd name="T18" fmla="*/ 154 w 154"/>
              <a:gd name="T19" fmla="*/ 160 h 170"/>
              <a:gd name="T20" fmla="*/ 127 w 154"/>
              <a:gd name="T21" fmla="*/ 170 h 170"/>
              <a:gd name="T22" fmla="*/ 134 w 154"/>
              <a:gd name="T23" fmla="*/ 160 h 170"/>
              <a:gd name="T24" fmla="*/ 107 w 154"/>
              <a:gd name="T25" fmla="*/ 146 h 170"/>
              <a:gd name="T26" fmla="*/ 110 w 154"/>
              <a:gd name="T27" fmla="*/ 160 h 170"/>
              <a:gd name="T28" fmla="*/ 82 w 154"/>
              <a:gd name="T29" fmla="*/ 170 h 170"/>
              <a:gd name="T30" fmla="*/ 89 w 154"/>
              <a:gd name="T31" fmla="*/ 160 h 170"/>
              <a:gd name="T32" fmla="*/ 126 w 154"/>
              <a:gd name="T33" fmla="*/ 97 h 170"/>
              <a:gd name="T34" fmla="*/ 154 w 154"/>
              <a:gd name="T35" fmla="*/ 160 h 170"/>
              <a:gd name="T36" fmla="*/ 146 w 154"/>
              <a:gd name="T37" fmla="*/ 73 h 170"/>
              <a:gd name="T38" fmla="*/ 91 w 154"/>
              <a:gd name="T39" fmla="*/ 64 h 170"/>
              <a:gd name="T40" fmla="*/ 128 w 154"/>
              <a:gd name="T41" fmla="*/ 12 h 170"/>
              <a:gd name="T42" fmla="*/ 129 w 154"/>
              <a:gd name="T43" fmla="*/ 11 h 170"/>
              <a:gd name="T44" fmla="*/ 127 w 154"/>
              <a:gd name="T45" fmla="*/ 11 h 170"/>
              <a:gd name="T46" fmla="*/ 103 w 154"/>
              <a:gd name="T47" fmla="*/ 11 h 170"/>
              <a:gd name="T48" fmla="*/ 91 w 154"/>
              <a:gd name="T49" fmla="*/ 22 h 170"/>
              <a:gd name="T50" fmla="*/ 145 w 154"/>
              <a:gd name="T51" fmla="*/ 0 h 170"/>
              <a:gd name="T52" fmla="*/ 110 w 154"/>
              <a:gd name="T53" fmla="*/ 59 h 170"/>
              <a:gd name="T54" fmla="*/ 107 w 154"/>
              <a:gd name="T55" fmla="*/ 62 h 170"/>
              <a:gd name="T56" fmla="*/ 108 w 154"/>
              <a:gd name="T57" fmla="*/ 62 h 170"/>
              <a:gd name="T58" fmla="*/ 135 w 154"/>
              <a:gd name="T59" fmla="*/ 62 h 170"/>
              <a:gd name="T60" fmla="*/ 146 w 154"/>
              <a:gd name="T61" fmla="*/ 51 h 170"/>
              <a:gd name="T62" fmla="*/ 127 w 154"/>
              <a:gd name="T63" fmla="*/ 136 h 170"/>
              <a:gd name="T64" fmla="*/ 119 w 154"/>
              <a:gd name="T65" fmla="*/ 111 h 170"/>
              <a:gd name="T66" fmla="*/ 118 w 154"/>
              <a:gd name="T67" fmla="*/ 109 h 170"/>
              <a:gd name="T68" fmla="*/ 118 w 154"/>
              <a:gd name="T69" fmla="*/ 112 h 170"/>
              <a:gd name="T70" fmla="*/ 110 w 154"/>
              <a:gd name="T71" fmla="*/ 136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4" h="170">
                <a:moveTo>
                  <a:pt x="67" y="136"/>
                </a:moveTo>
                <a:cubicBezTo>
                  <a:pt x="67" y="137"/>
                  <a:pt x="67" y="138"/>
                  <a:pt x="66" y="139"/>
                </a:cubicBezTo>
                <a:cubicBezTo>
                  <a:pt x="36" y="169"/>
                  <a:pt x="36" y="169"/>
                  <a:pt x="36" y="169"/>
                </a:cubicBezTo>
                <a:cubicBezTo>
                  <a:pt x="35" y="169"/>
                  <a:pt x="35" y="170"/>
                  <a:pt x="34" y="170"/>
                </a:cubicBezTo>
                <a:cubicBezTo>
                  <a:pt x="33" y="170"/>
                  <a:pt x="32" y="169"/>
                  <a:pt x="32" y="169"/>
                </a:cubicBezTo>
                <a:cubicBezTo>
                  <a:pt x="1" y="139"/>
                  <a:pt x="1" y="139"/>
                  <a:pt x="1" y="139"/>
                </a:cubicBezTo>
                <a:cubicBezTo>
                  <a:pt x="0" y="138"/>
                  <a:pt x="0" y="136"/>
                  <a:pt x="1" y="135"/>
                </a:cubicBezTo>
                <a:cubicBezTo>
                  <a:pt x="1" y="134"/>
                  <a:pt x="2" y="133"/>
                  <a:pt x="4" y="133"/>
                </a:cubicBezTo>
                <a:cubicBezTo>
                  <a:pt x="22" y="133"/>
                  <a:pt x="22" y="133"/>
                  <a:pt x="22" y="133"/>
                </a:cubicBezTo>
                <a:cubicBezTo>
                  <a:pt x="22" y="3"/>
                  <a:pt x="22" y="3"/>
                  <a:pt x="22" y="3"/>
                </a:cubicBezTo>
                <a:cubicBezTo>
                  <a:pt x="22" y="2"/>
                  <a:pt x="22" y="2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4" y="0"/>
                  <a:pt x="45" y="1"/>
                </a:cubicBezTo>
                <a:cubicBezTo>
                  <a:pt x="46" y="2"/>
                  <a:pt x="46" y="2"/>
                  <a:pt x="46" y="3"/>
                </a:cubicBezTo>
                <a:cubicBezTo>
                  <a:pt x="46" y="133"/>
                  <a:pt x="46" y="133"/>
                  <a:pt x="46" y="133"/>
                </a:cubicBezTo>
                <a:cubicBezTo>
                  <a:pt x="64" y="133"/>
                  <a:pt x="64" y="133"/>
                  <a:pt x="64" y="133"/>
                </a:cubicBezTo>
                <a:cubicBezTo>
                  <a:pt x="65" y="133"/>
                  <a:pt x="66" y="134"/>
                  <a:pt x="66" y="134"/>
                </a:cubicBezTo>
                <a:cubicBezTo>
                  <a:pt x="67" y="135"/>
                  <a:pt x="67" y="135"/>
                  <a:pt x="67" y="136"/>
                </a:cubicBezTo>
                <a:close/>
                <a:moveTo>
                  <a:pt x="154" y="160"/>
                </a:moveTo>
                <a:cubicBezTo>
                  <a:pt x="154" y="170"/>
                  <a:pt x="154" y="170"/>
                  <a:pt x="154" y="170"/>
                </a:cubicBezTo>
                <a:cubicBezTo>
                  <a:pt x="127" y="170"/>
                  <a:pt x="127" y="170"/>
                  <a:pt x="127" y="170"/>
                </a:cubicBezTo>
                <a:cubicBezTo>
                  <a:pt x="127" y="160"/>
                  <a:pt x="127" y="160"/>
                  <a:pt x="127" y="160"/>
                </a:cubicBezTo>
                <a:cubicBezTo>
                  <a:pt x="134" y="160"/>
                  <a:pt x="134" y="160"/>
                  <a:pt x="134" y="160"/>
                </a:cubicBezTo>
                <a:cubicBezTo>
                  <a:pt x="130" y="146"/>
                  <a:pt x="130" y="146"/>
                  <a:pt x="130" y="146"/>
                </a:cubicBezTo>
                <a:cubicBezTo>
                  <a:pt x="107" y="146"/>
                  <a:pt x="107" y="146"/>
                  <a:pt x="107" y="146"/>
                </a:cubicBezTo>
                <a:cubicBezTo>
                  <a:pt x="102" y="160"/>
                  <a:pt x="102" y="160"/>
                  <a:pt x="102" y="160"/>
                </a:cubicBezTo>
                <a:cubicBezTo>
                  <a:pt x="110" y="160"/>
                  <a:pt x="110" y="160"/>
                  <a:pt x="110" y="160"/>
                </a:cubicBezTo>
                <a:cubicBezTo>
                  <a:pt x="110" y="170"/>
                  <a:pt x="110" y="170"/>
                  <a:pt x="110" y="170"/>
                </a:cubicBezTo>
                <a:cubicBezTo>
                  <a:pt x="82" y="170"/>
                  <a:pt x="82" y="170"/>
                  <a:pt x="82" y="170"/>
                </a:cubicBezTo>
                <a:cubicBezTo>
                  <a:pt x="82" y="160"/>
                  <a:pt x="82" y="160"/>
                  <a:pt x="82" y="160"/>
                </a:cubicBezTo>
                <a:cubicBezTo>
                  <a:pt x="89" y="160"/>
                  <a:pt x="89" y="160"/>
                  <a:pt x="89" y="160"/>
                </a:cubicBezTo>
                <a:cubicBezTo>
                  <a:pt x="111" y="97"/>
                  <a:pt x="111" y="97"/>
                  <a:pt x="111" y="97"/>
                </a:cubicBezTo>
                <a:cubicBezTo>
                  <a:pt x="126" y="97"/>
                  <a:pt x="126" y="97"/>
                  <a:pt x="126" y="97"/>
                </a:cubicBezTo>
                <a:cubicBezTo>
                  <a:pt x="148" y="160"/>
                  <a:pt x="148" y="160"/>
                  <a:pt x="148" y="160"/>
                </a:cubicBezTo>
                <a:lnTo>
                  <a:pt x="154" y="160"/>
                </a:lnTo>
                <a:close/>
                <a:moveTo>
                  <a:pt x="146" y="51"/>
                </a:moveTo>
                <a:cubicBezTo>
                  <a:pt x="146" y="73"/>
                  <a:pt x="146" y="73"/>
                  <a:pt x="146" y="73"/>
                </a:cubicBezTo>
                <a:cubicBezTo>
                  <a:pt x="91" y="73"/>
                  <a:pt x="91" y="73"/>
                  <a:pt x="91" y="73"/>
                </a:cubicBezTo>
                <a:cubicBezTo>
                  <a:pt x="91" y="64"/>
                  <a:pt x="91" y="64"/>
                  <a:pt x="91" y="64"/>
                </a:cubicBezTo>
                <a:cubicBezTo>
                  <a:pt x="126" y="14"/>
                  <a:pt x="126" y="14"/>
                  <a:pt x="126" y="14"/>
                </a:cubicBezTo>
                <a:cubicBezTo>
                  <a:pt x="127" y="13"/>
                  <a:pt x="127" y="12"/>
                  <a:pt x="128" y="12"/>
                </a:cubicBezTo>
                <a:cubicBezTo>
                  <a:pt x="129" y="11"/>
                  <a:pt x="129" y="11"/>
                  <a:pt x="129" y="11"/>
                </a:cubicBezTo>
                <a:cubicBezTo>
                  <a:pt x="129" y="11"/>
                  <a:pt x="129" y="11"/>
                  <a:pt x="129" y="11"/>
                </a:cubicBezTo>
                <a:cubicBezTo>
                  <a:pt x="129" y="11"/>
                  <a:pt x="128" y="11"/>
                  <a:pt x="128" y="11"/>
                </a:cubicBezTo>
                <a:cubicBezTo>
                  <a:pt x="128" y="11"/>
                  <a:pt x="128" y="11"/>
                  <a:pt x="127" y="11"/>
                </a:cubicBezTo>
                <a:cubicBezTo>
                  <a:pt x="127" y="11"/>
                  <a:pt x="126" y="11"/>
                  <a:pt x="125" y="11"/>
                </a:cubicBezTo>
                <a:cubicBezTo>
                  <a:pt x="103" y="11"/>
                  <a:pt x="103" y="11"/>
                  <a:pt x="103" y="11"/>
                </a:cubicBezTo>
                <a:cubicBezTo>
                  <a:pt x="103" y="22"/>
                  <a:pt x="103" y="22"/>
                  <a:pt x="103" y="22"/>
                </a:cubicBezTo>
                <a:cubicBezTo>
                  <a:pt x="91" y="22"/>
                  <a:pt x="91" y="22"/>
                  <a:pt x="91" y="22"/>
                </a:cubicBezTo>
                <a:cubicBezTo>
                  <a:pt x="91" y="0"/>
                  <a:pt x="91" y="0"/>
                  <a:pt x="91" y="0"/>
                </a:cubicBezTo>
                <a:cubicBezTo>
                  <a:pt x="145" y="0"/>
                  <a:pt x="145" y="0"/>
                  <a:pt x="145" y="0"/>
                </a:cubicBezTo>
                <a:cubicBezTo>
                  <a:pt x="145" y="9"/>
                  <a:pt x="145" y="9"/>
                  <a:pt x="145" y="9"/>
                </a:cubicBezTo>
                <a:cubicBezTo>
                  <a:pt x="110" y="59"/>
                  <a:pt x="110" y="59"/>
                  <a:pt x="110" y="59"/>
                </a:cubicBezTo>
                <a:cubicBezTo>
                  <a:pt x="110" y="59"/>
                  <a:pt x="109" y="60"/>
                  <a:pt x="108" y="61"/>
                </a:cubicBezTo>
                <a:cubicBezTo>
                  <a:pt x="107" y="62"/>
                  <a:pt x="107" y="62"/>
                  <a:pt x="107" y="62"/>
                </a:cubicBezTo>
                <a:cubicBezTo>
                  <a:pt x="107" y="62"/>
                  <a:pt x="107" y="62"/>
                  <a:pt x="107" y="62"/>
                </a:cubicBezTo>
                <a:cubicBezTo>
                  <a:pt x="108" y="62"/>
                  <a:pt x="108" y="62"/>
                  <a:pt x="108" y="62"/>
                </a:cubicBezTo>
                <a:cubicBezTo>
                  <a:pt x="109" y="62"/>
                  <a:pt x="110" y="62"/>
                  <a:pt x="111" y="62"/>
                </a:cubicBezTo>
                <a:cubicBezTo>
                  <a:pt x="135" y="62"/>
                  <a:pt x="135" y="62"/>
                  <a:pt x="135" y="62"/>
                </a:cubicBezTo>
                <a:cubicBezTo>
                  <a:pt x="135" y="51"/>
                  <a:pt x="135" y="51"/>
                  <a:pt x="135" y="51"/>
                </a:cubicBezTo>
                <a:lnTo>
                  <a:pt x="146" y="51"/>
                </a:lnTo>
                <a:close/>
                <a:moveTo>
                  <a:pt x="110" y="136"/>
                </a:moveTo>
                <a:cubicBezTo>
                  <a:pt x="127" y="136"/>
                  <a:pt x="127" y="136"/>
                  <a:pt x="127" y="136"/>
                </a:cubicBezTo>
                <a:cubicBezTo>
                  <a:pt x="120" y="115"/>
                  <a:pt x="120" y="115"/>
                  <a:pt x="120" y="115"/>
                </a:cubicBezTo>
                <a:cubicBezTo>
                  <a:pt x="119" y="111"/>
                  <a:pt x="119" y="111"/>
                  <a:pt x="119" y="111"/>
                </a:cubicBezTo>
                <a:cubicBezTo>
                  <a:pt x="119" y="110"/>
                  <a:pt x="119" y="109"/>
                  <a:pt x="119" y="109"/>
                </a:cubicBezTo>
                <a:cubicBezTo>
                  <a:pt x="118" y="109"/>
                  <a:pt x="118" y="109"/>
                  <a:pt x="118" y="109"/>
                </a:cubicBezTo>
                <a:cubicBezTo>
                  <a:pt x="118" y="111"/>
                  <a:pt x="118" y="111"/>
                  <a:pt x="118" y="111"/>
                </a:cubicBezTo>
                <a:cubicBezTo>
                  <a:pt x="118" y="111"/>
                  <a:pt x="118" y="111"/>
                  <a:pt x="118" y="112"/>
                </a:cubicBezTo>
                <a:cubicBezTo>
                  <a:pt x="117" y="113"/>
                  <a:pt x="117" y="114"/>
                  <a:pt x="117" y="115"/>
                </a:cubicBezTo>
                <a:lnTo>
                  <a:pt x="110" y="13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0" name="Freeform 321"/>
          <p:cNvSpPr>
            <a:spLocks noEditPoints="1"/>
          </p:cNvSpPr>
          <p:nvPr/>
        </p:nvSpPr>
        <p:spPr bwMode="auto">
          <a:xfrm>
            <a:off x="743664" y="4020843"/>
            <a:ext cx="171744" cy="176428"/>
          </a:xfrm>
          <a:custGeom>
            <a:avLst/>
            <a:gdLst>
              <a:gd name="T0" fmla="*/ 66 w 166"/>
              <a:gd name="T1" fmla="*/ 139 h 170"/>
              <a:gd name="T2" fmla="*/ 33 w 166"/>
              <a:gd name="T3" fmla="*/ 170 h 170"/>
              <a:gd name="T4" fmla="*/ 1 w 166"/>
              <a:gd name="T5" fmla="*/ 139 h 170"/>
              <a:gd name="T6" fmla="*/ 3 w 166"/>
              <a:gd name="T7" fmla="*/ 133 h 170"/>
              <a:gd name="T8" fmla="*/ 21 w 166"/>
              <a:gd name="T9" fmla="*/ 3 h 170"/>
              <a:gd name="T10" fmla="*/ 24 w 166"/>
              <a:gd name="T11" fmla="*/ 0 h 170"/>
              <a:gd name="T12" fmla="*/ 45 w 166"/>
              <a:gd name="T13" fmla="*/ 1 h 170"/>
              <a:gd name="T14" fmla="*/ 45 w 166"/>
              <a:gd name="T15" fmla="*/ 133 h 170"/>
              <a:gd name="T16" fmla="*/ 66 w 166"/>
              <a:gd name="T17" fmla="*/ 134 h 170"/>
              <a:gd name="T18" fmla="*/ 112 w 166"/>
              <a:gd name="T19" fmla="*/ 3 h 170"/>
              <a:gd name="T20" fmla="*/ 111 w 166"/>
              <a:gd name="T21" fmla="*/ 24 h 170"/>
              <a:gd name="T22" fmla="*/ 85 w 166"/>
              <a:gd name="T23" fmla="*/ 24 h 170"/>
              <a:gd name="T24" fmla="*/ 82 w 166"/>
              <a:gd name="T25" fmla="*/ 21 h 170"/>
              <a:gd name="T26" fmla="*/ 83 w 166"/>
              <a:gd name="T27" fmla="*/ 1 h 170"/>
              <a:gd name="T28" fmla="*/ 109 w 166"/>
              <a:gd name="T29" fmla="*/ 0 h 170"/>
              <a:gd name="T30" fmla="*/ 112 w 166"/>
              <a:gd name="T31" fmla="*/ 3 h 170"/>
              <a:gd name="T32" fmla="*/ 130 w 166"/>
              <a:gd name="T33" fmla="*/ 70 h 170"/>
              <a:gd name="T34" fmla="*/ 127 w 166"/>
              <a:gd name="T35" fmla="*/ 73 h 170"/>
              <a:gd name="T36" fmla="*/ 83 w 166"/>
              <a:gd name="T37" fmla="*/ 72 h 170"/>
              <a:gd name="T38" fmla="*/ 82 w 166"/>
              <a:gd name="T39" fmla="*/ 52 h 170"/>
              <a:gd name="T40" fmla="*/ 85 w 166"/>
              <a:gd name="T41" fmla="*/ 49 h 170"/>
              <a:gd name="T42" fmla="*/ 129 w 166"/>
              <a:gd name="T43" fmla="*/ 49 h 170"/>
              <a:gd name="T44" fmla="*/ 148 w 166"/>
              <a:gd name="T45" fmla="*/ 100 h 170"/>
              <a:gd name="T46" fmla="*/ 147 w 166"/>
              <a:gd name="T47" fmla="*/ 120 h 170"/>
              <a:gd name="T48" fmla="*/ 85 w 166"/>
              <a:gd name="T49" fmla="*/ 121 h 170"/>
              <a:gd name="T50" fmla="*/ 82 w 166"/>
              <a:gd name="T51" fmla="*/ 118 h 170"/>
              <a:gd name="T52" fmla="*/ 83 w 166"/>
              <a:gd name="T53" fmla="*/ 98 h 170"/>
              <a:gd name="T54" fmla="*/ 145 w 166"/>
              <a:gd name="T55" fmla="*/ 97 h 170"/>
              <a:gd name="T56" fmla="*/ 148 w 166"/>
              <a:gd name="T57" fmla="*/ 100 h 170"/>
              <a:gd name="T58" fmla="*/ 166 w 166"/>
              <a:gd name="T59" fmla="*/ 167 h 170"/>
              <a:gd name="T60" fmla="*/ 163 w 166"/>
              <a:gd name="T61" fmla="*/ 170 h 170"/>
              <a:gd name="T62" fmla="*/ 83 w 166"/>
              <a:gd name="T63" fmla="*/ 169 h 170"/>
              <a:gd name="T64" fmla="*/ 82 w 166"/>
              <a:gd name="T65" fmla="*/ 148 h 170"/>
              <a:gd name="T66" fmla="*/ 85 w 166"/>
              <a:gd name="T67" fmla="*/ 145 h 170"/>
              <a:gd name="T68" fmla="*/ 166 w 166"/>
              <a:gd name="T69" fmla="*/ 146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66" h="170">
                <a:moveTo>
                  <a:pt x="67" y="136"/>
                </a:moveTo>
                <a:cubicBezTo>
                  <a:pt x="67" y="137"/>
                  <a:pt x="66" y="138"/>
                  <a:pt x="66" y="139"/>
                </a:cubicBezTo>
                <a:cubicBezTo>
                  <a:pt x="35" y="169"/>
                  <a:pt x="35" y="169"/>
                  <a:pt x="35" y="169"/>
                </a:cubicBezTo>
                <a:cubicBezTo>
                  <a:pt x="35" y="169"/>
                  <a:pt x="34" y="170"/>
                  <a:pt x="33" y="170"/>
                </a:cubicBezTo>
                <a:cubicBezTo>
                  <a:pt x="32" y="170"/>
                  <a:pt x="32" y="169"/>
                  <a:pt x="31" y="169"/>
                </a:cubicBezTo>
                <a:cubicBezTo>
                  <a:pt x="1" y="139"/>
                  <a:pt x="1" y="139"/>
                  <a:pt x="1" y="139"/>
                </a:cubicBezTo>
                <a:cubicBezTo>
                  <a:pt x="0" y="138"/>
                  <a:pt x="0" y="136"/>
                  <a:pt x="0" y="135"/>
                </a:cubicBezTo>
                <a:cubicBezTo>
                  <a:pt x="1" y="134"/>
                  <a:pt x="2" y="133"/>
                  <a:pt x="3" y="133"/>
                </a:cubicBezTo>
                <a:cubicBezTo>
                  <a:pt x="21" y="133"/>
                  <a:pt x="21" y="133"/>
                  <a:pt x="21" y="133"/>
                </a:cubicBezTo>
                <a:cubicBezTo>
                  <a:pt x="21" y="3"/>
                  <a:pt x="21" y="3"/>
                  <a:pt x="21" y="3"/>
                </a:cubicBezTo>
                <a:cubicBezTo>
                  <a:pt x="21" y="2"/>
                  <a:pt x="21" y="2"/>
                  <a:pt x="22" y="1"/>
                </a:cubicBezTo>
                <a:cubicBezTo>
                  <a:pt x="23" y="0"/>
                  <a:pt x="23" y="0"/>
                  <a:pt x="24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3" y="0"/>
                  <a:pt x="44" y="0"/>
                  <a:pt x="45" y="1"/>
                </a:cubicBezTo>
                <a:cubicBezTo>
                  <a:pt x="45" y="2"/>
                  <a:pt x="45" y="2"/>
                  <a:pt x="45" y="3"/>
                </a:cubicBezTo>
                <a:cubicBezTo>
                  <a:pt x="45" y="133"/>
                  <a:pt x="45" y="133"/>
                  <a:pt x="45" y="133"/>
                </a:cubicBezTo>
                <a:cubicBezTo>
                  <a:pt x="64" y="133"/>
                  <a:pt x="64" y="133"/>
                  <a:pt x="64" y="133"/>
                </a:cubicBezTo>
                <a:cubicBezTo>
                  <a:pt x="64" y="133"/>
                  <a:pt x="65" y="134"/>
                  <a:pt x="66" y="134"/>
                </a:cubicBezTo>
                <a:cubicBezTo>
                  <a:pt x="66" y="135"/>
                  <a:pt x="67" y="135"/>
                  <a:pt x="67" y="136"/>
                </a:cubicBezTo>
                <a:close/>
                <a:moveTo>
                  <a:pt x="112" y="3"/>
                </a:moveTo>
                <a:cubicBezTo>
                  <a:pt x="112" y="21"/>
                  <a:pt x="112" y="21"/>
                  <a:pt x="112" y="21"/>
                </a:cubicBezTo>
                <a:cubicBezTo>
                  <a:pt x="112" y="22"/>
                  <a:pt x="112" y="23"/>
                  <a:pt x="111" y="24"/>
                </a:cubicBezTo>
                <a:cubicBezTo>
                  <a:pt x="111" y="24"/>
                  <a:pt x="110" y="24"/>
                  <a:pt x="109" y="24"/>
                </a:cubicBezTo>
                <a:cubicBezTo>
                  <a:pt x="85" y="24"/>
                  <a:pt x="85" y="24"/>
                  <a:pt x="85" y="24"/>
                </a:cubicBezTo>
                <a:cubicBezTo>
                  <a:pt x="84" y="24"/>
                  <a:pt x="83" y="24"/>
                  <a:pt x="83" y="24"/>
                </a:cubicBezTo>
                <a:cubicBezTo>
                  <a:pt x="82" y="23"/>
                  <a:pt x="82" y="22"/>
                  <a:pt x="82" y="21"/>
                </a:cubicBezTo>
                <a:cubicBezTo>
                  <a:pt x="82" y="3"/>
                  <a:pt x="82" y="3"/>
                  <a:pt x="82" y="3"/>
                </a:cubicBezTo>
                <a:cubicBezTo>
                  <a:pt x="82" y="2"/>
                  <a:pt x="82" y="2"/>
                  <a:pt x="83" y="1"/>
                </a:cubicBezTo>
                <a:cubicBezTo>
                  <a:pt x="83" y="0"/>
                  <a:pt x="84" y="0"/>
                  <a:pt x="85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10" y="0"/>
                  <a:pt x="111" y="0"/>
                  <a:pt x="111" y="1"/>
                </a:cubicBezTo>
                <a:cubicBezTo>
                  <a:pt x="112" y="2"/>
                  <a:pt x="112" y="2"/>
                  <a:pt x="112" y="3"/>
                </a:cubicBezTo>
                <a:close/>
                <a:moveTo>
                  <a:pt x="130" y="52"/>
                </a:moveTo>
                <a:cubicBezTo>
                  <a:pt x="130" y="70"/>
                  <a:pt x="130" y="70"/>
                  <a:pt x="130" y="70"/>
                </a:cubicBezTo>
                <a:cubicBezTo>
                  <a:pt x="130" y="71"/>
                  <a:pt x="130" y="71"/>
                  <a:pt x="129" y="72"/>
                </a:cubicBezTo>
                <a:cubicBezTo>
                  <a:pt x="129" y="73"/>
                  <a:pt x="128" y="73"/>
                  <a:pt x="127" y="73"/>
                </a:cubicBezTo>
                <a:cubicBezTo>
                  <a:pt x="85" y="73"/>
                  <a:pt x="85" y="73"/>
                  <a:pt x="85" y="73"/>
                </a:cubicBezTo>
                <a:cubicBezTo>
                  <a:pt x="84" y="73"/>
                  <a:pt x="83" y="73"/>
                  <a:pt x="83" y="72"/>
                </a:cubicBezTo>
                <a:cubicBezTo>
                  <a:pt x="82" y="71"/>
                  <a:pt x="82" y="71"/>
                  <a:pt x="82" y="70"/>
                </a:cubicBezTo>
                <a:cubicBezTo>
                  <a:pt x="82" y="52"/>
                  <a:pt x="82" y="52"/>
                  <a:pt x="82" y="52"/>
                </a:cubicBezTo>
                <a:cubicBezTo>
                  <a:pt x="82" y="51"/>
                  <a:pt x="82" y="50"/>
                  <a:pt x="83" y="49"/>
                </a:cubicBezTo>
                <a:cubicBezTo>
                  <a:pt x="83" y="49"/>
                  <a:pt x="84" y="49"/>
                  <a:pt x="85" y="49"/>
                </a:cubicBezTo>
                <a:cubicBezTo>
                  <a:pt x="127" y="49"/>
                  <a:pt x="127" y="49"/>
                  <a:pt x="127" y="49"/>
                </a:cubicBezTo>
                <a:cubicBezTo>
                  <a:pt x="128" y="49"/>
                  <a:pt x="129" y="49"/>
                  <a:pt x="129" y="49"/>
                </a:cubicBezTo>
                <a:cubicBezTo>
                  <a:pt x="130" y="50"/>
                  <a:pt x="130" y="51"/>
                  <a:pt x="130" y="52"/>
                </a:cubicBezTo>
                <a:close/>
                <a:moveTo>
                  <a:pt x="148" y="100"/>
                </a:moveTo>
                <a:cubicBezTo>
                  <a:pt x="148" y="118"/>
                  <a:pt x="148" y="118"/>
                  <a:pt x="148" y="118"/>
                </a:cubicBezTo>
                <a:cubicBezTo>
                  <a:pt x="148" y="119"/>
                  <a:pt x="148" y="120"/>
                  <a:pt x="147" y="120"/>
                </a:cubicBezTo>
                <a:cubicBezTo>
                  <a:pt x="147" y="121"/>
                  <a:pt x="146" y="121"/>
                  <a:pt x="14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4" y="121"/>
                  <a:pt x="83" y="121"/>
                  <a:pt x="83" y="120"/>
                </a:cubicBezTo>
                <a:cubicBezTo>
                  <a:pt x="82" y="120"/>
                  <a:pt x="82" y="119"/>
                  <a:pt x="82" y="118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2" y="99"/>
                  <a:pt x="82" y="98"/>
                  <a:pt x="83" y="98"/>
                </a:cubicBezTo>
                <a:cubicBezTo>
                  <a:pt x="83" y="97"/>
                  <a:pt x="84" y="97"/>
                  <a:pt x="85" y="97"/>
                </a:cubicBezTo>
                <a:cubicBezTo>
                  <a:pt x="145" y="97"/>
                  <a:pt x="145" y="97"/>
                  <a:pt x="145" y="97"/>
                </a:cubicBezTo>
                <a:cubicBezTo>
                  <a:pt x="146" y="97"/>
                  <a:pt x="147" y="97"/>
                  <a:pt x="147" y="98"/>
                </a:cubicBezTo>
                <a:cubicBezTo>
                  <a:pt x="148" y="98"/>
                  <a:pt x="148" y="99"/>
                  <a:pt x="148" y="100"/>
                </a:cubicBezTo>
                <a:close/>
                <a:moveTo>
                  <a:pt x="166" y="148"/>
                </a:moveTo>
                <a:cubicBezTo>
                  <a:pt x="166" y="167"/>
                  <a:pt x="166" y="167"/>
                  <a:pt x="166" y="167"/>
                </a:cubicBezTo>
                <a:cubicBezTo>
                  <a:pt x="166" y="167"/>
                  <a:pt x="166" y="168"/>
                  <a:pt x="166" y="169"/>
                </a:cubicBezTo>
                <a:cubicBezTo>
                  <a:pt x="165" y="169"/>
                  <a:pt x="164" y="170"/>
                  <a:pt x="163" y="170"/>
                </a:cubicBezTo>
                <a:cubicBezTo>
                  <a:pt x="85" y="170"/>
                  <a:pt x="85" y="170"/>
                  <a:pt x="85" y="170"/>
                </a:cubicBezTo>
                <a:cubicBezTo>
                  <a:pt x="84" y="170"/>
                  <a:pt x="83" y="169"/>
                  <a:pt x="83" y="169"/>
                </a:cubicBezTo>
                <a:cubicBezTo>
                  <a:pt x="82" y="168"/>
                  <a:pt x="82" y="167"/>
                  <a:pt x="82" y="167"/>
                </a:cubicBezTo>
                <a:cubicBezTo>
                  <a:pt x="82" y="148"/>
                  <a:pt x="82" y="148"/>
                  <a:pt x="82" y="148"/>
                </a:cubicBezTo>
                <a:cubicBezTo>
                  <a:pt x="82" y="148"/>
                  <a:pt x="82" y="147"/>
                  <a:pt x="83" y="146"/>
                </a:cubicBezTo>
                <a:cubicBezTo>
                  <a:pt x="83" y="146"/>
                  <a:pt x="84" y="145"/>
                  <a:pt x="85" y="145"/>
                </a:cubicBezTo>
                <a:cubicBezTo>
                  <a:pt x="163" y="145"/>
                  <a:pt x="163" y="145"/>
                  <a:pt x="163" y="145"/>
                </a:cubicBezTo>
                <a:cubicBezTo>
                  <a:pt x="164" y="145"/>
                  <a:pt x="165" y="146"/>
                  <a:pt x="166" y="146"/>
                </a:cubicBezTo>
                <a:cubicBezTo>
                  <a:pt x="166" y="147"/>
                  <a:pt x="166" y="148"/>
                  <a:pt x="166" y="14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1" name="Freeform 322"/>
          <p:cNvSpPr>
            <a:spLocks noEditPoints="1"/>
          </p:cNvSpPr>
          <p:nvPr/>
        </p:nvSpPr>
        <p:spPr bwMode="auto">
          <a:xfrm>
            <a:off x="963808" y="4020843"/>
            <a:ext cx="173306" cy="176428"/>
          </a:xfrm>
          <a:custGeom>
            <a:avLst/>
            <a:gdLst>
              <a:gd name="T0" fmla="*/ 66 w 167"/>
              <a:gd name="T1" fmla="*/ 139 h 170"/>
              <a:gd name="T2" fmla="*/ 34 w 167"/>
              <a:gd name="T3" fmla="*/ 170 h 170"/>
              <a:gd name="T4" fmla="*/ 2 w 167"/>
              <a:gd name="T5" fmla="*/ 139 h 170"/>
              <a:gd name="T6" fmla="*/ 4 w 167"/>
              <a:gd name="T7" fmla="*/ 133 h 170"/>
              <a:gd name="T8" fmla="*/ 22 w 167"/>
              <a:gd name="T9" fmla="*/ 3 h 170"/>
              <a:gd name="T10" fmla="*/ 25 w 167"/>
              <a:gd name="T11" fmla="*/ 0 h 170"/>
              <a:gd name="T12" fmla="*/ 45 w 167"/>
              <a:gd name="T13" fmla="*/ 1 h 170"/>
              <a:gd name="T14" fmla="*/ 46 w 167"/>
              <a:gd name="T15" fmla="*/ 133 h 170"/>
              <a:gd name="T16" fmla="*/ 66 w 167"/>
              <a:gd name="T17" fmla="*/ 134 h 170"/>
              <a:gd name="T18" fmla="*/ 167 w 167"/>
              <a:gd name="T19" fmla="*/ 3 h 170"/>
              <a:gd name="T20" fmla="*/ 166 w 167"/>
              <a:gd name="T21" fmla="*/ 24 h 170"/>
              <a:gd name="T22" fmla="*/ 85 w 167"/>
              <a:gd name="T23" fmla="*/ 24 h 170"/>
              <a:gd name="T24" fmla="*/ 82 w 167"/>
              <a:gd name="T25" fmla="*/ 21 h 170"/>
              <a:gd name="T26" fmla="*/ 83 w 167"/>
              <a:gd name="T27" fmla="*/ 1 h 170"/>
              <a:gd name="T28" fmla="*/ 164 w 167"/>
              <a:gd name="T29" fmla="*/ 0 h 170"/>
              <a:gd name="T30" fmla="*/ 167 w 167"/>
              <a:gd name="T31" fmla="*/ 3 h 170"/>
              <a:gd name="T32" fmla="*/ 149 w 167"/>
              <a:gd name="T33" fmla="*/ 70 h 170"/>
              <a:gd name="T34" fmla="*/ 146 w 167"/>
              <a:gd name="T35" fmla="*/ 73 h 170"/>
              <a:gd name="T36" fmla="*/ 83 w 167"/>
              <a:gd name="T37" fmla="*/ 72 h 170"/>
              <a:gd name="T38" fmla="*/ 82 w 167"/>
              <a:gd name="T39" fmla="*/ 52 h 170"/>
              <a:gd name="T40" fmla="*/ 85 w 167"/>
              <a:gd name="T41" fmla="*/ 49 h 170"/>
              <a:gd name="T42" fmla="*/ 148 w 167"/>
              <a:gd name="T43" fmla="*/ 49 h 170"/>
              <a:gd name="T44" fmla="*/ 131 w 167"/>
              <a:gd name="T45" fmla="*/ 100 h 170"/>
              <a:gd name="T46" fmla="*/ 130 w 167"/>
              <a:gd name="T47" fmla="*/ 120 h 170"/>
              <a:gd name="T48" fmla="*/ 85 w 167"/>
              <a:gd name="T49" fmla="*/ 121 h 170"/>
              <a:gd name="T50" fmla="*/ 82 w 167"/>
              <a:gd name="T51" fmla="*/ 118 h 170"/>
              <a:gd name="T52" fmla="*/ 83 w 167"/>
              <a:gd name="T53" fmla="*/ 98 h 170"/>
              <a:gd name="T54" fmla="*/ 128 w 167"/>
              <a:gd name="T55" fmla="*/ 97 h 170"/>
              <a:gd name="T56" fmla="*/ 131 w 167"/>
              <a:gd name="T57" fmla="*/ 100 h 170"/>
              <a:gd name="T58" fmla="*/ 113 w 167"/>
              <a:gd name="T59" fmla="*/ 167 h 170"/>
              <a:gd name="T60" fmla="*/ 110 w 167"/>
              <a:gd name="T61" fmla="*/ 170 h 170"/>
              <a:gd name="T62" fmla="*/ 83 w 167"/>
              <a:gd name="T63" fmla="*/ 169 h 170"/>
              <a:gd name="T64" fmla="*/ 82 w 167"/>
              <a:gd name="T65" fmla="*/ 148 h 170"/>
              <a:gd name="T66" fmla="*/ 85 w 167"/>
              <a:gd name="T67" fmla="*/ 145 h 170"/>
              <a:gd name="T68" fmla="*/ 112 w 167"/>
              <a:gd name="T69" fmla="*/ 146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67" h="170">
                <a:moveTo>
                  <a:pt x="67" y="136"/>
                </a:moveTo>
                <a:cubicBezTo>
                  <a:pt x="67" y="137"/>
                  <a:pt x="67" y="138"/>
                  <a:pt x="66" y="139"/>
                </a:cubicBezTo>
                <a:cubicBezTo>
                  <a:pt x="36" y="169"/>
                  <a:pt x="36" y="169"/>
                  <a:pt x="36" y="169"/>
                </a:cubicBezTo>
                <a:cubicBezTo>
                  <a:pt x="36" y="169"/>
                  <a:pt x="35" y="170"/>
                  <a:pt x="34" y="170"/>
                </a:cubicBezTo>
                <a:cubicBezTo>
                  <a:pt x="33" y="170"/>
                  <a:pt x="33" y="169"/>
                  <a:pt x="32" y="169"/>
                </a:cubicBezTo>
                <a:cubicBezTo>
                  <a:pt x="2" y="139"/>
                  <a:pt x="2" y="139"/>
                  <a:pt x="2" y="139"/>
                </a:cubicBezTo>
                <a:cubicBezTo>
                  <a:pt x="1" y="138"/>
                  <a:pt x="0" y="136"/>
                  <a:pt x="1" y="135"/>
                </a:cubicBezTo>
                <a:cubicBezTo>
                  <a:pt x="1" y="134"/>
                  <a:pt x="2" y="133"/>
                  <a:pt x="4" y="133"/>
                </a:cubicBezTo>
                <a:cubicBezTo>
                  <a:pt x="22" y="133"/>
                  <a:pt x="22" y="133"/>
                  <a:pt x="22" y="133"/>
                </a:cubicBezTo>
                <a:cubicBezTo>
                  <a:pt x="22" y="3"/>
                  <a:pt x="22" y="3"/>
                  <a:pt x="22" y="3"/>
                </a:cubicBezTo>
                <a:cubicBezTo>
                  <a:pt x="22" y="2"/>
                  <a:pt x="22" y="2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5" y="0"/>
                  <a:pt x="45" y="1"/>
                </a:cubicBezTo>
                <a:cubicBezTo>
                  <a:pt x="46" y="2"/>
                  <a:pt x="46" y="2"/>
                  <a:pt x="46" y="3"/>
                </a:cubicBezTo>
                <a:cubicBezTo>
                  <a:pt x="46" y="133"/>
                  <a:pt x="46" y="133"/>
                  <a:pt x="46" y="133"/>
                </a:cubicBezTo>
                <a:cubicBezTo>
                  <a:pt x="64" y="133"/>
                  <a:pt x="64" y="133"/>
                  <a:pt x="64" y="133"/>
                </a:cubicBezTo>
                <a:cubicBezTo>
                  <a:pt x="65" y="133"/>
                  <a:pt x="66" y="134"/>
                  <a:pt x="66" y="134"/>
                </a:cubicBezTo>
                <a:cubicBezTo>
                  <a:pt x="67" y="135"/>
                  <a:pt x="67" y="135"/>
                  <a:pt x="67" y="136"/>
                </a:cubicBezTo>
                <a:close/>
                <a:moveTo>
                  <a:pt x="167" y="3"/>
                </a:moveTo>
                <a:cubicBezTo>
                  <a:pt x="167" y="21"/>
                  <a:pt x="167" y="21"/>
                  <a:pt x="167" y="21"/>
                </a:cubicBezTo>
                <a:cubicBezTo>
                  <a:pt x="167" y="22"/>
                  <a:pt x="167" y="23"/>
                  <a:pt x="166" y="24"/>
                </a:cubicBezTo>
                <a:cubicBezTo>
                  <a:pt x="166" y="24"/>
                  <a:pt x="165" y="24"/>
                  <a:pt x="164" y="24"/>
                </a:cubicBezTo>
                <a:cubicBezTo>
                  <a:pt x="85" y="24"/>
                  <a:pt x="85" y="24"/>
                  <a:pt x="85" y="24"/>
                </a:cubicBezTo>
                <a:cubicBezTo>
                  <a:pt x="85" y="24"/>
                  <a:pt x="84" y="24"/>
                  <a:pt x="83" y="24"/>
                </a:cubicBezTo>
                <a:cubicBezTo>
                  <a:pt x="83" y="23"/>
                  <a:pt x="82" y="22"/>
                  <a:pt x="82" y="21"/>
                </a:cubicBezTo>
                <a:cubicBezTo>
                  <a:pt x="82" y="3"/>
                  <a:pt x="82" y="3"/>
                  <a:pt x="82" y="3"/>
                </a:cubicBezTo>
                <a:cubicBezTo>
                  <a:pt x="82" y="2"/>
                  <a:pt x="83" y="2"/>
                  <a:pt x="83" y="1"/>
                </a:cubicBezTo>
                <a:cubicBezTo>
                  <a:pt x="84" y="0"/>
                  <a:pt x="85" y="0"/>
                  <a:pt x="85" y="0"/>
                </a:cubicBezTo>
                <a:cubicBezTo>
                  <a:pt x="164" y="0"/>
                  <a:pt x="164" y="0"/>
                  <a:pt x="164" y="0"/>
                </a:cubicBezTo>
                <a:cubicBezTo>
                  <a:pt x="165" y="0"/>
                  <a:pt x="166" y="0"/>
                  <a:pt x="166" y="1"/>
                </a:cubicBezTo>
                <a:cubicBezTo>
                  <a:pt x="167" y="2"/>
                  <a:pt x="167" y="2"/>
                  <a:pt x="167" y="3"/>
                </a:cubicBezTo>
                <a:close/>
                <a:moveTo>
                  <a:pt x="149" y="52"/>
                </a:moveTo>
                <a:cubicBezTo>
                  <a:pt x="149" y="70"/>
                  <a:pt x="149" y="70"/>
                  <a:pt x="149" y="70"/>
                </a:cubicBezTo>
                <a:cubicBezTo>
                  <a:pt x="149" y="71"/>
                  <a:pt x="149" y="71"/>
                  <a:pt x="148" y="72"/>
                </a:cubicBezTo>
                <a:cubicBezTo>
                  <a:pt x="148" y="73"/>
                  <a:pt x="147" y="73"/>
                  <a:pt x="146" y="73"/>
                </a:cubicBezTo>
                <a:cubicBezTo>
                  <a:pt x="85" y="73"/>
                  <a:pt x="85" y="73"/>
                  <a:pt x="85" y="73"/>
                </a:cubicBezTo>
                <a:cubicBezTo>
                  <a:pt x="85" y="73"/>
                  <a:pt x="84" y="73"/>
                  <a:pt x="83" y="72"/>
                </a:cubicBezTo>
                <a:cubicBezTo>
                  <a:pt x="83" y="71"/>
                  <a:pt x="82" y="71"/>
                  <a:pt x="82" y="70"/>
                </a:cubicBezTo>
                <a:cubicBezTo>
                  <a:pt x="82" y="52"/>
                  <a:pt x="82" y="52"/>
                  <a:pt x="82" y="52"/>
                </a:cubicBezTo>
                <a:cubicBezTo>
                  <a:pt x="82" y="51"/>
                  <a:pt x="83" y="50"/>
                  <a:pt x="83" y="49"/>
                </a:cubicBezTo>
                <a:cubicBezTo>
                  <a:pt x="84" y="49"/>
                  <a:pt x="85" y="49"/>
                  <a:pt x="85" y="49"/>
                </a:cubicBezTo>
                <a:cubicBezTo>
                  <a:pt x="146" y="49"/>
                  <a:pt x="146" y="49"/>
                  <a:pt x="146" y="49"/>
                </a:cubicBezTo>
                <a:cubicBezTo>
                  <a:pt x="147" y="49"/>
                  <a:pt x="148" y="49"/>
                  <a:pt x="148" y="49"/>
                </a:cubicBezTo>
                <a:cubicBezTo>
                  <a:pt x="149" y="50"/>
                  <a:pt x="149" y="51"/>
                  <a:pt x="149" y="52"/>
                </a:cubicBezTo>
                <a:close/>
                <a:moveTo>
                  <a:pt x="131" y="100"/>
                </a:moveTo>
                <a:cubicBezTo>
                  <a:pt x="131" y="118"/>
                  <a:pt x="131" y="118"/>
                  <a:pt x="131" y="118"/>
                </a:cubicBezTo>
                <a:cubicBezTo>
                  <a:pt x="131" y="119"/>
                  <a:pt x="131" y="120"/>
                  <a:pt x="130" y="120"/>
                </a:cubicBezTo>
                <a:cubicBezTo>
                  <a:pt x="129" y="121"/>
                  <a:pt x="129" y="121"/>
                  <a:pt x="128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4" y="121"/>
                  <a:pt x="83" y="120"/>
                </a:cubicBezTo>
                <a:cubicBezTo>
                  <a:pt x="83" y="120"/>
                  <a:pt x="82" y="119"/>
                  <a:pt x="82" y="118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2" y="99"/>
                  <a:pt x="83" y="98"/>
                  <a:pt x="83" y="98"/>
                </a:cubicBezTo>
                <a:cubicBezTo>
                  <a:pt x="84" y="97"/>
                  <a:pt x="85" y="97"/>
                  <a:pt x="85" y="97"/>
                </a:cubicBezTo>
                <a:cubicBezTo>
                  <a:pt x="128" y="97"/>
                  <a:pt x="128" y="97"/>
                  <a:pt x="128" y="97"/>
                </a:cubicBezTo>
                <a:cubicBezTo>
                  <a:pt x="129" y="97"/>
                  <a:pt x="129" y="97"/>
                  <a:pt x="130" y="98"/>
                </a:cubicBezTo>
                <a:cubicBezTo>
                  <a:pt x="131" y="98"/>
                  <a:pt x="131" y="99"/>
                  <a:pt x="131" y="100"/>
                </a:cubicBezTo>
                <a:close/>
                <a:moveTo>
                  <a:pt x="113" y="148"/>
                </a:moveTo>
                <a:cubicBezTo>
                  <a:pt x="113" y="167"/>
                  <a:pt x="113" y="167"/>
                  <a:pt x="113" y="167"/>
                </a:cubicBezTo>
                <a:cubicBezTo>
                  <a:pt x="113" y="167"/>
                  <a:pt x="112" y="168"/>
                  <a:pt x="112" y="169"/>
                </a:cubicBezTo>
                <a:cubicBezTo>
                  <a:pt x="111" y="169"/>
                  <a:pt x="111" y="170"/>
                  <a:pt x="110" y="170"/>
                </a:cubicBezTo>
                <a:cubicBezTo>
                  <a:pt x="85" y="170"/>
                  <a:pt x="85" y="170"/>
                  <a:pt x="85" y="170"/>
                </a:cubicBezTo>
                <a:cubicBezTo>
                  <a:pt x="85" y="170"/>
                  <a:pt x="84" y="169"/>
                  <a:pt x="83" y="169"/>
                </a:cubicBezTo>
                <a:cubicBezTo>
                  <a:pt x="83" y="168"/>
                  <a:pt x="82" y="167"/>
                  <a:pt x="82" y="167"/>
                </a:cubicBezTo>
                <a:cubicBezTo>
                  <a:pt x="82" y="148"/>
                  <a:pt x="82" y="148"/>
                  <a:pt x="82" y="148"/>
                </a:cubicBezTo>
                <a:cubicBezTo>
                  <a:pt x="82" y="148"/>
                  <a:pt x="83" y="147"/>
                  <a:pt x="83" y="146"/>
                </a:cubicBezTo>
                <a:cubicBezTo>
                  <a:pt x="84" y="146"/>
                  <a:pt x="85" y="145"/>
                  <a:pt x="85" y="145"/>
                </a:cubicBezTo>
                <a:cubicBezTo>
                  <a:pt x="110" y="145"/>
                  <a:pt x="110" y="145"/>
                  <a:pt x="110" y="145"/>
                </a:cubicBezTo>
                <a:cubicBezTo>
                  <a:pt x="111" y="145"/>
                  <a:pt x="111" y="146"/>
                  <a:pt x="112" y="146"/>
                </a:cubicBezTo>
                <a:cubicBezTo>
                  <a:pt x="112" y="147"/>
                  <a:pt x="113" y="148"/>
                  <a:pt x="113" y="14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2" name="Freeform 323"/>
          <p:cNvSpPr>
            <a:spLocks noEditPoints="1"/>
          </p:cNvSpPr>
          <p:nvPr/>
        </p:nvSpPr>
        <p:spPr bwMode="auto">
          <a:xfrm>
            <a:off x="1185514" y="4020843"/>
            <a:ext cx="143640" cy="176428"/>
          </a:xfrm>
          <a:custGeom>
            <a:avLst/>
            <a:gdLst>
              <a:gd name="T0" fmla="*/ 66 w 138"/>
              <a:gd name="T1" fmla="*/ 139 h 170"/>
              <a:gd name="T2" fmla="*/ 34 w 138"/>
              <a:gd name="T3" fmla="*/ 170 h 170"/>
              <a:gd name="T4" fmla="*/ 1 w 138"/>
              <a:gd name="T5" fmla="*/ 139 h 170"/>
              <a:gd name="T6" fmla="*/ 3 w 138"/>
              <a:gd name="T7" fmla="*/ 133 h 170"/>
              <a:gd name="T8" fmla="*/ 22 w 138"/>
              <a:gd name="T9" fmla="*/ 3 h 170"/>
              <a:gd name="T10" fmla="*/ 25 w 138"/>
              <a:gd name="T11" fmla="*/ 0 h 170"/>
              <a:gd name="T12" fmla="*/ 45 w 138"/>
              <a:gd name="T13" fmla="*/ 1 h 170"/>
              <a:gd name="T14" fmla="*/ 46 w 138"/>
              <a:gd name="T15" fmla="*/ 133 h 170"/>
              <a:gd name="T16" fmla="*/ 66 w 138"/>
              <a:gd name="T17" fmla="*/ 134 h 170"/>
              <a:gd name="T18" fmla="*/ 138 w 138"/>
              <a:gd name="T19" fmla="*/ 130 h 170"/>
              <a:gd name="T20" fmla="*/ 133 w 138"/>
              <a:gd name="T21" fmla="*/ 152 h 170"/>
              <a:gd name="T22" fmla="*/ 117 w 138"/>
              <a:gd name="T23" fmla="*/ 167 h 170"/>
              <a:gd name="T24" fmla="*/ 95 w 138"/>
              <a:gd name="T25" fmla="*/ 168 h 170"/>
              <a:gd name="T26" fmla="*/ 95 w 138"/>
              <a:gd name="T27" fmla="*/ 156 h 170"/>
              <a:gd name="T28" fmla="*/ 105 w 138"/>
              <a:gd name="T29" fmla="*/ 158 h 170"/>
              <a:gd name="T30" fmla="*/ 124 w 138"/>
              <a:gd name="T31" fmla="*/ 139 h 170"/>
              <a:gd name="T32" fmla="*/ 118 w 138"/>
              <a:gd name="T33" fmla="*/ 143 h 170"/>
              <a:gd name="T34" fmla="*/ 93 w 138"/>
              <a:gd name="T35" fmla="*/ 137 h 170"/>
              <a:gd name="T36" fmla="*/ 94 w 138"/>
              <a:gd name="T37" fmla="*/ 104 h 170"/>
              <a:gd name="T38" fmla="*/ 130 w 138"/>
              <a:gd name="T39" fmla="*/ 106 h 170"/>
              <a:gd name="T40" fmla="*/ 135 w 138"/>
              <a:gd name="T41" fmla="*/ 62 h 170"/>
              <a:gd name="T42" fmla="*/ 91 w 138"/>
              <a:gd name="T43" fmla="*/ 73 h 170"/>
              <a:gd name="T44" fmla="*/ 107 w 138"/>
              <a:gd name="T45" fmla="*/ 62 h 170"/>
              <a:gd name="T46" fmla="*/ 107 w 138"/>
              <a:gd name="T47" fmla="*/ 19 h 170"/>
              <a:gd name="T48" fmla="*/ 107 w 138"/>
              <a:gd name="T49" fmla="*/ 16 h 170"/>
              <a:gd name="T50" fmla="*/ 106 w 138"/>
              <a:gd name="T51" fmla="*/ 17 h 170"/>
              <a:gd name="T52" fmla="*/ 97 w 138"/>
              <a:gd name="T53" fmla="*/ 26 h 170"/>
              <a:gd name="T54" fmla="*/ 108 w 138"/>
              <a:gd name="T55" fmla="*/ 0 h 170"/>
              <a:gd name="T56" fmla="*/ 119 w 138"/>
              <a:gd name="T57" fmla="*/ 62 h 170"/>
              <a:gd name="T58" fmla="*/ 125 w 138"/>
              <a:gd name="T59" fmla="*/ 124 h 170"/>
              <a:gd name="T60" fmla="*/ 111 w 138"/>
              <a:gd name="T61" fmla="*/ 108 h 170"/>
              <a:gd name="T62" fmla="*/ 100 w 138"/>
              <a:gd name="T63" fmla="*/ 121 h 170"/>
              <a:gd name="T64" fmla="*/ 113 w 138"/>
              <a:gd name="T65" fmla="*/ 133 h 170"/>
              <a:gd name="T66" fmla="*/ 125 w 138"/>
              <a:gd name="T67" fmla="*/ 124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8" h="170">
                <a:moveTo>
                  <a:pt x="67" y="136"/>
                </a:moveTo>
                <a:cubicBezTo>
                  <a:pt x="67" y="137"/>
                  <a:pt x="67" y="138"/>
                  <a:pt x="66" y="139"/>
                </a:cubicBezTo>
                <a:cubicBezTo>
                  <a:pt x="36" y="169"/>
                  <a:pt x="36" y="169"/>
                  <a:pt x="36" y="169"/>
                </a:cubicBezTo>
                <a:cubicBezTo>
                  <a:pt x="35" y="169"/>
                  <a:pt x="35" y="170"/>
                  <a:pt x="34" y="170"/>
                </a:cubicBezTo>
                <a:cubicBezTo>
                  <a:pt x="33" y="170"/>
                  <a:pt x="32" y="169"/>
                  <a:pt x="32" y="169"/>
                </a:cubicBezTo>
                <a:cubicBezTo>
                  <a:pt x="1" y="139"/>
                  <a:pt x="1" y="139"/>
                  <a:pt x="1" y="139"/>
                </a:cubicBezTo>
                <a:cubicBezTo>
                  <a:pt x="0" y="138"/>
                  <a:pt x="0" y="136"/>
                  <a:pt x="1" y="135"/>
                </a:cubicBezTo>
                <a:cubicBezTo>
                  <a:pt x="1" y="134"/>
                  <a:pt x="2" y="133"/>
                  <a:pt x="3" y="133"/>
                </a:cubicBezTo>
                <a:cubicBezTo>
                  <a:pt x="22" y="133"/>
                  <a:pt x="22" y="133"/>
                  <a:pt x="22" y="133"/>
                </a:cubicBezTo>
                <a:cubicBezTo>
                  <a:pt x="22" y="3"/>
                  <a:pt x="22" y="3"/>
                  <a:pt x="22" y="3"/>
                </a:cubicBezTo>
                <a:cubicBezTo>
                  <a:pt x="22" y="2"/>
                  <a:pt x="22" y="2"/>
                  <a:pt x="22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4" y="0"/>
                  <a:pt x="45" y="1"/>
                </a:cubicBezTo>
                <a:cubicBezTo>
                  <a:pt x="46" y="2"/>
                  <a:pt x="46" y="2"/>
                  <a:pt x="46" y="3"/>
                </a:cubicBezTo>
                <a:cubicBezTo>
                  <a:pt x="46" y="133"/>
                  <a:pt x="46" y="133"/>
                  <a:pt x="46" y="133"/>
                </a:cubicBezTo>
                <a:cubicBezTo>
                  <a:pt x="64" y="133"/>
                  <a:pt x="64" y="133"/>
                  <a:pt x="64" y="133"/>
                </a:cubicBezTo>
                <a:cubicBezTo>
                  <a:pt x="65" y="133"/>
                  <a:pt x="66" y="134"/>
                  <a:pt x="66" y="134"/>
                </a:cubicBezTo>
                <a:cubicBezTo>
                  <a:pt x="67" y="135"/>
                  <a:pt x="67" y="135"/>
                  <a:pt x="67" y="136"/>
                </a:cubicBezTo>
                <a:close/>
                <a:moveTo>
                  <a:pt x="138" y="130"/>
                </a:moveTo>
                <a:cubicBezTo>
                  <a:pt x="138" y="134"/>
                  <a:pt x="138" y="138"/>
                  <a:pt x="137" y="141"/>
                </a:cubicBezTo>
                <a:cubicBezTo>
                  <a:pt x="136" y="145"/>
                  <a:pt x="135" y="149"/>
                  <a:pt x="133" y="152"/>
                </a:cubicBezTo>
                <a:cubicBezTo>
                  <a:pt x="131" y="156"/>
                  <a:pt x="129" y="159"/>
                  <a:pt x="126" y="161"/>
                </a:cubicBezTo>
                <a:cubicBezTo>
                  <a:pt x="124" y="164"/>
                  <a:pt x="121" y="166"/>
                  <a:pt x="117" y="167"/>
                </a:cubicBezTo>
                <a:cubicBezTo>
                  <a:pt x="113" y="169"/>
                  <a:pt x="109" y="170"/>
                  <a:pt x="105" y="170"/>
                </a:cubicBezTo>
                <a:cubicBezTo>
                  <a:pt x="101" y="170"/>
                  <a:pt x="98" y="169"/>
                  <a:pt x="95" y="168"/>
                </a:cubicBezTo>
                <a:cubicBezTo>
                  <a:pt x="93" y="168"/>
                  <a:pt x="92" y="167"/>
                  <a:pt x="91" y="167"/>
                </a:cubicBezTo>
                <a:cubicBezTo>
                  <a:pt x="95" y="156"/>
                  <a:pt x="95" y="156"/>
                  <a:pt x="95" y="156"/>
                </a:cubicBezTo>
                <a:cubicBezTo>
                  <a:pt x="95" y="156"/>
                  <a:pt x="96" y="157"/>
                  <a:pt x="97" y="157"/>
                </a:cubicBezTo>
                <a:cubicBezTo>
                  <a:pt x="100" y="158"/>
                  <a:pt x="102" y="158"/>
                  <a:pt x="105" y="158"/>
                </a:cubicBezTo>
                <a:cubicBezTo>
                  <a:pt x="110" y="158"/>
                  <a:pt x="114" y="156"/>
                  <a:pt x="117" y="153"/>
                </a:cubicBezTo>
                <a:cubicBezTo>
                  <a:pt x="120" y="149"/>
                  <a:pt x="123" y="144"/>
                  <a:pt x="124" y="139"/>
                </a:cubicBezTo>
                <a:cubicBezTo>
                  <a:pt x="123" y="139"/>
                  <a:pt x="123" y="139"/>
                  <a:pt x="123" y="139"/>
                </a:cubicBezTo>
                <a:cubicBezTo>
                  <a:pt x="122" y="140"/>
                  <a:pt x="120" y="142"/>
                  <a:pt x="118" y="143"/>
                </a:cubicBezTo>
                <a:cubicBezTo>
                  <a:pt x="115" y="143"/>
                  <a:pt x="112" y="144"/>
                  <a:pt x="110" y="144"/>
                </a:cubicBezTo>
                <a:cubicBezTo>
                  <a:pt x="103" y="144"/>
                  <a:pt x="97" y="142"/>
                  <a:pt x="93" y="137"/>
                </a:cubicBezTo>
                <a:cubicBezTo>
                  <a:pt x="89" y="133"/>
                  <a:pt x="87" y="127"/>
                  <a:pt x="87" y="121"/>
                </a:cubicBezTo>
                <a:cubicBezTo>
                  <a:pt x="87" y="114"/>
                  <a:pt x="89" y="109"/>
                  <a:pt x="94" y="104"/>
                </a:cubicBezTo>
                <a:cubicBezTo>
                  <a:pt x="98" y="99"/>
                  <a:pt x="104" y="97"/>
                  <a:pt x="111" y="97"/>
                </a:cubicBezTo>
                <a:cubicBezTo>
                  <a:pt x="119" y="97"/>
                  <a:pt x="125" y="100"/>
                  <a:pt x="130" y="106"/>
                </a:cubicBezTo>
                <a:cubicBezTo>
                  <a:pt x="135" y="112"/>
                  <a:pt x="138" y="120"/>
                  <a:pt x="138" y="130"/>
                </a:cubicBezTo>
                <a:close/>
                <a:moveTo>
                  <a:pt x="135" y="62"/>
                </a:moveTo>
                <a:cubicBezTo>
                  <a:pt x="135" y="73"/>
                  <a:pt x="135" y="73"/>
                  <a:pt x="135" y="73"/>
                </a:cubicBezTo>
                <a:cubicBezTo>
                  <a:pt x="91" y="73"/>
                  <a:pt x="91" y="73"/>
                  <a:pt x="91" y="73"/>
                </a:cubicBezTo>
                <a:cubicBezTo>
                  <a:pt x="91" y="62"/>
                  <a:pt x="91" y="62"/>
                  <a:pt x="91" y="62"/>
                </a:cubicBezTo>
                <a:cubicBezTo>
                  <a:pt x="107" y="62"/>
                  <a:pt x="107" y="62"/>
                  <a:pt x="107" y="62"/>
                </a:cubicBezTo>
                <a:cubicBezTo>
                  <a:pt x="107" y="21"/>
                  <a:pt x="107" y="21"/>
                  <a:pt x="107" y="21"/>
                </a:cubicBezTo>
                <a:cubicBezTo>
                  <a:pt x="107" y="21"/>
                  <a:pt x="107" y="20"/>
                  <a:pt x="107" y="19"/>
                </a:cubicBezTo>
                <a:cubicBezTo>
                  <a:pt x="107" y="19"/>
                  <a:pt x="107" y="18"/>
                  <a:pt x="107" y="18"/>
                </a:cubicBezTo>
                <a:cubicBezTo>
                  <a:pt x="107" y="16"/>
                  <a:pt x="107" y="16"/>
                  <a:pt x="107" y="16"/>
                </a:cubicBezTo>
                <a:cubicBezTo>
                  <a:pt x="106" y="16"/>
                  <a:pt x="106" y="16"/>
                  <a:pt x="106" y="16"/>
                </a:cubicBezTo>
                <a:cubicBezTo>
                  <a:pt x="106" y="17"/>
                  <a:pt x="106" y="17"/>
                  <a:pt x="106" y="17"/>
                </a:cubicBezTo>
                <a:cubicBezTo>
                  <a:pt x="105" y="18"/>
                  <a:pt x="104" y="19"/>
                  <a:pt x="103" y="20"/>
                </a:cubicBezTo>
                <a:cubicBezTo>
                  <a:pt x="97" y="26"/>
                  <a:pt x="97" y="26"/>
                  <a:pt x="97" y="26"/>
                </a:cubicBezTo>
                <a:cubicBezTo>
                  <a:pt x="90" y="18"/>
                  <a:pt x="90" y="18"/>
                  <a:pt x="90" y="18"/>
                </a:cubicBezTo>
                <a:cubicBezTo>
                  <a:pt x="108" y="0"/>
                  <a:pt x="108" y="0"/>
                  <a:pt x="108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19" y="62"/>
                  <a:pt x="119" y="62"/>
                  <a:pt x="119" y="62"/>
                </a:cubicBezTo>
                <a:lnTo>
                  <a:pt x="135" y="62"/>
                </a:lnTo>
                <a:close/>
                <a:moveTo>
                  <a:pt x="125" y="124"/>
                </a:moveTo>
                <a:cubicBezTo>
                  <a:pt x="125" y="120"/>
                  <a:pt x="123" y="117"/>
                  <a:pt x="121" y="113"/>
                </a:cubicBezTo>
                <a:cubicBezTo>
                  <a:pt x="118" y="110"/>
                  <a:pt x="115" y="108"/>
                  <a:pt x="111" y="108"/>
                </a:cubicBezTo>
                <a:cubicBezTo>
                  <a:pt x="108" y="108"/>
                  <a:pt x="105" y="110"/>
                  <a:pt x="103" y="112"/>
                </a:cubicBezTo>
                <a:cubicBezTo>
                  <a:pt x="101" y="114"/>
                  <a:pt x="100" y="117"/>
                  <a:pt x="100" y="121"/>
                </a:cubicBezTo>
                <a:cubicBezTo>
                  <a:pt x="100" y="124"/>
                  <a:pt x="101" y="127"/>
                  <a:pt x="103" y="130"/>
                </a:cubicBezTo>
                <a:cubicBezTo>
                  <a:pt x="106" y="132"/>
                  <a:pt x="109" y="133"/>
                  <a:pt x="113" y="133"/>
                </a:cubicBezTo>
                <a:cubicBezTo>
                  <a:pt x="116" y="133"/>
                  <a:pt x="119" y="132"/>
                  <a:pt x="121" y="131"/>
                </a:cubicBezTo>
                <a:cubicBezTo>
                  <a:pt x="124" y="129"/>
                  <a:pt x="125" y="127"/>
                  <a:pt x="125" y="12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3" name="Freeform 324"/>
          <p:cNvSpPr>
            <a:spLocks noEditPoints="1"/>
          </p:cNvSpPr>
          <p:nvPr/>
        </p:nvSpPr>
        <p:spPr bwMode="auto">
          <a:xfrm>
            <a:off x="1382241" y="4020843"/>
            <a:ext cx="142079" cy="176428"/>
          </a:xfrm>
          <a:custGeom>
            <a:avLst/>
            <a:gdLst>
              <a:gd name="T0" fmla="*/ 66 w 137"/>
              <a:gd name="T1" fmla="*/ 139 h 170"/>
              <a:gd name="T2" fmla="*/ 33 w 137"/>
              <a:gd name="T3" fmla="*/ 170 h 170"/>
              <a:gd name="T4" fmla="*/ 1 w 137"/>
              <a:gd name="T5" fmla="*/ 139 h 170"/>
              <a:gd name="T6" fmla="*/ 3 w 137"/>
              <a:gd name="T7" fmla="*/ 133 h 170"/>
              <a:gd name="T8" fmla="*/ 21 w 137"/>
              <a:gd name="T9" fmla="*/ 3 h 170"/>
              <a:gd name="T10" fmla="*/ 24 w 137"/>
              <a:gd name="T11" fmla="*/ 0 h 170"/>
              <a:gd name="T12" fmla="*/ 45 w 137"/>
              <a:gd name="T13" fmla="*/ 1 h 170"/>
              <a:gd name="T14" fmla="*/ 45 w 137"/>
              <a:gd name="T15" fmla="*/ 133 h 170"/>
              <a:gd name="T16" fmla="*/ 66 w 137"/>
              <a:gd name="T17" fmla="*/ 134 h 170"/>
              <a:gd name="T18" fmla="*/ 137 w 137"/>
              <a:gd name="T19" fmla="*/ 33 h 170"/>
              <a:gd name="T20" fmla="*/ 132 w 137"/>
              <a:gd name="T21" fmla="*/ 55 h 170"/>
              <a:gd name="T22" fmla="*/ 117 w 137"/>
              <a:gd name="T23" fmla="*/ 70 h 170"/>
              <a:gd name="T24" fmla="*/ 94 w 137"/>
              <a:gd name="T25" fmla="*/ 71 h 170"/>
              <a:gd name="T26" fmla="*/ 94 w 137"/>
              <a:gd name="T27" fmla="*/ 59 h 170"/>
              <a:gd name="T28" fmla="*/ 104 w 137"/>
              <a:gd name="T29" fmla="*/ 61 h 170"/>
              <a:gd name="T30" fmla="*/ 123 w 137"/>
              <a:gd name="T31" fmla="*/ 42 h 170"/>
              <a:gd name="T32" fmla="*/ 117 w 137"/>
              <a:gd name="T33" fmla="*/ 46 h 170"/>
              <a:gd name="T34" fmla="*/ 93 w 137"/>
              <a:gd name="T35" fmla="*/ 40 h 170"/>
              <a:gd name="T36" fmla="*/ 93 w 137"/>
              <a:gd name="T37" fmla="*/ 7 h 170"/>
              <a:gd name="T38" fmla="*/ 130 w 137"/>
              <a:gd name="T39" fmla="*/ 9 h 170"/>
              <a:gd name="T40" fmla="*/ 135 w 137"/>
              <a:gd name="T41" fmla="*/ 159 h 170"/>
              <a:gd name="T42" fmla="*/ 90 w 137"/>
              <a:gd name="T43" fmla="*/ 170 h 170"/>
              <a:gd name="T44" fmla="*/ 106 w 137"/>
              <a:gd name="T45" fmla="*/ 159 h 170"/>
              <a:gd name="T46" fmla="*/ 106 w 137"/>
              <a:gd name="T47" fmla="*/ 116 h 170"/>
              <a:gd name="T48" fmla="*/ 106 w 137"/>
              <a:gd name="T49" fmla="*/ 113 h 170"/>
              <a:gd name="T50" fmla="*/ 105 w 137"/>
              <a:gd name="T51" fmla="*/ 114 h 170"/>
              <a:gd name="T52" fmla="*/ 97 w 137"/>
              <a:gd name="T53" fmla="*/ 123 h 170"/>
              <a:gd name="T54" fmla="*/ 107 w 137"/>
              <a:gd name="T55" fmla="*/ 97 h 170"/>
              <a:gd name="T56" fmla="*/ 119 w 137"/>
              <a:gd name="T57" fmla="*/ 159 h 170"/>
              <a:gd name="T58" fmla="*/ 124 w 137"/>
              <a:gd name="T59" fmla="*/ 28 h 170"/>
              <a:gd name="T60" fmla="*/ 110 w 137"/>
              <a:gd name="T61" fmla="*/ 12 h 170"/>
              <a:gd name="T62" fmla="*/ 100 w 137"/>
              <a:gd name="T63" fmla="*/ 24 h 170"/>
              <a:gd name="T64" fmla="*/ 113 w 137"/>
              <a:gd name="T65" fmla="*/ 37 h 170"/>
              <a:gd name="T66" fmla="*/ 124 w 137"/>
              <a:gd name="T67" fmla="*/ 28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7" h="170">
                <a:moveTo>
                  <a:pt x="67" y="136"/>
                </a:moveTo>
                <a:cubicBezTo>
                  <a:pt x="67" y="137"/>
                  <a:pt x="66" y="138"/>
                  <a:pt x="66" y="139"/>
                </a:cubicBezTo>
                <a:cubicBezTo>
                  <a:pt x="35" y="169"/>
                  <a:pt x="35" y="169"/>
                  <a:pt x="35" y="169"/>
                </a:cubicBezTo>
                <a:cubicBezTo>
                  <a:pt x="35" y="169"/>
                  <a:pt x="34" y="170"/>
                  <a:pt x="33" y="170"/>
                </a:cubicBezTo>
                <a:cubicBezTo>
                  <a:pt x="33" y="170"/>
                  <a:pt x="32" y="169"/>
                  <a:pt x="31" y="169"/>
                </a:cubicBezTo>
                <a:cubicBezTo>
                  <a:pt x="1" y="139"/>
                  <a:pt x="1" y="139"/>
                  <a:pt x="1" y="139"/>
                </a:cubicBezTo>
                <a:cubicBezTo>
                  <a:pt x="0" y="138"/>
                  <a:pt x="0" y="136"/>
                  <a:pt x="0" y="135"/>
                </a:cubicBezTo>
                <a:cubicBezTo>
                  <a:pt x="1" y="134"/>
                  <a:pt x="2" y="133"/>
                  <a:pt x="3" y="133"/>
                </a:cubicBezTo>
                <a:cubicBezTo>
                  <a:pt x="21" y="133"/>
                  <a:pt x="21" y="133"/>
                  <a:pt x="21" y="133"/>
                </a:cubicBezTo>
                <a:cubicBezTo>
                  <a:pt x="21" y="3"/>
                  <a:pt x="21" y="3"/>
                  <a:pt x="21" y="3"/>
                </a:cubicBezTo>
                <a:cubicBezTo>
                  <a:pt x="21" y="2"/>
                  <a:pt x="21" y="2"/>
                  <a:pt x="22" y="1"/>
                </a:cubicBezTo>
                <a:cubicBezTo>
                  <a:pt x="23" y="0"/>
                  <a:pt x="23" y="0"/>
                  <a:pt x="24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3" y="0"/>
                  <a:pt x="44" y="0"/>
                  <a:pt x="45" y="1"/>
                </a:cubicBezTo>
                <a:cubicBezTo>
                  <a:pt x="45" y="2"/>
                  <a:pt x="45" y="2"/>
                  <a:pt x="45" y="3"/>
                </a:cubicBezTo>
                <a:cubicBezTo>
                  <a:pt x="45" y="133"/>
                  <a:pt x="45" y="133"/>
                  <a:pt x="45" y="133"/>
                </a:cubicBezTo>
                <a:cubicBezTo>
                  <a:pt x="64" y="133"/>
                  <a:pt x="64" y="133"/>
                  <a:pt x="64" y="133"/>
                </a:cubicBezTo>
                <a:cubicBezTo>
                  <a:pt x="64" y="133"/>
                  <a:pt x="65" y="134"/>
                  <a:pt x="66" y="134"/>
                </a:cubicBezTo>
                <a:cubicBezTo>
                  <a:pt x="66" y="135"/>
                  <a:pt x="67" y="135"/>
                  <a:pt x="67" y="136"/>
                </a:cubicBezTo>
                <a:close/>
                <a:moveTo>
                  <a:pt x="137" y="33"/>
                </a:moveTo>
                <a:cubicBezTo>
                  <a:pt x="137" y="37"/>
                  <a:pt x="137" y="41"/>
                  <a:pt x="136" y="45"/>
                </a:cubicBezTo>
                <a:cubicBezTo>
                  <a:pt x="135" y="48"/>
                  <a:pt x="134" y="52"/>
                  <a:pt x="132" y="55"/>
                </a:cubicBezTo>
                <a:cubicBezTo>
                  <a:pt x="131" y="59"/>
                  <a:pt x="128" y="62"/>
                  <a:pt x="126" y="64"/>
                </a:cubicBezTo>
                <a:cubicBezTo>
                  <a:pt x="123" y="67"/>
                  <a:pt x="120" y="69"/>
                  <a:pt x="117" y="70"/>
                </a:cubicBezTo>
                <a:cubicBezTo>
                  <a:pt x="113" y="72"/>
                  <a:pt x="109" y="73"/>
                  <a:pt x="105" y="73"/>
                </a:cubicBezTo>
                <a:cubicBezTo>
                  <a:pt x="101" y="73"/>
                  <a:pt x="97" y="72"/>
                  <a:pt x="94" y="71"/>
                </a:cubicBezTo>
                <a:cubicBezTo>
                  <a:pt x="93" y="71"/>
                  <a:pt x="92" y="70"/>
                  <a:pt x="90" y="70"/>
                </a:cubicBezTo>
                <a:cubicBezTo>
                  <a:pt x="94" y="59"/>
                  <a:pt x="94" y="59"/>
                  <a:pt x="94" y="59"/>
                </a:cubicBezTo>
                <a:cubicBezTo>
                  <a:pt x="95" y="60"/>
                  <a:pt x="96" y="60"/>
                  <a:pt x="97" y="60"/>
                </a:cubicBezTo>
                <a:cubicBezTo>
                  <a:pt x="99" y="61"/>
                  <a:pt x="102" y="61"/>
                  <a:pt x="104" y="61"/>
                </a:cubicBezTo>
                <a:cubicBezTo>
                  <a:pt x="109" y="61"/>
                  <a:pt x="114" y="60"/>
                  <a:pt x="117" y="56"/>
                </a:cubicBezTo>
                <a:cubicBezTo>
                  <a:pt x="120" y="52"/>
                  <a:pt x="122" y="48"/>
                  <a:pt x="123" y="42"/>
                </a:cubicBezTo>
                <a:cubicBezTo>
                  <a:pt x="123" y="42"/>
                  <a:pt x="123" y="42"/>
                  <a:pt x="123" y="42"/>
                </a:cubicBezTo>
                <a:cubicBezTo>
                  <a:pt x="122" y="44"/>
                  <a:pt x="120" y="45"/>
                  <a:pt x="117" y="46"/>
                </a:cubicBezTo>
                <a:cubicBezTo>
                  <a:pt x="115" y="47"/>
                  <a:pt x="112" y="47"/>
                  <a:pt x="109" y="47"/>
                </a:cubicBezTo>
                <a:cubicBezTo>
                  <a:pt x="102" y="47"/>
                  <a:pt x="97" y="45"/>
                  <a:pt x="93" y="40"/>
                </a:cubicBezTo>
                <a:cubicBezTo>
                  <a:pt x="89" y="36"/>
                  <a:pt x="86" y="30"/>
                  <a:pt x="86" y="24"/>
                </a:cubicBezTo>
                <a:cubicBezTo>
                  <a:pt x="86" y="17"/>
                  <a:pt x="89" y="12"/>
                  <a:pt x="93" y="7"/>
                </a:cubicBezTo>
                <a:cubicBezTo>
                  <a:pt x="98" y="3"/>
                  <a:pt x="103" y="0"/>
                  <a:pt x="110" y="0"/>
                </a:cubicBezTo>
                <a:cubicBezTo>
                  <a:pt x="118" y="0"/>
                  <a:pt x="125" y="3"/>
                  <a:pt x="130" y="9"/>
                </a:cubicBezTo>
                <a:cubicBezTo>
                  <a:pt x="135" y="15"/>
                  <a:pt x="137" y="23"/>
                  <a:pt x="137" y="33"/>
                </a:cubicBezTo>
                <a:close/>
                <a:moveTo>
                  <a:pt x="135" y="159"/>
                </a:moveTo>
                <a:cubicBezTo>
                  <a:pt x="135" y="170"/>
                  <a:pt x="135" y="170"/>
                  <a:pt x="135" y="170"/>
                </a:cubicBezTo>
                <a:cubicBezTo>
                  <a:pt x="90" y="170"/>
                  <a:pt x="90" y="170"/>
                  <a:pt x="90" y="170"/>
                </a:cubicBezTo>
                <a:cubicBezTo>
                  <a:pt x="90" y="159"/>
                  <a:pt x="90" y="159"/>
                  <a:pt x="90" y="159"/>
                </a:cubicBezTo>
                <a:cubicBezTo>
                  <a:pt x="106" y="159"/>
                  <a:pt x="106" y="159"/>
                  <a:pt x="106" y="159"/>
                </a:cubicBezTo>
                <a:cubicBezTo>
                  <a:pt x="106" y="118"/>
                  <a:pt x="106" y="118"/>
                  <a:pt x="106" y="118"/>
                </a:cubicBezTo>
                <a:cubicBezTo>
                  <a:pt x="106" y="118"/>
                  <a:pt x="106" y="117"/>
                  <a:pt x="106" y="116"/>
                </a:cubicBezTo>
                <a:cubicBezTo>
                  <a:pt x="106" y="115"/>
                  <a:pt x="106" y="115"/>
                  <a:pt x="106" y="115"/>
                </a:cubicBezTo>
                <a:cubicBezTo>
                  <a:pt x="106" y="113"/>
                  <a:pt x="106" y="113"/>
                  <a:pt x="106" y="113"/>
                </a:cubicBezTo>
                <a:cubicBezTo>
                  <a:pt x="106" y="113"/>
                  <a:pt x="106" y="113"/>
                  <a:pt x="106" y="113"/>
                </a:cubicBezTo>
                <a:cubicBezTo>
                  <a:pt x="105" y="114"/>
                  <a:pt x="105" y="114"/>
                  <a:pt x="105" y="114"/>
                </a:cubicBezTo>
                <a:cubicBezTo>
                  <a:pt x="105" y="115"/>
                  <a:pt x="104" y="116"/>
                  <a:pt x="103" y="117"/>
                </a:cubicBezTo>
                <a:cubicBezTo>
                  <a:pt x="97" y="123"/>
                  <a:pt x="97" y="123"/>
                  <a:pt x="97" y="123"/>
                </a:cubicBezTo>
                <a:cubicBezTo>
                  <a:pt x="89" y="115"/>
                  <a:pt x="89" y="115"/>
                  <a:pt x="89" y="115"/>
                </a:cubicBezTo>
                <a:cubicBezTo>
                  <a:pt x="107" y="97"/>
                  <a:pt x="107" y="97"/>
                  <a:pt x="107" y="97"/>
                </a:cubicBezTo>
                <a:cubicBezTo>
                  <a:pt x="119" y="97"/>
                  <a:pt x="119" y="97"/>
                  <a:pt x="119" y="97"/>
                </a:cubicBezTo>
                <a:cubicBezTo>
                  <a:pt x="119" y="159"/>
                  <a:pt x="119" y="159"/>
                  <a:pt x="119" y="159"/>
                </a:cubicBezTo>
                <a:lnTo>
                  <a:pt x="135" y="159"/>
                </a:lnTo>
                <a:close/>
                <a:moveTo>
                  <a:pt x="124" y="28"/>
                </a:moveTo>
                <a:cubicBezTo>
                  <a:pt x="124" y="24"/>
                  <a:pt x="123" y="20"/>
                  <a:pt x="120" y="17"/>
                </a:cubicBezTo>
                <a:cubicBezTo>
                  <a:pt x="117" y="13"/>
                  <a:pt x="114" y="12"/>
                  <a:pt x="110" y="12"/>
                </a:cubicBezTo>
                <a:cubicBezTo>
                  <a:pt x="107" y="12"/>
                  <a:pt x="104" y="13"/>
                  <a:pt x="102" y="15"/>
                </a:cubicBezTo>
                <a:cubicBezTo>
                  <a:pt x="101" y="17"/>
                  <a:pt x="100" y="20"/>
                  <a:pt x="100" y="24"/>
                </a:cubicBezTo>
                <a:cubicBezTo>
                  <a:pt x="100" y="28"/>
                  <a:pt x="101" y="31"/>
                  <a:pt x="103" y="33"/>
                </a:cubicBezTo>
                <a:cubicBezTo>
                  <a:pt x="105" y="35"/>
                  <a:pt x="109" y="37"/>
                  <a:pt x="113" y="37"/>
                </a:cubicBezTo>
                <a:cubicBezTo>
                  <a:pt x="116" y="37"/>
                  <a:pt x="119" y="36"/>
                  <a:pt x="121" y="34"/>
                </a:cubicBezTo>
                <a:cubicBezTo>
                  <a:pt x="123" y="32"/>
                  <a:pt x="124" y="30"/>
                  <a:pt x="124" y="2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" name="Freeform 325"/>
          <p:cNvSpPr>
            <a:spLocks noEditPoints="1"/>
          </p:cNvSpPr>
          <p:nvPr/>
        </p:nvSpPr>
        <p:spPr bwMode="auto">
          <a:xfrm>
            <a:off x="1575843" y="4033335"/>
            <a:ext cx="156131" cy="151447"/>
          </a:xfrm>
          <a:custGeom>
            <a:avLst/>
            <a:gdLst>
              <a:gd name="T0" fmla="*/ 40 w 152"/>
              <a:gd name="T1" fmla="*/ 127 h 146"/>
              <a:gd name="T2" fmla="*/ 34 w 152"/>
              <a:gd name="T3" fmla="*/ 133 h 146"/>
              <a:gd name="T4" fmla="*/ 2 w 152"/>
              <a:gd name="T5" fmla="*/ 132 h 146"/>
              <a:gd name="T6" fmla="*/ 0 w 152"/>
              <a:gd name="T7" fmla="*/ 67 h 146"/>
              <a:gd name="T8" fmla="*/ 7 w 152"/>
              <a:gd name="T9" fmla="*/ 61 h 146"/>
              <a:gd name="T10" fmla="*/ 38 w 152"/>
              <a:gd name="T11" fmla="*/ 63 h 146"/>
              <a:gd name="T12" fmla="*/ 25 w 152"/>
              <a:gd name="T13" fmla="*/ 115 h 146"/>
              <a:gd name="T14" fmla="*/ 19 w 152"/>
              <a:gd name="T15" fmla="*/ 109 h 146"/>
              <a:gd name="T16" fmla="*/ 13 w 152"/>
              <a:gd name="T17" fmla="*/ 115 h 146"/>
              <a:gd name="T18" fmla="*/ 19 w 152"/>
              <a:gd name="T19" fmla="*/ 121 h 146"/>
              <a:gd name="T20" fmla="*/ 25 w 152"/>
              <a:gd name="T21" fmla="*/ 115 h 146"/>
              <a:gd name="T22" fmla="*/ 147 w 152"/>
              <a:gd name="T23" fmla="*/ 81 h 146"/>
              <a:gd name="T24" fmla="*/ 144 w 152"/>
              <a:gd name="T25" fmla="*/ 101 h 146"/>
              <a:gd name="T26" fmla="*/ 139 w 152"/>
              <a:gd name="T27" fmla="*/ 121 h 146"/>
              <a:gd name="T28" fmla="*/ 116 w 152"/>
              <a:gd name="T29" fmla="*/ 146 h 146"/>
              <a:gd name="T30" fmla="*/ 105 w 152"/>
              <a:gd name="T31" fmla="*/ 146 h 146"/>
              <a:gd name="T32" fmla="*/ 90 w 152"/>
              <a:gd name="T33" fmla="*/ 144 h 146"/>
              <a:gd name="T34" fmla="*/ 67 w 152"/>
              <a:gd name="T35" fmla="*/ 138 h 146"/>
              <a:gd name="T36" fmla="*/ 48 w 152"/>
              <a:gd name="T37" fmla="*/ 132 h 146"/>
              <a:gd name="T38" fmla="*/ 46 w 152"/>
              <a:gd name="T39" fmla="*/ 67 h 146"/>
              <a:gd name="T40" fmla="*/ 52 w 152"/>
              <a:gd name="T41" fmla="*/ 61 h 146"/>
              <a:gd name="T42" fmla="*/ 68 w 152"/>
              <a:gd name="T43" fmla="*/ 44 h 146"/>
              <a:gd name="T44" fmla="*/ 81 w 152"/>
              <a:gd name="T45" fmla="*/ 28 h 146"/>
              <a:gd name="T46" fmla="*/ 84 w 152"/>
              <a:gd name="T47" fmla="*/ 18 h 146"/>
              <a:gd name="T48" fmla="*/ 87 w 152"/>
              <a:gd name="T49" fmla="*/ 7 h 146"/>
              <a:gd name="T50" fmla="*/ 94 w 152"/>
              <a:gd name="T51" fmla="*/ 0 h 146"/>
              <a:gd name="T52" fmla="*/ 108 w 152"/>
              <a:gd name="T53" fmla="*/ 4 h 146"/>
              <a:gd name="T54" fmla="*/ 114 w 152"/>
              <a:gd name="T55" fmla="*/ 12 h 146"/>
              <a:gd name="T56" fmla="*/ 115 w 152"/>
              <a:gd name="T57" fmla="*/ 21 h 146"/>
              <a:gd name="T58" fmla="*/ 115 w 152"/>
              <a:gd name="T59" fmla="*/ 32 h 146"/>
              <a:gd name="T60" fmla="*/ 110 w 152"/>
              <a:gd name="T61" fmla="*/ 43 h 146"/>
              <a:gd name="T62" fmla="*/ 108 w 152"/>
              <a:gd name="T63" fmla="*/ 46 h 146"/>
              <a:gd name="T64" fmla="*/ 134 w 152"/>
              <a:gd name="T65" fmla="*/ 49 h 146"/>
              <a:gd name="T66" fmla="*/ 152 w 152"/>
              <a:gd name="T67" fmla="*/ 6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2" h="146">
                <a:moveTo>
                  <a:pt x="40" y="67"/>
                </a:moveTo>
                <a:cubicBezTo>
                  <a:pt x="40" y="127"/>
                  <a:pt x="40" y="127"/>
                  <a:pt x="40" y="127"/>
                </a:cubicBezTo>
                <a:cubicBezTo>
                  <a:pt x="40" y="129"/>
                  <a:pt x="39" y="130"/>
                  <a:pt x="38" y="132"/>
                </a:cubicBezTo>
                <a:cubicBezTo>
                  <a:pt x="37" y="133"/>
                  <a:pt x="35" y="133"/>
                  <a:pt x="34" y="133"/>
                </a:cubicBezTo>
                <a:cubicBezTo>
                  <a:pt x="7" y="133"/>
                  <a:pt x="7" y="133"/>
                  <a:pt x="7" y="133"/>
                </a:cubicBezTo>
                <a:cubicBezTo>
                  <a:pt x="5" y="133"/>
                  <a:pt x="3" y="133"/>
                  <a:pt x="2" y="132"/>
                </a:cubicBezTo>
                <a:cubicBezTo>
                  <a:pt x="1" y="130"/>
                  <a:pt x="0" y="129"/>
                  <a:pt x="0" y="127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65"/>
                  <a:pt x="1" y="64"/>
                  <a:pt x="2" y="63"/>
                </a:cubicBezTo>
                <a:cubicBezTo>
                  <a:pt x="3" y="61"/>
                  <a:pt x="5" y="61"/>
                  <a:pt x="7" y="61"/>
                </a:cubicBezTo>
                <a:cubicBezTo>
                  <a:pt x="34" y="61"/>
                  <a:pt x="34" y="61"/>
                  <a:pt x="34" y="61"/>
                </a:cubicBezTo>
                <a:cubicBezTo>
                  <a:pt x="35" y="61"/>
                  <a:pt x="37" y="61"/>
                  <a:pt x="38" y="63"/>
                </a:cubicBezTo>
                <a:cubicBezTo>
                  <a:pt x="39" y="64"/>
                  <a:pt x="40" y="65"/>
                  <a:pt x="40" y="67"/>
                </a:cubicBezTo>
                <a:close/>
                <a:moveTo>
                  <a:pt x="25" y="115"/>
                </a:moveTo>
                <a:cubicBezTo>
                  <a:pt x="25" y="114"/>
                  <a:pt x="24" y="112"/>
                  <a:pt x="23" y="111"/>
                </a:cubicBezTo>
                <a:cubicBezTo>
                  <a:pt x="22" y="110"/>
                  <a:pt x="20" y="109"/>
                  <a:pt x="19" y="109"/>
                </a:cubicBezTo>
                <a:cubicBezTo>
                  <a:pt x="17" y="109"/>
                  <a:pt x="16" y="110"/>
                  <a:pt x="14" y="111"/>
                </a:cubicBezTo>
                <a:cubicBezTo>
                  <a:pt x="13" y="112"/>
                  <a:pt x="13" y="114"/>
                  <a:pt x="13" y="115"/>
                </a:cubicBezTo>
                <a:cubicBezTo>
                  <a:pt x="13" y="117"/>
                  <a:pt x="13" y="118"/>
                  <a:pt x="14" y="120"/>
                </a:cubicBezTo>
                <a:cubicBezTo>
                  <a:pt x="16" y="121"/>
                  <a:pt x="17" y="121"/>
                  <a:pt x="19" y="121"/>
                </a:cubicBezTo>
                <a:cubicBezTo>
                  <a:pt x="20" y="121"/>
                  <a:pt x="22" y="121"/>
                  <a:pt x="23" y="120"/>
                </a:cubicBezTo>
                <a:cubicBezTo>
                  <a:pt x="24" y="118"/>
                  <a:pt x="25" y="117"/>
                  <a:pt x="25" y="115"/>
                </a:cubicBezTo>
                <a:close/>
                <a:moveTo>
                  <a:pt x="152" y="67"/>
                </a:moveTo>
                <a:cubicBezTo>
                  <a:pt x="152" y="72"/>
                  <a:pt x="150" y="77"/>
                  <a:pt x="147" y="81"/>
                </a:cubicBezTo>
                <a:cubicBezTo>
                  <a:pt x="148" y="84"/>
                  <a:pt x="148" y="86"/>
                  <a:pt x="148" y="88"/>
                </a:cubicBezTo>
                <a:cubicBezTo>
                  <a:pt x="148" y="93"/>
                  <a:pt x="147" y="97"/>
                  <a:pt x="144" y="101"/>
                </a:cubicBezTo>
                <a:cubicBezTo>
                  <a:pt x="145" y="105"/>
                  <a:pt x="145" y="108"/>
                  <a:pt x="144" y="112"/>
                </a:cubicBezTo>
                <a:cubicBezTo>
                  <a:pt x="143" y="116"/>
                  <a:pt x="141" y="119"/>
                  <a:pt x="139" y="121"/>
                </a:cubicBezTo>
                <a:cubicBezTo>
                  <a:pt x="139" y="128"/>
                  <a:pt x="138" y="134"/>
                  <a:pt x="134" y="138"/>
                </a:cubicBezTo>
                <a:cubicBezTo>
                  <a:pt x="130" y="143"/>
                  <a:pt x="124" y="145"/>
                  <a:pt x="116" y="146"/>
                </a:cubicBezTo>
                <a:cubicBezTo>
                  <a:pt x="112" y="146"/>
                  <a:pt x="112" y="146"/>
                  <a:pt x="112" y="146"/>
                </a:cubicBezTo>
                <a:cubicBezTo>
                  <a:pt x="105" y="146"/>
                  <a:pt x="105" y="146"/>
                  <a:pt x="105" y="146"/>
                </a:cubicBezTo>
                <a:cubicBezTo>
                  <a:pt x="103" y="146"/>
                  <a:pt x="103" y="146"/>
                  <a:pt x="103" y="146"/>
                </a:cubicBezTo>
                <a:cubicBezTo>
                  <a:pt x="99" y="146"/>
                  <a:pt x="95" y="145"/>
                  <a:pt x="90" y="144"/>
                </a:cubicBezTo>
                <a:cubicBezTo>
                  <a:pt x="85" y="143"/>
                  <a:pt x="81" y="142"/>
                  <a:pt x="78" y="141"/>
                </a:cubicBezTo>
                <a:cubicBezTo>
                  <a:pt x="76" y="140"/>
                  <a:pt x="72" y="139"/>
                  <a:pt x="67" y="138"/>
                </a:cubicBezTo>
                <a:cubicBezTo>
                  <a:pt x="59" y="135"/>
                  <a:pt x="54" y="133"/>
                  <a:pt x="52" y="133"/>
                </a:cubicBezTo>
                <a:cubicBezTo>
                  <a:pt x="50" y="133"/>
                  <a:pt x="49" y="133"/>
                  <a:pt x="48" y="132"/>
                </a:cubicBezTo>
                <a:cubicBezTo>
                  <a:pt x="46" y="130"/>
                  <a:pt x="46" y="129"/>
                  <a:pt x="46" y="127"/>
                </a:cubicBezTo>
                <a:cubicBezTo>
                  <a:pt x="46" y="67"/>
                  <a:pt x="46" y="67"/>
                  <a:pt x="46" y="67"/>
                </a:cubicBezTo>
                <a:cubicBezTo>
                  <a:pt x="46" y="65"/>
                  <a:pt x="46" y="64"/>
                  <a:pt x="48" y="63"/>
                </a:cubicBezTo>
                <a:cubicBezTo>
                  <a:pt x="49" y="61"/>
                  <a:pt x="50" y="61"/>
                  <a:pt x="52" y="61"/>
                </a:cubicBezTo>
                <a:cubicBezTo>
                  <a:pt x="53" y="61"/>
                  <a:pt x="56" y="59"/>
                  <a:pt x="59" y="55"/>
                </a:cubicBezTo>
                <a:cubicBezTo>
                  <a:pt x="62" y="52"/>
                  <a:pt x="65" y="48"/>
                  <a:pt x="68" y="44"/>
                </a:cubicBezTo>
                <a:cubicBezTo>
                  <a:pt x="73" y="38"/>
                  <a:pt x="76" y="34"/>
                  <a:pt x="78" y="32"/>
                </a:cubicBezTo>
                <a:cubicBezTo>
                  <a:pt x="79" y="31"/>
                  <a:pt x="80" y="30"/>
                  <a:pt x="81" y="28"/>
                </a:cubicBezTo>
                <a:cubicBezTo>
                  <a:pt x="82" y="26"/>
                  <a:pt x="82" y="24"/>
                  <a:pt x="83" y="23"/>
                </a:cubicBezTo>
                <a:cubicBezTo>
                  <a:pt x="83" y="22"/>
                  <a:pt x="83" y="20"/>
                  <a:pt x="84" y="18"/>
                </a:cubicBezTo>
                <a:cubicBezTo>
                  <a:pt x="84" y="15"/>
                  <a:pt x="85" y="13"/>
                  <a:pt x="85" y="12"/>
                </a:cubicBezTo>
                <a:cubicBezTo>
                  <a:pt x="85" y="10"/>
                  <a:pt x="86" y="9"/>
                  <a:pt x="87" y="7"/>
                </a:cubicBezTo>
                <a:cubicBezTo>
                  <a:pt x="88" y="5"/>
                  <a:pt x="89" y="3"/>
                  <a:pt x="90" y="2"/>
                </a:cubicBezTo>
                <a:cubicBezTo>
                  <a:pt x="91" y="1"/>
                  <a:pt x="93" y="0"/>
                  <a:pt x="94" y="0"/>
                </a:cubicBezTo>
                <a:cubicBezTo>
                  <a:pt x="97" y="0"/>
                  <a:pt x="100" y="1"/>
                  <a:pt x="102" y="1"/>
                </a:cubicBezTo>
                <a:cubicBezTo>
                  <a:pt x="104" y="2"/>
                  <a:pt x="106" y="3"/>
                  <a:pt x="108" y="4"/>
                </a:cubicBezTo>
                <a:cubicBezTo>
                  <a:pt x="109" y="5"/>
                  <a:pt x="111" y="6"/>
                  <a:pt x="112" y="8"/>
                </a:cubicBezTo>
                <a:cubicBezTo>
                  <a:pt x="113" y="9"/>
                  <a:pt x="113" y="11"/>
                  <a:pt x="114" y="12"/>
                </a:cubicBezTo>
                <a:cubicBezTo>
                  <a:pt x="114" y="13"/>
                  <a:pt x="115" y="15"/>
                  <a:pt x="115" y="17"/>
                </a:cubicBezTo>
                <a:cubicBezTo>
                  <a:pt x="115" y="18"/>
                  <a:pt x="115" y="20"/>
                  <a:pt x="115" y="21"/>
                </a:cubicBezTo>
                <a:cubicBezTo>
                  <a:pt x="115" y="22"/>
                  <a:pt x="115" y="23"/>
                  <a:pt x="115" y="25"/>
                </a:cubicBezTo>
                <a:cubicBezTo>
                  <a:pt x="115" y="27"/>
                  <a:pt x="115" y="29"/>
                  <a:pt x="115" y="32"/>
                </a:cubicBezTo>
                <a:cubicBezTo>
                  <a:pt x="114" y="34"/>
                  <a:pt x="113" y="36"/>
                  <a:pt x="113" y="37"/>
                </a:cubicBezTo>
                <a:cubicBezTo>
                  <a:pt x="112" y="39"/>
                  <a:pt x="111" y="41"/>
                  <a:pt x="110" y="43"/>
                </a:cubicBezTo>
                <a:cubicBezTo>
                  <a:pt x="110" y="43"/>
                  <a:pt x="110" y="44"/>
                  <a:pt x="109" y="44"/>
                </a:cubicBezTo>
                <a:cubicBezTo>
                  <a:pt x="109" y="45"/>
                  <a:pt x="108" y="46"/>
                  <a:pt x="108" y="46"/>
                </a:cubicBezTo>
                <a:cubicBezTo>
                  <a:pt x="108" y="47"/>
                  <a:pt x="108" y="48"/>
                  <a:pt x="107" y="49"/>
                </a:cubicBezTo>
                <a:cubicBezTo>
                  <a:pt x="134" y="49"/>
                  <a:pt x="134" y="49"/>
                  <a:pt x="134" y="49"/>
                </a:cubicBezTo>
                <a:cubicBezTo>
                  <a:pt x="139" y="49"/>
                  <a:pt x="143" y="51"/>
                  <a:pt x="146" y="54"/>
                </a:cubicBezTo>
                <a:cubicBezTo>
                  <a:pt x="150" y="58"/>
                  <a:pt x="152" y="62"/>
                  <a:pt x="152" y="6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5" name="Freeform 326"/>
          <p:cNvSpPr>
            <a:spLocks noEditPoints="1"/>
          </p:cNvSpPr>
          <p:nvPr/>
        </p:nvSpPr>
        <p:spPr bwMode="auto">
          <a:xfrm>
            <a:off x="1783494" y="4045825"/>
            <a:ext cx="157692" cy="151447"/>
          </a:xfrm>
          <a:custGeom>
            <a:avLst/>
            <a:gdLst>
              <a:gd name="T0" fmla="*/ 33 w 151"/>
              <a:gd name="T1" fmla="*/ 85 h 146"/>
              <a:gd name="T2" fmla="*/ 2 w 151"/>
              <a:gd name="T3" fmla="*/ 83 h 146"/>
              <a:gd name="T4" fmla="*/ 0 w 151"/>
              <a:gd name="T5" fmla="*/ 19 h 146"/>
              <a:gd name="T6" fmla="*/ 6 w 151"/>
              <a:gd name="T7" fmla="*/ 13 h 146"/>
              <a:gd name="T8" fmla="*/ 38 w 151"/>
              <a:gd name="T9" fmla="*/ 14 h 146"/>
              <a:gd name="T10" fmla="*/ 39 w 151"/>
              <a:gd name="T11" fmla="*/ 79 h 146"/>
              <a:gd name="T12" fmla="*/ 23 w 151"/>
              <a:gd name="T13" fmla="*/ 26 h 146"/>
              <a:gd name="T14" fmla="*/ 14 w 151"/>
              <a:gd name="T15" fmla="*/ 26 h 146"/>
              <a:gd name="T16" fmla="*/ 14 w 151"/>
              <a:gd name="T17" fmla="*/ 35 h 146"/>
              <a:gd name="T18" fmla="*/ 23 w 151"/>
              <a:gd name="T19" fmla="*/ 35 h 146"/>
              <a:gd name="T20" fmla="*/ 23 w 151"/>
              <a:gd name="T21" fmla="*/ 26 h 146"/>
              <a:gd name="T22" fmla="*/ 144 w 151"/>
              <a:gd name="T23" fmla="*/ 45 h 146"/>
              <a:gd name="T24" fmla="*/ 138 w 151"/>
              <a:gd name="T25" fmla="*/ 25 h 146"/>
              <a:gd name="T26" fmla="*/ 115 w 151"/>
              <a:gd name="T27" fmla="*/ 0 h 146"/>
              <a:gd name="T28" fmla="*/ 105 w 151"/>
              <a:gd name="T29" fmla="*/ 0 h 146"/>
              <a:gd name="T30" fmla="*/ 89 w 151"/>
              <a:gd name="T31" fmla="*/ 2 h 146"/>
              <a:gd name="T32" fmla="*/ 67 w 151"/>
              <a:gd name="T33" fmla="*/ 8 h 146"/>
              <a:gd name="T34" fmla="*/ 47 w 151"/>
              <a:gd name="T35" fmla="*/ 14 h 146"/>
              <a:gd name="T36" fmla="*/ 46 w 151"/>
              <a:gd name="T37" fmla="*/ 79 h 146"/>
              <a:gd name="T38" fmla="*/ 51 w 151"/>
              <a:gd name="T39" fmla="*/ 85 h 146"/>
              <a:gd name="T40" fmla="*/ 68 w 151"/>
              <a:gd name="T41" fmla="*/ 102 h 146"/>
              <a:gd name="T42" fmla="*/ 80 w 151"/>
              <a:gd name="T43" fmla="*/ 118 h 146"/>
              <a:gd name="T44" fmla="*/ 83 w 151"/>
              <a:gd name="T45" fmla="*/ 128 h 146"/>
              <a:gd name="T46" fmla="*/ 86 w 151"/>
              <a:gd name="T47" fmla="*/ 139 h 146"/>
              <a:gd name="T48" fmla="*/ 94 w 151"/>
              <a:gd name="T49" fmla="*/ 146 h 146"/>
              <a:gd name="T50" fmla="*/ 107 w 151"/>
              <a:gd name="T51" fmla="*/ 142 h 146"/>
              <a:gd name="T52" fmla="*/ 113 w 151"/>
              <a:gd name="T53" fmla="*/ 134 h 146"/>
              <a:gd name="T54" fmla="*/ 115 w 151"/>
              <a:gd name="T55" fmla="*/ 125 h 146"/>
              <a:gd name="T56" fmla="*/ 114 w 151"/>
              <a:gd name="T57" fmla="*/ 114 h 146"/>
              <a:gd name="T58" fmla="*/ 110 w 151"/>
              <a:gd name="T59" fmla="*/ 103 h 146"/>
              <a:gd name="T60" fmla="*/ 108 w 151"/>
              <a:gd name="T61" fmla="*/ 99 h 146"/>
              <a:gd name="T62" fmla="*/ 133 w 151"/>
              <a:gd name="T63" fmla="*/ 97 h 146"/>
              <a:gd name="T64" fmla="*/ 151 w 151"/>
              <a:gd name="T65" fmla="*/ 79 h 146"/>
              <a:gd name="T66" fmla="*/ 148 w 151"/>
              <a:gd name="T67" fmla="*/ 5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1" h="146">
                <a:moveTo>
                  <a:pt x="38" y="83"/>
                </a:moveTo>
                <a:cubicBezTo>
                  <a:pt x="36" y="85"/>
                  <a:pt x="35" y="85"/>
                  <a:pt x="33" y="85"/>
                </a:cubicBezTo>
                <a:cubicBezTo>
                  <a:pt x="6" y="85"/>
                  <a:pt x="6" y="85"/>
                  <a:pt x="6" y="85"/>
                </a:cubicBezTo>
                <a:cubicBezTo>
                  <a:pt x="5" y="85"/>
                  <a:pt x="3" y="85"/>
                  <a:pt x="2" y="83"/>
                </a:cubicBezTo>
                <a:cubicBezTo>
                  <a:pt x="1" y="82"/>
                  <a:pt x="0" y="81"/>
                  <a:pt x="0" y="79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7"/>
                  <a:pt x="1" y="16"/>
                  <a:pt x="2" y="14"/>
                </a:cubicBezTo>
                <a:cubicBezTo>
                  <a:pt x="3" y="13"/>
                  <a:pt x="5" y="13"/>
                  <a:pt x="6" y="13"/>
                </a:cubicBezTo>
                <a:cubicBezTo>
                  <a:pt x="33" y="13"/>
                  <a:pt x="33" y="13"/>
                  <a:pt x="33" y="13"/>
                </a:cubicBezTo>
                <a:cubicBezTo>
                  <a:pt x="35" y="13"/>
                  <a:pt x="36" y="13"/>
                  <a:pt x="38" y="14"/>
                </a:cubicBezTo>
                <a:cubicBezTo>
                  <a:pt x="39" y="16"/>
                  <a:pt x="39" y="17"/>
                  <a:pt x="39" y="19"/>
                </a:cubicBezTo>
                <a:cubicBezTo>
                  <a:pt x="39" y="79"/>
                  <a:pt x="39" y="79"/>
                  <a:pt x="39" y="79"/>
                </a:cubicBezTo>
                <a:cubicBezTo>
                  <a:pt x="39" y="81"/>
                  <a:pt x="39" y="82"/>
                  <a:pt x="38" y="83"/>
                </a:cubicBezTo>
                <a:close/>
                <a:moveTo>
                  <a:pt x="23" y="26"/>
                </a:moveTo>
                <a:cubicBezTo>
                  <a:pt x="21" y="25"/>
                  <a:pt x="20" y="25"/>
                  <a:pt x="18" y="25"/>
                </a:cubicBezTo>
                <a:cubicBezTo>
                  <a:pt x="17" y="25"/>
                  <a:pt x="15" y="25"/>
                  <a:pt x="14" y="26"/>
                </a:cubicBezTo>
                <a:cubicBezTo>
                  <a:pt x="13" y="28"/>
                  <a:pt x="12" y="29"/>
                  <a:pt x="12" y="31"/>
                </a:cubicBezTo>
                <a:cubicBezTo>
                  <a:pt x="12" y="32"/>
                  <a:pt x="13" y="34"/>
                  <a:pt x="14" y="35"/>
                </a:cubicBezTo>
                <a:cubicBezTo>
                  <a:pt x="15" y="36"/>
                  <a:pt x="17" y="37"/>
                  <a:pt x="18" y="37"/>
                </a:cubicBezTo>
                <a:cubicBezTo>
                  <a:pt x="20" y="37"/>
                  <a:pt x="21" y="36"/>
                  <a:pt x="23" y="35"/>
                </a:cubicBezTo>
                <a:cubicBezTo>
                  <a:pt x="24" y="34"/>
                  <a:pt x="24" y="32"/>
                  <a:pt x="24" y="31"/>
                </a:cubicBezTo>
                <a:cubicBezTo>
                  <a:pt x="24" y="29"/>
                  <a:pt x="24" y="28"/>
                  <a:pt x="23" y="26"/>
                </a:cubicBezTo>
                <a:close/>
                <a:moveTo>
                  <a:pt x="148" y="58"/>
                </a:moveTo>
                <a:cubicBezTo>
                  <a:pt x="148" y="53"/>
                  <a:pt x="146" y="49"/>
                  <a:pt x="144" y="45"/>
                </a:cubicBezTo>
                <a:cubicBezTo>
                  <a:pt x="145" y="41"/>
                  <a:pt x="145" y="38"/>
                  <a:pt x="144" y="34"/>
                </a:cubicBezTo>
                <a:cubicBezTo>
                  <a:pt x="143" y="30"/>
                  <a:pt x="141" y="27"/>
                  <a:pt x="138" y="25"/>
                </a:cubicBezTo>
                <a:cubicBezTo>
                  <a:pt x="139" y="18"/>
                  <a:pt x="137" y="12"/>
                  <a:pt x="134" y="8"/>
                </a:cubicBezTo>
                <a:cubicBezTo>
                  <a:pt x="130" y="3"/>
                  <a:pt x="124" y="1"/>
                  <a:pt x="115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103" y="0"/>
                  <a:pt x="103" y="0"/>
                  <a:pt x="103" y="0"/>
                </a:cubicBezTo>
                <a:cubicBezTo>
                  <a:pt x="99" y="0"/>
                  <a:pt x="94" y="1"/>
                  <a:pt x="89" y="2"/>
                </a:cubicBezTo>
                <a:cubicBezTo>
                  <a:pt x="84" y="3"/>
                  <a:pt x="81" y="4"/>
                  <a:pt x="78" y="5"/>
                </a:cubicBezTo>
                <a:cubicBezTo>
                  <a:pt x="75" y="5"/>
                  <a:pt x="71" y="7"/>
                  <a:pt x="67" y="8"/>
                </a:cubicBezTo>
                <a:cubicBezTo>
                  <a:pt x="59" y="11"/>
                  <a:pt x="54" y="12"/>
                  <a:pt x="52" y="13"/>
                </a:cubicBezTo>
                <a:cubicBezTo>
                  <a:pt x="50" y="13"/>
                  <a:pt x="49" y="13"/>
                  <a:pt x="47" y="14"/>
                </a:cubicBezTo>
                <a:cubicBezTo>
                  <a:pt x="46" y="16"/>
                  <a:pt x="46" y="17"/>
                  <a:pt x="46" y="19"/>
                </a:cubicBezTo>
                <a:cubicBezTo>
                  <a:pt x="46" y="79"/>
                  <a:pt x="46" y="79"/>
                  <a:pt x="46" y="79"/>
                </a:cubicBezTo>
                <a:cubicBezTo>
                  <a:pt x="46" y="81"/>
                  <a:pt x="46" y="82"/>
                  <a:pt x="47" y="83"/>
                </a:cubicBezTo>
                <a:cubicBezTo>
                  <a:pt x="48" y="84"/>
                  <a:pt x="50" y="85"/>
                  <a:pt x="51" y="85"/>
                </a:cubicBezTo>
                <a:cubicBezTo>
                  <a:pt x="53" y="85"/>
                  <a:pt x="55" y="87"/>
                  <a:pt x="58" y="91"/>
                </a:cubicBezTo>
                <a:cubicBezTo>
                  <a:pt x="62" y="94"/>
                  <a:pt x="65" y="98"/>
                  <a:pt x="68" y="102"/>
                </a:cubicBezTo>
                <a:cubicBezTo>
                  <a:pt x="72" y="108"/>
                  <a:pt x="75" y="112"/>
                  <a:pt x="78" y="114"/>
                </a:cubicBezTo>
                <a:cubicBezTo>
                  <a:pt x="79" y="115"/>
                  <a:pt x="80" y="116"/>
                  <a:pt x="80" y="118"/>
                </a:cubicBezTo>
                <a:cubicBezTo>
                  <a:pt x="81" y="120"/>
                  <a:pt x="82" y="122"/>
                  <a:pt x="82" y="123"/>
                </a:cubicBezTo>
                <a:cubicBezTo>
                  <a:pt x="82" y="124"/>
                  <a:pt x="83" y="126"/>
                  <a:pt x="83" y="128"/>
                </a:cubicBezTo>
                <a:cubicBezTo>
                  <a:pt x="84" y="131"/>
                  <a:pt x="84" y="133"/>
                  <a:pt x="85" y="134"/>
                </a:cubicBezTo>
                <a:cubicBezTo>
                  <a:pt x="85" y="136"/>
                  <a:pt x="86" y="137"/>
                  <a:pt x="86" y="139"/>
                </a:cubicBezTo>
                <a:cubicBezTo>
                  <a:pt x="87" y="141"/>
                  <a:pt x="88" y="143"/>
                  <a:pt x="90" y="144"/>
                </a:cubicBezTo>
                <a:cubicBezTo>
                  <a:pt x="91" y="145"/>
                  <a:pt x="92" y="146"/>
                  <a:pt x="94" y="146"/>
                </a:cubicBezTo>
                <a:cubicBezTo>
                  <a:pt x="97" y="146"/>
                  <a:pt x="99" y="145"/>
                  <a:pt x="102" y="145"/>
                </a:cubicBezTo>
                <a:cubicBezTo>
                  <a:pt x="104" y="144"/>
                  <a:pt x="106" y="143"/>
                  <a:pt x="107" y="142"/>
                </a:cubicBezTo>
                <a:cubicBezTo>
                  <a:pt x="109" y="141"/>
                  <a:pt x="110" y="140"/>
                  <a:pt x="111" y="138"/>
                </a:cubicBezTo>
                <a:cubicBezTo>
                  <a:pt x="112" y="137"/>
                  <a:pt x="113" y="135"/>
                  <a:pt x="113" y="134"/>
                </a:cubicBezTo>
                <a:cubicBezTo>
                  <a:pt x="114" y="133"/>
                  <a:pt x="114" y="131"/>
                  <a:pt x="115" y="129"/>
                </a:cubicBezTo>
                <a:cubicBezTo>
                  <a:pt x="115" y="127"/>
                  <a:pt x="115" y="126"/>
                  <a:pt x="115" y="125"/>
                </a:cubicBezTo>
                <a:cubicBezTo>
                  <a:pt x="115" y="124"/>
                  <a:pt x="115" y="123"/>
                  <a:pt x="115" y="121"/>
                </a:cubicBezTo>
                <a:cubicBezTo>
                  <a:pt x="115" y="119"/>
                  <a:pt x="115" y="117"/>
                  <a:pt x="114" y="114"/>
                </a:cubicBezTo>
                <a:cubicBezTo>
                  <a:pt x="114" y="112"/>
                  <a:pt x="113" y="110"/>
                  <a:pt x="112" y="109"/>
                </a:cubicBezTo>
                <a:cubicBezTo>
                  <a:pt x="112" y="107"/>
                  <a:pt x="111" y="106"/>
                  <a:pt x="110" y="103"/>
                </a:cubicBezTo>
                <a:cubicBezTo>
                  <a:pt x="110" y="103"/>
                  <a:pt x="109" y="102"/>
                  <a:pt x="109" y="102"/>
                </a:cubicBezTo>
                <a:cubicBezTo>
                  <a:pt x="108" y="101"/>
                  <a:pt x="108" y="100"/>
                  <a:pt x="108" y="99"/>
                </a:cubicBezTo>
                <a:cubicBezTo>
                  <a:pt x="108" y="99"/>
                  <a:pt x="107" y="98"/>
                  <a:pt x="107" y="97"/>
                </a:cubicBezTo>
                <a:cubicBezTo>
                  <a:pt x="133" y="97"/>
                  <a:pt x="133" y="97"/>
                  <a:pt x="133" y="97"/>
                </a:cubicBezTo>
                <a:cubicBezTo>
                  <a:pt x="138" y="97"/>
                  <a:pt x="142" y="95"/>
                  <a:pt x="146" y="92"/>
                </a:cubicBezTo>
                <a:cubicBezTo>
                  <a:pt x="150" y="88"/>
                  <a:pt x="151" y="84"/>
                  <a:pt x="151" y="79"/>
                </a:cubicBezTo>
                <a:cubicBezTo>
                  <a:pt x="151" y="74"/>
                  <a:pt x="150" y="69"/>
                  <a:pt x="146" y="65"/>
                </a:cubicBezTo>
                <a:cubicBezTo>
                  <a:pt x="147" y="62"/>
                  <a:pt x="148" y="60"/>
                  <a:pt x="148" y="5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6" name="Freeform 327"/>
          <p:cNvSpPr>
            <a:spLocks noEditPoints="1"/>
          </p:cNvSpPr>
          <p:nvPr/>
        </p:nvSpPr>
        <p:spPr bwMode="auto">
          <a:xfrm>
            <a:off x="1992711" y="4033335"/>
            <a:ext cx="151447" cy="151447"/>
          </a:xfrm>
          <a:custGeom>
            <a:avLst/>
            <a:gdLst>
              <a:gd name="T0" fmla="*/ 137 w 145"/>
              <a:gd name="T1" fmla="*/ 138 h 146"/>
              <a:gd name="T2" fmla="*/ 8 w 145"/>
              <a:gd name="T3" fmla="*/ 138 h 146"/>
              <a:gd name="T4" fmla="*/ 8 w 145"/>
              <a:gd name="T5" fmla="*/ 8 h 146"/>
              <a:gd name="T6" fmla="*/ 137 w 145"/>
              <a:gd name="T7" fmla="*/ 8 h 146"/>
              <a:gd name="T8" fmla="*/ 123 w 145"/>
              <a:gd name="T9" fmla="*/ 74 h 146"/>
              <a:gd name="T10" fmla="*/ 72 w 145"/>
              <a:gd name="T11" fmla="*/ 63 h 146"/>
              <a:gd name="T12" fmla="*/ 22 w 145"/>
              <a:gd name="T13" fmla="*/ 74 h 146"/>
              <a:gd name="T14" fmla="*/ 26 w 145"/>
              <a:gd name="T15" fmla="*/ 130 h 146"/>
              <a:gd name="T16" fmla="*/ 111 w 145"/>
              <a:gd name="T17" fmla="*/ 134 h 146"/>
              <a:gd name="T18" fmla="*/ 124 w 145"/>
              <a:gd name="T19" fmla="*/ 99 h 146"/>
              <a:gd name="T20" fmla="*/ 43 w 145"/>
              <a:gd name="T21" fmla="*/ 81 h 146"/>
              <a:gd name="T22" fmla="*/ 36 w 145"/>
              <a:gd name="T23" fmla="*/ 81 h 146"/>
              <a:gd name="T24" fmla="*/ 50 w 145"/>
              <a:gd name="T25" fmla="*/ 75 h 146"/>
              <a:gd name="T26" fmla="*/ 54 w 145"/>
              <a:gd name="T27" fmla="*/ 9 h 146"/>
              <a:gd name="T28" fmla="*/ 37 w 145"/>
              <a:gd name="T29" fmla="*/ 9 h 146"/>
              <a:gd name="T30" fmla="*/ 46 w 145"/>
              <a:gd name="T31" fmla="*/ 37 h 146"/>
              <a:gd name="T32" fmla="*/ 53 w 145"/>
              <a:gd name="T33" fmla="*/ 37 h 146"/>
              <a:gd name="T34" fmla="*/ 63 w 145"/>
              <a:gd name="T35" fmla="*/ 121 h 146"/>
              <a:gd name="T36" fmla="*/ 52 w 145"/>
              <a:gd name="T37" fmla="*/ 119 h 146"/>
              <a:gd name="T38" fmla="*/ 57 w 145"/>
              <a:gd name="T39" fmla="*/ 87 h 146"/>
              <a:gd name="T40" fmla="*/ 59 w 145"/>
              <a:gd name="T41" fmla="*/ 116 h 146"/>
              <a:gd name="T42" fmla="*/ 69 w 145"/>
              <a:gd name="T43" fmla="*/ 87 h 146"/>
              <a:gd name="T44" fmla="*/ 78 w 145"/>
              <a:gd name="T45" fmla="*/ 24 h 146"/>
              <a:gd name="T46" fmla="*/ 62 w 145"/>
              <a:gd name="T47" fmla="*/ 33 h 146"/>
              <a:gd name="T48" fmla="*/ 71 w 145"/>
              <a:gd name="T49" fmla="*/ 57 h 146"/>
              <a:gd name="T50" fmla="*/ 74 w 145"/>
              <a:gd name="T51" fmla="*/ 31 h 146"/>
              <a:gd name="T52" fmla="*/ 68 w 145"/>
              <a:gd name="T53" fmla="*/ 46 h 146"/>
              <a:gd name="T54" fmla="*/ 74 w 145"/>
              <a:gd name="T55" fmla="*/ 31 h 146"/>
              <a:gd name="T56" fmla="*/ 92 w 145"/>
              <a:gd name="T57" fmla="*/ 118 h 146"/>
              <a:gd name="T58" fmla="*/ 81 w 145"/>
              <a:gd name="T59" fmla="*/ 121 h 146"/>
              <a:gd name="T60" fmla="*/ 81 w 145"/>
              <a:gd name="T61" fmla="*/ 75 h 146"/>
              <a:gd name="T62" fmla="*/ 92 w 145"/>
              <a:gd name="T63" fmla="*/ 90 h 146"/>
              <a:gd name="T64" fmla="*/ 87 w 145"/>
              <a:gd name="T65" fmla="*/ 97 h 146"/>
              <a:gd name="T66" fmla="*/ 81 w 145"/>
              <a:gd name="T67" fmla="*/ 115 h 146"/>
              <a:gd name="T68" fmla="*/ 97 w 145"/>
              <a:gd name="T69" fmla="*/ 56 h 146"/>
              <a:gd name="T70" fmla="*/ 97 w 145"/>
              <a:gd name="T71" fmla="*/ 21 h 146"/>
              <a:gd name="T72" fmla="*/ 92 w 145"/>
              <a:gd name="T73" fmla="*/ 49 h 146"/>
              <a:gd name="T74" fmla="*/ 86 w 145"/>
              <a:gd name="T75" fmla="*/ 21 h 146"/>
              <a:gd name="T76" fmla="*/ 90 w 145"/>
              <a:gd name="T77" fmla="*/ 57 h 146"/>
              <a:gd name="T78" fmla="*/ 117 w 145"/>
              <a:gd name="T79" fmla="*/ 109 h 146"/>
              <a:gd name="T80" fmla="*/ 115 w 145"/>
              <a:gd name="T81" fmla="*/ 118 h 146"/>
              <a:gd name="T82" fmla="*/ 98 w 145"/>
              <a:gd name="T83" fmla="*/ 110 h 146"/>
              <a:gd name="T84" fmla="*/ 107 w 145"/>
              <a:gd name="T85" fmla="*/ 86 h 146"/>
              <a:gd name="T86" fmla="*/ 117 w 145"/>
              <a:gd name="T87" fmla="*/ 105 h 146"/>
              <a:gd name="T88" fmla="*/ 107 w 145"/>
              <a:gd name="T89" fmla="*/ 116 h 146"/>
              <a:gd name="T90" fmla="*/ 110 w 145"/>
              <a:gd name="T91" fmla="*/ 111 h 146"/>
              <a:gd name="T92" fmla="*/ 104 w 145"/>
              <a:gd name="T93" fmla="*/ 100 h 146"/>
              <a:gd name="T94" fmla="*/ 107 w 145"/>
              <a:gd name="T95" fmla="*/ 92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2" y="132"/>
                  <a:pt x="137" y="138"/>
                </a:cubicBezTo>
                <a:cubicBezTo>
                  <a:pt x="132" y="143"/>
                  <a:pt x="125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19" y="146"/>
                  <a:pt x="13" y="143"/>
                  <a:pt x="8" y="138"/>
                </a:cubicBezTo>
                <a:cubicBezTo>
                  <a:pt x="2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2" y="14"/>
                  <a:pt x="8" y="8"/>
                </a:cubicBezTo>
                <a:cubicBezTo>
                  <a:pt x="13" y="3"/>
                  <a:pt x="19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5" y="0"/>
                  <a:pt x="132" y="3"/>
                  <a:pt x="137" y="8"/>
                </a:cubicBezTo>
                <a:cubicBezTo>
                  <a:pt x="142" y="14"/>
                  <a:pt x="145" y="20"/>
                  <a:pt x="145" y="28"/>
                </a:cubicBezTo>
                <a:close/>
                <a:moveTo>
                  <a:pt x="124" y="99"/>
                </a:moveTo>
                <a:cubicBezTo>
                  <a:pt x="124" y="88"/>
                  <a:pt x="124" y="79"/>
                  <a:pt x="123" y="74"/>
                </a:cubicBezTo>
                <a:cubicBezTo>
                  <a:pt x="122" y="71"/>
                  <a:pt x="121" y="69"/>
                  <a:pt x="119" y="67"/>
                </a:cubicBezTo>
                <a:cubicBezTo>
                  <a:pt x="116" y="65"/>
                  <a:pt x="114" y="64"/>
                  <a:pt x="111" y="64"/>
                </a:cubicBezTo>
                <a:cubicBezTo>
                  <a:pt x="103" y="63"/>
                  <a:pt x="90" y="63"/>
                  <a:pt x="72" y="63"/>
                </a:cubicBezTo>
                <a:cubicBezTo>
                  <a:pt x="55" y="63"/>
                  <a:pt x="42" y="63"/>
                  <a:pt x="34" y="64"/>
                </a:cubicBezTo>
                <a:cubicBezTo>
                  <a:pt x="31" y="64"/>
                  <a:pt x="28" y="65"/>
                  <a:pt x="26" y="67"/>
                </a:cubicBezTo>
                <a:cubicBezTo>
                  <a:pt x="24" y="69"/>
                  <a:pt x="23" y="71"/>
                  <a:pt x="22" y="74"/>
                </a:cubicBezTo>
                <a:cubicBezTo>
                  <a:pt x="21" y="80"/>
                  <a:pt x="20" y="88"/>
                  <a:pt x="20" y="99"/>
                </a:cubicBezTo>
                <a:cubicBezTo>
                  <a:pt x="20" y="110"/>
                  <a:pt x="21" y="118"/>
                  <a:pt x="22" y="123"/>
                </a:cubicBezTo>
                <a:cubicBezTo>
                  <a:pt x="23" y="126"/>
                  <a:pt x="24" y="128"/>
                  <a:pt x="26" y="130"/>
                </a:cubicBezTo>
                <a:cubicBezTo>
                  <a:pt x="28" y="132"/>
                  <a:pt x="31" y="133"/>
                  <a:pt x="33" y="134"/>
                </a:cubicBezTo>
                <a:cubicBezTo>
                  <a:pt x="42" y="135"/>
                  <a:pt x="55" y="135"/>
                  <a:pt x="72" y="135"/>
                </a:cubicBezTo>
                <a:cubicBezTo>
                  <a:pt x="90" y="135"/>
                  <a:pt x="103" y="135"/>
                  <a:pt x="111" y="134"/>
                </a:cubicBezTo>
                <a:cubicBezTo>
                  <a:pt x="114" y="133"/>
                  <a:pt x="116" y="132"/>
                  <a:pt x="118" y="130"/>
                </a:cubicBezTo>
                <a:cubicBezTo>
                  <a:pt x="121" y="128"/>
                  <a:pt x="122" y="126"/>
                  <a:pt x="122" y="123"/>
                </a:cubicBezTo>
                <a:cubicBezTo>
                  <a:pt x="124" y="118"/>
                  <a:pt x="124" y="110"/>
                  <a:pt x="124" y="99"/>
                </a:cubicBezTo>
                <a:close/>
                <a:moveTo>
                  <a:pt x="50" y="75"/>
                </a:moveTo>
                <a:cubicBezTo>
                  <a:pt x="50" y="81"/>
                  <a:pt x="50" y="81"/>
                  <a:pt x="50" y="81"/>
                </a:cubicBezTo>
                <a:cubicBezTo>
                  <a:pt x="43" y="81"/>
                  <a:pt x="43" y="81"/>
                  <a:pt x="43" y="81"/>
                </a:cubicBezTo>
                <a:cubicBezTo>
                  <a:pt x="43" y="121"/>
                  <a:pt x="43" y="121"/>
                  <a:pt x="43" y="121"/>
                </a:cubicBezTo>
                <a:cubicBezTo>
                  <a:pt x="36" y="121"/>
                  <a:pt x="36" y="121"/>
                  <a:pt x="36" y="121"/>
                </a:cubicBezTo>
                <a:cubicBezTo>
                  <a:pt x="36" y="81"/>
                  <a:pt x="36" y="81"/>
                  <a:pt x="36" y="81"/>
                </a:cubicBezTo>
                <a:cubicBezTo>
                  <a:pt x="28" y="81"/>
                  <a:pt x="28" y="81"/>
                  <a:pt x="28" y="81"/>
                </a:cubicBezTo>
                <a:cubicBezTo>
                  <a:pt x="28" y="75"/>
                  <a:pt x="28" y="75"/>
                  <a:pt x="28" y="75"/>
                </a:cubicBezTo>
                <a:lnTo>
                  <a:pt x="50" y="75"/>
                </a:lnTo>
                <a:close/>
                <a:moveTo>
                  <a:pt x="53" y="37"/>
                </a:moveTo>
                <a:cubicBezTo>
                  <a:pt x="62" y="9"/>
                  <a:pt x="62" y="9"/>
                  <a:pt x="62" y="9"/>
                </a:cubicBezTo>
                <a:cubicBezTo>
                  <a:pt x="54" y="9"/>
                  <a:pt x="54" y="9"/>
                  <a:pt x="54" y="9"/>
                </a:cubicBezTo>
                <a:cubicBezTo>
                  <a:pt x="50" y="28"/>
                  <a:pt x="50" y="28"/>
                  <a:pt x="50" y="28"/>
                </a:cubicBezTo>
                <a:cubicBezTo>
                  <a:pt x="45" y="9"/>
                  <a:pt x="45" y="9"/>
                  <a:pt x="45" y="9"/>
                </a:cubicBezTo>
                <a:cubicBezTo>
                  <a:pt x="37" y="9"/>
                  <a:pt x="37" y="9"/>
                  <a:pt x="37" y="9"/>
                </a:cubicBezTo>
                <a:cubicBezTo>
                  <a:pt x="38" y="11"/>
                  <a:pt x="38" y="13"/>
                  <a:pt x="39" y="16"/>
                </a:cubicBezTo>
                <a:cubicBezTo>
                  <a:pt x="40" y="19"/>
                  <a:pt x="41" y="21"/>
                  <a:pt x="42" y="22"/>
                </a:cubicBezTo>
                <a:cubicBezTo>
                  <a:pt x="44" y="29"/>
                  <a:pt x="45" y="34"/>
                  <a:pt x="46" y="37"/>
                </a:cubicBezTo>
                <a:cubicBezTo>
                  <a:pt x="46" y="56"/>
                  <a:pt x="46" y="56"/>
                  <a:pt x="46" y="56"/>
                </a:cubicBezTo>
                <a:cubicBezTo>
                  <a:pt x="53" y="56"/>
                  <a:pt x="53" y="56"/>
                  <a:pt x="53" y="56"/>
                </a:cubicBezTo>
                <a:lnTo>
                  <a:pt x="53" y="37"/>
                </a:lnTo>
                <a:close/>
                <a:moveTo>
                  <a:pt x="69" y="87"/>
                </a:moveTo>
                <a:cubicBezTo>
                  <a:pt x="69" y="121"/>
                  <a:pt x="69" y="121"/>
                  <a:pt x="69" y="121"/>
                </a:cubicBezTo>
                <a:cubicBezTo>
                  <a:pt x="63" y="121"/>
                  <a:pt x="63" y="121"/>
                  <a:pt x="63" y="121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0" y="120"/>
                  <a:pt x="58" y="122"/>
                  <a:pt x="56" y="122"/>
                </a:cubicBezTo>
                <a:cubicBezTo>
                  <a:pt x="53" y="122"/>
                  <a:pt x="52" y="121"/>
                  <a:pt x="52" y="119"/>
                </a:cubicBezTo>
                <a:cubicBezTo>
                  <a:pt x="51" y="118"/>
                  <a:pt x="51" y="116"/>
                  <a:pt x="51" y="114"/>
                </a:cubicBezTo>
                <a:cubicBezTo>
                  <a:pt x="51" y="87"/>
                  <a:pt x="51" y="87"/>
                  <a:pt x="51" y="87"/>
                </a:cubicBezTo>
                <a:cubicBezTo>
                  <a:pt x="57" y="87"/>
                  <a:pt x="57" y="87"/>
                  <a:pt x="57" y="87"/>
                </a:cubicBezTo>
                <a:cubicBezTo>
                  <a:pt x="57" y="112"/>
                  <a:pt x="57" y="112"/>
                  <a:pt x="57" y="112"/>
                </a:cubicBezTo>
                <a:cubicBezTo>
                  <a:pt x="57" y="114"/>
                  <a:pt x="57" y="114"/>
                  <a:pt x="57" y="115"/>
                </a:cubicBezTo>
                <a:cubicBezTo>
                  <a:pt x="57" y="116"/>
                  <a:pt x="58" y="116"/>
                  <a:pt x="59" y="116"/>
                </a:cubicBezTo>
                <a:cubicBezTo>
                  <a:pt x="60" y="116"/>
                  <a:pt x="61" y="115"/>
                  <a:pt x="63" y="113"/>
                </a:cubicBezTo>
                <a:cubicBezTo>
                  <a:pt x="63" y="87"/>
                  <a:pt x="63" y="87"/>
                  <a:pt x="63" y="87"/>
                </a:cubicBezTo>
                <a:lnTo>
                  <a:pt x="69" y="87"/>
                </a:lnTo>
                <a:close/>
                <a:moveTo>
                  <a:pt x="80" y="45"/>
                </a:moveTo>
                <a:cubicBezTo>
                  <a:pt x="80" y="33"/>
                  <a:pt x="80" y="33"/>
                  <a:pt x="80" y="33"/>
                </a:cubicBezTo>
                <a:cubicBezTo>
                  <a:pt x="80" y="29"/>
                  <a:pt x="80" y="26"/>
                  <a:pt x="78" y="24"/>
                </a:cubicBezTo>
                <a:cubicBezTo>
                  <a:pt x="77" y="22"/>
                  <a:pt x="74" y="21"/>
                  <a:pt x="71" y="21"/>
                </a:cubicBezTo>
                <a:cubicBezTo>
                  <a:pt x="68" y="21"/>
                  <a:pt x="65" y="22"/>
                  <a:pt x="64" y="24"/>
                </a:cubicBezTo>
                <a:cubicBezTo>
                  <a:pt x="62" y="26"/>
                  <a:pt x="62" y="29"/>
                  <a:pt x="62" y="33"/>
                </a:cubicBezTo>
                <a:cubicBezTo>
                  <a:pt x="62" y="45"/>
                  <a:pt x="62" y="45"/>
                  <a:pt x="62" y="45"/>
                </a:cubicBezTo>
                <a:cubicBezTo>
                  <a:pt x="62" y="49"/>
                  <a:pt x="62" y="51"/>
                  <a:pt x="64" y="53"/>
                </a:cubicBezTo>
                <a:cubicBezTo>
                  <a:pt x="65" y="56"/>
                  <a:pt x="68" y="57"/>
                  <a:pt x="71" y="57"/>
                </a:cubicBezTo>
                <a:cubicBezTo>
                  <a:pt x="74" y="57"/>
                  <a:pt x="77" y="56"/>
                  <a:pt x="78" y="53"/>
                </a:cubicBezTo>
                <a:cubicBezTo>
                  <a:pt x="80" y="51"/>
                  <a:pt x="80" y="49"/>
                  <a:pt x="80" y="45"/>
                </a:cubicBezTo>
                <a:close/>
                <a:moveTo>
                  <a:pt x="74" y="31"/>
                </a:moveTo>
                <a:cubicBezTo>
                  <a:pt x="74" y="46"/>
                  <a:pt x="74" y="46"/>
                  <a:pt x="74" y="46"/>
                </a:cubicBezTo>
                <a:cubicBezTo>
                  <a:pt x="74" y="49"/>
                  <a:pt x="73" y="51"/>
                  <a:pt x="71" y="51"/>
                </a:cubicBezTo>
                <a:cubicBezTo>
                  <a:pt x="69" y="51"/>
                  <a:pt x="68" y="49"/>
                  <a:pt x="68" y="46"/>
                </a:cubicBezTo>
                <a:cubicBezTo>
                  <a:pt x="68" y="31"/>
                  <a:pt x="68" y="31"/>
                  <a:pt x="68" y="31"/>
                </a:cubicBezTo>
                <a:cubicBezTo>
                  <a:pt x="68" y="28"/>
                  <a:pt x="69" y="26"/>
                  <a:pt x="71" y="26"/>
                </a:cubicBezTo>
                <a:cubicBezTo>
                  <a:pt x="73" y="26"/>
                  <a:pt x="74" y="28"/>
                  <a:pt x="74" y="31"/>
                </a:cubicBezTo>
                <a:close/>
                <a:moveTo>
                  <a:pt x="93" y="97"/>
                </a:moveTo>
                <a:cubicBezTo>
                  <a:pt x="93" y="111"/>
                  <a:pt x="93" y="111"/>
                  <a:pt x="93" y="111"/>
                </a:cubicBezTo>
                <a:cubicBezTo>
                  <a:pt x="93" y="114"/>
                  <a:pt x="93" y="117"/>
                  <a:pt x="92" y="118"/>
                </a:cubicBezTo>
                <a:cubicBezTo>
                  <a:pt x="91" y="120"/>
                  <a:pt x="90" y="122"/>
                  <a:pt x="87" y="122"/>
                </a:cubicBezTo>
                <a:cubicBezTo>
                  <a:pt x="85" y="122"/>
                  <a:pt x="83" y="121"/>
                  <a:pt x="81" y="118"/>
                </a:cubicBezTo>
                <a:cubicBezTo>
                  <a:pt x="81" y="121"/>
                  <a:pt x="81" y="121"/>
                  <a:pt x="81" y="121"/>
                </a:cubicBezTo>
                <a:cubicBezTo>
                  <a:pt x="74" y="121"/>
                  <a:pt x="74" y="121"/>
                  <a:pt x="74" y="121"/>
                </a:cubicBezTo>
                <a:cubicBezTo>
                  <a:pt x="74" y="75"/>
                  <a:pt x="74" y="75"/>
                  <a:pt x="74" y="75"/>
                </a:cubicBezTo>
                <a:cubicBezTo>
                  <a:pt x="81" y="75"/>
                  <a:pt x="81" y="75"/>
                  <a:pt x="81" y="75"/>
                </a:cubicBezTo>
                <a:cubicBezTo>
                  <a:pt x="81" y="90"/>
                  <a:pt x="81" y="90"/>
                  <a:pt x="81" y="90"/>
                </a:cubicBezTo>
                <a:cubicBezTo>
                  <a:pt x="83" y="87"/>
                  <a:pt x="85" y="86"/>
                  <a:pt x="87" y="86"/>
                </a:cubicBezTo>
                <a:cubicBezTo>
                  <a:pt x="90" y="86"/>
                  <a:pt x="91" y="87"/>
                  <a:pt x="92" y="90"/>
                </a:cubicBezTo>
                <a:cubicBezTo>
                  <a:pt x="93" y="91"/>
                  <a:pt x="93" y="94"/>
                  <a:pt x="93" y="97"/>
                </a:cubicBezTo>
                <a:close/>
                <a:moveTo>
                  <a:pt x="87" y="111"/>
                </a:moveTo>
                <a:cubicBezTo>
                  <a:pt x="87" y="97"/>
                  <a:pt x="87" y="97"/>
                  <a:pt x="87" y="97"/>
                </a:cubicBezTo>
                <a:cubicBezTo>
                  <a:pt x="87" y="93"/>
                  <a:pt x="86" y="92"/>
                  <a:pt x="84" y="92"/>
                </a:cubicBezTo>
                <a:cubicBezTo>
                  <a:pt x="83" y="92"/>
                  <a:pt x="82" y="92"/>
                  <a:pt x="81" y="93"/>
                </a:cubicBezTo>
                <a:cubicBezTo>
                  <a:pt x="81" y="115"/>
                  <a:pt x="81" y="115"/>
                  <a:pt x="81" y="115"/>
                </a:cubicBezTo>
                <a:cubicBezTo>
                  <a:pt x="82" y="116"/>
                  <a:pt x="83" y="116"/>
                  <a:pt x="84" y="116"/>
                </a:cubicBezTo>
                <a:cubicBezTo>
                  <a:pt x="86" y="116"/>
                  <a:pt x="87" y="114"/>
                  <a:pt x="87" y="111"/>
                </a:cubicBezTo>
                <a:close/>
                <a:moveTo>
                  <a:pt x="97" y="56"/>
                </a:moveTo>
                <a:cubicBezTo>
                  <a:pt x="104" y="56"/>
                  <a:pt x="104" y="56"/>
                  <a:pt x="104" y="56"/>
                </a:cubicBezTo>
                <a:cubicBezTo>
                  <a:pt x="104" y="21"/>
                  <a:pt x="104" y="21"/>
                  <a:pt x="104" y="21"/>
                </a:cubicBezTo>
                <a:cubicBezTo>
                  <a:pt x="97" y="21"/>
                  <a:pt x="97" y="21"/>
                  <a:pt x="97" y="21"/>
                </a:cubicBezTo>
                <a:cubicBezTo>
                  <a:pt x="97" y="48"/>
                  <a:pt x="97" y="48"/>
                  <a:pt x="97" y="48"/>
                </a:cubicBezTo>
                <a:cubicBezTo>
                  <a:pt x="96" y="50"/>
                  <a:pt x="95" y="51"/>
                  <a:pt x="93" y="51"/>
                </a:cubicBezTo>
                <a:cubicBezTo>
                  <a:pt x="93" y="51"/>
                  <a:pt x="92" y="50"/>
                  <a:pt x="92" y="49"/>
                </a:cubicBezTo>
                <a:cubicBezTo>
                  <a:pt x="92" y="49"/>
                  <a:pt x="92" y="49"/>
                  <a:pt x="92" y="47"/>
                </a:cubicBezTo>
                <a:cubicBezTo>
                  <a:pt x="92" y="21"/>
                  <a:pt x="92" y="21"/>
                  <a:pt x="92" y="21"/>
                </a:cubicBezTo>
                <a:cubicBezTo>
                  <a:pt x="86" y="21"/>
                  <a:pt x="86" y="21"/>
                  <a:pt x="86" y="21"/>
                </a:cubicBezTo>
                <a:cubicBezTo>
                  <a:pt x="86" y="49"/>
                  <a:pt x="86" y="49"/>
                  <a:pt x="86" y="49"/>
                </a:cubicBezTo>
                <a:cubicBezTo>
                  <a:pt x="86" y="51"/>
                  <a:pt x="86" y="53"/>
                  <a:pt x="86" y="54"/>
                </a:cubicBezTo>
                <a:cubicBezTo>
                  <a:pt x="87" y="56"/>
                  <a:pt x="88" y="57"/>
                  <a:pt x="90" y="57"/>
                </a:cubicBezTo>
                <a:cubicBezTo>
                  <a:pt x="92" y="57"/>
                  <a:pt x="95" y="55"/>
                  <a:pt x="97" y="53"/>
                </a:cubicBezTo>
                <a:lnTo>
                  <a:pt x="97" y="56"/>
                </a:lnTo>
                <a:close/>
                <a:moveTo>
                  <a:pt x="117" y="109"/>
                </a:moveTo>
                <a:cubicBezTo>
                  <a:pt x="117" y="110"/>
                  <a:pt x="117" y="110"/>
                  <a:pt x="117" y="110"/>
                </a:cubicBezTo>
                <a:cubicBezTo>
                  <a:pt x="117" y="112"/>
                  <a:pt x="117" y="113"/>
                  <a:pt x="116" y="114"/>
                </a:cubicBezTo>
                <a:cubicBezTo>
                  <a:pt x="116" y="116"/>
                  <a:pt x="116" y="117"/>
                  <a:pt x="115" y="118"/>
                </a:cubicBezTo>
                <a:cubicBezTo>
                  <a:pt x="113" y="121"/>
                  <a:pt x="111" y="122"/>
                  <a:pt x="107" y="122"/>
                </a:cubicBezTo>
                <a:cubicBezTo>
                  <a:pt x="104" y="122"/>
                  <a:pt x="102" y="121"/>
                  <a:pt x="100" y="118"/>
                </a:cubicBezTo>
                <a:cubicBezTo>
                  <a:pt x="98" y="117"/>
                  <a:pt x="98" y="114"/>
                  <a:pt x="98" y="110"/>
                </a:cubicBezTo>
                <a:cubicBezTo>
                  <a:pt x="98" y="98"/>
                  <a:pt x="98" y="98"/>
                  <a:pt x="98" y="98"/>
                </a:cubicBezTo>
                <a:cubicBezTo>
                  <a:pt x="98" y="94"/>
                  <a:pt x="98" y="91"/>
                  <a:pt x="100" y="90"/>
                </a:cubicBezTo>
                <a:cubicBezTo>
                  <a:pt x="102" y="87"/>
                  <a:pt x="104" y="86"/>
                  <a:pt x="107" y="86"/>
                </a:cubicBezTo>
                <a:cubicBezTo>
                  <a:pt x="110" y="86"/>
                  <a:pt x="113" y="87"/>
                  <a:pt x="115" y="90"/>
                </a:cubicBezTo>
                <a:cubicBezTo>
                  <a:pt x="116" y="92"/>
                  <a:pt x="117" y="94"/>
                  <a:pt x="117" y="98"/>
                </a:cubicBezTo>
                <a:cubicBezTo>
                  <a:pt x="117" y="105"/>
                  <a:pt x="117" y="105"/>
                  <a:pt x="117" y="105"/>
                </a:cubicBezTo>
                <a:cubicBezTo>
                  <a:pt x="104" y="105"/>
                  <a:pt x="104" y="105"/>
                  <a:pt x="104" y="105"/>
                </a:cubicBezTo>
                <a:cubicBezTo>
                  <a:pt x="104" y="111"/>
                  <a:pt x="104" y="111"/>
                  <a:pt x="104" y="111"/>
                </a:cubicBezTo>
                <a:cubicBezTo>
                  <a:pt x="104" y="114"/>
                  <a:pt x="105" y="116"/>
                  <a:pt x="107" y="116"/>
                </a:cubicBezTo>
                <a:cubicBezTo>
                  <a:pt x="109" y="116"/>
                  <a:pt x="110" y="115"/>
                  <a:pt x="110" y="114"/>
                </a:cubicBezTo>
                <a:cubicBezTo>
                  <a:pt x="110" y="114"/>
                  <a:pt x="110" y="113"/>
                  <a:pt x="110" y="113"/>
                </a:cubicBezTo>
                <a:cubicBezTo>
                  <a:pt x="110" y="113"/>
                  <a:pt x="110" y="112"/>
                  <a:pt x="110" y="111"/>
                </a:cubicBezTo>
                <a:cubicBezTo>
                  <a:pt x="110" y="111"/>
                  <a:pt x="110" y="110"/>
                  <a:pt x="110" y="109"/>
                </a:cubicBezTo>
                <a:lnTo>
                  <a:pt x="117" y="109"/>
                </a:lnTo>
                <a:close/>
                <a:moveTo>
                  <a:pt x="104" y="100"/>
                </a:moveTo>
                <a:cubicBezTo>
                  <a:pt x="110" y="100"/>
                  <a:pt x="110" y="100"/>
                  <a:pt x="110" y="100"/>
                </a:cubicBezTo>
                <a:cubicBezTo>
                  <a:pt x="110" y="97"/>
                  <a:pt x="110" y="97"/>
                  <a:pt x="110" y="97"/>
                </a:cubicBezTo>
                <a:cubicBezTo>
                  <a:pt x="110" y="93"/>
                  <a:pt x="109" y="92"/>
                  <a:pt x="107" y="92"/>
                </a:cubicBezTo>
                <a:cubicBezTo>
                  <a:pt x="105" y="92"/>
                  <a:pt x="104" y="93"/>
                  <a:pt x="104" y="97"/>
                </a:cubicBezTo>
                <a:lnTo>
                  <a:pt x="104" y="10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" name="Freeform 328"/>
          <p:cNvSpPr>
            <a:spLocks noEditPoints="1"/>
          </p:cNvSpPr>
          <p:nvPr/>
        </p:nvSpPr>
        <p:spPr bwMode="auto">
          <a:xfrm>
            <a:off x="2192556" y="4020843"/>
            <a:ext cx="145202" cy="176428"/>
          </a:xfrm>
          <a:custGeom>
            <a:avLst/>
            <a:gdLst>
              <a:gd name="T0" fmla="*/ 132 w 140"/>
              <a:gd name="T1" fmla="*/ 163 h 170"/>
              <a:gd name="T2" fmla="*/ 17 w 140"/>
              <a:gd name="T3" fmla="*/ 168 h 170"/>
              <a:gd name="T4" fmla="*/ 0 w 140"/>
              <a:gd name="T5" fmla="*/ 121 h 170"/>
              <a:gd name="T6" fmla="*/ 18 w 140"/>
              <a:gd name="T7" fmla="*/ 74 h 170"/>
              <a:gd name="T8" fmla="*/ 132 w 140"/>
              <a:gd name="T9" fmla="*/ 78 h 170"/>
              <a:gd name="T10" fmla="*/ 30 w 140"/>
              <a:gd name="T11" fmla="*/ 97 h 170"/>
              <a:gd name="T12" fmla="*/ 10 w 140"/>
              <a:gd name="T13" fmla="*/ 88 h 170"/>
              <a:gd name="T14" fmla="*/ 20 w 140"/>
              <a:gd name="T15" fmla="*/ 151 h 170"/>
              <a:gd name="T16" fmla="*/ 46 w 140"/>
              <a:gd name="T17" fmla="*/ 0 h 170"/>
              <a:gd name="T18" fmla="*/ 44 w 140"/>
              <a:gd name="T19" fmla="*/ 64 h 170"/>
              <a:gd name="T20" fmla="*/ 29 w 140"/>
              <a:gd name="T21" fmla="*/ 18 h 170"/>
              <a:gd name="T22" fmla="*/ 39 w 140"/>
              <a:gd name="T23" fmla="*/ 25 h 170"/>
              <a:gd name="T24" fmla="*/ 65 w 140"/>
              <a:gd name="T25" fmla="*/ 151 h 170"/>
              <a:gd name="T26" fmla="*/ 57 w 140"/>
              <a:gd name="T27" fmla="*/ 140 h 170"/>
              <a:gd name="T28" fmla="*/ 49 w 140"/>
              <a:gd name="T29" fmla="*/ 139 h 170"/>
              <a:gd name="T30" fmla="*/ 41 w 140"/>
              <a:gd name="T31" fmla="*/ 141 h 170"/>
              <a:gd name="T32" fmla="*/ 57 w 140"/>
              <a:gd name="T33" fmla="*/ 146 h 170"/>
              <a:gd name="T34" fmla="*/ 81 w 140"/>
              <a:gd name="T35" fmla="*/ 48 h 170"/>
              <a:gd name="T36" fmla="*/ 58 w 140"/>
              <a:gd name="T37" fmla="*/ 59 h 170"/>
              <a:gd name="T38" fmla="*/ 58 w 140"/>
              <a:gd name="T39" fmla="*/ 21 h 170"/>
              <a:gd name="T40" fmla="*/ 81 w 140"/>
              <a:gd name="T41" fmla="*/ 32 h 170"/>
              <a:gd name="T42" fmla="*/ 68 w 140"/>
              <a:gd name="T43" fmla="*/ 23 h 170"/>
              <a:gd name="T44" fmla="*/ 68 w 140"/>
              <a:gd name="T45" fmla="*/ 56 h 170"/>
              <a:gd name="T46" fmla="*/ 98 w 140"/>
              <a:gd name="T47" fmla="*/ 118 h 170"/>
              <a:gd name="T48" fmla="*/ 81 w 140"/>
              <a:gd name="T49" fmla="*/ 109 h 170"/>
              <a:gd name="T50" fmla="*/ 73 w 140"/>
              <a:gd name="T51" fmla="*/ 151 h 170"/>
              <a:gd name="T52" fmla="*/ 90 w 140"/>
              <a:gd name="T53" fmla="*/ 152 h 170"/>
              <a:gd name="T54" fmla="*/ 89 w 140"/>
              <a:gd name="T55" fmla="*/ 118 h 170"/>
              <a:gd name="T56" fmla="*/ 81 w 140"/>
              <a:gd name="T57" fmla="*/ 142 h 170"/>
              <a:gd name="T58" fmla="*/ 89 w 140"/>
              <a:gd name="T59" fmla="*/ 118 h 170"/>
              <a:gd name="T60" fmla="*/ 104 w 140"/>
              <a:gd name="T61" fmla="*/ 64 h 170"/>
              <a:gd name="T62" fmla="*/ 88 w 140"/>
              <a:gd name="T63" fmla="*/ 61 h 170"/>
              <a:gd name="T64" fmla="*/ 96 w 140"/>
              <a:gd name="T65" fmla="*/ 16 h 170"/>
              <a:gd name="T66" fmla="*/ 98 w 140"/>
              <a:gd name="T67" fmla="*/ 56 h 170"/>
              <a:gd name="T68" fmla="*/ 112 w 140"/>
              <a:gd name="T69" fmla="*/ 16 h 170"/>
              <a:gd name="T70" fmla="*/ 121 w 140"/>
              <a:gd name="T71" fmla="*/ 135 h 170"/>
              <a:gd name="T72" fmla="*/ 113 w 140"/>
              <a:gd name="T73" fmla="*/ 138 h 170"/>
              <a:gd name="T74" fmla="*/ 129 w 140"/>
              <a:gd name="T75" fmla="*/ 120 h 170"/>
              <a:gd name="T76" fmla="*/ 107 w 140"/>
              <a:gd name="T77" fmla="*/ 109 h 170"/>
              <a:gd name="T78" fmla="*/ 107 w 140"/>
              <a:gd name="T79" fmla="*/ 147 h 170"/>
              <a:gd name="T80" fmla="*/ 129 w 140"/>
              <a:gd name="T81" fmla="*/ 142 h 170"/>
              <a:gd name="T82" fmla="*/ 121 w 140"/>
              <a:gd name="T83" fmla="*/ 122 h 170"/>
              <a:gd name="T84" fmla="*/ 117 w 140"/>
              <a:gd name="T85" fmla="*/ 111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0" h="170">
                <a:moveTo>
                  <a:pt x="140" y="121"/>
                </a:moveTo>
                <a:cubicBezTo>
                  <a:pt x="140" y="136"/>
                  <a:pt x="139" y="147"/>
                  <a:pt x="138" y="154"/>
                </a:cubicBezTo>
                <a:cubicBezTo>
                  <a:pt x="137" y="158"/>
                  <a:pt x="135" y="161"/>
                  <a:pt x="132" y="163"/>
                </a:cubicBezTo>
                <a:cubicBezTo>
                  <a:pt x="129" y="166"/>
                  <a:pt x="126" y="167"/>
                  <a:pt x="122" y="168"/>
                </a:cubicBezTo>
                <a:cubicBezTo>
                  <a:pt x="111" y="169"/>
                  <a:pt x="93" y="170"/>
                  <a:pt x="70" y="170"/>
                </a:cubicBezTo>
                <a:cubicBezTo>
                  <a:pt x="47" y="170"/>
                  <a:pt x="29" y="169"/>
                  <a:pt x="17" y="168"/>
                </a:cubicBezTo>
                <a:cubicBezTo>
                  <a:pt x="14" y="167"/>
                  <a:pt x="11" y="166"/>
                  <a:pt x="8" y="163"/>
                </a:cubicBezTo>
                <a:cubicBezTo>
                  <a:pt x="5" y="161"/>
                  <a:pt x="3" y="158"/>
                  <a:pt x="2" y="154"/>
                </a:cubicBezTo>
                <a:cubicBezTo>
                  <a:pt x="1" y="147"/>
                  <a:pt x="0" y="136"/>
                  <a:pt x="0" y="121"/>
                </a:cubicBezTo>
                <a:cubicBezTo>
                  <a:pt x="0" y="106"/>
                  <a:pt x="1" y="95"/>
                  <a:pt x="2" y="88"/>
                </a:cubicBezTo>
                <a:cubicBezTo>
                  <a:pt x="3" y="84"/>
                  <a:pt x="5" y="81"/>
                  <a:pt x="8" y="78"/>
                </a:cubicBezTo>
                <a:cubicBezTo>
                  <a:pt x="11" y="76"/>
                  <a:pt x="14" y="74"/>
                  <a:pt x="18" y="74"/>
                </a:cubicBezTo>
                <a:cubicBezTo>
                  <a:pt x="29" y="73"/>
                  <a:pt x="47" y="72"/>
                  <a:pt x="70" y="72"/>
                </a:cubicBezTo>
                <a:cubicBezTo>
                  <a:pt x="93" y="72"/>
                  <a:pt x="111" y="73"/>
                  <a:pt x="122" y="74"/>
                </a:cubicBezTo>
                <a:cubicBezTo>
                  <a:pt x="126" y="74"/>
                  <a:pt x="129" y="76"/>
                  <a:pt x="132" y="78"/>
                </a:cubicBezTo>
                <a:cubicBezTo>
                  <a:pt x="135" y="81"/>
                  <a:pt x="137" y="84"/>
                  <a:pt x="138" y="88"/>
                </a:cubicBezTo>
                <a:cubicBezTo>
                  <a:pt x="139" y="95"/>
                  <a:pt x="140" y="106"/>
                  <a:pt x="140" y="121"/>
                </a:cubicBezTo>
                <a:close/>
                <a:moveTo>
                  <a:pt x="30" y="97"/>
                </a:moveTo>
                <a:cubicBezTo>
                  <a:pt x="40" y="97"/>
                  <a:pt x="40" y="97"/>
                  <a:pt x="40" y="97"/>
                </a:cubicBezTo>
                <a:cubicBezTo>
                  <a:pt x="40" y="88"/>
                  <a:pt x="40" y="88"/>
                  <a:pt x="40" y="88"/>
                </a:cubicBezTo>
                <a:cubicBezTo>
                  <a:pt x="10" y="88"/>
                  <a:pt x="10" y="88"/>
                  <a:pt x="10" y="88"/>
                </a:cubicBezTo>
                <a:cubicBezTo>
                  <a:pt x="10" y="97"/>
                  <a:pt x="10" y="97"/>
                  <a:pt x="10" y="97"/>
                </a:cubicBezTo>
                <a:cubicBezTo>
                  <a:pt x="20" y="97"/>
                  <a:pt x="20" y="97"/>
                  <a:pt x="20" y="97"/>
                </a:cubicBezTo>
                <a:cubicBezTo>
                  <a:pt x="20" y="151"/>
                  <a:pt x="20" y="151"/>
                  <a:pt x="20" y="151"/>
                </a:cubicBezTo>
                <a:cubicBezTo>
                  <a:pt x="30" y="151"/>
                  <a:pt x="30" y="151"/>
                  <a:pt x="30" y="151"/>
                </a:cubicBezTo>
                <a:lnTo>
                  <a:pt x="30" y="97"/>
                </a:lnTo>
                <a:close/>
                <a:moveTo>
                  <a:pt x="46" y="0"/>
                </a:moveTo>
                <a:cubicBezTo>
                  <a:pt x="55" y="0"/>
                  <a:pt x="55" y="0"/>
                  <a:pt x="55" y="0"/>
                </a:cubicBezTo>
                <a:cubicBezTo>
                  <a:pt x="44" y="38"/>
                  <a:pt x="44" y="38"/>
                  <a:pt x="44" y="38"/>
                </a:cubicBezTo>
                <a:cubicBezTo>
                  <a:pt x="44" y="64"/>
                  <a:pt x="44" y="64"/>
                  <a:pt x="44" y="64"/>
                </a:cubicBezTo>
                <a:cubicBezTo>
                  <a:pt x="34" y="64"/>
                  <a:pt x="34" y="64"/>
                  <a:pt x="34" y="64"/>
                </a:cubicBezTo>
                <a:cubicBezTo>
                  <a:pt x="34" y="38"/>
                  <a:pt x="34" y="38"/>
                  <a:pt x="34" y="38"/>
                </a:cubicBezTo>
                <a:cubicBezTo>
                  <a:pt x="33" y="33"/>
                  <a:pt x="32" y="27"/>
                  <a:pt x="29" y="18"/>
                </a:cubicBezTo>
                <a:cubicBezTo>
                  <a:pt x="26" y="11"/>
                  <a:pt x="24" y="6"/>
                  <a:pt x="22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9" y="25"/>
                  <a:pt x="39" y="25"/>
                  <a:pt x="39" y="25"/>
                </a:cubicBezTo>
                <a:lnTo>
                  <a:pt x="46" y="0"/>
                </a:lnTo>
                <a:close/>
                <a:moveTo>
                  <a:pt x="57" y="151"/>
                </a:moveTo>
                <a:cubicBezTo>
                  <a:pt x="65" y="151"/>
                  <a:pt x="65" y="151"/>
                  <a:pt x="65" y="151"/>
                </a:cubicBezTo>
                <a:cubicBezTo>
                  <a:pt x="65" y="104"/>
                  <a:pt x="65" y="104"/>
                  <a:pt x="65" y="104"/>
                </a:cubicBezTo>
                <a:cubicBezTo>
                  <a:pt x="57" y="104"/>
                  <a:pt x="57" y="104"/>
                  <a:pt x="57" y="104"/>
                </a:cubicBezTo>
                <a:cubicBezTo>
                  <a:pt x="57" y="140"/>
                  <a:pt x="57" y="140"/>
                  <a:pt x="57" y="140"/>
                </a:cubicBezTo>
                <a:cubicBezTo>
                  <a:pt x="55" y="143"/>
                  <a:pt x="53" y="144"/>
                  <a:pt x="52" y="144"/>
                </a:cubicBezTo>
                <a:cubicBezTo>
                  <a:pt x="50" y="144"/>
                  <a:pt x="50" y="143"/>
                  <a:pt x="50" y="142"/>
                </a:cubicBezTo>
                <a:cubicBezTo>
                  <a:pt x="50" y="142"/>
                  <a:pt x="49" y="141"/>
                  <a:pt x="49" y="139"/>
                </a:cubicBezTo>
                <a:cubicBezTo>
                  <a:pt x="49" y="104"/>
                  <a:pt x="49" y="104"/>
                  <a:pt x="49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141"/>
                  <a:pt x="41" y="141"/>
                  <a:pt x="41" y="141"/>
                </a:cubicBezTo>
                <a:cubicBezTo>
                  <a:pt x="41" y="144"/>
                  <a:pt x="41" y="147"/>
                  <a:pt x="42" y="148"/>
                </a:cubicBezTo>
                <a:cubicBezTo>
                  <a:pt x="43" y="151"/>
                  <a:pt x="44" y="152"/>
                  <a:pt x="47" y="152"/>
                </a:cubicBezTo>
                <a:cubicBezTo>
                  <a:pt x="50" y="152"/>
                  <a:pt x="54" y="150"/>
                  <a:pt x="57" y="146"/>
                </a:cubicBezTo>
                <a:lnTo>
                  <a:pt x="57" y="151"/>
                </a:lnTo>
                <a:close/>
                <a:moveTo>
                  <a:pt x="81" y="32"/>
                </a:moveTo>
                <a:cubicBezTo>
                  <a:pt x="81" y="48"/>
                  <a:pt x="81" y="48"/>
                  <a:pt x="81" y="48"/>
                </a:cubicBezTo>
                <a:cubicBezTo>
                  <a:pt x="81" y="53"/>
                  <a:pt x="80" y="57"/>
                  <a:pt x="78" y="59"/>
                </a:cubicBezTo>
                <a:cubicBezTo>
                  <a:pt x="76" y="63"/>
                  <a:pt x="72" y="64"/>
                  <a:pt x="68" y="64"/>
                </a:cubicBezTo>
                <a:cubicBezTo>
                  <a:pt x="64" y="64"/>
                  <a:pt x="60" y="63"/>
                  <a:pt x="58" y="59"/>
                </a:cubicBezTo>
                <a:cubicBezTo>
                  <a:pt x="56" y="57"/>
                  <a:pt x="55" y="53"/>
                  <a:pt x="55" y="48"/>
                </a:cubicBezTo>
                <a:cubicBezTo>
                  <a:pt x="55" y="32"/>
                  <a:pt x="55" y="32"/>
                  <a:pt x="55" y="32"/>
                </a:cubicBezTo>
                <a:cubicBezTo>
                  <a:pt x="55" y="27"/>
                  <a:pt x="56" y="23"/>
                  <a:pt x="58" y="21"/>
                </a:cubicBezTo>
                <a:cubicBezTo>
                  <a:pt x="60" y="17"/>
                  <a:pt x="64" y="16"/>
                  <a:pt x="68" y="16"/>
                </a:cubicBezTo>
                <a:cubicBezTo>
                  <a:pt x="72" y="16"/>
                  <a:pt x="76" y="17"/>
                  <a:pt x="78" y="21"/>
                </a:cubicBezTo>
                <a:cubicBezTo>
                  <a:pt x="80" y="23"/>
                  <a:pt x="81" y="27"/>
                  <a:pt x="81" y="32"/>
                </a:cubicBezTo>
                <a:close/>
                <a:moveTo>
                  <a:pt x="72" y="50"/>
                </a:moveTo>
                <a:cubicBezTo>
                  <a:pt x="72" y="30"/>
                  <a:pt x="72" y="30"/>
                  <a:pt x="72" y="30"/>
                </a:cubicBezTo>
                <a:cubicBezTo>
                  <a:pt x="72" y="26"/>
                  <a:pt x="71" y="23"/>
                  <a:pt x="68" y="23"/>
                </a:cubicBezTo>
                <a:cubicBezTo>
                  <a:pt x="65" y="23"/>
                  <a:pt x="64" y="26"/>
                  <a:pt x="64" y="30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54"/>
                  <a:pt x="65" y="56"/>
                  <a:pt x="68" y="56"/>
                </a:cubicBezTo>
                <a:cubicBezTo>
                  <a:pt x="71" y="56"/>
                  <a:pt x="72" y="54"/>
                  <a:pt x="72" y="50"/>
                </a:cubicBezTo>
                <a:close/>
                <a:moveTo>
                  <a:pt x="98" y="137"/>
                </a:moveTo>
                <a:cubicBezTo>
                  <a:pt x="98" y="118"/>
                  <a:pt x="98" y="118"/>
                  <a:pt x="98" y="118"/>
                </a:cubicBezTo>
                <a:cubicBezTo>
                  <a:pt x="98" y="114"/>
                  <a:pt x="97" y="111"/>
                  <a:pt x="97" y="109"/>
                </a:cubicBezTo>
                <a:cubicBezTo>
                  <a:pt x="96" y="106"/>
                  <a:pt x="93" y="104"/>
                  <a:pt x="90" y="104"/>
                </a:cubicBezTo>
                <a:cubicBezTo>
                  <a:pt x="87" y="104"/>
                  <a:pt x="84" y="106"/>
                  <a:pt x="81" y="109"/>
                </a:cubicBezTo>
                <a:cubicBezTo>
                  <a:pt x="81" y="88"/>
                  <a:pt x="81" y="88"/>
                  <a:pt x="81" y="88"/>
                </a:cubicBezTo>
                <a:cubicBezTo>
                  <a:pt x="73" y="88"/>
                  <a:pt x="73" y="88"/>
                  <a:pt x="73" y="88"/>
                </a:cubicBezTo>
                <a:cubicBezTo>
                  <a:pt x="73" y="151"/>
                  <a:pt x="73" y="151"/>
                  <a:pt x="73" y="151"/>
                </a:cubicBezTo>
                <a:cubicBezTo>
                  <a:pt x="81" y="151"/>
                  <a:pt x="81" y="151"/>
                  <a:pt x="81" y="151"/>
                </a:cubicBezTo>
                <a:cubicBezTo>
                  <a:pt x="81" y="147"/>
                  <a:pt x="81" y="147"/>
                  <a:pt x="81" y="147"/>
                </a:cubicBezTo>
                <a:cubicBezTo>
                  <a:pt x="84" y="150"/>
                  <a:pt x="87" y="152"/>
                  <a:pt x="90" y="152"/>
                </a:cubicBezTo>
                <a:cubicBezTo>
                  <a:pt x="93" y="152"/>
                  <a:pt x="96" y="150"/>
                  <a:pt x="97" y="147"/>
                </a:cubicBezTo>
                <a:cubicBezTo>
                  <a:pt x="97" y="145"/>
                  <a:pt x="98" y="142"/>
                  <a:pt x="98" y="137"/>
                </a:cubicBezTo>
                <a:close/>
                <a:moveTo>
                  <a:pt x="89" y="118"/>
                </a:moveTo>
                <a:cubicBezTo>
                  <a:pt x="89" y="138"/>
                  <a:pt x="89" y="138"/>
                  <a:pt x="89" y="138"/>
                </a:cubicBezTo>
                <a:cubicBezTo>
                  <a:pt x="89" y="142"/>
                  <a:pt x="88" y="144"/>
                  <a:pt x="85" y="144"/>
                </a:cubicBezTo>
                <a:cubicBezTo>
                  <a:pt x="84" y="144"/>
                  <a:pt x="83" y="143"/>
                  <a:pt x="81" y="142"/>
                </a:cubicBezTo>
                <a:cubicBezTo>
                  <a:pt x="81" y="114"/>
                  <a:pt x="81" y="114"/>
                  <a:pt x="81" y="114"/>
                </a:cubicBezTo>
                <a:cubicBezTo>
                  <a:pt x="83" y="112"/>
                  <a:pt x="84" y="111"/>
                  <a:pt x="85" y="111"/>
                </a:cubicBezTo>
                <a:cubicBezTo>
                  <a:pt x="88" y="111"/>
                  <a:pt x="89" y="114"/>
                  <a:pt x="89" y="118"/>
                </a:cubicBezTo>
                <a:close/>
                <a:moveTo>
                  <a:pt x="112" y="16"/>
                </a:moveTo>
                <a:cubicBezTo>
                  <a:pt x="112" y="64"/>
                  <a:pt x="112" y="64"/>
                  <a:pt x="112" y="64"/>
                </a:cubicBezTo>
                <a:cubicBezTo>
                  <a:pt x="104" y="64"/>
                  <a:pt x="104" y="64"/>
                  <a:pt x="104" y="64"/>
                </a:cubicBezTo>
                <a:cubicBezTo>
                  <a:pt x="104" y="58"/>
                  <a:pt x="104" y="58"/>
                  <a:pt x="104" y="58"/>
                </a:cubicBezTo>
                <a:cubicBezTo>
                  <a:pt x="100" y="62"/>
                  <a:pt x="97" y="64"/>
                  <a:pt x="94" y="64"/>
                </a:cubicBezTo>
                <a:cubicBezTo>
                  <a:pt x="91" y="64"/>
                  <a:pt x="89" y="63"/>
                  <a:pt x="88" y="61"/>
                </a:cubicBezTo>
                <a:cubicBezTo>
                  <a:pt x="88" y="59"/>
                  <a:pt x="88" y="57"/>
                  <a:pt x="88" y="54"/>
                </a:cubicBezTo>
                <a:cubicBezTo>
                  <a:pt x="88" y="16"/>
                  <a:pt x="88" y="16"/>
                  <a:pt x="88" y="16"/>
                </a:cubicBezTo>
                <a:cubicBezTo>
                  <a:pt x="96" y="16"/>
                  <a:pt x="96" y="16"/>
                  <a:pt x="96" y="16"/>
                </a:cubicBezTo>
                <a:cubicBezTo>
                  <a:pt x="96" y="51"/>
                  <a:pt x="96" y="51"/>
                  <a:pt x="96" y="51"/>
                </a:cubicBezTo>
                <a:cubicBezTo>
                  <a:pt x="96" y="53"/>
                  <a:pt x="96" y="54"/>
                  <a:pt x="96" y="54"/>
                </a:cubicBezTo>
                <a:cubicBezTo>
                  <a:pt x="96" y="56"/>
                  <a:pt x="97" y="56"/>
                  <a:pt x="98" y="56"/>
                </a:cubicBezTo>
                <a:cubicBezTo>
                  <a:pt x="100" y="56"/>
                  <a:pt x="102" y="55"/>
                  <a:pt x="104" y="52"/>
                </a:cubicBezTo>
                <a:cubicBezTo>
                  <a:pt x="104" y="16"/>
                  <a:pt x="104" y="16"/>
                  <a:pt x="104" y="16"/>
                </a:cubicBezTo>
                <a:lnTo>
                  <a:pt x="112" y="16"/>
                </a:lnTo>
                <a:close/>
                <a:moveTo>
                  <a:pt x="129" y="136"/>
                </a:moveTo>
                <a:cubicBezTo>
                  <a:pt x="129" y="135"/>
                  <a:pt x="129" y="135"/>
                  <a:pt x="129" y="135"/>
                </a:cubicBezTo>
                <a:cubicBezTo>
                  <a:pt x="121" y="135"/>
                  <a:pt x="121" y="135"/>
                  <a:pt x="121" y="135"/>
                </a:cubicBezTo>
                <a:cubicBezTo>
                  <a:pt x="121" y="138"/>
                  <a:pt x="121" y="140"/>
                  <a:pt x="121" y="141"/>
                </a:cubicBezTo>
                <a:cubicBezTo>
                  <a:pt x="120" y="143"/>
                  <a:pt x="119" y="144"/>
                  <a:pt x="117" y="144"/>
                </a:cubicBezTo>
                <a:cubicBezTo>
                  <a:pt x="114" y="144"/>
                  <a:pt x="113" y="142"/>
                  <a:pt x="113" y="138"/>
                </a:cubicBezTo>
                <a:cubicBezTo>
                  <a:pt x="113" y="129"/>
                  <a:pt x="113" y="129"/>
                  <a:pt x="113" y="129"/>
                </a:cubicBezTo>
                <a:cubicBezTo>
                  <a:pt x="129" y="129"/>
                  <a:pt x="129" y="129"/>
                  <a:pt x="129" y="129"/>
                </a:cubicBezTo>
                <a:cubicBezTo>
                  <a:pt x="129" y="120"/>
                  <a:pt x="129" y="120"/>
                  <a:pt x="129" y="120"/>
                </a:cubicBezTo>
                <a:cubicBezTo>
                  <a:pt x="129" y="115"/>
                  <a:pt x="129" y="111"/>
                  <a:pt x="127" y="109"/>
                </a:cubicBezTo>
                <a:cubicBezTo>
                  <a:pt x="124" y="105"/>
                  <a:pt x="121" y="104"/>
                  <a:pt x="117" y="104"/>
                </a:cubicBezTo>
                <a:cubicBezTo>
                  <a:pt x="113" y="104"/>
                  <a:pt x="109" y="105"/>
                  <a:pt x="107" y="109"/>
                </a:cubicBezTo>
                <a:cubicBezTo>
                  <a:pt x="105" y="111"/>
                  <a:pt x="104" y="115"/>
                  <a:pt x="104" y="120"/>
                </a:cubicBezTo>
                <a:cubicBezTo>
                  <a:pt x="104" y="136"/>
                  <a:pt x="104" y="136"/>
                  <a:pt x="104" y="136"/>
                </a:cubicBezTo>
                <a:cubicBezTo>
                  <a:pt x="104" y="141"/>
                  <a:pt x="105" y="145"/>
                  <a:pt x="107" y="147"/>
                </a:cubicBezTo>
                <a:cubicBezTo>
                  <a:pt x="109" y="150"/>
                  <a:pt x="113" y="152"/>
                  <a:pt x="117" y="152"/>
                </a:cubicBezTo>
                <a:cubicBezTo>
                  <a:pt x="122" y="152"/>
                  <a:pt x="125" y="150"/>
                  <a:pt x="127" y="147"/>
                </a:cubicBezTo>
                <a:cubicBezTo>
                  <a:pt x="128" y="145"/>
                  <a:pt x="129" y="143"/>
                  <a:pt x="129" y="142"/>
                </a:cubicBezTo>
                <a:cubicBezTo>
                  <a:pt x="129" y="141"/>
                  <a:pt x="129" y="139"/>
                  <a:pt x="129" y="136"/>
                </a:cubicBezTo>
                <a:close/>
                <a:moveTo>
                  <a:pt x="121" y="118"/>
                </a:moveTo>
                <a:cubicBezTo>
                  <a:pt x="121" y="122"/>
                  <a:pt x="121" y="122"/>
                  <a:pt x="121" y="122"/>
                </a:cubicBezTo>
                <a:cubicBezTo>
                  <a:pt x="113" y="122"/>
                  <a:pt x="113" y="122"/>
                  <a:pt x="113" y="122"/>
                </a:cubicBezTo>
                <a:cubicBezTo>
                  <a:pt x="113" y="118"/>
                  <a:pt x="113" y="118"/>
                  <a:pt x="113" y="118"/>
                </a:cubicBezTo>
                <a:cubicBezTo>
                  <a:pt x="113" y="114"/>
                  <a:pt x="114" y="111"/>
                  <a:pt x="117" y="111"/>
                </a:cubicBezTo>
                <a:cubicBezTo>
                  <a:pt x="120" y="111"/>
                  <a:pt x="121" y="114"/>
                  <a:pt x="121" y="1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8" name="Freeform 329"/>
          <p:cNvSpPr>
            <a:spLocks noEditPoints="1"/>
          </p:cNvSpPr>
          <p:nvPr/>
        </p:nvSpPr>
        <p:spPr bwMode="auto">
          <a:xfrm>
            <a:off x="2386160" y="4022406"/>
            <a:ext cx="137395" cy="162376"/>
          </a:xfrm>
          <a:custGeom>
            <a:avLst/>
            <a:gdLst>
              <a:gd name="T0" fmla="*/ 56 w 133"/>
              <a:gd name="T1" fmla="*/ 62 h 157"/>
              <a:gd name="T2" fmla="*/ 32 w 133"/>
              <a:gd name="T3" fmla="*/ 105 h 157"/>
              <a:gd name="T4" fmla="*/ 26 w 133"/>
              <a:gd name="T5" fmla="*/ 110 h 157"/>
              <a:gd name="T6" fmla="*/ 3 w 133"/>
              <a:gd name="T7" fmla="*/ 110 h 157"/>
              <a:gd name="T8" fmla="*/ 0 w 133"/>
              <a:gd name="T9" fmla="*/ 108 h 157"/>
              <a:gd name="T10" fmla="*/ 0 w 133"/>
              <a:gd name="T11" fmla="*/ 105 h 157"/>
              <a:gd name="T12" fmla="*/ 24 w 133"/>
              <a:gd name="T13" fmla="*/ 62 h 157"/>
              <a:gd name="T14" fmla="*/ 24 w 133"/>
              <a:gd name="T15" fmla="*/ 62 h 157"/>
              <a:gd name="T16" fmla="*/ 9 w 133"/>
              <a:gd name="T17" fmla="*/ 36 h 157"/>
              <a:gd name="T18" fmla="*/ 9 w 133"/>
              <a:gd name="T19" fmla="*/ 32 h 157"/>
              <a:gd name="T20" fmla="*/ 12 w 133"/>
              <a:gd name="T21" fmla="*/ 31 h 157"/>
              <a:gd name="T22" fmla="*/ 35 w 133"/>
              <a:gd name="T23" fmla="*/ 31 h 157"/>
              <a:gd name="T24" fmla="*/ 41 w 133"/>
              <a:gd name="T25" fmla="*/ 35 h 157"/>
              <a:gd name="T26" fmla="*/ 56 w 133"/>
              <a:gd name="T27" fmla="*/ 62 h 157"/>
              <a:gd name="T28" fmla="*/ 132 w 133"/>
              <a:gd name="T29" fmla="*/ 2 h 157"/>
              <a:gd name="T30" fmla="*/ 132 w 133"/>
              <a:gd name="T31" fmla="*/ 5 h 157"/>
              <a:gd name="T32" fmla="*/ 83 w 133"/>
              <a:gd name="T33" fmla="*/ 93 h 157"/>
              <a:gd name="T34" fmla="*/ 83 w 133"/>
              <a:gd name="T35" fmla="*/ 93 h 157"/>
              <a:gd name="T36" fmla="*/ 114 w 133"/>
              <a:gd name="T37" fmla="*/ 152 h 157"/>
              <a:gd name="T38" fmla="*/ 114 w 133"/>
              <a:gd name="T39" fmla="*/ 155 h 157"/>
              <a:gd name="T40" fmla="*/ 111 w 133"/>
              <a:gd name="T41" fmla="*/ 157 h 157"/>
              <a:gd name="T42" fmla="*/ 89 w 133"/>
              <a:gd name="T43" fmla="*/ 157 h 157"/>
              <a:gd name="T44" fmla="*/ 83 w 133"/>
              <a:gd name="T45" fmla="*/ 152 h 157"/>
              <a:gd name="T46" fmla="*/ 51 w 133"/>
              <a:gd name="T47" fmla="*/ 93 h 157"/>
              <a:gd name="T48" fmla="*/ 101 w 133"/>
              <a:gd name="T49" fmla="*/ 4 h 157"/>
              <a:gd name="T50" fmla="*/ 107 w 133"/>
              <a:gd name="T51" fmla="*/ 0 h 157"/>
              <a:gd name="T52" fmla="*/ 130 w 133"/>
              <a:gd name="T53" fmla="*/ 0 h 157"/>
              <a:gd name="T54" fmla="*/ 132 w 133"/>
              <a:gd name="T55" fmla="*/ 2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33" h="157">
                <a:moveTo>
                  <a:pt x="56" y="62"/>
                </a:moveTo>
                <a:cubicBezTo>
                  <a:pt x="56" y="63"/>
                  <a:pt x="48" y="78"/>
                  <a:pt x="32" y="105"/>
                </a:cubicBezTo>
                <a:cubicBezTo>
                  <a:pt x="30" y="108"/>
                  <a:pt x="28" y="110"/>
                  <a:pt x="26" y="110"/>
                </a:cubicBezTo>
                <a:cubicBezTo>
                  <a:pt x="3" y="110"/>
                  <a:pt x="3" y="110"/>
                  <a:pt x="3" y="110"/>
                </a:cubicBezTo>
                <a:cubicBezTo>
                  <a:pt x="2" y="110"/>
                  <a:pt x="1" y="109"/>
                  <a:pt x="0" y="108"/>
                </a:cubicBezTo>
                <a:cubicBezTo>
                  <a:pt x="0" y="107"/>
                  <a:pt x="0" y="106"/>
                  <a:pt x="0" y="105"/>
                </a:cubicBezTo>
                <a:cubicBezTo>
                  <a:pt x="24" y="62"/>
                  <a:pt x="24" y="62"/>
                  <a:pt x="24" y="62"/>
                </a:cubicBezTo>
                <a:cubicBezTo>
                  <a:pt x="24" y="62"/>
                  <a:pt x="24" y="62"/>
                  <a:pt x="24" y="62"/>
                </a:cubicBezTo>
                <a:cubicBezTo>
                  <a:pt x="9" y="36"/>
                  <a:pt x="9" y="36"/>
                  <a:pt x="9" y="36"/>
                </a:cubicBezTo>
                <a:cubicBezTo>
                  <a:pt x="8" y="35"/>
                  <a:pt x="8" y="33"/>
                  <a:pt x="9" y="32"/>
                </a:cubicBezTo>
                <a:cubicBezTo>
                  <a:pt x="9" y="31"/>
                  <a:pt x="10" y="31"/>
                  <a:pt x="12" y="31"/>
                </a:cubicBezTo>
                <a:cubicBezTo>
                  <a:pt x="35" y="31"/>
                  <a:pt x="35" y="31"/>
                  <a:pt x="35" y="31"/>
                </a:cubicBezTo>
                <a:cubicBezTo>
                  <a:pt x="37" y="31"/>
                  <a:pt x="39" y="32"/>
                  <a:pt x="41" y="35"/>
                </a:cubicBezTo>
                <a:lnTo>
                  <a:pt x="56" y="62"/>
                </a:lnTo>
                <a:close/>
                <a:moveTo>
                  <a:pt x="132" y="2"/>
                </a:moveTo>
                <a:cubicBezTo>
                  <a:pt x="133" y="3"/>
                  <a:pt x="133" y="4"/>
                  <a:pt x="132" y="5"/>
                </a:cubicBezTo>
                <a:cubicBezTo>
                  <a:pt x="83" y="93"/>
                  <a:pt x="83" y="93"/>
                  <a:pt x="83" y="93"/>
                </a:cubicBezTo>
                <a:cubicBezTo>
                  <a:pt x="83" y="93"/>
                  <a:pt x="83" y="93"/>
                  <a:pt x="83" y="93"/>
                </a:cubicBezTo>
                <a:cubicBezTo>
                  <a:pt x="114" y="152"/>
                  <a:pt x="114" y="152"/>
                  <a:pt x="114" y="152"/>
                </a:cubicBezTo>
                <a:cubicBezTo>
                  <a:pt x="115" y="153"/>
                  <a:pt x="115" y="154"/>
                  <a:pt x="114" y="155"/>
                </a:cubicBezTo>
                <a:cubicBezTo>
                  <a:pt x="114" y="156"/>
                  <a:pt x="113" y="157"/>
                  <a:pt x="111" y="157"/>
                </a:cubicBezTo>
                <a:cubicBezTo>
                  <a:pt x="89" y="157"/>
                  <a:pt x="89" y="157"/>
                  <a:pt x="89" y="157"/>
                </a:cubicBezTo>
                <a:cubicBezTo>
                  <a:pt x="86" y="157"/>
                  <a:pt x="84" y="155"/>
                  <a:pt x="83" y="152"/>
                </a:cubicBezTo>
                <a:cubicBezTo>
                  <a:pt x="51" y="93"/>
                  <a:pt x="51" y="93"/>
                  <a:pt x="51" y="93"/>
                </a:cubicBezTo>
                <a:cubicBezTo>
                  <a:pt x="52" y="91"/>
                  <a:pt x="68" y="62"/>
                  <a:pt x="101" y="4"/>
                </a:cubicBezTo>
                <a:cubicBezTo>
                  <a:pt x="102" y="2"/>
                  <a:pt x="104" y="0"/>
                  <a:pt x="107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31" y="0"/>
                  <a:pt x="132" y="1"/>
                  <a:pt x="132" y="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9" name="Freeform 330"/>
          <p:cNvSpPr>
            <a:spLocks noEditPoints="1"/>
          </p:cNvSpPr>
          <p:nvPr/>
        </p:nvSpPr>
        <p:spPr bwMode="auto">
          <a:xfrm>
            <a:off x="2568834" y="4033335"/>
            <a:ext cx="149885" cy="151447"/>
          </a:xfrm>
          <a:custGeom>
            <a:avLst/>
            <a:gdLst>
              <a:gd name="T0" fmla="*/ 145 w 145"/>
              <a:gd name="T1" fmla="*/ 28 h 146"/>
              <a:gd name="T2" fmla="*/ 145 w 145"/>
              <a:gd name="T3" fmla="*/ 118 h 146"/>
              <a:gd name="T4" fmla="*/ 138 w 145"/>
              <a:gd name="T5" fmla="*/ 138 h 146"/>
              <a:gd name="T6" fmla="*/ 118 w 145"/>
              <a:gd name="T7" fmla="*/ 146 h 146"/>
              <a:gd name="T8" fmla="*/ 27 w 145"/>
              <a:gd name="T9" fmla="*/ 146 h 146"/>
              <a:gd name="T10" fmla="*/ 8 w 145"/>
              <a:gd name="T11" fmla="*/ 138 h 146"/>
              <a:gd name="T12" fmla="*/ 0 w 145"/>
              <a:gd name="T13" fmla="*/ 118 h 146"/>
              <a:gd name="T14" fmla="*/ 0 w 145"/>
              <a:gd name="T15" fmla="*/ 28 h 146"/>
              <a:gd name="T16" fmla="*/ 8 w 145"/>
              <a:gd name="T17" fmla="*/ 8 h 146"/>
              <a:gd name="T18" fmla="*/ 27 w 145"/>
              <a:gd name="T19" fmla="*/ 0 h 146"/>
              <a:gd name="T20" fmla="*/ 118 w 145"/>
              <a:gd name="T21" fmla="*/ 0 h 146"/>
              <a:gd name="T22" fmla="*/ 138 w 145"/>
              <a:gd name="T23" fmla="*/ 8 h 146"/>
              <a:gd name="T24" fmla="*/ 145 w 145"/>
              <a:gd name="T25" fmla="*/ 28 h 146"/>
              <a:gd name="T26" fmla="*/ 65 w 145"/>
              <a:gd name="T27" fmla="*/ 61 h 146"/>
              <a:gd name="T28" fmla="*/ 53 w 145"/>
              <a:gd name="T29" fmla="*/ 40 h 146"/>
              <a:gd name="T30" fmla="*/ 48 w 145"/>
              <a:gd name="T31" fmla="*/ 36 h 146"/>
              <a:gd name="T32" fmla="*/ 31 w 145"/>
              <a:gd name="T33" fmla="*/ 36 h 146"/>
              <a:gd name="T34" fmla="*/ 28 w 145"/>
              <a:gd name="T35" fmla="*/ 37 h 146"/>
              <a:gd name="T36" fmla="*/ 28 w 145"/>
              <a:gd name="T37" fmla="*/ 40 h 146"/>
              <a:gd name="T38" fmla="*/ 40 w 145"/>
              <a:gd name="T39" fmla="*/ 61 h 146"/>
              <a:gd name="T40" fmla="*/ 40 w 145"/>
              <a:gd name="T41" fmla="*/ 61 h 146"/>
              <a:gd name="T42" fmla="*/ 22 w 145"/>
              <a:gd name="T43" fmla="*/ 93 h 146"/>
              <a:gd name="T44" fmla="*/ 22 w 145"/>
              <a:gd name="T45" fmla="*/ 96 h 146"/>
              <a:gd name="T46" fmla="*/ 24 w 145"/>
              <a:gd name="T47" fmla="*/ 97 h 146"/>
              <a:gd name="T48" fmla="*/ 41 w 145"/>
              <a:gd name="T49" fmla="*/ 97 h 146"/>
              <a:gd name="T50" fmla="*/ 46 w 145"/>
              <a:gd name="T51" fmla="*/ 94 h 146"/>
              <a:gd name="T52" fmla="*/ 65 w 145"/>
              <a:gd name="T53" fmla="*/ 61 h 146"/>
              <a:gd name="T54" fmla="*/ 124 w 145"/>
              <a:gd name="T55" fmla="*/ 14 h 146"/>
              <a:gd name="T56" fmla="*/ 122 w 145"/>
              <a:gd name="T57" fmla="*/ 12 h 146"/>
              <a:gd name="T58" fmla="*/ 104 w 145"/>
              <a:gd name="T59" fmla="*/ 12 h 146"/>
              <a:gd name="T60" fmla="*/ 99 w 145"/>
              <a:gd name="T61" fmla="*/ 16 h 146"/>
              <a:gd name="T62" fmla="*/ 61 w 145"/>
              <a:gd name="T63" fmla="*/ 85 h 146"/>
              <a:gd name="T64" fmla="*/ 85 w 145"/>
              <a:gd name="T65" fmla="*/ 130 h 146"/>
              <a:gd name="T66" fmla="*/ 90 w 145"/>
              <a:gd name="T67" fmla="*/ 133 h 146"/>
              <a:gd name="T68" fmla="*/ 108 w 145"/>
              <a:gd name="T69" fmla="*/ 133 h 146"/>
              <a:gd name="T70" fmla="*/ 110 w 145"/>
              <a:gd name="T71" fmla="*/ 132 h 146"/>
              <a:gd name="T72" fmla="*/ 110 w 145"/>
              <a:gd name="T73" fmla="*/ 130 h 146"/>
              <a:gd name="T74" fmla="*/ 85 w 145"/>
              <a:gd name="T75" fmla="*/ 85 h 146"/>
              <a:gd name="T76" fmla="*/ 85 w 145"/>
              <a:gd name="T77" fmla="*/ 85 h 146"/>
              <a:gd name="T78" fmla="*/ 124 w 145"/>
              <a:gd name="T79" fmla="*/ 16 h 146"/>
              <a:gd name="T80" fmla="*/ 124 w 145"/>
              <a:gd name="T81" fmla="*/ 1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3" y="132"/>
                  <a:pt x="138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4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8" y="8"/>
                </a:cubicBezTo>
                <a:cubicBezTo>
                  <a:pt x="143" y="14"/>
                  <a:pt x="145" y="20"/>
                  <a:pt x="145" y="28"/>
                </a:cubicBezTo>
                <a:close/>
                <a:moveTo>
                  <a:pt x="65" y="61"/>
                </a:moveTo>
                <a:cubicBezTo>
                  <a:pt x="65" y="60"/>
                  <a:pt x="61" y="53"/>
                  <a:pt x="53" y="40"/>
                </a:cubicBezTo>
                <a:cubicBezTo>
                  <a:pt x="52" y="37"/>
                  <a:pt x="50" y="36"/>
                  <a:pt x="48" y="36"/>
                </a:cubicBezTo>
                <a:cubicBezTo>
                  <a:pt x="31" y="36"/>
                  <a:pt x="31" y="36"/>
                  <a:pt x="31" y="36"/>
                </a:cubicBezTo>
                <a:cubicBezTo>
                  <a:pt x="30" y="36"/>
                  <a:pt x="29" y="37"/>
                  <a:pt x="28" y="37"/>
                </a:cubicBezTo>
                <a:cubicBezTo>
                  <a:pt x="28" y="38"/>
                  <a:pt x="28" y="39"/>
                  <a:pt x="28" y="40"/>
                </a:cubicBezTo>
                <a:cubicBezTo>
                  <a:pt x="40" y="61"/>
                  <a:pt x="40" y="61"/>
                  <a:pt x="40" y="61"/>
                </a:cubicBezTo>
                <a:cubicBezTo>
                  <a:pt x="40" y="61"/>
                  <a:pt x="40" y="61"/>
                  <a:pt x="40" y="61"/>
                </a:cubicBezTo>
                <a:cubicBezTo>
                  <a:pt x="22" y="93"/>
                  <a:pt x="22" y="93"/>
                  <a:pt x="22" y="93"/>
                </a:cubicBezTo>
                <a:cubicBezTo>
                  <a:pt x="21" y="94"/>
                  <a:pt x="21" y="95"/>
                  <a:pt x="22" y="96"/>
                </a:cubicBezTo>
                <a:cubicBezTo>
                  <a:pt x="22" y="97"/>
                  <a:pt x="23" y="97"/>
                  <a:pt x="24" y="97"/>
                </a:cubicBezTo>
                <a:cubicBezTo>
                  <a:pt x="41" y="97"/>
                  <a:pt x="41" y="97"/>
                  <a:pt x="41" y="97"/>
                </a:cubicBezTo>
                <a:cubicBezTo>
                  <a:pt x="43" y="97"/>
                  <a:pt x="45" y="96"/>
                  <a:pt x="46" y="94"/>
                </a:cubicBezTo>
                <a:lnTo>
                  <a:pt x="65" y="61"/>
                </a:lnTo>
                <a:close/>
                <a:moveTo>
                  <a:pt x="124" y="14"/>
                </a:moveTo>
                <a:cubicBezTo>
                  <a:pt x="124" y="13"/>
                  <a:pt x="123" y="12"/>
                  <a:pt x="122" y="12"/>
                </a:cubicBezTo>
                <a:cubicBezTo>
                  <a:pt x="104" y="12"/>
                  <a:pt x="104" y="12"/>
                  <a:pt x="104" y="12"/>
                </a:cubicBezTo>
                <a:cubicBezTo>
                  <a:pt x="102" y="12"/>
                  <a:pt x="101" y="14"/>
                  <a:pt x="99" y="16"/>
                </a:cubicBezTo>
                <a:cubicBezTo>
                  <a:pt x="61" y="85"/>
                  <a:pt x="61" y="85"/>
                  <a:pt x="61" y="85"/>
                </a:cubicBezTo>
                <a:cubicBezTo>
                  <a:pt x="61" y="85"/>
                  <a:pt x="69" y="100"/>
                  <a:pt x="85" y="130"/>
                </a:cubicBezTo>
                <a:cubicBezTo>
                  <a:pt x="87" y="132"/>
                  <a:pt x="88" y="133"/>
                  <a:pt x="90" y="133"/>
                </a:cubicBezTo>
                <a:cubicBezTo>
                  <a:pt x="108" y="133"/>
                  <a:pt x="108" y="133"/>
                  <a:pt x="108" y="133"/>
                </a:cubicBezTo>
                <a:cubicBezTo>
                  <a:pt x="109" y="133"/>
                  <a:pt x="110" y="133"/>
                  <a:pt x="110" y="132"/>
                </a:cubicBezTo>
                <a:cubicBezTo>
                  <a:pt x="111" y="131"/>
                  <a:pt x="111" y="131"/>
                  <a:pt x="110" y="130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124" y="16"/>
                  <a:pt x="124" y="16"/>
                  <a:pt x="124" y="16"/>
                </a:cubicBezTo>
                <a:cubicBezTo>
                  <a:pt x="125" y="15"/>
                  <a:pt x="125" y="14"/>
                  <a:pt x="124" y="1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0" name="Freeform 331"/>
          <p:cNvSpPr>
            <a:spLocks noEditPoints="1"/>
          </p:cNvSpPr>
          <p:nvPr/>
        </p:nvSpPr>
        <p:spPr bwMode="auto">
          <a:xfrm>
            <a:off x="2765556" y="4045824"/>
            <a:ext cx="174866" cy="126466"/>
          </a:xfrm>
          <a:custGeom>
            <a:avLst/>
            <a:gdLst>
              <a:gd name="T0" fmla="*/ 169 w 169"/>
              <a:gd name="T1" fmla="*/ 47 h 121"/>
              <a:gd name="T2" fmla="*/ 169 w 169"/>
              <a:gd name="T3" fmla="*/ 61 h 121"/>
              <a:gd name="T4" fmla="*/ 169 w 169"/>
              <a:gd name="T5" fmla="*/ 75 h 121"/>
              <a:gd name="T6" fmla="*/ 168 w 169"/>
              <a:gd name="T7" fmla="*/ 88 h 121"/>
              <a:gd name="T8" fmla="*/ 166 w 169"/>
              <a:gd name="T9" fmla="*/ 102 h 121"/>
              <a:gd name="T10" fmla="*/ 160 w 169"/>
              <a:gd name="T11" fmla="*/ 114 h 121"/>
              <a:gd name="T12" fmla="*/ 148 w 169"/>
              <a:gd name="T13" fmla="*/ 119 h 121"/>
              <a:gd name="T14" fmla="*/ 85 w 169"/>
              <a:gd name="T15" fmla="*/ 121 h 121"/>
              <a:gd name="T16" fmla="*/ 21 w 169"/>
              <a:gd name="T17" fmla="*/ 119 h 121"/>
              <a:gd name="T18" fmla="*/ 9 w 169"/>
              <a:gd name="T19" fmla="*/ 114 h 121"/>
              <a:gd name="T20" fmla="*/ 3 w 169"/>
              <a:gd name="T21" fmla="*/ 102 h 121"/>
              <a:gd name="T22" fmla="*/ 1 w 169"/>
              <a:gd name="T23" fmla="*/ 88 h 121"/>
              <a:gd name="T24" fmla="*/ 0 w 169"/>
              <a:gd name="T25" fmla="*/ 75 h 121"/>
              <a:gd name="T26" fmla="*/ 0 w 169"/>
              <a:gd name="T27" fmla="*/ 61 h 121"/>
              <a:gd name="T28" fmla="*/ 0 w 169"/>
              <a:gd name="T29" fmla="*/ 47 h 121"/>
              <a:gd name="T30" fmla="*/ 1 w 169"/>
              <a:gd name="T31" fmla="*/ 34 h 121"/>
              <a:gd name="T32" fmla="*/ 3 w 169"/>
              <a:gd name="T33" fmla="*/ 20 h 121"/>
              <a:gd name="T34" fmla="*/ 9 w 169"/>
              <a:gd name="T35" fmla="*/ 8 h 121"/>
              <a:gd name="T36" fmla="*/ 21 w 169"/>
              <a:gd name="T37" fmla="*/ 3 h 121"/>
              <a:gd name="T38" fmla="*/ 85 w 169"/>
              <a:gd name="T39" fmla="*/ 0 h 121"/>
              <a:gd name="T40" fmla="*/ 148 w 169"/>
              <a:gd name="T41" fmla="*/ 3 h 121"/>
              <a:gd name="T42" fmla="*/ 160 w 169"/>
              <a:gd name="T43" fmla="*/ 8 h 121"/>
              <a:gd name="T44" fmla="*/ 166 w 169"/>
              <a:gd name="T45" fmla="*/ 20 h 121"/>
              <a:gd name="T46" fmla="*/ 168 w 169"/>
              <a:gd name="T47" fmla="*/ 34 h 121"/>
              <a:gd name="T48" fmla="*/ 169 w 169"/>
              <a:gd name="T49" fmla="*/ 47 h 121"/>
              <a:gd name="T50" fmla="*/ 121 w 169"/>
              <a:gd name="T51" fmla="*/ 61 h 121"/>
              <a:gd name="T52" fmla="*/ 118 w 169"/>
              <a:gd name="T53" fmla="*/ 56 h 121"/>
              <a:gd name="T54" fmla="*/ 70 w 169"/>
              <a:gd name="T55" fmla="*/ 26 h 121"/>
              <a:gd name="T56" fmla="*/ 63 w 169"/>
              <a:gd name="T57" fmla="*/ 25 h 121"/>
              <a:gd name="T58" fmla="*/ 60 w 169"/>
              <a:gd name="T59" fmla="*/ 31 h 121"/>
              <a:gd name="T60" fmla="*/ 60 w 169"/>
              <a:gd name="T61" fmla="*/ 91 h 121"/>
              <a:gd name="T62" fmla="*/ 63 w 169"/>
              <a:gd name="T63" fmla="*/ 96 h 121"/>
              <a:gd name="T64" fmla="*/ 66 w 169"/>
              <a:gd name="T65" fmla="*/ 97 h 121"/>
              <a:gd name="T66" fmla="*/ 70 w 169"/>
              <a:gd name="T67" fmla="*/ 96 h 121"/>
              <a:gd name="T68" fmla="*/ 118 w 169"/>
              <a:gd name="T69" fmla="*/ 66 h 121"/>
              <a:gd name="T70" fmla="*/ 121 w 169"/>
              <a:gd name="T71" fmla="*/ 61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9" h="121">
                <a:moveTo>
                  <a:pt x="169" y="47"/>
                </a:moveTo>
                <a:cubicBezTo>
                  <a:pt x="169" y="50"/>
                  <a:pt x="169" y="55"/>
                  <a:pt x="169" y="61"/>
                </a:cubicBezTo>
                <a:cubicBezTo>
                  <a:pt x="169" y="67"/>
                  <a:pt x="169" y="72"/>
                  <a:pt x="169" y="75"/>
                </a:cubicBezTo>
                <a:cubicBezTo>
                  <a:pt x="169" y="79"/>
                  <a:pt x="169" y="83"/>
                  <a:pt x="168" y="88"/>
                </a:cubicBezTo>
                <a:cubicBezTo>
                  <a:pt x="168" y="93"/>
                  <a:pt x="167" y="98"/>
                  <a:pt x="166" y="102"/>
                </a:cubicBezTo>
                <a:cubicBezTo>
                  <a:pt x="165" y="107"/>
                  <a:pt x="163" y="110"/>
                  <a:pt x="160" y="114"/>
                </a:cubicBezTo>
                <a:cubicBezTo>
                  <a:pt x="156" y="117"/>
                  <a:pt x="152" y="119"/>
                  <a:pt x="148" y="119"/>
                </a:cubicBezTo>
                <a:cubicBezTo>
                  <a:pt x="134" y="121"/>
                  <a:pt x="113" y="121"/>
                  <a:pt x="85" y="121"/>
                </a:cubicBezTo>
                <a:cubicBezTo>
                  <a:pt x="56" y="121"/>
                  <a:pt x="35" y="121"/>
                  <a:pt x="21" y="119"/>
                </a:cubicBezTo>
                <a:cubicBezTo>
                  <a:pt x="17" y="119"/>
                  <a:pt x="13" y="117"/>
                  <a:pt x="9" y="114"/>
                </a:cubicBezTo>
                <a:cubicBezTo>
                  <a:pt x="6" y="110"/>
                  <a:pt x="4" y="107"/>
                  <a:pt x="3" y="102"/>
                </a:cubicBezTo>
                <a:cubicBezTo>
                  <a:pt x="2" y="98"/>
                  <a:pt x="1" y="93"/>
                  <a:pt x="1" y="88"/>
                </a:cubicBezTo>
                <a:cubicBezTo>
                  <a:pt x="0" y="83"/>
                  <a:pt x="0" y="79"/>
                  <a:pt x="0" y="75"/>
                </a:cubicBezTo>
                <a:cubicBezTo>
                  <a:pt x="0" y="72"/>
                  <a:pt x="0" y="67"/>
                  <a:pt x="0" y="61"/>
                </a:cubicBezTo>
                <a:cubicBezTo>
                  <a:pt x="0" y="55"/>
                  <a:pt x="0" y="50"/>
                  <a:pt x="0" y="47"/>
                </a:cubicBezTo>
                <a:cubicBezTo>
                  <a:pt x="0" y="43"/>
                  <a:pt x="0" y="39"/>
                  <a:pt x="1" y="34"/>
                </a:cubicBezTo>
                <a:cubicBezTo>
                  <a:pt x="1" y="29"/>
                  <a:pt x="2" y="24"/>
                  <a:pt x="3" y="20"/>
                </a:cubicBezTo>
                <a:cubicBezTo>
                  <a:pt x="4" y="15"/>
                  <a:pt x="6" y="11"/>
                  <a:pt x="9" y="8"/>
                </a:cubicBezTo>
                <a:cubicBezTo>
                  <a:pt x="13" y="5"/>
                  <a:pt x="17" y="3"/>
                  <a:pt x="21" y="3"/>
                </a:cubicBezTo>
                <a:cubicBezTo>
                  <a:pt x="35" y="1"/>
                  <a:pt x="56" y="0"/>
                  <a:pt x="85" y="0"/>
                </a:cubicBezTo>
                <a:cubicBezTo>
                  <a:pt x="113" y="0"/>
                  <a:pt x="134" y="1"/>
                  <a:pt x="148" y="3"/>
                </a:cubicBezTo>
                <a:cubicBezTo>
                  <a:pt x="152" y="3"/>
                  <a:pt x="156" y="5"/>
                  <a:pt x="160" y="8"/>
                </a:cubicBezTo>
                <a:cubicBezTo>
                  <a:pt x="163" y="11"/>
                  <a:pt x="165" y="15"/>
                  <a:pt x="166" y="20"/>
                </a:cubicBezTo>
                <a:cubicBezTo>
                  <a:pt x="167" y="24"/>
                  <a:pt x="168" y="29"/>
                  <a:pt x="168" y="34"/>
                </a:cubicBezTo>
                <a:cubicBezTo>
                  <a:pt x="169" y="39"/>
                  <a:pt x="169" y="43"/>
                  <a:pt x="169" y="47"/>
                </a:cubicBezTo>
                <a:close/>
                <a:moveTo>
                  <a:pt x="121" y="61"/>
                </a:moveTo>
                <a:cubicBezTo>
                  <a:pt x="121" y="59"/>
                  <a:pt x="120" y="57"/>
                  <a:pt x="118" y="56"/>
                </a:cubicBezTo>
                <a:cubicBezTo>
                  <a:pt x="70" y="26"/>
                  <a:pt x="70" y="26"/>
                  <a:pt x="70" y="26"/>
                </a:cubicBezTo>
                <a:cubicBezTo>
                  <a:pt x="68" y="24"/>
                  <a:pt x="66" y="24"/>
                  <a:pt x="63" y="25"/>
                </a:cubicBezTo>
                <a:cubicBezTo>
                  <a:pt x="61" y="27"/>
                  <a:pt x="60" y="28"/>
                  <a:pt x="60" y="31"/>
                </a:cubicBezTo>
                <a:cubicBezTo>
                  <a:pt x="60" y="91"/>
                  <a:pt x="60" y="91"/>
                  <a:pt x="60" y="91"/>
                </a:cubicBezTo>
                <a:cubicBezTo>
                  <a:pt x="60" y="94"/>
                  <a:pt x="61" y="95"/>
                  <a:pt x="63" y="96"/>
                </a:cubicBezTo>
                <a:cubicBezTo>
                  <a:pt x="64" y="97"/>
                  <a:pt x="65" y="97"/>
                  <a:pt x="66" y="97"/>
                </a:cubicBezTo>
                <a:cubicBezTo>
                  <a:pt x="68" y="97"/>
                  <a:pt x="69" y="97"/>
                  <a:pt x="70" y="96"/>
                </a:cubicBezTo>
                <a:cubicBezTo>
                  <a:pt x="118" y="66"/>
                  <a:pt x="118" y="66"/>
                  <a:pt x="118" y="66"/>
                </a:cubicBezTo>
                <a:cubicBezTo>
                  <a:pt x="120" y="65"/>
                  <a:pt x="121" y="63"/>
                  <a:pt x="121" y="6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1" name="Freeform 332"/>
          <p:cNvSpPr>
            <a:spLocks noEditPoints="1"/>
          </p:cNvSpPr>
          <p:nvPr/>
        </p:nvSpPr>
        <p:spPr bwMode="auto">
          <a:xfrm>
            <a:off x="2993507" y="4033335"/>
            <a:ext cx="162376" cy="151447"/>
          </a:xfrm>
          <a:custGeom>
            <a:avLst/>
            <a:gdLst>
              <a:gd name="T0" fmla="*/ 31 w 104"/>
              <a:gd name="T1" fmla="*/ 0 h 97"/>
              <a:gd name="T2" fmla="*/ 52 w 104"/>
              <a:gd name="T3" fmla="*/ 18 h 97"/>
              <a:gd name="T4" fmla="*/ 21 w 104"/>
              <a:gd name="T5" fmla="*/ 37 h 97"/>
              <a:gd name="T6" fmla="*/ 0 w 104"/>
              <a:gd name="T7" fmla="*/ 20 h 97"/>
              <a:gd name="T8" fmla="*/ 31 w 104"/>
              <a:gd name="T9" fmla="*/ 0 h 97"/>
              <a:gd name="T10" fmla="*/ 21 w 104"/>
              <a:gd name="T11" fmla="*/ 37 h 97"/>
              <a:gd name="T12" fmla="*/ 52 w 104"/>
              <a:gd name="T13" fmla="*/ 56 h 97"/>
              <a:gd name="T14" fmla="*/ 31 w 104"/>
              <a:gd name="T15" fmla="*/ 74 h 97"/>
              <a:gd name="T16" fmla="*/ 0 w 104"/>
              <a:gd name="T17" fmla="*/ 54 h 97"/>
              <a:gd name="T18" fmla="*/ 21 w 104"/>
              <a:gd name="T19" fmla="*/ 37 h 97"/>
              <a:gd name="T20" fmla="*/ 83 w 104"/>
              <a:gd name="T21" fmla="*/ 72 h 97"/>
              <a:gd name="T22" fmla="*/ 83 w 104"/>
              <a:gd name="T23" fmla="*/ 79 h 97"/>
              <a:gd name="T24" fmla="*/ 52 w 104"/>
              <a:gd name="T25" fmla="*/ 97 h 97"/>
              <a:gd name="T26" fmla="*/ 52 w 104"/>
              <a:gd name="T27" fmla="*/ 97 h 97"/>
              <a:gd name="T28" fmla="*/ 52 w 104"/>
              <a:gd name="T29" fmla="*/ 97 h 97"/>
              <a:gd name="T30" fmla="*/ 52 w 104"/>
              <a:gd name="T31" fmla="*/ 97 h 97"/>
              <a:gd name="T32" fmla="*/ 52 w 104"/>
              <a:gd name="T33" fmla="*/ 97 h 97"/>
              <a:gd name="T34" fmla="*/ 21 w 104"/>
              <a:gd name="T35" fmla="*/ 79 h 97"/>
              <a:gd name="T36" fmla="*/ 21 w 104"/>
              <a:gd name="T37" fmla="*/ 72 h 97"/>
              <a:gd name="T38" fmla="*/ 31 w 104"/>
              <a:gd name="T39" fmla="*/ 78 h 97"/>
              <a:gd name="T40" fmla="*/ 52 w 104"/>
              <a:gd name="T41" fmla="*/ 60 h 97"/>
              <a:gd name="T42" fmla="*/ 52 w 104"/>
              <a:gd name="T43" fmla="*/ 60 h 97"/>
              <a:gd name="T44" fmla="*/ 52 w 104"/>
              <a:gd name="T45" fmla="*/ 60 h 97"/>
              <a:gd name="T46" fmla="*/ 52 w 104"/>
              <a:gd name="T47" fmla="*/ 60 h 97"/>
              <a:gd name="T48" fmla="*/ 52 w 104"/>
              <a:gd name="T49" fmla="*/ 60 h 97"/>
              <a:gd name="T50" fmla="*/ 74 w 104"/>
              <a:gd name="T51" fmla="*/ 78 h 97"/>
              <a:gd name="T52" fmla="*/ 83 w 104"/>
              <a:gd name="T53" fmla="*/ 72 h 97"/>
              <a:gd name="T54" fmla="*/ 74 w 104"/>
              <a:gd name="T55" fmla="*/ 0 h 97"/>
              <a:gd name="T56" fmla="*/ 104 w 104"/>
              <a:gd name="T57" fmla="*/ 20 h 97"/>
              <a:gd name="T58" fmla="*/ 83 w 104"/>
              <a:gd name="T59" fmla="*/ 37 h 97"/>
              <a:gd name="T60" fmla="*/ 52 w 104"/>
              <a:gd name="T61" fmla="*/ 18 h 97"/>
              <a:gd name="T62" fmla="*/ 74 w 104"/>
              <a:gd name="T63" fmla="*/ 0 h 97"/>
              <a:gd name="T64" fmla="*/ 83 w 104"/>
              <a:gd name="T65" fmla="*/ 37 h 97"/>
              <a:gd name="T66" fmla="*/ 104 w 104"/>
              <a:gd name="T67" fmla="*/ 54 h 97"/>
              <a:gd name="T68" fmla="*/ 74 w 104"/>
              <a:gd name="T69" fmla="*/ 74 h 97"/>
              <a:gd name="T70" fmla="*/ 52 w 104"/>
              <a:gd name="T71" fmla="*/ 56 h 97"/>
              <a:gd name="T72" fmla="*/ 83 w 104"/>
              <a:gd name="T73" fmla="*/ 37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04" h="97">
                <a:moveTo>
                  <a:pt x="31" y="0"/>
                </a:moveTo>
                <a:lnTo>
                  <a:pt x="52" y="18"/>
                </a:lnTo>
                <a:lnTo>
                  <a:pt x="21" y="37"/>
                </a:lnTo>
                <a:lnTo>
                  <a:pt x="0" y="20"/>
                </a:lnTo>
                <a:lnTo>
                  <a:pt x="31" y="0"/>
                </a:lnTo>
                <a:close/>
                <a:moveTo>
                  <a:pt x="21" y="37"/>
                </a:moveTo>
                <a:lnTo>
                  <a:pt x="52" y="56"/>
                </a:lnTo>
                <a:lnTo>
                  <a:pt x="31" y="74"/>
                </a:lnTo>
                <a:lnTo>
                  <a:pt x="0" y="54"/>
                </a:lnTo>
                <a:lnTo>
                  <a:pt x="21" y="37"/>
                </a:lnTo>
                <a:close/>
                <a:moveTo>
                  <a:pt x="83" y="72"/>
                </a:moveTo>
                <a:lnTo>
                  <a:pt x="83" y="79"/>
                </a:lnTo>
                <a:lnTo>
                  <a:pt x="52" y="97"/>
                </a:lnTo>
                <a:lnTo>
                  <a:pt x="52" y="97"/>
                </a:lnTo>
                <a:lnTo>
                  <a:pt x="52" y="97"/>
                </a:lnTo>
                <a:lnTo>
                  <a:pt x="52" y="97"/>
                </a:lnTo>
                <a:lnTo>
                  <a:pt x="52" y="97"/>
                </a:lnTo>
                <a:lnTo>
                  <a:pt x="21" y="79"/>
                </a:lnTo>
                <a:lnTo>
                  <a:pt x="21" y="72"/>
                </a:lnTo>
                <a:lnTo>
                  <a:pt x="31" y="78"/>
                </a:lnTo>
                <a:lnTo>
                  <a:pt x="52" y="60"/>
                </a:lnTo>
                <a:lnTo>
                  <a:pt x="52" y="60"/>
                </a:lnTo>
                <a:lnTo>
                  <a:pt x="52" y="60"/>
                </a:lnTo>
                <a:lnTo>
                  <a:pt x="52" y="60"/>
                </a:lnTo>
                <a:lnTo>
                  <a:pt x="52" y="60"/>
                </a:lnTo>
                <a:lnTo>
                  <a:pt x="74" y="78"/>
                </a:lnTo>
                <a:lnTo>
                  <a:pt x="83" y="72"/>
                </a:lnTo>
                <a:close/>
                <a:moveTo>
                  <a:pt x="74" y="0"/>
                </a:moveTo>
                <a:lnTo>
                  <a:pt x="104" y="20"/>
                </a:lnTo>
                <a:lnTo>
                  <a:pt x="83" y="37"/>
                </a:lnTo>
                <a:lnTo>
                  <a:pt x="52" y="18"/>
                </a:lnTo>
                <a:lnTo>
                  <a:pt x="74" y="0"/>
                </a:lnTo>
                <a:close/>
                <a:moveTo>
                  <a:pt x="83" y="37"/>
                </a:moveTo>
                <a:lnTo>
                  <a:pt x="104" y="54"/>
                </a:lnTo>
                <a:lnTo>
                  <a:pt x="74" y="74"/>
                </a:lnTo>
                <a:lnTo>
                  <a:pt x="52" y="56"/>
                </a:lnTo>
                <a:lnTo>
                  <a:pt x="83" y="3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2" name="Freeform 333"/>
          <p:cNvSpPr>
            <a:spLocks noEditPoints="1"/>
          </p:cNvSpPr>
          <p:nvPr/>
        </p:nvSpPr>
        <p:spPr bwMode="auto">
          <a:xfrm>
            <a:off x="3207407" y="4020843"/>
            <a:ext cx="138957" cy="176428"/>
          </a:xfrm>
          <a:custGeom>
            <a:avLst/>
            <a:gdLst>
              <a:gd name="T0" fmla="*/ 74 w 89"/>
              <a:gd name="T1" fmla="*/ 67 h 113"/>
              <a:gd name="T2" fmla="*/ 74 w 89"/>
              <a:gd name="T3" fmla="*/ 111 h 113"/>
              <a:gd name="T4" fmla="*/ 74 w 89"/>
              <a:gd name="T5" fmla="*/ 113 h 113"/>
              <a:gd name="T6" fmla="*/ 74 w 89"/>
              <a:gd name="T7" fmla="*/ 113 h 113"/>
              <a:gd name="T8" fmla="*/ 3 w 89"/>
              <a:gd name="T9" fmla="*/ 113 h 113"/>
              <a:gd name="T10" fmla="*/ 0 w 89"/>
              <a:gd name="T11" fmla="*/ 113 h 113"/>
              <a:gd name="T12" fmla="*/ 0 w 89"/>
              <a:gd name="T13" fmla="*/ 113 h 113"/>
              <a:gd name="T14" fmla="*/ 0 w 89"/>
              <a:gd name="T15" fmla="*/ 67 h 113"/>
              <a:gd name="T16" fmla="*/ 8 w 89"/>
              <a:gd name="T17" fmla="*/ 67 h 113"/>
              <a:gd name="T18" fmla="*/ 8 w 89"/>
              <a:gd name="T19" fmla="*/ 105 h 113"/>
              <a:gd name="T20" fmla="*/ 66 w 89"/>
              <a:gd name="T21" fmla="*/ 105 h 113"/>
              <a:gd name="T22" fmla="*/ 66 w 89"/>
              <a:gd name="T23" fmla="*/ 67 h 113"/>
              <a:gd name="T24" fmla="*/ 74 w 89"/>
              <a:gd name="T25" fmla="*/ 67 h 113"/>
              <a:gd name="T26" fmla="*/ 59 w 89"/>
              <a:gd name="T27" fmla="*/ 89 h 113"/>
              <a:gd name="T28" fmla="*/ 59 w 89"/>
              <a:gd name="T29" fmla="*/ 98 h 113"/>
              <a:gd name="T30" fmla="*/ 14 w 89"/>
              <a:gd name="T31" fmla="*/ 98 h 113"/>
              <a:gd name="T32" fmla="*/ 14 w 89"/>
              <a:gd name="T33" fmla="*/ 89 h 113"/>
              <a:gd name="T34" fmla="*/ 59 w 89"/>
              <a:gd name="T35" fmla="*/ 89 h 113"/>
              <a:gd name="T36" fmla="*/ 16 w 89"/>
              <a:gd name="T37" fmla="*/ 72 h 113"/>
              <a:gd name="T38" fmla="*/ 60 w 89"/>
              <a:gd name="T39" fmla="*/ 76 h 113"/>
              <a:gd name="T40" fmla="*/ 59 w 89"/>
              <a:gd name="T41" fmla="*/ 86 h 113"/>
              <a:gd name="T42" fmla="*/ 15 w 89"/>
              <a:gd name="T43" fmla="*/ 81 h 113"/>
              <a:gd name="T44" fmla="*/ 16 w 89"/>
              <a:gd name="T45" fmla="*/ 72 h 113"/>
              <a:gd name="T46" fmla="*/ 20 w 89"/>
              <a:gd name="T47" fmla="*/ 52 h 113"/>
              <a:gd name="T48" fmla="*/ 63 w 89"/>
              <a:gd name="T49" fmla="*/ 64 h 113"/>
              <a:gd name="T50" fmla="*/ 60 w 89"/>
              <a:gd name="T51" fmla="*/ 73 h 113"/>
              <a:gd name="T52" fmla="*/ 18 w 89"/>
              <a:gd name="T53" fmla="*/ 62 h 113"/>
              <a:gd name="T54" fmla="*/ 20 w 89"/>
              <a:gd name="T55" fmla="*/ 52 h 113"/>
              <a:gd name="T56" fmla="*/ 30 w 89"/>
              <a:gd name="T57" fmla="*/ 30 h 113"/>
              <a:gd name="T58" fmla="*/ 68 w 89"/>
              <a:gd name="T59" fmla="*/ 53 h 113"/>
              <a:gd name="T60" fmla="*/ 63 w 89"/>
              <a:gd name="T61" fmla="*/ 62 h 113"/>
              <a:gd name="T62" fmla="*/ 26 w 89"/>
              <a:gd name="T63" fmla="*/ 39 h 113"/>
              <a:gd name="T64" fmla="*/ 30 w 89"/>
              <a:gd name="T65" fmla="*/ 30 h 113"/>
              <a:gd name="T66" fmla="*/ 53 w 89"/>
              <a:gd name="T67" fmla="*/ 10 h 113"/>
              <a:gd name="T68" fmla="*/ 78 w 89"/>
              <a:gd name="T69" fmla="*/ 46 h 113"/>
              <a:gd name="T70" fmla="*/ 70 w 89"/>
              <a:gd name="T71" fmla="*/ 52 h 113"/>
              <a:gd name="T72" fmla="*/ 45 w 89"/>
              <a:gd name="T73" fmla="*/ 15 h 113"/>
              <a:gd name="T74" fmla="*/ 53 w 89"/>
              <a:gd name="T75" fmla="*/ 10 h 113"/>
              <a:gd name="T76" fmla="*/ 81 w 89"/>
              <a:gd name="T77" fmla="*/ 0 h 113"/>
              <a:gd name="T78" fmla="*/ 89 w 89"/>
              <a:gd name="T79" fmla="*/ 44 h 113"/>
              <a:gd name="T80" fmla="*/ 79 w 89"/>
              <a:gd name="T81" fmla="*/ 46 h 113"/>
              <a:gd name="T82" fmla="*/ 72 w 89"/>
              <a:gd name="T83" fmla="*/ 2 h 113"/>
              <a:gd name="T84" fmla="*/ 81 w 89"/>
              <a:gd name="T85" fmla="*/ 0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9" h="113">
                <a:moveTo>
                  <a:pt x="74" y="67"/>
                </a:moveTo>
                <a:lnTo>
                  <a:pt x="74" y="111"/>
                </a:lnTo>
                <a:lnTo>
                  <a:pt x="74" y="113"/>
                </a:lnTo>
                <a:lnTo>
                  <a:pt x="74" y="113"/>
                </a:lnTo>
                <a:lnTo>
                  <a:pt x="3" y="113"/>
                </a:lnTo>
                <a:lnTo>
                  <a:pt x="0" y="113"/>
                </a:lnTo>
                <a:lnTo>
                  <a:pt x="0" y="113"/>
                </a:lnTo>
                <a:lnTo>
                  <a:pt x="0" y="67"/>
                </a:lnTo>
                <a:lnTo>
                  <a:pt x="8" y="67"/>
                </a:lnTo>
                <a:lnTo>
                  <a:pt x="8" y="105"/>
                </a:lnTo>
                <a:lnTo>
                  <a:pt x="66" y="105"/>
                </a:lnTo>
                <a:lnTo>
                  <a:pt x="66" y="67"/>
                </a:lnTo>
                <a:lnTo>
                  <a:pt x="74" y="67"/>
                </a:lnTo>
                <a:close/>
                <a:moveTo>
                  <a:pt x="59" y="89"/>
                </a:moveTo>
                <a:lnTo>
                  <a:pt x="59" y="98"/>
                </a:lnTo>
                <a:lnTo>
                  <a:pt x="14" y="98"/>
                </a:lnTo>
                <a:lnTo>
                  <a:pt x="14" y="89"/>
                </a:lnTo>
                <a:lnTo>
                  <a:pt x="59" y="89"/>
                </a:lnTo>
                <a:close/>
                <a:moveTo>
                  <a:pt x="16" y="72"/>
                </a:moveTo>
                <a:lnTo>
                  <a:pt x="60" y="76"/>
                </a:lnTo>
                <a:lnTo>
                  <a:pt x="59" y="86"/>
                </a:lnTo>
                <a:lnTo>
                  <a:pt x="15" y="81"/>
                </a:lnTo>
                <a:lnTo>
                  <a:pt x="16" y="72"/>
                </a:lnTo>
                <a:close/>
                <a:moveTo>
                  <a:pt x="20" y="52"/>
                </a:moveTo>
                <a:lnTo>
                  <a:pt x="63" y="64"/>
                </a:lnTo>
                <a:lnTo>
                  <a:pt x="60" y="73"/>
                </a:lnTo>
                <a:lnTo>
                  <a:pt x="18" y="62"/>
                </a:lnTo>
                <a:lnTo>
                  <a:pt x="20" y="52"/>
                </a:lnTo>
                <a:close/>
                <a:moveTo>
                  <a:pt x="30" y="30"/>
                </a:moveTo>
                <a:lnTo>
                  <a:pt x="68" y="53"/>
                </a:lnTo>
                <a:lnTo>
                  <a:pt x="63" y="62"/>
                </a:lnTo>
                <a:lnTo>
                  <a:pt x="26" y="39"/>
                </a:lnTo>
                <a:lnTo>
                  <a:pt x="30" y="30"/>
                </a:lnTo>
                <a:close/>
                <a:moveTo>
                  <a:pt x="53" y="10"/>
                </a:moveTo>
                <a:lnTo>
                  <a:pt x="78" y="46"/>
                </a:lnTo>
                <a:lnTo>
                  <a:pt x="70" y="52"/>
                </a:lnTo>
                <a:lnTo>
                  <a:pt x="45" y="15"/>
                </a:lnTo>
                <a:lnTo>
                  <a:pt x="53" y="10"/>
                </a:lnTo>
                <a:close/>
                <a:moveTo>
                  <a:pt x="81" y="0"/>
                </a:moveTo>
                <a:lnTo>
                  <a:pt x="89" y="44"/>
                </a:lnTo>
                <a:lnTo>
                  <a:pt x="79" y="46"/>
                </a:lnTo>
                <a:lnTo>
                  <a:pt x="72" y="2"/>
                </a:lnTo>
                <a:lnTo>
                  <a:pt x="81" y="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3" name="Freeform 334"/>
          <p:cNvSpPr>
            <a:spLocks noEditPoints="1"/>
          </p:cNvSpPr>
          <p:nvPr/>
        </p:nvSpPr>
        <p:spPr bwMode="auto">
          <a:xfrm>
            <a:off x="3391642" y="4033335"/>
            <a:ext cx="151447" cy="151447"/>
          </a:xfrm>
          <a:custGeom>
            <a:avLst/>
            <a:gdLst>
              <a:gd name="T0" fmla="*/ 145 w 145"/>
              <a:gd name="T1" fmla="*/ 19 h 146"/>
              <a:gd name="T2" fmla="*/ 145 w 145"/>
              <a:gd name="T3" fmla="*/ 127 h 146"/>
              <a:gd name="T4" fmla="*/ 139 w 145"/>
              <a:gd name="T5" fmla="*/ 140 h 146"/>
              <a:gd name="T6" fmla="*/ 126 w 145"/>
              <a:gd name="T7" fmla="*/ 146 h 146"/>
              <a:gd name="T8" fmla="*/ 18 w 145"/>
              <a:gd name="T9" fmla="*/ 146 h 146"/>
              <a:gd name="T10" fmla="*/ 5 w 145"/>
              <a:gd name="T11" fmla="*/ 140 h 146"/>
              <a:gd name="T12" fmla="*/ 0 w 145"/>
              <a:gd name="T13" fmla="*/ 127 h 146"/>
              <a:gd name="T14" fmla="*/ 0 w 145"/>
              <a:gd name="T15" fmla="*/ 19 h 146"/>
              <a:gd name="T16" fmla="*/ 5 w 145"/>
              <a:gd name="T17" fmla="*/ 6 h 146"/>
              <a:gd name="T18" fmla="*/ 18 w 145"/>
              <a:gd name="T19" fmla="*/ 0 h 146"/>
              <a:gd name="T20" fmla="*/ 126 w 145"/>
              <a:gd name="T21" fmla="*/ 0 h 146"/>
              <a:gd name="T22" fmla="*/ 139 w 145"/>
              <a:gd name="T23" fmla="*/ 6 h 146"/>
              <a:gd name="T24" fmla="*/ 145 w 145"/>
              <a:gd name="T25" fmla="*/ 19 h 146"/>
              <a:gd name="T26" fmla="*/ 128 w 145"/>
              <a:gd name="T27" fmla="*/ 123 h 146"/>
              <a:gd name="T28" fmla="*/ 128 w 145"/>
              <a:gd name="T29" fmla="*/ 62 h 146"/>
              <a:gd name="T30" fmla="*/ 116 w 145"/>
              <a:gd name="T31" fmla="*/ 62 h 146"/>
              <a:gd name="T32" fmla="*/ 118 w 145"/>
              <a:gd name="T33" fmla="*/ 74 h 146"/>
              <a:gd name="T34" fmla="*/ 112 w 145"/>
              <a:gd name="T35" fmla="*/ 96 h 146"/>
              <a:gd name="T36" fmla="*/ 95 w 145"/>
              <a:gd name="T37" fmla="*/ 112 h 146"/>
              <a:gd name="T38" fmla="*/ 72 w 145"/>
              <a:gd name="T39" fmla="*/ 118 h 146"/>
              <a:gd name="T40" fmla="*/ 41 w 145"/>
              <a:gd name="T41" fmla="*/ 105 h 146"/>
              <a:gd name="T42" fmla="*/ 27 w 145"/>
              <a:gd name="T43" fmla="*/ 74 h 146"/>
              <a:gd name="T44" fmla="*/ 29 w 145"/>
              <a:gd name="T45" fmla="*/ 62 h 146"/>
              <a:gd name="T46" fmla="*/ 16 w 145"/>
              <a:gd name="T47" fmla="*/ 62 h 146"/>
              <a:gd name="T48" fmla="*/ 16 w 145"/>
              <a:gd name="T49" fmla="*/ 123 h 146"/>
              <a:gd name="T50" fmla="*/ 18 w 145"/>
              <a:gd name="T51" fmla="*/ 127 h 146"/>
              <a:gd name="T52" fmla="*/ 22 w 145"/>
              <a:gd name="T53" fmla="*/ 129 h 146"/>
              <a:gd name="T54" fmla="*/ 123 w 145"/>
              <a:gd name="T55" fmla="*/ 129 h 146"/>
              <a:gd name="T56" fmla="*/ 127 w 145"/>
              <a:gd name="T57" fmla="*/ 127 h 146"/>
              <a:gd name="T58" fmla="*/ 128 w 145"/>
              <a:gd name="T59" fmla="*/ 123 h 146"/>
              <a:gd name="T60" fmla="*/ 93 w 145"/>
              <a:gd name="T61" fmla="*/ 93 h 146"/>
              <a:gd name="T62" fmla="*/ 102 w 145"/>
              <a:gd name="T63" fmla="*/ 73 h 146"/>
              <a:gd name="T64" fmla="*/ 93 w 145"/>
              <a:gd name="T65" fmla="*/ 53 h 146"/>
              <a:gd name="T66" fmla="*/ 72 w 145"/>
              <a:gd name="T67" fmla="*/ 44 h 146"/>
              <a:gd name="T68" fmla="*/ 52 w 145"/>
              <a:gd name="T69" fmla="*/ 53 h 146"/>
              <a:gd name="T70" fmla="*/ 43 w 145"/>
              <a:gd name="T71" fmla="*/ 73 h 146"/>
              <a:gd name="T72" fmla="*/ 52 w 145"/>
              <a:gd name="T73" fmla="*/ 93 h 146"/>
              <a:gd name="T74" fmla="*/ 72 w 145"/>
              <a:gd name="T75" fmla="*/ 101 h 146"/>
              <a:gd name="T76" fmla="*/ 93 w 145"/>
              <a:gd name="T77" fmla="*/ 93 h 146"/>
              <a:gd name="T78" fmla="*/ 128 w 145"/>
              <a:gd name="T79" fmla="*/ 39 h 146"/>
              <a:gd name="T80" fmla="*/ 128 w 145"/>
              <a:gd name="T81" fmla="*/ 23 h 146"/>
              <a:gd name="T82" fmla="*/ 127 w 145"/>
              <a:gd name="T83" fmla="*/ 18 h 146"/>
              <a:gd name="T84" fmla="*/ 122 w 145"/>
              <a:gd name="T85" fmla="*/ 16 h 146"/>
              <a:gd name="T86" fmla="*/ 106 w 145"/>
              <a:gd name="T87" fmla="*/ 16 h 146"/>
              <a:gd name="T88" fmla="*/ 101 w 145"/>
              <a:gd name="T89" fmla="*/ 18 h 146"/>
              <a:gd name="T90" fmla="*/ 99 w 145"/>
              <a:gd name="T91" fmla="*/ 23 h 146"/>
              <a:gd name="T92" fmla="*/ 99 w 145"/>
              <a:gd name="T93" fmla="*/ 39 h 146"/>
              <a:gd name="T94" fmla="*/ 101 w 145"/>
              <a:gd name="T95" fmla="*/ 43 h 146"/>
              <a:gd name="T96" fmla="*/ 106 w 145"/>
              <a:gd name="T97" fmla="*/ 45 h 146"/>
              <a:gd name="T98" fmla="*/ 122 w 145"/>
              <a:gd name="T99" fmla="*/ 45 h 146"/>
              <a:gd name="T100" fmla="*/ 127 w 145"/>
              <a:gd name="T101" fmla="*/ 43 h 146"/>
              <a:gd name="T102" fmla="*/ 128 w 145"/>
              <a:gd name="T103" fmla="*/ 3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5" h="146">
                <a:moveTo>
                  <a:pt x="145" y="19"/>
                </a:moveTo>
                <a:cubicBezTo>
                  <a:pt x="145" y="127"/>
                  <a:pt x="145" y="127"/>
                  <a:pt x="145" y="127"/>
                </a:cubicBezTo>
                <a:cubicBezTo>
                  <a:pt x="145" y="132"/>
                  <a:pt x="143" y="136"/>
                  <a:pt x="139" y="140"/>
                </a:cubicBezTo>
                <a:cubicBezTo>
                  <a:pt x="136" y="144"/>
                  <a:pt x="131" y="146"/>
                  <a:pt x="126" y="146"/>
                </a:cubicBezTo>
                <a:cubicBezTo>
                  <a:pt x="18" y="146"/>
                  <a:pt x="18" y="146"/>
                  <a:pt x="18" y="146"/>
                </a:cubicBezTo>
                <a:cubicBezTo>
                  <a:pt x="13" y="146"/>
                  <a:pt x="9" y="144"/>
                  <a:pt x="5" y="140"/>
                </a:cubicBezTo>
                <a:cubicBezTo>
                  <a:pt x="2" y="136"/>
                  <a:pt x="0" y="132"/>
                  <a:pt x="0" y="127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4"/>
                  <a:pt x="2" y="9"/>
                  <a:pt x="5" y="6"/>
                </a:cubicBezTo>
                <a:cubicBezTo>
                  <a:pt x="9" y="2"/>
                  <a:pt x="13" y="0"/>
                  <a:pt x="18" y="0"/>
                </a:cubicBezTo>
                <a:cubicBezTo>
                  <a:pt x="126" y="0"/>
                  <a:pt x="126" y="0"/>
                  <a:pt x="126" y="0"/>
                </a:cubicBezTo>
                <a:cubicBezTo>
                  <a:pt x="131" y="0"/>
                  <a:pt x="136" y="2"/>
                  <a:pt x="139" y="6"/>
                </a:cubicBezTo>
                <a:cubicBezTo>
                  <a:pt x="143" y="9"/>
                  <a:pt x="145" y="14"/>
                  <a:pt x="145" y="19"/>
                </a:cubicBezTo>
                <a:close/>
                <a:moveTo>
                  <a:pt x="128" y="123"/>
                </a:moveTo>
                <a:cubicBezTo>
                  <a:pt x="128" y="62"/>
                  <a:pt x="128" y="62"/>
                  <a:pt x="128" y="62"/>
                </a:cubicBezTo>
                <a:cubicBezTo>
                  <a:pt x="116" y="62"/>
                  <a:pt x="116" y="62"/>
                  <a:pt x="116" y="62"/>
                </a:cubicBezTo>
                <a:cubicBezTo>
                  <a:pt x="117" y="66"/>
                  <a:pt x="118" y="70"/>
                  <a:pt x="118" y="74"/>
                </a:cubicBezTo>
                <a:cubicBezTo>
                  <a:pt x="118" y="82"/>
                  <a:pt x="116" y="89"/>
                  <a:pt x="112" y="96"/>
                </a:cubicBezTo>
                <a:cubicBezTo>
                  <a:pt x="108" y="103"/>
                  <a:pt x="102" y="108"/>
                  <a:pt x="95" y="112"/>
                </a:cubicBezTo>
                <a:cubicBezTo>
                  <a:pt x="88" y="116"/>
                  <a:pt x="81" y="118"/>
                  <a:pt x="72" y="118"/>
                </a:cubicBezTo>
                <a:cubicBezTo>
                  <a:pt x="60" y="118"/>
                  <a:pt x="49" y="114"/>
                  <a:pt x="41" y="105"/>
                </a:cubicBezTo>
                <a:cubicBezTo>
                  <a:pt x="32" y="97"/>
                  <a:pt x="27" y="86"/>
                  <a:pt x="27" y="74"/>
                </a:cubicBezTo>
                <a:cubicBezTo>
                  <a:pt x="27" y="70"/>
                  <a:pt x="28" y="66"/>
                  <a:pt x="29" y="62"/>
                </a:cubicBezTo>
                <a:cubicBezTo>
                  <a:pt x="16" y="62"/>
                  <a:pt x="16" y="62"/>
                  <a:pt x="16" y="62"/>
                </a:cubicBezTo>
                <a:cubicBezTo>
                  <a:pt x="16" y="123"/>
                  <a:pt x="16" y="123"/>
                  <a:pt x="16" y="123"/>
                </a:cubicBezTo>
                <a:cubicBezTo>
                  <a:pt x="16" y="125"/>
                  <a:pt x="16" y="126"/>
                  <a:pt x="18" y="127"/>
                </a:cubicBezTo>
                <a:cubicBezTo>
                  <a:pt x="19" y="128"/>
                  <a:pt x="20" y="129"/>
                  <a:pt x="22" y="129"/>
                </a:cubicBezTo>
                <a:cubicBezTo>
                  <a:pt x="123" y="129"/>
                  <a:pt x="123" y="129"/>
                  <a:pt x="123" y="129"/>
                </a:cubicBezTo>
                <a:cubicBezTo>
                  <a:pt x="124" y="129"/>
                  <a:pt x="126" y="128"/>
                  <a:pt x="127" y="127"/>
                </a:cubicBezTo>
                <a:cubicBezTo>
                  <a:pt x="128" y="126"/>
                  <a:pt x="128" y="125"/>
                  <a:pt x="128" y="123"/>
                </a:cubicBezTo>
                <a:close/>
                <a:moveTo>
                  <a:pt x="93" y="93"/>
                </a:moveTo>
                <a:cubicBezTo>
                  <a:pt x="99" y="87"/>
                  <a:pt x="102" y="80"/>
                  <a:pt x="102" y="73"/>
                </a:cubicBezTo>
                <a:cubicBezTo>
                  <a:pt x="102" y="65"/>
                  <a:pt x="99" y="58"/>
                  <a:pt x="93" y="53"/>
                </a:cubicBezTo>
                <a:cubicBezTo>
                  <a:pt x="87" y="47"/>
                  <a:pt x="80" y="44"/>
                  <a:pt x="72" y="44"/>
                </a:cubicBezTo>
                <a:cubicBezTo>
                  <a:pt x="64" y="44"/>
                  <a:pt x="58" y="47"/>
                  <a:pt x="52" y="53"/>
                </a:cubicBezTo>
                <a:cubicBezTo>
                  <a:pt x="46" y="58"/>
                  <a:pt x="43" y="65"/>
                  <a:pt x="43" y="73"/>
                </a:cubicBezTo>
                <a:cubicBezTo>
                  <a:pt x="43" y="80"/>
                  <a:pt x="46" y="87"/>
                  <a:pt x="52" y="93"/>
                </a:cubicBezTo>
                <a:cubicBezTo>
                  <a:pt x="58" y="98"/>
                  <a:pt x="64" y="101"/>
                  <a:pt x="72" y="101"/>
                </a:cubicBezTo>
                <a:cubicBezTo>
                  <a:pt x="80" y="101"/>
                  <a:pt x="87" y="98"/>
                  <a:pt x="93" y="93"/>
                </a:cubicBezTo>
                <a:close/>
                <a:moveTo>
                  <a:pt x="128" y="39"/>
                </a:moveTo>
                <a:cubicBezTo>
                  <a:pt x="128" y="23"/>
                  <a:pt x="128" y="23"/>
                  <a:pt x="128" y="23"/>
                </a:cubicBezTo>
                <a:cubicBezTo>
                  <a:pt x="128" y="21"/>
                  <a:pt x="128" y="20"/>
                  <a:pt x="127" y="18"/>
                </a:cubicBezTo>
                <a:cubicBezTo>
                  <a:pt x="125" y="17"/>
                  <a:pt x="124" y="16"/>
                  <a:pt x="122" y="16"/>
                </a:cubicBezTo>
                <a:cubicBezTo>
                  <a:pt x="106" y="16"/>
                  <a:pt x="106" y="16"/>
                  <a:pt x="106" y="16"/>
                </a:cubicBezTo>
                <a:cubicBezTo>
                  <a:pt x="104" y="16"/>
                  <a:pt x="102" y="17"/>
                  <a:pt x="101" y="18"/>
                </a:cubicBezTo>
                <a:cubicBezTo>
                  <a:pt x="100" y="20"/>
                  <a:pt x="99" y="21"/>
                  <a:pt x="99" y="23"/>
                </a:cubicBezTo>
                <a:cubicBezTo>
                  <a:pt x="99" y="39"/>
                  <a:pt x="99" y="39"/>
                  <a:pt x="99" y="39"/>
                </a:cubicBezTo>
                <a:cubicBezTo>
                  <a:pt x="99" y="40"/>
                  <a:pt x="100" y="42"/>
                  <a:pt x="101" y="43"/>
                </a:cubicBezTo>
                <a:cubicBezTo>
                  <a:pt x="102" y="44"/>
                  <a:pt x="104" y="45"/>
                  <a:pt x="106" y="45"/>
                </a:cubicBezTo>
                <a:cubicBezTo>
                  <a:pt x="122" y="45"/>
                  <a:pt x="122" y="45"/>
                  <a:pt x="122" y="45"/>
                </a:cubicBezTo>
                <a:cubicBezTo>
                  <a:pt x="124" y="45"/>
                  <a:pt x="125" y="44"/>
                  <a:pt x="127" y="43"/>
                </a:cubicBezTo>
                <a:cubicBezTo>
                  <a:pt x="128" y="42"/>
                  <a:pt x="128" y="40"/>
                  <a:pt x="128" y="3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4" name="Freeform 335"/>
          <p:cNvSpPr>
            <a:spLocks noEditPoints="1"/>
          </p:cNvSpPr>
          <p:nvPr/>
        </p:nvSpPr>
        <p:spPr bwMode="auto">
          <a:xfrm>
            <a:off x="3588366" y="4033335"/>
            <a:ext cx="149885" cy="151447"/>
          </a:xfrm>
          <a:custGeom>
            <a:avLst/>
            <a:gdLst>
              <a:gd name="T0" fmla="*/ 118 w 145"/>
              <a:gd name="T1" fmla="*/ 0 h 146"/>
              <a:gd name="T2" fmla="*/ 137 w 145"/>
              <a:gd name="T3" fmla="*/ 8 h 146"/>
              <a:gd name="T4" fmla="*/ 145 w 145"/>
              <a:gd name="T5" fmla="*/ 28 h 146"/>
              <a:gd name="T6" fmla="*/ 145 w 145"/>
              <a:gd name="T7" fmla="*/ 118 h 146"/>
              <a:gd name="T8" fmla="*/ 137 w 145"/>
              <a:gd name="T9" fmla="*/ 138 h 146"/>
              <a:gd name="T10" fmla="*/ 118 w 145"/>
              <a:gd name="T11" fmla="*/ 146 h 146"/>
              <a:gd name="T12" fmla="*/ 27 w 145"/>
              <a:gd name="T13" fmla="*/ 146 h 146"/>
              <a:gd name="T14" fmla="*/ 8 w 145"/>
              <a:gd name="T15" fmla="*/ 138 h 146"/>
              <a:gd name="T16" fmla="*/ 0 w 145"/>
              <a:gd name="T17" fmla="*/ 118 h 146"/>
              <a:gd name="T18" fmla="*/ 0 w 145"/>
              <a:gd name="T19" fmla="*/ 28 h 146"/>
              <a:gd name="T20" fmla="*/ 8 w 145"/>
              <a:gd name="T21" fmla="*/ 8 h 146"/>
              <a:gd name="T22" fmla="*/ 27 w 145"/>
              <a:gd name="T23" fmla="*/ 0 h 146"/>
              <a:gd name="T24" fmla="*/ 118 w 145"/>
              <a:gd name="T25" fmla="*/ 0 h 146"/>
              <a:gd name="T26" fmla="*/ 60 w 145"/>
              <a:gd name="T27" fmla="*/ 87 h 146"/>
              <a:gd name="T28" fmla="*/ 66 w 145"/>
              <a:gd name="T29" fmla="*/ 73 h 146"/>
              <a:gd name="T30" fmla="*/ 60 w 145"/>
              <a:gd name="T31" fmla="*/ 59 h 146"/>
              <a:gd name="T32" fmla="*/ 46 w 145"/>
              <a:gd name="T33" fmla="*/ 53 h 146"/>
              <a:gd name="T34" fmla="*/ 32 w 145"/>
              <a:gd name="T35" fmla="*/ 59 h 146"/>
              <a:gd name="T36" fmla="*/ 26 w 145"/>
              <a:gd name="T37" fmla="*/ 73 h 146"/>
              <a:gd name="T38" fmla="*/ 32 w 145"/>
              <a:gd name="T39" fmla="*/ 87 h 146"/>
              <a:gd name="T40" fmla="*/ 46 w 145"/>
              <a:gd name="T41" fmla="*/ 93 h 146"/>
              <a:gd name="T42" fmla="*/ 60 w 145"/>
              <a:gd name="T43" fmla="*/ 87 h 146"/>
              <a:gd name="T44" fmla="*/ 114 w 145"/>
              <a:gd name="T45" fmla="*/ 87 h 146"/>
              <a:gd name="T46" fmla="*/ 120 w 145"/>
              <a:gd name="T47" fmla="*/ 73 h 146"/>
              <a:gd name="T48" fmla="*/ 114 w 145"/>
              <a:gd name="T49" fmla="*/ 59 h 146"/>
              <a:gd name="T50" fmla="*/ 100 w 145"/>
              <a:gd name="T51" fmla="*/ 53 h 146"/>
              <a:gd name="T52" fmla="*/ 85 w 145"/>
              <a:gd name="T53" fmla="*/ 59 h 146"/>
              <a:gd name="T54" fmla="*/ 79 w 145"/>
              <a:gd name="T55" fmla="*/ 73 h 146"/>
              <a:gd name="T56" fmla="*/ 85 w 145"/>
              <a:gd name="T57" fmla="*/ 87 h 146"/>
              <a:gd name="T58" fmla="*/ 100 w 145"/>
              <a:gd name="T59" fmla="*/ 93 h 146"/>
              <a:gd name="T60" fmla="*/ 114 w 145"/>
              <a:gd name="T61" fmla="*/ 8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45" h="146">
                <a:moveTo>
                  <a:pt x="118" y="0"/>
                </a:moveTo>
                <a:cubicBezTo>
                  <a:pt x="126" y="0"/>
                  <a:pt x="132" y="3"/>
                  <a:pt x="137" y="8"/>
                </a:cubicBezTo>
                <a:cubicBezTo>
                  <a:pt x="143" y="14"/>
                  <a:pt x="145" y="20"/>
                  <a:pt x="145" y="28"/>
                </a:cubicBez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3" y="132"/>
                  <a:pt x="137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20" y="146"/>
                  <a:pt x="14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7" y="0"/>
                </a:cubicBezTo>
                <a:lnTo>
                  <a:pt x="118" y="0"/>
                </a:lnTo>
                <a:close/>
                <a:moveTo>
                  <a:pt x="60" y="87"/>
                </a:moveTo>
                <a:cubicBezTo>
                  <a:pt x="64" y="83"/>
                  <a:pt x="66" y="78"/>
                  <a:pt x="66" y="73"/>
                </a:cubicBezTo>
                <a:cubicBezTo>
                  <a:pt x="66" y="67"/>
                  <a:pt x="64" y="63"/>
                  <a:pt x="60" y="59"/>
                </a:cubicBezTo>
                <a:cubicBezTo>
                  <a:pt x="56" y="55"/>
                  <a:pt x="52" y="53"/>
                  <a:pt x="46" y="53"/>
                </a:cubicBezTo>
                <a:cubicBezTo>
                  <a:pt x="41" y="53"/>
                  <a:pt x="36" y="55"/>
                  <a:pt x="32" y="59"/>
                </a:cubicBezTo>
                <a:cubicBezTo>
                  <a:pt x="28" y="63"/>
                  <a:pt x="26" y="67"/>
                  <a:pt x="26" y="73"/>
                </a:cubicBezTo>
                <a:cubicBezTo>
                  <a:pt x="26" y="78"/>
                  <a:pt x="28" y="83"/>
                  <a:pt x="32" y="87"/>
                </a:cubicBezTo>
                <a:cubicBezTo>
                  <a:pt x="36" y="91"/>
                  <a:pt x="41" y="93"/>
                  <a:pt x="46" y="93"/>
                </a:cubicBezTo>
                <a:cubicBezTo>
                  <a:pt x="52" y="93"/>
                  <a:pt x="56" y="91"/>
                  <a:pt x="60" y="87"/>
                </a:cubicBezTo>
                <a:close/>
                <a:moveTo>
                  <a:pt x="114" y="87"/>
                </a:moveTo>
                <a:cubicBezTo>
                  <a:pt x="118" y="83"/>
                  <a:pt x="120" y="78"/>
                  <a:pt x="120" y="73"/>
                </a:cubicBezTo>
                <a:cubicBezTo>
                  <a:pt x="120" y="67"/>
                  <a:pt x="118" y="63"/>
                  <a:pt x="114" y="59"/>
                </a:cubicBezTo>
                <a:cubicBezTo>
                  <a:pt x="110" y="55"/>
                  <a:pt x="105" y="53"/>
                  <a:pt x="100" y="53"/>
                </a:cubicBezTo>
                <a:cubicBezTo>
                  <a:pt x="94" y="53"/>
                  <a:pt x="89" y="55"/>
                  <a:pt x="85" y="59"/>
                </a:cubicBezTo>
                <a:cubicBezTo>
                  <a:pt x="81" y="63"/>
                  <a:pt x="79" y="67"/>
                  <a:pt x="79" y="73"/>
                </a:cubicBezTo>
                <a:cubicBezTo>
                  <a:pt x="79" y="78"/>
                  <a:pt x="81" y="83"/>
                  <a:pt x="85" y="87"/>
                </a:cubicBezTo>
                <a:cubicBezTo>
                  <a:pt x="89" y="91"/>
                  <a:pt x="94" y="93"/>
                  <a:pt x="100" y="93"/>
                </a:cubicBezTo>
                <a:cubicBezTo>
                  <a:pt x="105" y="93"/>
                  <a:pt x="110" y="91"/>
                  <a:pt x="114" y="8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5" name="Freeform 336"/>
          <p:cNvSpPr>
            <a:spLocks noEditPoints="1"/>
          </p:cNvSpPr>
          <p:nvPr/>
        </p:nvSpPr>
        <p:spPr bwMode="auto">
          <a:xfrm>
            <a:off x="3785091" y="4033335"/>
            <a:ext cx="149885" cy="151447"/>
          </a:xfrm>
          <a:custGeom>
            <a:avLst/>
            <a:gdLst>
              <a:gd name="T0" fmla="*/ 135 w 145"/>
              <a:gd name="T1" fmla="*/ 36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2 w 145"/>
              <a:gd name="T9" fmla="*/ 146 h 146"/>
              <a:gd name="T10" fmla="*/ 36 w 145"/>
              <a:gd name="T11" fmla="*/ 136 h 146"/>
              <a:gd name="T12" fmla="*/ 10 w 145"/>
              <a:gd name="T13" fmla="*/ 109 h 146"/>
              <a:gd name="T14" fmla="*/ 0 w 145"/>
              <a:gd name="T15" fmla="*/ 73 h 146"/>
              <a:gd name="T16" fmla="*/ 10 w 145"/>
              <a:gd name="T17" fmla="*/ 36 h 146"/>
              <a:gd name="T18" fmla="*/ 36 w 145"/>
              <a:gd name="T19" fmla="*/ 10 h 146"/>
              <a:gd name="T20" fmla="*/ 72 w 145"/>
              <a:gd name="T21" fmla="*/ 0 h 146"/>
              <a:gd name="T22" fmla="*/ 109 w 145"/>
              <a:gd name="T23" fmla="*/ 10 h 146"/>
              <a:gd name="T24" fmla="*/ 135 w 145"/>
              <a:gd name="T25" fmla="*/ 36 h 146"/>
              <a:gd name="T26" fmla="*/ 107 w 145"/>
              <a:gd name="T27" fmla="*/ 97 h 146"/>
              <a:gd name="T28" fmla="*/ 116 w 145"/>
              <a:gd name="T29" fmla="*/ 97 h 146"/>
              <a:gd name="T30" fmla="*/ 72 w 145"/>
              <a:gd name="T31" fmla="*/ 32 h 146"/>
              <a:gd name="T32" fmla="*/ 29 w 145"/>
              <a:gd name="T33" fmla="*/ 97 h 146"/>
              <a:gd name="T34" fmla="*/ 38 w 145"/>
              <a:gd name="T35" fmla="*/ 97 h 146"/>
              <a:gd name="T36" fmla="*/ 48 w 145"/>
              <a:gd name="T37" fmla="*/ 82 h 146"/>
              <a:gd name="T38" fmla="*/ 97 w 145"/>
              <a:gd name="T39" fmla="*/ 82 h 146"/>
              <a:gd name="T40" fmla="*/ 107 w 145"/>
              <a:gd name="T41" fmla="*/ 97 h 146"/>
              <a:gd name="T42" fmla="*/ 72 w 145"/>
              <a:gd name="T43" fmla="*/ 47 h 146"/>
              <a:gd name="T44" fmla="*/ 91 w 145"/>
              <a:gd name="T45" fmla="*/ 76 h 146"/>
              <a:gd name="T46" fmla="*/ 53 w 145"/>
              <a:gd name="T47" fmla="*/ 76 h 146"/>
              <a:gd name="T48" fmla="*/ 72 w 145"/>
              <a:gd name="T49" fmla="*/ 4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5" h="146">
                <a:moveTo>
                  <a:pt x="135" y="36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5" y="109"/>
                </a:cubicBezTo>
                <a:cubicBezTo>
                  <a:pt x="129" y="120"/>
                  <a:pt x="120" y="129"/>
                  <a:pt x="109" y="136"/>
                </a:cubicBezTo>
                <a:cubicBezTo>
                  <a:pt x="98" y="142"/>
                  <a:pt x="86" y="146"/>
                  <a:pt x="72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0"/>
                  <a:pt x="10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10" y="36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2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5" y="36"/>
                </a:cubicBezTo>
                <a:close/>
                <a:moveTo>
                  <a:pt x="107" y="97"/>
                </a:moveTo>
                <a:cubicBezTo>
                  <a:pt x="116" y="97"/>
                  <a:pt x="116" y="97"/>
                  <a:pt x="116" y="97"/>
                </a:cubicBezTo>
                <a:cubicBezTo>
                  <a:pt x="72" y="32"/>
                  <a:pt x="72" y="32"/>
                  <a:pt x="72" y="32"/>
                </a:cubicBezTo>
                <a:cubicBezTo>
                  <a:pt x="29" y="97"/>
                  <a:pt x="29" y="97"/>
                  <a:pt x="29" y="97"/>
                </a:cubicBezTo>
                <a:cubicBezTo>
                  <a:pt x="38" y="97"/>
                  <a:pt x="38" y="97"/>
                  <a:pt x="38" y="97"/>
                </a:cubicBezTo>
                <a:cubicBezTo>
                  <a:pt x="48" y="82"/>
                  <a:pt x="48" y="82"/>
                  <a:pt x="48" y="82"/>
                </a:cubicBezTo>
                <a:cubicBezTo>
                  <a:pt x="97" y="82"/>
                  <a:pt x="97" y="82"/>
                  <a:pt x="97" y="82"/>
                </a:cubicBezTo>
                <a:lnTo>
                  <a:pt x="107" y="97"/>
                </a:lnTo>
                <a:close/>
                <a:moveTo>
                  <a:pt x="72" y="47"/>
                </a:moveTo>
                <a:cubicBezTo>
                  <a:pt x="91" y="76"/>
                  <a:pt x="91" y="76"/>
                  <a:pt x="91" y="76"/>
                </a:cubicBezTo>
                <a:cubicBezTo>
                  <a:pt x="53" y="76"/>
                  <a:pt x="53" y="76"/>
                  <a:pt x="53" y="76"/>
                </a:cubicBezTo>
                <a:lnTo>
                  <a:pt x="72" y="4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6" name="Freeform 337"/>
          <p:cNvSpPr>
            <a:spLocks noEditPoints="1"/>
          </p:cNvSpPr>
          <p:nvPr/>
        </p:nvSpPr>
        <p:spPr bwMode="auto">
          <a:xfrm>
            <a:off x="3980254" y="4028651"/>
            <a:ext cx="138957" cy="160815"/>
          </a:xfrm>
          <a:custGeom>
            <a:avLst/>
            <a:gdLst>
              <a:gd name="T0" fmla="*/ 122 w 134"/>
              <a:gd name="T1" fmla="*/ 90 h 155"/>
              <a:gd name="T2" fmla="*/ 116 w 134"/>
              <a:gd name="T3" fmla="*/ 99 h 155"/>
              <a:gd name="T4" fmla="*/ 53 w 134"/>
              <a:gd name="T5" fmla="*/ 110 h 155"/>
              <a:gd name="T6" fmla="*/ 13 w 134"/>
              <a:gd name="T7" fmla="*/ 95 h 155"/>
              <a:gd name="T8" fmla="*/ 11 w 134"/>
              <a:gd name="T9" fmla="*/ 88 h 155"/>
              <a:gd name="T10" fmla="*/ 10 w 134"/>
              <a:gd name="T11" fmla="*/ 81 h 155"/>
              <a:gd name="T12" fmla="*/ 5 w 134"/>
              <a:gd name="T13" fmla="*/ 52 h 155"/>
              <a:gd name="T14" fmla="*/ 0 w 134"/>
              <a:gd name="T15" fmla="*/ 23 h 155"/>
              <a:gd name="T16" fmla="*/ 5 w 134"/>
              <a:gd name="T17" fmla="*/ 15 h 155"/>
              <a:gd name="T18" fmla="*/ 14 w 134"/>
              <a:gd name="T19" fmla="*/ 10 h 155"/>
              <a:gd name="T20" fmla="*/ 48 w 134"/>
              <a:gd name="T21" fmla="*/ 2 h 155"/>
              <a:gd name="T22" fmla="*/ 132 w 134"/>
              <a:gd name="T23" fmla="*/ 18 h 155"/>
              <a:gd name="T24" fmla="*/ 133 w 134"/>
              <a:gd name="T25" fmla="*/ 28 h 155"/>
              <a:gd name="T26" fmla="*/ 114 w 134"/>
              <a:gd name="T27" fmla="*/ 126 h 155"/>
              <a:gd name="T28" fmla="*/ 110 w 134"/>
              <a:gd name="T29" fmla="*/ 141 h 155"/>
              <a:gd name="T30" fmla="*/ 87 w 134"/>
              <a:gd name="T31" fmla="*/ 153 h 155"/>
              <a:gd name="T32" fmla="*/ 49 w 134"/>
              <a:gd name="T33" fmla="*/ 153 h 155"/>
              <a:gd name="T34" fmla="*/ 34 w 134"/>
              <a:gd name="T35" fmla="*/ 149 h 155"/>
              <a:gd name="T36" fmla="*/ 22 w 134"/>
              <a:gd name="T37" fmla="*/ 139 h 155"/>
              <a:gd name="T38" fmla="*/ 17 w 134"/>
              <a:gd name="T39" fmla="*/ 110 h 155"/>
              <a:gd name="T40" fmla="*/ 67 w 134"/>
              <a:gd name="T41" fmla="*/ 123 h 155"/>
              <a:gd name="T42" fmla="*/ 117 w 134"/>
              <a:gd name="T43" fmla="*/ 111 h 155"/>
              <a:gd name="T44" fmla="*/ 116 w 134"/>
              <a:gd name="T45" fmla="*/ 119 h 155"/>
              <a:gd name="T46" fmla="*/ 105 w 134"/>
              <a:gd name="T47" fmla="*/ 17 h 155"/>
              <a:gd name="T48" fmla="*/ 93 w 134"/>
              <a:gd name="T49" fmla="*/ 14 h 155"/>
              <a:gd name="T50" fmla="*/ 33 w 134"/>
              <a:gd name="T51" fmla="*/ 15 h 155"/>
              <a:gd name="T52" fmla="*/ 23 w 134"/>
              <a:gd name="T53" fmla="*/ 21 h 155"/>
              <a:gd name="T54" fmla="*/ 37 w 134"/>
              <a:gd name="T55" fmla="*/ 28 h 155"/>
              <a:gd name="T56" fmla="*/ 88 w 134"/>
              <a:gd name="T57" fmla="*/ 29 h 155"/>
              <a:gd name="T58" fmla="*/ 103 w 134"/>
              <a:gd name="T59" fmla="*/ 26 h 155"/>
              <a:gd name="T60" fmla="*/ 88 w 134"/>
              <a:gd name="T61" fmla="*/ 72 h 155"/>
              <a:gd name="T62" fmla="*/ 59 w 134"/>
              <a:gd name="T63" fmla="*/ 56 h 155"/>
              <a:gd name="T64" fmla="*/ 46 w 134"/>
              <a:gd name="T65" fmla="*/ 76 h 155"/>
              <a:gd name="T66" fmla="*/ 69 w 134"/>
              <a:gd name="T67" fmla="*/ 96 h 155"/>
              <a:gd name="T68" fmla="*/ 88 w 134"/>
              <a:gd name="T69" fmla="*/ 72 h 155"/>
              <a:gd name="T70" fmla="*/ 73 w 134"/>
              <a:gd name="T71" fmla="*/ 84 h 155"/>
              <a:gd name="T72" fmla="*/ 57 w 134"/>
              <a:gd name="T73" fmla="*/ 79 h 155"/>
              <a:gd name="T74" fmla="*/ 62 w 134"/>
              <a:gd name="T75" fmla="*/ 66 h 155"/>
              <a:gd name="T76" fmla="*/ 75 w 134"/>
              <a:gd name="T77" fmla="*/ 68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4" h="155">
                <a:moveTo>
                  <a:pt x="133" y="28"/>
                </a:moveTo>
                <a:cubicBezTo>
                  <a:pt x="131" y="39"/>
                  <a:pt x="128" y="59"/>
                  <a:pt x="122" y="90"/>
                </a:cubicBezTo>
                <a:cubicBezTo>
                  <a:pt x="122" y="92"/>
                  <a:pt x="121" y="94"/>
                  <a:pt x="120" y="95"/>
                </a:cubicBezTo>
                <a:cubicBezTo>
                  <a:pt x="119" y="97"/>
                  <a:pt x="117" y="98"/>
                  <a:pt x="116" y="99"/>
                </a:cubicBezTo>
                <a:cubicBezTo>
                  <a:pt x="114" y="100"/>
                  <a:pt x="113" y="101"/>
                  <a:pt x="111" y="102"/>
                </a:cubicBezTo>
                <a:cubicBezTo>
                  <a:pt x="95" y="110"/>
                  <a:pt x="76" y="113"/>
                  <a:pt x="53" y="110"/>
                </a:cubicBezTo>
                <a:cubicBezTo>
                  <a:pt x="37" y="109"/>
                  <a:pt x="25" y="104"/>
                  <a:pt x="16" y="97"/>
                </a:cubicBezTo>
                <a:cubicBezTo>
                  <a:pt x="15" y="97"/>
                  <a:pt x="14" y="96"/>
                  <a:pt x="13" y="95"/>
                </a:cubicBezTo>
                <a:cubicBezTo>
                  <a:pt x="13" y="94"/>
                  <a:pt x="12" y="93"/>
                  <a:pt x="12" y="91"/>
                </a:cubicBezTo>
                <a:cubicBezTo>
                  <a:pt x="11" y="90"/>
                  <a:pt x="11" y="89"/>
                  <a:pt x="11" y="88"/>
                </a:cubicBezTo>
                <a:cubicBezTo>
                  <a:pt x="11" y="87"/>
                  <a:pt x="11" y="86"/>
                  <a:pt x="10" y="85"/>
                </a:cubicBezTo>
                <a:cubicBezTo>
                  <a:pt x="10" y="83"/>
                  <a:pt x="10" y="82"/>
                  <a:pt x="10" y="81"/>
                </a:cubicBezTo>
                <a:cubicBezTo>
                  <a:pt x="9" y="78"/>
                  <a:pt x="8" y="73"/>
                  <a:pt x="7" y="67"/>
                </a:cubicBezTo>
                <a:cubicBezTo>
                  <a:pt x="6" y="61"/>
                  <a:pt x="5" y="56"/>
                  <a:pt x="5" y="52"/>
                </a:cubicBezTo>
                <a:cubicBezTo>
                  <a:pt x="4" y="48"/>
                  <a:pt x="3" y="43"/>
                  <a:pt x="2" y="38"/>
                </a:cubicBezTo>
                <a:cubicBezTo>
                  <a:pt x="2" y="32"/>
                  <a:pt x="1" y="27"/>
                  <a:pt x="0" y="23"/>
                </a:cubicBezTo>
                <a:cubicBezTo>
                  <a:pt x="1" y="21"/>
                  <a:pt x="1" y="20"/>
                  <a:pt x="2" y="18"/>
                </a:cubicBezTo>
                <a:cubicBezTo>
                  <a:pt x="3" y="17"/>
                  <a:pt x="4" y="16"/>
                  <a:pt x="5" y="15"/>
                </a:cubicBezTo>
                <a:cubicBezTo>
                  <a:pt x="6" y="14"/>
                  <a:pt x="7" y="13"/>
                  <a:pt x="9" y="12"/>
                </a:cubicBezTo>
                <a:cubicBezTo>
                  <a:pt x="11" y="11"/>
                  <a:pt x="12" y="10"/>
                  <a:pt x="14" y="10"/>
                </a:cubicBezTo>
                <a:cubicBezTo>
                  <a:pt x="15" y="9"/>
                  <a:pt x="16" y="9"/>
                  <a:pt x="18" y="8"/>
                </a:cubicBezTo>
                <a:cubicBezTo>
                  <a:pt x="26" y="5"/>
                  <a:pt x="36" y="3"/>
                  <a:pt x="48" y="2"/>
                </a:cubicBezTo>
                <a:cubicBezTo>
                  <a:pt x="72" y="0"/>
                  <a:pt x="93" y="1"/>
                  <a:pt x="112" y="7"/>
                </a:cubicBezTo>
                <a:cubicBezTo>
                  <a:pt x="121" y="10"/>
                  <a:pt x="128" y="13"/>
                  <a:pt x="132" y="18"/>
                </a:cubicBezTo>
                <a:cubicBezTo>
                  <a:pt x="133" y="20"/>
                  <a:pt x="133" y="21"/>
                  <a:pt x="133" y="23"/>
                </a:cubicBezTo>
                <a:cubicBezTo>
                  <a:pt x="134" y="25"/>
                  <a:pt x="133" y="27"/>
                  <a:pt x="133" y="28"/>
                </a:cubicBezTo>
                <a:close/>
                <a:moveTo>
                  <a:pt x="116" y="119"/>
                </a:moveTo>
                <a:cubicBezTo>
                  <a:pt x="115" y="121"/>
                  <a:pt x="115" y="123"/>
                  <a:pt x="114" y="126"/>
                </a:cubicBezTo>
                <a:cubicBezTo>
                  <a:pt x="114" y="129"/>
                  <a:pt x="113" y="132"/>
                  <a:pt x="113" y="134"/>
                </a:cubicBezTo>
                <a:cubicBezTo>
                  <a:pt x="113" y="136"/>
                  <a:pt x="112" y="139"/>
                  <a:pt x="110" y="141"/>
                </a:cubicBezTo>
                <a:cubicBezTo>
                  <a:pt x="109" y="143"/>
                  <a:pt x="107" y="145"/>
                  <a:pt x="105" y="146"/>
                </a:cubicBezTo>
                <a:cubicBezTo>
                  <a:pt x="99" y="149"/>
                  <a:pt x="93" y="151"/>
                  <a:pt x="87" y="153"/>
                </a:cubicBezTo>
                <a:cubicBezTo>
                  <a:pt x="80" y="154"/>
                  <a:pt x="74" y="155"/>
                  <a:pt x="68" y="155"/>
                </a:cubicBezTo>
                <a:cubicBezTo>
                  <a:pt x="62" y="155"/>
                  <a:pt x="55" y="154"/>
                  <a:pt x="49" y="153"/>
                </a:cubicBezTo>
                <a:cubicBezTo>
                  <a:pt x="46" y="153"/>
                  <a:pt x="43" y="152"/>
                  <a:pt x="41" y="152"/>
                </a:cubicBezTo>
                <a:cubicBezTo>
                  <a:pt x="39" y="151"/>
                  <a:pt x="36" y="150"/>
                  <a:pt x="34" y="149"/>
                </a:cubicBezTo>
                <a:cubicBezTo>
                  <a:pt x="31" y="148"/>
                  <a:pt x="29" y="147"/>
                  <a:pt x="27" y="145"/>
                </a:cubicBezTo>
                <a:cubicBezTo>
                  <a:pt x="25" y="143"/>
                  <a:pt x="23" y="141"/>
                  <a:pt x="22" y="139"/>
                </a:cubicBezTo>
                <a:cubicBezTo>
                  <a:pt x="20" y="133"/>
                  <a:pt x="19" y="124"/>
                  <a:pt x="17" y="111"/>
                </a:cubicBezTo>
                <a:cubicBezTo>
                  <a:pt x="17" y="110"/>
                  <a:pt x="17" y="110"/>
                  <a:pt x="17" y="110"/>
                </a:cubicBezTo>
                <a:cubicBezTo>
                  <a:pt x="19" y="109"/>
                  <a:pt x="19" y="109"/>
                  <a:pt x="19" y="109"/>
                </a:cubicBezTo>
                <a:cubicBezTo>
                  <a:pt x="33" y="118"/>
                  <a:pt x="49" y="123"/>
                  <a:pt x="67" y="123"/>
                </a:cubicBezTo>
                <a:cubicBezTo>
                  <a:pt x="85" y="123"/>
                  <a:pt x="101" y="118"/>
                  <a:pt x="115" y="109"/>
                </a:cubicBezTo>
                <a:cubicBezTo>
                  <a:pt x="116" y="109"/>
                  <a:pt x="117" y="110"/>
                  <a:pt x="117" y="111"/>
                </a:cubicBezTo>
                <a:cubicBezTo>
                  <a:pt x="117" y="112"/>
                  <a:pt x="117" y="114"/>
                  <a:pt x="117" y="116"/>
                </a:cubicBezTo>
                <a:cubicBezTo>
                  <a:pt x="116" y="117"/>
                  <a:pt x="116" y="118"/>
                  <a:pt x="116" y="119"/>
                </a:cubicBezTo>
                <a:close/>
                <a:moveTo>
                  <a:pt x="110" y="21"/>
                </a:moveTo>
                <a:cubicBezTo>
                  <a:pt x="109" y="19"/>
                  <a:pt x="107" y="18"/>
                  <a:pt x="105" y="17"/>
                </a:cubicBezTo>
                <a:cubicBezTo>
                  <a:pt x="103" y="16"/>
                  <a:pt x="101" y="15"/>
                  <a:pt x="100" y="15"/>
                </a:cubicBezTo>
                <a:cubicBezTo>
                  <a:pt x="98" y="15"/>
                  <a:pt x="96" y="14"/>
                  <a:pt x="93" y="14"/>
                </a:cubicBezTo>
                <a:cubicBezTo>
                  <a:pt x="75" y="11"/>
                  <a:pt x="57" y="11"/>
                  <a:pt x="39" y="14"/>
                </a:cubicBezTo>
                <a:cubicBezTo>
                  <a:pt x="37" y="14"/>
                  <a:pt x="35" y="15"/>
                  <a:pt x="33" y="15"/>
                </a:cubicBezTo>
                <a:cubicBezTo>
                  <a:pt x="32" y="15"/>
                  <a:pt x="30" y="16"/>
                  <a:pt x="28" y="17"/>
                </a:cubicBezTo>
                <a:cubicBezTo>
                  <a:pt x="26" y="18"/>
                  <a:pt x="24" y="20"/>
                  <a:pt x="23" y="21"/>
                </a:cubicBezTo>
                <a:cubicBezTo>
                  <a:pt x="25" y="23"/>
                  <a:pt x="28" y="24"/>
                  <a:pt x="30" y="25"/>
                </a:cubicBezTo>
                <a:cubicBezTo>
                  <a:pt x="33" y="27"/>
                  <a:pt x="36" y="27"/>
                  <a:pt x="37" y="28"/>
                </a:cubicBezTo>
                <a:cubicBezTo>
                  <a:pt x="39" y="28"/>
                  <a:pt x="42" y="28"/>
                  <a:pt x="46" y="29"/>
                </a:cubicBezTo>
                <a:cubicBezTo>
                  <a:pt x="60" y="30"/>
                  <a:pt x="74" y="31"/>
                  <a:pt x="88" y="29"/>
                </a:cubicBezTo>
                <a:cubicBezTo>
                  <a:pt x="92" y="28"/>
                  <a:pt x="95" y="28"/>
                  <a:pt x="97" y="28"/>
                </a:cubicBezTo>
                <a:cubicBezTo>
                  <a:pt x="98" y="27"/>
                  <a:pt x="100" y="27"/>
                  <a:pt x="103" y="26"/>
                </a:cubicBezTo>
                <a:cubicBezTo>
                  <a:pt x="106" y="24"/>
                  <a:pt x="109" y="23"/>
                  <a:pt x="110" y="21"/>
                </a:cubicBezTo>
                <a:close/>
                <a:moveTo>
                  <a:pt x="88" y="72"/>
                </a:moveTo>
                <a:cubicBezTo>
                  <a:pt x="87" y="66"/>
                  <a:pt x="83" y="61"/>
                  <a:pt x="77" y="57"/>
                </a:cubicBezTo>
                <a:cubicBezTo>
                  <a:pt x="71" y="53"/>
                  <a:pt x="65" y="53"/>
                  <a:pt x="59" y="56"/>
                </a:cubicBezTo>
                <a:cubicBezTo>
                  <a:pt x="55" y="57"/>
                  <a:pt x="51" y="60"/>
                  <a:pt x="49" y="64"/>
                </a:cubicBezTo>
                <a:cubicBezTo>
                  <a:pt x="47" y="68"/>
                  <a:pt x="46" y="72"/>
                  <a:pt x="46" y="76"/>
                </a:cubicBezTo>
                <a:cubicBezTo>
                  <a:pt x="46" y="82"/>
                  <a:pt x="48" y="87"/>
                  <a:pt x="53" y="91"/>
                </a:cubicBezTo>
                <a:cubicBezTo>
                  <a:pt x="58" y="95"/>
                  <a:pt x="63" y="97"/>
                  <a:pt x="69" y="96"/>
                </a:cubicBezTo>
                <a:cubicBezTo>
                  <a:pt x="75" y="96"/>
                  <a:pt x="79" y="93"/>
                  <a:pt x="83" y="88"/>
                </a:cubicBezTo>
                <a:cubicBezTo>
                  <a:pt x="87" y="84"/>
                  <a:pt x="89" y="78"/>
                  <a:pt x="88" y="72"/>
                </a:cubicBezTo>
                <a:close/>
                <a:moveTo>
                  <a:pt x="77" y="74"/>
                </a:moveTo>
                <a:cubicBezTo>
                  <a:pt x="78" y="78"/>
                  <a:pt x="76" y="82"/>
                  <a:pt x="73" y="84"/>
                </a:cubicBezTo>
                <a:cubicBezTo>
                  <a:pt x="69" y="86"/>
                  <a:pt x="65" y="87"/>
                  <a:pt x="62" y="85"/>
                </a:cubicBezTo>
                <a:cubicBezTo>
                  <a:pt x="60" y="83"/>
                  <a:pt x="58" y="82"/>
                  <a:pt x="57" y="79"/>
                </a:cubicBezTo>
                <a:cubicBezTo>
                  <a:pt x="56" y="76"/>
                  <a:pt x="56" y="74"/>
                  <a:pt x="57" y="71"/>
                </a:cubicBezTo>
                <a:cubicBezTo>
                  <a:pt x="58" y="69"/>
                  <a:pt x="59" y="67"/>
                  <a:pt x="62" y="66"/>
                </a:cubicBezTo>
                <a:cubicBezTo>
                  <a:pt x="64" y="65"/>
                  <a:pt x="66" y="64"/>
                  <a:pt x="69" y="65"/>
                </a:cubicBezTo>
                <a:cubicBezTo>
                  <a:pt x="71" y="65"/>
                  <a:pt x="73" y="66"/>
                  <a:pt x="75" y="68"/>
                </a:cubicBezTo>
                <a:cubicBezTo>
                  <a:pt x="77" y="70"/>
                  <a:pt x="77" y="72"/>
                  <a:pt x="77" y="7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7" name="Freeform 338"/>
          <p:cNvSpPr>
            <a:spLocks noEditPoints="1"/>
          </p:cNvSpPr>
          <p:nvPr/>
        </p:nvSpPr>
        <p:spPr bwMode="auto">
          <a:xfrm>
            <a:off x="4164489" y="4033335"/>
            <a:ext cx="149885" cy="151447"/>
          </a:xfrm>
          <a:custGeom>
            <a:avLst/>
            <a:gdLst>
              <a:gd name="T0" fmla="*/ 145 w 145"/>
              <a:gd name="T1" fmla="*/ 118 h 146"/>
              <a:gd name="T2" fmla="*/ 118 w 145"/>
              <a:gd name="T3" fmla="*/ 146 h 146"/>
              <a:gd name="T4" fmla="*/ 8 w 145"/>
              <a:gd name="T5" fmla="*/ 138 h 146"/>
              <a:gd name="T6" fmla="*/ 0 w 145"/>
              <a:gd name="T7" fmla="*/ 28 h 146"/>
              <a:gd name="T8" fmla="*/ 27 w 145"/>
              <a:gd name="T9" fmla="*/ 0 h 146"/>
              <a:gd name="T10" fmla="*/ 137 w 145"/>
              <a:gd name="T11" fmla="*/ 8 h 146"/>
              <a:gd name="T12" fmla="*/ 120 w 145"/>
              <a:gd name="T13" fmla="*/ 37 h 146"/>
              <a:gd name="T14" fmla="*/ 105 w 145"/>
              <a:gd name="T15" fmla="*/ 22 h 146"/>
              <a:gd name="T16" fmla="*/ 37 w 145"/>
              <a:gd name="T17" fmla="*/ 23 h 146"/>
              <a:gd name="T18" fmla="*/ 27 w 145"/>
              <a:gd name="T19" fmla="*/ 28 h 146"/>
              <a:gd name="T20" fmla="*/ 26 w 145"/>
              <a:gd name="T21" fmla="*/ 46 h 146"/>
              <a:gd name="T22" fmla="*/ 31 w 145"/>
              <a:gd name="T23" fmla="*/ 75 h 146"/>
              <a:gd name="T24" fmla="*/ 32 w 145"/>
              <a:gd name="T25" fmla="*/ 82 h 146"/>
              <a:gd name="T26" fmla="*/ 35 w 145"/>
              <a:gd name="T27" fmla="*/ 87 h 146"/>
              <a:gd name="T28" fmla="*/ 104 w 145"/>
              <a:gd name="T29" fmla="*/ 90 h 146"/>
              <a:gd name="T30" fmla="*/ 111 w 145"/>
              <a:gd name="T31" fmla="*/ 85 h 146"/>
              <a:gd name="T32" fmla="*/ 120 w 145"/>
              <a:gd name="T33" fmla="*/ 37 h 146"/>
              <a:gd name="T34" fmla="*/ 108 w 145"/>
              <a:gd name="T35" fmla="*/ 100 h 146"/>
              <a:gd name="T36" fmla="*/ 107 w 145"/>
              <a:gd name="T37" fmla="*/ 95 h 146"/>
              <a:gd name="T38" fmla="*/ 38 w 145"/>
              <a:gd name="T39" fmla="*/ 95 h 146"/>
              <a:gd name="T40" fmla="*/ 36 w 145"/>
              <a:gd name="T41" fmla="*/ 97 h 146"/>
              <a:gd name="T42" fmla="*/ 59 w 145"/>
              <a:gd name="T43" fmla="*/ 127 h 146"/>
              <a:gd name="T44" fmla="*/ 104 w 145"/>
              <a:gd name="T45" fmla="*/ 117 h 146"/>
              <a:gd name="T46" fmla="*/ 108 w 145"/>
              <a:gd name="T47" fmla="*/ 103 h 146"/>
              <a:gd name="T48" fmla="*/ 99 w 145"/>
              <a:gd name="T49" fmla="*/ 35 h 146"/>
              <a:gd name="T50" fmla="*/ 88 w 145"/>
              <a:gd name="T51" fmla="*/ 37 h 146"/>
              <a:gd name="T52" fmla="*/ 51 w 145"/>
              <a:gd name="T53" fmla="*/ 37 h 146"/>
              <a:gd name="T54" fmla="*/ 41 w 145"/>
              <a:gd name="T55" fmla="*/ 32 h 146"/>
              <a:gd name="T56" fmla="*/ 48 w 145"/>
              <a:gd name="T57" fmla="*/ 28 h 146"/>
              <a:gd name="T58" fmla="*/ 91 w 145"/>
              <a:gd name="T59" fmla="*/ 27 h 146"/>
              <a:gd name="T60" fmla="*/ 100 w 145"/>
              <a:gd name="T61" fmla="*/ 29 h 146"/>
              <a:gd name="T62" fmla="*/ 87 w 145"/>
              <a:gd name="T63" fmla="*/ 69 h 146"/>
              <a:gd name="T64" fmla="*/ 74 w 145"/>
              <a:gd name="T65" fmla="*/ 86 h 146"/>
              <a:gd name="T66" fmla="*/ 57 w 145"/>
              <a:gd name="T67" fmla="*/ 72 h 146"/>
              <a:gd name="T68" fmla="*/ 66 w 145"/>
              <a:gd name="T69" fmla="*/ 57 h 146"/>
              <a:gd name="T70" fmla="*/ 87 w 145"/>
              <a:gd name="T71" fmla="*/ 69 h 146"/>
              <a:gd name="T72" fmla="*/ 76 w 145"/>
              <a:gd name="T73" fmla="*/ 64 h 146"/>
              <a:gd name="T74" fmla="*/ 65 w 145"/>
              <a:gd name="T75" fmla="*/ 71 h 146"/>
              <a:gd name="T76" fmla="*/ 77 w 145"/>
              <a:gd name="T77" fmla="*/ 7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2" y="132"/>
                  <a:pt x="137" y="138"/>
                </a:cubicBezTo>
                <a:cubicBezTo>
                  <a:pt x="132" y="143"/>
                  <a:pt x="125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19" y="146"/>
                  <a:pt x="13" y="143"/>
                  <a:pt x="8" y="138"/>
                </a:cubicBezTo>
                <a:cubicBezTo>
                  <a:pt x="2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2" y="14"/>
                  <a:pt x="8" y="8"/>
                </a:cubicBezTo>
                <a:cubicBezTo>
                  <a:pt x="13" y="3"/>
                  <a:pt x="19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5" y="0"/>
                  <a:pt x="132" y="3"/>
                  <a:pt x="137" y="8"/>
                </a:cubicBezTo>
                <a:cubicBezTo>
                  <a:pt x="142" y="14"/>
                  <a:pt x="145" y="20"/>
                  <a:pt x="145" y="28"/>
                </a:cubicBezTo>
                <a:close/>
                <a:moveTo>
                  <a:pt x="120" y="37"/>
                </a:moveTo>
                <a:cubicBezTo>
                  <a:pt x="121" y="34"/>
                  <a:pt x="120" y="31"/>
                  <a:pt x="119" y="30"/>
                </a:cubicBezTo>
                <a:cubicBezTo>
                  <a:pt x="117" y="26"/>
                  <a:pt x="112" y="24"/>
                  <a:pt x="105" y="22"/>
                </a:cubicBezTo>
                <a:cubicBezTo>
                  <a:pt x="91" y="18"/>
                  <a:pt x="76" y="16"/>
                  <a:pt x="59" y="18"/>
                </a:cubicBezTo>
                <a:cubicBezTo>
                  <a:pt x="50" y="19"/>
                  <a:pt x="43" y="20"/>
                  <a:pt x="37" y="23"/>
                </a:cubicBezTo>
                <a:cubicBezTo>
                  <a:pt x="35" y="23"/>
                  <a:pt x="33" y="24"/>
                  <a:pt x="32" y="25"/>
                </a:cubicBezTo>
                <a:cubicBezTo>
                  <a:pt x="30" y="26"/>
                  <a:pt x="29" y="27"/>
                  <a:pt x="27" y="28"/>
                </a:cubicBezTo>
                <a:cubicBezTo>
                  <a:pt x="26" y="30"/>
                  <a:pt x="25" y="31"/>
                  <a:pt x="24" y="33"/>
                </a:cubicBezTo>
                <a:cubicBezTo>
                  <a:pt x="25" y="37"/>
                  <a:pt x="25" y="42"/>
                  <a:pt x="26" y="46"/>
                </a:cubicBezTo>
                <a:cubicBezTo>
                  <a:pt x="27" y="51"/>
                  <a:pt x="28" y="56"/>
                  <a:pt x="29" y="62"/>
                </a:cubicBezTo>
                <a:cubicBezTo>
                  <a:pt x="30" y="69"/>
                  <a:pt x="31" y="73"/>
                  <a:pt x="31" y="75"/>
                </a:cubicBezTo>
                <a:cubicBezTo>
                  <a:pt x="31" y="76"/>
                  <a:pt x="31" y="77"/>
                  <a:pt x="32" y="78"/>
                </a:cubicBezTo>
                <a:cubicBezTo>
                  <a:pt x="32" y="80"/>
                  <a:pt x="32" y="81"/>
                  <a:pt x="32" y="82"/>
                </a:cubicBezTo>
                <a:cubicBezTo>
                  <a:pt x="32" y="82"/>
                  <a:pt x="33" y="83"/>
                  <a:pt x="33" y="84"/>
                </a:cubicBezTo>
                <a:cubicBezTo>
                  <a:pt x="34" y="85"/>
                  <a:pt x="35" y="86"/>
                  <a:pt x="35" y="87"/>
                </a:cubicBezTo>
                <a:cubicBezTo>
                  <a:pt x="42" y="92"/>
                  <a:pt x="51" y="95"/>
                  <a:pt x="62" y="96"/>
                </a:cubicBezTo>
                <a:cubicBezTo>
                  <a:pt x="79" y="98"/>
                  <a:pt x="93" y="96"/>
                  <a:pt x="104" y="90"/>
                </a:cubicBezTo>
                <a:cubicBezTo>
                  <a:pt x="105" y="90"/>
                  <a:pt x="107" y="89"/>
                  <a:pt x="108" y="88"/>
                </a:cubicBezTo>
                <a:cubicBezTo>
                  <a:pt x="109" y="88"/>
                  <a:pt x="110" y="87"/>
                  <a:pt x="111" y="85"/>
                </a:cubicBezTo>
                <a:cubicBezTo>
                  <a:pt x="112" y="84"/>
                  <a:pt x="112" y="83"/>
                  <a:pt x="112" y="82"/>
                </a:cubicBezTo>
                <a:cubicBezTo>
                  <a:pt x="115" y="65"/>
                  <a:pt x="118" y="50"/>
                  <a:pt x="120" y="37"/>
                </a:cubicBezTo>
                <a:close/>
                <a:moveTo>
                  <a:pt x="108" y="103"/>
                </a:moveTo>
                <a:cubicBezTo>
                  <a:pt x="108" y="102"/>
                  <a:pt x="108" y="101"/>
                  <a:pt x="108" y="100"/>
                </a:cubicBezTo>
                <a:cubicBezTo>
                  <a:pt x="109" y="99"/>
                  <a:pt x="109" y="98"/>
                  <a:pt x="109" y="97"/>
                </a:cubicBezTo>
                <a:cubicBezTo>
                  <a:pt x="108" y="96"/>
                  <a:pt x="108" y="96"/>
                  <a:pt x="107" y="95"/>
                </a:cubicBezTo>
                <a:cubicBezTo>
                  <a:pt x="97" y="102"/>
                  <a:pt x="85" y="105"/>
                  <a:pt x="72" y="105"/>
                </a:cubicBezTo>
                <a:cubicBezTo>
                  <a:pt x="60" y="105"/>
                  <a:pt x="48" y="102"/>
                  <a:pt x="38" y="95"/>
                </a:cubicBezTo>
                <a:cubicBezTo>
                  <a:pt x="37" y="96"/>
                  <a:pt x="37" y="96"/>
                  <a:pt x="37" y="96"/>
                </a:cubicBezTo>
                <a:cubicBezTo>
                  <a:pt x="36" y="97"/>
                  <a:pt x="36" y="97"/>
                  <a:pt x="36" y="97"/>
                </a:cubicBezTo>
                <a:cubicBezTo>
                  <a:pt x="38" y="107"/>
                  <a:pt x="39" y="113"/>
                  <a:pt x="40" y="117"/>
                </a:cubicBezTo>
                <a:cubicBezTo>
                  <a:pt x="43" y="122"/>
                  <a:pt x="49" y="125"/>
                  <a:pt x="59" y="127"/>
                </a:cubicBezTo>
                <a:cubicBezTo>
                  <a:pt x="75" y="130"/>
                  <a:pt x="89" y="128"/>
                  <a:pt x="100" y="122"/>
                </a:cubicBezTo>
                <a:cubicBezTo>
                  <a:pt x="102" y="121"/>
                  <a:pt x="103" y="119"/>
                  <a:pt x="104" y="117"/>
                </a:cubicBezTo>
                <a:cubicBezTo>
                  <a:pt x="105" y="115"/>
                  <a:pt x="106" y="113"/>
                  <a:pt x="107" y="109"/>
                </a:cubicBezTo>
                <a:cubicBezTo>
                  <a:pt x="107" y="106"/>
                  <a:pt x="107" y="104"/>
                  <a:pt x="108" y="103"/>
                </a:cubicBezTo>
                <a:close/>
                <a:moveTo>
                  <a:pt x="104" y="32"/>
                </a:moveTo>
                <a:cubicBezTo>
                  <a:pt x="102" y="33"/>
                  <a:pt x="101" y="34"/>
                  <a:pt x="99" y="35"/>
                </a:cubicBezTo>
                <a:cubicBezTo>
                  <a:pt x="97" y="36"/>
                  <a:pt x="95" y="37"/>
                  <a:pt x="94" y="37"/>
                </a:cubicBezTo>
                <a:cubicBezTo>
                  <a:pt x="92" y="37"/>
                  <a:pt x="90" y="37"/>
                  <a:pt x="88" y="37"/>
                </a:cubicBezTo>
                <a:cubicBezTo>
                  <a:pt x="78" y="39"/>
                  <a:pt x="68" y="39"/>
                  <a:pt x="57" y="37"/>
                </a:cubicBezTo>
                <a:cubicBezTo>
                  <a:pt x="54" y="37"/>
                  <a:pt x="52" y="37"/>
                  <a:pt x="51" y="37"/>
                </a:cubicBezTo>
                <a:cubicBezTo>
                  <a:pt x="50" y="36"/>
                  <a:pt x="48" y="36"/>
                  <a:pt x="46" y="35"/>
                </a:cubicBezTo>
                <a:cubicBezTo>
                  <a:pt x="44" y="34"/>
                  <a:pt x="42" y="33"/>
                  <a:pt x="41" y="32"/>
                </a:cubicBezTo>
                <a:cubicBezTo>
                  <a:pt x="42" y="31"/>
                  <a:pt x="43" y="30"/>
                  <a:pt x="44" y="29"/>
                </a:cubicBezTo>
                <a:cubicBezTo>
                  <a:pt x="46" y="28"/>
                  <a:pt x="47" y="28"/>
                  <a:pt x="48" y="28"/>
                </a:cubicBezTo>
                <a:cubicBezTo>
                  <a:pt x="49" y="27"/>
                  <a:pt x="51" y="27"/>
                  <a:pt x="53" y="27"/>
                </a:cubicBezTo>
                <a:cubicBezTo>
                  <a:pt x="65" y="25"/>
                  <a:pt x="78" y="25"/>
                  <a:pt x="91" y="27"/>
                </a:cubicBezTo>
                <a:cubicBezTo>
                  <a:pt x="93" y="27"/>
                  <a:pt x="95" y="27"/>
                  <a:pt x="96" y="27"/>
                </a:cubicBezTo>
                <a:cubicBezTo>
                  <a:pt x="97" y="28"/>
                  <a:pt x="98" y="28"/>
                  <a:pt x="100" y="29"/>
                </a:cubicBezTo>
                <a:cubicBezTo>
                  <a:pt x="102" y="30"/>
                  <a:pt x="103" y="31"/>
                  <a:pt x="104" y="32"/>
                </a:cubicBezTo>
                <a:close/>
                <a:moveTo>
                  <a:pt x="87" y="69"/>
                </a:moveTo>
                <a:cubicBezTo>
                  <a:pt x="88" y="73"/>
                  <a:pt x="87" y="77"/>
                  <a:pt x="84" y="80"/>
                </a:cubicBezTo>
                <a:cubicBezTo>
                  <a:pt x="81" y="84"/>
                  <a:pt x="78" y="86"/>
                  <a:pt x="74" y="86"/>
                </a:cubicBezTo>
                <a:cubicBezTo>
                  <a:pt x="70" y="87"/>
                  <a:pt x="66" y="85"/>
                  <a:pt x="62" y="82"/>
                </a:cubicBezTo>
                <a:cubicBezTo>
                  <a:pt x="59" y="79"/>
                  <a:pt x="57" y="76"/>
                  <a:pt x="57" y="72"/>
                </a:cubicBezTo>
                <a:cubicBezTo>
                  <a:pt x="57" y="69"/>
                  <a:pt x="58" y="66"/>
                  <a:pt x="60" y="63"/>
                </a:cubicBezTo>
                <a:cubicBezTo>
                  <a:pt x="61" y="60"/>
                  <a:pt x="64" y="58"/>
                  <a:pt x="66" y="57"/>
                </a:cubicBezTo>
                <a:cubicBezTo>
                  <a:pt x="71" y="55"/>
                  <a:pt x="75" y="55"/>
                  <a:pt x="80" y="58"/>
                </a:cubicBezTo>
                <a:cubicBezTo>
                  <a:pt x="84" y="60"/>
                  <a:pt x="87" y="64"/>
                  <a:pt x="87" y="69"/>
                </a:cubicBezTo>
                <a:close/>
                <a:moveTo>
                  <a:pt x="80" y="70"/>
                </a:moveTo>
                <a:cubicBezTo>
                  <a:pt x="80" y="68"/>
                  <a:pt x="79" y="66"/>
                  <a:pt x="76" y="64"/>
                </a:cubicBezTo>
                <a:cubicBezTo>
                  <a:pt x="73" y="63"/>
                  <a:pt x="71" y="63"/>
                  <a:pt x="69" y="64"/>
                </a:cubicBezTo>
                <a:cubicBezTo>
                  <a:pt x="66" y="65"/>
                  <a:pt x="65" y="68"/>
                  <a:pt x="65" y="71"/>
                </a:cubicBezTo>
                <a:cubicBezTo>
                  <a:pt x="65" y="74"/>
                  <a:pt x="66" y="77"/>
                  <a:pt x="69" y="78"/>
                </a:cubicBezTo>
                <a:cubicBezTo>
                  <a:pt x="71" y="79"/>
                  <a:pt x="74" y="79"/>
                  <a:pt x="77" y="77"/>
                </a:cubicBezTo>
                <a:cubicBezTo>
                  <a:pt x="79" y="76"/>
                  <a:pt x="80" y="73"/>
                  <a:pt x="80" y="7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8" name="Freeform 339"/>
          <p:cNvSpPr>
            <a:spLocks/>
          </p:cNvSpPr>
          <p:nvPr/>
        </p:nvSpPr>
        <p:spPr bwMode="auto">
          <a:xfrm>
            <a:off x="4367457" y="4020843"/>
            <a:ext cx="93678" cy="163938"/>
          </a:xfrm>
          <a:custGeom>
            <a:avLst/>
            <a:gdLst>
              <a:gd name="T0" fmla="*/ 83 w 90"/>
              <a:gd name="T1" fmla="*/ 126 h 158"/>
              <a:gd name="T2" fmla="*/ 90 w 90"/>
              <a:gd name="T3" fmla="*/ 148 h 158"/>
              <a:gd name="T4" fmla="*/ 80 w 90"/>
              <a:gd name="T5" fmla="*/ 155 h 158"/>
              <a:gd name="T6" fmla="*/ 63 w 90"/>
              <a:gd name="T7" fmla="*/ 158 h 158"/>
              <a:gd name="T8" fmla="*/ 45 w 90"/>
              <a:gd name="T9" fmla="*/ 155 h 158"/>
              <a:gd name="T10" fmla="*/ 31 w 90"/>
              <a:gd name="T11" fmla="*/ 148 h 158"/>
              <a:gd name="T12" fmla="*/ 22 w 90"/>
              <a:gd name="T13" fmla="*/ 138 h 158"/>
              <a:gd name="T14" fmla="*/ 17 w 90"/>
              <a:gd name="T15" fmla="*/ 127 h 158"/>
              <a:gd name="T16" fmla="*/ 16 w 90"/>
              <a:gd name="T17" fmla="*/ 116 h 158"/>
              <a:gd name="T18" fmla="*/ 16 w 90"/>
              <a:gd name="T19" fmla="*/ 64 h 158"/>
              <a:gd name="T20" fmla="*/ 0 w 90"/>
              <a:gd name="T21" fmla="*/ 64 h 158"/>
              <a:gd name="T22" fmla="*/ 0 w 90"/>
              <a:gd name="T23" fmla="*/ 44 h 158"/>
              <a:gd name="T24" fmla="*/ 12 w 90"/>
              <a:gd name="T25" fmla="*/ 37 h 158"/>
              <a:gd name="T26" fmla="*/ 21 w 90"/>
              <a:gd name="T27" fmla="*/ 29 h 158"/>
              <a:gd name="T28" fmla="*/ 26 w 90"/>
              <a:gd name="T29" fmla="*/ 19 h 158"/>
              <a:gd name="T30" fmla="*/ 29 w 90"/>
              <a:gd name="T31" fmla="*/ 10 h 158"/>
              <a:gd name="T32" fmla="*/ 31 w 90"/>
              <a:gd name="T33" fmla="*/ 1 h 158"/>
              <a:gd name="T34" fmla="*/ 31 w 90"/>
              <a:gd name="T35" fmla="*/ 1 h 158"/>
              <a:gd name="T36" fmla="*/ 32 w 90"/>
              <a:gd name="T37" fmla="*/ 0 h 158"/>
              <a:gd name="T38" fmla="*/ 55 w 90"/>
              <a:gd name="T39" fmla="*/ 0 h 158"/>
              <a:gd name="T40" fmla="*/ 55 w 90"/>
              <a:gd name="T41" fmla="*/ 40 h 158"/>
              <a:gd name="T42" fmla="*/ 86 w 90"/>
              <a:gd name="T43" fmla="*/ 40 h 158"/>
              <a:gd name="T44" fmla="*/ 86 w 90"/>
              <a:gd name="T45" fmla="*/ 64 h 158"/>
              <a:gd name="T46" fmla="*/ 55 w 90"/>
              <a:gd name="T47" fmla="*/ 64 h 158"/>
              <a:gd name="T48" fmla="*/ 55 w 90"/>
              <a:gd name="T49" fmla="*/ 113 h 158"/>
              <a:gd name="T50" fmla="*/ 55 w 90"/>
              <a:gd name="T51" fmla="*/ 118 h 158"/>
              <a:gd name="T52" fmla="*/ 57 w 90"/>
              <a:gd name="T53" fmla="*/ 123 h 158"/>
              <a:gd name="T54" fmla="*/ 62 w 90"/>
              <a:gd name="T55" fmla="*/ 127 h 158"/>
              <a:gd name="T56" fmla="*/ 70 w 90"/>
              <a:gd name="T57" fmla="*/ 129 h 158"/>
              <a:gd name="T58" fmla="*/ 83 w 90"/>
              <a:gd name="T59" fmla="*/ 126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0" h="158">
                <a:moveTo>
                  <a:pt x="83" y="126"/>
                </a:moveTo>
                <a:cubicBezTo>
                  <a:pt x="90" y="148"/>
                  <a:pt x="90" y="148"/>
                  <a:pt x="90" y="148"/>
                </a:cubicBezTo>
                <a:cubicBezTo>
                  <a:pt x="89" y="150"/>
                  <a:pt x="85" y="153"/>
                  <a:pt x="80" y="155"/>
                </a:cubicBezTo>
                <a:cubicBezTo>
                  <a:pt x="74" y="156"/>
                  <a:pt x="68" y="157"/>
                  <a:pt x="63" y="158"/>
                </a:cubicBezTo>
                <a:cubicBezTo>
                  <a:pt x="56" y="158"/>
                  <a:pt x="50" y="157"/>
                  <a:pt x="45" y="155"/>
                </a:cubicBezTo>
                <a:cubicBezTo>
                  <a:pt x="39" y="153"/>
                  <a:pt x="35" y="151"/>
                  <a:pt x="31" y="148"/>
                </a:cubicBezTo>
                <a:cubicBezTo>
                  <a:pt x="28" y="145"/>
                  <a:pt x="25" y="142"/>
                  <a:pt x="22" y="138"/>
                </a:cubicBezTo>
                <a:cubicBezTo>
                  <a:pt x="20" y="134"/>
                  <a:pt x="18" y="130"/>
                  <a:pt x="17" y="127"/>
                </a:cubicBezTo>
                <a:cubicBezTo>
                  <a:pt x="16" y="123"/>
                  <a:pt x="16" y="119"/>
                  <a:pt x="16" y="116"/>
                </a:cubicBezTo>
                <a:cubicBezTo>
                  <a:pt x="16" y="64"/>
                  <a:pt x="16" y="64"/>
                  <a:pt x="16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44"/>
                  <a:pt x="0" y="44"/>
                  <a:pt x="0" y="44"/>
                </a:cubicBezTo>
                <a:cubicBezTo>
                  <a:pt x="4" y="42"/>
                  <a:pt x="8" y="40"/>
                  <a:pt x="12" y="37"/>
                </a:cubicBezTo>
                <a:cubicBezTo>
                  <a:pt x="16" y="34"/>
                  <a:pt x="18" y="32"/>
                  <a:pt x="21" y="29"/>
                </a:cubicBezTo>
                <a:cubicBezTo>
                  <a:pt x="23" y="26"/>
                  <a:pt x="24" y="23"/>
                  <a:pt x="26" y="19"/>
                </a:cubicBezTo>
                <a:cubicBezTo>
                  <a:pt x="28" y="16"/>
                  <a:pt x="29" y="12"/>
                  <a:pt x="29" y="10"/>
                </a:cubicBezTo>
                <a:cubicBezTo>
                  <a:pt x="30" y="7"/>
                  <a:pt x="30" y="4"/>
                  <a:pt x="31" y="1"/>
                </a:cubicBezTo>
                <a:cubicBezTo>
                  <a:pt x="31" y="1"/>
                  <a:pt x="31" y="1"/>
                  <a:pt x="31" y="1"/>
                </a:cubicBezTo>
                <a:cubicBezTo>
                  <a:pt x="31" y="0"/>
                  <a:pt x="32" y="0"/>
                  <a:pt x="32" y="0"/>
                </a:cubicBezTo>
                <a:cubicBezTo>
                  <a:pt x="55" y="0"/>
                  <a:pt x="55" y="0"/>
                  <a:pt x="55" y="0"/>
                </a:cubicBezTo>
                <a:cubicBezTo>
                  <a:pt x="55" y="40"/>
                  <a:pt x="55" y="40"/>
                  <a:pt x="55" y="40"/>
                </a:cubicBezTo>
                <a:cubicBezTo>
                  <a:pt x="86" y="40"/>
                  <a:pt x="86" y="40"/>
                  <a:pt x="86" y="40"/>
                </a:cubicBezTo>
                <a:cubicBezTo>
                  <a:pt x="86" y="64"/>
                  <a:pt x="86" y="64"/>
                  <a:pt x="86" y="64"/>
                </a:cubicBezTo>
                <a:cubicBezTo>
                  <a:pt x="55" y="64"/>
                  <a:pt x="55" y="64"/>
                  <a:pt x="55" y="64"/>
                </a:cubicBezTo>
                <a:cubicBezTo>
                  <a:pt x="55" y="113"/>
                  <a:pt x="55" y="113"/>
                  <a:pt x="55" y="113"/>
                </a:cubicBezTo>
                <a:cubicBezTo>
                  <a:pt x="55" y="115"/>
                  <a:pt x="55" y="117"/>
                  <a:pt x="55" y="118"/>
                </a:cubicBezTo>
                <a:cubicBezTo>
                  <a:pt x="56" y="120"/>
                  <a:pt x="56" y="122"/>
                  <a:pt x="57" y="123"/>
                </a:cubicBezTo>
                <a:cubicBezTo>
                  <a:pt x="58" y="125"/>
                  <a:pt x="60" y="126"/>
                  <a:pt x="62" y="127"/>
                </a:cubicBezTo>
                <a:cubicBezTo>
                  <a:pt x="64" y="128"/>
                  <a:pt x="67" y="129"/>
                  <a:pt x="70" y="129"/>
                </a:cubicBezTo>
                <a:cubicBezTo>
                  <a:pt x="75" y="128"/>
                  <a:pt x="79" y="128"/>
                  <a:pt x="83" y="12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9" name="Freeform 340"/>
          <p:cNvSpPr>
            <a:spLocks noEditPoints="1"/>
          </p:cNvSpPr>
          <p:nvPr/>
        </p:nvSpPr>
        <p:spPr bwMode="auto">
          <a:xfrm>
            <a:off x="4506415" y="4033335"/>
            <a:ext cx="151447" cy="151447"/>
          </a:xfrm>
          <a:custGeom>
            <a:avLst/>
            <a:gdLst>
              <a:gd name="T0" fmla="*/ 146 w 146"/>
              <a:gd name="T1" fmla="*/ 28 h 146"/>
              <a:gd name="T2" fmla="*/ 146 w 146"/>
              <a:gd name="T3" fmla="*/ 118 h 146"/>
              <a:gd name="T4" fmla="*/ 138 w 146"/>
              <a:gd name="T5" fmla="*/ 138 h 146"/>
              <a:gd name="T6" fmla="*/ 118 w 146"/>
              <a:gd name="T7" fmla="*/ 146 h 146"/>
              <a:gd name="T8" fmla="*/ 28 w 146"/>
              <a:gd name="T9" fmla="*/ 146 h 146"/>
              <a:gd name="T10" fmla="*/ 8 w 146"/>
              <a:gd name="T11" fmla="*/ 138 h 146"/>
              <a:gd name="T12" fmla="*/ 0 w 146"/>
              <a:gd name="T13" fmla="*/ 118 h 146"/>
              <a:gd name="T14" fmla="*/ 0 w 146"/>
              <a:gd name="T15" fmla="*/ 28 h 146"/>
              <a:gd name="T16" fmla="*/ 8 w 146"/>
              <a:gd name="T17" fmla="*/ 8 h 146"/>
              <a:gd name="T18" fmla="*/ 28 w 146"/>
              <a:gd name="T19" fmla="*/ 0 h 146"/>
              <a:gd name="T20" fmla="*/ 118 w 146"/>
              <a:gd name="T21" fmla="*/ 0 h 146"/>
              <a:gd name="T22" fmla="*/ 138 w 146"/>
              <a:gd name="T23" fmla="*/ 8 h 146"/>
              <a:gd name="T24" fmla="*/ 146 w 146"/>
              <a:gd name="T25" fmla="*/ 28 h 146"/>
              <a:gd name="T26" fmla="*/ 108 w 146"/>
              <a:gd name="T27" fmla="*/ 126 h 146"/>
              <a:gd name="T28" fmla="*/ 102 w 146"/>
              <a:gd name="T29" fmla="*/ 109 h 146"/>
              <a:gd name="T30" fmla="*/ 92 w 146"/>
              <a:gd name="T31" fmla="*/ 111 h 146"/>
              <a:gd name="T32" fmla="*/ 86 w 146"/>
              <a:gd name="T33" fmla="*/ 110 h 146"/>
              <a:gd name="T34" fmla="*/ 83 w 146"/>
              <a:gd name="T35" fmla="*/ 107 h 146"/>
              <a:gd name="T36" fmla="*/ 81 w 146"/>
              <a:gd name="T37" fmla="*/ 103 h 146"/>
              <a:gd name="T38" fmla="*/ 81 w 146"/>
              <a:gd name="T39" fmla="*/ 99 h 146"/>
              <a:gd name="T40" fmla="*/ 81 w 146"/>
              <a:gd name="T41" fmla="*/ 62 h 146"/>
              <a:gd name="T42" fmla="*/ 105 w 146"/>
              <a:gd name="T43" fmla="*/ 62 h 146"/>
              <a:gd name="T44" fmla="*/ 105 w 146"/>
              <a:gd name="T45" fmla="*/ 43 h 146"/>
              <a:gd name="T46" fmla="*/ 81 w 146"/>
              <a:gd name="T47" fmla="*/ 43 h 146"/>
              <a:gd name="T48" fmla="*/ 81 w 146"/>
              <a:gd name="T49" fmla="*/ 12 h 146"/>
              <a:gd name="T50" fmla="*/ 63 w 146"/>
              <a:gd name="T51" fmla="*/ 12 h 146"/>
              <a:gd name="T52" fmla="*/ 62 w 146"/>
              <a:gd name="T53" fmla="*/ 13 h 146"/>
              <a:gd name="T54" fmla="*/ 60 w 146"/>
              <a:gd name="T55" fmla="*/ 22 h 146"/>
              <a:gd name="T56" fmla="*/ 57 w 146"/>
              <a:gd name="T57" fmla="*/ 31 h 146"/>
              <a:gd name="T58" fmla="*/ 49 w 146"/>
              <a:gd name="T59" fmla="*/ 40 h 146"/>
              <a:gd name="T60" fmla="*/ 38 w 146"/>
              <a:gd name="T61" fmla="*/ 46 h 146"/>
              <a:gd name="T62" fmla="*/ 38 w 146"/>
              <a:gd name="T63" fmla="*/ 62 h 146"/>
              <a:gd name="T64" fmla="*/ 51 w 146"/>
              <a:gd name="T65" fmla="*/ 62 h 146"/>
              <a:gd name="T66" fmla="*/ 51 w 146"/>
              <a:gd name="T67" fmla="*/ 101 h 146"/>
              <a:gd name="T68" fmla="*/ 53 w 146"/>
              <a:gd name="T69" fmla="*/ 112 h 146"/>
              <a:gd name="T70" fmla="*/ 59 w 146"/>
              <a:gd name="T71" fmla="*/ 122 h 146"/>
              <a:gd name="T72" fmla="*/ 70 w 146"/>
              <a:gd name="T73" fmla="*/ 131 h 146"/>
              <a:gd name="T74" fmla="*/ 87 w 146"/>
              <a:gd name="T75" fmla="*/ 133 h 146"/>
              <a:gd name="T76" fmla="*/ 100 w 146"/>
              <a:gd name="T77" fmla="*/ 131 h 146"/>
              <a:gd name="T78" fmla="*/ 108 w 146"/>
              <a:gd name="T79" fmla="*/ 12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6" h="146">
                <a:moveTo>
                  <a:pt x="146" y="28"/>
                </a:moveTo>
                <a:cubicBezTo>
                  <a:pt x="146" y="118"/>
                  <a:pt x="146" y="118"/>
                  <a:pt x="146" y="118"/>
                </a:cubicBezTo>
                <a:cubicBezTo>
                  <a:pt x="146" y="126"/>
                  <a:pt x="143" y="132"/>
                  <a:pt x="138" y="138"/>
                </a:cubicBezTo>
                <a:cubicBezTo>
                  <a:pt x="132" y="143"/>
                  <a:pt x="126" y="146"/>
                  <a:pt x="118" y="146"/>
                </a:cubicBezTo>
                <a:cubicBezTo>
                  <a:pt x="28" y="146"/>
                  <a:pt x="28" y="146"/>
                  <a:pt x="28" y="146"/>
                </a:cubicBezTo>
                <a:cubicBezTo>
                  <a:pt x="20" y="146"/>
                  <a:pt x="14" y="143"/>
                  <a:pt x="8" y="138"/>
                </a:cubicBezTo>
                <a:cubicBezTo>
                  <a:pt x="3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3" y="14"/>
                  <a:pt x="8" y="8"/>
                </a:cubicBezTo>
                <a:cubicBezTo>
                  <a:pt x="14" y="3"/>
                  <a:pt x="20" y="0"/>
                  <a:pt x="2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6" y="0"/>
                  <a:pt x="132" y="3"/>
                  <a:pt x="138" y="8"/>
                </a:cubicBezTo>
                <a:cubicBezTo>
                  <a:pt x="143" y="14"/>
                  <a:pt x="146" y="20"/>
                  <a:pt x="146" y="28"/>
                </a:cubicBezTo>
                <a:close/>
                <a:moveTo>
                  <a:pt x="108" y="126"/>
                </a:moveTo>
                <a:cubicBezTo>
                  <a:pt x="102" y="109"/>
                  <a:pt x="102" y="109"/>
                  <a:pt x="102" y="109"/>
                </a:cubicBezTo>
                <a:cubicBezTo>
                  <a:pt x="99" y="110"/>
                  <a:pt x="96" y="111"/>
                  <a:pt x="92" y="111"/>
                </a:cubicBezTo>
                <a:cubicBezTo>
                  <a:pt x="90" y="111"/>
                  <a:pt x="88" y="111"/>
                  <a:pt x="86" y="110"/>
                </a:cubicBezTo>
                <a:cubicBezTo>
                  <a:pt x="85" y="109"/>
                  <a:pt x="84" y="108"/>
                  <a:pt x="83" y="107"/>
                </a:cubicBezTo>
                <a:cubicBezTo>
                  <a:pt x="82" y="106"/>
                  <a:pt x="81" y="105"/>
                  <a:pt x="81" y="103"/>
                </a:cubicBezTo>
                <a:cubicBezTo>
                  <a:pt x="81" y="102"/>
                  <a:pt x="81" y="101"/>
                  <a:pt x="81" y="99"/>
                </a:cubicBezTo>
                <a:cubicBezTo>
                  <a:pt x="81" y="62"/>
                  <a:pt x="81" y="62"/>
                  <a:pt x="81" y="62"/>
                </a:cubicBezTo>
                <a:cubicBezTo>
                  <a:pt x="105" y="62"/>
                  <a:pt x="105" y="62"/>
                  <a:pt x="105" y="62"/>
                </a:cubicBezTo>
                <a:cubicBezTo>
                  <a:pt x="105" y="43"/>
                  <a:pt x="105" y="43"/>
                  <a:pt x="105" y="43"/>
                </a:cubicBezTo>
                <a:cubicBezTo>
                  <a:pt x="81" y="43"/>
                  <a:pt x="81" y="43"/>
                  <a:pt x="81" y="43"/>
                </a:cubicBezTo>
                <a:cubicBezTo>
                  <a:pt x="81" y="12"/>
                  <a:pt x="81" y="12"/>
                  <a:pt x="81" y="12"/>
                </a:cubicBezTo>
                <a:cubicBezTo>
                  <a:pt x="63" y="12"/>
                  <a:pt x="63" y="12"/>
                  <a:pt x="63" y="12"/>
                </a:cubicBezTo>
                <a:cubicBezTo>
                  <a:pt x="62" y="12"/>
                  <a:pt x="62" y="13"/>
                  <a:pt x="62" y="13"/>
                </a:cubicBezTo>
                <a:cubicBezTo>
                  <a:pt x="62" y="16"/>
                  <a:pt x="61" y="19"/>
                  <a:pt x="60" y="22"/>
                </a:cubicBezTo>
                <a:cubicBezTo>
                  <a:pt x="60" y="24"/>
                  <a:pt x="58" y="27"/>
                  <a:pt x="57" y="31"/>
                </a:cubicBezTo>
                <a:cubicBezTo>
                  <a:pt x="55" y="34"/>
                  <a:pt x="53" y="37"/>
                  <a:pt x="49" y="40"/>
                </a:cubicBezTo>
                <a:cubicBezTo>
                  <a:pt x="46" y="42"/>
                  <a:pt x="43" y="44"/>
                  <a:pt x="38" y="46"/>
                </a:cubicBezTo>
                <a:cubicBezTo>
                  <a:pt x="38" y="62"/>
                  <a:pt x="38" y="62"/>
                  <a:pt x="38" y="62"/>
                </a:cubicBezTo>
                <a:cubicBezTo>
                  <a:pt x="51" y="62"/>
                  <a:pt x="51" y="62"/>
                  <a:pt x="51" y="62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1" y="105"/>
                  <a:pt x="51" y="108"/>
                  <a:pt x="53" y="112"/>
                </a:cubicBezTo>
                <a:cubicBezTo>
                  <a:pt x="54" y="116"/>
                  <a:pt x="56" y="119"/>
                  <a:pt x="59" y="122"/>
                </a:cubicBezTo>
                <a:cubicBezTo>
                  <a:pt x="61" y="126"/>
                  <a:pt x="65" y="128"/>
                  <a:pt x="70" y="131"/>
                </a:cubicBezTo>
                <a:cubicBezTo>
                  <a:pt x="75" y="133"/>
                  <a:pt x="81" y="134"/>
                  <a:pt x="87" y="133"/>
                </a:cubicBezTo>
                <a:cubicBezTo>
                  <a:pt x="91" y="133"/>
                  <a:pt x="95" y="133"/>
                  <a:pt x="100" y="131"/>
                </a:cubicBezTo>
                <a:cubicBezTo>
                  <a:pt x="104" y="130"/>
                  <a:pt x="107" y="128"/>
                  <a:pt x="108" y="12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0" name="Freeform 341"/>
          <p:cNvSpPr>
            <a:spLocks/>
          </p:cNvSpPr>
          <p:nvPr/>
        </p:nvSpPr>
        <p:spPr bwMode="auto">
          <a:xfrm>
            <a:off x="4703139" y="4020844"/>
            <a:ext cx="74943" cy="170183"/>
          </a:xfrm>
          <a:custGeom>
            <a:avLst/>
            <a:gdLst>
              <a:gd name="T0" fmla="*/ 72 w 73"/>
              <a:gd name="T1" fmla="*/ 123 h 164"/>
              <a:gd name="T2" fmla="*/ 72 w 73"/>
              <a:gd name="T3" fmla="*/ 126 h 164"/>
              <a:gd name="T4" fmla="*/ 39 w 73"/>
              <a:gd name="T5" fmla="*/ 163 h 164"/>
              <a:gd name="T6" fmla="*/ 37 w 73"/>
              <a:gd name="T7" fmla="*/ 164 h 164"/>
              <a:gd name="T8" fmla="*/ 34 w 73"/>
              <a:gd name="T9" fmla="*/ 163 h 164"/>
              <a:gd name="T10" fmla="*/ 1 w 73"/>
              <a:gd name="T11" fmla="*/ 126 h 164"/>
              <a:gd name="T12" fmla="*/ 0 w 73"/>
              <a:gd name="T13" fmla="*/ 123 h 164"/>
              <a:gd name="T14" fmla="*/ 3 w 73"/>
              <a:gd name="T15" fmla="*/ 121 h 164"/>
              <a:gd name="T16" fmla="*/ 24 w 73"/>
              <a:gd name="T17" fmla="*/ 121 h 164"/>
              <a:gd name="T18" fmla="*/ 24 w 73"/>
              <a:gd name="T19" fmla="*/ 3 h 164"/>
              <a:gd name="T20" fmla="*/ 25 w 73"/>
              <a:gd name="T21" fmla="*/ 1 h 164"/>
              <a:gd name="T22" fmla="*/ 27 w 73"/>
              <a:gd name="T23" fmla="*/ 0 h 164"/>
              <a:gd name="T24" fmla="*/ 45 w 73"/>
              <a:gd name="T25" fmla="*/ 0 h 164"/>
              <a:gd name="T26" fmla="*/ 48 w 73"/>
              <a:gd name="T27" fmla="*/ 1 h 164"/>
              <a:gd name="T28" fmla="*/ 48 w 73"/>
              <a:gd name="T29" fmla="*/ 3 h 164"/>
              <a:gd name="T30" fmla="*/ 48 w 73"/>
              <a:gd name="T31" fmla="*/ 121 h 164"/>
              <a:gd name="T32" fmla="*/ 70 w 73"/>
              <a:gd name="T33" fmla="*/ 121 h 164"/>
              <a:gd name="T34" fmla="*/ 72 w 73"/>
              <a:gd name="T35" fmla="*/ 123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3" h="164">
                <a:moveTo>
                  <a:pt x="72" y="123"/>
                </a:moveTo>
                <a:cubicBezTo>
                  <a:pt x="73" y="124"/>
                  <a:pt x="73" y="125"/>
                  <a:pt x="72" y="126"/>
                </a:cubicBezTo>
                <a:cubicBezTo>
                  <a:pt x="39" y="163"/>
                  <a:pt x="39" y="163"/>
                  <a:pt x="39" y="163"/>
                </a:cubicBezTo>
                <a:cubicBezTo>
                  <a:pt x="38" y="163"/>
                  <a:pt x="37" y="164"/>
                  <a:pt x="37" y="164"/>
                </a:cubicBezTo>
                <a:cubicBezTo>
                  <a:pt x="36" y="164"/>
                  <a:pt x="35" y="163"/>
                  <a:pt x="34" y="163"/>
                </a:cubicBezTo>
                <a:cubicBezTo>
                  <a:pt x="1" y="126"/>
                  <a:pt x="1" y="126"/>
                  <a:pt x="1" y="126"/>
                </a:cubicBezTo>
                <a:cubicBezTo>
                  <a:pt x="0" y="125"/>
                  <a:pt x="0" y="124"/>
                  <a:pt x="0" y="123"/>
                </a:cubicBezTo>
                <a:cubicBezTo>
                  <a:pt x="1" y="122"/>
                  <a:pt x="2" y="121"/>
                  <a:pt x="3" y="121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2"/>
                  <a:pt x="24" y="2"/>
                  <a:pt x="25" y="1"/>
                </a:cubicBezTo>
                <a:cubicBezTo>
                  <a:pt x="26" y="0"/>
                  <a:pt x="26" y="0"/>
                  <a:pt x="27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6" y="0"/>
                  <a:pt x="47" y="0"/>
                  <a:pt x="48" y="1"/>
                </a:cubicBezTo>
                <a:cubicBezTo>
                  <a:pt x="48" y="2"/>
                  <a:pt x="48" y="2"/>
                  <a:pt x="48" y="3"/>
                </a:cubicBezTo>
                <a:cubicBezTo>
                  <a:pt x="48" y="121"/>
                  <a:pt x="48" y="121"/>
                  <a:pt x="48" y="121"/>
                </a:cubicBezTo>
                <a:cubicBezTo>
                  <a:pt x="70" y="121"/>
                  <a:pt x="70" y="121"/>
                  <a:pt x="70" y="121"/>
                </a:cubicBezTo>
                <a:cubicBezTo>
                  <a:pt x="71" y="121"/>
                  <a:pt x="72" y="122"/>
                  <a:pt x="72" y="12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1" name="Freeform 342"/>
          <p:cNvSpPr>
            <a:spLocks/>
          </p:cNvSpPr>
          <p:nvPr/>
        </p:nvSpPr>
        <p:spPr bwMode="auto">
          <a:xfrm>
            <a:off x="4823360" y="4027090"/>
            <a:ext cx="76505" cy="170183"/>
          </a:xfrm>
          <a:custGeom>
            <a:avLst/>
            <a:gdLst>
              <a:gd name="T0" fmla="*/ 72 w 73"/>
              <a:gd name="T1" fmla="*/ 41 h 164"/>
              <a:gd name="T2" fmla="*/ 69 w 73"/>
              <a:gd name="T3" fmla="*/ 43 h 164"/>
              <a:gd name="T4" fmla="*/ 48 w 73"/>
              <a:gd name="T5" fmla="*/ 43 h 164"/>
              <a:gd name="T6" fmla="*/ 48 w 73"/>
              <a:gd name="T7" fmla="*/ 161 h 164"/>
              <a:gd name="T8" fmla="*/ 47 w 73"/>
              <a:gd name="T9" fmla="*/ 163 h 164"/>
              <a:gd name="T10" fmla="*/ 45 w 73"/>
              <a:gd name="T11" fmla="*/ 164 h 164"/>
              <a:gd name="T12" fmla="*/ 27 w 73"/>
              <a:gd name="T13" fmla="*/ 164 h 164"/>
              <a:gd name="T14" fmla="*/ 25 w 73"/>
              <a:gd name="T15" fmla="*/ 163 h 164"/>
              <a:gd name="T16" fmla="*/ 24 w 73"/>
              <a:gd name="T17" fmla="*/ 161 h 164"/>
              <a:gd name="T18" fmla="*/ 24 w 73"/>
              <a:gd name="T19" fmla="*/ 43 h 164"/>
              <a:gd name="T20" fmla="*/ 3 w 73"/>
              <a:gd name="T21" fmla="*/ 43 h 164"/>
              <a:gd name="T22" fmla="*/ 0 w 73"/>
              <a:gd name="T23" fmla="*/ 41 h 164"/>
              <a:gd name="T24" fmla="*/ 1 w 73"/>
              <a:gd name="T25" fmla="*/ 38 h 164"/>
              <a:gd name="T26" fmla="*/ 34 w 73"/>
              <a:gd name="T27" fmla="*/ 1 h 164"/>
              <a:gd name="T28" fmla="*/ 36 w 73"/>
              <a:gd name="T29" fmla="*/ 0 h 164"/>
              <a:gd name="T30" fmla="*/ 38 w 73"/>
              <a:gd name="T31" fmla="*/ 1 h 164"/>
              <a:gd name="T32" fmla="*/ 72 w 73"/>
              <a:gd name="T33" fmla="*/ 38 h 164"/>
              <a:gd name="T34" fmla="*/ 72 w 73"/>
              <a:gd name="T35" fmla="*/ 41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3" h="164">
                <a:moveTo>
                  <a:pt x="72" y="41"/>
                </a:moveTo>
                <a:cubicBezTo>
                  <a:pt x="72" y="42"/>
                  <a:pt x="71" y="43"/>
                  <a:pt x="69" y="43"/>
                </a:cubicBezTo>
                <a:cubicBezTo>
                  <a:pt x="48" y="43"/>
                  <a:pt x="48" y="43"/>
                  <a:pt x="48" y="43"/>
                </a:cubicBezTo>
                <a:cubicBezTo>
                  <a:pt x="48" y="161"/>
                  <a:pt x="48" y="161"/>
                  <a:pt x="48" y="161"/>
                </a:cubicBezTo>
                <a:cubicBezTo>
                  <a:pt x="48" y="161"/>
                  <a:pt x="48" y="162"/>
                  <a:pt x="47" y="163"/>
                </a:cubicBezTo>
                <a:cubicBezTo>
                  <a:pt x="47" y="163"/>
                  <a:pt x="46" y="164"/>
                  <a:pt x="45" y="164"/>
                </a:cubicBezTo>
                <a:cubicBezTo>
                  <a:pt x="27" y="164"/>
                  <a:pt x="27" y="164"/>
                  <a:pt x="27" y="164"/>
                </a:cubicBezTo>
                <a:cubicBezTo>
                  <a:pt x="26" y="164"/>
                  <a:pt x="25" y="163"/>
                  <a:pt x="25" y="163"/>
                </a:cubicBezTo>
                <a:cubicBezTo>
                  <a:pt x="24" y="162"/>
                  <a:pt x="24" y="161"/>
                  <a:pt x="24" y="161"/>
                </a:cubicBezTo>
                <a:cubicBezTo>
                  <a:pt x="24" y="43"/>
                  <a:pt x="24" y="43"/>
                  <a:pt x="24" y="43"/>
                </a:cubicBezTo>
                <a:cubicBezTo>
                  <a:pt x="3" y="43"/>
                  <a:pt x="3" y="43"/>
                  <a:pt x="3" y="43"/>
                </a:cubicBezTo>
                <a:cubicBezTo>
                  <a:pt x="2" y="43"/>
                  <a:pt x="1" y="42"/>
                  <a:pt x="0" y="41"/>
                </a:cubicBezTo>
                <a:cubicBezTo>
                  <a:pt x="0" y="40"/>
                  <a:pt x="0" y="39"/>
                  <a:pt x="1" y="38"/>
                </a:cubicBezTo>
                <a:cubicBezTo>
                  <a:pt x="34" y="1"/>
                  <a:pt x="34" y="1"/>
                  <a:pt x="34" y="1"/>
                </a:cubicBezTo>
                <a:cubicBezTo>
                  <a:pt x="34" y="1"/>
                  <a:pt x="35" y="0"/>
                  <a:pt x="36" y="0"/>
                </a:cubicBezTo>
                <a:cubicBezTo>
                  <a:pt x="37" y="0"/>
                  <a:pt x="38" y="1"/>
                  <a:pt x="38" y="1"/>
                </a:cubicBezTo>
                <a:cubicBezTo>
                  <a:pt x="72" y="38"/>
                  <a:pt x="72" y="38"/>
                  <a:pt x="72" y="38"/>
                </a:cubicBezTo>
                <a:cubicBezTo>
                  <a:pt x="73" y="39"/>
                  <a:pt x="73" y="40"/>
                  <a:pt x="72" y="4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2" name="Freeform 343"/>
          <p:cNvSpPr>
            <a:spLocks/>
          </p:cNvSpPr>
          <p:nvPr/>
        </p:nvSpPr>
        <p:spPr bwMode="auto">
          <a:xfrm>
            <a:off x="4951387" y="4070805"/>
            <a:ext cx="168621" cy="76504"/>
          </a:xfrm>
          <a:custGeom>
            <a:avLst/>
            <a:gdLst>
              <a:gd name="T0" fmla="*/ 163 w 163"/>
              <a:gd name="T1" fmla="*/ 28 h 73"/>
              <a:gd name="T2" fmla="*/ 163 w 163"/>
              <a:gd name="T3" fmla="*/ 46 h 73"/>
              <a:gd name="T4" fmla="*/ 162 w 163"/>
              <a:gd name="T5" fmla="*/ 48 h 73"/>
              <a:gd name="T6" fmla="*/ 160 w 163"/>
              <a:gd name="T7" fmla="*/ 49 h 73"/>
              <a:gd name="T8" fmla="*/ 42 w 163"/>
              <a:gd name="T9" fmla="*/ 49 h 73"/>
              <a:gd name="T10" fmla="*/ 42 w 163"/>
              <a:gd name="T11" fmla="*/ 70 h 73"/>
              <a:gd name="T12" fmla="*/ 40 w 163"/>
              <a:gd name="T13" fmla="*/ 73 h 73"/>
              <a:gd name="T14" fmla="*/ 37 w 163"/>
              <a:gd name="T15" fmla="*/ 72 h 73"/>
              <a:gd name="T16" fmla="*/ 1 w 163"/>
              <a:gd name="T17" fmla="*/ 39 h 73"/>
              <a:gd name="T18" fmla="*/ 0 w 163"/>
              <a:gd name="T19" fmla="*/ 37 h 73"/>
              <a:gd name="T20" fmla="*/ 1 w 163"/>
              <a:gd name="T21" fmla="*/ 35 h 73"/>
              <a:gd name="T22" fmla="*/ 37 w 163"/>
              <a:gd name="T23" fmla="*/ 1 h 73"/>
              <a:gd name="T24" fmla="*/ 40 w 163"/>
              <a:gd name="T25" fmla="*/ 1 h 73"/>
              <a:gd name="T26" fmla="*/ 42 w 163"/>
              <a:gd name="T27" fmla="*/ 4 h 73"/>
              <a:gd name="T28" fmla="*/ 42 w 163"/>
              <a:gd name="T29" fmla="*/ 25 h 73"/>
              <a:gd name="T30" fmla="*/ 160 w 163"/>
              <a:gd name="T31" fmla="*/ 25 h 73"/>
              <a:gd name="T32" fmla="*/ 162 w 163"/>
              <a:gd name="T33" fmla="*/ 26 h 73"/>
              <a:gd name="T34" fmla="*/ 163 w 163"/>
              <a:gd name="T35" fmla="*/ 28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63" h="73">
                <a:moveTo>
                  <a:pt x="163" y="28"/>
                </a:moveTo>
                <a:cubicBezTo>
                  <a:pt x="163" y="46"/>
                  <a:pt x="163" y="46"/>
                  <a:pt x="163" y="46"/>
                </a:cubicBezTo>
                <a:cubicBezTo>
                  <a:pt x="163" y="47"/>
                  <a:pt x="163" y="48"/>
                  <a:pt x="162" y="48"/>
                </a:cubicBezTo>
                <a:cubicBezTo>
                  <a:pt x="162" y="49"/>
                  <a:pt x="161" y="49"/>
                  <a:pt x="160" y="49"/>
                </a:cubicBezTo>
                <a:cubicBezTo>
                  <a:pt x="42" y="49"/>
                  <a:pt x="42" y="49"/>
                  <a:pt x="42" y="49"/>
                </a:cubicBezTo>
                <a:cubicBezTo>
                  <a:pt x="42" y="70"/>
                  <a:pt x="42" y="70"/>
                  <a:pt x="42" y="70"/>
                </a:cubicBezTo>
                <a:cubicBezTo>
                  <a:pt x="42" y="72"/>
                  <a:pt x="42" y="72"/>
                  <a:pt x="40" y="73"/>
                </a:cubicBezTo>
                <a:cubicBezTo>
                  <a:pt x="39" y="73"/>
                  <a:pt x="38" y="73"/>
                  <a:pt x="37" y="72"/>
                </a:cubicBezTo>
                <a:cubicBezTo>
                  <a:pt x="1" y="39"/>
                  <a:pt x="1" y="39"/>
                  <a:pt x="1" y="39"/>
                </a:cubicBezTo>
                <a:cubicBezTo>
                  <a:pt x="0" y="39"/>
                  <a:pt x="0" y="38"/>
                  <a:pt x="0" y="37"/>
                </a:cubicBezTo>
                <a:cubicBezTo>
                  <a:pt x="0" y="36"/>
                  <a:pt x="0" y="36"/>
                  <a:pt x="1" y="35"/>
                </a:cubicBezTo>
                <a:cubicBezTo>
                  <a:pt x="37" y="1"/>
                  <a:pt x="37" y="1"/>
                  <a:pt x="37" y="1"/>
                </a:cubicBezTo>
                <a:cubicBezTo>
                  <a:pt x="38" y="1"/>
                  <a:pt x="39" y="0"/>
                  <a:pt x="40" y="1"/>
                </a:cubicBezTo>
                <a:cubicBezTo>
                  <a:pt x="42" y="1"/>
                  <a:pt x="42" y="2"/>
                  <a:pt x="42" y="4"/>
                </a:cubicBezTo>
                <a:cubicBezTo>
                  <a:pt x="42" y="25"/>
                  <a:pt x="42" y="25"/>
                  <a:pt x="42" y="25"/>
                </a:cubicBezTo>
                <a:cubicBezTo>
                  <a:pt x="160" y="25"/>
                  <a:pt x="160" y="25"/>
                  <a:pt x="160" y="25"/>
                </a:cubicBezTo>
                <a:cubicBezTo>
                  <a:pt x="161" y="25"/>
                  <a:pt x="162" y="25"/>
                  <a:pt x="162" y="26"/>
                </a:cubicBezTo>
                <a:cubicBezTo>
                  <a:pt x="163" y="26"/>
                  <a:pt x="163" y="27"/>
                  <a:pt x="163" y="2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3" name="Freeform 344"/>
          <p:cNvSpPr>
            <a:spLocks/>
          </p:cNvSpPr>
          <p:nvPr/>
        </p:nvSpPr>
        <p:spPr bwMode="auto">
          <a:xfrm>
            <a:off x="5166848" y="4070805"/>
            <a:ext cx="168621" cy="76504"/>
          </a:xfrm>
          <a:custGeom>
            <a:avLst/>
            <a:gdLst>
              <a:gd name="T0" fmla="*/ 163 w 163"/>
              <a:gd name="T1" fmla="*/ 37 h 73"/>
              <a:gd name="T2" fmla="*/ 162 w 163"/>
              <a:gd name="T3" fmla="*/ 39 h 73"/>
              <a:gd name="T4" fmla="*/ 126 w 163"/>
              <a:gd name="T5" fmla="*/ 72 h 73"/>
              <a:gd name="T6" fmla="*/ 122 w 163"/>
              <a:gd name="T7" fmla="*/ 73 h 73"/>
              <a:gd name="T8" fmla="*/ 121 w 163"/>
              <a:gd name="T9" fmla="*/ 70 h 73"/>
              <a:gd name="T10" fmla="*/ 121 w 163"/>
              <a:gd name="T11" fmla="*/ 49 h 73"/>
              <a:gd name="T12" fmla="*/ 3 w 163"/>
              <a:gd name="T13" fmla="*/ 49 h 73"/>
              <a:gd name="T14" fmla="*/ 0 w 163"/>
              <a:gd name="T15" fmla="*/ 48 h 73"/>
              <a:gd name="T16" fmla="*/ 0 w 163"/>
              <a:gd name="T17" fmla="*/ 46 h 73"/>
              <a:gd name="T18" fmla="*/ 0 w 163"/>
              <a:gd name="T19" fmla="*/ 28 h 73"/>
              <a:gd name="T20" fmla="*/ 0 w 163"/>
              <a:gd name="T21" fmla="*/ 26 h 73"/>
              <a:gd name="T22" fmla="*/ 3 w 163"/>
              <a:gd name="T23" fmla="*/ 25 h 73"/>
              <a:gd name="T24" fmla="*/ 121 w 163"/>
              <a:gd name="T25" fmla="*/ 25 h 73"/>
              <a:gd name="T26" fmla="*/ 121 w 163"/>
              <a:gd name="T27" fmla="*/ 4 h 73"/>
              <a:gd name="T28" fmla="*/ 122 w 163"/>
              <a:gd name="T29" fmla="*/ 1 h 73"/>
              <a:gd name="T30" fmla="*/ 126 w 163"/>
              <a:gd name="T31" fmla="*/ 1 h 73"/>
              <a:gd name="T32" fmla="*/ 162 w 163"/>
              <a:gd name="T33" fmla="*/ 34 h 73"/>
              <a:gd name="T34" fmla="*/ 163 w 163"/>
              <a:gd name="T35" fmla="*/ 37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63" h="73">
                <a:moveTo>
                  <a:pt x="163" y="37"/>
                </a:moveTo>
                <a:cubicBezTo>
                  <a:pt x="163" y="38"/>
                  <a:pt x="163" y="38"/>
                  <a:pt x="162" y="39"/>
                </a:cubicBezTo>
                <a:cubicBezTo>
                  <a:pt x="126" y="72"/>
                  <a:pt x="126" y="72"/>
                  <a:pt x="126" y="72"/>
                </a:cubicBezTo>
                <a:cubicBezTo>
                  <a:pt x="125" y="73"/>
                  <a:pt x="124" y="73"/>
                  <a:pt x="122" y="73"/>
                </a:cubicBezTo>
                <a:cubicBezTo>
                  <a:pt x="121" y="72"/>
                  <a:pt x="121" y="71"/>
                  <a:pt x="121" y="70"/>
                </a:cubicBezTo>
                <a:cubicBezTo>
                  <a:pt x="121" y="49"/>
                  <a:pt x="121" y="49"/>
                  <a:pt x="121" y="49"/>
                </a:cubicBezTo>
                <a:cubicBezTo>
                  <a:pt x="3" y="49"/>
                  <a:pt x="3" y="49"/>
                  <a:pt x="3" y="49"/>
                </a:cubicBezTo>
                <a:cubicBezTo>
                  <a:pt x="2" y="49"/>
                  <a:pt x="1" y="49"/>
                  <a:pt x="0" y="48"/>
                </a:cubicBezTo>
                <a:cubicBezTo>
                  <a:pt x="0" y="48"/>
                  <a:pt x="0" y="47"/>
                  <a:pt x="0" y="46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6"/>
                  <a:pt x="0" y="26"/>
                </a:cubicBezTo>
                <a:cubicBezTo>
                  <a:pt x="1" y="25"/>
                  <a:pt x="2" y="25"/>
                  <a:pt x="3" y="25"/>
                </a:cubicBezTo>
                <a:cubicBezTo>
                  <a:pt x="121" y="25"/>
                  <a:pt x="121" y="25"/>
                  <a:pt x="121" y="25"/>
                </a:cubicBezTo>
                <a:cubicBezTo>
                  <a:pt x="121" y="4"/>
                  <a:pt x="121" y="4"/>
                  <a:pt x="121" y="4"/>
                </a:cubicBezTo>
                <a:cubicBezTo>
                  <a:pt x="121" y="2"/>
                  <a:pt x="121" y="1"/>
                  <a:pt x="122" y="1"/>
                </a:cubicBezTo>
                <a:cubicBezTo>
                  <a:pt x="124" y="0"/>
                  <a:pt x="125" y="1"/>
                  <a:pt x="126" y="1"/>
                </a:cubicBezTo>
                <a:cubicBezTo>
                  <a:pt x="162" y="34"/>
                  <a:pt x="162" y="34"/>
                  <a:pt x="162" y="34"/>
                </a:cubicBezTo>
                <a:cubicBezTo>
                  <a:pt x="163" y="35"/>
                  <a:pt x="163" y="36"/>
                  <a:pt x="163" y="3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4" name="Freeform 345"/>
          <p:cNvSpPr>
            <a:spLocks noEditPoints="1"/>
          </p:cNvSpPr>
          <p:nvPr/>
        </p:nvSpPr>
        <p:spPr bwMode="auto">
          <a:xfrm>
            <a:off x="5386991" y="4020843"/>
            <a:ext cx="137395" cy="163938"/>
          </a:xfrm>
          <a:custGeom>
            <a:avLst/>
            <a:gdLst>
              <a:gd name="T0" fmla="*/ 132 w 132"/>
              <a:gd name="T1" fmla="*/ 115 h 158"/>
              <a:gd name="T2" fmla="*/ 120 w 132"/>
              <a:gd name="T3" fmla="*/ 139 h 158"/>
              <a:gd name="T4" fmla="*/ 96 w 132"/>
              <a:gd name="T5" fmla="*/ 157 h 158"/>
              <a:gd name="T6" fmla="*/ 83 w 132"/>
              <a:gd name="T7" fmla="*/ 154 h 158"/>
              <a:gd name="T8" fmla="*/ 69 w 132"/>
              <a:gd name="T9" fmla="*/ 151 h 158"/>
              <a:gd name="T10" fmla="*/ 55 w 132"/>
              <a:gd name="T11" fmla="*/ 154 h 158"/>
              <a:gd name="T12" fmla="*/ 43 w 132"/>
              <a:gd name="T13" fmla="*/ 158 h 158"/>
              <a:gd name="T14" fmla="*/ 14 w 132"/>
              <a:gd name="T15" fmla="*/ 133 h 158"/>
              <a:gd name="T16" fmla="*/ 0 w 132"/>
              <a:gd name="T17" fmla="*/ 85 h 158"/>
              <a:gd name="T18" fmla="*/ 11 w 132"/>
              <a:gd name="T19" fmla="*/ 50 h 158"/>
              <a:gd name="T20" fmla="*/ 38 w 132"/>
              <a:gd name="T21" fmla="*/ 37 h 158"/>
              <a:gd name="T22" fmla="*/ 55 w 132"/>
              <a:gd name="T23" fmla="*/ 39 h 158"/>
              <a:gd name="T24" fmla="*/ 68 w 132"/>
              <a:gd name="T25" fmla="*/ 42 h 158"/>
              <a:gd name="T26" fmla="*/ 81 w 132"/>
              <a:gd name="T27" fmla="*/ 39 h 158"/>
              <a:gd name="T28" fmla="*/ 97 w 132"/>
              <a:gd name="T29" fmla="*/ 36 h 158"/>
              <a:gd name="T30" fmla="*/ 118 w 132"/>
              <a:gd name="T31" fmla="*/ 42 h 158"/>
              <a:gd name="T32" fmla="*/ 127 w 132"/>
              <a:gd name="T33" fmla="*/ 51 h 158"/>
              <a:gd name="T34" fmla="*/ 117 w 132"/>
              <a:gd name="T35" fmla="*/ 63 h 158"/>
              <a:gd name="T36" fmla="*/ 111 w 132"/>
              <a:gd name="T37" fmla="*/ 82 h 158"/>
              <a:gd name="T38" fmla="*/ 117 w 132"/>
              <a:gd name="T39" fmla="*/ 103 h 158"/>
              <a:gd name="T40" fmla="*/ 132 w 132"/>
              <a:gd name="T41" fmla="*/ 115 h 158"/>
              <a:gd name="T42" fmla="*/ 96 w 132"/>
              <a:gd name="T43" fmla="*/ 4 h 158"/>
              <a:gd name="T44" fmla="*/ 94 w 132"/>
              <a:gd name="T45" fmla="*/ 17 h 158"/>
              <a:gd name="T46" fmla="*/ 85 w 132"/>
              <a:gd name="T47" fmla="*/ 30 h 158"/>
              <a:gd name="T48" fmla="*/ 75 w 132"/>
              <a:gd name="T49" fmla="*/ 37 h 158"/>
              <a:gd name="T50" fmla="*/ 65 w 132"/>
              <a:gd name="T51" fmla="*/ 38 h 158"/>
              <a:gd name="T52" fmla="*/ 72 w 132"/>
              <a:gd name="T53" fmla="*/ 14 h 158"/>
              <a:gd name="T54" fmla="*/ 96 w 132"/>
              <a:gd name="T55" fmla="*/ 0 h 158"/>
              <a:gd name="T56" fmla="*/ 96 w 132"/>
              <a:gd name="T57" fmla="*/ 1 h 158"/>
              <a:gd name="T58" fmla="*/ 96 w 132"/>
              <a:gd name="T59" fmla="*/ 2 h 158"/>
              <a:gd name="T60" fmla="*/ 96 w 132"/>
              <a:gd name="T61" fmla="*/ 3 h 158"/>
              <a:gd name="T62" fmla="*/ 96 w 132"/>
              <a:gd name="T63" fmla="*/ 4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58">
                <a:moveTo>
                  <a:pt x="132" y="115"/>
                </a:moveTo>
                <a:cubicBezTo>
                  <a:pt x="130" y="123"/>
                  <a:pt x="126" y="131"/>
                  <a:pt x="120" y="139"/>
                </a:cubicBezTo>
                <a:cubicBezTo>
                  <a:pt x="112" y="151"/>
                  <a:pt x="104" y="157"/>
                  <a:pt x="96" y="157"/>
                </a:cubicBezTo>
                <a:cubicBezTo>
                  <a:pt x="93" y="157"/>
                  <a:pt x="89" y="156"/>
                  <a:pt x="83" y="154"/>
                </a:cubicBezTo>
                <a:cubicBezTo>
                  <a:pt x="77" y="152"/>
                  <a:pt x="73" y="151"/>
                  <a:pt x="69" y="151"/>
                </a:cubicBezTo>
                <a:cubicBezTo>
                  <a:pt x="65" y="151"/>
                  <a:pt x="60" y="152"/>
                  <a:pt x="55" y="154"/>
                </a:cubicBezTo>
                <a:cubicBezTo>
                  <a:pt x="50" y="156"/>
                  <a:pt x="46" y="158"/>
                  <a:pt x="43" y="158"/>
                </a:cubicBezTo>
                <a:cubicBezTo>
                  <a:pt x="33" y="158"/>
                  <a:pt x="24" y="149"/>
                  <a:pt x="14" y="133"/>
                </a:cubicBezTo>
                <a:cubicBezTo>
                  <a:pt x="5" y="117"/>
                  <a:pt x="0" y="101"/>
                  <a:pt x="0" y="85"/>
                </a:cubicBezTo>
                <a:cubicBezTo>
                  <a:pt x="0" y="71"/>
                  <a:pt x="4" y="59"/>
                  <a:pt x="11" y="50"/>
                </a:cubicBezTo>
                <a:cubicBezTo>
                  <a:pt x="18" y="41"/>
                  <a:pt x="27" y="37"/>
                  <a:pt x="38" y="37"/>
                </a:cubicBezTo>
                <a:cubicBezTo>
                  <a:pt x="42" y="37"/>
                  <a:pt x="48" y="37"/>
                  <a:pt x="55" y="39"/>
                </a:cubicBezTo>
                <a:cubicBezTo>
                  <a:pt x="61" y="41"/>
                  <a:pt x="65" y="42"/>
                  <a:pt x="68" y="42"/>
                </a:cubicBezTo>
                <a:cubicBezTo>
                  <a:pt x="70" y="42"/>
                  <a:pt x="75" y="41"/>
                  <a:pt x="81" y="39"/>
                </a:cubicBezTo>
                <a:cubicBezTo>
                  <a:pt x="88" y="37"/>
                  <a:pt x="93" y="36"/>
                  <a:pt x="97" y="36"/>
                </a:cubicBezTo>
                <a:cubicBezTo>
                  <a:pt x="105" y="36"/>
                  <a:pt x="112" y="38"/>
                  <a:pt x="118" y="42"/>
                </a:cubicBezTo>
                <a:cubicBezTo>
                  <a:pt x="121" y="44"/>
                  <a:pt x="124" y="47"/>
                  <a:pt x="127" y="51"/>
                </a:cubicBezTo>
                <a:cubicBezTo>
                  <a:pt x="122" y="56"/>
                  <a:pt x="119" y="59"/>
                  <a:pt x="117" y="63"/>
                </a:cubicBezTo>
                <a:cubicBezTo>
                  <a:pt x="113" y="68"/>
                  <a:pt x="111" y="75"/>
                  <a:pt x="111" y="82"/>
                </a:cubicBezTo>
                <a:cubicBezTo>
                  <a:pt x="111" y="90"/>
                  <a:pt x="113" y="97"/>
                  <a:pt x="117" y="103"/>
                </a:cubicBezTo>
                <a:cubicBezTo>
                  <a:pt x="121" y="109"/>
                  <a:pt x="126" y="113"/>
                  <a:pt x="132" y="115"/>
                </a:cubicBezTo>
                <a:close/>
                <a:moveTo>
                  <a:pt x="96" y="4"/>
                </a:moveTo>
                <a:cubicBezTo>
                  <a:pt x="96" y="8"/>
                  <a:pt x="96" y="12"/>
                  <a:pt x="94" y="17"/>
                </a:cubicBezTo>
                <a:cubicBezTo>
                  <a:pt x="92" y="22"/>
                  <a:pt x="89" y="26"/>
                  <a:pt x="85" y="30"/>
                </a:cubicBezTo>
                <a:cubicBezTo>
                  <a:pt x="81" y="33"/>
                  <a:pt x="78" y="36"/>
                  <a:pt x="75" y="37"/>
                </a:cubicBezTo>
                <a:cubicBezTo>
                  <a:pt x="72" y="38"/>
                  <a:pt x="69" y="38"/>
                  <a:pt x="65" y="38"/>
                </a:cubicBezTo>
                <a:cubicBezTo>
                  <a:pt x="65" y="29"/>
                  <a:pt x="67" y="21"/>
                  <a:pt x="72" y="14"/>
                </a:cubicBezTo>
                <a:cubicBezTo>
                  <a:pt x="77" y="7"/>
                  <a:pt x="85" y="3"/>
                  <a:pt x="96" y="0"/>
                </a:cubicBezTo>
                <a:cubicBezTo>
                  <a:pt x="96" y="0"/>
                  <a:pt x="96" y="1"/>
                  <a:pt x="96" y="1"/>
                </a:cubicBezTo>
                <a:cubicBezTo>
                  <a:pt x="96" y="2"/>
                  <a:pt x="96" y="2"/>
                  <a:pt x="96" y="2"/>
                </a:cubicBezTo>
                <a:cubicBezTo>
                  <a:pt x="96" y="3"/>
                  <a:pt x="96" y="3"/>
                  <a:pt x="96" y="3"/>
                </a:cubicBezTo>
                <a:cubicBezTo>
                  <a:pt x="96" y="4"/>
                  <a:pt x="96" y="4"/>
                  <a:pt x="96" y="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5" name="Freeform 346"/>
          <p:cNvSpPr>
            <a:spLocks noEditPoints="1"/>
          </p:cNvSpPr>
          <p:nvPr/>
        </p:nvSpPr>
        <p:spPr bwMode="auto">
          <a:xfrm>
            <a:off x="5571224" y="4033334"/>
            <a:ext cx="162376" cy="163938"/>
          </a:xfrm>
          <a:custGeom>
            <a:avLst/>
            <a:gdLst>
              <a:gd name="T0" fmla="*/ 43 w 104"/>
              <a:gd name="T1" fmla="*/ 9 h 105"/>
              <a:gd name="T2" fmla="*/ 43 w 104"/>
              <a:gd name="T3" fmla="*/ 50 h 105"/>
              <a:gd name="T4" fmla="*/ 0 w 104"/>
              <a:gd name="T5" fmla="*/ 50 h 105"/>
              <a:gd name="T6" fmla="*/ 0 w 104"/>
              <a:gd name="T7" fmla="*/ 15 h 105"/>
              <a:gd name="T8" fmla="*/ 43 w 104"/>
              <a:gd name="T9" fmla="*/ 9 h 105"/>
              <a:gd name="T10" fmla="*/ 43 w 104"/>
              <a:gd name="T11" fmla="*/ 55 h 105"/>
              <a:gd name="T12" fmla="*/ 43 w 104"/>
              <a:gd name="T13" fmla="*/ 97 h 105"/>
              <a:gd name="T14" fmla="*/ 0 w 104"/>
              <a:gd name="T15" fmla="*/ 91 h 105"/>
              <a:gd name="T16" fmla="*/ 0 w 104"/>
              <a:gd name="T17" fmla="*/ 55 h 105"/>
              <a:gd name="T18" fmla="*/ 43 w 104"/>
              <a:gd name="T19" fmla="*/ 55 h 105"/>
              <a:gd name="T20" fmla="*/ 104 w 104"/>
              <a:gd name="T21" fmla="*/ 0 h 105"/>
              <a:gd name="T22" fmla="*/ 104 w 104"/>
              <a:gd name="T23" fmla="*/ 50 h 105"/>
              <a:gd name="T24" fmla="*/ 47 w 104"/>
              <a:gd name="T25" fmla="*/ 50 h 105"/>
              <a:gd name="T26" fmla="*/ 47 w 104"/>
              <a:gd name="T27" fmla="*/ 8 h 105"/>
              <a:gd name="T28" fmla="*/ 104 w 104"/>
              <a:gd name="T29" fmla="*/ 0 h 105"/>
              <a:gd name="T30" fmla="*/ 104 w 104"/>
              <a:gd name="T31" fmla="*/ 55 h 105"/>
              <a:gd name="T32" fmla="*/ 104 w 104"/>
              <a:gd name="T33" fmla="*/ 105 h 105"/>
              <a:gd name="T34" fmla="*/ 47 w 104"/>
              <a:gd name="T35" fmla="*/ 97 h 105"/>
              <a:gd name="T36" fmla="*/ 47 w 104"/>
              <a:gd name="T37" fmla="*/ 55 h 105"/>
              <a:gd name="T38" fmla="*/ 104 w 104"/>
              <a:gd name="T39" fmla="*/ 55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04" h="105">
                <a:moveTo>
                  <a:pt x="43" y="9"/>
                </a:moveTo>
                <a:lnTo>
                  <a:pt x="43" y="50"/>
                </a:lnTo>
                <a:lnTo>
                  <a:pt x="0" y="50"/>
                </a:lnTo>
                <a:lnTo>
                  <a:pt x="0" y="15"/>
                </a:lnTo>
                <a:lnTo>
                  <a:pt x="43" y="9"/>
                </a:lnTo>
                <a:close/>
                <a:moveTo>
                  <a:pt x="43" y="55"/>
                </a:moveTo>
                <a:lnTo>
                  <a:pt x="43" y="97"/>
                </a:lnTo>
                <a:lnTo>
                  <a:pt x="0" y="91"/>
                </a:lnTo>
                <a:lnTo>
                  <a:pt x="0" y="55"/>
                </a:lnTo>
                <a:lnTo>
                  <a:pt x="43" y="55"/>
                </a:lnTo>
                <a:close/>
                <a:moveTo>
                  <a:pt x="104" y="0"/>
                </a:moveTo>
                <a:lnTo>
                  <a:pt x="104" y="50"/>
                </a:lnTo>
                <a:lnTo>
                  <a:pt x="47" y="50"/>
                </a:lnTo>
                <a:lnTo>
                  <a:pt x="47" y="8"/>
                </a:lnTo>
                <a:lnTo>
                  <a:pt x="104" y="0"/>
                </a:lnTo>
                <a:close/>
                <a:moveTo>
                  <a:pt x="104" y="55"/>
                </a:moveTo>
                <a:lnTo>
                  <a:pt x="104" y="105"/>
                </a:lnTo>
                <a:lnTo>
                  <a:pt x="47" y="97"/>
                </a:lnTo>
                <a:lnTo>
                  <a:pt x="47" y="55"/>
                </a:lnTo>
                <a:lnTo>
                  <a:pt x="104" y="5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6" name="Freeform 347"/>
          <p:cNvSpPr>
            <a:spLocks noEditPoints="1"/>
          </p:cNvSpPr>
          <p:nvPr/>
        </p:nvSpPr>
        <p:spPr bwMode="auto">
          <a:xfrm>
            <a:off x="5780441" y="4033334"/>
            <a:ext cx="137395" cy="163938"/>
          </a:xfrm>
          <a:custGeom>
            <a:avLst/>
            <a:gdLst>
              <a:gd name="T0" fmla="*/ 17 w 133"/>
              <a:gd name="T1" fmla="*/ 54 h 158"/>
              <a:gd name="T2" fmla="*/ 20 w 133"/>
              <a:gd name="T3" fmla="*/ 102 h 158"/>
              <a:gd name="T4" fmla="*/ 10 w 133"/>
              <a:gd name="T5" fmla="*/ 111 h 158"/>
              <a:gd name="T6" fmla="*/ 0 w 133"/>
              <a:gd name="T7" fmla="*/ 102 h 158"/>
              <a:gd name="T8" fmla="*/ 3 w 133"/>
              <a:gd name="T9" fmla="*/ 54 h 158"/>
              <a:gd name="T10" fmla="*/ 88 w 133"/>
              <a:gd name="T11" fmla="*/ 15 h 158"/>
              <a:gd name="T12" fmla="*/ 111 w 133"/>
              <a:gd name="T13" fmla="*/ 50 h 158"/>
              <a:gd name="T14" fmla="*/ 29 w 133"/>
              <a:gd name="T15" fmla="*/ 29 h 158"/>
              <a:gd name="T16" fmla="*/ 39 w 133"/>
              <a:gd name="T17" fmla="*/ 2 h 158"/>
              <a:gd name="T18" fmla="*/ 41 w 133"/>
              <a:gd name="T19" fmla="*/ 1 h 158"/>
              <a:gd name="T20" fmla="*/ 67 w 133"/>
              <a:gd name="T21" fmla="*/ 10 h 158"/>
              <a:gd name="T22" fmla="*/ 93 w 133"/>
              <a:gd name="T23" fmla="*/ 1 h 158"/>
              <a:gd name="T24" fmla="*/ 95 w 133"/>
              <a:gd name="T25" fmla="*/ 2 h 158"/>
              <a:gd name="T26" fmla="*/ 110 w 133"/>
              <a:gd name="T27" fmla="*/ 53 h 158"/>
              <a:gd name="T28" fmla="*/ 107 w 133"/>
              <a:gd name="T29" fmla="*/ 123 h 158"/>
              <a:gd name="T30" fmla="*/ 93 w 133"/>
              <a:gd name="T31" fmla="*/ 126 h 158"/>
              <a:gd name="T32" fmla="*/ 90 w 133"/>
              <a:gd name="T33" fmla="*/ 155 h 158"/>
              <a:gd name="T34" fmla="*/ 76 w 133"/>
              <a:gd name="T35" fmla="*/ 155 h 158"/>
              <a:gd name="T36" fmla="*/ 73 w 133"/>
              <a:gd name="T37" fmla="*/ 126 h 158"/>
              <a:gd name="T38" fmla="*/ 60 w 133"/>
              <a:gd name="T39" fmla="*/ 148 h 158"/>
              <a:gd name="T40" fmla="*/ 51 w 133"/>
              <a:gd name="T41" fmla="*/ 158 h 158"/>
              <a:gd name="T42" fmla="*/ 41 w 133"/>
              <a:gd name="T43" fmla="*/ 148 h 158"/>
              <a:gd name="T44" fmla="*/ 34 w 133"/>
              <a:gd name="T45" fmla="*/ 126 h 158"/>
              <a:gd name="T46" fmla="*/ 23 w 133"/>
              <a:gd name="T47" fmla="*/ 116 h 158"/>
              <a:gd name="T48" fmla="*/ 110 w 133"/>
              <a:gd name="T49" fmla="*/ 53 h 158"/>
              <a:gd name="T50" fmla="*/ 47 w 133"/>
              <a:gd name="T51" fmla="*/ 34 h 158"/>
              <a:gd name="T52" fmla="*/ 51 w 133"/>
              <a:gd name="T53" fmla="*/ 30 h 158"/>
              <a:gd name="T54" fmla="*/ 47 w 133"/>
              <a:gd name="T55" fmla="*/ 26 h 158"/>
              <a:gd name="T56" fmla="*/ 43 w 133"/>
              <a:gd name="T57" fmla="*/ 30 h 158"/>
              <a:gd name="T58" fmla="*/ 84 w 133"/>
              <a:gd name="T59" fmla="*/ 33 h 158"/>
              <a:gd name="T60" fmla="*/ 89 w 133"/>
              <a:gd name="T61" fmla="*/ 33 h 158"/>
              <a:gd name="T62" fmla="*/ 89 w 133"/>
              <a:gd name="T63" fmla="*/ 28 h 158"/>
              <a:gd name="T64" fmla="*/ 84 w 133"/>
              <a:gd name="T65" fmla="*/ 28 h 158"/>
              <a:gd name="T66" fmla="*/ 84 w 133"/>
              <a:gd name="T67" fmla="*/ 33 h 158"/>
              <a:gd name="T68" fmla="*/ 133 w 133"/>
              <a:gd name="T69" fmla="*/ 102 h 158"/>
              <a:gd name="T70" fmla="*/ 124 w 133"/>
              <a:gd name="T71" fmla="*/ 111 h 158"/>
              <a:gd name="T72" fmla="*/ 114 w 133"/>
              <a:gd name="T73" fmla="*/ 102 h 158"/>
              <a:gd name="T74" fmla="*/ 117 w 133"/>
              <a:gd name="T75" fmla="*/ 54 h 158"/>
              <a:gd name="T76" fmla="*/ 131 w 133"/>
              <a:gd name="T77" fmla="*/ 54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3" h="158">
                <a:moveTo>
                  <a:pt x="10" y="51"/>
                </a:moveTo>
                <a:cubicBezTo>
                  <a:pt x="13" y="51"/>
                  <a:pt x="15" y="52"/>
                  <a:pt x="17" y="54"/>
                </a:cubicBezTo>
                <a:cubicBezTo>
                  <a:pt x="19" y="56"/>
                  <a:pt x="20" y="58"/>
                  <a:pt x="20" y="61"/>
                </a:cubicBezTo>
                <a:cubicBezTo>
                  <a:pt x="20" y="102"/>
                  <a:pt x="20" y="102"/>
                  <a:pt x="20" y="102"/>
                </a:cubicBezTo>
                <a:cubicBezTo>
                  <a:pt x="20" y="104"/>
                  <a:pt x="19" y="107"/>
                  <a:pt x="17" y="108"/>
                </a:cubicBezTo>
                <a:cubicBezTo>
                  <a:pt x="15" y="110"/>
                  <a:pt x="13" y="111"/>
                  <a:pt x="10" y="111"/>
                </a:cubicBezTo>
                <a:cubicBezTo>
                  <a:pt x="7" y="111"/>
                  <a:pt x="5" y="110"/>
                  <a:pt x="3" y="108"/>
                </a:cubicBezTo>
                <a:cubicBezTo>
                  <a:pt x="1" y="107"/>
                  <a:pt x="0" y="104"/>
                  <a:pt x="0" y="102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8"/>
                  <a:pt x="1" y="56"/>
                  <a:pt x="3" y="54"/>
                </a:cubicBezTo>
                <a:cubicBezTo>
                  <a:pt x="5" y="52"/>
                  <a:pt x="7" y="51"/>
                  <a:pt x="10" y="51"/>
                </a:cubicBezTo>
                <a:close/>
                <a:moveTo>
                  <a:pt x="88" y="15"/>
                </a:moveTo>
                <a:cubicBezTo>
                  <a:pt x="95" y="18"/>
                  <a:pt x="100" y="23"/>
                  <a:pt x="105" y="29"/>
                </a:cubicBezTo>
                <a:cubicBezTo>
                  <a:pt x="109" y="35"/>
                  <a:pt x="111" y="42"/>
                  <a:pt x="111" y="50"/>
                </a:cubicBezTo>
                <a:cubicBezTo>
                  <a:pt x="23" y="50"/>
                  <a:pt x="23" y="50"/>
                  <a:pt x="23" y="50"/>
                </a:cubicBezTo>
                <a:cubicBezTo>
                  <a:pt x="23" y="42"/>
                  <a:pt x="25" y="35"/>
                  <a:pt x="29" y="29"/>
                </a:cubicBezTo>
                <a:cubicBezTo>
                  <a:pt x="33" y="23"/>
                  <a:pt x="39" y="18"/>
                  <a:pt x="45" y="15"/>
                </a:cubicBezTo>
                <a:cubicBezTo>
                  <a:pt x="39" y="2"/>
                  <a:pt x="39" y="2"/>
                  <a:pt x="39" y="2"/>
                </a:cubicBezTo>
                <a:cubicBezTo>
                  <a:pt x="38" y="2"/>
                  <a:pt x="38" y="1"/>
                  <a:pt x="39" y="0"/>
                </a:cubicBezTo>
                <a:cubicBezTo>
                  <a:pt x="40" y="0"/>
                  <a:pt x="41" y="0"/>
                  <a:pt x="41" y="1"/>
                </a:cubicBezTo>
                <a:cubicBezTo>
                  <a:pt x="48" y="14"/>
                  <a:pt x="48" y="14"/>
                  <a:pt x="48" y="14"/>
                </a:cubicBezTo>
                <a:cubicBezTo>
                  <a:pt x="54" y="11"/>
                  <a:pt x="60" y="10"/>
                  <a:pt x="67" y="10"/>
                </a:cubicBezTo>
                <a:cubicBezTo>
                  <a:pt x="74" y="10"/>
                  <a:pt x="80" y="11"/>
                  <a:pt x="86" y="14"/>
                </a:cubicBezTo>
                <a:cubicBezTo>
                  <a:pt x="93" y="1"/>
                  <a:pt x="93" y="1"/>
                  <a:pt x="93" y="1"/>
                </a:cubicBezTo>
                <a:cubicBezTo>
                  <a:pt x="93" y="0"/>
                  <a:pt x="94" y="0"/>
                  <a:pt x="95" y="0"/>
                </a:cubicBezTo>
                <a:cubicBezTo>
                  <a:pt x="95" y="1"/>
                  <a:pt x="96" y="2"/>
                  <a:pt x="95" y="2"/>
                </a:cubicBezTo>
                <a:lnTo>
                  <a:pt x="88" y="15"/>
                </a:lnTo>
                <a:close/>
                <a:moveTo>
                  <a:pt x="110" y="53"/>
                </a:moveTo>
                <a:cubicBezTo>
                  <a:pt x="110" y="116"/>
                  <a:pt x="110" y="116"/>
                  <a:pt x="110" y="116"/>
                </a:cubicBezTo>
                <a:cubicBezTo>
                  <a:pt x="110" y="119"/>
                  <a:pt x="109" y="121"/>
                  <a:pt x="107" y="123"/>
                </a:cubicBezTo>
                <a:cubicBezTo>
                  <a:pt x="105" y="125"/>
                  <a:pt x="103" y="126"/>
                  <a:pt x="100" y="126"/>
                </a:cubicBezTo>
                <a:cubicBezTo>
                  <a:pt x="93" y="126"/>
                  <a:pt x="93" y="126"/>
                  <a:pt x="93" y="126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93" y="151"/>
                  <a:pt x="92" y="153"/>
                  <a:pt x="90" y="155"/>
                </a:cubicBezTo>
                <a:cubicBezTo>
                  <a:pt x="88" y="157"/>
                  <a:pt x="86" y="158"/>
                  <a:pt x="83" y="158"/>
                </a:cubicBezTo>
                <a:cubicBezTo>
                  <a:pt x="80" y="158"/>
                  <a:pt x="78" y="157"/>
                  <a:pt x="76" y="155"/>
                </a:cubicBezTo>
                <a:cubicBezTo>
                  <a:pt x="74" y="153"/>
                  <a:pt x="73" y="151"/>
                  <a:pt x="73" y="148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60" y="126"/>
                  <a:pt x="60" y="126"/>
                  <a:pt x="60" y="126"/>
                </a:cubicBezTo>
                <a:cubicBezTo>
                  <a:pt x="60" y="148"/>
                  <a:pt x="60" y="148"/>
                  <a:pt x="60" y="148"/>
                </a:cubicBezTo>
                <a:cubicBezTo>
                  <a:pt x="60" y="151"/>
                  <a:pt x="59" y="153"/>
                  <a:pt x="58" y="155"/>
                </a:cubicBezTo>
                <a:cubicBezTo>
                  <a:pt x="56" y="157"/>
                  <a:pt x="53" y="158"/>
                  <a:pt x="51" y="158"/>
                </a:cubicBezTo>
                <a:cubicBezTo>
                  <a:pt x="48" y="158"/>
                  <a:pt x="46" y="157"/>
                  <a:pt x="44" y="155"/>
                </a:cubicBezTo>
                <a:cubicBezTo>
                  <a:pt x="42" y="153"/>
                  <a:pt x="41" y="151"/>
                  <a:pt x="41" y="148"/>
                </a:cubicBezTo>
                <a:cubicBezTo>
                  <a:pt x="41" y="126"/>
                  <a:pt x="41" y="126"/>
                  <a:pt x="41" y="126"/>
                </a:cubicBezTo>
                <a:cubicBezTo>
                  <a:pt x="34" y="126"/>
                  <a:pt x="34" y="126"/>
                  <a:pt x="34" y="126"/>
                </a:cubicBezTo>
                <a:cubicBezTo>
                  <a:pt x="31" y="126"/>
                  <a:pt x="29" y="125"/>
                  <a:pt x="27" y="123"/>
                </a:cubicBezTo>
                <a:cubicBezTo>
                  <a:pt x="25" y="121"/>
                  <a:pt x="23" y="119"/>
                  <a:pt x="23" y="116"/>
                </a:cubicBezTo>
                <a:cubicBezTo>
                  <a:pt x="23" y="53"/>
                  <a:pt x="23" y="53"/>
                  <a:pt x="23" y="53"/>
                </a:cubicBezTo>
                <a:lnTo>
                  <a:pt x="110" y="53"/>
                </a:lnTo>
                <a:close/>
                <a:moveTo>
                  <a:pt x="44" y="33"/>
                </a:moveTo>
                <a:cubicBezTo>
                  <a:pt x="45" y="34"/>
                  <a:pt x="46" y="34"/>
                  <a:pt x="47" y="34"/>
                </a:cubicBezTo>
                <a:cubicBezTo>
                  <a:pt x="48" y="34"/>
                  <a:pt x="49" y="34"/>
                  <a:pt x="50" y="33"/>
                </a:cubicBezTo>
                <a:cubicBezTo>
                  <a:pt x="50" y="32"/>
                  <a:pt x="51" y="31"/>
                  <a:pt x="51" y="30"/>
                </a:cubicBezTo>
                <a:cubicBezTo>
                  <a:pt x="51" y="29"/>
                  <a:pt x="50" y="28"/>
                  <a:pt x="50" y="28"/>
                </a:cubicBezTo>
                <a:cubicBezTo>
                  <a:pt x="49" y="27"/>
                  <a:pt x="48" y="26"/>
                  <a:pt x="47" y="26"/>
                </a:cubicBezTo>
                <a:cubicBezTo>
                  <a:pt x="46" y="26"/>
                  <a:pt x="45" y="27"/>
                  <a:pt x="44" y="28"/>
                </a:cubicBezTo>
                <a:cubicBezTo>
                  <a:pt x="44" y="28"/>
                  <a:pt x="43" y="29"/>
                  <a:pt x="43" y="30"/>
                </a:cubicBezTo>
                <a:cubicBezTo>
                  <a:pt x="43" y="31"/>
                  <a:pt x="44" y="32"/>
                  <a:pt x="44" y="33"/>
                </a:cubicBezTo>
                <a:close/>
                <a:moveTo>
                  <a:pt x="84" y="33"/>
                </a:moveTo>
                <a:cubicBezTo>
                  <a:pt x="85" y="34"/>
                  <a:pt x="86" y="34"/>
                  <a:pt x="87" y="34"/>
                </a:cubicBezTo>
                <a:cubicBezTo>
                  <a:pt x="88" y="34"/>
                  <a:pt x="89" y="34"/>
                  <a:pt x="89" y="33"/>
                </a:cubicBezTo>
                <a:cubicBezTo>
                  <a:pt x="90" y="32"/>
                  <a:pt x="90" y="31"/>
                  <a:pt x="90" y="30"/>
                </a:cubicBezTo>
                <a:cubicBezTo>
                  <a:pt x="90" y="29"/>
                  <a:pt x="90" y="28"/>
                  <a:pt x="89" y="28"/>
                </a:cubicBezTo>
                <a:cubicBezTo>
                  <a:pt x="89" y="27"/>
                  <a:pt x="88" y="26"/>
                  <a:pt x="87" y="26"/>
                </a:cubicBezTo>
                <a:cubicBezTo>
                  <a:pt x="86" y="26"/>
                  <a:pt x="85" y="27"/>
                  <a:pt x="84" y="28"/>
                </a:cubicBezTo>
                <a:cubicBezTo>
                  <a:pt x="84" y="28"/>
                  <a:pt x="83" y="29"/>
                  <a:pt x="83" y="30"/>
                </a:cubicBezTo>
                <a:cubicBezTo>
                  <a:pt x="83" y="31"/>
                  <a:pt x="84" y="32"/>
                  <a:pt x="84" y="33"/>
                </a:cubicBezTo>
                <a:close/>
                <a:moveTo>
                  <a:pt x="133" y="61"/>
                </a:moveTo>
                <a:cubicBezTo>
                  <a:pt x="133" y="102"/>
                  <a:pt x="133" y="102"/>
                  <a:pt x="133" y="102"/>
                </a:cubicBezTo>
                <a:cubicBezTo>
                  <a:pt x="133" y="104"/>
                  <a:pt x="133" y="107"/>
                  <a:pt x="131" y="108"/>
                </a:cubicBezTo>
                <a:cubicBezTo>
                  <a:pt x="129" y="110"/>
                  <a:pt x="126" y="111"/>
                  <a:pt x="124" y="111"/>
                </a:cubicBezTo>
                <a:cubicBezTo>
                  <a:pt x="121" y="111"/>
                  <a:pt x="119" y="110"/>
                  <a:pt x="117" y="108"/>
                </a:cubicBezTo>
                <a:cubicBezTo>
                  <a:pt x="115" y="107"/>
                  <a:pt x="114" y="104"/>
                  <a:pt x="114" y="102"/>
                </a:cubicBezTo>
                <a:cubicBezTo>
                  <a:pt x="114" y="61"/>
                  <a:pt x="114" y="61"/>
                  <a:pt x="114" y="61"/>
                </a:cubicBezTo>
                <a:cubicBezTo>
                  <a:pt x="114" y="58"/>
                  <a:pt x="115" y="56"/>
                  <a:pt x="117" y="54"/>
                </a:cubicBezTo>
                <a:cubicBezTo>
                  <a:pt x="119" y="52"/>
                  <a:pt x="121" y="51"/>
                  <a:pt x="124" y="51"/>
                </a:cubicBezTo>
                <a:cubicBezTo>
                  <a:pt x="126" y="51"/>
                  <a:pt x="129" y="52"/>
                  <a:pt x="131" y="54"/>
                </a:cubicBezTo>
                <a:cubicBezTo>
                  <a:pt x="133" y="56"/>
                  <a:pt x="133" y="58"/>
                  <a:pt x="133" y="6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7" name="Freeform 348"/>
          <p:cNvSpPr>
            <a:spLocks noEditPoints="1"/>
          </p:cNvSpPr>
          <p:nvPr/>
        </p:nvSpPr>
        <p:spPr bwMode="auto">
          <a:xfrm>
            <a:off x="5964675" y="4020843"/>
            <a:ext cx="148325" cy="176428"/>
          </a:xfrm>
          <a:custGeom>
            <a:avLst/>
            <a:gdLst>
              <a:gd name="T0" fmla="*/ 140 w 144"/>
              <a:gd name="T1" fmla="*/ 150 h 170"/>
              <a:gd name="T2" fmla="*/ 114 w 144"/>
              <a:gd name="T3" fmla="*/ 168 h 170"/>
              <a:gd name="T4" fmla="*/ 88 w 144"/>
              <a:gd name="T5" fmla="*/ 161 h 170"/>
              <a:gd name="T6" fmla="*/ 48 w 144"/>
              <a:gd name="T7" fmla="*/ 168 h 170"/>
              <a:gd name="T8" fmla="*/ 6 w 144"/>
              <a:gd name="T9" fmla="*/ 160 h 170"/>
              <a:gd name="T10" fmla="*/ 2 w 144"/>
              <a:gd name="T11" fmla="*/ 137 h 170"/>
              <a:gd name="T12" fmla="*/ 19 w 144"/>
              <a:gd name="T13" fmla="*/ 120 h 170"/>
              <a:gd name="T14" fmla="*/ 6 w 144"/>
              <a:gd name="T15" fmla="*/ 142 h 170"/>
              <a:gd name="T16" fmla="*/ 15 w 144"/>
              <a:gd name="T17" fmla="*/ 159 h 170"/>
              <a:gd name="T18" fmla="*/ 52 w 144"/>
              <a:gd name="T19" fmla="*/ 158 h 170"/>
              <a:gd name="T20" fmla="*/ 20 w 144"/>
              <a:gd name="T21" fmla="*/ 116 h 170"/>
              <a:gd name="T22" fmla="*/ 30 w 144"/>
              <a:gd name="T23" fmla="*/ 85 h 170"/>
              <a:gd name="T24" fmla="*/ 59 w 144"/>
              <a:gd name="T25" fmla="*/ 2 h 170"/>
              <a:gd name="T26" fmla="*/ 102 w 144"/>
              <a:gd name="T27" fmla="*/ 51 h 170"/>
              <a:gd name="T28" fmla="*/ 127 w 144"/>
              <a:gd name="T29" fmla="*/ 120 h 170"/>
              <a:gd name="T30" fmla="*/ 108 w 144"/>
              <a:gd name="T31" fmla="*/ 128 h 170"/>
              <a:gd name="T32" fmla="*/ 98 w 144"/>
              <a:gd name="T33" fmla="*/ 134 h 170"/>
              <a:gd name="T34" fmla="*/ 133 w 144"/>
              <a:gd name="T35" fmla="*/ 151 h 170"/>
              <a:gd name="T36" fmla="*/ 129 w 144"/>
              <a:gd name="T37" fmla="*/ 128 h 170"/>
              <a:gd name="T38" fmla="*/ 139 w 144"/>
              <a:gd name="T39" fmla="*/ 139 h 170"/>
              <a:gd name="T40" fmla="*/ 115 w 144"/>
              <a:gd name="T41" fmla="*/ 104 h 170"/>
              <a:gd name="T42" fmla="*/ 113 w 144"/>
              <a:gd name="T43" fmla="*/ 91 h 170"/>
              <a:gd name="T44" fmla="*/ 104 w 144"/>
              <a:gd name="T45" fmla="*/ 110 h 170"/>
              <a:gd name="T46" fmla="*/ 96 w 144"/>
              <a:gd name="T47" fmla="*/ 78 h 170"/>
              <a:gd name="T48" fmla="*/ 86 w 144"/>
              <a:gd name="T49" fmla="*/ 50 h 170"/>
              <a:gd name="T50" fmla="*/ 74 w 144"/>
              <a:gd name="T51" fmla="*/ 33 h 170"/>
              <a:gd name="T52" fmla="*/ 87 w 144"/>
              <a:gd name="T53" fmla="*/ 37 h 170"/>
              <a:gd name="T54" fmla="*/ 70 w 144"/>
              <a:gd name="T55" fmla="*/ 37 h 170"/>
              <a:gd name="T56" fmla="*/ 57 w 144"/>
              <a:gd name="T57" fmla="*/ 25 h 170"/>
              <a:gd name="T58" fmla="*/ 56 w 144"/>
              <a:gd name="T59" fmla="*/ 40 h 170"/>
              <a:gd name="T60" fmla="*/ 60 w 144"/>
              <a:gd name="T61" fmla="*/ 32 h 170"/>
              <a:gd name="T62" fmla="*/ 52 w 144"/>
              <a:gd name="T63" fmla="*/ 47 h 170"/>
              <a:gd name="T64" fmla="*/ 71 w 144"/>
              <a:gd name="T65" fmla="*/ 52 h 170"/>
              <a:gd name="T66" fmla="*/ 84 w 144"/>
              <a:gd name="T67" fmla="*/ 48 h 170"/>
              <a:gd name="T68" fmla="*/ 58 w 144"/>
              <a:gd name="T69" fmla="*/ 56 h 170"/>
              <a:gd name="T70" fmla="*/ 75 w 144"/>
              <a:gd name="T71" fmla="*/ 56 h 170"/>
              <a:gd name="T72" fmla="*/ 82 w 144"/>
              <a:gd name="T73" fmla="*/ 55 h 170"/>
              <a:gd name="T74" fmla="*/ 72 w 144"/>
              <a:gd name="T75" fmla="*/ 62 h 170"/>
              <a:gd name="T76" fmla="*/ 51 w 144"/>
              <a:gd name="T77" fmla="*/ 63 h 170"/>
              <a:gd name="T78" fmla="*/ 37 w 144"/>
              <a:gd name="T79" fmla="*/ 108 h 170"/>
              <a:gd name="T80" fmla="*/ 30 w 144"/>
              <a:gd name="T81" fmla="*/ 99 h 170"/>
              <a:gd name="T82" fmla="*/ 56 w 144"/>
              <a:gd name="T83" fmla="*/ 138 h 170"/>
              <a:gd name="T84" fmla="*/ 57 w 144"/>
              <a:gd name="T85" fmla="*/ 152 h 170"/>
              <a:gd name="T86" fmla="*/ 74 w 144"/>
              <a:gd name="T87" fmla="*/ 151 h 170"/>
              <a:gd name="T88" fmla="*/ 94 w 144"/>
              <a:gd name="T89" fmla="*/ 159 h 170"/>
              <a:gd name="T90" fmla="*/ 103 w 144"/>
              <a:gd name="T91" fmla="*/ 119 h 170"/>
              <a:gd name="T92" fmla="*/ 37 w 144"/>
              <a:gd name="T93" fmla="*/ 82 h 170"/>
              <a:gd name="T94" fmla="*/ 37 w 144"/>
              <a:gd name="T95" fmla="*/ 83 h 170"/>
              <a:gd name="T96" fmla="*/ 37 w 144"/>
              <a:gd name="T97" fmla="*/ 81 h 170"/>
              <a:gd name="T98" fmla="*/ 58 w 144"/>
              <a:gd name="T99" fmla="*/ 35 h 170"/>
              <a:gd name="T100" fmla="*/ 60 w 144"/>
              <a:gd name="T101" fmla="*/ 40 h 170"/>
              <a:gd name="T102" fmla="*/ 71 w 144"/>
              <a:gd name="T103" fmla="*/ 40 h 170"/>
              <a:gd name="T104" fmla="*/ 79 w 144"/>
              <a:gd name="T105" fmla="*/ 32 h 170"/>
              <a:gd name="T106" fmla="*/ 86 w 144"/>
              <a:gd name="T107" fmla="*/ 12 h 170"/>
              <a:gd name="T108" fmla="*/ 81 w 144"/>
              <a:gd name="T109" fmla="*/ 14 h 170"/>
              <a:gd name="T110" fmla="*/ 85 w 144"/>
              <a:gd name="T111" fmla="*/ 14 h 170"/>
              <a:gd name="T112" fmla="*/ 95 w 144"/>
              <a:gd name="T113" fmla="*/ 53 h 170"/>
              <a:gd name="T114" fmla="*/ 93 w 144"/>
              <a:gd name="T115" fmla="*/ 55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4" h="170">
                <a:moveTo>
                  <a:pt x="140" y="140"/>
                </a:moveTo>
                <a:cubicBezTo>
                  <a:pt x="142" y="141"/>
                  <a:pt x="143" y="141"/>
                  <a:pt x="143" y="142"/>
                </a:cubicBezTo>
                <a:cubicBezTo>
                  <a:pt x="144" y="143"/>
                  <a:pt x="144" y="144"/>
                  <a:pt x="144" y="144"/>
                </a:cubicBezTo>
                <a:cubicBezTo>
                  <a:pt x="144" y="145"/>
                  <a:pt x="144" y="146"/>
                  <a:pt x="144" y="146"/>
                </a:cubicBezTo>
                <a:cubicBezTo>
                  <a:pt x="144" y="147"/>
                  <a:pt x="143" y="148"/>
                  <a:pt x="143" y="149"/>
                </a:cubicBezTo>
                <a:cubicBezTo>
                  <a:pt x="142" y="149"/>
                  <a:pt x="141" y="150"/>
                  <a:pt x="140" y="150"/>
                </a:cubicBezTo>
                <a:cubicBezTo>
                  <a:pt x="140" y="151"/>
                  <a:pt x="139" y="152"/>
                  <a:pt x="138" y="152"/>
                </a:cubicBezTo>
                <a:cubicBezTo>
                  <a:pt x="136" y="153"/>
                  <a:pt x="135" y="153"/>
                  <a:pt x="135" y="154"/>
                </a:cubicBezTo>
                <a:cubicBezTo>
                  <a:pt x="134" y="154"/>
                  <a:pt x="133" y="155"/>
                  <a:pt x="132" y="155"/>
                </a:cubicBezTo>
                <a:cubicBezTo>
                  <a:pt x="130" y="156"/>
                  <a:pt x="130" y="156"/>
                  <a:pt x="129" y="156"/>
                </a:cubicBezTo>
                <a:cubicBezTo>
                  <a:pt x="127" y="158"/>
                  <a:pt x="124" y="159"/>
                  <a:pt x="121" y="162"/>
                </a:cubicBezTo>
                <a:cubicBezTo>
                  <a:pt x="118" y="164"/>
                  <a:pt x="116" y="166"/>
                  <a:pt x="114" y="168"/>
                </a:cubicBezTo>
                <a:cubicBezTo>
                  <a:pt x="113" y="169"/>
                  <a:pt x="111" y="169"/>
                  <a:pt x="107" y="170"/>
                </a:cubicBezTo>
                <a:cubicBezTo>
                  <a:pt x="104" y="170"/>
                  <a:pt x="101" y="169"/>
                  <a:pt x="99" y="168"/>
                </a:cubicBezTo>
                <a:cubicBezTo>
                  <a:pt x="98" y="168"/>
                  <a:pt x="97" y="167"/>
                  <a:pt x="96" y="166"/>
                </a:cubicBezTo>
                <a:cubicBezTo>
                  <a:pt x="95" y="165"/>
                  <a:pt x="95" y="164"/>
                  <a:pt x="95" y="164"/>
                </a:cubicBezTo>
                <a:cubicBezTo>
                  <a:pt x="94" y="163"/>
                  <a:pt x="94" y="162"/>
                  <a:pt x="93" y="162"/>
                </a:cubicBezTo>
                <a:cubicBezTo>
                  <a:pt x="91" y="161"/>
                  <a:pt x="90" y="161"/>
                  <a:pt x="88" y="161"/>
                </a:cubicBezTo>
                <a:cubicBezTo>
                  <a:pt x="85" y="161"/>
                  <a:pt x="81" y="161"/>
                  <a:pt x="76" y="161"/>
                </a:cubicBezTo>
                <a:cubicBezTo>
                  <a:pt x="75" y="161"/>
                  <a:pt x="73" y="161"/>
                  <a:pt x="70" y="161"/>
                </a:cubicBezTo>
                <a:cubicBezTo>
                  <a:pt x="68" y="161"/>
                  <a:pt x="66" y="161"/>
                  <a:pt x="65" y="161"/>
                </a:cubicBezTo>
                <a:cubicBezTo>
                  <a:pt x="62" y="161"/>
                  <a:pt x="60" y="162"/>
                  <a:pt x="57" y="163"/>
                </a:cubicBezTo>
                <a:cubicBezTo>
                  <a:pt x="55" y="163"/>
                  <a:pt x="53" y="164"/>
                  <a:pt x="52" y="165"/>
                </a:cubicBezTo>
                <a:cubicBezTo>
                  <a:pt x="51" y="166"/>
                  <a:pt x="50" y="167"/>
                  <a:pt x="48" y="168"/>
                </a:cubicBezTo>
                <a:cubicBezTo>
                  <a:pt x="47" y="169"/>
                  <a:pt x="45" y="169"/>
                  <a:pt x="43" y="169"/>
                </a:cubicBezTo>
                <a:cubicBezTo>
                  <a:pt x="41" y="169"/>
                  <a:pt x="38" y="168"/>
                  <a:pt x="33" y="166"/>
                </a:cubicBezTo>
                <a:cubicBezTo>
                  <a:pt x="27" y="164"/>
                  <a:pt x="23" y="163"/>
                  <a:pt x="19" y="162"/>
                </a:cubicBezTo>
                <a:cubicBezTo>
                  <a:pt x="18" y="162"/>
                  <a:pt x="16" y="162"/>
                  <a:pt x="14" y="161"/>
                </a:cubicBezTo>
                <a:cubicBezTo>
                  <a:pt x="12" y="161"/>
                  <a:pt x="10" y="161"/>
                  <a:pt x="9" y="160"/>
                </a:cubicBezTo>
                <a:cubicBezTo>
                  <a:pt x="8" y="160"/>
                  <a:pt x="7" y="160"/>
                  <a:pt x="6" y="160"/>
                </a:cubicBezTo>
                <a:cubicBezTo>
                  <a:pt x="4" y="159"/>
                  <a:pt x="3" y="159"/>
                  <a:pt x="2" y="158"/>
                </a:cubicBezTo>
                <a:cubicBezTo>
                  <a:pt x="2" y="158"/>
                  <a:pt x="1" y="157"/>
                  <a:pt x="1" y="156"/>
                </a:cubicBezTo>
                <a:cubicBezTo>
                  <a:pt x="0" y="155"/>
                  <a:pt x="0" y="153"/>
                  <a:pt x="1" y="150"/>
                </a:cubicBezTo>
                <a:cubicBezTo>
                  <a:pt x="3" y="147"/>
                  <a:pt x="3" y="146"/>
                  <a:pt x="3" y="145"/>
                </a:cubicBezTo>
                <a:cubicBezTo>
                  <a:pt x="3" y="144"/>
                  <a:pt x="3" y="143"/>
                  <a:pt x="3" y="141"/>
                </a:cubicBezTo>
                <a:cubicBezTo>
                  <a:pt x="2" y="140"/>
                  <a:pt x="2" y="138"/>
                  <a:pt x="2" y="137"/>
                </a:cubicBezTo>
                <a:cubicBezTo>
                  <a:pt x="2" y="136"/>
                  <a:pt x="1" y="135"/>
                  <a:pt x="1" y="134"/>
                </a:cubicBezTo>
                <a:cubicBezTo>
                  <a:pt x="1" y="132"/>
                  <a:pt x="2" y="132"/>
                  <a:pt x="2" y="131"/>
                </a:cubicBezTo>
                <a:cubicBezTo>
                  <a:pt x="3" y="130"/>
                  <a:pt x="5" y="130"/>
                  <a:pt x="8" y="130"/>
                </a:cubicBezTo>
                <a:cubicBezTo>
                  <a:pt x="11" y="130"/>
                  <a:pt x="12" y="129"/>
                  <a:pt x="13" y="129"/>
                </a:cubicBezTo>
                <a:cubicBezTo>
                  <a:pt x="15" y="127"/>
                  <a:pt x="17" y="126"/>
                  <a:pt x="17" y="125"/>
                </a:cubicBezTo>
                <a:cubicBezTo>
                  <a:pt x="18" y="124"/>
                  <a:pt x="19" y="123"/>
                  <a:pt x="19" y="120"/>
                </a:cubicBezTo>
                <a:cubicBezTo>
                  <a:pt x="20" y="125"/>
                  <a:pt x="19" y="128"/>
                  <a:pt x="16" y="130"/>
                </a:cubicBezTo>
                <a:cubicBezTo>
                  <a:pt x="14" y="132"/>
                  <a:pt x="11" y="132"/>
                  <a:pt x="8" y="132"/>
                </a:cubicBezTo>
                <a:cubicBezTo>
                  <a:pt x="6" y="132"/>
                  <a:pt x="4" y="132"/>
                  <a:pt x="4" y="133"/>
                </a:cubicBezTo>
                <a:cubicBezTo>
                  <a:pt x="3" y="134"/>
                  <a:pt x="3" y="136"/>
                  <a:pt x="4" y="138"/>
                </a:cubicBezTo>
                <a:cubicBezTo>
                  <a:pt x="4" y="139"/>
                  <a:pt x="5" y="139"/>
                  <a:pt x="5" y="140"/>
                </a:cubicBezTo>
                <a:cubicBezTo>
                  <a:pt x="5" y="141"/>
                  <a:pt x="6" y="141"/>
                  <a:pt x="6" y="142"/>
                </a:cubicBezTo>
                <a:cubicBezTo>
                  <a:pt x="6" y="142"/>
                  <a:pt x="6" y="143"/>
                  <a:pt x="6" y="143"/>
                </a:cubicBezTo>
                <a:cubicBezTo>
                  <a:pt x="6" y="144"/>
                  <a:pt x="6" y="145"/>
                  <a:pt x="6" y="145"/>
                </a:cubicBezTo>
                <a:cubicBezTo>
                  <a:pt x="6" y="146"/>
                  <a:pt x="6" y="148"/>
                  <a:pt x="5" y="150"/>
                </a:cubicBezTo>
                <a:cubicBezTo>
                  <a:pt x="4" y="152"/>
                  <a:pt x="3" y="154"/>
                  <a:pt x="3" y="155"/>
                </a:cubicBezTo>
                <a:cubicBezTo>
                  <a:pt x="3" y="156"/>
                  <a:pt x="5" y="156"/>
                  <a:pt x="7" y="157"/>
                </a:cubicBezTo>
                <a:cubicBezTo>
                  <a:pt x="8" y="157"/>
                  <a:pt x="11" y="158"/>
                  <a:pt x="15" y="159"/>
                </a:cubicBezTo>
                <a:cubicBezTo>
                  <a:pt x="19" y="160"/>
                  <a:pt x="22" y="160"/>
                  <a:pt x="24" y="161"/>
                </a:cubicBezTo>
                <a:cubicBezTo>
                  <a:pt x="26" y="161"/>
                  <a:pt x="28" y="162"/>
                  <a:pt x="31" y="163"/>
                </a:cubicBezTo>
                <a:cubicBezTo>
                  <a:pt x="34" y="164"/>
                  <a:pt x="37" y="164"/>
                  <a:pt x="39" y="165"/>
                </a:cubicBezTo>
                <a:cubicBezTo>
                  <a:pt x="41" y="165"/>
                  <a:pt x="43" y="165"/>
                  <a:pt x="44" y="165"/>
                </a:cubicBezTo>
                <a:cubicBezTo>
                  <a:pt x="47" y="165"/>
                  <a:pt x="49" y="164"/>
                  <a:pt x="50" y="163"/>
                </a:cubicBezTo>
                <a:cubicBezTo>
                  <a:pt x="52" y="161"/>
                  <a:pt x="52" y="160"/>
                  <a:pt x="52" y="158"/>
                </a:cubicBezTo>
                <a:cubicBezTo>
                  <a:pt x="53" y="156"/>
                  <a:pt x="52" y="155"/>
                  <a:pt x="52" y="153"/>
                </a:cubicBezTo>
                <a:cubicBezTo>
                  <a:pt x="51" y="151"/>
                  <a:pt x="51" y="149"/>
                  <a:pt x="50" y="148"/>
                </a:cubicBezTo>
                <a:cubicBezTo>
                  <a:pt x="49" y="146"/>
                  <a:pt x="49" y="145"/>
                  <a:pt x="48" y="144"/>
                </a:cubicBezTo>
                <a:cubicBezTo>
                  <a:pt x="40" y="132"/>
                  <a:pt x="35" y="125"/>
                  <a:pt x="32" y="121"/>
                </a:cubicBezTo>
                <a:cubicBezTo>
                  <a:pt x="28" y="117"/>
                  <a:pt x="24" y="115"/>
                  <a:pt x="21" y="118"/>
                </a:cubicBezTo>
                <a:cubicBezTo>
                  <a:pt x="21" y="118"/>
                  <a:pt x="20" y="118"/>
                  <a:pt x="20" y="116"/>
                </a:cubicBezTo>
                <a:cubicBezTo>
                  <a:pt x="20" y="115"/>
                  <a:pt x="20" y="114"/>
                  <a:pt x="20" y="113"/>
                </a:cubicBezTo>
                <a:cubicBezTo>
                  <a:pt x="20" y="111"/>
                  <a:pt x="20" y="109"/>
                  <a:pt x="21" y="108"/>
                </a:cubicBezTo>
                <a:cubicBezTo>
                  <a:pt x="21" y="106"/>
                  <a:pt x="22" y="105"/>
                  <a:pt x="23" y="103"/>
                </a:cubicBezTo>
                <a:cubicBezTo>
                  <a:pt x="24" y="102"/>
                  <a:pt x="25" y="100"/>
                  <a:pt x="25" y="99"/>
                </a:cubicBezTo>
                <a:cubicBezTo>
                  <a:pt x="26" y="98"/>
                  <a:pt x="26" y="96"/>
                  <a:pt x="28" y="92"/>
                </a:cubicBezTo>
                <a:cubicBezTo>
                  <a:pt x="29" y="89"/>
                  <a:pt x="30" y="87"/>
                  <a:pt x="30" y="85"/>
                </a:cubicBezTo>
                <a:cubicBezTo>
                  <a:pt x="31" y="83"/>
                  <a:pt x="32" y="81"/>
                  <a:pt x="33" y="79"/>
                </a:cubicBezTo>
                <a:cubicBezTo>
                  <a:pt x="34" y="77"/>
                  <a:pt x="36" y="75"/>
                  <a:pt x="37" y="74"/>
                </a:cubicBezTo>
                <a:cubicBezTo>
                  <a:pt x="44" y="65"/>
                  <a:pt x="48" y="59"/>
                  <a:pt x="49" y="56"/>
                </a:cubicBezTo>
                <a:cubicBezTo>
                  <a:pt x="48" y="49"/>
                  <a:pt x="47" y="39"/>
                  <a:pt x="47" y="26"/>
                </a:cubicBezTo>
                <a:cubicBezTo>
                  <a:pt x="47" y="21"/>
                  <a:pt x="48" y="16"/>
                  <a:pt x="49" y="12"/>
                </a:cubicBezTo>
                <a:cubicBezTo>
                  <a:pt x="51" y="8"/>
                  <a:pt x="54" y="5"/>
                  <a:pt x="59" y="2"/>
                </a:cubicBezTo>
                <a:cubicBezTo>
                  <a:pt x="62" y="1"/>
                  <a:pt x="65" y="0"/>
                  <a:pt x="69" y="0"/>
                </a:cubicBezTo>
                <a:cubicBezTo>
                  <a:pt x="73" y="0"/>
                  <a:pt x="76" y="1"/>
                  <a:pt x="79" y="1"/>
                </a:cubicBezTo>
                <a:cubicBezTo>
                  <a:pt x="83" y="2"/>
                  <a:pt x="85" y="4"/>
                  <a:pt x="88" y="5"/>
                </a:cubicBezTo>
                <a:cubicBezTo>
                  <a:pt x="91" y="8"/>
                  <a:pt x="94" y="12"/>
                  <a:pt x="96" y="17"/>
                </a:cubicBezTo>
                <a:cubicBezTo>
                  <a:pt x="99" y="22"/>
                  <a:pt x="99" y="27"/>
                  <a:pt x="99" y="31"/>
                </a:cubicBezTo>
                <a:cubicBezTo>
                  <a:pt x="99" y="37"/>
                  <a:pt x="100" y="44"/>
                  <a:pt x="102" y="51"/>
                </a:cubicBezTo>
                <a:cubicBezTo>
                  <a:pt x="104" y="58"/>
                  <a:pt x="108" y="65"/>
                  <a:pt x="115" y="72"/>
                </a:cubicBezTo>
                <a:cubicBezTo>
                  <a:pt x="118" y="75"/>
                  <a:pt x="121" y="81"/>
                  <a:pt x="124" y="87"/>
                </a:cubicBezTo>
                <a:cubicBezTo>
                  <a:pt x="127" y="94"/>
                  <a:pt x="129" y="100"/>
                  <a:pt x="130" y="105"/>
                </a:cubicBezTo>
                <a:cubicBezTo>
                  <a:pt x="130" y="108"/>
                  <a:pt x="130" y="111"/>
                  <a:pt x="130" y="113"/>
                </a:cubicBezTo>
                <a:cubicBezTo>
                  <a:pt x="130" y="115"/>
                  <a:pt x="129" y="117"/>
                  <a:pt x="129" y="118"/>
                </a:cubicBezTo>
                <a:cubicBezTo>
                  <a:pt x="128" y="120"/>
                  <a:pt x="128" y="120"/>
                  <a:pt x="127" y="120"/>
                </a:cubicBezTo>
                <a:cubicBezTo>
                  <a:pt x="126" y="121"/>
                  <a:pt x="126" y="121"/>
                  <a:pt x="125" y="122"/>
                </a:cubicBezTo>
                <a:cubicBezTo>
                  <a:pt x="124" y="123"/>
                  <a:pt x="123" y="124"/>
                  <a:pt x="122" y="126"/>
                </a:cubicBezTo>
                <a:cubicBezTo>
                  <a:pt x="121" y="127"/>
                  <a:pt x="120" y="128"/>
                  <a:pt x="118" y="129"/>
                </a:cubicBezTo>
                <a:cubicBezTo>
                  <a:pt x="117" y="130"/>
                  <a:pt x="115" y="130"/>
                  <a:pt x="113" y="130"/>
                </a:cubicBezTo>
                <a:cubicBezTo>
                  <a:pt x="112" y="130"/>
                  <a:pt x="111" y="130"/>
                  <a:pt x="110" y="130"/>
                </a:cubicBezTo>
                <a:cubicBezTo>
                  <a:pt x="109" y="129"/>
                  <a:pt x="108" y="129"/>
                  <a:pt x="108" y="128"/>
                </a:cubicBezTo>
                <a:cubicBezTo>
                  <a:pt x="107" y="128"/>
                  <a:pt x="107" y="127"/>
                  <a:pt x="106" y="127"/>
                </a:cubicBezTo>
                <a:cubicBezTo>
                  <a:pt x="106" y="127"/>
                  <a:pt x="106" y="126"/>
                  <a:pt x="105" y="125"/>
                </a:cubicBezTo>
                <a:cubicBezTo>
                  <a:pt x="105" y="124"/>
                  <a:pt x="104" y="123"/>
                  <a:pt x="104" y="123"/>
                </a:cubicBezTo>
                <a:cubicBezTo>
                  <a:pt x="103" y="121"/>
                  <a:pt x="102" y="120"/>
                  <a:pt x="100" y="120"/>
                </a:cubicBezTo>
                <a:cubicBezTo>
                  <a:pt x="99" y="121"/>
                  <a:pt x="98" y="122"/>
                  <a:pt x="98" y="125"/>
                </a:cubicBezTo>
                <a:cubicBezTo>
                  <a:pt x="97" y="128"/>
                  <a:pt x="97" y="131"/>
                  <a:pt x="98" y="134"/>
                </a:cubicBezTo>
                <a:cubicBezTo>
                  <a:pt x="100" y="139"/>
                  <a:pt x="100" y="145"/>
                  <a:pt x="99" y="153"/>
                </a:cubicBezTo>
                <a:cubicBezTo>
                  <a:pt x="98" y="157"/>
                  <a:pt x="99" y="160"/>
                  <a:pt x="100" y="162"/>
                </a:cubicBezTo>
                <a:cubicBezTo>
                  <a:pt x="102" y="164"/>
                  <a:pt x="104" y="165"/>
                  <a:pt x="107" y="165"/>
                </a:cubicBezTo>
                <a:cubicBezTo>
                  <a:pt x="110" y="165"/>
                  <a:pt x="113" y="164"/>
                  <a:pt x="115" y="162"/>
                </a:cubicBezTo>
                <a:cubicBezTo>
                  <a:pt x="119" y="159"/>
                  <a:pt x="122" y="157"/>
                  <a:pt x="124" y="156"/>
                </a:cubicBezTo>
                <a:cubicBezTo>
                  <a:pt x="126" y="154"/>
                  <a:pt x="129" y="153"/>
                  <a:pt x="133" y="151"/>
                </a:cubicBezTo>
                <a:cubicBezTo>
                  <a:pt x="137" y="150"/>
                  <a:pt x="139" y="149"/>
                  <a:pt x="141" y="148"/>
                </a:cubicBezTo>
                <a:cubicBezTo>
                  <a:pt x="142" y="147"/>
                  <a:pt x="143" y="146"/>
                  <a:pt x="142" y="145"/>
                </a:cubicBezTo>
                <a:cubicBezTo>
                  <a:pt x="142" y="144"/>
                  <a:pt x="141" y="143"/>
                  <a:pt x="140" y="142"/>
                </a:cubicBezTo>
                <a:cubicBezTo>
                  <a:pt x="139" y="141"/>
                  <a:pt x="137" y="141"/>
                  <a:pt x="135" y="140"/>
                </a:cubicBezTo>
                <a:cubicBezTo>
                  <a:pt x="133" y="139"/>
                  <a:pt x="132" y="138"/>
                  <a:pt x="131" y="135"/>
                </a:cubicBezTo>
                <a:cubicBezTo>
                  <a:pt x="130" y="133"/>
                  <a:pt x="129" y="131"/>
                  <a:pt x="129" y="128"/>
                </a:cubicBezTo>
                <a:cubicBezTo>
                  <a:pt x="129" y="126"/>
                  <a:pt x="130" y="125"/>
                  <a:pt x="131" y="124"/>
                </a:cubicBezTo>
                <a:cubicBezTo>
                  <a:pt x="131" y="126"/>
                  <a:pt x="131" y="128"/>
                  <a:pt x="131" y="129"/>
                </a:cubicBezTo>
                <a:cubicBezTo>
                  <a:pt x="132" y="131"/>
                  <a:pt x="132" y="132"/>
                  <a:pt x="133" y="133"/>
                </a:cubicBezTo>
                <a:cubicBezTo>
                  <a:pt x="133" y="134"/>
                  <a:pt x="134" y="135"/>
                  <a:pt x="135" y="136"/>
                </a:cubicBezTo>
                <a:cubicBezTo>
                  <a:pt x="136" y="137"/>
                  <a:pt x="136" y="137"/>
                  <a:pt x="137" y="138"/>
                </a:cubicBezTo>
                <a:cubicBezTo>
                  <a:pt x="137" y="138"/>
                  <a:pt x="138" y="138"/>
                  <a:pt x="139" y="139"/>
                </a:cubicBezTo>
                <a:cubicBezTo>
                  <a:pt x="140" y="139"/>
                  <a:pt x="140" y="140"/>
                  <a:pt x="140" y="140"/>
                </a:cubicBezTo>
                <a:close/>
                <a:moveTo>
                  <a:pt x="118" y="115"/>
                </a:moveTo>
                <a:cubicBezTo>
                  <a:pt x="118" y="114"/>
                  <a:pt x="117" y="112"/>
                  <a:pt x="113" y="111"/>
                </a:cubicBezTo>
                <a:cubicBezTo>
                  <a:pt x="113" y="110"/>
                  <a:pt x="114" y="109"/>
                  <a:pt x="114" y="108"/>
                </a:cubicBezTo>
                <a:cubicBezTo>
                  <a:pt x="114" y="107"/>
                  <a:pt x="114" y="107"/>
                  <a:pt x="114" y="106"/>
                </a:cubicBezTo>
                <a:cubicBezTo>
                  <a:pt x="114" y="105"/>
                  <a:pt x="115" y="104"/>
                  <a:pt x="115" y="104"/>
                </a:cubicBezTo>
                <a:cubicBezTo>
                  <a:pt x="115" y="103"/>
                  <a:pt x="115" y="102"/>
                  <a:pt x="115" y="102"/>
                </a:cubicBezTo>
                <a:cubicBezTo>
                  <a:pt x="115" y="101"/>
                  <a:pt x="115" y="100"/>
                  <a:pt x="115" y="100"/>
                </a:cubicBezTo>
                <a:cubicBezTo>
                  <a:pt x="115" y="99"/>
                  <a:pt x="114" y="99"/>
                  <a:pt x="114" y="98"/>
                </a:cubicBezTo>
                <a:cubicBezTo>
                  <a:pt x="114" y="97"/>
                  <a:pt x="114" y="96"/>
                  <a:pt x="114" y="96"/>
                </a:cubicBezTo>
                <a:cubicBezTo>
                  <a:pt x="114" y="95"/>
                  <a:pt x="114" y="95"/>
                  <a:pt x="113" y="93"/>
                </a:cubicBezTo>
                <a:cubicBezTo>
                  <a:pt x="113" y="92"/>
                  <a:pt x="113" y="91"/>
                  <a:pt x="113" y="91"/>
                </a:cubicBezTo>
                <a:cubicBezTo>
                  <a:pt x="112" y="88"/>
                  <a:pt x="111" y="85"/>
                  <a:pt x="108" y="81"/>
                </a:cubicBezTo>
                <a:cubicBezTo>
                  <a:pt x="106" y="78"/>
                  <a:pt x="104" y="75"/>
                  <a:pt x="102" y="74"/>
                </a:cubicBezTo>
                <a:cubicBezTo>
                  <a:pt x="103" y="75"/>
                  <a:pt x="105" y="78"/>
                  <a:pt x="107" y="82"/>
                </a:cubicBezTo>
                <a:cubicBezTo>
                  <a:pt x="112" y="92"/>
                  <a:pt x="114" y="101"/>
                  <a:pt x="112" y="108"/>
                </a:cubicBezTo>
                <a:cubicBezTo>
                  <a:pt x="111" y="111"/>
                  <a:pt x="110" y="112"/>
                  <a:pt x="107" y="112"/>
                </a:cubicBezTo>
                <a:cubicBezTo>
                  <a:pt x="105" y="112"/>
                  <a:pt x="104" y="112"/>
                  <a:pt x="104" y="110"/>
                </a:cubicBezTo>
                <a:cubicBezTo>
                  <a:pt x="103" y="109"/>
                  <a:pt x="103" y="106"/>
                  <a:pt x="103" y="102"/>
                </a:cubicBezTo>
                <a:cubicBezTo>
                  <a:pt x="103" y="99"/>
                  <a:pt x="103" y="95"/>
                  <a:pt x="102" y="92"/>
                </a:cubicBezTo>
                <a:cubicBezTo>
                  <a:pt x="101" y="90"/>
                  <a:pt x="101" y="88"/>
                  <a:pt x="100" y="86"/>
                </a:cubicBezTo>
                <a:cubicBezTo>
                  <a:pt x="99" y="84"/>
                  <a:pt x="99" y="82"/>
                  <a:pt x="98" y="81"/>
                </a:cubicBezTo>
                <a:cubicBezTo>
                  <a:pt x="98" y="80"/>
                  <a:pt x="97" y="80"/>
                  <a:pt x="97" y="79"/>
                </a:cubicBezTo>
                <a:cubicBezTo>
                  <a:pt x="96" y="79"/>
                  <a:pt x="96" y="78"/>
                  <a:pt x="96" y="78"/>
                </a:cubicBezTo>
                <a:cubicBezTo>
                  <a:pt x="95" y="77"/>
                  <a:pt x="95" y="77"/>
                  <a:pt x="95" y="77"/>
                </a:cubicBezTo>
                <a:cubicBezTo>
                  <a:pt x="94" y="73"/>
                  <a:pt x="93" y="70"/>
                  <a:pt x="92" y="67"/>
                </a:cubicBezTo>
                <a:cubicBezTo>
                  <a:pt x="91" y="65"/>
                  <a:pt x="90" y="63"/>
                  <a:pt x="89" y="62"/>
                </a:cubicBezTo>
                <a:cubicBezTo>
                  <a:pt x="88" y="61"/>
                  <a:pt x="88" y="60"/>
                  <a:pt x="87" y="59"/>
                </a:cubicBezTo>
                <a:cubicBezTo>
                  <a:pt x="86" y="58"/>
                  <a:pt x="86" y="57"/>
                  <a:pt x="85" y="55"/>
                </a:cubicBezTo>
                <a:cubicBezTo>
                  <a:pt x="85" y="54"/>
                  <a:pt x="85" y="52"/>
                  <a:pt x="86" y="50"/>
                </a:cubicBezTo>
                <a:cubicBezTo>
                  <a:pt x="87" y="48"/>
                  <a:pt x="87" y="46"/>
                  <a:pt x="86" y="45"/>
                </a:cubicBezTo>
                <a:cubicBezTo>
                  <a:pt x="86" y="44"/>
                  <a:pt x="85" y="44"/>
                  <a:pt x="82" y="43"/>
                </a:cubicBezTo>
                <a:cubicBezTo>
                  <a:pt x="81" y="43"/>
                  <a:pt x="80" y="42"/>
                  <a:pt x="78" y="41"/>
                </a:cubicBezTo>
                <a:cubicBezTo>
                  <a:pt x="76" y="40"/>
                  <a:pt x="75" y="40"/>
                  <a:pt x="75" y="40"/>
                </a:cubicBezTo>
                <a:cubicBezTo>
                  <a:pt x="74" y="40"/>
                  <a:pt x="74" y="39"/>
                  <a:pt x="74" y="37"/>
                </a:cubicBezTo>
                <a:cubicBezTo>
                  <a:pt x="73" y="36"/>
                  <a:pt x="74" y="34"/>
                  <a:pt x="74" y="33"/>
                </a:cubicBezTo>
                <a:cubicBezTo>
                  <a:pt x="75" y="31"/>
                  <a:pt x="76" y="30"/>
                  <a:pt x="78" y="30"/>
                </a:cubicBezTo>
                <a:cubicBezTo>
                  <a:pt x="80" y="30"/>
                  <a:pt x="82" y="31"/>
                  <a:pt x="83" y="33"/>
                </a:cubicBezTo>
                <a:cubicBezTo>
                  <a:pt x="83" y="35"/>
                  <a:pt x="84" y="37"/>
                  <a:pt x="83" y="38"/>
                </a:cubicBezTo>
                <a:cubicBezTo>
                  <a:pt x="82" y="40"/>
                  <a:pt x="82" y="40"/>
                  <a:pt x="83" y="41"/>
                </a:cubicBezTo>
                <a:cubicBezTo>
                  <a:pt x="83" y="41"/>
                  <a:pt x="84" y="41"/>
                  <a:pt x="86" y="41"/>
                </a:cubicBezTo>
                <a:cubicBezTo>
                  <a:pt x="86" y="41"/>
                  <a:pt x="87" y="39"/>
                  <a:pt x="87" y="37"/>
                </a:cubicBezTo>
                <a:cubicBezTo>
                  <a:pt x="87" y="35"/>
                  <a:pt x="87" y="34"/>
                  <a:pt x="87" y="34"/>
                </a:cubicBezTo>
                <a:cubicBezTo>
                  <a:pt x="87" y="32"/>
                  <a:pt x="86" y="30"/>
                  <a:pt x="86" y="29"/>
                </a:cubicBezTo>
                <a:cubicBezTo>
                  <a:pt x="85" y="28"/>
                  <a:pt x="84" y="27"/>
                  <a:pt x="84" y="26"/>
                </a:cubicBezTo>
                <a:cubicBezTo>
                  <a:pt x="83" y="26"/>
                  <a:pt x="82" y="25"/>
                  <a:pt x="81" y="25"/>
                </a:cubicBezTo>
                <a:cubicBezTo>
                  <a:pt x="81" y="25"/>
                  <a:pt x="80" y="24"/>
                  <a:pt x="79" y="24"/>
                </a:cubicBezTo>
                <a:cubicBezTo>
                  <a:pt x="72" y="25"/>
                  <a:pt x="69" y="29"/>
                  <a:pt x="70" y="37"/>
                </a:cubicBezTo>
                <a:cubicBezTo>
                  <a:pt x="70" y="38"/>
                  <a:pt x="70" y="38"/>
                  <a:pt x="70" y="38"/>
                </a:cubicBezTo>
                <a:cubicBezTo>
                  <a:pt x="70" y="38"/>
                  <a:pt x="69" y="37"/>
                  <a:pt x="68" y="37"/>
                </a:cubicBezTo>
                <a:cubicBezTo>
                  <a:pt x="66" y="37"/>
                  <a:pt x="65" y="37"/>
                  <a:pt x="64" y="37"/>
                </a:cubicBezTo>
                <a:cubicBezTo>
                  <a:pt x="64" y="37"/>
                  <a:pt x="63" y="37"/>
                  <a:pt x="63" y="37"/>
                </a:cubicBezTo>
                <a:cubicBezTo>
                  <a:pt x="63" y="33"/>
                  <a:pt x="62" y="30"/>
                  <a:pt x="61" y="28"/>
                </a:cubicBezTo>
                <a:cubicBezTo>
                  <a:pt x="60" y="26"/>
                  <a:pt x="59" y="25"/>
                  <a:pt x="57" y="25"/>
                </a:cubicBezTo>
                <a:cubicBezTo>
                  <a:pt x="55" y="25"/>
                  <a:pt x="54" y="26"/>
                  <a:pt x="53" y="28"/>
                </a:cubicBezTo>
                <a:cubicBezTo>
                  <a:pt x="52" y="30"/>
                  <a:pt x="52" y="31"/>
                  <a:pt x="52" y="33"/>
                </a:cubicBezTo>
                <a:cubicBezTo>
                  <a:pt x="52" y="34"/>
                  <a:pt x="52" y="36"/>
                  <a:pt x="52" y="37"/>
                </a:cubicBezTo>
                <a:cubicBezTo>
                  <a:pt x="52" y="38"/>
                  <a:pt x="53" y="39"/>
                  <a:pt x="53" y="40"/>
                </a:cubicBezTo>
                <a:cubicBezTo>
                  <a:pt x="54" y="41"/>
                  <a:pt x="54" y="42"/>
                  <a:pt x="55" y="42"/>
                </a:cubicBezTo>
                <a:cubicBezTo>
                  <a:pt x="55" y="42"/>
                  <a:pt x="56" y="41"/>
                  <a:pt x="56" y="40"/>
                </a:cubicBezTo>
                <a:cubicBezTo>
                  <a:pt x="56" y="40"/>
                  <a:pt x="56" y="40"/>
                  <a:pt x="56" y="40"/>
                </a:cubicBezTo>
                <a:cubicBezTo>
                  <a:pt x="55" y="40"/>
                  <a:pt x="55" y="39"/>
                  <a:pt x="54" y="38"/>
                </a:cubicBezTo>
                <a:cubicBezTo>
                  <a:pt x="54" y="37"/>
                  <a:pt x="53" y="36"/>
                  <a:pt x="53" y="35"/>
                </a:cubicBezTo>
                <a:cubicBezTo>
                  <a:pt x="53" y="34"/>
                  <a:pt x="53" y="33"/>
                  <a:pt x="54" y="32"/>
                </a:cubicBezTo>
                <a:cubicBezTo>
                  <a:pt x="55" y="31"/>
                  <a:pt x="56" y="30"/>
                  <a:pt x="57" y="30"/>
                </a:cubicBezTo>
                <a:cubicBezTo>
                  <a:pt x="58" y="30"/>
                  <a:pt x="59" y="31"/>
                  <a:pt x="60" y="32"/>
                </a:cubicBezTo>
                <a:cubicBezTo>
                  <a:pt x="60" y="34"/>
                  <a:pt x="61" y="35"/>
                  <a:pt x="61" y="36"/>
                </a:cubicBezTo>
                <a:cubicBezTo>
                  <a:pt x="61" y="37"/>
                  <a:pt x="61" y="38"/>
                  <a:pt x="61" y="38"/>
                </a:cubicBezTo>
                <a:cubicBezTo>
                  <a:pt x="59" y="39"/>
                  <a:pt x="58" y="40"/>
                  <a:pt x="58" y="41"/>
                </a:cubicBezTo>
                <a:cubicBezTo>
                  <a:pt x="57" y="42"/>
                  <a:pt x="56" y="42"/>
                  <a:pt x="55" y="43"/>
                </a:cubicBezTo>
                <a:cubicBezTo>
                  <a:pt x="54" y="44"/>
                  <a:pt x="53" y="44"/>
                  <a:pt x="53" y="44"/>
                </a:cubicBezTo>
                <a:cubicBezTo>
                  <a:pt x="52" y="45"/>
                  <a:pt x="52" y="46"/>
                  <a:pt x="52" y="47"/>
                </a:cubicBezTo>
                <a:cubicBezTo>
                  <a:pt x="51" y="48"/>
                  <a:pt x="52" y="48"/>
                  <a:pt x="52" y="48"/>
                </a:cubicBezTo>
                <a:cubicBezTo>
                  <a:pt x="53" y="49"/>
                  <a:pt x="54" y="50"/>
                  <a:pt x="55" y="50"/>
                </a:cubicBezTo>
                <a:cubicBezTo>
                  <a:pt x="55" y="51"/>
                  <a:pt x="56" y="52"/>
                  <a:pt x="56" y="52"/>
                </a:cubicBezTo>
                <a:cubicBezTo>
                  <a:pt x="57" y="53"/>
                  <a:pt x="57" y="53"/>
                  <a:pt x="58" y="53"/>
                </a:cubicBezTo>
                <a:cubicBezTo>
                  <a:pt x="59" y="54"/>
                  <a:pt x="60" y="54"/>
                  <a:pt x="61" y="54"/>
                </a:cubicBezTo>
                <a:cubicBezTo>
                  <a:pt x="64" y="54"/>
                  <a:pt x="68" y="54"/>
                  <a:pt x="71" y="52"/>
                </a:cubicBezTo>
                <a:cubicBezTo>
                  <a:pt x="71" y="52"/>
                  <a:pt x="72" y="52"/>
                  <a:pt x="73" y="52"/>
                </a:cubicBezTo>
                <a:cubicBezTo>
                  <a:pt x="74" y="51"/>
                  <a:pt x="76" y="51"/>
                  <a:pt x="76" y="51"/>
                </a:cubicBezTo>
                <a:cubicBezTo>
                  <a:pt x="77" y="51"/>
                  <a:pt x="78" y="50"/>
                  <a:pt x="79" y="50"/>
                </a:cubicBezTo>
                <a:cubicBezTo>
                  <a:pt x="80" y="49"/>
                  <a:pt x="81" y="49"/>
                  <a:pt x="81" y="48"/>
                </a:cubicBezTo>
                <a:cubicBezTo>
                  <a:pt x="82" y="47"/>
                  <a:pt x="82" y="47"/>
                  <a:pt x="83" y="47"/>
                </a:cubicBezTo>
                <a:cubicBezTo>
                  <a:pt x="83" y="47"/>
                  <a:pt x="84" y="48"/>
                  <a:pt x="84" y="48"/>
                </a:cubicBezTo>
                <a:cubicBezTo>
                  <a:pt x="84" y="48"/>
                  <a:pt x="84" y="49"/>
                  <a:pt x="83" y="49"/>
                </a:cubicBezTo>
                <a:cubicBezTo>
                  <a:pt x="83" y="50"/>
                  <a:pt x="83" y="50"/>
                  <a:pt x="82" y="50"/>
                </a:cubicBezTo>
                <a:cubicBezTo>
                  <a:pt x="81" y="50"/>
                  <a:pt x="79" y="51"/>
                  <a:pt x="76" y="52"/>
                </a:cubicBezTo>
                <a:cubicBezTo>
                  <a:pt x="74" y="53"/>
                  <a:pt x="73" y="54"/>
                  <a:pt x="72" y="54"/>
                </a:cubicBezTo>
                <a:cubicBezTo>
                  <a:pt x="69" y="55"/>
                  <a:pt x="67" y="56"/>
                  <a:pt x="66" y="56"/>
                </a:cubicBezTo>
                <a:cubicBezTo>
                  <a:pt x="64" y="56"/>
                  <a:pt x="62" y="56"/>
                  <a:pt x="58" y="56"/>
                </a:cubicBezTo>
                <a:cubicBezTo>
                  <a:pt x="57" y="56"/>
                  <a:pt x="57" y="56"/>
                  <a:pt x="57" y="56"/>
                </a:cubicBezTo>
                <a:cubicBezTo>
                  <a:pt x="57" y="56"/>
                  <a:pt x="58" y="57"/>
                  <a:pt x="59" y="58"/>
                </a:cubicBezTo>
                <a:cubicBezTo>
                  <a:pt x="60" y="59"/>
                  <a:pt x="63" y="60"/>
                  <a:pt x="65" y="60"/>
                </a:cubicBezTo>
                <a:cubicBezTo>
                  <a:pt x="66" y="60"/>
                  <a:pt x="67" y="60"/>
                  <a:pt x="69" y="59"/>
                </a:cubicBezTo>
                <a:cubicBezTo>
                  <a:pt x="70" y="59"/>
                  <a:pt x="71" y="58"/>
                  <a:pt x="72" y="58"/>
                </a:cubicBezTo>
                <a:cubicBezTo>
                  <a:pt x="73" y="57"/>
                  <a:pt x="74" y="57"/>
                  <a:pt x="75" y="56"/>
                </a:cubicBezTo>
                <a:cubicBezTo>
                  <a:pt x="76" y="56"/>
                  <a:pt x="77" y="55"/>
                  <a:pt x="78" y="55"/>
                </a:cubicBezTo>
                <a:cubicBezTo>
                  <a:pt x="79" y="54"/>
                  <a:pt x="80" y="54"/>
                  <a:pt x="80" y="54"/>
                </a:cubicBezTo>
                <a:cubicBezTo>
                  <a:pt x="81" y="53"/>
                  <a:pt x="82" y="53"/>
                  <a:pt x="82" y="53"/>
                </a:cubicBezTo>
                <a:cubicBezTo>
                  <a:pt x="82" y="53"/>
                  <a:pt x="83" y="54"/>
                  <a:pt x="83" y="54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2" y="55"/>
                  <a:pt x="82" y="55"/>
                </a:cubicBezTo>
                <a:cubicBezTo>
                  <a:pt x="82" y="55"/>
                  <a:pt x="82" y="56"/>
                  <a:pt x="82" y="56"/>
                </a:cubicBezTo>
                <a:cubicBezTo>
                  <a:pt x="82" y="56"/>
                  <a:pt x="81" y="56"/>
                  <a:pt x="81" y="56"/>
                </a:cubicBezTo>
                <a:cubicBezTo>
                  <a:pt x="81" y="56"/>
                  <a:pt x="80" y="57"/>
                  <a:pt x="80" y="57"/>
                </a:cubicBezTo>
                <a:cubicBezTo>
                  <a:pt x="80" y="57"/>
                  <a:pt x="80" y="57"/>
                  <a:pt x="79" y="57"/>
                </a:cubicBezTo>
                <a:cubicBezTo>
                  <a:pt x="79" y="57"/>
                  <a:pt x="78" y="57"/>
                  <a:pt x="78" y="58"/>
                </a:cubicBezTo>
                <a:cubicBezTo>
                  <a:pt x="76" y="58"/>
                  <a:pt x="74" y="60"/>
                  <a:pt x="72" y="62"/>
                </a:cubicBezTo>
                <a:cubicBezTo>
                  <a:pt x="69" y="64"/>
                  <a:pt x="67" y="65"/>
                  <a:pt x="66" y="66"/>
                </a:cubicBezTo>
                <a:cubicBezTo>
                  <a:pt x="64" y="67"/>
                  <a:pt x="62" y="67"/>
                  <a:pt x="61" y="66"/>
                </a:cubicBezTo>
                <a:cubicBezTo>
                  <a:pt x="60" y="65"/>
                  <a:pt x="58" y="63"/>
                  <a:pt x="55" y="59"/>
                </a:cubicBezTo>
                <a:cubicBezTo>
                  <a:pt x="54" y="57"/>
                  <a:pt x="53" y="56"/>
                  <a:pt x="53" y="57"/>
                </a:cubicBezTo>
                <a:cubicBezTo>
                  <a:pt x="53" y="57"/>
                  <a:pt x="53" y="57"/>
                  <a:pt x="53" y="58"/>
                </a:cubicBezTo>
                <a:cubicBezTo>
                  <a:pt x="53" y="59"/>
                  <a:pt x="52" y="61"/>
                  <a:pt x="51" y="63"/>
                </a:cubicBezTo>
                <a:cubicBezTo>
                  <a:pt x="50" y="65"/>
                  <a:pt x="49" y="67"/>
                  <a:pt x="48" y="68"/>
                </a:cubicBezTo>
                <a:cubicBezTo>
                  <a:pt x="47" y="70"/>
                  <a:pt x="47" y="72"/>
                  <a:pt x="46" y="74"/>
                </a:cubicBezTo>
                <a:cubicBezTo>
                  <a:pt x="46" y="76"/>
                  <a:pt x="46" y="78"/>
                  <a:pt x="47" y="80"/>
                </a:cubicBezTo>
                <a:cubicBezTo>
                  <a:pt x="46" y="80"/>
                  <a:pt x="44" y="83"/>
                  <a:pt x="42" y="88"/>
                </a:cubicBezTo>
                <a:cubicBezTo>
                  <a:pt x="39" y="94"/>
                  <a:pt x="38" y="98"/>
                  <a:pt x="37" y="102"/>
                </a:cubicBezTo>
                <a:cubicBezTo>
                  <a:pt x="37" y="103"/>
                  <a:pt x="37" y="105"/>
                  <a:pt x="37" y="108"/>
                </a:cubicBezTo>
                <a:cubicBezTo>
                  <a:pt x="37" y="111"/>
                  <a:pt x="37" y="113"/>
                  <a:pt x="36" y="114"/>
                </a:cubicBezTo>
                <a:cubicBezTo>
                  <a:pt x="36" y="115"/>
                  <a:pt x="35" y="115"/>
                  <a:pt x="34" y="114"/>
                </a:cubicBezTo>
                <a:cubicBezTo>
                  <a:pt x="32" y="112"/>
                  <a:pt x="30" y="109"/>
                  <a:pt x="30" y="105"/>
                </a:cubicBezTo>
                <a:cubicBezTo>
                  <a:pt x="30" y="103"/>
                  <a:pt x="30" y="102"/>
                  <a:pt x="31" y="100"/>
                </a:cubicBezTo>
                <a:cubicBezTo>
                  <a:pt x="31" y="99"/>
                  <a:pt x="31" y="98"/>
                  <a:pt x="30" y="98"/>
                </a:cubicBezTo>
                <a:cubicBezTo>
                  <a:pt x="30" y="99"/>
                  <a:pt x="30" y="99"/>
                  <a:pt x="30" y="99"/>
                </a:cubicBezTo>
                <a:cubicBezTo>
                  <a:pt x="28" y="103"/>
                  <a:pt x="28" y="108"/>
                  <a:pt x="31" y="114"/>
                </a:cubicBezTo>
                <a:cubicBezTo>
                  <a:pt x="31" y="115"/>
                  <a:pt x="32" y="116"/>
                  <a:pt x="33" y="117"/>
                </a:cubicBezTo>
                <a:cubicBezTo>
                  <a:pt x="35" y="118"/>
                  <a:pt x="35" y="119"/>
                  <a:pt x="36" y="119"/>
                </a:cubicBezTo>
                <a:cubicBezTo>
                  <a:pt x="37" y="120"/>
                  <a:pt x="40" y="123"/>
                  <a:pt x="46" y="127"/>
                </a:cubicBezTo>
                <a:cubicBezTo>
                  <a:pt x="51" y="132"/>
                  <a:pt x="54" y="134"/>
                  <a:pt x="54" y="135"/>
                </a:cubicBezTo>
                <a:cubicBezTo>
                  <a:pt x="55" y="136"/>
                  <a:pt x="56" y="137"/>
                  <a:pt x="56" y="138"/>
                </a:cubicBezTo>
                <a:cubicBezTo>
                  <a:pt x="56" y="140"/>
                  <a:pt x="56" y="141"/>
                  <a:pt x="55" y="142"/>
                </a:cubicBezTo>
                <a:cubicBezTo>
                  <a:pt x="54" y="144"/>
                  <a:pt x="52" y="144"/>
                  <a:pt x="50" y="144"/>
                </a:cubicBezTo>
                <a:cubicBezTo>
                  <a:pt x="51" y="145"/>
                  <a:pt x="52" y="147"/>
                  <a:pt x="53" y="149"/>
                </a:cubicBezTo>
                <a:cubicBezTo>
                  <a:pt x="54" y="151"/>
                  <a:pt x="55" y="152"/>
                  <a:pt x="56" y="154"/>
                </a:cubicBezTo>
                <a:cubicBezTo>
                  <a:pt x="56" y="155"/>
                  <a:pt x="56" y="158"/>
                  <a:pt x="56" y="160"/>
                </a:cubicBezTo>
                <a:cubicBezTo>
                  <a:pt x="59" y="159"/>
                  <a:pt x="60" y="156"/>
                  <a:pt x="57" y="152"/>
                </a:cubicBezTo>
                <a:cubicBezTo>
                  <a:pt x="57" y="151"/>
                  <a:pt x="56" y="151"/>
                  <a:pt x="56" y="150"/>
                </a:cubicBezTo>
                <a:cubicBezTo>
                  <a:pt x="56" y="150"/>
                  <a:pt x="55" y="149"/>
                  <a:pt x="55" y="149"/>
                </a:cubicBezTo>
                <a:cubicBezTo>
                  <a:pt x="55" y="149"/>
                  <a:pt x="55" y="149"/>
                  <a:pt x="55" y="149"/>
                </a:cubicBezTo>
                <a:cubicBezTo>
                  <a:pt x="55" y="148"/>
                  <a:pt x="56" y="148"/>
                  <a:pt x="56" y="148"/>
                </a:cubicBezTo>
                <a:cubicBezTo>
                  <a:pt x="57" y="147"/>
                  <a:pt x="57" y="147"/>
                  <a:pt x="58" y="148"/>
                </a:cubicBezTo>
                <a:cubicBezTo>
                  <a:pt x="61" y="151"/>
                  <a:pt x="66" y="152"/>
                  <a:pt x="74" y="151"/>
                </a:cubicBezTo>
                <a:cubicBezTo>
                  <a:pt x="82" y="150"/>
                  <a:pt x="88" y="148"/>
                  <a:pt x="91" y="143"/>
                </a:cubicBezTo>
                <a:cubicBezTo>
                  <a:pt x="92" y="141"/>
                  <a:pt x="93" y="140"/>
                  <a:pt x="94" y="140"/>
                </a:cubicBezTo>
                <a:cubicBezTo>
                  <a:pt x="95" y="141"/>
                  <a:pt x="95" y="142"/>
                  <a:pt x="95" y="145"/>
                </a:cubicBezTo>
                <a:cubicBezTo>
                  <a:pt x="95" y="147"/>
                  <a:pt x="94" y="150"/>
                  <a:pt x="93" y="154"/>
                </a:cubicBezTo>
                <a:cubicBezTo>
                  <a:pt x="92" y="155"/>
                  <a:pt x="92" y="156"/>
                  <a:pt x="92" y="157"/>
                </a:cubicBezTo>
                <a:cubicBezTo>
                  <a:pt x="92" y="158"/>
                  <a:pt x="93" y="159"/>
                  <a:pt x="94" y="159"/>
                </a:cubicBezTo>
                <a:cubicBezTo>
                  <a:pt x="94" y="158"/>
                  <a:pt x="95" y="155"/>
                  <a:pt x="96" y="152"/>
                </a:cubicBezTo>
                <a:cubicBezTo>
                  <a:pt x="96" y="148"/>
                  <a:pt x="97" y="145"/>
                  <a:pt x="97" y="143"/>
                </a:cubicBezTo>
                <a:cubicBezTo>
                  <a:pt x="97" y="142"/>
                  <a:pt x="97" y="139"/>
                  <a:pt x="96" y="136"/>
                </a:cubicBezTo>
                <a:cubicBezTo>
                  <a:pt x="96" y="133"/>
                  <a:pt x="95" y="130"/>
                  <a:pt x="96" y="127"/>
                </a:cubicBezTo>
                <a:cubicBezTo>
                  <a:pt x="96" y="124"/>
                  <a:pt x="96" y="122"/>
                  <a:pt x="98" y="120"/>
                </a:cubicBezTo>
                <a:cubicBezTo>
                  <a:pt x="99" y="119"/>
                  <a:pt x="100" y="119"/>
                  <a:pt x="103" y="119"/>
                </a:cubicBezTo>
                <a:cubicBezTo>
                  <a:pt x="103" y="116"/>
                  <a:pt x="104" y="115"/>
                  <a:pt x="106" y="114"/>
                </a:cubicBezTo>
                <a:cubicBezTo>
                  <a:pt x="108" y="113"/>
                  <a:pt x="110" y="112"/>
                  <a:pt x="113" y="113"/>
                </a:cubicBezTo>
                <a:cubicBezTo>
                  <a:pt x="115" y="113"/>
                  <a:pt x="117" y="114"/>
                  <a:pt x="118" y="115"/>
                </a:cubicBezTo>
                <a:close/>
                <a:moveTo>
                  <a:pt x="37" y="81"/>
                </a:moveTo>
                <a:cubicBezTo>
                  <a:pt x="37" y="81"/>
                  <a:pt x="37" y="81"/>
                  <a:pt x="37" y="81"/>
                </a:cubicBezTo>
                <a:cubicBezTo>
                  <a:pt x="37" y="81"/>
                  <a:pt x="37" y="82"/>
                  <a:pt x="37" y="82"/>
                </a:cubicBezTo>
                <a:cubicBezTo>
                  <a:pt x="36" y="83"/>
                  <a:pt x="36" y="83"/>
                  <a:pt x="36" y="84"/>
                </a:cubicBezTo>
                <a:cubicBezTo>
                  <a:pt x="36" y="84"/>
                  <a:pt x="35" y="84"/>
                  <a:pt x="35" y="85"/>
                </a:cubicBezTo>
                <a:cubicBezTo>
                  <a:pt x="35" y="85"/>
                  <a:pt x="35" y="86"/>
                  <a:pt x="35" y="86"/>
                </a:cubicBezTo>
                <a:cubicBezTo>
                  <a:pt x="35" y="86"/>
                  <a:pt x="36" y="86"/>
                  <a:pt x="36" y="85"/>
                </a:cubicBezTo>
                <a:cubicBezTo>
                  <a:pt x="37" y="85"/>
                  <a:pt x="37" y="84"/>
                  <a:pt x="37" y="84"/>
                </a:cubicBezTo>
                <a:cubicBezTo>
                  <a:pt x="37" y="83"/>
                  <a:pt x="37" y="83"/>
                  <a:pt x="37" y="83"/>
                </a:cubicBezTo>
                <a:cubicBezTo>
                  <a:pt x="38" y="83"/>
                  <a:pt x="38" y="82"/>
                  <a:pt x="38" y="82"/>
                </a:cubicBezTo>
                <a:cubicBezTo>
                  <a:pt x="38" y="82"/>
                  <a:pt x="38" y="82"/>
                  <a:pt x="38" y="82"/>
                </a:cubicBezTo>
                <a:cubicBezTo>
                  <a:pt x="38" y="82"/>
                  <a:pt x="38" y="82"/>
                  <a:pt x="38" y="81"/>
                </a:cubicBezTo>
                <a:cubicBezTo>
                  <a:pt x="38" y="81"/>
                  <a:pt x="38" y="81"/>
                  <a:pt x="38" y="81"/>
                </a:cubicBezTo>
                <a:cubicBezTo>
                  <a:pt x="38" y="81"/>
                  <a:pt x="38" y="81"/>
                  <a:pt x="38" y="81"/>
                </a:cubicBezTo>
                <a:cubicBezTo>
                  <a:pt x="38" y="81"/>
                  <a:pt x="38" y="81"/>
                  <a:pt x="37" y="81"/>
                </a:cubicBezTo>
                <a:close/>
                <a:moveTo>
                  <a:pt x="59" y="37"/>
                </a:moveTo>
                <a:cubicBezTo>
                  <a:pt x="59" y="35"/>
                  <a:pt x="59" y="34"/>
                  <a:pt x="59" y="34"/>
                </a:cubicBezTo>
                <a:cubicBezTo>
                  <a:pt x="58" y="33"/>
                  <a:pt x="58" y="32"/>
                  <a:pt x="58" y="32"/>
                </a:cubicBezTo>
                <a:cubicBezTo>
                  <a:pt x="57" y="32"/>
                  <a:pt x="57" y="32"/>
                  <a:pt x="57" y="33"/>
                </a:cubicBezTo>
                <a:cubicBezTo>
                  <a:pt x="57" y="33"/>
                  <a:pt x="57" y="33"/>
                  <a:pt x="57" y="33"/>
                </a:cubicBezTo>
                <a:cubicBezTo>
                  <a:pt x="58" y="33"/>
                  <a:pt x="58" y="34"/>
                  <a:pt x="58" y="35"/>
                </a:cubicBezTo>
                <a:cubicBezTo>
                  <a:pt x="58" y="36"/>
                  <a:pt x="58" y="37"/>
                  <a:pt x="59" y="37"/>
                </a:cubicBezTo>
                <a:cubicBezTo>
                  <a:pt x="59" y="37"/>
                  <a:pt x="59" y="37"/>
                  <a:pt x="59" y="37"/>
                </a:cubicBezTo>
                <a:close/>
                <a:moveTo>
                  <a:pt x="62" y="39"/>
                </a:moveTo>
                <a:cubicBezTo>
                  <a:pt x="62" y="39"/>
                  <a:pt x="61" y="39"/>
                  <a:pt x="61" y="40"/>
                </a:cubicBezTo>
                <a:cubicBezTo>
                  <a:pt x="61" y="41"/>
                  <a:pt x="60" y="41"/>
                  <a:pt x="60" y="41"/>
                </a:cubicBezTo>
                <a:cubicBezTo>
                  <a:pt x="60" y="41"/>
                  <a:pt x="60" y="41"/>
                  <a:pt x="60" y="40"/>
                </a:cubicBezTo>
                <a:cubicBezTo>
                  <a:pt x="60" y="40"/>
                  <a:pt x="60" y="39"/>
                  <a:pt x="62" y="39"/>
                </a:cubicBezTo>
                <a:cubicBezTo>
                  <a:pt x="62" y="39"/>
                  <a:pt x="62" y="39"/>
                  <a:pt x="62" y="39"/>
                </a:cubicBezTo>
                <a:close/>
                <a:moveTo>
                  <a:pt x="71" y="40"/>
                </a:moveTo>
                <a:cubicBezTo>
                  <a:pt x="70" y="40"/>
                  <a:pt x="70" y="40"/>
                  <a:pt x="70" y="40"/>
                </a:cubicBezTo>
                <a:cubicBezTo>
                  <a:pt x="69" y="39"/>
                  <a:pt x="69" y="39"/>
                  <a:pt x="68" y="39"/>
                </a:cubicBezTo>
                <a:cubicBezTo>
                  <a:pt x="69" y="39"/>
                  <a:pt x="70" y="39"/>
                  <a:pt x="71" y="40"/>
                </a:cubicBezTo>
                <a:cubicBezTo>
                  <a:pt x="71" y="40"/>
                  <a:pt x="71" y="40"/>
                  <a:pt x="71" y="40"/>
                </a:cubicBezTo>
                <a:close/>
                <a:moveTo>
                  <a:pt x="82" y="35"/>
                </a:moveTo>
                <a:cubicBezTo>
                  <a:pt x="82" y="34"/>
                  <a:pt x="82" y="34"/>
                  <a:pt x="81" y="33"/>
                </a:cubicBezTo>
                <a:cubicBezTo>
                  <a:pt x="81" y="33"/>
                  <a:pt x="81" y="32"/>
                  <a:pt x="80" y="32"/>
                </a:cubicBezTo>
                <a:cubicBezTo>
                  <a:pt x="80" y="32"/>
                  <a:pt x="80" y="32"/>
                  <a:pt x="79" y="32"/>
                </a:cubicBezTo>
                <a:cubicBezTo>
                  <a:pt x="78" y="32"/>
                  <a:pt x="78" y="32"/>
                  <a:pt x="79" y="32"/>
                </a:cubicBezTo>
                <a:cubicBezTo>
                  <a:pt x="79" y="32"/>
                  <a:pt x="79" y="32"/>
                  <a:pt x="79" y="33"/>
                </a:cubicBezTo>
                <a:cubicBezTo>
                  <a:pt x="80" y="33"/>
                  <a:pt x="81" y="34"/>
                  <a:pt x="81" y="35"/>
                </a:cubicBezTo>
                <a:cubicBezTo>
                  <a:pt x="81" y="36"/>
                  <a:pt x="81" y="36"/>
                  <a:pt x="82" y="35"/>
                </a:cubicBezTo>
                <a:close/>
                <a:moveTo>
                  <a:pt x="87" y="13"/>
                </a:moveTo>
                <a:cubicBezTo>
                  <a:pt x="87" y="13"/>
                  <a:pt x="87" y="13"/>
                  <a:pt x="87" y="12"/>
                </a:cubicBezTo>
                <a:cubicBezTo>
                  <a:pt x="86" y="12"/>
                  <a:pt x="86" y="12"/>
                  <a:pt x="86" y="12"/>
                </a:cubicBezTo>
                <a:cubicBezTo>
                  <a:pt x="85" y="12"/>
                  <a:pt x="85" y="11"/>
                  <a:pt x="85" y="11"/>
                </a:cubicBezTo>
                <a:cubicBezTo>
                  <a:pt x="84" y="10"/>
                  <a:pt x="83" y="10"/>
                  <a:pt x="83" y="10"/>
                </a:cubicBezTo>
                <a:cubicBezTo>
                  <a:pt x="82" y="10"/>
                  <a:pt x="82" y="10"/>
                  <a:pt x="82" y="11"/>
                </a:cubicBezTo>
                <a:cubicBezTo>
                  <a:pt x="81" y="11"/>
                  <a:pt x="81" y="11"/>
                  <a:pt x="81" y="12"/>
                </a:cubicBezTo>
                <a:cubicBezTo>
                  <a:pt x="82" y="12"/>
                  <a:pt x="81" y="13"/>
                  <a:pt x="81" y="13"/>
                </a:cubicBezTo>
                <a:cubicBezTo>
                  <a:pt x="81" y="13"/>
                  <a:pt x="81" y="14"/>
                  <a:pt x="81" y="14"/>
                </a:cubicBezTo>
                <a:cubicBezTo>
                  <a:pt x="80" y="14"/>
                  <a:pt x="80" y="15"/>
                  <a:pt x="80" y="15"/>
                </a:cubicBezTo>
                <a:cubicBezTo>
                  <a:pt x="80" y="15"/>
                  <a:pt x="80" y="15"/>
                  <a:pt x="81" y="16"/>
                </a:cubicBezTo>
                <a:cubicBezTo>
                  <a:pt x="81" y="16"/>
                  <a:pt x="81" y="16"/>
                  <a:pt x="81" y="16"/>
                </a:cubicBezTo>
                <a:cubicBezTo>
                  <a:pt x="82" y="15"/>
                  <a:pt x="82" y="15"/>
                  <a:pt x="82" y="15"/>
                </a:cubicBezTo>
                <a:cubicBezTo>
                  <a:pt x="83" y="14"/>
                  <a:pt x="83" y="14"/>
                  <a:pt x="84" y="14"/>
                </a:cubicBezTo>
                <a:cubicBezTo>
                  <a:pt x="84" y="14"/>
                  <a:pt x="84" y="14"/>
                  <a:pt x="85" y="14"/>
                </a:cubicBezTo>
                <a:cubicBezTo>
                  <a:pt x="85" y="14"/>
                  <a:pt x="86" y="14"/>
                  <a:pt x="86" y="14"/>
                </a:cubicBezTo>
                <a:cubicBezTo>
                  <a:pt x="86" y="14"/>
                  <a:pt x="87" y="13"/>
                  <a:pt x="87" y="13"/>
                </a:cubicBezTo>
                <a:close/>
                <a:moveTo>
                  <a:pt x="99" y="55"/>
                </a:moveTo>
                <a:cubicBezTo>
                  <a:pt x="98" y="55"/>
                  <a:pt x="98" y="54"/>
                  <a:pt x="98" y="54"/>
                </a:cubicBezTo>
                <a:cubicBezTo>
                  <a:pt x="98" y="54"/>
                  <a:pt x="97" y="54"/>
                  <a:pt x="97" y="54"/>
                </a:cubicBezTo>
                <a:cubicBezTo>
                  <a:pt x="96" y="53"/>
                  <a:pt x="96" y="53"/>
                  <a:pt x="95" y="53"/>
                </a:cubicBezTo>
                <a:cubicBezTo>
                  <a:pt x="95" y="53"/>
                  <a:pt x="95" y="53"/>
                  <a:pt x="94" y="52"/>
                </a:cubicBezTo>
                <a:cubicBezTo>
                  <a:pt x="94" y="52"/>
                  <a:pt x="94" y="52"/>
                  <a:pt x="94" y="52"/>
                </a:cubicBezTo>
                <a:cubicBezTo>
                  <a:pt x="94" y="51"/>
                  <a:pt x="93" y="51"/>
                  <a:pt x="93" y="51"/>
                </a:cubicBezTo>
                <a:cubicBezTo>
                  <a:pt x="93" y="51"/>
                  <a:pt x="93" y="51"/>
                  <a:pt x="93" y="51"/>
                </a:cubicBezTo>
                <a:cubicBezTo>
                  <a:pt x="93" y="51"/>
                  <a:pt x="93" y="51"/>
                  <a:pt x="93" y="51"/>
                </a:cubicBezTo>
                <a:cubicBezTo>
                  <a:pt x="92" y="52"/>
                  <a:pt x="92" y="53"/>
                  <a:pt x="93" y="55"/>
                </a:cubicBezTo>
                <a:cubicBezTo>
                  <a:pt x="95" y="57"/>
                  <a:pt x="96" y="58"/>
                  <a:pt x="97" y="58"/>
                </a:cubicBezTo>
                <a:cubicBezTo>
                  <a:pt x="97" y="58"/>
                  <a:pt x="98" y="58"/>
                  <a:pt x="98" y="57"/>
                </a:cubicBezTo>
                <a:cubicBezTo>
                  <a:pt x="99" y="56"/>
                  <a:pt x="99" y="56"/>
                  <a:pt x="99" y="5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8" name="Freeform 349"/>
          <p:cNvSpPr>
            <a:spLocks noEditPoints="1"/>
          </p:cNvSpPr>
          <p:nvPr/>
        </p:nvSpPr>
        <p:spPr bwMode="auto">
          <a:xfrm>
            <a:off x="6159839" y="4033335"/>
            <a:ext cx="151447" cy="151447"/>
          </a:xfrm>
          <a:custGeom>
            <a:avLst/>
            <a:gdLst>
              <a:gd name="T0" fmla="*/ 146 w 146"/>
              <a:gd name="T1" fmla="*/ 73 h 146"/>
              <a:gd name="T2" fmla="*/ 109 w 146"/>
              <a:gd name="T3" fmla="*/ 136 h 146"/>
              <a:gd name="T4" fmla="*/ 36 w 146"/>
              <a:gd name="T5" fmla="*/ 136 h 146"/>
              <a:gd name="T6" fmla="*/ 0 w 146"/>
              <a:gd name="T7" fmla="*/ 73 h 146"/>
              <a:gd name="T8" fmla="*/ 36 w 146"/>
              <a:gd name="T9" fmla="*/ 10 h 146"/>
              <a:gd name="T10" fmla="*/ 109 w 146"/>
              <a:gd name="T11" fmla="*/ 10 h 146"/>
              <a:gd name="T12" fmla="*/ 80 w 146"/>
              <a:gd name="T13" fmla="*/ 73 h 146"/>
              <a:gd name="T14" fmla="*/ 11 w 146"/>
              <a:gd name="T15" fmla="*/ 71 h 146"/>
              <a:gd name="T16" fmla="*/ 15 w 146"/>
              <a:gd name="T17" fmla="*/ 95 h 146"/>
              <a:gd name="T18" fmla="*/ 38 w 146"/>
              <a:gd name="T19" fmla="*/ 99 h 146"/>
              <a:gd name="T20" fmla="*/ 64 w 146"/>
              <a:gd name="T21" fmla="*/ 79 h 146"/>
              <a:gd name="T22" fmla="*/ 77 w 146"/>
              <a:gd name="T23" fmla="*/ 73 h 146"/>
              <a:gd name="T24" fmla="*/ 80 w 146"/>
              <a:gd name="T25" fmla="*/ 73 h 146"/>
              <a:gd name="T26" fmla="*/ 46 w 146"/>
              <a:gd name="T27" fmla="*/ 17 h 146"/>
              <a:gd name="T28" fmla="*/ 12 w 146"/>
              <a:gd name="T29" fmla="*/ 60 h 146"/>
              <a:gd name="T30" fmla="*/ 97 w 146"/>
              <a:gd name="T31" fmla="*/ 130 h 146"/>
              <a:gd name="T32" fmla="*/ 84 w 146"/>
              <a:gd name="T33" fmla="*/ 83 h 146"/>
              <a:gd name="T34" fmla="*/ 79 w 146"/>
              <a:gd name="T35" fmla="*/ 85 h 146"/>
              <a:gd name="T36" fmla="*/ 57 w 146"/>
              <a:gd name="T37" fmla="*/ 97 h 146"/>
              <a:gd name="T38" fmla="*/ 35 w 146"/>
              <a:gd name="T39" fmla="*/ 122 h 146"/>
              <a:gd name="T40" fmla="*/ 73 w 146"/>
              <a:gd name="T41" fmla="*/ 135 h 146"/>
              <a:gd name="T42" fmla="*/ 58 w 146"/>
              <a:gd name="T43" fmla="*/ 13 h 146"/>
              <a:gd name="T44" fmla="*/ 58 w 146"/>
              <a:gd name="T45" fmla="*/ 13 h 146"/>
              <a:gd name="T46" fmla="*/ 73 w 146"/>
              <a:gd name="T47" fmla="*/ 11 h 146"/>
              <a:gd name="T48" fmla="*/ 82 w 146"/>
              <a:gd name="T49" fmla="*/ 49 h 146"/>
              <a:gd name="T50" fmla="*/ 103 w 146"/>
              <a:gd name="T51" fmla="*/ 37 h 146"/>
              <a:gd name="T52" fmla="*/ 113 w 146"/>
              <a:gd name="T53" fmla="*/ 28 h 146"/>
              <a:gd name="T54" fmla="*/ 135 w 146"/>
              <a:gd name="T55" fmla="*/ 72 h 146"/>
              <a:gd name="T56" fmla="*/ 121 w 146"/>
              <a:gd name="T57" fmla="*/ 34 h 146"/>
              <a:gd name="T58" fmla="*/ 115 w 146"/>
              <a:gd name="T59" fmla="*/ 40 h 146"/>
              <a:gd name="T60" fmla="*/ 99 w 146"/>
              <a:gd name="T61" fmla="*/ 52 h 146"/>
              <a:gd name="T62" fmla="*/ 90 w 146"/>
              <a:gd name="T63" fmla="*/ 67 h 146"/>
              <a:gd name="T64" fmla="*/ 92 w 146"/>
              <a:gd name="T65" fmla="*/ 70 h 146"/>
              <a:gd name="T66" fmla="*/ 106 w 146"/>
              <a:gd name="T67" fmla="*/ 69 h 146"/>
              <a:gd name="T68" fmla="*/ 118 w 146"/>
              <a:gd name="T69" fmla="*/ 70 h 146"/>
              <a:gd name="T70" fmla="*/ 128 w 146"/>
              <a:gd name="T71" fmla="*/ 71 h 146"/>
              <a:gd name="T72" fmla="*/ 134 w 146"/>
              <a:gd name="T73" fmla="*/ 72 h 146"/>
              <a:gd name="T74" fmla="*/ 134 w 146"/>
              <a:gd name="T75" fmla="*/ 83 h 146"/>
              <a:gd name="T76" fmla="*/ 108 w 146"/>
              <a:gd name="T77" fmla="*/ 124 h 146"/>
              <a:gd name="T78" fmla="*/ 134 w 146"/>
              <a:gd name="T79" fmla="*/ 8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6" h="146">
                <a:moveTo>
                  <a:pt x="136" y="36"/>
                </a:moveTo>
                <a:cubicBezTo>
                  <a:pt x="142" y="48"/>
                  <a:pt x="146" y="60"/>
                  <a:pt x="146" y="73"/>
                </a:cubicBezTo>
                <a:cubicBezTo>
                  <a:pt x="146" y="86"/>
                  <a:pt x="142" y="98"/>
                  <a:pt x="136" y="109"/>
                </a:cubicBezTo>
                <a:cubicBezTo>
                  <a:pt x="129" y="120"/>
                  <a:pt x="120" y="129"/>
                  <a:pt x="109" y="136"/>
                </a:cubicBezTo>
                <a:cubicBezTo>
                  <a:pt x="98" y="142"/>
                  <a:pt x="86" y="146"/>
                  <a:pt x="73" y="146"/>
                </a:cubicBezTo>
                <a:cubicBezTo>
                  <a:pt x="60" y="146"/>
                  <a:pt x="48" y="142"/>
                  <a:pt x="36" y="136"/>
                </a:cubicBezTo>
                <a:cubicBezTo>
                  <a:pt x="25" y="129"/>
                  <a:pt x="17" y="120"/>
                  <a:pt x="10" y="109"/>
                </a:cubicBezTo>
                <a:cubicBezTo>
                  <a:pt x="4" y="98"/>
                  <a:pt x="0" y="86"/>
                  <a:pt x="0" y="73"/>
                </a:cubicBezTo>
                <a:cubicBezTo>
                  <a:pt x="0" y="60"/>
                  <a:pt x="4" y="48"/>
                  <a:pt x="10" y="36"/>
                </a:cubicBezTo>
                <a:cubicBezTo>
                  <a:pt x="17" y="25"/>
                  <a:pt x="25" y="17"/>
                  <a:pt x="36" y="10"/>
                </a:cubicBezTo>
                <a:cubicBezTo>
                  <a:pt x="48" y="4"/>
                  <a:pt x="60" y="0"/>
                  <a:pt x="73" y="0"/>
                </a:cubicBezTo>
                <a:cubicBezTo>
                  <a:pt x="86" y="0"/>
                  <a:pt x="98" y="4"/>
                  <a:pt x="109" y="10"/>
                </a:cubicBezTo>
                <a:cubicBezTo>
                  <a:pt x="120" y="17"/>
                  <a:pt x="129" y="25"/>
                  <a:pt x="136" y="36"/>
                </a:cubicBezTo>
                <a:close/>
                <a:moveTo>
                  <a:pt x="80" y="73"/>
                </a:moveTo>
                <a:cubicBezTo>
                  <a:pt x="78" y="70"/>
                  <a:pt x="77" y="66"/>
                  <a:pt x="75" y="62"/>
                </a:cubicBezTo>
                <a:cubicBezTo>
                  <a:pt x="55" y="68"/>
                  <a:pt x="34" y="71"/>
                  <a:pt x="11" y="71"/>
                </a:cubicBezTo>
                <a:cubicBezTo>
                  <a:pt x="11" y="71"/>
                  <a:pt x="11" y="72"/>
                  <a:pt x="11" y="73"/>
                </a:cubicBezTo>
                <a:cubicBezTo>
                  <a:pt x="11" y="81"/>
                  <a:pt x="12" y="88"/>
                  <a:pt x="15" y="95"/>
                </a:cubicBezTo>
                <a:cubicBezTo>
                  <a:pt x="18" y="102"/>
                  <a:pt x="22" y="109"/>
                  <a:pt x="27" y="114"/>
                </a:cubicBezTo>
                <a:cubicBezTo>
                  <a:pt x="30" y="109"/>
                  <a:pt x="34" y="103"/>
                  <a:pt x="38" y="99"/>
                </a:cubicBezTo>
                <a:cubicBezTo>
                  <a:pt x="43" y="94"/>
                  <a:pt x="48" y="90"/>
                  <a:pt x="52" y="87"/>
                </a:cubicBezTo>
                <a:cubicBezTo>
                  <a:pt x="56" y="84"/>
                  <a:pt x="60" y="81"/>
                  <a:pt x="64" y="79"/>
                </a:cubicBezTo>
                <a:cubicBezTo>
                  <a:pt x="68" y="77"/>
                  <a:pt x="71" y="76"/>
                  <a:pt x="74" y="75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9" y="73"/>
                  <a:pt x="79" y="73"/>
                  <a:pt x="80" y="73"/>
                </a:cubicBezTo>
                <a:close/>
                <a:moveTo>
                  <a:pt x="70" y="53"/>
                </a:moveTo>
                <a:cubicBezTo>
                  <a:pt x="62" y="39"/>
                  <a:pt x="54" y="27"/>
                  <a:pt x="46" y="17"/>
                </a:cubicBezTo>
                <a:cubicBezTo>
                  <a:pt x="38" y="21"/>
                  <a:pt x="30" y="27"/>
                  <a:pt x="24" y="34"/>
                </a:cubicBezTo>
                <a:cubicBezTo>
                  <a:pt x="18" y="42"/>
                  <a:pt x="14" y="51"/>
                  <a:pt x="12" y="60"/>
                </a:cubicBezTo>
                <a:cubicBezTo>
                  <a:pt x="31" y="60"/>
                  <a:pt x="50" y="58"/>
                  <a:pt x="70" y="53"/>
                </a:cubicBezTo>
                <a:close/>
                <a:moveTo>
                  <a:pt x="97" y="130"/>
                </a:moveTo>
                <a:cubicBezTo>
                  <a:pt x="94" y="115"/>
                  <a:pt x="90" y="99"/>
                  <a:pt x="84" y="83"/>
                </a:cubicBezTo>
                <a:cubicBezTo>
                  <a:pt x="84" y="83"/>
                  <a:pt x="84" y="83"/>
                  <a:pt x="84" y="83"/>
                </a:cubicBezTo>
                <a:cubicBezTo>
                  <a:pt x="84" y="83"/>
                  <a:pt x="84" y="83"/>
                  <a:pt x="84" y="83"/>
                </a:cubicBezTo>
                <a:cubicBezTo>
                  <a:pt x="83" y="83"/>
                  <a:pt x="81" y="84"/>
                  <a:pt x="79" y="85"/>
                </a:cubicBezTo>
                <a:cubicBezTo>
                  <a:pt x="78" y="85"/>
                  <a:pt x="75" y="87"/>
                  <a:pt x="70" y="89"/>
                </a:cubicBezTo>
                <a:cubicBezTo>
                  <a:pt x="65" y="92"/>
                  <a:pt x="61" y="94"/>
                  <a:pt x="57" y="97"/>
                </a:cubicBezTo>
                <a:cubicBezTo>
                  <a:pt x="53" y="100"/>
                  <a:pt x="49" y="103"/>
                  <a:pt x="45" y="108"/>
                </a:cubicBezTo>
                <a:cubicBezTo>
                  <a:pt x="40" y="112"/>
                  <a:pt x="37" y="117"/>
                  <a:pt x="35" y="122"/>
                </a:cubicBezTo>
                <a:cubicBezTo>
                  <a:pt x="33" y="121"/>
                  <a:pt x="33" y="121"/>
                  <a:pt x="33" y="121"/>
                </a:cubicBezTo>
                <a:cubicBezTo>
                  <a:pt x="45" y="130"/>
                  <a:pt x="58" y="135"/>
                  <a:pt x="73" y="135"/>
                </a:cubicBezTo>
                <a:cubicBezTo>
                  <a:pt x="81" y="135"/>
                  <a:pt x="89" y="133"/>
                  <a:pt x="97" y="130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8" y="13"/>
                  <a:pt x="58" y="13"/>
                  <a:pt x="58" y="13"/>
                </a:cubicBezTo>
                <a:close/>
                <a:moveTo>
                  <a:pt x="114" y="26"/>
                </a:moveTo>
                <a:cubicBezTo>
                  <a:pt x="102" y="16"/>
                  <a:pt x="89" y="11"/>
                  <a:pt x="73" y="11"/>
                </a:cubicBezTo>
                <a:cubicBezTo>
                  <a:pt x="68" y="11"/>
                  <a:pt x="63" y="11"/>
                  <a:pt x="58" y="13"/>
                </a:cubicBezTo>
                <a:cubicBezTo>
                  <a:pt x="67" y="23"/>
                  <a:pt x="74" y="35"/>
                  <a:pt x="82" y="49"/>
                </a:cubicBezTo>
                <a:cubicBezTo>
                  <a:pt x="86" y="47"/>
                  <a:pt x="90" y="45"/>
                  <a:pt x="94" y="43"/>
                </a:cubicBezTo>
                <a:cubicBezTo>
                  <a:pt x="98" y="41"/>
                  <a:pt x="101" y="39"/>
                  <a:pt x="103" y="37"/>
                </a:cubicBezTo>
                <a:cubicBezTo>
                  <a:pt x="105" y="36"/>
                  <a:pt x="107" y="34"/>
                  <a:pt x="109" y="32"/>
                </a:cubicBezTo>
                <a:cubicBezTo>
                  <a:pt x="111" y="30"/>
                  <a:pt x="112" y="29"/>
                  <a:pt x="113" y="28"/>
                </a:cubicBezTo>
                <a:cubicBezTo>
                  <a:pt x="113" y="27"/>
                  <a:pt x="114" y="27"/>
                  <a:pt x="114" y="26"/>
                </a:cubicBezTo>
                <a:close/>
                <a:moveTo>
                  <a:pt x="135" y="72"/>
                </a:moveTo>
                <a:cubicBezTo>
                  <a:pt x="135" y="58"/>
                  <a:pt x="130" y="45"/>
                  <a:pt x="121" y="33"/>
                </a:cubicBezTo>
                <a:cubicBezTo>
                  <a:pt x="121" y="34"/>
                  <a:pt x="121" y="34"/>
                  <a:pt x="121" y="34"/>
                </a:cubicBezTo>
                <a:cubicBezTo>
                  <a:pt x="120" y="34"/>
                  <a:pt x="120" y="35"/>
                  <a:pt x="119" y="36"/>
                </a:cubicBezTo>
                <a:cubicBezTo>
                  <a:pt x="118" y="37"/>
                  <a:pt x="117" y="38"/>
                  <a:pt x="115" y="40"/>
                </a:cubicBezTo>
                <a:cubicBezTo>
                  <a:pt x="113" y="42"/>
                  <a:pt x="111" y="44"/>
                  <a:pt x="108" y="46"/>
                </a:cubicBezTo>
                <a:cubicBezTo>
                  <a:pt x="106" y="48"/>
                  <a:pt x="103" y="50"/>
                  <a:pt x="99" y="52"/>
                </a:cubicBezTo>
                <a:cubicBezTo>
                  <a:pt x="95" y="54"/>
                  <a:pt x="91" y="56"/>
                  <a:pt x="86" y="58"/>
                </a:cubicBezTo>
                <a:cubicBezTo>
                  <a:pt x="88" y="61"/>
                  <a:pt x="89" y="64"/>
                  <a:pt x="90" y="67"/>
                </a:cubicBezTo>
                <a:cubicBezTo>
                  <a:pt x="91" y="67"/>
                  <a:pt x="91" y="68"/>
                  <a:pt x="91" y="69"/>
                </a:cubicBezTo>
                <a:cubicBezTo>
                  <a:pt x="91" y="69"/>
                  <a:pt x="92" y="70"/>
                  <a:pt x="92" y="70"/>
                </a:cubicBezTo>
                <a:cubicBezTo>
                  <a:pt x="94" y="70"/>
                  <a:pt x="96" y="70"/>
                  <a:pt x="99" y="70"/>
                </a:cubicBezTo>
                <a:cubicBezTo>
                  <a:pt x="101" y="69"/>
                  <a:pt x="104" y="69"/>
                  <a:pt x="106" y="69"/>
                </a:cubicBezTo>
                <a:cubicBezTo>
                  <a:pt x="108" y="69"/>
                  <a:pt x="110" y="69"/>
                  <a:pt x="112" y="70"/>
                </a:cubicBezTo>
                <a:cubicBezTo>
                  <a:pt x="114" y="70"/>
                  <a:pt x="116" y="70"/>
                  <a:pt x="118" y="70"/>
                </a:cubicBezTo>
                <a:cubicBezTo>
                  <a:pt x="120" y="70"/>
                  <a:pt x="122" y="70"/>
                  <a:pt x="124" y="70"/>
                </a:cubicBezTo>
                <a:cubicBezTo>
                  <a:pt x="125" y="71"/>
                  <a:pt x="127" y="71"/>
                  <a:pt x="128" y="71"/>
                </a:cubicBezTo>
                <a:cubicBezTo>
                  <a:pt x="130" y="71"/>
                  <a:pt x="131" y="71"/>
                  <a:pt x="132" y="72"/>
                </a:cubicBezTo>
                <a:cubicBezTo>
                  <a:pt x="133" y="72"/>
                  <a:pt x="133" y="72"/>
                  <a:pt x="134" y="72"/>
                </a:cubicBezTo>
                <a:lnTo>
                  <a:pt x="135" y="72"/>
                </a:lnTo>
                <a:close/>
                <a:moveTo>
                  <a:pt x="134" y="83"/>
                </a:moveTo>
                <a:cubicBezTo>
                  <a:pt x="121" y="79"/>
                  <a:pt x="108" y="78"/>
                  <a:pt x="96" y="80"/>
                </a:cubicBezTo>
                <a:cubicBezTo>
                  <a:pt x="101" y="95"/>
                  <a:pt x="105" y="110"/>
                  <a:pt x="108" y="124"/>
                </a:cubicBezTo>
                <a:cubicBezTo>
                  <a:pt x="115" y="120"/>
                  <a:pt x="120" y="114"/>
                  <a:pt x="125" y="106"/>
                </a:cubicBezTo>
                <a:cubicBezTo>
                  <a:pt x="130" y="99"/>
                  <a:pt x="133" y="91"/>
                  <a:pt x="134" y="8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9" name="Freeform 350"/>
          <p:cNvSpPr>
            <a:spLocks noEditPoints="1"/>
          </p:cNvSpPr>
          <p:nvPr/>
        </p:nvSpPr>
        <p:spPr bwMode="auto">
          <a:xfrm>
            <a:off x="6356563" y="4033335"/>
            <a:ext cx="149885" cy="151447"/>
          </a:xfrm>
          <a:custGeom>
            <a:avLst/>
            <a:gdLst>
              <a:gd name="T0" fmla="*/ 134 w 145"/>
              <a:gd name="T1" fmla="*/ 135 h 146"/>
              <a:gd name="T2" fmla="*/ 87 w 145"/>
              <a:gd name="T3" fmla="*/ 138 h 146"/>
              <a:gd name="T4" fmla="*/ 47 w 145"/>
              <a:gd name="T5" fmla="*/ 134 h 146"/>
              <a:gd name="T6" fmla="*/ 11 w 145"/>
              <a:gd name="T7" fmla="*/ 99 h 146"/>
              <a:gd name="T8" fmla="*/ 7 w 145"/>
              <a:gd name="T9" fmla="*/ 59 h 146"/>
              <a:gd name="T10" fmla="*/ 10 w 145"/>
              <a:gd name="T11" fmla="*/ 11 h 146"/>
              <a:gd name="T12" fmla="*/ 58 w 145"/>
              <a:gd name="T13" fmla="*/ 8 h 146"/>
              <a:gd name="T14" fmla="*/ 98 w 145"/>
              <a:gd name="T15" fmla="*/ 12 h 146"/>
              <a:gd name="T16" fmla="*/ 134 w 145"/>
              <a:gd name="T17" fmla="*/ 47 h 146"/>
              <a:gd name="T18" fmla="*/ 137 w 145"/>
              <a:gd name="T19" fmla="*/ 87 h 146"/>
              <a:gd name="T20" fmla="*/ 111 w 145"/>
              <a:gd name="T21" fmla="*/ 89 h 146"/>
              <a:gd name="T22" fmla="*/ 104 w 145"/>
              <a:gd name="T23" fmla="*/ 74 h 146"/>
              <a:gd name="T24" fmla="*/ 90 w 145"/>
              <a:gd name="T25" fmla="*/ 66 h 146"/>
              <a:gd name="T26" fmla="*/ 71 w 145"/>
              <a:gd name="T27" fmla="*/ 61 h 146"/>
              <a:gd name="T28" fmla="*/ 64 w 145"/>
              <a:gd name="T29" fmla="*/ 59 h 146"/>
              <a:gd name="T30" fmla="*/ 60 w 145"/>
              <a:gd name="T31" fmla="*/ 56 h 146"/>
              <a:gd name="T32" fmla="*/ 73 w 145"/>
              <a:gd name="T33" fmla="*/ 46 h 146"/>
              <a:gd name="T34" fmla="*/ 85 w 145"/>
              <a:gd name="T35" fmla="*/ 49 h 146"/>
              <a:gd name="T36" fmla="*/ 92 w 145"/>
              <a:gd name="T37" fmla="*/ 55 h 146"/>
              <a:gd name="T38" fmla="*/ 104 w 145"/>
              <a:gd name="T39" fmla="*/ 53 h 146"/>
              <a:gd name="T40" fmla="*/ 101 w 145"/>
              <a:gd name="T41" fmla="*/ 37 h 146"/>
              <a:gd name="T42" fmla="*/ 71 w 145"/>
              <a:gd name="T43" fmla="*/ 28 h 146"/>
              <a:gd name="T44" fmla="*/ 47 w 145"/>
              <a:gd name="T45" fmla="*/ 34 h 146"/>
              <a:gd name="T46" fmla="*/ 35 w 145"/>
              <a:gd name="T47" fmla="*/ 54 h 146"/>
              <a:gd name="T48" fmla="*/ 42 w 145"/>
              <a:gd name="T49" fmla="*/ 72 h 146"/>
              <a:gd name="T50" fmla="*/ 60 w 145"/>
              <a:gd name="T51" fmla="*/ 79 h 146"/>
              <a:gd name="T52" fmla="*/ 84 w 145"/>
              <a:gd name="T53" fmla="*/ 86 h 146"/>
              <a:gd name="T54" fmla="*/ 83 w 145"/>
              <a:gd name="T55" fmla="*/ 98 h 146"/>
              <a:gd name="T56" fmla="*/ 65 w 145"/>
              <a:gd name="T57" fmla="*/ 99 h 146"/>
              <a:gd name="T58" fmla="*/ 54 w 145"/>
              <a:gd name="T59" fmla="*/ 91 h 146"/>
              <a:gd name="T60" fmla="*/ 45 w 145"/>
              <a:gd name="T61" fmla="*/ 86 h 146"/>
              <a:gd name="T62" fmla="*/ 35 w 145"/>
              <a:gd name="T63" fmla="*/ 96 h 146"/>
              <a:gd name="T64" fmla="*/ 74 w 145"/>
              <a:gd name="T65" fmla="*/ 117 h 146"/>
              <a:gd name="T66" fmla="*/ 99 w 145"/>
              <a:gd name="T67" fmla="*/ 110 h 146"/>
              <a:gd name="T68" fmla="*/ 111 w 145"/>
              <a:gd name="T69" fmla="*/ 8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5" h="146">
                <a:moveTo>
                  <a:pt x="145" y="109"/>
                </a:moveTo>
                <a:cubicBezTo>
                  <a:pt x="145" y="119"/>
                  <a:pt x="142" y="128"/>
                  <a:pt x="134" y="135"/>
                </a:cubicBezTo>
                <a:cubicBezTo>
                  <a:pt x="127" y="142"/>
                  <a:pt x="119" y="146"/>
                  <a:pt x="109" y="146"/>
                </a:cubicBezTo>
                <a:cubicBezTo>
                  <a:pt x="101" y="146"/>
                  <a:pt x="93" y="143"/>
                  <a:pt x="87" y="138"/>
                </a:cubicBezTo>
                <a:cubicBezTo>
                  <a:pt x="82" y="139"/>
                  <a:pt x="77" y="139"/>
                  <a:pt x="72" y="139"/>
                </a:cubicBezTo>
                <a:cubicBezTo>
                  <a:pt x="63" y="139"/>
                  <a:pt x="55" y="138"/>
                  <a:pt x="47" y="134"/>
                </a:cubicBezTo>
                <a:cubicBezTo>
                  <a:pt x="38" y="131"/>
                  <a:pt x="31" y="126"/>
                  <a:pt x="25" y="120"/>
                </a:cubicBezTo>
                <a:cubicBezTo>
                  <a:pt x="19" y="114"/>
                  <a:pt x="15" y="107"/>
                  <a:pt x="11" y="99"/>
                </a:cubicBezTo>
                <a:cubicBezTo>
                  <a:pt x="8" y="91"/>
                  <a:pt x="6" y="82"/>
                  <a:pt x="6" y="73"/>
                </a:cubicBezTo>
                <a:cubicBezTo>
                  <a:pt x="6" y="68"/>
                  <a:pt x="6" y="64"/>
                  <a:pt x="7" y="59"/>
                </a:cubicBezTo>
                <a:cubicBezTo>
                  <a:pt x="2" y="52"/>
                  <a:pt x="0" y="45"/>
                  <a:pt x="0" y="37"/>
                </a:cubicBezTo>
                <a:cubicBezTo>
                  <a:pt x="0" y="27"/>
                  <a:pt x="3" y="18"/>
                  <a:pt x="10" y="11"/>
                </a:cubicBezTo>
                <a:cubicBezTo>
                  <a:pt x="18" y="4"/>
                  <a:pt x="26" y="0"/>
                  <a:pt x="36" y="0"/>
                </a:cubicBezTo>
                <a:cubicBezTo>
                  <a:pt x="44" y="0"/>
                  <a:pt x="52" y="3"/>
                  <a:pt x="58" y="8"/>
                </a:cubicBezTo>
                <a:cubicBezTo>
                  <a:pt x="63" y="7"/>
                  <a:pt x="68" y="6"/>
                  <a:pt x="72" y="6"/>
                </a:cubicBezTo>
                <a:cubicBezTo>
                  <a:pt x="81" y="6"/>
                  <a:pt x="90" y="8"/>
                  <a:pt x="98" y="12"/>
                </a:cubicBezTo>
                <a:cubicBezTo>
                  <a:pt x="107" y="15"/>
                  <a:pt x="114" y="20"/>
                  <a:pt x="120" y="26"/>
                </a:cubicBezTo>
                <a:cubicBezTo>
                  <a:pt x="126" y="32"/>
                  <a:pt x="130" y="39"/>
                  <a:pt x="134" y="47"/>
                </a:cubicBezTo>
                <a:cubicBezTo>
                  <a:pt x="137" y="55"/>
                  <a:pt x="139" y="64"/>
                  <a:pt x="139" y="73"/>
                </a:cubicBezTo>
                <a:cubicBezTo>
                  <a:pt x="139" y="78"/>
                  <a:pt x="139" y="82"/>
                  <a:pt x="137" y="87"/>
                </a:cubicBezTo>
                <a:cubicBezTo>
                  <a:pt x="143" y="94"/>
                  <a:pt x="145" y="101"/>
                  <a:pt x="145" y="109"/>
                </a:cubicBezTo>
                <a:close/>
                <a:moveTo>
                  <a:pt x="111" y="89"/>
                </a:moveTo>
                <a:cubicBezTo>
                  <a:pt x="111" y="86"/>
                  <a:pt x="110" y="83"/>
                  <a:pt x="109" y="80"/>
                </a:cubicBezTo>
                <a:cubicBezTo>
                  <a:pt x="108" y="77"/>
                  <a:pt x="106" y="75"/>
                  <a:pt x="104" y="74"/>
                </a:cubicBezTo>
                <a:cubicBezTo>
                  <a:pt x="102" y="72"/>
                  <a:pt x="100" y="70"/>
                  <a:pt x="97" y="69"/>
                </a:cubicBezTo>
                <a:cubicBezTo>
                  <a:pt x="95" y="68"/>
                  <a:pt x="92" y="66"/>
                  <a:pt x="90" y="66"/>
                </a:cubicBezTo>
                <a:cubicBezTo>
                  <a:pt x="87" y="65"/>
                  <a:pt x="84" y="64"/>
                  <a:pt x="81" y="64"/>
                </a:cubicBezTo>
                <a:cubicBezTo>
                  <a:pt x="71" y="61"/>
                  <a:pt x="71" y="61"/>
                  <a:pt x="71" y="61"/>
                </a:cubicBezTo>
                <a:cubicBezTo>
                  <a:pt x="70" y="61"/>
                  <a:pt x="68" y="61"/>
                  <a:pt x="67" y="60"/>
                </a:cubicBezTo>
                <a:cubicBezTo>
                  <a:pt x="66" y="60"/>
                  <a:pt x="65" y="60"/>
                  <a:pt x="64" y="59"/>
                </a:cubicBezTo>
                <a:cubicBezTo>
                  <a:pt x="63" y="59"/>
                  <a:pt x="62" y="58"/>
                  <a:pt x="61" y="58"/>
                </a:cubicBezTo>
                <a:cubicBezTo>
                  <a:pt x="61" y="57"/>
                  <a:pt x="60" y="57"/>
                  <a:pt x="60" y="56"/>
                </a:cubicBezTo>
                <a:cubicBezTo>
                  <a:pt x="59" y="55"/>
                  <a:pt x="59" y="54"/>
                  <a:pt x="59" y="53"/>
                </a:cubicBezTo>
                <a:cubicBezTo>
                  <a:pt x="59" y="48"/>
                  <a:pt x="63" y="46"/>
                  <a:pt x="73" y="46"/>
                </a:cubicBezTo>
                <a:cubicBezTo>
                  <a:pt x="75" y="46"/>
                  <a:pt x="78" y="46"/>
                  <a:pt x="80" y="47"/>
                </a:cubicBezTo>
                <a:cubicBezTo>
                  <a:pt x="82" y="47"/>
                  <a:pt x="84" y="48"/>
                  <a:pt x="85" y="49"/>
                </a:cubicBezTo>
                <a:cubicBezTo>
                  <a:pt x="86" y="50"/>
                  <a:pt x="87" y="52"/>
                  <a:pt x="89" y="53"/>
                </a:cubicBezTo>
                <a:cubicBezTo>
                  <a:pt x="90" y="54"/>
                  <a:pt x="91" y="55"/>
                  <a:pt x="92" y="55"/>
                </a:cubicBezTo>
                <a:cubicBezTo>
                  <a:pt x="94" y="56"/>
                  <a:pt x="95" y="56"/>
                  <a:pt x="97" y="56"/>
                </a:cubicBezTo>
                <a:cubicBezTo>
                  <a:pt x="100" y="56"/>
                  <a:pt x="102" y="55"/>
                  <a:pt x="104" y="53"/>
                </a:cubicBezTo>
                <a:cubicBezTo>
                  <a:pt x="106" y="51"/>
                  <a:pt x="107" y="49"/>
                  <a:pt x="107" y="46"/>
                </a:cubicBezTo>
                <a:cubicBezTo>
                  <a:pt x="107" y="43"/>
                  <a:pt x="105" y="40"/>
                  <a:pt x="101" y="37"/>
                </a:cubicBezTo>
                <a:cubicBezTo>
                  <a:pt x="98" y="34"/>
                  <a:pt x="93" y="32"/>
                  <a:pt x="88" y="30"/>
                </a:cubicBezTo>
                <a:cubicBezTo>
                  <a:pt x="83" y="29"/>
                  <a:pt x="77" y="28"/>
                  <a:pt x="71" y="28"/>
                </a:cubicBezTo>
                <a:cubicBezTo>
                  <a:pt x="66" y="28"/>
                  <a:pt x="62" y="29"/>
                  <a:pt x="58" y="30"/>
                </a:cubicBezTo>
                <a:cubicBezTo>
                  <a:pt x="54" y="31"/>
                  <a:pt x="50" y="32"/>
                  <a:pt x="47" y="34"/>
                </a:cubicBezTo>
                <a:cubicBezTo>
                  <a:pt x="43" y="36"/>
                  <a:pt x="41" y="39"/>
                  <a:pt x="39" y="42"/>
                </a:cubicBezTo>
                <a:cubicBezTo>
                  <a:pt x="36" y="46"/>
                  <a:pt x="35" y="50"/>
                  <a:pt x="35" y="54"/>
                </a:cubicBezTo>
                <a:cubicBezTo>
                  <a:pt x="35" y="58"/>
                  <a:pt x="36" y="62"/>
                  <a:pt x="37" y="65"/>
                </a:cubicBezTo>
                <a:cubicBezTo>
                  <a:pt x="38" y="67"/>
                  <a:pt x="40" y="70"/>
                  <a:pt x="42" y="72"/>
                </a:cubicBezTo>
                <a:cubicBezTo>
                  <a:pt x="45" y="74"/>
                  <a:pt x="47" y="75"/>
                  <a:pt x="50" y="76"/>
                </a:cubicBezTo>
                <a:cubicBezTo>
                  <a:pt x="53" y="77"/>
                  <a:pt x="56" y="78"/>
                  <a:pt x="60" y="79"/>
                </a:cubicBezTo>
                <a:cubicBezTo>
                  <a:pt x="74" y="83"/>
                  <a:pt x="74" y="83"/>
                  <a:pt x="74" y="83"/>
                </a:cubicBezTo>
                <a:cubicBezTo>
                  <a:pt x="79" y="84"/>
                  <a:pt x="83" y="85"/>
                  <a:pt x="84" y="86"/>
                </a:cubicBezTo>
                <a:cubicBezTo>
                  <a:pt x="86" y="87"/>
                  <a:pt x="87" y="89"/>
                  <a:pt x="87" y="92"/>
                </a:cubicBezTo>
                <a:cubicBezTo>
                  <a:pt x="87" y="94"/>
                  <a:pt x="86" y="96"/>
                  <a:pt x="83" y="98"/>
                </a:cubicBezTo>
                <a:cubicBezTo>
                  <a:pt x="81" y="100"/>
                  <a:pt x="78" y="100"/>
                  <a:pt x="73" y="100"/>
                </a:cubicBezTo>
                <a:cubicBezTo>
                  <a:pt x="70" y="100"/>
                  <a:pt x="67" y="100"/>
                  <a:pt x="65" y="99"/>
                </a:cubicBezTo>
                <a:cubicBezTo>
                  <a:pt x="62" y="98"/>
                  <a:pt x="60" y="97"/>
                  <a:pt x="59" y="95"/>
                </a:cubicBezTo>
                <a:cubicBezTo>
                  <a:pt x="57" y="94"/>
                  <a:pt x="56" y="92"/>
                  <a:pt x="54" y="91"/>
                </a:cubicBezTo>
                <a:cubicBezTo>
                  <a:pt x="53" y="90"/>
                  <a:pt x="52" y="88"/>
                  <a:pt x="50" y="87"/>
                </a:cubicBezTo>
                <a:cubicBezTo>
                  <a:pt x="48" y="86"/>
                  <a:pt x="47" y="86"/>
                  <a:pt x="45" y="86"/>
                </a:cubicBezTo>
                <a:cubicBezTo>
                  <a:pt x="42" y="86"/>
                  <a:pt x="39" y="87"/>
                  <a:pt x="38" y="89"/>
                </a:cubicBezTo>
                <a:cubicBezTo>
                  <a:pt x="36" y="91"/>
                  <a:pt x="35" y="93"/>
                  <a:pt x="35" y="96"/>
                </a:cubicBezTo>
                <a:cubicBezTo>
                  <a:pt x="35" y="102"/>
                  <a:pt x="39" y="106"/>
                  <a:pt x="47" y="111"/>
                </a:cubicBezTo>
                <a:cubicBezTo>
                  <a:pt x="55" y="115"/>
                  <a:pt x="64" y="117"/>
                  <a:pt x="74" y="117"/>
                </a:cubicBezTo>
                <a:cubicBezTo>
                  <a:pt x="79" y="117"/>
                  <a:pt x="83" y="116"/>
                  <a:pt x="88" y="115"/>
                </a:cubicBezTo>
                <a:cubicBezTo>
                  <a:pt x="92" y="114"/>
                  <a:pt x="96" y="112"/>
                  <a:pt x="99" y="110"/>
                </a:cubicBezTo>
                <a:cubicBezTo>
                  <a:pt x="103" y="108"/>
                  <a:pt x="106" y="105"/>
                  <a:pt x="108" y="101"/>
                </a:cubicBezTo>
                <a:cubicBezTo>
                  <a:pt x="110" y="97"/>
                  <a:pt x="111" y="93"/>
                  <a:pt x="111" y="8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0" name="Freeform 351"/>
          <p:cNvSpPr>
            <a:spLocks noEditPoints="1"/>
          </p:cNvSpPr>
          <p:nvPr/>
        </p:nvSpPr>
        <p:spPr bwMode="auto">
          <a:xfrm>
            <a:off x="6557969" y="4020843"/>
            <a:ext cx="117098" cy="163938"/>
          </a:xfrm>
          <a:custGeom>
            <a:avLst/>
            <a:gdLst>
              <a:gd name="T0" fmla="*/ 111 w 113"/>
              <a:gd name="T1" fmla="*/ 20 h 158"/>
              <a:gd name="T2" fmla="*/ 106 w 113"/>
              <a:gd name="T3" fmla="*/ 45 h 158"/>
              <a:gd name="T4" fmla="*/ 100 w 113"/>
              <a:gd name="T5" fmla="*/ 79 h 158"/>
              <a:gd name="T6" fmla="*/ 96 w 113"/>
              <a:gd name="T7" fmla="*/ 95 h 158"/>
              <a:gd name="T8" fmla="*/ 96 w 113"/>
              <a:gd name="T9" fmla="*/ 98 h 158"/>
              <a:gd name="T10" fmla="*/ 94 w 113"/>
              <a:gd name="T11" fmla="*/ 101 h 158"/>
              <a:gd name="T12" fmla="*/ 92 w 113"/>
              <a:gd name="T13" fmla="*/ 104 h 158"/>
              <a:gd name="T14" fmla="*/ 88 w 113"/>
              <a:gd name="T15" fmla="*/ 106 h 158"/>
              <a:gd name="T16" fmla="*/ 83 w 113"/>
              <a:gd name="T17" fmla="*/ 107 h 158"/>
              <a:gd name="T18" fmla="*/ 57 w 113"/>
              <a:gd name="T19" fmla="*/ 107 h 158"/>
              <a:gd name="T20" fmla="*/ 55 w 113"/>
              <a:gd name="T21" fmla="*/ 108 h 158"/>
              <a:gd name="T22" fmla="*/ 15 w 113"/>
              <a:gd name="T23" fmla="*/ 155 h 158"/>
              <a:gd name="T24" fmla="*/ 9 w 113"/>
              <a:gd name="T25" fmla="*/ 157 h 158"/>
              <a:gd name="T26" fmla="*/ 5 w 113"/>
              <a:gd name="T27" fmla="*/ 157 h 158"/>
              <a:gd name="T28" fmla="*/ 0 w 113"/>
              <a:gd name="T29" fmla="*/ 148 h 158"/>
              <a:gd name="T30" fmla="*/ 0 w 113"/>
              <a:gd name="T31" fmla="*/ 14 h 158"/>
              <a:gd name="T32" fmla="*/ 3 w 113"/>
              <a:gd name="T33" fmla="*/ 5 h 158"/>
              <a:gd name="T34" fmla="*/ 14 w 113"/>
              <a:gd name="T35" fmla="*/ 0 h 158"/>
              <a:gd name="T36" fmla="*/ 98 w 113"/>
              <a:gd name="T37" fmla="*/ 0 h 158"/>
              <a:gd name="T38" fmla="*/ 110 w 113"/>
              <a:gd name="T39" fmla="*/ 5 h 158"/>
              <a:gd name="T40" fmla="*/ 111 w 113"/>
              <a:gd name="T41" fmla="*/ 20 h 158"/>
              <a:gd name="T42" fmla="*/ 90 w 113"/>
              <a:gd name="T43" fmla="*/ 41 h 158"/>
              <a:gd name="T44" fmla="*/ 93 w 113"/>
              <a:gd name="T45" fmla="*/ 23 h 158"/>
              <a:gd name="T46" fmla="*/ 93 w 113"/>
              <a:gd name="T47" fmla="*/ 19 h 158"/>
              <a:gd name="T48" fmla="*/ 89 w 113"/>
              <a:gd name="T49" fmla="*/ 18 h 158"/>
              <a:gd name="T50" fmla="*/ 22 w 113"/>
              <a:gd name="T51" fmla="*/ 18 h 158"/>
              <a:gd name="T52" fmla="*/ 18 w 113"/>
              <a:gd name="T53" fmla="*/ 19 h 158"/>
              <a:gd name="T54" fmla="*/ 17 w 113"/>
              <a:gd name="T55" fmla="*/ 23 h 158"/>
              <a:gd name="T56" fmla="*/ 17 w 113"/>
              <a:gd name="T57" fmla="*/ 127 h 158"/>
              <a:gd name="T58" fmla="*/ 17 w 113"/>
              <a:gd name="T59" fmla="*/ 127 h 158"/>
              <a:gd name="T60" fmla="*/ 45 w 113"/>
              <a:gd name="T61" fmla="*/ 94 h 158"/>
              <a:gd name="T62" fmla="*/ 49 w 113"/>
              <a:gd name="T63" fmla="*/ 90 h 158"/>
              <a:gd name="T64" fmla="*/ 53 w 113"/>
              <a:gd name="T65" fmla="*/ 90 h 158"/>
              <a:gd name="T66" fmla="*/ 76 w 113"/>
              <a:gd name="T67" fmla="*/ 90 h 158"/>
              <a:gd name="T68" fmla="*/ 79 w 113"/>
              <a:gd name="T69" fmla="*/ 88 h 158"/>
              <a:gd name="T70" fmla="*/ 81 w 113"/>
              <a:gd name="T71" fmla="*/ 85 h 158"/>
              <a:gd name="T72" fmla="*/ 84 w 113"/>
              <a:gd name="T73" fmla="*/ 67 h 158"/>
              <a:gd name="T74" fmla="*/ 83 w 113"/>
              <a:gd name="T75" fmla="*/ 64 h 158"/>
              <a:gd name="T76" fmla="*/ 80 w 113"/>
              <a:gd name="T77" fmla="*/ 62 h 158"/>
              <a:gd name="T78" fmla="*/ 52 w 113"/>
              <a:gd name="T79" fmla="*/ 62 h 158"/>
              <a:gd name="T80" fmla="*/ 47 w 113"/>
              <a:gd name="T81" fmla="*/ 60 h 158"/>
              <a:gd name="T82" fmla="*/ 46 w 113"/>
              <a:gd name="T83" fmla="*/ 56 h 158"/>
              <a:gd name="T84" fmla="*/ 46 w 113"/>
              <a:gd name="T85" fmla="*/ 52 h 158"/>
              <a:gd name="T86" fmla="*/ 47 w 113"/>
              <a:gd name="T87" fmla="*/ 47 h 158"/>
              <a:gd name="T88" fmla="*/ 52 w 113"/>
              <a:gd name="T89" fmla="*/ 45 h 158"/>
              <a:gd name="T90" fmla="*/ 85 w 113"/>
              <a:gd name="T91" fmla="*/ 45 h 158"/>
              <a:gd name="T92" fmla="*/ 88 w 113"/>
              <a:gd name="T93" fmla="*/ 44 h 158"/>
              <a:gd name="T94" fmla="*/ 90 w 113"/>
              <a:gd name="T95" fmla="*/ 41 h 158"/>
              <a:gd name="T96" fmla="*/ 111 w 113"/>
              <a:gd name="T97" fmla="*/ 20 h 158"/>
              <a:gd name="T98" fmla="*/ 96 w 113"/>
              <a:gd name="T99" fmla="*/ 95 h 158"/>
              <a:gd name="T100" fmla="*/ 100 w 113"/>
              <a:gd name="T101" fmla="*/ 79 h 158"/>
              <a:gd name="T102" fmla="*/ 106 w 113"/>
              <a:gd name="T103" fmla="*/ 45 h 158"/>
              <a:gd name="T104" fmla="*/ 111 w 113"/>
              <a:gd name="T105" fmla="*/ 2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13" h="158">
                <a:moveTo>
                  <a:pt x="111" y="20"/>
                </a:moveTo>
                <a:cubicBezTo>
                  <a:pt x="110" y="25"/>
                  <a:pt x="109" y="33"/>
                  <a:pt x="106" y="45"/>
                </a:cubicBezTo>
                <a:cubicBezTo>
                  <a:pt x="104" y="58"/>
                  <a:pt x="102" y="69"/>
                  <a:pt x="100" y="79"/>
                </a:cubicBezTo>
                <a:cubicBezTo>
                  <a:pt x="98" y="88"/>
                  <a:pt x="97" y="94"/>
                  <a:pt x="96" y="95"/>
                </a:cubicBezTo>
                <a:cubicBezTo>
                  <a:pt x="96" y="96"/>
                  <a:pt x="96" y="97"/>
                  <a:pt x="96" y="98"/>
                </a:cubicBezTo>
                <a:cubicBezTo>
                  <a:pt x="95" y="99"/>
                  <a:pt x="95" y="100"/>
                  <a:pt x="94" y="101"/>
                </a:cubicBezTo>
                <a:cubicBezTo>
                  <a:pt x="94" y="102"/>
                  <a:pt x="93" y="104"/>
                  <a:pt x="92" y="104"/>
                </a:cubicBezTo>
                <a:cubicBezTo>
                  <a:pt x="91" y="105"/>
                  <a:pt x="90" y="106"/>
                  <a:pt x="88" y="106"/>
                </a:cubicBezTo>
                <a:cubicBezTo>
                  <a:pt x="87" y="107"/>
                  <a:pt x="85" y="107"/>
                  <a:pt x="83" y="107"/>
                </a:cubicBezTo>
                <a:cubicBezTo>
                  <a:pt x="57" y="107"/>
                  <a:pt x="57" y="107"/>
                  <a:pt x="57" y="107"/>
                </a:cubicBezTo>
                <a:cubicBezTo>
                  <a:pt x="56" y="107"/>
                  <a:pt x="56" y="107"/>
                  <a:pt x="55" y="108"/>
                </a:cubicBezTo>
                <a:cubicBezTo>
                  <a:pt x="55" y="109"/>
                  <a:pt x="41" y="124"/>
                  <a:pt x="15" y="155"/>
                </a:cubicBezTo>
                <a:cubicBezTo>
                  <a:pt x="13" y="156"/>
                  <a:pt x="12" y="157"/>
                  <a:pt x="9" y="157"/>
                </a:cubicBezTo>
                <a:cubicBezTo>
                  <a:pt x="7" y="158"/>
                  <a:pt x="5" y="158"/>
                  <a:pt x="5" y="157"/>
                </a:cubicBezTo>
                <a:cubicBezTo>
                  <a:pt x="1" y="156"/>
                  <a:pt x="0" y="152"/>
                  <a:pt x="0" y="148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1"/>
                  <a:pt x="1" y="8"/>
                  <a:pt x="3" y="5"/>
                </a:cubicBezTo>
                <a:cubicBezTo>
                  <a:pt x="6" y="2"/>
                  <a:pt x="9" y="0"/>
                  <a:pt x="14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104" y="0"/>
                  <a:pt x="108" y="2"/>
                  <a:pt x="110" y="5"/>
                </a:cubicBezTo>
                <a:cubicBezTo>
                  <a:pt x="112" y="9"/>
                  <a:pt x="113" y="14"/>
                  <a:pt x="111" y="20"/>
                </a:cubicBezTo>
                <a:close/>
                <a:moveTo>
                  <a:pt x="90" y="41"/>
                </a:moveTo>
                <a:cubicBezTo>
                  <a:pt x="93" y="23"/>
                  <a:pt x="93" y="23"/>
                  <a:pt x="93" y="23"/>
                </a:cubicBezTo>
                <a:cubicBezTo>
                  <a:pt x="94" y="21"/>
                  <a:pt x="93" y="20"/>
                  <a:pt x="93" y="19"/>
                </a:cubicBezTo>
                <a:cubicBezTo>
                  <a:pt x="92" y="18"/>
                  <a:pt x="91" y="18"/>
                  <a:pt x="89" y="18"/>
                </a:cubicBezTo>
                <a:cubicBezTo>
                  <a:pt x="22" y="18"/>
                  <a:pt x="22" y="18"/>
                  <a:pt x="22" y="18"/>
                </a:cubicBezTo>
                <a:cubicBezTo>
                  <a:pt x="20" y="18"/>
                  <a:pt x="19" y="18"/>
                  <a:pt x="18" y="19"/>
                </a:cubicBezTo>
                <a:cubicBezTo>
                  <a:pt x="17" y="20"/>
                  <a:pt x="17" y="21"/>
                  <a:pt x="17" y="23"/>
                </a:cubicBezTo>
                <a:cubicBezTo>
                  <a:pt x="17" y="127"/>
                  <a:pt x="17" y="127"/>
                  <a:pt x="17" y="127"/>
                </a:cubicBezTo>
                <a:cubicBezTo>
                  <a:pt x="17" y="127"/>
                  <a:pt x="17" y="127"/>
                  <a:pt x="17" y="127"/>
                </a:cubicBezTo>
                <a:cubicBezTo>
                  <a:pt x="45" y="94"/>
                  <a:pt x="45" y="94"/>
                  <a:pt x="45" y="94"/>
                </a:cubicBezTo>
                <a:cubicBezTo>
                  <a:pt x="46" y="92"/>
                  <a:pt x="48" y="91"/>
                  <a:pt x="49" y="90"/>
                </a:cubicBezTo>
                <a:cubicBezTo>
                  <a:pt x="49" y="90"/>
                  <a:pt x="51" y="90"/>
                  <a:pt x="53" y="90"/>
                </a:cubicBezTo>
                <a:cubicBezTo>
                  <a:pt x="76" y="90"/>
                  <a:pt x="76" y="90"/>
                  <a:pt x="76" y="90"/>
                </a:cubicBezTo>
                <a:cubicBezTo>
                  <a:pt x="77" y="90"/>
                  <a:pt x="78" y="89"/>
                  <a:pt x="79" y="88"/>
                </a:cubicBezTo>
                <a:cubicBezTo>
                  <a:pt x="80" y="87"/>
                  <a:pt x="81" y="86"/>
                  <a:pt x="81" y="85"/>
                </a:cubicBezTo>
                <a:cubicBezTo>
                  <a:pt x="82" y="77"/>
                  <a:pt x="84" y="71"/>
                  <a:pt x="84" y="67"/>
                </a:cubicBezTo>
                <a:cubicBezTo>
                  <a:pt x="85" y="66"/>
                  <a:pt x="84" y="65"/>
                  <a:pt x="83" y="64"/>
                </a:cubicBezTo>
                <a:cubicBezTo>
                  <a:pt x="82" y="62"/>
                  <a:pt x="81" y="62"/>
                  <a:pt x="80" y="62"/>
                </a:cubicBezTo>
                <a:cubicBezTo>
                  <a:pt x="52" y="62"/>
                  <a:pt x="52" y="62"/>
                  <a:pt x="52" y="62"/>
                </a:cubicBezTo>
                <a:cubicBezTo>
                  <a:pt x="50" y="62"/>
                  <a:pt x="49" y="61"/>
                  <a:pt x="47" y="60"/>
                </a:cubicBezTo>
                <a:cubicBezTo>
                  <a:pt x="46" y="59"/>
                  <a:pt x="46" y="57"/>
                  <a:pt x="46" y="56"/>
                </a:cubicBezTo>
                <a:cubicBezTo>
                  <a:pt x="46" y="52"/>
                  <a:pt x="46" y="52"/>
                  <a:pt x="46" y="52"/>
                </a:cubicBezTo>
                <a:cubicBezTo>
                  <a:pt x="46" y="50"/>
                  <a:pt x="46" y="48"/>
                  <a:pt x="47" y="47"/>
                </a:cubicBezTo>
                <a:cubicBezTo>
                  <a:pt x="49" y="46"/>
                  <a:pt x="50" y="45"/>
                  <a:pt x="52" y="45"/>
                </a:cubicBezTo>
                <a:cubicBezTo>
                  <a:pt x="85" y="45"/>
                  <a:pt x="85" y="45"/>
                  <a:pt x="85" y="45"/>
                </a:cubicBezTo>
                <a:cubicBezTo>
                  <a:pt x="86" y="45"/>
                  <a:pt x="87" y="45"/>
                  <a:pt x="88" y="44"/>
                </a:cubicBezTo>
                <a:cubicBezTo>
                  <a:pt x="89" y="43"/>
                  <a:pt x="90" y="42"/>
                  <a:pt x="90" y="41"/>
                </a:cubicBezTo>
                <a:close/>
                <a:moveTo>
                  <a:pt x="111" y="20"/>
                </a:moveTo>
                <a:cubicBezTo>
                  <a:pt x="96" y="95"/>
                  <a:pt x="96" y="95"/>
                  <a:pt x="96" y="95"/>
                </a:cubicBezTo>
                <a:cubicBezTo>
                  <a:pt x="97" y="94"/>
                  <a:pt x="98" y="88"/>
                  <a:pt x="100" y="79"/>
                </a:cubicBezTo>
                <a:cubicBezTo>
                  <a:pt x="102" y="69"/>
                  <a:pt x="104" y="58"/>
                  <a:pt x="106" y="45"/>
                </a:cubicBezTo>
                <a:cubicBezTo>
                  <a:pt x="109" y="33"/>
                  <a:pt x="110" y="25"/>
                  <a:pt x="111" y="2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1" name="Freeform 352"/>
          <p:cNvSpPr>
            <a:spLocks noEditPoints="1"/>
          </p:cNvSpPr>
          <p:nvPr/>
        </p:nvSpPr>
        <p:spPr bwMode="auto">
          <a:xfrm>
            <a:off x="6723470" y="4033335"/>
            <a:ext cx="151447" cy="151447"/>
          </a:xfrm>
          <a:custGeom>
            <a:avLst/>
            <a:gdLst>
              <a:gd name="T0" fmla="*/ 145 w 145"/>
              <a:gd name="T1" fmla="*/ 6 h 146"/>
              <a:gd name="T2" fmla="*/ 145 w 145"/>
              <a:gd name="T3" fmla="*/ 139 h 146"/>
              <a:gd name="T4" fmla="*/ 143 w 145"/>
              <a:gd name="T5" fmla="*/ 144 h 146"/>
              <a:gd name="T6" fmla="*/ 139 w 145"/>
              <a:gd name="T7" fmla="*/ 146 h 146"/>
              <a:gd name="T8" fmla="*/ 6 w 145"/>
              <a:gd name="T9" fmla="*/ 146 h 146"/>
              <a:gd name="T10" fmla="*/ 2 w 145"/>
              <a:gd name="T11" fmla="*/ 144 h 146"/>
              <a:gd name="T12" fmla="*/ 0 w 145"/>
              <a:gd name="T13" fmla="*/ 139 h 146"/>
              <a:gd name="T14" fmla="*/ 0 w 145"/>
              <a:gd name="T15" fmla="*/ 6 h 146"/>
              <a:gd name="T16" fmla="*/ 2 w 145"/>
              <a:gd name="T17" fmla="*/ 2 h 146"/>
              <a:gd name="T18" fmla="*/ 6 w 145"/>
              <a:gd name="T19" fmla="*/ 0 h 146"/>
              <a:gd name="T20" fmla="*/ 139 w 145"/>
              <a:gd name="T21" fmla="*/ 0 h 146"/>
              <a:gd name="T22" fmla="*/ 143 w 145"/>
              <a:gd name="T23" fmla="*/ 2 h 146"/>
              <a:gd name="T24" fmla="*/ 145 w 145"/>
              <a:gd name="T25" fmla="*/ 6 h 146"/>
              <a:gd name="T26" fmla="*/ 66 w 145"/>
              <a:gd name="T27" fmla="*/ 115 h 146"/>
              <a:gd name="T28" fmla="*/ 66 w 145"/>
              <a:gd name="T29" fmla="*/ 18 h 146"/>
              <a:gd name="T30" fmla="*/ 65 w 145"/>
              <a:gd name="T31" fmla="*/ 16 h 146"/>
              <a:gd name="T32" fmla="*/ 63 w 145"/>
              <a:gd name="T33" fmla="*/ 15 h 146"/>
              <a:gd name="T34" fmla="*/ 18 w 145"/>
              <a:gd name="T35" fmla="*/ 15 h 146"/>
              <a:gd name="T36" fmla="*/ 16 w 145"/>
              <a:gd name="T37" fmla="*/ 16 h 146"/>
              <a:gd name="T38" fmla="*/ 15 w 145"/>
              <a:gd name="T39" fmla="*/ 18 h 146"/>
              <a:gd name="T40" fmla="*/ 15 w 145"/>
              <a:gd name="T41" fmla="*/ 115 h 146"/>
              <a:gd name="T42" fmla="*/ 16 w 145"/>
              <a:gd name="T43" fmla="*/ 117 h 146"/>
              <a:gd name="T44" fmla="*/ 18 w 145"/>
              <a:gd name="T45" fmla="*/ 118 h 146"/>
              <a:gd name="T46" fmla="*/ 63 w 145"/>
              <a:gd name="T47" fmla="*/ 118 h 146"/>
              <a:gd name="T48" fmla="*/ 65 w 145"/>
              <a:gd name="T49" fmla="*/ 117 h 146"/>
              <a:gd name="T50" fmla="*/ 66 w 145"/>
              <a:gd name="T51" fmla="*/ 115 h 146"/>
              <a:gd name="T52" fmla="*/ 130 w 145"/>
              <a:gd name="T53" fmla="*/ 79 h 146"/>
              <a:gd name="T54" fmla="*/ 130 w 145"/>
              <a:gd name="T55" fmla="*/ 18 h 146"/>
              <a:gd name="T56" fmla="*/ 129 w 145"/>
              <a:gd name="T57" fmla="*/ 16 h 146"/>
              <a:gd name="T58" fmla="*/ 127 w 145"/>
              <a:gd name="T59" fmla="*/ 15 h 146"/>
              <a:gd name="T60" fmla="*/ 81 w 145"/>
              <a:gd name="T61" fmla="*/ 15 h 146"/>
              <a:gd name="T62" fmla="*/ 79 w 145"/>
              <a:gd name="T63" fmla="*/ 16 h 146"/>
              <a:gd name="T64" fmla="*/ 78 w 145"/>
              <a:gd name="T65" fmla="*/ 18 h 146"/>
              <a:gd name="T66" fmla="*/ 78 w 145"/>
              <a:gd name="T67" fmla="*/ 79 h 146"/>
              <a:gd name="T68" fmla="*/ 79 w 145"/>
              <a:gd name="T69" fmla="*/ 81 h 146"/>
              <a:gd name="T70" fmla="*/ 81 w 145"/>
              <a:gd name="T71" fmla="*/ 82 h 146"/>
              <a:gd name="T72" fmla="*/ 127 w 145"/>
              <a:gd name="T73" fmla="*/ 82 h 146"/>
              <a:gd name="T74" fmla="*/ 129 w 145"/>
              <a:gd name="T75" fmla="*/ 81 h 146"/>
              <a:gd name="T76" fmla="*/ 130 w 145"/>
              <a:gd name="T77" fmla="*/ 7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5" h="146">
                <a:moveTo>
                  <a:pt x="145" y="6"/>
                </a:moveTo>
                <a:cubicBezTo>
                  <a:pt x="145" y="139"/>
                  <a:pt x="145" y="139"/>
                  <a:pt x="145" y="139"/>
                </a:cubicBezTo>
                <a:cubicBezTo>
                  <a:pt x="145" y="141"/>
                  <a:pt x="144" y="143"/>
                  <a:pt x="143" y="144"/>
                </a:cubicBezTo>
                <a:cubicBezTo>
                  <a:pt x="142" y="145"/>
                  <a:pt x="141" y="146"/>
                  <a:pt x="139" y="146"/>
                </a:cubicBezTo>
                <a:cubicBezTo>
                  <a:pt x="6" y="146"/>
                  <a:pt x="6" y="146"/>
                  <a:pt x="6" y="146"/>
                </a:cubicBezTo>
                <a:cubicBezTo>
                  <a:pt x="4" y="146"/>
                  <a:pt x="3" y="145"/>
                  <a:pt x="2" y="144"/>
                </a:cubicBezTo>
                <a:cubicBezTo>
                  <a:pt x="0" y="143"/>
                  <a:pt x="0" y="141"/>
                  <a:pt x="0" y="139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2" y="2"/>
                </a:cubicBezTo>
                <a:cubicBezTo>
                  <a:pt x="3" y="1"/>
                  <a:pt x="4" y="0"/>
                  <a:pt x="6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1" y="0"/>
                  <a:pt x="142" y="1"/>
                  <a:pt x="143" y="2"/>
                </a:cubicBezTo>
                <a:cubicBezTo>
                  <a:pt x="144" y="3"/>
                  <a:pt x="145" y="5"/>
                  <a:pt x="145" y="6"/>
                </a:cubicBezTo>
                <a:close/>
                <a:moveTo>
                  <a:pt x="66" y="115"/>
                </a:moveTo>
                <a:cubicBezTo>
                  <a:pt x="66" y="18"/>
                  <a:pt x="66" y="18"/>
                  <a:pt x="66" y="18"/>
                </a:cubicBezTo>
                <a:cubicBezTo>
                  <a:pt x="66" y="18"/>
                  <a:pt x="66" y="17"/>
                  <a:pt x="65" y="16"/>
                </a:cubicBezTo>
                <a:cubicBezTo>
                  <a:pt x="65" y="16"/>
                  <a:pt x="64" y="15"/>
                  <a:pt x="63" y="15"/>
                </a:cubicBezTo>
                <a:cubicBezTo>
                  <a:pt x="18" y="15"/>
                  <a:pt x="18" y="15"/>
                  <a:pt x="18" y="15"/>
                </a:cubicBezTo>
                <a:cubicBezTo>
                  <a:pt x="17" y="15"/>
                  <a:pt x="16" y="16"/>
                  <a:pt x="16" y="16"/>
                </a:cubicBezTo>
                <a:cubicBezTo>
                  <a:pt x="15" y="17"/>
                  <a:pt x="15" y="18"/>
                  <a:pt x="15" y="18"/>
                </a:cubicBezTo>
                <a:cubicBezTo>
                  <a:pt x="15" y="115"/>
                  <a:pt x="15" y="115"/>
                  <a:pt x="15" y="115"/>
                </a:cubicBezTo>
                <a:cubicBezTo>
                  <a:pt x="15" y="116"/>
                  <a:pt x="15" y="117"/>
                  <a:pt x="16" y="117"/>
                </a:cubicBezTo>
                <a:cubicBezTo>
                  <a:pt x="16" y="118"/>
                  <a:pt x="17" y="118"/>
                  <a:pt x="18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4" y="118"/>
                  <a:pt x="65" y="118"/>
                  <a:pt x="65" y="117"/>
                </a:cubicBezTo>
                <a:cubicBezTo>
                  <a:pt x="66" y="117"/>
                  <a:pt x="66" y="116"/>
                  <a:pt x="66" y="115"/>
                </a:cubicBezTo>
                <a:close/>
                <a:moveTo>
                  <a:pt x="130" y="79"/>
                </a:moveTo>
                <a:cubicBezTo>
                  <a:pt x="130" y="18"/>
                  <a:pt x="130" y="18"/>
                  <a:pt x="130" y="18"/>
                </a:cubicBezTo>
                <a:cubicBezTo>
                  <a:pt x="130" y="18"/>
                  <a:pt x="130" y="17"/>
                  <a:pt x="129" y="16"/>
                </a:cubicBezTo>
                <a:cubicBezTo>
                  <a:pt x="128" y="16"/>
                  <a:pt x="128" y="15"/>
                  <a:pt x="127" y="15"/>
                </a:cubicBezTo>
                <a:cubicBezTo>
                  <a:pt x="81" y="15"/>
                  <a:pt x="81" y="15"/>
                  <a:pt x="81" y="15"/>
                </a:cubicBezTo>
                <a:cubicBezTo>
                  <a:pt x="81" y="15"/>
                  <a:pt x="80" y="16"/>
                  <a:pt x="79" y="16"/>
                </a:cubicBezTo>
                <a:cubicBezTo>
                  <a:pt x="79" y="17"/>
                  <a:pt x="78" y="18"/>
                  <a:pt x="78" y="18"/>
                </a:cubicBezTo>
                <a:cubicBezTo>
                  <a:pt x="78" y="79"/>
                  <a:pt x="78" y="79"/>
                  <a:pt x="78" y="79"/>
                </a:cubicBezTo>
                <a:cubicBezTo>
                  <a:pt x="78" y="80"/>
                  <a:pt x="79" y="81"/>
                  <a:pt x="79" y="81"/>
                </a:cubicBezTo>
                <a:cubicBezTo>
                  <a:pt x="80" y="82"/>
                  <a:pt x="81" y="82"/>
                  <a:pt x="81" y="82"/>
                </a:cubicBezTo>
                <a:cubicBezTo>
                  <a:pt x="127" y="82"/>
                  <a:pt x="127" y="82"/>
                  <a:pt x="127" y="82"/>
                </a:cubicBezTo>
                <a:cubicBezTo>
                  <a:pt x="128" y="82"/>
                  <a:pt x="128" y="82"/>
                  <a:pt x="129" y="81"/>
                </a:cubicBezTo>
                <a:cubicBezTo>
                  <a:pt x="130" y="81"/>
                  <a:pt x="130" y="80"/>
                  <a:pt x="130" y="7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2" name="Freeform 353"/>
          <p:cNvSpPr>
            <a:spLocks noEditPoints="1"/>
          </p:cNvSpPr>
          <p:nvPr/>
        </p:nvSpPr>
        <p:spPr bwMode="auto">
          <a:xfrm>
            <a:off x="6920195" y="4023967"/>
            <a:ext cx="124905" cy="173305"/>
          </a:xfrm>
          <a:custGeom>
            <a:avLst/>
            <a:gdLst>
              <a:gd name="T0" fmla="*/ 121 w 121"/>
              <a:gd name="T1" fmla="*/ 97 h 167"/>
              <a:gd name="T2" fmla="*/ 119 w 121"/>
              <a:gd name="T3" fmla="*/ 103 h 167"/>
              <a:gd name="T4" fmla="*/ 112 w 121"/>
              <a:gd name="T5" fmla="*/ 106 h 167"/>
              <a:gd name="T6" fmla="*/ 105 w 121"/>
              <a:gd name="T7" fmla="*/ 102 h 167"/>
              <a:gd name="T8" fmla="*/ 83 w 121"/>
              <a:gd name="T9" fmla="*/ 70 h 167"/>
              <a:gd name="T10" fmla="*/ 79 w 121"/>
              <a:gd name="T11" fmla="*/ 70 h 167"/>
              <a:gd name="T12" fmla="*/ 79 w 121"/>
              <a:gd name="T13" fmla="*/ 82 h 167"/>
              <a:gd name="T14" fmla="*/ 102 w 121"/>
              <a:gd name="T15" fmla="*/ 121 h 167"/>
              <a:gd name="T16" fmla="*/ 103 w 121"/>
              <a:gd name="T17" fmla="*/ 124 h 167"/>
              <a:gd name="T18" fmla="*/ 101 w 121"/>
              <a:gd name="T19" fmla="*/ 129 h 167"/>
              <a:gd name="T20" fmla="*/ 97 w 121"/>
              <a:gd name="T21" fmla="*/ 130 h 167"/>
              <a:gd name="T22" fmla="*/ 79 w 121"/>
              <a:gd name="T23" fmla="*/ 130 h 167"/>
              <a:gd name="T24" fmla="*/ 79 w 121"/>
              <a:gd name="T25" fmla="*/ 156 h 167"/>
              <a:gd name="T26" fmla="*/ 76 w 121"/>
              <a:gd name="T27" fmla="*/ 164 h 167"/>
              <a:gd name="T28" fmla="*/ 68 w 121"/>
              <a:gd name="T29" fmla="*/ 167 h 167"/>
              <a:gd name="T30" fmla="*/ 53 w 121"/>
              <a:gd name="T31" fmla="*/ 167 h 167"/>
              <a:gd name="T32" fmla="*/ 46 w 121"/>
              <a:gd name="T33" fmla="*/ 164 h 167"/>
              <a:gd name="T34" fmla="*/ 43 w 121"/>
              <a:gd name="T35" fmla="*/ 156 h 167"/>
              <a:gd name="T36" fmla="*/ 43 w 121"/>
              <a:gd name="T37" fmla="*/ 130 h 167"/>
              <a:gd name="T38" fmla="*/ 24 w 121"/>
              <a:gd name="T39" fmla="*/ 130 h 167"/>
              <a:gd name="T40" fmla="*/ 20 w 121"/>
              <a:gd name="T41" fmla="*/ 129 h 167"/>
              <a:gd name="T42" fmla="*/ 18 w 121"/>
              <a:gd name="T43" fmla="*/ 124 h 167"/>
              <a:gd name="T44" fmla="*/ 19 w 121"/>
              <a:gd name="T45" fmla="*/ 121 h 167"/>
              <a:gd name="T46" fmla="*/ 43 w 121"/>
              <a:gd name="T47" fmla="*/ 82 h 167"/>
              <a:gd name="T48" fmla="*/ 43 w 121"/>
              <a:gd name="T49" fmla="*/ 70 h 167"/>
              <a:gd name="T50" fmla="*/ 38 w 121"/>
              <a:gd name="T51" fmla="*/ 70 h 167"/>
              <a:gd name="T52" fmla="*/ 17 w 121"/>
              <a:gd name="T53" fmla="*/ 102 h 167"/>
              <a:gd name="T54" fmla="*/ 9 w 121"/>
              <a:gd name="T55" fmla="*/ 106 h 167"/>
              <a:gd name="T56" fmla="*/ 3 w 121"/>
              <a:gd name="T57" fmla="*/ 103 h 167"/>
              <a:gd name="T58" fmla="*/ 0 w 121"/>
              <a:gd name="T59" fmla="*/ 97 h 167"/>
              <a:gd name="T60" fmla="*/ 2 w 121"/>
              <a:gd name="T61" fmla="*/ 92 h 167"/>
              <a:gd name="T62" fmla="*/ 26 w 121"/>
              <a:gd name="T63" fmla="*/ 56 h 167"/>
              <a:gd name="T64" fmla="*/ 43 w 121"/>
              <a:gd name="T65" fmla="*/ 46 h 167"/>
              <a:gd name="T66" fmla="*/ 79 w 121"/>
              <a:gd name="T67" fmla="*/ 46 h 167"/>
              <a:gd name="T68" fmla="*/ 96 w 121"/>
              <a:gd name="T69" fmla="*/ 56 h 167"/>
              <a:gd name="T70" fmla="*/ 120 w 121"/>
              <a:gd name="T71" fmla="*/ 92 h 167"/>
              <a:gd name="T72" fmla="*/ 121 w 121"/>
              <a:gd name="T73" fmla="*/ 97 h 167"/>
              <a:gd name="T74" fmla="*/ 76 w 121"/>
              <a:gd name="T75" fmla="*/ 6 h 167"/>
              <a:gd name="T76" fmla="*/ 82 w 121"/>
              <a:gd name="T77" fmla="*/ 21 h 167"/>
              <a:gd name="T78" fmla="*/ 76 w 121"/>
              <a:gd name="T79" fmla="*/ 36 h 167"/>
              <a:gd name="T80" fmla="*/ 61 w 121"/>
              <a:gd name="T81" fmla="*/ 43 h 167"/>
              <a:gd name="T82" fmla="*/ 46 w 121"/>
              <a:gd name="T83" fmla="*/ 36 h 167"/>
              <a:gd name="T84" fmla="*/ 40 w 121"/>
              <a:gd name="T85" fmla="*/ 21 h 167"/>
              <a:gd name="T86" fmla="*/ 46 w 121"/>
              <a:gd name="T87" fmla="*/ 6 h 167"/>
              <a:gd name="T88" fmla="*/ 61 w 121"/>
              <a:gd name="T89" fmla="*/ 0 h 167"/>
              <a:gd name="T90" fmla="*/ 76 w 121"/>
              <a:gd name="T91" fmla="*/ 6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1" h="167">
                <a:moveTo>
                  <a:pt x="121" y="97"/>
                </a:moveTo>
                <a:cubicBezTo>
                  <a:pt x="121" y="100"/>
                  <a:pt x="120" y="102"/>
                  <a:pt x="119" y="103"/>
                </a:cubicBezTo>
                <a:cubicBezTo>
                  <a:pt x="117" y="105"/>
                  <a:pt x="115" y="106"/>
                  <a:pt x="112" y="106"/>
                </a:cubicBezTo>
                <a:cubicBezTo>
                  <a:pt x="109" y="106"/>
                  <a:pt x="106" y="105"/>
                  <a:pt x="105" y="102"/>
                </a:cubicBezTo>
                <a:cubicBezTo>
                  <a:pt x="83" y="70"/>
                  <a:pt x="83" y="70"/>
                  <a:pt x="83" y="70"/>
                </a:cubicBezTo>
                <a:cubicBezTo>
                  <a:pt x="79" y="70"/>
                  <a:pt x="79" y="70"/>
                  <a:pt x="79" y="70"/>
                </a:cubicBezTo>
                <a:cubicBezTo>
                  <a:pt x="79" y="82"/>
                  <a:pt x="79" y="82"/>
                  <a:pt x="79" y="82"/>
                </a:cubicBezTo>
                <a:cubicBezTo>
                  <a:pt x="102" y="121"/>
                  <a:pt x="102" y="121"/>
                  <a:pt x="102" y="121"/>
                </a:cubicBezTo>
                <a:cubicBezTo>
                  <a:pt x="103" y="122"/>
                  <a:pt x="103" y="123"/>
                  <a:pt x="103" y="124"/>
                </a:cubicBezTo>
                <a:cubicBezTo>
                  <a:pt x="103" y="126"/>
                  <a:pt x="103" y="127"/>
                  <a:pt x="101" y="129"/>
                </a:cubicBezTo>
                <a:cubicBezTo>
                  <a:pt x="100" y="130"/>
                  <a:pt x="99" y="130"/>
                  <a:pt x="97" y="130"/>
                </a:cubicBezTo>
                <a:cubicBezTo>
                  <a:pt x="79" y="130"/>
                  <a:pt x="79" y="130"/>
                  <a:pt x="79" y="130"/>
                </a:cubicBezTo>
                <a:cubicBezTo>
                  <a:pt x="79" y="156"/>
                  <a:pt x="79" y="156"/>
                  <a:pt x="79" y="156"/>
                </a:cubicBezTo>
                <a:cubicBezTo>
                  <a:pt x="79" y="159"/>
                  <a:pt x="78" y="161"/>
                  <a:pt x="76" y="164"/>
                </a:cubicBezTo>
                <a:cubicBezTo>
                  <a:pt x="74" y="166"/>
                  <a:pt x="71" y="167"/>
                  <a:pt x="68" y="167"/>
                </a:cubicBezTo>
                <a:cubicBezTo>
                  <a:pt x="53" y="167"/>
                  <a:pt x="53" y="167"/>
                  <a:pt x="53" y="167"/>
                </a:cubicBezTo>
                <a:cubicBezTo>
                  <a:pt x="50" y="167"/>
                  <a:pt x="48" y="166"/>
                  <a:pt x="46" y="164"/>
                </a:cubicBezTo>
                <a:cubicBezTo>
                  <a:pt x="44" y="161"/>
                  <a:pt x="43" y="159"/>
                  <a:pt x="43" y="156"/>
                </a:cubicBezTo>
                <a:cubicBezTo>
                  <a:pt x="43" y="130"/>
                  <a:pt x="43" y="130"/>
                  <a:pt x="43" y="130"/>
                </a:cubicBezTo>
                <a:cubicBezTo>
                  <a:pt x="24" y="130"/>
                  <a:pt x="24" y="130"/>
                  <a:pt x="24" y="130"/>
                </a:cubicBezTo>
                <a:cubicBezTo>
                  <a:pt x="23" y="130"/>
                  <a:pt x="21" y="130"/>
                  <a:pt x="20" y="129"/>
                </a:cubicBezTo>
                <a:cubicBezTo>
                  <a:pt x="19" y="127"/>
                  <a:pt x="18" y="126"/>
                  <a:pt x="18" y="124"/>
                </a:cubicBezTo>
                <a:cubicBezTo>
                  <a:pt x="18" y="123"/>
                  <a:pt x="19" y="122"/>
                  <a:pt x="19" y="121"/>
                </a:cubicBezTo>
                <a:cubicBezTo>
                  <a:pt x="43" y="82"/>
                  <a:pt x="43" y="82"/>
                  <a:pt x="43" y="82"/>
                </a:cubicBezTo>
                <a:cubicBezTo>
                  <a:pt x="43" y="70"/>
                  <a:pt x="43" y="70"/>
                  <a:pt x="43" y="70"/>
                </a:cubicBezTo>
                <a:cubicBezTo>
                  <a:pt x="38" y="70"/>
                  <a:pt x="38" y="70"/>
                  <a:pt x="38" y="70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5" y="105"/>
                  <a:pt x="13" y="106"/>
                  <a:pt x="9" y="106"/>
                </a:cubicBezTo>
                <a:cubicBezTo>
                  <a:pt x="7" y="106"/>
                  <a:pt x="5" y="105"/>
                  <a:pt x="3" y="103"/>
                </a:cubicBezTo>
                <a:cubicBezTo>
                  <a:pt x="1" y="102"/>
                  <a:pt x="0" y="100"/>
                  <a:pt x="0" y="97"/>
                </a:cubicBezTo>
                <a:cubicBezTo>
                  <a:pt x="0" y="95"/>
                  <a:pt x="1" y="94"/>
                  <a:pt x="2" y="92"/>
                </a:cubicBezTo>
                <a:cubicBezTo>
                  <a:pt x="26" y="56"/>
                  <a:pt x="26" y="56"/>
                  <a:pt x="26" y="56"/>
                </a:cubicBezTo>
                <a:cubicBezTo>
                  <a:pt x="31" y="49"/>
                  <a:pt x="36" y="46"/>
                  <a:pt x="43" y="46"/>
                </a:cubicBezTo>
                <a:cubicBezTo>
                  <a:pt x="79" y="46"/>
                  <a:pt x="79" y="46"/>
                  <a:pt x="79" y="46"/>
                </a:cubicBezTo>
                <a:cubicBezTo>
                  <a:pt x="85" y="46"/>
                  <a:pt x="91" y="49"/>
                  <a:pt x="96" y="56"/>
                </a:cubicBezTo>
                <a:cubicBezTo>
                  <a:pt x="120" y="92"/>
                  <a:pt x="120" y="92"/>
                  <a:pt x="120" y="92"/>
                </a:cubicBezTo>
                <a:cubicBezTo>
                  <a:pt x="121" y="94"/>
                  <a:pt x="121" y="95"/>
                  <a:pt x="121" y="97"/>
                </a:cubicBezTo>
                <a:close/>
                <a:moveTo>
                  <a:pt x="76" y="6"/>
                </a:moveTo>
                <a:cubicBezTo>
                  <a:pt x="80" y="11"/>
                  <a:pt x="82" y="16"/>
                  <a:pt x="82" y="21"/>
                </a:cubicBezTo>
                <a:cubicBezTo>
                  <a:pt x="82" y="27"/>
                  <a:pt x="80" y="32"/>
                  <a:pt x="76" y="36"/>
                </a:cubicBezTo>
                <a:cubicBezTo>
                  <a:pt x="72" y="41"/>
                  <a:pt x="67" y="43"/>
                  <a:pt x="61" y="43"/>
                </a:cubicBezTo>
                <a:cubicBezTo>
                  <a:pt x="55" y="43"/>
                  <a:pt x="50" y="41"/>
                  <a:pt x="46" y="36"/>
                </a:cubicBezTo>
                <a:cubicBezTo>
                  <a:pt x="42" y="32"/>
                  <a:pt x="40" y="27"/>
                  <a:pt x="40" y="21"/>
                </a:cubicBezTo>
                <a:cubicBezTo>
                  <a:pt x="40" y="16"/>
                  <a:pt x="42" y="11"/>
                  <a:pt x="46" y="6"/>
                </a:cubicBezTo>
                <a:cubicBezTo>
                  <a:pt x="50" y="2"/>
                  <a:pt x="55" y="0"/>
                  <a:pt x="61" y="0"/>
                </a:cubicBezTo>
                <a:cubicBezTo>
                  <a:pt x="67" y="0"/>
                  <a:pt x="72" y="2"/>
                  <a:pt x="76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3" name="Freeform 354"/>
          <p:cNvSpPr>
            <a:spLocks noEditPoints="1"/>
          </p:cNvSpPr>
          <p:nvPr/>
        </p:nvSpPr>
        <p:spPr bwMode="auto">
          <a:xfrm>
            <a:off x="7091938" y="4023967"/>
            <a:ext cx="98363" cy="173305"/>
          </a:xfrm>
          <a:custGeom>
            <a:avLst/>
            <a:gdLst>
              <a:gd name="T0" fmla="*/ 96 w 96"/>
              <a:gd name="T1" fmla="*/ 64 h 167"/>
              <a:gd name="T2" fmla="*/ 96 w 96"/>
              <a:gd name="T3" fmla="*/ 103 h 167"/>
              <a:gd name="T4" fmla="*/ 94 w 96"/>
              <a:gd name="T5" fmla="*/ 110 h 167"/>
              <a:gd name="T6" fmla="*/ 87 w 96"/>
              <a:gd name="T7" fmla="*/ 112 h 167"/>
              <a:gd name="T8" fmla="*/ 81 w 96"/>
              <a:gd name="T9" fmla="*/ 110 h 167"/>
              <a:gd name="T10" fmla="*/ 78 w 96"/>
              <a:gd name="T11" fmla="*/ 103 h 167"/>
              <a:gd name="T12" fmla="*/ 78 w 96"/>
              <a:gd name="T13" fmla="*/ 70 h 167"/>
              <a:gd name="T14" fmla="*/ 72 w 96"/>
              <a:gd name="T15" fmla="*/ 70 h 167"/>
              <a:gd name="T16" fmla="*/ 72 w 96"/>
              <a:gd name="T17" fmla="*/ 156 h 167"/>
              <a:gd name="T18" fmla="*/ 69 w 96"/>
              <a:gd name="T19" fmla="*/ 164 h 167"/>
              <a:gd name="T20" fmla="*/ 62 w 96"/>
              <a:gd name="T21" fmla="*/ 167 h 167"/>
              <a:gd name="T22" fmla="*/ 54 w 96"/>
              <a:gd name="T23" fmla="*/ 164 h 167"/>
              <a:gd name="T24" fmla="*/ 51 w 96"/>
              <a:gd name="T25" fmla="*/ 156 h 167"/>
              <a:gd name="T26" fmla="*/ 51 w 96"/>
              <a:gd name="T27" fmla="*/ 112 h 167"/>
              <a:gd name="T28" fmla="*/ 45 w 96"/>
              <a:gd name="T29" fmla="*/ 112 h 167"/>
              <a:gd name="T30" fmla="*/ 45 w 96"/>
              <a:gd name="T31" fmla="*/ 156 h 167"/>
              <a:gd name="T32" fmla="*/ 42 w 96"/>
              <a:gd name="T33" fmla="*/ 164 h 167"/>
              <a:gd name="T34" fmla="*/ 34 w 96"/>
              <a:gd name="T35" fmla="*/ 167 h 167"/>
              <a:gd name="T36" fmla="*/ 27 w 96"/>
              <a:gd name="T37" fmla="*/ 164 h 167"/>
              <a:gd name="T38" fmla="*/ 24 w 96"/>
              <a:gd name="T39" fmla="*/ 156 h 167"/>
              <a:gd name="T40" fmla="*/ 24 w 96"/>
              <a:gd name="T41" fmla="*/ 70 h 167"/>
              <a:gd name="T42" fmla="*/ 18 w 96"/>
              <a:gd name="T43" fmla="*/ 70 h 167"/>
              <a:gd name="T44" fmla="*/ 18 w 96"/>
              <a:gd name="T45" fmla="*/ 103 h 167"/>
              <a:gd name="T46" fmla="*/ 15 w 96"/>
              <a:gd name="T47" fmla="*/ 110 h 167"/>
              <a:gd name="T48" fmla="*/ 9 w 96"/>
              <a:gd name="T49" fmla="*/ 112 h 167"/>
              <a:gd name="T50" fmla="*/ 2 w 96"/>
              <a:gd name="T51" fmla="*/ 110 h 167"/>
              <a:gd name="T52" fmla="*/ 0 w 96"/>
              <a:gd name="T53" fmla="*/ 103 h 167"/>
              <a:gd name="T54" fmla="*/ 0 w 96"/>
              <a:gd name="T55" fmla="*/ 64 h 167"/>
              <a:gd name="T56" fmla="*/ 5 w 96"/>
              <a:gd name="T57" fmla="*/ 51 h 167"/>
              <a:gd name="T58" fmla="*/ 18 w 96"/>
              <a:gd name="T59" fmla="*/ 46 h 167"/>
              <a:gd name="T60" fmla="*/ 78 w 96"/>
              <a:gd name="T61" fmla="*/ 46 h 167"/>
              <a:gd name="T62" fmla="*/ 91 w 96"/>
              <a:gd name="T63" fmla="*/ 51 h 167"/>
              <a:gd name="T64" fmla="*/ 96 w 96"/>
              <a:gd name="T65" fmla="*/ 64 h 167"/>
              <a:gd name="T66" fmla="*/ 63 w 96"/>
              <a:gd name="T67" fmla="*/ 6 h 167"/>
              <a:gd name="T68" fmla="*/ 69 w 96"/>
              <a:gd name="T69" fmla="*/ 21 h 167"/>
              <a:gd name="T70" fmla="*/ 63 w 96"/>
              <a:gd name="T71" fmla="*/ 36 h 167"/>
              <a:gd name="T72" fmla="*/ 48 w 96"/>
              <a:gd name="T73" fmla="*/ 43 h 167"/>
              <a:gd name="T74" fmla="*/ 33 w 96"/>
              <a:gd name="T75" fmla="*/ 36 h 167"/>
              <a:gd name="T76" fmla="*/ 27 w 96"/>
              <a:gd name="T77" fmla="*/ 21 h 167"/>
              <a:gd name="T78" fmla="*/ 33 w 96"/>
              <a:gd name="T79" fmla="*/ 6 h 167"/>
              <a:gd name="T80" fmla="*/ 48 w 96"/>
              <a:gd name="T81" fmla="*/ 0 h 167"/>
              <a:gd name="T82" fmla="*/ 63 w 96"/>
              <a:gd name="T83" fmla="*/ 6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96" h="167">
                <a:moveTo>
                  <a:pt x="96" y="64"/>
                </a:moveTo>
                <a:cubicBezTo>
                  <a:pt x="96" y="103"/>
                  <a:pt x="96" y="103"/>
                  <a:pt x="96" y="103"/>
                </a:cubicBezTo>
                <a:cubicBezTo>
                  <a:pt x="96" y="106"/>
                  <a:pt x="96" y="108"/>
                  <a:pt x="94" y="110"/>
                </a:cubicBezTo>
                <a:cubicBezTo>
                  <a:pt x="92" y="111"/>
                  <a:pt x="90" y="112"/>
                  <a:pt x="87" y="112"/>
                </a:cubicBezTo>
                <a:cubicBezTo>
                  <a:pt x="85" y="112"/>
                  <a:pt x="83" y="111"/>
                  <a:pt x="81" y="110"/>
                </a:cubicBezTo>
                <a:cubicBezTo>
                  <a:pt x="79" y="108"/>
                  <a:pt x="78" y="106"/>
                  <a:pt x="78" y="103"/>
                </a:cubicBezTo>
                <a:cubicBezTo>
                  <a:pt x="78" y="70"/>
                  <a:pt x="78" y="70"/>
                  <a:pt x="78" y="70"/>
                </a:cubicBezTo>
                <a:cubicBezTo>
                  <a:pt x="72" y="70"/>
                  <a:pt x="72" y="70"/>
                  <a:pt x="72" y="70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2" y="159"/>
                  <a:pt x="71" y="161"/>
                  <a:pt x="69" y="164"/>
                </a:cubicBezTo>
                <a:cubicBezTo>
                  <a:pt x="67" y="166"/>
                  <a:pt x="64" y="167"/>
                  <a:pt x="62" y="167"/>
                </a:cubicBezTo>
                <a:cubicBezTo>
                  <a:pt x="59" y="167"/>
                  <a:pt x="56" y="166"/>
                  <a:pt x="54" y="164"/>
                </a:cubicBezTo>
                <a:cubicBezTo>
                  <a:pt x="52" y="161"/>
                  <a:pt x="51" y="159"/>
                  <a:pt x="51" y="156"/>
                </a:cubicBezTo>
                <a:cubicBezTo>
                  <a:pt x="51" y="112"/>
                  <a:pt x="51" y="112"/>
                  <a:pt x="51" y="112"/>
                </a:cubicBezTo>
                <a:cubicBezTo>
                  <a:pt x="45" y="112"/>
                  <a:pt x="45" y="112"/>
                  <a:pt x="45" y="112"/>
                </a:cubicBezTo>
                <a:cubicBezTo>
                  <a:pt x="45" y="156"/>
                  <a:pt x="45" y="156"/>
                  <a:pt x="45" y="156"/>
                </a:cubicBezTo>
                <a:cubicBezTo>
                  <a:pt x="45" y="159"/>
                  <a:pt x="44" y="161"/>
                  <a:pt x="42" y="164"/>
                </a:cubicBezTo>
                <a:cubicBezTo>
                  <a:pt x="40" y="166"/>
                  <a:pt x="37" y="167"/>
                  <a:pt x="34" y="167"/>
                </a:cubicBezTo>
                <a:cubicBezTo>
                  <a:pt x="31" y="167"/>
                  <a:pt x="29" y="166"/>
                  <a:pt x="27" y="164"/>
                </a:cubicBezTo>
                <a:cubicBezTo>
                  <a:pt x="25" y="161"/>
                  <a:pt x="24" y="159"/>
                  <a:pt x="24" y="156"/>
                </a:cubicBezTo>
                <a:cubicBezTo>
                  <a:pt x="24" y="70"/>
                  <a:pt x="24" y="70"/>
                  <a:pt x="24" y="70"/>
                </a:cubicBezTo>
                <a:cubicBezTo>
                  <a:pt x="18" y="70"/>
                  <a:pt x="18" y="70"/>
                  <a:pt x="18" y="70"/>
                </a:cubicBezTo>
                <a:cubicBezTo>
                  <a:pt x="18" y="103"/>
                  <a:pt x="18" y="103"/>
                  <a:pt x="18" y="103"/>
                </a:cubicBezTo>
                <a:cubicBezTo>
                  <a:pt x="18" y="106"/>
                  <a:pt x="17" y="108"/>
                  <a:pt x="15" y="110"/>
                </a:cubicBezTo>
                <a:cubicBezTo>
                  <a:pt x="13" y="111"/>
                  <a:pt x="11" y="112"/>
                  <a:pt x="9" y="112"/>
                </a:cubicBezTo>
                <a:cubicBezTo>
                  <a:pt x="6" y="112"/>
                  <a:pt x="4" y="111"/>
                  <a:pt x="2" y="110"/>
                </a:cubicBezTo>
                <a:cubicBezTo>
                  <a:pt x="0" y="108"/>
                  <a:pt x="0" y="106"/>
                  <a:pt x="0" y="103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59"/>
                  <a:pt x="1" y="54"/>
                  <a:pt x="5" y="51"/>
                </a:cubicBezTo>
                <a:cubicBezTo>
                  <a:pt x="8" y="47"/>
                  <a:pt x="13" y="46"/>
                  <a:pt x="18" y="46"/>
                </a:cubicBezTo>
                <a:cubicBezTo>
                  <a:pt x="78" y="46"/>
                  <a:pt x="78" y="46"/>
                  <a:pt x="78" y="46"/>
                </a:cubicBezTo>
                <a:cubicBezTo>
                  <a:pt x="83" y="46"/>
                  <a:pt x="88" y="47"/>
                  <a:pt x="91" y="51"/>
                </a:cubicBezTo>
                <a:cubicBezTo>
                  <a:pt x="95" y="54"/>
                  <a:pt x="96" y="59"/>
                  <a:pt x="96" y="64"/>
                </a:cubicBezTo>
                <a:close/>
                <a:moveTo>
                  <a:pt x="63" y="6"/>
                </a:moveTo>
                <a:cubicBezTo>
                  <a:pt x="67" y="11"/>
                  <a:pt x="69" y="16"/>
                  <a:pt x="69" y="21"/>
                </a:cubicBezTo>
                <a:cubicBezTo>
                  <a:pt x="69" y="27"/>
                  <a:pt x="67" y="32"/>
                  <a:pt x="63" y="36"/>
                </a:cubicBezTo>
                <a:cubicBezTo>
                  <a:pt x="59" y="41"/>
                  <a:pt x="54" y="43"/>
                  <a:pt x="48" y="43"/>
                </a:cubicBezTo>
                <a:cubicBezTo>
                  <a:pt x="42" y="43"/>
                  <a:pt x="37" y="41"/>
                  <a:pt x="33" y="36"/>
                </a:cubicBezTo>
                <a:cubicBezTo>
                  <a:pt x="29" y="32"/>
                  <a:pt x="27" y="27"/>
                  <a:pt x="27" y="21"/>
                </a:cubicBezTo>
                <a:cubicBezTo>
                  <a:pt x="27" y="16"/>
                  <a:pt x="29" y="11"/>
                  <a:pt x="33" y="6"/>
                </a:cubicBezTo>
                <a:cubicBezTo>
                  <a:pt x="37" y="2"/>
                  <a:pt x="42" y="0"/>
                  <a:pt x="48" y="0"/>
                </a:cubicBezTo>
                <a:cubicBezTo>
                  <a:pt x="54" y="0"/>
                  <a:pt x="59" y="2"/>
                  <a:pt x="63" y="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4" name="Freeform 355"/>
          <p:cNvSpPr>
            <a:spLocks noEditPoints="1"/>
          </p:cNvSpPr>
          <p:nvPr/>
        </p:nvSpPr>
        <p:spPr bwMode="auto">
          <a:xfrm>
            <a:off x="7237140" y="4033335"/>
            <a:ext cx="149885" cy="151447"/>
          </a:xfrm>
          <a:custGeom>
            <a:avLst/>
            <a:gdLst>
              <a:gd name="T0" fmla="*/ 135 w 145"/>
              <a:gd name="T1" fmla="*/ 36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2 w 145"/>
              <a:gd name="T9" fmla="*/ 146 h 146"/>
              <a:gd name="T10" fmla="*/ 36 w 145"/>
              <a:gd name="T11" fmla="*/ 136 h 146"/>
              <a:gd name="T12" fmla="*/ 9 w 145"/>
              <a:gd name="T13" fmla="*/ 109 h 146"/>
              <a:gd name="T14" fmla="*/ 0 w 145"/>
              <a:gd name="T15" fmla="*/ 73 h 146"/>
              <a:gd name="T16" fmla="*/ 9 w 145"/>
              <a:gd name="T17" fmla="*/ 36 h 146"/>
              <a:gd name="T18" fmla="*/ 36 w 145"/>
              <a:gd name="T19" fmla="*/ 10 h 146"/>
              <a:gd name="T20" fmla="*/ 72 w 145"/>
              <a:gd name="T21" fmla="*/ 0 h 146"/>
              <a:gd name="T22" fmla="*/ 109 w 145"/>
              <a:gd name="T23" fmla="*/ 10 h 146"/>
              <a:gd name="T24" fmla="*/ 135 w 145"/>
              <a:gd name="T25" fmla="*/ 36 h 146"/>
              <a:gd name="T26" fmla="*/ 73 w 145"/>
              <a:gd name="T27" fmla="*/ 111 h 146"/>
              <a:gd name="T28" fmla="*/ 106 w 145"/>
              <a:gd name="T29" fmla="*/ 67 h 146"/>
              <a:gd name="T30" fmla="*/ 108 w 145"/>
              <a:gd name="T31" fmla="*/ 61 h 146"/>
              <a:gd name="T32" fmla="*/ 108 w 145"/>
              <a:gd name="T33" fmla="*/ 53 h 146"/>
              <a:gd name="T34" fmla="*/ 102 w 145"/>
              <a:gd name="T35" fmla="*/ 46 h 146"/>
              <a:gd name="T36" fmla="*/ 94 w 145"/>
              <a:gd name="T37" fmla="*/ 43 h 146"/>
              <a:gd name="T38" fmla="*/ 87 w 145"/>
              <a:gd name="T39" fmla="*/ 45 h 146"/>
              <a:gd name="T40" fmla="*/ 82 w 145"/>
              <a:gd name="T41" fmla="*/ 49 h 146"/>
              <a:gd name="T42" fmla="*/ 73 w 145"/>
              <a:gd name="T43" fmla="*/ 53 h 146"/>
              <a:gd name="T44" fmla="*/ 64 w 145"/>
              <a:gd name="T45" fmla="*/ 49 h 146"/>
              <a:gd name="T46" fmla="*/ 59 w 145"/>
              <a:gd name="T47" fmla="*/ 45 h 146"/>
              <a:gd name="T48" fmla="*/ 52 w 145"/>
              <a:gd name="T49" fmla="*/ 43 h 146"/>
              <a:gd name="T50" fmla="*/ 44 w 145"/>
              <a:gd name="T51" fmla="*/ 46 h 146"/>
              <a:gd name="T52" fmla="*/ 38 w 145"/>
              <a:gd name="T53" fmla="*/ 53 h 146"/>
              <a:gd name="T54" fmla="*/ 37 w 145"/>
              <a:gd name="T55" fmla="*/ 61 h 146"/>
              <a:gd name="T56" fmla="*/ 40 w 145"/>
              <a:gd name="T57" fmla="*/ 67 h 146"/>
              <a:gd name="T58" fmla="*/ 73 w 145"/>
              <a:gd name="T59" fmla="*/ 11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5" h="146">
                <a:moveTo>
                  <a:pt x="135" y="36"/>
                </a:moveTo>
                <a:cubicBezTo>
                  <a:pt x="142" y="48"/>
                  <a:pt x="145" y="60"/>
                  <a:pt x="145" y="73"/>
                </a:cubicBezTo>
                <a:cubicBezTo>
                  <a:pt x="145" y="86"/>
                  <a:pt x="142" y="98"/>
                  <a:pt x="135" y="109"/>
                </a:cubicBezTo>
                <a:cubicBezTo>
                  <a:pt x="129" y="120"/>
                  <a:pt x="120" y="129"/>
                  <a:pt x="109" y="136"/>
                </a:cubicBezTo>
                <a:cubicBezTo>
                  <a:pt x="98" y="142"/>
                  <a:pt x="85" y="146"/>
                  <a:pt x="72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0"/>
                  <a:pt x="9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9" y="36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2" y="0"/>
                </a:cubicBezTo>
                <a:cubicBezTo>
                  <a:pt x="85" y="0"/>
                  <a:pt x="98" y="4"/>
                  <a:pt x="109" y="10"/>
                </a:cubicBezTo>
                <a:cubicBezTo>
                  <a:pt x="120" y="17"/>
                  <a:pt x="129" y="25"/>
                  <a:pt x="135" y="36"/>
                </a:cubicBezTo>
                <a:close/>
                <a:moveTo>
                  <a:pt x="73" y="111"/>
                </a:moveTo>
                <a:cubicBezTo>
                  <a:pt x="106" y="67"/>
                  <a:pt x="106" y="67"/>
                  <a:pt x="106" y="67"/>
                </a:cubicBezTo>
                <a:cubicBezTo>
                  <a:pt x="107" y="65"/>
                  <a:pt x="108" y="63"/>
                  <a:pt x="108" y="61"/>
                </a:cubicBezTo>
                <a:cubicBezTo>
                  <a:pt x="109" y="59"/>
                  <a:pt x="109" y="56"/>
                  <a:pt x="108" y="53"/>
                </a:cubicBezTo>
                <a:cubicBezTo>
                  <a:pt x="107" y="50"/>
                  <a:pt x="105" y="47"/>
                  <a:pt x="102" y="46"/>
                </a:cubicBezTo>
                <a:cubicBezTo>
                  <a:pt x="99" y="44"/>
                  <a:pt x="97" y="43"/>
                  <a:pt x="94" y="43"/>
                </a:cubicBezTo>
                <a:cubicBezTo>
                  <a:pt x="91" y="43"/>
                  <a:pt x="89" y="44"/>
                  <a:pt x="87" y="45"/>
                </a:cubicBezTo>
                <a:cubicBezTo>
                  <a:pt x="85" y="46"/>
                  <a:pt x="83" y="47"/>
                  <a:pt x="82" y="49"/>
                </a:cubicBezTo>
                <a:cubicBezTo>
                  <a:pt x="80" y="52"/>
                  <a:pt x="77" y="53"/>
                  <a:pt x="73" y="53"/>
                </a:cubicBezTo>
                <a:cubicBezTo>
                  <a:pt x="69" y="53"/>
                  <a:pt x="66" y="52"/>
                  <a:pt x="64" y="49"/>
                </a:cubicBezTo>
                <a:cubicBezTo>
                  <a:pt x="62" y="47"/>
                  <a:pt x="61" y="46"/>
                  <a:pt x="59" y="45"/>
                </a:cubicBezTo>
                <a:cubicBezTo>
                  <a:pt x="57" y="44"/>
                  <a:pt x="54" y="43"/>
                  <a:pt x="52" y="43"/>
                </a:cubicBezTo>
                <a:cubicBezTo>
                  <a:pt x="49" y="43"/>
                  <a:pt x="46" y="44"/>
                  <a:pt x="44" y="46"/>
                </a:cubicBezTo>
                <a:cubicBezTo>
                  <a:pt x="41" y="47"/>
                  <a:pt x="39" y="50"/>
                  <a:pt x="38" y="53"/>
                </a:cubicBezTo>
                <a:cubicBezTo>
                  <a:pt x="37" y="56"/>
                  <a:pt x="37" y="59"/>
                  <a:pt x="37" y="61"/>
                </a:cubicBezTo>
                <a:cubicBezTo>
                  <a:pt x="38" y="63"/>
                  <a:pt x="39" y="65"/>
                  <a:pt x="40" y="67"/>
                </a:cubicBezTo>
                <a:lnTo>
                  <a:pt x="73" y="11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5" name="Freeform 356"/>
          <p:cNvSpPr>
            <a:spLocks noEditPoints="1"/>
          </p:cNvSpPr>
          <p:nvPr/>
        </p:nvSpPr>
        <p:spPr bwMode="auto">
          <a:xfrm>
            <a:off x="7436988" y="4020843"/>
            <a:ext cx="168621" cy="176428"/>
          </a:xfrm>
          <a:custGeom>
            <a:avLst/>
            <a:gdLst>
              <a:gd name="T0" fmla="*/ 161 w 162"/>
              <a:gd name="T1" fmla="*/ 111 h 170"/>
              <a:gd name="T2" fmla="*/ 160 w 162"/>
              <a:gd name="T3" fmla="*/ 113 h 170"/>
              <a:gd name="T4" fmla="*/ 132 w 162"/>
              <a:gd name="T5" fmla="*/ 122 h 170"/>
              <a:gd name="T6" fmla="*/ 132 w 162"/>
              <a:gd name="T7" fmla="*/ 151 h 170"/>
              <a:gd name="T8" fmla="*/ 131 w 162"/>
              <a:gd name="T9" fmla="*/ 153 h 170"/>
              <a:gd name="T10" fmla="*/ 128 w 162"/>
              <a:gd name="T11" fmla="*/ 154 h 170"/>
              <a:gd name="T12" fmla="*/ 100 w 162"/>
              <a:gd name="T13" fmla="*/ 145 h 170"/>
              <a:gd name="T14" fmla="*/ 83 w 162"/>
              <a:gd name="T15" fmla="*/ 168 h 170"/>
              <a:gd name="T16" fmla="*/ 81 w 162"/>
              <a:gd name="T17" fmla="*/ 170 h 170"/>
              <a:gd name="T18" fmla="*/ 78 w 162"/>
              <a:gd name="T19" fmla="*/ 168 h 170"/>
              <a:gd name="T20" fmla="*/ 61 w 162"/>
              <a:gd name="T21" fmla="*/ 145 h 170"/>
              <a:gd name="T22" fmla="*/ 34 w 162"/>
              <a:gd name="T23" fmla="*/ 154 h 170"/>
              <a:gd name="T24" fmla="*/ 31 w 162"/>
              <a:gd name="T25" fmla="*/ 153 h 170"/>
              <a:gd name="T26" fmla="*/ 30 w 162"/>
              <a:gd name="T27" fmla="*/ 151 h 170"/>
              <a:gd name="T28" fmla="*/ 30 w 162"/>
              <a:gd name="T29" fmla="*/ 122 h 170"/>
              <a:gd name="T30" fmla="*/ 2 w 162"/>
              <a:gd name="T31" fmla="*/ 113 h 170"/>
              <a:gd name="T32" fmla="*/ 0 w 162"/>
              <a:gd name="T33" fmla="*/ 111 h 170"/>
              <a:gd name="T34" fmla="*/ 1 w 162"/>
              <a:gd name="T35" fmla="*/ 108 h 170"/>
              <a:gd name="T36" fmla="*/ 18 w 162"/>
              <a:gd name="T37" fmla="*/ 85 h 170"/>
              <a:gd name="T38" fmla="*/ 1 w 162"/>
              <a:gd name="T39" fmla="*/ 61 h 170"/>
              <a:gd name="T40" fmla="*/ 0 w 162"/>
              <a:gd name="T41" fmla="*/ 59 h 170"/>
              <a:gd name="T42" fmla="*/ 2 w 162"/>
              <a:gd name="T43" fmla="*/ 57 h 170"/>
              <a:gd name="T44" fmla="*/ 30 w 162"/>
              <a:gd name="T45" fmla="*/ 48 h 170"/>
              <a:gd name="T46" fmla="*/ 30 w 162"/>
              <a:gd name="T47" fmla="*/ 19 h 170"/>
              <a:gd name="T48" fmla="*/ 31 w 162"/>
              <a:gd name="T49" fmla="*/ 16 h 170"/>
              <a:gd name="T50" fmla="*/ 34 w 162"/>
              <a:gd name="T51" fmla="*/ 16 h 170"/>
              <a:gd name="T52" fmla="*/ 61 w 162"/>
              <a:gd name="T53" fmla="*/ 25 h 170"/>
              <a:gd name="T54" fmla="*/ 78 w 162"/>
              <a:gd name="T55" fmla="*/ 1 h 170"/>
              <a:gd name="T56" fmla="*/ 81 w 162"/>
              <a:gd name="T57" fmla="*/ 0 h 170"/>
              <a:gd name="T58" fmla="*/ 83 w 162"/>
              <a:gd name="T59" fmla="*/ 1 h 170"/>
              <a:gd name="T60" fmla="*/ 100 w 162"/>
              <a:gd name="T61" fmla="*/ 25 h 170"/>
              <a:gd name="T62" fmla="*/ 128 w 162"/>
              <a:gd name="T63" fmla="*/ 16 h 170"/>
              <a:gd name="T64" fmla="*/ 131 w 162"/>
              <a:gd name="T65" fmla="*/ 16 h 170"/>
              <a:gd name="T66" fmla="*/ 132 w 162"/>
              <a:gd name="T67" fmla="*/ 19 h 170"/>
              <a:gd name="T68" fmla="*/ 132 w 162"/>
              <a:gd name="T69" fmla="*/ 48 h 170"/>
              <a:gd name="T70" fmla="*/ 160 w 162"/>
              <a:gd name="T71" fmla="*/ 57 h 170"/>
              <a:gd name="T72" fmla="*/ 161 w 162"/>
              <a:gd name="T73" fmla="*/ 59 h 170"/>
              <a:gd name="T74" fmla="*/ 161 w 162"/>
              <a:gd name="T75" fmla="*/ 61 h 170"/>
              <a:gd name="T76" fmla="*/ 144 w 162"/>
              <a:gd name="T77" fmla="*/ 85 h 170"/>
              <a:gd name="T78" fmla="*/ 161 w 162"/>
              <a:gd name="T79" fmla="*/ 108 h 170"/>
              <a:gd name="T80" fmla="*/ 161 w 162"/>
              <a:gd name="T81" fmla="*/ 111 h 170"/>
              <a:gd name="T82" fmla="*/ 131 w 162"/>
              <a:gd name="T83" fmla="*/ 106 h 170"/>
              <a:gd name="T84" fmla="*/ 135 w 162"/>
              <a:gd name="T85" fmla="*/ 85 h 170"/>
              <a:gd name="T86" fmla="*/ 131 w 162"/>
              <a:gd name="T87" fmla="*/ 64 h 170"/>
              <a:gd name="T88" fmla="*/ 119 w 162"/>
              <a:gd name="T89" fmla="*/ 46 h 170"/>
              <a:gd name="T90" fmla="*/ 102 w 162"/>
              <a:gd name="T91" fmla="*/ 35 h 170"/>
              <a:gd name="T92" fmla="*/ 81 w 162"/>
              <a:gd name="T93" fmla="*/ 30 h 170"/>
              <a:gd name="T94" fmla="*/ 60 w 162"/>
              <a:gd name="T95" fmla="*/ 35 h 170"/>
              <a:gd name="T96" fmla="*/ 42 w 162"/>
              <a:gd name="T97" fmla="*/ 46 h 170"/>
              <a:gd name="T98" fmla="*/ 31 w 162"/>
              <a:gd name="T99" fmla="*/ 64 h 170"/>
              <a:gd name="T100" fmla="*/ 26 w 162"/>
              <a:gd name="T101" fmla="*/ 85 h 170"/>
              <a:gd name="T102" fmla="*/ 31 w 162"/>
              <a:gd name="T103" fmla="*/ 106 h 170"/>
              <a:gd name="T104" fmla="*/ 42 w 162"/>
              <a:gd name="T105" fmla="*/ 123 h 170"/>
              <a:gd name="T106" fmla="*/ 60 w 162"/>
              <a:gd name="T107" fmla="*/ 135 h 170"/>
              <a:gd name="T108" fmla="*/ 81 w 162"/>
              <a:gd name="T109" fmla="*/ 139 h 170"/>
              <a:gd name="T110" fmla="*/ 102 w 162"/>
              <a:gd name="T111" fmla="*/ 135 h 170"/>
              <a:gd name="T112" fmla="*/ 119 w 162"/>
              <a:gd name="T113" fmla="*/ 123 h 170"/>
              <a:gd name="T114" fmla="*/ 131 w 162"/>
              <a:gd name="T115" fmla="*/ 106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62" h="170">
                <a:moveTo>
                  <a:pt x="161" y="111"/>
                </a:moveTo>
                <a:cubicBezTo>
                  <a:pt x="161" y="112"/>
                  <a:pt x="161" y="113"/>
                  <a:pt x="160" y="113"/>
                </a:cubicBezTo>
                <a:cubicBezTo>
                  <a:pt x="132" y="122"/>
                  <a:pt x="132" y="122"/>
                  <a:pt x="132" y="122"/>
                </a:cubicBezTo>
                <a:cubicBezTo>
                  <a:pt x="132" y="151"/>
                  <a:pt x="132" y="151"/>
                  <a:pt x="132" y="151"/>
                </a:cubicBezTo>
                <a:cubicBezTo>
                  <a:pt x="132" y="152"/>
                  <a:pt x="132" y="153"/>
                  <a:pt x="131" y="153"/>
                </a:cubicBezTo>
                <a:cubicBezTo>
                  <a:pt x="130" y="154"/>
                  <a:pt x="129" y="154"/>
                  <a:pt x="128" y="154"/>
                </a:cubicBezTo>
                <a:cubicBezTo>
                  <a:pt x="100" y="145"/>
                  <a:pt x="100" y="145"/>
                  <a:pt x="100" y="145"/>
                </a:cubicBezTo>
                <a:cubicBezTo>
                  <a:pt x="83" y="168"/>
                  <a:pt x="83" y="168"/>
                  <a:pt x="83" y="168"/>
                </a:cubicBezTo>
                <a:cubicBezTo>
                  <a:pt x="83" y="169"/>
                  <a:pt x="82" y="170"/>
                  <a:pt x="81" y="170"/>
                </a:cubicBezTo>
                <a:cubicBezTo>
                  <a:pt x="80" y="170"/>
                  <a:pt x="79" y="169"/>
                  <a:pt x="78" y="168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34" y="154"/>
                  <a:pt x="34" y="154"/>
                  <a:pt x="34" y="154"/>
                </a:cubicBezTo>
                <a:cubicBezTo>
                  <a:pt x="33" y="154"/>
                  <a:pt x="32" y="154"/>
                  <a:pt x="31" y="153"/>
                </a:cubicBezTo>
                <a:cubicBezTo>
                  <a:pt x="30" y="153"/>
                  <a:pt x="30" y="152"/>
                  <a:pt x="30" y="151"/>
                </a:cubicBezTo>
                <a:cubicBezTo>
                  <a:pt x="30" y="122"/>
                  <a:pt x="30" y="122"/>
                  <a:pt x="30" y="122"/>
                </a:cubicBezTo>
                <a:cubicBezTo>
                  <a:pt x="2" y="113"/>
                  <a:pt x="2" y="113"/>
                  <a:pt x="2" y="113"/>
                </a:cubicBezTo>
                <a:cubicBezTo>
                  <a:pt x="1" y="113"/>
                  <a:pt x="1" y="112"/>
                  <a:pt x="0" y="111"/>
                </a:cubicBezTo>
                <a:cubicBezTo>
                  <a:pt x="0" y="110"/>
                  <a:pt x="0" y="109"/>
                  <a:pt x="1" y="108"/>
                </a:cubicBezTo>
                <a:cubicBezTo>
                  <a:pt x="18" y="85"/>
                  <a:pt x="18" y="85"/>
                  <a:pt x="18" y="85"/>
                </a:cubicBezTo>
                <a:cubicBezTo>
                  <a:pt x="1" y="61"/>
                  <a:pt x="1" y="61"/>
                  <a:pt x="1" y="61"/>
                </a:cubicBezTo>
                <a:cubicBezTo>
                  <a:pt x="0" y="61"/>
                  <a:pt x="0" y="60"/>
                  <a:pt x="0" y="59"/>
                </a:cubicBezTo>
                <a:cubicBezTo>
                  <a:pt x="1" y="58"/>
                  <a:pt x="1" y="57"/>
                  <a:pt x="2" y="57"/>
                </a:cubicBezTo>
                <a:cubicBezTo>
                  <a:pt x="30" y="48"/>
                  <a:pt x="30" y="48"/>
                  <a:pt x="30" y="48"/>
                </a:cubicBezTo>
                <a:cubicBezTo>
                  <a:pt x="30" y="19"/>
                  <a:pt x="30" y="19"/>
                  <a:pt x="30" y="19"/>
                </a:cubicBezTo>
                <a:cubicBezTo>
                  <a:pt x="30" y="18"/>
                  <a:pt x="30" y="17"/>
                  <a:pt x="31" y="16"/>
                </a:cubicBezTo>
                <a:cubicBezTo>
                  <a:pt x="32" y="16"/>
                  <a:pt x="33" y="16"/>
                  <a:pt x="34" y="16"/>
                </a:cubicBezTo>
                <a:cubicBezTo>
                  <a:pt x="61" y="25"/>
                  <a:pt x="61" y="25"/>
                  <a:pt x="61" y="25"/>
                </a:cubicBezTo>
                <a:cubicBezTo>
                  <a:pt x="78" y="1"/>
                  <a:pt x="78" y="1"/>
                  <a:pt x="78" y="1"/>
                </a:cubicBezTo>
                <a:cubicBezTo>
                  <a:pt x="79" y="1"/>
                  <a:pt x="80" y="0"/>
                  <a:pt x="81" y="0"/>
                </a:cubicBezTo>
                <a:cubicBezTo>
                  <a:pt x="82" y="0"/>
                  <a:pt x="83" y="1"/>
                  <a:pt x="83" y="1"/>
                </a:cubicBezTo>
                <a:cubicBezTo>
                  <a:pt x="100" y="25"/>
                  <a:pt x="100" y="25"/>
                  <a:pt x="100" y="25"/>
                </a:cubicBezTo>
                <a:cubicBezTo>
                  <a:pt x="128" y="16"/>
                  <a:pt x="128" y="16"/>
                  <a:pt x="128" y="16"/>
                </a:cubicBezTo>
                <a:cubicBezTo>
                  <a:pt x="129" y="16"/>
                  <a:pt x="130" y="16"/>
                  <a:pt x="131" y="16"/>
                </a:cubicBezTo>
                <a:cubicBezTo>
                  <a:pt x="132" y="17"/>
                  <a:pt x="132" y="18"/>
                  <a:pt x="132" y="19"/>
                </a:cubicBezTo>
                <a:cubicBezTo>
                  <a:pt x="132" y="48"/>
                  <a:pt x="132" y="48"/>
                  <a:pt x="132" y="48"/>
                </a:cubicBezTo>
                <a:cubicBezTo>
                  <a:pt x="160" y="57"/>
                  <a:pt x="160" y="57"/>
                  <a:pt x="160" y="57"/>
                </a:cubicBezTo>
                <a:cubicBezTo>
                  <a:pt x="161" y="57"/>
                  <a:pt x="161" y="58"/>
                  <a:pt x="161" y="59"/>
                </a:cubicBezTo>
                <a:cubicBezTo>
                  <a:pt x="162" y="60"/>
                  <a:pt x="162" y="61"/>
                  <a:pt x="161" y="61"/>
                </a:cubicBezTo>
                <a:cubicBezTo>
                  <a:pt x="144" y="85"/>
                  <a:pt x="144" y="85"/>
                  <a:pt x="144" y="85"/>
                </a:cubicBezTo>
                <a:cubicBezTo>
                  <a:pt x="161" y="108"/>
                  <a:pt x="161" y="108"/>
                  <a:pt x="161" y="108"/>
                </a:cubicBezTo>
                <a:cubicBezTo>
                  <a:pt x="162" y="109"/>
                  <a:pt x="162" y="110"/>
                  <a:pt x="161" y="111"/>
                </a:cubicBezTo>
                <a:close/>
                <a:moveTo>
                  <a:pt x="131" y="106"/>
                </a:moveTo>
                <a:cubicBezTo>
                  <a:pt x="134" y="99"/>
                  <a:pt x="135" y="92"/>
                  <a:pt x="135" y="85"/>
                </a:cubicBezTo>
                <a:cubicBezTo>
                  <a:pt x="135" y="78"/>
                  <a:pt x="134" y="70"/>
                  <a:pt x="131" y="64"/>
                </a:cubicBezTo>
                <a:cubicBezTo>
                  <a:pt x="128" y="57"/>
                  <a:pt x="124" y="51"/>
                  <a:pt x="119" y="46"/>
                </a:cubicBezTo>
                <a:cubicBezTo>
                  <a:pt x="115" y="42"/>
                  <a:pt x="109" y="38"/>
                  <a:pt x="102" y="35"/>
                </a:cubicBezTo>
                <a:cubicBezTo>
                  <a:pt x="95" y="32"/>
                  <a:pt x="88" y="30"/>
                  <a:pt x="81" y="30"/>
                </a:cubicBezTo>
                <a:cubicBezTo>
                  <a:pt x="74" y="30"/>
                  <a:pt x="67" y="32"/>
                  <a:pt x="60" y="35"/>
                </a:cubicBezTo>
                <a:cubicBezTo>
                  <a:pt x="53" y="38"/>
                  <a:pt x="47" y="42"/>
                  <a:pt x="42" y="46"/>
                </a:cubicBezTo>
                <a:cubicBezTo>
                  <a:pt x="38" y="51"/>
                  <a:pt x="34" y="57"/>
                  <a:pt x="31" y="64"/>
                </a:cubicBezTo>
                <a:cubicBezTo>
                  <a:pt x="28" y="70"/>
                  <a:pt x="26" y="78"/>
                  <a:pt x="26" y="85"/>
                </a:cubicBezTo>
                <a:cubicBezTo>
                  <a:pt x="26" y="92"/>
                  <a:pt x="28" y="99"/>
                  <a:pt x="31" y="106"/>
                </a:cubicBezTo>
                <a:cubicBezTo>
                  <a:pt x="34" y="113"/>
                  <a:pt x="38" y="119"/>
                  <a:pt x="42" y="123"/>
                </a:cubicBezTo>
                <a:cubicBezTo>
                  <a:pt x="47" y="128"/>
                  <a:pt x="53" y="132"/>
                  <a:pt x="60" y="135"/>
                </a:cubicBezTo>
                <a:cubicBezTo>
                  <a:pt x="67" y="138"/>
                  <a:pt x="74" y="139"/>
                  <a:pt x="81" y="139"/>
                </a:cubicBezTo>
                <a:cubicBezTo>
                  <a:pt x="88" y="139"/>
                  <a:pt x="95" y="138"/>
                  <a:pt x="102" y="135"/>
                </a:cubicBezTo>
                <a:cubicBezTo>
                  <a:pt x="109" y="132"/>
                  <a:pt x="115" y="128"/>
                  <a:pt x="119" y="123"/>
                </a:cubicBezTo>
                <a:cubicBezTo>
                  <a:pt x="124" y="119"/>
                  <a:pt x="128" y="113"/>
                  <a:pt x="131" y="10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6" name="Freeform 357"/>
          <p:cNvSpPr>
            <a:spLocks noEditPoints="1"/>
          </p:cNvSpPr>
          <p:nvPr/>
        </p:nvSpPr>
        <p:spPr bwMode="auto">
          <a:xfrm>
            <a:off x="7655568" y="4033335"/>
            <a:ext cx="143640" cy="151447"/>
          </a:xfrm>
          <a:custGeom>
            <a:avLst/>
            <a:gdLst>
              <a:gd name="T0" fmla="*/ 138 w 139"/>
              <a:gd name="T1" fmla="*/ 103 h 146"/>
              <a:gd name="T2" fmla="*/ 112 w 139"/>
              <a:gd name="T3" fmla="*/ 134 h 146"/>
              <a:gd name="T4" fmla="*/ 73 w 139"/>
              <a:gd name="T5" fmla="*/ 146 h 146"/>
              <a:gd name="T6" fmla="*/ 44 w 139"/>
              <a:gd name="T7" fmla="*/ 140 h 146"/>
              <a:gd name="T8" fmla="*/ 21 w 139"/>
              <a:gd name="T9" fmla="*/ 124 h 146"/>
              <a:gd name="T10" fmla="*/ 6 w 139"/>
              <a:gd name="T11" fmla="*/ 101 h 146"/>
              <a:gd name="T12" fmla="*/ 0 w 139"/>
              <a:gd name="T13" fmla="*/ 73 h 146"/>
              <a:gd name="T14" fmla="*/ 5 w 139"/>
              <a:gd name="T15" fmla="*/ 45 h 146"/>
              <a:gd name="T16" fmla="*/ 20 w 139"/>
              <a:gd name="T17" fmla="*/ 22 h 146"/>
              <a:gd name="T18" fmla="*/ 42 w 139"/>
              <a:gd name="T19" fmla="*/ 7 h 146"/>
              <a:gd name="T20" fmla="*/ 70 w 139"/>
              <a:gd name="T21" fmla="*/ 0 h 146"/>
              <a:gd name="T22" fmla="*/ 76 w 139"/>
              <a:gd name="T23" fmla="*/ 4 h 146"/>
              <a:gd name="T24" fmla="*/ 74 w 139"/>
              <a:gd name="T25" fmla="*/ 11 h 146"/>
              <a:gd name="T26" fmla="*/ 62 w 139"/>
              <a:gd name="T27" fmla="*/ 28 h 146"/>
              <a:gd name="T28" fmla="*/ 57 w 139"/>
              <a:gd name="T29" fmla="*/ 49 h 146"/>
              <a:gd name="T30" fmla="*/ 64 w 139"/>
              <a:gd name="T31" fmla="*/ 75 h 146"/>
              <a:gd name="T32" fmla="*/ 83 w 139"/>
              <a:gd name="T33" fmla="*/ 93 h 146"/>
              <a:gd name="T34" fmla="*/ 109 w 139"/>
              <a:gd name="T35" fmla="*/ 100 h 146"/>
              <a:gd name="T36" fmla="*/ 130 w 139"/>
              <a:gd name="T37" fmla="*/ 95 h 146"/>
              <a:gd name="T38" fmla="*/ 137 w 139"/>
              <a:gd name="T39" fmla="*/ 97 h 146"/>
              <a:gd name="T40" fmla="*/ 139 w 139"/>
              <a:gd name="T41" fmla="*/ 100 h 146"/>
              <a:gd name="T42" fmla="*/ 138 w 139"/>
              <a:gd name="T43" fmla="*/ 103 h 146"/>
              <a:gd name="T44" fmla="*/ 119 w 139"/>
              <a:gd name="T45" fmla="*/ 111 h 146"/>
              <a:gd name="T46" fmla="*/ 109 w 139"/>
              <a:gd name="T47" fmla="*/ 112 h 146"/>
              <a:gd name="T48" fmla="*/ 77 w 139"/>
              <a:gd name="T49" fmla="*/ 104 h 146"/>
              <a:gd name="T50" fmla="*/ 54 w 139"/>
              <a:gd name="T51" fmla="*/ 81 h 146"/>
              <a:gd name="T52" fmla="*/ 45 w 139"/>
              <a:gd name="T53" fmla="*/ 49 h 146"/>
              <a:gd name="T54" fmla="*/ 55 w 139"/>
              <a:gd name="T55" fmla="*/ 15 h 146"/>
              <a:gd name="T56" fmla="*/ 24 w 139"/>
              <a:gd name="T57" fmla="*/ 37 h 146"/>
              <a:gd name="T58" fmla="*/ 12 w 139"/>
              <a:gd name="T59" fmla="*/ 73 h 146"/>
              <a:gd name="T60" fmla="*/ 17 w 139"/>
              <a:gd name="T61" fmla="*/ 96 h 146"/>
              <a:gd name="T62" fmla="*/ 30 w 139"/>
              <a:gd name="T63" fmla="*/ 116 h 146"/>
              <a:gd name="T64" fmla="*/ 49 w 139"/>
              <a:gd name="T65" fmla="*/ 129 h 146"/>
              <a:gd name="T66" fmla="*/ 73 w 139"/>
              <a:gd name="T67" fmla="*/ 133 h 146"/>
              <a:gd name="T68" fmla="*/ 98 w 139"/>
              <a:gd name="T69" fmla="*/ 128 h 146"/>
              <a:gd name="T70" fmla="*/ 119 w 139"/>
              <a:gd name="T71" fmla="*/ 11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9" h="146">
                <a:moveTo>
                  <a:pt x="138" y="103"/>
                </a:moveTo>
                <a:cubicBezTo>
                  <a:pt x="133" y="116"/>
                  <a:pt x="124" y="126"/>
                  <a:pt x="112" y="134"/>
                </a:cubicBezTo>
                <a:cubicBezTo>
                  <a:pt x="100" y="142"/>
                  <a:pt x="87" y="146"/>
                  <a:pt x="73" y="146"/>
                </a:cubicBezTo>
                <a:cubicBezTo>
                  <a:pt x="63" y="146"/>
                  <a:pt x="53" y="144"/>
                  <a:pt x="44" y="140"/>
                </a:cubicBezTo>
                <a:cubicBezTo>
                  <a:pt x="35" y="136"/>
                  <a:pt x="28" y="131"/>
                  <a:pt x="21" y="124"/>
                </a:cubicBezTo>
                <a:cubicBezTo>
                  <a:pt x="15" y="118"/>
                  <a:pt x="10" y="110"/>
                  <a:pt x="6" y="101"/>
                </a:cubicBezTo>
                <a:cubicBezTo>
                  <a:pt x="2" y="92"/>
                  <a:pt x="0" y="83"/>
                  <a:pt x="0" y="73"/>
                </a:cubicBezTo>
                <a:cubicBezTo>
                  <a:pt x="0" y="63"/>
                  <a:pt x="2" y="54"/>
                  <a:pt x="5" y="45"/>
                </a:cubicBezTo>
                <a:cubicBezTo>
                  <a:pt x="9" y="36"/>
                  <a:pt x="14" y="29"/>
                  <a:pt x="20" y="22"/>
                </a:cubicBezTo>
                <a:cubicBezTo>
                  <a:pt x="26" y="16"/>
                  <a:pt x="34" y="11"/>
                  <a:pt x="42" y="7"/>
                </a:cubicBezTo>
                <a:cubicBezTo>
                  <a:pt x="51" y="3"/>
                  <a:pt x="60" y="1"/>
                  <a:pt x="70" y="0"/>
                </a:cubicBezTo>
                <a:cubicBezTo>
                  <a:pt x="73" y="0"/>
                  <a:pt x="75" y="2"/>
                  <a:pt x="76" y="4"/>
                </a:cubicBezTo>
                <a:cubicBezTo>
                  <a:pt x="77" y="7"/>
                  <a:pt x="76" y="9"/>
                  <a:pt x="74" y="11"/>
                </a:cubicBezTo>
                <a:cubicBezTo>
                  <a:pt x="69" y="16"/>
                  <a:pt x="65" y="22"/>
                  <a:pt x="62" y="28"/>
                </a:cubicBezTo>
                <a:cubicBezTo>
                  <a:pt x="59" y="35"/>
                  <a:pt x="57" y="41"/>
                  <a:pt x="57" y="49"/>
                </a:cubicBezTo>
                <a:cubicBezTo>
                  <a:pt x="57" y="58"/>
                  <a:pt x="60" y="67"/>
                  <a:pt x="64" y="75"/>
                </a:cubicBezTo>
                <a:cubicBezTo>
                  <a:pt x="69" y="82"/>
                  <a:pt x="75" y="89"/>
                  <a:pt x="83" y="93"/>
                </a:cubicBezTo>
                <a:cubicBezTo>
                  <a:pt x="91" y="98"/>
                  <a:pt x="100" y="100"/>
                  <a:pt x="109" y="100"/>
                </a:cubicBezTo>
                <a:cubicBezTo>
                  <a:pt x="116" y="100"/>
                  <a:pt x="124" y="99"/>
                  <a:pt x="130" y="95"/>
                </a:cubicBezTo>
                <a:cubicBezTo>
                  <a:pt x="133" y="94"/>
                  <a:pt x="135" y="95"/>
                  <a:pt x="137" y="97"/>
                </a:cubicBezTo>
                <a:cubicBezTo>
                  <a:pt x="138" y="97"/>
                  <a:pt x="139" y="99"/>
                  <a:pt x="139" y="100"/>
                </a:cubicBezTo>
                <a:cubicBezTo>
                  <a:pt x="139" y="101"/>
                  <a:pt x="139" y="102"/>
                  <a:pt x="138" y="103"/>
                </a:cubicBezTo>
                <a:close/>
                <a:moveTo>
                  <a:pt x="119" y="111"/>
                </a:moveTo>
                <a:cubicBezTo>
                  <a:pt x="116" y="112"/>
                  <a:pt x="112" y="112"/>
                  <a:pt x="109" y="112"/>
                </a:cubicBezTo>
                <a:cubicBezTo>
                  <a:pt x="97" y="112"/>
                  <a:pt x="87" y="109"/>
                  <a:pt x="77" y="104"/>
                </a:cubicBezTo>
                <a:cubicBezTo>
                  <a:pt x="67" y="98"/>
                  <a:pt x="60" y="90"/>
                  <a:pt x="54" y="81"/>
                </a:cubicBezTo>
                <a:cubicBezTo>
                  <a:pt x="48" y="71"/>
                  <a:pt x="45" y="60"/>
                  <a:pt x="45" y="49"/>
                </a:cubicBezTo>
                <a:cubicBezTo>
                  <a:pt x="45" y="37"/>
                  <a:pt x="49" y="25"/>
                  <a:pt x="55" y="15"/>
                </a:cubicBezTo>
                <a:cubicBezTo>
                  <a:pt x="43" y="19"/>
                  <a:pt x="32" y="26"/>
                  <a:pt x="24" y="37"/>
                </a:cubicBezTo>
                <a:cubicBezTo>
                  <a:pt x="16" y="47"/>
                  <a:pt x="12" y="59"/>
                  <a:pt x="12" y="73"/>
                </a:cubicBezTo>
                <a:cubicBezTo>
                  <a:pt x="12" y="81"/>
                  <a:pt x="14" y="89"/>
                  <a:pt x="17" y="96"/>
                </a:cubicBezTo>
                <a:cubicBezTo>
                  <a:pt x="20" y="104"/>
                  <a:pt x="24" y="110"/>
                  <a:pt x="30" y="116"/>
                </a:cubicBezTo>
                <a:cubicBezTo>
                  <a:pt x="35" y="121"/>
                  <a:pt x="42" y="125"/>
                  <a:pt x="49" y="129"/>
                </a:cubicBezTo>
                <a:cubicBezTo>
                  <a:pt x="57" y="132"/>
                  <a:pt x="64" y="133"/>
                  <a:pt x="73" y="133"/>
                </a:cubicBezTo>
                <a:cubicBezTo>
                  <a:pt x="82" y="133"/>
                  <a:pt x="90" y="131"/>
                  <a:pt x="98" y="128"/>
                </a:cubicBezTo>
                <a:cubicBezTo>
                  <a:pt x="107" y="124"/>
                  <a:pt x="114" y="118"/>
                  <a:pt x="119" y="11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7" name="Freeform 358"/>
          <p:cNvSpPr>
            <a:spLocks noEditPoints="1"/>
          </p:cNvSpPr>
          <p:nvPr/>
        </p:nvSpPr>
        <p:spPr bwMode="auto">
          <a:xfrm>
            <a:off x="7858538" y="4033335"/>
            <a:ext cx="162376" cy="151447"/>
          </a:xfrm>
          <a:custGeom>
            <a:avLst/>
            <a:gdLst>
              <a:gd name="T0" fmla="*/ 157 w 157"/>
              <a:gd name="T1" fmla="*/ 6 h 146"/>
              <a:gd name="T2" fmla="*/ 157 w 157"/>
              <a:gd name="T3" fmla="*/ 31 h 146"/>
              <a:gd name="T4" fmla="*/ 155 w 157"/>
              <a:gd name="T5" fmla="*/ 35 h 146"/>
              <a:gd name="T6" fmla="*/ 151 w 157"/>
              <a:gd name="T7" fmla="*/ 37 h 146"/>
              <a:gd name="T8" fmla="*/ 6 w 157"/>
              <a:gd name="T9" fmla="*/ 37 h 146"/>
              <a:gd name="T10" fmla="*/ 1 w 157"/>
              <a:gd name="T11" fmla="*/ 35 h 146"/>
              <a:gd name="T12" fmla="*/ 0 w 157"/>
              <a:gd name="T13" fmla="*/ 31 h 146"/>
              <a:gd name="T14" fmla="*/ 0 w 157"/>
              <a:gd name="T15" fmla="*/ 6 h 146"/>
              <a:gd name="T16" fmla="*/ 1 w 157"/>
              <a:gd name="T17" fmla="*/ 2 h 146"/>
              <a:gd name="T18" fmla="*/ 6 w 157"/>
              <a:gd name="T19" fmla="*/ 0 h 146"/>
              <a:gd name="T20" fmla="*/ 151 w 157"/>
              <a:gd name="T21" fmla="*/ 0 h 146"/>
              <a:gd name="T22" fmla="*/ 155 w 157"/>
              <a:gd name="T23" fmla="*/ 2 h 146"/>
              <a:gd name="T24" fmla="*/ 157 w 157"/>
              <a:gd name="T25" fmla="*/ 6 h 146"/>
              <a:gd name="T26" fmla="*/ 151 w 157"/>
              <a:gd name="T27" fmla="*/ 49 h 146"/>
              <a:gd name="T28" fmla="*/ 151 w 157"/>
              <a:gd name="T29" fmla="*/ 139 h 146"/>
              <a:gd name="T30" fmla="*/ 149 w 157"/>
              <a:gd name="T31" fmla="*/ 144 h 146"/>
              <a:gd name="T32" fmla="*/ 145 w 157"/>
              <a:gd name="T33" fmla="*/ 146 h 146"/>
              <a:gd name="T34" fmla="*/ 12 w 157"/>
              <a:gd name="T35" fmla="*/ 146 h 146"/>
              <a:gd name="T36" fmla="*/ 7 w 157"/>
              <a:gd name="T37" fmla="*/ 144 h 146"/>
              <a:gd name="T38" fmla="*/ 6 w 157"/>
              <a:gd name="T39" fmla="*/ 139 h 146"/>
              <a:gd name="T40" fmla="*/ 6 w 157"/>
              <a:gd name="T41" fmla="*/ 49 h 146"/>
              <a:gd name="T42" fmla="*/ 7 w 157"/>
              <a:gd name="T43" fmla="*/ 44 h 146"/>
              <a:gd name="T44" fmla="*/ 12 w 157"/>
              <a:gd name="T45" fmla="*/ 43 h 146"/>
              <a:gd name="T46" fmla="*/ 145 w 157"/>
              <a:gd name="T47" fmla="*/ 43 h 146"/>
              <a:gd name="T48" fmla="*/ 149 w 157"/>
              <a:gd name="T49" fmla="*/ 44 h 146"/>
              <a:gd name="T50" fmla="*/ 151 w 157"/>
              <a:gd name="T51" fmla="*/ 49 h 146"/>
              <a:gd name="T52" fmla="*/ 95 w 157"/>
              <a:gd name="T53" fmla="*/ 71 h 146"/>
              <a:gd name="T54" fmla="*/ 96 w 157"/>
              <a:gd name="T55" fmla="*/ 67 h 146"/>
              <a:gd name="T56" fmla="*/ 95 w 157"/>
              <a:gd name="T57" fmla="*/ 63 h 146"/>
              <a:gd name="T58" fmla="*/ 90 w 157"/>
              <a:gd name="T59" fmla="*/ 61 h 146"/>
              <a:gd name="T60" fmla="*/ 66 w 157"/>
              <a:gd name="T61" fmla="*/ 61 h 146"/>
              <a:gd name="T62" fmla="*/ 62 w 157"/>
              <a:gd name="T63" fmla="*/ 63 h 146"/>
              <a:gd name="T64" fmla="*/ 60 w 157"/>
              <a:gd name="T65" fmla="*/ 67 h 146"/>
              <a:gd name="T66" fmla="*/ 62 w 157"/>
              <a:gd name="T67" fmla="*/ 71 h 146"/>
              <a:gd name="T68" fmla="*/ 66 w 157"/>
              <a:gd name="T69" fmla="*/ 73 h 146"/>
              <a:gd name="T70" fmla="*/ 90 w 157"/>
              <a:gd name="T71" fmla="*/ 73 h 146"/>
              <a:gd name="T72" fmla="*/ 95 w 157"/>
              <a:gd name="T73" fmla="*/ 71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7" h="146">
                <a:moveTo>
                  <a:pt x="157" y="6"/>
                </a:moveTo>
                <a:cubicBezTo>
                  <a:pt x="157" y="31"/>
                  <a:pt x="157" y="31"/>
                  <a:pt x="157" y="31"/>
                </a:cubicBezTo>
                <a:cubicBezTo>
                  <a:pt x="157" y="32"/>
                  <a:pt x="156" y="34"/>
                  <a:pt x="155" y="35"/>
                </a:cubicBezTo>
                <a:cubicBezTo>
                  <a:pt x="154" y="36"/>
                  <a:pt x="152" y="37"/>
                  <a:pt x="151" y="37"/>
                </a:cubicBezTo>
                <a:cubicBezTo>
                  <a:pt x="6" y="37"/>
                  <a:pt x="6" y="37"/>
                  <a:pt x="6" y="37"/>
                </a:cubicBezTo>
                <a:cubicBezTo>
                  <a:pt x="4" y="37"/>
                  <a:pt x="3" y="36"/>
                  <a:pt x="1" y="35"/>
                </a:cubicBezTo>
                <a:cubicBezTo>
                  <a:pt x="0" y="34"/>
                  <a:pt x="0" y="32"/>
                  <a:pt x="0" y="31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1" y="2"/>
                </a:cubicBezTo>
                <a:cubicBezTo>
                  <a:pt x="3" y="1"/>
                  <a:pt x="4" y="0"/>
                  <a:pt x="6" y="0"/>
                </a:cubicBezTo>
                <a:cubicBezTo>
                  <a:pt x="151" y="0"/>
                  <a:pt x="151" y="0"/>
                  <a:pt x="151" y="0"/>
                </a:cubicBezTo>
                <a:cubicBezTo>
                  <a:pt x="152" y="0"/>
                  <a:pt x="154" y="1"/>
                  <a:pt x="155" y="2"/>
                </a:cubicBezTo>
                <a:cubicBezTo>
                  <a:pt x="156" y="3"/>
                  <a:pt x="157" y="5"/>
                  <a:pt x="157" y="6"/>
                </a:cubicBezTo>
                <a:close/>
                <a:moveTo>
                  <a:pt x="151" y="49"/>
                </a:moveTo>
                <a:cubicBezTo>
                  <a:pt x="151" y="139"/>
                  <a:pt x="151" y="139"/>
                  <a:pt x="151" y="139"/>
                </a:cubicBezTo>
                <a:cubicBezTo>
                  <a:pt x="151" y="141"/>
                  <a:pt x="150" y="143"/>
                  <a:pt x="149" y="144"/>
                </a:cubicBezTo>
                <a:cubicBezTo>
                  <a:pt x="148" y="145"/>
                  <a:pt x="146" y="146"/>
                  <a:pt x="145" y="146"/>
                </a:cubicBezTo>
                <a:cubicBezTo>
                  <a:pt x="12" y="146"/>
                  <a:pt x="12" y="146"/>
                  <a:pt x="12" y="146"/>
                </a:cubicBezTo>
                <a:cubicBezTo>
                  <a:pt x="10" y="146"/>
                  <a:pt x="9" y="145"/>
                  <a:pt x="7" y="144"/>
                </a:cubicBezTo>
                <a:cubicBezTo>
                  <a:pt x="6" y="143"/>
                  <a:pt x="6" y="141"/>
                  <a:pt x="6" y="139"/>
                </a:cubicBezTo>
                <a:cubicBezTo>
                  <a:pt x="6" y="49"/>
                  <a:pt x="6" y="49"/>
                  <a:pt x="6" y="49"/>
                </a:cubicBezTo>
                <a:cubicBezTo>
                  <a:pt x="6" y="47"/>
                  <a:pt x="6" y="46"/>
                  <a:pt x="7" y="44"/>
                </a:cubicBezTo>
                <a:cubicBezTo>
                  <a:pt x="9" y="43"/>
                  <a:pt x="10" y="43"/>
                  <a:pt x="12" y="43"/>
                </a:cubicBezTo>
                <a:cubicBezTo>
                  <a:pt x="145" y="43"/>
                  <a:pt x="145" y="43"/>
                  <a:pt x="145" y="43"/>
                </a:cubicBezTo>
                <a:cubicBezTo>
                  <a:pt x="146" y="43"/>
                  <a:pt x="148" y="43"/>
                  <a:pt x="149" y="44"/>
                </a:cubicBezTo>
                <a:cubicBezTo>
                  <a:pt x="150" y="46"/>
                  <a:pt x="151" y="47"/>
                  <a:pt x="151" y="49"/>
                </a:cubicBezTo>
                <a:close/>
                <a:moveTo>
                  <a:pt x="95" y="71"/>
                </a:moveTo>
                <a:cubicBezTo>
                  <a:pt x="96" y="70"/>
                  <a:pt x="96" y="69"/>
                  <a:pt x="96" y="67"/>
                </a:cubicBezTo>
                <a:cubicBezTo>
                  <a:pt x="96" y="65"/>
                  <a:pt x="96" y="64"/>
                  <a:pt x="95" y="63"/>
                </a:cubicBezTo>
                <a:cubicBezTo>
                  <a:pt x="93" y="61"/>
                  <a:pt x="92" y="61"/>
                  <a:pt x="90" y="61"/>
                </a:cubicBezTo>
                <a:cubicBezTo>
                  <a:pt x="66" y="61"/>
                  <a:pt x="66" y="61"/>
                  <a:pt x="66" y="61"/>
                </a:cubicBezTo>
                <a:cubicBezTo>
                  <a:pt x="64" y="61"/>
                  <a:pt x="63" y="61"/>
                  <a:pt x="62" y="63"/>
                </a:cubicBezTo>
                <a:cubicBezTo>
                  <a:pt x="61" y="64"/>
                  <a:pt x="60" y="65"/>
                  <a:pt x="60" y="67"/>
                </a:cubicBezTo>
                <a:cubicBezTo>
                  <a:pt x="60" y="69"/>
                  <a:pt x="61" y="70"/>
                  <a:pt x="62" y="71"/>
                </a:cubicBezTo>
                <a:cubicBezTo>
                  <a:pt x="63" y="72"/>
                  <a:pt x="64" y="73"/>
                  <a:pt x="66" y="73"/>
                </a:cubicBezTo>
                <a:cubicBezTo>
                  <a:pt x="90" y="73"/>
                  <a:pt x="90" y="73"/>
                  <a:pt x="90" y="73"/>
                </a:cubicBezTo>
                <a:cubicBezTo>
                  <a:pt x="92" y="73"/>
                  <a:pt x="93" y="72"/>
                  <a:pt x="95" y="7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" name="Freeform 359"/>
          <p:cNvSpPr>
            <a:spLocks/>
          </p:cNvSpPr>
          <p:nvPr/>
        </p:nvSpPr>
        <p:spPr bwMode="auto">
          <a:xfrm>
            <a:off x="8078682" y="4020843"/>
            <a:ext cx="62452" cy="176428"/>
          </a:xfrm>
          <a:custGeom>
            <a:avLst/>
            <a:gdLst>
              <a:gd name="T0" fmla="*/ 61 w 61"/>
              <a:gd name="T1" fmla="*/ 30 h 170"/>
              <a:gd name="T2" fmla="*/ 59 w 61"/>
              <a:gd name="T3" fmla="*/ 35 h 170"/>
              <a:gd name="T4" fmla="*/ 55 w 61"/>
              <a:gd name="T5" fmla="*/ 37 h 170"/>
              <a:gd name="T6" fmla="*/ 43 w 61"/>
              <a:gd name="T7" fmla="*/ 37 h 170"/>
              <a:gd name="T8" fmla="*/ 43 w 61"/>
              <a:gd name="T9" fmla="*/ 133 h 170"/>
              <a:gd name="T10" fmla="*/ 55 w 61"/>
              <a:gd name="T11" fmla="*/ 133 h 170"/>
              <a:gd name="T12" fmla="*/ 59 w 61"/>
              <a:gd name="T13" fmla="*/ 135 h 170"/>
              <a:gd name="T14" fmla="*/ 61 w 61"/>
              <a:gd name="T15" fmla="*/ 139 h 170"/>
              <a:gd name="T16" fmla="*/ 59 w 61"/>
              <a:gd name="T17" fmla="*/ 144 h 170"/>
              <a:gd name="T18" fmla="*/ 35 w 61"/>
              <a:gd name="T19" fmla="*/ 168 h 170"/>
              <a:gd name="T20" fmla="*/ 31 w 61"/>
              <a:gd name="T21" fmla="*/ 170 h 170"/>
              <a:gd name="T22" fmla="*/ 26 w 61"/>
              <a:gd name="T23" fmla="*/ 168 h 170"/>
              <a:gd name="T24" fmla="*/ 2 w 61"/>
              <a:gd name="T25" fmla="*/ 144 h 170"/>
              <a:gd name="T26" fmla="*/ 0 w 61"/>
              <a:gd name="T27" fmla="*/ 139 h 170"/>
              <a:gd name="T28" fmla="*/ 2 w 61"/>
              <a:gd name="T29" fmla="*/ 135 h 170"/>
              <a:gd name="T30" fmla="*/ 6 w 61"/>
              <a:gd name="T31" fmla="*/ 133 h 170"/>
              <a:gd name="T32" fmla="*/ 18 w 61"/>
              <a:gd name="T33" fmla="*/ 133 h 170"/>
              <a:gd name="T34" fmla="*/ 18 w 61"/>
              <a:gd name="T35" fmla="*/ 37 h 170"/>
              <a:gd name="T36" fmla="*/ 6 w 61"/>
              <a:gd name="T37" fmla="*/ 37 h 170"/>
              <a:gd name="T38" fmla="*/ 2 w 61"/>
              <a:gd name="T39" fmla="*/ 35 h 170"/>
              <a:gd name="T40" fmla="*/ 0 w 61"/>
              <a:gd name="T41" fmla="*/ 30 h 170"/>
              <a:gd name="T42" fmla="*/ 2 w 61"/>
              <a:gd name="T43" fmla="*/ 26 h 170"/>
              <a:gd name="T44" fmla="*/ 26 w 61"/>
              <a:gd name="T45" fmla="*/ 2 h 170"/>
              <a:gd name="T46" fmla="*/ 31 w 61"/>
              <a:gd name="T47" fmla="*/ 0 h 170"/>
              <a:gd name="T48" fmla="*/ 35 w 61"/>
              <a:gd name="T49" fmla="*/ 2 h 170"/>
              <a:gd name="T50" fmla="*/ 59 w 61"/>
              <a:gd name="T51" fmla="*/ 26 h 170"/>
              <a:gd name="T52" fmla="*/ 61 w 61"/>
              <a:gd name="T53" fmla="*/ 3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1" h="170">
                <a:moveTo>
                  <a:pt x="61" y="30"/>
                </a:moveTo>
                <a:cubicBezTo>
                  <a:pt x="61" y="32"/>
                  <a:pt x="60" y="34"/>
                  <a:pt x="59" y="35"/>
                </a:cubicBezTo>
                <a:cubicBezTo>
                  <a:pt x="58" y="36"/>
                  <a:pt x="56" y="37"/>
                  <a:pt x="55" y="37"/>
                </a:cubicBezTo>
                <a:cubicBezTo>
                  <a:pt x="43" y="37"/>
                  <a:pt x="43" y="37"/>
                  <a:pt x="43" y="37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55" y="133"/>
                  <a:pt x="55" y="133"/>
                  <a:pt x="55" y="133"/>
                </a:cubicBezTo>
                <a:cubicBezTo>
                  <a:pt x="56" y="133"/>
                  <a:pt x="58" y="134"/>
                  <a:pt x="59" y="135"/>
                </a:cubicBezTo>
                <a:cubicBezTo>
                  <a:pt x="60" y="136"/>
                  <a:pt x="61" y="138"/>
                  <a:pt x="61" y="139"/>
                </a:cubicBezTo>
                <a:cubicBezTo>
                  <a:pt x="61" y="141"/>
                  <a:pt x="60" y="142"/>
                  <a:pt x="59" y="144"/>
                </a:cubicBezTo>
                <a:cubicBezTo>
                  <a:pt x="35" y="168"/>
                  <a:pt x="35" y="168"/>
                  <a:pt x="35" y="168"/>
                </a:cubicBezTo>
                <a:cubicBezTo>
                  <a:pt x="34" y="169"/>
                  <a:pt x="32" y="170"/>
                  <a:pt x="31" y="170"/>
                </a:cubicBezTo>
                <a:cubicBezTo>
                  <a:pt x="29" y="170"/>
                  <a:pt x="27" y="169"/>
                  <a:pt x="26" y="168"/>
                </a:cubicBezTo>
                <a:cubicBezTo>
                  <a:pt x="2" y="144"/>
                  <a:pt x="2" y="144"/>
                  <a:pt x="2" y="144"/>
                </a:cubicBezTo>
                <a:cubicBezTo>
                  <a:pt x="1" y="142"/>
                  <a:pt x="0" y="141"/>
                  <a:pt x="0" y="139"/>
                </a:cubicBezTo>
                <a:cubicBezTo>
                  <a:pt x="0" y="138"/>
                  <a:pt x="1" y="136"/>
                  <a:pt x="2" y="135"/>
                </a:cubicBezTo>
                <a:cubicBezTo>
                  <a:pt x="3" y="134"/>
                  <a:pt x="5" y="133"/>
                  <a:pt x="6" y="133"/>
                </a:cubicBezTo>
                <a:cubicBezTo>
                  <a:pt x="18" y="133"/>
                  <a:pt x="18" y="133"/>
                  <a:pt x="18" y="133"/>
                </a:cubicBezTo>
                <a:cubicBezTo>
                  <a:pt x="18" y="37"/>
                  <a:pt x="18" y="37"/>
                  <a:pt x="18" y="37"/>
                </a:cubicBezTo>
                <a:cubicBezTo>
                  <a:pt x="6" y="37"/>
                  <a:pt x="6" y="37"/>
                  <a:pt x="6" y="37"/>
                </a:cubicBezTo>
                <a:cubicBezTo>
                  <a:pt x="5" y="37"/>
                  <a:pt x="3" y="36"/>
                  <a:pt x="2" y="35"/>
                </a:cubicBezTo>
                <a:cubicBezTo>
                  <a:pt x="1" y="34"/>
                  <a:pt x="0" y="32"/>
                  <a:pt x="0" y="30"/>
                </a:cubicBezTo>
                <a:cubicBezTo>
                  <a:pt x="0" y="29"/>
                  <a:pt x="1" y="27"/>
                  <a:pt x="2" y="26"/>
                </a:cubicBezTo>
                <a:cubicBezTo>
                  <a:pt x="26" y="2"/>
                  <a:pt x="26" y="2"/>
                  <a:pt x="26" y="2"/>
                </a:cubicBezTo>
                <a:cubicBezTo>
                  <a:pt x="27" y="1"/>
                  <a:pt x="29" y="0"/>
                  <a:pt x="31" y="0"/>
                </a:cubicBezTo>
                <a:cubicBezTo>
                  <a:pt x="32" y="0"/>
                  <a:pt x="34" y="1"/>
                  <a:pt x="35" y="2"/>
                </a:cubicBezTo>
                <a:cubicBezTo>
                  <a:pt x="59" y="26"/>
                  <a:pt x="59" y="26"/>
                  <a:pt x="59" y="26"/>
                </a:cubicBezTo>
                <a:cubicBezTo>
                  <a:pt x="60" y="27"/>
                  <a:pt x="61" y="29"/>
                  <a:pt x="61" y="3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9" name="Freeform 360"/>
          <p:cNvSpPr>
            <a:spLocks/>
          </p:cNvSpPr>
          <p:nvPr/>
        </p:nvSpPr>
        <p:spPr bwMode="auto">
          <a:xfrm>
            <a:off x="8250426" y="4033335"/>
            <a:ext cx="140518" cy="151447"/>
          </a:xfrm>
          <a:custGeom>
            <a:avLst/>
            <a:gdLst>
              <a:gd name="T0" fmla="*/ 130 w 136"/>
              <a:gd name="T1" fmla="*/ 87 h 146"/>
              <a:gd name="T2" fmla="*/ 135 w 136"/>
              <a:gd name="T3" fmla="*/ 95 h 146"/>
              <a:gd name="T4" fmla="*/ 134 w 136"/>
              <a:gd name="T5" fmla="*/ 104 h 146"/>
              <a:gd name="T6" fmla="*/ 128 w 136"/>
              <a:gd name="T7" fmla="*/ 114 h 146"/>
              <a:gd name="T8" fmla="*/ 121 w 136"/>
              <a:gd name="T9" fmla="*/ 120 h 146"/>
              <a:gd name="T10" fmla="*/ 111 w 136"/>
              <a:gd name="T11" fmla="*/ 119 h 146"/>
              <a:gd name="T12" fmla="*/ 86 w 136"/>
              <a:gd name="T13" fmla="*/ 104 h 146"/>
              <a:gd name="T14" fmla="*/ 86 w 136"/>
              <a:gd name="T15" fmla="*/ 133 h 146"/>
              <a:gd name="T16" fmla="*/ 83 w 136"/>
              <a:gd name="T17" fmla="*/ 142 h 146"/>
              <a:gd name="T18" fmla="*/ 74 w 136"/>
              <a:gd name="T19" fmla="*/ 146 h 146"/>
              <a:gd name="T20" fmla="*/ 62 w 136"/>
              <a:gd name="T21" fmla="*/ 146 h 146"/>
              <a:gd name="T22" fmla="*/ 54 w 136"/>
              <a:gd name="T23" fmla="*/ 142 h 146"/>
              <a:gd name="T24" fmla="*/ 50 w 136"/>
              <a:gd name="T25" fmla="*/ 133 h 146"/>
              <a:gd name="T26" fmla="*/ 50 w 136"/>
              <a:gd name="T27" fmla="*/ 104 h 146"/>
              <a:gd name="T28" fmla="*/ 25 w 136"/>
              <a:gd name="T29" fmla="*/ 119 h 146"/>
              <a:gd name="T30" fmla="*/ 16 w 136"/>
              <a:gd name="T31" fmla="*/ 120 h 146"/>
              <a:gd name="T32" fmla="*/ 8 w 136"/>
              <a:gd name="T33" fmla="*/ 114 h 146"/>
              <a:gd name="T34" fmla="*/ 2 w 136"/>
              <a:gd name="T35" fmla="*/ 104 h 146"/>
              <a:gd name="T36" fmla="*/ 1 w 136"/>
              <a:gd name="T37" fmla="*/ 95 h 146"/>
              <a:gd name="T38" fmla="*/ 7 w 136"/>
              <a:gd name="T39" fmla="*/ 87 h 146"/>
              <a:gd name="T40" fmla="*/ 32 w 136"/>
              <a:gd name="T41" fmla="*/ 73 h 146"/>
              <a:gd name="T42" fmla="*/ 7 w 136"/>
              <a:gd name="T43" fmla="*/ 58 h 146"/>
              <a:gd name="T44" fmla="*/ 1 w 136"/>
              <a:gd name="T45" fmla="*/ 51 h 146"/>
              <a:gd name="T46" fmla="*/ 2 w 136"/>
              <a:gd name="T47" fmla="*/ 42 h 146"/>
              <a:gd name="T48" fmla="*/ 8 w 136"/>
              <a:gd name="T49" fmla="*/ 31 h 146"/>
              <a:gd name="T50" fmla="*/ 16 w 136"/>
              <a:gd name="T51" fmla="*/ 26 h 146"/>
              <a:gd name="T52" fmla="*/ 25 w 136"/>
              <a:gd name="T53" fmla="*/ 27 h 146"/>
              <a:gd name="T54" fmla="*/ 50 w 136"/>
              <a:gd name="T55" fmla="*/ 41 h 146"/>
              <a:gd name="T56" fmla="*/ 50 w 136"/>
              <a:gd name="T57" fmla="*/ 12 h 146"/>
              <a:gd name="T58" fmla="*/ 54 w 136"/>
              <a:gd name="T59" fmla="*/ 4 h 146"/>
              <a:gd name="T60" fmla="*/ 62 w 136"/>
              <a:gd name="T61" fmla="*/ 0 h 146"/>
              <a:gd name="T62" fmla="*/ 74 w 136"/>
              <a:gd name="T63" fmla="*/ 0 h 146"/>
              <a:gd name="T64" fmla="*/ 83 w 136"/>
              <a:gd name="T65" fmla="*/ 4 h 146"/>
              <a:gd name="T66" fmla="*/ 86 w 136"/>
              <a:gd name="T67" fmla="*/ 12 h 146"/>
              <a:gd name="T68" fmla="*/ 86 w 136"/>
              <a:gd name="T69" fmla="*/ 41 h 146"/>
              <a:gd name="T70" fmla="*/ 111 w 136"/>
              <a:gd name="T71" fmla="*/ 27 h 146"/>
              <a:gd name="T72" fmla="*/ 121 w 136"/>
              <a:gd name="T73" fmla="*/ 26 h 146"/>
              <a:gd name="T74" fmla="*/ 128 w 136"/>
              <a:gd name="T75" fmla="*/ 31 h 146"/>
              <a:gd name="T76" fmla="*/ 134 w 136"/>
              <a:gd name="T77" fmla="*/ 42 h 146"/>
              <a:gd name="T78" fmla="*/ 135 w 136"/>
              <a:gd name="T79" fmla="*/ 51 h 146"/>
              <a:gd name="T80" fmla="*/ 130 w 136"/>
              <a:gd name="T81" fmla="*/ 58 h 146"/>
              <a:gd name="T82" fmla="*/ 104 w 136"/>
              <a:gd name="T83" fmla="*/ 73 h 146"/>
              <a:gd name="T84" fmla="*/ 130 w 136"/>
              <a:gd name="T85" fmla="*/ 8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6" h="146">
                <a:moveTo>
                  <a:pt x="130" y="87"/>
                </a:moveTo>
                <a:cubicBezTo>
                  <a:pt x="132" y="89"/>
                  <a:pt x="134" y="92"/>
                  <a:pt x="135" y="95"/>
                </a:cubicBezTo>
                <a:cubicBezTo>
                  <a:pt x="136" y="98"/>
                  <a:pt x="136" y="101"/>
                  <a:pt x="134" y="104"/>
                </a:cubicBezTo>
                <a:cubicBezTo>
                  <a:pt x="128" y="114"/>
                  <a:pt x="128" y="114"/>
                  <a:pt x="128" y="114"/>
                </a:cubicBezTo>
                <a:cubicBezTo>
                  <a:pt x="126" y="117"/>
                  <a:pt x="124" y="119"/>
                  <a:pt x="121" y="120"/>
                </a:cubicBezTo>
                <a:cubicBezTo>
                  <a:pt x="117" y="121"/>
                  <a:pt x="114" y="121"/>
                  <a:pt x="111" y="119"/>
                </a:cubicBezTo>
                <a:cubicBezTo>
                  <a:pt x="86" y="104"/>
                  <a:pt x="86" y="104"/>
                  <a:pt x="86" y="104"/>
                </a:cubicBezTo>
                <a:cubicBezTo>
                  <a:pt x="86" y="133"/>
                  <a:pt x="86" y="133"/>
                  <a:pt x="86" y="133"/>
                </a:cubicBezTo>
                <a:cubicBezTo>
                  <a:pt x="86" y="137"/>
                  <a:pt x="85" y="140"/>
                  <a:pt x="83" y="142"/>
                </a:cubicBezTo>
                <a:cubicBezTo>
                  <a:pt x="80" y="144"/>
                  <a:pt x="77" y="146"/>
                  <a:pt x="74" y="146"/>
                </a:cubicBezTo>
                <a:cubicBezTo>
                  <a:pt x="62" y="146"/>
                  <a:pt x="62" y="146"/>
                  <a:pt x="62" y="146"/>
                </a:cubicBezTo>
                <a:cubicBezTo>
                  <a:pt x="59" y="146"/>
                  <a:pt x="56" y="144"/>
                  <a:pt x="54" y="142"/>
                </a:cubicBezTo>
                <a:cubicBezTo>
                  <a:pt x="51" y="140"/>
                  <a:pt x="50" y="137"/>
                  <a:pt x="50" y="133"/>
                </a:cubicBezTo>
                <a:cubicBezTo>
                  <a:pt x="50" y="104"/>
                  <a:pt x="50" y="104"/>
                  <a:pt x="50" y="104"/>
                </a:cubicBezTo>
                <a:cubicBezTo>
                  <a:pt x="25" y="119"/>
                  <a:pt x="25" y="119"/>
                  <a:pt x="25" y="119"/>
                </a:cubicBezTo>
                <a:cubicBezTo>
                  <a:pt x="22" y="121"/>
                  <a:pt x="19" y="121"/>
                  <a:pt x="16" y="120"/>
                </a:cubicBezTo>
                <a:cubicBezTo>
                  <a:pt x="12" y="119"/>
                  <a:pt x="10" y="117"/>
                  <a:pt x="8" y="114"/>
                </a:cubicBezTo>
                <a:cubicBezTo>
                  <a:pt x="2" y="104"/>
                  <a:pt x="2" y="104"/>
                  <a:pt x="2" y="104"/>
                </a:cubicBezTo>
                <a:cubicBezTo>
                  <a:pt x="1" y="101"/>
                  <a:pt x="0" y="98"/>
                  <a:pt x="1" y="95"/>
                </a:cubicBezTo>
                <a:cubicBezTo>
                  <a:pt x="2" y="92"/>
                  <a:pt x="4" y="89"/>
                  <a:pt x="7" y="87"/>
                </a:cubicBezTo>
                <a:cubicBezTo>
                  <a:pt x="32" y="73"/>
                  <a:pt x="32" y="73"/>
                  <a:pt x="32" y="73"/>
                </a:cubicBezTo>
                <a:cubicBezTo>
                  <a:pt x="7" y="58"/>
                  <a:pt x="7" y="58"/>
                  <a:pt x="7" y="58"/>
                </a:cubicBezTo>
                <a:cubicBezTo>
                  <a:pt x="4" y="57"/>
                  <a:pt x="2" y="54"/>
                  <a:pt x="1" y="51"/>
                </a:cubicBezTo>
                <a:cubicBezTo>
                  <a:pt x="0" y="48"/>
                  <a:pt x="1" y="45"/>
                  <a:pt x="2" y="42"/>
                </a:cubicBezTo>
                <a:cubicBezTo>
                  <a:pt x="8" y="31"/>
                  <a:pt x="8" y="31"/>
                  <a:pt x="8" y="31"/>
                </a:cubicBezTo>
                <a:cubicBezTo>
                  <a:pt x="10" y="29"/>
                  <a:pt x="12" y="27"/>
                  <a:pt x="16" y="26"/>
                </a:cubicBezTo>
                <a:cubicBezTo>
                  <a:pt x="19" y="25"/>
                  <a:pt x="22" y="25"/>
                  <a:pt x="25" y="27"/>
                </a:cubicBezTo>
                <a:cubicBezTo>
                  <a:pt x="50" y="41"/>
                  <a:pt x="50" y="41"/>
                  <a:pt x="50" y="41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9"/>
                  <a:pt x="51" y="6"/>
                  <a:pt x="54" y="4"/>
                </a:cubicBezTo>
                <a:cubicBezTo>
                  <a:pt x="56" y="2"/>
                  <a:pt x="59" y="0"/>
                  <a:pt x="62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7" y="0"/>
                  <a:pt x="80" y="2"/>
                  <a:pt x="83" y="4"/>
                </a:cubicBezTo>
                <a:cubicBezTo>
                  <a:pt x="85" y="6"/>
                  <a:pt x="86" y="9"/>
                  <a:pt x="86" y="12"/>
                </a:cubicBezTo>
                <a:cubicBezTo>
                  <a:pt x="86" y="41"/>
                  <a:pt x="86" y="41"/>
                  <a:pt x="86" y="41"/>
                </a:cubicBezTo>
                <a:cubicBezTo>
                  <a:pt x="111" y="27"/>
                  <a:pt x="111" y="27"/>
                  <a:pt x="111" y="27"/>
                </a:cubicBezTo>
                <a:cubicBezTo>
                  <a:pt x="114" y="25"/>
                  <a:pt x="117" y="25"/>
                  <a:pt x="121" y="26"/>
                </a:cubicBezTo>
                <a:cubicBezTo>
                  <a:pt x="124" y="27"/>
                  <a:pt x="126" y="29"/>
                  <a:pt x="128" y="31"/>
                </a:cubicBezTo>
                <a:cubicBezTo>
                  <a:pt x="134" y="42"/>
                  <a:pt x="134" y="42"/>
                  <a:pt x="134" y="42"/>
                </a:cubicBezTo>
                <a:cubicBezTo>
                  <a:pt x="136" y="45"/>
                  <a:pt x="136" y="48"/>
                  <a:pt x="135" y="51"/>
                </a:cubicBezTo>
                <a:cubicBezTo>
                  <a:pt x="134" y="54"/>
                  <a:pt x="132" y="57"/>
                  <a:pt x="130" y="58"/>
                </a:cubicBezTo>
                <a:cubicBezTo>
                  <a:pt x="104" y="73"/>
                  <a:pt x="104" y="73"/>
                  <a:pt x="104" y="73"/>
                </a:cubicBezTo>
                <a:lnTo>
                  <a:pt x="130" y="8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0" name="Freeform 361"/>
          <p:cNvSpPr>
            <a:spLocks noEditPoints="1"/>
          </p:cNvSpPr>
          <p:nvPr/>
        </p:nvSpPr>
        <p:spPr bwMode="auto">
          <a:xfrm>
            <a:off x="1232355" y="4344034"/>
            <a:ext cx="199847" cy="157692"/>
          </a:xfrm>
          <a:custGeom>
            <a:avLst/>
            <a:gdLst>
              <a:gd name="T0" fmla="*/ 193 w 193"/>
              <a:gd name="T1" fmla="*/ 82 h 152"/>
              <a:gd name="T2" fmla="*/ 193 w 193"/>
              <a:gd name="T3" fmla="*/ 118 h 152"/>
              <a:gd name="T4" fmla="*/ 192 w 193"/>
              <a:gd name="T5" fmla="*/ 120 h 152"/>
              <a:gd name="T6" fmla="*/ 190 w 193"/>
              <a:gd name="T7" fmla="*/ 121 h 152"/>
              <a:gd name="T8" fmla="*/ 181 w 193"/>
              <a:gd name="T9" fmla="*/ 121 h 152"/>
              <a:gd name="T10" fmla="*/ 181 w 193"/>
              <a:gd name="T11" fmla="*/ 133 h 152"/>
              <a:gd name="T12" fmla="*/ 176 w 193"/>
              <a:gd name="T13" fmla="*/ 146 h 152"/>
              <a:gd name="T14" fmla="*/ 163 w 193"/>
              <a:gd name="T15" fmla="*/ 152 h 152"/>
              <a:gd name="T16" fmla="*/ 150 w 193"/>
              <a:gd name="T17" fmla="*/ 146 h 152"/>
              <a:gd name="T18" fmla="*/ 145 w 193"/>
              <a:gd name="T19" fmla="*/ 133 h 152"/>
              <a:gd name="T20" fmla="*/ 145 w 193"/>
              <a:gd name="T21" fmla="*/ 121 h 152"/>
              <a:gd name="T22" fmla="*/ 48 w 193"/>
              <a:gd name="T23" fmla="*/ 121 h 152"/>
              <a:gd name="T24" fmla="*/ 48 w 193"/>
              <a:gd name="T25" fmla="*/ 133 h 152"/>
              <a:gd name="T26" fmla="*/ 43 w 193"/>
              <a:gd name="T27" fmla="*/ 146 h 152"/>
              <a:gd name="T28" fmla="*/ 30 w 193"/>
              <a:gd name="T29" fmla="*/ 152 h 152"/>
              <a:gd name="T30" fmla="*/ 17 w 193"/>
              <a:gd name="T31" fmla="*/ 146 h 152"/>
              <a:gd name="T32" fmla="*/ 12 w 193"/>
              <a:gd name="T33" fmla="*/ 133 h 152"/>
              <a:gd name="T34" fmla="*/ 12 w 193"/>
              <a:gd name="T35" fmla="*/ 121 h 152"/>
              <a:gd name="T36" fmla="*/ 3 w 193"/>
              <a:gd name="T37" fmla="*/ 121 h 152"/>
              <a:gd name="T38" fmla="*/ 1 w 193"/>
              <a:gd name="T39" fmla="*/ 120 h 152"/>
              <a:gd name="T40" fmla="*/ 0 w 193"/>
              <a:gd name="T41" fmla="*/ 118 h 152"/>
              <a:gd name="T42" fmla="*/ 0 w 193"/>
              <a:gd name="T43" fmla="*/ 82 h 152"/>
              <a:gd name="T44" fmla="*/ 6 w 193"/>
              <a:gd name="T45" fmla="*/ 67 h 152"/>
              <a:gd name="T46" fmla="*/ 21 w 193"/>
              <a:gd name="T47" fmla="*/ 61 h 152"/>
              <a:gd name="T48" fmla="*/ 23 w 193"/>
              <a:gd name="T49" fmla="*/ 61 h 152"/>
              <a:gd name="T50" fmla="*/ 33 w 193"/>
              <a:gd name="T51" fmla="*/ 21 h 152"/>
              <a:gd name="T52" fmla="*/ 43 w 193"/>
              <a:gd name="T53" fmla="*/ 6 h 152"/>
              <a:gd name="T54" fmla="*/ 60 w 193"/>
              <a:gd name="T55" fmla="*/ 0 h 152"/>
              <a:gd name="T56" fmla="*/ 133 w 193"/>
              <a:gd name="T57" fmla="*/ 0 h 152"/>
              <a:gd name="T58" fmla="*/ 150 w 193"/>
              <a:gd name="T59" fmla="*/ 6 h 152"/>
              <a:gd name="T60" fmla="*/ 160 w 193"/>
              <a:gd name="T61" fmla="*/ 21 h 152"/>
              <a:gd name="T62" fmla="*/ 169 w 193"/>
              <a:gd name="T63" fmla="*/ 61 h 152"/>
              <a:gd name="T64" fmla="*/ 172 w 193"/>
              <a:gd name="T65" fmla="*/ 61 h 152"/>
              <a:gd name="T66" fmla="*/ 187 w 193"/>
              <a:gd name="T67" fmla="*/ 67 h 152"/>
              <a:gd name="T68" fmla="*/ 193 w 193"/>
              <a:gd name="T69" fmla="*/ 82 h 152"/>
              <a:gd name="T70" fmla="*/ 41 w 193"/>
              <a:gd name="T71" fmla="*/ 102 h 152"/>
              <a:gd name="T72" fmla="*/ 45 w 193"/>
              <a:gd name="T73" fmla="*/ 91 h 152"/>
              <a:gd name="T74" fmla="*/ 41 w 193"/>
              <a:gd name="T75" fmla="*/ 80 h 152"/>
              <a:gd name="T76" fmla="*/ 30 w 193"/>
              <a:gd name="T77" fmla="*/ 76 h 152"/>
              <a:gd name="T78" fmla="*/ 19 w 193"/>
              <a:gd name="T79" fmla="*/ 80 h 152"/>
              <a:gd name="T80" fmla="*/ 15 w 193"/>
              <a:gd name="T81" fmla="*/ 91 h 152"/>
              <a:gd name="T82" fmla="*/ 19 w 193"/>
              <a:gd name="T83" fmla="*/ 102 h 152"/>
              <a:gd name="T84" fmla="*/ 30 w 193"/>
              <a:gd name="T85" fmla="*/ 106 h 152"/>
              <a:gd name="T86" fmla="*/ 41 w 193"/>
              <a:gd name="T87" fmla="*/ 102 h 152"/>
              <a:gd name="T88" fmla="*/ 48 w 193"/>
              <a:gd name="T89" fmla="*/ 61 h 152"/>
              <a:gd name="T90" fmla="*/ 145 w 193"/>
              <a:gd name="T91" fmla="*/ 61 h 152"/>
              <a:gd name="T92" fmla="*/ 136 w 193"/>
              <a:gd name="T93" fmla="*/ 27 h 152"/>
              <a:gd name="T94" fmla="*/ 135 w 193"/>
              <a:gd name="T95" fmla="*/ 25 h 152"/>
              <a:gd name="T96" fmla="*/ 133 w 193"/>
              <a:gd name="T97" fmla="*/ 25 h 152"/>
              <a:gd name="T98" fmla="*/ 60 w 193"/>
              <a:gd name="T99" fmla="*/ 25 h 152"/>
              <a:gd name="T100" fmla="*/ 58 w 193"/>
              <a:gd name="T101" fmla="*/ 25 h 152"/>
              <a:gd name="T102" fmla="*/ 57 w 193"/>
              <a:gd name="T103" fmla="*/ 27 h 152"/>
              <a:gd name="T104" fmla="*/ 48 w 193"/>
              <a:gd name="T105" fmla="*/ 61 h 152"/>
              <a:gd name="T106" fmla="*/ 174 w 193"/>
              <a:gd name="T107" fmla="*/ 102 h 152"/>
              <a:gd name="T108" fmla="*/ 178 w 193"/>
              <a:gd name="T109" fmla="*/ 91 h 152"/>
              <a:gd name="T110" fmla="*/ 174 w 193"/>
              <a:gd name="T111" fmla="*/ 80 h 152"/>
              <a:gd name="T112" fmla="*/ 163 w 193"/>
              <a:gd name="T113" fmla="*/ 76 h 152"/>
              <a:gd name="T114" fmla="*/ 152 w 193"/>
              <a:gd name="T115" fmla="*/ 80 h 152"/>
              <a:gd name="T116" fmla="*/ 148 w 193"/>
              <a:gd name="T117" fmla="*/ 91 h 152"/>
              <a:gd name="T118" fmla="*/ 152 w 193"/>
              <a:gd name="T119" fmla="*/ 102 h 152"/>
              <a:gd name="T120" fmla="*/ 163 w 193"/>
              <a:gd name="T121" fmla="*/ 106 h 152"/>
              <a:gd name="T122" fmla="*/ 174 w 193"/>
              <a:gd name="T123" fmla="*/ 102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93" h="152">
                <a:moveTo>
                  <a:pt x="193" y="82"/>
                </a:moveTo>
                <a:cubicBezTo>
                  <a:pt x="193" y="118"/>
                  <a:pt x="193" y="118"/>
                  <a:pt x="193" y="118"/>
                </a:cubicBezTo>
                <a:cubicBezTo>
                  <a:pt x="193" y="119"/>
                  <a:pt x="193" y="120"/>
                  <a:pt x="192" y="120"/>
                </a:cubicBezTo>
                <a:cubicBezTo>
                  <a:pt x="192" y="121"/>
                  <a:pt x="191" y="121"/>
                  <a:pt x="190" y="121"/>
                </a:cubicBezTo>
                <a:cubicBezTo>
                  <a:pt x="181" y="121"/>
                  <a:pt x="181" y="121"/>
                  <a:pt x="181" y="121"/>
                </a:cubicBezTo>
                <a:cubicBezTo>
                  <a:pt x="181" y="133"/>
                  <a:pt x="181" y="133"/>
                  <a:pt x="181" y="133"/>
                </a:cubicBezTo>
                <a:cubicBezTo>
                  <a:pt x="181" y="138"/>
                  <a:pt x="179" y="143"/>
                  <a:pt x="176" y="146"/>
                </a:cubicBezTo>
                <a:cubicBezTo>
                  <a:pt x="172" y="150"/>
                  <a:pt x="168" y="152"/>
                  <a:pt x="163" y="152"/>
                </a:cubicBezTo>
                <a:cubicBezTo>
                  <a:pt x="158" y="152"/>
                  <a:pt x="154" y="150"/>
                  <a:pt x="150" y="146"/>
                </a:cubicBezTo>
                <a:cubicBezTo>
                  <a:pt x="147" y="143"/>
                  <a:pt x="145" y="138"/>
                  <a:pt x="145" y="133"/>
                </a:cubicBezTo>
                <a:cubicBezTo>
                  <a:pt x="145" y="121"/>
                  <a:pt x="145" y="121"/>
                  <a:pt x="145" y="121"/>
                </a:cubicBezTo>
                <a:cubicBezTo>
                  <a:pt x="48" y="121"/>
                  <a:pt x="48" y="121"/>
                  <a:pt x="48" y="121"/>
                </a:cubicBezTo>
                <a:cubicBezTo>
                  <a:pt x="48" y="133"/>
                  <a:pt x="48" y="133"/>
                  <a:pt x="48" y="133"/>
                </a:cubicBezTo>
                <a:cubicBezTo>
                  <a:pt x="48" y="138"/>
                  <a:pt x="46" y="143"/>
                  <a:pt x="43" y="146"/>
                </a:cubicBezTo>
                <a:cubicBezTo>
                  <a:pt x="39" y="150"/>
                  <a:pt x="35" y="152"/>
                  <a:pt x="30" y="152"/>
                </a:cubicBezTo>
                <a:cubicBezTo>
                  <a:pt x="25" y="152"/>
                  <a:pt x="21" y="150"/>
                  <a:pt x="17" y="146"/>
                </a:cubicBezTo>
                <a:cubicBezTo>
                  <a:pt x="14" y="143"/>
                  <a:pt x="12" y="138"/>
                  <a:pt x="12" y="133"/>
                </a:cubicBezTo>
                <a:cubicBezTo>
                  <a:pt x="12" y="121"/>
                  <a:pt x="12" y="121"/>
                  <a:pt x="12" y="121"/>
                </a:cubicBezTo>
                <a:cubicBezTo>
                  <a:pt x="3" y="121"/>
                  <a:pt x="3" y="121"/>
                  <a:pt x="3" y="121"/>
                </a:cubicBezTo>
                <a:cubicBezTo>
                  <a:pt x="2" y="121"/>
                  <a:pt x="1" y="121"/>
                  <a:pt x="1" y="120"/>
                </a:cubicBezTo>
                <a:cubicBezTo>
                  <a:pt x="0" y="120"/>
                  <a:pt x="0" y="119"/>
                  <a:pt x="0" y="118"/>
                </a:cubicBezTo>
                <a:cubicBezTo>
                  <a:pt x="0" y="82"/>
                  <a:pt x="0" y="82"/>
                  <a:pt x="0" y="82"/>
                </a:cubicBezTo>
                <a:cubicBezTo>
                  <a:pt x="0" y="76"/>
                  <a:pt x="2" y="71"/>
                  <a:pt x="6" y="67"/>
                </a:cubicBezTo>
                <a:cubicBezTo>
                  <a:pt x="10" y="63"/>
                  <a:pt x="15" y="61"/>
                  <a:pt x="21" y="61"/>
                </a:cubicBezTo>
                <a:cubicBezTo>
                  <a:pt x="23" y="61"/>
                  <a:pt x="23" y="61"/>
                  <a:pt x="23" y="61"/>
                </a:cubicBezTo>
                <a:cubicBezTo>
                  <a:pt x="33" y="21"/>
                  <a:pt x="33" y="21"/>
                  <a:pt x="33" y="21"/>
                </a:cubicBezTo>
                <a:cubicBezTo>
                  <a:pt x="35" y="15"/>
                  <a:pt x="38" y="10"/>
                  <a:pt x="43" y="6"/>
                </a:cubicBezTo>
                <a:cubicBezTo>
                  <a:pt x="48" y="2"/>
                  <a:pt x="54" y="0"/>
                  <a:pt x="60" y="0"/>
                </a:cubicBezTo>
                <a:cubicBezTo>
                  <a:pt x="133" y="0"/>
                  <a:pt x="133" y="0"/>
                  <a:pt x="133" y="0"/>
                </a:cubicBezTo>
                <a:cubicBezTo>
                  <a:pt x="139" y="0"/>
                  <a:pt x="145" y="2"/>
                  <a:pt x="150" y="6"/>
                </a:cubicBezTo>
                <a:cubicBezTo>
                  <a:pt x="155" y="10"/>
                  <a:pt x="158" y="15"/>
                  <a:pt x="160" y="21"/>
                </a:cubicBezTo>
                <a:cubicBezTo>
                  <a:pt x="169" y="61"/>
                  <a:pt x="169" y="61"/>
                  <a:pt x="169" y="61"/>
                </a:cubicBezTo>
                <a:cubicBezTo>
                  <a:pt x="172" y="61"/>
                  <a:pt x="172" y="61"/>
                  <a:pt x="172" y="61"/>
                </a:cubicBezTo>
                <a:cubicBezTo>
                  <a:pt x="178" y="61"/>
                  <a:pt x="183" y="63"/>
                  <a:pt x="187" y="67"/>
                </a:cubicBezTo>
                <a:cubicBezTo>
                  <a:pt x="191" y="71"/>
                  <a:pt x="193" y="76"/>
                  <a:pt x="193" y="82"/>
                </a:cubicBezTo>
                <a:close/>
                <a:moveTo>
                  <a:pt x="41" y="102"/>
                </a:moveTo>
                <a:cubicBezTo>
                  <a:pt x="44" y="99"/>
                  <a:pt x="45" y="95"/>
                  <a:pt x="45" y="91"/>
                </a:cubicBezTo>
                <a:cubicBezTo>
                  <a:pt x="45" y="87"/>
                  <a:pt x="44" y="83"/>
                  <a:pt x="41" y="80"/>
                </a:cubicBezTo>
                <a:cubicBezTo>
                  <a:pt x="38" y="77"/>
                  <a:pt x="34" y="76"/>
                  <a:pt x="30" y="76"/>
                </a:cubicBezTo>
                <a:cubicBezTo>
                  <a:pt x="26" y="76"/>
                  <a:pt x="22" y="77"/>
                  <a:pt x="19" y="80"/>
                </a:cubicBezTo>
                <a:cubicBezTo>
                  <a:pt x="16" y="83"/>
                  <a:pt x="15" y="87"/>
                  <a:pt x="15" y="91"/>
                </a:cubicBezTo>
                <a:cubicBezTo>
                  <a:pt x="15" y="95"/>
                  <a:pt x="16" y="99"/>
                  <a:pt x="19" y="102"/>
                </a:cubicBezTo>
                <a:cubicBezTo>
                  <a:pt x="22" y="105"/>
                  <a:pt x="26" y="106"/>
                  <a:pt x="30" y="106"/>
                </a:cubicBezTo>
                <a:cubicBezTo>
                  <a:pt x="34" y="106"/>
                  <a:pt x="38" y="105"/>
                  <a:pt x="41" y="102"/>
                </a:cubicBezTo>
                <a:close/>
                <a:moveTo>
                  <a:pt x="48" y="61"/>
                </a:moveTo>
                <a:cubicBezTo>
                  <a:pt x="145" y="61"/>
                  <a:pt x="145" y="61"/>
                  <a:pt x="145" y="61"/>
                </a:cubicBezTo>
                <a:cubicBezTo>
                  <a:pt x="136" y="27"/>
                  <a:pt x="136" y="27"/>
                  <a:pt x="136" y="27"/>
                </a:cubicBezTo>
                <a:cubicBezTo>
                  <a:pt x="136" y="27"/>
                  <a:pt x="136" y="26"/>
                  <a:pt x="135" y="25"/>
                </a:cubicBezTo>
                <a:cubicBezTo>
                  <a:pt x="134" y="25"/>
                  <a:pt x="133" y="25"/>
                  <a:pt x="133" y="25"/>
                </a:cubicBezTo>
                <a:cubicBezTo>
                  <a:pt x="60" y="25"/>
                  <a:pt x="60" y="25"/>
                  <a:pt x="60" y="25"/>
                </a:cubicBezTo>
                <a:cubicBezTo>
                  <a:pt x="60" y="25"/>
                  <a:pt x="59" y="25"/>
                  <a:pt x="58" y="25"/>
                </a:cubicBezTo>
                <a:cubicBezTo>
                  <a:pt x="57" y="26"/>
                  <a:pt x="57" y="27"/>
                  <a:pt x="57" y="27"/>
                </a:cubicBezTo>
                <a:lnTo>
                  <a:pt x="48" y="61"/>
                </a:lnTo>
                <a:close/>
                <a:moveTo>
                  <a:pt x="174" y="102"/>
                </a:moveTo>
                <a:cubicBezTo>
                  <a:pt x="177" y="99"/>
                  <a:pt x="178" y="95"/>
                  <a:pt x="178" y="91"/>
                </a:cubicBezTo>
                <a:cubicBezTo>
                  <a:pt x="178" y="87"/>
                  <a:pt x="177" y="83"/>
                  <a:pt x="174" y="80"/>
                </a:cubicBezTo>
                <a:cubicBezTo>
                  <a:pt x="171" y="77"/>
                  <a:pt x="167" y="76"/>
                  <a:pt x="163" y="76"/>
                </a:cubicBezTo>
                <a:cubicBezTo>
                  <a:pt x="159" y="76"/>
                  <a:pt x="155" y="77"/>
                  <a:pt x="152" y="80"/>
                </a:cubicBezTo>
                <a:cubicBezTo>
                  <a:pt x="149" y="83"/>
                  <a:pt x="148" y="87"/>
                  <a:pt x="148" y="91"/>
                </a:cubicBezTo>
                <a:cubicBezTo>
                  <a:pt x="148" y="95"/>
                  <a:pt x="149" y="99"/>
                  <a:pt x="152" y="102"/>
                </a:cubicBezTo>
                <a:cubicBezTo>
                  <a:pt x="155" y="105"/>
                  <a:pt x="159" y="106"/>
                  <a:pt x="163" y="106"/>
                </a:cubicBezTo>
                <a:cubicBezTo>
                  <a:pt x="167" y="106"/>
                  <a:pt x="171" y="105"/>
                  <a:pt x="174" y="10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1" name="Freeform 362"/>
          <p:cNvSpPr>
            <a:spLocks/>
          </p:cNvSpPr>
          <p:nvPr/>
        </p:nvSpPr>
        <p:spPr bwMode="auto">
          <a:xfrm>
            <a:off x="1532126" y="4344035"/>
            <a:ext cx="149885" cy="151447"/>
          </a:xfrm>
          <a:custGeom>
            <a:avLst/>
            <a:gdLst>
              <a:gd name="T0" fmla="*/ 141 w 145"/>
              <a:gd name="T1" fmla="*/ 2 h 146"/>
              <a:gd name="T2" fmla="*/ 144 w 145"/>
              <a:gd name="T3" fmla="*/ 0 h 146"/>
              <a:gd name="T4" fmla="*/ 145 w 145"/>
              <a:gd name="T5" fmla="*/ 3 h 146"/>
              <a:gd name="T6" fmla="*/ 145 w 145"/>
              <a:gd name="T7" fmla="*/ 143 h 146"/>
              <a:gd name="T8" fmla="*/ 144 w 145"/>
              <a:gd name="T9" fmla="*/ 146 h 146"/>
              <a:gd name="T10" fmla="*/ 141 w 145"/>
              <a:gd name="T11" fmla="*/ 144 h 146"/>
              <a:gd name="T12" fmla="*/ 74 w 145"/>
              <a:gd name="T13" fmla="*/ 77 h 146"/>
              <a:gd name="T14" fmla="*/ 73 w 145"/>
              <a:gd name="T15" fmla="*/ 75 h 146"/>
              <a:gd name="T16" fmla="*/ 73 w 145"/>
              <a:gd name="T17" fmla="*/ 143 h 146"/>
              <a:gd name="T18" fmla="*/ 72 w 145"/>
              <a:gd name="T19" fmla="*/ 146 h 146"/>
              <a:gd name="T20" fmla="*/ 68 w 145"/>
              <a:gd name="T21" fmla="*/ 144 h 146"/>
              <a:gd name="T22" fmla="*/ 1 w 145"/>
              <a:gd name="T23" fmla="*/ 77 h 146"/>
              <a:gd name="T24" fmla="*/ 0 w 145"/>
              <a:gd name="T25" fmla="*/ 73 h 146"/>
              <a:gd name="T26" fmla="*/ 1 w 145"/>
              <a:gd name="T27" fmla="*/ 69 h 146"/>
              <a:gd name="T28" fmla="*/ 68 w 145"/>
              <a:gd name="T29" fmla="*/ 2 h 146"/>
              <a:gd name="T30" fmla="*/ 72 w 145"/>
              <a:gd name="T31" fmla="*/ 0 h 146"/>
              <a:gd name="T32" fmla="*/ 73 w 145"/>
              <a:gd name="T33" fmla="*/ 3 h 146"/>
              <a:gd name="T34" fmla="*/ 73 w 145"/>
              <a:gd name="T35" fmla="*/ 70 h 146"/>
              <a:gd name="T36" fmla="*/ 74 w 145"/>
              <a:gd name="T37" fmla="*/ 69 h 146"/>
              <a:gd name="T38" fmla="*/ 141 w 145"/>
              <a:gd name="T39" fmla="*/ 2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5" h="146">
                <a:moveTo>
                  <a:pt x="141" y="2"/>
                </a:moveTo>
                <a:cubicBezTo>
                  <a:pt x="142" y="0"/>
                  <a:pt x="143" y="0"/>
                  <a:pt x="144" y="0"/>
                </a:cubicBezTo>
                <a:cubicBezTo>
                  <a:pt x="145" y="1"/>
                  <a:pt x="145" y="2"/>
                  <a:pt x="145" y="3"/>
                </a:cubicBezTo>
                <a:cubicBezTo>
                  <a:pt x="145" y="143"/>
                  <a:pt x="145" y="143"/>
                  <a:pt x="145" y="143"/>
                </a:cubicBezTo>
                <a:cubicBezTo>
                  <a:pt x="145" y="144"/>
                  <a:pt x="145" y="145"/>
                  <a:pt x="144" y="146"/>
                </a:cubicBezTo>
                <a:cubicBezTo>
                  <a:pt x="143" y="146"/>
                  <a:pt x="142" y="145"/>
                  <a:pt x="141" y="144"/>
                </a:cubicBezTo>
                <a:cubicBezTo>
                  <a:pt x="74" y="77"/>
                  <a:pt x="74" y="77"/>
                  <a:pt x="74" y="77"/>
                </a:cubicBezTo>
                <a:cubicBezTo>
                  <a:pt x="73" y="77"/>
                  <a:pt x="73" y="76"/>
                  <a:pt x="73" y="75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44"/>
                  <a:pt x="72" y="145"/>
                  <a:pt x="72" y="146"/>
                </a:cubicBezTo>
                <a:cubicBezTo>
                  <a:pt x="71" y="146"/>
                  <a:pt x="70" y="145"/>
                  <a:pt x="68" y="144"/>
                </a:cubicBezTo>
                <a:cubicBezTo>
                  <a:pt x="1" y="77"/>
                  <a:pt x="1" y="77"/>
                  <a:pt x="1" y="77"/>
                </a:cubicBezTo>
                <a:cubicBezTo>
                  <a:pt x="0" y="76"/>
                  <a:pt x="0" y="75"/>
                  <a:pt x="0" y="73"/>
                </a:cubicBezTo>
                <a:cubicBezTo>
                  <a:pt x="0" y="71"/>
                  <a:pt x="0" y="70"/>
                  <a:pt x="1" y="69"/>
                </a:cubicBezTo>
                <a:cubicBezTo>
                  <a:pt x="68" y="2"/>
                  <a:pt x="68" y="2"/>
                  <a:pt x="68" y="2"/>
                </a:cubicBezTo>
                <a:cubicBezTo>
                  <a:pt x="70" y="0"/>
                  <a:pt x="71" y="0"/>
                  <a:pt x="72" y="0"/>
                </a:cubicBezTo>
                <a:cubicBezTo>
                  <a:pt x="72" y="1"/>
                  <a:pt x="73" y="2"/>
                  <a:pt x="73" y="3"/>
                </a:cubicBezTo>
                <a:cubicBezTo>
                  <a:pt x="73" y="70"/>
                  <a:pt x="73" y="70"/>
                  <a:pt x="73" y="70"/>
                </a:cubicBezTo>
                <a:cubicBezTo>
                  <a:pt x="73" y="70"/>
                  <a:pt x="73" y="69"/>
                  <a:pt x="74" y="69"/>
                </a:cubicBezTo>
                <a:lnTo>
                  <a:pt x="141" y="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2" name="Freeform 363"/>
          <p:cNvSpPr>
            <a:spLocks noEditPoints="1"/>
          </p:cNvSpPr>
          <p:nvPr/>
        </p:nvSpPr>
        <p:spPr bwMode="auto">
          <a:xfrm>
            <a:off x="1771005" y="4344035"/>
            <a:ext cx="149885" cy="151447"/>
          </a:xfrm>
          <a:custGeom>
            <a:avLst/>
            <a:gdLst>
              <a:gd name="T0" fmla="*/ 140 w 145"/>
              <a:gd name="T1" fmla="*/ 44 h 146"/>
              <a:gd name="T2" fmla="*/ 145 w 145"/>
              <a:gd name="T3" fmla="*/ 73 h 146"/>
              <a:gd name="T4" fmla="*/ 140 w 145"/>
              <a:gd name="T5" fmla="*/ 101 h 146"/>
              <a:gd name="T6" fmla="*/ 124 w 145"/>
              <a:gd name="T7" fmla="*/ 124 h 146"/>
              <a:gd name="T8" fmla="*/ 101 w 145"/>
              <a:gd name="T9" fmla="*/ 140 h 146"/>
              <a:gd name="T10" fmla="*/ 73 w 145"/>
              <a:gd name="T11" fmla="*/ 146 h 146"/>
              <a:gd name="T12" fmla="*/ 44 w 145"/>
              <a:gd name="T13" fmla="*/ 140 h 146"/>
              <a:gd name="T14" fmla="*/ 21 w 145"/>
              <a:gd name="T15" fmla="*/ 124 h 146"/>
              <a:gd name="T16" fmla="*/ 6 w 145"/>
              <a:gd name="T17" fmla="*/ 101 h 146"/>
              <a:gd name="T18" fmla="*/ 0 w 145"/>
              <a:gd name="T19" fmla="*/ 73 h 146"/>
              <a:gd name="T20" fmla="*/ 6 w 145"/>
              <a:gd name="T21" fmla="*/ 44 h 146"/>
              <a:gd name="T22" fmla="*/ 21 w 145"/>
              <a:gd name="T23" fmla="*/ 21 h 146"/>
              <a:gd name="T24" fmla="*/ 44 w 145"/>
              <a:gd name="T25" fmla="*/ 6 h 146"/>
              <a:gd name="T26" fmla="*/ 73 w 145"/>
              <a:gd name="T27" fmla="*/ 0 h 146"/>
              <a:gd name="T28" fmla="*/ 101 w 145"/>
              <a:gd name="T29" fmla="*/ 6 h 146"/>
              <a:gd name="T30" fmla="*/ 124 w 145"/>
              <a:gd name="T31" fmla="*/ 21 h 146"/>
              <a:gd name="T32" fmla="*/ 140 w 145"/>
              <a:gd name="T33" fmla="*/ 44 h 146"/>
              <a:gd name="T34" fmla="*/ 30 w 145"/>
              <a:gd name="T35" fmla="*/ 101 h 146"/>
              <a:gd name="T36" fmla="*/ 101 w 145"/>
              <a:gd name="T37" fmla="*/ 30 h 146"/>
              <a:gd name="T38" fmla="*/ 73 w 145"/>
              <a:gd name="T39" fmla="*/ 21 h 146"/>
              <a:gd name="T40" fmla="*/ 47 w 145"/>
              <a:gd name="T41" fmla="*/ 28 h 146"/>
              <a:gd name="T42" fmla="*/ 28 w 145"/>
              <a:gd name="T43" fmla="*/ 47 h 146"/>
              <a:gd name="T44" fmla="*/ 21 w 145"/>
              <a:gd name="T45" fmla="*/ 73 h 146"/>
              <a:gd name="T46" fmla="*/ 30 w 145"/>
              <a:gd name="T47" fmla="*/ 101 h 146"/>
              <a:gd name="T48" fmla="*/ 124 w 145"/>
              <a:gd name="T49" fmla="*/ 73 h 146"/>
              <a:gd name="T50" fmla="*/ 116 w 145"/>
              <a:gd name="T51" fmla="*/ 45 h 146"/>
              <a:gd name="T52" fmla="*/ 45 w 145"/>
              <a:gd name="T53" fmla="*/ 116 h 146"/>
              <a:gd name="T54" fmla="*/ 73 w 145"/>
              <a:gd name="T55" fmla="*/ 124 h 146"/>
              <a:gd name="T56" fmla="*/ 93 w 145"/>
              <a:gd name="T57" fmla="*/ 120 h 146"/>
              <a:gd name="T58" fmla="*/ 109 w 145"/>
              <a:gd name="T59" fmla="*/ 109 h 146"/>
              <a:gd name="T60" fmla="*/ 120 w 145"/>
              <a:gd name="T61" fmla="*/ 93 h 146"/>
              <a:gd name="T62" fmla="*/ 124 w 145"/>
              <a:gd name="T63" fmla="*/ 7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5" h="146">
                <a:moveTo>
                  <a:pt x="140" y="44"/>
                </a:moveTo>
                <a:cubicBezTo>
                  <a:pt x="143" y="53"/>
                  <a:pt x="145" y="63"/>
                  <a:pt x="145" y="73"/>
                </a:cubicBezTo>
                <a:cubicBezTo>
                  <a:pt x="145" y="83"/>
                  <a:pt x="143" y="92"/>
                  <a:pt x="140" y="101"/>
                </a:cubicBezTo>
                <a:cubicBezTo>
                  <a:pt x="136" y="110"/>
                  <a:pt x="131" y="118"/>
                  <a:pt x="124" y="124"/>
                </a:cubicBezTo>
                <a:cubicBezTo>
                  <a:pt x="118" y="131"/>
                  <a:pt x="110" y="136"/>
                  <a:pt x="101" y="140"/>
                </a:cubicBezTo>
                <a:cubicBezTo>
                  <a:pt x="92" y="144"/>
                  <a:pt x="83" y="146"/>
                  <a:pt x="73" y="146"/>
                </a:cubicBezTo>
                <a:cubicBezTo>
                  <a:pt x="63" y="146"/>
                  <a:pt x="53" y="144"/>
                  <a:pt x="44" y="140"/>
                </a:cubicBezTo>
                <a:cubicBezTo>
                  <a:pt x="35" y="136"/>
                  <a:pt x="28" y="131"/>
                  <a:pt x="21" y="124"/>
                </a:cubicBezTo>
                <a:cubicBezTo>
                  <a:pt x="15" y="118"/>
                  <a:pt x="10" y="110"/>
                  <a:pt x="6" y="101"/>
                </a:cubicBezTo>
                <a:cubicBezTo>
                  <a:pt x="2" y="92"/>
                  <a:pt x="0" y="83"/>
                  <a:pt x="0" y="73"/>
                </a:cubicBezTo>
                <a:cubicBezTo>
                  <a:pt x="0" y="63"/>
                  <a:pt x="2" y="53"/>
                  <a:pt x="6" y="44"/>
                </a:cubicBezTo>
                <a:cubicBezTo>
                  <a:pt x="10" y="35"/>
                  <a:pt x="15" y="28"/>
                  <a:pt x="21" y="21"/>
                </a:cubicBezTo>
                <a:cubicBezTo>
                  <a:pt x="28" y="15"/>
                  <a:pt x="35" y="9"/>
                  <a:pt x="44" y="6"/>
                </a:cubicBezTo>
                <a:cubicBezTo>
                  <a:pt x="53" y="2"/>
                  <a:pt x="63" y="0"/>
                  <a:pt x="73" y="0"/>
                </a:cubicBezTo>
                <a:cubicBezTo>
                  <a:pt x="83" y="0"/>
                  <a:pt x="92" y="2"/>
                  <a:pt x="101" y="6"/>
                </a:cubicBezTo>
                <a:cubicBezTo>
                  <a:pt x="110" y="9"/>
                  <a:pt x="118" y="15"/>
                  <a:pt x="124" y="21"/>
                </a:cubicBezTo>
                <a:cubicBezTo>
                  <a:pt x="131" y="28"/>
                  <a:pt x="136" y="35"/>
                  <a:pt x="140" y="44"/>
                </a:cubicBezTo>
                <a:close/>
                <a:moveTo>
                  <a:pt x="30" y="101"/>
                </a:moveTo>
                <a:cubicBezTo>
                  <a:pt x="101" y="30"/>
                  <a:pt x="101" y="30"/>
                  <a:pt x="101" y="30"/>
                </a:cubicBezTo>
                <a:cubicBezTo>
                  <a:pt x="93" y="24"/>
                  <a:pt x="83" y="21"/>
                  <a:pt x="73" y="21"/>
                </a:cubicBezTo>
                <a:cubicBezTo>
                  <a:pt x="63" y="21"/>
                  <a:pt x="55" y="23"/>
                  <a:pt x="47" y="28"/>
                </a:cubicBezTo>
                <a:cubicBezTo>
                  <a:pt x="39" y="33"/>
                  <a:pt x="33" y="39"/>
                  <a:pt x="28" y="47"/>
                </a:cubicBezTo>
                <a:cubicBezTo>
                  <a:pt x="24" y="55"/>
                  <a:pt x="21" y="63"/>
                  <a:pt x="21" y="73"/>
                </a:cubicBezTo>
                <a:cubicBezTo>
                  <a:pt x="21" y="83"/>
                  <a:pt x="24" y="92"/>
                  <a:pt x="30" y="101"/>
                </a:cubicBezTo>
                <a:close/>
                <a:moveTo>
                  <a:pt x="124" y="73"/>
                </a:moveTo>
                <a:cubicBezTo>
                  <a:pt x="124" y="62"/>
                  <a:pt x="121" y="53"/>
                  <a:pt x="116" y="45"/>
                </a:cubicBezTo>
                <a:cubicBezTo>
                  <a:pt x="45" y="116"/>
                  <a:pt x="45" y="116"/>
                  <a:pt x="45" y="116"/>
                </a:cubicBezTo>
                <a:cubicBezTo>
                  <a:pt x="53" y="122"/>
                  <a:pt x="63" y="124"/>
                  <a:pt x="73" y="124"/>
                </a:cubicBezTo>
                <a:cubicBezTo>
                  <a:pt x="80" y="124"/>
                  <a:pt x="86" y="123"/>
                  <a:pt x="93" y="120"/>
                </a:cubicBezTo>
                <a:cubicBezTo>
                  <a:pt x="99" y="117"/>
                  <a:pt x="104" y="114"/>
                  <a:pt x="109" y="109"/>
                </a:cubicBezTo>
                <a:cubicBezTo>
                  <a:pt x="114" y="105"/>
                  <a:pt x="117" y="99"/>
                  <a:pt x="120" y="93"/>
                </a:cubicBezTo>
                <a:cubicBezTo>
                  <a:pt x="123" y="86"/>
                  <a:pt x="124" y="80"/>
                  <a:pt x="124" y="7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3" name="Freeform 364"/>
          <p:cNvSpPr>
            <a:spLocks noEditPoints="1"/>
          </p:cNvSpPr>
          <p:nvPr/>
        </p:nvSpPr>
        <p:spPr bwMode="auto">
          <a:xfrm>
            <a:off x="2008324" y="4331544"/>
            <a:ext cx="188919" cy="176428"/>
          </a:xfrm>
          <a:custGeom>
            <a:avLst/>
            <a:gdLst>
              <a:gd name="T0" fmla="*/ 91 w 182"/>
              <a:gd name="T1" fmla="*/ 0 h 170"/>
              <a:gd name="T2" fmla="*/ 182 w 182"/>
              <a:gd name="T3" fmla="*/ 37 h 170"/>
              <a:gd name="T4" fmla="*/ 182 w 182"/>
              <a:gd name="T5" fmla="*/ 49 h 170"/>
              <a:gd name="T6" fmla="*/ 169 w 182"/>
              <a:gd name="T7" fmla="*/ 49 h 170"/>
              <a:gd name="T8" fmla="*/ 167 w 182"/>
              <a:gd name="T9" fmla="*/ 53 h 170"/>
              <a:gd name="T10" fmla="*/ 163 w 182"/>
              <a:gd name="T11" fmla="*/ 55 h 170"/>
              <a:gd name="T12" fmla="*/ 19 w 182"/>
              <a:gd name="T13" fmla="*/ 55 h 170"/>
              <a:gd name="T14" fmla="*/ 14 w 182"/>
              <a:gd name="T15" fmla="*/ 53 h 170"/>
              <a:gd name="T16" fmla="*/ 12 w 182"/>
              <a:gd name="T17" fmla="*/ 49 h 170"/>
              <a:gd name="T18" fmla="*/ 0 w 182"/>
              <a:gd name="T19" fmla="*/ 49 h 170"/>
              <a:gd name="T20" fmla="*/ 0 w 182"/>
              <a:gd name="T21" fmla="*/ 37 h 170"/>
              <a:gd name="T22" fmla="*/ 91 w 182"/>
              <a:gd name="T23" fmla="*/ 0 h 170"/>
              <a:gd name="T24" fmla="*/ 175 w 182"/>
              <a:gd name="T25" fmla="*/ 151 h 170"/>
              <a:gd name="T26" fmla="*/ 180 w 182"/>
              <a:gd name="T27" fmla="*/ 153 h 170"/>
              <a:gd name="T28" fmla="*/ 182 w 182"/>
              <a:gd name="T29" fmla="*/ 158 h 170"/>
              <a:gd name="T30" fmla="*/ 182 w 182"/>
              <a:gd name="T31" fmla="*/ 170 h 170"/>
              <a:gd name="T32" fmla="*/ 0 w 182"/>
              <a:gd name="T33" fmla="*/ 170 h 170"/>
              <a:gd name="T34" fmla="*/ 0 w 182"/>
              <a:gd name="T35" fmla="*/ 158 h 170"/>
              <a:gd name="T36" fmla="*/ 2 w 182"/>
              <a:gd name="T37" fmla="*/ 153 h 170"/>
              <a:gd name="T38" fmla="*/ 7 w 182"/>
              <a:gd name="T39" fmla="*/ 151 h 170"/>
              <a:gd name="T40" fmla="*/ 175 w 182"/>
              <a:gd name="T41" fmla="*/ 151 h 170"/>
              <a:gd name="T42" fmla="*/ 24 w 182"/>
              <a:gd name="T43" fmla="*/ 61 h 170"/>
              <a:gd name="T44" fmla="*/ 48 w 182"/>
              <a:gd name="T45" fmla="*/ 61 h 170"/>
              <a:gd name="T46" fmla="*/ 48 w 182"/>
              <a:gd name="T47" fmla="*/ 133 h 170"/>
              <a:gd name="T48" fmla="*/ 61 w 182"/>
              <a:gd name="T49" fmla="*/ 133 h 170"/>
              <a:gd name="T50" fmla="*/ 61 w 182"/>
              <a:gd name="T51" fmla="*/ 61 h 170"/>
              <a:gd name="T52" fmla="*/ 85 w 182"/>
              <a:gd name="T53" fmla="*/ 61 h 170"/>
              <a:gd name="T54" fmla="*/ 85 w 182"/>
              <a:gd name="T55" fmla="*/ 133 h 170"/>
              <a:gd name="T56" fmla="*/ 97 w 182"/>
              <a:gd name="T57" fmla="*/ 133 h 170"/>
              <a:gd name="T58" fmla="*/ 97 w 182"/>
              <a:gd name="T59" fmla="*/ 61 h 170"/>
              <a:gd name="T60" fmla="*/ 121 w 182"/>
              <a:gd name="T61" fmla="*/ 61 h 170"/>
              <a:gd name="T62" fmla="*/ 121 w 182"/>
              <a:gd name="T63" fmla="*/ 133 h 170"/>
              <a:gd name="T64" fmla="*/ 133 w 182"/>
              <a:gd name="T65" fmla="*/ 133 h 170"/>
              <a:gd name="T66" fmla="*/ 133 w 182"/>
              <a:gd name="T67" fmla="*/ 61 h 170"/>
              <a:gd name="T68" fmla="*/ 157 w 182"/>
              <a:gd name="T69" fmla="*/ 61 h 170"/>
              <a:gd name="T70" fmla="*/ 157 w 182"/>
              <a:gd name="T71" fmla="*/ 133 h 170"/>
              <a:gd name="T72" fmla="*/ 163 w 182"/>
              <a:gd name="T73" fmla="*/ 133 h 170"/>
              <a:gd name="T74" fmla="*/ 167 w 182"/>
              <a:gd name="T75" fmla="*/ 135 h 170"/>
              <a:gd name="T76" fmla="*/ 169 w 182"/>
              <a:gd name="T77" fmla="*/ 139 h 170"/>
              <a:gd name="T78" fmla="*/ 169 w 182"/>
              <a:gd name="T79" fmla="*/ 145 h 170"/>
              <a:gd name="T80" fmla="*/ 12 w 182"/>
              <a:gd name="T81" fmla="*/ 145 h 170"/>
              <a:gd name="T82" fmla="*/ 12 w 182"/>
              <a:gd name="T83" fmla="*/ 139 h 170"/>
              <a:gd name="T84" fmla="*/ 14 w 182"/>
              <a:gd name="T85" fmla="*/ 135 h 170"/>
              <a:gd name="T86" fmla="*/ 19 w 182"/>
              <a:gd name="T87" fmla="*/ 133 h 170"/>
              <a:gd name="T88" fmla="*/ 24 w 182"/>
              <a:gd name="T89" fmla="*/ 133 h 170"/>
              <a:gd name="T90" fmla="*/ 24 w 182"/>
              <a:gd name="T91" fmla="*/ 61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82" h="170">
                <a:moveTo>
                  <a:pt x="91" y="0"/>
                </a:moveTo>
                <a:cubicBezTo>
                  <a:pt x="182" y="37"/>
                  <a:pt x="182" y="37"/>
                  <a:pt x="182" y="37"/>
                </a:cubicBezTo>
                <a:cubicBezTo>
                  <a:pt x="182" y="49"/>
                  <a:pt x="182" y="49"/>
                  <a:pt x="182" y="49"/>
                </a:cubicBezTo>
                <a:cubicBezTo>
                  <a:pt x="169" y="49"/>
                  <a:pt x="169" y="49"/>
                  <a:pt x="169" y="49"/>
                </a:cubicBezTo>
                <a:cubicBezTo>
                  <a:pt x="169" y="50"/>
                  <a:pt x="169" y="52"/>
                  <a:pt x="167" y="53"/>
                </a:cubicBezTo>
                <a:cubicBezTo>
                  <a:pt x="166" y="54"/>
                  <a:pt x="165" y="55"/>
                  <a:pt x="163" y="55"/>
                </a:cubicBezTo>
                <a:cubicBezTo>
                  <a:pt x="19" y="55"/>
                  <a:pt x="19" y="55"/>
                  <a:pt x="19" y="55"/>
                </a:cubicBezTo>
                <a:cubicBezTo>
                  <a:pt x="17" y="55"/>
                  <a:pt x="15" y="54"/>
                  <a:pt x="14" y="53"/>
                </a:cubicBezTo>
                <a:cubicBezTo>
                  <a:pt x="13" y="52"/>
                  <a:pt x="12" y="50"/>
                  <a:pt x="12" y="49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37"/>
                  <a:pt x="0" y="37"/>
                  <a:pt x="0" y="37"/>
                </a:cubicBezTo>
                <a:lnTo>
                  <a:pt x="91" y="0"/>
                </a:lnTo>
                <a:close/>
                <a:moveTo>
                  <a:pt x="175" y="151"/>
                </a:moveTo>
                <a:cubicBezTo>
                  <a:pt x="177" y="151"/>
                  <a:pt x="178" y="152"/>
                  <a:pt x="180" y="153"/>
                </a:cubicBezTo>
                <a:cubicBezTo>
                  <a:pt x="181" y="154"/>
                  <a:pt x="182" y="156"/>
                  <a:pt x="182" y="158"/>
                </a:cubicBezTo>
                <a:cubicBezTo>
                  <a:pt x="182" y="170"/>
                  <a:pt x="182" y="170"/>
                  <a:pt x="182" y="170"/>
                </a:cubicBezTo>
                <a:cubicBezTo>
                  <a:pt x="0" y="170"/>
                  <a:pt x="0" y="170"/>
                  <a:pt x="0" y="170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6"/>
                  <a:pt x="1" y="154"/>
                  <a:pt x="2" y="153"/>
                </a:cubicBezTo>
                <a:cubicBezTo>
                  <a:pt x="3" y="152"/>
                  <a:pt x="5" y="151"/>
                  <a:pt x="7" y="151"/>
                </a:cubicBezTo>
                <a:lnTo>
                  <a:pt x="175" y="151"/>
                </a:lnTo>
                <a:close/>
                <a:moveTo>
                  <a:pt x="24" y="61"/>
                </a:moveTo>
                <a:cubicBezTo>
                  <a:pt x="48" y="61"/>
                  <a:pt x="48" y="61"/>
                  <a:pt x="48" y="61"/>
                </a:cubicBezTo>
                <a:cubicBezTo>
                  <a:pt x="48" y="133"/>
                  <a:pt x="48" y="133"/>
                  <a:pt x="48" y="133"/>
                </a:cubicBezTo>
                <a:cubicBezTo>
                  <a:pt x="61" y="133"/>
                  <a:pt x="61" y="133"/>
                  <a:pt x="61" y="133"/>
                </a:cubicBezTo>
                <a:cubicBezTo>
                  <a:pt x="61" y="61"/>
                  <a:pt x="61" y="61"/>
                  <a:pt x="61" y="61"/>
                </a:cubicBezTo>
                <a:cubicBezTo>
                  <a:pt x="85" y="61"/>
                  <a:pt x="85" y="61"/>
                  <a:pt x="85" y="61"/>
                </a:cubicBezTo>
                <a:cubicBezTo>
                  <a:pt x="85" y="133"/>
                  <a:pt x="85" y="133"/>
                  <a:pt x="85" y="133"/>
                </a:cubicBezTo>
                <a:cubicBezTo>
                  <a:pt x="97" y="133"/>
                  <a:pt x="97" y="133"/>
                  <a:pt x="97" y="133"/>
                </a:cubicBezTo>
                <a:cubicBezTo>
                  <a:pt x="97" y="61"/>
                  <a:pt x="97" y="61"/>
                  <a:pt x="97" y="61"/>
                </a:cubicBezTo>
                <a:cubicBezTo>
                  <a:pt x="121" y="61"/>
                  <a:pt x="121" y="61"/>
                  <a:pt x="121" y="61"/>
                </a:cubicBezTo>
                <a:cubicBezTo>
                  <a:pt x="121" y="133"/>
                  <a:pt x="121" y="133"/>
                  <a:pt x="121" y="133"/>
                </a:cubicBezTo>
                <a:cubicBezTo>
                  <a:pt x="133" y="133"/>
                  <a:pt x="133" y="133"/>
                  <a:pt x="133" y="133"/>
                </a:cubicBezTo>
                <a:cubicBezTo>
                  <a:pt x="133" y="61"/>
                  <a:pt x="133" y="61"/>
                  <a:pt x="133" y="61"/>
                </a:cubicBezTo>
                <a:cubicBezTo>
                  <a:pt x="157" y="61"/>
                  <a:pt x="157" y="61"/>
                  <a:pt x="157" y="61"/>
                </a:cubicBezTo>
                <a:cubicBezTo>
                  <a:pt x="157" y="133"/>
                  <a:pt x="157" y="133"/>
                  <a:pt x="157" y="133"/>
                </a:cubicBezTo>
                <a:cubicBezTo>
                  <a:pt x="163" y="133"/>
                  <a:pt x="163" y="133"/>
                  <a:pt x="163" y="133"/>
                </a:cubicBezTo>
                <a:cubicBezTo>
                  <a:pt x="165" y="133"/>
                  <a:pt x="166" y="134"/>
                  <a:pt x="167" y="135"/>
                </a:cubicBezTo>
                <a:cubicBezTo>
                  <a:pt x="169" y="136"/>
                  <a:pt x="169" y="138"/>
                  <a:pt x="169" y="139"/>
                </a:cubicBezTo>
                <a:cubicBezTo>
                  <a:pt x="169" y="145"/>
                  <a:pt x="169" y="145"/>
                  <a:pt x="169" y="145"/>
                </a:cubicBezTo>
                <a:cubicBezTo>
                  <a:pt x="12" y="145"/>
                  <a:pt x="12" y="145"/>
                  <a:pt x="12" y="145"/>
                </a:cubicBezTo>
                <a:cubicBezTo>
                  <a:pt x="12" y="139"/>
                  <a:pt x="12" y="139"/>
                  <a:pt x="12" y="139"/>
                </a:cubicBezTo>
                <a:cubicBezTo>
                  <a:pt x="12" y="138"/>
                  <a:pt x="13" y="136"/>
                  <a:pt x="14" y="135"/>
                </a:cubicBezTo>
                <a:cubicBezTo>
                  <a:pt x="15" y="134"/>
                  <a:pt x="17" y="133"/>
                  <a:pt x="19" y="133"/>
                </a:cubicBezTo>
                <a:cubicBezTo>
                  <a:pt x="24" y="133"/>
                  <a:pt x="24" y="133"/>
                  <a:pt x="24" y="133"/>
                </a:cubicBezTo>
                <a:lnTo>
                  <a:pt x="24" y="6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4" name="Freeform 365"/>
          <p:cNvSpPr>
            <a:spLocks noEditPoints="1"/>
          </p:cNvSpPr>
          <p:nvPr/>
        </p:nvSpPr>
        <p:spPr bwMode="auto">
          <a:xfrm>
            <a:off x="2297166" y="4344035"/>
            <a:ext cx="199847" cy="151447"/>
          </a:xfrm>
          <a:custGeom>
            <a:avLst/>
            <a:gdLst>
              <a:gd name="T0" fmla="*/ 128 w 128"/>
              <a:gd name="T1" fmla="*/ 88 h 97"/>
              <a:gd name="T2" fmla="*/ 128 w 128"/>
              <a:gd name="T3" fmla="*/ 97 h 97"/>
              <a:gd name="T4" fmla="*/ 0 w 128"/>
              <a:gd name="T5" fmla="*/ 97 h 97"/>
              <a:gd name="T6" fmla="*/ 0 w 128"/>
              <a:gd name="T7" fmla="*/ 0 h 97"/>
              <a:gd name="T8" fmla="*/ 8 w 128"/>
              <a:gd name="T9" fmla="*/ 0 h 97"/>
              <a:gd name="T10" fmla="*/ 8 w 128"/>
              <a:gd name="T11" fmla="*/ 88 h 97"/>
              <a:gd name="T12" fmla="*/ 128 w 128"/>
              <a:gd name="T13" fmla="*/ 88 h 97"/>
              <a:gd name="T14" fmla="*/ 40 w 128"/>
              <a:gd name="T15" fmla="*/ 48 h 97"/>
              <a:gd name="T16" fmla="*/ 40 w 128"/>
              <a:gd name="T17" fmla="*/ 80 h 97"/>
              <a:gd name="T18" fmla="*/ 24 w 128"/>
              <a:gd name="T19" fmla="*/ 80 h 97"/>
              <a:gd name="T20" fmla="*/ 24 w 128"/>
              <a:gd name="T21" fmla="*/ 48 h 97"/>
              <a:gd name="T22" fmla="*/ 40 w 128"/>
              <a:gd name="T23" fmla="*/ 48 h 97"/>
              <a:gd name="T24" fmla="*/ 64 w 128"/>
              <a:gd name="T25" fmla="*/ 16 h 97"/>
              <a:gd name="T26" fmla="*/ 64 w 128"/>
              <a:gd name="T27" fmla="*/ 80 h 97"/>
              <a:gd name="T28" fmla="*/ 48 w 128"/>
              <a:gd name="T29" fmla="*/ 80 h 97"/>
              <a:gd name="T30" fmla="*/ 48 w 128"/>
              <a:gd name="T31" fmla="*/ 16 h 97"/>
              <a:gd name="T32" fmla="*/ 64 w 128"/>
              <a:gd name="T33" fmla="*/ 16 h 97"/>
              <a:gd name="T34" fmla="*/ 88 w 128"/>
              <a:gd name="T35" fmla="*/ 32 h 97"/>
              <a:gd name="T36" fmla="*/ 88 w 128"/>
              <a:gd name="T37" fmla="*/ 80 h 97"/>
              <a:gd name="T38" fmla="*/ 72 w 128"/>
              <a:gd name="T39" fmla="*/ 80 h 97"/>
              <a:gd name="T40" fmla="*/ 72 w 128"/>
              <a:gd name="T41" fmla="*/ 32 h 97"/>
              <a:gd name="T42" fmla="*/ 88 w 128"/>
              <a:gd name="T43" fmla="*/ 32 h 97"/>
              <a:gd name="T44" fmla="*/ 112 w 128"/>
              <a:gd name="T45" fmla="*/ 8 h 97"/>
              <a:gd name="T46" fmla="*/ 112 w 128"/>
              <a:gd name="T47" fmla="*/ 80 h 97"/>
              <a:gd name="T48" fmla="*/ 97 w 128"/>
              <a:gd name="T49" fmla="*/ 80 h 97"/>
              <a:gd name="T50" fmla="*/ 97 w 128"/>
              <a:gd name="T51" fmla="*/ 8 h 97"/>
              <a:gd name="T52" fmla="*/ 112 w 128"/>
              <a:gd name="T53" fmla="*/ 8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28" h="97">
                <a:moveTo>
                  <a:pt x="128" y="88"/>
                </a:moveTo>
                <a:lnTo>
                  <a:pt x="128" y="97"/>
                </a:lnTo>
                <a:lnTo>
                  <a:pt x="0" y="97"/>
                </a:lnTo>
                <a:lnTo>
                  <a:pt x="0" y="0"/>
                </a:lnTo>
                <a:lnTo>
                  <a:pt x="8" y="0"/>
                </a:lnTo>
                <a:lnTo>
                  <a:pt x="8" y="88"/>
                </a:lnTo>
                <a:lnTo>
                  <a:pt x="128" y="88"/>
                </a:lnTo>
                <a:close/>
                <a:moveTo>
                  <a:pt x="40" y="48"/>
                </a:moveTo>
                <a:lnTo>
                  <a:pt x="40" y="80"/>
                </a:lnTo>
                <a:lnTo>
                  <a:pt x="24" y="80"/>
                </a:lnTo>
                <a:lnTo>
                  <a:pt x="24" y="48"/>
                </a:lnTo>
                <a:lnTo>
                  <a:pt x="40" y="48"/>
                </a:lnTo>
                <a:close/>
                <a:moveTo>
                  <a:pt x="64" y="16"/>
                </a:moveTo>
                <a:lnTo>
                  <a:pt x="64" y="80"/>
                </a:lnTo>
                <a:lnTo>
                  <a:pt x="48" y="80"/>
                </a:lnTo>
                <a:lnTo>
                  <a:pt x="48" y="16"/>
                </a:lnTo>
                <a:lnTo>
                  <a:pt x="64" y="16"/>
                </a:lnTo>
                <a:close/>
                <a:moveTo>
                  <a:pt x="88" y="32"/>
                </a:moveTo>
                <a:lnTo>
                  <a:pt x="88" y="80"/>
                </a:lnTo>
                <a:lnTo>
                  <a:pt x="72" y="80"/>
                </a:lnTo>
                <a:lnTo>
                  <a:pt x="72" y="32"/>
                </a:lnTo>
                <a:lnTo>
                  <a:pt x="88" y="32"/>
                </a:lnTo>
                <a:close/>
                <a:moveTo>
                  <a:pt x="112" y="8"/>
                </a:moveTo>
                <a:lnTo>
                  <a:pt x="112" y="80"/>
                </a:lnTo>
                <a:lnTo>
                  <a:pt x="97" y="80"/>
                </a:lnTo>
                <a:lnTo>
                  <a:pt x="97" y="8"/>
                </a:lnTo>
                <a:lnTo>
                  <a:pt x="112" y="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5" name="Freeform 366"/>
          <p:cNvSpPr>
            <a:spLocks noEditPoints="1"/>
          </p:cNvSpPr>
          <p:nvPr/>
        </p:nvSpPr>
        <p:spPr bwMode="auto">
          <a:xfrm>
            <a:off x="2586007" y="4344035"/>
            <a:ext cx="199847" cy="151447"/>
          </a:xfrm>
          <a:custGeom>
            <a:avLst/>
            <a:gdLst>
              <a:gd name="T0" fmla="*/ 128 w 128"/>
              <a:gd name="T1" fmla="*/ 88 h 97"/>
              <a:gd name="T2" fmla="*/ 128 w 128"/>
              <a:gd name="T3" fmla="*/ 97 h 97"/>
              <a:gd name="T4" fmla="*/ 0 w 128"/>
              <a:gd name="T5" fmla="*/ 97 h 97"/>
              <a:gd name="T6" fmla="*/ 0 w 128"/>
              <a:gd name="T7" fmla="*/ 0 h 97"/>
              <a:gd name="T8" fmla="*/ 8 w 128"/>
              <a:gd name="T9" fmla="*/ 0 h 97"/>
              <a:gd name="T10" fmla="*/ 8 w 128"/>
              <a:gd name="T11" fmla="*/ 88 h 97"/>
              <a:gd name="T12" fmla="*/ 128 w 128"/>
              <a:gd name="T13" fmla="*/ 88 h 97"/>
              <a:gd name="T14" fmla="*/ 40 w 128"/>
              <a:gd name="T15" fmla="*/ 48 h 97"/>
              <a:gd name="T16" fmla="*/ 40 w 128"/>
              <a:gd name="T17" fmla="*/ 80 h 97"/>
              <a:gd name="T18" fmla="*/ 24 w 128"/>
              <a:gd name="T19" fmla="*/ 80 h 97"/>
              <a:gd name="T20" fmla="*/ 24 w 128"/>
              <a:gd name="T21" fmla="*/ 48 h 97"/>
              <a:gd name="T22" fmla="*/ 40 w 128"/>
              <a:gd name="T23" fmla="*/ 48 h 97"/>
              <a:gd name="T24" fmla="*/ 64 w 128"/>
              <a:gd name="T25" fmla="*/ 16 h 97"/>
              <a:gd name="T26" fmla="*/ 64 w 128"/>
              <a:gd name="T27" fmla="*/ 80 h 97"/>
              <a:gd name="T28" fmla="*/ 48 w 128"/>
              <a:gd name="T29" fmla="*/ 80 h 97"/>
              <a:gd name="T30" fmla="*/ 48 w 128"/>
              <a:gd name="T31" fmla="*/ 16 h 97"/>
              <a:gd name="T32" fmla="*/ 64 w 128"/>
              <a:gd name="T33" fmla="*/ 16 h 97"/>
              <a:gd name="T34" fmla="*/ 88 w 128"/>
              <a:gd name="T35" fmla="*/ 32 h 97"/>
              <a:gd name="T36" fmla="*/ 88 w 128"/>
              <a:gd name="T37" fmla="*/ 80 h 97"/>
              <a:gd name="T38" fmla="*/ 72 w 128"/>
              <a:gd name="T39" fmla="*/ 80 h 97"/>
              <a:gd name="T40" fmla="*/ 72 w 128"/>
              <a:gd name="T41" fmla="*/ 32 h 97"/>
              <a:gd name="T42" fmla="*/ 88 w 128"/>
              <a:gd name="T43" fmla="*/ 32 h 97"/>
              <a:gd name="T44" fmla="*/ 112 w 128"/>
              <a:gd name="T45" fmla="*/ 8 h 97"/>
              <a:gd name="T46" fmla="*/ 112 w 128"/>
              <a:gd name="T47" fmla="*/ 80 h 97"/>
              <a:gd name="T48" fmla="*/ 96 w 128"/>
              <a:gd name="T49" fmla="*/ 80 h 97"/>
              <a:gd name="T50" fmla="*/ 96 w 128"/>
              <a:gd name="T51" fmla="*/ 8 h 97"/>
              <a:gd name="T52" fmla="*/ 112 w 128"/>
              <a:gd name="T53" fmla="*/ 8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28" h="97">
                <a:moveTo>
                  <a:pt x="128" y="88"/>
                </a:moveTo>
                <a:lnTo>
                  <a:pt x="128" y="97"/>
                </a:lnTo>
                <a:lnTo>
                  <a:pt x="0" y="97"/>
                </a:lnTo>
                <a:lnTo>
                  <a:pt x="0" y="0"/>
                </a:lnTo>
                <a:lnTo>
                  <a:pt x="8" y="0"/>
                </a:lnTo>
                <a:lnTo>
                  <a:pt x="8" y="88"/>
                </a:lnTo>
                <a:lnTo>
                  <a:pt x="128" y="88"/>
                </a:lnTo>
                <a:close/>
                <a:moveTo>
                  <a:pt x="40" y="48"/>
                </a:moveTo>
                <a:lnTo>
                  <a:pt x="40" y="80"/>
                </a:lnTo>
                <a:lnTo>
                  <a:pt x="24" y="80"/>
                </a:lnTo>
                <a:lnTo>
                  <a:pt x="24" y="48"/>
                </a:lnTo>
                <a:lnTo>
                  <a:pt x="40" y="48"/>
                </a:lnTo>
                <a:close/>
                <a:moveTo>
                  <a:pt x="64" y="16"/>
                </a:moveTo>
                <a:lnTo>
                  <a:pt x="64" y="80"/>
                </a:lnTo>
                <a:lnTo>
                  <a:pt x="48" y="80"/>
                </a:lnTo>
                <a:lnTo>
                  <a:pt x="48" y="16"/>
                </a:lnTo>
                <a:lnTo>
                  <a:pt x="64" y="16"/>
                </a:lnTo>
                <a:close/>
                <a:moveTo>
                  <a:pt x="88" y="32"/>
                </a:moveTo>
                <a:lnTo>
                  <a:pt x="88" y="80"/>
                </a:lnTo>
                <a:lnTo>
                  <a:pt x="72" y="80"/>
                </a:lnTo>
                <a:lnTo>
                  <a:pt x="72" y="32"/>
                </a:lnTo>
                <a:lnTo>
                  <a:pt x="88" y="32"/>
                </a:lnTo>
                <a:close/>
                <a:moveTo>
                  <a:pt x="112" y="8"/>
                </a:moveTo>
                <a:lnTo>
                  <a:pt x="112" y="80"/>
                </a:lnTo>
                <a:lnTo>
                  <a:pt x="96" y="80"/>
                </a:lnTo>
                <a:lnTo>
                  <a:pt x="96" y="8"/>
                </a:lnTo>
                <a:lnTo>
                  <a:pt x="112" y="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6" name="Freeform 367"/>
          <p:cNvSpPr>
            <a:spLocks noEditPoints="1"/>
          </p:cNvSpPr>
          <p:nvPr/>
        </p:nvSpPr>
        <p:spPr bwMode="auto">
          <a:xfrm>
            <a:off x="2873286" y="4344035"/>
            <a:ext cx="174866" cy="137395"/>
          </a:xfrm>
          <a:custGeom>
            <a:avLst/>
            <a:gdLst>
              <a:gd name="T0" fmla="*/ 0 w 112"/>
              <a:gd name="T1" fmla="*/ 88 h 88"/>
              <a:gd name="T2" fmla="*/ 4 w 112"/>
              <a:gd name="T3" fmla="*/ 0 h 88"/>
              <a:gd name="T4" fmla="*/ 8 w 112"/>
              <a:gd name="T5" fmla="*/ 88 h 88"/>
              <a:gd name="T6" fmla="*/ 6 w 112"/>
              <a:gd name="T7" fmla="*/ 0 h 88"/>
              <a:gd name="T8" fmla="*/ 8 w 112"/>
              <a:gd name="T9" fmla="*/ 88 h 88"/>
              <a:gd name="T10" fmla="*/ 12 w 112"/>
              <a:gd name="T11" fmla="*/ 88 h 88"/>
              <a:gd name="T12" fmla="*/ 14 w 112"/>
              <a:gd name="T13" fmla="*/ 0 h 88"/>
              <a:gd name="T14" fmla="*/ 24 w 112"/>
              <a:gd name="T15" fmla="*/ 88 h 88"/>
              <a:gd name="T16" fmla="*/ 22 w 112"/>
              <a:gd name="T17" fmla="*/ 0 h 88"/>
              <a:gd name="T18" fmla="*/ 24 w 112"/>
              <a:gd name="T19" fmla="*/ 88 h 88"/>
              <a:gd name="T20" fmla="*/ 30 w 112"/>
              <a:gd name="T21" fmla="*/ 88 h 88"/>
              <a:gd name="T22" fmla="*/ 34 w 112"/>
              <a:gd name="T23" fmla="*/ 0 h 88"/>
              <a:gd name="T24" fmla="*/ 41 w 112"/>
              <a:gd name="T25" fmla="*/ 88 h 88"/>
              <a:gd name="T26" fmla="*/ 40 w 112"/>
              <a:gd name="T27" fmla="*/ 0 h 88"/>
              <a:gd name="T28" fmla="*/ 41 w 112"/>
              <a:gd name="T29" fmla="*/ 88 h 88"/>
              <a:gd name="T30" fmla="*/ 43 w 112"/>
              <a:gd name="T31" fmla="*/ 88 h 88"/>
              <a:gd name="T32" fmla="*/ 45 w 112"/>
              <a:gd name="T33" fmla="*/ 0 h 88"/>
              <a:gd name="T34" fmla="*/ 49 w 112"/>
              <a:gd name="T35" fmla="*/ 88 h 88"/>
              <a:gd name="T36" fmla="*/ 47 w 112"/>
              <a:gd name="T37" fmla="*/ 0 h 88"/>
              <a:gd name="T38" fmla="*/ 49 w 112"/>
              <a:gd name="T39" fmla="*/ 88 h 88"/>
              <a:gd name="T40" fmla="*/ 55 w 112"/>
              <a:gd name="T41" fmla="*/ 88 h 88"/>
              <a:gd name="T42" fmla="*/ 59 w 112"/>
              <a:gd name="T43" fmla="*/ 0 h 88"/>
              <a:gd name="T44" fmla="*/ 69 w 112"/>
              <a:gd name="T45" fmla="*/ 88 h 88"/>
              <a:gd name="T46" fmla="*/ 65 w 112"/>
              <a:gd name="T47" fmla="*/ 0 h 88"/>
              <a:gd name="T48" fmla="*/ 69 w 112"/>
              <a:gd name="T49" fmla="*/ 88 h 88"/>
              <a:gd name="T50" fmla="*/ 73 w 112"/>
              <a:gd name="T51" fmla="*/ 88 h 88"/>
              <a:gd name="T52" fmla="*/ 77 w 112"/>
              <a:gd name="T53" fmla="*/ 0 h 88"/>
              <a:gd name="T54" fmla="*/ 85 w 112"/>
              <a:gd name="T55" fmla="*/ 88 h 88"/>
              <a:gd name="T56" fmla="*/ 81 w 112"/>
              <a:gd name="T57" fmla="*/ 0 h 88"/>
              <a:gd name="T58" fmla="*/ 85 w 112"/>
              <a:gd name="T59" fmla="*/ 88 h 88"/>
              <a:gd name="T60" fmla="*/ 87 w 112"/>
              <a:gd name="T61" fmla="*/ 88 h 88"/>
              <a:gd name="T62" fmla="*/ 91 w 112"/>
              <a:gd name="T63" fmla="*/ 0 h 88"/>
              <a:gd name="T64" fmla="*/ 103 w 112"/>
              <a:gd name="T65" fmla="*/ 88 h 88"/>
              <a:gd name="T66" fmla="*/ 97 w 112"/>
              <a:gd name="T67" fmla="*/ 0 h 88"/>
              <a:gd name="T68" fmla="*/ 103 w 112"/>
              <a:gd name="T69" fmla="*/ 88 h 88"/>
              <a:gd name="T70" fmla="*/ 105 w 112"/>
              <a:gd name="T71" fmla="*/ 88 h 88"/>
              <a:gd name="T72" fmla="*/ 107 w 112"/>
              <a:gd name="T73" fmla="*/ 0 h 88"/>
              <a:gd name="T74" fmla="*/ 112 w 112"/>
              <a:gd name="T75" fmla="*/ 88 h 88"/>
              <a:gd name="T76" fmla="*/ 109 w 112"/>
              <a:gd name="T77" fmla="*/ 0 h 88"/>
              <a:gd name="T78" fmla="*/ 112 w 112"/>
              <a:gd name="T79" fmla="*/ 8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2" h="88">
                <a:moveTo>
                  <a:pt x="4" y="88"/>
                </a:moveTo>
                <a:lnTo>
                  <a:pt x="0" y="88"/>
                </a:lnTo>
                <a:lnTo>
                  <a:pt x="0" y="0"/>
                </a:lnTo>
                <a:lnTo>
                  <a:pt x="4" y="0"/>
                </a:lnTo>
                <a:lnTo>
                  <a:pt x="4" y="88"/>
                </a:lnTo>
                <a:close/>
                <a:moveTo>
                  <a:pt x="8" y="88"/>
                </a:moveTo>
                <a:lnTo>
                  <a:pt x="6" y="88"/>
                </a:lnTo>
                <a:lnTo>
                  <a:pt x="6" y="0"/>
                </a:lnTo>
                <a:lnTo>
                  <a:pt x="8" y="0"/>
                </a:lnTo>
                <a:lnTo>
                  <a:pt x="8" y="88"/>
                </a:lnTo>
                <a:close/>
                <a:moveTo>
                  <a:pt x="14" y="88"/>
                </a:moveTo>
                <a:lnTo>
                  <a:pt x="12" y="88"/>
                </a:lnTo>
                <a:lnTo>
                  <a:pt x="12" y="0"/>
                </a:lnTo>
                <a:lnTo>
                  <a:pt x="14" y="0"/>
                </a:lnTo>
                <a:lnTo>
                  <a:pt x="14" y="88"/>
                </a:lnTo>
                <a:close/>
                <a:moveTo>
                  <a:pt x="24" y="88"/>
                </a:moveTo>
                <a:lnTo>
                  <a:pt x="22" y="88"/>
                </a:lnTo>
                <a:lnTo>
                  <a:pt x="22" y="0"/>
                </a:lnTo>
                <a:lnTo>
                  <a:pt x="24" y="0"/>
                </a:lnTo>
                <a:lnTo>
                  <a:pt x="24" y="88"/>
                </a:lnTo>
                <a:close/>
                <a:moveTo>
                  <a:pt x="34" y="88"/>
                </a:moveTo>
                <a:lnTo>
                  <a:pt x="30" y="88"/>
                </a:lnTo>
                <a:lnTo>
                  <a:pt x="30" y="0"/>
                </a:lnTo>
                <a:lnTo>
                  <a:pt x="34" y="0"/>
                </a:lnTo>
                <a:lnTo>
                  <a:pt x="34" y="88"/>
                </a:lnTo>
                <a:close/>
                <a:moveTo>
                  <a:pt x="41" y="88"/>
                </a:moveTo>
                <a:lnTo>
                  <a:pt x="40" y="88"/>
                </a:lnTo>
                <a:lnTo>
                  <a:pt x="40" y="0"/>
                </a:lnTo>
                <a:lnTo>
                  <a:pt x="41" y="0"/>
                </a:lnTo>
                <a:lnTo>
                  <a:pt x="41" y="88"/>
                </a:lnTo>
                <a:close/>
                <a:moveTo>
                  <a:pt x="45" y="88"/>
                </a:moveTo>
                <a:lnTo>
                  <a:pt x="43" y="88"/>
                </a:lnTo>
                <a:lnTo>
                  <a:pt x="43" y="0"/>
                </a:lnTo>
                <a:lnTo>
                  <a:pt x="45" y="0"/>
                </a:lnTo>
                <a:lnTo>
                  <a:pt x="45" y="88"/>
                </a:lnTo>
                <a:close/>
                <a:moveTo>
                  <a:pt x="49" y="88"/>
                </a:moveTo>
                <a:lnTo>
                  <a:pt x="47" y="88"/>
                </a:lnTo>
                <a:lnTo>
                  <a:pt x="47" y="0"/>
                </a:lnTo>
                <a:lnTo>
                  <a:pt x="49" y="0"/>
                </a:lnTo>
                <a:lnTo>
                  <a:pt x="49" y="88"/>
                </a:lnTo>
                <a:close/>
                <a:moveTo>
                  <a:pt x="59" y="88"/>
                </a:moveTo>
                <a:lnTo>
                  <a:pt x="55" y="88"/>
                </a:lnTo>
                <a:lnTo>
                  <a:pt x="55" y="0"/>
                </a:lnTo>
                <a:lnTo>
                  <a:pt x="59" y="0"/>
                </a:lnTo>
                <a:lnTo>
                  <a:pt x="59" y="88"/>
                </a:lnTo>
                <a:close/>
                <a:moveTo>
                  <a:pt x="69" y="88"/>
                </a:moveTo>
                <a:lnTo>
                  <a:pt x="65" y="88"/>
                </a:lnTo>
                <a:lnTo>
                  <a:pt x="65" y="0"/>
                </a:lnTo>
                <a:lnTo>
                  <a:pt x="69" y="0"/>
                </a:lnTo>
                <a:lnTo>
                  <a:pt x="69" y="88"/>
                </a:lnTo>
                <a:close/>
                <a:moveTo>
                  <a:pt x="77" y="88"/>
                </a:moveTo>
                <a:lnTo>
                  <a:pt x="73" y="88"/>
                </a:lnTo>
                <a:lnTo>
                  <a:pt x="73" y="0"/>
                </a:lnTo>
                <a:lnTo>
                  <a:pt x="77" y="0"/>
                </a:lnTo>
                <a:lnTo>
                  <a:pt x="77" y="88"/>
                </a:lnTo>
                <a:close/>
                <a:moveTo>
                  <a:pt x="85" y="88"/>
                </a:moveTo>
                <a:lnTo>
                  <a:pt x="81" y="88"/>
                </a:lnTo>
                <a:lnTo>
                  <a:pt x="81" y="0"/>
                </a:lnTo>
                <a:lnTo>
                  <a:pt x="85" y="0"/>
                </a:lnTo>
                <a:lnTo>
                  <a:pt x="85" y="88"/>
                </a:lnTo>
                <a:close/>
                <a:moveTo>
                  <a:pt x="91" y="88"/>
                </a:moveTo>
                <a:lnTo>
                  <a:pt x="87" y="88"/>
                </a:lnTo>
                <a:lnTo>
                  <a:pt x="87" y="0"/>
                </a:lnTo>
                <a:lnTo>
                  <a:pt x="91" y="0"/>
                </a:lnTo>
                <a:lnTo>
                  <a:pt x="91" y="88"/>
                </a:lnTo>
                <a:close/>
                <a:moveTo>
                  <a:pt x="103" y="88"/>
                </a:moveTo>
                <a:lnTo>
                  <a:pt x="97" y="88"/>
                </a:lnTo>
                <a:lnTo>
                  <a:pt x="97" y="0"/>
                </a:lnTo>
                <a:lnTo>
                  <a:pt x="103" y="0"/>
                </a:lnTo>
                <a:lnTo>
                  <a:pt x="103" y="88"/>
                </a:lnTo>
                <a:close/>
                <a:moveTo>
                  <a:pt x="107" y="88"/>
                </a:moveTo>
                <a:lnTo>
                  <a:pt x="105" y="88"/>
                </a:lnTo>
                <a:lnTo>
                  <a:pt x="105" y="0"/>
                </a:lnTo>
                <a:lnTo>
                  <a:pt x="107" y="0"/>
                </a:lnTo>
                <a:lnTo>
                  <a:pt x="107" y="88"/>
                </a:lnTo>
                <a:close/>
                <a:moveTo>
                  <a:pt x="112" y="88"/>
                </a:moveTo>
                <a:lnTo>
                  <a:pt x="109" y="88"/>
                </a:lnTo>
                <a:lnTo>
                  <a:pt x="109" y="0"/>
                </a:lnTo>
                <a:lnTo>
                  <a:pt x="112" y="0"/>
                </a:lnTo>
                <a:lnTo>
                  <a:pt x="112" y="8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7" name="Freeform 368"/>
          <p:cNvSpPr>
            <a:spLocks noEditPoints="1"/>
          </p:cNvSpPr>
          <p:nvPr/>
        </p:nvSpPr>
        <p:spPr bwMode="auto">
          <a:xfrm>
            <a:off x="3137149" y="4356526"/>
            <a:ext cx="149885" cy="124904"/>
          </a:xfrm>
          <a:custGeom>
            <a:avLst/>
            <a:gdLst>
              <a:gd name="T0" fmla="*/ 145 w 145"/>
              <a:gd name="T1" fmla="*/ 6 h 121"/>
              <a:gd name="T2" fmla="*/ 145 w 145"/>
              <a:gd name="T3" fmla="*/ 19 h 121"/>
              <a:gd name="T4" fmla="*/ 144 w 145"/>
              <a:gd name="T5" fmla="*/ 23 h 121"/>
              <a:gd name="T6" fmla="*/ 139 w 145"/>
              <a:gd name="T7" fmla="*/ 25 h 121"/>
              <a:gd name="T8" fmla="*/ 6 w 145"/>
              <a:gd name="T9" fmla="*/ 25 h 121"/>
              <a:gd name="T10" fmla="*/ 2 w 145"/>
              <a:gd name="T11" fmla="*/ 23 h 121"/>
              <a:gd name="T12" fmla="*/ 0 w 145"/>
              <a:gd name="T13" fmla="*/ 19 h 121"/>
              <a:gd name="T14" fmla="*/ 0 w 145"/>
              <a:gd name="T15" fmla="*/ 6 h 121"/>
              <a:gd name="T16" fmla="*/ 2 w 145"/>
              <a:gd name="T17" fmla="*/ 2 h 121"/>
              <a:gd name="T18" fmla="*/ 6 w 145"/>
              <a:gd name="T19" fmla="*/ 0 h 121"/>
              <a:gd name="T20" fmla="*/ 139 w 145"/>
              <a:gd name="T21" fmla="*/ 0 h 121"/>
              <a:gd name="T22" fmla="*/ 144 w 145"/>
              <a:gd name="T23" fmla="*/ 2 h 121"/>
              <a:gd name="T24" fmla="*/ 145 w 145"/>
              <a:gd name="T25" fmla="*/ 6 h 121"/>
              <a:gd name="T26" fmla="*/ 145 w 145"/>
              <a:gd name="T27" fmla="*/ 55 h 121"/>
              <a:gd name="T28" fmla="*/ 145 w 145"/>
              <a:gd name="T29" fmla="*/ 67 h 121"/>
              <a:gd name="T30" fmla="*/ 144 w 145"/>
              <a:gd name="T31" fmla="*/ 71 h 121"/>
              <a:gd name="T32" fmla="*/ 139 w 145"/>
              <a:gd name="T33" fmla="*/ 73 h 121"/>
              <a:gd name="T34" fmla="*/ 6 w 145"/>
              <a:gd name="T35" fmla="*/ 73 h 121"/>
              <a:gd name="T36" fmla="*/ 2 w 145"/>
              <a:gd name="T37" fmla="*/ 71 h 121"/>
              <a:gd name="T38" fmla="*/ 0 w 145"/>
              <a:gd name="T39" fmla="*/ 67 h 121"/>
              <a:gd name="T40" fmla="*/ 0 w 145"/>
              <a:gd name="T41" fmla="*/ 55 h 121"/>
              <a:gd name="T42" fmla="*/ 2 w 145"/>
              <a:gd name="T43" fmla="*/ 51 h 121"/>
              <a:gd name="T44" fmla="*/ 6 w 145"/>
              <a:gd name="T45" fmla="*/ 49 h 121"/>
              <a:gd name="T46" fmla="*/ 139 w 145"/>
              <a:gd name="T47" fmla="*/ 49 h 121"/>
              <a:gd name="T48" fmla="*/ 144 w 145"/>
              <a:gd name="T49" fmla="*/ 51 h 121"/>
              <a:gd name="T50" fmla="*/ 145 w 145"/>
              <a:gd name="T51" fmla="*/ 55 h 121"/>
              <a:gd name="T52" fmla="*/ 145 w 145"/>
              <a:gd name="T53" fmla="*/ 103 h 121"/>
              <a:gd name="T54" fmla="*/ 145 w 145"/>
              <a:gd name="T55" fmla="*/ 115 h 121"/>
              <a:gd name="T56" fmla="*/ 144 w 145"/>
              <a:gd name="T57" fmla="*/ 120 h 121"/>
              <a:gd name="T58" fmla="*/ 139 w 145"/>
              <a:gd name="T59" fmla="*/ 121 h 121"/>
              <a:gd name="T60" fmla="*/ 6 w 145"/>
              <a:gd name="T61" fmla="*/ 121 h 121"/>
              <a:gd name="T62" fmla="*/ 2 w 145"/>
              <a:gd name="T63" fmla="*/ 120 h 121"/>
              <a:gd name="T64" fmla="*/ 0 w 145"/>
              <a:gd name="T65" fmla="*/ 115 h 121"/>
              <a:gd name="T66" fmla="*/ 0 w 145"/>
              <a:gd name="T67" fmla="*/ 103 h 121"/>
              <a:gd name="T68" fmla="*/ 2 w 145"/>
              <a:gd name="T69" fmla="*/ 99 h 121"/>
              <a:gd name="T70" fmla="*/ 6 w 145"/>
              <a:gd name="T71" fmla="*/ 97 h 121"/>
              <a:gd name="T72" fmla="*/ 139 w 145"/>
              <a:gd name="T73" fmla="*/ 97 h 121"/>
              <a:gd name="T74" fmla="*/ 144 w 145"/>
              <a:gd name="T75" fmla="*/ 99 h 121"/>
              <a:gd name="T76" fmla="*/ 145 w 145"/>
              <a:gd name="T77" fmla="*/ 103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5" h="121">
                <a:moveTo>
                  <a:pt x="145" y="6"/>
                </a:moveTo>
                <a:cubicBezTo>
                  <a:pt x="145" y="19"/>
                  <a:pt x="145" y="19"/>
                  <a:pt x="145" y="19"/>
                </a:cubicBezTo>
                <a:cubicBezTo>
                  <a:pt x="145" y="20"/>
                  <a:pt x="145" y="22"/>
                  <a:pt x="144" y="23"/>
                </a:cubicBezTo>
                <a:cubicBezTo>
                  <a:pt x="142" y="24"/>
                  <a:pt x="141" y="25"/>
                  <a:pt x="139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5" y="25"/>
                  <a:pt x="3" y="24"/>
                  <a:pt x="2" y="23"/>
                </a:cubicBezTo>
                <a:cubicBezTo>
                  <a:pt x="1" y="22"/>
                  <a:pt x="0" y="20"/>
                  <a:pt x="0" y="19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1" y="3"/>
                  <a:pt x="2" y="2"/>
                </a:cubicBezTo>
                <a:cubicBezTo>
                  <a:pt x="3" y="1"/>
                  <a:pt x="5" y="0"/>
                  <a:pt x="6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1" y="0"/>
                  <a:pt x="142" y="1"/>
                  <a:pt x="144" y="2"/>
                </a:cubicBezTo>
                <a:cubicBezTo>
                  <a:pt x="145" y="3"/>
                  <a:pt x="145" y="5"/>
                  <a:pt x="145" y="6"/>
                </a:cubicBezTo>
                <a:close/>
                <a:moveTo>
                  <a:pt x="145" y="55"/>
                </a:moveTo>
                <a:cubicBezTo>
                  <a:pt x="145" y="67"/>
                  <a:pt x="145" y="67"/>
                  <a:pt x="145" y="67"/>
                </a:cubicBezTo>
                <a:cubicBezTo>
                  <a:pt x="145" y="69"/>
                  <a:pt x="145" y="70"/>
                  <a:pt x="144" y="71"/>
                </a:cubicBezTo>
                <a:cubicBezTo>
                  <a:pt x="142" y="72"/>
                  <a:pt x="141" y="73"/>
                  <a:pt x="139" y="73"/>
                </a:cubicBezTo>
                <a:cubicBezTo>
                  <a:pt x="6" y="73"/>
                  <a:pt x="6" y="73"/>
                  <a:pt x="6" y="73"/>
                </a:cubicBezTo>
                <a:cubicBezTo>
                  <a:pt x="5" y="73"/>
                  <a:pt x="3" y="72"/>
                  <a:pt x="2" y="71"/>
                </a:cubicBezTo>
                <a:cubicBezTo>
                  <a:pt x="1" y="70"/>
                  <a:pt x="0" y="69"/>
                  <a:pt x="0" y="67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3"/>
                  <a:pt x="1" y="52"/>
                  <a:pt x="2" y="51"/>
                </a:cubicBezTo>
                <a:cubicBezTo>
                  <a:pt x="3" y="49"/>
                  <a:pt x="5" y="49"/>
                  <a:pt x="6" y="49"/>
                </a:cubicBezTo>
                <a:cubicBezTo>
                  <a:pt x="139" y="49"/>
                  <a:pt x="139" y="49"/>
                  <a:pt x="139" y="49"/>
                </a:cubicBezTo>
                <a:cubicBezTo>
                  <a:pt x="141" y="49"/>
                  <a:pt x="142" y="49"/>
                  <a:pt x="144" y="51"/>
                </a:cubicBezTo>
                <a:cubicBezTo>
                  <a:pt x="145" y="52"/>
                  <a:pt x="145" y="53"/>
                  <a:pt x="145" y="55"/>
                </a:cubicBezTo>
                <a:close/>
                <a:moveTo>
                  <a:pt x="145" y="103"/>
                </a:moveTo>
                <a:cubicBezTo>
                  <a:pt x="145" y="115"/>
                  <a:pt x="145" y="115"/>
                  <a:pt x="145" y="115"/>
                </a:cubicBezTo>
                <a:cubicBezTo>
                  <a:pt x="145" y="117"/>
                  <a:pt x="145" y="118"/>
                  <a:pt x="144" y="120"/>
                </a:cubicBezTo>
                <a:cubicBezTo>
                  <a:pt x="142" y="121"/>
                  <a:pt x="141" y="121"/>
                  <a:pt x="139" y="121"/>
                </a:cubicBezTo>
                <a:cubicBezTo>
                  <a:pt x="6" y="121"/>
                  <a:pt x="6" y="121"/>
                  <a:pt x="6" y="121"/>
                </a:cubicBezTo>
                <a:cubicBezTo>
                  <a:pt x="5" y="121"/>
                  <a:pt x="3" y="121"/>
                  <a:pt x="2" y="120"/>
                </a:cubicBezTo>
                <a:cubicBezTo>
                  <a:pt x="1" y="118"/>
                  <a:pt x="0" y="117"/>
                  <a:pt x="0" y="115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2"/>
                  <a:pt x="1" y="100"/>
                  <a:pt x="2" y="99"/>
                </a:cubicBezTo>
                <a:cubicBezTo>
                  <a:pt x="3" y="98"/>
                  <a:pt x="5" y="97"/>
                  <a:pt x="6" y="97"/>
                </a:cubicBezTo>
                <a:cubicBezTo>
                  <a:pt x="139" y="97"/>
                  <a:pt x="139" y="97"/>
                  <a:pt x="139" y="97"/>
                </a:cubicBezTo>
                <a:cubicBezTo>
                  <a:pt x="141" y="97"/>
                  <a:pt x="142" y="98"/>
                  <a:pt x="144" y="99"/>
                </a:cubicBezTo>
                <a:cubicBezTo>
                  <a:pt x="145" y="100"/>
                  <a:pt x="145" y="102"/>
                  <a:pt x="145" y="10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" name="Freeform 369"/>
          <p:cNvSpPr>
            <a:spLocks noEditPoints="1"/>
          </p:cNvSpPr>
          <p:nvPr/>
        </p:nvSpPr>
        <p:spPr bwMode="auto">
          <a:xfrm>
            <a:off x="3380713" y="4344035"/>
            <a:ext cx="156131" cy="137395"/>
          </a:xfrm>
          <a:custGeom>
            <a:avLst/>
            <a:gdLst>
              <a:gd name="T0" fmla="*/ 151 w 151"/>
              <a:gd name="T1" fmla="*/ 115 h 133"/>
              <a:gd name="T2" fmla="*/ 151 w 151"/>
              <a:gd name="T3" fmla="*/ 133 h 133"/>
              <a:gd name="T4" fmla="*/ 43 w 151"/>
              <a:gd name="T5" fmla="*/ 133 h 133"/>
              <a:gd name="T6" fmla="*/ 43 w 151"/>
              <a:gd name="T7" fmla="*/ 115 h 133"/>
              <a:gd name="T8" fmla="*/ 55 w 151"/>
              <a:gd name="T9" fmla="*/ 97 h 133"/>
              <a:gd name="T10" fmla="*/ 43 w 151"/>
              <a:gd name="T11" fmla="*/ 97 h 133"/>
              <a:gd name="T12" fmla="*/ 17 w 151"/>
              <a:gd name="T13" fmla="*/ 86 h 133"/>
              <a:gd name="T14" fmla="*/ 6 w 151"/>
              <a:gd name="T15" fmla="*/ 61 h 133"/>
              <a:gd name="T16" fmla="*/ 6 w 151"/>
              <a:gd name="T17" fmla="*/ 31 h 133"/>
              <a:gd name="T18" fmla="*/ 0 w 151"/>
              <a:gd name="T19" fmla="*/ 25 h 133"/>
              <a:gd name="T20" fmla="*/ 3 w 151"/>
              <a:gd name="T21" fmla="*/ 12 h 133"/>
              <a:gd name="T22" fmla="*/ 49 w 151"/>
              <a:gd name="T23" fmla="*/ 12 h 133"/>
              <a:gd name="T24" fmla="*/ 52 w 151"/>
              <a:gd name="T25" fmla="*/ 0 h 133"/>
              <a:gd name="T26" fmla="*/ 142 w 151"/>
              <a:gd name="T27" fmla="*/ 0 h 133"/>
              <a:gd name="T28" fmla="*/ 145 w 151"/>
              <a:gd name="T29" fmla="*/ 18 h 133"/>
              <a:gd name="T30" fmla="*/ 139 w 151"/>
              <a:gd name="T31" fmla="*/ 21 h 133"/>
              <a:gd name="T32" fmla="*/ 139 w 151"/>
              <a:gd name="T33" fmla="*/ 97 h 133"/>
              <a:gd name="T34" fmla="*/ 151 w 151"/>
              <a:gd name="T35" fmla="*/ 115 h 133"/>
              <a:gd name="T36" fmla="*/ 55 w 151"/>
              <a:gd name="T37" fmla="*/ 73 h 133"/>
              <a:gd name="T38" fmla="*/ 55 w 151"/>
              <a:gd name="T39" fmla="*/ 37 h 133"/>
              <a:gd name="T40" fmla="*/ 30 w 151"/>
              <a:gd name="T41" fmla="*/ 37 h 133"/>
              <a:gd name="T42" fmla="*/ 30 w 151"/>
              <a:gd name="T43" fmla="*/ 61 h 133"/>
              <a:gd name="T44" fmla="*/ 34 w 151"/>
              <a:gd name="T45" fmla="*/ 69 h 133"/>
              <a:gd name="T46" fmla="*/ 43 w 151"/>
              <a:gd name="T47" fmla="*/ 73 h 133"/>
              <a:gd name="T48" fmla="*/ 55 w 151"/>
              <a:gd name="T49" fmla="*/ 73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1" h="133">
                <a:moveTo>
                  <a:pt x="151" y="115"/>
                </a:moveTo>
                <a:cubicBezTo>
                  <a:pt x="151" y="133"/>
                  <a:pt x="151" y="133"/>
                  <a:pt x="151" y="133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3" y="115"/>
                  <a:pt x="43" y="115"/>
                  <a:pt x="43" y="115"/>
                </a:cubicBezTo>
                <a:cubicBezTo>
                  <a:pt x="55" y="97"/>
                  <a:pt x="55" y="97"/>
                  <a:pt x="55" y="97"/>
                </a:cubicBezTo>
                <a:cubicBezTo>
                  <a:pt x="43" y="97"/>
                  <a:pt x="43" y="97"/>
                  <a:pt x="43" y="97"/>
                </a:cubicBezTo>
                <a:cubicBezTo>
                  <a:pt x="33" y="97"/>
                  <a:pt x="24" y="94"/>
                  <a:pt x="17" y="86"/>
                </a:cubicBezTo>
                <a:cubicBezTo>
                  <a:pt x="10" y="79"/>
                  <a:pt x="6" y="71"/>
                  <a:pt x="6" y="61"/>
                </a:cubicBezTo>
                <a:cubicBezTo>
                  <a:pt x="6" y="31"/>
                  <a:pt x="6" y="31"/>
                  <a:pt x="6" y="31"/>
                </a:cubicBezTo>
                <a:cubicBezTo>
                  <a:pt x="0" y="25"/>
                  <a:pt x="0" y="25"/>
                  <a:pt x="0" y="25"/>
                </a:cubicBezTo>
                <a:cubicBezTo>
                  <a:pt x="3" y="12"/>
                  <a:pt x="3" y="12"/>
                  <a:pt x="3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52" y="0"/>
                  <a:pt x="52" y="0"/>
                  <a:pt x="52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5" y="18"/>
                  <a:pt x="145" y="18"/>
                  <a:pt x="145" y="18"/>
                </a:cubicBezTo>
                <a:cubicBezTo>
                  <a:pt x="139" y="21"/>
                  <a:pt x="139" y="21"/>
                  <a:pt x="139" y="21"/>
                </a:cubicBezTo>
                <a:cubicBezTo>
                  <a:pt x="139" y="97"/>
                  <a:pt x="139" y="97"/>
                  <a:pt x="139" y="97"/>
                </a:cubicBezTo>
                <a:lnTo>
                  <a:pt x="151" y="115"/>
                </a:lnTo>
                <a:close/>
                <a:moveTo>
                  <a:pt x="55" y="73"/>
                </a:moveTo>
                <a:cubicBezTo>
                  <a:pt x="55" y="37"/>
                  <a:pt x="55" y="37"/>
                  <a:pt x="55" y="37"/>
                </a:cubicBezTo>
                <a:cubicBezTo>
                  <a:pt x="30" y="37"/>
                  <a:pt x="30" y="37"/>
                  <a:pt x="30" y="37"/>
                </a:cubicBezTo>
                <a:cubicBezTo>
                  <a:pt x="30" y="61"/>
                  <a:pt x="30" y="61"/>
                  <a:pt x="30" y="61"/>
                </a:cubicBezTo>
                <a:cubicBezTo>
                  <a:pt x="30" y="64"/>
                  <a:pt x="32" y="67"/>
                  <a:pt x="34" y="69"/>
                </a:cubicBezTo>
                <a:cubicBezTo>
                  <a:pt x="36" y="72"/>
                  <a:pt x="39" y="73"/>
                  <a:pt x="43" y="73"/>
                </a:cubicBezTo>
                <a:lnTo>
                  <a:pt x="55" y="7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9" name="Freeform 370"/>
          <p:cNvSpPr>
            <a:spLocks noEditPoints="1"/>
          </p:cNvSpPr>
          <p:nvPr/>
        </p:nvSpPr>
        <p:spPr bwMode="auto">
          <a:xfrm>
            <a:off x="3625838" y="4356525"/>
            <a:ext cx="199847" cy="126466"/>
          </a:xfrm>
          <a:custGeom>
            <a:avLst/>
            <a:gdLst>
              <a:gd name="T0" fmla="*/ 0 w 194"/>
              <a:gd name="T1" fmla="*/ 0 h 122"/>
              <a:gd name="T2" fmla="*/ 56 w 194"/>
              <a:gd name="T3" fmla="*/ 0 h 122"/>
              <a:gd name="T4" fmla="*/ 71 w 194"/>
              <a:gd name="T5" fmla="*/ 2 h 122"/>
              <a:gd name="T6" fmla="*/ 83 w 194"/>
              <a:gd name="T7" fmla="*/ 6 h 122"/>
              <a:gd name="T8" fmla="*/ 91 w 194"/>
              <a:gd name="T9" fmla="*/ 15 h 122"/>
              <a:gd name="T10" fmla="*/ 94 w 194"/>
              <a:gd name="T11" fmla="*/ 30 h 122"/>
              <a:gd name="T12" fmla="*/ 78 w 194"/>
              <a:gd name="T13" fmla="*/ 55 h 122"/>
              <a:gd name="T14" fmla="*/ 94 w 194"/>
              <a:gd name="T15" fmla="*/ 65 h 122"/>
              <a:gd name="T16" fmla="*/ 100 w 194"/>
              <a:gd name="T17" fmla="*/ 85 h 122"/>
              <a:gd name="T18" fmla="*/ 98 w 194"/>
              <a:gd name="T19" fmla="*/ 98 h 122"/>
              <a:gd name="T20" fmla="*/ 91 w 194"/>
              <a:gd name="T21" fmla="*/ 107 h 122"/>
              <a:gd name="T22" fmla="*/ 82 w 194"/>
              <a:gd name="T23" fmla="*/ 114 h 122"/>
              <a:gd name="T24" fmla="*/ 71 w 194"/>
              <a:gd name="T25" fmla="*/ 118 h 122"/>
              <a:gd name="T26" fmla="*/ 58 w 194"/>
              <a:gd name="T27" fmla="*/ 119 h 122"/>
              <a:gd name="T28" fmla="*/ 0 w 194"/>
              <a:gd name="T29" fmla="*/ 119 h 122"/>
              <a:gd name="T30" fmla="*/ 0 w 194"/>
              <a:gd name="T31" fmla="*/ 0 h 122"/>
              <a:gd name="T32" fmla="*/ 26 w 194"/>
              <a:gd name="T33" fmla="*/ 48 h 122"/>
              <a:gd name="T34" fmla="*/ 53 w 194"/>
              <a:gd name="T35" fmla="*/ 48 h 122"/>
              <a:gd name="T36" fmla="*/ 65 w 194"/>
              <a:gd name="T37" fmla="*/ 45 h 122"/>
              <a:gd name="T38" fmla="*/ 69 w 194"/>
              <a:gd name="T39" fmla="*/ 34 h 122"/>
              <a:gd name="T40" fmla="*/ 51 w 194"/>
              <a:gd name="T41" fmla="*/ 21 h 122"/>
              <a:gd name="T42" fmla="*/ 26 w 194"/>
              <a:gd name="T43" fmla="*/ 21 h 122"/>
              <a:gd name="T44" fmla="*/ 26 w 194"/>
              <a:gd name="T45" fmla="*/ 48 h 122"/>
              <a:gd name="T46" fmla="*/ 26 w 194"/>
              <a:gd name="T47" fmla="*/ 99 h 122"/>
              <a:gd name="T48" fmla="*/ 54 w 194"/>
              <a:gd name="T49" fmla="*/ 99 h 122"/>
              <a:gd name="T50" fmla="*/ 74 w 194"/>
              <a:gd name="T51" fmla="*/ 83 h 122"/>
              <a:gd name="T52" fmla="*/ 55 w 194"/>
              <a:gd name="T53" fmla="*/ 66 h 122"/>
              <a:gd name="T54" fmla="*/ 26 w 194"/>
              <a:gd name="T55" fmla="*/ 66 h 122"/>
              <a:gd name="T56" fmla="*/ 26 w 194"/>
              <a:gd name="T57" fmla="*/ 99 h 122"/>
              <a:gd name="T58" fmla="*/ 153 w 194"/>
              <a:gd name="T59" fmla="*/ 104 h 122"/>
              <a:gd name="T60" fmla="*/ 164 w 194"/>
              <a:gd name="T61" fmla="*/ 101 h 122"/>
              <a:gd name="T62" fmla="*/ 171 w 194"/>
              <a:gd name="T63" fmla="*/ 93 h 122"/>
              <a:gd name="T64" fmla="*/ 192 w 194"/>
              <a:gd name="T65" fmla="*/ 93 h 122"/>
              <a:gd name="T66" fmla="*/ 152 w 194"/>
              <a:gd name="T67" fmla="*/ 122 h 122"/>
              <a:gd name="T68" fmla="*/ 120 w 194"/>
              <a:gd name="T69" fmla="*/ 109 h 122"/>
              <a:gd name="T70" fmla="*/ 108 w 194"/>
              <a:gd name="T71" fmla="*/ 76 h 122"/>
              <a:gd name="T72" fmla="*/ 120 w 194"/>
              <a:gd name="T73" fmla="*/ 44 h 122"/>
              <a:gd name="T74" fmla="*/ 152 w 194"/>
              <a:gd name="T75" fmla="*/ 31 h 122"/>
              <a:gd name="T76" fmla="*/ 175 w 194"/>
              <a:gd name="T77" fmla="*/ 37 h 122"/>
              <a:gd name="T78" fmla="*/ 189 w 194"/>
              <a:gd name="T79" fmla="*/ 54 h 122"/>
              <a:gd name="T80" fmla="*/ 194 w 194"/>
              <a:gd name="T81" fmla="*/ 77 h 122"/>
              <a:gd name="T82" fmla="*/ 194 w 194"/>
              <a:gd name="T83" fmla="*/ 82 h 122"/>
              <a:gd name="T84" fmla="*/ 131 w 194"/>
              <a:gd name="T85" fmla="*/ 82 h 122"/>
              <a:gd name="T86" fmla="*/ 137 w 194"/>
              <a:gd name="T87" fmla="*/ 98 h 122"/>
              <a:gd name="T88" fmla="*/ 153 w 194"/>
              <a:gd name="T89" fmla="*/ 104 h 122"/>
              <a:gd name="T90" fmla="*/ 175 w 194"/>
              <a:gd name="T91" fmla="*/ 8 h 122"/>
              <a:gd name="T92" fmla="*/ 127 w 194"/>
              <a:gd name="T93" fmla="*/ 8 h 122"/>
              <a:gd name="T94" fmla="*/ 127 w 194"/>
              <a:gd name="T95" fmla="*/ 20 h 122"/>
              <a:gd name="T96" fmla="*/ 175 w 194"/>
              <a:gd name="T97" fmla="*/ 20 h 122"/>
              <a:gd name="T98" fmla="*/ 175 w 194"/>
              <a:gd name="T99" fmla="*/ 8 h 122"/>
              <a:gd name="T100" fmla="*/ 151 w 194"/>
              <a:gd name="T101" fmla="*/ 49 h 122"/>
              <a:gd name="T102" fmla="*/ 137 w 194"/>
              <a:gd name="T103" fmla="*/ 53 h 122"/>
              <a:gd name="T104" fmla="*/ 131 w 194"/>
              <a:gd name="T105" fmla="*/ 67 h 122"/>
              <a:gd name="T106" fmla="*/ 170 w 194"/>
              <a:gd name="T107" fmla="*/ 67 h 122"/>
              <a:gd name="T108" fmla="*/ 151 w 194"/>
              <a:gd name="T109" fmla="*/ 49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94" h="122">
                <a:moveTo>
                  <a:pt x="0" y="0"/>
                </a:moveTo>
                <a:cubicBezTo>
                  <a:pt x="56" y="0"/>
                  <a:pt x="56" y="0"/>
                  <a:pt x="56" y="0"/>
                </a:cubicBezTo>
                <a:cubicBezTo>
                  <a:pt x="62" y="0"/>
                  <a:pt x="67" y="1"/>
                  <a:pt x="71" y="2"/>
                </a:cubicBezTo>
                <a:cubicBezTo>
                  <a:pt x="75" y="2"/>
                  <a:pt x="79" y="4"/>
                  <a:pt x="83" y="6"/>
                </a:cubicBezTo>
                <a:cubicBezTo>
                  <a:pt x="87" y="8"/>
                  <a:pt x="89" y="11"/>
                  <a:pt x="91" y="15"/>
                </a:cubicBezTo>
                <a:cubicBezTo>
                  <a:pt x="93" y="19"/>
                  <a:pt x="94" y="24"/>
                  <a:pt x="94" y="30"/>
                </a:cubicBezTo>
                <a:cubicBezTo>
                  <a:pt x="94" y="41"/>
                  <a:pt x="89" y="49"/>
                  <a:pt x="78" y="55"/>
                </a:cubicBezTo>
                <a:cubicBezTo>
                  <a:pt x="85" y="57"/>
                  <a:pt x="91" y="60"/>
                  <a:pt x="94" y="65"/>
                </a:cubicBezTo>
                <a:cubicBezTo>
                  <a:pt x="98" y="71"/>
                  <a:pt x="100" y="77"/>
                  <a:pt x="100" y="85"/>
                </a:cubicBezTo>
                <a:cubicBezTo>
                  <a:pt x="100" y="89"/>
                  <a:pt x="99" y="94"/>
                  <a:pt x="98" y="98"/>
                </a:cubicBezTo>
                <a:cubicBezTo>
                  <a:pt x="96" y="102"/>
                  <a:pt x="94" y="105"/>
                  <a:pt x="91" y="107"/>
                </a:cubicBezTo>
                <a:cubicBezTo>
                  <a:pt x="89" y="110"/>
                  <a:pt x="86" y="112"/>
                  <a:pt x="82" y="114"/>
                </a:cubicBezTo>
                <a:cubicBezTo>
                  <a:pt x="78" y="116"/>
                  <a:pt x="75" y="117"/>
                  <a:pt x="71" y="118"/>
                </a:cubicBezTo>
                <a:cubicBezTo>
                  <a:pt x="67" y="119"/>
                  <a:pt x="62" y="119"/>
                  <a:pt x="58" y="119"/>
                </a:cubicBezTo>
                <a:cubicBezTo>
                  <a:pt x="0" y="119"/>
                  <a:pt x="0" y="119"/>
                  <a:pt x="0" y="119"/>
                </a:cubicBezTo>
                <a:lnTo>
                  <a:pt x="0" y="0"/>
                </a:lnTo>
                <a:close/>
                <a:moveTo>
                  <a:pt x="26" y="48"/>
                </a:moveTo>
                <a:cubicBezTo>
                  <a:pt x="53" y="48"/>
                  <a:pt x="53" y="48"/>
                  <a:pt x="53" y="48"/>
                </a:cubicBezTo>
                <a:cubicBezTo>
                  <a:pt x="58" y="48"/>
                  <a:pt x="62" y="47"/>
                  <a:pt x="65" y="45"/>
                </a:cubicBezTo>
                <a:cubicBezTo>
                  <a:pt x="67" y="43"/>
                  <a:pt x="69" y="39"/>
                  <a:pt x="69" y="34"/>
                </a:cubicBezTo>
                <a:cubicBezTo>
                  <a:pt x="69" y="25"/>
                  <a:pt x="63" y="21"/>
                  <a:pt x="51" y="21"/>
                </a:cubicBezTo>
                <a:cubicBezTo>
                  <a:pt x="26" y="21"/>
                  <a:pt x="26" y="21"/>
                  <a:pt x="26" y="21"/>
                </a:cubicBezTo>
                <a:lnTo>
                  <a:pt x="26" y="48"/>
                </a:lnTo>
                <a:close/>
                <a:moveTo>
                  <a:pt x="26" y="99"/>
                </a:moveTo>
                <a:cubicBezTo>
                  <a:pt x="54" y="99"/>
                  <a:pt x="54" y="99"/>
                  <a:pt x="54" y="99"/>
                </a:cubicBezTo>
                <a:cubicBezTo>
                  <a:pt x="67" y="99"/>
                  <a:pt x="74" y="94"/>
                  <a:pt x="74" y="83"/>
                </a:cubicBezTo>
                <a:cubicBezTo>
                  <a:pt x="74" y="72"/>
                  <a:pt x="67" y="66"/>
                  <a:pt x="55" y="66"/>
                </a:cubicBezTo>
                <a:cubicBezTo>
                  <a:pt x="26" y="66"/>
                  <a:pt x="26" y="66"/>
                  <a:pt x="26" y="66"/>
                </a:cubicBezTo>
                <a:lnTo>
                  <a:pt x="26" y="99"/>
                </a:lnTo>
                <a:close/>
                <a:moveTo>
                  <a:pt x="153" y="104"/>
                </a:moveTo>
                <a:cubicBezTo>
                  <a:pt x="157" y="104"/>
                  <a:pt x="160" y="103"/>
                  <a:pt x="164" y="101"/>
                </a:cubicBezTo>
                <a:cubicBezTo>
                  <a:pt x="168" y="99"/>
                  <a:pt x="170" y="96"/>
                  <a:pt x="171" y="93"/>
                </a:cubicBezTo>
                <a:cubicBezTo>
                  <a:pt x="192" y="93"/>
                  <a:pt x="192" y="93"/>
                  <a:pt x="192" y="93"/>
                </a:cubicBezTo>
                <a:cubicBezTo>
                  <a:pt x="186" y="112"/>
                  <a:pt x="172" y="122"/>
                  <a:pt x="152" y="122"/>
                </a:cubicBezTo>
                <a:cubicBezTo>
                  <a:pt x="138" y="122"/>
                  <a:pt x="128" y="117"/>
                  <a:pt x="120" y="109"/>
                </a:cubicBezTo>
                <a:cubicBezTo>
                  <a:pt x="112" y="101"/>
                  <a:pt x="108" y="90"/>
                  <a:pt x="108" y="76"/>
                </a:cubicBezTo>
                <a:cubicBezTo>
                  <a:pt x="108" y="63"/>
                  <a:pt x="112" y="52"/>
                  <a:pt x="120" y="44"/>
                </a:cubicBezTo>
                <a:cubicBezTo>
                  <a:pt x="128" y="35"/>
                  <a:pt x="139" y="31"/>
                  <a:pt x="152" y="31"/>
                </a:cubicBezTo>
                <a:cubicBezTo>
                  <a:pt x="161" y="31"/>
                  <a:pt x="168" y="33"/>
                  <a:pt x="175" y="37"/>
                </a:cubicBezTo>
                <a:cubicBezTo>
                  <a:pt x="181" y="41"/>
                  <a:pt x="186" y="47"/>
                  <a:pt x="189" y="54"/>
                </a:cubicBezTo>
                <a:cubicBezTo>
                  <a:pt x="192" y="61"/>
                  <a:pt x="194" y="69"/>
                  <a:pt x="194" y="77"/>
                </a:cubicBezTo>
                <a:cubicBezTo>
                  <a:pt x="194" y="79"/>
                  <a:pt x="194" y="80"/>
                  <a:pt x="194" y="82"/>
                </a:cubicBezTo>
                <a:cubicBezTo>
                  <a:pt x="131" y="82"/>
                  <a:pt x="131" y="82"/>
                  <a:pt x="131" y="82"/>
                </a:cubicBezTo>
                <a:cubicBezTo>
                  <a:pt x="131" y="89"/>
                  <a:pt x="133" y="94"/>
                  <a:pt x="137" y="98"/>
                </a:cubicBezTo>
                <a:cubicBezTo>
                  <a:pt x="140" y="102"/>
                  <a:pt x="146" y="104"/>
                  <a:pt x="153" y="104"/>
                </a:cubicBezTo>
                <a:close/>
                <a:moveTo>
                  <a:pt x="175" y="8"/>
                </a:moveTo>
                <a:cubicBezTo>
                  <a:pt x="127" y="8"/>
                  <a:pt x="127" y="8"/>
                  <a:pt x="127" y="8"/>
                </a:cubicBezTo>
                <a:cubicBezTo>
                  <a:pt x="127" y="20"/>
                  <a:pt x="127" y="20"/>
                  <a:pt x="127" y="20"/>
                </a:cubicBezTo>
                <a:cubicBezTo>
                  <a:pt x="175" y="20"/>
                  <a:pt x="175" y="20"/>
                  <a:pt x="175" y="20"/>
                </a:cubicBezTo>
                <a:lnTo>
                  <a:pt x="175" y="8"/>
                </a:lnTo>
                <a:close/>
                <a:moveTo>
                  <a:pt x="151" y="49"/>
                </a:moveTo>
                <a:cubicBezTo>
                  <a:pt x="145" y="49"/>
                  <a:pt x="141" y="50"/>
                  <a:pt x="137" y="53"/>
                </a:cubicBezTo>
                <a:cubicBezTo>
                  <a:pt x="134" y="57"/>
                  <a:pt x="132" y="61"/>
                  <a:pt x="131" y="67"/>
                </a:cubicBezTo>
                <a:cubicBezTo>
                  <a:pt x="170" y="67"/>
                  <a:pt x="170" y="67"/>
                  <a:pt x="170" y="67"/>
                </a:cubicBezTo>
                <a:cubicBezTo>
                  <a:pt x="169" y="55"/>
                  <a:pt x="163" y="49"/>
                  <a:pt x="151" y="4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0" name="Freeform 371"/>
          <p:cNvSpPr>
            <a:spLocks noEditPoints="1"/>
          </p:cNvSpPr>
          <p:nvPr/>
        </p:nvSpPr>
        <p:spPr bwMode="auto">
          <a:xfrm>
            <a:off x="3920923" y="4331544"/>
            <a:ext cx="162376" cy="176428"/>
          </a:xfrm>
          <a:custGeom>
            <a:avLst/>
            <a:gdLst>
              <a:gd name="T0" fmla="*/ 157 w 157"/>
              <a:gd name="T1" fmla="*/ 133 h 170"/>
              <a:gd name="T2" fmla="*/ 153 w 157"/>
              <a:gd name="T3" fmla="*/ 142 h 170"/>
              <a:gd name="T4" fmla="*/ 145 w 157"/>
              <a:gd name="T5" fmla="*/ 145 h 170"/>
              <a:gd name="T6" fmla="*/ 102 w 157"/>
              <a:gd name="T7" fmla="*/ 145 h 170"/>
              <a:gd name="T8" fmla="*/ 95 w 157"/>
              <a:gd name="T9" fmla="*/ 163 h 170"/>
              <a:gd name="T10" fmla="*/ 78 w 157"/>
              <a:gd name="T11" fmla="*/ 170 h 170"/>
              <a:gd name="T12" fmla="*/ 61 w 157"/>
              <a:gd name="T13" fmla="*/ 163 h 170"/>
              <a:gd name="T14" fmla="*/ 54 w 157"/>
              <a:gd name="T15" fmla="*/ 145 h 170"/>
              <a:gd name="T16" fmla="*/ 12 w 157"/>
              <a:gd name="T17" fmla="*/ 145 h 170"/>
              <a:gd name="T18" fmla="*/ 3 w 157"/>
              <a:gd name="T19" fmla="*/ 142 h 170"/>
              <a:gd name="T20" fmla="*/ 0 w 157"/>
              <a:gd name="T21" fmla="*/ 133 h 170"/>
              <a:gd name="T22" fmla="*/ 8 w 157"/>
              <a:gd name="T23" fmla="*/ 125 h 170"/>
              <a:gd name="T24" fmla="*/ 16 w 157"/>
              <a:gd name="T25" fmla="*/ 114 h 170"/>
              <a:gd name="T26" fmla="*/ 23 w 157"/>
              <a:gd name="T27" fmla="*/ 99 h 170"/>
              <a:gd name="T28" fmla="*/ 28 w 157"/>
              <a:gd name="T29" fmla="*/ 79 h 170"/>
              <a:gd name="T30" fmla="*/ 30 w 157"/>
              <a:gd name="T31" fmla="*/ 55 h 170"/>
              <a:gd name="T32" fmla="*/ 41 w 157"/>
              <a:gd name="T33" fmla="*/ 28 h 170"/>
              <a:gd name="T34" fmla="*/ 70 w 157"/>
              <a:gd name="T35" fmla="*/ 13 h 170"/>
              <a:gd name="T36" fmla="*/ 69 w 157"/>
              <a:gd name="T37" fmla="*/ 9 h 170"/>
              <a:gd name="T38" fmla="*/ 72 w 157"/>
              <a:gd name="T39" fmla="*/ 3 h 170"/>
              <a:gd name="T40" fmla="*/ 78 w 157"/>
              <a:gd name="T41" fmla="*/ 0 h 170"/>
              <a:gd name="T42" fmla="*/ 85 w 157"/>
              <a:gd name="T43" fmla="*/ 3 h 170"/>
              <a:gd name="T44" fmla="*/ 87 w 157"/>
              <a:gd name="T45" fmla="*/ 9 h 170"/>
              <a:gd name="T46" fmla="*/ 87 w 157"/>
              <a:gd name="T47" fmla="*/ 13 h 170"/>
              <a:gd name="T48" fmla="*/ 116 w 157"/>
              <a:gd name="T49" fmla="*/ 28 h 170"/>
              <a:gd name="T50" fmla="*/ 127 w 157"/>
              <a:gd name="T51" fmla="*/ 55 h 170"/>
              <a:gd name="T52" fmla="*/ 128 w 157"/>
              <a:gd name="T53" fmla="*/ 79 h 170"/>
              <a:gd name="T54" fmla="*/ 133 w 157"/>
              <a:gd name="T55" fmla="*/ 99 h 170"/>
              <a:gd name="T56" fmla="*/ 140 w 157"/>
              <a:gd name="T57" fmla="*/ 114 h 170"/>
              <a:gd name="T58" fmla="*/ 148 w 157"/>
              <a:gd name="T59" fmla="*/ 125 h 170"/>
              <a:gd name="T60" fmla="*/ 157 w 157"/>
              <a:gd name="T61" fmla="*/ 133 h 170"/>
              <a:gd name="T62" fmla="*/ 80 w 157"/>
              <a:gd name="T63" fmla="*/ 161 h 170"/>
              <a:gd name="T64" fmla="*/ 78 w 157"/>
              <a:gd name="T65" fmla="*/ 159 h 170"/>
              <a:gd name="T66" fmla="*/ 69 w 157"/>
              <a:gd name="T67" fmla="*/ 155 h 170"/>
              <a:gd name="T68" fmla="*/ 65 w 157"/>
              <a:gd name="T69" fmla="*/ 145 h 170"/>
              <a:gd name="T70" fmla="*/ 63 w 157"/>
              <a:gd name="T71" fmla="*/ 144 h 170"/>
              <a:gd name="T72" fmla="*/ 62 w 157"/>
              <a:gd name="T73" fmla="*/ 145 h 170"/>
              <a:gd name="T74" fmla="*/ 66 w 157"/>
              <a:gd name="T75" fmla="*/ 157 h 170"/>
              <a:gd name="T76" fmla="*/ 78 w 157"/>
              <a:gd name="T77" fmla="*/ 162 h 170"/>
              <a:gd name="T78" fmla="*/ 80 w 157"/>
              <a:gd name="T79" fmla="*/ 161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7" h="170">
                <a:moveTo>
                  <a:pt x="157" y="133"/>
                </a:moveTo>
                <a:cubicBezTo>
                  <a:pt x="157" y="137"/>
                  <a:pt x="156" y="139"/>
                  <a:pt x="153" y="142"/>
                </a:cubicBezTo>
                <a:cubicBezTo>
                  <a:pt x="151" y="144"/>
                  <a:pt x="148" y="145"/>
                  <a:pt x="145" y="145"/>
                </a:cubicBezTo>
                <a:cubicBezTo>
                  <a:pt x="102" y="145"/>
                  <a:pt x="102" y="145"/>
                  <a:pt x="102" y="145"/>
                </a:cubicBezTo>
                <a:cubicBezTo>
                  <a:pt x="102" y="152"/>
                  <a:pt x="100" y="158"/>
                  <a:pt x="95" y="163"/>
                </a:cubicBezTo>
                <a:cubicBezTo>
                  <a:pt x="91" y="167"/>
                  <a:pt x="85" y="170"/>
                  <a:pt x="78" y="170"/>
                </a:cubicBezTo>
                <a:cubicBezTo>
                  <a:pt x="72" y="170"/>
                  <a:pt x="66" y="167"/>
                  <a:pt x="61" y="163"/>
                </a:cubicBezTo>
                <a:cubicBezTo>
                  <a:pt x="56" y="158"/>
                  <a:pt x="54" y="152"/>
                  <a:pt x="54" y="145"/>
                </a:cubicBezTo>
                <a:cubicBezTo>
                  <a:pt x="12" y="145"/>
                  <a:pt x="12" y="145"/>
                  <a:pt x="12" y="145"/>
                </a:cubicBezTo>
                <a:cubicBezTo>
                  <a:pt x="8" y="145"/>
                  <a:pt x="6" y="144"/>
                  <a:pt x="3" y="142"/>
                </a:cubicBezTo>
                <a:cubicBezTo>
                  <a:pt x="1" y="139"/>
                  <a:pt x="0" y="137"/>
                  <a:pt x="0" y="133"/>
                </a:cubicBezTo>
                <a:cubicBezTo>
                  <a:pt x="3" y="131"/>
                  <a:pt x="6" y="128"/>
                  <a:pt x="8" y="125"/>
                </a:cubicBezTo>
                <a:cubicBezTo>
                  <a:pt x="11" y="122"/>
                  <a:pt x="13" y="118"/>
                  <a:pt x="16" y="114"/>
                </a:cubicBezTo>
                <a:cubicBezTo>
                  <a:pt x="19" y="109"/>
                  <a:pt x="21" y="104"/>
                  <a:pt x="23" y="99"/>
                </a:cubicBezTo>
                <a:cubicBezTo>
                  <a:pt x="25" y="93"/>
                  <a:pt x="27" y="87"/>
                  <a:pt x="28" y="79"/>
                </a:cubicBezTo>
                <a:cubicBezTo>
                  <a:pt x="29" y="72"/>
                  <a:pt x="30" y="63"/>
                  <a:pt x="30" y="55"/>
                </a:cubicBezTo>
                <a:cubicBezTo>
                  <a:pt x="30" y="45"/>
                  <a:pt x="34" y="36"/>
                  <a:pt x="41" y="28"/>
                </a:cubicBezTo>
                <a:cubicBezTo>
                  <a:pt x="48" y="20"/>
                  <a:pt x="58" y="15"/>
                  <a:pt x="70" y="13"/>
                </a:cubicBezTo>
                <a:cubicBezTo>
                  <a:pt x="69" y="12"/>
                  <a:pt x="69" y="11"/>
                  <a:pt x="69" y="9"/>
                </a:cubicBezTo>
                <a:cubicBezTo>
                  <a:pt x="69" y="7"/>
                  <a:pt x="70" y="5"/>
                  <a:pt x="72" y="3"/>
                </a:cubicBezTo>
                <a:cubicBezTo>
                  <a:pt x="74" y="1"/>
                  <a:pt x="76" y="0"/>
                  <a:pt x="78" y="0"/>
                </a:cubicBezTo>
                <a:cubicBezTo>
                  <a:pt x="81" y="0"/>
                  <a:pt x="83" y="1"/>
                  <a:pt x="85" y="3"/>
                </a:cubicBezTo>
                <a:cubicBezTo>
                  <a:pt x="86" y="5"/>
                  <a:pt x="87" y="7"/>
                  <a:pt x="87" y="9"/>
                </a:cubicBezTo>
                <a:cubicBezTo>
                  <a:pt x="87" y="11"/>
                  <a:pt x="87" y="12"/>
                  <a:pt x="87" y="13"/>
                </a:cubicBezTo>
                <a:cubicBezTo>
                  <a:pt x="99" y="15"/>
                  <a:pt x="108" y="20"/>
                  <a:pt x="116" y="28"/>
                </a:cubicBezTo>
                <a:cubicBezTo>
                  <a:pt x="123" y="36"/>
                  <a:pt x="127" y="45"/>
                  <a:pt x="127" y="55"/>
                </a:cubicBezTo>
                <a:cubicBezTo>
                  <a:pt x="127" y="63"/>
                  <a:pt x="127" y="72"/>
                  <a:pt x="128" y="79"/>
                </a:cubicBezTo>
                <a:cubicBezTo>
                  <a:pt x="130" y="87"/>
                  <a:pt x="131" y="93"/>
                  <a:pt x="133" y="99"/>
                </a:cubicBezTo>
                <a:cubicBezTo>
                  <a:pt x="135" y="104"/>
                  <a:pt x="137" y="109"/>
                  <a:pt x="140" y="114"/>
                </a:cubicBezTo>
                <a:cubicBezTo>
                  <a:pt x="143" y="118"/>
                  <a:pt x="146" y="122"/>
                  <a:pt x="148" y="125"/>
                </a:cubicBezTo>
                <a:cubicBezTo>
                  <a:pt x="151" y="128"/>
                  <a:pt x="154" y="131"/>
                  <a:pt x="157" y="133"/>
                </a:cubicBezTo>
                <a:close/>
                <a:moveTo>
                  <a:pt x="80" y="161"/>
                </a:moveTo>
                <a:cubicBezTo>
                  <a:pt x="80" y="160"/>
                  <a:pt x="79" y="159"/>
                  <a:pt x="78" y="159"/>
                </a:cubicBezTo>
                <a:cubicBezTo>
                  <a:pt x="75" y="159"/>
                  <a:pt x="71" y="158"/>
                  <a:pt x="69" y="155"/>
                </a:cubicBezTo>
                <a:cubicBezTo>
                  <a:pt x="66" y="152"/>
                  <a:pt x="65" y="149"/>
                  <a:pt x="65" y="145"/>
                </a:cubicBezTo>
                <a:cubicBezTo>
                  <a:pt x="65" y="144"/>
                  <a:pt x="64" y="144"/>
                  <a:pt x="63" y="144"/>
                </a:cubicBezTo>
                <a:cubicBezTo>
                  <a:pt x="62" y="144"/>
                  <a:pt x="62" y="144"/>
                  <a:pt x="62" y="145"/>
                </a:cubicBezTo>
                <a:cubicBezTo>
                  <a:pt x="62" y="150"/>
                  <a:pt x="63" y="154"/>
                  <a:pt x="66" y="157"/>
                </a:cubicBezTo>
                <a:cubicBezTo>
                  <a:pt x="70" y="160"/>
                  <a:pt x="74" y="162"/>
                  <a:pt x="78" y="162"/>
                </a:cubicBezTo>
                <a:cubicBezTo>
                  <a:pt x="79" y="162"/>
                  <a:pt x="80" y="162"/>
                  <a:pt x="80" y="16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1" name="Freeform 372"/>
          <p:cNvSpPr>
            <a:spLocks noEditPoints="1"/>
          </p:cNvSpPr>
          <p:nvPr/>
        </p:nvSpPr>
        <p:spPr bwMode="auto">
          <a:xfrm>
            <a:off x="4183223" y="4331544"/>
            <a:ext cx="162376" cy="176428"/>
          </a:xfrm>
          <a:custGeom>
            <a:avLst/>
            <a:gdLst>
              <a:gd name="T0" fmla="*/ 157 w 157"/>
              <a:gd name="T1" fmla="*/ 133 h 170"/>
              <a:gd name="T2" fmla="*/ 153 w 157"/>
              <a:gd name="T3" fmla="*/ 142 h 170"/>
              <a:gd name="T4" fmla="*/ 145 w 157"/>
              <a:gd name="T5" fmla="*/ 145 h 170"/>
              <a:gd name="T6" fmla="*/ 103 w 157"/>
              <a:gd name="T7" fmla="*/ 145 h 170"/>
              <a:gd name="T8" fmla="*/ 96 w 157"/>
              <a:gd name="T9" fmla="*/ 163 h 170"/>
              <a:gd name="T10" fmla="*/ 78 w 157"/>
              <a:gd name="T11" fmla="*/ 170 h 170"/>
              <a:gd name="T12" fmla="*/ 61 w 157"/>
              <a:gd name="T13" fmla="*/ 163 h 170"/>
              <a:gd name="T14" fmla="*/ 54 w 157"/>
              <a:gd name="T15" fmla="*/ 145 h 170"/>
              <a:gd name="T16" fmla="*/ 12 w 157"/>
              <a:gd name="T17" fmla="*/ 145 h 170"/>
              <a:gd name="T18" fmla="*/ 3 w 157"/>
              <a:gd name="T19" fmla="*/ 142 h 170"/>
              <a:gd name="T20" fmla="*/ 0 w 157"/>
              <a:gd name="T21" fmla="*/ 133 h 170"/>
              <a:gd name="T22" fmla="*/ 8 w 157"/>
              <a:gd name="T23" fmla="*/ 125 h 170"/>
              <a:gd name="T24" fmla="*/ 16 w 157"/>
              <a:gd name="T25" fmla="*/ 114 h 170"/>
              <a:gd name="T26" fmla="*/ 23 w 157"/>
              <a:gd name="T27" fmla="*/ 99 h 170"/>
              <a:gd name="T28" fmla="*/ 28 w 157"/>
              <a:gd name="T29" fmla="*/ 79 h 170"/>
              <a:gd name="T30" fmla="*/ 30 w 157"/>
              <a:gd name="T31" fmla="*/ 55 h 170"/>
              <a:gd name="T32" fmla="*/ 41 w 157"/>
              <a:gd name="T33" fmla="*/ 28 h 170"/>
              <a:gd name="T34" fmla="*/ 70 w 157"/>
              <a:gd name="T35" fmla="*/ 13 h 170"/>
              <a:gd name="T36" fmla="*/ 69 w 157"/>
              <a:gd name="T37" fmla="*/ 9 h 170"/>
              <a:gd name="T38" fmla="*/ 72 w 157"/>
              <a:gd name="T39" fmla="*/ 3 h 170"/>
              <a:gd name="T40" fmla="*/ 78 w 157"/>
              <a:gd name="T41" fmla="*/ 0 h 170"/>
              <a:gd name="T42" fmla="*/ 85 w 157"/>
              <a:gd name="T43" fmla="*/ 3 h 170"/>
              <a:gd name="T44" fmla="*/ 87 w 157"/>
              <a:gd name="T45" fmla="*/ 9 h 170"/>
              <a:gd name="T46" fmla="*/ 87 w 157"/>
              <a:gd name="T47" fmla="*/ 13 h 170"/>
              <a:gd name="T48" fmla="*/ 116 w 157"/>
              <a:gd name="T49" fmla="*/ 28 h 170"/>
              <a:gd name="T50" fmla="*/ 127 w 157"/>
              <a:gd name="T51" fmla="*/ 55 h 170"/>
              <a:gd name="T52" fmla="*/ 129 w 157"/>
              <a:gd name="T53" fmla="*/ 79 h 170"/>
              <a:gd name="T54" fmla="*/ 133 w 157"/>
              <a:gd name="T55" fmla="*/ 99 h 170"/>
              <a:gd name="T56" fmla="*/ 140 w 157"/>
              <a:gd name="T57" fmla="*/ 114 h 170"/>
              <a:gd name="T58" fmla="*/ 148 w 157"/>
              <a:gd name="T59" fmla="*/ 125 h 170"/>
              <a:gd name="T60" fmla="*/ 157 w 157"/>
              <a:gd name="T61" fmla="*/ 133 h 170"/>
              <a:gd name="T62" fmla="*/ 17 w 157"/>
              <a:gd name="T63" fmla="*/ 133 h 170"/>
              <a:gd name="T64" fmla="*/ 140 w 157"/>
              <a:gd name="T65" fmla="*/ 133 h 170"/>
              <a:gd name="T66" fmla="*/ 115 w 157"/>
              <a:gd name="T67" fmla="*/ 55 h 170"/>
              <a:gd name="T68" fmla="*/ 112 w 157"/>
              <a:gd name="T69" fmla="*/ 45 h 170"/>
              <a:gd name="T70" fmla="*/ 106 w 157"/>
              <a:gd name="T71" fmla="*/ 35 h 170"/>
              <a:gd name="T72" fmla="*/ 94 w 157"/>
              <a:gd name="T73" fmla="*/ 27 h 170"/>
              <a:gd name="T74" fmla="*/ 78 w 157"/>
              <a:gd name="T75" fmla="*/ 24 h 170"/>
              <a:gd name="T76" fmla="*/ 62 w 157"/>
              <a:gd name="T77" fmla="*/ 27 h 170"/>
              <a:gd name="T78" fmla="*/ 51 w 157"/>
              <a:gd name="T79" fmla="*/ 35 h 170"/>
              <a:gd name="T80" fmla="*/ 44 w 157"/>
              <a:gd name="T81" fmla="*/ 45 h 170"/>
              <a:gd name="T82" fmla="*/ 42 w 157"/>
              <a:gd name="T83" fmla="*/ 55 h 170"/>
              <a:gd name="T84" fmla="*/ 17 w 157"/>
              <a:gd name="T85" fmla="*/ 133 h 170"/>
              <a:gd name="T86" fmla="*/ 80 w 157"/>
              <a:gd name="T87" fmla="*/ 161 h 170"/>
              <a:gd name="T88" fmla="*/ 78 w 157"/>
              <a:gd name="T89" fmla="*/ 159 h 170"/>
              <a:gd name="T90" fmla="*/ 69 w 157"/>
              <a:gd name="T91" fmla="*/ 155 h 170"/>
              <a:gd name="T92" fmla="*/ 65 w 157"/>
              <a:gd name="T93" fmla="*/ 145 h 170"/>
              <a:gd name="T94" fmla="*/ 63 w 157"/>
              <a:gd name="T95" fmla="*/ 144 h 170"/>
              <a:gd name="T96" fmla="*/ 62 w 157"/>
              <a:gd name="T97" fmla="*/ 145 h 170"/>
              <a:gd name="T98" fmla="*/ 67 w 157"/>
              <a:gd name="T99" fmla="*/ 157 h 170"/>
              <a:gd name="T100" fmla="*/ 78 w 157"/>
              <a:gd name="T101" fmla="*/ 162 h 170"/>
              <a:gd name="T102" fmla="*/ 80 w 157"/>
              <a:gd name="T103" fmla="*/ 161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57" h="170">
                <a:moveTo>
                  <a:pt x="157" y="133"/>
                </a:moveTo>
                <a:cubicBezTo>
                  <a:pt x="157" y="137"/>
                  <a:pt x="156" y="139"/>
                  <a:pt x="153" y="142"/>
                </a:cubicBezTo>
                <a:cubicBezTo>
                  <a:pt x="151" y="144"/>
                  <a:pt x="148" y="145"/>
                  <a:pt x="145" y="145"/>
                </a:cubicBezTo>
                <a:cubicBezTo>
                  <a:pt x="103" y="145"/>
                  <a:pt x="103" y="145"/>
                  <a:pt x="103" y="145"/>
                </a:cubicBezTo>
                <a:cubicBezTo>
                  <a:pt x="103" y="152"/>
                  <a:pt x="100" y="158"/>
                  <a:pt x="96" y="163"/>
                </a:cubicBezTo>
                <a:cubicBezTo>
                  <a:pt x="91" y="167"/>
                  <a:pt x="85" y="170"/>
                  <a:pt x="78" y="170"/>
                </a:cubicBezTo>
                <a:cubicBezTo>
                  <a:pt x="72" y="170"/>
                  <a:pt x="66" y="167"/>
                  <a:pt x="61" y="163"/>
                </a:cubicBezTo>
                <a:cubicBezTo>
                  <a:pt x="57" y="158"/>
                  <a:pt x="54" y="152"/>
                  <a:pt x="54" y="145"/>
                </a:cubicBezTo>
                <a:cubicBezTo>
                  <a:pt x="12" y="145"/>
                  <a:pt x="12" y="145"/>
                  <a:pt x="12" y="145"/>
                </a:cubicBezTo>
                <a:cubicBezTo>
                  <a:pt x="9" y="145"/>
                  <a:pt x="6" y="144"/>
                  <a:pt x="3" y="142"/>
                </a:cubicBezTo>
                <a:cubicBezTo>
                  <a:pt x="1" y="139"/>
                  <a:pt x="0" y="137"/>
                  <a:pt x="0" y="133"/>
                </a:cubicBezTo>
                <a:cubicBezTo>
                  <a:pt x="3" y="131"/>
                  <a:pt x="6" y="128"/>
                  <a:pt x="8" y="125"/>
                </a:cubicBezTo>
                <a:cubicBezTo>
                  <a:pt x="11" y="122"/>
                  <a:pt x="14" y="118"/>
                  <a:pt x="16" y="114"/>
                </a:cubicBezTo>
                <a:cubicBezTo>
                  <a:pt x="19" y="109"/>
                  <a:pt x="21" y="104"/>
                  <a:pt x="23" y="99"/>
                </a:cubicBezTo>
                <a:cubicBezTo>
                  <a:pt x="25" y="93"/>
                  <a:pt x="27" y="87"/>
                  <a:pt x="28" y="79"/>
                </a:cubicBezTo>
                <a:cubicBezTo>
                  <a:pt x="29" y="72"/>
                  <a:pt x="30" y="63"/>
                  <a:pt x="30" y="55"/>
                </a:cubicBezTo>
                <a:cubicBezTo>
                  <a:pt x="30" y="45"/>
                  <a:pt x="34" y="36"/>
                  <a:pt x="41" y="28"/>
                </a:cubicBezTo>
                <a:cubicBezTo>
                  <a:pt x="48" y="20"/>
                  <a:pt x="58" y="15"/>
                  <a:pt x="70" y="13"/>
                </a:cubicBezTo>
                <a:cubicBezTo>
                  <a:pt x="70" y="12"/>
                  <a:pt x="69" y="11"/>
                  <a:pt x="69" y="9"/>
                </a:cubicBezTo>
                <a:cubicBezTo>
                  <a:pt x="69" y="7"/>
                  <a:pt x="70" y="5"/>
                  <a:pt x="72" y="3"/>
                </a:cubicBezTo>
                <a:cubicBezTo>
                  <a:pt x="74" y="1"/>
                  <a:pt x="76" y="0"/>
                  <a:pt x="78" y="0"/>
                </a:cubicBezTo>
                <a:cubicBezTo>
                  <a:pt x="81" y="0"/>
                  <a:pt x="83" y="1"/>
                  <a:pt x="85" y="3"/>
                </a:cubicBezTo>
                <a:cubicBezTo>
                  <a:pt x="87" y="5"/>
                  <a:pt x="87" y="7"/>
                  <a:pt x="87" y="9"/>
                </a:cubicBezTo>
                <a:cubicBezTo>
                  <a:pt x="87" y="11"/>
                  <a:pt x="87" y="12"/>
                  <a:pt x="87" y="13"/>
                </a:cubicBezTo>
                <a:cubicBezTo>
                  <a:pt x="99" y="15"/>
                  <a:pt x="108" y="20"/>
                  <a:pt x="116" y="28"/>
                </a:cubicBezTo>
                <a:cubicBezTo>
                  <a:pt x="123" y="36"/>
                  <a:pt x="127" y="45"/>
                  <a:pt x="127" y="55"/>
                </a:cubicBezTo>
                <a:cubicBezTo>
                  <a:pt x="127" y="63"/>
                  <a:pt x="127" y="72"/>
                  <a:pt x="129" y="79"/>
                </a:cubicBezTo>
                <a:cubicBezTo>
                  <a:pt x="130" y="87"/>
                  <a:pt x="131" y="93"/>
                  <a:pt x="133" y="99"/>
                </a:cubicBezTo>
                <a:cubicBezTo>
                  <a:pt x="135" y="104"/>
                  <a:pt x="138" y="109"/>
                  <a:pt x="140" y="114"/>
                </a:cubicBezTo>
                <a:cubicBezTo>
                  <a:pt x="143" y="118"/>
                  <a:pt x="146" y="122"/>
                  <a:pt x="148" y="125"/>
                </a:cubicBezTo>
                <a:cubicBezTo>
                  <a:pt x="151" y="128"/>
                  <a:pt x="154" y="131"/>
                  <a:pt x="157" y="133"/>
                </a:cubicBezTo>
                <a:close/>
                <a:moveTo>
                  <a:pt x="17" y="133"/>
                </a:moveTo>
                <a:cubicBezTo>
                  <a:pt x="140" y="133"/>
                  <a:pt x="140" y="133"/>
                  <a:pt x="140" y="133"/>
                </a:cubicBezTo>
                <a:cubicBezTo>
                  <a:pt x="123" y="114"/>
                  <a:pt x="115" y="88"/>
                  <a:pt x="115" y="55"/>
                </a:cubicBezTo>
                <a:cubicBezTo>
                  <a:pt x="115" y="51"/>
                  <a:pt x="114" y="48"/>
                  <a:pt x="112" y="45"/>
                </a:cubicBezTo>
                <a:cubicBezTo>
                  <a:pt x="111" y="41"/>
                  <a:pt x="109" y="38"/>
                  <a:pt x="106" y="35"/>
                </a:cubicBezTo>
                <a:cubicBezTo>
                  <a:pt x="103" y="32"/>
                  <a:pt x="99" y="29"/>
                  <a:pt x="94" y="27"/>
                </a:cubicBezTo>
                <a:cubicBezTo>
                  <a:pt x="90" y="25"/>
                  <a:pt x="84" y="24"/>
                  <a:pt x="78" y="24"/>
                </a:cubicBezTo>
                <a:cubicBezTo>
                  <a:pt x="73" y="24"/>
                  <a:pt x="67" y="25"/>
                  <a:pt x="62" y="27"/>
                </a:cubicBezTo>
                <a:cubicBezTo>
                  <a:pt x="58" y="29"/>
                  <a:pt x="54" y="32"/>
                  <a:pt x="51" y="35"/>
                </a:cubicBezTo>
                <a:cubicBezTo>
                  <a:pt x="48" y="38"/>
                  <a:pt x="46" y="41"/>
                  <a:pt x="44" y="45"/>
                </a:cubicBezTo>
                <a:cubicBezTo>
                  <a:pt x="43" y="48"/>
                  <a:pt x="42" y="51"/>
                  <a:pt x="42" y="55"/>
                </a:cubicBezTo>
                <a:cubicBezTo>
                  <a:pt x="42" y="88"/>
                  <a:pt x="34" y="114"/>
                  <a:pt x="17" y="133"/>
                </a:cubicBezTo>
                <a:close/>
                <a:moveTo>
                  <a:pt x="80" y="161"/>
                </a:moveTo>
                <a:cubicBezTo>
                  <a:pt x="80" y="160"/>
                  <a:pt x="79" y="159"/>
                  <a:pt x="78" y="159"/>
                </a:cubicBezTo>
                <a:cubicBezTo>
                  <a:pt x="75" y="159"/>
                  <a:pt x="71" y="158"/>
                  <a:pt x="69" y="155"/>
                </a:cubicBezTo>
                <a:cubicBezTo>
                  <a:pt x="66" y="152"/>
                  <a:pt x="65" y="149"/>
                  <a:pt x="65" y="145"/>
                </a:cubicBezTo>
                <a:cubicBezTo>
                  <a:pt x="65" y="144"/>
                  <a:pt x="64" y="144"/>
                  <a:pt x="63" y="144"/>
                </a:cubicBezTo>
                <a:cubicBezTo>
                  <a:pt x="62" y="144"/>
                  <a:pt x="62" y="144"/>
                  <a:pt x="62" y="145"/>
                </a:cubicBezTo>
                <a:cubicBezTo>
                  <a:pt x="62" y="150"/>
                  <a:pt x="63" y="154"/>
                  <a:pt x="67" y="157"/>
                </a:cubicBezTo>
                <a:cubicBezTo>
                  <a:pt x="70" y="160"/>
                  <a:pt x="74" y="162"/>
                  <a:pt x="78" y="162"/>
                </a:cubicBezTo>
                <a:cubicBezTo>
                  <a:pt x="79" y="162"/>
                  <a:pt x="80" y="162"/>
                  <a:pt x="80" y="16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2" name="Freeform 373"/>
          <p:cNvSpPr>
            <a:spLocks noEditPoints="1"/>
          </p:cNvSpPr>
          <p:nvPr/>
        </p:nvSpPr>
        <p:spPr bwMode="auto">
          <a:xfrm>
            <a:off x="4439279" y="4337789"/>
            <a:ext cx="138957" cy="160815"/>
          </a:xfrm>
          <a:custGeom>
            <a:avLst/>
            <a:gdLst>
              <a:gd name="T0" fmla="*/ 122 w 133"/>
              <a:gd name="T1" fmla="*/ 90 h 155"/>
              <a:gd name="T2" fmla="*/ 115 w 133"/>
              <a:gd name="T3" fmla="*/ 99 h 155"/>
              <a:gd name="T4" fmla="*/ 52 w 133"/>
              <a:gd name="T5" fmla="*/ 110 h 155"/>
              <a:gd name="T6" fmla="*/ 13 w 133"/>
              <a:gd name="T7" fmla="*/ 95 h 155"/>
              <a:gd name="T8" fmla="*/ 10 w 133"/>
              <a:gd name="T9" fmla="*/ 88 h 155"/>
              <a:gd name="T10" fmla="*/ 9 w 133"/>
              <a:gd name="T11" fmla="*/ 81 h 155"/>
              <a:gd name="T12" fmla="*/ 4 w 133"/>
              <a:gd name="T13" fmla="*/ 52 h 155"/>
              <a:gd name="T14" fmla="*/ 0 w 133"/>
              <a:gd name="T15" fmla="*/ 23 h 155"/>
              <a:gd name="T16" fmla="*/ 4 w 133"/>
              <a:gd name="T17" fmla="*/ 15 h 155"/>
              <a:gd name="T18" fmla="*/ 13 w 133"/>
              <a:gd name="T19" fmla="*/ 10 h 155"/>
              <a:gd name="T20" fmla="*/ 47 w 133"/>
              <a:gd name="T21" fmla="*/ 2 h 155"/>
              <a:gd name="T22" fmla="*/ 131 w 133"/>
              <a:gd name="T23" fmla="*/ 18 h 155"/>
              <a:gd name="T24" fmla="*/ 132 w 133"/>
              <a:gd name="T25" fmla="*/ 28 h 155"/>
              <a:gd name="T26" fmla="*/ 114 w 133"/>
              <a:gd name="T27" fmla="*/ 126 h 155"/>
              <a:gd name="T28" fmla="*/ 110 w 133"/>
              <a:gd name="T29" fmla="*/ 141 h 155"/>
              <a:gd name="T30" fmla="*/ 86 w 133"/>
              <a:gd name="T31" fmla="*/ 153 h 155"/>
              <a:gd name="T32" fmla="*/ 48 w 133"/>
              <a:gd name="T33" fmla="*/ 153 h 155"/>
              <a:gd name="T34" fmla="*/ 33 w 133"/>
              <a:gd name="T35" fmla="*/ 149 h 155"/>
              <a:gd name="T36" fmla="*/ 22 w 133"/>
              <a:gd name="T37" fmla="*/ 139 h 155"/>
              <a:gd name="T38" fmla="*/ 17 w 133"/>
              <a:gd name="T39" fmla="*/ 110 h 155"/>
              <a:gd name="T40" fmla="*/ 66 w 133"/>
              <a:gd name="T41" fmla="*/ 123 h 155"/>
              <a:gd name="T42" fmla="*/ 117 w 133"/>
              <a:gd name="T43" fmla="*/ 111 h 155"/>
              <a:gd name="T44" fmla="*/ 115 w 133"/>
              <a:gd name="T45" fmla="*/ 119 h 155"/>
              <a:gd name="T46" fmla="*/ 105 w 133"/>
              <a:gd name="T47" fmla="*/ 17 h 155"/>
              <a:gd name="T48" fmla="*/ 92 w 133"/>
              <a:gd name="T49" fmla="*/ 14 h 155"/>
              <a:gd name="T50" fmla="*/ 33 w 133"/>
              <a:gd name="T51" fmla="*/ 15 h 155"/>
              <a:gd name="T52" fmla="*/ 23 w 133"/>
              <a:gd name="T53" fmla="*/ 21 h 155"/>
              <a:gd name="T54" fmla="*/ 37 w 133"/>
              <a:gd name="T55" fmla="*/ 28 h 155"/>
              <a:gd name="T56" fmla="*/ 88 w 133"/>
              <a:gd name="T57" fmla="*/ 29 h 155"/>
              <a:gd name="T58" fmla="*/ 103 w 133"/>
              <a:gd name="T59" fmla="*/ 26 h 155"/>
              <a:gd name="T60" fmla="*/ 87 w 133"/>
              <a:gd name="T61" fmla="*/ 72 h 155"/>
              <a:gd name="T62" fmla="*/ 58 w 133"/>
              <a:gd name="T63" fmla="*/ 56 h 155"/>
              <a:gd name="T64" fmla="*/ 45 w 133"/>
              <a:gd name="T65" fmla="*/ 76 h 155"/>
              <a:gd name="T66" fmla="*/ 68 w 133"/>
              <a:gd name="T67" fmla="*/ 96 h 155"/>
              <a:gd name="T68" fmla="*/ 87 w 133"/>
              <a:gd name="T69" fmla="*/ 72 h 155"/>
              <a:gd name="T70" fmla="*/ 72 w 133"/>
              <a:gd name="T71" fmla="*/ 84 h 155"/>
              <a:gd name="T72" fmla="*/ 56 w 133"/>
              <a:gd name="T73" fmla="*/ 79 h 155"/>
              <a:gd name="T74" fmla="*/ 61 w 133"/>
              <a:gd name="T75" fmla="*/ 66 h 155"/>
              <a:gd name="T76" fmla="*/ 74 w 133"/>
              <a:gd name="T77" fmla="*/ 68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3" h="155">
                <a:moveTo>
                  <a:pt x="132" y="28"/>
                </a:moveTo>
                <a:cubicBezTo>
                  <a:pt x="131" y="39"/>
                  <a:pt x="127" y="59"/>
                  <a:pt x="122" y="90"/>
                </a:cubicBezTo>
                <a:cubicBezTo>
                  <a:pt x="122" y="92"/>
                  <a:pt x="121" y="94"/>
                  <a:pt x="119" y="95"/>
                </a:cubicBezTo>
                <a:cubicBezTo>
                  <a:pt x="118" y="97"/>
                  <a:pt x="117" y="98"/>
                  <a:pt x="115" y="99"/>
                </a:cubicBezTo>
                <a:cubicBezTo>
                  <a:pt x="114" y="100"/>
                  <a:pt x="112" y="101"/>
                  <a:pt x="110" y="102"/>
                </a:cubicBezTo>
                <a:cubicBezTo>
                  <a:pt x="94" y="110"/>
                  <a:pt x="75" y="113"/>
                  <a:pt x="52" y="110"/>
                </a:cubicBezTo>
                <a:cubicBezTo>
                  <a:pt x="37" y="109"/>
                  <a:pt x="24" y="104"/>
                  <a:pt x="15" y="97"/>
                </a:cubicBezTo>
                <a:cubicBezTo>
                  <a:pt x="14" y="97"/>
                  <a:pt x="13" y="96"/>
                  <a:pt x="13" y="95"/>
                </a:cubicBezTo>
                <a:cubicBezTo>
                  <a:pt x="12" y="94"/>
                  <a:pt x="12" y="93"/>
                  <a:pt x="11" y="91"/>
                </a:cubicBezTo>
                <a:cubicBezTo>
                  <a:pt x="11" y="90"/>
                  <a:pt x="11" y="89"/>
                  <a:pt x="10" y="88"/>
                </a:cubicBezTo>
                <a:cubicBezTo>
                  <a:pt x="10" y="87"/>
                  <a:pt x="10" y="86"/>
                  <a:pt x="10" y="85"/>
                </a:cubicBezTo>
                <a:cubicBezTo>
                  <a:pt x="10" y="83"/>
                  <a:pt x="9" y="82"/>
                  <a:pt x="9" y="81"/>
                </a:cubicBezTo>
                <a:cubicBezTo>
                  <a:pt x="9" y="78"/>
                  <a:pt x="8" y="73"/>
                  <a:pt x="7" y="67"/>
                </a:cubicBezTo>
                <a:cubicBezTo>
                  <a:pt x="6" y="61"/>
                  <a:pt x="5" y="56"/>
                  <a:pt x="4" y="52"/>
                </a:cubicBezTo>
                <a:cubicBezTo>
                  <a:pt x="3" y="48"/>
                  <a:pt x="3" y="43"/>
                  <a:pt x="2" y="38"/>
                </a:cubicBezTo>
                <a:cubicBezTo>
                  <a:pt x="1" y="32"/>
                  <a:pt x="0" y="27"/>
                  <a:pt x="0" y="23"/>
                </a:cubicBezTo>
                <a:cubicBezTo>
                  <a:pt x="0" y="21"/>
                  <a:pt x="1" y="20"/>
                  <a:pt x="1" y="18"/>
                </a:cubicBezTo>
                <a:cubicBezTo>
                  <a:pt x="2" y="17"/>
                  <a:pt x="3" y="16"/>
                  <a:pt x="4" y="15"/>
                </a:cubicBezTo>
                <a:cubicBezTo>
                  <a:pt x="6" y="14"/>
                  <a:pt x="7" y="13"/>
                  <a:pt x="9" y="12"/>
                </a:cubicBezTo>
                <a:cubicBezTo>
                  <a:pt x="10" y="11"/>
                  <a:pt x="12" y="10"/>
                  <a:pt x="13" y="10"/>
                </a:cubicBezTo>
                <a:cubicBezTo>
                  <a:pt x="14" y="9"/>
                  <a:pt x="16" y="9"/>
                  <a:pt x="18" y="8"/>
                </a:cubicBezTo>
                <a:cubicBezTo>
                  <a:pt x="25" y="5"/>
                  <a:pt x="35" y="3"/>
                  <a:pt x="47" y="2"/>
                </a:cubicBezTo>
                <a:cubicBezTo>
                  <a:pt x="71" y="0"/>
                  <a:pt x="92" y="1"/>
                  <a:pt x="111" y="7"/>
                </a:cubicBezTo>
                <a:cubicBezTo>
                  <a:pt x="121" y="10"/>
                  <a:pt x="128" y="13"/>
                  <a:pt x="131" y="18"/>
                </a:cubicBezTo>
                <a:cubicBezTo>
                  <a:pt x="132" y="20"/>
                  <a:pt x="133" y="21"/>
                  <a:pt x="133" y="23"/>
                </a:cubicBezTo>
                <a:cubicBezTo>
                  <a:pt x="133" y="25"/>
                  <a:pt x="133" y="27"/>
                  <a:pt x="132" y="28"/>
                </a:cubicBezTo>
                <a:close/>
                <a:moveTo>
                  <a:pt x="115" y="119"/>
                </a:moveTo>
                <a:cubicBezTo>
                  <a:pt x="115" y="121"/>
                  <a:pt x="114" y="123"/>
                  <a:pt x="114" y="126"/>
                </a:cubicBezTo>
                <a:cubicBezTo>
                  <a:pt x="113" y="129"/>
                  <a:pt x="113" y="132"/>
                  <a:pt x="113" y="134"/>
                </a:cubicBezTo>
                <a:cubicBezTo>
                  <a:pt x="112" y="136"/>
                  <a:pt x="111" y="139"/>
                  <a:pt x="110" y="141"/>
                </a:cubicBezTo>
                <a:cubicBezTo>
                  <a:pt x="108" y="143"/>
                  <a:pt x="107" y="145"/>
                  <a:pt x="104" y="146"/>
                </a:cubicBezTo>
                <a:cubicBezTo>
                  <a:pt x="99" y="149"/>
                  <a:pt x="93" y="151"/>
                  <a:pt x="86" y="153"/>
                </a:cubicBezTo>
                <a:cubicBezTo>
                  <a:pt x="80" y="154"/>
                  <a:pt x="74" y="155"/>
                  <a:pt x="67" y="155"/>
                </a:cubicBezTo>
                <a:cubicBezTo>
                  <a:pt x="61" y="155"/>
                  <a:pt x="55" y="154"/>
                  <a:pt x="48" y="153"/>
                </a:cubicBezTo>
                <a:cubicBezTo>
                  <a:pt x="45" y="153"/>
                  <a:pt x="43" y="152"/>
                  <a:pt x="41" y="152"/>
                </a:cubicBezTo>
                <a:cubicBezTo>
                  <a:pt x="38" y="151"/>
                  <a:pt x="36" y="150"/>
                  <a:pt x="33" y="149"/>
                </a:cubicBezTo>
                <a:cubicBezTo>
                  <a:pt x="31" y="148"/>
                  <a:pt x="28" y="147"/>
                  <a:pt x="26" y="145"/>
                </a:cubicBezTo>
                <a:cubicBezTo>
                  <a:pt x="24" y="143"/>
                  <a:pt x="23" y="141"/>
                  <a:pt x="22" y="139"/>
                </a:cubicBezTo>
                <a:cubicBezTo>
                  <a:pt x="20" y="133"/>
                  <a:pt x="18" y="124"/>
                  <a:pt x="16" y="111"/>
                </a:cubicBezTo>
                <a:cubicBezTo>
                  <a:pt x="17" y="110"/>
                  <a:pt x="17" y="110"/>
                  <a:pt x="17" y="110"/>
                </a:cubicBezTo>
                <a:cubicBezTo>
                  <a:pt x="18" y="109"/>
                  <a:pt x="18" y="109"/>
                  <a:pt x="18" y="109"/>
                </a:cubicBezTo>
                <a:cubicBezTo>
                  <a:pt x="32" y="118"/>
                  <a:pt x="48" y="123"/>
                  <a:pt x="66" y="123"/>
                </a:cubicBezTo>
                <a:cubicBezTo>
                  <a:pt x="84" y="123"/>
                  <a:pt x="100" y="118"/>
                  <a:pt x="114" y="109"/>
                </a:cubicBezTo>
                <a:cubicBezTo>
                  <a:pt x="116" y="109"/>
                  <a:pt x="116" y="110"/>
                  <a:pt x="117" y="111"/>
                </a:cubicBezTo>
                <a:cubicBezTo>
                  <a:pt x="117" y="112"/>
                  <a:pt x="117" y="114"/>
                  <a:pt x="116" y="116"/>
                </a:cubicBezTo>
                <a:cubicBezTo>
                  <a:pt x="116" y="117"/>
                  <a:pt x="115" y="118"/>
                  <a:pt x="115" y="119"/>
                </a:cubicBezTo>
                <a:close/>
                <a:moveTo>
                  <a:pt x="110" y="21"/>
                </a:moveTo>
                <a:cubicBezTo>
                  <a:pt x="109" y="19"/>
                  <a:pt x="107" y="18"/>
                  <a:pt x="105" y="17"/>
                </a:cubicBezTo>
                <a:cubicBezTo>
                  <a:pt x="102" y="16"/>
                  <a:pt x="101" y="15"/>
                  <a:pt x="99" y="15"/>
                </a:cubicBezTo>
                <a:cubicBezTo>
                  <a:pt x="98" y="15"/>
                  <a:pt x="96" y="14"/>
                  <a:pt x="92" y="14"/>
                </a:cubicBezTo>
                <a:cubicBezTo>
                  <a:pt x="74" y="11"/>
                  <a:pt x="56" y="11"/>
                  <a:pt x="39" y="14"/>
                </a:cubicBezTo>
                <a:cubicBezTo>
                  <a:pt x="36" y="14"/>
                  <a:pt x="34" y="15"/>
                  <a:pt x="33" y="15"/>
                </a:cubicBezTo>
                <a:cubicBezTo>
                  <a:pt x="31" y="15"/>
                  <a:pt x="30" y="16"/>
                  <a:pt x="28" y="17"/>
                </a:cubicBezTo>
                <a:cubicBezTo>
                  <a:pt x="26" y="18"/>
                  <a:pt x="24" y="20"/>
                  <a:pt x="23" y="21"/>
                </a:cubicBezTo>
                <a:cubicBezTo>
                  <a:pt x="25" y="23"/>
                  <a:pt x="27" y="24"/>
                  <a:pt x="30" y="25"/>
                </a:cubicBezTo>
                <a:cubicBezTo>
                  <a:pt x="33" y="27"/>
                  <a:pt x="35" y="27"/>
                  <a:pt x="37" y="28"/>
                </a:cubicBezTo>
                <a:cubicBezTo>
                  <a:pt x="39" y="28"/>
                  <a:pt x="41" y="28"/>
                  <a:pt x="45" y="29"/>
                </a:cubicBezTo>
                <a:cubicBezTo>
                  <a:pt x="60" y="30"/>
                  <a:pt x="74" y="31"/>
                  <a:pt x="88" y="29"/>
                </a:cubicBezTo>
                <a:cubicBezTo>
                  <a:pt x="92" y="28"/>
                  <a:pt x="94" y="28"/>
                  <a:pt x="96" y="28"/>
                </a:cubicBezTo>
                <a:cubicBezTo>
                  <a:pt x="98" y="27"/>
                  <a:pt x="100" y="27"/>
                  <a:pt x="103" y="26"/>
                </a:cubicBezTo>
                <a:cubicBezTo>
                  <a:pt x="106" y="24"/>
                  <a:pt x="108" y="23"/>
                  <a:pt x="110" y="21"/>
                </a:cubicBezTo>
                <a:close/>
                <a:moveTo>
                  <a:pt x="87" y="72"/>
                </a:moveTo>
                <a:cubicBezTo>
                  <a:pt x="86" y="66"/>
                  <a:pt x="83" y="61"/>
                  <a:pt x="77" y="57"/>
                </a:cubicBezTo>
                <a:cubicBezTo>
                  <a:pt x="70" y="53"/>
                  <a:pt x="64" y="53"/>
                  <a:pt x="58" y="56"/>
                </a:cubicBezTo>
                <a:cubicBezTo>
                  <a:pt x="54" y="57"/>
                  <a:pt x="51" y="60"/>
                  <a:pt x="49" y="64"/>
                </a:cubicBezTo>
                <a:cubicBezTo>
                  <a:pt x="46" y="68"/>
                  <a:pt x="45" y="72"/>
                  <a:pt x="45" y="76"/>
                </a:cubicBezTo>
                <a:cubicBezTo>
                  <a:pt x="46" y="82"/>
                  <a:pt x="48" y="87"/>
                  <a:pt x="53" y="91"/>
                </a:cubicBezTo>
                <a:cubicBezTo>
                  <a:pt x="57" y="95"/>
                  <a:pt x="62" y="97"/>
                  <a:pt x="68" y="96"/>
                </a:cubicBezTo>
                <a:cubicBezTo>
                  <a:pt x="74" y="96"/>
                  <a:pt x="79" y="93"/>
                  <a:pt x="83" y="88"/>
                </a:cubicBezTo>
                <a:cubicBezTo>
                  <a:pt x="86" y="84"/>
                  <a:pt x="88" y="78"/>
                  <a:pt x="87" y="72"/>
                </a:cubicBezTo>
                <a:close/>
                <a:moveTo>
                  <a:pt x="77" y="74"/>
                </a:moveTo>
                <a:cubicBezTo>
                  <a:pt x="77" y="78"/>
                  <a:pt x="76" y="82"/>
                  <a:pt x="72" y="84"/>
                </a:cubicBezTo>
                <a:cubicBezTo>
                  <a:pt x="68" y="86"/>
                  <a:pt x="65" y="87"/>
                  <a:pt x="62" y="85"/>
                </a:cubicBezTo>
                <a:cubicBezTo>
                  <a:pt x="59" y="83"/>
                  <a:pt x="57" y="82"/>
                  <a:pt x="56" y="79"/>
                </a:cubicBezTo>
                <a:cubicBezTo>
                  <a:pt x="56" y="76"/>
                  <a:pt x="56" y="74"/>
                  <a:pt x="56" y="71"/>
                </a:cubicBezTo>
                <a:cubicBezTo>
                  <a:pt x="57" y="69"/>
                  <a:pt x="59" y="67"/>
                  <a:pt x="61" y="66"/>
                </a:cubicBezTo>
                <a:cubicBezTo>
                  <a:pt x="64" y="65"/>
                  <a:pt x="66" y="64"/>
                  <a:pt x="68" y="65"/>
                </a:cubicBezTo>
                <a:cubicBezTo>
                  <a:pt x="71" y="65"/>
                  <a:pt x="73" y="66"/>
                  <a:pt x="74" y="68"/>
                </a:cubicBezTo>
                <a:cubicBezTo>
                  <a:pt x="76" y="70"/>
                  <a:pt x="77" y="72"/>
                  <a:pt x="77" y="7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3" name="Freeform 374"/>
          <p:cNvSpPr>
            <a:spLocks noEditPoints="1"/>
          </p:cNvSpPr>
          <p:nvPr/>
        </p:nvSpPr>
        <p:spPr bwMode="auto">
          <a:xfrm>
            <a:off x="4665668" y="4344035"/>
            <a:ext cx="149885" cy="151447"/>
          </a:xfrm>
          <a:custGeom>
            <a:avLst/>
            <a:gdLst>
              <a:gd name="T0" fmla="*/ 145 w 145"/>
              <a:gd name="T1" fmla="*/ 118 h 146"/>
              <a:gd name="T2" fmla="*/ 118 w 145"/>
              <a:gd name="T3" fmla="*/ 146 h 146"/>
              <a:gd name="T4" fmla="*/ 8 w 145"/>
              <a:gd name="T5" fmla="*/ 138 h 146"/>
              <a:gd name="T6" fmla="*/ 0 w 145"/>
              <a:gd name="T7" fmla="*/ 28 h 146"/>
              <a:gd name="T8" fmla="*/ 27 w 145"/>
              <a:gd name="T9" fmla="*/ 0 h 146"/>
              <a:gd name="T10" fmla="*/ 137 w 145"/>
              <a:gd name="T11" fmla="*/ 8 h 146"/>
              <a:gd name="T12" fmla="*/ 120 w 145"/>
              <a:gd name="T13" fmla="*/ 37 h 146"/>
              <a:gd name="T14" fmla="*/ 105 w 145"/>
              <a:gd name="T15" fmla="*/ 22 h 146"/>
              <a:gd name="T16" fmla="*/ 37 w 145"/>
              <a:gd name="T17" fmla="*/ 23 h 146"/>
              <a:gd name="T18" fmla="*/ 27 w 145"/>
              <a:gd name="T19" fmla="*/ 28 h 146"/>
              <a:gd name="T20" fmla="*/ 26 w 145"/>
              <a:gd name="T21" fmla="*/ 46 h 146"/>
              <a:gd name="T22" fmla="*/ 31 w 145"/>
              <a:gd name="T23" fmla="*/ 75 h 146"/>
              <a:gd name="T24" fmla="*/ 32 w 145"/>
              <a:gd name="T25" fmla="*/ 82 h 146"/>
              <a:gd name="T26" fmla="*/ 35 w 145"/>
              <a:gd name="T27" fmla="*/ 87 h 146"/>
              <a:gd name="T28" fmla="*/ 104 w 145"/>
              <a:gd name="T29" fmla="*/ 90 h 146"/>
              <a:gd name="T30" fmla="*/ 111 w 145"/>
              <a:gd name="T31" fmla="*/ 85 h 146"/>
              <a:gd name="T32" fmla="*/ 120 w 145"/>
              <a:gd name="T33" fmla="*/ 37 h 146"/>
              <a:gd name="T34" fmla="*/ 108 w 145"/>
              <a:gd name="T35" fmla="*/ 100 h 146"/>
              <a:gd name="T36" fmla="*/ 107 w 145"/>
              <a:gd name="T37" fmla="*/ 95 h 146"/>
              <a:gd name="T38" fmla="*/ 38 w 145"/>
              <a:gd name="T39" fmla="*/ 95 h 146"/>
              <a:gd name="T40" fmla="*/ 36 w 145"/>
              <a:gd name="T41" fmla="*/ 97 h 146"/>
              <a:gd name="T42" fmla="*/ 59 w 145"/>
              <a:gd name="T43" fmla="*/ 127 h 146"/>
              <a:gd name="T44" fmla="*/ 104 w 145"/>
              <a:gd name="T45" fmla="*/ 117 h 146"/>
              <a:gd name="T46" fmla="*/ 108 w 145"/>
              <a:gd name="T47" fmla="*/ 103 h 146"/>
              <a:gd name="T48" fmla="*/ 99 w 145"/>
              <a:gd name="T49" fmla="*/ 35 h 146"/>
              <a:gd name="T50" fmla="*/ 88 w 145"/>
              <a:gd name="T51" fmla="*/ 37 h 146"/>
              <a:gd name="T52" fmla="*/ 51 w 145"/>
              <a:gd name="T53" fmla="*/ 37 h 146"/>
              <a:gd name="T54" fmla="*/ 41 w 145"/>
              <a:gd name="T55" fmla="*/ 32 h 146"/>
              <a:gd name="T56" fmla="*/ 48 w 145"/>
              <a:gd name="T57" fmla="*/ 28 h 146"/>
              <a:gd name="T58" fmla="*/ 91 w 145"/>
              <a:gd name="T59" fmla="*/ 27 h 146"/>
              <a:gd name="T60" fmla="*/ 100 w 145"/>
              <a:gd name="T61" fmla="*/ 29 h 146"/>
              <a:gd name="T62" fmla="*/ 87 w 145"/>
              <a:gd name="T63" fmla="*/ 69 h 146"/>
              <a:gd name="T64" fmla="*/ 74 w 145"/>
              <a:gd name="T65" fmla="*/ 86 h 146"/>
              <a:gd name="T66" fmla="*/ 57 w 145"/>
              <a:gd name="T67" fmla="*/ 72 h 146"/>
              <a:gd name="T68" fmla="*/ 66 w 145"/>
              <a:gd name="T69" fmla="*/ 57 h 146"/>
              <a:gd name="T70" fmla="*/ 87 w 145"/>
              <a:gd name="T71" fmla="*/ 69 h 146"/>
              <a:gd name="T72" fmla="*/ 76 w 145"/>
              <a:gd name="T73" fmla="*/ 64 h 146"/>
              <a:gd name="T74" fmla="*/ 65 w 145"/>
              <a:gd name="T75" fmla="*/ 71 h 146"/>
              <a:gd name="T76" fmla="*/ 76 w 145"/>
              <a:gd name="T77" fmla="*/ 77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5" h="146">
                <a:moveTo>
                  <a:pt x="145" y="28"/>
                </a:moveTo>
                <a:cubicBezTo>
                  <a:pt x="145" y="118"/>
                  <a:pt x="145" y="118"/>
                  <a:pt x="145" y="118"/>
                </a:cubicBezTo>
                <a:cubicBezTo>
                  <a:pt x="145" y="126"/>
                  <a:pt x="142" y="132"/>
                  <a:pt x="137" y="138"/>
                </a:cubicBezTo>
                <a:cubicBezTo>
                  <a:pt x="132" y="143"/>
                  <a:pt x="125" y="146"/>
                  <a:pt x="118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19" y="146"/>
                  <a:pt x="13" y="143"/>
                  <a:pt x="8" y="138"/>
                </a:cubicBezTo>
                <a:cubicBezTo>
                  <a:pt x="2" y="132"/>
                  <a:pt x="0" y="126"/>
                  <a:pt x="0" y="11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0"/>
                  <a:pt x="2" y="14"/>
                  <a:pt x="8" y="8"/>
                </a:cubicBezTo>
                <a:cubicBezTo>
                  <a:pt x="13" y="3"/>
                  <a:pt x="19" y="0"/>
                  <a:pt x="27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5" y="0"/>
                  <a:pt x="132" y="3"/>
                  <a:pt x="137" y="8"/>
                </a:cubicBezTo>
                <a:cubicBezTo>
                  <a:pt x="142" y="14"/>
                  <a:pt x="145" y="20"/>
                  <a:pt x="145" y="28"/>
                </a:cubicBezTo>
                <a:close/>
                <a:moveTo>
                  <a:pt x="120" y="37"/>
                </a:moveTo>
                <a:cubicBezTo>
                  <a:pt x="120" y="34"/>
                  <a:pt x="120" y="31"/>
                  <a:pt x="119" y="30"/>
                </a:cubicBezTo>
                <a:cubicBezTo>
                  <a:pt x="116" y="26"/>
                  <a:pt x="112" y="24"/>
                  <a:pt x="105" y="22"/>
                </a:cubicBezTo>
                <a:cubicBezTo>
                  <a:pt x="91" y="18"/>
                  <a:pt x="76" y="16"/>
                  <a:pt x="58" y="18"/>
                </a:cubicBezTo>
                <a:cubicBezTo>
                  <a:pt x="50" y="19"/>
                  <a:pt x="43" y="20"/>
                  <a:pt x="37" y="23"/>
                </a:cubicBezTo>
                <a:cubicBezTo>
                  <a:pt x="35" y="23"/>
                  <a:pt x="33" y="24"/>
                  <a:pt x="31" y="25"/>
                </a:cubicBezTo>
                <a:cubicBezTo>
                  <a:pt x="30" y="26"/>
                  <a:pt x="29" y="27"/>
                  <a:pt x="27" y="28"/>
                </a:cubicBezTo>
                <a:cubicBezTo>
                  <a:pt x="25" y="30"/>
                  <a:pt x="24" y="31"/>
                  <a:pt x="24" y="33"/>
                </a:cubicBezTo>
                <a:cubicBezTo>
                  <a:pt x="25" y="37"/>
                  <a:pt x="25" y="42"/>
                  <a:pt x="26" y="46"/>
                </a:cubicBezTo>
                <a:cubicBezTo>
                  <a:pt x="27" y="51"/>
                  <a:pt x="28" y="56"/>
                  <a:pt x="29" y="62"/>
                </a:cubicBezTo>
                <a:cubicBezTo>
                  <a:pt x="30" y="69"/>
                  <a:pt x="31" y="73"/>
                  <a:pt x="31" y="75"/>
                </a:cubicBezTo>
                <a:cubicBezTo>
                  <a:pt x="31" y="76"/>
                  <a:pt x="31" y="77"/>
                  <a:pt x="32" y="78"/>
                </a:cubicBezTo>
                <a:cubicBezTo>
                  <a:pt x="32" y="80"/>
                  <a:pt x="32" y="81"/>
                  <a:pt x="32" y="82"/>
                </a:cubicBezTo>
                <a:cubicBezTo>
                  <a:pt x="32" y="82"/>
                  <a:pt x="33" y="83"/>
                  <a:pt x="33" y="84"/>
                </a:cubicBezTo>
                <a:cubicBezTo>
                  <a:pt x="34" y="85"/>
                  <a:pt x="35" y="86"/>
                  <a:pt x="35" y="87"/>
                </a:cubicBezTo>
                <a:cubicBezTo>
                  <a:pt x="42" y="92"/>
                  <a:pt x="51" y="95"/>
                  <a:pt x="62" y="96"/>
                </a:cubicBezTo>
                <a:cubicBezTo>
                  <a:pt x="79" y="98"/>
                  <a:pt x="92" y="96"/>
                  <a:pt x="104" y="90"/>
                </a:cubicBezTo>
                <a:cubicBezTo>
                  <a:pt x="105" y="90"/>
                  <a:pt x="107" y="89"/>
                  <a:pt x="108" y="88"/>
                </a:cubicBezTo>
                <a:cubicBezTo>
                  <a:pt x="109" y="88"/>
                  <a:pt x="110" y="87"/>
                  <a:pt x="111" y="85"/>
                </a:cubicBezTo>
                <a:cubicBezTo>
                  <a:pt x="111" y="84"/>
                  <a:pt x="112" y="83"/>
                  <a:pt x="112" y="82"/>
                </a:cubicBezTo>
                <a:cubicBezTo>
                  <a:pt x="115" y="65"/>
                  <a:pt x="118" y="50"/>
                  <a:pt x="120" y="37"/>
                </a:cubicBezTo>
                <a:close/>
                <a:moveTo>
                  <a:pt x="108" y="103"/>
                </a:moveTo>
                <a:cubicBezTo>
                  <a:pt x="108" y="102"/>
                  <a:pt x="108" y="101"/>
                  <a:pt x="108" y="100"/>
                </a:cubicBezTo>
                <a:cubicBezTo>
                  <a:pt x="108" y="99"/>
                  <a:pt x="109" y="98"/>
                  <a:pt x="108" y="97"/>
                </a:cubicBezTo>
                <a:cubicBezTo>
                  <a:pt x="108" y="96"/>
                  <a:pt x="108" y="96"/>
                  <a:pt x="107" y="95"/>
                </a:cubicBezTo>
                <a:cubicBezTo>
                  <a:pt x="97" y="102"/>
                  <a:pt x="85" y="105"/>
                  <a:pt x="72" y="105"/>
                </a:cubicBezTo>
                <a:cubicBezTo>
                  <a:pt x="59" y="105"/>
                  <a:pt x="48" y="102"/>
                  <a:pt x="38" y="95"/>
                </a:cubicBezTo>
                <a:cubicBezTo>
                  <a:pt x="37" y="96"/>
                  <a:pt x="37" y="96"/>
                  <a:pt x="37" y="96"/>
                </a:cubicBezTo>
                <a:cubicBezTo>
                  <a:pt x="36" y="97"/>
                  <a:pt x="36" y="97"/>
                  <a:pt x="36" y="97"/>
                </a:cubicBezTo>
                <a:cubicBezTo>
                  <a:pt x="38" y="107"/>
                  <a:pt x="39" y="113"/>
                  <a:pt x="40" y="117"/>
                </a:cubicBezTo>
                <a:cubicBezTo>
                  <a:pt x="43" y="122"/>
                  <a:pt x="49" y="125"/>
                  <a:pt x="59" y="127"/>
                </a:cubicBezTo>
                <a:cubicBezTo>
                  <a:pt x="75" y="130"/>
                  <a:pt x="88" y="128"/>
                  <a:pt x="100" y="122"/>
                </a:cubicBezTo>
                <a:cubicBezTo>
                  <a:pt x="102" y="121"/>
                  <a:pt x="103" y="119"/>
                  <a:pt x="104" y="117"/>
                </a:cubicBezTo>
                <a:cubicBezTo>
                  <a:pt x="105" y="115"/>
                  <a:pt x="106" y="113"/>
                  <a:pt x="106" y="109"/>
                </a:cubicBezTo>
                <a:cubicBezTo>
                  <a:pt x="107" y="106"/>
                  <a:pt x="107" y="104"/>
                  <a:pt x="108" y="103"/>
                </a:cubicBezTo>
                <a:close/>
                <a:moveTo>
                  <a:pt x="104" y="32"/>
                </a:moveTo>
                <a:cubicBezTo>
                  <a:pt x="102" y="33"/>
                  <a:pt x="101" y="34"/>
                  <a:pt x="99" y="35"/>
                </a:cubicBezTo>
                <a:cubicBezTo>
                  <a:pt x="96" y="36"/>
                  <a:pt x="95" y="37"/>
                  <a:pt x="94" y="37"/>
                </a:cubicBezTo>
                <a:cubicBezTo>
                  <a:pt x="92" y="37"/>
                  <a:pt x="90" y="37"/>
                  <a:pt x="88" y="37"/>
                </a:cubicBezTo>
                <a:cubicBezTo>
                  <a:pt x="78" y="39"/>
                  <a:pt x="68" y="39"/>
                  <a:pt x="57" y="37"/>
                </a:cubicBezTo>
                <a:cubicBezTo>
                  <a:pt x="54" y="37"/>
                  <a:pt x="52" y="37"/>
                  <a:pt x="51" y="37"/>
                </a:cubicBezTo>
                <a:cubicBezTo>
                  <a:pt x="50" y="36"/>
                  <a:pt x="48" y="36"/>
                  <a:pt x="46" y="35"/>
                </a:cubicBezTo>
                <a:cubicBezTo>
                  <a:pt x="44" y="34"/>
                  <a:pt x="42" y="33"/>
                  <a:pt x="41" y="32"/>
                </a:cubicBezTo>
                <a:cubicBezTo>
                  <a:pt x="42" y="31"/>
                  <a:pt x="43" y="30"/>
                  <a:pt x="44" y="29"/>
                </a:cubicBezTo>
                <a:cubicBezTo>
                  <a:pt x="46" y="28"/>
                  <a:pt x="47" y="28"/>
                  <a:pt x="48" y="28"/>
                </a:cubicBezTo>
                <a:cubicBezTo>
                  <a:pt x="49" y="27"/>
                  <a:pt x="51" y="27"/>
                  <a:pt x="53" y="27"/>
                </a:cubicBezTo>
                <a:cubicBezTo>
                  <a:pt x="65" y="25"/>
                  <a:pt x="78" y="25"/>
                  <a:pt x="91" y="27"/>
                </a:cubicBezTo>
                <a:cubicBezTo>
                  <a:pt x="93" y="27"/>
                  <a:pt x="95" y="27"/>
                  <a:pt x="96" y="27"/>
                </a:cubicBezTo>
                <a:cubicBezTo>
                  <a:pt x="97" y="28"/>
                  <a:pt x="98" y="28"/>
                  <a:pt x="100" y="29"/>
                </a:cubicBezTo>
                <a:cubicBezTo>
                  <a:pt x="102" y="30"/>
                  <a:pt x="103" y="31"/>
                  <a:pt x="104" y="32"/>
                </a:cubicBezTo>
                <a:close/>
                <a:moveTo>
                  <a:pt x="87" y="69"/>
                </a:moveTo>
                <a:cubicBezTo>
                  <a:pt x="88" y="73"/>
                  <a:pt x="87" y="77"/>
                  <a:pt x="84" y="80"/>
                </a:cubicBezTo>
                <a:cubicBezTo>
                  <a:pt x="81" y="84"/>
                  <a:pt x="78" y="86"/>
                  <a:pt x="74" y="86"/>
                </a:cubicBezTo>
                <a:cubicBezTo>
                  <a:pt x="69" y="87"/>
                  <a:pt x="66" y="85"/>
                  <a:pt x="62" y="82"/>
                </a:cubicBezTo>
                <a:cubicBezTo>
                  <a:pt x="59" y="79"/>
                  <a:pt x="57" y="76"/>
                  <a:pt x="57" y="72"/>
                </a:cubicBezTo>
                <a:cubicBezTo>
                  <a:pt x="57" y="69"/>
                  <a:pt x="58" y="66"/>
                  <a:pt x="59" y="63"/>
                </a:cubicBezTo>
                <a:cubicBezTo>
                  <a:pt x="61" y="60"/>
                  <a:pt x="63" y="58"/>
                  <a:pt x="66" y="57"/>
                </a:cubicBezTo>
                <a:cubicBezTo>
                  <a:pt x="71" y="55"/>
                  <a:pt x="75" y="55"/>
                  <a:pt x="80" y="58"/>
                </a:cubicBezTo>
                <a:cubicBezTo>
                  <a:pt x="84" y="60"/>
                  <a:pt x="87" y="64"/>
                  <a:pt x="87" y="69"/>
                </a:cubicBezTo>
                <a:close/>
                <a:moveTo>
                  <a:pt x="80" y="70"/>
                </a:moveTo>
                <a:cubicBezTo>
                  <a:pt x="80" y="68"/>
                  <a:pt x="79" y="66"/>
                  <a:pt x="76" y="64"/>
                </a:cubicBezTo>
                <a:cubicBezTo>
                  <a:pt x="73" y="63"/>
                  <a:pt x="71" y="63"/>
                  <a:pt x="69" y="64"/>
                </a:cubicBezTo>
                <a:cubicBezTo>
                  <a:pt x="66" y="65"/>
                  <a:pt x="65" y="68"/>
                  <a:pt x="65" y="71"/>
                </a:cubicBezTo>
                <a:cubicBezTo>
                  <a:pt x="65" y="74"/>
                  <a:pt x="66" y="77"/>
                  <a:pt x="69" y="78"/>
                </a:cubicBezTo>
                <a:cubicBezTo>
                  <a:pt x="71" y="79"/>
                  <a:pt x="74" y="79"/>
                  <a:pt x="76" y="77"/>
                </a:cubicBezTo>
                <a:cubicBezTo>
                  <a:pt x="79" y="76"/>
                  <a:pt x="80" y="73"/>
                  <a:pt x="80" y="7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4" name="Freeform 375"/>
          <p:cNvSpPr>
            <a:spLocks noEditPoints="1"/>
          </p:cNvSpPr>
          <p:nvPr/>
        </p:nvSpPr>
        <p:spPr bwMode="auto">
          <a:xfrm>
            <a:off x="4909230" y="4344034"/>
            <a:ext cx="117098" cy="163938"/>
          </a:xfrm>
          <a:custGeom>
            <a:avLst/>
            <a:gdLst>
              <a:gd name="T0" fmla="*/ 93 w 114"/>
              <a:gd name="T1" fmla="*/ 73 h 158"/>
              <a:gd name="T2" fmla="*/ 113 w 114"/>
              <a:gd name="T3" fmla="*/ 103 h 158"/>
              <a:gd name="T4" fmla="*/ 104 w 114"/>
              <a:gd name="T5" fmla="*/ 123 h 158"/>
              <a:gd name="T6" fmla="*/ 84 w 114"/>
              <a:gd name="T7" fmla="*/ 132 h 158"/>
              <a:gd name="T8" fmla="*/ 70 w 114"/>
              <a:gd name="T9" fmla="*/ 158 h 158"/>
              <a:gd name="T10" fmla="*/ 55 w 114"/>
              <a:gd name="T11" fmla="*/ 134 h 158"/>
              <a:gd name="T12" fmla="*/ 44 w 114"/>
              <a:gd name="T13" fmla="*/ 158 h 158"/>
              <a:gd name="T14" fmla="*/ 29 w 114"/>
              <a:gd name="T15" fmla="*/ 134 h 158"/>
              <a:gd name="T16" fmla="*/ 19 w 114"/>
              <a:gd name="T17" fmla="*/ 133 h 158"/>
              <a:gd name="T18" fmla="*/ 3 w 114"/>
              <a:gd name="T19" fmla="*/ 116 h 158"/>
              <a:gd name="T20" fmla="*/ 19 w 114"/>
              <a:gd name="T21" fmla="*/ 111 h 158"/>
              <a:gd name="T22" fmla="*/ 20 w 114"/>
              <a:gd name="T23" fmla="*/ 73 h 158"/>
              <a:gd name="T24" fmla="*/ 19 w 114"/>
              <a:gd name="T25" fmla="*/ 46 h 158"/>
              <a:gd name="T26" fmla="*/ 0 w 114"/>
              <a:gd name="T27" fmla="*/ 40 h 158"/>
              <a:gd name="T28" fmla="*/ 20 w 114"/>
              <a:gd name="T29" fmla="*/ 24 h 158"/>
              <a:gd name="T30" fmla="*/ 29 w 114"/>
              <a:gd name="T31" fmla="*/ 0 h 158"/>
              <a:gd name="T32" fmla="*/ 44 w 114"/>
              <a:gd name="T33" fmla="*/ 24 h 158"/>
              <a:gd name="T34" fmla="*/ 55 w 114"/>
              <a:gd name="T35" fmla="*/ 0 h 158"/>
              <a:gd name="T36" fmla="*/ 70 w 114"/>
              <a:gd name="T37" fmla="*/ 24 h 158"/>
              <a:gd name="T38" fmla="*/ 94 w 114"/>
              <a:gd name="T39" fmla="*/ 31 h 158"/>
              <a:gd name="T40" fmla="*/ 105 w 114"/>
              <a:gd name="T41" fmla="*/ 49 h 158"/>
              <a:gd name="T42" fmla="*/ 77 w 114"/>
              <a:gd name="T43" fmla="*/ 50 h 158"/>
              <a:gd name="T44" fmla="*/ 69 w 114"/>
              <a:gd name="T45" fmla="*/ 43 h 158"/>
              <a:gd name="T46" fmla="*/ 58 w 114"/>
              <a:gd name="T47" fmla="*/ 41 h 158"/>
              <a:gd name="T48" fmla="*/ 48 w 114"/>
              <a:gd name="T49" fmla="*/ 41 h 158"/>
              <a:gd name="T50" fmla="*/ 44 w 114"/>
              <a:gd name="T51" fmla="*/ 70 h 158"/>
              <a:gd name="T52" fmla="*/ 52 w 114"/>
              <a:gd name="T53" fmla="*/ 70 h 158"/>
              <a:gd name="T54" fmla="*/ 62 w 114"/>
              <a:gd name="T55" fmla="*/ 69 h 158"/>
              <a:gd name="T56" fmla="*/ 71 w 114"/>
              <a:gd name="T57" fmla="*/ 66 h 158"/>
              <a:gd name="T58" fmla="*/ 77 w 114"/>
              <a:gd name="T59" fmla="*/ 60 h 158"/>
              <a:gd name="T60" fmla="*/ 85 w 114"/>
              <a:gd name="T61" fmla="*/ 100 h 158"/>
              <a:gd name="T62" fmla="*/ 80 w 114"/>
              <a:gd name="T63" fmla="*/ 90 h 158"/>
              <a:gd name="T64" fmla="*/ 68 w 114"/>
              <a:gd name="T65" fmla="*/ 85 h 158"/>
              <a:gd name="T66" fmla="*/ 55 w 114"/>
              <a:gd name="T67" fmla="*/ 84 h 158"/>
              <a:gd name="T68" fmla="*/ 44 w 114"/>
              <a:gd name="T69" fmla="*/ 84 h 158"/>
              <a:gd name="T70" fmla="*/ 47 w 114"/>
              <a:gd name="T71" fmla="*/ 116 h 158"/>
              <a:gd name="T72" fmla="*/ 57 w 114"/>
              <a:gd name="T73" fmla="*/ 116 h 158"/>
              <a:gd name="T74" fmla="*/ 68 w 114"/>
              <a:gd name="T75" fmla="*/ 115 h 158"/>
              <a:gd name="T76" fmla="*/ 78 w 114"/>
              <a:gd name="T77" fmla="*/ 112 h 158"/>
              <a:gd name="T78" fmla="*/ 84 w 114"/>
              <a:gd name="T79" fmla="*/ 105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4" h="158">
                <a:moveTo>
                  <a:pt x="105" y="49"/>
                </a:moveTo>
                <a:cubicBezTo>
                  <a:pt x="106" y="60"/>
                  <a:pt x="102" y="68"/>
                  <a:pt x="93" y="73"/>
                </a:cubicBezTo>
                <a:cubicBezTo>
                  <a:pt x="100" y="75"/>
                  <a:pt x="105" y="78"/>
                  <a:pt x="109" y="83"/>
                </a:cubicBezTo>
                <a:cubicBezTo>
                  <a:pt x="113" y="88"/>
                  <a:pt x="114" y="94"/>
                  <a:pt x="113" y="103"/>
                </a:cubicBezTo>
                <a:cubicBezTo>
                  <a:pt x="113" y="108"/>
                  <a:pt x="112" y="111"/>
                  <a:pt x="110" y="115"/>
                </a:cubicBezTo>
                <a:cubicBezTo>
                  <a:pt x="109" y="118"/>
                  <a:pt x="107" y="121"/>
                  <a:pt x="104" y="123"/>
                </a:cubicBezTo>
                <a:cubicBezTo>
                  <a:pt x="102" y="126"/>
                  <a:pt x="99" y="127"/>
                  <a:pt x="95" y="129"/>
                </a:cubicBezTo>
                <a:cubicBezTo>
                  <a:pt x="91" y="130"/>
                  <a:pt x="88" y="131"/>
                  <a:pt x="84" y="132"/>
                </a:cubicBezTo>
                <a:cubicBezTo>
                  <a:pt x="80" y="133"/>
                  <a:pt x="75" y="133"/>
                  <a:pt x="70" y="134"/>
                </a:cubicBezTo>
                <a:cubicBezTo>
                  <a:pt x="70" y="158"/>
                  <a:pt x="70" y="158"/>
                  <a:pt x="70" y="158"/>
                </a:cubicBezTo>
                <a:cubicBezTo>
                  <a:pt x="55" y="158"/>
                  <a:pt x="55" y="158"/>
                  <a:pt x="55" y="158"/>
                </a:cubicBezTo>
                <a:cubicBezTo>
                  <a:pt x="55" y="134"/>
                  <a:pt x="55" y="134"/>
                  <a:pt x="55" y="134"/>
                </a:cubicBezTo>
                <a:cubicBezTo>
                  <a:pt x="50" y="134"/>
                  <a:pt x="46" y="134"/>
                  <a:pt x="44" y="134"/>
                </a:cubicBezTo>
                <a:cubicBezTo>
                  <a:pt x="44" y="158"/>
                  <a:pt x="44" y="158"/>
                  <a:pt x="44" y="158"/>
                </a:cubicBezTo>
                <a:cubicBezTo>
                  <a:pt x="29" y="158"/>
                  <a:pt x="29" y="158"/>
                  <a:pt x="29" y="158"/>
                </a:cubicBezTo>
                <a:cubicBezTo>
                  <a:pt x="29" y="134"/>
                  <a:pt x="29" y="134"/>
                  <a:pt x="29" y="134"/>
                </a:cubicBezTo>
                <a:cubicBezTo>
                  <a:pt x="28" y="134"/>
                  <a:pt x="26" y="134"/>
                  <a:pt x="24" y="133"/>
                </a:cubicBezTo>
                <a:cubicBezTo>
                  <a:pt x="22" y="133"/>
                  <a:pt x="20" y="133"/>
                  <a:pt x="19" y="133"/>
                </a:cubicBezTo>
                <a:cubicBezTo>
                  <a:pt x="0" y="133"/>
                  <a:pt x="0" y="133"/>
                  <a:pt x="0" y="133"/>
                </a:cubicBezTo>
                <a:cubicBezTo>
                  <a:pt x="3" y="116"/>
                  <a:pt x="3" y="116"/>
                  <a:pt x="3" y="116"/>
                </a:cubicBezTo>
                <a:cubicBezTo>
                  <a:pt x="13" y="116"/>
                  <a:pt x="13" y="116"/>
                  <a:pt x="13" y="116"/>
                </a:cubicBezTo>
                <a:cubicBezTo>
                  <a:pt x="16" y="116"/>
                  <a:pt x="18" y="115"/>
                  <a:pt x="19" y="111"/>
                </a:cubicBezTo>
                <a:cubicBezTo>
                  <a:pt x="19" y="73"/>
                  <a:pt x="19" y="73"/>
                  <a:pt x="19" y="73"/>
                </a:cubicBezTo>
                <a:cubicBezTo>
                  <a:pt x="20" y="73"/>
                  <a:pt x="20" y="73"/>
                  <a:pt x="20" y="73"/>
                </a:cubicBezTo>
                <a:cubicBezTo>
                  <a:pt x="20" y="73"/>
                  <a:pt x="19" y="73"/>
                  <a:pt x="19" y="73"/>
                </a:cubicBezTo>
                <a:cubicBezTo>
                  <a:pt x="19" y="46"/>
                  <a:pt x="19" y="46"/>
                  <a:pt x="19" y="46"/>
                </a:cubicBezTo>
                <a:cubicBezTo>
                  <a:pt x="18" y="42"/>
                  <a:pt x="15" y="40"/>
                  <a:pt x="1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24"/>
                  <a:pt x="0" y="24"/>
                  <a:pt x="0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4" y="24"/>
                  <a:pt x="27" y="24"/>
                  <a:pt x="29" y="24"/>
                </a:cubicBezTo>
                <a:cubicBezTo>
                  <a:pt x="29" y="0"/>
                  <a:pt x="29" y="0"/>
                  <a:pt x="29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4" y="24"/>
                  <a:pt x="44" y="24"/>
                  <a:pt x="44" y="24"/>
                </a:cubicBezTo>
                <a:cubicBezTo>
                  <a:pt x="49" y="24"/>
                  <a:pt x="53" y="23"/>
                  <a:pt x="55" y="23"/>
                </a:cubicBezTo>
                <a:cubicBezTo>
                  <a:pt x="55" y="0"/>
                  <a:pt x="55" y="0"/>
                  <a:pt x="55" y="0"/>
                </a:cubicBezTo>
                <a:cubicBezTo>
                  <a:pt x="70" y="0"/>
                  <a:pt x="70" y="0"/>
                  <a:pt x="70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75" y="25"/>
                  <a:pt x="79" y="25"/>
                  <a:pt x="83" y="26"/>
                </a:cubicBezTo>
                <a:cubicBezTo>
                  <a:pt x="87" y="27"/>
                  <a:pt x="90" y="29"/>
                  <a:pt x="94" y="31"/>
                </a:cubicBezTo>
                <a:cubicBezTo>
                  <a:pt x="97" y="32"/>
                  <a:pt x="100" y="35"/>
                  <a:pt x="101" y="38"/>
                </a:cubicBezTo>
                <a:cubicBezTo>
                  <a:pt x="103" y="41"/>
                  <a:pt x="105" y="45"/>
                  <a:pt x="105" y="49"/>
                </a:cubicBezTo>
                <a:close/>
                <a:moveTo>
                  <a:pt x="78" y="55"/>
                </a:moveTo>
                <a:cubicBezTo>
                  <a:pt x="78" y="53"/>
                  <a:pt x="77" y="51"/>
                  <a:pt x="77" y="50"/>
                </a:cubicBezTo>
                <a:cubicBezTo>
                  <a:pt x="76" y="48"/>
                  <a:pt x="75" y="47"/>
                  <a:pt x="74" y="46"/>
                </a:cubicBezTo>
                <a:cubicBezTo>
                  <a:pt x="73" y="45"/>
                  <a:pt x="71" y="44"/>
                  <a:pt x="69" y="43"/>
                </a:cubicBezTo>
                <a:cubicBezTo>
                  <a:pt x="67" y="42"/>
                  <a:pt x="66" y="42"/>
                  <a:pt x="64" y="42"/>
                </a:cubicBezTo>
                <a:cubicBezTo>
                  <a:pt x="63" y="41"/>
                  <a:pt x="61" y="41"/>
                  <a:pt x="58" y="41"/>
                </a:cubicBezTo>
                <a:cubicBezTo>
                  <a:pt x="56" y="41"/>
                  <a:pt x="54" y="41"/>
                  <a:pt x="53" y="41"/>
                </a:cubicBezTo>
                <a:cubicBezTo>
                  <a:pt x="51" y="41"/>
                  <a:pt x="50" y="41"/>
                  <a:pt x="48" y="41"/>
                </a:cubicBezTo>
                <a:cubicBezTo>
                  <a:pt x="46" y="41"/>
                  <a:pt x="44" y="41"/>
                  <a:pt x="44" y="41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45" y="70"/>
                  <a:pt x="47" y="70"/>
                </a:cubicBezTo>
                <a:cubicBezTo>
                  <a:pt x="49" y="70"/>
                  <a:pt x="51" y="70"/>
                  <a:pt x="52" y="70"/>
                </a:cubicBezTo>
                <a:cubicBezTo>
                  <a:pt x="53" y="70"/>
                  <a:pt x="54" y="70"/>
                  <a:pt x="56" y="70"/>
                </a:cubicBezTo>
                <a:cubicBezTo>
                  <a:pt x="58" y="69"/>
                  <a:pt x="60" y="69"/>
                  <a:pt x="62" y="69"/>
                </a:cubicBezTo>
                <a:cubicBezTo>
                  <a:pt x="63" y="69"/>
                  <a:pt x="65" y="68"/>
                  <a:pt x="66" y="68"/>
                </a:cubicBezTo>
                <a:cubicBezTo>
                  <a:pt x="68" y="68"/>
                  <a:pt x="70" y="67"/>
                  <a:pt x="71" y="66"/>
                </a:cubicBezTo>
                <a:cubicBezTo>
                  <a:pt x="72" y="66"/>
                  <a:pt x="73" y="65"/>
                  <a:pt x="74" y="64"/>
                </a:cubicBezTo>
                <a:cubicBezTo>
                  <a:pt x="76" y="63"/>
                  <a:pt x="76" y="62"/>
                  <a:pt x="77" y="60"/>
                </a:cubicBezTo>
                <a:cubicBezTo>
                  <a:pt x="78" y="59"/>
                  <a:pt x="78" y="57"/>
                  <a:pt x="78" y="55"/>
                </a:cubicBezTo>
                <a:close/>
                <a:moveTo>
                  <a:pt x="85" y="100"/>
                </a:moveTo>
                <a:cubicBezTo>
                  <a:pt x="85" y="98"/>
                  <a:pt x="84" y="96"/>
                  <a:pt x="83" y="94"/>
                </a:cubicBezTo>
                <a:cubicBezTo>
                  <a:pt x="82" y="92"/>
                  <a:pt x="81" y="91"/>
                  <a:pt x="80" y="90"/>
                </a:cubicBezTo>
                <a:cubicBezTo>
                  <a:pt x="78" y="89"/>
                  <a:pt x="76" y="88"/>
                  <a:pt x="74" y="87"/>
                </a:cubicBezTo>
                <a:cubicBezTo>
                  <a:pt x="72" y="86"/>
                  <a:pt x="70" y="86"/>
                  <a:pt x="68" y="85"/>
                </a:cubicBezTo>
                <a:cubicBezTo>
                  <a:pt x="66" y="85"/>
                  <a:pt x="64" y="85"/>
                  <a:pt x="61" y="84"/>
                </a:cubicBezTo>
                <a:cubicBezTo>
                  <a:pt x="58" y="84"/>
                  <a:pt x="56" y="84"/>
                  <a:pt x="55" y="84"/>
                </a:cubicBezTo>
                <a:cubicBezTo>
                  <a:pt x="53" y="84"/>
                  <a:pt x="51" y="84"/>
                  <a:pt x="48" y="84"/>
                </a:cubicBezTo>
                <a:cubicBezTo>
                  <a:pt x="46" y="84"/>
                  <a:pt x="44" y="84"/>
                  <a:pt x="44" y="84"/>
                </a:cubicBezTo>
                <a:cubicBezTo>
                  <a:pt x="44" y="116"/>
                  <a:pt x="44" y="116"/>
                  <a:pt x="44" y="116"/>
                </a:cubicBezTo>
                <a:cubicBezTo>
                  <a:pt x="44" y="116"/>
                  <a:pt x="46" y="116"/>
                  <a:pt x="47" y="116"/>
                </a:cubicBezTo>
                <a:cubicBezTo>
                  <a:pt x="49" y="116"/>
                  <a:pt x="51" y="116"/>
                  <a:pt x="52" y="116"/>
                </a:cubicBezTo>
                <a:cubicBezTo>
                  <a:pt x="53" y="116"/>
                  <a:pt x="55" y="116"/>
                  <a:pt x="57" y="116"/>
                </a:cubicBezTo>
                <a:cubicBezTo>
                  <a:pt x="59" y="116"/>
                  <a:pt x="61" y="116"/>
                  <a:pt x="63" y="116"/>
                </a:cubicBezTo>
                <a:cubicBezTo>
                  <a:pt x="64" y="116"/>
                  <a:pt x="66" y="115"/>
                  <a:pt x="68" y="115"/>
                </a:cubicBezTo>
                <a:cubicBezTo>
                  <a:pt x="70" y="115"/>
                  <a:pt x="72" y="114"/>
                  <a:pt x="73" y="114"/>
                </a:cubicBezTo>
                <a:cubicBezTo>
                  <a:pt x="75" y="113"/>
                  <a:pt x="76" y="112"/>
                  <a:pt x="78" y="112"/>
                </a:cubicBezTo>
                <a:cubicBezTo>
                  <a:pt x="79" y="111"/>
                  <a:pt x="80" y="110"/>
                  <a:pt x="81" y="109"/>
                </a:cubicBezTo>
                <a:cubicBezTo>
                  <a:pt x="82" y="108"/>
                  <a:pt x="83" y="107"/>
                  <a:pt x="84" y="105"/>
                </a:cubicBezTo>
                <a:cubicBezTo>
                  <a:pt x="84" y="104"/>
                  <a:pt x="85" y="102"/>
                  <a:pt x="85" y="10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5" name="Freeform 376"/>
          <p:cNvSpPr>
            <a:spLocks/>
          </p:cNvSpPr>
          <p:nvPr/>
        </p:nvSpPr>
        <p:spPr bwMode="auto">
          <a:xfrm>
            <a:off x="5116886" y="4344034"/>
            <a:ext cx="87433" cy="163938"/>
          </a:xfrm>
          <a:custGeom>
            <a:avLst/>
            <a:gdLst>
              <a:gd name="T0" fmla="*/ 84 w 85"/>
              <a:gd name="T1" fmla="*/ 42 h 158"/>
              <a:gd name="T2" fmla="*/ 85 w 85"/>
              <a:gd name="T3" fmla="*/ 46 h 158"/>
              <a:gd name="T4" fmla="*/ 34 w 85"/>
              <a:gd name="T5" fmla="*/ 155 h 158"/>
              <a:gd name="T6" fmla="*/ 30 w 85"/>
              <a:gd name="T7" fmla="*/ 158 h 158"/>
              <a:gd name="T8" fmla="*/ 28 w 85"/>
              <a:gd name="T9" fmla="*/ 157 h 158"/>
              <a:gd name="T10" fmla="*/ 26 w 85"/>
              <a:gd name="T11" fmla="*/ 156 h 158"/>
              <a:gd name="T12" fmla="*/ 25 w 85"/>
              <a:gd name="T13" fmla="*/ 153 h 158"/>
              <a:gd name="T14" fmla="*/ 44 w 85"/>
              <a:gd name="T15" fmla="*/ 76 h 158"/>
              <a:gd name="T16" fmla="*/ 6 w 85"/>
              <a:gd name="T17" fmla="*/ 86 h 158"/>
              <a:gd name="T18" fmla="*/ 5 w 85"/>
              <a:gd name="T19" fmla="*/ 86 h 158"/>
              <a:gd name="T20" fmla="*/ 2 w 85"/>
              <a:gd name="T21" fmla="*/ 85 h 158"/>
              <a:gd name="T22" fmla="*/ 0 w 85"/>
              <a:gd name="T23" fmla="*/ 81 h 158"/>
              <a:gd name="T24" fmla="*/ 19 w 85"/>
              <a:gd name="T25" fmla="*/ 3 h 158"/>
              <a:gd name="T26" fmla="*/ 21 w 85"/>
              <a:gd name="T27" fmla="*/ 1 h 158"/>
              <a:gd name="T28" fmla="*/ 24 w 85"/>
              <a:gd name="T29" fmla="*/ 0 h 158"/>
              <a:gd name="T30" fmla="*/ 55 w 85"/>
              <a:gd name="T31" fmla="*/ 0 h 158"/>
              <a:gd name="T32" fmla="*/ 58 w 85"/>
              <a:gd name="T33" fmla="*/ 1 h 158"/>
              <a:gd name="T34" fmla="*/ 59 w 85"/>
              <a:gd name="T35" fmla="*/ 4 h 158"/>
              <a:gd name="T36" fmla="*/ 58 w 85"/>
              <a:gd name="T37" fmla="*/ 6 h 158"/>
              <a:gd name="T38" fmla="*/ 42 w 85"/>
              <a:gd name="T39" fmla="*/ 50 h 158"/>
              <a:gd name="T40" fmla="*/ 80 w 85"/>
              <a:gd name="T41" fmla="*/ 40 h 158"/>
              <a:gd name="T42" fmla="*/ 81 w 85"/>
              <a:gd name="T43" fmla="*/ 40 h 158"/>
              <a:gd name="T44" fmla="*/ 84 w 85"/>
              <a:gd name="T45" fmla="*/ 42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5" h="158">
                <a:moveTo>
                  <a:pt x="84" y="42"/>
                </a:moveTo>
                <a:cubicBezTo>
                  <a:pt x="85" y="43"/>
                  <a:pt x="85" y="44"/>
                  <a:pt x="85" y="46"/>
                </a:cubicBezTo>
                <a:cubicBezTo>
                  <a:pt x="34" y="155"/>
                  <a:pt x="34" y="155"/>
                  <a:pt x="34" y="155"/>
                </a:cubicBezTo>
                <a:cubicBezTo>
                  <a:pt x="33" y="157"/>
                  <a:pt x="31" y="158"/>
                  <a:pt x="30" y="158"/>
                </a:cubicBezTo>
                <a:cubicBezTo>
                  <a:pt x="29" y="158"/>
                  <a:pt x="29" y="158"/>
                  <a:pt x="28" y="157"/>
                </a:cubicBezTo>
                <a:cubicBezTo>
                  <a:pt x="27" y="157"/>
                  <a:pt x="26" y="157"/>
                  <a:pt x="26" y="156"/>
                </a:cubicBezTo>
                <a:cubicBezTo>
                  <a:pt x="25" y="155"/>
                  <a:pt x="25" y="154"/>
                  <a:pt x="25" y="153"/>
                </a:cubicBezTo>
                <a:cubicBezTo>
                  <a:pt x="44" y="76"/>
                  <a:pt x="44" y="76"/>
                  <a:pt x="44" y="76"/>
                </a:cubicBezTo>
                <a:cubicBezTo>
                  <a:pt x="6" y="86"/>
                  <a:pt x="6" y="86"/>
                  <a:pt x="6" y="86"/>
                </a:cubicBezTo>
                <a:cubicBezTo>
                  <a:pt x="5" y="86"/>
                  <a:pt x="5" y="86"/>
                  <a:pt x="5" y="86"/>
                </a:cubicBezTo>
                <a:cubicBezTo>
                  <a:pt x="3" y="86"/>
                  <a:pt x="2" y="86"/>
                  <a:pt x="2" y="85"/>
                </a:cubicBezTo>
                <a:cubicBezTo>
                  <a:pt x="1" y="84"/>
                  <a:pt x="0" y="83"/>
                  <a:pt x="0" y="81"/>
                </a:cubicBezTo>
                <a:cubicBezTo>
                  <a:pt x="19" y="3"/>
                  <a:pt x="19" y="3"/>
                  <a:pt x="19" y="3"/>
                </a:cubicBezTo>
                <a:cubicBezTo>
                  <a:pt x="20" y="2"/>
                  <a:pt x="20" y="2"/>
                  <a:pt x="21" y="1"/>
                </a:cubicBezTo>
                <a:cubicBezTo>
                  <a:pt x="22" y="1"/>
                  <a:pt x="23" y="0"/>
                  <a:pt x="24" y="0"/>
                </a:cubicBezTo>
                <a:cubicBezTo>
                  <a:pt x="55" y="0"/>
                  <a:pt x="55" y="0"/>
                  <a:pt x="55" y="0"/>
                </a:cubicBezTo>
                <a:cubicBezTo>
                  <a:pt x="56" y="0"/>
                  <a:pt x="57" y="1"/>
                  <a:pt x="58" y="1"/>
                </a:cubicBezTo>
                <a:cubicBezTo>
                  <a:pt x="58" y="2"/>
                  <a:pt x="59" y="3"/>
                  <a:pt x="59" y="4"/>
                </a:cubicBezTo>
                <a:cubicBezTo>
                  <a:pt x="59" y="5"/>
                  <a:pt x="59" y="5"/>
                  <a:pt x="58" y="6"/>
                </a:cubicBezTo>
                <a:cubicBezTo>
                  <a:pt x="42" y="50"/>
                  <a:pt x="42" y="50"/>
                  <a:pt x="42" y="50"/>
                </a:cubicBezTo>
                <a:cubicBezTo>
                  <a:pt x="80" y="40"/>
                  <a:pt x="80" y="40"/>
                  <a:pt x="80" y="40"/>
                </a:cubicBezTo>
                <a:cubicBezTo>
                  <a:pt x="80" y="40"/>
                  <a:pt x="81" y="40"/>
                  <a:pt x="81" y="40"/>
                </a:cubicBezTo>
                <a:cubicBezTo>
                  <a:pt x="82" y="40"/>
                  <a:pt x="83" y="41"/>
                  <a:pt x="84" y="4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6" name="Freeform 377"/>
          <p:cNvSpPr>
            <a:spLocks noEditPoints="1"/>
          </p:cNvSpPr>
          <p:nvPr/>
        </p:nvSpPr>
        <p:spPr bwMode="auto">
          <a:xfrm>
            <a:off x="5291750" y="4331544"/>
            <a:ext cx="174866" cy="176428"/>
          </a:xfrm>
          <a:custGeom>
            <a:avLst/>
            <a:gdLst>
              <a:gd name="T0" fmla="*/ 147 w 169"/>
              <a:gd name="T1" fmla="*/ 27 h 170"/>
              <a:gd name="T2" fmla="*/ 131 w 169"/>
              <a:gd name="T3" fmla="*/ 56 h 170"/>
              <a:gd name="T4" fmla="*/ 131 w 169"/>
              <a:gd name="T5" fmla="*/ 65 h 170"/>
              <a:gd name="T6" fmla="*/ 133 w 169"/>
              <a:gd name="T7" fmla="*/ 103 h 170"/>
              <a:gd name="T8" fmla="*/ 113 w 169"/>
              <a:gd name="T9" fmla="*/ 150 h 170"/>
              <a:gd name="T10" fmla="*/ 66 w 169"/>
              <a:gd name="T11" fmla="*/ 170 h 170"/>
              <a:gd name="T12" fmla="*/ 19 w 169"/>
              <a:gd name="T13" fmla="*/ 150 h 170"/>
              <a:gd name="T14" fmla="*/ 0 w 169"/>
              <a:gd name="T15" fmla="*/ 103 h 170"/>
              <a:gd name="T16" fmla="*/ 19 w 169"/>
              <a:gd name="T17" fmla="*/ 56 h 170"/>
              <a:gd name="T18" fmla="*/ 66 w 169"/>
              <a:gd name="T19" fmla="*/ 37 h 170"/>
              <a:gd name="T20" fmla="*/ 105 w 169"/>
              <a:gd name="T21" fmla="*/ 39 h 170"/>
              <a:gd name="T22" fmla="*/ 113 w 169"/>
              <a:gd name="T23" fmla="*/ 39 h 170"/>
              <a:gd name="T24" fmla="*/ 143 w 169"/>
              <a:gd name="T25" fmla="*/ 22 h 170"/>
              <a:gd name="T26" fmla="*/ 54 w 169"/>
              <a:gd name="T27" fmla="*/ 56 h 170"/>
              <a:gd name="T28" fmla="*/ 46 w 169"/>
              <a:gd name="T29" fmla="*/ 53 h 170"/>
              <a:gd name="T30" fmla="*/ 16 w 169"/>
              <a:gd name="T31" fmla="*/ 83 h 170"/>
              <a:gd name="T32" fmla="*/ 19 w 169"/>
              <a:gd name="T33" fmla="*/ 90 h 170"/>
              <a:gd name="T34" fmla="*/ 27 w 169"/>
              <a:gd name="T35" fmla="*/ 87 h 170"/>
              <a:gd name="T36" fmla="*/ 50 w 169"/>
              <a:gd name="T37" fmla="*/ 64 h 170"/>
              <a:gd name="T38" fmla="*/ 144 w 169"/>
              <a:gd name="T39" fmla="*/ 17 h 170"/>
              <a:gd name="T40" fmla="*/ 139 w 169"/>
              <a:gd name="T41" fmla="*/ 17 h 170"/>
              <a:gd name="T42" fmla="*/ 130 w 169"/>
              <a:gd name="T43" fmla="*/ 6 h 170"/>
              <a:gd name="T44" fmla="*/ 133 w 169"/>
              <a:gd name="T45" fmla="*/ 3 h 170"/>
              <a:gd name="T46" fmla="*/ 144 w 169"/>
              <a:gd name="T47" fmla="*/ 13 h 170"/>
              <a:gd name="T48" fmla="*/ 144 w 169"/>
              <a:gd name="T49" fmla="*/ 17 h 170"/>
              <a:gd name="T50" fmla="*/ 151 w 169"/>
              <a:gd name="T51" fmla="*/ 12 h 170"/>
              <a:gd name="T52" fmla="*/ 148 w 169"/>
              <a:gd name="T53" fmla="*/ 15 h 170"/>
              <a:gd name="T54" fmla="*/ 145 w 169"/>
              <a:gd name="T55" fmla="*/ 12 h 170"/>
              <a:gd name="T56" fmla="*/ 146 w 169"/>
              <a:gd name="T57" fmla="*/ 1 h 170"/>
              <a:gd name="T58" fmla="*/ 150 w 169"/>
              <a:gd name="T59" fmla="*/ 1 h 170"/>
              <a:gd name="T60" fmla="*/ 165 w 169"/>
              <a:gd name="T61" fmla="*/ 8 h 170"/>
              <a:gd name="T62" fmla="*/ 155 w 169"/>
              <a:gd name="T63" fmla="*/ 18 h 170"/>
              <a:gd name="T64" fmla="*/ 151 w 169"/>
              <a:gd name="T65" fmla="*/ 15 h 170"/>
              <a:gd name="T66" fmla="*/ 161 w 169"/>
              <a:gd name="T67" fmla="*/ 4 h 170"/>
              <a:gd name="T68" fmla="*/ 165 w 169"/>
              <a:gd name="T69" fmla="*/ 4 h 170"/>
              <a:gd name="T70" fmla="*/ 165 w 169"/>
              <a:gd name="T71" fmla="*/ 8 h 170"/>
              <a:gd name="T72" fmla="*/ 163 w 169"/>
              <a:gd name="T73" fmla="*/ 40 h 170"/>
              <a:gd name="T74" fmla="*/ 152 w 169"/>
              <a:gd name="T75" fmla="*/ 30 h 170"/>
              <a:gd name="T76" fmla="*/ 152 w 169"/>
              <a:gd name="T77" fmla="*/ 26 h 170"/>
              <a:gd name="T78" fmla="*/ 157 w 169"/>
              <a:gd name="T79" fmla="*/ 26 h 170"/>
              <a:gd name="T80" fmla="*/ 166 w 169"/>
              <a:gd name="T81" fmla="*/ 37 h 170"/>
              <a:gd name="T82" fmla="*/ 168 w 169"/>
              <a:gd name="T83" fmla="*/ 19 h 170"/>
              <a:gd name="T84" fmla="*/ 168 w 169"/>
              <a:gd name="T85" fmla="*/ 24 h 170"/>
              <a:gd name="T86" fmla="*/ 157 w 169"/>
              <a:gd name="T87" fmla="*/ 24 h 170"/>
              <a:gd name="T88" fmla="*/ 154 w 169"/>
              <a:gd name="T89" fmla="*/ 21 h 170"/>
              <a:gd name="T90" fmla="*/ 157 w 169"/>
              <a:gd name="T91" fmla="*/ 18 h 170"/>
              <a:gd name="T92" fmla="*/ 168 w 169"/>
              <a:gd name="T93" fmla="*/ 1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9" h="170">
                <a:moveTo>
                  <a:pt x="143" y="22"/>
                </a:moveTo>
                <a:cubicBezTo>
                  <a:pt x="147" y="27"/>
                  <a:pt x="147" y="27"/>
                  <a:pt x="147" y="27"/>
                </a:cubicBezTo>
                <a:cubicBezTo>
                  <a:pt x="124" y="50"/>
                  <a:pt x="124" y="50"/>
                  <a:pt x="124" y="50"/>
                </a:cubicBezTo>
                <a:cubicBezTo>
                  <a:pt x="131" y="56"/>
                  <a:pt x="131" y="56"/>
                  <a:pt x="131" y="56"/>
                </a:cubicBezTo>
                <a:cubicBezTo>
                  <a:pt x="132" y="57"/>
                  <a:pt x="132" y="59"/>
                  <a:pt x="132" y="60"/>
                </a:cubicBezTo>
                <a:cubicBezTo>
                  <a:pt x="132" y="62"/>
                  <a:pt x="132" y="63"/>
                  <a:pt x="131" y="65"/>
                </a:cubicBezTo>
                <a:cubicBezTo>
                  <a:pt x="124" y="71"/>
                  <a:pt x="124" y="71"/>
                  <a:pt x="124" y="71"/>
                </a:cubicBezTo>
                <a:cubicBezTo>
                  <a:pt x="130" y="81"/>
                  <a:pt x="133" y="92"/>
                  <a:pt x="133" y="103"/>
                </a:cubicBezTo>
                <a:cubicBezTo>
                  <a:pt x="133" y="112"/>
                  <a:pt x="131" y="121"/>
                  <a:pt x="128" y="129"/>
                </a:cubicBezTo>
                <a:cubicBezTo>
                  <a:pt x="124" y="137"/>
                  <a:pt x="119" y="144"/>
                  <a:pt x="113" y="150"/>
                </a:cubicBezTo>
                <a:cubicBezTo>
                  <a:pt x="107" y="156"/>
                  <a:pt x="100" y="161"/>
                  <a:pt x="92" y="164"/>
                </a:cubicBezTo>
                <a:cubicBezTo>
                  <a:pt x="84" y="168"/>
                  <a:pt x="75" y="170"/>
                  <a:pt x="66" y="170"/>
                </a:cubicBezTo>
                <a:cubicBezTo>
                  <a:pt x="57" y="170"/>
                  <a:pt x="49" y="168"/>
                  <a:pt x="40" y="164"/>
                </a:cubicBezTo>
                <a:cubicBezTo>
                  <a:pt x="32" y="161"/>
                  <a:pt x="25" y="156"/>
                  <a:pt x="19" y="150"/>
                </a:cubicBezTo>
                <a:cubicBezTo>
                  <a:pt x="13" y="144"/>
                  <a:pt x="9" y="137"/>
                  <a:pt x="5" y="129"/>
                </a:cubicBezTo>
                <a:cubicBezTo>
                  <a:pt x="2" y="121"/>
                  <a:pt x="0" y="112"/>
                  <a:pt x="0" y="103"/>
                </a:cubicBezTo>
                <a:cubicBezTo>
                  <a:pt x="0" y="94"/>
                  <a:pt x="2" y="85"/>
                  <a:pt x="5" y="77"/>
                </a:cubicBezTo>
                <a:cubicBezTo>
                  <a:pt x="9" y="69"/>
                  <a:pt x="13" y="62"/>
                  <a:pt x="19" y="56"/>
                </a:cubicBezTo>
                <a:cubicBezTo>
                  <a:pt x="25" y="50"/>
                  <a:pt x="32" y="45"/>
                  <a:pt x="40" y="42"/>
                </a:cubicBezTo>
                <a:cubicBezTo>
                  <a:pt x="49" y="38"/>
                  <a:pt x="57" y="37"/>
                  <a:pt x="66" y="37"/>
                </a:cubicBezTo>
                <a:cubicBezTo>
                  <a:pt x="78" y="37"/>
                  <a:pt x="89" y="39"/>
                  <a:pt x="99" y="45"/>
                </a:cubicBezTo>
                <a:cubicBezTo>
                  <a:pt x="105" y="39"/>
                  <a:pt x="105" y="39"/>
                  <a:pt x="105" y="39"/>
                </a:cubicBezTo>
                <a:cubicBezTo>
                  <a:pt x="106" y="38"/>
                  <a:pt x="107" y="37"/>
                  <a:pt x="109" y="37"/>
                </a:cubicBezTo>
                <a:cubicBezTo>
                  <a:pt x="111" y="37"/>
                  <a:pt x="112" y="38"/>
                  <a:pt x="113" y="39"/>
                </a:cubicBezTo>
                <a:cubicBezTo>
                  <a:pt x="120" y="45"/>
                  <a:pt x="120" y="45"/>
                  <a:pt x="120" y="45"/>
                </a:cubicBezTo>
                <a:lnTo>
                  <a:pt x="143" y="22"/>
                </a:lnTo>
                <a:close/>
                <a:moveTo>
                  <a:pt x="54" y="61"/>
                </a:moveTo>
                <a:cubicBezTo>
                  <a:pt x="54" y="59"/>
                  <a:pt x="54" y="57"/>
                  <a:pt x="54" y="56"/>
                </a:cubicBezTo>
                <a:cubicBezTo>
                  <a:pt x="53" y="54"/>
                  <a:pt x="52" y="53"/>
                  <a:pt x="51" y="53"/>
                </a:cubicBezTo>
                <a:cubicBezTo>
                  <a:pt x="49" y="52"/>
                  <a:pt x="47" y="52"/>
                  <a:pt x="46" y="53"/>
                </a:cubicBezTo>
                <a:cubicBezTo>
                  <a:pt x="39" y="55"/>
                  <a:pt x="33" y="59"/>
                  <a:pt x="28" y="65"/>
                </a:cubicBezTo>
                <a:cubicBezTo>
                  <a:pt x="23" y="70"/>
                  <a:pt x="19" y="76"/>
                  <a:pt x="16" y="83"/>
                </a:cubicBezTo>
                <a:cubicBezTo>
                  <a:pt x="15" y="84"/>
                  <a:pt x="15" y="86"/>
                  <a:pt x="16" y="87"/>
                </a:cubicBezTo>
                <a:cubicBezTo>
                  <a:pt x="16" y="89"/>
                  <a:pt x="18" y="90"/>
                  <a:pt x="19" y="90"/>
                </a:cubicBezTo>
                <a:cubicBezTo>
                  <a:pt x="20" y="91"/>
                  <a:pt x="21" y="91"/>
                  <a:pt x="21" y="91"/>
                </a:cubicBezTo>
                <a:cubicBezTo>
                  <a:pt x="24" y="91"/>
                  <a:pt x="26" y="90"/>
                  <a:pt x="27" y="87"/>
                </a:cubicBezTo>
                <a:cubicBezTo>
                  <a:pt x="29" y="82"/>
                  <a:pt x="32" y="77"/>
                  <a:pt x="36" y="73"/>
                </a:cubicBezTo>
                <a:cubicBezTo>
                  <a:pt x="40" y="69"/>
                  <a:pt x="45" y="66"/>
                  <a:pt x="50" y="64"/>
                </a:cubicBezTo>
                <a:cubicBezTo>
                  <a:pt x="52" y="63"/>
                  <a:pt x="53" y="62"/>
                  <a:pt x="54" y="61"/>
                </a:cubicBezTo>
                <a:close/>
                <a:moveTo>
                  <a:pt x="144" y="17"/>
                </a:moveTo>
                <a:cubicBezTo>
                  <a:pt x="143" y="18"/>
                  <a:pt x="142" y="18"/>
                  <a:pt x="141" y="18"/>
                </a:cubicBezTo>
                <a:cubicBezTo>
                  <a:pt x="141" y="18"/>
                  <a:pt x="140" y="18"/>
                  <a:pt x="139" y="17"/>
                </a:cubicBezTo>
                <a:cubicBezTo>
                  <a:pt x="131" y="8"/>
                  <a:pt x="131" y="8"/>
                  <a:pt x="131" y="8"/>
                </a:cubicBezTo>
                <a:cubicBezTo>
                  <a:pt x="130" y="8"/>
                  <a:pt x="130" y="7"/>
                  <a:pt x="130" y="6"/>
                </a:cubicBezTo>
                <a:cubicBezTo>
                  <a:pt x="130" y="5"/>
                  <a:pt x="130" y="5"/>
                  <a:pt x="131" y="4"/>
                </a:cubicBezTo>
                <a:cubicBezTo>
                  <a:pt x="131" y="4"/>
                  <a:pt x="132" y="3"/>
                  <a:pt x="133" y="3"/>
                </a:cubicBezTo>
                <a:cubicBezTo>
                  <a:pt x="134" y="3"/>
                  <a:pt x="134" y="4"/>
                  <a:pt x="135" y="4"/>
                </a:cubicBezTo>
                <a:cubicBezTo>
                  <a:pt x="144" y="13"/>
                  <a:pt x="144" y="13"/>
                  <a:pt x="144" y="13"/>
                </a:cubicBezTo>
                <a:cubicBezTo>
                  <a:pt x="144" y="13"/>
                  <a:pt x="145" y="14"/>
                  <a:pt x="145" y="15"/>
                </a:cubicBezTo>
                <a:cubicBezTo>
                  <a:pt x="145" y="16"/>
                  <a:pt x="144" y="16"/>
                  <a:pt x="144" y="17"/>
                </a:cubicBezTo>
                <a:close/>
                <a:moveTo>
                  <a:pt x="151" y="3"/>
                </a:moveTo>
                <a:cubicBezTo>
                  <a:pt x="151" y="12"/>
                  <a:pt x="151" y="12"/>
                  <a:pt x="151" y="12"/>
                </a:cubicBezTo>
                <a:cubicBezTo>
                  <a:pt x="151" y="13"/>
                  <a:pt x="151" y="14"/>
                  <a:pt x="150" y="14"/>
                </a:cubicBezTo>
                <a:cubicBezTo>
                  <a:pt x="150" y="15"/>
                  <a:pt x="149" y="15"/>
                  <a:pt x="148" y="15"/>
                </a:cubicBezTo>
                <a:cubicBezTo>
                  <a:pt x="147" y="15"/>
                  <a:pt x="146" y="15"/>
                  <a:pt x="146" y="14"/>
                </a:cubicBezTo>
                <a:cubicBezTo>
                  <a:pt x="145" y="14"/>
                  <a:pt x="145" y="13"/>
                  <a:pt x="145" y="12"/>
                </a:cubicBezTo>
                <a:cubicBezTo>
                  <a:pt x="145" y="3"/>
                  <a:pt x="145" y="3"/>
                  <a:pt x="145" y="3"/>
                </a:cubicBezTo>
                <a:cubicBezTo>
                  <a:pt x="145" y="2"/>
                  <a:pt x="145" y="2"/>
                  <a:pt x="146" y="1"/>
                </a:cubicBezTo>
                <a:cubicBezTo>
                  <a:pt x="146" y="0"/>
                  <a:pt x="147" y="0"/>
                  <a:pt x="148" y="0"/>
                </a:cubicBezTo>
                <a:cubicBezTo>
                  <a:pt x="149" y="0"/>
                  <a:pt x="150" y="0"/>
                  <a:pt x="150" y="1"/>
                </a:cubicBezTo>
                <a:cubicBezTo>
                  <a:pt x="151" y="2"/>
                  <a:pt x="151" y="2"/>
                  <a:pt x="151" y="3"/>
                </a:cubicBezTo>
                <a:close/>
                <a:moveTo>
                  <a:pt x="165" y="8"/>
                </a:moveTo>
                <a:cubicBezTo>
                  <a:pt x="157" y="17"/>
                  <a:pt x="157" y="17"/>
                  <a:pt x="157" y="17"/>
                </a:cubicBezTo>
                <a:cubicBezTo>
                  <a:pt x="156" y="18"/>
                  <a:pt x="155" y="18"/>
                  <a:pt x="155" y="18"/>
                </a:cubicBezTo>
                <a:cubicBezTo>
                  <a:pt x="154" y="18"/>
                  <a:pt x="153" y="18"/>
                  <a:pt x="152" y="17"/>
                </a:cubicBezTo>
                <a:cubicBezTo>
                  <a:pt x="152" y="16"/>
                  <a:pt x="151" y="16"/>
                  <a:pt x="151" y="15"/>
                </a:cubicBezTo>
                <a:cubicBezTo>
                  <a:pt x="151" y="14"/>
                  <a:pt x="152" y="13"/>
                  <a:pt x="152" y="13"/>
                </a:cubicBezTo>
                <a:cubicBezTo>
                  <a:pt x="161" y="4"/>
                  <a:pt x="161" y="4"/>
                  <a:pt x="161" y="4"/>
                </a:cubicBezTo>
                <a:cubicBezTo>
                  <a:pt x="162" y="4"/>
                  <a:pt x="162" y="3"/>
                  <a:pt x="163" y="3"/>
                </a:cubicBezTo>
                <a:cubicBezTo>
                  <a:pt x="164" y="3"/>
                  <a:pt x="165" y="4"/>
                  <a:pt x="165" y="4"/>
                </a:cubicBezTo>
                <a:cubicBezTo>
                  <a:pt x="166" y="5"/>
                  <a:pt x="166" y="5"/>
                  <a:pt x="166" y="6"/>
                </a:cubicBezTo>
                <a:cubicBezTo>
                  <a:pt x="166" y="7"/>
                  <a:pt x="166" y="8"/>
                  <a:pt x="165" y="8"/>
                </a:cubicBezTo>
                <a:close/>
                <a:moveTo>
                  <a:pt x="165" y="39"/>
                </a:moveTo>
                <a:cubicBezTo>
                  <a:pt x="165" y="39"/>
                  <a:pt x="164" y="40"/>
                  <a:pt x="163" y="40"/>
                </a:cubicBezTo>
                <a:cubicBezTo>
                  <a:pt x="162" y="40"/>
                  <a:pt x="162" y="39"/>
                  <a:pt x="161" y="39"/>
                </a:cubicBezTo>
                <a:cubicBezTo>
                  <a:pt x="152" y="30"/>
                  <a:pt x="152" y="30"/>
                  <a:pt x="152" y="30"/>
                </a:cubicBezTo>
                <a:cubicBezTo>
                  <a:pt x="152" y="30"/>
                  <a:pt x="151" y="29"/>
                  <a:pt x="151" y="28"/>
                </a:cubicBezTo>
                <a:cubicBezTo>
                  <a:pt x="151" y="27"/>
                  <a:pt x="152" y="26"/>
                  <a:pt x="152" y="26"/>
                </a:cubicBezTo>
                <a:cubicBezTo>
                  <a:pt x="153" y="25"/>
                  <a:pt x="154" y="25"/>
                  <a:pt x="155" y="25"/>
                </a:cubicBezTo>
                <a:cubicBezTo>
                  <a:pt x="155" y="25"/>
                  <a:pt x="156" y="25"/>
                  <a:pt x="157" y="26"/>
                </a:cubicBezTo>
                <a:cubicBezTo>
                  <a:pt x="165" y="34"/>
                  <a:pt x="165" y="34"/>
                  <a:pt x="165" y="34"/>
                </a:cubicBezTo>
                <a:cubicBezTo>
                  <a:pt x="166" y="35"/>
                  <a:pt x="166" y="36"/>
                  <a:pt x="166" y="37"/>
                </a:cubicBezTo>
                <a:cubicBezTo>
                  <a:pt x="166" y="37"/>
                  <a:pt x="166" y="38"/>
                  <a:pt x="165" y="39"/>
                </a:cubicBezTo>
                <a:close/>
                <a:moveTo>
                  <a:pt x="168" y="19"/>
                </a:moveTo>
                <a:cubicBezTo>
                  <a:pt x="169" y="20"/>
                  <a:pt x="169" y="20"/>
                  <a:pt x="169" y="21"/>
                </a:cubicBezTo>
                <a:cubicBezTo>
                  <a:pt x="169" y="22"/>
                  <a:pt x="169" y="23"/>
                  <a:pt x="168" y="24"/>
                </a:cubicBezTo>
                <a:cubicBezTo>
                  <a:pt x="168" y="24"/>
                  <a:pt x="167" y="24"/>
                  <a:pt x="166" y="24"/>
                </a:cubicBezTo>
                <a:cubicBezTo>
                  <a:pt x="157" y="24"/>
                  <a:pt x="157" y="24"/>
                  <a:pt x="157" y="24"/>
                </a:cubicBezTo>
                <a:cubicBezTo>
                  <a:pt x="156" y="24"/>
                  <a:pt x="155" y="24"/>
                  <a:pt x="155" y="24"/>
                </a:cubicBezTo>
                <a:cubicBezTo>
                  <a:pt x="154" y="23"/>
                  <a:pt x="154" y="22"/>
                  <a:pt x="154" y="21"/>
                </a:cubicBezTo>
                <a:cubicBezTo>
                  <a:pt x="154" y="20"/>
                  <a:pt x="154" y="20"/>
                  <a:pt x="155" y="19"/>
                </a:cubicBezTo>
                <a:cubicBezTo>
                  <a:pt x="155" y="19"/>
                  <a:pt x="156" y="18"/>
                  <a:pt x="157" y="18"/>
                </a:cubicBezTo>
                <a:cubicBezTo>
                  <a:pt x="166" y="18"/>
                  <a:pt x="166" y="18"/>
                  <a:pt x="166" y="18"/>
                </a:cubicBezTo>
                <a:cubicBezTo>
                  <a:pt x="167" y="18"/>
                  <a:pt x="168" y="19"/>
                  <a:pt x="168" y="1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7" name="Freeform 378"/>
          <p:cNvSpPr>
            <a:spLocks noEditPoints="1"/>
          </p:cNvSpPr>
          <p:nvPr/>
        </p:nvSpPr>
        <p:spPr bwMode="auto">
          <a:xfrm>
            <a:off x="5554050" y="4344035"/>
            <a:ext cx="163938" cy="151447"/>
          </a:xfrm>
          <a:custGeom>
            <a:avLst/>
            <a:gdLst>
              <a:gd name="T0" fmla="*/ 158 w 159"/>
              <a:gd name="T1" fmla="*/ 46 h 146"/>
              <a:gd name="T2" fmla="*/ 124 w 159"/>
              <a:gd name="T3" fmla="*/ 141 h 146"/>
              <a:gd name="T4" fmla="*/ 25 w 159"/>
              <a:gd name="T5" fmla="*/ 146 h 146"/>
              <a:gd name="T6" fmla="*/ 2 w 159"/>
              <a:gd name="T7" fmla="*/ 128 h 146"/>
              <a:gd name="T8" fmla="*/ 2 w 159"/>
              <a:gd name="T9" fmla="*/ 113 h 146"/>
              <a:gd name="T10" fmla="*/ 2 w 159"/>
              <a:gd name="T11" fmla="*/ 108 h 146"/>
              <a:gd name="T12" fmla="*/ 3 w 159"/>
              <a:gd name="T13" fmla="*/ 104 h 146"/>
              <a:gd name="T14" fmla="*/ 6 w 159"/>
              <a:gd name="T15" fmla="*/ 100 h 146"/>
              <a:gd name="T16" fmla="*/ 13 w 159"/>
              <a:gd name="T17" fmla="*/ 82 h 146"/>
              <a:gd name="T18" fmla="*/ 13 w 159"/>
              <a:gd name="T19" fmla="*/ 77 h 146"/>
              <a:gd name="T20" fmla="*/ 16 w 159"/>
              <a:gd name="T21" fmla="*/ 72 h 146"/>
              <a:gd name="T22" fmla="*/ 22 w 159"/>
              <a:gd name="T23" fmla="*/ 55 h 146"/>
              <a:gd name="T24" fmla="*/ 22 w 159"/>
              <a:gd name="T25" fmla="*/ 49 h 146"/>
              <a:gd name="T26" fmla="*/ 26 w 159"/>
              <a:gd name="T27" fmla="*/ 44 h 146"/>
              <a:gd name="T28" fmla="*/ 33 w 159"/>
              <a:gd name="T29" fmla="*/ 27 h 146"/>
              <a:gd name="T30" fmla="*/ 33 w 159"/>
              <a:gd name="T31" fmla="*/ 22 h 146"/>
              <a:gd name="T32" fmla="*/ 35 w 159"/>
              <a:gd name="T33" fmla="*/ 18 h 146"/>
              <a:gd name="T34" fmla="*/ 38 w 159"/>
              <a:gd name="T35" fmla="*/ 13 h 146"/>
              <a:gd name="T36" fmla="*/ 41 w 159"/>
              <a:gd name="T37" fmla="*/ 7 h 146"/>
              <a:gd name="T38" fmla="*/ 46 w 159"/>
              <a:gd name="T39" fmla="*/ 1 h 146"/>
              <a:gd name="T40" fmla="*/ 53 w 159"/>
              <a:gd name="T41" fmla="*/ 1 h 146"/>
              <a:gd name="T42" fmla="*/ 58 w 159"/>
              <a:gd name="T43" fmla="*/ 0 h 146"/>
              <a:gd name="T44" fmla="*/ 141 w 159"/>
              <a:gd name="T45" fmla="*/ 6 h 146"/>
              <a:gd name="T46" fmla="*/ 117 w 159"/>
              <a:gd name="T47" fmla="*/ 104 h 146"/>
              <a:gd name="T48" fmla="*/ 98 w 159"/>
              <a:gd name="T49" fmla="*/ 121 h 146"/>
              <a:gd name="T50" fmla="*/ 12 w 159"/>
              <a:gd name="T51" fmla="*/ 123 h 146"/>
              <a:gd name="T52" fmla="*/ 26 w 159"/>
              <a:gd name="T53" fmla="*/ 133 h 146"/>
              <a:gd name="T54" fmla="*/ 118 w 159"/>
              <a:gd name="T55" fmla="*/ 132 h 146"/>
              <a:gd name="T56" fmla="*/ 150 w 159"/>
              <a:gd name="T57" fmla="*/ 35 h 146"/>
              <a:gd name="T58" fmla="*/ 156 w 159"/>
              <a:gd name="T59" fmla="*/ 33 h 146"/>
              <a:gd name="T60" fmla="*/ 48 w 159"/>
              <a:gd name="T61" fmla="*/ 60 h 146"/>
              <a:gd name="T62" fmla="*/ 107 w 159"/>
              <a:gd name="T63" fmla="*/ 61 h 146"/>
              <a:gd name="T64" fmla="*/ 111 w 159"/>
              <a:gd name="T65" fmla="*/ 58 h 146"/>
              <a:gd name="T66" fmla="*/ 113 w 159"/>
              <a:gd name="T67" fmla="*/ 50 h 146"/>
              <a:gd name="T68" fmla="*/ 53 w 159"/>
              <a:gd name="T69" fmla="*/ 49 h 146"/>
              <a:gd name="T70" fmla="*/ 49 w 159"/>
              <a:gd name="T71" fmla="*/ 52 h 146"/>
              <a:gd name="T72" fmla="*/ 55 w 159"/>
              <a:gd name="T73" fmla="*/ 34 h 146"/>
              <a:gd name="T74" fmla="*/ 57 w 159"/>
              <a:gd name="T75" fmla="*/ 37 h 146"/>
              <a:gd name="T76" fmla="*/ 117 w 159"/>
              <a:gd name="T77" fmla="*/ 36 h 146"/>
              <a:gd name="T78" fmla="*/ 121 w 159"/>
              <a:gd name="T79" fmla="*/ 28 h 146"/>
              <a:gd name="T80" fmla="*/ 119 w 159"/>
              <a:gd name="T81" fmla="*/ 25 h 146"/>
              <a:gd name="T82" fmla="*/ 59 w 159"/>
              <a:gd name="T83" fmla="*/ 25 h 146"/>
              <a:gd name="T84" fmla="*/ 55 w 159"/>
              <a:gd name="T85" fmla="*/ 3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9" h="146">
                <a:moveTo>
                  <a:pt x="156" y="33"/>
                </a:moveTo>
                <a:cubicBezTo>
                  <a:pt x="158" y="37"/>
                  <a:pt x="159" y="41"/>
                  <a:pt x="158" y="46"/>
                </a:cubicBezTo>
                <a:cubicBezTo>
                  <a:pt x="132" y="131"/>
                  <a:pt x="132" y="131"/>
                  <a:pt x="132" y="131"/>
                </a:cubicBezTo>
                <a:cubicBezTo>
                  <a:pt x="130" y="135"/>
                  <a:pt x="128" y="139"/>
                  <a:pt x="124" y="141"/>
                </a:cubicBezTo>
                <a:cubicBezTo>
                  <a:pt x="121" y="144"/>
                  <a:pt x="117" y="146"/>
                  <a:pt x="113" y="146"/>
                </a:cubicBezTo>
                <a:cubicBezTo>
                  <a:pt x="25" y="146"/>
                  <a:pt x="25" y="146"/>
                  <a:pt x="25" y="146"/>
                </a:cubicBezTo>
                <a:cubicBezTo>
                  <a:pt x="21" y="146"/>
                  <a:pt x="16" y="144"/>
                  <a:pt x="11" y="140"/>
                </a:cubicBezTo>
                <a:cubicBezTo>
                  <a:pt x="7" y="137"/>
                  <a:pt x="4" y="133"/>
                  <a:pt x="2" y="128"/>
                </a:cubicBezTo>
                <a:cubicBezTo>
                  <a:pt x="1" y="124"/>
                  <a:pt x="0" y="120"/>
                  <a:pt x="2" y="116"/>
                </a:cubicBezTo>
                <a:cubicBezTo>
                  <a:pt x="2" y="116"/>
                  <a:pt x="2" y="115"/>
                  <a:pt x="2" y="113"/>
                </a:cubicBezTo>
                <a:cubicBezTo>
                  <a:pt x="2" y="112"/>
                  <a:pt x="2" y="111"/>
                  <a:pt x="3" y="110"/>
                </a:cubicBezTo>
                <a:cubicBezTo>
                  <a:pt x="3" y="109"/>
                  <a:pt x="2" y="109"/>
                  <a:pt x="2" y="108"/>
                </a:cubicBezTo>
                <a:cubicBezTo>
                  <a:pt x="2" y="107"/>
                  <a:pt x="2" y="106"/>
                  <a:pt x="2" y="106"/>
                </a:cubicBezTo>
                <a:cubicBezTo>
                  <a:pt x="2" y="105"/>
                  <a:pt x="2" y="105"/>
                  <a:pt x="3" y="104"/>
                </a:cubicBezTo>
                <a:cubicBezTo>
                  <a:pt x="3" y="103"/>
                  <a:pt x="4" y="103"/>
                  <a:pt x="4" y="102"/>
                </a:cubicBezTo>
                <a:cubicBezTo>
                  <a:pt x="5" y="101"/>
                  <a:pt x="5" y="100"/>
                  <a:pt x="6" y="100"/>
                </a:cubicBezTo>
                <a:cubicBezTo>
                  <a:pt x="7" y="97"/>
                  <a:pt x="9" y="94"/>
                  <a:pt x="10" y="91"/>
                </a:cubicBezTo>
                <a:cubicBezTo>
                  <a:pt x="11" y="88"/>
                  <a:pt x="12" y="85"/>
                  <a:pt x="13" y="82"/>
                </a:cubicBezTo>
                <a:cubicBezTo>
                  <a:pt x="13" y="82"/>
                  <a:pt x="13" y="81"/>
                  <a:pt x="13" y="80"/>
                </a:cubicBezTo>
                <a:cubicBezTo>
                  <a:pt x="13" y="78"/>
                  <a:pt x="13" y="77"/>
                  <a:pt x="13" y="77"/>
                </a:cubicBezTo>
                <a:cubicBezTo>
                  <a:pt x="13" y="76"/>
                  <a:pt x="14" y="75"/>
                  <a:pt x="15" y="74"/>
                </a:cubicBezTo>
                <a:cubicBezTo>
                  <a:pt x="15" y="73"/>
                  <a:pt x="16" y="72"/>
                  <a:pt x="16" y="72"/>
                </a:cubicBezTo>
                <a:cubicBezTo>
                  <a:pt x="17" y="70"/>
                  <a:pt x="19" y="67"/>
                  <a:pt x="20" y="63"/>
                </a:cubicBezTo>
                <a:cubicBezTo>
                  <a:pt x="21" y="60"/>
                  <a:pt x="22" y="57"/>
                  <a:pt x="22" y="55"/>
                </a:cubicBezTo>
                <a:cubicBezTo>
                  <a:pt x="23" y="54"/>
                  <a:pt x="22" y="53"/>
                  <a:pt x="22" y="52"/>
                </a:cubicBezTo>
                <a:cubicBezTo>
                  <a:pt x="22" y="50"/>
                  <a:pt x="22" y="49"/>
                  <a:pt x="22" y="49"/>
                </a:cubicBezTo>
                <a:cubicBezTo>
                  <a:pt x="23" y="48"/>
                  <a:pt x="23" y="47"/>
                  <a:pt x="24" y="46"/>
                </a:cubicBezTo>
                <a:cubicBezTo>
                  <a:pt x="25" y="45"/>
                  <a:pt x="26" y="44"/>
                  <a:pt x="26" y="44"/>
                </a:cubicBezTo>
                <a:cubicBezTo>
                  <a:pt x="28" y="43"/>
                  <a:pt x="29" y="40"/>
                  <a:pt x="30" y="36"/>
                </a:cubicBezTo>
                <a:cubicBezTo>
                  <a:pt x="32" y="32"/>
                  <a:pt x="33" y="29"/>
                  <a:pt x="33" y="27"/>
                </a:cubicBezTo>
                <a:cubicBezTo>
                  <a:pt x="33" y="27"/>
                  <a:pt x="33" y="26"/>
                  <a:pt x="33" y="25"/>
                </a:cubicBezTo>
                <a:cubicBezTo>
                  <a:pt x="33" y="24"/>
                  <a:pt x="32" y="23"/>
                  <a:pt x="33" y="22"/>
                </a:cubicBezTo>
                <a:cubicBezTo>
                  <a:pt x="33" y="22"/>
                  <a:pt x="33" y="21"/>
                  <a:pt x="33" y="20"/>
                </a:cubicBezTo>
                <a:cubicBezTo>
                  <a:pt x="34" y="20"/>
                  <a:pt x="34" y="19"/>
                  <a:pt x="35" y="18"/>
                </a:cubicBezTo>
                <a:cubicBezTo>
                  <a:pt x="36" y="17"/>
                  <a:pt x="36" y="17"/>
                  <a:pt x="37" y="16"/>
                </a:cubicBezTo>
                <a:cubicBezTo>
                  <a:pt x="37" y="16"/>
                  <a:pt x="38" y="15"/>
                  <a:pt x="38" y="13"/>
                </a:cubicBezTo>
                <a:cubicBezTo>
                  <a:pt x="39" y="12"/>
                  <a:pt x="39" y="11"/>
                  <a:pt x="40" y="10"/>
                </a:cubicBezTo>
                <a:cubicBezTo>
                  <a:pt x="40" y="9"/>
                  <a:pt x="41" y="8"/>
                  <a:pt x="41" y="7"/>
                </a:cubicBezTo>
                <a:cubicBezTo>
                  <a:pt x="42" y="5"/>
                  <a:pt x="42" y="4"/>
                  <a:pt x="43" y="4"/>
                </a:cubicBezTo>
                <a:cubicBezTo>
                  <a:pt x="44" y="3"/>
                  <a:pt x="45" y="2"/>
                  <a:pt x="46" y="1"/>
                </a:cubicBezTo>
                <a:cubicBezTo>
                  <a:pt x="47" y="1"/>
                  <a:pt x="48" y="0"/>
                  <a:pt x="49" y="0"/>
                </a:cubicBezTo>
                <a:cubicBezTo>
                  <a:pt x="50" y="0"/>
                  <a:pt x="52" y="0"/>
                  <a:pt x="53" y="1"/>
                </a:cubicBezTo>
                <a:cubicBezTo>
                  <a:pt x="53" y="1"/>
                  <a:pt x="53" y="1"/>
                  <a:pt x="53" y="1"/>
                </a:cubicBezTo>
                <a:cubicBezTo>
                  <a:pt x="56" y="1"/>
                  <a:pt x="57" y="0"/>
                  <a:pt x="58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35" y="0"/>
                  <a:pt x="138" y="2"/>
                  <a:pt x="141" y="6"/>
                </a:cubicBezTo>
                <a:cubicBezTo>
                  <a:pt x="143" y="9"/>
                  <a:pt x="144" y="13"/>
                  <a:pt x="143" y="18"/>
                </a:cubicBezTo>
                <a:cubicBezTo>
                  <a:pt x="117" y="104"/>
                  <a:pt x="117" y="104"/>
                  <a:pt x="117" y="104"/>
                </a:cubicBezTo>
                <a:cubicBezTo>
                  <a:pt x="114" y="111"/>
                  <a:pt x="112" y="116"/>
                  <a:pt x="110" y="118"/>
                </a:cubicBezTo>
                <a:cubicBezTo>
                  <a:pt x="108" y="120"/>
                  <a:pt x="104" y="121"/>
                  <a:pt x="98" y="121"/>
                </a:cubicBezTo>
                <a:cubicBezTo>
                  <a:pt x="16" y="121"/>
                  <a:pt x="16" y="121"/>
                  <a:pt x="16" y="121"/>
                </a:cubicBezTo>
                <a:cubicBezTo>
                  <a:pt x="14" y="121"/>
                  <a:pt x="13" y="122"/>
                  <a:pt x="12" y="123"/>
                </a:cubicBezTo>
                <a:cubicBezTo>
                  <a:pt x="11" y="124"/>
                  <a:pt x="11" y="125"/>
                  <a:pt x="12" y="127"/>
                </a:cubicBezTo>
                <a:cubicBezTo>
                  <a:pt x="13" y="131"/>
                  <a:pt x="18" y="133"/>
                  <a:pt x="26" y="133"/>
                </a:cubicBezTo>
                <a:cubicBezTo>
                  <a:pt x="113" y="133"/>
                  <a:pt x="113" y="133"/>
                  <a:pt x="113" y="133"/>
                </a:cubicBezTo>
                <a:cubicBezTo>
                  <a:pt x="115" y="133"/>
                  <a:pt x="116" y="133"/>
                  <a:pt x="118" y="132"/>
                </a:cubicBezTo>
                <a:cubicBezTo>
                  <a:pt x="120" y="131"/>
                  <a:pt x="121" y="130"/>
                  <a:pt x="121" y="128"/>
                </a:cubicBezTo>
                <a:cubicBezTo>
                  <a:pt x="150" y="35"/>
                  <a:pt x="150" y="35"/>
                  <a:pt x="150" y="35"/>
                </a:cubicBezTo>
                <a:cubicBezTo>
                  <a:pt x="150" y="33"/>
                  <a:pt x="150" y="32"/>
                  <a:pt x="150" y="29"/>
                </a:cubicBezTo>
                <a:cubicBezTo>
                  <a:pt x="153" y="30"/>
                  <a:pt x="155" y="32"/>
                  <a:pt x="156" y="33"/>
                </a:cubicBezTo>
                <a:close/>
                <a:moveTo>
                  <a:pt x="47" y="58"/>
                </a:moveTo>
                <a:cubicBezTo>
                  <a:pt x="47" y="59"/>
                  <a:pt x="47" y="59"/>
                  <a:pt x="48" y="60"/>
                </a:cubicBezTo>
                <a:cubicBezTo>
                  <a:pt x="48" y="61"/>
                  <a:pt x="49" y="61"/>
                  <a:pt x="49" y="61"/>
                </a:cubicBezTo>
                <a:cubicBezTo>
                  <a:pt x="107" y="61"/>
                  <a:pt x="107" y="61"/>
                  <a:pt x="107" y="61"/>
                </a:cubicBezTo>
                <a:cubicBezTo>
                  <a:pt x="108" y="61"/>
                  <a:pt x="109" y="61"/>
                  <a:pt x="109" y="60"/>
                </a:cubicBezTo>
                <a:cubicBezTo>
                  <a:pt x="110" y="59"/>
                  <a:pt x="111" y="59"/>
                  <a:pt x="111" y="58"/>
                </a:cubicBezTo>
                <a:cubicBezTo>
                  <a:pt x="113" y="52"/>
                  <a:pt x="113" y="52"/>
                  <a:pt x="113" y="52"/>
                </a:cubicBezTo>
                <a:cubicBezTo>
                  <a:pt x="113" y="51"/>
                  <a:pt x="113" y="50"/>
                  <a:pt x="113" y="50"/>
                </a:cubicBezTo>
                <a:cubicBezTo>
                  <a:pt x="112" y="49"/>
                  <a:pt x="112" y="49"/>
                  <a:pt x="111" y="49"/>
                </a:cubicBezTo>
                <a:cubicBezTo>
                  <a:pt x="53" y="49"/>
                  <a:pt x="53" y="49"/>
                  <a:pt x="53" y="49"/>
                </a:cubicBezTo>
                <a:cubicBezTo>
                  <a:pt x="53" y="49"/>
                  <a:pt x="52" y="49"/>
                  <a:pt x="51" y="50"/>
                </a:cubicBezTo>
                <a:cubicBezTo>
                  <a:pt x="50" y="50"/>
                  <a:pt x="50" y="51"/>
                  <a:pt x="49" y="52"/>
                </a:cubicBezTo>
                <a:lnTo>
                  <a:pt x="47" y="58"/>
                </a:lnTo>
                <a:close/>
                <a:moveTo>
                  <a:pt x="55" y="34"/>
                </a:moveTo>
                <a:cubicBezTo>
                  <a:pt x="55" y="34"/>
                  <a:pt x="55" y="35"/>
                  <a:pt x="55" y="36"/>
                </a:cubicBezTo>
                <a:cubicBezTo>
                  <a:pt x="56" y="36"/>
                  <a:pt x="56" y="37"/>
                  <a:pt x="57" y="37"/>
                </a:cubicBezTo>
                <a:cubicBezTo>
                  <a:pt x="115" y="37"/>
                  <a:pt x="115" y="37"/>
                  <a:pt x="115" y="37"/>
                </a:cubicBezTo>
                <a:cubicBezTo>
                  <a:pt x="116" y="37"/>
                  <a:pt x="116" y="36"/>
                  <a:pt x="117" y="36"/>
                </a:cubicBezTo>
                <a:cubicBezTo>
                  <a:pt x="118" y="35"/>
                  <a:pt x="119" y="34"/>
                  <a:pt x="119" y="34"/>
                </a:cubicBezTo>
                <a:cubicBezTo>
                  <a:pt x="121" y="28"/>
                  <a:pt x="121" y="28"/>
                  <a:pt x="121" y="28"/>
                </a:cubicBezTo>
                <a:cubicBezTo>
                  <a:pt x="121" y="27"/>
                  <a:pt x="121" y="26"/>
                  <a:pt x="121" y="25"/>
                </a:cubicBezTo>
                <a:cubicBezTo>
                  <a:pt x="120" y="25"/>
                  <a:pt x="120" y="25"/>
                  <a:pt x="119" y="25"/>
                </a:cubicBezTo>
                <a:cubicBezTo>
                  <a:pt x="61" y="25"/>
                  <a:pt x="61" y="25"/>
                  <a:pt x="61" y="25"/>
                </a:cubicBezTo>
                <a:cubicBezTo>
                  <a:pt x="60" y="25"/>
                  <a:pt x="60" y="25"/>
                  <a:pt x="59" y="25"/>
                </a:cubicBezTo>
                <a:cubicBezTo>
                  <a:pt x="58" y="26"/>
                  <a:pt x="58" y="27"/>
                  <a:pt x="57" y="28"/>
                </a:cubicBezTo>
                <a:lnTo>
                  <a:pt x="55" y="3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" name="Freeform 379"/>
          <p:cNvSpPr>
            <a:spLocks/>
          </p:cNvSpPr>
          <p:nvPr/>
        </p:nvSpPr>
        <p:spPr bwMode="auto">
          <a:xfrm>
            <a:off x="5805422" y="4344035"/>
            <a:ext cx="124905" cy="148325"/>
          </a:xfrm>
          <a:custGeom>
            <a:avLst/>
            <a:gdLst>
              <a:gd name="T0" fmla="*/ 110 w 121"/>
              <a:gd name="T1" fmla="*/ 0 h 143"/>
              <a:gd name="T2" fmla="*/ 114 w 121"/>
              <a:gd name="T3" fmla="*/ 1 h 143"/>
              <a:gd name="T4" fmla="*/ 119 w 121"/>
              <a:gd name="T5" fmla="*/ 5 h 143"/>
              <a:gd name="T6" fmla="*/ 121 w 121"/>
              <a:gd name="T7" fmla="*/ 11 h 143"/>
              <a:gd name="T8" fmla="*/ 121 w 121"/>
              <a:gd name="T9" fmla="*/ 133 h 143"/>
              <a:gd name="T10" fmla="*/ 119 w 121"/>
              <a:gd name="T11" fmla="*/ 139 h 143"/>
              <a:gd name="T12" fmla="*/ 114 w 121"/>
              <a:gd name="T13" fmla="*/ 143 h 143"/>
              <a:gd name="T14" fmla="*/ 110 w 121"/>
              <a:gd name="T15" fmla="*/ 143 h 143"/>
              <a:gd name="T16" fmla="*/ 102 w 121"/>
              <a:gd name="T17" fmla="*/ 140 h 143"/>
              <a:gd name="T18" fmla="*/ 60 w 121"/>
              <a:gd name="T19" fmla="*/ 100 h 143"/>
              <a:gd name="T20" fmla="*/ 19 w 121"/>
              <a:gd name="T21" fmla="*/ 140 h 143"/>
              <a:gd name="T22" fmla="*/ 11 w 121"/>
              <a:gd name="T23" fmla="*/ 143 h 143"/>
              <a:gd name="T24" fmla="*/ 7 w 121"/>
              <a:gd name="T25" fmla="*/ 143 h 143"/>
              <a:gd name="T26" fmla="*/ 2 w 121"/>
              <a:gd name="T27" fmla="*/ 139 h 143"/>
              <a:gd name="T28" fmla="*/ 0 w 121"/>
              <a:gd name="T29" fmla="*/ 133 h 143"/>
              <a:gd name="T30" fmla="*/ 0 w 121"/>
              <a:gd name="T31" fmla="*/ 11 h 143"/>
              <a:gd name="T32" fmla="*/ 2 w 121"/>
              <a:gd name="T33" fmla="*/ 5 h 143"/>
              <a:gd name="T34" fmla="*/ 7 w 121"/>
              <a:gd name="T35" fmla="*/ 1 h 143"/>
              <a:gd name="T36" fmla="*/ 11 w 121"/>
              <a:gd name="T37" fmla="*/ 0 h 143"/>
              <a:gd name="T38" fmla="*/ 110 w 121"/>
              <a:gd name="T39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1" h="143">
                <a:moveTo>
                  <a:pt x="110" y="0"/>
                </a:moveTo>
                <a:cubicBezTo>
                  <a:pt x="111" y="0"/>
                  <a:pt x="113" y="1"/>
                  <a:pt x="114" y="1"/>
                </a:cubicBezTo>
                <a:cubicBezTo>
                  <a:pt x="116" y="2"/>
                  <a:pt x="118" y="3"/>
                  <a:pt x="119" y="5"/>
                </a:cubicBezTo>
                <a:cubicBezTo>
                  <a:pt x="120" y="7"/>
                  <a:pt x="121" y="9"/>
                  <a:pt x="121" y="11"/>
                </a:cubicBezTo>
                <a:cubicBezTo>
                  <a:pt x="121" y="133"/>
                  <a:pt x="121" y="133"/>
                  <a:pt x="121" y="133"/>
                </a:cubicBezTo>
                <a:cubicBezTo>
                  <a:pt x="121" y="135"/>
                  <a:pt x="120" y="137"/>
                  <a:pt x="119" y="139"/>
                </a:cubicBezTo>
                <a:cubicBezTo>
                  <a:pt x="118" y="140"/>
                  <a:pt x="116" y="142"/>
                  <a:pt x="114" y="143"/>
                </a:cubicBezTo>
                <a:cubicBezTo>
                  <a:pt x="113" y="143"/>
                  <a:pt x="112" y="143"/>
                  <a:pt x="110" y="143"/>
                </a:cubicBezTo>
                <a:cubicBezTo>
                  <a:pt x="107" y="143"/>
                  <a:pt x="104" y="142"/>
                  <a:pt x="102" y="140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19" y="140"/>
                  <a:pt x="19" y="140"/>
                  <a:pt x="19" y="140"/>
                </a:cubicBezTo>
                <a:cubicBezTo>
                  <a:pt x="16" y="142"/>
                  <a:pt x="14" y="143"/>
                  <a:pt x="11" y="143"/>
                </a:cubicBezTo>
                <a:cubicBezTo>
                  <a:pt x="9" y="143"/>
                  <a:pt x="8" y="143"/>
                  <a:pt x="7" y="143"/>
                </a:cubicBezTo>
                <a:cubicBezTo>
                  <a:pt x="5" y="142"/>
                  <a:pt x="3" y="140"/>
                  <a:pt x="2" y="139"/>
                </a:cubicBezTo>
                <a:cubicBezTo>
                  <a:pt x="1" y="137"/>
                  <a:pt x="0" y="135"/>
                  <a:pt x="0" y="13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9"/>
                  <a:pt x="1" y="7"/>
                  <a:pt x="2" y="5"/>
                </a:cubicBezTo>
                <a:cubicBezTo>
                  <a:pt x="3" y="3"/>
                  <a:pt x="5" y="2"/>
                  <a:pt x="7" y="1"/>
                </a:cubicBezTo>
                <a:cubicBezTo>
                  <a:pt x="8" y="1"/>
                  <a:pt x="9" y="0"/>
                  <a:pt x="11" y="0"/>
                </a:cubicBezTo>
                <a:lnTo>
                  <a:pt x="110" y="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9" name="Freeform 380"/>
          <p:cNvSpPr>
            <a:spLocks noEditPoints="1"/>
          </p:cNvSpPr>
          <p:nvPr/>
        </p:nvSpPr>
        <p:spPr bwMode="auto">
          <a:xfrm>
            <a:off x="6019321" y="4344035"/>
            <a:ext cx="124905" cy="148325"/>
          </a:xfrm>
          <a:custGeom>
            <a:avLst/>
            <a:gdLst>
              <a:gd name="T0" fmla="*/ 110 w 121"/>
              <a:gd name="T1" fmla="*/ 0 h 143"/>
              <a:gd name="T2" fmla="*/ 114 w 121"/>
              <a:gd name="T3" fmla="*/ 1 h 143"/>
              <a:gd name="T4" fmla="*/ 119 w 121"/>
              <a:gd name="T5" fmla="*/ 5 h 143"/>
              <a:gd name="T6" fmla="*/ 121 w 121"/>
              <a:gd name="T7" fmla="*/ 11 h 143"/>
              <a:gd name="T8" fmla="*/ 121 w 121"/>
              <a:gd name="T9" fmla="*/ 133 h 143"/>
              <a:gd name="T10" fmla="*/ 119 w 121"/>
              <a:gd name="T11" fmla="*/ 139 h 143"/>
              <a:gd name="T12" fmla="*/ 114 w 121"/>
              <a:gd name="T13" fmla="*/ 143 h 143"/>
              <a:gd name="T14" fmla="*/ 110 w 121"/>
              <a:gd name="T15" fmla="*/ 143 h 143"/>
              <a:gd name="T16" fmla="*/ 102 w 121"/>
              <a:gd name="T17" fmla="*/ 140 h 143"/>
              <a:gd name="T18" fmla="*/ 60 w 121"/>
              <a:gd name="T19" fmla="*/ 100 h 143"/>
              <a:gd name="T20" fmla="*/ 18 w 121"/>
              <a:gd name="T21" fmla="*/ 140 h 143"/>
              <a:gd name="T22" fmla="*/ 11 w 121"/>
              <a:gd name="T23" fmla="*/ 143 h 143"/>
              <a:gd name="T24" fmla="*/ 6 w 121"/>
              <a:gd name="T25" fmla="*/ 143 h 143"/>
              <a:gd name="T26" fmla="*/ 2 w 121"/>
              <a:gd name="T27" fmla="*/ 139 h 143"/>
              <a:gd name="T28" fmla="*/ 0 w 121"/>
              <a:gd name="T29" fmla="*/ 133 h 143"/>
              <a:gd name="T30" fmla="*/ 0 w 121"/>
              <a:gd name="T31" fmla="*/ 11 h 143"/>
              <a:gd name="T32" fmla="*/ 2 w 121"/>
              <a:gd name="T33" fmla="*/ 5 h 143"/>
              <a:gd name="T34" fmla="*/ 6 w 121"/>
              <a:gd name="T35" fmla="*/ 1 h 143"/>
              <a:gd name="T36" fmla="*/ 11 w 121"/>
              <a:gd name="T37" fmla="*/ 0 h 143"/>
              <a:gd name="T38" fmla="*/ 110 w 121"/>
              <a:gd name="T39" fmla="*/ 0 h 143"/>
              <a:gd name="T40" fmla="*/ 109 w 121"/>
              <a:gd name="T41" fmla="*/ 12 h 143"/>
              <a:gd name="T42" fmla="*/ 12 w 121"/>
              <a:gd name="T43" fmla="*/ 12 h 143"/>
              <a:gd name="T44" fmla="*/ 12 w 121"/>
              <a:gd name="T45" fmla="*/ 130 h 143"/>
              <a:gd name="T46" fmla="*/ 52 w 121"/>
              <a:gd name="T47" fmla="*/ 91 h 143"/>
              <a:gd name="T48" fmla="*/ 60 w 121"/>
              <a:gd name="T49" fmla="*/ 83 h 143"/>
              <a:gd name="T50" fmla="*/ 69 w 121"/>
              <a:gd name="T51" fmla="*/ 91 h 143"/>
              <a:gd name="T52" fmla="*/ 109 w 121"/>
              <a:gd name="T53" fmla="*/ 130 h 143"/>
              <a:gd name="T54" fmla="*/ 109 w 121"/>
              <a:gd name="T55" fmla="*/ 12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21" h="143">
                <a:moveTo>
                  <a:pt x="110" y="0"/>
                </a:moveTo>
                <a:cubicBezTo>
                  <a:pt x="111" y="0"/>
                  <a:pt x="113" y="1"/>
                  <a:pt x="114" y="1"/>
                </a:cubicBezTo>
                <a:cubicBezTo>
                  <a:pt x="116" y="2"/>
                  <a:pt x="118" y="3"/>
                  <a:pt x="119" y="5"/>
                </a:cubicBezTo>
                <a:cubicBezTo>
                  <a:pt x="120" y="7"/>
                  <a:pt x="121" y="9"/>
                  <a:pt x="121" y="11"/>
                </a:cubicBezTo>
                <a:cubicBezTo>
                  <a:pt x="121" y="133"/>
                  <a:pt x="121" y="133"/>
                  <a:pt x="121" y="133"/>
                </a:cubicBezTo>
                <a:cubicBezTo>
                  <a:pt x="121" y="135"/>
                  <a:pt x="120" y="137"/>
                  <a:pt x="119" y="139"/>
                </a:cubicBezTo>
                <a:cubicBezTo>
                  <a:pt x="118" y="140"/>
                  <a:pt x="116" y="142"/>
                  <a:pt x="114" y="143"/>
                </a:cubicBezTo>
                <a:cubicBezTo>
                  <a:pt x="113" y="143"/>
                  <a:pt x="111" y="143"/>
                  <a:pt x="110" y="143"/>
                </a:cubicBezTo>
                <a:cubicBezTo>
                  <a:pt x="107" y="143"/>
                  <a:pt x="104" y="142"/>
                  <a:pt x="102" y="140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18" y="140"/>
                  <a:pt x="18" y="140"/>
                  <a:pt x="18" y="140"/>
                </a:cubicBezTo>
                <a:cubicBezTo>
                  <a:pt x="16" y="142"/>
                  <a:pt x="14" y="143"/>
                  <a:pt x="11" y="143"/>
                </a:cubicBezTo>
                <a:cubicBezTo>
                  <a:pt x="9" y="143"/>
                  <a:pt x="8" y="143"/>
                  <a:pt x="6" y="143"/>
                </a:cubicBezTo>
                <a:cubicBezTo>
                  <a:pt x="4" y="142"/>
                  <a:pt x="3" y="140"/>
                  <a:pt x="2" y="139"/>
                </a:cubicBezTo>
                <a:cubicBezTo>
                  <a:pt x="0" y="137"/>
                  <a:pt x="0" y="135"/>
                  <a:pt x="0" y="13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9"/>
                  <a:pt x="0" y="7"/>
                  <a:pt x="2" y="5"/>
                </a:cubicBezTo>
                <a:cubicBezTo>
                  <a:pt x="3" y="3"/>
                  <a:pt x="4" y="2"/>
                  <a:pt x="6" y="1"/>
                </a:cubicBezTo>
                <a:cubicBezTo>
                  <a:pt x="8" y="1"/>
                  <a:pt x="9" y="0"/>
                  <a:pt x="11" y="0"/>
                </a:cubicBezTo>
                <a:lnTo>
                  <a:pt x="110" y="0"/>
                </a:lnTo>
                <a:close/>
                <a:moveTo>
                  <a:pt x="109" y="12"/>
                </a:moveTo>
                <a:cubicBezTo>
                  <a:pt x="12" y="12"/>
                  <a:pt x="12" y="12"/>
                  <a:pt x="12" y="12"/>
                </a:cubicBezTo>
                <a:cubicBezTo>
                  <a:pt x="12" y="130"/>
                  <a:pt x="12" y="130"/>
                  <a:pt x="12" y="130"/>
                </a:cubicBezTo>
                <a:cubicBezTo>
                  <a:pt x="52" y="91"/>
                  <a:pt x="52" y="91"/>
                  <a:pt x="52" y="91"/>
                </a:cubicBezTo>
                <a:cubicBezTo>
                  <a:pt x="60" y="83"/>
                  <a:pt x="60" y="83"/>
                  <a:pt x="60" y="83"/>
                </a:cubicBezTo>
                <a:cubicBezTo>
                  <a:pt x="69" y="91"/>
                  <a:pt x="69" y="91"/>
                  <a:pt x="69" y="91"/>
                </a:cubicBezTo>
                <a:cubicBezTo>
                  <a:pt x="109" y="130"/>
                  <a:pt x="109" y="130"/>
                  <a:pt x="109" y="130"/>
                </a:cubicBezTo>
                <a:lnTo>
                  <a:pt x="109" y="1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0" name="Freeform 381"/>
          <p:cNvSpPr>
            <a:spLocks noEditPoints="1"/>
          </p:cNvSpPr>
          <p:nvPr/>
        </p:nvSpPr>
        <p:spPr bwMode="auto">
          <a:xfrm>
            <a:off x="6231657" y="4331545"/>
            <a:ext cx="174866" cy="149885"/>
          </a:xfrm>
          <a:custGeom>
            <a:avLst/>
            <a:gdLst>
              <a:gd name="T0" fmla="*/ 170 w 170"/>
              <a:gd name="T1" fmla="*/ 40 h 145"/>
              <a:gd name="T2" fmla="*/ 170 w 170"/>
              <a:gd name="T3" fmla="*/ 76 h 145"/>
              <a:gd name="T4" fmla="*/ 0 w 170"/>
              <a:gd name="T5" fmla="*/ 76 h 145"/>
              <a:gd name="T6" fmla="*/ 0 w 170"/>
              <a:gd name="T7" fmla="*/ 40 h 145"/>
              <a:gd name="T8" fmla="*/ 5 w 170"/>
              <a:gd name="T9" fmla="*/ 29 h 145"/>
              <a:gd name="T10" fmla="*/ 16 w 170"/>
              <a:gd name="T11" fmla="*/ 24 h 145"/>
              <a:gd name="T12" fmla="*/ 49 w 170"/>
              <a:gd name="T13" fmla="*/ 24 h 145"/>
              <a:gd name="T14" fmla="*/ 49 w 170"/>
              <a:gd name="T15" fmla="*/ 9 h 145"/>
              <a:gd name="T16" fmla="*/ 51 w 170"/>
              <a:gd name="T17" fmla="*/ 3 h 145"/>
              <a:gd name="T18" fmla="*/ 58 w 170"/>
              <a:gd name="T19" fmla="*/ 0 h 145"/>
              <a:gd name="T20" fmla="*/ 112 w 170"/>
              <a:gd name="T21" fmla="*/ 0 h 145"/>
              <a:gd name="T22" fmla="*/ 119 w 170"/>
              <a:gd name="T23" fmla="*/ 3 h 145"/>
              <a:gd name="T24" fmla="*/ 121 w 170"/>
              <a:gd name="T25" fmla="*/ 9 h 145"/>
              <a:gd name="T26" fmla="*/ 121 w 170"/>
              <a:gd name="T27" fmla="*/ 24 h 145"/>
              <a:gd name="T28" fmla="*/ 155 w 170"/>
              <a:gd name="T29" fmla="*/ 24 h 145"/>
              <a:gd name="T30" fmla="*/ 165 w 170"/>
              <a:gd name="T31" fmla="*/ 29 h 145"/>
              <a:gd name="T32" fmla="*/ 170 w 170"/>
              <a:gd name="T33" fmla="*/ 40 h 145"/>
              <a:gd name="T34" fmla="*/ 170 w 170"/>
              <a:gd name="T35" fmla="*/ 85 h 145"/>
              <a:gd name="T36" fmla="*/ 170 w 170"/>
              <a:gd name="T37" fmla="*/ 130 h 145"/>
              <a:gd name="T38" fmla="*/ 165 w 170"/>
              <a:gd name="T39" fmla="*/ 141 h 145"/>
              <a:gd name="T40" fmla="*/ 155 w 170"/>
              <a:gd name="T41" fmla="*/ 145 h 145"/>
              <a:gd name="T42" fmla="*/ 16 w 170"/>
              <a:gd name="T43" fmla="*/ 145 h 145"/>
              <a:gd name="T44" fmla="*/ 5 w 170"/>
              <a:gd name="T45" fmla="*/ 141 h 145"/>
              <a:gd name="T46" fmla="*/ 0 w 170"/>
              <a:gd name="T47" fmla="*/ 130 h 145"/>
              <a:gd name="T48" fmla="*/ 0 w 170"/>
              <a:gd name="T49" fmla="*/ 85 h 145"/>
              <a:gd name="T50" fmla="*/ 64 w 170"/>
              <a:gd name="T51" fmla="*/ 85 h 145"/>
              <a:gd name="T52" fmla="*/ 64 w 170"/>
              <a:gd name="T53" fmla="*/ 100 h 145"/>
              <a:gd name="T54" fmla="*/ 66 w 170"/>
              <a:gd name="T55" fmla="*/ 104 h 145"/>
              <a:gd name="T56" fmla="*/ 70 w 170"/>
              <a:gd name="T57" fmla="*/ 106 h 145"/>
              <a:gd name="T58" fmla="*/ 100 w 170"/>
              <a:gd name="T59" fmla="*/ 106 h 145"/>
              <a:gd name="T60" fmla="*/ 104 w 170"/>
              <a:gd name="T61" fmla="*/ 104 h 145"/>
              <a:gd name="T62" fmla="*/ 106 w 170"/>
              <a:gd name="T63" fmla="*/ 100 h 145"/>
              <a:gd name="T64" fmla="*/ 106 w 170"/>
              <a:gd name="T65" fmla="*/ 85 h 145"/>
              <a:gd name="T66" fmla="*/ 170 w 170"/>
              <a:gd name="T67" fmla="*/ 85 h 145"/>
              <a:gd name="T68" fmla="*/ 61 w 170"/>
              <a:gd name="T69" fmla="*/ 24 h 145"/>
              <a:gd name="T70" fmla="*/ 109 w 170"/>
              <a:gd name="T71" fmla="*/ 24 h 145"/>
              <a:gd name="T72" fmla="*/ 109 w 170"/>
              <a:gd name="T73" fmla="*/ 12 h 145"/>
              <a:gd name="T74" fmla="*/ 61 w 170"/>
              <a:gd name="T75" fmla="*/ 12 h 145"/>
              <a:gd name="T76" fmla="*/ 61 w 170"/>
              <a:gd name="T77" fmla="*/ 24 h 145"/>
              <a:gd name="T78" fmla="*/ 97 w 170"/>
              <a:gd name="T79" fmla="*/ 85 h 145"/>
              <a:gd name="T80" fmla="*/ 97 w 170"/>
              <a:gd name="T81" fmla="*/ 97 h 145"/>
              <a:gd name="T82" fmla="*/ 73 w 170"/>
              <a:gd name="T83" fmla="*/ 97 h 145"/>
              <a:gd name="T84" fmla="*/ 73 w 170"/>
              <a:gd name="T85" fmla="*/ 85 h 145"/>
              <a:gd name="T86" fmla="*/ 97 w 170"/>
              <a:gd name="T87" fmla="*/ 85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70" h="145">
                <a:moveTo>
                  <a:pt x="170" y="40"/>
                </a:moveTo>
                <a:cubicBezTo>
                  <a:pt x="170" y="76"/>
                  <a:pt x="170" y="76"/>
                  <a:pt x="170" y="76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5"/>
                  <a:pt x="2" y="32"/>
                  <a:pt x="5" y="29"/>
                </a:cubicBezTo>
                <a:cubicBezTo>
                  <a:pt x="8" y="26"/>
                  <a:pt x="11" y="24"/>
                  <a:pt x="16" y="24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9"/>
                  <a:pt x="49" y="9"/>
                  <a:pt x="49" y="9"/>
                </a:cubicBezTo>
                <a:cubicBezTo>
                  <a:pt x="49" y="7"/>
                  <a:pt x="50" y="5"/>
                  <a:pt x="51" y="3"/>
                </a:cubicBezTo>
                <a:cubicBezTo>
                  <a:pt x="53" y="1"/>
                  <a:pt x="55" y="0"/>
                  <a:pt x="58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5" y="0"/>
                  <a:pt x="117" y="1"/>
                  <a:pt x="119" y="3"/>
                </a:cubicBezTo>
                <a:cubicBezTo>
                  <a:pt x="121" y="5"/>
                  <a:pt x="121" y="7"/>
                  <a:pt x="121" y="9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55" y="24"/>
                  <a:pt x="155" y="24"/>
                  <a:pt x="155" y="24"/>
                </a:cubicBezTo>
                <a:cubicBezTo>
                  <a:pt x="159" y="24"/>
                  <a:pt x="162" y="26"/>
                  <a:pt x="165" y="29"/>
                </a:cubicBezTo>
                <a:cubicBezTo>
                  <a:pt x="168" y="32"/>
                  <a:pt x="170" y="35"/>
                  <a:pt x="170" y="40"/>
                </a:cubicBezTo>
                <a:close/>
                <a:moveTo>
                  <a:pt x="170" y="85"/>
                </a:moveTo>
                <a:cubicBezTo>
                  <a:pt x="170" y="130"/>
                  <a:pt x="170" y="130"/>
                  <a:pt x="170" y="130"/>
                </a:cubicBezTo>
                <a:cubicBezTo>
                  <a:pt x="170" y="134"/>
                  <a:pt x="168" y="138"/>
                  <a:pt x="165" y="141"/>
                </a:cubicBezTo>
                <a:cubicBezTo>
                  <a:pt x="162" y="144"/>
                  <a:pt x="159" y="145"/>
                  <a:pt x="155" y="145"/>
                </a:cubicBezTo>
                <a:cubicBezTo>
                  <a:pt x="16" y="145"/>
                  <a:pt x="16" y="145"/>
                  <a:pt x="16" y="145"/>
                </a:cubicBezTo>
                <a:cubicBezTo>
                  <a:pt x="11" y="145"/>
                  <a:pt x="8" y="144"/>
                  <a:pt x="5" y="141"/>
                </a:cubicBezTo>
                <a:cubicBezTo>
                  <a:pt x="2" y="138"/>
                  <a:pt x="0" y="134"/>
                  <a:pt x="0" y="130"/>
                </a:cubicBezTo>
                <a:cubicBezTo>
                  <a:pt x="0" y="85"/>
                  <a:pt x="0" y="85"/>
                  <a:pt x="0" y="85"/>
                </a:cubicBezTo>
                <a:cubicBezTo>
                  <a:pt x="64" y="85"/>
                  <a:pt x="64" y="85"/>
                  <a:pt x="64" y="85"/>
                </a:cubicBezTo>
                <a:cubicBezTo>
                  <a:pt x="64" y="100"/>
                  <a:pt x="64" y="100"/>
                  <a:pt x="64" y="100"/>
                </a:cubicBezTo>
                <a:cubicBezTo>
                  <a:pt x="64" y="102"/>
                  <a:pt x="65" y="103"/>
                  <a:pt x="66" y="104"/>
                </a:cubicBezTo>
                <a:cubicBezTo>
                  <a:pt x="67" y="105"/>
                  <a:pt x="68" y="106"/>
                  <a:pt x="7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2" y="106"/>
                  <a:pt x="103" y="105"/>
                  <a:pt x="104" y="104"/>
                </a:cubicBezTo>
                <a:cubicBezTo>
                  <a:pt x="106" y="103"/>
                  <a:pt x="106" y="102"/>
                  <a:pt x="106" y="100"/>
                </a:cubicBezTo>
                <a:cubicBezTo>
                  <a:pt x="106" y="85"/>
                  <a:pt x="106" y="85"/>
                  <a:pt x="106" y="85"/>
                </a:cubicBezTo>
                <a:lnTo>
                  <a:pt x="170" y="85"/>
                </a:lnTo>
                <a:close/>
                <a:moveTo>
                  <a:pt x="61" y="24"/>
                </a:moveTo>
                <a:cubicBezTo>
                  <a:pt x="109" y="24"/>
                  <a:pt x="109" y="24"/>
                  <a:pt x="109" y="24"/>
                </a:cubicBezTo>
                <a:cubicBezTo>
                  <a:pt x="109" y="12"/>
                  <a:pt x="109" y="12"/>
                  <a:pt x="109" y="12"/>
                </a:cubicBezTo>
                <a:cubicBezTo>
                  <a:pt x="61" y="12"/>
                  <a:pt x="61" y="12"/>
                  <a:pt x="61" y="12"/>
                </a:cubicBezTo>
                <a:lnTo>
                  <a:pt x="61" y="24"/>
                </a:lnTo>
                <a:close/>
                <a:moveTo>
                  <a:pt x="97" y="85"/>
                </a:moveTo>
                <a:cubicBezTo>
                  <a:pt x="97" y="97"/>
                  <a:pt x="97" y="97"/>
                  <a:pt x="97" y="97"/>
                </a:cubicBezTo>
                <a:cubicBezTo>
                  <a:pt x="73" y="97"/>
                  <a:pt x="73" y="97"/>
                  <a:pt x="73" y="97"/>
                </a:cubicBezTo>
                <a:cubicBezTo>
                  <a:pt x="73" y="85"/>
                  <a:pt x="73" y="85"/>
                  <a:pt x="73" y="85"/>
                </a:cubicBezTo>
                <a:lnTo>
                  <a:pt x="97" y="8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1" name="Freeform 382"/>
          <p:cNvSpPr>
            <a:spLocks noEditPoints="1"/>
          </p:cNvSpPr>
          <p:nvPr/>
        </p:nvSpPr>
        <p:spPr bwMode="auto">
          <a:xfrm>
            <a:off x="6498642" y="4337790"/>
            <a:ext cx="156131" cy="154570"/>
          </a:xfrm>
          <a:custGeom>
            <a:avLst/>
            <a:gdLst>
              <a:gd name="T0" fmla="*/ 149 w 151"/>
              <a:gd name="T1" fmla="*/ 81 h 149"/>
              <a:gd name="T2" fmla="*/ 151 w 151"/>
              <a:gd name="T3" fmla="*/ 85 h 149"/>
              <a:gd name="T4" fmla="*/ 149 w 151"/>
              <a:gd name="T5" fmla="*/ 89 h 149"/>
              <a:gd name="T6" fmla="*/ 145 w 151"/>
              <a:gd name="T7" fmla="*/ 91 h 149"/>
              <a:gd name="T8" fmla="*/ 124 w 151"/>
              <a:gd name="T9" fmla="*/ 91 h 149"/>
              <a:gd name="T10" fmla="*/ 117 w 151"/>
              <a:gd name="T11" fmla="*/ 118 h 149"/>
              <a:gd name="T12" fmla="*/ 137 w 151"/>
              <a:gd name="T13" fmla="*/ 138 h 149"/>
              <a:gd name="T14" fmla="*/ 139 w 151"/>
              <a:gd name="T15" fmla="*/ 142 h 149"/>
              <a:gd name="T16" fmla="*/ 137 w 151"/>
              <a:gd name="T17" fmla="*/ 147 h 149"/>
              <a:gd name="T18" fmla="*/ 133 w 151"/>
              <a:gd name="T19" fmla="*/ 149 h 149"/>
              <a:gd name="T20" fmla="*/ 128 w 151"/>
              <a:gd name="T21" fmla="*/ 147 h 149"/>
              <a:gd name="T22" fmla="*/ 110 w 151"/>
              <a:gd name="T23" fmla="*/ 128 h 149"/>
              <a:gd name="T24" fmla="*/ 108 w 151"/>
              <a:gd name="T25" fmla="*/ 129 h 149"/>
              <a:gd name="T26" fmla="*/ 104 w 151"/>
              <a:gd name="T27" fmla="*/ 132 h 149"/>
              <a:gd name="T28" fmla="*/ 98 w 151"/>
              <a:gd name="T29" fmla="*/ 135 h 149"/>
              <a:gd name="T30" fmla="*/ 90 w 151"/>
              <a:gd name="T31" fmla="*/ 138 h 149"/>
              <a:gd name="T32" fmla="*/ 81 w 151"/>
              <a:gd name="T33" fmla="*/ 139 h 149"/>
              <a:gd name="T34" fmla="*/ 81 w 151"/>
              <a:gd name="T35" fmla="*/ 55 h 149"/>
              <a:gd name="T36" fmla="*/ 69 w 151"/>
              <a:gd name="T37" fmla="*/ 55 h 149"/>
              <a:gd name="T38" fmla="*/ 69 w 151"/>
              <a:gd name="T39" fmla="*/ 139 h 149"/>
              <a:gd name="T40" fmla="*/ 60 w 151"/>
              <a:gd name="T41" fmla="*/ 138 h 149"/>
              <a:gd name="T42" fmla="*/ 51 w 151"/>
              <a:gd name="T43" fmla="*/ 135 h 149"/>
              <a:gd name="T44" fmla="*/ 45 w 151"/>
              <a:gd name="T45" fmla="*/ 131 h 149"/>
              <a:gd name="T46" fmla="*/ 41 w 151"/>
              <a:gd name="T47" fmla="*/ 128 h 149"/>
              <a:gd name="T48" fmla="*/ 40 w 151"/>
              <a:gd name="T49" fmla="*/ 127 h 149"/>
              <a:gd name="T50" fmla="*/ 22 w 151"/>
              <a:gd name="T51" fmla="*/ 147 h 149"/>
              <a:gd name="T52" fmla="*/ 18 w 151"/>
              <a:gd name="T53" fmla="*/ 149 h 149"/>
              <a:gd name="T54" fmla="*/ 14 w 151"/>
              <a:gd name="T55" fmla="*/ 147 h 149"/>
              <a:gd name="T56" fmla="*/ 12 w 151"/>
              <a:gd name="T57" fmla="*/ 143 h 149"/>
              <a:gd name="T58" fmla="*/ 13 w 151"/>
              <a:gd name="T59" fmla="*/ 138 h 149"/>
              <a:gd name="T60" fmla="*/ 32 w 151"/>
              <a:gd name="T61" fmla="*/ 117 h 149"/>
              <a:gd name="T62" fmla="*/ 27 w 151"/>
              <a:gd name="T63" fmla="*/ 91 h 149"/>
              <a:gd name="T64" fmla="*/ 6 w 151"/>
              <a:gd name="T65" fmla="*/ 91 h 149"/>
              <a:gd name="T66" fmla="*/ 1 w 151"/>
              <a:gd name="T67" fmla="*/ 89 h 149"/>
              <a:gd name="T68" fmla="*/ 0 w 151"/>
              <a:gd name="T69" fmla="*/ 85 h 149"/>
              <a:gd name="T70" fmla="*/ 1 w 151"/>
              <a:gd name="T71" fmla="*/ 81 h 149"/>
              <a:gd name="T72" fmla="*/ 6 w 151"/>
              <a:gd name="T73" fmla="*/ 79 h 149"/>
              <a:gd name="T74" fmla="*/ 27 w 151"/>
              <a:gd name="T75" fmla="*/ 79 h 149"/>
              <a:gd name="T76" fmla="*/ 27 w 151"/>
              <a:gd name="T77" fmla="*/ 51 h 149"/>
              <a:gd name="T78" fmla="*/ 10 w 151"/>
              <a:gd name="T79" fmla="*/ 35 h 149"/>
              <a:gd name="T80" fmla="*/ 9 w 151"/>
              <a:gd name="T81" fmla="*/ 31 h 149"/>
              <a:gd name="T82" fmla="*/ 10 w 151"/>
              <a:gd name="T83" fmla="*/ 26 h 149"/>
              <a:gd name="T84" fmla="*/ 15 w 151"/>
              <a:gd name="T85" fmla="*/ 24 h 149"/>
              <a:gd name="T86" fmla="*/ 19 w 151"/>
              <a:gd name="T87" fmla="*/ 26 h 149"/>
              <a:gd name="T88" fmla="*/ 35 w 151"/>
              <a:gd name="T89" fmla="*/ 43 h 149"/>
              <a:gd name="T90" fmla="*/ 115 w 151"/>
              <a:gd name="T91" fmla="*/ 43 h 149"/>
              <a:gd name="T92" fmla="*/ 131 w 151"/>
              <a:gd name="T93" fmla="*/ 26 h 149"/>
              <a:gd name="T94" fmla="*/ 136 w 151"/>
              <a:gd name="T95" fmla="*/ 24 h 149"/>
              <a:gd name="T96" fmla="*/ 140 w 151"/>
              <a:gd name="T97" fmla="*/ 26 h 149"/>
              <a:gd name="T98" fmla="*/ 142 w 151"/>
              <a:gd name="T99" fmla="*/ 31 h 149"/>
              <a:gd name="T100" fmla="*/ 140 w 151"/>
              <a:gd name="T101" fmla="*/ 35 h 149"/>
              <a:gd name="T102" fmla="*/ 124 w 151"/>
              <a:gd name="T103" fmla="*/ 51 h 149"/>
              <a:gd name="T104" fmla="*/ 124 w 151"/>
              <a:gd name="T105" fmla="*/ 79 h 149"/>
              <a:gd name="T106" fmla="*/ 145 w 151"/>
              <a:gd name="T107" fmla="*/ 79 h 149"/>
              <a:gd name="T108" fmla="*/ 149 w 151"/>
              <a:gd name="T109" fmla="*/ 81 h 149"/>
              <a:gd name="T110" fmla="*/ 105 w 151"/>
              <a:gd name="T111" fmla="*/ 31 h 149"/>
              <a:gd name="T112" fmla="*/ 45 w 151"/>
              <a:gd name="T113" fmla="*/ 31 h 149"/>
              <a:gd name="T114" fmla="*/ 54 w 151"/>
              <a:gd name="T115" fmla="*/ 9 h 149"/>
              <a:gd name="T116" fmla="*/ 75 w 151"/>
              <a:gd name="T117" fmla="*/ 0 h 149"/>
              <a:gd name="T118" fmla="*/ 97 w 151"/>
              <a:gd name="T119" fmla="*/ 9 h 149"/>
              <a:gd name="T120" fmla="*/ 105 w 151"/>
              <a:gd name="T121" fmla="*/ 3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1" h="149">
                <a:moveTo>
                  <a:pt x="149" y="81"/>
                </a:moveTo>
                <a:cubicBezTo>
                  <a:pt x="150" y="82"/>
                  <a:pt x="151" y="83"/>
                  <a:pt x="151" y="85"/>
                </a:cubicBezTo>
                <a:cubicBezTo>
                  <a:pt x="151" y="87"/>
                  <a:pt x="150" y="88"/>
                  <a:pt x="149" y="89"/>
                </a:cubicBezTo>
                <a:cubicBezTo>
                  <a:pt x="148" y="90"/>
                  <a:pt x="146" y="91"/>
                  <a:pt x="145" y="91"/>
                </a:cubicBezTo>
                <a:cubicBezTo>
                  <a:pt x="124" y="91"/>
                  <a:pt x="124" y="91"/>
                  <a:pt x="124" y="91"/>
                </a:cubicBezTo>
                <a:cubicBezTo>
                  <a:pt x="124" y="102"/>
                  <a:pt x="122" y="111"/>
                  <a:pt x="117" y="118"/>
                </a:cubicBezTo>
                <a:cubicBezTo>
                  <a:pt x="137" y="138"/>
                  <a:pt x="137" y="138"/>
                  <a:pt x="137" y="138"/>
                </a:cubicBezTo>
                <a:cubicBezTo>
                  <a:pt x="138" y="139"/>
                  <a:pt x="139" y="141"/>
                  <a:pt x="139" y="142"/>
                </a:cubicBezTo>
                <a:cubicBezTo>
                  <a:pt x="139" y="144"/>
                  <a:pt x="138" y="146"/>
                  <a:pt x="137" y="147"/>
                </a:cubicBezTo>
                <a:cubicBezTo>
                  <a:pt x="136" y="148"/>
                  <a:pt x="134" y="149"/>
                  <a:pt x="133" y="149"/>
                </a:cubicBezTo>
                <a:cubicBezTo>
                  <a:pt x="131" y="149"/>
                  <a:pt x="130" y="148"/>
                  <a:pt x="128" y="147"/>
                </a:cubicBezTo>
                <a:cubicBezTo>
                  <a:pt x="110" y="128"/>
                  <a:pt x="110" y="128"/>
                  <a:pt x="110" y="128"/>
                </a:cubicBezTo>
                <a:cubicBezTo>
                  <a:pt x="109" y="128"/>
                  <a:pt x="109" y="129"/>
                  <a:pt x="108" y="129"/>
                </a:cubicBezTo>
                <a:cubicBezTo>
                  <a:pt x="108" y="130"/>
                  <a:pt x="106" y="131"/>
                  <a:pt x="104" y="132"/>
                </a:cubicBezTo>
                <a:cubicBezTo>
                  <a:pt x="102" y="133"/>
                  <a:pt x="100" y="134"/>
                  <a:pt x="98" y="135"/>
                </a:cubicBezTo>
                <a:cubicBezTo>
                  <a:pt x="96" y="136"/>
                  <a:pt x="94" y="137"/>
                  <a:pt x="90" y="138"/>
                </a:cubicBezTo>
                <a:cubicBezTo>
                  <a:pt x="87" y="139"/>
                  <a:pt x="84" y="139"/>
                  <a:pt x="81" y="139"/>
                </a:cubicBezTo>
                <a:cubicBezTo>
                  <a:pt x="81" y="55"/>
                  <a:pt x="81" y="55"/>
                  <a:pt x="81" y="55"/>
                </a:cubicBezTo>
                <a:cubicBezTo>
                  <a:pt x="69" y="55"/>
                  <a:pt x="69" y="55"/>
                  <a:pt x="69" y="55"/>
                </a:cubicBezTo>
                <a:cubicBezTo>
                  <a:pt x="69" y="139"/>
                  <a:pt x="69" y="139"/>
                  <a:pt x="69" y="139"/>
                </a:cubicBezTo>
                <a:cubicBezTo>
                  <a:pt x="66" y="139"/>
                  <a:pt x="63" y="139"/>
                  <a:pt x="60" y="138"/>
                </a:cubicBezTo>
                <a:cubicBezTo>
                  <a:pt x="56" y="137"/>
                  <a:pt x="54" y="136"/>
                  <a:pt x="51" y="135"/>
                </a:cubicBezTo>
                <a:cubicBezTo>
                  <a:pt x="49" y="134"/>
                  <a:pt x="47" y="133"/>
                  <a:pt x="45" y="131"/>
                </a:cubicBezTo>
                <a:cubicBezTo>
                  <a:pt x="43" y="130"/>
                  <a:pt x="42" y="129"/>
                  <a:pt x="41" y="128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22" y="147"/>
                  <a:pt x="22" y="147"/>
                  <a:pt x="22" y="147"/>
                </a:cubicBezTo>
                <a:cubicBezTo>
                  <a:pt x="21" y="148"/>
                  <a:pt x="19" y="149"/>
                  <a:pt x="18" y="149"/>
                </a:cubicBezTo>
                <a:cubicBezTo>
                  <a:pt x="16" y="149"/>
                  <a:pt x="15" y="148"/>
                  <a:pt x="14" y="147"/>
                </a:cubicBezTo>
                <a:cubicBezTo>
                  <a:pt x="12" y="146"/>
                  <a:pt x="12" y="144"/>
                  <a:pt x="12" y="143"/>
                </a:cubicBezTo>
                <a:cubicBezTo>
                  <a:pt x="12" y="141"/>
                  <a:pt x="12" y="140"/>
                  <a:pt x="13" y="138"/>
                </a:cubicBezTo>
                <a:cubicBezTo>
                  <a:pt x="32" y="117"/>
                  <a:pt x="32" y="117"/>
                  <a:pt x="32" y="117"/>
                </a:cubicBezTo>
                <a:cubicBezTo>
                  <a:pt x="29" y="110"/>
                  <a:pt x="27" y="101"/>
                  <a:pt x="27" y="91"/>
                </a:cubicBezTo>
                <a:cubicBezTo>
                  <a:pt x="6" y="91"/>
                  <a:pt x="6" y="91"/>
                  <a:pt x="6" y="91"/>
                </a:cubicBezTo>
                <a:cubicBezTo>
                  <a:pt x="4" y="91"/>
                  <a:pt x="3" y="90"/>
                  <a:pt x="1" y="89"/>
                </a:cubicBezTo>
                <a:cubicBezTo>
                  <a:pt x="0" y="88"/>
                  <a:pt x="0" y="87"/>
                  <a:pt x="0" y="85"/>
                </a:cubicBezTo>
                <a:cubicBezTo>
                  <a:pt x="0" y="83"/>
                  <a:pt x="0" y="82"/>
                  <a:pt x="1" y="81"/>
                </a:cubicBezTo>
                <a:cubicBezTo>
                  <a:pt x="3" y="80"/>
                  <a:pt x="4" y="79"/>
                  <a:pt x="6" y="79"/>
                </a:cubicBezTo>
                <a:cubicBezTo>
                  <a:pt x="27" y="79"/>
                  <a:pt x="27" y="79"/>
                  <a:pt x="27" y="79"/>
                </a:cubicBezTo>
                <a:cubicBezTo>
                  <a:pt x="27" y="51"/>
                  <a:pt x="27" y="51"/>
                  <a:pt x="27" y="51"/>
                </a:cubicBezTo>
                <a:cubicBezTo>
                  <a:pt x="10" y="35"/>
                  <a:pt x="10" y="35"/>
                  <a:pt x="10" y="35"/>
                </a:cubicBezTo>
                <a:cubicBezTo>
                  <a:pt x="9" y="34"/>
                  <a:pt x="9" y="32"/>
                  <a:pt x="9" y="31"/>
                </a:cubicBezTo>
                <a:cubicBezTo>
                  <a:pt x="9" y="29"/>
                  <a:pt x="9" y="27"/>
                  <a:pt x="10" y="26"/>
                </a:cubicBezTo>
                <a:cubicBezTo>
                  <a:pt x="12" y="25"/>
                  <a:pt x="13" y="24"/>
                  <a:pt x="15" y="24"/>
                </a:cubicBezTo>
                <a:cubicBezTo>
                  <a:pt x="16" y="24"/>
                  <a:pt x="18" y="25"/>
                  <a:pt x="19" y="26"/>
                </a:cubicBezTo>
                <a:cubicBezTo>
                  <a:pt x="35" y="43"/>
                  <a:pt x="35" y="43"/>
                  <a:pt x="35" y="43"/>
                </a:cubicBezTo>
                <a:cubicBezTo>
                  <a:pt x="115" y="43"/>
                  <a:pt x="115" y="43"/>
                  <a:pt x="115" y="43"/>
                </a:cubicBezTo>
                <a:cubicBezTo>
                  <a:pt x="131" y="26"/>
                  <a:pt x="131" y="26"/>
                  <a:pt x="131" y="26"/>
                </a:cubicBezTo>
                <a:cubicBezTo>
                  <a:pt x="133" y="25"/>
                  <a:pt x="134" y="24"/>
                  <a:pt x="136" y="24"/>
                </a:cubicBezTo>
                <a:cubicBezTo>
                  <a:pt x="137" y="24"/>
                  <a:pt x="139" y="25"/>
                  <a:pt x="140" y="26"/>
                </a:cubicBezTo>
                <a:cubicBezTo>
                  <a:pt x="141" y="27"/>
                  <a:pt x="142" y="29"/>
                  <a:pt x="142" y="31"/>
                </a:cubicBezTo>
                <a:cubicBezTo>
                  <a:pt x="142" y="32"/>
                  <a:pt x="141" y="34"/>
                  <a:pt x="140" y="35"/>
                </a:cubicBezTo>
                <a:cubicBezTo>
                  <a:pt x="124" y="51"/>
                  <a:pt x="124" y="51"/>
                  <a:pt x="124" y="51"/>
                </a:cubicBezTo>
                <a:cubicBezTo>
                  <a:pt x="124" y="79"/>
                  <a:pt x="124" y="79"/>
                  <a:pt x="124" y="79"/>
                </a:cubicBezTo>
                <a:cubicBezTo>
                  <a:pt x="145" y="79"/>
                  <a:pt x="145" y="79"/>
                  <a:pt x="145" y="79"/>
                </a:cubicBezTo>
                <a:cubicBezTo>
                  <a:pt x="146" y="79"/>
                  <a:pt x="148" y="80"/>
                  <a:pt x="149" y="81"/>
                </a:cubicBezTo>
                <a:close/>
                <a:moveTo>
                  <a:pt x="105" y="31"/>
                </a:moveTo>
                <a:cubicBezTo>
                  <a:pt x="45" y="31"/>
                  <a:pt x="45" y="31"/>
                  <a:pt x="45" y="31"/>
                </a:cubicBezTo>
                <a:cubicBezTo>
                  <a:pt x="45" y="22"/>
                  <a:pt x="48" y="15"/>
                  <a:pt x="54" y="9"/>
                </a:cubicBezTo>
                <a:cubicBezTo>
                  <a:pt x="60" y="3"/>
                  <a:pt x="67" y="0"/>
                  <a:pt x="75" y="0"/>
                </a:cubicBezTo>
                <a:cubicBezTo>
                  <a:pt x="84" y="0"/>
                  <a:pt x="91" y="3"/>
                  <a:pt x="97" y="9"/>
                </a:cubicBezTo>
                <a:cubicBezTo>
                  <a:pt x="103" y="15"/>
                  <a:pt x="105" y="22"/>
                  <a:pt x="105" y="3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2" name="Freeform 383"/>
          <p:cNvSpPr>
            <a:spLocks noEditPoints="1"/>
          </p:cNvSpPr>
          <p:nvPr/>
        </p:nvSpPr>
        <p:spPr bwMode="auto">
          <a:xfrm>
            <a:off x="6745328" y="4331544"/>
            <a:ext cx="138957" cy="176428"/>
          </a:xfrm>
          <a:custGeom>
            <a:avLst/>
            <a:gdLst>
              <a:gd name="T0" fmla="*/ 131 w 133"/>
              <a:gd name="T1" fmla="*/ 168 h 170"/>
              <a:gd name="T2" fmla="*/ 0 w 133"/>
              <a:gd name="T3" fmla="*/ 6 h 170"/>
              <a:gd name="T4" fmla="*/ 36 w 133"/>
              <a:gd name="T5" fmla="*/ 27 h 170"/>
              <a:gd name="T6" fmla="*/ 24 w 133"/>
              <a:gd name="T7" fmla="*/ 27 h 170"/>
              <a:gd name="T8" fmla="*/ 35 w 133"/>
              <a:gd name="T9" fmla="*/ 36 h 170"/>
              <a:gd name="T10" fmla="*/ 33 w 133"/>
              <a:gd name="T11" fmla="*/ 49 h 170"/>
              <a:gd name="T12" fmla="*/ 25 w 133"/>
              <a:gd name="T13" fmla="*/ 60 h 170"/>
              <a:gd name="T14" fmla="*/ 36 w 133"/>
              <a:gd name="T15" fmla="*/ 82 h 170"/>
              <a:gd name="T16" fmla="*/ 25 w 133"/>
              <a:gd name="T17" fmla="*/ 74 h 170"/>
              <a:gd name="T18" fmla="*/ 33 w 133"/>
              <a:gd name="T19" fmla="*/ 85 h 170"/>
              <a:gd name="T20" fmla="*/ 35 w 133"/>
              <a:gd name="T21" fmla="*/ 98 h 170"/>
              <a:gd name="T22" fmla="*/ 24 w 133"/>
              <a:gd name="T23" fmla="*/ 106 h 170"/>
              <a:gd name="T24" fmla="*/ 36 w 133"/>
              <a:gd name="T25" fmla="*/ 106 h 170"/>
              <a:gd name="T26" fmla="*/ 27 w 133"/>
              <a:gd name="T27" fmla="*/ 121 h 170"/>
              <a:gd name="T28" fmla="*/ 27 w 133"/>
              <a:gd name="T29" fmla="*/ 133 h 170"/>
              <a:gd name="T30" fmla="*/ 48 w 133"/>
              <a:gd name="T31" fmla="*/ 33 h 170"/>
              <a:gd name="T32" fmla="*/ 60 w 133"/>
              <a:gd name="T33" fmla="*/ 33 h 170"/>
              <a:gd name="T34" fmla="*/ 49 w 133"/>
              <a:gd name="T35" fmla="*/ 25 h 170"/>
              <a:gd name="T36" fmla="*/ 51 w 133"/>
              <a:gd name="T37" fmla="*/ 61 h 170"/>
              <a:gd name="T38" fmla="*/ 59 w 133"/>
              <a:gd name="T39" fmla="*/ 49 h 170"/>
              <a:gd name="T40" fmla="*/ 48 w 133"/>
              <a:gd name="T41" fmla="*/ 76 h 170"/>
              <a:gd name="T42" fmla="*/ 59 w 133"/>
              <a:gd name="T43" fmla="*/ 84 h 170"/>
              <a:gd name="T44" fmla="*/ 51 w 133"/>
              <a:gd name="T45" fmla="*/ 73 h 170"/>
              <a:gd name="T46" fmla="*/ 49 w 133"/>
              <a:gd name="T47" fmla="*/ 108 h 170"/>
              <a:gd name="T48" fmla="*/ 60 w 133"/>
              <a:gd name="T49" fmla="*/ 100 h 170"/>
              <a:gd name="T50" fmla="*/ 48 w 133"/>
              <a:gd name="T51" fmla="*/ 100 h 170"/>
              <a:gd name="T52" fmla="*/ 51 w 133"/>
              <a:gd name="T53" fmla="*/ 133 h 170"/>
              <a:gd name="T54" fmla="*/ 51 w 133"/>
              <a:gd name="T55" fmla="*/ 158 h 170"/>
              <a:gd name="T56" fmla="*/ 84 w 133"/>
              <a:gd name="T57" fmla="*/ 27 h 170"/>
              <a:gd name="T58" fmla="*/ 72 w 133"/>
              <a:gd name="T59" fmla="*/ 27 h 170"/>
              <a:gd name="T60" fmla="*/ 83 w 133"/>
              <a:gd name="T61" fmla="*/ 36 h 170"/>
              <a:gd name="T62" fmla="*/ 81 w 133"/>
              <a:gd name="T63" fmla="*/ 49 h 170"/>
              <a:gd name="T64" fmla="*/ 73 w 133"/>
              <a:gd name="T65" fmla="*/ 60 h 170"/>
              <a:gd name="T66" fmla="*/ 84 w 133"/>
              <a:gd name="T67" fmla="*/ 82 h 170"/>
              <a:gd name="T68" fmla="*/ 73 w 133"/>
              <a:gd name="T69" fmla="*/ 74 h 170"/>
              <a:gd name="T70" fmla="*/ 81 w 133"/>
              <a:gd name="T71" fmla="*/ 85 h 170"/>
              <a:gd name="T72" fmla="*/ 83 w 133"/>
              <a:gd name="T73" fmla="*/ 98 h 170"/>
              <a:gd name="T74" fmla="*/ 72 w 133"/>
              <a:gd name="T75" fmla="*/ 106 h 170"/>
              <a:gd name="T76" fmla="*/ 84 w 133"/>
              <a:gd name="T77" fmla="*/ 106 h 170"/>
              <a:gd name="T78" fmla="*/ 99 w 133"/>
              <a:gd name="T79" fmla="*/ 24 h 170"/>
              <a:gd name="T80" fmla="*/ 99 w 133"/>
              <a:gd name="T81" fmla="*/ 37 h 170"/>
              <a:gd name="T82" fmla="*/ 109 w 133"/>
              <a:gd name="T83" fmla="*/ 52 h 170"/>
              <a:gd name="T84" fmla="*/ 96 w 133"/>
              <a:gd name="T85" fmla="*/ 52 h 170"/>
              <a:gd name="T86" fmla="*/ 108 w 133"/>
              <a:gd name="T87" fmla="*/ 60 h 170"/>
              <a:gd name="T88" fmla="*/ 105 w 133"/>
              <a:gd name="T89" fmla="*/ 73 h 170"/>
              <a:gd name="T90" fmla="*/ 97 w 133"/>
              <a:gd name="T91" fmla="*/ 84 h 170"/>
              <a:gd name="T92" fmla="*/ 109 w 133"/>
              <a:gd name="T93" fmla="*/ 106 h 170"/>
              <a:gd name="T94" fmla="*/ 97 w 133"/>
              <a:gd name="T95" fmla="*/ 98 h 170"/>
              <a:gd name="T96" fmla="*/ 105 w 133"/>
              <a:gd name="T97" fmla="*/ 109 h 170"/>
              <a:gd name="T98" fmla="*/ 108 w 133"/>
              <a:gd name="T99" fmla="*/ 122 h 170"/>
              <a:gd name="T100" fmla="*/ 96 w 133"/>
              <a:gd name="T101" fmla="*/ 130 h 170"/>
              <a:gd name="T102" fmla="*/ 109 w 133"/>
              <a:gd name="T103" fmla="*/ 13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3" h="170">
                <a:moveTo>
                  <a:pt x="127" y="0"/>
                </a:moveTo>
                <a:cubicBezTo>
                  <a:pt x="128" y="0"/>
                  <a:pt x="130" y="1"/>
                  <a:pt x="131" y="2"/>
                </a:cubicBezTo>
                <a:cubicBezTo>
                  <a:pt x="132" y="3"/>
                  <a:pt x="133" y="5"/>
                  <a:pt x="133" y="6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3" y="165"/>
                  <a:pt x="132" y="167"/>
                  <a:pt x="131" y="168"/>
                </a:cubicBezTo>
                <a:cubicBezTo>
                  <a:pt x="130" y="169"/>
                  <a:pt x="128" y="170"/>
                  <a:pt x="127" y="170"/>
                </a:cubicBezTo>
                <a:cubicBezTo>
                  <a:pt x="6" y="170"/>
                  <a:pt x="6" y="170"/>
                  <a:pt x="6" y="170"/>
                </a:cubicBezTo>
                <a:cubicBezTo>
                  <a:pt x="4" y="170"/>
                  <a:pt x="3" y="169"/>
                  <a:pt x="1" y="168"/>
                </a:cubicBezTo>
                <a:cubicBezTo>
                  <a:pt x="0" y="167"/>
                  <a:pt x="0" y="165"/>
                  <a:pt x="0" y="164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1" y="2"/>
                </a:cubicBezTo>
                <a:cubicBezTo>
                  <a:pt x="3" y="1"/>
                  <a:pt x="4" y="0"/>
                  <a:pt x="6" y="0"/>
                </a:cubicBezTo>
                <a:lnTo>
                  <a:pt x="127" y="0"/>
                </a:lnTo>
                <a:close/>
                <a:moveTo>
                  <a:pt x="36" y="33"/>
                </a:moveTo>
                <a:cubicBezTo>
                  <a:pt x="36" y="27"/>
                  <a:pt x="36" y="27"/>
                  <a:pt x="36" y="27"/>
                </a:cubicBezTo>
                <a:cubicBezTo>
                  <a:pt x="36" y="27"/>
                  <a:pt x="36" y="26"/>
                  <a:pt x="35" y="25"/>
                </a:cubicBezTo>
                <a:cubicBezTo>
                  <a:pt x="34" y="25"/>
                  <a:pt x="34" y="24"/>
                  <a:pt x="33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26" y="24"/>
                  <a:pt x="25" y="25"/>
                  <a:pt x="25" y="25"/>
                </a:cubicBezTo>
                <a:cubicBezTo>
                  <a:pt x="24" y="26"/>
                  <a:pt x="24" y="27"/>
                  <a:pt x="24" y="27"/>
                </a:cubicBezTo>
                <a:cubicBezTo>
                  <a:pt x="24" y="33"/>
                  <a:pt x="24" y="33"/>
                  <a:pt x="24" y="33"/>
                </a:cubicBezTo>
                <a:cubicBezTo>
                  <a:pt x="24" y="34"/>
                  <a:pt x="24" y="35"/>
                  <a:pt x="25" y="36"/>
                </a:cubicBezTo>
                <a:cubicBezTo>
                  <a:pt x="25" y="36"/>
                  <a:pt x="26" y="37"/>
                  <a:pt x="27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34" y="37"/>
                  <a:pt x="34" y="36"/>
                  <a:pt x="35" y="36"/>
                </a:cubicBezTo>
                <a:cubicBezTo>
                  <a:pt x="36" y="35"/>
                  <a:pt x="36" y="34"/>
                  <a:pt x="36" y="33"/>
                </a:cubicBezTo>
                <a:close/>
                <a:moveTo>
                  <a:pt x="36" y="58"/>
                </a:moveTo>
                <a:cubicBezTo>
                  <a:pt x="36" y="52"/>
                  <a:pt x="36" y="52"/>
                  <a:pt x="36" y="52"/>
                </a:cubicBezTo>
                <a:cubicBezTo>
                  <a:pt x="36" y="51"/>
                  <a:pt x="36" y="50"/>
                  <a:pt x="35" y="49"/>
                </a:cubicBezTo>
                <a:cubicBezTo>
                  <a:pt x="34" y="49"/>
                  <a:pt x="34" y="49"/>
                  <a:pt x="33" y="49"/>
                </a:cubicBezTo>
                <a:cubicBezTo>
                  <a:pt x="27" y="49"/>
                  <a:pt x="27" y="49"/>
                  <a:pt x="27" y="49"/>
                </a:cubicBezTo>
                <a:cubicBezTo>
                  <a:pt x="26" y="49"/>
                  <a:pt x="25" y="49"/>
                  <a:pt x="25" y="49"/>
                </a:cubicBezTo>
                <a:cubicBezTo>
                  <a:pt x="24" y="50"/>
                  <a:pt x="24" y="51"/>
                  <a:pt x="24" y="52"/>
                </a:cubicBezTo>
                <a:cubicBezTo>
                  <a:pt x="24" y="58"/>
                  <a:pt x="24" y="58"/>
                  <a:pt x="24" y="58"/>
                </a:cubicBezTo>
                <a:cubicBezTo>
                  <a:pt x="24" y="59"/>
                  <a:pt x="24" y="59"/>
                  <a:pt x="25" y="60"/>
                </a:cubicBezTo>
                <a:cubicBezTo>
                  <a:pt x="25" y="60"/>
                  <a:pt x="26" y="61"/>
                  <a:pt x="27" y="61"/>
                </a:cubicBezTo>
                <a:cubicBezTo>
                  <a:pt x="33" y="61"/>
                  <a:pt x="33" y="61"/>
                  <a:pt x="33" y="61"/>
                </a:cubicBezTo>
                <a:cubicBezTo>
                  <a:pt x="34" y="61"/>
                  <a:pt x="34" y="60"/>
                  <a:pt x="35" y="60"/>
                </a:cubicBezTo>
                <a:cubicBezTo>
                  <a:pt x="36" y="59"/>
                  <a:pt x="36" y="59"/>
                  <a:pt x="36" y="58"/>
                </a:cubicBezTo>
                <a:close/>
                <a:moveTo>
                  <a:pt x="36" y="82"/>
                </a:moveTo>
                <a:cubicBezTo>
                  <a:pt x="36" y="76"/>
                  <a:pt x="36" y="76"/>
                  <a:pt x="36" y="76"/>
                </a:cubicBezTo>
                <a:cubicBezTo>
                  <a:pt x="36" y="75"/>
                  <a:pt x="36" y="74"/>
                  <a:pt x="35" y="74"/>
                </a:cubicBezTo>
                <a:cubicBezTo>
                  <a:pt x="34" y="73"/>
                  <a:pt x="34" y="73"/>
                  <a:pt x="33" y="73"/>
                </a:cubicBezTo>
                <a:cubicBezTo>
                  <a:pt x="27" y="73"/>
                  <a:pt x="27" y="73"/>
                  <a:pt x="27" y="73"/>
                </a:cubicBezTo>
                <a:cubicBezTo>
                  <a:pt x="26" y="73"/>
                  <a:pt x="25" y="73"/>
                  <a:pt x="25" y="74"/>
                </a:cubicBezTo>
                <a:cubicBezTo>
                  <a:pt x="24" y="74"/>
                  <a:pt x="24" y="75"/>
                  <a:pt x="24" y="76"/>
                </a:cubicBezTo>
                <a:cubicBezTo>
                  <a:pt x="24" y="82"/>
                  <a:pt x="24" y="82"/>
                  <a:pt x="24" y="82"/>
                </a:cubicBezTo>
                <a:cubicBezTo>
                  <a:pt x="24" y="83"/>
                  <a:pt x="24" y="83"/>
                  <a:pt x="25" y="84"/>
                </a:cubicBezTo>
                <a:cubicBezTo>
                  <a:pt x="25" y="85"/>
                  <a:pt x="26" y="85"/>
                  <a:pt x="27" y="85"/>
                </a:cubicBezTo>
                <a:cubicBezTo>
                  <a:pt x="33" y="85"/>
                  <a:pt x="33" y="85"/>
                  <a:pt x="33" y="85"/>
                </a:cubicBezTo>
                <a:cubicBezTo>
                  <a:pt x="34" y="85"/>
                  <a:pt x="34" y="85"/>
                  <a:pt x="35" y="84"/>
                </a:cubicBezTo>
                <a:cubicBezTo>
                  <a:pt x="36" y="83"/>
                  <a:pt x="36" y="83"/>
                  <a:pt x="36" y="82"/>
                </a:cubicBezTo>
                <a:close/>
                <a:moveTo>
                  <a:pt x="36" y="106"/>
                </a:moveTo>
                <a:cubicBezTo>
                  <a:pt x="36" y="100"/>
                  <a:pt x="36" y="100"/>
                  <a:pt x="36" y="100"/>
                </a:cubicBezTo>
                <a:cubicBezTo>
                  <a:pt x="36" y="99"/>
                  <a:pt x="36" y="98"/>
                  <a:pt x="35" y="98"/>
                </a:cubicBezTo>
                <a:cubicBezTo>
                  <a:pt x="34" y="97"/>
                  <a:pt x="34" y="97"/>
                  <a:pt x="33" y="97"/>
                </a:cubicBezTo>
                <a:cubicBezTo>
                  <a:pt x="27" y="97"/>
                  <a:pt x="27" y="97"/>
                  <a:pt x="27" y="97"/>
                </a:cubicBezTo>
                <a:cubicBezTo>
                  <a:pt x="26" y="97"/>
                  <a:pt x="25" y="97"/>
                  <a:pt x="25" y="98"/>
                </a:cubicBezTo>
                <a:cubicBezTo>
                  <a:pt x="24" y="98"/>
                  <a:pt x="24" y="99"/>
                  <a:pt x="24" y="100"/>
                </a:cubicBezTo>
                <a:cubicBezTo>
                  <a:pt x="24" y="106"/>
                  <a:pt x="24" y="106"/>
                  <a:pt x="24" y="106"/>
                </a:cubicBezTo>
                <a:cubicBezTo>
                  <a:pt x="24" y="107"/>
                  <a:pt x="24" y="108"/>
                  <a:pt x="25" y="108"/>
                </a:cubicBezTo>
                <a:cubicBezTo>
                  <a:pt x="25" y="109"/>
                  <a:pt x="26" y="109"/>
                  <a:pt x="27" y="109"/>
                </a:cubicBezTo>
                <a:cubicBezTo>
                  <a:pt x="33" y="109"/>
                  <a:pt x="33" y="109"/>
                  <a:pt x="33" y="109"/>
                </a:cubicBezTo>
                <a:cubicBezTo>
                  <a:pt x="34" y="109"/>
                  <a:pt x="34" y="109"/>
                  <a:pt x="35" y="108"/>
                </a:cubicBezTo>
                <a:cubicBezTo>
                  <a:pt x="36" y="108"/>
                  <a:pt x="36" y="107"/>
                  <a:pt x="36" y="106"/>
                </a:cubicBezTo>
                <a:close/>
                <a:moveTo>
                  <a:pt x="36" y="130"/>
                </a:moveTo>
                <a:cubicBezTo>
                  <a:pt x="36" y="124"/>
                  <a:pt x="36" y="124"/>
                  <a:pt x="36" y="124"/>
                </a:cubicBezTo>
                <a:cubicBezTo>
                  <a:pt x="36" y="123"/>
                  <a:pt x="36" y="123"/>
                  <a:pt x="35" y="122"/>
                </a:cubicBezTo>
                <a:cubicBezTo>
                  <a:pt x="34" y="122"/>
                  <a:pt x="34" y="121"/>
                  <a:pt x="33" y="121"/>
                </a:cubicBezTo>
                <a:cubicBezTo>
                  <a:pt x="27" y="121"/>
                  <a:pt x="27" y="121"/>
                  <a:pt x="27" y="121"/>
                </a:cubicBezTo>
                <a:cubicBezTo>
                  <a:pt x="26" y="121"/>
                  <a:pt x="25" y="122"/>
                  <a:pt x="25" y="122"/>
                </a:cubicBezTo>
                <a:cubicBezTo>
                  <a:pt x="24" y="123"/>
                  <a:pt x="24" y="123"/>
                  <a:pt x="24" y="124"/>
                </a:cubicBezTo>
                <a:cubicBezTo>
                  <a:pt x="24" y="130"/>
                  <a:pt x="24" y="130"/>
                  <a:pt x="24" y="130"/>
                </a:cubicBezTo>
                <a:cubicBezTo>
                  <a:pt x="24" y="131"/>
                  <a:pt x="24" y="132"/>
                  <a:pt x="25" y="132"/>
                </a:cubicBezTo>
                <a:cubicBezTo>
                  <a:pt x="25" y="133"/>
                  <a:pt x="26" y="133"/>
                  <a:pt x="27" y="133"/>
                </a:cubicBezTo>
                <a:cubicBezTo>
                  <a:pt x="33" y="133"/>
                  <a:pt x="33" y="133"/>
                  <a:pt x="33" y="133"/>
                </a:cubicBezTo>
                <a:cubicBezTo>
                  <a:pt x="34" y="133"/>
                  <a:pt x="34" y="133"/>
                  <a:pt x="35" y="132"/>
                </a:cubicBezTo>
                <a:cubicBezTo>
                  <a:pt x="36" y="132"/>
                  <a:pt x="36" y="131"/>
                  <a:pt x="36" y="130"/>
                </a:cubicBezTo>
                <a:close/>
                <a:moveTo>
                  <a:pt x="48" y="27"/>
                </a:move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5"/>
                  <a:pt x="49" y="36"/>
                </a:cubicBezTo>
                <a:cubicBezTo>
                  <a:pt x="49" y="36"/>
                  <a:pt x="50" y="37"/>
                  <a:pt x="51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8" y="37"/>
                  <a:pt x="59" y="36"/>
                  <a:pt x="59" y="36"/>
                </a:cubicBezTo>
                <a:cubicBezTo>
                  <a:pt x="60" y="35"/>
                  <a:pt x="60" y="34"/>
                  <a:pt x="60" y="33"/>
                </a:cubicBezTo>
                <a:cubicBezTo>
                  <a:pt x="60" y="27"/>
                  <a:pt x="60" y="27"/>
                  <a:pt x="60" y="27"/>
                </a:cubicBezTo>
                <a:cubicBezTo>
                  <a:pt x="60" y="27"/>
                  <a:pt x="60" y="26"/>
                  <a:pt x="59" y="25"/>
                </a:cubicBezTo>
                <a:cubicBezTo>
                  <a:pt x="59" y="25"/>
                  <a:pt x="58" y="24"/>
                  <a:pt x="57" y="24"/>
                </a:cubicBezTo>
                <a:cubicBezTo>
                  <a:pt x="51" y="24"/>
                  <a:pt x="51" y="24"/>
                  <a:pt x="51" y="24"/>
                </a:cubicBezTo>
                <a:cubicBezTo>
                  <a:pt x="50" y="24"/>
                  <a:pt x="49" y="25"/>
                  <a:pt x="49" y="25"/>
                </a:cubicBezTo>
                <a:cubicBezTo>
                  <a:pt x="48" y="26"/>
                  <a:pt x="48" y="27"/>
                  <a:pt x="48" y="27"/>
                </a:cubicBezTo>
                <a:close/>
                <a:moveTo>
                  <a:pt x="48" y="52"/>
                </a:moveTo>
                <a:cubicBezTo>
                  <a:pt x="48" y="58"/>
                  <a:pt x="48" y="58"/>
                  <a:pt x="48" y="58"/>
                </a:cubicBezTo>
                <a:cubicBezTo>
                  <a:pt x="48" y="59"/>
                  <a:pt x="48" y="59"/>
                  <a:pt x="49" y="60"/>
                </a:cubicBezTo>
                <a:cubicBezTo>
                  <a:pt x="49" y="60"/>
                  <a:pt x="50" y="61"/>
                  <a:pt x="51" y="61"/>
                </a:cubicBezTo>
                <a:cubicBezTo>
                  <a:pt x="57" y="61"/>
                  <a:pt x="57" y="61"/>
                  <a:pt x="57" y="61"/>
                </a:cubicBezTo>
                <a:cubicBezTo>
                  <a:pt x="58" y="61"/>
                  <a:pt x="59" y="60"/>
                  <a:pt x="59" y="60"/>
                </a:cubicBezTo>
                <a:cubicBezTo>
                  <a:pt x="60" y="59"/>
                  <a:pt x="60" y="59"/>
                  <a:pt x="60" y="58"/>
                </a:cubicBezTo>
                <a:cubicBezTo>
                  <a:pt x="60" y="52"/>
                  <a:pt x="60" y="52"/>
                  <a:pt x="60" y="52"/>
                </a:cubicBezTo>
                <a:cubicBezTo>
                  <a:pt x="60" y="51"/>
                  <a:pt x="60" y="50"/>
                  <a:pt x="59" y="49"/>
                </a:cubicBezTo>
                <a:cubicBezTo>
                  <a:pt x="59" y="49"/>
                  <a:pt x="58" y="49"/>
                  <a:pt x="57" y="49"/>
                </a:cubicBezTo>
                <a:cubicBezTo>
                  <a:pt x="51" y="49"/>
                  <a:pt x="51" y="49"/>
                  <a:pt x="51" y="49"/>
                </a:cubicBezTo>
                <a:cubicBezTo>
                  <a:pt x="50" y="49"/>
                  <a:pt x="49" y="49"/>
                  <a:pt x="49" y="49"/>
                </a:cubicBezTo>
                <a:cubicBezTo>
                  <a:pt x="48" y="50"/>
                  <a:pt x="48" y="51"/>
                  <a:pt x="48" y="52"/>
                </a:cubicBezTo>
                <a:close/>
                <a:moveTo>
                  <a:pt x="48" y="76"/>
                </a:moveTo>
                <a:cubicBezTo>
                  <a:pt x="48" y="82"/>
                  <a:pt x="48" y="82"/>
                  <a:pt x="48" y="82"/>
                </a:cubicBezTo>
                <a:cubicBezTo>
                  <a:pt x="48" y="83"/>
                  <a:pt x="48" y="83"/>
                  <a:pt x="49" y="84"/>
                </a:cubicBezTo>
                <a:cubicBezTo>
                  <a:pt x="49" y="85"/>
                  <a:pt x="50" y="85"/>
                  <a:pt x="51" y="85"/>
                </a:cubicBezTo>
                <a:cubicBezTo>
                  <a:pt x="57" y="85"/>
                  <a:pt x="57" y="85"/>
                  <a:pt x="57" y="85"/>
                </a:cubicBezTo>
                <a:cubicBezTo>
                  <a:pt x="58" y="85"/>
                  <a:pt x="59" y="85"/>
                  <a:pt x="59" y="84"/>
                </a:cubicBezTo>
                <a:cubicBezTo>
                  <a:pt x="60" y="83"/>
                  <a:pt x="60" y="83"/>
                  <a:pt x="60" y="82"/>
                </a:cubicBezTo>
                <a:cubicBezTo>
                  <a:pt x="60" y="76"/>
                  <a:pt x="60" y="76"/>
                  <a:pt x="60" y="76"/>
                </a:cubicBezTo>
                <a:cubicBezTo>
                  <a:pt x="60" y="75"/>
                  <a:pt x="60" y="74"/>
                  <a:pt x="59" y="74"/>
                </a:cubicBezTo>
                <a:cubicBezTo>
                  <a:pt x="59" y="73"/>
                  <a:pt x="58" y="73"/>
                  <a:pt x="57" y="73"/>
                </a:cubicBezTo>
                <a:cubicBezTo>
                  <a:pt x="51" y="73"/>
                  <a:pt x="51" y="73"/>
                  <a:pt x="51" y="73"/>
                </a:cubicBezTo>
                <a:cubicBezTo>
                  <a:pt x="50" y="73"/>
                  <a:pt x="49" y="73"/>
                  <a:pt x="49" y="74"/>
                </a:cubicBezTo>
                <a:cubicBezTo>
                  <a:pt x="48" y="74"/>
                  <a:pt x="48" y="75"/>
                  <a:pt x="48" y="76"/>
                </a:cubicBezTo>
                <a:close/>
                <a:moveTo>
                  <a:pt x="48" y="100"/>
                </a:moveTo>
                <a:cubicBezTo>
                  <a:pt x="48" y="106"/>
                  <a:pt x="48" y="106"/>
                  <a:pt x="48" y="106"/>
                </a:cubicBezTo>
                <a:cubicBezTo>
                  <a:pt x="48" y="107"/>
                  <a:pt x="48" y="108"/>
                  <a:pt x="49" y="108"/>
                </a:cubicBezTo>
                <a:cubicBezTo>
                  <a:pt x="49" y="109"/>
                  <a:pt x="50" y="109"/>
                  <a:pt x="51" y="109"/>
                </a:cubicBezTo>
                <a:cubicBezTo>
                  <a:pt x="57" y="109"/>
                  <a:pt x="57" y="109"/>
                  <a:pt x="57" y="109"/>
                </a:cubicBezTo>
                <a:cubicBezTo>
                  <a:pt x="58" y="109"/>
                  <a:pt x="59" y="109"/>
                  <a:pt x="59" y="108"/>
                </a:cubicBezTo>
                <a:cubicBezTo>
                  <a:pt x="60" y="108"/>
                  <a:pt x="60" y="107"/>
                  <a:pt x="60" y="106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60" y="99"/>
                  <a:pt x="60" y="98"/>
                  <a:pt x="59" y="98"/>
                </a:cubicBezTo>
                <a:cubicBezTo>
                  <a:pt x="59" y="97"/>
                  <a:pt x="58" y="97"/>
                  <a:pt x="57" y="97"/>
                </a:cubicBezTo>
                <a:cubicBezTo>
                  <a:pt x="51" y="97"/>
                  <a:pt x="51" y="97"/>
                  <a:pt x="51" y="97"/>
                </a:cubicBezTo>
                <a:cubicBezTo>
                  <a:pt x="50" y="97"/>
                  <a:pt x="49" y="97"/>
                  <a:pt x="49" y="98"/>
                </a:cubicBezTo>
                <a:cubicBezTo>
                  <a:pt x="48" y="98"/>
                  <a:pt x="48" y="99"/>
                  <a:pt x="48" y="100"/>
                </a:cubicBezTo>
                <a:close/>
                <a:moveTo>
                  <a:pt x="84" y="155"/>
                </a:moveTo>
                <a:cubicBezTo>
                  <a:pt x="84" y="136"/>
                  <a:pt x="84" y="136"/>
                  <a:pt x="84" y="136"/>
                </a:cubicBezTo>
                <a:cubicBezTo>
                  <a:pt x="84" y="135"/>
                  <a:pt x="84" y="135"/>
                  <a:pt x="83" y="134"/>
                </a:cubicBezTo>
                <a:cubicBezTo>
                  <a:pt x="83" y="134"/>
                  <a:pt x="82" y="133"/>
                  <a:pt x="81" y="133"/>
                </a:cubicBezTo>
                <a:cubicBezTo>
                  <a:pt x="51" y="133"/>
                  <a:pt x="51" y="133"/>
                  <a:pt x="51" y="133"/>
                </a:cubicBezTo>
                <a:cubicBezTo>
                  <a:pt x="50" y="133"/>
                  <a:pt x="49" y="134"/>
                  <a:pt x="49" y="134"/>
                </a:cubicBezTo>
                <a:cubicBezTo>
                  <a:pt x="48" y="135"/>
                  <a:pt x="48" y="135"/>
                  <a:pt x="48" y="136"/>
                </a:cubicBezTo>
                <a:cubicBezTo>
                  <a:pt x="48" y="155"/>
                  <a:pt x="48" y="155"/>
                  <a:pt x="48" y="155"/>
                </a:cubicBezTo>
                <a:cubicBezTo>
                  <a:pt x="48" y="155"/>
                  <a:pt x="48" y="156"/>
                  <a:pt x="49" y="157"/>
                </a:cubicBezTo>
                <a:cubicBezTo>
                  <a:pt x="49" y="157"/>
                  <a:pt x="50" y="158"/>
                  <a:pt x="51" y="158"/>
                </a:cubicBezTo>
                <a:cubicBezTo>
                  <a:pt x="81" y="158"/>
                  <a:pt x="81" y="158"/>
                  <a:pt x="81" y="158"/>
                </a:cubicBezTo>
                <a:cubicBezTo>
                  <a:pt x="82" y="158"/>
                  <a:pt x="83" y="157"/>
                  <a:pt x="83" y="157"/>
                </a:cubicBezTo>
                <a:cubicBezTo>
                  <a:pt x="84" y="156"/>
                  <a:pt x="84" y="155"/>
                  <a:pt x="84" y="155"/>
                </a:cubicBezTo>
                <a:close/>
                <a:moveTo>
                  <a:pt x="84" y="33"/>
                </a:moveTo>
                <a:cubicBezTo>
                  <a:pt x="84" y="27"/>
                  <a:pt x="84" y="27"/>
                  <a:pt x="84" y="27"/>
                </a:cubicBezTo>
                <a:cubicBezTo>
                  <a:pt x="84" y="27"/>
                  <a:pt x="84" y="26"/>
                  <a:pt x="83" y="25"/>
                </a:cubicBezTo>
                <a:cubicBezTo>
                  <a:pt x="83" y="25"/>
                  <a:pt x="82" y="24"/>
                  <a:pt x="81" y="24"/>
                </a:cubicBezTo>
                <a:cubicBezTo>
                  <a:pt x="75" y="24"/>
                  <a:pt x="75" y="24"/>
                  <a:pt x="75" y="24"/>
                </a:cubicBezTo>
                <a:cubicBezTo>
                  <a:pt x="74" y="24"/>
                  <a:pt x="74" y="25"/>
                  <a:pt x="73" y="25"/>
                </a:cubicBezTo>
                <a:cubicBezTo>
                  <a:pt x="72" y="26"/>
                  <a:pt x="72" y="27"/>
                  <a:pt x="72" y="27"/>
                </a:cubicBezTo>
                <a:cubicBezTo>
                  <a:pt x="72" y="33"/>
                  <a:pt x="72" y="33"/>
                  <a:pt x="72" y="33"/>
                </a:cubicBezTo>
                <a:cubicBezTo>
                  <a:pt x="72" y="34"/>
                  <a:pt x="72" y="35"/>
                  <a:pt x="73" y="36"/>
                </a:cubicBezTo>
                <a:cubicBezTo>
                  <a:pt x="74" y="36"/>
                  <a:pt x="74" y="37"/>
                  <a:pt x="75" y="37"/>
                </a:cubicBezTo>
                <a:cubicBezTo>
                  <a:pt x="81" y="37"/>
                  <a:pt x="81" y="37"/>
                  <a:pt x="81" y="37"/>
                </a:cubicBezTo>
                <a:cubicBezTo>
                  <a:pt x="82" y="37"/>
                  <a:pt x="83" y="36"/>
                  <a:pt x="83" y="36"/>
                </a:cubicBezTo>
                <a:cubicBezTo>
                  <a:pt x="84" y="35"/>
                  <a:pt x="84" y="34"/>
                  <a:pt x="84" y="33"/>
                </a:cubicBezTo>
                <a:close/>
                <a:moveTo>
                  <a:pt x="84" y="58"/>
                </a:moveTo>
                <a:cubicBezTo>
                  <a:pt x="84" y="52"/>
                  <a:pt x="84" y="52"/>
                  <a:pt x="84" y="52"/>
                </a:cubicBezTo>
                <a:cubicBezTo>
                  <a:pt x="84" y="51"/>
                  <a:pt x="84" y="50"/>
                  <a:pt x="83" y="49"/>
                </a:cubicBezTo>
                <a:cubicBezTo>
                  <a:pt x="83" y="49"/>
                  <a:pt x="82" y="49"/>
                  <a:pt x="81" y="49"/>
                </a:cubicBezTo>
                <a:cubicBezTo>
                  <a:pt x="75" y="49"/>
                  <a:pt x="75" y="49"/>
                  <a:pt x="75" y="49"/>
                </a:cubicBezTo>
                <a:cubicBezTo>
                  <a:pt x="74" y="49"/>
                  <a:pt x="74" y="49"/>
                  <a:pt x="73" y="49"/>
                </a:cubicBezTo>
                <a:cubicBezTo>
                  <a:pt x="72" y="50"/>
                  <a:pt x="72" y="51"/>
                  <a:pt x="72" y="52"/>
                </a:cubicBezTo>
                <a:cubicBezTo>
                  <a:pt x="72" y="58"/>
                  <a:pt x="72" y="58"/>
                  <a:pt x="72" y="58"/>
                </a:cubicBezTo>
                <a:cubicBezTo>
                  <a:pt x="72" y="59"/>
                  <a:pt x="72" y="59"/>
                  <a:pt x="73" y="60"/>
                </a:cubicBezTo>
                <a:cubicBezTo>
                  <a:pt x="74" y="60"/>
                  <a:pt x="74" y="61"/>
                  <a:pt x="75" y="61"/>
                </a:cubicBezTo>
                <a:cubicBezTo>
                  <a:pt x="81" y="61"/>
                  <a:pt x="81" y="61"/>
                  <a:pt x="81" y="61"/>
                </a:cubicBezTo>
                <a:cubicBezTo>
                  <a:pt x="82" y="61"/>
                  <a:pt x="83" y="60"/>
                  <a:pt x="83" y="60"/>
                </a:cubicBezTo>
                <a:cubicBezTo>
                  <a:pt x="84" y="59"/>
                  <a:pt x="84" y="59"/>
                  <a:pt x="84" y="58"/>
                </a:cubicBezTo>
                <a:close/>
                <a:moveTo>
                  <a:pt x="84" y="82"/>
                </a:moveTo>
                <a:cubicBezTo>
                  <a:pt x="84" y="76"/>
                  <a:pt x="84" y="76"/>
                  <a:pt x="84" y="76"/>
                </a:cubicBezTo>
                <a:cubicBezTo>
                  <a:pt x="84" y="75"/>
                  <a:pt x="84" y="74"/>
                  <a:pt x="83" y="74"/>
                </a:cubicBezTo>
                <a:cubicBezTo>
                  <a:pt x="83" y="73"/>
                  <a:pt x="82" y="73"/>
                  <a:pt x="81" y="73"/>
                </a:cubicBezTo>
                <a:cubicBezTo>
                  <a:pt x="75" y="73"/>
                  <a:pt x="75" y="73"/>
                  <a:pt x="75" y="73"/>
                </a:cubicBezTo>
                <a:cubicBezTo>
                  <a:pt x="74" y="73"/>
                  <a:pt x="74" y="73"/>
                  <a:pt x="73" y="74"/>
                </a:cubicBezTo>
                <a:cubicBezTo>
                  <a:pt x="72" y="74"/>
                  <a:pt x="72" y="75"/>
                  <a:pt x="72" y="76"/>
                </a:cubicBezTo>
                <a:cubicBezTo>
                  <a:pt x="72" y="82"/>
                  <a:pt x="72" y="82"/>
                  <a:pt x="72" y="82"/>
                </a:cubicBezTo>
                <a:cubicBezTo>
                  <a:pt x="72" y="83"/>
                  <a:pt x="72" y="83"/>
                  <a:pt x="73" y="84"/>
                </a:cubicBezTo>
                <a:cubicBezTo>
                  <a:pt x="74" y="85"/>
                  <a:pt x="74" y="85"/>
                  <a:pt x="75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2" y="85"/>
                  <a:pt x="83" y="85"/>
                  <a:pt x="83" y="84"/>
                </a:cubicBezTo>
                <a:cubicBezTo>
                  <a:pt x="84" y="83"/>
                  <a:pt x="84" y="83"/>
                  <a:pt x="84" y="82"/>
                </a:cubicBezTo>
                <a:close/>
                <a:moveTo>
                  <a:pt x="84" y="106"/>
                </a:moveTo>
                <a:cubicBezTo>
                  <a:pt x="84" y="100"/>
                  <a:pt x="84" y="100"/>
                  <a:pt x="84" y="100"/>
                </a:cubicBezTo>
                <a:cubicBezTo>
                  <a:pt x="84" y="99"/>
                  <a:pt x="84" y="98"/>
                  <a:pt x="83" y="98"/>
                </a:cubicBezTo>
                <a:cubicBezTo>
                  <a:pt x="83" y="97"/>
                  <a:pt x="82" y="97"/>
                  <a:pt x="81" y="97"/>
                </a:cubicBezTo>
                <a:cubicBezTo>
                  <a:pt x="75" y="97"/>
                  <a:pt x="75" y="97"/>
                  <a:pt x="75" y="97"/>
                </a:cubicBezTo>
                <a:cubicBezTo>
                  <a:pt x="74" y="97"/>
                  <a:pt x="74" y="97"/>
                  <a:pt x="73" y="98"/>
                </a:cubicBezTo>
                <a:cubicBezTo>
                  <a:pt x="72" y="98"/>
                  <a:pt x="72" y="99"/>
                  <a:pt x="72" y="100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72" y="107"/>
                  <a:pt x="72" y="108"/>
                  <a:pt x="73" y="108"/>
                </a:cubicBezTo>
                <a:cubicBezTo>
                  <a:pt x="74" y="109"/>
                  <a:pt x="74" y="109"/>
                  <a:pt x="75" y="109"/>
                </a:cubicBezTo>
                <a:cubicBezTo>
                  <a:pt x="81" y="109"/>
                  <a:pt x="81" y="109"/>
                  <a:pt x="81" y="109"/>
                </a:cubicBezTo>
                <a:cubicBezTo>
                  <a:pt x="82" y="109"/>
                  <a:pt x="83" y="109"/>
                  <a:pt x="83" y="108"/>
                </a:cubicBezTo>
                <a:cubicBezTo>
                  <a:pt x="84" y="108"/>
                  <a:pt x="84" y="107"/>
                  <a:pt x="84" y="106"/>
                </a:cubicBezTo>
                <a:close/>
                <a:moveTo>
                  <a:pt x="109" y="33"/>
                </a:moveTo>
                <a:cubicBezTo>
                  <a:pt x="109" y="27"/>
                  <a:pt x="109" y="27"/>
                  <a:pt x="109" y="27"/>
                </a:cubicBezTo>
                <a:cubicBezTo>
                  <a:pt x="109" y="27"/>
                  <a:pt x="108" y="26"/>
                  <a:pt x="108" y="25"/>
                </a:cubicBezTo>
                <a:cubicBezTo>
                  <a:pt x="107" y="25"/>
                  <a:pt x="106" y="24"/>
                  <a:pt x="105" y="24"/>
                </a:cubicBezTo>
                <a:cubicBezTo>
                  <a:pt x="99" y="24"/>
                  <a:pt x="99" y="24"/>
                  <a:pt x="99" y="24"/>
                </a:cubicBezTo>
                <a:cubicBezTo>
                  <a:pt x="99" y="24"/>
                  <a:pt x="98" y="25"/>
                  <a:pt x="97" y="25"/>
                </a:cubicBezTo>
                <a:cubicBezTo>
                  <a:pt x="97" y="26"/>
                  <a:pt x="96" y="27"/>
                  <a:pt x="96" y="27"/>
                </a:cubicBezTo>
                <a:cubicBezTo>
                  <a:pt x="96" y="33"/>
                  <a:pt x="96" y="33"/>
                  <a:pt x="96" y="33"/>
                </a:cubicBezTo>
                <a:cubicBezTo>
                  <a:pt x="96" y="34"/>
                  <a:pt x="97" y="35"/>
                  <a:pt x="97" y="36"/>
                </a:cubicBezTo>
                <a:cubicBezTo>
                  <a:pt x="98" y="36"/>
                  <a:pt x="99" y="37"/>
                  <a:pt x="99" y="37"/>
                </a:cubicBezTo>
                <a:cubicBezTo>
                  <a:pt x="105" y="37"/>
                  <a:pt x="105" y="37"/>
                  <a:pt x="105" y="37"/>
                </a:cubicBezTo>
                <a:cubicBezTo>
                  <a:pt x="106" y="37"/>
                  <a:pt x="107" y="36"/>
                  <a:pt x="108" y="36"/>
                </a:cubicBezTo>
                <a:cubicBezTo>
                  <a:pt x="108" y="35"/>
                  <a:pt x="109" y="34"/>
                  <a:pt x="109" y="33"/>
                </a:cubicBezTo>
                <a:close/>
                <a:moveTo>
                  <a:pt x="109" y="58"/>
                </a:moveTo>
                <a:cubicBezTo>
                  <a:pt x="109" y="52"/>
                  <a:pt x="109" y="52"/>
                  <a:pt x="109" y="52"/>
                </a:cubicBezTo>
                <a:cubicBezTo>
                  <a:pt x="109" y="51"/>
                  <a:pt x="108" y="50"/>
                  <a:pt x="108" y="49"/>
                </a:cubicBezTo>
                <a:cubicBezTo>
                  <a:pt x="107" y="49"/>
                  <a:pt x="106" y="49"/>
                  <a:pt x="105" y="49"/>
                </a:cubicBezTo>
                <a:cubicBezTo>
                  <a:pt x="99" y="49"/>
                  <a:pt x="99" y="49"/>
                  <a:pt x="99" y="49"/>
                </a:cubicBezTo>
                <a:cubicBezTo>
                  <a:pt x="99" y="49"/>
                  <a:pt x="98" y="49"/>
                  <a:pt x="97" y="49"/>
                </a:cubicBezTo>
                <a:cubicBezTo>
                  <a:pt x="97" y="50"/>
                  <a:pt x="96" y="51"/>
                  <a:pt x="96" y="52"/>
                </a:cubicBezTo>
                <a:cubicBezTo>
                  <a:pt x="96" y="58"/>
                  <a:pt x="96" y="58"/>
                  <a:pt x="96" y="58"/>
                </a:cubicBezTo>
                <a:cubicBezTo>
                  <a:pt x="96" y="59"/>
                  <a:pt x="97" y="59"/>
                  <a:pt x="97" y="60"/>
                </a:cubicBezTo>
                <a:cubicBezTo>
                  <a:pt x="98" y="60"/>
                  <a:pt x="99" y="61"/>
                  <a:pt x="99" y="61"/>
                </a:cubicBezTo>
                <a:cubicBezTo>
                  <a:pt x="105" y="61"/>
                  <a:pt x="105" y="61"/>
                  <a:pt x="105" y="61"/>
                </a:cubicBezTo>
                <a:cubicBezTo>
                  <a:pt x="106" y="61"/>
                  <a:pt x="107" y="60"/>
                  <a:pt x="108" y="60"/>
                </a:cubicBezTo>
                <a:cubicBezTo>
                  <a:pt x="108" y="59"/>
                  <a:pt x="109" y="59"/>
                  <a:pt x="109" y="58"/>
                </a:cubicBezTo>
                <a:close/>
                <a:moveTo>
                  <a:pt x="109" y="82"/>
                </a:moveTo>
                <a:cubicBezTo>
                  <a:pt x="109" y="76"/>
                  <a:pt x="109" y="76"/>
                  <a:pt x="109" y="76"/>
                </a:cubicBezTo>
                <a:cubicBezTo>
                  <a:pt x="109" y="75"/>
                  <a:pt x="108" y="74"/>
                  <a:pt x="108" y="74"/>
                </a:cubicBezTo>
                <a:cubicBezTo>
                  <a:pt x="107" y="73"/>
                  <a:pt x="106" y="73"/>
                  <a:pt x="105" y="73"/>
                </a:cubicBezTo>
                <a:cubicBezTo>
                  <a:pt x="99" y="73"/>
                  <a:pt x="99" y="73"/>
                  <a:pt x="99" y="73"/>
                </a:cubicBezTo>
                <a:cubicBezTo>
                  <a:pt x="99" y="73"/>
                  <a:pt x="98" y="73"/>
                  <a:pt x="97" y="74"/>
                </a:cubicBezTo>
                <a:cubicBezTo>
                  <a:pt x="97" y="74"/>
                  <a:pt x="96" y="75"/>
                  <a:pt x="96" y="76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3"/>
                  <a:pt x="97" y="83"/>
                  <a:pt x="97" y="84"/>
                </a:cubicBezTo>
                <a:cubicBezTo>
                  <a:pt x="98" y="85"/>
                  <a:pt x="99" y="85"/>
                  <a:pt x="99" y="85"/>
                </a:cubicBezTo>
                <a:cubicBezTo>
                  <a:pt x="105" y="85"/>
                  <a:pt x="105" y="85"/>
                  <a:pt x="105" y="85"/>
                </a:cubicBezTo>
                <a:cubicBezTo>
                  <a:pt x="106" y="85"/>
                  <a:pt x="107" y="85"/>
                  <a:pt x="108" y="84"/>
                </a:cubicBezTo>
                <a:cubicBezTo>
                  <a:pt x="108" y="83"/>
                  <a:pt x="109" y="83"/>
                  <a:pt x="109" y="82"/>
                </a:cubicBezTo>
                <a:close/>
                <a:moveTo>
                  <a:pt x="109" y="106"/>
                </a:moveTo>
                <a:cubicBezTo>
                  <a:pt x="109" y="100"/>
                  <a:pt x="109" y="100"/>
                  <a:pt x="109" y="100"/>
                </a:cubicBezTo>
                <a:cubicBezTo>
                  <a:pt x="109" y="99"/>
                  <a:pt x="108" y="98"/>
                  <a:pt x="108" y="98"/>
                </a:cubicBezTo>
                <a:cubicBezTo>
                  <a:pt x="107" y="97"/>
                  <a:pt x="106" y="97"/>
                  <a:pt x="105" y="97"/>
                </a:cubicBezTo>
                <a:cubicBezTo>
                  <a:pt x="99" y="97"/>
                  <a:pt x="99" y="97"/>
                  <a:pt x="99" y="97"/>
                </a:cubicBezTo>
                <a:cubicBezTo>
                  <a:pt x="99" y="97"/>
                  <a:pt x="98" y="97"/>
                  <a:pt x="97" y="98"/>
                </a:cubicBezTo>
                <a:cubicBezTo>
                  <a:pt x="97" y="98"/>
                  <a:pt x="96" y="99"/>
                  <a:pt x="96" y="100"/>
                </a:cubicBezTo>
                <a:cubicBezTo>
                  <a:pt x="96" y="106"/>
                  <a:pt x="96" y="106"/>
                  <a:pt x="96" y="106"/>
                </a:cubicBezTo>
                <a:cubicBezTo>
                  <a:pt x="96" y="107"/>
                  <a:pt x="97" y="108"/>
                  <a:pt x="97" y="108"/>
                </a:cubicBezTo>
                <a:cubicBezTo>
                  <a:pt x="98" y="109"/>
                  <a:pt x="99" y="109"/>
                  <a:pt x="99" y="109"/>
                </a:cubicBezTo>
                <a:cubicBezTo>
                  <a:pt x="105" y="109"/>
                  <a:pt x="105" y="109"/>
                  <a:pt x="105" y="109"/>
                </a:cubicBezTo>
                <a:cubicBezTo>
                  <a:pt x="106" y="109"/>
                  <a:pt x="107" y="109"/>
                  <a:pt x="108" y="108"/>
                </a:cubicBezTo>
                <a:cubicBezTo>
                  <a:pt x="108" y="108"/>
                  <a:pt x="109" y="107"/>
                  <a:pt x="109" y="106"/>
                </a:cubicBezTo>
                <a:close/>
                <a:moveTo>
                  <a:pt x="109" y="130"/>
                </a:moveTo>
                <a:cubicBezTo>
                  <a:pt x="109" y="124"/>
                  <a:pt x="109" y="124"/>
                  <a:pt x="109" y="124"/>
                </a:cubicBezTo>
                <a:cubicBezTo>
                  <a:pt x="109" y="123"/>
                  <a:pt x="108" y="123"/>
                  <a:pt x="108" y="122"/>
                </a:cubicBezTo>
                <a:cubicBezTo>
                  <a:pt x="107" y="122"/>
                  <a:pt x="106" y="121"/>
                  <a:pt x="105" y="121"/>
                </a:cubicBezTo>
                <a:cubicBezTo>
                  <a:pt x="99" y="121"/>
                  <a:pt x="99" y="121"/>
                  <a:pt x="99" y="121"/>
                </a:cubicBezTo>
                <a:cubicBezTo>
                  <a:pt x="99" y="121"/>
                  <a:pt x="98" y="122"/>
                  <a:pt x="97" y="122"/>
                </a:cubicBezTo>
                <a:cubicBezTo>
                  <a:pt x="97" y="123"/>
                  <a:pt x="96" y="123"/>
                  <a:pt x="96" y="124"/>
                </a:cubicBezTo>
                <a:cubicBezTo>
                  <a:pt x="96" y="130"/>
                  <a:pt x="96" y="130"/>
                  <a:pt x="96" y="130"/>
                </a:cubicBezTo>
                <a:cubicBezTo>
                  <a:pt x="96" y="131"/>
                  <a:pt x="97" y="132"/>
                  <a:pt x="97" y="132"/>
                </a:cubicBezTo>
                <a:cubicBezTo>
                  <a:pt x="98" y="133"/>
                  <a:pt x="99" y="133"/>
                  <a:pt x="99" y="133"/>
                </a:cubicBezTo>
                <a:cubicBezTo>
                  <a:pt x="105" y="133"/>
                  <a:pt x="105" y="133"/>
                  <a:pt x="105" y="133"/>
                </a:cubicBezTo>
                <a:cubicBezTo>
                  <a:pt x="106" y="133"/>
                  <a:pt x="107" y="133"/>
                  <a:pt x="108" y="132"/>
                </a:cubicBezTo>
                <a:cubicBezTo>
                  <a:pt x="108" y="132"/>
                  <a:pt x="109" y="131"/>
                  <a:pt x="109" y="13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3" name="Freeform 384"/>
          <p:cNvSpPr>
            <a:spLocks noEditPoints="1"/>
          </p:cNvSpPr>
          <p:nvPr/>
        </p:nvSpPr>
        <p:spPr bwMode="auto">
          <a:xfrm>
            <a:off x="6984209" y="4331544"/>
            <a:ext cx="137395" cy="176428"/>
          </a:xfrm>
          <a:custGeom>
            <a:avLst/>
            <a:gdLst>
              <a:gd name="T0" fmla="*/ 6 w 133"/>
              <a:gd name="T1" fmla="*/ 170 h 170"/>
              <a:gd name="T2" fmla="*/ 6 w 133"/>
              <a:gd name="T3" fmla="*/ 0 h 170"/>
              <a:gd name="T4" fmla="*/ 121 w 133"/>
              <a:gd name="T5" fmla="*/ 158 h 170"/>
              <a:gd name="T6" fmla="*/ 48 w 133"/>
              <a:gd name="T7" fmla="*/ 136 h 170"/>
              <a:gd name="T8" fmla="*/ 84 w 133"/>
              <a:gd name="T9" fmla="*/ 136 h 170"/>
              <a:gd name="T10" fmla="*/ 33 w 133"/>
              <a:gd name="T11" fmla="*/ 37 h 170"/>
              <a:gd name="T12" fmla="*/ 25 w 133"/>
              <a:gd name="T13" fmla="*/ 25 h 170"/>
              <a:gd name="T14" fmla="*/ 36 w 133"/>
              <a:gd name="T15" fmla="*/ 52 h 170"/>
              <a:gd name="T16" fmla="*/ 25 w 133"/>
              <a:gd name="T17" fmla="*/ 60 h 170"/>
              <a:gd name="T18" fmla="*/ 33 w 133"/>
              <a:gd name="T19" fmla="*/ 49 h 170"/>
              <a:gd name="T20" fmla="*/ 35 w 133"/>
              <a:gd name="T21" fmla="*/ 84 h 170"/>
              <a:gd name="T22" fmla="*/ 24 w 133"/>
              <a:gd name="T23" fmla="*/ 76 h 170"/>
              <a:gd name="T24" fmla="*/ 36 w 133"/>
              <a:gd name="T25" fmla="*/ 76 h 170"/>
              <a:gd name="T26" fmla="*/ 27 w 133"/>
              <a:gd name="T27" fmla="*/ 109 h 170"/>
              <a:gd name="T28" fmla="*/ 27 w 133"/>
              <a:gd name="T29" fmla="*/ 97 h 170"/>
              <a:gd name="T30" fmla="*/ 36 w 133"/>
              <a:gd name="T31" fmla="*/ 130 h 170"/>
              <a:gd name="T32" fmla="*/ 24 w 133"/>
              <a:gd name="T33" fmla="*/ 130 h 170"/>
              <a:gd name="T34" fmla="*/ 35 w 133"/>
              <a:gd name="T35" fmla="*/ 122 h 170"/>
              <a:gd name="T36" fmla="*/ 57 w 133"/>
              <a:gd name="T37" fmla="*/ 37 h 170"/>
              <a:gd name="T38" fmla="*/ 49 w 133"/>
              <a:gd name="T39" fmla="*/ 25 h 170"/>
              <a:gd name="T40" fmla="*/ 60 w 133"/>
              <a:gd name="T41" fmla="*/ 52 h 170"/>
              <a:gd name="T42" fmla="*/ 49 w 133"/>
              <a:gd name="T43" fmla="*/ 60 h 170"/>
              <a:gd name="T44" fmla="*/ 57 w 133"/>
              <a:gd name="T45" fmla="*/ 49 h 170"/>
              <a:gd name="T46" fmla="*/ 59 w 133"/>
              <a:gd name="T47" fmla="*/ 84 h 170"/>
              <a:gd name="T48" fmla="*/ 48 w 133"/>
              <a:gd name="T49" fmla="*/ 76 h 170"/>
              <a:gd name="T50" fmla="*/ 60 w 133"/>
              <a:gd name="T51" fmla="*/ 76 h 170"/>
              <a:gd name="T52" fmla="*/ 51 w 133"/>
              <a:gd name="T53" fmla="*/ 109 h 170"/>
              <a:gd name="T54" fmla="*/ 51 w 133"/>
              <a:gd name="T55" fmla="*/ 97 h 170"/>
              <a:gd name="T56" fmla="*/ 84 w 133"/>
              <a:gd name="T57" fmla="*/ 33 h 170"/>
              <a:gd name="T58" fmla="*/ 72 w 133"/>
              <a:gd name="T59" fmla="*/ 33 h 170"/>
              <a:gd name="T60" fmla="*/ 83 w 133"/>
              <a:gd name="T61" fmla="*/ 25 h 170"/>
              <a:gd name="T62" fmla="*/ 81 w 133"/>
              <a:gd name="T63" fmla="*/ 61 h 170"/>
              <a:gd name="T64" fmla="*/ 73 w 133"/>
              <a:gd name="T65" fmla="*/ 50 h 170"/>
              <a:gd name="T66" fmla="*/ 84 w 133"/>
              <a:gd name="T67" fmla="*/ 76 h 170"/>
              <a:gd name="T68" fmla="*/ 73 w 133"/>
              <a:gd name="T69" fmla="*/ 84 h 170"/>
              <a:gd name="T70" fmla="*/ 81 w 133"/>
              <a:gd name="T71" fmla="*/ 73 h 170"/>
              <a:gd name="T72" fmla="*/ 83 w 133"/>
              <a:gd name="T73" fmla="*/ 108 h 170"/>
              <a:gd name="T74" fmla="*/ 72 w 133"/>
              <a:gd name="T75" fmla="*/ 100 h 170"/>
              <a:gd name="T76" fmla="*/ 84 w 133"/>
              <a:gd name="T77" fmla="*/ 100 h 170"/>
              <a:gd name="T78" fmla="*/ 99 w 133"/>
              <a:gd name="T79" fmla="*/ 37 h 170"/>
              <a:gd name="T80" fmla="*/ 99 w 133"/>
              <a:gd name="T81" fmla="*/ 24 h 170"/>
              <a:gd name="T82" fmla="*/ 108 w 133"/>
              <a:gd name="T83" fmla="*/ 58 h 170"/>
              <a:gd name="T84" fmla="*/ 96 w 133"/>
              <a:gd name="T85" fmla="*/ 58 h 170"/>
              <a:gd name="T86" fmla="*/ 108 w 133"/>
              <a:gd name="T87" fmla="*/ 50 h 170"/>
              <a:gd name="T88" fmla="*/ 105 w 133"/>
              <a:gd name="T89" fmla="*/ 85 h 170"/>
              <a:gd name="T90" fmla="*/ 97 w 133"/>
              <a:gd name="T91" fmla="*/ 74 h 170"/>
              <a:gd name="T92" fmla="*/ 108 w 133"/>
              <a:gd name="T93" fmla="*/ 100 h 170"/>
              <a:gd name="T94" fmla="*/ 97 w 133"/>
              <a:gd name="T95" fmla="*/ 108 h 170"/>
              <a:gd name="T96" fmla="*/ 105 w 133"/>
              <a:gd name="T97" fmla="*/ 97 h 170"/>
              <a:gd name="T98" fmla="*/ 108 w 133"/>
              <a:gd name="T99" fmla="*/ 132 h 170"/>
              <a:gd name="T100" fmla="*/ 96 w 133"/>
              <a:gd name="T101" fmla="*/ 124 h 170"/>
              <a:gd name="T102" fmla="*/ 108 w 133"/>
              <a:gd name="T103" fmla="*/ 124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3" h="170">
                <a:moveTo>
                  <a:pt x="133" y="6"/>
                </a:moveTo>
                <a:cubicBezTo>
                  <a:pt x="133" y="164"/>
                  <a:pt x="133" y="164"/>
                  <a:pt x="133" y="164"/>
                </a:cubicBezTo>
                <a:cubicBezTo>
                  <a:pt x="133" y="165"/>
                  <a:pt x="132" y="167"/>
                  <a:pt x="131" y="168"/>
                </a:cubicBezTo>
                <a:cubicBezTo>
                  <a:pt x="130" y="169"/>
                  <a:pt x="128" y="170"/>
                  <a:pt x="127" y="170"/>
                </a:cubicBezTo>
                <a:cubicBezTo>
                  <a:pt x="6" y="170"/>
                  <a:pt x="6" y="170"/>
                  <a:pt x="6" y="170"/>
                </a:cubicBezTo>
                <a:cubicBezTo>
                  <a:pt x="4" y="170"/>
                  <a:pt x="3" y="169"/>
                  <a:pt x="1" y="168"/>
                </a:cubicBezTo>
                <a:cubicBezTo>
                  <a:pt x="0" y="167"/>
                  <a:pt x="0" y="165"/>
                  <a:pt x="0" y="164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3"/>
                  <a:pt x="1" y="2"/>
                </a:cubicBezTo>
                <a:cubicBezTo>
                  <a:pt x="3" y="1"/>
                  <a:pt x="4" y="0"/>
                  <a:pt x="6" y="0"/>
                </a:cubicBezTo>
                <a:cubicBezTo>
                  <a:pt x="127" y="0"/>
                  <a:pt x="127" y="0"/>
                  <a:pt x="127" y="0"/>
                </a:cubicBezTo>
                <a:cubicBezTo>
                  <a:pt x="128" y="0"/>
                  <a:pt x="130" y="1"/>
                  <a:pt x="131" y="2"/>
                </a:cubicBezTo>
                <a:cubicBezTo>
                  <a:pt x="132" y="3"/>
                  <a:pt x="133" y="5"/>
                  <a:pt x="133" y="6"/>
                </a:cubicBezTo>
                <a:close/>
                <a:moveTo>
                  <a:pt x="84" y="158"/>
                </a:moveTo>
                <a:cubicBezTo>
                  <a:pt x="121" y="158"/>
                  <a:pt x="121" y="158"/>
                  <a:pt x="121" y="158"/>
                </a:cubicBezTo>
                <a:cubicBezTo>
                  <a:pt x="121" y="12"/>
                  <a:pt x="121" y="12"/>
                  <a:pt x="121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58"/>
                  <a:pt x="12" y="158"/>
                  <a:pt x="12" y="158"/>
                </a:cubicBezTo>
                <a:cubicBezTo>
                  <a:pt x="48" y="158"/>
                  <a:pt x="48" y="158"/>
                  <a:pt x="48" y="158"/>
                </a:cubicBezTo>
                <a:cubicBezTo>
                  <a:pt x="48" y="136"/>
                  <a:pt x="48" y="136"/>
                  <a:pt x="48" y="136"/>
                </a:cubicBezTo>
                <a:cubicBezTo>
                  <a:pt x="48" y="136"/>
                  <a:pt x="48" y="135"/>
                  <a:pt x="49" y="134"/>
                </a:cubicBezTo>
                <a:cubicBezTo>
                  <a:pt x="49" y="134"/>
                  <a:pt x="50" y="133"/>
                  <a:pt x="51" y="133"/>
                </a:cubicBezTo>
                <a:cubicBezTo>
                  <a:pt x="81" y="133"/>
                  <a:pt x="81" y="133"/>
                  <a:pt x="81" y="133"/>
                </a:cubicBezTo>
                <a:cubicBezTo>
                  <a:pt x="82" y="133"/>
                  <a:pt x="83" y="134"/>
                  <a:pt x="83" y="134"/>
                </a:cubicBezTo>
                <a:cubicBezTo>
                  <a:pt x="84" y="135"/>
                  <a:pt x="84" y="136"/>
                  <a:pt x="84" y="136"/>
                </a:cubicBezTo>
                <a:lnTo>
                  <a:pt x="84" y="158"/>
                </a:lnTo>
                <a:close/>
                <a:moveTo>
                  <a:pt x="36" y="27"/>
                </a:moveTo>
                <a:cubicBezTo>
                  <a:pt x="36" y="33"/>
                  <a:pt x="36" y="33"/>
                  <a:pt x="36" y="33"/>
                </a:cubicBezTo>
                <a:cubicBezTo>
                  <a:pt x="36" y="34"/>
                  <a:pt x="36" y="35"/>
                  <a:pt x="35" y="36"/>
                </a:cubicBezTo>
                <a:cubicBezTo>
                  <a:pt x="34" y="36"/>
                  <a:pt x="34" y="37"/>
                  <a:pt x="33" y="37"/>
                </a:cubicBezTo>
                <a:cubicBezTo>
                  <a:pt x="27" y="37"/>
                  <a:pt x="27" y="37"/>
                  <a:pt x="27" y="37"/>
                </a:cubicBezTo>
                <a:cubicBezTo>
                  <a:pt x="26" y="37"/>
                  <a:pt x="25" y="36"/>
                  <a:pt x="25" y="36"/>
                </a:cubicBezTo>
                <a:cubicBezTo>
                  <a:pt x="24" y="35"/>
                  <a:pt x="24" y="34"/>
                  <a:pt x="24" y="33"/>
                </a:cubicBezTo>
                <a:cubicBezTo>
                  <a:pt x="24" y="27"/>
                  <a:pt x="24" y="27"/>
                  <a:pt x="24" y="27"/>
                </a:cubicBezTo>
                <a:cubicBezTo>
                  <a:pt x="24" y="27"/>
                  <a:pt x="24" y="26"/>
                  <a:pt x="25" y="25"/>
                </a:cubicBezTo>
                <a:cubicBezTo>
                  <a:pt x="25" y="25"/>
                  <a:pt x="26" y="24"/>
                  <a:pt x="27" y="24"/>
                </a:cubicBezTo>
                <a:cubicBezTo>
                  <a:pt x="33" y="24"/>
                  <a:pt x="33" y="24"/>
                  <a:pt x="33" y="24"/>
                </a:cubicBezTo>
                <a:cubicBezTo>
                  <a:pt x="34" y="24"/>
                  <a:pt x="34" y="25"/>
                  <a:pt x="35" y="25"/>
                </a:cubicBezTo>
                <a:cubicBezTo>
                  <a:pt x="36" y="26"/>
                  <a:pt x="36" y="27"/>
                  <a:pt x="36" y="27"/>
                </a:cubicBezTo>
                <a:close/>
                <a:moveTo>
                  <a:pt x="36" y="52"/>
                </a:moveTo>
                <a:cubicBezTo>
                  <a:pt x="36" y="58"/>
                  <a:pt x="36" y="58"/>
                  <a:pt x="36" y="58"/>
                </a:cubicBezTo>
                <a:cubicBezTo>
                  <a:pt x="36" y="58"/>
                  <a:pt x="36" y="59"/>
                  <a:pt x="35" y="60"/>
                </a:cubicBezTo>
                <a:cubicBezTo>
                  <a:pt x="34" y="60"/>
                  <a:pt x="34" y="61"/>
                  <a:pt x="33" y="61"/>
                </a:cubicBezTo>
                <a:cubicBezTo>
                  <a:pt x="27" y="61"/>
                  <a:pt x="27" y="61"/>
                  <a:pt x="27" y="61"/>
                </a:cubicBezTo>
                <a:cubicBezTo>
                  <a:pt x="26" y="61"/>
                  <a:pt x="25" y="60"/>
                  <a:pt x="25" y="60"/>
                </a:cubicBezTo>
                <a:cubicBezTo>
                  <a:pt x="24" y="59"/>
                  <a:pt x="24" y="58"/>
                  <a:pt x="24" y="58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1"/>
                  <a:pt x="24" y="50"/>
                  <a:pt x="25" y="50"/>
                </a:cubicBezTo>
                <a:cubicBezTo>
                  <a:pt x="25" y="49"/>
                  <a:pt x="26" y="49"/>
                  <a:pt x="27" y="49"/>
                </a:cubicBezTo>
                <a:cubicBezTo>
                  <a:pt x="33" y="49"/>
                  <a:pt x="33" y="49"/>
                  <a:pt x="33" y="49"/>
                </a:cubicBezTo>
                <a:cubicBezTo>
                  <a:pt x="34" y="49"/>
                  <a:pt x="34" y="49"/>
                  <a:pt x="35" y="50"/>
                </a:cubicBezTo>
                <a:cubicBezTo>
                  <a:pt x="36" y="50"/>
                  <a:pt x="36" y="51"/>
                  <a:pt x="36" y="52"/>
                </a:cubicBezTo>
                <a:close/>
                <a:moveTo>
                  <a:pt x="36" y="76"/>
                </a:moveTo>
                <a:cubicBezTo>
                  <a:pt x="36" y="82"/>
                  <a:pt x="36" y="82"/>
                  <a:pt x="36" y="82"/>
                </a:cubicBezTo>
                <a:cubicBezTo>
                  <a:pt x="36" y="83"/>
                  <a:pt x="36" y="83"/>
                  <a:pt x="35" y="84"/>
                </a:cubicBezTo>
                <a:cubicBezTo>
                  <a:pt x="34" y="85"/>
                  <a:pt x="34" y="85"/>
                  <a:pt x="33" y="85"/>
                </a:cubicBezTo>
                <a:cubicBezTo>
                  <a:pt x="27" y="85"/>
                  <a:pt x="27" y="85"/>
                  <a:pt x="27" y="85"/>
                </a:cubicBezTo>
                <a:cubicBezTo>
                  <a:pt x="26" y="85"/>
                  <a:pt x="25" y="85"/>
                  <a:pt x="25" y="84"/>
                </a:cubicBezTo>
                <a:cubicBezTo>
                  <a:pt x="24" y="83"/>
                  <a:pt x="24" y="83"/>
                  <a:pt x="24" y="82"/>
                </a:cubicBezTo>
                <a:cubicBezTo>
                  <a:pt x="24" y="76"/>
                  <a:pt x="24" y="76"/>
                  <a:pt x="24" y="76"/>
                </a:cubicBezTo>
                <a:cubicBezTo>
                  <a:pt x="24" y="75"/>
                  <a:pt x="24" y="74"/>
                  <a:pt x="25" y="74"/>
                </a:cubicBezTo>
                <a:cubicBezTo>
                  <a:pt x="25" y="73"/>
                  <a:pt x="26" y="73"/>
                  <a:pt x="27" y="73"/>
                </a:cubicBezTo>
                <a:cubicBezTo>
                  <a:pt x="33" y="73"/>
                  <a:pt x="33" y="73"/>
                  <a:pt x="33" y="73"/>
                </a:cubicBezTo>
                <a:cubicBezTo>
                  <a:pt x="34" y="73"/>
                  <a:pt x="34" y="73"/>
                  <a:pt x="35" y="74"/>
                </a:cubicBezTo>
                <a:cubicBezTo>
                  <a:pt x="36" y="74"/>
                  <a:pt x="36" y="75"/>
                  <a:pt x="36" y="76"/>
                </a:cubicBezTo>
                <a:close/>
                <a:moveTo>
                  <a:pt x="36" y="100"/>
                </a:moveTo>
                <a:cubicBezTo>
                  <a:pt x="36" y="106"/>
                  <a:pt x="36" y="106"/>
                  <a:pt x="36" y="106"/>
                </a:cubicBezTo>
                <a:cubicBezTo>
                  <a:pt x="36" y="107"/>
                  <a:pt x="36" y="108"/>
                  <a:pt x="35" y="108"/>
                </a:cubicBezTo>
                <a:cubicBezTo>
                  <a:pt x="34" y="109"/>
                  <a:pt x="34" y="109"/>
                  <a:pt x="33" y="109"/>
                </a:cubicBezTo>
                <a:cubicBezTo>
                  <a:pt x="27" y="109"/>
                  <a:pt x="27" y="109"/>
                  <a:pt x="27" y="109"/>
                </a:cubicBezTo>
                <a:cubicBezTo>
                  <a:pt x="26" y="109"/>
                  <a:pt x="25" y="109"/>
                  <a:pt x="25" y="108"/>
                </a:cubicBezTo>
                <a:cubicBezTo>
                  <a:pt x="24" y="108"/>
                  <a:pt x="24" y="107"/>
                  <a:pt x="24" y="106"/>
                </a:cubicBezTo>
                <a:cubicBezTo>
                  <a:pt x="24" y="100"/>
                  <a:pt x="24" y="100"/>
                  <a:pt x="24" y="100"/>
                </a:cubicBezTo>
                <a:cubicBezTo>
                  <a:pt x="24" y="99"/>
                  <a:pt x="24" y="99"/>
                  <a:pt x="25" y="98"/>
                </a:cubicBezTo>
                <a:cubicBezTo>
                  <a:pt x="25" y="97"/>
                  <a:pt x="26" y="97"/>
                  <a:pt x="27" y="97"/>
                </a:cubicBezTo>
                <a:cubicBezTo>
                  <a:pt x="33" y="97"/>
                  <a:pt x="33" y="97"/>
                  <a:pt x="33" y="97"/>
                </a:cubicBezTo>
                <a:cubicBezTo>
                  <a:pt x="34" y="97"/>
                  <a:pt x="34" y="97"/>
                  <a:pt x="35" y="98"/>
                </a:cubicBezTo>
                <a:cubicBezTo>
                  <a:pt x="36" y="99"/>
                  <a:pt x="36" y="99"/>
                  <a:pt x="36" y="100"/>
                </a:cubicBezTo>
                <a:close/>
                <a:moveTo>
                  <a:pt x="36" y="124"/>
                </a:moveTo>
                <a:cubicBezTo>
                  <a:pt x="36" y="130"/>
                  <a:pt x="36" y="130"/>
                  <a:pt x="36" y="130"/>
                </a:cubicBezTo>
                <a:cubicBezTo>
                  <a:pt x="36" y="131"/>
                  <a:pt x="36" y="132"/>
                  <a:pt x="35" y="132"/>
                </a:cubicBezTo>
                <a:cubicBezTo>
                  <a:pt x="34" y="133"/>
                  <a:pt x="34" y="133"/>
                  <a:pt x="33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5" y="133"/>
                  <a:pt x="25" y="132"/>
                </a:cubicBezTo>
                <a:cubicBezTo>
                  <a:pt x="24" y="132"/>
                  <a:pt x="24" y="131"/>
                  <a:pt x="24" y="130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24" y="123"/>
                  <a:pt x="24" y="123"/>
                  <a:pt x="25" y="122"/>
                </a:cubicBezTo>
                <a:cubicBezTo>
                  <a:pt x="25" y="122"/>
                  <a:pt x="26" y="121"/>
                  <a:pt x="27" y="121"/>
                </a:cubicBezTo>
                <a:cubicBezTo>
                  <a:pt x="33" y="121"/>
                  <a:pt x="33" y="121"/>
                  <a:pt x="33" y="121"/>
                </a:cubicBezTo>
                <a:cubicBezTo>
                  <a:pt x="34" y="121"/>
                  <a:pt x="34" y="122"/>
                  <a:pt x="35" y="122"/>
                </a:cubicBezTo>
                <a:cubicBezTo>
                  <a:pt x="36" y="123"/>
                  <a:pt x="36" y="123"/>
                  <a:pt x="36" y="124"/>
                </a:cubicBezTo>
                <a:close/>
                <a:moveTo>
                  <a:pt x="60" y="27"/>
                </a:moveTo>
                <a:cubicBezTo>
                  <a:pt x="60" y="33"/>
                  <a:pt x="60" y="33"/>
                  <a:pt x="60" y="33"/>
                </a:cubicBezTo>
                <a:cubicBezTo>
                  <a:pt x="60" y="34"/>
                  <a:pt x="60" y="35"/>
                  <a:pt x="59" y="36"/>
                </a:cubicBezTo>
                <a:cubicBezTo>
                  <a:pt x="59" y="36"/>
                  <a:pt x="58" y="37"/>
                  <a:pt x="57" y="37"/>
                </a:cubicBezTo>
                <a:cubicBezTo>
                  <a:pt x="51" y="37"/>
                  <a:pt x="51" y="37"/>
                  <a:pt x="51" y="37"/>
                </a:cubicBezTo>
                <a:cubicBezTo>
                  <a:pt x="50" y="37"/>
                  <a:pt x="49" y="36"/>
                  <a:pt x="49" y="36"/>
                </a:cubicBezTo>
                <a:cubicBezTo>
                  <a:pt x="48" y="35"/>
                  <a:pt x="48" y="34"/>
                  <a:pt x="48" y="33"/>
                </a:cubicBezTo>
                <a:cubicBezTo>
                  <a:pt x="48" y="27"/>
                  <a:pt x="48" y="27"/>
                  <a:pt x="48" y="27"/>
                </a:cubicBezTo>
                <a:cubicBezTo>
                  <a:pt x="48" y="27"/>
                  <a:pt x="48" y="26"/>
                  <a:pt x="49" y="25"/>
                </a:cubicBezTo>
                <a:cubicBezTo>
                  <a:pt x="49" y="25"/>
                  <a:pt x="50" y="24"/>
                  <a:pt x="51" y="24"/>
                </a:cubicBezTo>
                <a:cubicBezTo>
                  <a:pt x="57" y="24"/>
                  <a:pt x="57" y="24"/>
                  <a:pt x="57" y="24"/>
                </a:cubicBezTo>
                <a:cubicBezTo>
                  <a:pt x="58" y="24"/>
                  <a:pt x="59" y="25"/>
                  <a:pt x="59" y="25"/>
                </a:cubicBezTo>
                <a:cubicBezTo>
                  <a:pt x="60" y="26"/>
                  <a:pt x="60" y="27"/>
                  <a:pt x="60" y="27"/>
                </a:cubicBezTo>
                <a:close/>
                <a:moveTo>
                  <a:pt x="60" y="52"/>
                </a:moveTo>
                <a:cubicBezTo>
                  <a:pt x="60" y="58"/>
                  <a:pt x="60" y="58"/>
                  <a:pt x="60" y="58"/>
                </a:cubicBezTo>
                <a:cubicBezTo>
                  <a:pt x="60" y="58"/>
                  <a:pt x="60" y="59"/>
                  <a:pt x="59" y="60"/>
                </a:cubicBezTo>
                <a:cubicBezTo>
                  <a:pt x="59" y="60"/>
                  <a:pt x="58" y="61"/>
                  <a:pt x="57" y="61"/>
                </a:cubicBezTo>
                <a:cubicBezTo>
                  <a:pt x="51" y="61"/>
                  <a:pt x="51" y="61"/>
                  <a:pt x="51" y="61"/>
                </a:cubicBezTo>
                <a:cubicBezTo>
                  <a:pt x="50" y="61"/>
                  <a:pt x="49" y="60"/>
                  <a:pt x="49" y="60"/>
                </a:cubicBezTo>
                <a:cubicBezTo>
                  <a:pt x="48" y="59"/>
                  <a:pt x="48" y="58"/>
                  <a:pt x="48" y="58"/>
                </a:cubicBezTo>
                <a:cubicBezTo>
                  <a:pt x="48" y="52"/>
                  <a:pt x="48" y="52"/>
                  <a:pt x="48" y="52"/>
                </a:cubicBezTo>
                <a:cubicBezTo>
                  <a:pt x="48" y="51"/>
                  <a:pt x="48" y="50"/>
                  <a:pt x="49" y="50"/>
                </a:cubicBezTo>
                <a:cubicBezTo>
                  <a:pt x="49" y="49"/>
                  <a:pt x="50" y="49"/>
                  <a:pt x="51" y="49"/>
                </a:cubicBezTo>
                <a:cubicBezTo>
                  <a:pt x="57" y="49"/>
                  <a:pt x="57" y="49"/>
                  <a:pt x="57" y="49"/>
                </a:cubicBezTo>
                <a:cubicBezTo>
                  <a:pt x="58" y="49"/>
                  <a:pt x="59" y="49"/>
                  <a:pt x="59" y="50"/>
                </a:cubicBezTo>
                <a:cubicBezTo>
                  <a:pt x="60" y="50"/>
                  <a:pt x="60" y="51"/>
                  <a:pt x="60" y="52"/>
                </a:cubicBezTo>
                <a:close/>
                <a:moveTo>
                  <a:pt x="60" y="76"/>
                </a:moveTo>
                <a:cubicBezTo>
                  <a:pt x="60" y="82"/>
                  <a:pt x="60" y="82"/>
                  <a:pt x="60" y="82"/>
                </a:cubicBezTo>
                <a:cubicBezTo>
                  <a:pt x="60" y="83"/>
                  <a:pt x="60" y="83"/>
                  <a:pt x="59" y="84"/>
                </a:cubicBezTo>
                <a:cubicBezTo>
                  <a:pt x="59" y="85"/>
                  <a:pt x="58" y="85"/>
                  <a:pt x="57" y="85"/>
                </a:cubicBezTo>
                <a:cubicBezTo>
                  <a:pt x="51" y="85"/>
                  <a:pt x="51" y="85"/>
                  <a:pt x="51" y="85"/>
                </a:cubicBezTo>
                <a:cubicBezTo>
                  <a:pt x="50" y="85"/>
                  <a:pt x="49" y="85"/>
                  <a:pt x="49" y="84"/>
                </a:cubicBezTo>
                <a:cubicBezTo>
                  <a:pt x="48" y="83"/>
                  <a:pt x="48" y="83"/>
                  <a:pt x="48" y="82"/>
                </a:cubicBezTo>
                <a:cubicBezTo>
                  <a:pt x="48" y="76"/>
                  <a:pt x="48" y="76"/>
                  <a:pt x="48" y="76"/>
                </a:cubicBezTo>
                <a:cubicBezTo>
                  <a:pt x="48" y="75"/>
                  <a:pt x="48" y="74"/>
                  <a:pt x="49" y="74"/>
                </a:cubicBezTo>
                <a:cubicBezTo>
                  <a:pt x="49" y="73"/>
                  <a:pt x="50" y="73"/>
                  <a:pt x="51" y="73"/>
                </a:cubicBezTo>
                <a:cubicBezTo>
                  <a:pt x="57" y="73"/>
                  <a:pt x="57" y="73"/>
                  <a:pt x="57" y="73"/>
                </a:cubicBezTo>
                <a:cubicBezTo>
                  <a:pt x="58" y="73"/>
                  <a:pt x="59" y="73"/>
                  <a:pt x="59" y="74"/>
                </a:cubicBezTo>
                <a:cubicBezTo>
                  <a:pt x="60" y="74"/>
                  <a:pt x="60" y="75"/>
                  <a:pt x="60" y="76"/>
                </a:cubicBezTo>
                <a:close/>
                <a:moveTo>
                  <a:pt x="60" y="100"/>
                </a:moveTo>
                <a:cubicBezTo>
                  <a:pt x="60" y="106"/>
                  <a:pt x="60" y="106"/>
                  <a:pt x="60" y="106"/>
                </a:cubicBezTo>
                <a:cubicBezTo>
                  <a:pt x="60" y="107"/>
                  <a:pt x="60" y="108"/>
                  <a:pt x="59" y="108"/>
                </a:cubicBezTo>
                <a:cubicBezTo>
                  <a:pt x="59" y="109"/>
                  <a:pt x="58" y="109"/>
                  <a:pt x="57" y="109"/>
                </a:cubicBezTo>
                <a:cubicBezTo>
                  <a:pt x="51" y="109"/>
                  <a:pt x="51" y="109"/>
                  <a:pt x="51" y="109"/>
                </a:cubicBezTo>
                <a:cubicBezTo>
                  <a:pt x="50" y="109"/>
                  <a:pt x="49" y="109"/>
                  <a:pt x="49" y="108"/>
                </a:cubicBezTo>
                <a:cubicBezTo>
                  <a:pt x="48" y="108"/>
                  <a:pt x="48" y="107"/>
                  <a:pt x="48" y="106"/>
                </a:cubicBezTo>
                <a:cubicBezTo>
                  <a:pt x="48" y="100"/>
                  <a:pt x="48" y="100"/>
                  <a:pt x="48" y="100"/>
                </a:cubicBezTo>
                <a:cubicBezTo>
                  <a:pt x="48" y="99"/>
                  <a:pt x="48" y="99"/>
                  <a:pt x="49" y="98"/>
                </a:cubicBezTo>
                <a:cubicBezTo>
                  <a:pt x="49" y="97"/>
                  <a:pt x="50" y="97"/>
                  <a:pt x="51" y="97"/>
                </a:cubicBezTo>
                <a:cubicBezTo>
                  <a:pt x="57" y="97"/>
                  <a:pt x="57" y="97"/>
                  <a:pt x="57" y="97"/>
                </a:cubicBezTo>
                <a:cubicBezTo>
                  <a:pt x="58" y="97"/>
                  <a:pt x="59" y="97"/>
                  <a:pt x="59" y="98"/>
                </a:cubicBezTo>
                <a:cubicBezTo>
                  <a:pt x="60" y="99"/>
                  <a:pt x="60" y="99"/>
                  <a:pt x="60" y="100"/>
                </a:cubicBezTo>
                <a:close/>
                <a:moveTo>
                  <a:pt x="84" y="27"/>
                </a:moveTo>
                <a:cubicBezTo>
                  <a:pt x="84" y="33"/>
                  <a:pt x="84" y="33"/>
                  <a:pt x="84" y="33"/>
                </a:cubicBezTo>
                <a:cubicBezTo>
                  <a:pt x="84" y="34"/>
                  <a:pt x="84" y="35"/>
                  <a:pt x="83" y="36"/>
                </a:cubicBezTo>
                <a:cubicBezTo>
                  <a:pt x="83" y="36"/>
                  <a:pt x="82" y="37"/>
                  <a:pt x="81" y="37"/>
                </a:cubicBezTo>
                <a:cubicBezTo>
                  <a:pt x="75" y="37"/>
                  <a:pt x="75" y="37"/>
                  <a:pt x="75" y="37"/>
                </a:cubicBezTo>
                <a:cubicBezTo>
                  <a:pt x="74" y="37"/>
                  <a:pt x="74" y="36"/>
                  <a:pt x="73" y="36"/>
                </a:cubicBezTo>
                <a:cubicBezTo>
                  <a:pt x="72" y="35"/>
                  <a:pt x="72" y="34"/>
                  <a:pt x="72" y="33"/>
                </a:cubicBezTo>
                <a:cubicBezTo>
                  <a:pt x="72" y="27"/>
                  <a:pt x="72" y="27"/>
                  <a:pt x="72" y="27"/>
                </a:cubicBezTo>
                <a:cubicBezTo>
                  <a:pt x="72" y="27"/>
                  <a:pt x="72" y="26"/>
                  <a:pt x="73" y="25"/>
                </a:cubicBezTo>
                <a:cubicBezTo>
                  <a:pt x="74" y="25"/>
                  <a:pt x="74" y="24"/>
                  <a:pt x="75" y="24"/>
                </a:cubicBezTo>
                <a:cubicBezTo>
                  <a:pt x="81" y="24"/>
                  <a:pt x="81" y="24"/>
                  <a:pt x="81" y="24"/>
                </a:cubicBezTo>
                <a:cubicBezTo>
                  <a:pt x="82" y="24"/>
                  <a:pt x="83" y="25"/>
                  <a:pt x="83" y="25"/>
                </a:cubicBezTo>
                <a:cubicBezTo>
                  <a:pt x="84" y="26"/>
                  <a:pt x="84" y="27"/>
                  <a:pt x="84" y="27"/>
                </a:cubicBezTo>
                <a:close/>
                <a:moveTo>
                  <a:pt x="84" y="52"/>
                </a:moveTo>
                <a:cubicBezTo>
                  <a:pt x="84" y="58"/>
                  <a:pt x="84" y="58"/>
                  <a:pt x="84" y="58"/>
                </a:cubicBezTo>
                <a:cubicBezTo>
                  <a:pt x="84" y="58"/>
                  <a:pt x="84" y="59"/>
                  <a:pt x="83" y="60"/>
                </a:cubicBezTo>
                <a:cubicBezTo>
                  <a:pt x="83" y="60"/>
                  <a:pt x="82" y="61"/>
                  <a:pt x="81" y="61"/>
                </a:cubicBezTo>
                <a:cubicBezTo>
                  <a:pt x="75" y="61"/>
                  <a:pt x="75" y="61"/>
                  <a:pt x="75" y="61"/>
                </a:cubicBezTo>
                <a:cubicBezTo>
                  <a:pt x="74" y="61"/>
                  <a:pt x="74" y="60"/>
                  <a:pt x="73" y="60"/>
                </a:cubicBezTo>
                <a:cubicBezTo>
                  <a:pt x="72" y="59"/>
                  <a:pt x="72" y="58"/>
                  <a:pt x="72" y="58"/>
                </a:cubicBezTo>
                <a:cubicBezTo>
                  <a:pt x="72" y="52"/>
                  <a:pt x="72" y="52"/>
                  <a:pt x="72" y="52"/>
                </a:cubicBezTo>
                <a:cubicBezTo>
                  <a:pt x="72" y="51"/>
                  <a:pt x="72" y="50"/>
                  <a:pt x="73" y="50"/>
                </a:cubicBezTo>
                <a:cubicBezTo>
                  <a:pt x="74" y="49"/>
                  <a:pt x="74" y="49"/>
                  <a:pt x="75" y="49"/>
                </a:cubicBezTo>
                <a:cubicBezTo>
                  <a:pt x="81" y="49"/>
                  <a:pt x="81" y="49"/>
                  <a:pt x="81" y="49"/>
                </a:cubicBezTo>
                <a:cubicBezTo>
                  <a:pt x="82" y="49"/>
                  <a:pt x="83" y="49"/>
                  <a:pt x="83" y="50"/>
                </a:cubicBezTo>
                <a:cubicBezTo>
                  <a:pt x="84" y="50"/>
                  <a:pt x="84" y="51"/>
                  <a:pt x="84" y="52"/>
                </a:cubicBezTo>
                <a:close/>
                <a:moveTo>
                  <a:pt x="84" y="76"/>
                </a:moveTo>
                <a:cubicBezTo>
                  <a:pt x="84" y="82"/>
                  <a:pt x="84" y="82"/>
                  <a:pt x="84" y="82"/>
                </a:cubicBezTo>
                <a:cubicBezTo>
                  <a:pt x="84" y="83"/>
                  <a:pt x="84" y="83"/>
                  <a:pt x="83" y="84"/>
                </a:cubicBezTo>
                <a:cubicBezTo>
                  <a:pt x="83" y="85"/>
                  <a:pt x="82" y="85"/>
                  <a:pt x="81" y="85"/>
                </a:cubicBezTo>
                <a:cubicBezTo>
                  <a:pt x="75" y="85"/>
                  <a:pt x="75" y="85"/>
                  <a:pt x="75" y="85"/>
                </a:cubicBezTo>
                <a:cubicBezTo>
                  <a:pt x="74" y="85"/>
                  <a:pt x="74" y="85"/>
                  <a:pt x="73" y="84"/>
                </a:cubicBezTo>
                <a:cubicBezTo>
                  <a:pt x="72" y="83"/>
                  <a:pt x="72" y="83"/>
                  <a:pt x="72" y="82"/>
                </a:cubicBezTo>
                <a:cubicBezTo>
                  <a:pt x="72" y="76"/>
                  <a:pt x="72" y="76"/>
                  <a:pt x="72" y="76"/>
                </a:cubicBezTo>
                <a:cubicBezTo>
                  <a:pt x="72" y="75"/>
                  <a:pt x="72" y="74"/>
                  <a:pt x="73" y="74"/>
                </a:cubicBezTo>
                <a:cubicBezTo>
                  <a:pt x="74" y="73"/>
                  <a:pt x="74" y="73"/>
                  <a:pt x="75" y="73"/>
                </a:cubicBezTo>
                <a:cubicBezTo>
                  <a:pt x="81" y="73"/>
                  <a:pt x="81" y="73"/>
                  <a:pt x="81" y="73"/>
                </a:cubicBezTo>
                <a:cubicBezTo>
                  <a:pt x="82" y="73"/>
                  <a:pt x="83" y="73"/>
                  <a:pt x="83" y="74"/>
                </a:cubicBezTo>
                <a:cubicBezTo>
                  <a:pt x="84" y="74"/>
                  <a:pt x="84" y="75"/>
                  <a:pt x="84" y="76"/>
                </a:cubicBezTo>
                <a:close/>
                <a:moveTo>
                  <a:pt x="84" y="100"/>
                </a:moveTo>
                <a:cubicBezTo>
                  <a:pt x="84" y="106"/>
                  <a:pt x="84" y="106"/>
                  <a:pt x="84" y="106"/>
                </a:cubicBezTo>
                <a:cubicBezTo>
                  <a:pt x="84" y="107"/>
                  <a:pt x="84" y="108"/>
                  <a:pt x="83" y="108"/>
                </a:cubicBezTo>
                <a:cubicBezTo>
                  <a:pt x="83" y="109"/>
                  <a:pt x="82" y="109"/>
                  <a:pt x="81" y="109"/>
                </a:cubicBezTo>
                <a:cubicBezTo>
                  <a:pt x="75" y="109"/>
                  <a:pt x="75" y="109"/>
                  <a:pt x="75" y="109"/>
                </a:cubicBezTo>
                <a:cubicBezTo>
                  <a:pt x="74" y="109"/>
                  <a:pt x="74" y="109"/>
                  <a:pt x="73" y="108"/>
                </a:cubicBezTo>
                <a:cubicBezTo>
                  <a:pt x="72" y="108"/>
                  <a:pt x="72" y="107"/>
                  <a:pt x="72" y="106"/>
                </a:cubicBezTo>
                <a:cubicBezTo>
                  <a:pt x="72" y="100"/>
                  <a:pt x="72" y="100"/>
                  <a:pt x="72" y="100"/>
                </a:cubicBezTo>
                <a:cubicBezTo>
                  <a:pt x="72" y="99"/>
                  <a:pt x="72" y="99"/>
                  <a:pt x="73" y="98"/>
                </a:cubicBezTo>
                <a:cubicBezTo>
                  <a:pt x="74" y="97"/>
                  <a:pt x="74" y="97"/>
                  <a:pt x="75" y="97"/>
                </a:cubicBezTo>
                <a:cubicBezTo>
                  <a:pt x="81" y="97"/>
                  <a:pt x="81" y="97"/>
                  <a:pt x="81" y="97"/>
                </a:cubicBezTo>
                <a:cubicBezTo>
                  <a:pt x="82" y="97"/>
                  <a:pt x="83" y="97"/>
                  <a:pt x="83" y="98"/>
                </a:cubicBezTo>
                <a:cubicBezTo>
                  <a:pt x="84" y="99"/>
                  <a:pt x="84" y="99"/>
                  <a:pt x="84" y="100"/>
                </a:cubicBezTo>
                <a:close/>
                <a:moveTo>
                  <a:pt x="108" y="27"/>
                </a:moveTo>
                <a:cubicBezTo>
                  <a:pt x="108" y="33"/>
                  <a:pt x="108" y="33"/>
                  <a:pt x="108" y="33"/>
                </a:cubicBezTo>
                <a:cubicBezTo>
                  <a:pt x="108" y="34"/>
                  <a:pt x="108" y="35"/>
                  <a:pt x="108" y="36"/>
                </a:cubicBezTo>
                <a:cubicBezTo>
                  <a:pt x="107" y="36"/>
                  <a:pt x="106" y="37"/>
                  <a:pt x="105" y="37"/>
                </a:cubicBezTo>
                <a:cubicBezTo>
                  <a:pt x="99" y="37"/>
                  <a:pt x="99" y="37"/>
                  <a:pt x="99" y="37"/>
                </a:cubicBezTo>
                <a:cubicBezTo>
                  <a:pt x="99" y="37"/>
                  <a:pt x="98" y="36"/>
                  <a:pt x="97" y="36"/>
                </a:cubicBezTo>
                <a:cubicBezTo>
                  <a:pt x="97" y="35"/>
                  <a:pt x="96" y="34"/>
                  <a:pt x="96" y="33"/>
                </a:cubicBezTo>
                <a:cubicBezTo>
                  <a:pt x="96" y="27"/>
                  <a:pt x="96" y="27"/>
                  <a:pt x="96" y="27"/>
                </a:cubicBezTo>
                <a:cubicBezTo>
                  <a:pt x="96" y="27"/>
                  <a:pt x="97" y="26"/>
                  <a:pt x="97" y="25"/>
                </a:cubicBezTo>
                <a:cubicBezTo>
                  <a:pt x="98" y="25"/>
                  <a:pt x="99" y="24"/>
                  <a:pt x="99" y="24"/>
                </a:cubicBezTo>
                <a:cubicBezTo>
                  <a:pt x="105" y="24"/>
                  <a:pt x="105" y="24"/>
                  <a:pt x="105" y="24"/>
                </a:cubicBezTo>
                <a:cubicBezTo>
                  <a:pt x="106" y="24"/>
                  <a:pt x="107" y="25"/>
                  <a:pt x="108" y="25"/>
                </a:cubicBezTo>
                <a:cubicBezTo>
                  <a:pt x="108" y="26"/>
                  <a:pt x="108" y="27"/>
                  <a:pt x="108" y="27"/>
                </a:cubicBezTo>
                <a:close/>
                <a:moveTo>
                  <a:pt x="108" y="52"/>
                </a:moveTo>
                <a:cubicBezTo>
                  <a:pt x="108" y="58"/>
                  <a:pt x="108" y="58"/>
                  <a:pt x="108" y="58"/>
                </a:cubicBezTo>
                <a:cubicBezTo>
                  <a:pt x="108" y="58"/>
                  <a:pt x="108" y="59"/>
                  <a:pt x="108" y="60"/>
                </a:cubicBezTo>
                <a:cubicBezTo>
                  <a:pt x="107" y="60"/>
                  <a:pt x="106" y="61"/>
                  <a:pt x="105" y="61"/>
                </a:cubicBezTo>
                <a:cubicBezTo>
                  <a:pt x="99" y="61"/>
                  <a:pt x="99" y="61"/>
                  <a:pt x="99" y="61"/>
                </a:cubicBezTo>
                <a:cubicBezTo>
                  <a:pt x="99" y="61"/>
                  <a:pt x="98" y="60"/>
                  <a:pt x="97" y="60"/>
                </a:cubicBezTo>
                <a:cubicBezTo>
                  <a:pt x="97" y="59"/>
                  <a:pt x="96" y="58"/>
                  <a:pt x="96" y="58"/>
                </a:cubicBezTo>
                <a:cubicBezTo>
                  <a:pt x="96" y="52"/>
                  <a:pt x="96" y="52"/>
                  <a:pt x="96" y="52"/>
                </a:cubicBezTo>
                <a:cubicBezTo>
                  <a:pt x="96" y="51"/>
                  <a:pt x="97" y="50"/>
                  <a:pt x="97" y="50"/>
                </a:cubicBezTo>
                <a:cubicBezTo>
                  <a:pt x="98" y="49"/>
                  <a:pt x="99" y="49"/>
                  <a:pt x="99" y="49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6" y="49"/>
                  <a:pt x="107" y="49"/>
                  <a:pt x="108" y="50"/>
                </a:cubicBezTo>
                <a:cubicBezTo>
                  <a:pt x="108" y="50"/>
                  <a:pt x="108" y="51"/>
                  <a:pt x="108" y="52"/>
                </a:cubicBezTo>
                <a:close/>
                <a:moveTo>
                  <a:pt x="108" y="76"/>
                </a:moveTo>
                <a:cubicBezTo>
                  <a:pt x="108" y="82"/>
                  <a:pt x="108" y="82"/>
                  <a:pt x="108" y="82"/>
                </a:cubicBezTo>
                <a:cubicBezTo>
                  <a:pt x="108" y="83"/>
                  <a:pt x="108" y="83"/>
                  <a:pt x="108" y="84"/>
                </a:cubicBezTo>
                <a:cubicBezTo>
                  <a:pt x="107" y="85"/>
                  <a:pt x="106" y="85"/>
                  <a:pt x="105" y="85"/>
                </a:cubicBezTo>
                <a:cubicBezTo>
                  <a:pt x="99" y="85"/>
                  <a:pt x="99" y="85"/>
                  <a:pt x="99" y="85"/>
                </a:cubicBezTo>
                <a:cubicBezTo>
                  <a:pt x="99" y="85"/>
                  <a:pt x="98" y="85"/>
                  <a:pt x="97" y="84"/>
                </a:cubicBezTo>
                <a:cubicBezTo>
                  <a:pt x="97" y="83"/>
                  <a:pt x="96" y="83"/>
                  <a:pt x="96" y="82"/>
                </a:cubicBezTo>
                <a:cubicBezTo>
                  <a:pt x="96" y="76"/>
                  <a:pt x="96" y="76"/>
                  <a:pt x="96" y="76"/>
                </a:cubicBezTo>
                <a:cubicBezTo>
                  <a:pt x="96" y="75"/>
                  <a:pt x="97" y="74"/>
                  <a:pt x="97" y="74"/>
                </a:cubicBezTo>
                <a:cubicBezTo>
                  <a:pt x="98" y="73"/>
                  <a:pt x="99" y="73"/>
                  <a:pt x="99" y="73"/>
                </a:cubicBezTo>
                <a:cubicBezTo>
                  <a:pt x="105" y="73"/>
                  <a:pt x="105" y="73"/>
                  <a:pt x="105" y="73"/>
                </a:cubicBezTo>
                <a:cubicBezTo>
                  <a:pt x="106" y="73"/>
                  <a:pt x="107" y="73"/>
                  <a:pt x="108" y="74"/>
                </a:cubicBezTo>
                <a:cubicBezTo>
                  <a:pt x="108" y="74"/>
                  <a:pt x="108" y="75"/>
                  <a:pt x="108" y="76"/>
                </a:cubicBezTo>
                <a:close/>
                <a:moveTo>
                  <a:pt x="108" y="100"/>
                </a:moveTo>
                <a:cubicBezTo>
                  <a:pt x="108" y="106"/>
                  <a:pt x="108" y="106"/>
                  <a:pt x="108" y="106"/>
                </a:cubicBezTo>
                <a:cubicBezTo>
                  <a:pt x="108" y="107"/>
                  <a:pt x="108" y="108"/>
                  <a:pt x="108" y="108"/>
                </a:cubicBezTo>
                <a:cubicBezTo>
                  <a:pt x="107" y="109"/>
                  <a:pt x="106" y="109"/>
                  <a:pt x="105" y="109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99" y="109"/>
                  <a:pt x="98" y="109"/>
                  <a:pt x="97" y="108"/>
                </a:cubicBezTo>
                <a:cubicBezTo>
                  <a:pt x="97" y="108"/>
                  <a:pt x="96" y="107"/>
                  <a:pt x="96" y="106"/>
                </a:cubicBezTo>
                <a:cubicBezTo>
                  <a:pt x="96" y="100"/>
                  <a:pt x="96" y="100"/>
                  <a:pt x="96" y="100"/>
                </a:cubicBezTo>
                <a:cubicBezTo>
                  <a:pt x="96" y="99"/>
                  <a:pt x="97" y="99"/>
                  <a:pt x="97" y="98"/>
                </a:cubicBezTo>
                <a:cubicBezTo>
                  <a:pt x="98" y="97"/>
                  <a:pt x="99" y="97"/>
                  <a:pt x="99" y="97"/>
                </a:cubicBezTo>
                <a:cubicBezTo>
                  <a:pt x="105" y="97"/>
                  <a:pt x="105" y="97"/>
                  <a:pt x="105" y="97"/>
                </a:cubicBezTo>
                <a:cubicBezTo>
                  <a:pt x="106" y="97"/>
                  <a:pt x="107" y="97"/>
                  <a:pt x="108" y="98"/>
                </a:cubicBezTo>
                <a:cubicBezTo>
                  <a:pt x="108" y="99"/>
                  <a:pt x="108" y="99"/>
                  <a:pt x="108" y="100"/>
                </a:cubicBezTo>
                <a:close/>
                <a:moveTo>
                  <a:pt x="108" y="124"/>
                </a:moveTo>
                <a:cubicBezTo>
                  <a:pt x="108" y="130"/>
                  <a:pt x="108" y="130"/>
                  <a:pt x="108" y="130"/>
                </a:cubicBezTo>
                <a:cubicBezTo>
                  <a:pt x="108" y="131"/>
                  <a:pt x="108" y="132"/>
                  <a:pt x="108" y="132"/>
                </a:cubicBezTo>
                <a:cubicBezTo>
                  <a:pt x="107" y="133"/>
                  <a:pt x="106" y="133"/>
                  <a:pt x="105" y="133"/>
                </a:cubicBezTo>
                <a:cubicBezTo>
                  <a:pt x="99" y="133"/>
                  <a:pt x="99" y="133"/>
                  <a:pt x="99" y="133"/>
                </a:cubicBezTo>
                <a:cubicBezTo>
                  <a:pt x="99" y="133"/>
                  <a:pt x="98" y="133"/>
                  <a:pt x="97" y="132"/>
                </a:cubicBezTo>
                <a:cubicBezTo>
                  <a:pt x="97" y="132"/>
                  <a:pt x="96" y="131"/>
                  <a:pt x="96" y="130"/>
                </a:cubicBezTo>
                <a:cubicBezTo>
                  <a:pt x="96" y="124"/>
                  <a:pt x="96" y="124"/>
                  <a:pt x="96" y="124"/>
                </a:cubicBezTo>
                <a:cubicBezTo>
                  <a:pt x="96" y="123"/>
                  <a:pt x="97" y="123"/>
                  <a:pt x="97" y="122"/>
                </a:cubicBezTo>
                <a:cubicBezTo>
                  <a:pt x="98" y="122"/>
                  <a:pt x="99" y="121"/>
                  <a:pt x="99" y="121"/>
                </a:cubicBezTo>
                <a:cubicBezTo>
                  <a:pt x="105" y="121"/>
                  <a:pt x="105" y="121"/>
                  <a:pt x="105" y="121"/>
                </a:cubicBezTo>
                <a:cubicBezTo>
                  <a:pt x="106" y="121"/>
                  <a:pt x="107" y="122"/>
                  <a:pt x="108" y="122"/>
                </a:cubicBezTo>
                <a:cubicBezTo>
                  <a:pt x="108" y="123"/>
                  <a:pt x="108" y="123"/>
                  <a:pt x="108" y="12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4" name="Freeform 385"/>
          <p:cNvSpPr>
            <a:spLocks noEditPoints="1"/>
          </p:cNvSpPr>
          <p:nvPr/>
        </p:nvSpPr>
        <p:spPr bwMode="auto">
          <a:xfrm>
            <a:off x="7209035" y="4344035"/>
            <a:ext cx="174866" cy="151447"/>
          </a:xfrm>
          <a:custGeom>
            <a:avLst/>
            <a:gdLst>
              <a:gd name="T0" fmla="*/ 158 w 170"/>
              <a:gd name="T1" fmla="*/ 49 h 146"/>
              <a:gd name="T2" fmla="*/ 166 w 170"/>
              <a:gd name="T3" fmla="*/ 52 h 146"/>
              <a:gd name="T4" fmla="*/ 170 w 170"/>
              <a:gd name="T5" fmla="*/ 61 h 146"/>
              <a:gd name="T6" fmla="*/ 166 w 170"/>
              <a:gd name="T7" fmla="*/ 69 h 146"/>
              <a:gd name="T8" fmla="*/ 158 w 170"/>
              <a:gd name="T9" fmla="*/ 73 h 146"/>
              <a:gd name="T10" fmla="*/ 158 w 170"/>
              <a:gd name="T11" fmla="*/ 109 h 146"/>
              <a:gd name="T12" fmla="*/ 154 w 170"/>
              <a:gd name="T13" fmla="*/ 118 h 146"/>
              <a:gd name="T14" fmla="*/ 146 w 170"/>
              <a:gd name="T15" fmla="*/ 121 h 146"/>
              <a:gd name="T16" fmla="*/ 69 w 170"/>
              <a:gd name="T17" fmla="*/ 85 h 146"/>
              <a:gd name="T18" fmla="*/ 60 w 170"/>
              <a:gd name="T19" fmla="*/ 92 h 146"/>
              <a:gd name="T20" fmla="*/ 57 w 170"/>
              <a:gd name="T21" fmla="*/ 101 h 146"/>
              <a:gd name="T22" fmla="*/ 61 w 170"/>
              <a:gd name="T23" fmla="*/ 110 h 146"/>
              <a:gd name="T24" fmla="*/ 59 w 170"/>
              <a:gd name="T25" fmla="*/ 116 h 146"/>
              <a:gd name="T26" fmla="*/ 59 w 170"/>
              <a:gd name="T27" fmla="*/ 122 h 146"/>
              <a:gd name="T28" fmla="*/ 63 w 170"/>
              <a:gd name="T29" fmla="*/ 127 h 146"/>
              <a:gd name="T30" fmla="*/ 67 w 170"/>
              <a:gd name="T31" fmla="*/ 131 h 146"/>
              <a:gd name="T32" fmla="*/ 73 w 170"/>
              <a:gd name="T33" fmla="*/ 136 h 146"/>
              <a:gd name="T34" fmla="*/ 62 w 170"/>
              <a:gd name="T35" fmla="*/ 144 h 146"/>
              <a:gd name="T36" fmla="*/ 47 w 170"/>
              <a:gd name="T37" fmla="*/ 145 h 146"/>
              <a:gd name="T38" fmla="*/ 34 w 170"/>
              <a:gd name="T39" fmla="*/ 140 h 146"/>
              <a:gd name="T40" fmla="*/ 31 w 170"/>
              <a:gd name="T41" fmla="*/ 132 h 146"/>
              <a:gd name="T42" fmla="*/ 28 w 170"/>
              <a:gd name="T43" fmla="*/ 123 h 146"/>
              <a:gd name="T44" fmla="*/ 26 w 170"/>
              <a:gd name="T45" fmla="*/ 114 h 146"/>
              <a:gd name="T46" fmla="*/ 25 w 170"/>
              <a:gd name="T47" fmla="*/ 105 h 146"/>
              <a:gd name="T48" fmla="*/ 25 w 170"/>
              <a:gd name="T49" fmla="*/ 95 h 146"/>
              <a:gd name="T50" fmla="*/ 27 w 170"/>
              <a:gd name="T51" fmla="*/ 85 h 146"/>
              <a:gd name="T52" fmla="*/ 15 w 170"/>
              <a:gd name="T53" fmla="*/ 85 h 146"/>
              <a:gd name="T54" fmla="*/ 5 w 170"/>
              <a:gd name="T55" fmla="*/ 81 h 146"/>
              <a:gd name="T56" fmla="*/ 0 w 170"/>
              <a:gd name="T57" fmla="*/ 70 h 146"/>
              <a:gd name="T58" fmla="*/ 0 w 170"/>
              <a:gd name="T59" fmla="*/ 52 h 146"/>
              <a:gd name="T60" fmla="*/ 5 w 170"/>
              <a:gd name="T61" fmla="*/ 41 h 146"/>
              <a:gd name="T62" fmla="*/ 15 w 170"/>
              <a:gd name="T63" fmla="*/ 37 h 146"/>
              <a:gd name="T64" fmla="*/ 61 w 170"/>
              <a:gd name="T65" fmla="*/ 37 h 146"/>
              <a:gd name="T66" fmla="*/ 146 w 170"/>
              <a:gd name="T67" fmla="*/ 0 h 146"/>
              <a:gd name="T68" fmla="*/ 154 w 170"/>
              <a:gd name="T69" fmla="*/ 4 h 146"/>
              <a:gd name="T70" fmla="*/ 158 w 170"/>
              <a:gd name="T71" fmla="*/ 12 h 146"/>
              <a:gd name="T72" fmla="*/ 158 w 170"/>
              <a:gd name="T73" fmla="*/ 49 h 146"/>
              <a:gd name="T74" fmla="*/ 146 w 170"/>
              <a:gd name="T75" fmla="*/ 106 h 146"/>
              <a:gd name="T76" fmla="*/ 146 w 170"/>
              <a:gd name="T77" fmla="*/ 16 h 146"/>
              <a:gd name="T78" fmla="*/ 73 w 170"/>
              <a:gd name="T79" fmla="*/ 48 h 146"/>
              <a:gd name="T80" fmla="*/ 73 w 170"/>
              <a:gd name="T81" fmla="*/ 74 h 146"/>
              <a:gd name="T82" fmla="*/ 146 w 170"/>
              <a:gd name="T83" fmla="*/ 10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70" h="146">
                <a:moveTo>
                  <a:pt x="158" y="49"/>
                </a:moveTo>
                <a:cubicBezTo>
                  <a:pt x="161" y="49"/>
                  <a:pt x="164" y="50"/>
                  <a:pt x="166" y="52"/>
                </a:cubicBezTo>
                <a:cubicBezTo>
                  <a:pt x="169" y="55"/>
                  <a:pt x="170" y="57"/>
                  <a:pt x="170" y="61"/>
                </a:cubicBezTo>
                <a:cubicBezTo>
                  <a:pt x="170" y="64"/>
                  <a:pt x="169" y="67"/>
                  <a:pt x="166" y="69"/>
                </a:cubicBezTo>
                <a:cubicBezTo>
                  <a:pt x="164" y="72"/>
                  <a:pt x="161" y="73"/>
                  <a:pt x="158" y="73"/>
                </a:cubicBezTo>
                <a:cubicBezTo>
                  <a:pt x="158" y="109"/>
                  <a:pt x="158" y="109"/>
                  <a:pt x="158" y="109"/>
                </a:cubicBezTo>
                <a:cubicBezTo>
                  <a:pt x="158" y="112"/>
                  <a:pt x="156" y="115"/>
                  <a:pt x="154" y="118"/>
                </a:cubicBezTo>
                <a:cubicBezTo>
                  <a:pt x="152" y="120"/>
                  <a:pt x="149" y="121"/>
                  <a:pt x="146" y="121"/>
                </a:cubicBezTo>
                <a:cubicBezTo>
                  <a:pt x="119" y="99"/>
                  <a:pt x="94" y="87"/>
                  <a:pt x="69" y="85"/>
                </a:cubicBezTo>
                <a:cubicBezTo>
                  <a:pt x="65" y="87"/>
                  <a:pt x="62" y="89"/>
                  <a:pt x="60" y="92"/>
                </a:cubicBezTo>
                <a:cubicBezTo>
                  <a:pt x="58" y="95"/>
                  <a:pt x="57" y="98"/>
                  <a:pt x="57" y="101"/>
                </a:cubicBezTo>
                <a:cubicBezTo>
                  <a:pt x="57" y="105"/>
                  <a:pt x="59" y="107"/>
                  <a:pt x="61" y="110"/>
                </a:cubicBezTo>
                <a:cubicBezTo>
                  <a:pt x="60" y="112"/>
                  <a:pt x="59" y="114"/>
                  <a:pt x="59" y="116"/>
                </a:cubicBezTo>
                <a:cubicBezTo>
                  <a:pt x="59" y="118"/>
                  <a:pt x="59" y="120"/>
                  <a:pt x="59" y="122"/>
                </a:cubicBezTo>
                <a:cubicBezTo>
                  <a:pt x="60" y="123"/>
                  <a:pt x="61" y="125"/>
                  <a:pt x="63" y="127"/>
                </a:cubicBezTo>
                <a:cubicBezTo>
                  <a:pt x="64" y="129"/>
                  <a:pt x="66" y="130"/>
                  <a:pt x="67" y="131"/>
                </a:cubicBezTo>
                <a:cubicBezTo>
                  <a:pt x="69" y="133"/>
                  <a:pt x="71" y="134"/>
                  <a:pt x="73" y="136"/>
                </a:cubicBezTo>
                <a:cubicBezTo>
                  <a:pt x="71" y="140"/>
                  <a:pt x="68" y="143"/>
                  <a:pt x="62" y="144"/>
                </a:cubicBezTo>
                <a:cubicBezTo>
                  <a:pt x="57" y="146"/>
                  <a:pt x="52" y="146"/>
                  <a:pt x="47" y="145"/>
                </a:cubicBezTo>
                <a:cubicBezTo>
                  <a:pt x="41" y="144"/>
                  <a:pt x="37" y="143"/>
                  <a:pt x="34" y="140"/>
                </a:cubicBezTo>
                <a:cubicBezTo>
                  <a:pt x="34" y="138"/>
                  <a:pt x="33" y="136"/>
                  <a:pt x="31" y="132"/>
                </a:cubicBezTo>
                <a:cubicBezTo>
                  <a:pt x="30" y="128"/>
                  <a:pt x="29" y="125"/>
                  <a:pt x="28" y="123"/>
                </a:cubicBezTo>
                <a:cubicBezTo>
                  <a:pt x="28" y="121"/>
                  <a:pt x="27" y="118"/>
                  <a:pt x="26" y="114"/>
                </a:cubicBezTo>
                <a:cubicBezTo>
                  <a:pt x="25" y="111"/>
                  <a:pt x="25" y="107"/>
                  <a:pt x="25" y="105"/>
                </a:cubicBezTo>
                <a:cubicBezTo>
                  <a:pt x="25" y="102"/>
                  <a:pt x="25" y="99"/>
                  <a:pt x="25" y="95"/>
                </a:cubicBezTo>
                <a:cubicBezTo>
                  <a:pt x="25" y="92"/>
                  <a:pt x="26" y="88"/>
                  <a:pt x="27" y="85"/>
                </a:cubicBezTo>
                <a:cubicBezTo>
                  <a:pt x="15" y="85"/>
                  <a:pt x="15" y="85"/>
                  <a:pt x="15" y="85"/>
                </a:cubicBezTo>
                <a:cubicBezTo>
                  <a:pt x="11" y="85"/>
                  <a:pt x="8" y="84"/>
                  <a:pt x="5" y="81"/>
                </a:cubicBezTo>
                <a:cubicBezTo>
                  <a:pt x="2" y="78"/>
                  <a:pt x="0" y="74"/>
                  <a:pt x="0" y="70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48"/>
                  <a:pt x="2" y="44"/>
                  <a:pt x="5" y="41"/>
                </a:cubicBezTo>
                <a:cubicBezTo>
                  <a:pt x="8" y="38"/>
                  <a:pt x="11" y="37"/>
                  <a:pt x="15" y="37"/>
                </a:cubicBezTo>
                <a:cubicBezTo>
                  <a:pt x="61" y="37"/>
                  <a:pt x="61" y="37"/>
                  <a:pt x="61" y="37"/>
                </a:cubicBezTo>
                <a:cubicBezTo>
                  <a:pt x="88" y="37"/>
                  <a:pt x="117" y="25"/>
                  <a:pt x="146" y="0"/>
                </a:cubicBezTo>
                <a:cubicBezTo>
                  <a:pt x="149" y="0"/>
                  <a:pt x="152" y="1"/>
                  <a:pt x="154" y="4"/>
                </a:cubicBezTo>
                <a:cubicBezTo>
                  <a:pt x="156" y="6"/>
                  <a:pt x="158" y="9"/>
                  <a:pt x="158" y="12"/>
                </a:cubicBezTo>
                <a:lnTo>
                  <a:pt x="158" y="49"/>
                </a:lnTo>
                <a:close/>
                <a:moveTo>
                  <a:pt x="146" y="106"/>
                </a:moveTo>
                <a:cubicBezTo>
                  <a:pt x="146" y="16"/>
                  <a:pt x="146" y="16"/>
                  <a:pt x="146" y="16"/>
                </a:cubicBezTo>
                <a:cubicBezTo>
                  <a:pt x="121" y="35"/>
                  <a:pt x="97" y="45"/>
                  <a:pt x="73" y="48"/>
                </a:cubicBezTo>
                <a:cubicBezTo>
                  <a:pt x="73" y="74"/>
                  <a:pt x="73" y="74"/>
                  <a:pt x="73" y="74"/>
                </a:cubicBezTo>
                <a:cubicBezTo>
                  <a:pt x="97" y="76"/>
                  <a:pt x="121" y="87"/>
                  <a:pt x="146" y="10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5" name="Freeform 386"/>
          <p:cNvSpPr>
            <a:spLocks noEditPoints="1"/>
          </p:cNvSpPr>
          <p:nvPr/>
        </p:nvSpPr>
        <p:spPr bwMode="auto">
          <a:xfrm>
            <a:off x="7472897" y="4344035"/>
            <a:ext cx="149885" cy="151447"/>
          </a:xfrm>
          <a:custGeom>
            <a:avLst/>
            <a:gdLst>
              <a:gd name="T0" fmla="*/ 135 w 145"/>
              <a:gd name="T1" fmla="*/ 36 h 146"/>
              <a:gd name="T2" fmla="*/ 145 w 145"/>
              <a:gd name="T3" fmla="*/ 73 h 146"/>
              <a:gd name="T4" fmla="*/ 135 w 145"/>
              <a:gd name="T5" fmla="*/ 109 h 146"/>
              <a:gd name="T6" fmla="*/ 109 w 145"/>
              <a:gd name="T7" fmla="*/ 136 h 146"/>
              <a:gd name="T8" fmla="*/ 72 w 145"/>
              <a:gd name="T9" fmla="*/ 146 h 146"/>
              <a:gd name="T10" fmla="*/ 36 w 145"/>
              <a:gd name="T11" fmla="*/ 136 h 146"/>
              <a:gd name="T12" fmla="*/ 9 w 145"/>
              <a:gd name="T13" fmla="*/ 109 h 146"/>
              <a:gd name="T14" fmla="*/ 0 w 145"/>
              <a:gd name="T15" fmla="*/ 73 h 146"/>
              <a:gd name="T16" fmla="*/ 9 w 145"/>
              <a:gd name="T17" fmla="*/ 36 h 146"/>
              <a:gd name="T18" fmla="*/ 36 w 145"/>
              <a:gd name="T19" fmla="*/ 10 h 146"/>
              <a:gd name="T20" fmla="*/ 72 w 145"/>
              <a:gd name="T21" fmla="*/ 0 h 146"/>
              <a:gd name="T22" fmla="*/ 109 w 145"/>
              <a:gd name="T23" fmla="*/ 10 h 146"/>
              <a:gd name="T24" fmla="*/ 135 w 145"/>
              <a:gd name="T25" fmla="*/ 36 h 146"/>
              <a:gd name="T26" fmla="*/ 128 w 145"/>
              <a:gd name="T27" fmla="*/ 96 h 146"/>
              <a:gd name="T28" fmla="*/ 133 w 145"/>
              <a:gd name="T29" fmla="*/ 73 h 146"/>
              <a:gd name="T30" fmla="*/ 128 w 145"/>
              <a:gd name="T31" fmla="*/ 49 h 146"/>
              <a:gd name="T32" fmla="*/ 115 w 145"/>
              <a:gd name="T33" fmla="*/ 30 h 146"/>
              <a:gd name="T34" fmla="*/ 96 w 145"/>
              <a:gd name="T35" fmla="*/ 17 h 146"/>
              <a:gd name="T36" fmla="*/ 72 w 145"/>
              <a:gd name="T37" fmla="*/ 12 h 146"/>
              <a:gd name="T38" fmla="*/ 49 w 145"/>
              <a:gd name="T39" fmla="*/ 17 h 146"/>
              <a:gd name="T40" fmla="*/ 29 w 145"/>
              <a:gd name="T41" fmla="*/ 30 h 146"/>
              <a:gd name="T42" fmla="*/ 16 w 145"/>
              <a:gd name="T43" fmla="*/ 49 h 146"/>
              <a:gd name="T44" fmla="*/ 12 w 145"/>
              <a:gd name="T45" fmla="*/ 73 h 146"/>
              <a:gd name="T46" fmla="*/ 16 w 145"/>
              <a:gd name="T47" fmla="*/ 96 h 146"/>
              <a:gd name="T48" fmla="*/ 29 w 145"/>
              <a:gd name="T49" fmla="*/ 116 h 146"/>
              <a:gd name="T50" fmla="*/ 49 w 145"/>
              <a:gd name="T51" fmla="*/ 129 h 146"/>
              <a:gd name="T52" fmla="*/ 72 w 145"/>
              <a:gd name="T53" fmla="*/ 133 h 146"/>
              <a:gd name="T54" fmla="*/ 96 w 145"/>
              <a:gd name="T55" fmla="*/ 129 h 146"/>
              <a:gd name="T56" fmla="*/ 115 w 145"/>
              <a:gd name="T57" fmla="*/ 116 h 146"/>
              <a:gd name="T58" fmla="*/ 128 w 145"/>
              <a:gd name="T59" fmla="*/ 96 h 146"/>
              <a:gd name="T60" fmla="*/ 106 w 145"/>
              <a:gd name="T61" fmla="*/ 39 h 146"/>
              <a:gd name="T62" fmla="*/ 121 w 145"/>
              <a:gd name="T63" fmla="*/ 73 h 146"/>
              <a:gd name="T64" fmla="*/ 106 w 145"/>
              <a:gd name="T65" fmla="*/ 107 h 146"/>
              <a:gd name="T66" fmla="*/ 72 w 145"/>
              <a:gd name="T67" fmla="*/ 121 h 146"/>
              <a:gd name="T68" fmla="*/ 38 w 145"/>
              <a:gd name="T69" fmla="*/ 107 h 146"/>
              <a:gd name="T70" fmla="*/ 24 w 145"/>
              <a:gd name="T71" fmla="*/ 73 h 146"/>
              <a:gd name="T72" fmla="*/ 38 w 145"/>
              <a:gd name="T73" fmla="*/ 39 h 146"/>
              <a:gd name="T74" fmla="*/ 72 w 145"/>
              <a:gd name="T75" fmla="*/ 25 h 146"/>
              <a:gd name="T76" fmla="*/ 106 w 145"/>
              <a:gd name="T77" fmla="*/ 39 h 146"/>
              <a:gd name="T78" fmla="*/ 98 w 145"/>
              <a:gd name="T79" fmla="*/ 99 h 146"/>
              <a:gd name="T80" fmla="*/ 108 w 145"/>
              <a:gd name="T81" fmla="*/ 73 h 146"/>
              <a:gd name="T82" fmla="*/ 98 w 145"/>
              <a:gd name="T83" fmla="*/ 47 h 146"/>
              <a:gd name="T84" fmla="*/ 72 w 145"/>
              <a:gd name="T85" fmla="*/ 37 h 146"/>
              <a:gd name="T86" fmla="*/ 46 w 145"/>
              <a:gd name="T87" fmla="*/ 47 h 146"/>
              <a:gd name="T88" fmla="*/ 36 w 145"/>
              <a:gd name="T89" fmla="*/ 73 h 146"/>
              <a:gd name="T90" fmla="*/ 46 w 145"/>
              <a:gd name="T91" fmla="*/ 99 h 146"/>
              <a:gd name="T92" fmla="*/ 72 w 145"/>
              <a:gd name="T93" fmla="*/ 109 h 146"/>
              <a:gd name="T94" fmla="*/ 98 w 145"/>
              <a:gd name="T95" fmla="*/ 99 h 146"/>
              <a:gd name="T96" fmla="*/ 89 w 145"/>
              <a:gd name="T97" fmla="*/ 56 h 146"/>
              <a:gd name="T98" fmla="*/ 96 w 145"/>
              <a:gd name="T99" fmla="*/ 73 h 146"/>
              <a:gd name="T100" fmla="*/ 89 w 145"/>
              <a:gd name="T101" fmla="*/ 90 h 146"/>
              <a:gd name="T102" fmla="*/ 72 w 145"/>
              <a:gd name="T103" fmla="*/ 97 h 146"/>
              <a:gd name="T104" fmla="*/ 55 w 145"/>
              <a:gd name="T105" fmla="*/ 90 h 146"/>
              <a:gd name="T106" fmla="*/ 48 w 145"/>
              <a:gd name="T107" fmla="*/ 73 h 146"/>
              <a:gd name="T108" fmla="*/ 55 w 145"/>
              <a:gd name="T109" fmla="*/ 56 h 146"/>
              <a:gd name="T110" fmla="*/ 72 w 145"/>
              <a:gd name="T111" fmla="*/ 49 h 146"/>
              <a:gd name="T112" fmla="*/ 89 w 145"/>
              <a:gd name="T113" fmla="*/ 5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45" h="146">
                <a:moveTo>
                  <a:pt x="135" y="36"/>
                </a:moveTo>
                <a:cubicBezTo>
                  <a:pt x="141" y="48"/>
                  <a:pt x="145" y="60"/>
                  <a:pt x="145" y="73"/>
                </a:cubicBezTo>
                <a:cubicBezTo>
                  <a:pt x="145" y="86"/>
                  <a:pt x="141" y="98"/>
                  <a:pt x="135" y="109"/>
                </a:cubicBezTo>
                <a:cubicBezTo>
                  <a:pt x="128" y="120"/>
                  <a:pt x="120" y="129"/>
                  <a:pt x="109" y="136"/>
                </a:cubicBezTo>
                <a:cubicBezTo>
                  <a:pt x="97" y="142"/>
                  <a:pt x="85" y="146"/>
                  <a:pt x="72" y="146"/>
                </a:cubicBezTo>
                <a:cubicBezTo>
                  <a:pt x="59" y="146"/>
                  <a:pt x="47" y="142"/>
                  <a:pt x="36" y="136"/>
                </a:cubicBezTo>
                <a:cubicBezTo>
                  <a:pt x="25" y="129"/>
                  <a:pt x="16" y="120"/>
                  <a:pt x="9" y="109"/>
                </a:cubicBezTo>
                <a:cubicBezTo>
                  <a:pt x="3" y="98"/>
                  <a:pt x="0" y="86"/>
                  <a:pt x="0" y="73"/>
                </a:cubicBezTo>
                <a:cubicBezTo>
                  <a:pt x="0" y="60"/>
                  <a:pt x="3" y="48"/>
                  <a:pt x="9" y="36"/>
                </a:cubicBezTo>
                <a:cubicBezTo>
                  <a:pt x="16" y="25"/>
                  <a:pt x="25" y="17"/>
                  <a:pt x="36" y="10"/>
                </a:cubicBezTo>
                <a:cubicBezTo>
                  <a:pt x="47" y="4"/>
                  <a:pt x="59" y="0"/>
                  <a:pt x="72" y="0"/>
                </a:cubicBezTo>
                <a:cubicBezTo>
                  <a:pt x="85" y="0"/>
                  <a:pt x="97" y="4"/>
                  <a:pt x="109" y="10"/>
                </a:cubicBezTo>
                <a:cubicBezTo>
                  <a:pt x="120" y="17"/>
                  <a:pt x="128" y="25"/>
                  <a:pt x="135" y="36"/>
                </a:cubicBezTo>
                <a:close/>
                <a:moveTo>
                  <a:pt x="128" y="96"/>
                </a:moveTo>
                <a:cubicBezTo>
                  <a:pt x="131" y="89"/>
                  <a:pt x="133" y="81"/>
                  <a:pt x="133" y="73"/>
                </a:cubicBezTo>
                <a:cubicBezTo>
                  <a:pt x="133" y="65"/>
                  <a:pt x="131" y="57"/>
                  <a:pt x="128" y="49"/>
                </a:cubicBezTo>
                <a:cubicBezTo>
                  <a:pt x="125" y="42"/>
                  <a:pt x="120" y="36"/>
                  <a:pt x="115" y="30"/>
                </a:cubicBezTo>
                <a:cubicBezTo>
                  <a:pt x="110" y="25"/>
                  <a:pt x="103" y="20"/>
                  <a:pt x="96" y="17"/>
                </a:cubicBezTo>
                <a:cubicBezTo>
                  <a:pt x="88" y="14"/>
                  <a:pt x="80" y="12"/>
                  <a:pt x="72" y="12"/>
                </a:cubicBezTo>
                <a:cubicBezTo>
                  <a:pt x="64" y="12"/>
                  <a:pt x="56" y="14"/>
                  <a:pt x="49" y="17"/>
                </a:cubicBezTo>
                <a:cubicBezTo>
                  <a:pt x="41" y="20"/>
                  <a:pt x="35" y="25"/>
                  <a:pt x="29" y="30"/>
                </a:cubicBezTo>
                <a:cubicBezTo>
                  <a:pt x="24" y="36"/>
                  <a:pt x="20" y="42"/>
                  <a:pt x="16" y="49"/>
                </a:cubicBezTo>
                <a:cubicBezTo>
                  <a:pt x="13" y="57"/>
                  <a:pt x="12" y="65"/>
                  <a:pt x="12" y="73"/>
                </a:cubicBezTo>
                <a:cubicBezTo>
                  <a:pt x="12" y="81"/>
                  <a:pt x="13" y="89"/>
                  <a:pt x="16" y="96"/>
                </a:cubicBezTo>
                <a:cubicBezTo>
                  <a:pt x="20" y="104"/>
                  <a:pt x="24" y="110"/>
                  <a:pt x="29" y="116"/>
                </a:cubicBezTo>
                <a:cubicBezTo>
                  <a:pt x="35" y="121"/>
                  <a:pt x="41" y="125"/>
                  <a:pt x="49" y="129"/>
                </a:cubicBezTo>
                <a:cubicBezTo>
                  <a:pt x="56" y="132"/>
                  <a:pt x="64" y="133"/>
                  <a:pt x="72" y="133"/>
                </a:cubicBezTo>
                <a:cubicBezTo>
                  <a:pt x="80" y="133"/>
                  <a:pt x="88" y="132"/>
                  <a:pt x="96" y="129"/>
                </a:cubicBezTo>
                <a:cubicBezTo>
                  <a:pt x="103" y="125"/>
                  <a:pt x="110" y="121"/>
                  <a:pt x="115" y="116"/>
                </a:cubicBezTo>
                <a:cubicBezTo>
                  <a:pt x="120" y="110"/>
                  <a:pt x="125" y="104"/>
                  <a:pt x="128" y="96"/>
                </a:cubicBezTo>
                <a:close/>
                <a:moveTo>
                  <a:pt x="106" y="39"/>
                </a:moveTo>
                <a:cubicBezTo>
                  <a:pt x="116" y="48"/>
                  <a:pt x="121" y="60"/>
                  <a:pt x="121" y="73"/>
                </a:cubicBezTo>
                <a:cubicBezTo>
                  <a:pt x="121" y="86"/>
                  <a:pt x="116" y="98"/>
                  <a:pt x="106" y="107"/>
                </a:cubicBezTo>
                <a:cubicBezTo>
                  <a:pt x="97" y="117"/>
                  <a:pt x="85" y="121"/>
                  <a:pt x="72" y="121"/>
                </a:cubicBezTo>
                <a:cubicBezTo>
                  <a:pt x="59" y="121"/>
                  <a:pt x="47" y="117"/>
                  <a:pt x="38" y="107"/>
                </a:cubicBezTo>
                <a:cubicBezTo>
                  <a:pt x="28" y="98"/>
                  <a:pt x="24" y="86"/>
                  <a:pt x="24" y="73"/>
                </a:cubicBezTo>
                <a:cubicBezTo>
                  <a:pt x="24" y="60"/>
                  <a:pt x="28" y="48"/>
                  <a:pt x="38" y="39"/>
                </a:cubicBezTo>
                <a:cubicBezTo>
                  <a:pt x="47" y="29"/>
                  <a:pt x="59" y="25"/>
                  <a:pt x="72" y="25"/>
                </a:cubicBezTo>
                <a:cubicBezTo>
                  <a:pt x="85" y="25"/>
                  <a:pt x="97" y="29"/>
                  <a:pt x="106" y="39"/>
                </a:cubicBezTo>
                <a:close/>
                <a:moveTo>
                  <a:pt x="98" y="99"/>
                </a:moveTo>
                <a:cubicBezTo>
                  <a:pt x="105" y="91"/>
                  <a:pt x="108" y="83"/>
                  <a:pt x="108" y="73"/>
                </a:cubicBezTo>
                <a:cubicBezTo>
                  <a:pt x="108" y="63"/>
                  <a:pt x="105" y="54"/>
                  <a:pt x="98" y="47"/>
                </a:cubicBezTo>
                <a:cubicBezTo>
                  <a:pt x="91" y="40"/>
                  <a:pt x="82" y="37"/>
                  <a:pt x="72" y="37"/>
                </a:cubicBezTo>
                <a:cubicBezTo>
                  <a:pt x="62" y="37"/>
                  <a:pt x="54" y="40"/>
                  <a:pt x="46" y="47"/>
                </a:cubicBezTo>
                <a:cubicBezTo>
                  <a:pt x="39" y="54"/>
                  <a:pt x="36" y="63"/>
                  <a:pt x="36" y="73"/>
                </a:cubicBezTo>
                <a:cubicBezTo>
                  <a:pt x="36" y="83"/>
                  <a:pt x="39" y="91"/>
                  <a:pt x="46" y="99"/>
                </a:cubicBezTo>
                <a:cubicBezTo>
                  <a:pt x="54" y="106"/>
                  <a:pt x="62" y="109"/>
                  <a:pt x="72" y="109"/>
                </a:cubicBezTo>
                <a:cubicBezTo>
                  <a:pt x="82" y="109"/>
                  <a:pt x="91" y="106"/>
                  <a:pt x="98" y="99"/>
                </a:cubicBezTo>
                <a:close/>
                <a:moveTo>
                  <a:pt x="89" y="56"/>
                </a:moveTo>
                <a:cubicBezTo>
                  <a:pt x="94" y="61"/>
                  <a:pt x="96" y="66"/>
                  <a:pt x="96" y="73"/>
                </a:cubicBezTo>
                <a:cubicBezTo>
                  <a:pt x="96" y="80"/>
                  <a:pt x="94" y="85"/>
                  <a:pt x="89" y="90"/>
                </a:cubicBezTo>
                <a:cubicBezTo>
                  <a:pt x="85" y="95"/>
                  <a:pt x="79" y="97"/>
                  <a:pt x="72" y="97"/>
                </a:cubicBezTo>
                <a:cubicBezTo>
                  <a:pt x="65" y="97"/>
                  <a:pt x="60" y="95"/>
                  <a:pt x="55" y="90"/>
                </a:cubicBezTo>
                <a:cubicBezTo>
                  <a:pt x="50" y="85"/>
                  <a:pt x="48" y="80"/>
                  <a:pt x="48" y="73"/>
                </a:cubicBezTo>
                <a:cubicBezTo>
                  <a:pt x="48" y="66"/>
                  <a:pt x="50" y="61"/>
                  <a:pt x="55" y="56"/>
                </a:cubicBezTo>
                <a:cubicBezTo>
                  <a:pt x="60" y="51"/>
                  <a:pt x="65" y="49"/>
                  <a:pt x="72" y="49"/>
                </a:cubicBezTo>
                <a:cubicBezTo>
                  <a:pt x="79" y="49"/>
                  <a:pt x="85" y="51"/>
                  <a:pt x="89" y="5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6" name="Freeform 387"/>
          <p:cNvSpPr>
            <a:spLocks noEditPoints="1"/>
          </p:cNvSpPr>
          <p:nvPr/>
        </p:nvSpPr>
        <p:spPr bwMode="auto">
          <a:xfrm>
            <a:off x="7710216" y="4331544"/>
            <a:ext cx="199847" cy="176428"/>
          </a:xfrm>
          <a:custGeom>
            <a:avLst/>
            <a:gdLst>
              <a:gd name="T0" fmla="*/ 188 w 194"/>
              <a:gd name="T1" fmla="*/ 91 h 170"/>
              <a:gd name="T2" fmla="*/ 194 w 194"/>
              <a:gd name="T3" fmla="*/ 142 h 170"/>
              <a:gd name="T4" fmla="*/ 191 w 194"/>
              <a:gd name="T5" fmla="*/ 145 h 170"/>
              <a:gd name="T6" fmla="*/ 182 w 194"/>
              <a:gd name="T7" fmla="*/ 151 h 170"/>
              <a:gd name="T8" fmla="*/ 164 w 194"/>
              <a:gd name="T9" fmla="*/ 170 h 170"/>
              <a:gd name="T10" fmla="*/ 146 w 194"/>
              <a:gd name="T11" fmla="*/ 151 h 170"/>
              <a:gd name="T12" fmla="*/ 49 w 194"/>
              <a:gd name="T13" fmla="*/ 145 h 170"/>
              <a:gd name="T14" fmla="*/ 44 w 194"/>
              <a:gd name="T15" fmla="*/ 164 h 170"/>
              <a:gd name="T16" fmla="*/ 18 w 194"/>
              <a:gd name="T17" fmla="*/ 164 h 170"/>
              <a:gd name="T18" fmla="*/ 13 w 194"/>
              <a:gd name="T19" fmla="*/ 145 h 170"/>
              <a:gd name="T20" fmla="*/ 1 w 194"/>
              <a:gd name="T21" fmla="*/ 145 h 170"/>
              <a:gd name="T22" fmla="*/ 0 w 194"/>
              <a:gd name="T23" fmla="*/ 106 h 170"/>
              <a:gd name="T24" fmla="*/ 22 w 194"/>
              <a:gd name="T25" fmla="*/ 85 h 170"/>
              <a:gd name="T26" fmla="*/ 34 w 194"/>
              <a:gd name="T27" fmla="*/ 45 h 170"/>
              <a:gd name="T28" fmla="*/ 61 w 194"/>
              <a:gd name="T29" fmla="*/ 24 h 170"/>
              <a:gd name="T30" fmla="*/ 73 w 194"/>
              <a:gd name="T31" fmla="*/ 3 h 170"/>
              <a:gd name="T32" fmla="*/ 76 w 194"/>
              <a:gd name="T33" fmla="*/ 0 h 170"/>
              <a:gd name="T34" fmla="*/ 121 w 194"/>
              <a:gd name="T35" fmla="*/ 1 h 170"/>
              <a:gd name="T36" fmla="*/ 121 w 194"/>
              <a:gd name="T37" fmla="*/ 24 h 170"/>
              <a:gd name="T38" fmla="*/ 150 w 194"/>
              <a:gd name="T39" fmla="*/ 30 h 170"/>
              <a:gd name="T40" fmla="*/ 170 w 194"/>
              <a:gd name="T41" fmla="*/ 85 h 170"/>
              <a:gd name="T42" fmla="*/ 20 w 194"/>
              <a:gd name="T43" fmla="*/ 126 h 170"/>
              <a:gd name="T44" fmla="*/ 41 w 194"/>
              <a:gd name="T45" fmla="*/ 126 h 170"/>
              <a:gd name="T46" fmla="*/ 41 w 194"/>
              <a:gd name="T47" fmla="*/ 104 h 170"/>
              <a:gd name="T48" fmla="*/ 20 w 194"/>
              <a:gd name="T49" fmla="*/ 104 h 170"/>
              <a:gd name="T50" fmla="*/ 20 w 194"/>
              <a:gd name="T51" fmla="*/ 126 h 170"/>
              <a:gd name="T52" fmla="*/ 145 w 194"/>
              <a:gd name="T53" fmla="*/ 85 h 170"/>
              <a:gd name="T54" fmla="*/ 136 w 194"/>
              <a:gd name="T55" fmla="*/ 50 h 170"/>
              <a:gd name="T56" fmla="*/ 61 w 194"/>
              <a:gd name="T57" fmla="*/ 49 h 170"/>
              <a:gd name="T58" fmla="*/ 58 w 194"/>
              <a:gd name="T59" fmla="*/ 51 h 170"/>
              <a:gd name="T60" fmla="*/ 153 w 194"/>
              <a:gd name="T61" fmla="*/ 126 h 170"/>
              <a:gd name="T62" fmla="*/ 175 w 194"/>
              <a:gd name="T63" fmla="*/ 126 h 170"/>
              <a:gd name="T64" fmla="*/ 175 w 194"/>
              <a:gd name="T65" fmla="*/ 104 h 170"/>
              <a:gd name="T66" fmla="*/ 153 w 194"/>
              <a:gd name="T67" fmla="*/ 104 h 170"/>
              <a:gd name="T68" fmla="*/ 153 w 194"/>
              <a:gd name="T69" fmla="*/ 126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4" h="170">
                <a:moveTo>
                  <a:pt x="173" y="85"/>
                </a:moveTo>
                <a:cubicBezTo>
                  <a:pt x="179" y="85"/>
                  <a:pt x="184" y="87"/>
                  <a:pt x="188" y="91"/>
                </a:cubicBezTo>
                <a:cubicBezTo>
                  <a:pt x="192" y="95"/>
                  <a:pt x="194" y="100"/>
                  <a:pt x="194" y="106"/>
                </a:cubicBezTo>
                <a:cubicBezTo>
                  <a:pt x="194" y="142"/>
                  <a:pt x="194" y="142"/>
                  <a:pt x="194" y="142"/>
                </a:cubicBezTo>
                <a:cubicBezTo>
                  <a:pt x="194" y="143"/>
                  <a:pt x="194" y="144"/>
                  <a:pt x="193" y="145"/>
                </a:cubicBezTo>
                <a:cubicBezTo>
                  <a:pt x="193" y="145"/>
                  <a:pt x="192" y="145"/>
                  <a:pt x="191" y="145"/>
                </a:cubicBezTo>
                <a:cubicBezTo>
                  <a:pt x="182" y="145"/>
                  <a:pt x="182" y="145"/>
                  <a:pt x="182" y="145"/>
                </a:cubicBezTo>
                <a:cubicBezTo>
                  <a:pt x="182" y="151"/>
                  <a:pt x="182" y="151"/>
                  <a:pt x="182" y="151"/>
                </a:cubicBezTo>
                <a:cubicBezTo>
                  <a:pt x="182" y="157"/>
                  <a:pt x="180" y="161"/>
                  <a:pt x="177" y="164"/>
                </a:cubicBezTo>
                <a:cubicBezTo>
                  <a:pt x="173" y="168"/>
                  <a:pt x="169" y="170"/>
                  <a:pt x="164" y="170"/>
                </a:cubicBezTo>
                <a:cubicBezTo>
                  <a:pt x="159" y="170"/>
                  <a:pt x="154" y="168"/>
                  <a:pt x="151" y="164"/>
                </a:cubicBezTo>
                <a:cubicBezTo>
                  <a:pt x="147" y="161"/>
                  <a:pt x="146" y="157"/>
                  <a:pt x="146" y="151"/>
                </a:cubicBezTo>
                <a:cubicBezTo>
                  <a:pt x="146" y="145"/>
                  <a:pt x="146" y="145"/>
                  <a:pt x="146" y="145"/>
                </a:cubicBezTo>
                <a:cubicBezTo>
                  <a:pt x="49" y="145"/>
                  <a:pt x="49" y="145"/>
                  <a:pt x="49" y="145"/>
                </a:cubicBezTo>
                <a:cubicBezTo>
                  <a:pt x="49" y="151"/>
                  <a:pt x="49" y="151"/>
                  <a:pt x="49" y="151"/>
                </a:cubicBezTo>
                <a:cubicBezTo>
                  <a:pt x="49" y="157"/>
                  <a:pt x="47" y="161"/>
                  <a:pt x="44" y="164"/>
                </a:cubicBezTo>
                <a:cubicBezTo>
                  <a:pt x="40" y="168"/>
                  <a:pt x="36" y="170"/>
                  <a:pt x="31" y="170"/>
                </a:cubicBezTo>
                <a:cubicBezTo>
                  <a:pt x="26" y="170"/>
                  <a:pt x="21" y="168"/>
                  <a:pt x="18" y="164"/>
                </a:cubicBezTo>
                <a:cubicBezTo>
                  <a:pt x="14" y="161"/>
                  <a:pt x="13" y="157"/>
                  <a:pt x="13" y="151"/>
                </a:cubicBezTo>
                <a:cubicBezTo>
                  <a:pt x="13" y="145"/>
                  <a:pt x="13" y="145"/>
                  <a:pt x="13" y="145"/>
                </a:cubicBezTo>
                <a:cubicBezTo>
                  <a:pt x="3" y="145"/>
                  <a:pt x="3" y="145"/>
                  <a:pt x="3" y="145"/>
                </a:cubicBezTo>
                <a:cubicBezTo>
                  <a:pt x="3" y="145"/>
                  <a:pt x="2" y="145"/>
                  <a:pt x="1" y="145"/>
                </a:cubicBezTo>
                <a:cubicBezTo>
                  <a:pt x="1" y="144"/>
                  <a:pt x="0" y="143"/>
                  <a:pt x="0" y="142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00"/>
                  <a:pt x="3" y="95"/>
                  <a:pt x="7" y="91"/>
                </a:cubicBezTo>
                <a:cubicBezTo>
                  <a:pt x="11" y="87"/>
                  <a:pt x="16" y="85"/>
                  <a:pt x="22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34" y="45"/>
                  <a:pt x="34" y="45"/>
                  <a:pt x="34" y="45"/>
                </a:cubicBezTo>
                <a:cubicBezTo>
                  <a:pt x="36" y="39"/>
                  <a:pt x="39" y="34"/>
                  <a:pt x="44" y="30"/>
                </a:cubicBezTo>
                <a:cubicBezTo>
                  <a:pt x="49" y="26"/>
                  <a:pt x="55" y="24"/>
                  <a:pt x="61" y="24"/>
                </a:cubicBezTo>
                <a:cubicBezTo>
                  <a:pt x="73" y="24"/>
                  <a:pt x="73" y="24"/>
                  <a:pt x="73" y="24"/>
                </a:cubicBezTo>
                <a:cubicBezTo>
                  <a:pt x="73" y="3"/>
                  <a:pt x="73" y="3"/>
                  <a:pt x="73" y="3"/>
                </a:cubicBezTo>
                <a:cubicBezTo>
                  <a:pt x="73" y="2"/>
                  <a:pt x="73" y="2"/>
                  <a:pt x="74" y="1"/>
                </a:cubicBezTo>
                <a:cubicBezTo>
                  <a:pt x="74" y="0"/>
                  <a:pt x="75" y="0"/>
                  <a:pt x="76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19" y="0"/>
                  <a:pt x="120" y="0"/>
                  <a:pt x="121" y="1"/>
                </a:cubicBezTo>
                <a:cubicBezTo>
                  <a:pt x="121" y="2"/>
                  <a:pt x="121" y="2"/>
                  <a:pt x="121" y="3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34" y="24"/>
                  <a:pt x="134" y="24"/>
                  <a:pt x="134" y="24"/>
                </a:cubicBezTo>
                <a:cubicBezTo>
                  <a:pt x="140" y="24"/>
                  <a:pt x="145" y="26"/>
                  <a:pt x="150" y="30"/>
                </a:cubicBezTo>
                <a:cubicBezTo>
                  <a:pt x="156" y="34"/>
                  <a:pt x="159" y="39"/>
                  <a:pt x="160" y="45"/>
                </a:cubicBezTo>
                <a:cubicBezTo>
                  <a:pt x="170" y="85"/>
                  <a:pt x="170" y="85"/>
                  <a:pt x="170" y="85"/>
                </a:cubicBezTo>
                <a:lnTo>
                  <a:pt x="173" y="85"/>
                </a:lnTo>
                <a:close/>
                <a:moveTo>
                  <a:pt x="20" y="126"/>
                </a:moveTo>
                <a:cubicBezTo>
                  <a:pt x="23" y="129"/>
                  <a:pt x="27" y="130"/>
                  <a:pt x="31" y="130"/>
                </a:cubicBezTo>
                <a:cubicBezTo>
                  <a:pt x="35" y="130"/>
                  <a:pt x="38" y="129"/>
                  <a:pt x="41" y="126"/>
                </a:cubicBezTo>
                <a:cubicBezTo>
                  <a:pt x="44" y="123"/>
                  <a:pt x="46" y="119"/>
                  <a:pt x="46" y="115"/>
                </a:cubicBezTo>
                <a:cubicBezTo>
                  <a:pt x="46" y="111"/>
                  <a:pt x="44" y="107"/>
                  <a:pt x="41" y="104"/>
                </a:cubicBezTo>
                <a:cubicBezTo>
                  <a:pt x="38" y="102"/>
                  <a:pt x="35" y="100"/>
                  <a:pt x="31" y="100"/>
                </a:cubicBezTo>
                <a:cubicBezTo>
                  <a:pt x="27" y="100"/>
                  <a:pt x="23" y="102"/>
                  <a:pt x="20" y="104"/>
                </a:cubicBezTo>
                <a:cubicBezTo>
                  <a:pt x="17" y="107"/>
                  <a:pt x="16" y="111"/>
                  <a:pt x="16" y="115"/>
                </a:cubicBezTo>
                <a:cubicBezTo>
                  <a:pt x="16" y="119"/>
                  <a:pt x="17" y="123"/>
                  <a:pt x="20" y="126"/>
                </a:cubicBezTo>
                <a:close/>
                <a:moveTo>
                  <a:pt x="49" y="85"/>
                </a:moveTo>
                <a:cubicBezTo>
                  <a:pt x="145" y="85"/>
                  <a:pt x="145" y="85"/>
                  <a:pt x="145" y="85"/>
                </a:cubicBezTo>
                <a:cubicBezTo>
                  <a:pt x="137" y="51"/>
                  <a:pt x="137" y="51"/>
                  <a:pt x="137" y="51"/>
                </a:cubicBezTo>
                <a:cubicBezTo>
                  <a:pt x="137" y="51"/>
                  <a:pt x="136" y="50"/>
                  <a:pt x="136" y="50"/>
                </a:cubicBezTo>
                <a:cubicBezTo>
                  <a:pt x="135" y="49"/>
                  <a:pt x="134" y="49"/>
                  <a:pt x="134" y="49"/>
                </a:cubicBezTo>
                <a:cubicBezTo>
                  <a:pt x="61" y="49"/>
                  <a:pt x="61" y="49"/>
                  <a:pt x="61" y="49"/>
                </a:cubicBezTo>
                <a:cubicBezTo>
                  <a:pt x="60" y="49"/>
                  <a:pt x="60" y="49"/>
                  <a:pt x="59" y="50"/>
                </a:cubicBezTo>
                <a:cubicBezTo>
                  <a:pt x="58" y="50"/>
                  <a:pt x="58" y="51"/>
                  <a:pt x="58" y="51"/>
                </a:cubicBezTo>
                <a:lnTo>
                  <a:pt x="49" y="85"/>
                </a:lnTo>
                <a:close/>
                <a:moveTo>
                  <a:pt x="153" y="126"/>
                </a:moveTo>
                <a:cubicBezTo>
                  <a:pt x="156" y="129"/>
                  <a:pt x="160" y="130"/>
                  <a:pt x="164" y="130"/>
                </a:cubicBezTo>
                <a:cubicBezTo>
                  <a:pt x="168" y="130"/>
                  <a:pt x="172" y="129"/>
                  <a:pt x="175" y="126"/>
                </a:cubicBezTo>
                <a:cubicBezTo>
                  <a:pt x="177" y="123"/>
                  <a:pt x="179" y="119"/>
                  <a:pt x="179" y="115"/>
                </a:cubicBezTo>
                <a:cubicBezTo>
                  <a:pt x="179" y="111"/>
                  <a:pt x="177" y="107"/>
                  <a:pt x="175" y="104"/>
                </a:cubicBezTo>
                <a:cubicBezTo>
                  <a:pt x="172" y="102"/>
                  <a:pt x="168" y="100"/>
                  <a:pt x="164" y="100"/>
                </a:cubicBezTo>
                <a:cubicBezTo>
                  <a:pt x="160" y="100"/>
                  <a:pt x="156" y="102"/>
                  <a:pt x="153" y="104"/>
                </a:cubicBezTo>
                <a:cubicBezTo>
                  <a:pt x="150" y="107"/>
                  <a:pt x="149" y="111"/>
                  <a:pt x="149" y="115"/>
                </a:cubicBezTo>
                <a:cubicBezTo>
                  <a:pt x="149" y="119"/>
                  <a:pt x="150" y="123"/>
                  <a:pt x="153" y="12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48"/>
          <p:cNvSpPr>
            <a:spLocks/>
          </p:cNvSpPr>
          <p:nvPr/>
        </p:nvSpPr>
        <p:spPr bwMode="auto">
          <a:xfrm>
            <a:off x="1778812" y="1866240"/>
            <a:ext cx="124905" cy="148324"/>
          </a:xfrm>
          <a:custGeom>
            <a:avLst/>
            <a:gdLst>
              <a:gd name="T0" fmla="*/ 110 w 121"/>
              <a:gd name="T1" fmla="*/ 0 h 143"/>
              <a:gd name="T2" fmla="*/ 114 w 121"/>
              <a:gd name="T3" fmla="*/ 1 h 143"/>
              <a:gd name="T4" fmla="*/ 119 w 121"/>
              <a:gd name="T5" fmla="*/ 5 h 143"/>
              <a:gd name="T6" fmla="*/ 121 w 121"/>
              <a:gd name="T7" fmla="*/ 11 h 143"/>
              <a:gd name="T8" fmla="*/ 121 w 121"/>
              <a:gd name="T9" fmla="*/ 133 h 143"/>
              <a:gd name="T10" fmla="*/ 119 w 121"/>
              <a:gd name="T11" fmla="*/ 139 h 143"/>
              <a:gd name="T12" fmla="*/ 114 w 121"/>
              <a:gd name="T13" fmla="*/ 143 h 143"/>
              <a:gd name="T14" fmla="*/ 110 w 121"/>
              <a:gd name="T15" fmla="*/ 143 h 143"/>
              <a:gd name="T16" fmla="*/ 102 w 121"/>
              <a:gd name="T17" fmla="*/ 140 h 143"/>
              <a:gd name="T18" fmla="*/ 61 w 121"/>
              <a:gd name="T19" fmla="*/ 100 h 143"/>
              <a:gd name="T20" fmla="*/ 19 w 121"/>
              <a:gd name="T21" fmla="*/ 140 h 143"/>
              <a:gd name="T22" fmla="*/ 11 w 121"/>
              <a:gd name="T23" fmla="*/ 143 h 143"/>
              <a:gd name="T24" fmla="*/ 7 w 121"/>
              <a:gd name="T25" fmla="*/ 143 h 143"/>
              <a:gd name="T26" fmla="*/ 2 w 121"/>
              <a:gd name="T27" fmla="*/ 139 h 143"/>
              <a:gd name="T28" fmla="*/ 0 w 121"/>
              <a:gd name="T29" fmla="*/ 133 h 143"/>
              <a:gd name="T30" fmla="*/ 0 w 121"/>
              <a:gd name="T31" fmla="*/ 11 h 143"/>
              <a:gd name="T32" fmla="*/ 2 w 121"/>
              <a:gd name="T33" fmla="*/ 5 h 143"/>
              <a:gd name="T34" fmla="*/ 7 w 121"/>
              <a:gd name="T35" fmla="*/ 1 h 143"/>
              <a:gd name="T36" fmla="*/ 11 w 121"/>
              <a:gd name="T37" fmla="*/ 0 h 143"/>
              <a:gd name="T38" fmla="*/ 110 w 121"/>
              <a:gd name="T39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1" h="143">
                <a:moveTo>
                  <a:pt x="110" y="0"/>
                </a:moveTo>
                <a:cubicBezTo>
                  <a:pt x="112" y="0"/>
                  <a:pt x="113" y="1"/>
                  <a:pt x="114" y="1"/>
                </a:cubicBezTo>
                <a:cubicBezTo>
                  <a:pt x="116" y="2"/>
                  <a:pt x="118" y="3"/>
                  <a:pt x="119" y="5"/>
                </a:cubicBezTo>
                <a:cubicBezTo>
                  <a:pt x="121" y="7"/>
                  <a:pt x="121" y="9"/>
                  <a:pt x="121" y="11"/>
                </a:cubicBezTo>
                <a:cubicBezTo>
                  <a:pt x="121" y="133"/>
                  <a:pt x="121" y="133"/>
                  <a:pt x="121" y="133"/>
                </a:cubicBezTo>
                <a:cubicBezTo>
                  <a:pt x="121" y="135"/>
                  <a:pt x="121" y="137"/>
                  <a:pt x="119" y="139"/>
                </a:cubicBezTo>
                <a:cubicBezTo>
                  <a:pt x="118" y="140"/>
                  <a:pt x="116" y="142"/>
                  <a:pt x="114" y="143"/>
                </a:cubicBezTo>
                <a:cubicBezTo>
                  <a:pt x="113" y="143"/>
                  <a:pt x="112" y="143"/>
                  <a:pt x="110" y="143"/>
                </a:cubicBezTo>
                <a:cubicBezTo>
                  <a:pt x="107" y="143"/>
                  <a:pt x="105" y="142"/>
                  <a:pt x="102" y="140"/>
                </a:cubicBezTo>
                <a:cubicBezTo>
                  <a:pt x="61" y="100"/>
                  <a:pt x="61" y="100"/>
                  <a:pt x="61" y="100"/>
                </a:cubicBezTo>
                <a:cubicBezTo>
                  <a:pt x="19" y="140"/>
                  <a:pt x="19" y="140"/>
                  <a:pt x="19" y="140"/>
                </a:cubicBezTo>
                <a:cubicBezTo>
                  <a:pt x="17" y="142"/>
                  <a:pt x="14" y="143"/>
                  <a:pt x="11" y="143"/>
                </a:cubicBezTo>
                <a:cubicBezTo>
                  <a:pt x="10" y="143"/>
                  <a:pt x="8" y="143"/>
                  <a:pt x="7" y="143"/>
                </a:cubicBezTo>
                <a:cubicBezTo>
                  <a:pt x="5" y="142"/>
                  <a:pt x="3" y="140"/>
                  <a:pt x="2" y="139"/>
                </a:cubicBezTo>
                <a:cubicBezTo>
                  <a:pt x="1" y="137"/>
                  <a:pt x="0" y="135"/>
                  <a:pt x="0" y="13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9"/>
                  <a:pt x="1" y="7"/>
                  <a:pt x="2" y="5"/>
                </a:cubicBezTo>
                <a:cubicBezTo>
                  <a:pt x="3" y="3"/>
                  <a:pt x="5" y="2"/>
                  <a:pt x="7" y="1"/>
                </a:cubicBezTo>
                <a:cubicBezTo>
                  <a:pt x="8" y="1"/>
                  <a:pt x="10" y="0"/>
                  <a:pt x="11" y="0"/>
                </a:cubicBezTo>
                <a:lnTo>
                  <a:pt x="110" y="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44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 noEditPoints="1"/>
          </p:cNvSpPr>
          <p:nvPr/>
        </p:nvSpPr>
        <p:spPr bwMode="auto">
          <a:xfrm>
            <a:off x="703263" y="1690689"/>
            <a:ext cx="217488" cy="163513"/>
          </a:xfrm>
          <a:custGeom>
            <a:avLst/>
            <a:gdLst>
              <a:gd name="T0" fmla="*/ 0 w 208"/>
              <a:gd name="T1" fmla="*/ 52 h 156"/>
              <a:gd name="T2" fmla="*/ 6 w 208"/>
              <a:gd name="T3" fmla="*/ 37 h 156"/>
              <a:gd name="T4" fmla="*/ 21 w 208"/>
              <a:gd name="T5" fmla="*/ 31 h 156"/>
              <a:gd name="T6" fmla="*/ 62 w 208"/>
              <a:gd name="T7" fmla="*/ 31 h 156"/>
              <a:gd name="T8" fmla="*/ 73 w 208"/>
              <a:gd name="T9" fmla="*/ 10 h 156"/>
              <a:gd name="T10" fmla="*/ 76 w 208"/>
              <a:gd name="T11" fmla="*/ 5 h 156"/>
              <a:gd name="T12" fmla="*/ 79 w 208"/>
              <a:gd name="T13" fmla="*/ 1 h 156"/>
              <a:gd name="T14" fmla="*/ 83 w 208"/>
              <a:gd name="T15" fmla="*/ 0 h 156"/>
              <a:gd name="T16" fmla="*/ 125 w 208"/>
              <a:gd name="T17" fmla="*/ 0 h 156"/>
              <a:gd name="T18" fmla="*/ 128 w 208"/>
              <a:gd name="T19" fmla="*/ 0 h 156"/>
              <a:gd name="T20" fmla="*/ 131 w 208"/>
              <a:gd name="T21" fmla="*/ 3 h 156"/>
              <a:gd name="T22" fmla="*/ 133 w 208"/>
              <a:gd name="T23" fmla="*/ 6 h 156"/>
              <a:gd name="T24" fmla="*/ 135 w 208"/>
              <a:gd name="T25" fmla="*/ 10 h 156"/>
              <a:gd name="T26" fmla="*/ 146 w 208"/>
              <a:gd name="T27" fmla="*/ 31 h 156"/>
              <a:gd name="T28" fmla="*/ 187 w 208"/>
              <a:gd name="T29" fmla="*/ 31 h 156"/>
              <a:gd name="T30" fmla="*/ 202 w 208"/>
              <a:gd name="T31" fmla="*/ 37 h 156"/>
              <a:gd name="T32" fmla="*/ 208 w 208"/>
              <a:gd name="T33" fmla="*/ 52 h 156"/>
              <a:gd name="T34" fmla="*/ 208 w 208"/>
              <a:gd name="T35" fmla="*/ 135 h 156"/>
              <a:gd name="T36" fmla="*/ 202 w 208"/>
              <a:gd name="T37" fmla="*/ 150 h 156"/>
              <a:gd name="T38" fmla="*/ 187 w 208"/>
              <a:gd name="T39" fmla="*/ 156 h 156"/>
              <a:gd name="T40" fmla="*/ 21 w 208"/>
              <a:gd name="T41" fmla="*/ 156 h 156"/>
              <a:gd name="T42" fmla="*/ 6 w 208"/>
              <a:gd name="T43" fmla="*/ 150 h 156"/>
              <a:gd name="T44" fmla="*/ 0 w 208"/>
              <a:gd name="T45" fmla="*/ 135 h 156"/>
              <a:gd name="T46" fmla="*/ 0 w 208"/>
              <a:gd name="T47" fmla="*/ 52 h 156"/>
              <a:gd name="T48" fmla="*/ 57 w 208"/>
              <a:gd name="T49" fmla="*/ 88 h 156"/>
              <a:gd name="T50" fmla="*/ 71 w 208"/>
              <a:gd name="T51" fmla="*/ 121 h 156"/>
              <a:gd name="T52" fmla="*/ 104 w 208"/>
              <a:gd name="T53" fmla="*/ 135 h 156"/>
              <a:gd name="T54" fmla="*/ 137 w 208"/>
              <a:gd name="T55" fmla="*/ 121 h 156"/>
              <a:gd name="T56" fmla="*/ 151 w 208"/>
              <a:gd name="T57" fmla="*/ 88 h 156"/>
              <a:gd name="T58" fmla="*/ 137 w 208"/>
              <a:gd name="T59" fmla="*/ 55 h 156"/>
              <a:gd name="T60" fmla="*/ 104 w 208"/>
              <a:gd name="T61" fmla="*/ 41 h 156"/>
              <a:gd name="T62" fmla="*/ 71 w 208"/>
              <a:gd name="T63" fmla="*/ 55 h 156"/>
              <a:gd name="T64" fmla="*/ 57 w 208"/>
              <a:gd name="T65" fmla="*/ 88 h 156"/>
              <a:gd name="T66" fmla="*/ 78 w 208"/>
              <a:gd name="T67" fmla="*/ 88 h 156"/>
              <a:gd name="T68" fmla="*/ 86 w 208"/>
              <a:gd name="T69" fmla="*/ 70 h 156"/>
              <a:gd name="T70" fmla="*/ 104 w 208"/>
              <a:gd name="T71" fmla="*/ 62 h 156"/>
              <a:gd name="T72" fmla="*/ 122 w 208"/>
              <a:gd name="T73" fmla="*/ 70 h 156"/>
              <a:gd name="T74" fmla="*/ 130 w 208"/>
              <a:gd name="T75" fmla="*/ 88 h 156"/>
              <a:gd name="T76" fmla="*/ 122 w 208"/>
              <a:gd name="T77" fmla="*/ 107 h 156"/>
              <a:gd name="T78" fmla="*/ 104 w 208"/>
              <a:gd name="T79" fmla="*/ 114 h 156"/>
              <a:gd name="T80" fmla="*/ 86 w 208"/>
              <a:gd name="T81" fmla="*/ 107 h 156"/>
              <a:gd name="T82" fmla="*/ 78 w 208"/>
              <a:gd name="T83" fmla="*/ 88 h 156"/>
              <a:gd name="T84" fmla="*/ 170 w 208"/>
              <a:gd name="T85" fmla="*/ 55 h 156"/>
              <a:gd name="T86" fmla="*/ 167 w 208"/>
              <a:gd name="T87" fmla="*/ 58 h 156"/>
              <a:gd name="T88" fmla="*/ 166 w 208"/>
              <a:gd name="T89" fmla="*/ 62 h 156"/>
              <a:gd name="T90" fmla="*/ 167 w 208"/>
              <a:gd name="T91" fmla="*/ 66 h 156"/>
              <a:gd name="T92" fmla="*/ 170 w 208"/>
              <a:gd name="T93" fmla="*/ 70 h 156"/>
              <a:gd name="T94" fmla="*/ 173 w 208"/>
              <a:gd name="T95" fmla="*/ 72 h 156"/>
              <a:gd name="T96" fmla="*/ 177 w 208"/>
              <a:gd name="T97" fmla="*/ 73 h 156"/>
              <a:gd name="T98" fmla="*/ 181 w 208"/>
              <a:gd name="T99" fmla="*/ 72 h 156"/>
              <a:gd name="T100" fmla="*/ 184 w 208"/>
              <a:gd name="T101" fmla="*/ 70 h 156"/>
              <a:gd name="T102" fmla="*/ 187 w 208"/>
              <a:gd name="T103" fmla="*/ 62 h 156"/>
              <a:gd name="T104" fmla="*/ 184 w 208"/>
              <a:gd name="T105" fmla="*/ 55 h 156"/>
              <a:gd name="T106" fmla="*/ 177 w 208"/>
              <a:gd name="T107" fmla="*/ 52 h 156"/>
              <a:gd name="T108" fmla="*/ 170 w 208"/>
              <a:gd name="T109" fmla="*/ 55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08" h="156">
                <a:moveTo>
                  <a:pt x="0" y="52"/>
                </a:moveTo>
                <a:cubicBezTo>
                  <a:pt x="0" y="46"/>
                  <a:pt x="2" y="41"/>
                  <a:pt x="6" y="37"/>
                </a:cubicBezTo>
                <a:cubicBezTo>
                  <a:pt x="10" y="33"/>
                  <a:pt x="15" y="31"/>
                  <a:pt x="21" y="31"/>
                </a:cubicBezTo>
                <a:cubicBezTo>
                  <a:pt x="62" y="31"/>
                  <a:pt x="62" y="31"/>
                  <a:pt x="62" y="31"/>
                </a:cubicBezTo>
                <a:cubicBezTo>
                  <a:pt x="73" y="10"/>
                  <a:pt x="73" y="10"/>
                  <a:pt x="73" y="10"/>
                </a:cubicBezTo>
                <a:cubicBezTo>
                  <a:pt x="76" y="5"/>
                  <a:pt x="76" y="5"/>
                  <a:pt x="76" y="5"/>
                </a:cubicBezTo>
                <a:cubicBezTo>
                  <a:pt x="76" y="4"/>
                  <a:pt x="77" y="3"/>
                  <a:pt x="79" y="1"/>
                </a:cubicBezTo>
                <a:cubicBezTo>
                  <a:pt x="80" y="0"/>
                  <a:pt x="82" y="0"/>
                  <a:pt x="83" y="0"/>
                </a:cubicBezTo>
                <a:cubicBezTo>
                  <a:pt x="125" y="0"/>
                  <a:pt x="125" y="0"/>
                  <a:pt x="125" y="0"/>
                </a:cubicBezTo>
                <a:cubicBezTo>
                  <a:pt x="126" y="0"/>
                  <a:pt x="127" y="0"/>
                  <a:pt x="128" y="0"/>
                </a:cubicBezTo>
                <a:cubicBezTo>
                  <a:pt x="129" y="1"/>
                  <a:pt x="130" y="2"/>
                  <a:pt x="131" y="3"/>
                </a:cubicBezTo>
                <a:cubicBezTo>
                  <a:pt x="132" y="4"/>
                  <a:pt x="133" y="5"/>
                  <a:pt x="133" y="6"/>
                </a:cubicBezTo>
                <a:cubicBezTo>
                  <a:pt x="134" y="7"/>
                  <a:pt x="134" y="8"/>
                  <a:pt x="135" y="10"/>
                </a:cubicBezTo>
                <a:cubicBezTo>
                  <a:pt x="146" y="31"/>
                  <a:pt x="146" y="31"/>
                  <a:pt x="146" y="31"/>
                </a:cubicBezTo>
                <a:cubicBezTo>
                  <a:pt x="187" y="31"/>
                  <a:pt x="187" y="31"/>
                  <a:pt x="187" y="31"/>
                </a:cubicBezTo>
                <a:cubicBezTo>
                  <a:pt x="193" y="31"/>
                  <a:pt x="198" y="33"/>
                  <a:pt x="202" y="37"/>
                </a:cubicBezTo>
                <a:cubicBezTo>
                  <a:pt x="206" y="41"/>
                  <a:pt x="208" y="46"/>
                  <a:pt x="208" y="52"/>
                </a:cubicBezTo>
                <a:cubicBezTo>
                  <a:pt x="208" y="135"/>
                  <a:pt x="208" y="135"/>
                  <a:pt x="208" y="135"/>
                </a:cubicBezTo>
                <a:cubicBezTo>
                  <a:pt x="208" y="141"/>
                  <a:pt x="206" y="146"/>
                  <a:pt x="202" y="150"/>
                </a:cubicBezTo>
                <a:cubicBezTo>
                  <a:pt x="198" y="154"/>
                  <a:pt x="193" y="156"/>
                  <a:pt x="187" y="156"/>
                </a:cubicBezTo>
                <a:cubicBezTo>
                  <a:pt x="21" y="156"/>
                  <a:pt x="21" y="156"/>
                  <a:pt x="21" y="156"/>
                </a:cubicBezTo>
                <a:cubicBezTo>
                  <a:pt x="15" y="156"/>
                  <a:pt x="10" y="154"/>
                  <a:pt x="6" y="150"/>
                </a:cubicBezTo>
                <a:cubicBezTo>
                  <a:pt x="2" y="146"/>
                  <a:pt x="0" y="141"/>
                  <a:pt x="0" y="135"/>
                </a:cubicBezTo>
                <a:lnTo>
                  <a:pt x="0" y="52"/>
                </a:lnTo>
                <a:close/>
                <a:moveTo>
                  <a:pt x="57" y="88"/>
                </a:moveTo>
                <a:cubicBezTo>
                  <a:pt x="57" y="101"/>
                  <a:pt x="62" y="112"/>
                  <a:pt x="71" y="121"/>
                </a:cubicBezTo>
                <a:cubicBezTo>
                  <a:pt x="80" y="130"/>
                  <a:pt x="91" y="135"/>
                  <a:pt x="104" y="135"/>
                </a:cubicBezTo>
                <a:cubicBezTo>
                  <a:pt x="117" y="135"/>
                  <a:pt x="128" y="130"/>
                  <a:pt x="137" y="121"/>
                </a:cubicBezTo>
                <a:cubicBezTo>
                  <a:pt x="146" y="112"/>
                  <a:pt x="151" y="101"/>
                  <a:pt x="151" y="88"/>
                </a:cubicBezTo>
                <a:cubicBezTo>
                  <a:pt x="151" y="75"/>
                  <a:pt x="146" y="64"/>
                  <a:pt x="137" y="55"/>
                </a:cubicBezTo>
                <a:cubicBezTo>
                  <a:pt x="128" y="46"/>
                  <a:pt x="117" y="41"/>
                  <a:pt x="104" y="41"/>
                </a:cubicBezTo>
                <a:cubicBezTo>
                  <a:pt x="91" y="41"/>
                  <a:pt x="80" y="46"/>
                  <a:pt x="71" y="55"/>
                </a:cubicBezTo>
                <a:cubicBezTo>
                  <a:pt x="62" y="64"/>
                  <a:pt x="57" y="75"/>
                  <a:pt x="57" y="88"/>
                </a:cubicBezTo>
                <a:close/>
                <a:moveTo>
                  <a:pt x="78" y="88"/>
                </a:moveTo>
                <a:cubicBezTo>
                  <a:pt x="78" y="81"/>
                  <a:pt x="81" y="75"/>
                  <a:pt x="86" y="70"/>
                </a:cubicBezTo>
                <a:cubicBezTo>
                  <a:pt x="91" y="65"/>
                  <a:pt x="97" y="62"/>
                  <a:pt x="104" y="62"/>
                </a:cubicBezTo>
                <a:cubicBezTo>
                  <a:pt x="111" y="62"/>
                  <a:pt x="117" y="65"/>
                  <a:pt x="122" y="70"/>
                </a:cubicBezTo>
                <a:cubicBezTo>
                  <a:pt x="128" y="75"/>
                  <a:pt x="130" y="81"/>
                  <a:pt x="130" y="88"/>
                </a:cubicBezTo>
                <a:cubicBezTo>
                  <a:pt x="130" y="95"/>
                  <a:pt x="128" y="102"/>
                  <a:pt x="122" y="107"/>
                </a:cubicBezTo>
                <a:cubicBezTo>
                  <a:pt x="117" y="112"/>
                  <a:pt x="111" y="114"/>
                  <a:pt x="104" y="114"/>
                </a:cubicBezTo>
                <a:cubicBezTo>
                  <a:pt x="97" y="114"/>
                  <a:pt x="91" y="112"/>
                  <a:pt x="86" y="107"/>
                </a:cubicBezTo>
                <a:cubicBezTo>
                  <a:pt x="81" y="102"/>
                  <a:pt x="78" y="95"/>
                  <a:pt x="78" y="88"/>
                </a:cubicBezTo>
                <a:close/>
                <a:moveTo>
                  <a:pt x="170" y="55"/>
                </a:moveTo>
                <a:cubicBezTo>
                  <a:pt x="169" y="56"/>
                  <a:pt x="168" y="57"/>
                  <a:pt x="167" y="58"/>
                </a:cubicBezTo>
                <a:cubicBezTo>
                  <a:pt x="167" y="60"/>
                  <a:pt x="166" y="61"/>
                  <a:pt x="166" y="62"/>
                </a:cubicBezTo>
                <a:cubicBezTo>
                  <a:pt x="166" y="64"/>
                  <a:pt x="167" y="65"/>
                  <a:pt x="167" y="66"/>
                </a:cubicBezTo>
                <a:cubicBezTo>
                  <a:pt x="168" y="67"/>
                  <a:pt x="168" y="69"/>
                  <a:pt x="170" y="70"/>
                </a:cubicBezTo>
                <a:cubicBezTo>
                  <a:pt x="171" y="71"/>
                  <a:pt x="172" y="71"/>
                  <a:pt x="173" y="72"/>
                </a:cubicBezTo>
                <a:cubicBezTo>
                  <a:pt x="174" y="72"/>
                  <a:pt x="176" y="73"/>
                  <a:pt x="177" y="73"/>
                </a:cubicBezTo>
                <a:cubicBezTo>
                  <a:pt x="178" y="73"/>
                  <a:pt x="180" y="72"/>
                  <a:pt x="181" y="72"/>
                </a:cubicBezTo>
                <a:cubicBezTo>
                  <a:pt x="182" y="71"/>
                  <a:pt x="183" y="71"/>
                  <a:pt x="184" y="70"/>
                </a:cubicBezTo>
                <a:cubicBezTo>
                  <a:pt x="186" y="67"/>
                  <a:pt x="187" y="65"/>
                  <a:pt x="187" y="62"/>
                </a:cubicBezTo>
                <a:cubicBezTo>
                  <a:pt x="187" y="59"/>
                  <a:pt x="186" y="57"/>
                  <a:pt x="184" y="55"/>
                </a:cubicBezTo>
                <a:cubicBezTo>
                  <a:pt x="182" y="53"/>
                  <a:pt x="180" y="52"/>
                  <a:pt x="177" y="52"/>
                </a:cubicBezTo>
                <a:cubicBezTo>
                  <a:pt x="174" y="52"/>
                  <a:pt x="172" y="53"/>
                  <a:pt x="170" y="5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 noEditPoints="1"/>
          </p:cNvSpPr>
          <p:nvPr/>
        </p:nvSpPr>
        <p:spPr bwMode="auto">
          <a:xfrm>
            <a:off x="1009650" y="1724025"/>
            <a:ext cx="249238" cy="88900"/>
          </a:xfrm>
          <a:custGeom>
            <a:avLst/>
            <a:gdLst>
              <a:gd name="T0" fmla="*/ 1 w 238"/>
              <a:gd name="T1" fmla="*/ 40 h 86"/>
              <a:gd name="T2" fmla="*/ 3 w 238"/>
              <a:gd name="T3" fmla="*/ 30 h 86"/>
              <a:gd name="T4" fmla="*/ 5 w 238"/>
              <a:gd name="T5" fmla="*/ 26 h 86"/>
              <a:gd name="T6" fmla="*/ 35 w 238"/>
              <a:gd name="T7" fmla="*/ 21 h 86"/>
              <a:gd name="T8" fmla="*/ 59 w 238"/>
              <a:gd name="T9" fmla="*/ 6 h 86"/>
              <a:gd name="T10" fmla="*/ 77 w 238"/>
              <a:gd name="T11" fmla="*/ 0 h 86"/>
              <a:gd name="T12" fmla="*/ 130 w 238"/>
              <a:gd name="T13" fmla="*/ 0 h 86"/>
              <a:gd name="T14" fmla="*/ 141 w 238"/>
              <a:gd name="T15" fmla="*/ 5 h 86"/>
              <a:gd name="T16" fmla="*/ 166 w 238"/>
              <a:gd name="T17" fmla="*/ 25 h 86"/>
              <a:gd name="T18" fmla="*/ 191 w 238"/>
              <a:gd name="T19" fmla="*/ 29 h 86"/>
              <a:gd name="T20" fmla="*/ 222 w 238"/>
              <a:gd name="T21" fmla="*/ 38 h 86"/>
              <a:gd name="T22" fmla="*/ 233 w 238"/>
              <a:gd name="T23" fmla="*/ 44 h 86"/>
              <a:gd name="T24" fmla="*/ 237 w 238"/>
              <a:gd name="T25" fmla="*/ 48 h 86"/>
              <a:gd name="T26" fmla="*/ 238 w 238"/>
              <a:gd name="T27" fmla="*/ 57 h 86"/>
              <a:gd name="T28" fmla="*/ 231 w 238"/>
              <a:gd name="T29" fmla="*/ 71 h 86"/>
              <a:gd name="T30" fmla="*/ 222 w 238"/>
              <a:gd name="T31" fmla="*/ 73 h 86"/>
              <a:gd name="T32" fmla="*/ 219 w 238"/>
              <a:gd name="T33" fmla="*/ 70 h 86"/>
              <a:gd name="T34" fmla="*/ 214 w 238"/>
              <a:gd name="T35" fmla="*/ 53 h 86"/>
              <a:gd name="T36" fmla="*/ 184 w 238"/>
              <a:gd name="T37" fmla="*/ 53 h 86"/>
              <a:gd name="T38" fmla="*/ 179 w 238"/>
              <a:gd name="T39" fmla="*/ 73 h 86"/>
              <a:gd name="T40" fmla="*/ 79 w 238"/>
              <a:gd name="T41" fmla="*/ 70 h 86"/>
              <a:gd name="T42" fmla="*/ 73 w 238"/>
              <a:gd name="T43" fmla="*/ 53 h 86"/>
              <a:gd name="T44" fmla="*/ 43 w 238"/>
              <a:gd name="T45" fmla="*/ 53 h 86"/>
              <a:gd name="T46" fmla="*/ 38 w 238"/>
              <a:gd name="T47" fmla="*/ 70 h 86"/>
              <a:gd name="T48" fmla="*/ 35 w 238"/>
              <a:gd name="T49" fmla="*/ 73 h 86"/>
              <a:gd name="T50" fmla="*/ 4 w 238"/>
              <a:gd name="T51" fmla="*/ 62 h 86"/>
              <a:gd name="T52" fmla="*/ 43 w 238"/>
              <a:gd name="T53" fmla="*/ 70 h 86"/>
              <a:gd name="T54" fmla="*/ 58 w 238"/>
              <a:gd name="T55" fmla="*/ 55 h 86"/>
              <a:gd name="T56" fmla="*/ 74 w 238"/>
              <a:gd name="T57" fmla="*/ 70 h 86"/>
              <a:gd name="T58" fmla="*/ 58 w 238"/>
              <a:gd name="T59" fmla="*/ 86 h 86"/>
              <a:gd name="T60" fmla="*/ 43 w 238"/>
              <a:gd name="T61" fmla="*/ 70 h 86"/>
              <a:gd name="T62" fmla="*/ 188 w 238"/>
              <a:gd name="T63" fmla="*/ 59 h 86"/>
              <a:gd name="T64" fmla="*/ 210 w 238"/>
              <a:gd name="T65" fmla="*/ 59 h 86"/>
              <a:gd name="T66" fmla="*/ 210 w 238"/>
              <a:gd name="T67" fmla="*/ 81 h 86"/>
              <a:gd name="T68" fmla="*/ 188 w 238"/>
              <a:gd name="T69" fmla="*/ 81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38" h="86">
                <a:moveTo>
                  <a:pt x="0" y="46"/>
                </a:moveTo>
                <a:cubicBezTo>
                  <a:pt x="0" y="44"/>
                  <a:pt x="1" y="42"/>
                  <a:pt x="1" y="40"/>
                </a:cubicBezTo>
                <a:cubicBezTo>
                  <a:pt x="1" y="38"/>
                  <a:pt x="1" y="36"/>
                  <a:pt x="1" y="34"/>
                </a:cubicBezTo>
                <a:cubicBezTo>
                  <a:pt x="2" y="33"/>
                  <a:pt x="2" y="31"/>
                  <a:pt x="3" y="30"/>
                </a:cubicBezTo>
                <a:cubicBezTo>
                  <a:pt x="3" y="29"/>
                  <a:pt x="4" y="28"/>
                  <a:pt x="4" y="27"/>
                </a:cubicBezTo>
                <a:cubicBezTo>
                  <a:pt x="4" y="27"/>
                  <a:pt x="4" y="26"/>
                  <a:pt x="5" y="26"/>
                </a:cubicBezTo>
                <a:cubicBezTo>
                  <a:pt x="5" y="25"/>
                  <a:pt x="8" y="24"/>
                  <a:pt x="13" y="23"/>
                </a:cubicBezTo>
                <a:cubicBezTo>
                  <a:pt x="19" y="22"/>
                  <a:pt x="26" y="21"/>
                  <a:pt x="35" y="21"/>
                </a:cubicBezTo>
                <a:cubicBezTo>
                  <a:pt x="40" y="18"/>
                  <a:pt x="44" y="15"/>
                  <a:pt x="48" y="13"/>
                </a:cubicBezTo>
                <a:cubicBezTo>
                  <a:pt x="52" y="10"/>
                  <a:pt x="56" y="8"/>
                  <a:pt x="59" y="6"/>
                </a:cubicBezTo>
                <a:cubicBezTo>
                  <a:pt x="66" y="3"/>
                  <a:pt x="71" y="1"/>
                  <a:pt x="73" y="1"/>
                </a:cubicBezTo>
                <a:cubicBezTo>
                  <a:pt x="77" y="0"/>
                  <a:pt x="77" y="0"/>
                  <a:pt x="77" y="0"/>
                </a:cubicBezTo>
                <a:cubicBezTo>
                  <a:pt x="129" y="0"/>
                  <a:pt x="129" y="0"/>
                  <a:pt x="129" y="0"/>
                </a:cubicBezTo>
                <a:cubicBezTo>
                  <a:pt x="129" y="0"/>
                  <a:pt x="129" y="0"/>
                  <a:pt x="130" y="0"/>
                </a:cubicBezTo>
                <a:cubicBezTo>
                  <a:pt x="131" y="0"/>
                  <a:pt x="132" y="1"/>
                  <a:pt x="134" y="2"/>
                </a:cubicBezTo>
                <a:cubicBezTo>
                  <a:pt x="136" y="3"/>
                  <a:pt x="139" y="4"/>
                  <a:pt x="141" y="5"/>
                </a:cubicBezTo>
                <a:cubicBezTo>
                  <a:pt x="144" y="7"/>
                  <a:pt x="147" y="9"/>
                  <a:pt x="152" y="13"/>
                </a:cubicBezTo>
                <a:cubicBezTo>
                  <a:pt x="156" y="16"/>
                  <a:pt x="161" y="20"/>
                  <a:pt x="166" y="25"/>
                </a:cubicBezTo>
                <a:cubicBezTo>
                  <a:pt x="171" y="26"/>
                  <a:pt x="175" y="26"/>
                  <a:pt x="179" y="27"/>
                </a:cubicBezTo>
                <a:cubicBezTo>
                  <a:pt x="183" y="28"/>
                  <a:pt x="187" y="28"/>
                  <a:pt x="191" y="29"/>
                </a:cubicBezTo>
                <a:cubicBezTo>
                  <a:pt x="198" y="31"/>
                  <a:pt x="205" y="32"/>
                  <a:pt x="209" y="34"/>
                </a:cubicBezTo>
                <a:cubicBezTo>
                  <a:pt x="214" y="35"/>
                  <a:pt x="218" y="37"/>
                  <a:pt x="222" y="38"/>
                </a:cubicBezTo>
                <a:cubicBezTo>
                  <a:pt x="224" y="39"/>
                  <a:pt x="227" y="40"/>
                  <a:pt x="228" y="41"/>
                </a:cubicBezTo>
                <a:cubicBezTo>
                  <a:pt x="230" y="42"/>
                  <a:pt x="231" y="43"/>
                  <a:pt x="233" y="44"/>
                </a:cubicBezTo>
                <a:cubicBezTo>
                  <a:pt x="234" y="45"/>
                  <a:pt x="235" y="46"/>
                  <a:pt x="235" y="46"/>
                </a:cubicBezTo>
                <a:cubicBezTo>
                  <a:pt x="236" y="47"/>
                  <a:pt x="236" y="48"/>
                  <a:pt x="237" y="48"/>
                </a:cubicBezTo>
                <a:cubicBezTo>
                  <a:pt x="237" y="49"/>
                  <a:pt x="237" y="49"/>
                  <a:pt x="237" y="49"/>
                </a:cubicBezTo>
                <a:cubicBezTo>
                  <a:pt x="237" y="51"/>
                  <a:pt x="238" y="53"/>
                  <a:pt x="238" y="57"/>
                </a:cubicBezTo>
                <a:cubicBezTo>
                  <a:pt x="238" y="60"/>
                  <a:pt x="237" y="63"/>
                  <a:pt x="237" y="67"/>
                </a:cubicBezTo>
                <a:cubicBezTo>
                  <a:pt x="235" y="68"/>
                  <a:pt x="233" y="70"/>
                  <a:pt x="231" y="71"/>
                </a:cubicBezTo>
                <a:cubicBezTo>
                  <a:pt x="228" y="72"/>
                  <a:pt x="226" y="73"/>
                  <a:pt x="225" y="73"/>
                </a:cubicBezTo>
                <a:cubicBezTo>
                  <a:pt x="222" y="73"/>
                  <a:pt x="222" y="73"/>
                  <a:pt x="222" y="73"/>
                </a:cubicBezTo>
                <a:cubicBezTo>
                  <a:pt x="219" y="73"/>
                  <a:pt x="219" y="73"/>
                  <a:pt x="219" y="73"/>
                </a:cubicBezTo>
                <a:cubicBezTo>
                  <a:pt x="219" y="72"/>
                  <a:pt x="219" y="71"/>
                  <a:pt x="219" y="70"/>
                </a:cubicBezTo>
                <a:cubicBezTo>
                  <a:pt x="220" y="69"/>
                  <a:pt x="220" y="69"/>
                  <a:pt x="220" y="68"/>
                </a:cubicBezTo>
                <a:cubicBezTo>
                  <a:pt x="220" y="62"/>
                  <a:pt x="218" y="58"/>
                  <a:pt x="214" y="53"/>
                </a:cubicBezTo>
                <a:cubicBezTo>
                  <a:pt x="209" y="49"/>
                  <a:pt x="205" y="47"/>
                  <a:pt x="199" y="47"/>
                </a:cubicBezTo>
                <a:cubicBezTo>
                  <a:pt x="193" y="47"/>
                  <a:pt x="188" y="49"/>
                  <a:pt x="184" y="53"/>
                </a:cubicBezTo>
                <a:cubicBezTo>
                  <a:pt x="180" y="58"/>
                  <a:pt x="178" y="62"/>
                  <a:pt x="178" y="68"/>
                </a:cubicBezTo>
                <a:cubicBezTo>
                  <a:pt x="178" y="70"/>
                  <a:pt x="178" y="72"/>
                  <a:pt x="179" y="73"/>
                </a:cubicBezTo>
                <a:cubicBezTo>
                  <a:pt x="79" y="73"/>
                  <a:pt x="79" y="73"/>
                  <a:pt x="79" y="73"/>
                </a:cubicBezTo>
                <a:cubicBezTo>
                  <a:pt x="79" y="72"/>
                  <a:pt x="79" y="71"/>
                  <a:pt x="79" y="70"/>
                </a:cubicBezTo>
                <a:cubicBezTo>
                  <a:pt x="79" y="69"/>
                  <a:pt x="79" y="69"/>
                  <a:pt x="79" y="68"/>
                </a:cubicBezTo>
                <a:cubicBezTo>
                  <a:pt x="79" y="62"/>
                  <a:pt x="77" y="58"/>
                  <a:pt x="73" y="53"/>
                </a:cubicBezTo>
                <a:cubicBezTo>
                  <a:pt x="69" y="49"/>
                  <a:pt x="64" y="47"/>
                  <a:pt x="58" y="47"/>
                </a:cubicBezTo>
                <a:cubicBezTo>
                  <a:pt x="53" y="47"/>
                  <a:pt x="48" y="49"/>
                  <a:pt x="43" y="53"/>
                </a:cubicBezTo>
                <a:cubicBezTo>
                  <a:pt x="39" y="58"/>
                  <a:pt x="37" y="62"/>
                  <a:pt x="37" y="68"/>
                </a:cubicBezTo>
                <a:cubicBezTo>
                  <a:pt x="37" y="68"/>
                  <a:pt x="37" y="69"/>
                  <a:pt x="38" y="70"/>
                </a:cubicBezTo>
                <a:cubicBezTo>
                  <a:pt x="38" y="71"/>
                  <a:pt x="38" y="72"/>
                  <a:pt x="38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31" y="73"/>
                  <a:pt x="25" y="71"/>
                  <a:pt x="17" y="69"/>
                </a:cubicBezTo>
                <a:cubicBezTo>
                  <a:pt x="9" y="66"/>
                  <a:pt x="5" y="64"/>
                  <a:pt x="4" y="62"/>
                </a:cubicBezTo>
                <a:cubicBezTo>
                  <a:pt x="2" y="60"/>
                  <a:pt x="0" y="55"/>
                  <a:pt x="0" y="46"/>
                </a:cubicBezTo>
                <a:close/>
                <a:moveTo>
                  <a:pt x="43" y="70"/>
                </a:moveTo>
                <a:cubicBezTo>
                  <a:pt x="43" y="66"/>
                  <a:pt x="44" y="62"/>
                  <a:pt x="47" y="59"/>
                </a:cubicBezTo>
                <a:cubicBezTo>
                  <a:pt x="50" y="56"/>
                  <a:pt x="54" y="55"/>
                  <a:pt x="58" y="55"/>
                </a:cubicBezTo>
                <a:cubicBezTo>
                  <a:pt x="63" y="55"/>
                  <a:pt x="66" y="56"/>
                  <a:pt x="69" y="59"/>
                </a:cubicBezTo>
                <a:cubicBezTo>
                  <a:pt x="72" y="62"/>
                  <a:pt x="74" y="66"/>
                  <a:pt x="74" y="70"/>
                </a:cubicBezTo>
                <a:cubicBezTo>
                  <a:pt x="74" y="75"/>
                  <a:pt x="72" y="78"/>
                  <a:pt x="69" y="81"/>
                </a:cubicBezTo>
                <a:cubicBezTo>
                  <a:pt x="66" y="84"/>
                  <a:pt x="63" y="86"/>
                  <a:pt x="58" y="86"/>
                </a:cubicBezTo>
                <a:cubicBezTo>
                  <a:pt x="54" y="86"/>
                  <a:pt x="50" y="84"/>
                  <a:pt x="47" y="81"/>
                </a:cubicBezTo>
                <a:cubicBezTo>
                  <a:pt x="44" y="78"/>
                  <a:pt x="43" y="75"/>
                  <a:pt x="43" y="70"/>
                </a:cubicBezTo>
                <a:close/>
                <a:moveTo>
                  <a:pt x="183" y="70"/>
                </a:moveTo>
                <a:cubicBezTo>
                  <a:pt x="183" y="66"/>
                  <a:pt x="185" y="62"/>
                  <a:pt x="188" y="59"/>
                </a:cubicBezTo>
                <a:cubicBezTo>
                  <a:pt x="191" y="56"/>
                  <a:pt x="195" y="55"/>
                  <a:pt x="199" y="55"/>
                </a:cubicBezTo>
                <a:cubicBezTo>
                  <a:pt x="203" y="55"/>
                  <a:pt x="207" y="56"/>
                  <a:pt x="210" y="59"/>
                </a:cubicBezTo>
                <a:cubicBezTo>
                  <a:pt x="213" y="62"/>
                  <a:pt x="214" y="66"/>
                  <a:pt x="214" y="70"/>
                </a:cubicBezTo>
                <a:cubicBezTo>
                  <a:pt x="214" y="75"/>
                  <a:pt x="213" y="78"/>
                  <a:pt x="210" y="81"/>
                </a:cubicBezTo>
                <a:cubicBezTo>
                  <a:pt x="207" y="84"/>
                  <a:pt x="203" y="86"/>
                  <a:pt x="199" y="86"/>
                </a:cubicBezTo>
                <a:cubicBezTo>
                  <a:pt x="195" y="86"/>
                  <a:pt x="191" y="84"/>
                  <a:pt x="188" y="81"/>
                </a:cubicBezTo>
                <a:cubicBezTo>
                  <a:pt x="185" y="78"/>
                  <a:pt x="183" y="75"/>
                  <a:pt x="183" y="7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7"/>
          <p:cNvSpPr>
            <a:spLocks noEditPoints="1"/>
          </p:cNvSpPr>
          <p:nvPr/>
        </p:nvSpPr>
        <p:spPr bwMode="auto">
          <a:xfrm>
            <a:off x="1336677" y="1690689"/>
            <a:ext cx="239713" cy="119063"/>
          </a:xfrm>
          <a:custGeom>
            <a:avLst/>
            <a:gdLst>
              <a:gd name="T0" fmla="*/ 0 w 229"/>
              <a:gd name="T1" fmla="*/ 0 h 114"/>
              <a:gd name="T2" fmla="*/ 166 w 229"/>
              <a:gd name="T3" fmla="*/ 62 h 114"/>
              <a:gd name="T4" fmla="*/ 0 w 229"/>
              <a:gd name="T5" fmla="*/ 99 h 114"/>
              <a:gd name="T6" fmla="*/ 0 w 229"/>
              <a:gd name="T7" fmla="*/ 97 h 114"/>
              <a:gd name="T8" fmla="*/ 26 w 229"/>
              <a:gd name="T9" fmla="*/ 73 h 114"/>
              <a:gd name="T10" fmla="*/ 81 w 229"/>
              <a:gd name="T11" fmla="*/ 80 h 114"/>
              <a:gd name="T12" fmla="*/ 89 w 229"/>
              <a:gd name="T13" fmla="*/ 99 h 114"/>
              <a:gd name="T14" fmla="*/ 83 w 229"/>
              <a:gd name="T15" fmla="*/ 99 h 114"/>
              <a:gd name="T16" fmla="*/ 83 w 229"/>
              <a:gd name="T17" fmla="*/ 98 h 114"/>
              <a:gd name="T18" fmla="*/ 63 w 229"/>
              <a:gd name="T19" fmla="*/ 78 h 114"/>
              <a:gd name="T20" fmla="*/ 11 w 229"/>
              <a:gd name="T21" fmla="*/ 84 h 114"/>
              <a:gd name="T22" fmla="*/ 5 w 229"/>
              <a:gd name="T23" fmla="*/ 99 h 114"/>
              <a:gd name="T24" fmla="*/ 0 w 229"/>
              <a:gd name="T25" fmla="*/ 99 h 114"/>
              <a:gd name="T26" fmla="*/ 15 w 229"/>
              <a:gd name="T27" fmla="*/ 88 h 114"/>
              <a:gd name="T28" fmla="*/ 37 w 229"/>
              <a:gd name="T29" fmla="*/ 88 h 114"/>
              <a:gd name="T30" fmla="*/ 37 w 229"/>
              <a:gd name="T31" fmla="*/ 110 h 114"/>
              <a:gd name="T32" fmla="*/ 15 w 229"/>
              <a:gd name="T33" fmla="*/ 110 h 114"/>
              <a:gd name="T34" fmla="*/ 47 w 229"/>
              <a:gd name="T35" fmla="*/ 99 h 114"/>
              <a:gd name="T36" fmla="*/ 63 w 229"/>
              <a:gd name="T37" fmla="*/ 83 h 114"/>
              <a:gd name="T38" fmla="*/ 78 w 229"/>
              <a:gd name="T39" fmla="*/ 99 h 114"/>
              <a:gd name="T40" fmla="*/ 63 w 229"/>
              <a:gd name="T41" fmla="*/ 114 h 114"/>
              <a:gd name="T42" fmla="*/ 47 w 229"/>
              <a:gd name="T43" fmla="*/ 99 h 114"/>
              <a:gd name="T44" fmla="*/ 122 w 229"/>
              <a:gd name="T45" fmla="*/ 80 h 114"/>
              <a:gd name="T46" fmla="*/ 177 w 229"/>
              <a:gd name="T47" fmla="*/ 73 h 114"/>
              <a:gd name="T48" fmla="*/ 181 w 229"/>
              <a:gd name="T49" fmla="*/ 31 h 114"/>
              <a:gd name="T50" fmla="*/ 189 w 229"/>
              <a:gd name="T51" fmla="*/ 31 h 114"/>
              <a:gd name="T52" fmla="*/ 209 w 229"/>
              <a:gd name="T53" fmla="*/ 31 h 114"/>
              <a:gd name="T54" fmla="*/ 219 w 229"/>
              <a:gd name="T55" fmla="*/ 33 h 114"/>
              <a:gd name="T56" fmla="*/ 229 w 229"/>
              <a:gd name="T57" fmla="*/ 70 h 114"/>
              <a:gd name="T58" fmla="*/ 218 w 229"/>
              <a:gd name="T59" fmla="*/ 104 h 114"/>
              <a:gd name="T60" fmla="*/ 218 w 229"/>
              <a:gd name="T61" fmla="*/ 98 h 114"/>
              <a:gd name="T62" fmla="*/ 198 w 229"/>
              <a:gd name="T63" fmla="*/ 78 h 114"/>
              <a:gd name="T64" fmla="*/ 185 w 229"/>
              <a:gd name="T65" fmla="*/ 82 h 114"/>
              <a:gd name="T66" fmla="*/ 178 w 229"/>
              <a:gd name="T67" fmla="*/ 93 h 114"/>
              <a:gd name="T68" fmla="*/ 153 w 229"/>
              <a:gd name="T69" fmla="*/ 82 h 114"/>
              <a:gd name="T70" fmla="*/ 126 w 229"/>
              <a:gd name="T71" fmla="*/ 84 h 114"/>
              <a:gd name="T72" fmla="*/ 120 w 229"/>
              <a:gd name="T73" fmla="*/ 99 h 114"/>
              <a:gd name="T74" fmla="*/ 125 w 229"/>
              <a:gd name="T75" fmla="*/ 99 h 114"/>
              <a:gd name="T76" fmla="*/ 141 w 229"/>
              <a:gd name="T77" fmla="*/ 83 h 114"/>
              <a:gd name="T78" fmla="*/ 156 w 229"/>
              <a:gd name="T79" fmla="*/ 99 h 114"/>
              <a:gd name="T80" fmla="*/ 141 w 229"/>
              <a:gd name="T81" fmla="*/ 114 h 114"/>
              <a:gd name="T82" fmla="*/ 125 w 229"/>
              <a:gd name="T83" fmla="*/ 99 h 114"/>
              <a:gd name="T84" fmla="*/ 187 w 229"/>
              <a:gd name="T85" fmla="*/ 88 h 114"/>
              <a:gd name="T86" fmla="*/ 209 w 229"/>
              <a:gd name="T87" fmla="*/ 88 h 114"/>
              <a:gd name="T88" fmla="*/ 209 w 229"/>
              <a:gd name="T89" fmla="*/ 110 h 114"/>
              <a:gd name="T90" fmla="*/ 187 w 229"/>
              <a:gd name="T91" fmla="*/ 11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29" h="114">
                <a:moveTo>
                  <a:pt x="0" y="62"/>
                </a:moveTo>
                <a:cubicBezTo>
                  <a:pt x="0" y="0"/>
                  <a:pt x="0" y="0"/>
                  <a:pt x="0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66" y="62"/>
                  <a:pt x="166" y="62"/>
                  <a:pt x="166" y="62"/>
                </a:cubicBezTo>
                <a:lnTo>
                  <a:pt x="0" y="62"/>
                </a:lnTo>
                <a:close/>
                <a:moveTo>
                  <a:pt x="0" y="99"/>
                </a:moveTo>
                <a:cubicBezTo>
                  <a:pt x="0" y="99"/>
                  <a:pt x="0" y="99"/>
                  <a:pt x="0" y="99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1"/>
                  <a:pt x="3" y="85"/>
                  <a:pt x="8" y="80"/>
                </a:cubicBezTo>
                <a:cubicBezTo>
                  <a:pt x="13" y="75"/>
                  <a:pt x="19" y="73"/>
                  <a:pt x="26" y="73"/>
                </a:cubicBezTo>
                <a:cubicBezTo>
                  <a:pt x="63" y="73"/>
                  <a:pt x="63" y="73"/>
                  <a:pt x="63" y="73"/>
                </a:cubicBezTo>
                <a:cubicBezTo>
                  <a:pt x="70" y="73"/>
                  <a:pt x="76" y="75"/>
                  <a:pt x="81" y="80"/>
                </a:cubicBezTo>
                <a:cubicBezTo>
                  <a:pt x="86" y="85"/>
                  <a:pt x="89" y="91"/>
                  <a:pt x="89" y="97"/>
                </a:cubicBezTo>
                <a:cubicBezTo>
                  <a:pt x="89" y="99"/>
                  <a:pt x="89" y="99"/>
                  <a:pt x="89" y="99"/>
                </a:cubicBezTo>
                <a:cubicBezTo>
                  <a:pt x="89" y="99"/>
                  <a:pt x="89" y="99"/>
                  <a:pt x="89" y="99"/>
                </a:cubicBezTo>
                <a:cubicBezTo>
                  <a:pt x="83" y="99"/>
                  <a:pt x="83" y="99"/>
                  <a:pt x="83" y="99"/>
                </a:cubicBezTo>
                <a:cubicBezTo>
                  <a:pt x="83" y="99"/>
                  <a:pt x="83" y="99"/>
                  <a:pt x="83" y="99"/>
                </a:cubicBezTo>
                <a:cubicBezTo>
                  <a:pt x="83" y="98"/>
                  <a:pt x="83" y="98"/>
                  <a:pt x="83" y="98"/>
                </a:cubicBezTo>
                <a:cubicBezTo>
                  <a:pt x="83" y="92"/>
                  <a:pt x="81" y="88"/>
                  <a:pt x="78" y="84"/>
                </a:cubicBezTo>
                <a:cubicBezTo>
                  <a:pt x="73" y="80"/>
                  <a:pt x="68" y="78"/>
                  <a:pt x="63" y="78"/>
                </a:cubicBezTo>
                <a:cubicBezTo>
                  <a:pt x="26" y="78"/>
                  <a:pt x="26" y="78"/>
                  <a:pt x="26" y="78"/>
                </a:cubicBezTo>
                <a:cubicBezTo>
                  <a:pt x="20" y="78"/>
                  <a:pt x="15" y="80"/>
                  <a:pt x="11" y="84"/>
                </a:cubicBezTo>
                <a:cubicBezTo>
                  <a:pt x="7" y="88"/>
                  <a:pt x="5" y="92"/>
                  <a:pt x="5" y="97"/>
                </a:cubicBezTo>
                <a:cubicBezTo>
                  <a:pt x="5" y="99"/>
                  <a:pt x="5" y="99"/>
                  <a:pt x="5" y="99"/>
                </a:cubicBezTo>
                <a:cubicBezTo>
                  <a:pt x="5" y="99"/>
                  <a:pt x="5" y="99"/>
                  <a:pt x="5" y="99"/>
                </a:cubicBezTo>
                <a:lnTo>
                  <a:pt x="0" y="99"/>
                </a:lnTo>
                <a:close/>
                <a:moveTo>
                  <a:pt x="10" y="99"/>
                </a:moveTo>
                <a:cubicBezTo>
                  <a:pt x="10" y="94"/>
                  <a:pt x="12" y="91"/>
                  <a:pt x="15" y="88"/>
                </a:cubicBezTo>
                <a:cubicBezTo>
                  <a:pt x="18" y="85"/>
                  <a:pt x="22" y="83"/>
                  <a:pt x="26" y="83"/>
                </a:cubicBezTo>
                <a:cubicBezTo>
                  <a:pt x="30" y="83"/>
                  <a:pt x="34" y="85"/>
                  <a:pt x="37" y="88"/>
                </a:cubicBezTo>
                <a:cubicBezTo>
                  <a:pt x="40" y="91"/>
                  <a:pt x="42" y="94"/>
                  <a:pt x="42" y="99"/>
                </a:cubicBezTo>
                <a:cubicBezTo>
                  <a:pt x="42" y="103"/>
                  <a:pt x="40" y="107"/>
                  <a:pt x="37" y="110"/>
                </a:cubicBezTo>
                <a:cubicBezTo>
                  <a:pt x="34" y="113"/>
                  <a:pt x="31" y="114"/>
                  <a:pt x="26" y="114"/>
                </a:cubicBezTo>
                <a:cubicBezTo>
                  <a:pt x="22" y="114"/>
                  <a:pt x="18" y="113"/>
                  <a:pt x="15" y="110"/>
                </a:cubicBezTo>
                <a:cubicBezTo>
                  <a:pt x="12" y="107"/>
                  <a:pt x="10" y="103"/>
                  <a:pt x="10" y="99"/>
                </a:cubicBezTo>
                <a:close/>
                <a:moveTo>
                  <a:pt x="47" y="99"/>
                </a:moveTo>
                <a:cubicBezTo>
                  <a:pt x="47" y="94"/>
                  <a:pt x="48" y="91"/>
                  <a:pt x="51" y="88"/>
                </a:cubicBezTo>
                <a:cubicBezTo>
                  <a:pt x="54" y="85"/>
                  <a:pt x="58" y="83"/>
                  <a:pt x="63" y="83"/>
                </a:cubicBezTo>
                <a:cubicBezTo>
                  <a:pt x="67" y="83"/>
                  <a:pt x="70" y="85"/>
                  <a:pt x="73" y="88"/>
                </a:cubicBezTo>
                <a:cubicBezTo>
                  <a:pt x="77" y="91"/>
                  <a:pt x="78" y="94"/>
                  <a:pt x="78" y="99"/>
                </a:cubicBezTo>
                <a:cubicBezTo>
                  <a:pt x="78" y="103"/>
                  <a:pt x="77" y="107"/>
                  <a:pt x="74" y="110"/>
                </a:cubicBezTo>
                <a:cubicBezTo>
                  <a:pt x="71" y="113"/>
                  <a:pt x="67" y="114"/>
                  <a:pt x="63" y="114"/>
                </a:cubicBezTo>
                <a:cubicBezTo>
                  <a:pt x="58" y="114"/>
                  <a:pt x="54" y="113"/>
                  <a:pt x="51" y="110"/>
                </a:cubicBezTo>
                <a:cubicBezTo>
                  <a:pt x="48" y="107"/>
                  <a:pt x="47" y="103"/>
                  <a:pt x="47" y="99"/>
                </a:cubicBezTo>
                <a:close/>
                <a:moveTo>
                  <a:pt x="115" y="99"/>
                </a:moveTo>
                <a:cubicBezTo>
                  <a:pt x="115" y="91"/>
                  <a:pt x="117" y="85"/>
                  <a:pt x="122" y="80"/>
                </a:cubicBezTo>
                <a:cubicBezTo>
                  <a:pt x="127" y="75"/>
                  <a:pt x="133" y="73"/>
                  <a:pt x="141" y="73"/>
                </a:cubicBezTo>
                <a:cubicBezTo>
                  <a:pt x="177" y="73"/>
                  <a:pt x="177" y="73"/>
                  <a:pt x="177" y="73"/>
                </a:cubicBezTo>
                <a:cubicBezTo>
                  <a:pt x="177" y="31"/>
                  <a:pt x="177" y="31"/>
                  <a:pt x="177" y="31"/>
                </a:cubicBezTo>
                <a:cubicBezTo>
                  <a:pt x="178" y="31"/>
                  <a:pt x="179" y="31"/>
                  <a:pt x="181" y="31"/>
                </a:cubicBezTo>
                <a:cubicBezTo>
                  <a:pt x="182" y="31"/>
                  <a:pt x="183" y="31"/>
                  <a:pt x="185" y="31"/>
                </a:cubicBezTo>
                <a:cubicBezTo>
                  <a:pt x="187" y="31"/>
                  <a:pt x="188" y="31"/>
                  <a:pt x="189" y="31"/>
                </a:cubicBezTo>
                <a:cubicBezTo>
                  <a:pt x="190" y="31"/>
                  <a:pt x="191" y="31"/>
                  <a:pt x="192" y="31"/>
                </a:cubicBezTo>
                <a:cubicBezTo>
                  <a:pt x="199" y="31"/>
                  <a:pt x="205" y="31"/>
                  <a:pt x="209" y="31"/>
                </a:cubicBezTo>
                <a:cubicBezTo>
                  <a:pt x="214" y="32"/>
                  <a:pt x="216" y="32"/>
                  <a:pt x="217" y="32"/>
                </a:cubicBezTo>
                <a:cubicBezTo>
                  <a:pt x="219" y="33"/>
                  <a:pt x="219" y="33"/>
                  <a:pt x="219" y="33"/>
                </a:cubicBezTo>
                <a:cubicBezTo>
                  <a:pt x="221" y="34"/>
                  <a:pt x="223" y="40"/>
                  <a:pt x="225" y="48"/>
                </a:cubicBezTo>
                <a:cubicBezTo>
                  <a:pt x="228" y="57"/>
                  <a:pt x="229" y="64"/>
                  <a:pt x="229" y="70"/>
                </a:cubicBezTo>
                <a:cubicBezTo>
                  <a:pt x="229" y="104"/>
                  <a:pt x="229" y="104"/>
                  <a:pt x="229" y="104"/>
                </a:cubicBezTo>
                <a:cubicBezTo>
                  <a:pt x="218" y="104"/>
                  <a:pt x="218" y="104"/>
                  <a:pt x="218" y="104"/>
                </a:cubicBezTo>
                <a:cubicBezTo>
                  <a:pt x="218" y="99"/>
                  <a:pt x="218" y="99"/>
                  <a:pt x="218" y="99"/>
                </a:cubicBezTo>
                <a:cubicBezTo>
                  <a:pt x="218" y="98"/>
                  <a:pt x="218" y="98"/>
                  <a:pt x="218" y="98"/>
                </a:cubicBezTo>
                <a:cubicBezTo>
                  <a:pt x="218" y="92"/>
                  <a:pt x="216" y="88"/>
                  <a:pt x="213" y="84"/>
                </a:cubicBezTo>
                <a:cubicBezTo>
                  <a:pt x="208" y="80"/>
                  <a:pt x="203" y="78"/>
                  <a:pt x="198" y="78"/>
                </a:cubicBezTo>
                <a:cubicBezTo>
                  <a:pt x="195" y="78"/>
                  <a:pt x="193" y="78"/>
                  <a:pt x="191" y="79"/>
                </a:cubicBezTo>
                <a:cubicBezTo>
                  <a:pt x="189" y="80"/>
                  <a:pt x="187" y="81"/>
                  <a:pt x="185" y="82"/>
                </a:cubicBezTo>
                <a:cubicBezTo>
                  <a:pt x="183" y="84"/>
                  <a:pt x="182" y="85"/>
                  <a:pt x="180" y="87"/>
                </a:cubicBezTo>
                <a:cubicBezTo>
                  <a:pt x="179" y="89"/>
                  <a:pt x="178" y="91"/>
                  <a:pt x="178" y="93"/>
                </a:cubicBezTo>
                <a:cubicBezTo>
                  <a:pt x="161" y="93"/>
                  <a:pt x="161" y="93"/>
                  <a:pt x="161" y="93"/>
                </a:cubicBezTo>
                <a:cubicBezTo>
                  <a:pt x="160" y="89"/>
                  <a:pt x="157" y="85"/>
                  <a:pt x="153" y="82"/>
                </a:cubicBezTo>
                <a:cubicBezTo>
                  <a:pt x="150" y="79"/>
                  <a:pt x="145" y="78"/>
                  <a:pt x="141" y="78"/>
                </a:cubicBezTo>
                <a:cubicBezTo>
                  <a:pt x="135" y="78"/>
                  <a:pt x="130" y="80"/>
                  <a:pt x="126" y="84"/>
                </a:cubicBezTo>
                <a:cubicBezTo>
                  <a:pt x="122" y="88"/>
                  <a:pt x="120" y="92"/>
                  <a:pt x="120" y="98"/>
                </a:cubicBezTo>
                <a:cubicBezTo>
                  <a:pt x="120" y="99"/>
                  <a:pt x="120" y="99"/>
                  <a:pt x="120" y="99"/>
                </a:cubicBezTo>
                <a:lnTo>
                  <a:pt x="115" y="99"/>
                </a:lnTo>
                <a:close/>
                <a:moveTo>
                  <a:pt x="125" y="99"/>
                </a:moveTo>
                <a:cubicBezTo>
                  <a:pt x="125" y="94"/>
                  <a:pt x="127" y="91"/>
                  <a:pt x="130" y="88"/>
                </a:cubicBezTo>
                <a:cubicBezTo>
                  <a:pt x="133" y="85"/>
                  <a:pt x="136" y="83"/>
                  <a:pt x="141" y="83"/>
                </a:cubicBezTo>
                <a:cubicBezTo>
                  <a:pt x="145" y="83"/>
                  <a:pt x="149" y="85"/>
                  <a:pt x="152" y="88"/>
                </a:cubicBezTo>
                <a:cubicBezTo>
                  <a:pt x="155" y="91"/>
                  <a:pt x="156" y="94"/>
                  <a:pt x="156" y="99"/>
                </a:cubicBezTo>
                <a:cubicBezTo>
                  <a:pt x="156" y="103"/>
                  <a:pt x="155" y="107"/>
                  <a:pt x="152" y="110"/>
                </a:cubicBezTo>
                <a:cubicBezTo>
                  <a:pt x="149" y="113"/>
                  <a:pt x="145" y="114"/>
                  <a:pt x="141" y="114"/>
                </a:cubicBezTo>
                <a:cubicBezTo>
                  <a:pt x="136" y="114"/>
                  <a:pt x="133" y="113"/>
                  <a:pt x="130" y="110"/>
                </a:cubicBezTo>
                <a:cubicBezTo>
                  <a:pt x="127" y="107"/>
                  <a:pt x="125" y="103"/>
                  <a:pt x="125" y="99"/>
                </a:cubicBezTo>
                <a:close/>
                <a:moveTo>
                  <a:pt x="182" y="99"/>
                </a:moveTo>
                <a:cubicBezTo>
                  <a:pt x="182" y="94"/>
                  <a:pt x="184" y="91"/>
                  <a:pt x="187" y="88"/>
                </a:cubicBezTo>
                <a:cubicBezTo>
                  <a:pt x="190" y="85"/>
                  <a:pt x="193" y="83"/>
                  <a:pt x="198" y="83"/>
                </a:cubicBezTo>
                <a:cubicBezTo>
                  <a:pt x="202" y="83"/>
                  <a:pt x="206" y="85"/>
                  <a:pt x="209" y="88"/>
                </a:cubicBezTo>
                <a:cubicBezTo>
                  <a:pt x="212" y="91"/>
                  <a:pt x="213" y="94"/>
                  <a:pt x="213" y="99"/>
                </a:cubicBezTo>
                <a:cubicBezTo>
                  <a:pt x="213" y="103"/>
                  <a:pt x="212" y="107"/>
                  <a:pt x="209" y="110"/>
                </a:cubicBezTo>
                <a:cubicBezTo>
                  <a:pt x="206" y="113"/>
                  <a:pt x="202" y="114"/>
                  <a:pt x="198" y="114"/>
                </a:cubicBezTo>
                <a:cubicBezTo>
                  <a:pt x="193" y="114"/>
                  <a:pt x="190" y="113"/>
                  <a:pt x="187" y="110"/>
                </a:cubicBezTo>
                <a:cubicBezTo>
                  <a:pt x="184" y="107"/>
                  <a:pt x="182" y="103"/>
                  <a:pt x="182" y="9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8"/>
          <p:cNvSpPr>
            <a:spLocks noEditPoints="1"/>
          </p:cNvSpPr>
          <p:nvPr/>
        </p:nvSpPr>
        <p:spPr bwMode="auto">
          <a:xfrm>
            <a:off x="1657350" y="1663701"/>
            <a:ext cx="241300" cy="201613"/>
          </a:xfrm>
          <a:custGeom>
            <a:avLst/>
            <a:gdLst>
              <a:gd name="T0" fmla="*/ 14 w 229"/>
              <a:gd name="T1" fmla="*/ 112 h 192"/>
              <a:gd name="T2" fmla="*/ 80 w 229"/>
              <a:gd name="T3" fmla="*/ 112 h 192"/>
              <a:gd name="T4" fmla="*/ 80 w 229"/>
              <a:gd name="T5" fmla="*/ 178 h 192"/>
              <a:gd name="T6" fmla="*/ 14 w 229"/>
              <a:gd name="T7" fmla="*/ 178 h 192"/>
              <a:gd name="T8" fmla="*/ 11 w 229"/>
              <a:gd name="T9" fmla="*/ 146 h 192"/>
              <a:gd name="T10" fmla="*/ 47 w 229"/>
              <a:gd name="T11" fmla="*/ 182 h 192"/>
              <a:gd name="T12" fmla="*/ 84 w 229"/>
              <a:gd name="T13" fmla="*/ 146 h 192"/>
              <a:gd name="T14" fmla="*/ 47 w 229"/>
              <a:gd name="T15" fmla="*/ 109 h 192"/>
              <a:gd name="T16" fmla="*/ 11 w 229"/>
              <a:gd name="T17" fmla="*/ 146 h 192"/>
              <a:gd name="T18" fmla="*/ 69 w 229"/>
              <a:gd name="T19" fmla="*/ 61 h 192"/>
              <a:gd name="T20" fmla="*/ 112 w 229"/>
              <a:gd name="T21" fmla="*/ 21 h 192"/>
              <a:gd name="T22" fmla="*/ 120 w 229"/>
              <a:gd name="T23" fmla="*/ 28 h 192"/>
              <a:gd name="T24" fmla="*/ 140 w 229"/>
              <a:gd name="T25" fmla="*/ 59 h 192"/>
              <a:gd name="T26" fmla="*/ 172 w 229"/>
              <a:gd name="T27" fmla="*/ 62 h 192"/>
              <a:gd name="T28" fmla="*/ 172 w 229"/>
              <a:gd name="T29" fmla="*/ 73 h 192"/>
              <a:gd name="T30" fmla="*/ 136 w 229"/>
              <a:gd name="T31" fmla="*/ 75 h 192"/>
              <a:gd name="T32" fmla="*/ 115 w 229"/>
              <a:gd name="T33" fmla="*/ 58 h 192"/>
              <a:gd name="T34" fmla="*/ 124 w 229"/>
              <a:gd name="T35" fmla="*/ 88 h 192"/>
              <a:gd name="T36" fmla="*/ 131 w 229"/>
              <a:gd name="T37" fmla="*/ 100 h 192"/>
              <a:gd name="T38" fmla="*/ 125 w 229"/>
              <a:gd name="T39" fmla="*/ 151 h 192"/>
              <a:gd name="T40" fmla="*/ 122 w 229"/>
              <a:gd name="T41" fmla="*/ 158 h 192"/>
              <a:gd name="T42" fmla="*/ 115 w 229"/>
              <a:gd name="T43" fmla="*/ 161 h 192"/>
              <a:gd name="T44" fmla="*/ 107 w 229"/>
              <a:gd name="T45" fmla="*/ 158 h 192"/>
              <a:gd name="T46" fmla="*/ 104 w 229"/>
              <a:gd name="T47" fmla="*/ 151 h 192"/>
              <a:gd name="T48" fmla="*/ 72 w 229"/>
              <a:gd name="T49" fmla="*/ 90 h 192"/>
              <a:gd name="T50" fmla="*/ 62 w 229"/>
              <a:gd name="T51" fmla="*/ 76 h 192"/>
              <a:gd name="T52" fmla="*/ 158 w 229"/>
              <a:gd name="T53" fmla="*/ 5 h 192"/>
              <a:gd name="T54" fmla="*/ 158 w 229"/>
              <a:gd name="T55" fmla="*/ 30 h 192"/>
              <a:gd name="T56" fmla="*/ 132 w 229"/>
              <a:gd name="T57" fmla="*/ 30 h 192"/>
              <a:gd name="T58" fmla="*/ 132 w 229"/>
              <a:gd name="T59" fmla="*/ 5 h 192"/>
              <a:gd name="T60" fmla="*/ 136 w 229"/>
              <a:gd name="T61" fmla="*/ 146 h 192"/>
              <a:gd name="T62" fmla="*/ 182 w 229"/>
              <a:gd name="T63" fmla="*/ 99 h 192"/>
              <a:gd name="T64" fmla="*/ 229 w 229"/>
              <a:gd name="T65" fmla="*/ 146 h 192"/>
              <a:gd name="T66" fmla="*/ 182 w 229"/>
              <a:gd name="T67" fmla="*/ 192 h 192"/>
              <a:gd name="T68" fmla="*/ 136 w 229"/>
              <a:gd name="T69" fmla="*/ 146 h 192"/>
              <a:gd name="T70" fmla="*/ 157 w 229"/>
              <a:gd name="T71" fmla="*/ 171 h 192"/>
              <a:gd name="T72" fmla="*/ 208 w 229"/>
              <a:gd name="T73" fmla="*/ 171 h 192"/>
              <a:gd name="T74" fmla="*/ 208 w 229"/>
              <a:gd name="T75" fmla="*/ 120 h 192"/>
              <a:gd name="T76" fmla="*/ 157 w 229"/>
              <a:gd name="T77" fmla="*/ 12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29" h="192">
                <a:moveTo>
                  <a:pt x="0" y="146"/>
                </a:moveTo>
                <a:cubicBezTo>
                  <a:pt x="0" y="133"/>
                  <a:pt x="5" y="121"/>
                  <a:pt x="14" y="112"/>
                </a:cubicBezTo>
                <a:cubicBezTo>
                  <a:pt x="23" y="103"/>
                  <a:pt x="34" y="99"/>
                  <a:pt x="47" y="99"/>
                </a:cubicBezTo>
                <a:cubicBezTo>
                  <a:pt x="60" y="99"/>
                  <a:pt x="71" y="103"/>
                  <a:pt x="80" y="112"/>
                </a:cubicBezTo>
                <a:cubicBezTo>
                  <a:pt x="90" y="122"/>
                  <a:pt x="94" y="133"/>
                  <a:pt x="94" y="146"/>
                </a:cubicBezTo>
                <a:cubicBezTo>
                  <a:pt x="94" y="158"/>
                  <a:pt x="90" y="169"/>
                  <a:pt x="80" y="178"/>
                </a:cubicBezTo>
                <a:cubicBezTo>
                  <a:pt x="71" y="188"/>
                  <a:pt x="60" y="192"/>
                  <a:pt x="47" y="192"/>
                </a:cubicBezTo>
                <a:cubicBezTo>
                  <a:pt x="34" y="192"/>
                  <a:pt x="23" y="188"/>
                  <a:pt x="14" y="178"/>
                </a:cubicBezTo>
                <a:cubicBezTo>
                  <a:pt x="5" y="169"/>
                  <a:pt x="0" y="158"/>
                  <a:pt x="0" y="146"/>
                </a:cubicBezTo>
                <a:close/>
                <a:moveTo>
                  <a:pt x="11" y="146"/>
                </a:moveTo>
                <a:cubicBezTo>
                  <a:pt x="11" y="156"/>
                  <a:pt x="14" y="164"/>
                  <a:pt x="21" y="171"/>
                </a:cubicBezTo>
                <a:cubicBezTo>
                  <a:pt x="29" y="178"/>
                  <a:pt x="37" y="182"/>
                  <a:pt x="47" y="182"/>
                </a:cubicBezTo>
                <a:cubicBezTo>
                  <a:pt x="57" y="182"/>
                  <a:pt x="66" y="178"/>
                  <a:pt x="73" y="171"/>
                </a:cubicBezTo>
                <a:cubicBezTo>
                  <a:pt x="80" y="164"/>
                  <a:pt x="84" y="156"/>
                  <a:pt x="84" y="146"/>
                </a:cubicBezTo>
                <a:cubicBezTo>
                  <a:pt x="84" y="135"/>
                  <a:pt x="80" y="127"/>
                  <a:pt x="73" y="120"/>
                </a:cubicBezTo>
                <a:cubicBezTo>
                  <a:pt x="66" y="113"/>
                  <a:pt x="57" y="109"/>
                  <a:pt x="47" y="109"/>
                </a:cubicBezTo>
                <a:cubicBezTo>
                  <a:pt x="37" y="109"/>
                  <a:pt x="29" y="113"/>
                  <a:pt x="21" y="120"/>
                </a:cubicBezTo>
                <a:cubicBezTo>
                  <a:pt x="14" y="127"/>
                  <a:pt x="11" y="135"/>
                  <a:pt x="11" y="146"/>
                </a:cubicBezTo>
                <a:close/>
                <a:moveTo>
                  <a:pt x="62" y="76"/>
                </a:moveTo>
                <a:cubicBezTo>
                  <a:pt x="62" y="71"/>
                  <a:pt x="65" y="66"/>
                  <a:pt x="69" y="61"/>
                </a:cubicBezTo>
                <a:cubicBezTo>
                  <a:pt x="107" y="23"/>
                  <a:pt x="107" y="23"/>
                  <a:pt x="107" y="23"/>
                </a:cubicBezTo>
                <a:cubicBezTo>
                  <a:pt x="109" y="22"/>
                  <a:pt x="110" y="21"/>
                  <a:pt x="112" y="21"/>
                </a:cubicBezTo>
                <a:cubicBezTo>
                  <a:pt x="114" y="21"/>
                  <a:pt x="116" y="22"/>
                  <a:pt x="117" y="23"/>
                </a:cubicBezTo>
                <a:cubicBezTo>
                  <a:pt x="118" y="24"/>
                  <a:pt x="119" y="26"/>
                  <a:pt x="120" y="28"/>
                </a:cubicBezTo>
                <a:cubicBezTo>
                  <a:pt x="121" y="30"/>
                  <a:pt x="123" y="33"/>
                  <a:pt x="125" y="36"/>
                </a:cubicBezTo>
                <a:cubicBezTo>
                  <a:pt x="140" y="59"/>
                  <a:pt x="140" y="59"/>
                  <a:pt x="140" y="59"/>
                </a:cubicBezTo>
                <a:cubicBezTo>
                  <a:pt x="167" y="59"/>
                  <a:pt x="167" y="59"/>
                  <a:pt x="167" y="59"/>
                </a:cubicBezTo>
                <a:cubicBezTo>
                  <a:pt x="169" y="59"/>
                  <a:pt x="171" y="60"/>
                  <a:pt x="172" y="62"/>
                </a:cubicBezTo>
                <a:cubicBezTo>
                  <a:pt x="174" y="63"/>
                  <a:pt x="175" y="65"/>
                  <a:pt x="175" y="67"/>
                </a:cubicBezTo>
                <a:cubicBezTo>
                  <a:pt x="175" y="70"/>
                  <a:pt x="174" y="72"/>
                  <a:pt x="172" y="73"/>
                </a:cubicBezTo>
                <a:cubicBezTo>
                  <a:pt x="171" y="75"/>
                  <a:pt x="169" y="75"/>
                  <a:pt x="167" y="75"/>
                </a:cubicBezTo>
                <a:cubicBezTo>
                  <a:pt x="136" y="75"/>
                  <a:pt x="136" y="75"/>
                  <a:pt x="136" y="75"/>
                </a:cubicBezTo>
                <a:cubicBezTo>
                  <a:pt x="133" y="75"/>
                  <a:pt x="131" y="74"/>
                  <a:pt x="129" y="72"/>
                </a:cubicBezTo>
                <a:cubicBezTo>
                  <a:pt x="115" y="58"/>
                  <a:pt x="115" y="58"/>
                  <a:pt x="115" y="58"/>
                </a:cubicBezTo>
                <a:cubicBezTo>
                  <a:pt x="98" y="74"/>
                  <a:pt x="98" y="74"/>
                  <a:pt x="98" y="74"/>
                </a:cubicBezTo>
                <a:cubicBezTo>
                  <a:pt x="124" y="88"/>
                  <a:pt x="124" y="88"/>
                  <a:pt x="124" y="88"/>
                </a:cubicBezTo>
                <a:cubicBezTo>
                  <a:pt x="128" y="91"/>
                  <a:pt x="131" y="94"/>
                  <a:pt x="131" y="98"/>
                </a:cubicBezTo>
                <a:cubicBezTo>
                  <a:pt x="131" y="98"/>
                  <a:pt x="131" y="99"/>
                  <a:pt x="131" y="100"/>
                </a:cubicBezTo>
                <a:cubicBezTo>
                  <a:pt x="130" y="101"/>
                  <a:pt x="130" y="101"/>
                  <a:pt x="130" y="101"/>
                </a:cubicBezTo>
                <a:cubicBezTo>
                  <a:pt x="125" y="151"/>
                  <a:pt x="125" y="151"/>
                  <a:pt x="125" y="151"/>
                </a:cubicBezTo>
                <a:cubicBezTo>
                  <a:pt x="125" y="152"/>
                  <a:pt x="125" y="153"/>
                  <a:pt x="124" y="155"/>
                </a:cubicBezTo>
                <a:cubicBezTo>
                  <a:pt x="124" y="156"/>
                  <a:pt x="123" y="157"/>
                  <a:pt x="122" y="158"/>
                </a:cubicBezTo>
                <a:cubicBezTo>
                  <a:pt x="121" y="159"/>
                  <a:pt x="120" y="160"/>
                  <a:pt x="119" y="160"/>
                </a:cubicBezTo>
                <a:cubicBezTo>
                  <a:pt x="118" y="161"/>
                  <a:pt x="116" y="161"/>
                  <a:pt x="115" y="161"/>
                </a:cubicBezTo>
                <a:cubicBezTo>
                  <a:pt x="113" y="161"/>
                  <a:pt x="112" y="161"/>
                  <a:pt x="111" y="160"/>
                </a:cubicBezTo>
                <a:cubicBezTo>
                  <a:pt x="109" y="160"/>
                  <a:pt x="108" y="159"/>
                  <a:pt x="107" y="158"/>
                </a:cubicBezTo>
                <a:cubicBezTo>
                  <a:pt x="107" y="157"/>
                  <a:pt x="106" y="156"/>
                  <a:pt x="105" y="155"/>
                </a:cubicBezTo>
                <a:cubicBezTo>
                  <a:pt x="105" y="153"/>
                  <a:pt x="104" y="152"/>
                  <a:pt x="104" y="151"/>
                </a:cubicBezTo>
                <a:cubicBezTo>
                  <a:pt x="110" y="106"/>
                  <a:pt x="110" y="106"/>
                  <a:pt x="110" y="106"/>
                </a:cubicBezTo>
                <a:cubicBezTo>
                  <a:pt x="72" y="90"/>
                  <a:pt x="72" y="90"/>
                  <a:pt x="72" y="90"/>
                </a:cubicBezTo>
                <a:cubicBezTo>
                  <a:pt x="69" y="89"/>
                  <a:pt x="67" y="87"/>
                  <a:pt x="65" y="84"/>
                </a:cubicBezTo>
                <a:cubicBezTo>
                  <a:pt x="63" y="82"/>
                  <a:pt x="62" y="79"/>
                  <a:pt x="62" y="76"/>
                </a:cubicBezTo>
                <a:close/>
                <a:moveTo>
                  <a:pt x="145" y="0"/>
                </a:moveTo>
                <a:cubicBezTo>
                  <a:pt x="150" y="0"/>
                  <a:pt x="154" y="2"/>
                  <a:pt x="158" y="5"/>
                </a:cubicBezTo>
                <a:cubicBezTo>
                  <a:pt x="161" y="9"/>
                  <a:pt x="163" y="13"/>
                  <a:pt x="163" y="17"/>
                </a:cubicBezTo>
                <a:cubicBezTo>
                  <a:pt x="163" y="22"/>
                  <a:pt x="161" y="27"/>
                  <a:pt x="158" y="30"/>
                </a:cubicBezTo>
                <a:cubicBezTo>
                  <a:pt x="154" y="34"/>
                  <a:pt x="150" y="35"/>
                  <a:pt x="145" y="35"/>
                </a:cubicBezTo>
                <a:cubicBezTo>
                  <a:pt x="140" y="35"/>
                  <a:pt x="136" y="34"/>
                  <a:pt x="132" y="30"/>
                </a:cubicBezTo>
                <a:cubicBezTo>
                  <a:pt x="129" y="27"/>
                  <a:pt x="127" y="22"/>
                  <a:pt x="127" y="17"/>
                </a:cubicBezTo>
                <a:cubicBezTo>
                  <a:pt x="127" y="13"/>
                  <a:pt x="129" y="8"/>
                  <a:pt x="132" y="5"/>
                </a:cubicBezTo>
                <a:cubicBezTo>
                  <a:pt x="136" y="2"/>
                  <a:pt x="140" y="0"/>
                  <a:pt x="145" y="0"/>
                </a:cubicBezTo>
                <a:close/>
                <a:moveTo>
                  <a:pt x="136" y="146"/>
                </a:moveTo>
                <a:cubicBezTo>
                  <a:pt x="136" y="133"/>
                  <a:pt x="140" y="121"/>
                  <a:pt x="149" y="112"/>
                </a:cubicBezTo>
                <a:cubicBezTo>
                  <a:pt x="158" y="103"/>
                  <a:pt x="169" y="99"/>
                  <a:pt x="182" y="99"/>
                </a:cubicBezTo>
                <a:cubicBezTo>
                  <a:pt x="195" y="99"/>
                  <a:pt x="206" y="103"/>
                  <a:pt x="215" y="112"/>
                </a:cubicBezTo>
                <a:cubicBezTo>
                  <a:pt x="225" y="122"/>
                  <a:pt x="229" y="133"/>
                  <a:pt x="229" y="146"/>
                </a:cubicBezTo>
                <a:cubicBezTo>
                  <a:pt x="229" y="158"/>
                  <a:pt x="225" y="169"/>
                  <a:pt x="215" y="178"/>
                </a:cubicBezTo>
                <a:cubicBezTo>
                  <a:pt x="206" y="188"/>
                  <a:pt x="195" y="192"/>
                  <a:pt x="182" y="192"/>
                </a:cubicBezTo>
                <a:cubicBezTo>
                  <a:pt x="169" y="192"/>
                  <a:pt x="158" y="188"/>
                  <a:pt x="149" y="178"/>
                </a:cubicBezTo>
                <a:cubicBezTo>
                  <a:pt x="140" y="169"/>
                  <a:pt x="136" y="158"/>
                  <a:pt x="136" y="146"/>
                </a:cubicBezTo>
                <a:close/>
                <a:moveTo>
                  <a:pt x="146" y="146"/>
                </a:moveTo>
                <a:cubicBezTo>
                  <a:pt x="146" y="156"/>
                  <a:pt x="150" y="164"/>
                  <a:pt x="157" y="171"/>
                </a:cubicBezTo>
                <a:cubicBezTo>
                  <a:pt x="164" y="178"/>
                  <a:pt x="172" y="182"/>
                  <a:pt x="182" y="182"/>
                </a:cubicBezTo>
                <a:cubicBezTo>
                  <a:pt x="192" y="182"/>
                  <a:pt x="201" y="178"/>
                  <a:pt x="208" y="171"/>
                </a:cubicBezTo>
                <a:cubicBezTo>
                  <a:pt x="215" y="164"/>
                  <a:pt x="219" y="156"/>
                  <a:pt x="219" y="146"/>
                </a:cubicBezTo>
                <a:cubicBezTo>
                  <a:pt x="219" y="135"/>
                  <a:pt x="215" y="127"/>
                  <a:pt x="208" y="120"/>
                </a:cubicBezTo>
                <a:cubicBezTo>
                  <a:pt x="201" y="113"/>
                  <a:pt x="192" y="109"/>
                  <a:pt x="182" y="109"/>
                </a:cubicBezTo>
                <a:cubicBezTo>
                  <a:pt x="172" y="109"/>
                  <a:pt x="164" y="113"/>
                  <a:pt x="157" y="120"/>
                </a:cubicBezTo>
                <a:cubicBezTo>
                  <a:pt x="150" y="127"/>
                  <a:pt x="146" y="135"/>
                  <a:pt x="146" y="14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9"/>
          <p:cNvSpPr>
            <a:spLocks noEditPoints="1"/>
          </p:cNvSpPr>
          <p:nvPr/>
        </p:nvSpPr>
        <p:spPr bwMode="auto">
          <a:xfrm>
            <a:off x="1981202" y="1655764"/>
            <a:ext cx="238125" cy="220663"/>
          </a:xfrm>
          <a:custGeom>
            <a:avLst/>
            <a:gdLst>
              <a:gd name="T0" fmla="*/ 36 w 228"/>
              <a:gd name="T1" fmla="*/ 138 h 211"/>
              <a:gd name="T2" fmla="*/ 62 w 228"/>
              <a:gd name="T3" fmla="*/ 200 h 211"/>
              <a:gd name="T4" fmla="*/ 0 w 228"/>
              <a:gd name="T5" fmla="*/ 174 h 211"/>
              <a:gd name="T6" fmla="*/ 24 w 228"/>
              <a:gd name="T7" fmla="*/ 103 h 211"/>
              <a:gd name="T8" fmla="*/ 52 w 228"/>
              <a:gd name="T9" fmla="*/ 113 h 211"/>
              <a:gd name="T10" fmla="*/ 34 w 228"/>
              <a:gd name="T11" fmla="*/ 118 h 211"/>
              <a:gd name="T12" fmla="*/ 9 w 228"/>
              <a:gd name="T13" fmla="*/ 119 h 211"/>
              <a:gd name="T14" fmla="*/ 10 w 228"/>
              <a:gd name="T15" fmla="*/ 174 h 211"/>
              <a:gd name="T16" fmla="*/ 54 w 228"/>
              <a:gd name="T17" fmla="*/ 193 h 211"/>
              <a:gd name="T18" fmla="*/ 36 w 228"/>
              <a:gd name="T19" fmla="*/ 148 h 211"/>
              <a:gd name="T20" fmla="*/ 44 w 228"/>
              <a:gd name="T21" fmla="*/ 95 h 211"/>
              <a:gd name="T22" fmla="*/ 67 w 228"/>
              <a:gd name="T23" fmla="*/ 58 h 211"/>
              <a:gd name="T24" fmla="*/ 86 w 228"/>
              <a:gd name="T25" fmla="*/ 39 h 211"/>
              <a:gd name="T26" fmla="*/ 116 w 228"/>
              <a:gd name="T27" fmla="*/ 74 h 211"/>
              <a:gd name="T28" fmla="*/ 144 w 228"/>
              <a:gd name="T29" fmla="*/ 70 h 211"/>
              <a:gd name="T30" fmla="*/ 150 w 228"/>
              <a:gd name="T31" fmla="*/ 84 h 211"/>
              <a:gd name="T32" fmla="*/ 114 w 228"/>
              <a:gd name="T33" fmla="*/ 90 h 211"/>
              <a:gd name="T34" fmla="*/ 77 w 228"/>
              <a:gd name="T35" fmla="*/ 93 h 211"/>
              <a:gd name="T36" fmla="*/ 112 w 228"/>
              <a:gd name="T37" fmla="*/ 114 h 211"/>
              <a:gd name="T38" fmla="*/ 112 w 228"/>
              <a:gd name="T39" fmla="*/ 116 h 211"/>
              <a:gd name="T40" fmla="*/ 102 w 228"/>
              <a:gd name="T41" fmla="*/ 178 h 211"/>
              <a:gd name="T42" fmla="*/ 92 w 228"/>
              <a:gd name="T43" fmla="*/ 124 h 211"/>
              <a:gd name="T44" fmla="*/ 85 w 228"/>
              <a:gd name="T45" fmla="*/ 23 h 211"/>
              <a:gd name="T46" fmla="*/ 93 w 228"/>
              <a:gd name="T47" fmla="*/ 6 h 211"/>
              <a:gd name="T48" fmla="*/ 111 w 228"/>
              <a:gd name="T49" fmla="*/ 1 h 211"/>
              <a:gd name="T50" fmla="*/ 126 w 228"/>
              <a:gd name="T51" fmla="*/ 20 h 211"/>
              <a:gd name="T52" fmla="*/ 111 w 228"/>
              <a:gd name="T53" fmla="*/ 19 h 211"/>
              <a:gd name="T54" fmla="*/ 108 w 228"/>
              <a:gd name="T55" fmla="*/ 24 h 211"/>
              <a:gd name="T56" fmla="*/ 119 w 228"/>
              <a:gd name="T57" fmla="*/ 35 h 211"/>
              <a:gd name="T58" fmla="*/ 87 w 228"/>
              <a:gd name="T59" fmla="*/ 31 h 211"/>
              <a:gd name="T60" fmla="*/ 119 w 228"/>
              <a:gd name="T61" fmla="*/ 114 h 211"/>
              <a:gd name="T62" fmla="*/ 119 w 228"/>
              <a:gd name="T63" fmla="*/ 172 h 211"/>
              <a:gd name="T64" fmla="*/ 167 w 228"/>
              <a:gd name="T65" fmla="*/ 92 h 211"/>
              <a:gd name="T66" fmla="*/ 159 w 228"/>
              <a:gd name="T67" fmla="*/ 99 h 211"/>
              <a:gd name="T68" fmla="*/ 139 w 228"/>
              <a:gd name="T69" fmla="*/ 93 h 211"/>
              <a:gd name="T70" fmla="*/ 162 w 228"/>
              <a:gd name="T71" fmla="*/ 88 h 211"/>
              <a:gd name="T72" fmla="*/ 192 w 228"/>
              <a:gd name="T73" fmla="*/ 138 h 211"/>
              <a:gd name="T74" fmla="*/ 218 w 228"/>
              <a:gd name="T75" fmla="*/ 200 h 211"/>
              <a:gd name="T76" fmla="*/ 156 w 228"/>
              <a:gd name="T77" fmla="*/ 174 h 211"/>
              <a:gd name="T78" fmla="*/ 192 w 228"/>
              <a:gd name="T79" fmla="*/ 200 h 211"/>
              <a:gd name="T80" fmla="*/ 210 w 228"/>
              <a:gd name="T81" fmla="*/ 156 h 211"/>
              <a:gd name="T82" fmla="*/ 166 w 228"/>
              <a:gd name="T83" fmla="*/ 174 h 211"/>
              <a:gd name="T84" fmla="*/ 202 w 228"/>
              <a:gd name="T85" fmla="*/ 97 h 211"/>
              <a:gd name="T86" fmla="*/ 208 w 228"/>
              <a:gd name="T87" fmla="*/ 101 h 211"/>
              <a:gd name="T88" fmla="*/ 206 w 228"/>
              <a:gd name="T89" fmla="*/ 109 h 211"/>
              <a:gd name="T90" fmla="*/ 183 w 228"/>
              <a:gd name="T91" fmla="*/ 111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28" h="211">
                <a:moveTo>
                  <a:pt x="0" y="174"/>
                </a:moveTo>
                <a:cubicBezTo>
                  <a:pt x="0" y="164"/>
                  <a:pt x="3" y="156"/>
                  <a:pt x="10" y="149"/>
                </a:cubicBezTo>
                <a:cubicBezTo>
                  <a:pt x="17" y="141"/>
                  <a:pt x="26" y="138"/>
                  <a:pt x="36" y="138"/>
                </a:cubicBezTo>
                <a:cubicBezTo>
                  <a:pt x="46" y="138"/>
                  <a:pt x="55" y="141"/>
                  <a:pt x="62" y="149"/>
                </a:cubicBezTo>
                <a:cubicBezTo>
                  <a:pt x="69" y="156"/>
                  <a:pt x="72" y="164"/>
                  <a:pt x="72" y="174"/>
                </a:cubicBezTo>
                <a:cubicBezTo>
                  <a:pt x="72" y="184"/>
                  <a:pt x="69" y="193"/>
                  <a:pt x="62" y="200"/>
                </a:cubicBezTo>
                <a:cubicBezTo>
                  <a:pt x="55" y="207"/>
                  <a:pt x="46" y="211"/>
                  <a:pt x="36" y="211"/>
                </a:cubicBezTo>
                <a:cubicBezTo>
                  <a:pt x="26" y="211"/>
                  <a:pt x="17" y="207"/>
                  <a:pt x="10" y="200"/>
                </a:cubicBezTo>
                <a:cubicBezTo>
                  <a:pt x="3" y="193"/>
                  <a:pt x="0" y="184"/>
                  <a:pt x="0" y="174"/>
                </a:cubicBezTo>
                <a:close/>
                <a:moveTo>
                  <a:pt x="4" y="115"/>
                </a:moveTo>
                <a:cubicBezTo>
                  <a:pt x="4" y="113"/>
                  <a:pt x="5" y="112"/>
                  <a:pt x="6" y="111"/>
                </a:cubicBezTo>
                <a:cubicBezTo>
                  <a:pt x="12" y="106"/>
                  <a:pt x="18" y="103"/>
                  <a:pt x="24" y="103"/>
                </a:cubicBezTo>
                <a:cubicBezTo>
                  <a:pt x="26" y="103"/>
                  <a:pt x="28" y="104"/>
                  <a:pt x="30" y="104"/>
                </a:cubicBezTo>
                <a:cubicBezTo>
                  <a:pt x="31" y="105"/>
                  <a:pt x="34" y="105"/>
                  <a:pt x="36" y="106"/>
                </a:cubicBezTo>
                <a:cubicBezTo>
                  <a:pt x="38" y="107"/>
                  <a:pt x="43" y="109"/>
                  <a:pt x="52" y="113"/>
                </a:cubicBezTo>
                <a:cubicBezTo>
                  <a:pt x="60" y="117"/>
                  <a:pt x="72" y="121"/>
                  <a:pt x="86" y="128"/>
                </a:cubicBezTo>
                <a:cubicBezTo>
                  <a:pt x="86" y="153"/>
                  <a:pt x="86" y="153"/>
                  <a:pt x="86" y="153"/>
                </a:cubicBezTo>
                <a:cubicBezTo>
                  <a:pt x="34" y="118"/>
                  <a:pt x="34" y="118"/>
                  <a:pt x="34" y="118"/>
                </a:cubicBezTo>
                <a:cubicBezTo>
                  <a:pt x="31" y="115"/>
                  <a:pt x="27" y="114"/>
                  <a:pt x="24" y="114"/>
                </a:cubicBezTo>
                <a:cubicBezTo>
                  <a:pt x="20" y="114"/>
                  <a:pt x="16" y="115"/>
                  <a:pt x="12" y="118"/>
                </a:cubicBezTo>
                <a:cubicBezTo>
                  <a:pt x="11" y="118"/>
                  <a:pt x="10" y="119"/>
                  <a:pt x="9" y="119"/>
                </a:cubicBezTo>
                <a:cubicBezTo>
                  <a:pt x="8" y="119"/>
                  <a:pt x="6" y="118"/>
                  <a:pt x="6" y="118"/>
                </a:cubicBezTo>
                <a:cubicBezTo>
                  <a:pt x="5" y="117"/>
                  <a:pt x="4" y="116"/>
                  <a:pt x="4" y="115"/>
                </a:cubicBezTo>
                <a:close/>
                <a:moveTo>
                  <a:pt x="10" y="174"/>
                </a:moveTo>
                <a:cubicBezTo>
                  <a:pt x="10" y="181"/>
                  <a:pt x="12" y="187"/>
                  <a:pt x="18" y="193"/>
                </a:cubicBezTo>
                <a:cubicBezTo>
                  <a:pt x="23" y="198"/>
                  <a:pt x="29" y="200"/>
                  <a:pt x="36" y="200"/>
                </a:cubicBezTo>
                <a:cubicBezTo>
                  <a:pt x="43" y="200"/>
                  <a:pt x="49" y="198"/>
                  <a:pt x="54" y="193"/>
                </a:cubicBezTo>
                <a:cubicBezTo>
                  <a:pt x="60" y="188"/>
                  <a:pt x="62" y="181"/>
                  <a:pt x="62" y="174"/>
                </a:cubicBezTo>
                <a:cubicBezTo>
                  <a:pt x="62" y="167"/>
                  <a:pt x="60" y="161"/>
                  <a:pt x="54" y="156"/>
                </a:cubicBezTo>
                <a:cubicBezTo>
                  <a:pt x="49" y="151"/>
                  <a:pt x="43" y="148"/>
                  <a:pt x="36" y="148"/>
                </a:cubicBezTo>
                <a:cubicBezTo>
                  <a:pt x="29" y="148"/>
                  <a:pt x="23" y="151"/>
                  <a:pt x="18" y="156"/>
                </a:cubicBezTo>
                <a:cubicBezTo>
                  <a:pt x="12" y="161"/>
                  <a:pt x="10" y="167"/>
                  <a:pt x="10" y="174"/>
                </a:cubicBezTo>
                <a:close/>
                <a:moveTo>
                  <a:pt x="44" y="95"/>
                </a:moveTo>
                <a:cubicBezTo>
                  <a:pt x="44" y="90"/>
                  <a:pt x="46" y="85"/>
                  <a:pt x="50" y="79"/>
                </a:cubicBezTo>
                <a:cubicBezTo>
                  <a:pt x="52" y="77"/>
                  <a:pt x="54" y="75"/>
                  <a:pt x="57" y="71"/>
                </a:cubicBezTo>
                <a:cubicBezTo>
                  <a:pt x="60" y="68"/>
                  <a:pt x="63" y="63"/>
                  <a:pt x="67" y="58"/>
                </a:cubicBezTo>
                <a:cubicBezTo>
                  <a:pt x="70" y="53"/>
                  <a:pt x="73" y="50"/>
                  <a:pt x="75" y="47"/>
                </a:cubicBezTo>
                <a:cubicBezTo>
                  <a:pt x="78" y="44"/>
                  <a:pt x="79" y="42"/>
                  <a:pt x="80" y="42"/>
                </a:cubicBezTo>
                <a:cubicBezTo>
                  <a:pt x="81" y="40"/>
                  <a:pt x="83" y="39"/>
                  <a:pt x="86" y="39"/>
                </a:cubicBezTo>
                <a:cubicBezTo>
                  <a:pt x="87" y="39"/>
                  <a:pt x="89" y="39"/>
                  <a:pt x="90" y="40"/>
                </a:cubicBezTo>
                <a:cubicBezTo>
                  <a:pt x="99" y="52"/>
                  <a:pt x="99" y="52"/>
                  <a:pt x="99" y="52"/>
                </a:cubicBezTo>
                <a:cubicBezTo>
                  <a:pt x="116" y="74"/>
                  <a:pt x="116" y="74"/>
                  <a:pt x="116" y="74"/>
                </a:cubicBezTo>
                <a:cubicBezTo>
                  <a:pt x="143" y="70"/>
                  <a:pt x="143" y="70"/>
                  <a:pt x="143" y="70"/>
                </a:cubicBezTo>
                <a:cubicBezTo>
                  <a:pt x="143" y="70"/>
                  <a:pt x="143" y="70"/>
                  <a:pt x="143" y="70"/>
                </a:cubicBezTo>
                <a:cubicBezTo>
                  <a:pt x="144" y="70"/>
                  <a:pt x="144" y="70"/>
                  <a:pt x="144" y="70"/>
                </a:cubicBezTo>
                <a:cubicBezTo>
                  <a:pt x="146" y="70"/>
                  <a:pt x="148" y="71"/>
                  <a:pt x="150" y="72"/>
                </a:cubicBezTo>
                <a:cubicBezTo>
                  <a:pt x="151" y="74"/>
                  <a:pt x="152" y="76"/>
                  <a:pt x="152" y="78"/>
                </a:cubicBezTo>
                <a:cubicBezTo>
                  <a:pt x="152" y="80"/>
                  <a:pt x="152" y="82"/>
                  <a:pt x="150" y="84"/>
                </a:cubicBezTo>
                <a:cubicBezTo>
                  <a:pt x="149" y="85"/>
                  <a:pt x="147" y="86"/>
                  <a:pt x="145" y="86"/>
                </a:cubicBezTo>
                <a:cubicBezTo>
                  <a:pt x="115" y="90"/>
                  <a:pt x="115" y="90"/>
                  <a:pt x="115" y="90"/>
                </a:cubicBezTo>
                <a:cubicBezTo>
                  <a:pt x="114" y="90"/>
                  <a:pt x="114" y="90"/>
                  <a:pt x="114" y="90"/>
                </a:cubicBezTo>
                <a:cubicBezTo>
                  <a:pt x="111" y="90"/>
                  <a:pt x="109" y="89"/>
                  <a:pt x="108" y="88"/>
                </a:cubicBezTo>
                <a:cubicBezTo>
                  <a:pt x="91" y="75"/>
                  <a:pt x="91" y="75"/>
                  <a:pt x="91" y="75"/>
                </a:cubicBezTo>
                <a:cubicBezTo>
                  <a:pt x="77" y="93"/>
                  <a:pt x="77" y="93"/>
                  <a:pt x="77" y="93"/>
                </a:cubicBezTo>
                <a:cubicBezTo>
                  <a:pt x="104" y="104"/>
                  <a:pt x="104" y="104"/>
                  <a:pt x="104" y="104"/>
                </a:cubicBezTo>
                <a:cubicBezTo>
                  <a:pt x="107" y="105"/>
                  <a:pt x="109" y="107"/>
                  <a:pt x="110" y="108"/>
                </a:cubicBezTo>
                <a:cubicBezTo>
                  <a:pt x="111" y="110"/>
                  <a:pt x="112" y="112"/>
                  <a:pt x="112" y="114"/>
                </a:cubicBezTo>
                <a:cubicBezTo>
                  <a:pt x="112" y="114"/>
                  <a:pt x="112" y="115"/>
                  <a:pt x="112" y="115"/>
                </a:cubicBezTo>
                <a:cubicBezTo>
                  <a:pt x="112" y="116"/>
                  <a:pt x="112" y="116"/>
                  <a:pt x="112" y="116"/>
                </a:cubicBezTo>
                <a:cubicBezTo>
                  <a:pt x="112" y="116"/>
                  <a:pt x="112" y="116"/>
                  <a:pt x="112" y="116"/>
                </a:cubicBezTo>
                <a:cubicBezTo>
                  <a:pt x="112" y="167"/>
                  <a:pt x="112" y="167"/>
                  <a:pt x="112" y="167"/>
                </a:cubicBezTo>
                <a:cubicBezTo>
                  <a:pt x="112" y="170"/>
                  <a:pt x="111" y="172"/>
                  <a:pt x="109" y="174"/>
                </a:cubicBezTo>
                <a:cubicBezTo>
                  <a:pt x="108" y="177"/>
                  <a:pt x="105" y="178"/>
                  <a:pt x="102" y="178"/>
                </a:cubicBezTo>
                <a:cubicBezTo>
                  <a:pt x="100" y="178"/>
                  <a:pt x="97" y="177"/>
                  <a:pt x="95" y="175"/>
                </a:cubicBezTo>
                <a:cubicBezTo>
                  <a:pt x="93" y="173"/>
                  <a:pt x="92" y="171"/>
                  <a:pt x="92" y="168"/>
                </a:cubicBezTo>
                <a:cubicBezTo>
                  <a:pt x="92" y="124"/>
                  <a:pt x="92" y="124"/>
                  <a:pt x="92" y="124"/>
                </a:cubicBezTo>
                <a:cubicBezTo>
                  <a:pt x="53" y="108"/>
                  <a:pt x="53" y="108"/>
                  <a:pt x="53" y="108"/>
                </a:cubicBezTo>
                <a:cubicBezTo>
                  <a:pt x="47" y="105"/>
                  <a:pt x="44" y="101"/>
                  <a:pt x="44" y="95"/>
                </a:cubicBezTo>
                <a:close/>
                <a:moveTo>
                  <a:pt x="85" y="23"/>
                </a:moveTo>
                <a:cubicBezTo>
                  <a:pt x="85" y="22"/>
                  <a:pt x="85" y="22"/>
                  <a:pt x="85" y="21"/>
                </a:cubicBezTo>
                <a:cubicBezTo>
                  <a:pt x="85" y="21"/>
                  <a:pt x="85" y="20"/>
                  <a:pt x="85" y="20"/>
                </a:cubicBezTo>
                <a:cubicBezTo>
                  <a:pt x="86" y="14"/>
                  <a:pt x="89" y="9"/>
                  <a:pt x="93" y="6"/>
                </a:cubicBezTo>
                <a:cubicBezTo>
                  <a:pt x="97" y="2"/>
                  <a:pt x="102" y="0"/>
                  <a:pt x="108" y="0"/>
                </a:cubicBezTo>
                <a:cubicBezTo>
                  <a:pt x="108" y="0"/>
                  <a:pt x="109" y="0"/>
                  <a:pt x="109" y="0"/>
                </a:cubicBezTo>
                <a:cubicBezTo>
                  <a:pt x="110" y="1"/>
                  <a:pt x="110" y="1"/>
                  <a:pt x="111" y="1"/>
                </a:cubicBezTo>
                <a:cubicBezTo>
                  <a:pt x="116" y="1"/>
                  <a:pt x="121" y="4"/>
                  <a:pt x="124" y="8"/>
                </a:cubicBezTo>
                <a:cubicBezTo>
                  <a:pt x="128" y="12"/>
                  <a:pt x="130" y="16"/>
                  <a:pt x="130" y="21"/>
                </a:cubicBezTo>
                <a:cubicBezTo>
                  <a:pt x="130" y="21"/>
                  <a:pt x="128" y="21"/>
                  <a:pt x="126" y="20"/>
                </a:cubicBezTo>
                <a:cubicBezTo>
                  <a:pt x="124" y="19"/>
                  <a:pt x="121" y="19"/>
                  <a:pt x="117" y="18"/>
                </a:cubicBezTo>
                <a:cubicBezTo>
                  <a:pt x="117" y="17"/>
                  <a:pt x="116" y="17"/>
                  <a:pt x="115" y="17"/>
                </a:cubicBezTo>
                <a:cubicBezTo>
                  <a:pt x="114" y="17"/>
                  <a:pt x="112" y="18"/>
                  <a:pt x="111" y="19"/>
                </a:cubicBezTo>
                <a:cubicBezTo>
                  <a:pt x="109" y="20"/>
                  <a:pt x="109" y="21"/>
                  <a:pt x="108" y="23"/>
                </a:cubicBezTo>
                <a:cubicBezTo>
                  <a:pt x="108" y="23"/>
                  <a:pt x="108" y="23"/>
                  <a:pt x="108" y="24"/>
                </a:cubicBezTo>
                <a:cubicBezTo>
                  <a:pt x="108" y="24"/>
                  <a:pt x="108" y="24"/>
                  <a:pt x="108" y="24"/>
                </a:cubicBezTo>
                <a:cubicBezTo>
                  <a:pt x="108" y="26"/>
                  <a:pt x="108" y="28"/>
                  <a:pt x="109" y="29"/>
                </a:cubicBezTo>
                <a:cubicBezTo>
                  <a:pt x="110" y="30"/>
                  <a:pt x="112" y="31"/>
                  <a:pt x="114" y="32"/>
                </a:cubicBezTo>
                <a:cubicBezTo>
                  <a:pt x="119" y="35"/>
                  <a:pt x="119" y="35"/>
                  <a:pt x="119" y="35"/>
                </a:cubicBezTo>
                <a:cubicBezTo>
                  <a:pt x="127" y="39"/>
                  <a:pt x="127" y="39"/>
                  <a:pt x="127" y="39"/>
                </a:cubicBezTo>
                <a:cubicBezTo>
                  <a:pt x="126" y="43"/>
                  <a:pt x="125" y="46"/>
                  <a:pt x="123" y="47"/>
                </a:cubicBezTo>
                <a:cubicBezTo>
                  <a:pt x="87" y="31"/>
                  <a:pt x="87" y="31"/>
                  <a:pt x="87" y="31"/>
                </a:cubicBezTo>
                <a:cubicBezTo>
                  <a:pt x="86" y="28"/>
                  <a:pt x="85" y="25"/>
                  <a:pt x="85" y="23"/>
                </a:cubicBezTo>
                <a:close/>
                <a:moveTo>
                  <a:pt x="119" y="172"/>
                </a:moveTo>
                <a:cubicBezTo>
                  <a:pt x="119" y="114"/>
                  <a:pt x="119" y="114"/>
                  <a:pt x="119" y="114"/>
                </a:cubicBezTo>
                <a:cubicBezTo>
                  <a:pt x="155" y="105"/>
                  <a:pt x="155" y="105"/>
                  <a:pt x="155" y="105"/>
                </a:cubicBezTo>
                <a:cubicBezTo>
                  <a:pt x="164" y="125"/>
                  <a:pt x="164" y="125"/>
                  <a:pt x="164" y="125"/>
                </a:cubicBezTo>
                <a:lnTo>
                  <a:pt x="119" y="172"/>
                </a:lnTo>
                <a:close/>
                <a:moveTo>
                  <a:pt x="162" y="88"/>
                </a:moveTo>
                <a:cubicBezTo>
                  <a:pt x="163" y="88"/>
                  <a:pt x="164" y="88"/>
                  <a:pt x="165" y="89"/>
                </a:cubicBezTo>
                <a:cubicBezTo>
                  <a:pt x="166" y="90"/>
                  <a:pt x="167" y="91"/>
                  <a:pt x="167" y="92"/>
                </a:cubicBezTo>
                <a:cubicBezTo>
                  <a:pt x="168" y="93"/>
                  <a:pt x="174" y="106"/>
                  <a:pt x="186" y="132"/>
                </a:cubicBezTo>
                <a:cubicBezTo>
                  <a:pt x="175" y="136"/>
                  <a:pt x="175" y="136"/>
                  <a:pt x="175" y="136"/>
                </a:cubicBezTo>
                <a:cubicBezTo>
                  <a:pt x="159" y="99"/>
                  <a:pt x="159" y="99"/>
                  <a:pt x="159" y="99"/>
                </a:cubicBezTo>
                <a:cubicBezTo>
                  <a:pt x="146" y="99"/>
                  <a:pt x="146" y="99"/>
                  <a:pt x="146" y="99"/>
                </a:cubicBezTo>
                <a:cubicBezTo>
                  <a:pt x="143" y="99"/>
                  <a:pt x="142" y="98"/>
                  <a:pt x="141" y="97"/>
                </a:cubicBezTo>
                <a:cubicBezTo>
                  <a:pt x="140" y="96"/>
                  <a:pt x="139" y="95"/>
                  <a:pt x="139" y="93"/>
                </a:cubicBezTo>
                <a:cubicBezTo>
                  <a:pt x="139" y="92"/>
                  <a:pt x="140" y="91"/>
                  <a:pt x="141" y="89"/>
                </a:cubicBezTo>
                <a:cubicBezTo>
                  <a:pt x="142" y="88"/>
                  <a:pt x="143" y="88"/>
                  <a:pt x="146" y="88"/>
                </a:cubicBezTo>
                <a:lnTo>
                  <a:pt x="162" y="88"/>
                </a:lnTo>
                <a:close/>
                <a:moveTo>
                  <a:pt x="156" y="174"/>
                </a:moveTo>
                <a:cubicBezTo>
                  <a:pt x="156" y="164"/>
                  <a:pt x="159" y="156"/>
                  <a:pt x="166" y="149"/>
                </a:cubicBezTo>
                <a:cubicBezTo>
                  <a:pt x="173" y="141"/>
                  <a:pt x="182" y="138"/>
                  <a:pt x="192" y="138"/>
                </a:cubicBezTo>
                <a:cubicBezTo>
                  <a:pt x="202" y="138"/>
                  <a:pt x="211" y="141"/>
                  <a:pt x="218" y="149"/>
                </a:cubicBezTo>
                <a:cubicBezTo>
                  <a:pt x="225" y="156"/>
                  <a:pt x="228" y="164"/>
                  <a:pt x="228" y="174"/>
                </a:cubicBezTo>
                <a:cubicBezTo>
                  <a:pt x="228" y="184"/>
                  <a:pt x="225" y="193"/>
                  <a:pt x="218" y="200"/>
                </a:cubicBezTo>
                <a:cubicBezTo>
                  <a:pt x="211" y="207"/>
                  <a:pt x="202" y="211"/>
                  <a:pt x="192" y="211"/>
                </a:cubicBezTo>
                <a:cubicBezTo>
                  <a:pt x="182" y="211"/>
                  <a:pt x="173" y="207"/>
                  <a:pt x="166" y="200"/>
                </a:cubicBezTo>
                <a:cubicBezTo>
                  <a:pt x="159" y="193"/>
                  <a:pt x="156" y="184"/>
                  <a:pt x="156" y="174"/>
                </a:cubicBezTo>
                <a:close/>
                <a:moveTo>
                  <a:pt x="166" y="174"/>
                </a:moveTo>
                <a:cubicBezTo>
                  <a:pt x="166" y="181"/>
                  <a:pt x="168" y="187"/>
                  <a:pt x="174" y="193"/>
                </a:cubicBezTo>
                <a:cubicBezTo>
                  <a:pt x="179" y="198"/>
                  <a:pt x="185" y="200"/>
                  <a:pt x="192" y="200"/>
                </a:cubicBezTo>
                <a:cubicBezTo>
                  <a:pt x="199" y="200"/>
                  <a:pt x="205" y="198"/>
                  <a:pt x="210" y="193"/>
                </a:cubicBezTo>
                <a:cubicBezTo>
                  <a:pt x="216" y="188"/>
                  <a:pt x="218" y="181"/>
                  <a:pt x="218" y="174"/>
                </a:cubicBezTo>
                <a:cubicBezTo>
                  <a:pt x="218" y="167"/>
                  <a:pt x="216" y="161"/>
                  <a:pt x="210" y="156"/>
                </a:cubicBezTo>
                <a:cubicBezTo>
                  <a:pt x="205" y="151"/>
                  <a:pt x="199" y="148"/>
                  <a:pt x="192" y="148"/>
                </a:cubicBezTo>
                <a:cubicBezTo>
                  <a:pt x="185" y="148"/>
                  <a:pt x="179" y="151"/>
                  <a:pt x="174" y="156"/>
                </a:cubicBezTo>
                <a:cubicBezTo>
                  <a:pt x="168" y="161"/>
                  <a:pt x="166" y="167"/>
                  <a:pt x="166" y="174"/>
                </a:cubicBezTo>
                <a:close/>
                <a:moveTo>
                  <a:pt x="176" y="98"/>
                </a:moveTo>
                <a:cubicBezTo>
                  <a:pt x="180" y="96"/>
                  <a:pt x="186" y="95"/>
                  <a:pt x="191" y="95"/>
                </a:cubicBezTo>
                <a:cubicBezTo>
                  <a:pt x="195" y="95"/>
                  <a:pt x="198" y="95"/>
                  <a:pt x="202" y="97"/>
                </a:cubicBezTo>
                <a:cubicBezTo>
                  <a:pt x="203" y="98"/>
                  <a:pt x="204" y="98"/>
                  <a:pt x="205" y="99"/>
                </a:cubicBezTo>
                <a:cubicBezTo>
                  <a:pt x="206" y="100"/>
                  <a:pt x="207" y="100"/>
                  <a:pt x="207" y="101"/>
                </a:cubicBezTo>
                <a:cubicBezTo>
                  <a:pt x="208" y="101"/>
                  <a:pt x="208" y="101"/>
                  <a:pt x="208" y="101"/>
                </a:cubicBezTo>
                <a:cubicBezTo>
                  <a:pt x="209" y="102"/>
                  <a:pt x="210" y="103"/>
                  <a:pt x="210" y="105"/>
                </a:cubicBezTo>
                <a:cubicBezTo>
                  <a:pt x="210" y="106"/>
                  <a:pt x="209" y="107"/>
                  <a:pt x="209" y="108"/>
                </a:cubicBezTo>
                <a:cubicBezTo>
                  <a:pt x="208" y="109"/>
                  <a:pt x="207" y="109"/>
                  <a:pt x="206" y="109"/>
                </a:cubicBezTo>
                <a:cubicBezTo>
                  <a:pt x="205" y="109"/>
                  <a:pt x="204" y="109"/>
                  <a:pt x="203" y="109"/>
                </a:cubicBezTo>
                <a:cubicBezTo>
                  <a:pt x="201" y="107"/>
                  <a:pt x="198" y="106"/>
                  <a:pt x="195" y="106"/>
                </a:cubicBezTo>
                <a:cubicBezTo>
                  <a:pt x="190" y="106"/>
                  <a:pt x="186" y="108"/>
                  <a:pt x="183" y="111"/>
                </a:cubicBezTo>
                <a:cubicBezTo>
                  <a:pt x="181" y="108"/>
                  <a:pt x="180" y="106"/>
                  <a:pt x="179" y="104"/>
                </a:cubicBezTo>
                <a:cubicBezTo>
                  <a:pt x="178" y="102"/>
                  <a:pt x="177" y="100"/>
                  <a:pt x="176" y="9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0"/>
          <p:cNvSpPr>
            <a:spLocks noEditPoints="1"/>
          </p:cNvSpPr>
          <p:nvPr/>
        </p:nvSpPr>
        <p:spPr bwMode="auto">
          <a:xfrm>
            <a:off x="2324100" y="1658938"/>
            <a:ext cx="196850" cy="217488"/>
          </a:xfrm>
          <a:custGeom>
            <a:avLst/>
            <a:gdLst>
              <a:gd name="T0" fmla="*/ 0 w 187"/>
              <a:gd name="T1" fmla="*/ 208 h 208"/>
              <a:gd name="T2" fmla="*/ 7 w 187"/>
              <a:gd name="T3" fmla="*/ 154 h 208"/>
              <a:gd name="T4" fmla="*/ 15 w 187"/>
              <a:gd name="T5" fmla="*/ 140 h 208"/>
              <a:gd name="T6" fmla="*/ 28 w 187"/>
              <a:gd name="T7" fmla="*/ 135 h 208"/>
              <a:gd name="T8" fmla="*/ 158 w 187"/>
              <a:gd name="T9" fmla="*/ 135 h 208"/>
              <a:gd name="T10" fmla="*/ 172 w 187"/>
              <a:gd name="T11" fmla="*/ 140 h 208"/>
              <a:gd name="T12" fmla="*/ 179 w 187"/>
              <a:gd name="T13" fmla="*/ 154 h 208"/>
              <a:gd name="T14" fmla="*/ 187 w 187"/>
              <a:gd name="T15" fmla="*/ 208 h 208"/>
              <a:gd name="T16" fmla="*/ 0 w 187"/>
              <a:gd name="T17" fmla="*/ 208 h 208"/>
              <a:gd name="T18" fmla="*/ 52 w 187"/>
              <a:gd name="T19" fmla="*/ 41 h 208"/>
              <a:gd name="T20" fmla="*/ 64 w 187"/>
              <a:gd name="T21" fmla="*/ 12 h 208"/>
              <a:gd name="T22" fmla="*/ 93 w 187"/>
              <a:gd name="T23" fmla="*/ 0 h 208"/>
              <a:gd name="T24" fmla="*/ 123 w 187"/>
              <a:gd name="T25" fmla="*/ 12 h 208"/>
              <a:gd name="T26" fmla="*/ 135 w 187"/>
              <a:gd name="T27" fmla="*/ 41 h 208"/>
              <a:gd name="T28" fmla="*/ 135 w 187"/>
              <a:gd name="T29" fmla="*/ 47 h 208"/>
              <a:gd name="T30" fmla="*/ 134 w 187"/>
              <a:gd name="T31" fmla="*/ 52 h 208"/>
              <a:gd name="T32" fmla="*/ 124 w 187"/>
              <a:gd name="T33" fmla="*/ 90 h 208"/>
              <a:gd name="T34" fmla="*/ 124 w 187"/>
              <a:gd name="T35" fmla="*/ 90 h 208"/>
              <a:gd name="T36" fmla="*/ 113 w 187"/>
              <a:gd name="T37" fmla="*/ 107 h 208"/>
              <a:gd name="T38" fmla="*/ 93 w 187"/>
              <a:gd name="T39" fmla="*/ 114 h 208"/>
              <a:gd name="T40" fmla="*/ 74 w 187"/>
              <a:gd name="T41" fmla="*/ 107 h 208"/>
              <a:gd name="T42" fmla="*/ 63 w 187"/>
              <a:gd name="T43" fmla="*/ 90 h 208"/>
              <a:gd name="T44" fmla="*/ 63 w 187"/>
              <a:gd name="T45" fmla="*/ 90 h 208"/>
              <a:gd name="T46" fmla="*/ 53 w 187"/>
              <a:gd name="T47" fmla="*/ 52 h 208"/>
              <a:gd name="T48" fmla="*/ 52 w 187"/>
              <a:gd name="T49" fmla="*/ 47 h 208"/>
              <a:gd name="T50" fmla="*/ 52 w 187"/>
              <a:gd name="T51" fmla="*/ 41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87" h="208">
                <a:moveTo>
                  <a:pt x="0" y="208"/>
                </a:moveTo>
                <a:cubicBezTo>
                  <a:pt x="7" y="154"/>
                  <a:pt x="7" y="154"/>
                  <a:pt x="7" y="154"/>
                </a:cubicBezTo>
                <a:cubicBezTo>
                  <a:pt x="8" y="149"/>
                  <a:pt x="11" y="144"/>
                  <a:pt x="15" y="140"/>
                </a:cubicBezTo>
                <a:cubicBezTo>
                  <a:pt x="19" y="137"/>
                  <a:pt x="23" y="135"/>
                  <a:pt x="28" y="135"/>
                </a:cubicBezTo>
                <a:cubicBezTo>
                  <a:pt x="158" y="135"/>
                  <a:pt x="158" y="135"/>
                  <a:pt x="158" y="135"/>
                </a:cubicBezTo>
                <a:cubicBezTo>
                  <a:pt x="163" y="135"/>
                  <a:pt x="168" y="137"/>
                  <a:pt x="172" y="140"/>
                </a:cubicBezTo>
                <a:cubicBezTo>
                  <a:pt x="176" y="144"/>
                  <a:pt x="178" y="148"/>
                  <a:pt x="179" y="154"/>
                </a:cubicBezTo>
                <a:cubicBezTo>
                  <a:pt x="187" y="208"/>
                  <a:pt x="187" y="208"/>
                  <a:pt x="187" y="208"/>
                </a:cubicBezTo>
                <a:lnTo>
                  <a:pt x="0" y="208"/>
                </a:lnTo>
                <a:close/>
                <a:moveTo>
                  <a:pt x="52" y="41"/>
                </a:moveTo>
                <a:cubicBezTo>
                  <a:pt x="52" y="30"/>
                  <a:pt x="56" y="20"/>
                  <a:pt x="64" y="12"/>
                </a:cubicBezTo>
                <a:cubicBezTo>
                  <a:pt x="72" y="4"/>
                  <a:pt x="82" y="0"/>
                  <a:pt x="93" y="0"/>
                </a:cubicBezTo>
                <a:cubicBezTo>
                  <a:pt x="105" y="0"/>
                  <a:pt x="114" y="4"/>
                  <a:pt x="123" y="12"/>
                </a:cubicBezTo>
                <a:cubicBezTo>
                  <a:pt x="131" y="20"/>
                  <a:pt x="135" y="30"/>
                  <a:pt x="135" y="41"/>
                </a:cubicBezTo>
                <a:cubicBezTo>
                  <a:pt x="135" y="43"/>
                  <a:pt x="135" y="45"/>
                  <a:pt x="135" y="47"/>
                </a:cubicBezTo>
                <a:cubicBezTo>
                  <a:pt x="134" y="48"/>
                  <a:pt x="134" y="50"/>
                  <a:pt x="134" y="52"/>
                </a:cubicBezTo>
                <a:cubicBezTo>
                  <a:pt x="124" y="90"/>
                  <a:pt x="124" y="90"/>
                  <a:pt x="124" y="90"/>
                </a:cubicBezTo>
                <a:cubicBezTo>
                  <a:pt x="124" y="90"/>
                  <a:pt x="124" y="90"/>
                  <a:pt x="124" y="90"/>
                </a:cubicBezTo>
                <a:cubicBezTo>
                  <a:pt x="122" y="97"/>
                  <a:pt x="118" y="103"/>
                  <a:pt x="113" y="107"/>
                </a:cubicBezTo>
                <a:cubicBezTo>
                  <a:pt x="107" y="112"/>
                  <a:pt x="101" y="114"/>
                  <a:pt x="93" y="114"/>
                </a:cubicBezTo>
                <a:cubicBezTo>
                  <a:pt x="86" y="114"/>
                  <a:pt x="79" y="112"/>
                  <a:pt x="74" y="107"/>
                </a:cubicBezTo>
                <a:cubicBezTo>
                  <a:pt x="68" y="103"/>
                  <a:pt x="65" y="97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50"/>
                  <a:pt x="52" y="48"/>
                  <a:pt x="52" y="47"/>
                </a:cubicBezTo>
                <a:cubicBezTo>
                  <a:pt x="52" y="45"/>
                  <a:pt x="52" y="43"/>
                  <a:pt x="52" y="4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1"/>
          <p:cNvSpPr>
            <a:spLocks noEditPoints="1"/>
          </p:cNvSpPr>
          <p:nvPr/>
        </p:nvSpPr>
        <p:spPr bwMode="auto">
          <a:xfrm>
            <a:off x="2624140" y="1668463"/>
            <a:ext cx="239713" cy="196850"/>
          </a:xfrm>
          <a:custGeom>
            <a:avLst/>
            <a:gdLst>
              <a:gd name="T0" fmla="*/ 0 w 229"/>
              <a:gd name="T1" fmla="*/ 187 h 187"/>
              <a:gd name="T2" fmla="*/ 7 w 229"/>
              <a:gd name="T3" fmla="*/ 141 h 187"/>
              <a:gd name="T4" fmla="*/ 13 w 229"/>
              <a:gd name="T5" fmla="*/ 130 h 187"/>
              <a:gd name="T6" fmla="*/ 24 w 229"/>
              <a:gd name="T7" fmla="*/ 125 h 187"/>
              <a:gd name="T8" fmla="*/ 65 w 229"/>
              <a:gd name="T9" fmla="*/ 125 h 187"/>
              <a:gd name="T10" fmla="*/ 57 w 229"/>
              <a:gd name="T11" fmla="*/ 139 h 187"/>
              <a:gd name="T12" fmla="*/ 50 w 229"/>
              <a:gd name="T13" fmla="*/ 187 h 187"/>
              <a:gd name="T14" fmla="*/ 0 w 229"/>
              <a:gd name="T15" fmla="*/ 187 h 187"/>
              <a:gd name="T16" fmla="*/ 44 w 229"/>
              <a:gd name="T17" fmla="*/ 46 h 187"/>
              <a:gd name="T18" fmla="*/ 55 w 229"/>
              <a:gd name="T19" fmla="*/ 21 h 187"/>
              <a:gd name="T20" fmla="*/ 80 w 229"/>
              <a:gd name="T21" fmla="*/ 11 h 187"/>
              <a:gd name="T22" fmla="*/ 100 w 229"/>
              <a:gd name="T23" fmla="*/ 17 h 187"/>
              <a:gd name="T24" fmla="*/ 96 w 229"/>
              <a:gd name="T25" fmla="*/ 35 h 187"/>
              <a:gd name="T26" fmla="*/ 98 w 229"/>
              <a:gd name="T27" fmla="*/ 46 h 187"/>
              <a:gd name="T28" fmla="*/ 107 w 229"/>
              <a:gd name="T29" fmla="*/ 80 h 187"/>
              <a:gd name="T30" fmla="*/ 106 w 229"/>
              <a:gd name="T31" fmla="*/ 87 h 187"/>
              <a:gd name="T32" fmla="*/ 105 w 229"/>
              <a:gd name="T33" fmla="*/ 87 h 187"/>
              <a:gd name="T34" fmla="*/ 96 w 229"/>
              <a:gd name="T35" fmla="*/ 102 h 187"/>
              <a:gd name="T36" fmla="*/ 80 w 229"/>
              <a:gd name="T37" fmla="*/ 108 h 187"/>
              <a:gd name="T38" fmla="*/ 63 w 229"/>
              <a:gd name="T39" fmla="*/ 102 h 187"/>
              <a:gd name="T40" fmla="*/ 54 w 229"/>
              <a:gd name="T41" fmla="*/ 87 h 187"/>
              <a:gd name="T42" fmla="*/ 45 w 229"/>
              <a:gd name="T43" fmla="*/ 55 h 187"/>
              <a:gd name="T44" fmla="*/ 45 w 229"/>
              <a:gd name="T45" fmla="*/ 51 h 187"/>
              <a:gd name="T46" fmla="*/ 44 w 229"/>
              <a:gd name="T47" fmla="*/ 46 h 187"/>
              <a:gd name="T48" fmla="*/ 60 w 229"/>
              <a:gd name="T49" fmla="*/ 187 h 187"/>
              <a:gd name="T50" fmla="*/ 67 w 229"/>
              <a:gd name="T51" fmla="*/ 139 h 187"/>
              <a:gd name="T52" fmla="*/ 74 w 229"/>
              <a:gd name="T53" fmla="*/ 127 h 187"/>
              <a:gd name="T54" fmla="*/ 86 w 229"/>
              <a:gd name="T55" fmla="*/ 122 h 187"/>
              <a:gd name="T56" fmla="*/ 203 w 229"/>
              <a:gd name="T57" fmla="*/ 122 h 187"/>
              <a:gd name="T58" fmla="*/ 215 w 229"/>
              <a:gd name="T59" fmla="*/ 127 h 187"/>
              <a:gd name="T60" fmla="*/ 222 w 229"/>
              <a:gd name="T61" fmla="*/ 139 h 187"/>
              <a:gd name="T62" fmla="*/ 229 w 229"/>
              <a:gd name="T63" fmla="*/ 187 h 187"/>
              <a:gd name="T64" fmla="*/ 60 w 229"/>
              <a:gd name="T65" fmla="*/ 187 h 187"/>
              <a:gd name="T66" fmla="*/ 107 w 229"/>
              <a:gd name="T67" fmla="*/ 37 h 187"/>
              <a:gd name="T68" fmla="*/ 118 w 229"/>
              <a:gd name="T69" fmla="*/ 11 h 187"/>
              <a:gd name="T70" fmla="*/ 145 w 229"/>
              <a:gd name="T71" fmla="*/ 0 h 187"/>
              <a:gd name="T72" fmla="*/ 171 w 229"/>
              <a:gd name="T73" fmla="*/ 11 h 187"/>
              <a:gd name="T74" fmla="*/ 182 w 229"/>
              <a:gd name="T75" fmla="*/ 37 h 187"/>
              <a:gd name="T76" fmla="*/ 181 w 229"/>
              <a:gd name="T77" fmla="*/ 47 h 187"/>
              <a:gd name="T78" fmla="*/ 172 w 229"/>
              <a:gd name="T79" fmla="*/ 82 h 187"/>
              <a:gd name="T80" fmla="*/ 162 w 229"/>
              <a:gd name="T81" fmla="*/ 97 h 187"/>
              <a:gd name="T82" fmla="*/ 145 w 229"/>
              <a:gd name="T83" fmla="*/ 103 h 187"/>
              <a:gd name="T84" fmla="*/ 127 w 229"/>
              <a:gd name="T85" fmla="*/ 97 h 187"/>
              <a:gd name="T86" fmla="*/ 118 w 229"/>
              <a:gd name="T87" fmla="*/ 82 h 187"/>
              <a:gd name="T88" fmla="*/ 117 w 229"/>
              <a:gd name="T89" fmla="*/ 82 h 187"/>
              <a:gd name="T90" fmla="*/ 109 w 229"/>
              <a:gd name="T91" fmla="*/ 47 h 187"/>
              <a:gd name="T92" fmla="*/ 107 w 229"/>
              <a:gd name="T93" fmla="*/ 37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29" h="187">
                <a:moveTo>
                  <a:pt x="0" y="187"/>
                </a:moveTo>
                <a:cubicBezTo>
                  <a:pt x="7" y="141"/>
                  <a:pt x="7" y="141"/>
                  <a:pt x="7" y="141"/>
                </a:cubicBezTo>
                <a:cubicBezTo>
                  <a:pt x="7" y="137"/>
                  <a:pt x="9" y="133"/>
                  <a:pt x="13" y="130"/>
                </a:cubicBezTo>
                <a:cubicBezTo>
                  <a:pt x="16" y="127"/>
                  <a:pt x="20" y="125"/>
                  <a:pt x="24" y="125"/>
                </a:cubicBezTo>
                <a:cubicBezTo>
                  <a:pt x="65" y="125"/>
                  <a:pt x="65" y="125"/>
                  <a:pt x="65" y="125"/>
                </a:cubicBezTo>
                <a:cubicBezTo>
                  <a:pt x="61" y="129"/>
                  <a:pt x="58" y="133"/>
                  <a:pt x="57" y="139"/>
                </a:cubicBezTo>
                <a:cubicBezTo>
                  <a:pt x="50" y="187"/>
                  <a:pt x="50" y="187"/>
                  <a:pt x="50" y="187"/>
                </a:cubicBezTo>
                <a:lnTo>
                  <a:pt x="0" y="187"/>
                </a:lnTo>
                <a:close/>
                <a:moveTo>
                  <a:pt x="44" y="46"/>
                </a:moveTo>
                <a:cubicBezTo>
                  <a:pt x="44" y="36"/>
                  <a:pt x="48" y="28"/>
                  <a:pt x="55" y="21"/>
                </a:cubicBezTo>
                <a:cubicBezTo>
                  <a:pt x="62" y="14"/>
                  <a:pt x="70" y="11"/>
                  <a:pt x="80" y="11"/>
                </a:cubicBezTo>
                <a:cubicBezTo>
                  <a:pt x="87" y="11"/>
                  <a:pt x="94" y="13"/>
                  <a:pt x="100" y="17"/>
                </a:cubicBezTo>
                <a:cubicBezTo>
                  <a:pt x="98" y="23"/>
                  <a:pt x="96" y="29"/>
                  <a:pt x="96" y="35"/>
                </a:cubicBezTo>
                <a:cubicBezTo>
                  <a:pt x="96" y="39"/>
                  <a:pt x="97" y="43"/>
                  <a:pt x="98" y="46"/>
                </a:cubicBezTo>
                <a:cubicBezTo>
                  <a:pt x="107" y="80"/>
                  <a:pt x="107" y="80"/>
                  <a:pt x="107" y="80"/>
                </a:cubicBezTo>
                <a:cubicBezTo>
                  <a:pt x="106" y="87"/>
                  <a:pt x="106" y="87"/>
                  <a:pt x="106" y="87"/>
                </a:cubicBezTo>
                <a:cubicBezTo>
                  <a:pt x="105" y="87"/>
                  <a:pt x="105" y="87"/>
                  <a:pt x="105" y="87"/>
                </a:cubicBezTo>
                <a:cubicBezTo>
                  <a:pt x="104" y="93"/>
                  <a:pt x="101" y="98"/>
                  <a:pt x="96" y="102"/>
                </a:cubicBezTo>
                <a:cubicBezTo>
                  <a:pt x="91" y="106"/>
                  <a:pt x="86" y="108"/>
                  <a:pt x="80" y="108"/>
                </a:cubicBezTo>
                <a:cubicBezTo>
                  <a:pt x="73" y="108"/>
                  <a:pt x="68" y="106"/>
                  <a:pt x="63" y="102"/>
                </a:cubicBezTo>
                <a:cubicBezTo>
                  <a:pt x="59" y="98"/>
                  <a:pt x="55" y="93"/>
                  <a:pt x="54" y="87"/>
                </a:cubicBezTo>
                <a:cubicBezTo>
                  <a:pt x="45" y="55"/>
                  <a:pt x="45" y="55"/>
                  <a:pt x="45" y="55"/>
                </a:cubicBezTo>
                <a:cubicBezTo>
                  <a:pt x="45" y="53"/>
                  <a:pt x="45" y="52"/>
                  <a:pt x="45" y="51"/>
                </a:cubicBezTo>
                <a:cubicBezTo>
                  <a:pt x="45" y="49"/>
                  <a:pt x="44" y="48"/>
                  <a:pt x="44" y="46"/>
                </a:cubicBezTo>
                <a:close/>
                <a:moveTo>
                  <a:pt x="60" y="187"/>
                </a:moveTo>
                <a:cubicBezTo>
                  <a:pt x="67" y="139"/>
                  <a:pt x="67" y="139"/>
                  <a:pt x="67" y="139"/>
                </a:cubicBezTo>
                <a:cubicBezTo>
                  <a:pt x="68" y="134"/>
                  <a:pt x="70" y="130"/>
                  <a:pt x="74" y="127"/>
                </a:cubicBezTo>
                <a:cubicBezTo>
                  <a:pt x="77" y="123"/>
                  <a:pt x="82" y="122"/>
                  <a:pt x="86" y="122"/>
                </a:cubicBezTo>
                <a:cubicBezTo>
                  <a:pt x="203" y="122"/>
                  <a:pt x="203" y="122"/>
                  <a:pt x="203" y="122"/>
                </a:cubicBezTo>
                <a:cubicBezTo>
                  <a:pt x="208" y="122"/>
                  <a:pt x="212" y="123"/>
                  <a:pt x="215" y="127"/>
                </a:cubicBezTo>
                <a:cubicBezTo>
                  <a:pt x="219" y="130"/>
                  <a:pt x="222" y="134"/>
                  <a:pt x="222" y="139"/>
                </a:cubicBezTo>
                <a:cubicBezTo>
                  <a:pt x="229" y="187"/>
                  <a:pt x="229" y="187"/>
                  <a:pt x="229" y="187"/>
                </a:cubicBezTo>
                <a:lnTo>
                  <a:pt x="60" y="187"/>
                </a:lnTo>
                <a:close/>
                <a:moveTo>
                  <a:pt x="107" y="37"/>
                </a:moveTo>
                <a:cubicBezTo>
                  <a:pt x="107" y="27"/>
                  <a:pt x="111" y="18"/>
                  <a:pt x="118" y="11"/>
                </a:cubicBezTo>
                <a:cubicBezTo>
                  <a:pt x="126" y="4"/>
                  <a:pt x="134" y="0"/>
                  <a:pt x="145" y="0"/>
                </a:cubicBezTo>
                <a:cubicBezTo>
                  <a:pt x="155" y="0"/>
                  <a:pt x="164" y="4"/>
                  <a:pt x="171" y="11"/>
                </a:cubicBezTo>
                <a:cubicBezTo>
                  <a:pt x="179" y="18"/>
                  <a:pt x="182" y="27"/>
                  <a:pt x="182" y="37"/>
                </a:cubicBezTo>
                <a:cubicBezTo>
                  <a:pt x="182" y="41"/>
                  <a:pt x="182" y="44"/>
                  <a:pt x="181" y="47"/>
                </a:cubicBezTo>
                <a:cubicBezTo>
                  <a:pt x="172" y="82"/>
                  <a:pt x="172" y="82"/>
                  <a:pt x="172" y="82"/>
                </a:cubicBezTo>
                <a:cubicBezTo>
                  <a:pt x="170" y="88"/>
                  <a:pt x="167" y="93"/>
                  <a:pt x="162" y="97"/>
                </a:cubicBezTo>
                <a:cubicBezTo>
                  <a:pt x="157" y="101"/>
                  <a:pt x="151" y="103"/>
                  <a:pt x="145" y="103"/>
                </a:cubicBezTo>
                <a:cubicBezTo>
                  <a:pt x="138" y="103"/>
                  <a:pt x="133" y="101"/>
                  <a:pt x="127" y="97"/>
                </a:cubicBezTo>
                <a:cubicBezTo>
                  <a:pt x="122" y="93"/>
                  <a:pt x="119" y="88"/>
                  <a:pt x="118" y="82"/>
                </a:cubicBezTo>
                <a:cubicBezTo>
                  <a:pt x="117" y="82"/>
                  <a:pt x="117" y="82"/>
                  <a:pt x="117" y="82"/>
                </a:cubicBezTo>
                <a:cubicBezTo>
                  <a:pt x="109" y="47"/>
                  <a:pt x="109" y="47"/>
                  <a:pt x="109" y="47"/>
                </a:cubicBezTo>
                <a:cubicBezTo>
                  <a:pt x="108" y="44"/>
                  <a:pt x="107" y="41"/>
                  <a:pt x="107" y="3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2946402" y="1682751"/>
            <a:ext cx="239713" cy="155575"/>
          </a:xfrm>
          <a:custGeom>
            <a:avLst/>
            <a:gdLst>
              <a:gd name="T0" fmla="*/ 14 w 229"/>
              <a:gd name="T1" fmla="*/ 148 h 148"/>
              <a:gd name="T2" fmla="*/ 6 w 229"/>
              <a:gd name="T3" fmla="*/ 111 h 148"/>
              <a:gd name="T4" fmla="*/ 10 w 229"/>
              <a:gd name="T5" fmla="*/ 102 h 148"/>
              <a:gd name="T6" fmla="*/ 20 w 229"/>
              <a:gd name="T7" fmla="*/ 99 h 148"/>
              <a:gd name="T8" fmla="*/ 48 w 229"/>
              <a:gd name="T9" fmla="*/ 103 h 148"/>
              <a:gd name="T10" fmla="*/ 40 w 229"/>
              <a:gd name="T11" fmla="*/ 148 h 148"/>
              <a:gd name="T12" fmla="*/ 85 w 229"/>
              <a:gd name="T13" fmla="*/ 63 h 148"/>
              <a:gd name="T14" fmla="*/ 81 w 229"/>
              <a:gd name="T15" fmla="*/ 75 h 148"/>
              <a:gd name="T16" fmla="*/ 70 w 229"/>
              <a:gd name="T17" fmla="*/ 84 h 148"/>
              <a:gd name="T18" fmla="*/ 56 w 229"/>
              <a:gd name="T19" fmla="*/ 84 h 148"/>
              <a:gd name="T20" fmla="*/ 46 w 229"/>
              <a:gd name="T21" fmla="*/ 75 h 148"/>
              <a:gd name="T22" fmla="*/ 43 w 229"/>
              <a:gd name="T23" fmla="*/ 69 h 148"/>
              <a:gd name="T24" fmla="*/ 35 w 229"/>
              <a:gd name="T25" fmla="*/ 36 h 148"/>
              <a:gd name="T26" fmla="*/ 44 w 229"/>
              <a:gd name="T27" fmla="*/ 16 h 148"/>
              <a:gd name="T28" fmla="*/ 63 w 229"/>
              <a:gd name="T29" fmla="*/ 8 h 148"/>
              <a:gd name="T30" fmla="*/ 80 w 229"/>
              <a:gd name="T31" fmla="*/ 13 h 148"/>
              <a:gd name="T32" fmla="*/ 78 w 229"/>
              <a:gd name="T33" fmla="*/ 36 h 148"/>
              <a:gd name="T34" fmla="*/ 166 w 229"/>
              <a:gd name="T35" fmla="*/ 97 h 148"/>
              <a:gd name="T36" fmla="*/ 174 w 229"/>
              <a:gd name="T37" fmla="*/ 104 h 148"/>
              <a:gd name="T38" fmla="*/ 182 w 229"/>
              <a:gd name="T39" fmla="*/ 148 h 148"/>
              <a:gd name="T40" fmla="*/ 63 w 229"/>
              <a:gd name="T41" fmla="*/ 148 h 148"/>
              <a:gd name="T42" fmla="*/ 54 w 229"/>
              <a:gd name="T43" fmla="*/ 109 h 148"/>
              <a:gd name="T44" fmla="*/ 59 w 229"/>
              <a:gd name="T45" fmla="*/ 100 h 148"/>
              <a:gd name="T46" fmla="*/ 68 w 229"/>
              <a:gd name="T47" fmla="*/ 96 h 148"/>
              <a:gd name="T48" fmla="*/ 136 w 229"/>
              <a:gd name="T49" fmla="*/ 64 h 148"/>
              <a:gd name="T50" fmla="*/ 134 w 229"/>
              <a:gd name="T51" fmla="*/ 71 h 148"/>
              <a:gd name="T52" fmla="*/ 122 w 229"/>
              <a:gd name="T53" fmla="*/ 80 h 148"/>
              <a:gd name="T54" fmla="*/ 107 w 229"/>
              <a:gd name="T55" fmla="*/ 80 h 148"/>
              <a:gd name="T56" fmla="*/ 96 w 229"/>
              <a:gd name="T57" fmla="*/ 71 h 148"/>
              <a:gd name="T58" fmla="*/ 86 w 229"/>
              <a:gd name="T59" fmla="*/ 37 h 148"/>
              <a:gd name="T60" fmla="*/ 85 w 229"/>
              <a:gd name="T61" fmla="*/ 29 h 148"/>
              <a:gd name="T62" fmla="*/ 94 w 229"/>
              <a:gd name="T63" fmla="*/ 8 h 148"/>
              <a:gd name="T64" fmla="*/ 115 w 229"/>
              <a:gd name="T65" fmla="*/ 0 h 148"/>
              <a:gd name="T66" fmla="*/ 136 w 229"/>
              <a:gd name="T67" fmla="*/ 8 h 148"/>
              <a:gd name="T68" fmla="*/ 145 w 229"/>
              <a:gd name="T69" fmla="*/ 29 h 148"/>
              <a:gd name="T70" fmla="*/ 144 w 229"/>
              <a:gd name="T71" fmla="*/ 37 h 148"/>
              <a:gd name="T72" fmla="*/ 186 w 229"/>
              <a:gd name="T73" fmla="*/ 69 h 148"/>
              <a:gd name="T74" fmla="*/ 179 w 229"/>
              <a:gd name="T75" fmla="*/ 80 h 148"/>
              <a:gd name="T76" fmla="*/ 166 w 229"/>
              <a:gd name="T77" fmla="*/ 85 h 148"/>
              <a:gd name="T78" fmla="*/ 153 w 229"/>
              <a:gd name="T79" fmla="*/ 80 h 148"/>
              <a:gd name="T80" fmla="*/ 146 w 229"/>
              <a:gd name="T81" fmla="*/ 69 h 148"/>
              <a:gd name="T82" fmla="*/ 151 w 229"/>
              <a:gd name="T83" fmla="*/ 36 h 148"/>
              <a:gd name="T84" fmla="*/ 150 w 229"/>
              <a:gd name="T85" fmla="*/ 13 h 148"/>
              <a:gd name="T86" fmla="*/ 166 w 229"/>
              <a:gd name="T87" fmla="*/ 8 h 148"/>
              <a:gd name="T88" fmla="*/ 186 w 229"/>
              <a:gd name="T89" fmla="*/ 16 h 148"/>
              <a:gd name="T90" fmla="*/ 194 w 229"/>
              <a:gd name="T91" fmla="*/ 36 h 148"/>
              <a:gd name="T92" fmla="*/ 186 w 229"/>
              <a:gd name="T93" fmla="*/ 69 h 148"/>
              <a:gd name="T94" fmla="*/ 184 w 229"/>
              <a:gd name="T95" fmla="*/ 109 h 148"/>
              <a:gd name="T96" fmla="*/ 177 w 229"/>
              <a:gd name="T97" fmla="*/ 99 h 148"/>
              <a:gd name="T98" fmla="*/ 215 w 229"/>
              <a:gd name="T99" fmla="*/ 100 h 148"/>
              <a:gd name="T100" fmla="*/ 222 w 229"/>
              <a:gd name="T101" fmla="*/ 106 h 148"/>
              <a:gd name="T102" fmla="*/ 229 w 229"/>
              <a:gd name="T103" fmla="*/ 148 h 148"/>
              <a:gd name="T104" fmla="*/ 189 w 229"/>
              <a:gd name="T105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29" h="148">
                <a:moveTo>
                  <a:pt x="40" y="148"/>
                </a:moveTo>
                <a:cubicBezTo>
                  <a:pt x="14" y="148"/>
                  <a:pt x="14" y="148"/>
                  <a:pt x="14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6" y="111"/>
                  <a:pt x="6" y="111"/>
                  <a:pt x="6" y="111"/>
                </a:cubicBezTo>
                <a:cubicBezTo>
                  <a:pt x="6" y="110"/>
                  <a:pt x="6" y="108"/>
                  <a:pt x="7" y="106"/>
                </a:cubicBezTo>
                <a:cubicBezTo>
                  <a:pt x="8" y="105"/>
                  <a:pt x="9" y="104"/>
                  <a:pt x="10" y="102"/>
                </a:cubicBezTo>
                <a:cubicBezTo>
                  <a:pt x="12" y="101"/>
                  <a:pt x="13" y="100"/>
                  <a:pt x="15" y="100"/>
                </a:cubicBezTo>
                <a:cubicBezTo>
                  <a:pt x="16" y="99"/>
                  <a:pt x="18" y="99"/>
                  <a:pt x="20" y="99"/>
                </a:cubicBezTo>
                <a:cubicBezTo>
                  <a:pt x="52" y="99"/>
                  <a:pt x="52" y="99"/>
                  <a:pt x="52" y="99"/>
                </a:cubicBezTo>
                <a:cubicBezTo>
                  <a:pt x="50" y="100"/>
                  <a:pt x="49" y="101"/>
                  <a:pt x="48" y="103"/>
                </a:cubicBezTo>
                <a:cubicBezTo>
                  <a:pt x="47" y="105"/>
                  <a:pt x="46" y="107"/>
                  <a:pt x="45" y="109"/>
                </a:cubicBezTo>
                <a:lnTo>
                  <a:pt x="40" y="148"/>
                </a:lnTo>
                <a:close/>
                <a:moveTo>
                  <a:pt x="78" y="36"/>
                </a:moveTo>
                <a:cubicBezTo>
                  <a:pt x="85" y="63"/>
                  <a:pt x="85" y="63"/>
                  <a:pt x="85" y="63"/>
                </a:cubicBezTo>
                <a:cubicBezTo>
                  <a:pt x="84" y="69"/>
                  <a:pt x="84" y="69"/>
                  <a:pt x="84" y="69"/>
                </a:cubicBezTo>
                <a:cubicBezTo>
                  <a:pt x="83" y="71"/>
                  <a:pt x="82" y="73"/>
                  <a:pt x="81" y="75"/>
                </a:cubicBezTo>
                <a:cubicBezTo>
                  <a:pt x="80" y="77"/>
                  <a:pt x="78" y="79"/>
                  <a:pt x="76" y="80"/>
                </a:cubicBezTo>
                <a:cubicBezTo>
                  <a:pt x="75" y="82"/>
                  <a:pt x="73" y="83"/>
                  <a:pt x="70" y="84"/>
                </a:cubicBezTo>
                <a:cubicBezTo>
                  <a:pt x="68" y="84"/>
                  <a:pt x="66" y="85"/>
                  <a:pt x="63" y="85"/>
                </a:cubicBezTo>
                <a:cubicBezTo>
                  <a:pt x="61" y="85"/>
                  <a:pt x="59" y="84"/>
                  <a:pt x="56" y="84"/>
                </a:cubicBezTo>
                <a:cubicBezTo>
                  <a:pt x="54" y="83"/>
                  <a:pt x="52" y="82"/>
                  <a:pt x="50" y="80"/>
                </a:cubicBezTo>
                <a:cubicBezTo>
                  <a:pt x="49" y="79"/>
                  <a:pt x="47" y="77"/>
                  <a:pt x="46" y="75"/>
                </a:cubicBezTo>
                <a:cubicBezTo>
                  <a:pt x="44" y="73"/>
                  <a:pt x="44" y="71"/>
                  <a:pt x="43" y="69"/>
                </a:cubicBezTo>
                <a:cubicBezTo>
                  <a:pt x="43" y="69"/>
                  <a:pt x="43" y="69"/>
                  <a:pt x="43" y="69"/>
                </a:cubicBezTo>
                <a:cubicBezTo>
                  <a:pt x="36" y="43"/>
                  <a:pt x="36" y="43"/>
                  <a:pt x="36" y="43"/>
                </a:cubicBezTo>
                <a:cubicBezTo>
                  <a:pt x="36" y="40"/>
                  <a:pt x="35" y="38"/>
                  <a:pt x="35" y="36"/>
                </a:cubicBezTo>
                <a:cubicBezTo>
                  <a:pt x="35" y="32"/>
                  <a:pt x="36" y="28"/>
                  <a:pt x="38" y="25"/>
                </a:cubicBezTo>
                <a:cubicBezTo>
                  <a:pt x="39" y="21"/>
                  <a:pt x="41" y="19"/>
                  <a:pt x="44" y="16"/>
                </a:cubicBezTo>
                <a:cubicBezTo>
                  <a:pt x="46" y="13"/>
                  <a:pt x="49" y="11"/>
                  <a:pt x="52" y="10"/>
                </a:cubicBezTo>
                <a:cubicBezTo>
                  <a:pt x="56" y="8"/>
                  <a:pt x="59" y="8"/>
                  <a:pt x="63" y="8"/>
                </a:cubicBezTo>
                <a:cubicBezTo>
                  <a:pt x="66" y="8"/>
                  <a:pt x="69" y="8"/>
                  <a:pt x="72" y="9"/>
                </a:cubicBezTo>
                <a:cubicBezTo>
                  <a:pt x="75" y="10"/>
                  <a:pt x="77" y="11"/>
                  <a:pt x="80" y="13"/>
                </a:cubicBezTo>
                <a:cubicBezTo>
                  <a:pt x="78" y="18"/>
                  <a:pt x="77" y="22"/>
                  <a:pt x="77" y="27"/>
                </a:cubicBezTo>
                <a:cubicBezTo>
                  <a:pt x="77" y="30"/>
                  <a:pt x="77" y="33"/>
                  <a:pt x="78" y="36"/>
                </a:cubicBezTo>
                <a:close/>
                <a:moveTo>
                  <a:pt x="161" y="96"/>
                </a:moveTo>
                <a:cubicBezTo>
                  <a:pt x="163" y="96"/>
                  <a:pt x="165" y="96"/>
                  <a:pt x="166" y="97"/>
                </a:cubicBezTo>
                <a:cubicBezTo>
                  <a:pt x="168" y="98"/>
                  <a:pt x="170" y="99"/>
                  <a:pt x="171" y="100"/>
                </a:cubicBezTo>
                <a:cubicBezTo>
                  <a:pt x="172" y="101"/>
                  <a:pt x="173" y="102"/>
                  <a:pt x="174" y="104"/>
                </a:cubicBezTo>
                <a:cubicBezTo>
                  <a:pt x="175" y="106"/>
                  <a:pt x="176" y="107"/>
                  <a:pt x="176" y="109"/>
                </a:cubicBezTo>
                <a:cubicBezTo>
                  <a:pt x="182" y="148"/>
                  <a:pt x="182" y="148"/>
                  <a:pt x="182" y="148"/>
                </a:cubicBezTo>
                <a:cubicBezTo>
                  <a:pt x="167" y="148"/>
                  <a:pt x="167" y="148"/>
                  <a:pt x="167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54" y="109"/>
                  <a:pt x="54" y="109"/>
                  <a:pt x="54" y="109"/>
                </a:cubicBezTo>
                <a:cubicBezTo>
                  <a:pt x="54" y="107"/>
                  <a:pt x="54" y="106"/>
                  <a:pt x="55" y="104"/>
                </a:cubicBezTo>
                <a:cubicBezTo>
                  <a:pt x="56" y="102"/>
                  <a:pt x="57" y="101"/>
                  <a:pt x="59" y="100"/>
                </a:cubicBezTo>
                <a:cubicBezTo>
                  <a:pt x="60" y="99"/>
                  <a:pt x="62" y="98"/>
                  <a:pt x="63" y="97"/>
                </a:cubicBezTo>
                <a:cubicBezTo>
                  <a:pt x="65" y="96"/>
                  <a:pt x="67" y="96"/>
                  <a:pt x="68" y="96"/>
                </a:cubicBezTo>
                <a:lnTo>
                  <a:pt x="161" y="96"/>
                </a:lnTo>
                <a:close/>
                <a:moveTo>
                  <a:pt x="136" y="64"/>
                </a:moveTo>
                <a:cubicBezTo>
                  <a:pt x="136" y="64"/>
                  <a:pt x="136" y="64"/>
                  <a:pt x="136" y="64"/>
                </a:cubicBezTo>
                <a:cubicBezTo>
                  <a:pt x="136" y="67"/>
                  <a:pt x="135" y="69"/>
                  <a:pt x="134" y="71"/>
                </a:cubicBezTo>
                <a:cubicBezTo>
                  <a:pt x="132" y="73"/>
                  <a:pt x="131" y="75"/>
                  <a:pt x="129" y="76"/>
                </a:cubicBezTo>
                <a:cubicBezTo>
                  <a:pt x="127" y="78"/>
                  <a:pt x="125" y="79"/>
                  <a:pt x="122" y="80"/>
                </a:cubicBezTo>
                <a:cubicBezTo>
                  <a:pt x="120" y="81"/>
                  <a:pt x="117" y="81"/>
                  <a:pt x="115" y="81"/>
                </a:cubicBezTo>
                <a:cubicBezTo>
                  <a:pt x="112" y="81"/>
                  <a:pt x="110" y="81"/>
                  <a:pt x="107" y="80"/>
                </a:cubicBezTo>
                <a:cubicBezTo>
                  <a:pt x="105" y="79"/>
                  <a:pt x="103" y="78"/>
                  <a:pt x="101" y="76"/>
                </a:cubicBezTo>
                <a:cubicBezTo>
                  <a:pt x="99" y="75"/>
                  <a:pt x="98" y="73"/>
                  <a:pt x="96" y="71"/>
                </a:cubicBezTo>
                <a:cubicBezTo>
                  <a:pt x="95" y="69"/>
                  <a:pt x="94" y="67"/>
                  <a:pt x="93" y="64"/>
                </a:cubicBezTo>
                <a:cubicBezTo>
                  <a:pt x="86" y="37"/>
                  <a:pt x="86" y="37"/>
                  <a:pt x="86" y="37"/>
                </a:cubicBezTo>
                <a:cubicBezTo>
                  <a:pt x="86" y="36"/>
                  <a:pt x="86" y="34"/>
                  <a:pt x="85" y="33"/>
                </a:cubicBezTo>
                <a:cubicBezTo>
                  <a:pt x="85" y="32"/>
                  <a:pt x="85" y="31"/>
                  <a:pt x="85" y="29"/>
                </a:cubicBezTo>
                <a:cubicBezTo>
                  <a:pt x="85" y="25"/>
                  <a:pt x="86" y="21"/>
                  <a:pt x="87" y="18"/>
                </a:cubicBezTo>
                <a:cubicBezTo>
                  <a:pt x="89" y="14"/>
                  <a:pt x="91" y="11"/>
                  <a:pt x="94" y="8"/>
                </a:cubicBezTo>
                <a:cubicBezTo>
                  <a:pt x="97" y="6"/>
                  <a:pt x="100" y="3"/>
                  <a:pt x="103" y="2"/>
                </a:cubicBezTo>
                <a:cubicBezTo>
                  <a:pt x="107" y="0"/>
                  <a:pt x="111" y="0"/>
                  <a:pt x="115" y="0"/>
                </a:cubicBezTo>
                <a:cubicBezTo>
                  <a:pt x="119" y="0"/>
                  <a:pt x="123" y="0"/>
                  <a:pt x="126" y="2"/>
                </a:cubicBezTo>
                <a:cubicBezTo>
                  <a:pt x="130" y="3"/>
                  <a:pt x="133" y="6"/>
                  <a:pt x="136" y="8"/>
                </a:cubicBezTo>
                <a:cubicBezTo>
                  <a:pt x="139" y="11"/>
                  <a:pt x="141" y="14"/>
                  <a:pt x="142" y="18"/>
                </a:cubicBezTo>
                <a:cubicBezTo>
                  <a:pt x="144" y="21"/>
                  <a:pt x="145" y="25"/>
                  <a:pt x="145" y="29"/>
                </a:cubicBezTo>
                <a:cubicBezTo>
                  <a:pt x="145" y="32"/>
                  <a:pt x="144" y="34"/>
                  <a:pt x="143" y="37"/>
                </a:cubicBezTo>
                <a:cubicBezTo>
                  <a:pt x="144" y="37"/>
                  <a:pt x="144" y="37"/>
                  <a:pt x="144" y="37"/>
                </a:cubicBezTo>
                <a:lnTo>
                  <a:pt x="136" y="64"/>
                </a:lnTo>
                <a:close/>
                <a:moveTo>
                  <a:pt x="186" y="69"/>
                </a:moveTo>
                <a:cubicBezTo>
                  <a:pt x="186" y="71"/>
                  <a:pt x="185" y="73"/>
                  <a:pt x="184" y="75"/>
                </a:cubicBezTo>
                <a:cubicBezTo>
                  <a:pt x="182" y="77"/>
                  <a:pt x="181" y="79"/>
                  <a:pt x="179" y="80"/>
                </a:cubicBezTo>
                <a:cubicBezTo>
                  <a:pt x="177" y="82"/>
                  <a:pt x="175" y="83"/>
                  <a:pt x="173" y="84"/>
                </a:cubicBezTo>
                <a:cubicBezTo>
                  <a:pt x="171" y="84"/>
                  <a:pt x="168" y="85"/>
                  <a:pt x="166" y="85"/>
                </a:cubicBezTo>
                <a:cubicBezTo>
                  <a:pt x="163" y="85"/>
                  <a:pt x="161" y="84"/>
                  <a:pt x="159" y="84"/>
                </a:cubicBezTo>
                <a:cubicBezTo>
                  <a:pt x="157" y="83"/>
                  <a:pt x="155" y="82"/>
                  <a:pt x="153" y="80"/>
                </a:cubicBezTo>
                <a:cubicBezTo>
                  <a:pt x="151" y="79"/>
                  <a:pt x="150" y="77"/>
                  <a:pt x="148" y="75"/>
                </a:cubicBezTo>
                <a:cubicBezTo>
                  <a:pt x="147" y="73"/>
                  <a:pt x="146" y="71"/>
                  <a:pt x="146" y="69"/>
                </a:cubicBezTo>
                <a:cubicBezTo>
                  <a:pt x="144" y="63"/>
                  <a:pt x="144" y="63"/>
                  <a:pt x="144" y="63"/>
                </a:cubicBezTo>
                <a:cubicBezTo>
                  <a:pt x="151" y="36"/>
                  <a:pt x="151" y="36"/>
                  <a:pt x="151" y="36"/>
                </a:cubicBezTo>
                <a:cubicBezTo>
                  <a:pt x="152" y="34"/>
                  <a:pt x="153" y="31"/>
                  <a:pt x="153" y="27"/>
                </a:cubicBezTo>
                <a:cubicBezTo>
                  <a:pt x="153" y="22"/>
                  <a:pt x="152" y="18"/>
                  <a:pt x="150" y="13"/>
                </a:cubicBezTo>
                <a:cubicBezTo>
                  <a:pt x="152" y="11"/>
                  <a:pt x="154" y="10"/>
                  <a:pt x="157" y="9"/>
                </a:cubicBezTo>
                <a:cubicBezTo>
                  <a:pt x="160" y="8"/>
                  <a:pt x="163" y="8"/>
                  <a:pt x="166" y="8"/>
                </a:cubicBezTo>
                <a:cubicBezTo>
                  <a:pt x="170" y="8"/>
                  <a:pt x="173" y="8"/>
                  <a:pt x="177" y="10"/>
                </a:cubicBezTo>
                <a:cubicBezTo>
                  <a:pt x="180" y="11"/>
                  <a:pt x="183" y="13"/>
                  <a:pt x="186" y="16"/>
                </a:cubicBezTo>
                <a:cubicBezTo>
                  <a:pt x="188" y="19"/>
                  <a:pt x="190" y="21"/>
                  <a:pt x="192" y="25"/>
                </a:cubicBezTo>
                <a:cubicBezTo>
                  <a:pt x="193" y="28"/>
                  <a:pt x="194" y="32"/>
                  <a:pt x="194" y="36"/>
                </a:cubicBezTo>
                <a:cubicBezTo>
                  <a:pt x="194" y="38"/>
                  <a:pt x="194" y="40"/>
                  <a:pt x="193" y="43"/>
                </a:cubicBezTo>
                <a:lnTo>
                  <a:pt x="186" y="69"/>
                </a:lnTo>
                <a:close/>
                <a:moveTo>
                  <a:pt x="189" y="148"/>
                </a:moveTo>
                <a:cubicBezTo>
                  <a:pt x="184" y="109"/>
                  <a:pt x="184" y="109"/>
                  <a:pt x="184" y="109"/>
                </a:cubicBezTo>
                <a:cubicBezTo>
                  <a:pt x="184" y="107"/>
                  <a:pt x="183" y="105"/>
                  <a:pt x="182" y="103"/>
                </a:cubicBezTo>
                <a:cubicBezTo>
                  <a:pt x="180" y="101"/>
                  <a:pt x="179" y="100"/>
                  <a:pt x="177" y="99"/>
                </a:cubicBezTo>
                <a:cubicBezTo>
                  <a:pt x="210" y="99"/>
                  <a:pt x="210" y="99"/>
                  <a:pt x="210" y="99"/>
                </a:cubicBezTo>
                <a:cubicBezTo>
                  <a:pt x="211" y="99"/>
                  <a:pt x="213" y="99"/>
                  <a:pt x="215" y="100"/>
                </a:cubicBezTo>
                <a:cubicBezTo>
                  <a:pt x="216" y="100"/>
                  <a:pt x="218" y="101"/>
                  <a:pt x="219" y="102"/>
                </a:cubicBezTo>
                <a:cubicBezTo>
                  <a:pt x="220" y="104"/>
                  <a:pt x="221" y="105"/>
                  <a:pt x="222" y="106"/>
                </a:cubicBezTo>
                <a:cubicBezTo>
                  <a:pt x="223" y="108"/>
                  <a:pt x="224" y="110"/>
                  <a:pt x="224" y="111"/>
                </a:cubicBezTo>
                <a:cubicBezTo>
                  <a:pt x="229" y="148"/>
                  <a:pt x="229" y="148"/>
                  <a:pt x="229" y="148"/>
                </a:cubicBezTo>
                <a:cubicBezTo>
                  <a:pt x="215" y="148"/>
                  <a:pt x="215" y="148"/>
                  <a:pt x="215" y="148"/>
                </a:cubicBezTo>
                <a:lnTo>
                  <a:pt x="189" y="14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>
            <a:off x="3279777" y="1668464"/>
            <a:ext cx="195263" cy="207963"/>
          </a:xfrm>
          <a:custGeom>
            <a:avLst/>
            <a:gdLst>
              <a:gd name="T0" fmla="*/ 0 w 187"/>
              <a:gd name="T1" fmla="*/ 176 h 198"/>
              <a:gd name="T2" fmla="*/ 13 w 187"/>
              <a:gd name="T3" fmla="*/ 155 h 198"/>
              <a:gd name="T4" fmla="*/ 42 w 187"/>
              <a:gd name="T5" fmla="*/ 145 h 198"/>
              <a:gd name="T6" fmla="*/ 62 w 187"/>
              <a:gd name="T7" fmla="*/ 151 h 198"/>
              <a:gd name="T8" fmla="*/ 62 w 187"/>
              <a:gd name="T9" fmla="*/ 21 h 198"/>
              <a:gd name="T10" fmla="*/ 187 w 187"/>
              <a:gd name="T11" fmla="*/ 0 h 198"/>
              <a:gd name="T12" fmla="*/ 187 w 187"/>
              <a:gd name="T13" fmla="*/ 151 h 198"/>
              <a:gd name="T14" fmla="*/ 174 w 187"/>
              <a:gd name="T15" fmla="*/ 168 h 198"/>
              <a:gd name="T16" fmla="*/ 145 w 187"/>
              <a:gd name="T17" fmla="*/ 177 h 198"/>
              <a:gd name="T18" fmla="*/ 123 w 187"/>
              <a:gd name="T19" fmla="*/ 171 h 198"/>
              <a:gd name="T20" fmla="*/ 115 w 187"/>
              <a:gd name="T21" fmla="*/ 155 h 198"/>
              <a:gd name="T22" fmla="*/ 125 w 187"/>
              <a:gd name="T23" fmla="*/ 135 h 198"/>
              <a:gd name="T24" fmla="*/ 151 w 187"/>
              <a:gd name="T25" fmla="*/ 125 h 198"/>
              <a:gd name="T26" fmla="*/ 154 w 187"/>
              <a:gd name="T27" fmla="*/ 124 h 198"/>
              <a:gd name="T28" fmla="*/ 156 w 187"/>
              <a:gd name="T29" fmla="*/ 124 h 198"/>
              <a:gd name="T30" fmla="*/ 177 w 187"/>
              <a:gd name="T31" fmla="*/ 130 h 198"/>
              <a:gd name="T32" fmla="*/ 177 w 187"/>
              <a:gd name="T33" fmla="*/ 33 h 198"/>
              <a:gd name="T34" fmla="*/ 73 w 187"/>
              <a:gd name="T35" fmla="*/ 50 h 198"/>
              <a:gd name="T36" fmla="*/ 73 w 187"/>
              <a:gd name="T37" fmla="*/ 171 h 198"/>
              <a:gd name="T38" fmla="*/ 60 w 187"/>
              <a:gd name="T39" fmla="*/ 189 h 198"/>
              <a:gd name="T40" fmla="*/ 30 w 187"/>
              <a:gd name="T41" fmla="*/ 198 h 198"/>
              <a:gd name="T42" fmla="*/ 9 w 187"/>
              <a:gd name="T43" fmla="*/ 191 h 198"/>
              <a:gd name="T44" fmla="*/ 0 w 187"/>
              <a:gd name="T45" fmla="*/ 176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87" h="198">
                <a:moveTo>
                  <a:pt x="0" y="176"/>
                </a:moveTo>
                <a:cubicBezTo>
                  <a:pt x="0" y="168"/>
                  <a:pt x="4" y="161"/>
                  <a:pt x="13" y="155"/>
                </a:cubicBezTo>
                <a:cubicBezTo>
                  <a:pt x="21" y="148"/>
                  <a:pt x="31" y="145"/>
                  <a:pt x="42" y="145"/>
                </a:cubicBezTo>
                <a:cubicBezTo>
                  <a:pt x="50" y="145"/>
                  <a:pt x="57" y="147"/>
                  <a:pt x="62" y="151"/>
                </a:cubicBezTo>
                <a:cubicBezTo>
                  <a:pt x="62" y="21"/>
                  <a:pt x="62" y="21"/>
                  <a:pt x="62" y="21"/>
                </a:cubicBezTo>
                <a:cubicBezTo>
                  <a:pt x="187" y="0"/>
                  <a:pt x="187" y="0"/>
                  <a:pt x="187" y="0"/>
                </a:cubicBezTo>
                <a:cubicBezTo>
                  <a:pt x="187" y="151"/>
                  <a:pt x="187" y="151"/>
                  <a:pt x="187" y="151"/>
                </a:cubicBezTo>
                <a:cubicBezTo>
                  <a:pt x="187" y="157"/>
                  <a:pt x="183" y="162"/>
                  <a:pt x="174" y="168"/>
                </a:cubicBezTo>
                <a:cubicBezTo>
                  <a:pt x="165" y="174"/>
                  <a:pt x="156" y="177"/>
                  <a:pt x="145" y="177"/>
                </a:cubicBezTo>
                <a:cubicBezTo>
                  <a:pt x="136" y="177"/>
                  <a:pt x="129" y="175"/>
                  <a:pt x="123" y="171"/>
                </a:cubicBezTo>
                <a:cubicBezTo>
                  <a:pt x="117" y="167"/>
                  <a:pt x="115" y="161"/>
                  <a:pt x="115" y="155"/>
                </a:cubicBezTo>
                <a:cubicBezTo>
                  <a:pt x="115" y="148"/>
                  <a:pt x="118" y="141"/>
                  <a:pt x="125" y="135"/>
                </a:cubicBezTo>
                <a:cubicBezTo>
                  <a:pt x="132" y="129"/>
                  <a:pt x="141" y="126"/>
                  <a:pt x="151" y="125"/>
                </a:cubicBezTo>
                <a:cubicBezTo>
                  <a:pt x="151" y="125"/>
                  <a:pt x="152" y="125"/>
                  <a:pt x="154" y="124"/>
                </a:cubicBezTo>
                <a:cubicBezTo>
                  <a:pt x="155" y="124"/>
                  <a:pt x="156" y="124"/>
                  <a:pt x="156" y="124"/>
                </a:cubicBezTo>
                <a:cubicBezTo>
                  <a:pt x="164" y="124"/>
                  <a:pt x="171" y="126"/>
                  <a:pt x="177" y="130"/>
                </a:cubicBezTo>
                <a:cubicBezTo>
                  <a:pt x="177" y="33"/>
                  <a:pt x="177" y="33"/>
                  <a:pt x="177" y="33"/>
                </a:cubicBezTo>
                <a:cubicBezTo>
                  <a:pt x="73" y="50"/>
                  <a:pt x="73" y="50"/>
                  <a:pt x="73" y="50"/>
                </a:cubicBezTo>
                <a:cubicBezTo>
                  <a:pt x="73" y="171"/>
                  <a:pt x="73" y="171"/>
                  <a:pt x="73" y="171"/>
                </a:cubicBezTo>
                <a:cubicBezTo>
                  <a:pt x="73" y="178"/>
                  <a:pt x="68" y="183"/>
                  <a:pt x="60" y="189"/>
                </a:cubicBezTo>
                <a:cubicBezTo>
                  <a:pt x="51" y="195"/>
                  <a:pt x="41" y="198"/>
                  <a:pt x="30" y="198"/>
                </a:cubicBezTo>
                <a:cubicBezTo>
                  <a:pt x="22" y="198"/>
                  <a:pt x="15" y="196"/>
                  <a:pt x="9" y="191"/>
                </a:cubicBezTo>
                <a:cubicBezTo>
                  <a:pt x="3" y="187"/>
                  <a:pt x="0" y="182"/>
                  <a:pt x="0" y="17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4"/>
          <p:cNvSpPr>
            <a:spLocks noEditPoints="1"/>
          </p:cNvSpPr>
          <p:nvPr/>
        </p:nvSpPr>
        <p:spPr bwMode="auto">
          <a:xfrm>
            <a:off x="3629027" y="1682751"/>
            <a:ext cx="168275" cy="193675"/>
          </a:xfrm>
          <a:custGeom>
            <a:avLst/>
            <a:gdLst>
              <a:gd name="T0" fmla="*/ 24 w 106"/>
              <a:gd name="T1" fmla="*/ 98 h 122"/>
              <a:gd name="T2" fmla="*/ 0 w 106"/>
              <a:gd name="T3" fmla="*/ 122 h 122"/>
              <a:gd name="T4" fmla="*/ 0 w 106"/>
              <a:gd name="T5" fmla="*/ 122 h 122"/>
              <a:gd name="T6" fmla="*/ 20 w 106"/>
              <a:gd name="T7" fmla="*/ 118 h 122"/>
              <a:gd name="T8" fmla="*/ 24 w 106"/>
              <a:gd name="T9" fmla="*/ 98 h 122"/>
              <a:gd name="T10" fmla="*/ 17 w 106"/>
              <a:gd name="T11" fmla="*/ 115 h 122"/>
              <a:gd name="T12" fmla="*/ 0 w 106"/>
              <a:gd name="T13" fmla="*/ 122 h 122"/>
              <a:gd name="T14" fmla="*/ 28 w 106"/>
              <a:gd name="T15" fmla="*/ 71 h 122"/>
              <a:gd name="T16" fmla="*/ 51 w 106"/>
              <a:gd name="T17" fmla="*/ 94 h 122"/>
              <a:gd name="T18" fmla="*/ 28 w 106"/>
              <a:gd name="T19" fmla="*/ 94 h 122"/>
              <a:gd name="T20" fmla="*/ 48 w 106"/>
              <a:gd name="T21" fmla="*/ 91 h 122"/>
              <a:gd name="T22" fmla="*/ 51 w 106"/>
              <a:gd name="T23" fmla="*/ 71 h 122"/>
              <a:gd name="T24" fmla="*/ 45 w 106"/>
              <a:gd name="T25" fmla="*/ 88 h 122"/>
              <a:gd name="T26" fmla="*/ 28 w 106"/>
              <a:gd name="T27" fmla="*/ 94 h 122"/>
              <a:gd name="T28" fmla="*/ 51 w 106"/>
              <a:gd name="T29" fmla="*/ 98 h 122"/>
              <a:gd name="T30" fmla="*/ 28 w 106"/>
              <a:gd name="T31" fmla="*/ 122 h 122"/>
              <a:gd name="T32" fmla="*/ 28 w 106"/>
              <a:gd name="T33" fmla="*/ 122 h 122"/>
              <a:gd name="T34" fmla="*/ 48 w 106"/>
              <a:gd name="T35" fmla="*/ 118 h 122"/>
              <a:gd name="T36" fmla="*/ 51 w 106"/>
              <a:gd name="T37" fmla="*/ 98 h 122"/>
              <a:gd name="T38" fmla="*/ 45 w 106"/>
              <a:gd name="T39" fmla="*/ 115 h 122"/>
              <a:gd name="T40" fmla="*/ 28 w 106"/>
              <a:gd name="T41" fmla="*/ 122 h 122"/>
              <a:gd name="T42" fmla="*/ 55 w 106"/>
              <a:gd name="T43" fmla="*/ 0 h 122"/>
              <a:gd name="T44" fmla="*/ 79 w 106"/>
              <a:gd name="T45" fmla="*/ 24 h 122"/>
              <a:gd name="T46" fmla="*/ 55 w 106"/>
              <a:gd name="T47" fmla="*/ 24 h 122"/>
              <a:gd name="T48" fmla="*/ 76 w 106"/>
              <a:gd name="T49" fmla="*/ 20 h 122"/>
              <a:gd name="T50" fmla="*/ 79 w 106"/>
              <a:gd name="T51" fmla="*/ 0 h 122"/>
              <a:gd name="T52" fmla="*/ 72 w 106"/>
              <a:gd name="T53" fmla="*/ 17 h 122"/>
              <a:gd name="T54" fmla="*/ 55 w 106"/>
              <a:gd name="T55" fmla="*/ 24 h 122"/>
              <a:gd name="T56" fmla="*/ 55 w 106"/>
              <a:gd name="T57" fmla="*/ 28 h 122"/>
              <a:gd name="T58" fmla="*/ 79 w 106"/>
              <a:gd name="T59" fmla="*/ 51 h 122"/>
              <a:gd name="T60" fmla="*/ 55 w 106"/>
              <a:gd name="T61" fmla="*/ 51 h 122"/>
              <a:gd name="T62" fmla="*/ 76 w 106"/>
              <a:gd name="T63" fmla="*/ 48 h 122"/>
              <a:gd name="T64" fmla="*/ 79 w 106"/>
              <a:gd name="T65" fmla="*/ 28 h 122"/>
              <a:gd name="T66" fmla="*/ 72 w 106"/>
              <a:gd name="T67" fmla="*/ 45 h 122"/>
              <a:gd name="T68" fmla="*/ 55 w 106"/>
              <a:gd name="T69" fmla="*/ 51 h 122"/>
              <a:gd name="T70" fmla="*/ 79 w 106"/>
              <a:gd name="T71" fmla="*/ 98 h 122"/>
              <a:gd name="T72" fmla="*/ 55 w 106"/>
              <a:gd name="T73" fmla="*/ 122 h 122"/>
              <a:gd name="T74" fmla="*/ 55 w 106"/>
              <a:gd name="T75" fmla="*/ 122 h 122"/>
              <a:gd name="T76" fmla="*/ 76 w 106"/>
              <a:gd name="T77" fmla="*/ 118 h 122"/>
              <a:gd name="T78" fmla="*/ 79 w 106"/>
              <a:gd name="T79" fmla="*/ 98 h 122"/>
              <a:gd name="T80" fmla="*/ 72 w 106"/>
              <a:gd name="T81" fmla="*/ 115 h 122"/>
              <a:gd name="T82" fmla="*/ 55 w 106"/>
              <a:gd name="T83" fmla="*/ 122 h 122"/>
              <a:gd name="T84" fmla="*/ 82 w 106"/>
              <a:gd name="T85" fmla="*/ 28 h 122"/>
              <a:gd name="T86" fmla="*/ 106 w 106"/>
              <a:gd name="T87" fmla="*/ 51 h 122"/>
              <a:gd name="T88" fmla="*/ 82 w 106"/>
              <a:gd name="T89" fmla="*/ 51 h 122"/>
              <a:gd name="T90" fmla="*/ 103 w 106"/>
              <a:gd name="T91" fmla="*/ 48 h 122"/>
              <a:gd name="T92" fmla="*/ 106 w 106"/>
              <a:gd name="T93" fmla="*/ 28 h 122"/>
              <a:gd name="T94" fmla="*/ 100 w 106"/>
              <a:gd name="T95" fmla="*/ 45 h 122"/>
              <a:gd name="T96" fmla="*/ 82 w 106"/>
              <a:gd name="T97" fmla="*/ 51 h 122"/>
              <a:gd name="T98" fmla="*/ 82 w 106"/>
              <a:gd name="T99" fmla="*/ 55 h 122"/>
              <a:gd name="T100" fmla="*/ 106 w 106"/>
              <a:gd name="T101" fmla="*/ 79 h 122"/>
              <a:gd name="T102" fmla="*/ 82 w 106"/>
              <a:gd name="T103" fmla="*/ 79 h 122"/>
              <a:gd name="T104" fmla="*/ 103 w 106"/>
              <a:gd name="T105" fmla="*/ 75 h 122"/>
              <a:gd name="T106" fmla="*/ 106 w 106"/>
              <a:gd name="T107" fmla="*/ 55 h 122"/>
              <a:gd name="T108" fmla="*/ 100 w 106"/>
              <a:gd name="T109" fmla="*/ 72 h 122"/>
              <a:gd name="T110" fmla="*/ 82 w 106"/>
              <a:gd name="T111" fmla="*/ 79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06" h="122">
                <a:moveTo>
                  <a:pt x="0" y="98"/>
                </a:moveTo>
                <a:lnTo>
                  <a:pt x="24" y="98"/>
                </a:lnTo>
                <a:lnTo>
                  <a:pt x="24" y="122"/>
                </a:lnTo>
                <a:lnTo>
                  <a:pt x="0" y="122"/>
                </a:lnTo>
                <a:lnTo>
                  <a:pt x="0" y="98"/>
                </a:lnTo>
                <a:close/>
                <a:moveTo>
                  <a:pt x="0" y="122"/>
                </a:moveTo>
                <a:lnTo>
                  <a:pt x="7" y="118"/>
                </a:lnTo>
                <a:lnTo>
                  <a:pt x="20" y="118"/>
                </a:lnTo>
                <a:lnTo>
                  <a:pt x="20" y="105"/>
                </a:lnTo>
                <a:lnTo>
                  <a:pt x="24" y="98"/>
                </a:lnTo>
                <a:lnTo>
                  <a:pt x="17" y="105"/>
                </a:lnTo>
                <a:lnTo>
                  <a:pt x="17" y="115"/>
                </a:lnTo>
                <a:lnTo>
                  <a:pt x="7" y="115"/>
                </a:lnTo>
                <a:lnTo>
                  <a:pt x="0" y="122"/>
                </a:lnTo>
                <a:close/>
                <a:moveTo>
                  <a:pt x="28" y="94"/>
                </a:moveTo>
                <a:lnTo>
                  <a:pt x="28" y="71"/>
                </a:lnTo>
                <a:lnTo>
                  <a:pt x="51" y="71"/>
                </a:lnTo>
                <a:lnTo>
                  <a:pt x="51" y="94"/>
                </a:lnTo>
                <a:lnTo>
                  <a:pt x="28" y="94"/>
                </a:lnTo>
                <a:close/>
                <a:moveTo>
                  <a:pt x="28" y="94"/>
                </a:moveTo>
                <a:lnTo>
                  <a:pt x="34" y="91"/>
                </a:lnTo>
                <a:lnTo>
                  <a:pt x="48" y="91"/>
                </a:lnTo>
                <a:lnTo>
                  <a:pt x="48" y="77"/>
                </a:lnTo>
                <a:lnTo>
                  <a:pt x="51" y="71"/>
                </a:lnTo>
                <a:lnTo>
                  <a:pt x="45" y="77"/>
                </a:lnTo>
                <a:lnTo>
                  <a:pt x="45" y="88"/>
                </a:lnTo>
                <a:lnTo>
                  <a:pt x="34" y="88"/>
                </a:lnTo>
                <a:lnTo>
                  <a:pt x="28" y="94"/>
                </a:lnTo>
                <a:close/>
                <a:moveTo>
                  <a:pt x="28" y="98"/>
                </a:moveTo>
                <a:lnTo>
                  <a:pt x="51" y="98"/>
                </a:lnTo>
                <a:lnTo>
                  <a:pt x="51" y="122"/>
                </a:lnTo>
                <a:lnTo>
                  <a:pt x="28" y="122"/>
                </a:lnTo>
                <a:lnTo>
                  <a:pt x="28" y="98"/>
                </a:lnTo>
                <a:close/>
                <a:moveTo>
                  <a:pt x="28" y="122"/>
                </a:moveTo>
                <a:lnTo>
                  <a:pt x="34" y="118"/>
                </a:lnTo>
                <a:lnTo>
                  <a:pt x="48" y="118"/>
                </a:lnTo>
                <a:lnTo>
                  <a:pt x="48" y="105"/>
                </a:lnTo>
                <a:lnTo>
                  <a:pt x="51" y="98"/>
                </a:lnTo>
                <a:lnTo>
                  <a:pt x="45" y="105"/>
                </a:lnTo>
                <a:lnTo>
                  <a:pt x="45" y="115"/>
                </a:lnTo>
                <a:lnTo>
                  <a:pt x="34" y="115"/>
                </a:lnTo>
                <a:lnTo>
                  <a:pt x="28" y="122"/>
                </a:lnTo>
                <a:close/>
                <a:moveTo>
                  <a:pt x="55" y="24"/>
                </a:moveTo>
                <a:lnTo>
                  <a:pt x="55" y="0"/>
                </a:lnTo>
                <a:lnTo>
                  <a:pt x="79" y="0"/>
                </a:lnTo>
                <a:lnTo>
                  <a:pt x="79" y="24"/>
                </a:lnTo>
                <a:lnTo>
                  <a:pt x="55" y="24"/>
                </a:lnTo>
                <a:close/>
                <a:moveTo>
                  <a:pt x="55" y="24"/>
                </a:moveTo>
                <a:lnTo>
                  <a:pt x="62" y="20"/>
                </a:lnTo>
                <a:lnTo>
                  <a:pt x="76" y="20"/>
                </a:lnTo>
                <a:lnTo>
                  <a:pt x="76" y="7"/>
                </a:lnTo>
                <a:lnTo>
                  <a:pt x="79" y="0"/>
                </a:lnTo>
                <a:lnTo>
                  <a:pt x="72" y="7"/>
                </a:lnTo>
                <a:lnTo>
                  <a:pt x="72" y="17"/>
                </a:lnTo>
                <a:lnTo>
                  <a:pt x="62" y="17"/>
                </a:lnTo>
                <a:lnTo>
                  <a:pt x="55" y="24"/>
                </a:lnTo>
                <a:close/>
                <a:moveTo>
                  <a:pt x="55" y="51"/>
                </a:moveTo>
                <a:lnTo>
                  <a:pt x="55" y="28"/>
                </a:lnTo>
                <a:lnTo>
                  <a:pt x="79" y="28"/>
                </a:lnTo>
                <a:lnTo>
                  <a:pt x="79" y="51"/>
                </a:lnTo>
                <a:lnTo>
                  <a:pt x="55" y="51"/>
                </a:lnTo>
                <a:close/>
                <a:moveTo>
                  <a:pt x="55" y="51"/>
                </a:moveTo>
                <a:lnTo>
                  <a:pt x="62" y="48"/>
                </a:lnTo>
                <a:lnTo>
                  <a:pt x="76" y="48"/>
                </a:lnTo>
                <a:lnTo>
                  <a:pt x="76" y="34"/>
                </a:lnTo>
                <a:lnTo>
                  <a:pt x="79" y="28"/>
                </a:lnTo>
                <a:lnTo>
                  <a:pt x="72" y="34"/>
                </a:lnTo>
                <a:lnTo>
                  <a:pt x="72" y="45"/>
                </a:lnTo>
                <a:lnTo>
                  <a:pt x="62" y="45"/>
                </a:lnTo>
                <a:lnTo>
                  <a:pt x="55" y="51"/>
                </a:lnTo>
                <a:close/>
                <a:moveTo>
                  <a:pt x="55" y="98"/>
                </a:moveTo>
                <a:lnTo>
                  <a:pt x="79" y="98"/>
                </a:lnTo>
                <a:lnTo>
                  <a:pt x="79" y="122"/>
                </a:lnTo>
                <a:lnTo>
                  <a:pt x="55" y="122"/>
                </a:lnTo>
                <a:lnTo>
                  <a:pt x="55" y="98"/>
                </a:lnTo>
                <a:close/>
                <a:moveTo>
                  <a:pt x="55" y="122"/>
                </a:moveTo>
                <a:lnTo>
                  <a:pt x="62" y="118"/>
                </a:lnTo>
                <a:lnTo>
                  <a:pt x="76" y="118"/>
                </a:lnTo>
                <a:lnTo>
                  <a:pt x="76" y="105"/>
                </a:lnTo>
                <a:lnTo>
                  <a:pt x="79" y="98"/>
                </a:lnTo>
                <a:lnTo>
                  <a:pt x="72" y="105"/>
                </a:lnTo>
                <a:lnTo>
                  <a:pt x="72" y="115"/>
                </a:lnTo>
                <a:lnTo>
                  <a:pt x="62" y="115"/>
                </a:lnTo>
                <a:lnTo>
                  <a:pt x="55" y="122"/>
                </a:lnTo>
                <a:close/>
                <a:moveTo>
                  <a:pt x="82" y="51"/>
                </a:moveTo>
                <a:lnTo>
                  <a:pt x="82" y="28"/>
                </a:lnTo>
                <a:lnTo>
                  <a:pt x="106" y="28"/>
                </a:lnTo>
                <a:lnTo>
                  <a:pt x="106" y="51"/>
                </a:lnTo>
                <a:lnTo>
                  <a:pt x="82" y="51"/>
                </a:lnTo>
                <a:close/>
                <a:moveTo>
                  <a:pt x="82" y="51"/>
                </a:moveTo>
                <a:lnTo>
                  <a:pt x="89" y="48"/>
                </a:lnTo>
                <a:lnTo>
                  <a:pt x="103" y="48"/>
                </a:lnTo>
                <a:lnTo>
                  <a:pt x="103" y="34"/>
                </a:lnTo>
                <a:lnTo>
                  <a:pt x="106" y="28"/>
                </a:lnTo>
                <a:lnTo>
                  <a:pt x="100" y="34"/>
                </a:lnTo>
                <a:lnTo>
                  <a:pt x="100" y="45"/>
                </a:lnTo>
                <a:lnTo>
                  <a:pt x="89" y="45"/>
                </a:lnTo>
                <a:lnTo>
                  <a:pt x="82" y="51"/>
                </a:lnTo>
                <a:close/>
                <a:moveTo>
                  <a:pt x="82" y="79"/>
                </a:moveTo>
                <a:lnTo>
                  <a:pt x="82" y="55"/>
                </a:lnTo>
                <a:lnTo>
                  <a:pt x="106" y="55"/>
                </a:lnTo>
                <a:lnTo>
                  <a:pt x="106" y="79"/>
                </a:lnTo>
                <a:lnTo>
                  <a:pt x="82" y="79"/>
                </a:lnTo>
                <a:close/>
                <a:moveTo>
                  <a:pt x="82" y="79"/>
                </a:moveTo>
                <a:lnTo>
                  <a:pt x="89" y="75"/>
                </a:lnTo>
                <a:lnTo>
                  <a:pt x="103" y="75"/>
                </a:lnTo>
                <a:lnTo>
                  <a:pt x="103" y="62"/>
                </a:lnTo>
                <a:lnTo>
                  <a:pt x="106" y="55"/>
                </a:lnTo>
                <a:lnTo>
                  <a:pt x="100" y="62"/>
                </a:lnTo>
                <a:lnTo>
                  <a:pt x="100" y="72"/>
                </a:lnTo>
                <a:lnTo>
                  <a:pt x="89" y="72"/>
                </a:lnTo>
                <a:lnTo>
                  <a:pt x="82" y="7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5"/>
          <p:cNvSpPr>
            <a:spLocks noEditPoints="1"/>
          </p:cNvSpPr>
          <p:nvPr/>
        </p:nvSpPr>
        <p:spPr bwMode="auto">
          <a:xfrm>
            <a:off x="3922715" y="1652588"/>
            <a:ext cx="220663" cy="228600"/>
          </a:xfrm>
          <a:custGeom>
            <a:avLst/>
            <a:gdLst>
              <a:gd name="T0" fmla="*/ 0 w 209"/>
              <a:gd name="T1" fmla="*/ 0 h 218"/>
              <a:gd name="T2" fmla="*/ 209 w 209"/>
              <a:gd name="T3" fmla="*/ 218 h 218"/>
              <a:gd name="T4" fmla="*/ 16 w 209"/>
              <a:gd name="T5" fmla="*/ 34 h 218"/>
              <a:gd name="T6" fmla="*/ 37 w 209"/>
              <a:gd name="T7" fmla="*/ 15 h 218"/>
              <a:gd name="T8" fmla="*/ 16 w 209"/>
              <a:gd name="T9" fmla="*/ 34 h 218"/>
              <a:gd name="T10" fmla="*/ 37 w 209"/>
              <a:gd name="T11" fmla="*/ 68 h 218"/>
              <a:gd name="T12" fmla="*/ 16 w 209"/>
              <a:gd name="T13" fmla="*/ 49 h 218"/>
              <a:gd name="T14" fmla="*/ 16 w 209"/>
              <a:gd name="T15" fmla="*/ 101 h 218"/>
              <a:gd name="T16" fmla="*/ 37 w 209"/>
              <a:gd name="T17" fmla="*/ 82 h 218"/>
              <a:gd name="T18" fmla="*/ 16 w 209"/>
              <a:gd name="T19" fmla="*/ 101 h 218"/>
              <a:gd name="T20" fmla="*/ 37 w 209"/>
              <a:gd name="T21" fmla="*/ 135 h 218"/>
              <a:gd name="T22" fmla="*/ 16 w 209"/>
              <a:gd name="T23" fmla="*/ 116 h 218"/>
              <a:gd name="T24" fmla="*/ 16 w 209"/>
              <a:gd name="T25" fmla="*/ 169 h 218"/>
              <a:gd name="T26" fmla="*/ 37 w 209"/>
              <a:gd name="T27" fmla="*/ 149 h 218"/>
              <a:gd name="T28" fmla="*/ 16 w 209"/>
              <a:gd name="T29" fmla="*/ 169 h 218"/>
              <a:gd name="T30" fmla="*/ 16 w 209"/>
              <a:gd name="T31" fmla="*/ 202 h 218"/>
              <a:gd name="T32" fmla="*/ 37 w 209"/>
              <a:gd name="T33" fmla="*/ 183 h 218"/>
              <a:gd name="T34" fmla="*/ 53 w 209"/>
              <a:gd name="T35" fmla="*/ 97 h 218"/>
              <a:gd name="T36" fmla="*/ 58 w 209"/>
              <a:gd name="T37" fmla="*/ 101 h 218"/>
              <a:gd name="T38" fmla="*/ 155 w 209"/>
              <a:gd name="T39" fmla="*/ 100 h 218"/>
              <a:gd name="T40" fmla="*/ 156 w 209"/>
              <a:gd name="T41" fmla="*/ 20 h 218"/>
              <a:gd name="T42" fmla="*/ 151 w 209"/>
              <a:gd name="T43" fmla="*/ 15 h 218"/>
              <a:gd name="T44" fmla="*/ 54 w 209"/>
              <a:gd name="T45" fmla="*/ 17 h 218"/>
              <a:gd name="T46" fmla="*/ 53 w 209"/>
              <a:gd name="T47" fmla="*/ 97 h 218"/>
              <a:gd name="T48" fmla="*/ 54 w 209"/>
              <a:gd name="T49" fmla="*/ 201 h 218"/>
              <a:gd name="T50" fmla="*/ 151 w 209"/>
              <a:gd name="T51" fmla="*/ 202 h 218"/>
              <a:gd name="T52" fmla="*/ 156 w 209"/>
              <a:gd name="T53" fmla="*/ 197 h 218"/>
              <a:gd name="T54" fmla="*/ 155 w 209"/>
              <a:gd name="T55" fmla="*/ 117 h 218"/>
              <a:gd name="T56" fmla="*/ 58 w 209"/>
              <a:gd name="T57" fmla="*/ 116 h 218"/>
              <a:gd name="T58" fmla="*/ 53 w 209"/>
              <a:gd name="T59" fmla="*/ 121 h 218"/>
              <a:gd name="T60" fmla="*/ 172 w 209"/>
              <a:gd name="T61" fmla="*/ 34 h 218"/>
              <a:gd name="T62" fmla="*/ 193 w 209"/>
              <a:gd name="T63" fmla="*/ 15 h 218"/>
              <a:gd name="T64" fmla="*/ 172 w 209"/>
              <a:gd name="T65" fmla="*/ 34 h 218"/>
              <a:gd name="T66" fmla="*/ 193 w 209"/>
              <a:gd name="T67" fmla="*/ 68 h 218"/>
              <a:gd name="T68" fmla="*/ 172 w 209"/>
              <a:gd name="T69" fmla="*/ 49 h 218"/>
              <a:gd name="T70" fmla="*/ 172 w 209"/>
              <a:gd name="T71" fmla="*/ 101 h 218"/>
              <a:gd name="T72" fmla="*/ 193 w 209"/>
              <a:gd name="T73" fmla="*/ 82 h 218"/>
              <a:gd name="T74" fmla="*/ 172 w 209"/>
              <a:gd name="T75" fmla="*/ 101 h 218"/>
              <a:gd name="T76" fmla="*/ 193 w 209"/>
              <a:gd name="T77" fmla="*/ 135 h 218"/>
              <a:gd name="T78" fmla="*/ 172 w 209"/>
              <a:gd name="T79" fmla="*/ 116 h 218"/>
              <a:gd name="T80" fmla="*/ 172 w 209"/>
              <a:gd name="T81" fmla="*/ 169 h 218"/>
              <a:gd name="T82" fmla="*/ 193 w 209"/>
              <a:gd name="T83" fmla="*/ 149 h 218"/>
              <a:gd name="T84" fmla="*/ 172 w 209"/>
              <a:gd name="T85" fmla="*/ 169 h 218"/>
              <a:gd name="T86" fmla="*/ 172 w 209"/>
              <a:gd name="T87" fmla="*/ 202 h 218"/>
              <a:gd name="T88" fmla="*/ 193 w 209"/>
              <a:gd name="T89" fmla="*/ 183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09" h="218">
                <a:moveTo>
                  <a:pt x="0" y="218"/>
                </a:moveTo>
                <a:cubicBezTo>
                  <a:pt x="0" y="0"/>
                  <a:pt x="0" y="0"/>
                  <a:pt x="0" y="0"/>
                </a:cubicBezTo>
                <a:cubicBezTo>
                  <a:pt x="209" y="0"/>
                  <a:pt x="209" y="0"/>
                  <a:pt x="209" y="0"/>
                </a:cubicBezTo>
                <a:cubicBezTo>
                  <a:pt x="209" y="218"/>
                  <a:pt x="209" y="218"/>
                  <a:pt x="209" y="218"/>
                </a:cubicBezTo>
                <a:lnTo>
                  <a:pt x="0" y="218"/>
                </a:lnTo>
                <a:close/>
                <a:moveTo>
                  <a:pt x="16" y="34"/>
                </a:moveTo>
                <a:cubicBezTo>
                  <a:pt x="37" y="34"/>
                  <a:pt x="37" y="34"/>
                  <a:pt x="37" y="34"/>
                </a:cubicBezTo>
                <a:cubicBezTo>
                  <a:pt x="37" y="15"/>
                  <a:pt x="37" y="15"/>
                  <a:pt x="37" y="15"/>
                </a:cubicBezTo>
                <a:cubicBezTo>
                  <a:pt x="16" y="15"/>
                  <a:pt x="16" y="15"/>
                  <a:pt x="16" y="15"/>
                </a:cubicBezTo>
                <a:lnTo>
                  <a:pt x="16" y="34"/>
                </a:lnTo>
                <a:close/>
                <a:moveTo>
                  <a:pt x="16" y="68"/>
                </a:moveTo>
                <a:cubicBezTo>
                  <a:pt x="37" y="68"/>
                  <a:pt x="37" y="68"/>
                  <a:pt x="37" y="68"/>
                </a:cubicBezTo>
                <a:cubicBezTo>
                  <a:pt x="37" y="49"/>
                  <a:pt x="37" y="49"/>
                  <a:pt x="37" y="49"/>
                </a:cubicBezTo>
                <a:cubicBezTo>
                  <a:pt x="16" y="49"/>
                  <a:pt x="16" y="49"/>
                  <a:pt x="16" y="49"/>
                </a:cubicBezTo>
                <a:lnTo>
                  <a:pt x="16" y="68"/>
                </a:lnTo>
                <a:close/>
                <a:moveTo>
                  <a:pt x="16" y="101"/>
                </a:moveTo>
                <a:cubicBezTo>
                  <a:pt x="37" y="101"/>
                  <a:pt x="37" y="101"/>
                  <a:pt x="37" y="101"/>
                </a:cubicBezTo>
                <a:cubicBezTo>
                  <a:pt x="37" y="82"/>
                  <a:pt x="37" y="82"/>
                  <a:pt x="37" y="82"/>
                </a:cubicBezTo>
                <a:cubicBezTo>
                  <a:pt x="16" y="82"/>
                  <a:pt x="16" y="82"/>
                  <a:pt x="16" y="82"/>
                </a:cubicBezTo>
                <a:lnTo>
                  <a:pt x="16" y="101"/>
                </a:lnTo>
                <a:close/>
                <a:moveTo>
                  <a:pt x="16" y="135"/>
                </a:moveTo>
                <a:cubicBezTo>
                  <a:pt x="37" y="135"/>
                  <a:pt x="37" y="135"/>
                  <a:pt x="37" y="135"/>
                </a:cubicBezTo>
                <a:cubicBezTo>
                  <a:pt x="37" y="116"/>
                  <a:pt x="37" y="116"/>
                  <a:pt x="37" y="116"/>
                </a:cubicBezTo>
                <a:cubicBezTo>
                  <a:pt x="16" y="116"/>
                  <a:pt x="16" y="116"/>
                  <a:pt x="16" y="116"/>
                </a:cubicBezTo>
                <a:lnTo>
                  <a:pt x="16" y="135"/>
                </a:lnTo>
                <a:close/>
                <a:moveTo>
                  <a:pt x="16" y="169"/>
                </a:moveTo>
                <a:cubicBezTo>
                  <a:pt x="37" y="169"/>
                  <a:pt x="37" y="169"/>
                  <a:pt x="37" y="169"/>
                </a:cubicBezTo>
                <a:cubicBezTo>
                  <a:pt x="37" y="149"/>
                  <a:pt x="37" y="149"/>
                  <a:pt x="37" y="149"/>
                </a:cubicBezTo>
                <a:cubicBezTo>
                  <a:pt x="16" y="149"/>
                  <a:pt x="16" y="149"/>
                  <a:pt x="16" y="149"/>
                </a:cubicBezTo>
                <a:lnTo>
                  <a:pt x="16" y="169"/>
                </a:lnTo>
                <a:close/>
                <a:moveTo>
                  <a:pt x="16" y="183"/>
                </a:moveTo>
                <a:cubicBezTo>
                  <a:pt x="16" y="202"/>
                  <a:pt x="16" y="202"/>
                  <a:pt x="16" y="202"/>
                </a:cubicBezTo>
                <a:cubicBezTo>
                  <a:pt x="37" y="202"/>
                  <a:pt x="37" y="202"/>
                  <a:pt x="37" y="202"/>
                </a:cubicBezTo>
                <a:cubicBezTo>
                  <a:pt x="37" y="183"/>
                  <a:pt x="37" y="183"/>
                  <a:pt x="37" y="183"/>
                </a:cubicBezTo>
                <a:lnTo>
                  <a:pt x="16" y="183"/>
                </a:lnTo>
                <a:close/>
                <a:moveTo>
                  <a:pt x="53" y="97"/>
                </a:moveTo>
                <a:cubicBezTo>
                  <a:pt x="53" y="98"/>
                  <a:pt x="53" y="99"/>
                  <a:pt x="54" y="100"/>
                </a:cubicBezTo>
                <a:cubicBezTo>
                  <a:pt x="55" y="101"/>
                  <a:pt x="56" y="101"/>
                  <a:pt x="58" y="101"/>
                </a:cubicBezTo>
                <a:cubicBezTo>
                  <a:pt x="151" y="101"/>
                  <a:pt x="151" y="101"/>
                  <a:pt x="151" y="101"/>
                </a:cubicBezTo>
                <a:cubicBezTo>
                  <a:pt x="153" y="101"/>
                  <a:pt x="154" y="101"/>
                  <a:pt x="155" y="100"/>
                </a:cubicBezTo>
                <a:cubicBezTo>
                  <a:pt x="156" y="99"/>
                  <a:pt x="156" y="98"/>
                  <a:pt x="156" y="97"/>
                </a:cubicBezTo>
                <a:cubicBezTo>
                  <a:pt x="156" y="20"/>
                  <a:pt x="156" y="20"/>
                  <a:pt x="156" y="20"/>
                </a:cubicBezTo>
                <a:cubicBezTo>
                  <a:pt x="156" y="19"/>
                  <a:pt x="156" y="18"/>
                  <a:pt x="155" y="17"/>
                </a:cubicBezTo>
                <a:cubicBezTo>
                  <a:pt x="154" y="16"/>
                  <a:pt x="153" y="15"/>
                  <a:pt x="151" y="15"/>
                </a:cubicBezTo>
                <a:cubicBezTo>
                  <a:pt x="58" y="15"/>
                  <a:pt x="58" y="15"/>
                  <a:pt x="58" y="15"/>
                </a:cubicBezTo>
                <a:cubicBezTo>
                  <a:pt x="56" y="15"/>
                  <a:pt x="55" y="16"/>
                  <a:pt x="54" y="17"/>
                </a:cubicBezTo>
                <a:cubicBezTo>
                  <a:pt x="53" y="18"/>
                  <a:pt x="53" y="19"/>
                  <a:pt x="53" y="20"/>
                </a:cubicBezTo>
                <a:lnTo>
                  <a:pt x="53" y="97"/>
                </a:lnTo>
                <a:close/>
                <a:moveTo>
                  <a:pt x="53" y="197"/>
                </a:moveTo>
                <a:cubicBezTo>
                  <a:pt x="53" y="198"/>
                  <a:pt x="53" y="200"/>
                  <a:pt x="54" y="201"/>
                </a:cubicBezTo>
                <a:cubicBezTo>
                  <a:pt x="55" y="202"/>
                  <a:pt x="56" y="202"/>
                  <a:pt x="58" y="202"/>
                </a:cubicBezTo>
                <a:cubicBezTo>
                  <a:pt x="151" y="202"/>
                  <a:pt x="151" y="202"/>
                  <a:pt x="151" y="202"/>
                </a:cubicBezTo>
                <a:cubicBezTo>
                  <a:pt x="153" y="202"/>
                  <a:pt x="154" y="202"/>
                  <a:pt x="155" y="201"/>
                </a:cubicBezTo>
                <a:cubicBezTo>
                  <a:pt x="156" y="200"/>
                  <a:pt x="156" y="198"/>
                  <a:pt x="156" y="197"/>
                </a:cubicBezTo>
                <a:cubicBezTo>
                  <a:pt x="156" y="121"/>
                  <a:pt x="156" y="121"/>
                  <a:pt x="156" y="121"/>
                </a:cubicBezTo>
                <a:cubicBezTo>
                  <a:pt x="156" y="119"/>
                  <a:pt x="156" y="118"/>
                  <a:pt x="155" y="117"/>
                </a:cubicBezTo>
                <a:cubicBezTo>
                  <a:pt x="154" y="116"/>
                  <a:pt x="153" y="116"/>
                  <a:pt x="151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6" y="116"/>
                  <a:pt x="55" y="116"/>
                  <a:pt x="54" y="117"/>
                </a:cubicBezTo>
                <a:cubicBezTo>
                  <a:pt x="53" y="118"/>
                  <a:pt x="53" y="119"/>
                  <a:pt x="53" y="121"/>
                </a:cubicBezTo>
                <a:lnTo>
                  <a:pt x="53" y="197"/>
                </a:lnTo>
                <a:close/>
                <a:moveTo>
                  <a:pt x="172" y="34"/>
                </a:moveTo>
                <a:cubicBezTo>
                  <a:pt x="193" y="34"/>
                  <a:pt x="193" y="34"/>
                  <a:pt x="193" y="34"/>
                </a:cubicBezTo>
                <a:cubicBezTo>
                  <a:pt x="193" y="15"/>
                  <a:pt x="193" y="15"/>
                  <a:pt x="193" y="15"/>
                </a:cubicBezTo>
                <a:cubicBezTo>
                  <a:pt x="172" y="15"/>
                  <a:pt x="172" y="15"/>
                  <a:pt x="172" y="15"/>
                </a:cubicBezTo>
                <a:lnTo>
                  <a:pt x="172" y="34"/>
                </a:lnTo>
                <a:close/>
                <a:moveTo>
                  <a:pt x="172" y="68"/>
                </a:moveTo>
                <a:cubicBezTo>
                  <a:pt x="193" y="68"/>
                  <a:pt x="193" y="68"/>
                  <a:pt x="193" y="68"/>
                </a:cubicBezTo>
                <a:cubicBezTo>
                  <a:pt x="193" y="49"/>
                  <a:pt x="193" y="49"/>
                  <a:pt x="193" y="49"/>
                </a:cubicBezTo>
                <a:cubicBezTo>
                  <a:pt x="172" y="49"/>
                  <a:pt x="172" y="49"/>
                  <a:pt x="172" y="49"/>
                </a:cubicBezTo>
                <a:lnTo>
                  <a:pt x="172" y="68"/>
                </a:lnTo>
                <a:close/>
                <a:moveTo>
                  <a:pt x="172" y="101"/>
                </a:moveTo>
                <a:cubicBezTo>
                  <a:pt x="193" y="101"/>
                  <a:pt x="193" y="101"/>
                  <a:pt x="193" y="101"/>
                </a:cubicBezTo>
                <a:cubicBezTo>
                  <a:pt x="193" y="82"/>
                  <a:pt x="193" y="82"/>
                  <a:pt x="193" y="82"/>
                </a:cubicBezTo>
                <a:cubicBezTo>
                  <a:pt x="172" y="82"/>
                  <a:pt x="172" y="82"/>
                  <a:pt x="172" y="82"/>
                </a:cubicBezTo>
                <a:lnTo>
                  <a:pt x="172" y="101"/>
                </a:lnTo>
                <a:close/>
                <a:moveTo>
                  <a:pt x="172" y="135"/>
                </a:moveTo>
                <a:cubicBezTo>
                  <a:pt x="193" y="135"/>
                  <a:pt x="193" y="135"/>
                  <a:pt x="193" y="135"/>
                </a:cubicBezTo>
                <a:cubicBezTo>
                  <a:pt x="193" y="116"/>
                  <a:pt x="193" y="116"/>
                  <a:pt x="193" y="116"/>
                </a:cubicBezTo>
                <a:cubicBezTo>
                  <a:pt x="172" y="116"/>
                  <a:pt x="172" y="116"/>
                  <a:pt x="172" y="116"/>
                </a:cubicBezTo>
                <a:lnTo>
                  <a:pt x="172" y="135"/>
                </a:lnTo>
                <a:close/>
                <a:moveTo>
                  <a:pt x="172" y="169"/>
                </a:moveTo>
                <a:cubicBezTo>
                  <a:pt x="193" y="169"/>
                  <a:pt x="193" y="169"/>
                  <a:pt x="193" y="169"/>
                </a:cubicBezTo>
                <a:cubicBezTo>
                  <a:pt x="193" y="149"/>
                  <a:pt x="193" y="149"/>
                  <a:pt x="193" y="149"/>
                </a:cubicBezTo>
                <a:cubicBezTo>
                  <a:pt x="172" y="149"/>
                  <a:pt x="172" y="149"/>
                  <a:pt x="172" y="149"/>
                </a:cubicBezTo>
                <a:lnTo>
                  <a:pt x="172" y="169"/>
                </a:lnTo>
                <a:close/>
                <a:moveTo>
                  <a:pt x="172" y="183"/>
                </a:moveTo>
                <a:cubicBezTo>
                  <a:pt x="172" y="202"/>
                  <a:pt x="172" y="202"/>
                  <a:pt x="172" y="202"/>
                </a:cubicBezTo>
                <a:cubicBezTo>
                  <a:pt x="193" y="202"/>
                  <a:pt x="193" y="202"/>
                  <a:pt x="193" y="202"/>
                </a:cubicBezTo>
                <a:cubicBezTo>
                  <a:pt x="193" y="183"/>
                  <a:pt x="193" y="183"/>
                  <a:pt x="193" y="183"/>
                </a:cubicBezTo>
                <a:lnTo>
                  <a:pt x="172" y="18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6"/>
          <p:cNvSpPr>
            <a:spLocks noEditPoints="1"/>
          </p:cNvSpPr>
          <p:nvPr/>
        </p:nvSpPr>
        <p:spPr bwMode="auto">
          <a:xfrm>
            <a:off x="4295777" y="1668463"/>
            <a:ext cx="239713" cy="196850"/>
          </a:xfrm>
          <a:custGeom>
            <a:avLst/>
            <a:gdLst>
              <a:gd name="T0" fmla="*/ 0 w 229"/>
              <a:gd name="T1" fmla="*/ 187 h 187"/>
              <a:gd name="T2" fmla="*/ 0 w 229"/>
              <a:gd name="T3" fmla="*/ 0 h 187"/>
              <a:gd name="T4" fmla="*/ 229 w 229"/>
              <a:gd name="T5" fmla="*/ 0 h 187"/>
              <a:gd name="T6" fmla="*/ 229 w 229"/>
              <a:gd name="T7" fmla="*/ 187 h 187"/>
              <a:gd name="T8" fmla="*/ 0 w 229"/>
              <a:gd name="T9" fmla="*/ 187 h 187"/>
              <a:gd name="T10" fmla="*/ 10 w 229"/>
              <a:gd name="T11" fmla="*/ 177 h 187"/>
              <a:gd name="T12" fmla="*/ 218 w 229"/>
              <a:gd name="T13" fmla="*/ 177 h 187"/>
              <a:gd name="T14" fmla="*/ 218 w 229"/>
              <a:gd name="T15" fmla="*/ 11 h 187"/>
              <a:gd name="T16" fmla="*/ 10 w 229"/>
              <a:gd name="T17" fmla="*/ 11 h 187"/>
              <a:gd name="T18" fmla="*/ 10 w 229"/>
              <a:gd name="T19" fmla="*/ 177 h 187"/>
              <a:gd name="T20" fmla="*/ 63 w 229"/>
              <a:gd name="T21" fmla="*/ 36 h 187"/>
              <a:gd name="T22" fmla="*/ 77 w 229"/>
              <a:gd name="T23" fmla="*/ 43 h 187"/>
              <a:gd name="T24" fmla="*/ 83 w 229"/>
              <a:gd name="T25" fmla="*/ 57 h 187"/>
              <a:gd name="T26" fmla="*/ 77 w 229"/>
              <a:gd name="T27" fmla="*/ 72 h 187"/>
              <a:gd name="T28" fmla="*/ 63 w 229"/>
              <a:gd name="T29" fmla="*/ 78 h 187"/>
              <a:gd name="T30" fmla="*/ 48 w 229"/>
              <a:gd name="T31" fmla="*/ 72 h 187"/>
              <a:gd name="T32" fmla="*/ 42 w 229"/>
              <a:gd name="T33" fmla="*/ 57 h 187"/>
              <a:gd name="T34" fmla="*/ 48 w 229"/>
              <a:gd name="T35" fmla="*/ 43 h 187"/>
              <a:gd name="T36" fmla="*/ 63 w 229"/>
              <a:gd name="T37" fmla="*/ 36 h 187"/>
              <a:gd name="T38" fmla="*/ 42 w 229"/>
              <a:gd name="T39" fmla="*/ 156 h 187"/>
              <a:gd name="T40" fmla="*/ 99 w 229"/>
              <a:gd name="T41" fmla="*/ 99 h 187"/>
              <a:gd name="T42" fmla="*/ 135 w 229"/>
              <a:gd name="T43" fmla="*/ 135 h 187"/>
              <a:gd name="T44" fmla="*/ 172 w 229"/>
              <a:gd name="T45" fmla="*/ 62 h 187"/>
              <a:gd name="T46" fmla="*/ 198 w 229"/>
              <a:gd name="T47" fmla="*/ 114 h 187"/>
              <a:gd name="T48" fmla="*/ 198 w 229"/>
              <a:gd name="T49" fmla="*/ 156 h 187"/>
              <a:gd name="T50" fmla="*/ 42 w 229"/>
              <a:gd name="T51" fmla="*/ 156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29" h="187">
                <a:moveTo>
                  <a:pt x="0" y="187"/>
                </a:moveTo>
                <a:cubicBezTo>
                  <a:pt x="0" y="0"/>
                  <a:pt x="0" y="0"/>
                  <a:pt x="0" y="0"/>
                </a:cubicBezTo>
                <a:cubicBezTo>
                  <a:pt x="229" y="0"/>
                  <a:pt x="229" y="0"/>
                  <a:pt x="229" y="0"/>
                </a:cubicBezTo>
                <a:cubicBezTo>
                  <a:pt x="229" y="187"/>
                  <a:pt x="229" y="187"/>
                  <a:pt x="229" y="187"/>
                </a:cubicBezTo>
                <a:lnTo>
                  <a:pt x="0" y="187"/>
                </a:lnTo>
                <a:close/>
                <a:moveTo>
                  <a:pt x="10" y="177"/>
                </a:moveTo>
                <a:cubicBezTo>
                  <a:pt x="218" y="177"/>
                  <a:pt x="218" y="177"/>
                  <a:pt x="218" y="177"/>
                </a:cubicBezTo>
                <a:cubicBezTo>
                  <a:pt x="218" y="11"/>
                  <a:pt x="218" y="11"/>
                  <a:pt x="218" y="11"/>
                </a:cubicBezTo>
                <a:cubicBezTo>
                  <a:pt x="10" y="11"/>
                  <a:pt x="10" y="11"/>
                  <a:pt x="10" y="11"/>
                </a:cubicBezTo>
                <a:lnTo>
                  <a:pt x="10" y="177"/>
                </a:lnTo>
                <a:close/>
                <a:moveTo>
                  <a:pt x="63" y="36"/>
                </a:moveTo>
                <a:cubicBezTo>
                  <a:pt x="68" y="36"/>
                  <a:pt x="73" y="38"/>
                  <a:pt x="77" y="43"/>
                </a:cubicBezTo>
                <a:cubicBezTo>
                  <a:pt x="81" y="47"/>
                  <a:pt x="83" y="51"/>
                  <a:pt x="83" y="57"/>
                </a:cubicBezTo>
                <a:cubicBezTo>
                  <a:pt x="83" y="63"/>
                  <a:pt x="81" y="68"/>
                  <a:pt x="77" y="72"/>
                </a:cubicBezTo>
                <a:cubicBezTo>
                  <a:pt x="73" y="76"/>
                  <a:pt x="68" y="78"/>
                  <a:pt x="63" y="78"/>
                </a:cubicBezTo>
                <a:cubicBezTo>
                  <a:pt x="57" y="78"/>
                  <a:pt x="52" y="76"/>
                  <a:pt x="48" y="72"/>
                </a:cubicBezTo>
                <a:cubicBezTo>
                  <a:pt x="44" y="68"/>
                  <a:pt x="42" y="63"/>
                  <a:pt x="42" y="57"/>
                </a:cubicBezTo>
                <a:cubicBezTo>
                  <a:pt x="42" y="51"/>
                  <a:pt x="44" y="47"/>
                  <a:pt x="48" y="43"/>
                </a:cubicBezTo>
                <a:cubicBezTo>
                  <a:pt x="52" y="38"/>
                  <a:pt x="57" y="36"/>
                  <a:pt x="63" y="36"/>
                </a:cubicBezTo>
                <a:close/>
                <a:moveTo>
                  <a:pt x="42" y="156"/>
                </a:moveTo>
                <a:cubicBezTo>
                  <a:pt x="99" y="99"/>
                  <a:pt x="99" y="99"/>
                  <a:pt x="99" y="99"/>
                </a:cubicBezTo>
                <a:cubicBezTo>
                  <a:pt x="135" y="135"/>
                  <a:pt x="135" y="135"/>
                  <a:pt x="135" y="135"/>
                </a:cubicBezTo>
                <a:cubicBezTo>
                  <a:pt x="172" y="62"/>
                  <a:pt x="172" y="62"/>
                  <a:pt x="172" y="62"/>
                </a:cubicBezTo>
                <a:cubicBezTo>
                  <a:pt x="198" y="114"/>
                  <a:pt x="198" y="114"/>
                  <a:pt x="198" y="114"/>
                </a:cubicBezTo>
                <a:cubicBezTo>
                  <a:pt x="198" y="156"/>
                  <a:pt x="198" y="156"/>
                  <a:pt x="198" y="156"/>
                </a:cubicBezTo>
                <a:lnTo>
                  <a:pt x="42" y="15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7"/>
          <p:cNvSpPr>
            <a:spLocks noEditPoints="1"/>
          </p:cNvSpPr>
          <p:nvPr/>
        </p:nvSpPr>
        <p:spPr bwMode="auto">
          <a:xfrm>
            <a:off x="4697415" y="1658938"/>
            <a:ext cx="201613" cy="217488"/>
          </a:xfrm>
          <a:custGeom>
            <a:avLst/>
            <a:gdLst>
              <a:gd name="T0" fmla="*/ 0 w 127"/>
              <a:gd name="T1" fmla="*/ 82 h 137"/>
              <a:gd name="T2" fmla="*/ 24 w 127"/>
              <a:gd name="T3" fmla="*/ 82 h 137"/>
              <a:gd name="T4" fmla="*/ 24 w 127"/>
              <a:gd name="T5" fmla="*/ 137 h 137"/>
              <a:gd name="T6" fmla="*/ 0 w 127"/>
              <a:gd name="T7" fmla="*/ 137 h 137"/>
              <a:gd name="T8" fmla="*/ 0 w 127"/>
              <a:gd name="T9" fmla="*/ 82 h 137"/>
              <a:gd name="T10" fmla="*/ 34 w 127"/>
              <a:gd name="T11" fmla="*/ 137 h 137"/>
              <a:gd name="T12" fmla="*/ 34 w 127"/>
              <a:gd name="T13" fmla="*/ 34 h 137"/>
              <a:gd name="T14" fmla="*/ 59 w 127"/>
              <a:gd name="T15" fmla="*/ 34 h 137"/>
              <a:gd name="T16" fmla="*/ 59 w 127"/>
              <a:gd name="T17" fmla="*/ 137 h 137"/>
              <a:gd name="T18" fmla="*/ 34 w 127"/>
              <a:gd name="T19" fmla="*/ 137 h 137"/>
              <a:gd name="T20" fmla="*/ 69 w 127"/>
              <a:gd name="T21" fmla="*/ 137 h 137"/>
              <a:gd name="T22" fmla="*/ 69 w 127"/>
              <a:gd name="T23" fmla="*/ 0 h 137"/>
              <a:gd name="T24" fmla="*/ 92 w 127"/>
              <a:gd name="T25" fmla="*/ 0 h 137"/>
              <a:gd name="T26" fmla="*/ 92 w 127"/>
              <a:gd name="T27" fmla="*/ 137 h 137"/>
              <a:gd name="T28" fmla="*/ 69 w 127"/>
              <a:gd name="T29" fmla="*/ 137 h 137"/>
              <a:gd name="T30" fmla="*/ 103 w 127"/>
              <a:gd name="T31" fmla="*/ 137 h 137"/>
              <a:gd name="T32" fmla="*/ 103 w 127"/>
              <a:gd name="T33" fmla="*/ 54 h 137"/>
              <a:gd name="T34" fmla="*/ 127 w 127"/>
              <a:gd name="T35" fmla="*/ 54 h 137"/>
              <a:gd name="T36" fmla="*/ 127 w 127"/>
              <a:gd name="T37" fmla="*/ 137 h 137"/>
              <a:gd name="T38" fmla="*/ 103 w 127"/>
              <a:gd name="T39" fmla="*/ 137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7" h="137">
                <a:moveTo>
                  <a:pt x="0" y="82"/>
                </a:moveTo>
                <a:lnTo>
                  <a:pt x="24" y="82"/>
                </a:lnTo>
                <a:lnTo>
                  <a:pt x="24" y="137"/>
                </a:lnTo>
                <a:lnTo>
                  <a:pt x="0" y="137"/>
                </a:lnTo>
                <a:lnTo>
                  <a:pt x="0" y="82"/>
                </a:lnTo>
                <a:close/>
                <a:moveTo>
                  <a:pt x="34" y="137"/>
                </a:moveTo>
                <a:lnTo>
                  <a:pt x="34" y="34"/>
                </a:lnTo>
                <a:lnTo>
                  <a:pt x="59" y="34"/>
                </a:lnTo>
                <a:lnTo>
                  <a:pt x="59" y="137"/>
                </a:lnTo>
                <a:lnTo>
                  <a:pt x="34" y="137"/>
                </a:lnTo>
                <a:close/>
                <a:moveTo>
                  <a:pt x="69" y="137"/>
                </a:moveTo>
                <a:lnTo>
                  <a:pt x="69" y="0"/>
                </a:lnTo>
                <a:lnTo>
                  <a:pt x="92" y="0"/>
                </a:lnTo>
                <a:lnTo>
                  <a:pt x="92" y="137"/>
                </a:lnTo>
                <a:lnTo>
                  <a:pt x="69" y="137"/>
                </a:lnTo>
                <a:close/>
                <a:moveTo>
                  <a:pt x="103" y="137"/>
                </a:moveTo>
                <a:lnTo>
                  <a:pt x="103" y="54"/>
                </a:lnTo>
                <a:lnTo>
                  <a:pt x="127" y="54"/>
                </a:lnTo>
                <a:lnTo>
                  <a:pt x="127" y="137"/>
                </a:lnTo>
                <a:lnTo>
                  <a:pt x="103" y="13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8"/>
          <p:cNvSpPr>
            <a:spLocks noEditPoints="1"/>
          </p:cNvSpPr>
          <p:nvPr/>
        </p:nvSpPr>
        <p:spPr bwMode="auto">
          <a:xfrm>
            <a:off x="5008565" y="1652589"/>
            <a:ext cx="239713" cy="223838"/>
          </a:xfrm>
          <a:custGeom>
            <a:avLst/>
            <a:gdLst>
              <a:gd name="T0" fmla="*/ 104 w 229"/>
              <a:gd name="T1" fmla="*/ 109 h 213"/>
              <a:gd name="T2" fmla="*/ 178 w 229"/>
              <a:gd name="T3" fmla="*/ 182 h 213"/>
              <a:gd name="T4" fmla="*/ 162 w 229"/>
              <a:gd name="T5" fmla="*/ 195 h 213"/>
              <a:gd name="T6" fmla="*/ 144 w 229"/>
              <a:gd name="T7" fmla="*/ 205 h 213"/>
              <a:gd name="T8" fmla="*/ 125 w 229"/>
              <a:gd name="T9" fmla="*/ 211 h 213"/>
              <a:gd name="T10" fmla="*/ 104 w 229"/>
              <a:gd name="T11" fmla="*/ 213 h 213"/>
              <a:gd name="T12" fmla="*/ 71 w 229"/>
              <a:gd name="T13" fmla="*/ 207 h 213"/>
              <a:gd name="T14" fmla="*/ 43 w 229"/>
              <a:gd name="T15" fmla="*/ 193 h 213"/>
              <a:gd name="T16" fmla="*/ 25 w 229"/>
              <a:gd name="T17" fmla="*/ 176 h 213"/>
              <a:gd name="T18" fmla="*/ 12 w 229"/>
              <a:gd name="T19" fmla="*/ 156 h 213"/>
              <a:gd name="T20" fmla="*/ 3 w 229"/>
              <a:gd name="T21" fmla="*/ 133 h 213"/>
              <a:gd name="T22" fmla="*/ 0 w 229"/>
              <a:gd name="T23" fmla="*/ 109 h 213"/>
              <a:gd name="T24" fmla="*/ 5 w 229"/>
              <a:gd name="T25" fmla="*/ 76 h 213"/>
              <a:gd name="T26" fmla="*/ 20 w 229"/>
              <a:gd name="T27" fmla="*/ 47 h 213"/>
              <a:gd name="T28" fmla="*/ 36 w 229"/>
              <a:gd name="T29" fmla="*/ 30 h 213"/>
              <a:gd name="T30" fmla="*/ 56 w 229"/>
              <a:gd name="T31" fmla="*/ 16 h 213"/>
              <a:gd name="T32" fmla="*/ 79 w 229"/>
              <a:gd name="T33" fmla="*/ 7 h 213"/>
              <a:gd name="T34" fmla="*/ 104 w 229"/>
              <a:gd name="T35" fmla="*/ 5 h 213"/>
              <a:gd name="T36" fmla="*/ 104 w 229"/>
              <a:gd name="T37" fmla="*/ 109 h 213"/>
              <a:gd name="T38" fmla="*/ 109 w 229"/>
              <a:gd name="T39" fmla="*/ 103 h 213"/>
              <a:gd name="T40" fmla="*/ 109 w 229"/>
              <a:gd name="T41" fmla="*/ 0 h 213"/>
              <a:gd name="T42" fmla="*/ 149 w 229"/>
              <a:gd name="T43" fmla="*/ 8 h 213"/>
              <a:gd name="T44" fmla="*/ 183 w 229"/>
              <a:gd name="T45" fmla="*/ 30 h 213"/>
              <a:gd name="T46" fmla="*/ 205 w 229"/>
              <a:gd name="T47" fmla="*/ 63 h 213"/>
              <a:gd name="T48" fmla="*/ 213 w 229"/>
              <a:gd name="T49" fmla="*/ 103 h 213"/>
              <a:gd name="T50" fmla="*/ 109 w 229"/>
              <a:gd name="T51" fmla="*/ 103 h 213"/>
              <a:gd name="T52" fmla="*/ 125 w 229"/>
              <a:gd name="T53" fmla="*/ 114 h 213"/>
              <a:gd name="T54" fmla="*/ 229 w 229"/>
              <a:gd name="T55" fmla="*/ 114 h 213"/>
              <a:gd name="T56" fmla="*/ 227 w 229"/>
              <a:gd name="T57" fmla="*/ 135 h 213"/>
              <a:gd name="T58" fmla="*/ 221 w 229"/>
              <a:gd name="T59" fmla="*/ 154 h 213"/>
              <a:gd name="T60" fmla="*/ 211 w 229"/>
              <a:gd name="T61" fmla="*/ 172 h 213"/>
              <a:gd name="T62" fmla="*/ 198 w 229"/>
              <a:gd name="T63" fmla="*/ 187 h 213"/>
              <a:gd name="T64" fmla="*/ 125 w 229"/>
              <a:gd name="T65" fmla="*/ 114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29" h="213">
                <a:moveTo>
                  <a:pt x="104" y="109"/>
                </a:moveTo>
                <a:cubicBezTo>
                  <a:pt x="178" y="182"/>
                  <a:pt x="178" y="182"/>
                  <a:pt x="178" y="182"/>
                </a:cubicBezTo>
                <a:cubicBezTo>
                  <a:pt x="173" y="187"/>
                  <a:pt x="168" y="191"/>
                  <a:pt x="162" y="195"/>
                </a:cubicBezTo>
                <a:cubicBezTo>
                  <a:pt x="156" y="199"/>
                  <a:pt x="151" y="202"/>
                  <a:pt x="144" y="205"/>
                </a:cubicBezTo>
                <a:cubicBezTo>
                  <a:pt x="138" y="207"/>
                  <a:pt x="132" y="209"/>
                  <a:pt x="125" y="211"/>
                </a:cubicBezTo>
                <a:cubicBezTo>
                  <a:pt x="118" y="212"/>
                  <a:pt x="111" y="213"/>
                  <a:pt x="104" y="213"/>
                </a:cubicBezTo>
                <a:cubicBezTo>
                  <a:pt x="93" y="213"/>
                  <a:pt x="82" y="211"/>
                  <a:pt x="71" y="207"/>
                </a:cubicBezTo>
                <a:cubicBezTo>
                  <a:pt x="61" y="204"/>
                  <a:pt x="51" y="199"/>
                  <a:pt x="43" y="193"/>
                </a:cubicBezTo>
                <a:cubicBezTo>
                  <a:pt x="36" y="188"/>
                  <a:pt x="30" y="182"/>
                  <a:pt x="25" y="176"/>
                </a:cubicBezTo>
                <a:cubicBezTo>
                  <a:pt x="20" y="170"/>
                  <a:pt x="15" y="164"/>
                  <a:pt x="12" y="156"/>
                </a:cubicBezTo>
                <a:cubicBezTo>
                  <a:pt x="8" y="149"/>
                  <a:pt x="5" y="142"/>
                  <a:pt x="3" y="133"/>
                </a:cubicBezTo>
                <a:cubicBezTo>
                  <a:pt x="1" y="125"/>
                  <a:pt x="0" y="117"/>
                  <a:pt x="0" y="109"/>
                </a:cubicBezTo>
                <a:cubicBezTo>
                  <a:pt x="0" y="97"/>
                  <a:pt x="2" y="86"/>
                  <a:pt x="5" y="76"/>
                </a:cubicBezTo>
                <a:cubicBezTo>
                  <a:pt x="9" y="65"/>
                  <a:pt x="14" y="56"/>
                  <a:pt x="20" y="47"/>
                </a:cubicBezTo>
                <a:cubicBezTo>
                  <a:pt x="25" y="41"/>
                  <a:pt x="30" y="35"/>
                  <a:pt x="36" y="30"/>
                </a:cubicBezTo>
                <a:cubicBezTo>
                  <a:pt x="42" y="24"/>
                  <a:pt x="49" y="20"/>
                  <a:pt x="56" y="16"/>
                </a:cubicBezTo>
                <a:cubicBezTo>
                  <a:pt x="63" y="12"/>
                  <a:pt x="71" y="9"/>
                  <a:pt x="79" y="7"/>
                </a:cubicBezTo>
                <a:cubicBezTo>
                  <a:pt x="87" y="5"/>
                  <a:pt x="96" y="4"/>
                  <a:pt x="104" y="5"/>
                </a:cubicBezTo>
                <a:lnTo>
                  <a:pt x="104" y="109"/>
                </a:lnTo>
                <a:close/>
                <a:moveTo>
                  <a:pt x="109" y="103"/>
                </a:moveTo>
                <a:cubicBezTo>
                  <a:pt x="109" y="0"/>
                  <a:pt x="109" y="0"/>
                  <a:pt x="109" y="0"/>
                </a:cubicBezTo>
                <a:cubicBezTo>
                  <a:pt x="123" y="0"/>
                  <a:pt x="137" y="2"/>
                  <a:pt x="149" y="8"/>
                </a:cubicBezTo>
                <a:cubicBezTo>
                  <a:pt x="162" y="13"/>
                  <a:pt x="174" y="21"/>
                  <a:pt x="183" y="30"/>
                </a:cubicBezTo>
                <a:cubicBezTo>
                  <a:pt x="192" y="39"/>
                  <a:pt x="199" y="50"/>
                  <a:pt x="205" y="63"/>
                </a:cubicBezTo>
                <a:cubicBezTo>
                  <a:pt x="210" y="76"/>
                  <a:pt x="213" y="89"/>
                  <a:pt x="213" y="103"/>
                </a:cubicBezTo>
                <a:lnTo>
                  <a:pt x="109" y="103"/>
                </a:lnTo>
                <a:close/>
                <a:moveTo>
                  <a:pt x="125" y="114"/>
                </a:moveTo>
                <a:cubicBezTo>
                  <a:pt x="229" y="114"/>
                  <a:pt x="229" y="114"/>
                  <a:pt x="229" y="114"/>
                </a:cubicBezTo>
                <a:cubicBezTo>
                  <a:pt x="229" y="121"/>
                  <a:pt x="228" y="128"/>
                  <a:pt x="227" y="135"/>
                </a:cubicBezTo>
                <a:cubicBezTo>
                  <a:pt x="225" y="141"/>
                  <a:pt x="223" y="148"/>
                  <a:pt x="221" y="154"/>
                </a:cubicBezTo>
                <a:cubicBezTo>
                  <a:pt x="218" y="160"/>
                  <a:pt x="215" y="166"/>
                  <a:pt x="211" y="172"/>
                </a:cubicBezTo>
                <a:cubicBezTo>
                  <a:pt x="208" y="177"/>
                  <a:pt x="203" y="182"/>
                  <a:pt x="198" y="187"/>
                </a:cubicBezTo>
                <a:lnTo>
                  <a:pt x="125" y="11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9"/>
          <p:cNvSpPr>
            <a:spLocks noEditPoints="1"/>
          </p:cNvSpPr>
          <p:nvPr/>
        </p:nvSpPr>
        <p:spPr bwMode="auto">
          <a:xfrm>
            <a:off x="5392740" y="1658938"/>
            <a:ext cx="219075" cy="217488"/>
          </a:xfrm>
          <a:custGeom>
            <a:avLst/>
            <a:gdLst>
              <a:gd name="T0" fmla="*/ 29 w 209"/>
              <a:gd name="T1" fmla="*/ 21 h 208"/>
              <a:gd name="T2" fmla="*/ 29 w 209"/>
              <a:gd name="T3" fmla="*/ 106 h 208"/>
              <a:gd name="T4" fmla="*/ 29 w 209"/>
              <a:gd name="T5" fmla="*/ 148 h 208"/>
              <a:gd name="T6" fmla="*/ 104 w 209"/>
              <a:gd name="T7" fmla="*/ 85 h 208"/>
              <a:gd name="T8" fmla="*/ 200 w 209"/>
              <a:gd name="T9" fmla="*/ 36 h 208"/>
              <a:gd name="T10" fmla="*/ 102 w 209"/>
              <a:gd name="T11" fmla="*/ 106 h 208"/>
              <a:gd name="T12" fmla="*/ 40 w 209"/>
              <a:gd name="T13" fmla="*/ 21 h 208"/>
              <a:gd name="T14" fmla="*/ 40 w 209"/>
              <a:gd name="T15" fmla="*/ 106 h 208"/>
              <a:gd name="T16" fmla="*/ 40 w 209"/>
              <a:gd name="T17" fmla="*/ 148 h 208"/>
              <a:gd name="T18" fmla="*/ 53 w 209"/>
              <a:gd name="T19" fmla="*/ 65 h 208"/>
              <a:gd name="T20" fmla="*/ 53 w 209"/>
              <a:gd name="T21" fmla="*/ 145 h 208"/>
              <a:gd name="T22" fmla="*/ 60 w 209"/>
              <a:gd name="T23" fmla="*/ 21 h 208"/>
              <a:gd name="T24" fmla="*/ 60 w 209"/>
              <a:gd name="T25" fmla="*/ 44 h 208"/>
              <a:gd name="T26" fmla="*/ 60 w 209"/>
              <a:gd name="T27" fmla="*/ 54 h 208"/>
              <a:gd name="T28" fmla="*/ 63 w 209"/>
              <a:gd name="T29" fmla="*/ 75 h 208"/>
              <a:gd name="T30" fmla="*/ 63 w 209"/>
              <a:gd name="T31" fmla="*/ 93 h 208"/>
              <a:gd name="T32" fmla="*/ 60 w 209"/>
              <a:gd name="T33" fmla="*/ 135 h 208"/>
              <a:gd name="T34" fmla="*/ 60 w 209"/>
              <a:gd name="T35" fmla="*/ 158 h 208"/>
              <a:gd name="T36" fmla="*/ 60 w 209"/>
              <a:gd name="T37" fmla="*/ 166 h 208"/>
              <a:gd name="T38" fmla="*/ 73 w 209"/>
              <a:gd name="T39" fmla="*/ 23 h 208"/>
              <a:gd name="T40" fmla="*/ 73 w 209"/>
              <a:gd name="T41" fmla="*/ 145 h 208"/>
              <a:gd name="T42" fmla="*/ 81 w 209"/>
              <a:gd name="T43" fmla="*/ 62 h 208"/>
              <a:gd name="T44" fmla="*/ 81 w 209"/>
              <a:gd name="T45" fmla="*/ 148 h 208"/>
              <a:gd name="T46" fmla="*/ 92 w 209"/>
              <a:gd name="T47" fmla="*/ 23 h 208"/>
              <a:gd name="T48" fmla="*/ 94 w 209"/>
              <a:gd name="T49" fmla="*/ 106 h 208"/>
              <a:gd name="T50" fmla="*/ 104 w 209"/>
              <a:gd name="T51" fmla="*/ 10 h 208"/>
              <a:gd name="T52" fmla="*/ 102 w 209"/>
              <a:gd name="T53" fmla="*/ 31 h 208"/>
              <a:gd name="T54" fmla="*/ 102 w 209"/>
              <a:gd name="T55" fmla="*/ 54 h 208"/>
              <a:gd name="T56" fmla="*/ 102 w 209"/>
              <a:gd name="T57" fmla="*/ 65 h 208"/>
              <a:gd name="T58" fmla="*/ 104 w 209"/>
              <a:gd name="T59" fmla="*/ 117 h 208"/>
              <a:gd name="T60" fmla="*/ 104 w 209"/>
              <a:gd name="T61" fmla="*/ 135 h 208"/>
              <a:gd name="T62" fmla="*/ 102 w 209"/>
              <a:gd name="T63" fmla="*/ 156 h 208"/>
              <a:gd name="T64" fmla="*/ 102 w 209"/>
              <a:gd name="T65" fmla="*/ 176 h 208"/>
              <a:gd name="T66" fmla="*/ 112 w 209"/>
              <a:gd name="T67" fmla="*/ 23 h 208"/>
              <a:gd name="T68" fmla="*/ 115 w 209"/>
              <a:gd name="T69" fmla="*/ 148 h 208"/>
              <a:gd name="T70" fmla="*/ 125 w 209"/>
              <a:gd name="T71" fmla="*/ 62 h 208"/>
              <a:gd name="T72" fmla="*/ 133 w 209"/>
              <a:gd name="T73" fmla="*/ 21 h 208"/>
              <a:gd name="T74" fmla="*/ 133 w 209"/>
              <a:gd name="T75" fmla="*/ 148 h 208"/>
              <a:gd name="T76" fmla="*/ 143 w 209"/>
              <a:gd name="T77" fmla="*/ 13 h 208"/>
              <a:gd name="T78" fmla="*/ 146 w 209"/>
              <a:gd name="T79" fmla="*/ 34 h 208"/>
              <a:gd name="T80" fmla="*/ 146 w 209"/>
              <a:gd name="T81" fmla="*/ 52 h 208"/>
              <a:gd name="T82" fmla="*/ 143 w 209"/>
              <a:gd name="T83" fmla="*/ 72 h 208"/>
              <a:gd name="T84" fmla="*/ 143 w 209"/>
              <a:gd name="T85" fmla="*/ 117 h 208"/>
              <a:gd name="T86" fmla="*/ 143 w 209"/>
              <a:gd name="T87" fmla="*/ 127 h 208"/>
              <a:gd name="T88" fmla="*/ 146 w 209"/>
              <a:gd name="T89" fmla="*/ 148 h 208"/>
              <a:gd name="T90" fmla="*/ 146 w 209"/>
              <a:gd name="T91" fmla="*/ 169 h 208"/>
              <a:gd name="T92" fmla="*/ 154 w 209"/>
              <a:gd name="T93" fmla="*/ 21 h 208"/>
              <a:gd name="T94" fmla="*/ 154 w 209"/>
              <a:gd name="T95" fmla="*/ 106 h 208"/>
              <a:gd name="T96" fmla="*/ 154 w 209"/>
              <a:gd name="T97" fmla="*/ 148 h 208"/>
              <a:gd name="T98" fmla="*/ 167 w 209"/>
              <a:gd name="T99" fmla="*/ 65 h 208"/>
              <a:gd name="T100" fmla="*/ 167 w 209"/>
              <a:gd name="T101" fmla="*/ 145 h 208"/>
              <a:gd name="T102" fmla="*/ 175 w 209"/>
              <a:gd name="T103" fmla="*/ 104 h 208"/>
              <a:gd name="T104" fmla="*/ 185 w 209"/>
              <a:gd name="T105" fmla="*/ 13 h 208"/>
              <a:gd name="T106" fmla="*/ 185 w 209"/>
              <a:gd name="T107" fmla="*/ 23 h 208"/>
              <a:gd name="T108" fmla="*/ 188 w 209"/>
              <a:gd name="T109" fmla="*/ 44 h 208"/>
              <a:gd name="T110" fmla="*/ 188 w 209"/>
              <a:gd name="T111" fmla="*/ 83 h 208"/>
              <a:gd name="T112" fmla="*/ 185 w 209"/>
              <a:gd name="T113" fmla="*/ 104 h 208"/>
              <a:gd name="T114" fmla="*/ 185 w 209"/>
              <a:gd name="T115" fmla="*/ 127 h 208"/>
              <a:gd name="T116" fmla="*/ 185 w 209"/>
              <a:gd name="T117" fmla="*/ 137 h 208"/>
              <a:gd name="T118" fmla="*/ 188 w 209"/>
              <a:gd name="T119" fmla="*/ 158 h 208"/>
              <a:gd name="T120" fmla="*/ 188 w 209"/>
              <a:gd name="T121" fmla="*/ 179 h 208"/>
              <a:gd name="T122" fmla="*/ 196 w 209"/>
              <a:gd name="T123" fmla="*/ 62 h 208"/>
              <a:gd name="T124" fmla="*/ 196 w 209"/>
              <a:gd name="T125" fmla="*/ 148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09" h="208">
                <a:moveTo>
                  <a:pt x="0" y="208"/>
                </a:moveTo>
                <a:cubicBezTo>
                  <a:pt x="0" y="0"/>
                  <a:pt x="0" y="0"/>
                  <a:pt x="0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187"/>
                  <a:pt x="21" y="187"/>
                  <a:pt x="21" y="187"/>
                </a:cubicBezTo>
                <a:cubicBezTo>
                  <a:pt x="209" y="187"/>
                  <a:pt x="209" y="187"/>
                  <a:pt x="209" y="187"/>
                </a:cubicBezTo>
                <a:cubicBezTo>
                  <a:pt x="209" y="208"/>
                  <a:pt x="209" y="208"/>
                  <a:pt x="209" y="208"/>
                </a:cubicBezTo>
                <a:lnTo>
                  <a:pt x="0" y="208"/>
                </a:lnTo>
                <a:close/>
                <a:moveTo>
                  <a:pt x="29" y="23"/>
                </a:moveTo>
                <a:cubicBezTo>
                  <a:pt x="29" y="21"/>
                  <a:pt x="29" y="21"/>
                  <a:pt x="29" y="21"/>
                </a:cubicBezTo>
                <a:cubicBezTo>
                  <a:pt x="32" y="21"/>
                  <a:pt x="32" y="21"/>
                  <a:pt x="32" y="21"/>
                </a:cubicBezTo>
                <a:cubicBezTo>
                  <a:pt x="32" y="23"/>
                  <a:pt x="32" y="23"/>
                  <a:pt x="32" y="23"/>
                </a:cubicBezTo>
                <a:lnTo>
                  <a:pt x="29" y="23"/>
                </a:lnTo>
                <a:close/>
                <a:moveTo>
                  <a:pt x="29" y="65"/>
                </a:moveTo>
                <a:cubicBezTo>
                  <a:pt x="29" y="62"/>
                  <a:pt x="29" y="62"/>
                  <a:pt x="29" y="62"/>
                </a:cubicBezTo>
                <a:cubicBezTo>
                  <a:pt x="32" y="62"/>
                  <a:pt x="32" y="62"/>
                  <a:pt x="32" y="62"/>
                </a:cubicBezTo>
                <a:cubicBezTo>
                  <a:pt x="32" y="65"/>
                  <a:pt x="32" y="65"/>
                  <a:pt x="32" y="65"/>
                </a:cubicBezTo>
                <a:lnTo>
                  <a:pt x="29" y="65"/>
                </a:lnTo>
                <a:close/>
                <a:moveTo>
                  <a:pt x="29" y="106"/>
                </a:moveTo>
                <a:cubicBezTo>
                  <a:pt x="29" y="104"/>
                  <a:pt x="29" y="104"/>
                  <a:pt x="29" y="104"/>
                </a:cubicBezTo>
                <a:cubicBezTo>
                  <a:pt x="32" y="104"/>
                  <a:pt x="32" y="104"/>
                  <a:pt x="32" y="104"/>
                </a:cubicBezTo>
                <a:cubicBezTo>
                  <a:pt x="32" y="106"/>
                  <a:pt x="32" y="106"/>
                  <a:pt x="32" y="106"/>
                </a:cubicBezTo>
                <a:lnTo>
                  <a:pt x="29" y="106"/>
                </a:lnTo>
                <a:close/>
                <a:moveTo>
                  <a:pt x="29" y="148"/>
                </a:moveTo>
                <a:cubicBezTo>
                  <a:pt x="29" y="145"/>
                  <a:pt x="29" y="145"/>
                  <a:pt x="29" y="145"/>
                </a:cubicBezTo>
                <a:cubicBezTo>
                  <a:pt x="32" y="145"/>
                  <a:pt x="32" y="145"/>
                  <a:pt x="32" y="145"/>
                </a:cubicBezTo>
                <a:cubicBezTo>
                  <a:pt x="32" y="148"/>
                  <a:pt x="32" y="148"/>
                  <a:pt x="32" y="148"/>
                </a:cubicBezTo>
                <a:lnTo>
                  <a:pt x="29" y="148"/>
                </a:lnTo>
                <a:close/>
                <a:moveTo>
                  <a:pt x="32" y="133"/>
                </a:moveTo>
                <a:cubicBezTo>
                  <a:pt x="32" y="130"/>
                  <a:pt x="33" y="128"/>
                  <a:pt x="35" y="127"/>
                </a:cubicBezTo>
                <a:cubicBezTo>
                  <a:pt x="83" y="79"/>
                  <a:pt x="83" y="79"/>
                  <a:pt x="83" y="79"/>
                </a:cubicBezTo>
                <a:cubicBezTo>
                  <a:pt x="84" y="77"/>
                  <a:pt x="86" y="75"/>
                  <a:pt x="89" y="75"/>
                </a:cubicBezTo>
                <a:cubicBezTo>
                  <a:pt x="92" y="75"/>
                  <a:pt x="93" y="76"/>
                  <a:pt x="95" y="78"/>
                </a:cubicBezTo>
                <a:cubicBezTo>
                  <a:pt x="102" y="85"/>
                  <a:pt x="102" y="85"/>
                  <a:pt x="102" y="85"/>
                </a:cubicBezTo>
                <a:cubicBezTo>
                  <a:pt x="102" y="83"/>
                  <a:pt x="102" y="83"/>
                  <a:pt x="102" y="83"/>
                </a:cubicBezTo>
                <a:cubicBezTo>
                  <a:pt x="104" y="83"/>
                  <a:pt x="104" y="83"/>
                  <a:pt x="104" y="83"/>
                </a:cubicBezTo>
                <a:cubicBezTo>
                  <a:pt x="104" y="85"/>
                  <a:pt x="104" y="85"/>
                  <a:pt x="104" y="85"/>
                </a:cubicBezTo>
                <a:cubicBezTo>
                  <a:pt x="102" y="85"/>
                  <a:pt x="102" y="85"/>
                  <a:pt x="102" y="85"/>
                </a:cubicBezTo>
                <a:cubicBezTo>
                  <a:pt x="123" y="106"/>
                  <a:pt x="123" y="106"/>
                  <a:pt x="123" y="106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25" y="104"/>
                  <a:pt x="125" y="104"/>
                  <a:pt x="125" y="104"/>
                </a:cubicBezTo>
                <a:cubicBezTo>
                  <a:pt x="125" y="106"/>
                  <a:pt x="125" y="106"/>
                  <a:pt x="125" y="106"/>
                </a:cubicBezTo>
                <a:cubicBezTo>
                  <a:pt x="123" y="106"/>
                  <a:pt x="123" y="106"/>
                  <a:pt x="123" y="106"/>
                </a:cubicBezTo>
                <a:cubicBezTo>
                  <a:pt x="125" y="109"/>
                  <a:pt x="125" y="109"/>
                  <a:pt x="125" y="109"/>
                </a:cubicBezTo>
                <a:cubicBezTo>
                  <a:pt x="196" y="38"/>
                  <a:pt x="196" y="38"/>
                  <a:pt x="196" y="38"/>
                </a:cubicBezTo>
                <a:cubicBezTo>
                  <a:pt x="197" y="37"/>
                  <a:pt x="199" y="36"/>
                  <a:pt x="200" y="36"/>
                </a:cubicBezTo>
                <a:cubicBezTo>
                  <a:pt x="201" y="36"/>
                  <a:pt x="203" y="36"/>
                  <a:pt x="204" y="36"/>
                </a:cubicBezTo>
                <a:cubicBezTo>
                  <a:pt x="205" y="37"/>
                  <a:pt x="206" y="38"/>
                  <a:pt x="207" y="39"/>
                </a:cubicBezTo>
                <a:cubicBezTo>
                  <a:pt x="208" y="40"/>
                  <a:pt x="209" y="41"/>
                  <a:pt x="209" y="43"/>
                </a:cubicBezTo>
                <a:cubicBezTo>
                  <a:pt x="209" y="45"/>
                  <a:pt x="208" y="47"/>
                  <a:pt x="206" y="48"/>
                </a:cubicBezTo>
                <a:cubicBezTo>
                  <a:pt x="130" y="124"/>
                  <a:pt x="130" y="124"/>
                  <a:pt x="130" y="124"/>
                </a:cubicBezTo>
                <a:cubicBezTo>
                  <a:pt x="129" y="126"/>
                  <a:pt x="127" y="126"/>
                  <a:pt x="125" y="126"/>
                </a:cubicBezTo>
                <a:cubicBezTo>
                  <a:pt x="123" y="126"/>
                  <a:pt x="121" y="125"/>
                  <a:pt x="120" y="124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89" y="93"/>
                  <a:pt x="89" y="93"/>
                  <a:pt x="89" y="93"/>
                </a:cubicBezTo>
                <a:cubicBezTo>
                  <a:pt x="44" y="138"/>
                  <a:pt x="44" y="138"/>
                  <a:pt x="44" y="138"/>
                </a:cubicBezTo>
                <a:cubicBezTo>
                  <a:pt x="43" y="139"/>
                  <a:pt x="42" y="139"/>
                  <a:pt x="42" y="140"/>
                </a:cubicBezTo>
                <a:cubicBezTo>
                  <a:pt x="41" y="140"/>
                  <a:pt x="40" y="140"/>
                  <a:pt x="39" y="140"/>
                </a:cubicBezTo>
                <a:cubicBezTo>
                  <a:pt x="37" y="140"/>
                  <a:pt x="35" y="139"/>
                  <a:pt x="34" y="138"/>
                </a:cubicBezTo>
                <a:cubicBezTo>
                  <a:pt x="32" y="137"/>
                  <a:pt x="32" y="135"/>
                  <a:pt x="32" y="133"/>
                </a:cubicBezTo>
                <a:close/>
                <a:moveTo>
                  <a:pt x="40" y="23"/>
                </a:moveTo>
                <a:cubicBezTo>
                  <a:pt x="40" y="21"/>
                  <a:pt x="40" y="21"/>
                  <a:pt x="40" y="21"/>
                </a:cubicBezTo>
                <a:cubicBezTo>
                  <a:pt x="42" y="21"/>
                  <a:pt x="42" y="21"/>
                  <a:pt x="42" y="21"/>
                </a:cubicBezTo>
                <a:cubicBezTo>
                  <a:pt x="42" y="23"/>
                  <a:pt x="42" y="23"/>
                  <a:pt x="42" y="23"/>
                </a:cubicBezTo>
                <a:lnTo>
                  <a:pt x="40" y="23"/>
                </a:lnTo>
                <a:close/>
                <a:moveTo>
                  <a:pt x="40" y="65"/>
                </a:moveTo>
                <a:cubicBezTo>
                  <a:pt x="40" y="62"/>
                  <a:pt x="40" y="62"/>
                  <a:pt x="40" y="62"/>
                </a:cubicBezTo>
                <a:cubicBezTo>
                  <a:pt x="42" y="62"/>
                  <a:pt x="42" y="62"/>
                  <a:pt x="42" y="62"/>
                </a:cubicBezTo>
                <a:cubicBezTo>
                  <a:pt x="42" y="65"/>
                  <a:pt x="42" y="65"/>
                  <a:pt x="42" y="65"/>
                </a:cubicBezTo>
                <a:lnTo>
                  <a:pt x="40" y="65"/>
                </a:lnTo>
                <a:close/>
                <a:moveTo>
                  <a:pt x="40" y="106"/>
                </a:moveTo>
                <a:cubicBezTo>
                  <a:pt x="40" y="104"/>
                  <a:pt x="40" y="104"/>
                  <a:pt x="40" y="104"/>
                </a:cubicBezTo>
                <a:cubicBezTo>
                  <a:pt x="42" y="104"/>
                  <a:pt x="42" y="104"/>
                  <a:pt x="42" y="104"/>
                </a:cubicBezTo>
                <a:cubicBezTo>
                  <a:pt x="42" y="106"/>
                  <a:pt x="42" y="106"/>
                  <a:pt x="42" y="106"/>
                </a:cubicBezTo>
                <a:lnTo>
                  <a:pt x="40" y="106"/>
                </a:lnTo>
                <a:close/>
                <a:moveTo>
                  <a:pt x="40" y="148"/>
                </a:moveTo>
                <a:cubicBezTo>
                  <a:pt x="40" y="145"/>
                  <a:pt x="40" y="145"/>
                  <a:pt x="40" y="145"/>
                </a:cubicBezTo>
                <a:cubicBezTo>
                  <a:pt x="42" y="145"/>
                  <a:pt x="42" y="145"/>
                  <a:pt x="42" y="145"/>
                </a:cubicBezTo>
                <a:cubicBezTo>
                  <a:pt x="42" y="148"/>
                  <a:pt x="42" y="148"/>
                  <a:pt x="42" y="148"/>
                </a:cubicBezTo>
                <a:lnTo>
                  <a:pt x="40" y="148"/>
                </a:lnTo>
                <a:close/>
                <a:moveTo>
                  <a:pt x="50" y="23"/>
                </a:moveTo>
                <a:cubicBezTo>
                  <a:pt x="50" y="21"/>
                  <a:pt x="50" y="21"/>
                  <a:pt x="50" y="21"/>
                </a:cubicBezTo>
                <a:cubicBezTo>
                  <a:pt x="53" y="21"/>
                  <a:pt x="53" y="21"/>
                  <a:pt x="53" y="21"/>
                </a:cubicBezTo>
                <a:cubicBezTo>
                  <a:pt x="53" y="23"/>
                  <a:pt x="53" y="23"/>
                  <a:pt x="53" y="23"/>
                </a:cubicBezTo>
                <a:lnTo>
                  <a:pt x="50" y="23"/>
                </a:lnTo>
                <a:close/>
                <a:moveTo>
                  <a:pt x="50" y="65"/>
                </a:moveTo>
                <a:cubicBezTo>
                  <a:pt x="50" y="62"/>
                  <a:pt x="50" y="62"/>
                  <a:pt x="50" y="62"/>
                </a:cubicBezTo>
                <a:cubicBezTo>
                  <a:pt x="53" y="62"/>
                  <a:pt x="53" y="62"/>
                  <a:pt x="53" y="62"/>
                </a:cubicBezTo>
                <a:cubicBezTo>
                  <a:pt x="53" y="65"/>
                  <a:pt x="53" y="65"/>
                  <a:pt x="53" y="65"/>
                </a:cubicBezTo>
                <a:lnTo>
                  <a:pt x="50" y="65"/>
                </a:lnTo>
                <a:close/>
                <a:moveTo>
                  <a:pt x="50" y="106"/>
                </a:moveTo>
                <a:cubicBezTo>
                  <a:pt x="50" y="104"/>
                  <a:pt x="50" y="104"/>
                  <a:pt x="50" y="104"/>
                </a:cubicBezTo>
                <a:cubicBezTo>
                  <a:pt x="53" y="104"/>
                  <a:pt x="53" y="104"/>
                  <a:pt x="53" y="104"/>
                </a:cubicBezTo>
                <a:cubicBezTo>
                  <a:pt x="53" y="106"/>
                  <a:pt x="53" y="106"/>
                  <a:pt x="53" y="106"/>
                </a:cubicBezTo>
                <a:lnTo>
                  <a:pt x="50" y="106"/>
                </a:lnTo>
                <a:close/>
                <a:moveTo>
                  <a:pt x="50" y="148"/>
                </a:moveTo>
                <a:cubicBezTo>
                  <a:pt x="50" y="145"/>
                  <a:pt x="50" y="145"/>
                  <a:pt x="50" y="145"/>
                </a:cubicBezTo>
                <a:cubicBezTo>
                  <a:pt x="53" y="145"/>
                  <a:pt x="53" y="145"/>
                  <a:pt x="53" y="145"/>
                </a:cubicBezTo>
                <a:cubicBezTo>
                  <a:pt x="53" y="148"/>
                  <a:pt x="53" y="148"/>
                  <a:pt x="53" y="148"/>
                </a:cubicBezTo>
                <a:lnTo>
                  <a:pt x="50" y="148"/>
                </a:lnTo>
                <a:close/>
                <a:moveTo>
                  <a:pt x="60" y="13"/>
                </a:moveTo>
                <a:cubicBezTo>
                  <a:pt x="60" y="10"/>
                  <a:pt x="60" y="10"/>
                  <a:pt x="60" y="10"/>
                </a:cubicBezTo>
                <a:cubicBezTo>
                  <a:pt x="63" y="10"/>
                  <a:pt x="63" y="10"/>
                  <a:pt x="63" y="10"/>
                </a:cubicBezTo>
                <a:cubicBezTo>
                  <a:pt x="63" y="13"/>
                  <a:pt x="63" y="13"/>
                  <a:pt x="63" y="13"/>
                </a:cubicBezTo>
                <a:lnTo>
                  <a:pt x="60" y="13"/>
                </a:lnTo>
                <a:close/>
                <a:moveTo>
                  <a:pt x="60" y="23"/>
                </a:moveTo>
                <a:cubicBezTo>
                  <a:pt x="60" y="21"/>
                  <a:pt x="60" y="21"/>
                  <a:pt x="60" y="21"/>
                </a:cubicBezTo>
                <a:cubicBezTo>
                  <a:pt x="63" y="21"/>
                  <a:pt x="63" y="21"/>
                  <a:pt x="63" y="21"/>
                </a:cubicBezTo>
                <a:cubicBezTo>
                  <a:pt x="63" y="23"/>
                  <a:pt x="63" y="23"/>
                  <a:pt x="63" y="23"/>
                </a:cubicBezTo>
                <a:lnTo>
                  <a:pt x="60" y="23"/>
                </a:lnTo>
                <a:close/>
                <a:moveTo>
                  <a:pt x="60" y="34"/>
                </a:moveTo>
                <a:cubicBezTo>
                  <a:pt x="60" y="31"/>
                  <a:pt x="60" y="31"/>
                  <a:pt x="60" y="31"/>
                </a:cubicBezTo>
                <a:cubicBezTo>
                  <a:pt x="63" y="31"/>
                  <a:pt x="63" y="31"/>
                  <a:pt x="63" y="31"/>
                </a:cubicBezTo>
                <a:cubicBezTo>
                  <a:pt x="63" y="34"/>
                  <a:pt x="63" y="34"/>
                  <a:pt x="63" y="34"/>
                </a:cubicBezTo>
                <a:lnTo>
                  <a:pt x="60" y="34"/>
                </a:lnTo>
                <a:close/>
                <a:moveTo>
                  <a:pt x="60" y="44"/>
                </a:moveTo>
                <a:cubicBezTo>
                  <a:pt x="60" y="41"/>
                  <a:pt x="60" y="41"/>
                  <a:pt x="60" y="41"/>
                </a:cubicBezTo>
                <a:cubicBezTo>
                  <a:pt x="63" y="41"/>
                  <a:pt x="63" y="41"/>
                  <a:pt x="63" y="41"/>
                </a:cubicBezTo>
                <a:cubicBezTo>
                  <a:pt x="63" y="44"/>
                  <a:pt x="63" y="44"/>
                  <a:pt x="63" y="44"/>
                </a:cubicBezTo>
                <a:lnTo>
                  <a:pt x="60" y="44"/>
                </a:lnTo>
                <a:close/>
                <a:moveTo>
                  <a:pt x="60" y="54"/>
                </a:moveTo>
                <a:cubicBezTo>
                  <a:pt x="60" y="52"/>
                  <a:pt x="60" y="52"/>
                  <a:pt x="60" y="52"/>
                </a:cubicBezTo>
                <a:cubicBezTo>
                  <a:pt x="63" y="52"/>
                  <a:pt x="63" y="52"/>
                  <a:pt x="63" y="52"/>
                </a:cubicBezTo>
                <a:cubicBezTo>
                  <a:pt x="63" y="54"/>
                  <a:pt x="63" y="54"/>
                  <a:pt x="63" y="54"/>
                </a:cubicBezTo>
                <a:lnTo>
                  <a:pt x="60" y="54"/>
                </a:lnTo>
                <a:close/>
                <a:moveTo>
                  <a:pt x="60" y="65"/>
                </a:moveTo>
                <a:cubicBezTo>
                  <a:pt x="60" y="62"/>
                  <a:pt x="60" y="62"/>
                  <a:pt x="60" y="62"/>
                </a:cubicBezTo>
                <a:cubicBezTo>
                  <a:pt x="63" y="62"/>
                  <a:pt x="63" y="62"/>
                  <a:pt x="63" y="62"/>
                </a:cubicBezTo>
                <a:cubicBezTo>
                  <a:pt x="63" y="65"/>
                  <a:pt x="63" y="65"/>
                  <a:pt x="63" y="65"/>
                </a:cubicBezTo>
                <a:lnTo>
                  <a:pt x="60" y="65"/>
                </a:lnTo>
                <a:close/>
                <a:moveTo>
                  <a:pt x="60" y="75"/>
                </a:moveTo>
                <a:cubicBezTo>
                  <a:pt x="60" y="72"/>
                  <a:pt x="60" y="72"/>
                  <a:pt x="60" y="72"/>
                </a:cubicBezTo>
                <a:cubicBezTo>
                  <a:pt x="63" y="72"/>
                  <a:pt x="63" y="72"/>
                  <a:pt x="63" y="72"/>
                </a:cubicBezTo>
                <a:cubicBezTo>
                  <a:pt x="63" y="75"/>
                  <a:pt x="63" y="75"/>
                  <a:pt x="63" y="75"/>
                </a:cubicBezTo>
                <a:lnTo>
                  <a:pt x="60" y="75"/>
                </a:lnTo>
                <a:close/>
                <a:moveTo>
                  <a:pt x="60" y="85"/>
                </a:moveTo>
                <a:cubicBezTo>
                  <a:pt x="60" y="83"/>
                  <a:pt x="60" y="83"/>
                  <a:pt x="60" y="83"/>
                </a:cubicBezTo>
                <a:cubicBezTo>
                  <a:pt x="63" y="83"/>
                  <a:pt x="63" y="83"/>
                  <a:pt x="63" y="83"/>
                </a:cubicBezTo>
                <a:cubicBezTo>
                  <a:pt x="63" y="85"/>
                  <a:pt x="63" y="85"/>
                  <a:pt x="63" y="85"/>
                </a:cubicBezTo>
                <a:lnTo>
                  <a:pt x="60" y="85"/>
                </a:lnTo>
                <a:close/>
                <a:moveTo>
                  <a:pt x="60" y="96"/>
                </a:moveTo>
                <a:cubicBezTo>
                  <a:pt x="60" y="93"/>
                  <a:pt x="60" y="93"/>
                  <a:pt x="60" y="93"/>
                </a:cubicBezTo>
                <a:cubicBezTo>
                  <a:pt x="63" y="93"/>
                  <a:pt x="63" y="93"/>
                  <a:pt x="63" y="93"/>
                </a:cubicBezTo>
                <a:cubicBezTo>
                  <a:pt x="63" y="96"/>
                  <a:pt x="63" y="96"/>
                  <a:pt x="63" y="96"/>
                </a:cubicBezTo>
                <a:lnTo>
                  <a:pt x="60" y="96"/>
                </a:lnTo>
                <a:close/>
                <a:moveTo>
                  <a:pt x="60" y="127"/>
                </a:moveTo>
                <a:cubicBezTo>
                  <a:pt x="60" y="124"/>
                  <a:pt x="60" y="124"/>
                  <a:pt x="60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7"/>
                  <a:pt x="63" y="127"/>
                  <a:pt x="63" y="127"/>
                </a:cubicBezTo>
                <a:lnTo>
                  <a:pt x="60" y="127"/>
                </a:lnTo>
                <a:close/>
                <a:moveTo>
                  <a:pt x="60" y="137"/>
                </a:moveTo>
                <a:cubicBezTo>
                  <a:pt x="60" y="135"/>
                  <a:pt x="60" y="135"/>
                  <a:pt x="60" y="135"/>
                </a:cubicBezTo>
                <a:cubicBezTo>
                  <a:pt x="63" y="135"/>
                  <a:pt x="63" y="135"/>
                  <a:pt x="63" y="135"/>
                </a:cubicBezTo>
                <a:cubicBezTo>
                  <a:pt x="63" y="137"/>
                  <a:pt x="63" y="137"/>
                  <a:pt x="63" y="137"/>
                </a:cubicBezTo>
                <a:lnTo>
                  <a:pt x="60" y="137"/>
                </a:lnTo>
                <a:close/>
                <a:moveTo>
                  <a:pt x="60" y="148"/>
                </a:moveTo>
                <a:cubicBezTo>
                  <a:pt x="60" y="145"/>
                  <a:pt x="60" y="145"/>
                  <a:pt x="60" y="145"/>
                </a:cubicBezTo>
                <a:cubicBezTo>
                  <a:pt x="63" y="145"/>
                  <a:pt x="63" y="145"/>
                  <a:pt x="63" y="145"/>
                </a:cubicBezTo>
                <a:cubicBezTo>
                  <a:pt x="63" y="148"/>
                  <a:pt x="63" y="148"/>
                  <a:pt x="63" y="148"/>
                </a:cubicBezTo>
                <a:lnTo>
                  <a:pt x="60" y="148"/>
                </a:lnTo>
                <a:close/>
                <a:moveTo>
                  <a:pt x="60" y="158"/>
                </a:moveTo>
                <a:cubicBezTo>
                  <a:pt x="60" y="156"/>
                  <a:pt x="60" y="156"/>
                  <a:pt x="60" y="156"/>
                </a:cubicBezTo>
                <a:cubicBezTo>
                  <a:pt x="63" y="156"/>
                  <a:pt x="63" y="156"/>
                  <a:pt x="63" y="156"/>
                </a:cubicBezTo>
                <a:cubicBezTo>
                  <a:pt x="63" y="158"/>
                  <a:pt x="63" y="158"/>
                  <a:pt x="63" y="158"/>
                </a:cubicBezTo>
                <a:lnTo>
                  <a:pt x="60" y="158"/>
                </a:lnTo>
                <a:close/>
                <a:moveTo>
                  <a:pt x="60" y="166"/>
                </a:moveTo>
                <a:cubicBezTo>
                  <a:pt x="63" y="166"/>
                  <a:pt x="63" y="166"/>
                  <a:pt x="63" y="166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0" y="169"/>
                  <a:pt x="60" y="169"/>
                  <a:pt x="60" y="169"/>
                </a:cubicBezTo>
                <a:lnTo>
                  <a:pt x="60" y="166"/>
                </a:lnTo>
                <a:close/>
                <a:moveTo>
                  <a:pt x="60" y="176"/>
                </a:moveTo>
                <a:cubicBezTo>
                  <a:pt x="63" y="176"/>
                  <a:pt x="63" y="176"/>
                  <a:pt x="63" y="176"/>
                </a:cubicBezTo>
                <a:cubicBezTo>
                  <a:pt x="63" y="179"/>
                  <a:pt x="63" y="179"/>
                  <a:pt x="63" y="179"/>
                </a:cubicBezTo>
                <a:cubicBezTo>
                  <a:pt x="60" y="179"/>
                  <a:pt x="60" y="179"/>
                  <a:pt x="60" y="179"/>
                </a:cubicBezTo>
                <a:lnTo>
                  <a:pt x="60" y="176"/>
                </a:lnTo>
                <a:close/>
                <a:moveTo>
                  <a:pt x="71" y="23"/>
                </a:moveTo>
                <a:cubicBezTo>
                  <a:pt x="71" y="21"/>
                  <a:pt x="71" y="21"/>
                  <a:pt x="71" y="21"/>
                </a:cubicBezTo>
                <a:cubicBezTo>
                  <a:pt x="73" y="21"/>
                  <a:pt x="73" y="21"/>
                  <a:pt x="73" y="21"/>
                </a:cubicBezTo>
                <a:cubicBezTo>
                  <a:pt x="73" y="23"/>
                  <a:pt x="73" y="23"/>
                  <a:pt x="73" y="23"/>
                </a:cubicBezTo>
                <a:lnTo>
                  <a:pt x="71" y="23"/>
                </a:lnTo>
                <a:close/>
                <a:moveTo>
                  <a:pt x="71" y="65"/>
                </a:moveTo>
                <a:cubicBezTo>
                  <a:pt x="71" y="62"/>
                  <a:pt x="71" y="62"/>
                  <a:pt x="71" y="62"/>
                </a:cubicBezTo>
                <a:cubicBezTo>
                  <a:pt x="73" y="62"/>
                  <a:pt x="73" y="62"/>
                  <a:pt x="73" y="62"/>
                </a:cubicBezTo>
                <a:cubicBezTo>
                  <a:pt x="73" y="65"/>
                  <a:pt x="73" y="65"/>
                  <a:pt x="73" y="65"/>
                </a:cubicBezTo>
                <a:lnTo>
                  <a:pt x="71" y="65"/>
                </a:lnTo>
                <a:close/>
                <a:moveTo>
                  <a:pt x="71" y="148"/>
                </a:moveTo>
                <a:cubicBezTo>
                  <a:pt x="71" y="145"/>
                  <a:pt x="71" y="145"/>
                  <a:pt x="71" y="145"/>
                </a:cubicBezTo>
                <a:cubicBezTo>
                  <a:pt x="73" y="145"/>
                  <a:pt x="73" y="145"/>
                  <a:pt x="73" y="145"/>
                </a:cubicBezTo>
                <a:cubicBezTo>
                  <a:pt x="73" y="148"/>
                  <a:pt x="73" y="148"/>
                  <a:pt x="73" y="148"/>
                </a:cubicBezTo>
                <a:lnTo>
                  <a:pt x="71" y="148"/>
                </a:lnTo>
                <a:close/>
                <a:moveTo>
                  <a:pt x="81" y="23"/>
                </a:moveTo>
                <a:cubicBezTo>
                  <a:pt x="81" y="21"/>
                  <a:pt x="81" y="21"/>
                  <a:pt x="81" y="21"/>
                </a:cubicBezTo>
                <a:cubicBezTo>
                  <a:pt x="84" y="21"/>
                  <a:pt x="84" y="21"/>
                  <a:pt x="84" y="21"/>
                </a:cubicBezTo>
                <a:cubicBezTo>
                  <a:pt x="84" y="23"/>
                  <a:pt x="84" y="23"/>
                  <a:pt x="84" y="23"/>
                </a:cubicBezTo>
                <a:lnTo>
                  <a:pt x="81" y="23"/>
                </a:lnTo>
                <a:close/>
                <a:moveTo>
                  <a:pt x="81" y="65"/>
                </a:moveTo>
                <a:cubicBezTo>
                  <a:pt x="81" y="62"/>
                  <a:pt x="81" y="62"/>
                  <a:pt x="81" y="62"/>
                </a:cubicBezTo>
                <a:cubicBezTo>
                  <a:pt x="84" y="62"/>
                  <a:pt x="84" y="62"/>
                  <a:pt x="84" y="62"/>
                </a:cubicBezTo>
                <a:cubicBezTo>
                  <a:pt x="84" y="65"/>
                  <a:pt x="84" y="65"/>
                  <a:pt x="84" y="65"/>
                </a:cubicBezTo>
                <a:lnTo>
                  <a:pt x="81" y="65"/>
                </a:lnTo>
                <a:close/>
                <a:moveTo>
                  <a:pt x="81" y="106"/>
                </a:moveTo>
                <a:cubicBezTo>
                  <a:pt x="81" y="104"/>
                  <a:pt x="81" y="104"/>
                  <a:pt x="81" y="104"/>
                </a:cubicBezTo>
                <a:cubicBezTo>
                  <a:pt x="84" y="104"/>
                  <a:pt x="84" y="104"/>
                  <a:pt x="84" y="104"/>
                </a:cubicBezTo>
                <a:cubicBezTo>
                  <a:pt x="84" y="106"/>
                  <a:pt x="84" y="106"/>
                  <a:pt x="84" y="106"/>
                </a:cubicBezTo>
                <a:lnTo>
                  <a:pt x="81" y="106"/>
                </a:lnTo>
                <a:close/>
                <a:moveTo>
                  <a:pt x="81" y="148"/>
                </a:moveTo>
                <a:cubicBezTo>
                  <a:pt x="81" y="145"/>
                  <a:pt x="81" y="145"/>
                  <a:pt x="81" y="145"/>
                </a:cubicBezTo>
                <a:cubicBezTo>
                  <a:pt x="84" y="145"/>
                  <a:pt x="84" y="145"/>
                  <a:pt x="84" y="145"/>
                </a:cubicBezTo>
                <a:cubicBezTo>
                  <a:pt x="84" y="148"/>
                  <a:pt x="84" y="148"/>
                  <a:pt x="84" y="148"/>
                </a:cubicBezTo>
                <a:lnTo>
                  <a:pt x="81" y="148"/>
                </a:lnTo>
                <a:close/>
                <a:moveTo>
                  <a:pt x="92" y="23"/>
                </a:moveTo>
                <a:cubicBezTo>
                  <a:pt x="92" y="21"/>
                  <a:pt x="92" y="21"/>
                  <a:pt x="92" y="21"/>
                </a:cubicBezTo>
                <a:cubicBezTo>
                  <a:pt x="94" y="21"/>
                  <a:pt x="94" y="21"/>
                  <a:pt x="94" y="21"/>
                </a:cubicBezTo>
                <a:cubicBezTo>
                  <a:pt x="94" y="23"/>
                  <a:pt x="94" y="23"/>
                  <a:pt x="94" y="23"/>
                </a:cubicBezTo>
                <a:lnTo>
                  <a:pt x="92" y="23"/>
                </a:lnTo>
                <a:close/>
                <a:moveTo>
                  <a:pt x="92" y="65"/>
                </a:moveTo>
                <a:cubicBezTo>
                  <a:pt x="92" y="62"/>
                  <a:pt x="92" y="62"/>
                  <a:pt x="92" y="62"/>
                </a:cubicBezTo>
                <a:cubicBezTo>
                  <a:pt x="94" y="62"/>
                  <a:pt x="94" y="62"/>
                  <a:pt x="94" y="62"/>
                </a:cubicBezTo>
                <a:cubicBezTo>
                  <a:pt x="94" y="65"/>
                  <a:pt x="94" y="65"/>
                  <a:pt x="94" y="65"/>
                </a:cubicBezTo>
                <a:lnTo>
                  <a:pt x="92" y="65"/>
                </a:lnTo>
                <a:close/>
                <a:moveTo>
                  <a:pt x="92" y="106"/>
                </a:moveTo>
                <a:cubicBezTo>
                  <a:pt x="92" y="104"/>
                  <a:pt x="92" y="104"/>
                  <a:pt x="92" y="104"/>
                </a:cubicBezTo>
                <a:cubicBezTo>
                  <a:pt x="94" y="104"/>
                  <a:pt x="94" y="104"/>
                  <a:pt x="94" y="104"/>
                </a:cubicBezTo>
                <a:cubicBezTo>
                  <a:pt x="94" y="106"/>
                  <a:pt x="94" y="106"/>
                  <a:pt x="94" y="106"/>
                </a:cubicBezTo>
                <a:lnTo>
                  <a:pt x="92" y="106"/>
                </a:lnTo>
                <a:close/>
                <a:moveTo>
                  <a:pt x="92" y="148"/>
                </a:moveTo>
                <a:cubicBezTo>
                  <a:pt x="92" y="145"/>
                  <a:pt x="92" y="145"/>
                  <a:pt x="92" y="145"/>
                </a:cubicBezTo>
                <a:cubicBezTo>
                  <a:pt x="94" y="145"/>
                  <a:pt x="94" y="145"/>
                  <a:pt x="94" y="145"/>
                </a:cubicBezTo>
                <a:cubicBezTo>
                  <a:pt x="94" y="148"/>
                  <a:pt x="94" y="148"/>
                  <a:pt x="94" y="148"/>
                </a:cubicBezTo>
                <a:lnTo>
                  <a:pt x="92" y="148"/>
                </a:lnTo>
                <a:close/>
                <a:moveTo>
                  <a:pt x="102" y="13"/>
                </a:moveTo>
                <a:cubicBezTo>
                  <a:pt x="102" y="10"/>
                  <a:pt x="102" y="10"/>
                  <a:pt x="102" y="10"/>
                </a:cubicBezTo>
                <a:cubicBezTo>
                  <a:pt x="104" y="10"/>
                  <a:pt x="104" y="10"/>
                  <a:pt x="104" y="10"/>
                </a:cubicBezTo>
                <a:cubicBezTo>
                  <a:pt x="104" y="13"/>
                  <a:pt x="104" y="13"/>
                  <a:pt x="104" y="13"/>
                </a:cubicBezTo>
                <a:lnTo>
                  <a:pt x="102" y="13"/>
                </a:lnTo>
                <a:close/>
                <a:moveTo>
                  <a:pt x="102" y="23"/>
                </a:moveTo>
                <a:cubicBezTo>
                  <a:pt x="102" y="21"/>
                  <a:pt x="102" y="21"/>
                  <a:pt x="102" y="21"/>
                </a:cubicBezTo>
                <a:cubicBezTo>
                  <a:pt x="104" y="21"/>
                  <a:pt x="104" y="21"/>
                  <a:pt x="104" y="21"/>
                </a:cubicBezTo>
                <a:cubicBezTo>
                  <a:pt x="104" y="23"/>
                  <a:pt x="104" y="23"/>
                  <a:pt x="104" y="23"/>
                </a:cubicBezTo>
                <a:lnTo>
                  <a:pt x="102" y="23"/>
                </a:lnTo>
                <a:close/>
                <a:moveTo>
                  <a:pt x="102" y="34"/>
                </a:moveTo>
                <a:cubicBezTo>
                  <a:pt x="102" y="31"/>
                  <a:pt x="102" y="31"/>
                  <a:pt x="102" y="31"/>
                </a:cubicBezTo>
                <a:cubicBezTo>
                  <a:pt x="104" y="31"/>
                  <a:pt x="104" y="31"/>
                  <a:pt x="104" y="31"/>
                </a:cubicBezTo>
                <a:cubicBezTo>
                  <a:pt x="104" y="34"/>
                  <a:pt x="104" y="34"/>
                  <a:pt x="104" y="34"/>
                </a:cubicBezTo>
                <a:lnTo>
                  <a:pt x="102" y="34"/>
                </a:lnTo>
                <a:close/>
                <a:moveTo>
                  <a:pt x="102" y="44"/>
                </a:moveTo>
                <a:cubicBezTo>
                  <a:pt x="102" y="41"/>
                  <a:pt x="102" y="41"/>
                  <a:pt x="102" y="41"/>
                </a:cubicBezTo>
                <a:cubicBezTo>
                  <a:pt x="104" y="41"/>
                  <a:pt x="104" y="41"/>
                  <a:pt x="104" y="41"/>
                </a:cubicBezTo>
                <a:cubicBezTo>
                  <a:pt x="104" y="44"/>
                  <a:pt x="104" y="44"/>
                  <a:pt x="104" y="44"/>
                </a:cubicBezTo>
                <a:lnTo>
                  <a:pt x="102" y="44"/>
                </a:lnTo>
                <a:close/>
                <a:moveTo>
                  <a:pt x="102" y="54"/>
                </a:moveTo>
                <a:cubicBezTo>
                  <a:pt x="102" y="52"/>
                  <a:pt x="102" y="52"/>
                  <a:pt x="102" y="52"/>
                </a:cubicBezTo>
                <a:cubicBezTo>
                  <a:pt x="104" y="52"/>
                  <a:pt x="104" y="52"/>
                  <a:pt x="104" y="52"/>
                </a:cubicBezTo>
                <a:cubicBezTo>
                  <a:pt x="104" y="54"/>
                  <a:pt x="104" y="54"/>
                  <a:pt x="104" y="54"/>
                </a:cubicBezTo>
                <a:lnTo>
                  <a:pt x="102" y="54"/>
                </a:lnTo>
                <a:close/>
                <a:moveTo>
                  <a:pt x="102" y="65"/>
                </a:moveTo>
                <a:cubicBezTo>
                  <a:pt x="102" y="62"/>
                  <a:pt x="102" y="62"/>
                  <a:pt x="102" y="62"/>
                </a:cubicBezTo>
                <a:cubicBezTo>
                  <a:pt x="104" y="62"/>
                  <a:pt x="104" y="62"/>
                  <a:pt x="104" y="62"/>
                </a:cubicBezTo>
                <a:cubicBezTo>
                  <a:pt x="104" y="65"/>
                  <a:pt x="104" y="65"/>
                  <a:pt x="104" y="65"/>
                </a:cubicBezTo>
                <a:lnTo>
                  <a:pt x="102" y="65"/>
                </a:lnTo>
                <a:close/>
                <a:moveTo>
                  <a:pt x="102" y="75"/>
                </a:moveTo>
                <a:cubicBezTo>
                  <a:pt x="102" y="72"/>
                  <a:pt x="102" y="72"/>
                  <a:pt x="102" y="72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104" y="75"/>
                  <a:pt x="104" y="75"/>
                  <a:pt x="104" y="75"/>
                </a:cubicBezTo>
                <a:lnTo>
                  <a:pt x="102" y="75"/>
                </a:lnTo>
                <a:close/>
                <a:moveTo>
                  <a:pt x="102" y="117"/>
                </a:moveTo>
                <a:cubicBezTo>
                  <a:pt x="102" y="114"/>
                  <a:pt x="102" y="114"/>
                  <a:pt x="102" y="114"/>
                </a:cubicBezTo>
                <a:cubicBezTo>
                  <a:pt x="104" y="114"/>
                  <a:pt x="104" y="114"/>
                  <a:pt x="104" y="114"/>
                </a:cubicBezTo>
                <a:cubicBezTo>
                  <a:pt x="104" y="117"/>
                  <a:pt x="104" y="117"/>
                  <a:pt x="104" y="117"/>
                </a:cubicBezTo>
                <a:lnTo>
                  <a:pt x="102" y="117"/>
                </a:lnTo>
                <a:close/>
                <a:moveTo>
                  <a:pt x="102" y="127"/>
                </a:moveTo>
                <a:cubicBezTo>
                  <a:pt x="102" y="124"/>
                  <a:pt x="102" y="124"/>
                  <a:pt x="102" y="124"/>
                </a:cubicBezTo>
                <a:cubicBezTo>
                  <a:pt x="104" y="124"/>
                  <a:pt x="104" y="124"/>
                  <a:pt x="104" y="124"/>
                </a:cubicBezTo>
                <a:cubicBezTo>
                  <a:pt x="104" y="127"/>
                  <a:pt x="104" y="127"/>
                  <a:pt x="104" y="127"/>
                </a:cubicBezTo>
                <a:lnTo>
                  <a:pt x="102" y="127"/>
                </a:lnTo>
                <a:close/>
                <a:moveTo>
                  <a:pt x="102" y="137"/>
                </a:moveTo>
                <a:cubicBezTo>
                  <a:pt x="102" y="135"/>
                  <a:pt x="102" y="135"/>
                  <a:pt x="102" y="135"/>
                </a:cubicBezTo>
                <a:cubicBezTo>
                  <a:pt x="104" y="135"/>
                  <a:pt x="104" y="135"/>
                  <a:pt x="104" y="135"/>
                </a:cubicBezTo>
                <a:cubicBezTo>
                  <a:pt x="104" y="137"/>
                  <a:pt x="104" y="137"/>
                  <a:pt x="104" y="137"/>
                </a:cubicBezTo>
                <a:lnTo>
                  <a:pt x="102" y="137"/>
                </a:lnTo>
                <a:close/>
                <a:moveTo>
                  <a:pt x="102" y="148"/>
                </a:moveTo>
                <a:cubicBezTo>
                  <a:pt x="102" y="145"/>
                  <a:pt x="102" y="145"/>
                  <a:pt x="102" y="145"/>
                </a:cubicBezTo>
                <a:cubicBezTo>
                  <a:pt x="104" y="145"/>
                  <a:pt x="104" y="145"/>
                  <a:pt x="104" y="145"/>
                </a:cubicBezTo>
                <a:cubicBezTo>
                  <a:pt x="104" y="148"/>
                  <a:pt x="104" y="148"/>
                  <a:pt x="104" y="148"/>
                </a:cubicBezTo>
                <a:lnTo>
                  <a:pt x="102" y="148"/>
                </a:lnTo>
                <a:close/>
                <a:moveTo>
                  <a:pt x="102" y="158"/>
                </a:moveTo>
                <a:cubicBezTo>
                  <a:pt x="102" y="156"/>
                  <a:pt x="102" y="156"/>
                  <a:pt x="102" y="156"/>
                </a:cubicBezTo>
                <a:cubicBezTo>
                  <a:pt x="104" y="156"/>
                  <a:pt x="104" y="156"/>
                  <a:pt x="104" y="156"/>
                </a:cubicBezTo>
                <a:cubicBezTo>
                  <a:pt x="104" y="158"/>
                  <a:pt x="104" y="158"/>
                  <a:pt x="104" y="158"/>
                </a:cubicBezTo>
                <a:lnTo>
                  <a:pt x="102" y="158"/>
                </a:lnTo>
                <a:close/>
                <a:moveTo>
                  <a:pt x="102" y="166"/>
                </a:moveTo>
                <a:cubicBezTo>
                  <a:pt x="104" y="166"/>
                  <a:pt x="104" y="166"/>
                  <a:pt x="104" y="166"/>
                </a:cubicBezTo>
                <a:cubicBezTo>
                  <a:pt x="104" y="169"/>
                  <a:pt x="104" y="169"/>
                  <a:pt x="104" y="169"/>
                </a:cubicBezTo>
                <a:cubicBezTo>
                  <a:pt x="102" y="169"/>
                  <a:pt x="102" y="169"/>
                  <a:pt x="102" y="169"/>
                </a:cubicBezTo>
                <a:lnTo>
                  <a:pt x="102" y="166"/>
                </a:lnTo>
                <a:close/>
                <a:moveTo>
                  <a:pt x="102" y="176"/>
                </a:moveTo>
                <a:cubicBezTo>
                  <a:pt x="104" y="176"/>
                  <a:pt x="104" y="176"/>
                  <a:pt x="104" y="176"/>
                </a:cubicBezTo>
                <a:cubicBezTo>
                  <a:pt x="104" y="179"/>
                  <a:pt x="104" y="179"/>
                  <a:pt x="104" y="179"/>
                </a:cubicBezTo>
                <a:cubicBezTo>
                  <a:pt x="102" y="179"/>
                  <a:pt x="102" y="179"/>
                  <a:pt x="102" y="179"/>
                </a:cubicBezTo>
                <a:lnTo>
                  <a:pt x="102" y="176"/>
                </a:lnTo>
                <a:close/>
                <a:moveTo>
                  <a:pt x="112" y="23"/>
                </a:moveTo>
                <a:cubicBezTo>
                  <a:pt x="112" y="21"/>
                  <a:pt x="112" y="21"/>
                  <a:pt x="112" y="21"/>
                </a:cubicBezTo>
                <a:cubicBezTo>
                  <a:pt x="115" y="21"/>
                  <a:pt x="115" y="21"/>
                  <a:pt x="115" y="21"/>
                </a:cubicBezTo>
                <a:cubicBezTo>
                  <a:pt x="115" y="23"/>
                  <a:pt x="115" y="23"/>
                  <a:pt x="115" y="23"/>
                </a:cubicBezTo>
                <a:lnTo>
                  <a:pt x="112" y="23"/>
                </a:lnTo>
                <a:close/>
                <a:moveTo>
                  <a:pt x="112" y="65"/>
                </a:moveTo>
                <a:cubicBezTo>
                  <a:pt x="112" y="62"/>
                  <a:pt x="112" y="62"/>
                  <a:pt x="112" y="62"/>
                </a:cubicBezTo>
                <a:cubicBezTo>
                  <a:pt x="115" y="62"/>
                  <a:pt x="115" y="62"/>
                  <a:pt x="115" y="62"/>
                </a:cubicBezTo>
                <a:cubicBezTo>
                  <a:pt x="115" y="65"/>
                  <a:pt x="115" y="65"/>
                  <a:pt x="115" y="65"/>
                </a:cubicBezTo>
                <a:lnTo>
                  <a:pt x="112" y="65"/>
                </a:lnTo>
                <a:close/>
                <a:moveTo>
                  <a:pt x="112" y="148"/>
                </a:moveTo>
                <a:cubicBezTo>
                  <a:pt x="112" y="145"/>
                  <a:pt x="112" y="145"/>
                  <a:pt x="112" y="145"/>
                </a:cubicBezTo>
                <a:cubicBezTo>
                  <a:pt x="115" y="145"/>
                  <a:pt x="115" y="145"/>
                  <a:pt x="115" y="145"/>
                </a:cubicBezTo>
                <a:cubicBezTo>
                  <a:pt x="115" y="148"/>
                  <a:pt x="115" y="148"/>
                  <a:pt x="115" y="148"/>
                </a:cubicBezTo>
                <a:lnTo>
                  <a:pt x="112" y="148"/>
                </a:lnTo>
                <a:close/>
                <a:moveTo>
                  <a:pt x="123" y="23"/>
                </a:moveTo>
                <a:cubicBezTo>
                  <a:pt x="123" y="21"/>
                  <a:pt x="123" y="21"/>
                  <a:pt x="123" y="21"/>
                </a:cubicBezTo>
                <a:cubicBezTo>
                  <a:pt x="125" y="21"/>
                  <a:pt x="125" y="21"/>
                  <a:pt x="125" y="21"/>
                </a:cubicBezTo>
                <a:cubicBezTo>
                  <a:pt x="125" y="23"/>
                  <a:pt x="125" y="23"/>
                  <a:pt x="125" y="23"/>
                </a:cubicBezTo>
                <a:lnTo>
                  <a:pt x="123" y="23"/>
                </a:lnTo>
                <a:close/>
                <a:moveTo>
                  <a:pt x="123" y="65"/>
                </a:moveTo>
                <a:cubicBezTo>
                  <a:pt x="123" y="62"/>
                  <a:pt x="123" y="62"/>
                  <a:pt x="123" y="62"/>
                </a:cubicBezTo>
                <a:cubicBezTo>
                  <a:pt x="125" y="62"/>
                  <a:pt x="125" y="62"/>
                  <a:pt x="125" y="62"/>
                </a:cubicBezTo>
                <a:cubicBezTo>
                  <a:pt x="125" y="65"/>
                  <a:pt x="125" y="65"/>
                  <a:pt x="125" y="65"/>
                </a:cubicBezTo>
                <a:lnTo>
                  <a:pt x="123" y="65"/>
                </a:lnTo>
                <a:close/>
                <a:moveTo>
                  <a:pt x="123" y="148"/>
                </a:moveTo>
                <a:cubicBezTo>
                  <a:pt x="123" y="145"/>
                  <a:pt x="123" y="145"/>
                  <a:pt x="123" y="145"/>
                </a:cubicBezTo>
                <a:cubicBezTo>
                  <a:pt x="125" y="145"/>
                  <a:pt x="125" y="145"/>
                  <a:pt x="125" y="145"/>
                </a:cubicBezTo>
                <a:cubicBezTo>
                  <a:pt x="125" y="148"/>
                  <a:pt x="125" y="148"/>
                  <a:pt x="125" y="148"/>
                </a:cubicBezTo>
                <a:lnTo>
                  <a:pt x="123" y="148"/>
                </a:lnTo>
                <a:close/>
                <a:moveTo>
                  <a:pt x="133" y="23"/>
                </a:moveTo>
                <a:cubicBezTo>
                  <a:pt x="133" y="21"/>
                  <a:pt x="133" y="21"/>
                  <a:pt x="133" y="21"/>
                </a:cubicBezTo>
                <a:cubicBezTo>
                  <a:pt x="136" y="21"/>
                  <a:pt x="136" y="21"/>
                  <a:pt x="136" y="21"/>
                </a:cubicBezTo>
                <a:cubicBezTo>
                  <a:pt x="136" y="23"/>
                  <a:pt x="136" y="23"/>
                  <a:pt x="136" y="23"/>
                </a:cubicBezTo>
                <a:lnTo>
                  <a:pt x="133" y="23"/>
                </a:lnTo>
                <a:close/>
                <a:moveTo>
                  <a:pt x="133" y="65"/>
                </a:moveTo>
                <a:cubicBezTo>
                  <a:pt x="133" y="62"/>
                  <a:pt x="133" y="62"/>
                  <a:pt x="133" y="62"/>
                </a:cubicBezTo>
                <a:cubicBezTo>
                  <a:pt x="136" y="62"/>
                  <a:pt x="136" y="62"/>
                  <a:pt x="136" y="62"/>
                </a:cubicBezTo>
                <a:cubicBezTo>
                  <a:pt x="136" y="65"/>
                  <a:pt x="136" y="65"/>
                  <a:pt x="136" y="65"/>
                </a:cubicBezTo>
                <a:lnTo>
                  <a:pt x="133" y="65"/>
                </a:lnTo>
                <a:close/>
                <a:moveTo>
                  <a:pt x="133" y="148"/>
                </a:moveTo>
                <a:cubicBezTo>
                  <a:pt x="133" y="145"/>
                  <a:pt x="133" y="145"/>
                  <a:pt x="133" y="145"/>
                </a:cubicBezTo>
                <a:cubicBezTo>
                  <a:pt x="136" y="145"/>
                  <a:pt x="136" y="145"/>
                  <a:pt x="136" y="145"/>
                </a:cubicBezTo>
                <a:cubicBezTo>
                  <a:pt x="136" y="148"/>
                  <a:pt x="136" y="148"/>
                  <a:pt x="136" y="148"/>
                </a:cubicBezTo>
                <a:lnTo>
                  <a:pt x="133" y="148"/>
                </a:lnTo>
                <a:close/>
                <a:moveTo>
                  <a:pt x="143" y="13"/>
                </a:moveTo>
                <a:cubicBezTo>
                  <a:pt x="143" y="10"/>
                  <a:pt x="143" y="10"/>
                  <a:pt x="143" y="10"/>
                </a:cubicBezTo>
                <a:cubicBezTo>
                  <a:pt x="146" y="10"/>
                  <a:pt x="146" y="10"/>
                  <a:pt x="146" y="10"/>
                </a:cubicBezTo>
                <a:cubicBezTo>
                  <a:pt x="146" y="13"/>
                  <a:pt x="146" y="13"/>
                  <a:pt x="146" y="13"/>
                </a:cubicBezTo>
                <a:lnTo>
                  <a:pt x="143" y="13"/>
                </a:lnTo>
                <a:close/>
                <a:moveTo>
                  <a:pt x="143" y="23"/>
                </a:moveTo>
                <a:cubicBezTo>
                  <a:pt x="143" y="21"/>
                  <a:pt x="143" y="21"/>
                  <a:pt x="143" y="21"/>
                </a:cubicBezTo>
                <a:cubicBezTo>
                  <a:pt x="146" y="21"/>
                  <a:pt x="146" y="21"/>
                  <a:pt x="146" y="21"/>
                </a:cubicBezTo>
                <a:cubicBezTo>
                  <a:pt x="146" y="23"/>
                  <a:pt x="146" y="23"/>
                  <a:pt x="146" y="23"/>
                </a:cubicBezTo>
                <a:lnTo>
                  <a:pt x="143" y="23"/>
                </a:lnTo>
                <a:close/>
                <a:moveTo>
                  <a:pt x="143" y="34"/>
                </a:moveTo>
                <a:cubicBezTo>
                  <a:pt x="143" y="31"/>
                  <a:pt x="143" y="31"/>
                  <a:pt x="143" y="31"/>
                </a:cubicBezTo>
                <a:cubicBezTo>
                  <a:pt x="146" y="31"/>
                  <a:pt x="146" y="31"/>
                  <a:pt x="146" y="31"/>
                </a:cubicBezTo>
                <a:cubicBezTo>
                  <a:pt x="146" y="34"/>
                  <a:pt x="146" y="34"/>
                  <a:pt x="146" y="34"/>
                </a:cubicBezTo>
                <a:lnTo>
                  <a:pt x="143" y="34"/>
                </a:lnTo>
                <a:close/>
                <a:moveTo>
                  <a:pt x="143" y="44"/>
                </a:moveTo>
                <a:cubicBezTo>
                  <a:pt x="143" y="41"/>
                  <a:pt x="143" y="41"/>
                  <a:pt x="143" y="41"/>
                </a:cubicBezTo>
                <a:cubicBezTo>
                  <a:pt x="146" y="41"/>
                  <a:pt x="146" y="41"/>
                  <a:pt x="146" y="41"/>
                </a:cubicBezTo>
                <a:cubicBezTo>
                  <a:pt x="146" y="44"/>
                  <a:pt x="146" y="44"/>
                  <a:pt x="146" y="44"/>
                </a:cubicBezTo>
                <a:lnTo>
                  <a:pt x="143" y="44"/>
                </a:lnTo>
                <a:close/>
                <a:moveTo>
                  <a:pt x="143" y="54"/>
                </a:moveTo>
                <a:cubicBezTo>
                  <a:pt x="143" y="52"/>
                  <a:pt x="143" y="52"/>
                  <a:pt x="143" y="52"/>
                </a:cubicBezTo>
                <a:cubicBezTo>
                  <a:pt x="146" y="52"/>
                  <a:pt x="146" y="52"/>
                  <a:pt x="146" y="52"/>
                </a:cubicBezTo>
                <a:cubicBezTo>
                  <a:pt x="146" y="54"/>
                  <a:pt x="146" y="54"/>
                  <a:pt x="146" y="54"/>
                </a:cubicBezTo>
                <a:lnTo>
                  <a:pt x="143" y="54"/>
                </a:lnTo>
                <a:close/>
                <a:moveTo>
                  <a:pt x="143" y="65"/>
                </a:moveTo>
                <a:cubicBezTo>
                  <a:pt x="143" y="62"/>
                  <a:pt x="143" y="62"/>
                  <a:pt x="143" y="62"/>
                </a:cubicBezTo>
                <a:cubicBezTo>
                  <a:pt x="146" y="62"/>
                  <a:pt x="146" y="62"/>
                  <a:pt x="146" y="62"/>
                </a:cubicBezTo>
                <a:cubicBezTo>
                  <a:pt x="146" y="65"/>
                  <a:pt x="146" y="65"/>
                  <a:pt x="146" y="65"/>
                </a:cubicBezTo>
                <a:lnTo>
                  <a:pt x="143" y="65"/>
                </a:lnTo>
                <a:close/>
                <a:moveTo>
                  <a:pt x="143" y="75"/>
                </a:moveTo>
                <a:cubicBezTo>
                  <a:pt x="143" y="72"/>
                  <a:pt x="143" y="72"/>
                  <a:pt x="143" y="72"/>
                </a:cubicBezTo>
                <a:cubicBezTo>
                  <a:pt x="146" y="72"/>
                  <a:pt x="146" y="72"/>
                  <a:pt x="146" y="72"/>
                </a:cubicBezTo>
                <a:cubicBezTo>
                  <a:pt x="146" y="75"/>
                  <a:pt x="146" y="75"/>
                  <a:pt x="146" y="75"/>
                </a:cubicBezTo>
                <a:lnTo>
                  <a:pt x="143" y="75"/>
                </a:lnTo>
                <a:close/>
                <a:moveTo>
                  <a:pt x="143" y="85"/>
                </a:moveTo>
                <a:cubicBezTo>
                  <a:pt x="143" y="83"/>
                  <a:pt x="143" y="83"/>
                  <a:pt x="143" y="83"/>
                </a:cubicBezTo>
                <a:cubicBezTo>
                  <a:pt x="146" y="83"/>
                  <a:pt x="146" y="83"/>
                  <a:pt x="146" y="83"/>
                </a:cubicBezTo>
                <a:cubicBezTo>
                  <a:pt x="146" y="85"/>
                  <a:pt x="146" y="85"/>
                  <a:pt x="146" y="85"/>
                </a:cubicBezTo>
                <a:lnTo>
                  <a:pt x="143" y="85"/>
                </a:lnTo>
                <a:close/>
                <a:moveTo>
                  <a:pt x="143" y="117"/>
                </a:moveTo>
                <a:cubicBezTo>
                  <a:pt x="143" y="114"/>
                  <a:pt x="143" y="114"/>
                  <a:pt x="143" y="114"/>
                </a:cubicBezTo>
                <a:cubicBezTo>
                  <a:pt x="146" y="114"/>
                  <a:pt x="146" y="114"/>
                  <a:pt x="146" y="114"/>
                </a:cubicBezTo>
                <a:cubicBezTo>
                  <a:pt x="146" y="117"/>
                  <a:pt x="146" y="117"/>
                  <a:pt x="146" y="117"/>
                </a:cubicBezTo>
                <a:lnTo>
                  <a:pt x="143" y="117"/>
                </a:lnTo>
                <a:close/>
                <a:moveTo>
                  <a:pt x="143" y="127"/>
                </a:moveTo>
                <a:cubicBezTo>
                  <a:pt x="143" y="124"/>
                  <a:pt x="143" y="124"/>
                  <a:pt x="143" y="124"/>
                </a:cubicBezTo>
                <a:cubicBezTo>
                  <a:pt x="146" y="124"/>
                  <a:pt x="146" y="124"/>
                  <a:pt x="146" y="124"/>
                </a:cubicBezTo>
                <a:cubicBezTo>
                  <a:pt x="146" y="127"/>
                  <a:pt x="146" y="127"/>
                  <a:pt x="146" y="127"/>
                </a:cubicBezTo>
                <a:lnTo>
                  <a:pt x="143" y="127"/>
                </a:lnTo>
                <a:close/>
                <a:moveTo>
                  <a:pt x="143" y="137"/>
                </a:moveTo>
                <a:cubicBezTo>
                  <a:pt x="143" y="135"/>
                  <a:pt x="143" y="135"/>
                  <a:pt x="143" y="135"/>
                </a:cubicBezTo>
                <a:cubicBezTo>
                  <a:pt x="146" y="135"/>
                  <a:pt x="146" y="135"/>
                  <a:pt x="146" y="135"/>
                </a:cubicBezTo>
                <a:cubicBezTo>
                  <a:pt x="146" y="137"/>
                  <a:pt x="146" y="137"/>
                  <a:pt x="146" y="137"/>
                </a:cubicBezTo>
                <a:lnTo>
                  <a:pt x="143" y="137"/>
                </a:lnTo>
                <a:close/>
                <a:moveTo>
                  <a:pt x="143" y="148"/>
                </a:moveTo>
                <a:cubicBezTo>
                  <a:pt x="143" y="145"/>
                  <a:pt x="143" y="145"/>
                  <a:pt x="143" y="145"/>
                </a:cubicBezTo>
                <a:cubicBezTo>
                  <a:pt x="146" y="145"/>
                  <a:pt x="146" y="145"/>
                  <a:pt x="146" y="145"/>
                </a:cubicBezTo>
                <a:cubicBezTo>
                  <a:pt x="146" y="148"/>
                  <a:pt x="146" y="148"/>
                  <a:pt x="146" y="148"/>
                </a:cubicBezTo>
                <a:lnTo>
                  <a:pt x="143" y="148"/>
                </a:lnTo>
                <a:close/>
                <a:moveTo>
                  <a:pt x="143" y="158"/>
                </a:moveTo>
                <a:cubicBezTo>
                  <a:pt x="143" y="156"/>
                  <a:pt x="143" y="156"/>
                  <a:pt x="143" y="156"/>
                </a:cubicBezTo>
                <a:cubicBezTo>
                  <a:pt x="146" y="156"/>
                  <a:pt x="146" y="156"/>
                  <a:pt x="146" y="156"/>
                </a:cubicBezTo>
                <a:cubicBezTo>
                  <a:pt x="146" y="158"/>
                  <a:pt x="146" y="158"/>
                  <a:pt x="146" y="158"/>
                </a:cubicBezTo>
                <a:lnTo>
                  <a:pt x="143" y="158"/>
                </a:lnTo>
                <a:close/>
                <a:moveTo>
                  <a:pt x="143" y="166"/>
                </a:moveTo>
                <a:cubicBezTo>
                  <a:pt x="146" y="166"/>
                  <a:pt x="146" y="166"/>
                  <a:pt x="146" y="166"/>
                </a:cubicBezTo>
                <a:cubicBezTo>
                  <a:pt x="146" y="169"/>
                  <a:pt x="146" y="169"/>
                  <a:pt x="146" y="169"/>
                </a:cubicBezTo>
                <a:cubicBezTo>
                  <a:pt x="143" y="169"/>
                  <a:pt x="143" y="169"/>
                  <a:pt x="143" y="169"/>
                </a:cubicBezTo>
                <a:lnTo>
                  <a:pt x="143" y="166"/>
                </a:lnTo>
                <a:close/>
                <a:moveTo>
                  <a:pt x="143" y="176"/>
                </a:moveTo>
                <a:cubicBezTo>
                  <a:pt x="146" y="176"/>
                  <a:pt x="146" y="176"/>
                  <a:pt x="146" y="176"/>
                </a:cubicBezTo>
                <a:cubicBezTo>
                  <a:pt x="146" y="179"/>
                  <a:pt x="146" y="179"/>
                  <a:pt x="146" y="179"/>
                </a:cubicBezTo>
                <a:cubicBezTo>
                  <a:pt x="143" y="179"/>
                  <a:pt x="143" y="179"/>
                  <a:pt x="143" y="179"/>
                </a:cubicBezTo>
                <a:lnTo>
                  <a:pt x="143" y="176"/>
                </a:lnTo>
                <a:close/>
                <a:moveTo>
                  <a:pt x="154" y="23"/>
                </a:moveTo>
                <a:cubicBezTo>
                  <a:pt x="154" y="21"/>
                  <a:pt x="154" y="21"/>
                  <a:pt x="154" y="21"/>
                </a:cubicBezTo>
                <a:cubicBezTo>
                  <a:pt x="156" y="21"/>
                  <a:pt x="156" y="21"/>
                  <a:pt x="156" y="21"/>
                </a:cubicBezTo>
                <a:cubicBezTo>
                  <a:pt x="156" y="23"/>
                  <a:pt x="156" y="23"/>
                  <a:pt x="156" y="23"/>
                </a:cubicBezTo>
                <a:lnTo>
                  <a:pt x="154" y="23"/>
                </a:lnTo>
                <a:close/>
                <a:moveTo>
                  <a:pt x="154" y="65"/>
                </a:moveTo>
                <a:cubicBezTo>
                  <a:pt x="154" y="62"/>
                  <a:pt x="154" y="62"/>
                  <a:pt x="154" y="62"/>
                </a:cubicBezTo>
                <a:cubicBezTo>
                  <a:pt x="156" y="62"/>
                  <a:pt x="156" y="62"/>
                  <a:pt x="156" y="62"/>
                </a:cubicBezTo>
                <a:cubicBezTo>
                  <a:pt x="156" y="65"/>
                  <a:pt x="156" y="65"/>
                  <a:pt x="156" y="65"/>
                </a:cubicBezTo>
                <a:lnTo>
                  <a:pt x="154" y="65"/>
                </a:lnTo>
                <a:close/>
                <a:moveTo>
                  <a:pt x="154" y="106"/>
                </a:moveTo>
                <a:cubicBezTo>
                  <a:pt x="154" y="104"/>
                  <a:pt x="154" y="104"/>
                  <a:pt x="154" y="104"/>
                </a:cubicBezTo>
                <a:cubicBezTo>
                  <a:pt x="156" y="104"/>
                  <a:pt x="156" y="104"/>
                  <a:pt x="156" y="104"/>
                </a:cubicBezTo>
                <a:cubicBezTo>
                  <a:pt x="156" y="106"/>
                  <a:pt x="156" y="106"/>
                  <a:pt x="156" y="106"/>
                </a:cubicBezTo>
                <a:lnTo>
                  <a:pt x="154" y="106"/>
                </a:lnTo>
                <a:close/>
                <a:moveTo>
                  <a:pt x="154" y="148"/>
                </a:moveTo>
                <a:cubicBezTo>
                  <a:pt x="154" y="145"/>
                  <a:pt x="154" y="145"/>
                  <a:pt x="154" y="145"/>
                </a:cubicBezTo>
                <a:cubicBezTo>
                  <a:pt x="156" y="145"/>
                  <a:pt x="156" y="145"/>
                  <a:pt x="156" y="145"/>
                </a:cubicBezTo>
                <a:cubicBezTo>
                  <a:pt x="156" y="148"/>
                  <a:pt x="156" y="148"/>
                  <a:pt x="156" y="148"/>
                </a:cubicBezTo>
                <a:lnTo>
                  <a:pt x="154" y="148"/>
                </a:lnTo>
                <a:close/>
                <a:moveTo>
                  <a:pt x="164" y="23"/>
                </a:moveTo>
                <a:cubicBezTo>
                  <a:pt x="164" y="21"/>
                  <a:pt x="164" y="21"/>
                  <a:pt x="164" y="21"/>
                </a:cubicBezTo>
                <a:cubicBezTo>
                  <a:pt x="167" y="21"/>
                  <a:pt x="167" y="21"/>
                  <a:pt x="167" y="21"/>
                </a:cubicBezTo>
                <a:cubicBezTo>
                  <a:pt x="167" y="23"/>
                  <a:pt x="167" y="23"/>
                  <a:pt x="167" y="23"/>
                </a:cubicBezTo>
                <a:lnTo>
                  <a:pt x="164" y="23"/>
                </a:lnTo>
                <a:close/>
                <a:moveTo>
                  <a:pt x="164" y="65"/>
                </a:moveTo>
                <a:cubicBezTo>
                  <a:pt x="164" y="62"/>
                  <a:pt x="164" y="62"/>
                  <a:pt x="164" y="62"/>
                </a:cubicBezTo>
                <a:cubicBezTo>
                  <a:pt x="167" y="62"/>
                  <a:pt x="167" y="62"/>
                  <a:pt x="167" y="62"/>
                </a:cubicBezTo>
                <a:cubicBezTo>
                  <a:pt x="167" y="65"/>
                  <a:pt x="167" y="65"/>
                  <a:pt x="167" y="65"/>
                </a:cubicBezTo>
                <a:lnTo>
                  <a:pt x="164" y="65"/>
                </a:lnTo>
                <a:close/>
                <a:moveTo>
                  <a:pt x="164" y="106"/>
                </a:moveTo>
                <a:cubicBezTo>
                  <a:pt x="164" y="104"/>
                  <a:pt x="164" y="104"/>
                  <a:pt x="164" y="104"/>
                </a:cubicBezTo>
                <a:cubicBezTo>
                  <a:pt x="167" y="104"/>
                  <a:pt x="167" y="104"/>
                  <a:pt x="167" y="104"/>
                </a:cubicBezTo>
                <a:cubicBezTo>
                  <a:pt x="167" y="106"/>
                  <a:pt x="167" y="106"/>
                  <a:pt x="167" y="106"/>
                </a:cubicBezTo>
                <a:lnTo>
                  <a:pt x="164" y="106"/>
                </a:lnTo>
                <a:close/>
                <a:moveTo>
                  <a:pt x="164" y="148"/>
                </a:moveTo>
                <a:cubicBezTo>
                  <a:pt x="164" y="145"/>
                  <a:pt x="164" y="145"/>
                  <a:pt x="164" y="145"/>
                </a:cubicBezTo>
                <a:cubicBezTo>
                  <a:pt x="167" y="145"/>
                  <a:pt x="167" y="145"/>
                  <a:pt x="167" y="145"/>
                </a:cubicBezTo>
                <a:cubicBezTo>
                  <a:pt x="167" y="148"/>
                  <a:pt x="167" y="148"/>
                  <a:pt x="167" y="148"/>
                </a:cubicBezTo>
                <a:lnTo>
                  <a:pt x="164" y="148"/>
                </a:lnTo>
                <a:close/>
                <a:moveTo>
                  <a:pt x="175" y="23"/>
                </a:moveTo>
                <a:cubicBezTo>
                  <a:pt x="175" y="21"/>
                  <a:pt x="175" y="21"/>
                  <a:pt x="175" y="21"/>
                </a:cubicBezTo>
                <a:cubicBezTo>
                  <a:pt x="177" y="21"/>
                  <a:pt x="177" y="21"/>
                  <a:pt x="177" y="21"/>
                </a:cubicBezTo>
                <a:cubicBezTo>
                  <a:pt x="177" y="23"/>
                  <a:pt x="177" y="23"/>
                  <a:pt x="177" y="23"/>
                </a:cubicBezTo>
                <a:lnTo>
                  <a:pt x="175" y="23"/>
                </a:lnTo>
                <a:close/>
                <a:moveTo>
                  <a:pt x="175" y="106"/>
                </a:moveTo>
                <a:cubicBezTo>
                  <a:pt x="175" y="104"/>
                  <a:pt x="175" y="104"/>
                  <a:pt x="175" y="104"/>
                </a:cubicBezTo>
                <a:cubicBezTo>
                  <a:pt x="177" y="104"/>
                  <a:pt x="177" y="104"/>
                  <a:pt x="177" y="104"/>
                </a:cubicBezTo>
                <a:cubicBezTo>
                  <a:pt x="177" y="106"/>
                  <a:pt x="177" y="106"/>
                  <a:pt x="177" y="106"/>
                </a:cubicBezTo>
                <a:lnTo>
                  <a:pt x="175" y="106"/>
                </a:lnTo>
                <a:close/>
                <a:moveTo>
                  <a:pt x="175" y="148"/>
                </a:moveTo>
                <a:cubicBezTo>
                  <a:pt x="175" y="145"/>
                  <a:pt x="175" y="145"/>
                  <a:pt x="175" y="145"/>
                </a:cubicBezTo>
                <a:cubicBezTo>
                  <a:pt x="177" y="145"/>
                  <a:pt x="177" y="145"/>
                  <a:pt x="177" y="145"/>
                </a:cubicBezTo>
                <a:cubicBezTo>
                  <a:pt x="177" y="148"/>
                  <a:pt x="177" y="148"/>
                  <a:pt x="177" y="148"/>
                </a:cubicBezTo>
                <a:lnTo>
                  <a:pt x="175" y="148"/>
                </a:lnTo>
                <a:close/>
                <a:moveTo>
                  <a:pt x="185" y="13"/>
                </a:moveTo>
                <a:cubicBezTo>
                  <a:pt x="185" y="10"/>
                  <a:pt x="185" y="10"/>
                  <a:pt x="185" y="10"/>
                </a:cubicBezTo>
                <a:cubicBezTo>
                  <a:pt x="188" y="10"/>
                  <a:pt x="188" y="10"/>
                  <a:pt x="188" y="10"/>
                </a:cubicBezTo>
                <a:cubicBezTo>
                  <a:pt x="188" y="13"/>
                  <a:pt x="188" y="13"/>
                  <a:pt x="188" y="13"/>
                </a:cubicBezTo>
                <a:lnTo>
                  <a:pt x="185" y="13"/>
                </a:lnTo>
                <a:close/>
                <a:moveTo>
                  <a:pt x="185" y="23"/>
                </a:moveTo>
                <a:cubicBezTo>
                  <a:pt x="185" y="21"/>
                  <a:pt x="185" y="21"/>
                  <a:pt x="185" y="21"/>
                </a:cubicBezTo>
                <a:cubicBezTo>
                  <a:pt x="188" y="21"/>
                  <a:pt x="188" y="21"/>
                  <a:pt x="188" y="21"/>
                </a:cubicBezTo>
                <a:cubicBezTo>
                  <a:pt x="188" y="23"/>
                  <a:pt x="188" y="23"/>
                  <a:pt x="188" y="23"/>
                </a:cubicBezTo>
                <a:lnTo>
                  <a:pt x="185" y="23"/>
                </a:lnTo>
                <a:close/>
                <a:moveTo>
                  <a:pt x="185" y="34"/>
                </a:moveTo>
                <a:cubicBezTo>
                  <a:pt x="185" y="31"/>
                  <a:pt x="185" y="31"/>
                  <a:pt x="185" y="31"/>
                </a:cubicBezTo>
                <a:cubicBezTo>
                  <a:pt x="188" y="31"/>
                  <a:pt x="188" y="31"/>
                  <a:pt x="188" y="31"/>
                </a:cubicBezTo>
                <a:cubicBezTo>
                  <a:pt x="188" y="34"/>
                  <a:pt x="188" y="34"/>
                  <a:pt x="188" y="34"/>
                </a:cubicBezTo>
                <a:lnTo>
                  <a:pt x="185" y="34"/>
                </a:lnTo>
                <a:close/>
                <a:moveTo>
                  <a:pt x="185" y="44"/>
                </a:moveTo>
                <a:cubicBezTo>
                  <a:pt x="185" y="41"/>
                  <a:pt x="185" y="41"/>
                  <a:pt x="185" y="41"/>
                </a:cubicBezTo>
                <a:cubicBezTo>
                  <a:pt x="188" y="41"/>
                  <a:pt x="188" y="41"/>
                  <a:pt x="188" y="41"/>
                </a:cubicBezTo>
                <a:cubicBezTo>
                  <a:pt x="188" y="44"/>
                  <a:pt x="188" y="44"/>
                  <a:pt x="188" y="44"/>
                </a:cubicBezTo>
                <a:lnTo>
                  <a:pt x="185" y="44"/>
                </a:lnTo>
                <a:close/>
                <a:moveTo>
                  <a:pt x="185" y="75"/>
                </a:moveTo>
                <a:cubicBezTo>
                  <a:pt x="185" y="72"/>
                  <a:pt x="185" y="72"/>
                  <a:pt x="185" y="72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88" y="75"/>
                  <a:pt x="188" y="75"/>
                  <a:pt x="188" y="75"/>
                </a:cubicBezTo>
                <a:lnTo>
                  <a:pt x="185" y="75"/>
                </a:lnTo>
                <a:close/>
                <a:moveTo>
                  <a:pt x="185" y="85"/>
                </a:moveTo>
                <a:cubicBezTo>
                  <a:pt x="185" y="83"/>
                  <a:pt x="185" y="83"/>
                  <a:pt x="185" y="83"/>
                </a:cubicBezTo>
                <a:cubicBezTo>
                  <a:pt x="188" y="83"/>
                  <a:pt x="188" y="83"/>
                  <a:pt x="188" y="83"/>
                </a:cubicBezTo>
                <a:cubicBezTo>
                  <a:pt x="188" y="85"/>
                  <a:pt x="188" y="85"/>
                  <a:pt x="188" y="85"/>
                </a:cubicBezTo>
                <a:lnTo>
                  <a:pt x="185" y="85"/>
                </a:lnTo>
                <a:close/>
                <a:moveTo>
                  <a:pt x="185" y="96"/>
                </a:moveTo>
                <a:cubicBezTo>
                  <a:pt x="185" y="93"/>
                  <a:pt x="185" y="93"/>
                  <a:pt x="185" y="93"/>
                </a:cubicBezTo>
                <a:cubicBezTo>
                  <a:pt x="188" y="93"/>
                  <a:pt x="188" y="93"/>
                  <a:pt x="188" y="93"/>
                </a:cubicBezTo>
                <a:cubicBezTo>
                  <a:pt x="188" y="96"/>
                  <a:pt x="188" y="96"/>
                  <a:pt x="188" y="96"/>
                </a:cubicBezTo>
                <a:lnTo>
                  <a:pt x="185" y="96"/>
                </a:lnTo>
                <a:close/>
                <a:moveTo>
                  <a:pt x="185" y="106"/>
                </a:moveTo>
                <a:cubicBezTo>
                  <a:pt x="185" y="104"/>
                  <a:pt x="185" y="104"/>
                  <a:pt x="185" y="104"/>
                </a:cubicBezTo>
                <a:cubicBezTo>
                  <a:pt x="188" y="104"/>
                  <a:pt x="188" y="104"/>
                  <a:pt x="188" y="104"/>
                </a:cubicBezTo>
                <a:cubicBezTo>
                  <a:pt x="188" y="106"/>
                  <a:pt x="188" y="106"/>
                  <a:pt x="188" y="106"/>
                </a:cubicBezTo>
                <a:lnTo>
                  <a:pt x="185" y="106"/>
                </a:lnTo>
                <a:close/>
                <a:moveTo>
                  <a:pt x="185" y="117"/>
                </a:moveTo>
                <a:cubicBezTo>
                  <a:pt x="185" y="114"/>
                  <a:pt x="185" y="114"/>
                  <a:pt x="185" y="114"/>
                </a:cubicBezTo>
                <a:cubicBezTo>
                  <a:pt x="188" y="114"/>
                  <a:pt x="188" y="114"/>
                  <a:pt x="188" y="114"/>
                </a:cubicBezTo>
                <a:cubicBezTo>
                  <a:pt x="188" y="117"/>
                  <a:pt x="188" y="117"/>
                  <a:pt x="188" y="117"/>
                </a:cubicBezTo>
                <a:lnTo>
                  <a:pt x="185" y="117"/>
                </a:lnTo>
                <a:close/>
                <a:moveTo>
                  <a:pt x="185" y="127"/>
                </a:moveTo>
                <a:cubicBezTo>
                  <a:pt x="185" y="124"/>
                  <a:pt x="185" y="124"/>
                  <a:pt x="185" y="124"/>
                </a:cubicBezTo>
                <a:cubicBezTo>
                  <a:pt x="188" y="124"/>
                  <a:pt x="188" y="124"/>
                  <a:pt x="188" y="124"/>
                </a:cubicBezTo>
                <a:cubicBezTo>
                  <a:pt x="188" y="127"/>
                  <a:pt x="188" y="127"/>
                  <a:pt x="188" y="127"/>
                </a:cubicBezTo>
                <a:lnTo>
                  <a:pt x="185" y="127"/>
                </a:lnTo>
                <a:close/>
                <a:moveTo>
                  <a:pt x="185" y="137"/>
                </a:moveTo>
                <a:cubicBezTo>
                  <a:pt x="185" y="135"/>
                  <a:pt x="185" y="135"/>
                  <a:pt x="185" y="135"/>
                </a:cubicBezTo>
                <a:cubicBezTo>
                  <a:pt x="188" y="135"/>
                  <a:pt x="188" y="135"/>
                  <a:pt x="188" y="135"/>
                </a:cubicBezTo>
                <a:cubicBezTo>
                  <a:pt x="188" y="137"/>
                  <a:pt x="188" y="137"/>
                  <a:pt x="188" y="137"/>
                </a:cubicBezTo>
                <a:lnTo>
                  <a:pt x="185" y="137"/>
                </a:lnTo>
                <a:close/>
                <a:moveTo>
                  <a:pt x="185" y="148"/>
                </a:moveTo>
                <a:cubicBezTo>
                  <a:pt x="185" y="145"/>
                  <a:pt x="185" y="145"/>
                  <a:pt x="185" y="145"/>
                </a:cubicBezTo>
                <a:cubicBezTo>
                  <a:pt x="188" y="145"/>
                  <a:pt x="188" y="145"/>
                  <a:pt x="188" y="145"/>
                </a:cubicBezTo>
                <a:cubicBezTo>
                  <a:pt x="188" y="148"/>
                  <a:pt x="188" y="148"/>
                  <a:pt x="188" y="148"/>
                </a:cubicBezTo>
                <a:lnTo>
                  <a:pt x="185" y="148"/>
                </a:lnTo>
                <a:close/>
                <a:moveTo>
                  <a:pt x="185" y="158"/>
                </a:moveTo>
                <a:cubicBezTo>
                  <a:pt x="185" y="156"/>
                  <a:pt x="185" y="156"/>
                  <a:pt x="185" y="156"/>
                </a:cubicBezTo>
                <a:cubicBezTo>
                  <a:pt x="188" y="156"/>
                  <a:pt x="188" y="156"/>
                  <a:pt x="188" y="156"/>
                </a:cubicBezTo>
                <a:cubicBezTo>
                  <a:pt x="188" y="158"/>
                  <a:pt x="188" y="158"/>
                  <a:pt x="188" y="158"/>
                </a:cubicBezTo>
                <a:lnTo>
                  <a:pt x="185" y="158"/>
                </a:lnTo>
                <a:close/>
                <a:moveTo>
                  <a:pt x="185" y="166"/>
                </a:moveTo>
                <a:cubicBezTo>
                  <a:pt x="188" y="166"/>
                  <a:pt x="188" y="166"/>
                  <a:pt x="188" y="166"/>
                </a:cubicBezTo>
                <a:cubicBezTo>
                  <a:pt x="188" y="169"/>
                  <a:pt x="188" y="169"/>
                  <a:pt x="188" y="169"/>
                </a:cubicBezTo>
                <a:cubicBezTo>
                  <a:pt x="185" y="169"/>
                  <a:pt x="185" y="169"/>
                  <a:pt x="185" y="169"/>
                </a:cubicBezTo>
                <a:lnTo>
                  <a:pt x="185" y="166"/>
                </a:lnTo>
                <a:close/>
                <a:moveTo>
                  <a:pt x="185" y="176"/>
                </a:moveTo>
                <a:cubicBezTo>
                  <a:pt x="188" y="176"/>
                  <a:pt x="188" y="176"/>
                  <a:pt x="188" y="176"/>
                </a:cubicBezTo>
                <a:cubicBezTo>
                  <a:pt x="188" y="179"/>
                  <a:pt x="188" y="179"/>
                  <a:pt x="188" y="179"/>
                </a:cubicBezTo>
                <a:cubicBezTo>
                  <a:pt x="185" y="179"/>
                  <a:pt x="185" y="179"/>
                  <a:pt x="185" y="179"/>
                </a:cubicBezTo>
                <a:lnTo>
                  <a:pt x="185" y="176"/>
                </a:lnTo>
                <a:close/>
                <a:moveTo>
                  <a:pt x="196" y="23"/>
                </a:moveTo>
                <a:cubicBezTo>
                  <a:pt x="196" y="21"/>
                  <a:pt x="196" y="21"/>
                  <a:pt x="196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198" y="23"/>
                  <a:pt x="198" y="23"/>
                  <a:pt x="198" y="23"/>
                </a:cubicBezTo>
                <a:lnTo>
                  <a:pt x="196" y="23"/>
                </a:lnTo>
                <a:close/>
                <a:moveTo>
                  <a:pt x="196" y="65"/>
                </a:moveTo>
                <a:cubicBezTo>
                  <a:pt x="196" y="62"/>
                  <a:pt x="196" y="62"/>
                  <a:pt x="196" y="62"/>
                </a:cubicBezTo>
                <a:cubicBezTo>
                  <a:pt x="198" y="62"/>
                  <a:pt x="198" y="62"/>
                  <a:pt x="198" y="62"/>
                </a:cubicBezTo>
                <a:cubicBezTo>
                  <a:pt x="198" y="65"/>
                  <a:pt x="198" y="65"/>
                  <a:pt x="198" y="65"/>
                </a:cubicBezTo>
                <a:lnTo>
                  <a:pt x="196" y="65"/>
                </a:lnTo>
                <a:close/>
                <a:moveTo>
                  <a:pt x="196" y="106"/>
                </a:moveTo>
                <a:cubicBezTo>
                  <a:pt x="196" y="104"/>
                  <a:pt x="196" y="104"/>
                  <a:pt x="196" y="104"/>
                </a:cubicBezTo>
                <a:cubicBezTo>
                  <a:pt x="198" y="104"/>
                  <a:pt x="198" y="104"/>
                  <a:pt x="198" y="104"/>
                </a:cubicBezTo>
                <a:cubicBezTo>
                  <a:pt x="198" y="106"/>
                  <a:pt x="198" y="106"/>
                  <a:pt x="198" y="106"/>
                </a:cubicBezTo>
                <a:lnTo>
                  <a:pt x="196" y="106"/>
                </a:lnTo>
                <a:close/>
                <a:moveTo>
                  <a:pt x="196" y="148"/>
                </a:moveTo>
                <a:cubicBezTo>
                  <a:pt x="196" y="145"/>
                  <a:pt x="196" y="145"/>
                  <a:pt x="196" y="145"/>
                </a:cubicBezTo>
                <a:cubicBezTo>
                  <a:pt x="198" y="145"/>
                  <a:pt x="198" y="145"/>
                  <a:pt x="198" y="145"/>
                </a:cubicBezTo>
                <a:cubicBezTo>
                  <a:pt x="198" y="148"/>
                  <a:pt x="198" y="148"/>
                  <a:pt x="198" y="148"/>
                </a:cubicBezTo>
                <a:lnTo>
                  <a:pt x="196" y="14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20"/>
          <p:cNvSpPr>
            <a:spLocks noEditPoints="1"/>
          </p:cNvSpPr>
          <p:nvPr/>
        </p:nvSpPr>
        <p:spPr bwMode="auto">
          <a:xfrm>
            <a:off x="5776913" y="1658938"/>
            <a:ext cx="217488" cy="217488"/>
          </a:xfrm>
          <a:custGeom>
            <a:avLst/>
            <a:gdLst>
              <a:gd name="T0" fmla="*/ 208 w 208"/>
              <a:gd name="T1" fmla="*/ 187 h 208"/>
              <a:gd name="T2" fmla="*/ 32 w 208"/>
              <a:gd name="T3" fmla="*/ 21 h 208"/>
              <a:gd name="T4" fmla="*/ 32 w 208"/>
              <a:gd name="T5" fmla="*/ 62 h 208"/>
              <a:gd name="T6" fmla="*/ 32 w 208"/>
              <a:gd name="T7" fmla="*/ 104 h 208"/>
              <a:gd name="T8" fmla="*/ 35 w 208"/>
              <a:gd name="T9" fmla="*/ 127 h 208"/>
              <a:gd name="T10" fmla="*/ 102 w 208"/>
              <a:gd name="T11" fmla="*/ 83 h 208"/>
              <a:gd name="T12" fmla="*/ 123 w 208"/>
              <a:gd name="T13" fmla="*/ 104 h 208"/>
              <a:gd name="T14" fmla="*/ 196 w 208"/>
              <a:gd name="T15" fmla="*/ 38 h 208"/>
              <a:gd name="T16" fmla="*/ 208 w 208"/>
              <a:gd name="T17" fmla="*/ 43 h 208"/>
              <a:gd name="T18" fmla="*/ 42 w 208"/>
              <a:gd name="T19" fmla="*/ 21 h 208"/>
              <a:gd name="T20" fmla="*/ 42 w 208"/>
              <a:gd name="T21" fmla="*/ 62 h 208"/>
              <a:gd name="T22" fmla="*/ 42 w 208"/>
              <a:gd name="T23" fmla="*/ 104 h 208"/>
              <a:gd name="T24" fmla="*/ 52 w 208"/>
              <a:gd name="T25" fmla="*/ 21 h 208"/>
              <a:gd name="T26" fmla="*/ 52 w 208"/>
              <a:gd name="T27" fmla="*/ 62 h 208"/>
              <a:gd name="T28" fmla="*/ 52 w 208"/>
              <a:gd name="T29" fmla="*/ 104 h 208"/>
              <a:gd name="T30" fmla="*/ 63 w 208"/>
              <a:gd name="T31" fmla="*/ 10 h 208"/>
              <a:gd name="T32" fmla="*/ 63 w 208"/>
              <a:gd name="T33" fmla="*/ 21 h 208"/>
              <a:gd name="T34" fmla="*/ 63 w 208"/>
              <a:gd name="T35" fmla="*/ 31 h 208"/>
              <a:gd name="T36" fmla="*/ 63 w 208"/>
              <a:gd name="T37" fmla="*/ 41 h 208"/>
              <a:gd name="T38" fmla="*/ 63 w 208"/>
              <a:gd name="T39" fmla="*/ 52 h 208"/>
              <a:gd name="T40" fmla="*/ 63 w 208"/>
              <a:gd name="T41" fmla="*/ 62 h 208"/>
              <a:gd name="T42" fmla="*/ 63 w 208"/>
              <a:gd name="T43" fmla="*/ 72 h 208"/>
              <a:gd name="T44" fmla="*/ 63 w 208"/>
              <a:gd name="T45" fmla="*/ 83 h 208"/>
              <a:gd name="T46" fmla="*/ 63 w 208"/>
              <a:gd name="T47" fmla="*/ 93 h 208"/>
              <a:gd name="T48" fmla="*/ 73 w 208"/>
              <a:gd name="T49" fmla="*/ 21 h 208"/>
              <a:gd name="T50" fmla="*/ 73 w 208"/>
              <a:gd name="T51" fmla="*/ 62 h 208"/>
              <a:gd name="T52" fmla="*/ 84 w 208"/>
              <a:gd name="T53" fmla="*/ 21 h 208"/>
              <a:gd name="T54" fmla="*/ 84 w 208"/>
              <a:gd name="T55" fmla="*/ 62 h 208"/>
              <a:gd name="T56" fmla="*/ 94 w 208"/>
              <a:gd name="T57" fmla="*/ 21 h 208"/>
              <a:gd name="T58" fmla="*/ 94 w 208"/>
              <a:gd name="T59" fmla="*/ 62 h 208"/>
              <a:gd name="T60" fmla="*/ 104 w 208"/>
              <a:gd name="T61" fmla="*/ 10 h 208"/>
              <a:gd name="T62" fmla="*/ 104 w 208"/>
              <a:gd name="T63" fmla="*/ 21 h 208"/>
              <a:gd name="T64" fmla="*/ 104 w 208"/>
              <a:gd name="T65" fmla="*/ 31 h 208"/>
              <a:gd name="T66" fmla="*/ 104 w 208"/>
              <a:gd name="T67" fmla="*/ 41 h 208"/>
              <a:gd name="T68" fmla="*/ 104 w 208"/>
              <a:gd name="T69" fmla="*/ 52 h 208"/>
              <a:gd name="T70" fmla="*/ 104 w 208"/>
              <a:gd name="T71" fmla="*/ 62 h 208"/>
              <a:gd name="T72" fmla="*/ 104 w 208"/>
              <a:gd name="T73" fmla="*/ 72 h 208"/>
              <a:gd name="T74" fmla="*/ 115 w 208"/>
              <a:gd name="T75" fmla="*/ 21 h 208"/>
              <a:gd name="T76" fmla="*/ 115 w 208"/>
              <a:gd name="T77" fmla="*/ 62 h 208"/>
              <a:gd name="T78" fmla="*/ 125 w 208"/>
              <a:gd name="T79" fmla="*/ 21 h 208"/>
              <a:gd name="T80" fmla="*/ 125 w 208"/>
              <a:gd name="T81" fmla="*/ 62 h 208"/>
              <a:gd name="T82" fmla="*/ 136 w 208"/>
              <a:gd name="T83" fmla="*/ 21 h 208"/>
              <a:gd name="T84" fmla="*/ 136 w 208"/>
              <a:gd name="T85" fmla="*/ 62 h 208"/>
              <a:gd name="T86" fmla="*/ 146 w 208"/>
              <a:gd name="T87" fmla="*/ 10 h 208"/>
              <a:gd name="T88" fmla="*/ 146 w 208"/>
              <a:gd name="T89" fmla="*/ 21 h 208"/>
              <a:gd name="T90" fmla="*/ 146 w 208"/>
              <a:gd name="T91" fmla="*/ 31 h 208"/>
              <a:gd name="T92" fmla="*/ 146 w 208"/>
              <a:gd name="T93" fmla="*/ 41 h 208"/>
              <a:gd name="T94" fmla="*/ 146 w 208"/>
              <a:gd name="T95" fmla="*/ 52 h 208"/>
              <a:gd name="T96" fmla="*/ 146 w 208"/>
              <a:gd name="T97" fmla="*/ 62 h 208"/>
              <a:gd name="T98" fmla="*/ 146 w 208"/>
              <a:gd name="T99" fmla="*/ 72 h 208"/>
              <a:gd name="T100" fmla="*/ 146 w 208"/>
              <a:gd name="T101" fmla="*/ 83 h 208"/>
              <a:gd name="T102" fmla="*/ 156 w 208"/>
              <a:gd name="T103" fmla="*/ 21 h 208"/>
              <a:gd name="T104" fmla="*/ 156 w 208"/>
              <a:gd name="T105" fmla="*/ 62 h 208"/>
              <a:gd name="T106" fmla="*/ 167 w 208"/>
              <a:gd name="T107" fmla="*/ 21 h 208"/>
              <a:gd name="T108" fmla="*/ 167 w 208"/>
              <a:gd name="T109" fmla="*/ 62 h 208"/>
              <a:gd name="T110" fmla="*/ 177 w 208"/>
              <a:gd name="T111" fmla="*/ 21 h 208"/>
              <a:gd name="T112" fmla="*/ 187 w 208"/>
              <a:gd name="T113" fmla="*/ 10 h 208"/>
              <a:gd name="T114" fmla="*/ 187 w 208"/>
              <a:gd name="T115" fmla="*/ 21 h 208"/>
              <a:gd name="T116" fmla="*/ 187 w 208"/>
              <a:gd name="T117" fmla="*/ 31 h 208"/>
              <a:gd name="T118" fmla="*/ 187 w 208"/>
              <a:gd name="T119" fmla="*/ 41 h 208"/>
              <a:gd name="T120" fmla="*/ 198 w 208"/>
              <a:gd name="T121" fmla="*/ 21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08" h="208">
                <a:moveTo>
                  <a:pt x="0" y="208"/>
                </a:moveTo>
                <a:cubicBezTo>
                  <a:pt x="0" y="0"/>
                  <a:pt x="0" y="0"/>
                  <a:pt x="0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187"/>
                  <a:pt x="21" y="187"/>
                  <a:pt x="21" y="187"/>
                </a:cubicBezTo>
                <a:cubicBezTo>
                  <a:pt x="208" y="187"/>
                  <a:pt x="208" y="187"/>
                  <a:pt x="208" y="187"/>
                </a:cubicBezTo>
                <a:cubicBezTo>
                  <a:pt x="208" y="208"/>
                  <a:pt x="208" y="208"/>
                  <a:pt x="208" y="208"/>
                </a:cubicBezTo>
                <a:lnTo>
                  <a:pt x="0" y="208"/>
                </a:lnTo>
                <a:close/>
                <a:moveTo>
                  <a:pt x="29" y="23"/>
                </a:moveTo>
                <a:cubicBezTo>
                  <a:pt x="29" y="21"/>
                  <a:pt x="29" y="21"/>
                  <a:pt x="29" y="21"/>
                </a:cubicBezTo>
                <a:cubicBezTo>
                  <a:pt x="32" y="21"/>
                  <a:pt x="32" y="21"/>
                  <a:pt x="32" y="21"/>
                </a:cubicBezTo>
                <a:cubicBezTo>
                  <a:pt x="32" y="23"/>
                  <a:pt x="32" y="23"/>
                  <a:pt x="32" y="23"/>
                </a:cubicBezTo>
                <a:lnTo>
                  <a:pt x="29" y="23"/>
                </a:lnTo>
                <a:close/>
                <a:moveTo>
                  <a:pt x="29" y="65"/>
                </a:moveTo>
                <a:cubicBezTo>
                  <a:pt x="29" y="62"/>
                  <a:pt x="29" y="62"/>
                  <a:pt x="29" y="62"/>
                </a:cubicBezTo>
                <a:cubicBezTo>
                  <a:pt x="32" y="62"/>
                  <a:pt x="32" y="62"/>
                  <a:pt x="32" y="62"/>
                </a:cubicBezTo>
                <a:cubicBezTo>
                  <a:pt x="32" y="65"/>
                  <a:pt x="32" y="65"/>
                  <a:pt x="32" y="65"/>
                </a:cubicBezTo>
                <a:lnTo>
                  <a:pt x="29" y="65"/>
                </a:lnTo>
                <a:close/>
                <a:moveTo>
                  <a:pt x="29" y="106"/>
                </a:moveTo>
                <a:cubicBezTo>
                  <a:pt x="29" y="104"/>
                  <a:pt x="29" y="104"/>
                  <a:pt x="29" y="104"/>
                </a:cubicBezTo>
                <a:cubicBezTo>
                  <a:pt x="32" y="104"/>
                  <a:pt x="32" y="104"/>
                  <a:pt x="32" y="104"/>
                </a:cubicBezTo>
                <a:cubicBezTo>
                  <a:pt x="32" y="106"/>
                  <a:pt x="32" y="106"/>
                  <a:pt x="32" y="106"/>
                </a:cubicBezTo>
                <a:lnTo>
                  <a:pt x="29" y="106"/>
                </a:lnTo>
                <a:close/>
                <a:moveTo>
                  <a:pt x="32" y="176"/>
                </a:moveTo>
                <a:cubicBezTo>
                  <a:pt x="32" y="133"/>
                  <a:pt x="32" y="133"/>
                  <a:pt x="32" y="133"/>
                </a:cubicBezTo>
                <a:cubicBezTo>
                  <a:pt x="32" y="130"/>
                  <a:pt x="33" y="128"/>
                  <a:pt x="35" y="127"/>
                </a:cubicBezTo>
                <a:cubicBezTo>
                  <a:pt x="83" y="79"/>
                  <a:pt x="83" y="79"/>
                  <a:pt x="83" y="79"/>
                </a:cubicBezTo>
                <a:cubicBezTo>
                  <a:pt x="84" y="77"/>
                  <a:pt x="86" y="75"/>
                  <a:pt x="89" y="75"/>
                </a:cubicBezTo>
                <a:cubicBezTo>
                  <a:pt x="91" y="75"/>
                  <a:pt x="93" y="76"/>
                  <a:pt x="95" y="78"/>
                </a:cubicBezTo>
                <a:cubicBezTo>
                  <a:pt x="102" y="85"/>
                  <a:pt x="102" y="85"/>
                  <a:pt x="102" y="85"/>
                </a:cubicBezTo>
                <a:cubicBezTo>
                  <a:pt x="102" y="83"/>
                  <a:pt x="102" y="83"/>
                  <a:pt x="102" y="83"/>
                </a:cubicBezTo>
                <a:cubicBezTo>
                  <a:pt x="104" y="83"/>
                  <a:pt x="104" y="83"/>
                  <a:pt x="104" y="83"/>
                </a:cubicBezTo>
                <a:cubicBezTo>
                  <a:pt x="104" y="85"/>
                  <a:pt x="104" y="85"/>
                  <a:pt x="104" y="85"/>
                </a:cubicBezTo>
                <a:cubicBezTo>
                  <a:pt x="102" y="85"/>
                  <a:pt x="102" y="85"/>
                  <a:pt x="102" y="85"/>
                </a:cubicBezTo>
                <a:cubicBezTo>
                  <a:pt x="123" y="106"/>
                  <a:pt x="123" y="106"/>
                  <a:pt x="123" y="106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25" y="104"/>
                  <a:pt x="125" y="104"/>
                  <a:pt x="125" y="104"/>
                </a:cubicBezTo>
                <a:cubicBezTo>
                  <a:pt x="125" y="106"/>
                  <a:pt x="125" y="106"/>
                  <a:pt x="125" y="106"/>
                </a:cubicBezTo>
                <a:cubicBezTo>
                  <a:pt x="123" y="106"/>
                  <a:pt x="123" y="106"/>
                  <a:pt x="123" y="106"/>
                </a:cubicBezTo>
                <a:cubicBezTo>
                  <a:pt x="125" y="109"/>
                  <a:pt x="125" y="109"/>
                  <a:pt x="125" y="109"/>
                </a:cubicBezTo>
                <a:cubicBezTo>
                  <a:pt x="196" y="38"/>
                  <a:pt x="196" y="38"/>
                  <a:pt x="196" y="38"/>
                </a:cubicBezTo>
                <a:cubicBezTo>
                  <a:pt x="197" y="37"/>
                  <a:pt x="198" y="36"/>
                  <a:pt x="200" y="36"/>
                </a:cubicBezTo>
                <a:cubicBezTo>
                  <a:pt x="201" y="36"/>
                  <a:pt x="203" y="36"/>
                  <a:pt x="204" y="36"/>
                </a:cubicBezTo>
                <a:cubicBezTo>
                  <a:pt x="205" y="37"/>
                  <a:pt x="206" y="38"/>
                  <a:pt x="207" y="39"/>
                </a:cubicBezTo>
                <a:cubicBezTo>
                  <a:pt x="208" y="40"/>
                  <a:pt x="208" y="41"/>
                  <a:pt x="208" y="43"/>
                </a:cubicBezTo>
                <a:cubicBezTo>
                  <a:pt x="208" y="43"/>
                  <a:pt x="208" y="43"/>
                  <a:pt x="208" y="43"/>
                </a:cubicBezTo>
                <a:cubicBezTo>
                  <a:pt x="208" y="176"/>
                  <a:pt x="208" y="176"/>
                  <a:pt x="208" y="176"/>
                </a:cubicBezTo>
                <a:lnTo>
                  <a:pt x="32" y="176"/>
                </a:lnTo>
                <a:close/>
                <a:moveTo>
                  <a:pt x="40" y="23"/>
                </a:moveTo>
                <a:cubicBezTo>
                  <a:pt x="40" y="21"/>
                  <a:pt x="40" y="21"/>
                  <a:pt x="40" y="21"/>
                </a:cubicBezTo>
                <a:cubicBezTo>
                  <a:pt x="42" y="21"/>
                  <a:pt x="42" y="21"/>
                  <a:pt x="42" y="21"/>
                </a:cubicBezTo>
                <a:cubicBezTo>
                  <a:pt x="42" y="23"/>
                  <a:pt x="42" y="23"/>
                  <a:pt x="42" y="23"/>
                </a:cubicBezTo>
                <a:lnTo>
                  <a:pt x="40" y="23"/>
                </a:lnTo>
                <a:close/>
                <a:moveTo>
                  <a:pt x="40" y="65"/>
                </a:moveTo>
                <a:cubicBezTo>
                  <a:pt x="40" y="62"/>
                  <a:pt x="40" y="62"/>
                  <a:pt x="40" y="62"/>
                </a:cubicBezTo>
                <a:cubicBezTo>
                  <a:pt x="42" y="62"/>
                  <a:pt x="42" y="62"/>
                  <a:pt x="42" y="62"/>
                </a:cubicBezTo>
                <a:cubicBezTo>
                  <a:pt x="42" y="65"/>
                  <a:pt x="42" y="65"/>
                  <a:pt x="42" y="65"/>
                </a:cubicBezTo>
                <a:lnTo>
                  <a:pt x="40" y="65"/>
                </a:lnTo>
                <a:close/>
                <a:moveTo>
                  <a:pt x="40" y="106"/>
                </a:moveTo>
                <a:cubicBezTo>
                  <a:pt x="40" y="104"/>
                  <a:pt x="40" y="104"/>
                  <a:pt x="40" y="104"/>
                </a:cubicBezTo>
                <a:cubicBezTo>
                  <a:pt x="42" y="104"/>
                  <a:pt x="42" y="104"/>
                  <a:pt x="42" y="104"/>
                </a:cubicBezTo>
                <a:cubicBezTo>
                  <a:pt x="42" y="106"/>
                  <a:pt x="42" y="106"/>
                  <a:pt x="42" y="106"/>
                </a:cubicBezTo>
                <a:lnTo>
                  <a:pt x="40" y="106"/>
                </a:lnTo>
                <a:close/>
                <a:moveTo>
                  <a:pt x="50" y="23"/>
                </a:moveTo>
                <a:cubicBezTo>
                  <a:pt x="50" y="21"/>
                  <a:pt x="50" y="21"/>
                  <a:pt x="50" y="21"/>
                </a:cubicBezTo>
                <a:cubicBezTo>
                  <a:pt x="52" y="21"/>
                  <a:pt x="52" y="21"/>
                  <a:pt x="52" y="21"/>
                </a:cubicBezTo>
                <a:cubicBezTo>
                  <a:pt x="52" y="23"/>
                  <a:pt x="52" y="23"/>
                  <a:pt x="52" y="23"/>
                </a:cubicBezTo>
                <a:lnTo>
                  <a:pt x="50" y="23"/>
                </a:lnTo>
                <a:close/>
                <a:moveTo>
                  <a:pt x="50" y="65"/>
                </a:moveTo>
                <a:cubicBezTo>
                  <a:pt x="50" y="62"/>
                  <a:pt x="50" y="62"/>
                  <a:pt x="50" y="62"/>
                </a:cubicBezTo>
                <a:cubicBezTo>
                  <a:pt x="52" y="62"/>
                  <a:pt x="52" y="62"/>
                  <a:pt x="52" y="62"/>
                </a:cubicBezTo>
                <a:cubicBezTo>
                  <a:pt x="52" y="65"/>
                  <a:pt x="52" y="65"/>
                  <a:pt x="52" y="65"/>
                </a:cubicBezTo>
                <a:lnTo>
                  <a:pt x="50" y="65"/>
                </a:lnTo>
                <a:close/>
                <a:moveTo>
                  <a:pt x="50" y="106"/>
                </a:moveTo>
                <a:cubicBezTo>
                  <a:pt x="50" y="104"/>
                  <a:pt x="50" y="104"/>
                  <a:pt x="50" y="104"/>
                </a:cubicBezTo>
                <a:cubicBezTo>
                  <a:pt x="52" y="104"/>
                  <a:pt x="52" y="104"/>
                  <a:pt x="52" y="104"/>
                </a:cubicBezTo>
                <a:cubicBezTo>
                  <a:pt x="52" y="106"/>
                  <a:pt x="52" y="106"/>
                  <a:pt x="52" y="106"/>
                </a:cubicBezTo>
                <a:lnTo>
                  <a:pt x="50" y="106"/>
                </a:lnTo>
                <a:close/>
                <a:moveTo>
                  <a:pt x="60" y="13"/>
                </a:moveTo>
                <a:cubicBezTo>
                  <a:pt x="60" y="10"/>
                  <a:pt x="60" y="10"/>
                  <a:pt x="60" y="10"/>
                </a:cubicBezTo>
                <a:cubicBezTo>
                  <a:pt x="63" y="10"/>
                  <a:pt x="63" y="10"/>
                  <a:pt x="63" y="10"/>
                </a:cubicBezTo>
                <a:cubicBezTo>
                  <a:pt x="63" y="13"/>
                  <a:pt x="63" y="13"/>
                  <a:pt x="63" y="13"/>
                </a:cubicBezTo>
                <a:lnTo>
                  <a:pt x="60" y="13"/>
                </a:lnTo>
                <a:close/>
                <a:moveTo>
                  <a:pt x="60" y="23"/>
                </a:moveTo>
                <a:cubicBezTo>
                  <a:pt x="60" y="21"/>
                  <a:pt x="60" y="21"/>
                  <a:pt x="60" y="21"/>
                </a:cubicBezTo>
                <a:cubicBezTo>
                  <a:pt x="63" y="21"/>
                  <a:pt x="63" y="21"/>
                  <a:pt x="63" y="21"/>
                </a:cubicBezTo>
                <a:cubicBezTo>
                  <a:pt x="63" y="23"/>
                  <a:pt x="63" y="23"/>
                  <a:pt x="63" y="23"/>
                </a:cubicBezTo>
                <a:lnTo>
                  <a:pt x="60" y="23"/>
                </a:lnTo>
                <a:close/>
                <a:moveTo>
                  <a:pt x="60" y="34"/>
                </a:moveTo>
                <a:cubicBezTo>
                  <a:pt x="60" y="31"/>
                  <a:pt x="60" y="31"/>
                  <a:pt x="60" y="31"/>
                </a:cubicBezTo>
                <a:cubicBezTo>
                  <a:pt x="63" y="31"/>
                  <a:pt x="63" y="31"/>
                  <a:pt x="63" y="31"/>
                </a:cubicBezTo>
                <a:cubicBezTo>
                  <a:pt x="63" y="34"/>
                  <a:pt x="63" y="34"/>
                  <a:pt x="63" y="34"/>
                </a:cubicBezTo>
                <a:lnTo>
                  <a:pt x="60" y="34"/>
                </a:lnTo>
                <a:close/>
                <a:moveTo>
                  <a:pt x="60" y="44"/>
                </a:moveTo>
                <a:cubicBezTo>
                  <a:pt x="60" y="41"/>
                  <a:pt x="60" y="41"/>
                  <a:pt x="60" y="41"/>
                </a:cubicBezTo>
                <a:cubicBezTo>
                  <a:pt x="63" y="41"/>
                  <a:pt x="63" y="41"/>
                  <a:pt x="63" y="41"/>
                </a:cubicBezTo>
                <a:cubicBezTo>
                  <a:pt x="63" y="44"/>
                  <a:pt x="63" y="44"/>
                  <a:pt x="63" y="44"/>
                </a:cubicBezTo>
                <a:lnTo>
                  <a:pt x="60" y="44"/>
                </a:lnTo>
                <a:close/>
                <a:moveTo>
                  <a:pt x="60" y="54"/>
                </a:moveTo>
                <a:cubicBezTo>
                  <a:pt x="60" y="52"/>
                  <a:pt x="60" y="52"/>
                  <a:pt x="60" y="52"/>
                </a:cubicBezTo>
                <a:cubicBezTo>
                  <a:pt x="63" y="52"/>
                  <a:pt x="63" y="52"/>
                  <a:pt x="63" y="52"/>
                </a:cubicBezTo>
                <a:cubicBezTo>
                  <a:pt x="63" y="54"/>
                  <a:pt x="63" y="54"/>
                  <a:pt x="63" y="54"/>
                </a:cubicBezTo>
                <a:lnTo>
                  <a:pt x="60" y="54"/>
                </a:lnTo>
                <a:close/>
                <a:moveTo>
                  <a:pt x="60" y="65"/>
                </a:moveTo>
                <a:cubicBezTo>
                  <a:pt x="60" y="62"/>
                  <a:pt x="60" y="62"/>
                  <a:pt x="60" y="62"/>
                </a:cubicBezTo>
                <a:cubicBezTo>
                  <a:pt x="63" y="62"/>
                  <a:pt x="63" y="62"/>
                  <a:pt x="63" y="62"/>
                </a:cubicBezTo>
                <a:cubicBezTo>
                  <a:pt x="63" y="65"/>
                  <a:pt x="63" y="65"/>
                  <a:pt x="63" y="65"/>
                </a:cubicBezTo>
                <a:lnTo>
                  <a:pt x="60" y="65"/>
                </a:lnTo>
                <a:close/>
                <a:moveTo>
                  <a:pt x="60" y="75"/>
                </a:moveTo>
                <a:cubicBezTo>
                  <a:pt x="60" y="72"/>
                  <a:pt x="60" y="72"/>
                  <a:pt x="60" y="72"/>
                </a:cubicBezTo>
                <a:cubicBezTo>
                  <a:pt x="63" y="72"/>
                  <a:pt x="63" y="72"/>
                  <a:pt x="63" y="72"/>
                </a:cubicBezTo>
                <a:cubicBezTo>
                  <a:pt x="63" y="75"/>
                  <a:pt x="63" y="75"/>
                  <a:pt x="63" y="75"/>
                </a:cubicBezTo>
                <a:lnTo>
                  <a:pt x="60" y="75"/>
                </a:lnTo>
                <a:close/>
                <a:moveTo>
                  <a:pt x="60" y="85"/>
                </a:moveTo>
                <a:cubicBezTo>
                  <a:pt x="60" y="83"/>
                  <a:pt x="60" y="83"/>
                  <a:pt x="60" y="83"/>
                </a:cubicBezTo>
                <a:cubicBezTo>
                  <a:pt x="63" y="83"/>
                  <a:pt x="63" y="83"/>
                  <a:pt x="63" y="83"/>
                </a:cubicBezTo>
                <a:cubicBezTo>
                  <a:pt x="63" y="85"/>
                  <a:pt x="63" y="85"/>
                  <a:pt x="63" y="85"/>
                </a:cubicBezTo>
                <a:lnTo>
                  <a:pt x="60" y="85"/>
                </a:lnTo>
                <a:close/>
                <a:moveTo>
                  <a:pt x="60" y="96"/>
                </a:moveTo>
                <a:cubicBezTo>
                  <a:pt x="60" y="93"/>
                  <a:pt x="60" y="93"/>
                  <a:pt x="60" y="93"/>
                </a:cubicBezTo>
                <a:cubicBezTo>
                  <a:pt x="63" y="93"/>
                  <a:pt x="63" y="93"/>
                  <a:pt x="63" y="93"/>
                </a:cubicBezTo>
                <a:cubicBezTo>
                  <a:pt x="63" y="96"/>
                  <a:pt x="63" y="96"/>
                  <a:pt x="63" y="96"/>
                </a:cubicBezTo>
                <a:lnTo>
                  <a:pt x="60" y="96"/>
                </a:lnTo>
                <a:close/>
                <a:moveTo>
                  <a:pt x="71" y="23"/>
                </a:moveTo>
                <a:cubicBezTo>
                  <a:pt x="71" y="21"/>
                  <a:pt x="71" y="21"/>
                  <a:pt x="71" y="21"/>
                </a:cubicBezTo>
                <a:cubicBezTo>
                  <a:pt x="73" y="21"/>
                  <a:pt x="73" y="21"/>
                  <a:pt x="73" y="21"/>
                </a:cubicBezTo>
                <a:cubicBezTo>
                  <a:pt x="73" y="23"/>
                  <a:pt x="73" y="23"/>
                  <a:pt x="73" y="23"/>
                </a:cubicBezTo>
                <a:lnTo>
                  <a:pt x="71" y="23"/>
                </a:lnTo>
                <a:close/>
                <a:moveTo>
                  <a:pt x="71" y="65"/>
                </a:moveTo>
                <a:cubicBezTo>
                  <a:pt x="71" y="62"/>
                  <a:pt x="71" y="62"/>
                  <a:pt x="71" y="62"/>
                </a:cubicBezTo>
                <a:cubicBezTo>
                  <a:pt x="73" y="62"/>
                  <a:pt x="73" y="62"/>
                  <a:pt x="73" y="62"/>
                </a:cubicBezTo>
                <a:cubicBezTo>
                  <a:pt x="73" y="65"/>
                  <a:pt x="73" y="65"/>
                  <a:pt x="73" y="65"/>
                </a:cubicBezTo>
                <a:lnTo>
                  <a:pt x="71" y="65"/>
                </a:lnTo>
                <a:close/>
                <a:moveTo>
                  <a:pt x="81" y="23"/>
                </a:moveTo>
                <a:cubicBezTo>
                  <a:pt x="81" y="21"/>
                  <a:pt x="81" y="21"/>
                  <a:pt x="81" y="21"/>
                </a:cubicBezTo>
                <a:cubicBezTo>
                  <a:pt x="84" y="21"/>
                  <a:pt x="84" y="21"/>
                  <a:pt x="84" y="21"/>
                </a:cubicBezTo>
                <a:cubicBezTo>
                  <a:pt x="84" y="23"/>
                  <a:pt x="84" y="23"/>
                  <a:pt x="84" y="23"/>
                </a:cubicBezTo>
                <a:lnTo>
                  <a:pt x="81" y="23"/>
                </a:lnTo>
                <a:close/>
                <a:moveTo>
                  <a:pt x="81" y="65"/>
                </a:moveTo>
                <a:cubicBezTo>
                  <a:pt x="81" y="62"/>
                  <a:pt x="81" y="62"/>
                  <a:pt x="81" y="62"/>
                </a:cubicBezTo>
                <a:cubicBezTo>
                  <a:pt x="84" y="62"/>
                  <a:pt x="84" y="62"/>
                  <a:pt x="84" y="62"/>
                </a:cubicBezTo>
                <a:cubicBezTo>
                  <a:pt x="84" y="65"/>
                  <a:pt x="84" y="65"/>
                  <a:pt x="84" y="65"/>
                </a:cubicBezTo>
                <a:lnTo>
                  <a:pt x="81" y="65"/>
                </a:lnTo>
                <a:close/>
                <a:moveTo>
                  <a:pt x="91" y="23"/>
                </a:moveTo>
                <a:cubicBezTo>
                  <a:pt x="91" y="21"/>
                  <a:pt x="91" y="21"/>
                  <a:pt x="91" y="21"/>
                </a:cubicBezTo>
                <a:cubicBezTo>
                  <a:pt x="94" y="21"/>
                  <a:pt x="94" y="21"/>
                  <a:pt x="94" y="21"/>
                </a:cubicBezTo>
                <a:cubicBezTo>
                  <a:pt x="94" y="23"/>
                  <a:pt x="94" y="23"/>
                  <a:pt x="94" y="23"/>
                </a:cubicBezTo>
                <a:lnTo>
                  <a:pt x="91" y="23"/>
                </a:lnTo>
                <a:close/>
                <a:moveTo>
                  <a:pt x="91" y="65"/>
                </a:moveTo>
                <a:cubicBezTo>
                  <a:pt x="91" y="62"/>
                  <a:pt x="91" y="62"/>
                  <a:pt x="91" y="62"/>
                </a:cubicBezTo>
                <a:cubicBezTo>
                  <a:pt x="94" y="62"/>
                  <a:pt x="94" y="62"/>
                  <a:pt x="94" y="62"/>
                </a:cubicBezTo>
                <a:cubicBezTo>
                  <a:pt x="94" y="65"/>
                  <a:pt x="94" y="65"/>
                  <a:pt x="94" y="65"/>
                </a:cubicBezTo>
                <a:lnTo>
                  <a:pt x="91" y="65"/>
                </a:lnTo>
                <a:close/>
                <a:moveTo>
                  <a:pt x="102" y="13"/>
                </a:moveTo>
                <a:cubicBezTo>
                  <a:pt x="102" y="10"/>
                  <a:pt x="102" y="10"/>
                  <a:pt x="102" y="10"/>
                </a:cubicBezTo>
                <a:cubicBezTo>
                  <a:pt x="104" y="10"/>
                  <a:pt x="104" y="10"/>
                  <a:pt x="104" y="10"/>
                </a:cubicBezTo>
                <a:cubicBezTo>
                  <a:pt x="104" y="13"/>
                  <a:pt x="104" y="13"/>
                  <a:pt x="104" y="13"/>
                </a:cubicBezTo>
                <a:lnTo>
                  <a:pt x="102" y="13"/>
                </a:lnTo>
                <a:close/>
                <a:moveTo>
                  <a:pt x="102" y="23"/>
                </a:moveTo>
                <a:cubicBezTo>
                  <a:pt x="102" y="21"/>
                  <a:pt x="102" y="21"/>
                  <a:pt x="102" y="21"/>
                </a:cubicBezTo>
                <a:cubicBezTo>
                  <a:pt x="104" y="21"/>
                  <a:pt x="104" y="21"/>
                  <a:pt x="104" y="21"/>
                </a:cubicBezTo>
                <a:cubicBezTo>
                  <a:pt x="104" y="23"/>
                  <a:pt x="104" y="23"/>
                  <a:pt x="104" y="23"/>
                </a:cubicBezTo>
                <a:lnTo>
                  <a:pt x="102" y="23"/>
                </a:lnTo>
                <a:close/>
                <a:moveTo>
                  <a:pt x="102" y="34"/>
                </a:moveTo>
                <a:cubicBezTo>
                  <a:pt x="102" y="31"/>
                  <a:pt x="102" y="31"/>
                  <a:pt x="102" y="31"/>
                </a:cubicBezTo>
                <a:cubicBezTo>
                  <a:pt x="104" y="31"/>
                  <a:pt x="104" y="31"/>
                  <a:pt x="104" y="31"/>
                </a:cubicBezTo>
                <a:cubicBezTo>
                  <a:pt x="104" y="34"/>
                  <a:pt x="104" y="34"/>
                  <a:pt x="104" y="34"/>
                </a:cubicBezTo>
                <a:lnTo>
                  <a:pt x="102" y="34"/>
                </a:lnTo>
                <a:close/>
                <a:moveTo>
                  <a:pt x="102" y="44"/>
                </a:moveTo>
                <a:cubicBezTo>
                  <a:pt x="102" y="41"/>
                  <a:pt x="102" y="41"/>
                  <a:pt x="102" y="41"/>
                </a:cubicBezTo>
                <a:cubicBezTo>
                  <a:pt x="104" y="41"/>
                  <a:pt x="104" y="41"/>
                  <a:pt x="104" y="41"/>
                </a:cubicBezTo>
                <a:cubicBezTo>
                  <a:pt x="104" y="44"/>
                  <a:pt x="104" y="44"/>
                  <a:pt x="104" y="44"/>
                </a:cubicBezTo>
                <a:lnTo>
                  <a:pt x="102" y="44"/>
                </a:lnTo>
                <a:close/>
                <a:moveTo>
                  <a:pt x="102" y="54"/>
                </a:moveTo>
                <a:cubicBezTo>
                  <a:pt x="102" y="52"/>
                  <a:pt x="102" y="52"/>
                  <a:pt x="102" y="52"/>
                </a:cubicBezTo>
                <a:cubicBezTo>
                  <a:pt x="104" y="52"/>
                  <a:pt x="104" y="52"/>
                  <a:pt x="104" y="52"/>
                </a:cubicBezTo>
                <a:cubicBezTo>
                  <a:pt x="104" y="54"/>
                  <a:pt x="104" y="54"/>
                  <a:pt x="104" y="54"/>
                </a:cubicBezTo>
                <a:lnTo>
                  <a:pt x="102" y="54"/>
                </a:lnTo>
                <a:close/>
                <a:moveTo>
                  <a:pt x="102" y="65"/>
                </a:moveTo>
                <a:cubicBezTo>
                  <a:pt x="102" y="62"/>
                  <a:pt x="102" y="62"/>
                  <a:pt x="102" y="62"/>
                </a:cubicBezTo>
                <a:cubicBezTo>
                  <a:pt x="104" y="62"/>
                  <a:pt x="104" y="62"/>
                  <a:pt x="104" y="62"/>
                </a:cubicBezTo>
                <a:cubicBezTo>
                  <a:pt x="104" y="65"/>
                  <a:pt x="104" y="65"/>
                  <a:pt x="104" y="65"/>
                </a:cubicBezTo>
                <a:lnTo>
                  <a:pt x="102" y="65"/>
                </a:lnTo>
                <a:close/>
                <a:moveTo>
                  <a:pt x="102" y="75"/>
                </a:moveTo>
                <a:cubicBezTo>
                  <a:pt x="102" y="72"/>
                  <a:pt x="102" y="72"/>
                  <a:pt x="102" y="72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104" y="75"/>
                  <a:pt x="104" y="75"/>
                  <a:pt x="104" y="75"/>
                </a:cubicBezTo>
                <a:lnTo>
                  <a:pt x="102" y="75"/>
                </a:lnTo>
                <a:close/>
                <a:moveTo>
                  <a:pt x="112" y="23"/>
                </a:moveTo>
                <a:cubicBezTo>
                  <a:pt x="112" y="21"/>
                  <a:pt x="112" y="21"/>
                  <a:pt x="112" y="21"/>
                </a:cubicBezTo>
                <a:cubicBezTo>
                  <a:pt x="115" y="21"/>
                  <a:pt x="115" y="21"/>
                  <a:pt x="115" y="21"/>
                </a:cubicBezTo>
                <a:cubicBezTo>
                  <a:pt x="115" y="23"/>
                  <a:pt x="115" y="23"/>
                  <a:pt x="115" y="23"/>
                </a:cubicBezTo>
                <a:lnTo>
                  <a:pt x="112" y="23"/>
                </a:lnTo>
                <a:close/>
                <a:moveTo>
                  <a:pt x="112" y="65"/>
                </a:moveTo>
                <a:cubicBezTo>
                  <a:pt x="112" y="62"/>
                  <a:pt x="112" y="62"/>
                  <a:pt x="112" y="62"/>
                </a:cubicBezTo>
                <a:cubicBezTo>
                  <a:pt x="115" y="62"/>
                  <a:pt x="115" y="62"/>
                  <a:pt x="115" y="62"/>
                </a:cubicBezTo>
                <a:cubicBezTo>
                  <a:pt x="115" y="65"/>
                  <a:pt x="115" y="65"/>
                  <a:pt x="115" y="65"/>
                </a:cubicBezTo>
                <a:lnTo>
                  <a:pt x="112" y="65"/>
                </a:lnTo>
                <a:close/>
                <a:moveTo>
                  <a:pt x="123" y="23"/>
                </a:moveTo>
                <a:cubicBezTo>
                  <a:pt x="123" y="21"/>
                  <a:pt x="123" y="21"/>
                  <a:pt x="123" y="21"/>
                </a:cubicBezTo>
                <a:cubicBezTo>
                  <a:pt x="125" y="21"/>
                  <a:pt x="125" y="21"/>
                  <a:pt x="125" y="21"/>
                </a:cubicBezTo>
                <a:cubicBezTo>
                  <a:pt x="125" y="23"/>
                  <a:pt x="125" y="23"/>
                  <a:pt x="125" y="23"/>
                </a:cubicBezTo>
                <a:lnTo>
                  <a:pt x="123" y="23"/>
                </a:lnTo>
                <a:close/>
                <a:moveTo>
                  <a:pt x="123" y="65"/>
                </a:moveTo>
                <a:cubicBezTo>
                  <a:pt x="123" y="62"/>
                  <a:pt x="123" y="62"/>
                  <a:pt x="123" y="62"/>
                </a:cubicBezTo>
                <a:cubicBezTo>
                  <a:pt x="125" y="62"/>
                  <a:pt x="125" y="62"/>
                  <a:pt x="125" y="62"/>
                </a:cubicBezTo>
                <a:cubicBezTo>
                  <a:pt x="125" y="65"/>
                  <a:pt x="125" y="65"/>
                  <a:pt x="125" y="65"/>
                </a:cubicBezTo>
                <a:lnTo>
                  <a:pt x="123" y="65"/>
                </a:lnTo>
                <a:close/>
                <a:moveTo>
                  <a:pt x="133" y="23"/>
                </a:moveTo>
                <a:cubicBezTo>
                  <a:pt x="133" y="21"/>
                  <a:pt x="133" y="21"/>
                  <a:pt x="133" y="21"/>
                </a:cubicBezTo>
                <a:cubicBezTo>
                  <a:pt x="136" y="21"/>
                  <a:pt x="136" y="21"/>
                  <a:pt x="136" y="21"/>
                </a:cubicBezTo>
                <a:cubicBezTo>
                  <a:pt x="136" y="23"/>
                  <a:pt x="136" y="23"/>
                  <a:pt x="136" y="23"/>
                </a:cubicBezTo>
                <a:lnTo>
                  <a:pt x="133" y="23"/>
                </a:lnTo>
                <a:close/>
                <a:moveTo>
                  <a:pt x="133" y="65"/>
                </a:moveTo>
                <a:cubicBezTo>
                  <a:pt x="133" y="62"/>
                  <a:pt x="133" y="62"/>
                  <a:pt x="133" y="62"/>
                </a:cubicBezTo>
                <a:cubicBezTo>
                  <a:pt x="136" y="62"/>
                  <a:pt x="136" y="62"/>
                  <a:pt x="136" y="62"/>
                </a:cubicBezTo>
                <a:cubicBezTo>
                  <a:pt x="136" y="65"/>
                  <a:pt x="136" y="65"/>
                  <a:pt x="136" y="65"/>
                </a:cubicBezTo>
                <a:lnTo>
                  <a:pt x="133" y="65"/>
                </a:lnTo>
                <a:close/>
                <a:moveTo>
                  <a:pt x="143" y="13"/>
                </a:moveTo>
                <a:cubicBezTo>
                  <a:pt x="143" y="10"/>
                  <a:pt x="143" y="10"/>
                  <a:pt x="143" y="10"/>
                </a:cubicBezTo>
                <a:cubicBezTo>
                  <a:pt x="146" y="10"/>
                  <a:pt x="146" y="10"/>
                  <a:pt x="146" y="10"/>
                </a:cubicBezTo>
                <a:cubicBezTo>
                  <a:pt x="146" y="13"/>
                  <a:pt x="146" y="13"/>
                  <a:pt x="146" y="13"/>
                </a:cubicBezTo>
                <a:lnTo>
                  <a:pt x="143" y="13"/>
                </a:lnTo>
                <a:close/>
                <a:moveTo>
                  <a:pt x="143" y="23"/>
                </a:moveTo>
                <a:cubicBezTo>
                  <a:pt x="143" y="21"/>
                  <a:pt x="143" y="21"/>
                  <a:pt x="143" y="21"/>
                </a:cubicBezTo>
                <a:cubicBezTo>
                  <a:pt x="146" y="21"/>
                  <a:pt x="146" y="21"/>
                  <a:pt x="146" y="21"/>
                </a:cubicBezTo>
                <a:cubicBezTo>
                  <a:pt x="146" y="23"/>
                  <a:pt x="146" y="23"/>
                  <a:pt x="146" y="23"/>
                </a:cubicBezTo>
                <a:lnTo>
                  <a:pt x="143" y="23"/>
                </a:lnTo>
                <a:close/>
                <a:moveTo>
                  <a:pt x="143" y="34"/>
                </a:moveTo>
                <a:cubicBezTo>
                  <a:pt x="143" y="31"/>
                  <a:pt x="143" y="31"/>
                  <a:pt x="143" y="31"/>
                </a:cubicBezTo>
                <a:cubicBezTo>
                  <a:pt x="146" y="31"/>
                  <a:pt x="146" y="31"/>
                  <a:pt x="146" y="31"/>
                </a:cubicBezTo>
                <a:cubicBezTo>
                  <a:pt x="146" y="34"/>
                  <a:pt x="146" y="34"/>
                  <a:pt x="146" y="34"/>
                </a:cubicBezTo>
                <a:lnTo>
                  <a:pt x="143" y="34"/>
                </a:lnTo>
                <a:close/>
                <a:moveTo>
                  <a:pt x="143" y="44"/>
                </a:moveTo>
                <a:cubicBezTo>
                  <a:pt x="143" y="41"/>
                  <a:pt x="143" y="41"/>
                  <a:pt x="143" y="41"/>
                </a:cubicBezTo>
                <a:cubicBezTo>
                  <a:pt x="146" y="41"/>
                  <a:pt x="146" y="41"/>
                  <a:pt x="146" y="41"/>
                </a:cubicBezTo>
                <a:cubicBezTo>
                  <a:pt x="146" y="44"/>
                  <a:pt x="146" y="44"/>
                  <a:pt x="146" y="44"/>
                </a:cubicBezTo>
                <a:lnTo>
                  <a:pt x="143" y="44"/>
                </a:lnTo>
                <a:close/>
                <a:moveTo>
                  <a:pt x="143" y="54"/>
                </a:moveTo>
                <a:cubicBezTo>
                  <a:pt x="143" y="52"/>
                  <a:pt x="143" y="52"/>
                  <a:pt x="143" y="52"/>
                </a:cubicBezTo>
                <a:cubicBezTo>
                  <a:pt x="146" y="52"/>
                  <a:pt x="146" y="52"/>
                  <a:pt x="146" y="52"/>
                </a:cubicBezTo>
                <a:cubicBezTo>
                  <a:pt x="146" y="54"/>
                  <a:pt x="146" y="54"/>
                  <a:pt x="146" y="54"/>
                </a:cubicBezTo>
                <a:lnTo>
                  <a:pt x="143" y="54"/>
                </a:lnTo>
                <a:close/>
                <a:moveTo>
                  <a:pt x="143" y="65"/>
                </a:moveTo>
                <a:cubicBezTo>
                  <a:pt x="143" y="62"/>
                  <a:pt x="143" y="62"/>
                  <a:pt x="143" y="62"/>
                </a:cubicBezTo>
                <a:cubicBezTo>
                  <a:pt x="146" y="62"/>
                  <a:pt x="146" y="62"/>
                  <a:pt x="146" y="62"/>
                </a:cubicBezTo>
                <a:cubicBezTo>
                  <a:pt x="146" y="65"/>
                  <a:pt x="146" y="65"/>
                  <a:pt x="146" y="65"/>
                </a:cubicBezTo>
                <a:lnTo>
                  <a:pt x="143" y="65"/>
                </a:lnTo>
                <a:close/>
                <a:moveTo>
                  <a:pt x="143" y="75"/>
                </a:moveTo>
                <a:cubicBezTo>
                  <a:pt x="143" y="72"/>
                  <a:pt x="143" y="72"/>
                  <a:pt x="143" y="72"/>
                </a:cubicBezTo>
                <a:cubicBezTo>
                  <a:pt x="146" y="72"/>
                  <a:pt x="146" y="72"/>
                  <a:pt x="146" y="72"/>
                </a:cubicBezTo>
                <a:cubicBezTo>
                  <a:pt x="146" y="75"/>
                  <a:pt x="146" y="75"/>
                  <a:pt x="146" y="75"/>
                </a:cubicBezTo>
                <a:lnTo>
                  <a:pt x="143" y="75"/>
                </a:lnTo>
                <a:close/>
                <a:moveTo>
                  <a:pt x="143" y="85"/>
                </a:moveTo>
                <a:cubicBezTo>
                  <a:pt x="143" y="83"/>
                  <a:pt x="143" y="83"/>
                  <a:pt x="143" y="83"/>
                </a:cubicBezTo>
                <a:cubicBezTo>
                  <a:pt x="146" y="83"/>
                  <a:pt x="146" y="83"/>
                  <a:pt x="146" y="83"/>
                </a:cubicBezTo>
                <a:cubicBezTo>
                  <a:pt x="146" y="85"/>
                  <a:pt x="146" y="85"/>
                  <a:pt x="146" y="85"/>
                </a:cubicBezTo>
                <a:lnTo>
                  <a:pt x="143" y="85"/>
                </a:lnTo>
                <a:close/>
                <a:moveTo>
                  <a:pt x="154" y="23"/>
                </a:moveTo>
                <a:cubicBezTo>
                  <a:pt x="154" y="21"/>
                  <a:pt x="154" y="21"/>
                  <a:pt x="154" y="21"/>
                </a:cubicBezTo>
                <a:cubicBezTo>
                  <a:pt x="156" y="21"/>
                  <a:pt x="156" y="21"/>
                  <a:pt x="156" y="21"/>
                </a:cubicBezTo>
                <a:cubicBezTo>
                  <a:pt x="156" y="23"/>
                  <a:pt x="156" y="23"/>
                  <a:pt x="156" y="23"/>
                </a:cubicBezTo>
                <a:lnTo>
                  <a:pt x="154" y="23"/>
                </a:lnTo>
                <a:close/>
                <a:moveTo>
                  <a:pt x="154" y="65"/>
                </a:moveTo>
                <a:cubicBezTo>
                  <a:pt x="154" y="62"/>
                  <a:pt x="154" y="62"/>
                  <a:pt x="154" y="62"/>
                </a:cubicBezTo>
                <a:cubicBezTo>
                  <a:pt x="156" y="62"/>
                  <a:pt x="156" y="62"/>
                  <a:pt x="156" y="62"/>
                </a:cubicBezTo>
                <a:cubicBezTo>
                  <a:pt x="156" y="65"/>
                  <a:pt x="156" y="65"/>
                  <a:pt x="156" y="65"/>
                </a:cubicBezTo>
                <a:lnTo>
                  <a:pt x="154" y="65"/>
                </a:lnTo>
                <a:close/>
                <a:moveTo>
                  <a:pt x="164" y="23"/>
                </a:moveTo>
                <a:cubicBezTo>
                  <a:pt x="164" y="21"/>
                  <a:pt x="164" y="21"/>
                  <a:pt x="164" y="21"/>
                </a:cubicBezTo>
                <a:cubicBezTo>
                  <a:pt x="167" y="21"/>
                  <a:pt x="167" y="21"/>
                  <a:pt x="167" y="21"/>
                </a:cubicBezTo>
                <a:cubicBezTo>
                  <a:pt x="167" y="23"/>
                  <a:pt x="167" y="23"/>
                  <a:pt x="167" y="23"/>
                </a:cubicBezTo>
                <a:lnTo>
                  <a:pt x="164" y="23"/>
                </a:lnTo>
                <a:close/>
                <a:moveTo>
                  <a:pt x="164" y="65"/>
                </a:moveTo>
                <a:cubicBezTo>
                  <a:pt x="164" y="62"/>
                  <a:pt x="164" y="62"/>
                  <a:pt x="164" y="62"/>
                </a:cubicBezTo>
                <a:cubicBezTo>
                  <a:pt x="167" y="62"/>
                  <a:pt x="167" y="62"/>
                  <a:pt x="167" y="62"/>
                </a:cubicBezTo>
                <a:cubicBezTo>
                  <a:pt x="167" y="65"/>
                  <a:pt x="167" y="65"/>
                  <a:pt x="167" y="65"/>
                </a:cubicBezTo>
                <a:lnTo>
                  <a:pt x="164" y="65"/>
                </a:lnTo>
                <a:close/>
                <a:moveTo>
                  <a:pt x="174" y="23"/>
                </a:moveTo>
                <a:cubicBezTo>
                  <a:pt x="174" y="21"/>
                  <a:pt x="174" y="21"/>
                  <a:pt x="174" y="21"/>
                </a:cubicBezTo>
                <a:cubicBezTo>
                  <a:pt x="177" y="21"/>
                  <a:pt x="177" y="21"/>
                  <a:pt x="177" y="21"/>
                </a:cubicBezTo>
                <a:cubicBezTo>
                  <a:pt x="177" y="23"/>
                  <a:pt x="177" y="23"/>
                  <a:pt x="177" y="23"/>
                </a:cubicBezTo>
                <a:lnTo>
                  <a:pt x="174" y="23"/>
                </a:lnTo>
                <a:close/>
                <a:moveTo>
                  <a:pt x="185" y="13"/>
                </a:moveTo>
                <a:cubicBezTo>
                  <a:pt x="185" y="10"/>
                  <a:pt x="185" y="10"/>
                  <a:pt x="185" y="10"/>
                </a:cubicBezTo>
                <a:cubicBezTo>
                  <a:pt x="187" y="10"/>
                  <a:pt x="187" y="10"/>
                  <a:pt x="187" y="10"/>
                </a:cubicBezTo>
                <a:cubicBezTo>
                  <a:pt x="187" y="13"/>
                  <a:pt x="187" y="13"/>
                  <a:pt x="187" y="13"/>
                </a:cubicBezTo>
                <a:lnTo>
                  <a:pt x="185" y="13"/>
                </a:lnTo>
                <a:close/>
                <a:moveTo>
                  <a:pt x="185" y="23"/>
                </a:moveTo>
                <a:cubicBezTo>
                  <a:pt x="185" y="21"/>
                  <a:pt x="185" y="21"/>
                  <a:pt x="185" y="21"/>
                </a:cubicBezTo>
                <a:cubicBezTo>
                  <a:pt x="187" y="21"/>
                  <a:pt x="187" y="21"/>
                  <a:pt x="187" y="21"/>
                </a:cubicBezTo>
                <a:cubicBezTo>
                  <a:pt x="187" y="23"/>
                  <a:pt x="187" y="23"/>
                  <a:pt x="187" y="23"/>
                </a:cubicBezTo>
                <a:lnTo>
                  <a:pt x="185" y="23"/>
                </a:lnTo>
                <a:close/>
                <a:moveTo>
                  <a:pt x="185" y="34"/>
                </a:moveTo>
                <a:cubicBezTo>
                  <a:pt x="185" y="31"/>
                  <a:pt x="185" y="31"/>
                  <a:pt x="185" y="31"/>
                </a:cubicBezTo>
                <a:cubicBezTo>
                  <a:pt x="187" y="31"/>
                  <a:pt x="187" y="31"/>
                  <a:pt x="187" y="31"/>
                </a:cubicBezTo>
                <a:cubicBezTo>
                  <a:pt x="187" y="34"/>
                  <a:pt x="187" y="34"/>
                  <a:pt x="187" y="34"/>
                </a:cubicBezTo>
                <a:lnTo>
                  <a:pt x="185" y="34"/>
                </a:lnTo>
                <a:close/>
                <a:moveTo>
                  <a:pt x="185" y="44"/>
                </a:moveTo>
                <a:cubicBezTo>
                  <a:pt x="185" y="41"/>
                  <a:pt x="185" y="41"/>
                  <a:pt x="185" y="41"/>
                </a:cubicBezTo>
                <a:cubicBezTo>
                  <a:pt x="187" y="41"/>
                  <a:pt x="187" y="41"/>
                  <a:pt x="187" y="41"/>
                </a:cubicBezTo>
                <a:cubicBezTo>
                  <a:pt x="187" y="44"/>
                  <a:pt x="187" y="44"/>
                  <a:pt x="187" y="44"/>
                </a:cubicBezTo>
                <a:lnTo>
                  <a:pt x="185" y="44"/>
                </a:lnTo>
                <a:close/>
                <a:moveTo>
                  <a:pt x="196" y="23"/>
                </a:moveTo>
                <a:cubicBezTo>
                  <a:pt x="196" y="21"/>
                  <a:pt x="196" y="21"/>
                  <a:pt x="196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198" y="23"/>
                  <a:pt x="198" y="23"/>
                  <a:pt x="198" y="23"/>
                </a:cubicBezTo>
                <a:lnTo>
                  <a:pt x="196" y="2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21"/>
          <p:cNvSpPr>
            <a:spLocks noEditPoints="1"/>
          </p:cNvSpPr>
          <p:nvPr/>
        </p:nvSpPr>
        <p:spPr bwMode="auto">
          <a:xfrm>
            <a:off x="6269040" y="1690688"/>
            <a:ext cx="239713" cy="141288"/>
          </a:xfrm>
          <a:custGeom>
            <a:avLst/>
            <a:gdLst>
              <a:gd name="T0" fmla="*/ 0 w 229"/>
              <a:gd name="T1" fmla="*/ 10 h 135"/>
              <a:gd name="T2" fmla="*/ 3 w 229"/>
              <a:gd name="T3" fmla="*/ 3 h 135"/>
              <a:gd name="T4" fmla="*/ 11 w 229"/>
              <a:gd name="T5" fmla="*/ 0 h 135"/>
              <a:gd name="T6" fmla="*/ 31 w 229"/>
              <a:gd name="T7" fmla="*/ 10 h 135"/>
              <a:gd name="T8" fmla="*/ 104 w 229"/>
              <a:gd name="T9" fmla="*/ 10 h 135"/>
              <a:gd name="T10" fmla="*/ 119 w 229"/>
              <a:gd name="T11" fmla="*/ 16 h 135"/>
              <a:gd name="T12" fmla="*/ 125 w 229"/>
              <a:gd name="T13" fmla="*/ 31 h 135"/>
              <a:gd name="T14" fmla="*/ 52 w 229"/>
              <a:gd name="T15" fmla="*/ 31 h 135"/>
              <a:gd name="T16" fmla="*/ 41 w 229"/>
              <a:gd name="T17" fmla="*/ 32 h 135"/>
              <a:gd name="T18" fmla="*/ 31 w 229"/>
              <a:gd name="T19" fmla="*/ 37 h 135"/>
              <a:gd name="T20" fmla="*/ 23 w 229"/>
              <a:gd name="T21" fmla="*/ 43 h 135"/>
              <a:gd name="T22" fmla="*/ 16 w 229"/>
              <a:gd name="T23" fmla="*/ 52 h 135"/>
              <a:gd name="T24" fmla="*/ 11 w 229"/>
              <a:gd name="T25" fmla="*/ 52 h 135"/>
              <a:gd name="T26" fmla="*/ 3 w 229"/>
              <a:gd name="T27" fmla="*/ 49 h 135"/>
              <a:gd name="T28" fmla="*/ 0 w 229"/>
              <a:gd name="T29" fmla="*/ 41 h 135"/>
              <a:gd name="T30" fmla="*/ 0 w 229"/>
              <a:gd name="T31" fmla="*/ 10 h 135"/>
              <a:gd name="T32" fmla="*/ 31 w 229"/>
              <a:gd name="T33" fmla="*/ 73 h 135"/>
              <a:gd name="T34" fmla="*/ 38 w 229"/>
              <a:gd name="T35" fmla="*/ 58 h 135"/>
              <a:gd name="T36" fmla="*/ 52 w 229"/>
              <a:gd name="T37" fmla="*/ 52 h 135"/>
              <a:gd name="T38" fmla="*/ 156 w 229"/>
              <a:gd name="T39" fmla="*/ 52 h 135"/>
              <a:gd name="T40" fmla="*/ 171 w 229"/>
              <a:gd name="T41" fmla="*/ 58 h 135"/>
              <a:gd name="T42" fmla="*/ 177 w 229"/>
              <a:gd name="T43" fmla="*/ 73 h 135"/>
              <a:gd name="T44" fmla="*/ 177 w 229"/>
              <a:gd name="T45" fmla="*/ 114 h 135"/>
              <a:gd name="T46" fmla="*/ 171 w 229"/>
              <a:gd name="T47" fmla="*/ 129 h 135"/>
              <a:gd name="T48" fmla="*/ 156 w 229"/>
              <a:gd name="T49" fmla="*/ 135 h 135"/>
              <a:gd name="T50" fmla="*/ 52 w 229"/>
              <a:gd name="T51" fmla="*/ 135 h 135"/>
              <a:gd name="T52" fmla="*/ 38 w 229"/>
              <a:gd name="T53" fmla="*/ 129 h 135"/>
              <a:gd name="T54" fmla="*/ 31 w 229"/>
              <a:gd name="T55" fmla="*/ 114 h 135"/>
              <a:gd name="T56" fmla="*/ 31 w 229"/>
              <a:gd name="T57" fmla="*/ 73 h 135"/>
              <a:gd name="T58" fmla="*/ 55 w 229"/>
              <a:gd name="T59" fmla="*/ 76 h 135"/>
              <a:gd name="T60" fmla="*/ 53 w 229"/>
              <a:gd name="T61" fmla="*/ 79 h 135"/>
              <a:gd name="T62" fmla="*/ 52 w 229"/>
              <a:gd name="T63" fmla="*/ 83 h 135"/>
              <a:gd name="T64" fmla="*/ 53 w 229"/>
              <a:gd name="T65" fmla="*/ 87 h 135"/>
              <a:gd name="T66" fmla="*/ 55 w 229"/>
              <a:gd name="T67" fmla="*/ 90 h 135"/>
              <a:gd name="T68" fmla="*/ 59 w 229"/>
              <a:gd name="T69" fmla="*/ 93 h 135"/>
              <a:gd name="T70" fmla="*/ 63 w 229"/>
              <a:gd name="T71" fmla="*/ 93 h 135"/>
              <a:gd name="T72" fmla="*/ 67 w 229"/>
              <a:gd name="T73" fmla="*/ 93 h 135"/>
              <a:gd name="T74" fmla="*/ 70 w 229"/>
              <a:gd name="T75" fmla="*/ 90 h 135"/>
              <a:gd name="T76" fmla="*/ 73 w 229"/>
              <a:gd name="T77" fmla="*/ 83 h 135"/>
              <a:gd name="T78" fmla="*/ 70 w 229"/>
              <a:gd name="T79" fmla="*/ 76 h 135"/>
              <a:gd name="T80" fmla="*/ 63 w 229"/>
              <a:gd name="T81" fmla="*/ 73 h 135"/>
              <a:gd name="T82" fmla="*/ 55 w 229"/>
              <a:gd name="T83" fmla="*/ 76 h 135"/>
              <a:gd name="T84" fmla="*/ 198 w 229"/>
              <a:gd name="T85" fmla="*/ 52 h 135"/>
              <a:gd name="T86" fmla="*/ 219 w 229"/>
              <a:gd name="T87" fmla="*/ 31 h 135"/>
              <a:gd name="T88" fmla="*/ 226 w 229"/>
              <a:gd name="T89" fmla="*/ 34 h 135"/>
              <a:gd name="T90" fmla="*/ 229 w 229"/>
              <a:gd name="T91" fmla="*/ 41 h 135"/>
              <a:gd name="T92" fmla="*/ 229 w 229"/>
              <a:gd name="T93" fmla="*/ 104 h 135"/>
              <a:gd name="T94" fmla="*/ 226 w 229"/>
              <a:gd name="T95" fmla="*/ 111 h 135"/>
              <a:gd name="T96" fmla="*/ 219 w 229"/>
              <a:gd name="T97" fmla="*/ 114 h 135"/>
              <a:gd name="T98" fmla="*/ 198 w 229"/>
              <a:gd name="T99" fmla="*/ 93 h 135"/>
              <a:gd name="T100" fmla="*/ 198 w 229"/>
              <a:gd name="T101" fmla="*/ 73 h 135"/>
              <a:gd name="T102" fmla="*/ 192 w 229"/>
              <a:gd name="T103" fmla="*/ 52 h 135"/>
              <a:gd name="T104" fmla="*/ 198 w 229"/>
              <a:gd name="T105" fmla="*/ 5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29" h="135">
                <a:moveTo>
                  <a:pt x="0" y="10"/>
                </a:moveTo>
                <a:cubicBezTo>
                  <a:pt x="0" y="7"/>
                  <a:pt x="1" y="5"/>
                  <a:pt x="3" y="3"/>
                </a:cubicBezTo>
                <a:cubicBezTo>
                  <a:pt x="5" y="1"/>
                  <a:pt x="8" y="0"/>
                  <a:pt x="11" y="0"/>
                </a:cubicBezTo>
                <a:cubicBezTo>
                  <a:pt x="31" y="10"/>
                  <a:pt x="31" y="10"/>
                  <a:pt x="31" y="10"/>
                </a:cubicBezTo>
                <a:cubicBezTo>
                  <a:pt x="104" y="10"/>
                  <a:pt x="104" y="10"/>
                  <a:pt x="104" y="10"/>
                </a:cubicBezTo>
                <a:cubicBezTo>
                  <a:pt x="110" y="10"/>
                  <a:pt x="115" y="12"/>
                  <a:pt x="119" y="16"/>
                </a:cubicBezTo>
                <a:cubicBezTo>
                  <a:pt x="123" y="20"/>
                  <a:pt x="125" y="25"/>
                  <a:pt x="125" y="31"/>
                </a:cubicBezTo>
                <a:cubicBezTo>
                  <a:pt x="52" y="31"/>
                  <a:pt x="52" y="31"/>
                  <a:pt x="52" y="31"/>
                </a:cubicBezTo>
                <a:cubicBezTo>
                  <a:pt x="48" y="31"/>
                  <a:pt x="45" y="31"/>
                  <a:pt x="41" y="32"/>
                </a:cubicBezTo>
                <a:cubicBezTo>
                  <a:pt x="38" y="33"/>
                  <a:pt x="34" y="35"/>
                  <a:pt x="31" y="37"/>
                </a:cubicBezTo>
                <a:cubicBezTo>
                  <a:pt x="28" y="39"/>
                  <a:pt x="25" y="41"/>
                  <a:pt x="23" y="43"/>
                </a:cubicBezTo>
                <a:cubicBezTo>
                  <a:pt x="20" y="46"/>
                  <a:pt x="18" y="49"/>
                  <a:pt x="16" y="52"/>
                </a:cubicBezTo>
                <a:cubicBezTo>
                  <a:pt x="11" y="52"/>
                  <a:pt x="11" y="52"/>
                  <a:pt x="11" y="52"/>
                </a:cubicBezTo>
                <a:cubicBezTo>
                  <a:pt x="8" y="52"/>
                  <a:pt x="5" y="51"/>
                  <a:pt x="3" y="49"/>
                </a:cubicBezTo>
                <a:cubicBezTo>
                  <a:pt x="1" y="47"/>
                  <a:pt x="0" y="44"/>
                  <a:pt x="0" y="41"/>
                </a:cubicBezTo>
                <a:lnTo>
                  <a:pt x="0" y="10"/>
                </a:lnTo>
                <a:close/>
                <a:moveTo>
                  <a:pt x="31" y="73"/>
                </a:moveTo>
                <a:cubicBezTo>
                  <a:pt x="31" y="67"/>
                  <a:pt x="33" y="62"/>
                  <a:pt x="38" y="58"/>
                </a:cubicBezTo>
                <a:cubicBezTo>
                  <a:pt x="42" y="54"/>
                  <a:pt x="47" y="52"/>
                  <a:pt x="52" y="52"/>
                </a:cubicBezTo>
                <a:cubicBezTo>
                  <a:pt x="156" y="52"/>
                  <a:pt x="156" y="52"/>
                  <a:pt x="156" y="52"/>
                </a:cubicBezTo>
                <a:cubicBezTo>
                  <a:pt x="162" y="52"/>
                  <a:pt x="167" y="54"/>
                  <a:pt x="171" y="58"/>
                </a:cubicBezTo>
                <a:cubicBezTo>
                  <a:pt x="175" y="62"/>
                  <a:pt x="177" y="67"/>
                  <a:pt x="177" y="73"/>
                </a:cubicBezTo>
                <a:cubicBezTo>
                  <a:pt x="177" y="114"/>
                  <a:pt x="177" y="114"/>
                  <a:pt x="177" y="114"/>
                </a:cubicBezTo>
                <a:cubicBezTo>
                  <a:pt x="177" y="120"/>
                  <a:pt x="175" y="125"/>
                  <a:pt x="171" y="129"/>
                </a:cubicBezTo>
                <a:cubicBezTo>
                  <a:pt x="167" y="133"/>
                  <a:pt x="162" y="135"/>
                  <a:pt x="156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6" y="135"/>
                  <a:pt x="42" y="133"/>
                  <a:pt x="38" y="129"/>
                </a:cubicBezTo>
                <a:cubicBezTo>
                  <a:pt x="33" y="125"/>
                  <a:pt x="31" y="120"/>
                  <a:pt x="31" y="114"/>
                </a:cubicBezTo>
                <a:lnTo>
                  <a:pt x="31" y="73"/>
                </a:lnTo>
                <a:close/>
                <a:moveTo>
                  <a:pt x="55" y="76"/>
                </a:moveTo>
                <a:cubicBezTo>
                  <a:pt x="54" y="77"/>
                  <a:pt x="54" y="78"/>
                  <a:pt x="53" y="79"/>
                </a:cubicBezTo>
                <a:cubicBezTo>
                  <a:pt x="52" y="81"/>
                  <a:pt x="52" y="82"/>
                  <a:pt x="52" y="83"/>
                </a:cubicBezTo>
                <a:cubicBezTo>
                  <a:pt x="52" y="84"/>
                  <a:pt x="52" y="86"/>
                  <a:pt x="53" y="87"/>
                </a:cubicBezTo>
                <a:cubicBezTo>
                  <a:pt x="53" y="88"/>
                  <a:pt x="54" y="89"/>
                  <a:pt x="55" y="90"/>
                </a:cubicBezTo>
                <a:cubicBezTo>
                  <a:pt x="56" y="91"/>
                  <a:pt x="57" y="92"/>
                  <a:pt x="59" y="93"/>
                </a:cubicBezTo>
                <a:cubicBezTo>
                  <a:pt x="60" y="93"/>
                  <a:pt x="61" y="93"/>
                  <a:pt x="63" y="93"/>
                </a:cubicBezTo>
                <a:cubicBezTo>
                  <a:pt x="64" y="93"/>
                  <a:pt x="65" y="93"/>
                  <a:pt x="67" y="93"/>
                </a:cubicBezTo>
                <a:cubicBezTo>
                  <a:pt x="68" y="92"/>
                  <a:pt x="69" y="91"/>
                  <a:pt x="70" y="90"/>
                </a:cubicBezTo>
                <a:cubicBezTo>
                  <a:pt x="72" y="88"/>
                  <a:pt x="73" y="86"/>
                  <a:pt x="73" y="83"/>
                </a:cubicBezTo>
                <a:cubicBezTo>
                  <a:pt x="73" y="80"/>
                  <a:pt x="72" y="78"/>
                  <a:pt x="70" y="76"/>
                </a:cubicBezTo>
                <a:cubicBezTo>
                  <a:pt x="68" y="74"/>
                  <a:pt x="65" y="73"/>
                  <a:pt x="63" y="73"/>
                </a:cubicBezTo>
                <a:cubicBezTo>
                  <a:pt x="60" y="73"/>
                  <a:pt x="57" y="74"/>
                  <a:pt x="55" y="76"/>
                </a:cubicBezTo>
                <a:close/>
                <a:moveTo>
                  <a:pt x="198" y="52"/>
                </a:moveTo>
                <a:cubicBezTo>
                  <a:pt x="219" y="31"/>
                  <a:pt x="219" y="31"/>
                  <a:pt x="219" y="31"/>
                </a:cubicBezTo>
                <a:cubicBezTo>
                  <a:pt x="222" y="31"/>
                  <a:pt x="224" y="32"/>
                  <a:pt x="226" y="34"/>
                </a:cubicBezTo>
                <a:cubicBezTo>
                  <a:pt x="228" y="36"/>
                  <a:pt x="229" y="39"/>
                  <a:pt x="229" y="41"/>
                </a:cubicBezTo>
                <a:cubicBezTo>
                  <a:pt x="229" y="104"/>
                  <a:pt x="229" y="104"/>
                  <a:pt x="229" y="104"/>
                </a:cubicBezTo>
                <a:cubicBezTo>
                  <a:pt x="229" y="107"/>
                  <a:pt x="228" y="109"/>
                  <a:pt x="226" y="111"/>
                </a:cubicBezTo>
                <a:cubicBezTo>
                  <a:pt x="224" y="113"/>
                  <a:pt x="222" y="114"/>
                  <a:pt x="219" y="114"/>
                </a:cubicBezTo>
                <a:cubicBezTo>
                  <a:pt x="198" y="93"/>
                  <a:pt x="198" y="93"/>
                  <a:pt x="198" y="93"/>
                </a:cubicBezTo>
                <a:cubicBezTo>
                  <a:pt x="198" y="73"/>
                  <a:pt x="198" y="73"/>
                  <a:pt x="198" y="73"/>
                </a:cubicBezTo>
                <a:cubicBezTo>
                  <a:pt x="198" y="65"/>
                  <a:pt x="196" y="58"/>
                  <a:pt x="192" y="52"/>
                </a:cubicBezTo>
                <a:lnTo>
                  <a:pt x="198" y="5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22"/>
          <p:cNvSpPr>
            <a:spLocks noEditPoints="1"/>
          </p:cNvSpPr>
          <p:nvPr/>
        </p:nvSpPr>
        <p:spPr bwMode="auto">
          <a:xfrm>
            <a:off x="6602413" y="1679575"/>
            <a:ext cx="217488" cy="196850"/>
          </a:xfrm>
          <a:custGeom>
            <a:avLst/>
            <a:gdLst>
              <a:gd name="T0" fmla="*/ 0 w 208"/>
              <a:gd name="T1" fmla="*/ 145 h 187"/>
              <a:gd name="T2" fmla="*/ 0 w 208"/>
              <a:gd name="T3" fmla="*/ 62 h 187"/>
              <a:gd name="T4" fmla="*/ 6 w 208"/>
              <a:gd name="T5" fmla="*/ 47 h 187"/>
              <a:gd name="T6" fmla="*/ 21 w 208"/>
              <a:gd name="T7" fmla="*/ 41 h 187"/>
              <a:gd name="T8" fmla="*/ 187 w 208"/>
              <a:gd name="T9" fmla="*/ 41 h 187"/>
              <a:gd name="T10" fmla="*/ 202 w 208"/>
              <a:gd name="T11" fmla="*/ 47 h 187"/>
              <a:gd name="T12" fmla="*/ 208 w 208"/>
              <a:gd name="T13" fmla="*/ 62 h 187"/>
              <a:gd name="T14" fmla="*/ 208 w 208"/>
              <a:gd name="T15" fmla="*/ 145 h 187"/>
              <a:gd name="T16" fmla="*/ 187 w 208"/>
              <a:gd name="T17" fmla="*/ 145 h 187"/>
              <a:gd name="T18" fmla="*/ 187 w 208"/>
              <a:gd name="T19" fmla="*/ 103 h 187"/>
              <a:gd name="T20" fmla="*/ 21 w 208"/>
              <a:gd name="T21" fmla="*/ 103 h 187"/>
              <a:gd name="T22" fmla="*/ 21 w 208"/>
              <a:gd name="T23" fmla="*/ 145 h 187"/>
              <a:gd name="T24" fmla="*/ 0 w 208"/>
              <a:gd name="T25" fmla="*/ 145 h 187"/>
              <a:gd name="T26" fmla="*/ 41 w 208"/>
              <a:gd name="T27" fmla="*/ 20 h 187"/>
              <a:gd name="T28" fmla="*/ 41 w 208"/>
              <a:gd name="T29" fmla="*/ 0 h 187"/>
              <a:gd name="T30" fmla="*/ 166 w 208"/>
              <a:gd name="T31" fmla="*/ 0 h 187"/>
              <a:gd name="T32" fmla="*/ 166 w 208"/>
              <a:gd name="T33" fmla="*/ 20 h 187"/>
              <a:gd name="T34" fmla="*/ 41 w 208"/>
              <a:gd name="T35" fmla="*/ 20 h 187"/>
              <a:gd name="T36" fmla="*/ 41 w 208"/>
              <a:gd name="T37" fmla="*/ 124 h 187"/>
              <a:gd name="T38" fmla="*/ 166 w 208"/>
              <a:gd name="T39" fmla="*/ 124 h 187"/>
              <a:gd name="T40" fmla="*/ 166 w 208"/>
              <a:gd name="T41" fmla="*/ 187 h 187"/>
              <a:gd name="T42" fmla="*/ 41 w 208"/>
              <a:gd name="T43" fmla="*/ 187 h 187"/>
              <a:gd name="T44" fmla="*/ 41 w 208"/>
              <a:gd name="T45" fmla="*/ 124 h 187"/>
              <a:gd name="T46" fmla="*/ 169 w 208"/>
              <a:gd name="T47" fmla="*/ 65 h 187"/>
              <a:gd name="T48" fmla="*/ 167 w 208"/>
              <a:gd name="T49" fmla="*/ 68 h 187"/>
              <a:gd name="T50" fmla="*/ 166 w 208"/>
              <a:gd name="T51" fmla="*/ 72 h 187"/>
              <a:gd name="T52" fmla="*/ 167 w 208"/>
              <a:gd name="T53" fmla="*/ 76 h 187"/>
              <a:gd name="T54" fmla="*/ 169 w 208"/>
              <a:gd name="T55" fmla="*/ 80 h 187"/>
              <a:gd name="T56" fmla="*/ 173 w 208"/>
              <a:gd name="T57" fmla="*/ 82 h 187"/>
              <a:gd name="T58" fmla="*/ 177 w 208"/>
              <a:gd name="T59" fmla="*/ 83 h 187"/>
              <a:gd name="T60" fmla="*/ 181 w 208"/>
              <a:gd name="T61" fmla="*/ 82 h 187"/>
              <a:gd name="T62" fmla="*/ 184 w 208"/>
              <a:gd name="T63" fmla="*/ 80 h 187"/>
              <a:gd name="T64" fmla="*/ 187 w 208"/>
              <a:gd name="T65" fmla="*/ 72 h 187"/>
              <a:gd name="T66" fmla="*/ 184 w 208"/>
              <a:gd name="T67" fmla="*/ 65 h 187"/>
              <a:gd name="T68" fmla="*/ 177 w 208"/>
              <a:gd name="T69" fmla="*/ 62 h 187"/>
              <a:gd name="T70" fmla="*/ 169 w 208"/>
              <a:gd name="T71" fmla="*/ 65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08" h="187">
                <a:moveTo>
                  <a:pt x="0" y="145"/>
                </a:moveTo>
                <a:cubicBezTo>
                  <a:pt x="0" y="62"/>
                  <a:pt x="0" y="62"/>
                  <a:pt x="0" y="62"/>
                </a:cubicBezTo>
                <a:cubicBezTo>
                  <a:pt x="0" y="56"/>
                  <a:pt x="2" y="51"/>
                  <a:pt x="6" y="47"/>
                </a:cubicBezTo>
                <a:cubicBezTo>
                  <a:pt x="10" y="43"/>
                  <a:pt x="15" y="41"/>
                  <a:pt x="21" y="41"/>
                </a:cubicBezTo>
                <a:cubicBezTo>
                  <a:pt x="187" y="41"/>
                  <a:pt x="187" y="41"/>
                  <a:pt x="187" y="41"/>
                </a:cubicBezTo>
                <a:cubicBezTo>
                  <a:pt x="193" y="41"/>
                  <a:pt x="198" y="43"/>
                  <a:pt x="202" y="47"/>
                </a:cubicBezTo>
                <a:cubicBezTo>
                  <a:pt x="206" y="51"/>
                  <a:pt x="208" y="56"/>
                  <a:pt x="208" y="62"/>
                </a:cubicBezTo>
                <a:cubicBezTo>
                  <a:pt x="208" y="145"/>
                  <a:pt x="208" y="145"/>
                  <a:pt x="208" y="145"/>
                </a:cubicBezTo>
                <a:cubicBezTo>
                  <a:pt x="187" y="145"/>
                  <a:pt x="187" y="145"/>
                  <a:pt x="187" y="145"/>
                </a:cubicBezTo>
                <a:cubicBezTo>
                  <a:pt x="187" y="103"/>
                  <a:pt x="187" y="103"/>
                  <a:pt x="187" y="103"/>
                </a:cubicBezTo>
                <a:cubicBezTo>
                  <a:pt x="21" y="103"/>
                  <a:pt x="21" y="103"/>
                  <a:pt x="21" y="103"/>
                </a:cubicBezTo>
                <a:cubicBezTo>
                  <a:pt x="21" y="145"/>
                  <a:pt x="21" y="145"/>
                  <a:pt x="21" y="145"/>
                </a:cubicBezTo>
                <a:lnTo>
                  <a:pt x="0" y="145"/>
                </a:lnTo>
                <a:close/>
                <a:moveTo>
                  <a:pt x="41" y="20"/>
                </a:moveTo>
                <a:cubicBezTo>
                  <a:pt x="41" y="0"/>
                  <a:pt x="41" y="0"/>
                  <a:pt x="41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66" y="20"/>
                  <a:pt x="166" y="20"/>
                  <a:pt x="166" y="20"/>
                </a:cubicBezTo>
                <a:lnTo>
                  <a:pt x="41" y="20"/>
                </a:lnTo>
                <a:close/>
                <a:moveTo>
                  <a:pt x="41" y="124"/>
                </a:moveTo>
                <a:cubicBezTo>
                  <a:pt x="166" y="124"/>
                  <a:pt x="166" y="124"/>
                  <a:pt x="166" y="124"/>
                </a:cubicBezTo>
                <a:cubicBezTo>
                  <a:pt x="166" y="187"/>
                  <a:pt x="166" y="187"/>
                  <a:pt x="166" y="187"/>
                </a:cubicBezTo>
                <a:cubicBezTo>
                  <a:pt x="41" y="187"/>
                  <a:pt x="41" y="187"/>
                  <a:pt x="41" y="187"/>
                </a:cubicBezTo>
                <a:lnTo>
                  <a:pt x="41" y="124"/>
                </a:lnTo>
                <a:close/>
                <a:moveTo>
                  <a:pt x="169" y="65"/>
                </a:moveTo>
                <a:cubicBezTo>
                  <a:pt x="168" y="66"/>
                  <a:pt x="168" y="67"/>
                  <a:pt x="167" y="68"/>
                </a:cubicBezTo>
                <a:cubicBezTo>
                  <a:pt x="166" y="70"/>
                  <a:pt x="166" y="71"/>
                  <a:pt x="166" y="72"/>
                </a:cubicBezTo>
                <a:cubicBezTo>
                  <a:pt x="166" y="74"/>
                  <a:pt x="166" y="75"/>
                  <a:pt x="167" y="76"/>
                </a:cubicBezTo>
                <a:cubicBezTo>
                  <a:pt x="167" y="77"/>
                  <a:pt x="168" y="79"/>
                  <a:pt x="169" y="80"/>
                </a:cubicBezTo>
                <a:cubicBezTo>
                  <a:pt x="170" y="81"/>
                  <a:pt x="171" y="81"/>
                  <a:pt x="173" y="82"/>
                </a:cubicBezTo>
                <a:cubicBezTo>
                  <a:pt x="174" y="82"/>
                  <a:pt x="175" y="83"/>
                  <a:pt x="177" y="83"/>
                </a:cubicBezTo>
                <a:cubicBezTo>
                  <a:pt x="178" y="83"/>
                  <a:pt x="179" y="82"/>
                  <a:pt x="181" y="82"/>
                </a:cubicBezTo>
                <a:cubicBezTo>
                  <a:pt x="182" y="81"/>
                  <a:pt x="183" y="81"/>
                  <a:pt x="184" y="80"/>
                </a:cubicBezTo>
                <a:cubicBezTo>
                  <a:pt x="186" y="77"/>
                  <a:pt x="187" y="75"/>
                  <a:pt x="187" y="72"/>
                </a:cubicBezTo>
                <a:cubicBezTo>
                  <a:pt x="187" y="69"/>
                  <a:pt x="186" y="67"/>
                  <a:pt x="184" y="65"/>
                </a:cubicBezTo>
                <a:cubicBezTo>
                  <a:pt x="182" y="63"/>
                  <a:pt x="179" y="62"/>
                  <a:pt x="177" y="62"/>
                </a:cubicBezTo>
                <a:cubicBezTo>
                  <a:pt x="174" y="62"/>
                  <a:pt x="171" y="63"/>
                  <a:pt x="169" y="6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23"/>
          <p:cNvSpPr>
            <a:spLocks noEditPoints="1"/>
          </p:cNvSpPr>
          <p:nvPr/>
        </p:nvSpPr>
        <p:spPr bwMode="auto">
          <a:xfrm>
            <a:off x="6924675" y="1658938"/>
            <a:ext cx="217488" cy="217488"/>
          </a:xfrm>
          <a:custGeom>
            <a:avLst/>
            <a:gdLst>
              <a:gd name="T0" fmla="*/ 0 w 207"/>
              <a:gd name="T1" fmla="*/ 80 h 208"/>
              <a:gd name="T2" fmla="*/ 3 w 207"/>
              <a:gd name="T3" fmla="*/ 49 h 208"/>
              <a:gd name="T4" fmla="*/ 10 w 207"/>
              <a:gd name="T5" fmla="*/ 15 h 208"/>
              <a:gd name="T6" fmla="*/ 30 w 207"/>
              <a:gd name="T7" fmla="*/ 0 h 208"/>
              <a:gd name="T8" fmla="*/ 30 w 207"/>
              <a:gd name="T9" fmla="*/ 62 h 208"/>
              <a:gd name="T10" fmla="*/ 51 w 207"/>
              <a:gd name="T11" fmla="*/ 208 h 208"/>
              <a:gd name="T12" fmla="*/ 13 w 207"/>
              <a:gd name="T13" fmla="*/ 198 h 208"/>
              <a:gd name="T14" fmla="*/ 0 w 207"/>
              <a:gd name="T15" fmla="*/ 101 h 208"/>
              <a:gd name="T16" fmla="*/ 72 w 207"/>
              <a:gd name="T17" fmla="*/ 0 h 208"/>
              <a:gd name="T18" fmla="*/ 207 w 207"/>
              <a:gd name="T19" fmla="*/ 21 h 208"/>
              <a:gd name="T20" fmla="*/ 186 w 207"/>
              <a:gd name="T21" fmla="*/ 208 h 208"/>
              <a:gd name="T22" fmla="*/ 102 w 207"/>
              <a:gd name="T23" fmla="*/ 117 h 208"/>
              <a:gd name="T24" fmla="*/ 118 w 207"/>
              <a:gd name="T25" fmla="*/ 119 h 208"/>
              <a:gd name="T26" fmla="*/ 117 w 207"/>
              <a:gd name="T27" fmla="*/ 103 h 208"/>
              <a:gd name="T28" fmla="*/ 101 w 207"/>
              <a:gd name="T29" fmla="*/ 111 h 208"/>
              <a:gd name="T30" fmla="*/ 107 w 207"/>
              <a:gd name="T31" fmla="*/ 152 h 208"/>
              <a:gd name="T32" fmla="*/ 121 w 207"/>
              <a:gd name="T33" fmla="*/ 145 h 208"/>
              <a:gd name="T34" fmla="*/ 111 w 207"/>
              <a:gd name="T35" fmla="*/ 132 h 208"/>
              <a:gd name="T36" fmla="*/ 101 w 207"/>
              <a:gd name="T37" fmla="*/ 174 h 208"/>
              <a:gd name="T38" fmla="*/ 113 w 207"/>
              <a:gd name="T39" fmla="*/ 184 h 208"/>
              <a:gd name="T40" fmla="*/ 120 w 207"/>
              <a:gd name="T41" fmla="*/ 170 h 208"/>
              <a:gd name="T42" fmla="*/ 104 w 207"/>
              <a:gd name="T43" fmla="*/ 167 h 208"/>
              <a:gd name="T44" fmla="*/ 134 w 207"/>
              <a:gd name="T45" fmla="*/ 117 h 208"/>
              <a:gd name="T46" fmla="*/ 149 w 207"/>
              <a:gd name="T47" fmla="*/ 119 h 208"/>
              <a:gd name="T48" fmla="*/ 148 w 207"/>
              <a:gd name="T49" fmla="*/ 103 h 208"/>
              <a:gd name="T50" fmla="*/ 132 w 207"/>
              <a:gd name="T51" fmla="*/ 111 h 208"/>
              <a:gd name="T52" fmla="*/ 138 w 207"/>
              <a:gd name="T53" fmla="*/ 152 h 208"/>
              <a:gd name="T54" fmla="*/ 152 w 207"/>
              <a:gd name="T55" fmla="*/ 145 h 208"/>
              <a:gd name="T56" fmla="*/ 142 w 207"/>
              <a:gd name="T57" fmla="*/ 132 h 208"/>
              <a:gd name="T58" fmla="*/ 132 w 207"/>
              <a:gd name="T59" fmla="*/ 174 h 208"/>
              <a:gd name="T60" fmla="*/ 144 w 207"/>
              <a:gd name="T61" fmla="*/ 184 h 208"/>
              <a:gd name="T62" fmla="*/ 152 w 207"/>
              <a:gd name="T63" fmla="*/ 170 h 208"/>
              <a:gd name="T64" fmla="*/ 135 w 207"/>
              <a:gd name="T65" fmla="*/ 167 h 208"/>
              <a:gd name="T66" fmla="*/ 165 w 207"/>
              <a:gd name="T67" fmla="*/ 117 h 208"/>
              <a:gd name="T68" fmla="*/ 181 w 207"/>
              <a:gd name="T69" fmla="*/ 119 h 208"/>
              <a:gd name="T70" fmla="*/ 179 w 207"/>
              <a:gd name="T71" fmla="*/ 103 h 208"/>
              <a:gd name="T72" fmla="*/ 163 w 207"/>
              <a:gd name="T73" fmla="*/ 111 h 208"/>
              <a:gd name="T74" fmla="*/ 169 w 207"/>
              <a:gd name="T75" fmla="*/ 152 h 208"/>
              <a:gd name="T76" fmla="*/ 184 w 207"/>
              <a:gd name="T77" fmla="*/ 145 h 208"/>
              <a:gd name="T78" fmla="*/ 173 w 207"/>
              <a:gd name="T79" fmla="*/ 132 h 208"/>
              <a:gd name="T80" fmla="*/ 163 w 207"/>
              <a:gd name="T81" fmla="*/ 174 h 208"/>
              <a:gd name="T82" fmla="*/ 175 w 207"/>
              <a:gd name="T83" fmla="*/ 184 h 208"/>
              <a:gd name="T84" fmla="*/ 183 w 207"/>
              <a:gd name="T85" fmla="*/ 170 h 208"/>
              <a:gd name="T86" fmla="*/ 166 w 207"/>
              <a:gd name="T87" fmla="*/ 167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07" h="208">
                <a:moveTo>
                  <a:pt x="0" y="95"/>
                </a:moveTo>
                <a:cubicBezTo>
                  <a:pt x="0" y="94"/>
                  <a:pt x="0" y="92"/>
                  <a:pt x="0" y="90"/>
                </a:cubicBezTo>
                <a:cubicBezTo>
                  <a:pt x="0" y="87"/>
                  <a:pt x="0" y="84"/>
                  <a:pt x="0" y="80"/>
                </a:cubicBezTo>
                <a:cubicBezTo>
                  <a:pt x="1" y="77"/>
                  <a:pt x="1" y="73"/>
                  <a:pt x="1" y="70"/>
                </a:cubicBezTo>
                <a:cubicBezTo>
                  <a:pt x="1" y="66"/>
                  <a:pt x="2" y="63"/>
                  <a:pt x="2" y="59"/>
                </a:cubicBezTo>
                <a:cubicBezTo>
                  <a:pt x="2" y="56"/>
                  <a:pt x="3" y="52"/>
                  <a:pt x="3" y="49"/>
                </a:cubicBezTo>
                <a:cubicBezTo>
                  <a:pt x="4" y="45"/>
                  <a:pt x="4" y="41"/>
                  <a:pt x="5" y="37"/>
                </a:cubicBezTo>
                <a:cubicBezTo>
                  <a:pt x="6" y="33"/>
                  <a:pt x="7" y="29"/>
                  <a:pt x="8" y="25"/>
                </a:cubicBezTo>
                <a:cubicBezTo>
                  <a:pt x="8" y="22"/>
                  <a:pt x="9" y="18"/>
                  <a:pt x="10" y="15"/>
                </a:cubicBezTo>
                <a:cubicBezTo>
                  <a:pt x="11" y="13"/>
                  <a:pt x="12" y="11"/>
                  <a:pt x="13" y="9"/>
                </a:cubicBezTo>
                <a:cubicBezTo>
                  <a:pt x="14" y="7"/>
                  <a:pt x="16" y="6"/>
                  <a:pt x="18" y="4"/>
                </a:cubicBezTo>
                <a:cubicBezTo>
                  <a:pt x="21" y="1"/>
                  <a:pt x="25" y="0"/>
                  <a:pt x="30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1" y="52"/>
                  <a:pt x="51" y="52"/>
                  <a:pt x="51" y="52"/>
                </a:cubicBezTo>
                <a:cubicBezTo>
                  <a:pt x="30" y="62"/>
                  <a:pt x="30" y="62"/>
                  <a:pt x="30" y="62"/>
                </a:cubicBezTo>
                <a:cubicBezTo>
                  <a:pt x="30" y="145"/>
                  <a:pt x="30" y="145"/>
                  <a:pt x="30" y="145"/>
                </a:cubicBezTo>
                <a:cubicBezTo>
                  <a:pt x="51" y="156"/>
                  <a:pt x="51" y="156"/>
                  <a:pt x="51" y="156"/>
                </a:cubicBezTo>
                <a:cubicBezTo>
                  <a:pt x="51" y="208"/>
                  <a:pt x="51" y="208"/>
                  <a:pt x="51" y="208"/>
                </a:cubicBezTo>
                <a:cubicBezTo>
                  <a:pt x="30" y="208"/>
                  <a:pt x="30" y="208"/>
                  <a:pt x="30" y="208"/>
                </a:cubicBezTo>
                <a:cubicBezTo>
                  <a:pt x="25" y="208"/>
                  <a:pt x="21" y="206"/>
                  <a:pt x="17" y="203"/>
                </a:cubicBezTo>
                <a:cubicBezTo>
                  <a:pt x="15" y="201"/>
                  <a:pt x="14" y="200"/>
                  <a:pt x="13" y="198"/>
                </a:cubicBezTo>
                <a:cubicBezTo>
                  <a:pt x="11" y="196"/>
                  <a:pt x="11" y="193"/>
                  <a:pt x="10" y="191"/>
                </a:cubicBezTo>
                <a:cubicBezTo>
                  <a:pt x="7" y="178"/>
                  <a:pt x="4" y="163"/>
                  <a:pt x="2" y="149"/>
                </a:cubicBezTo>
                <a:cubicBezTo>
                  <a:pt x="1" y="134"/>
                  <a:pt x="0" y="118"/>
                  <a:pt x="0" y="101"/>
                </a:cubicBezTo>
                <a:lnTo>
                  <a:pt x="0" y="95"/>
                </a:lnTo>
                <a:close/>
                <a:moveTo>
                  <a:pt x="72" y="208"/>
                </a:moveTo>
                <a:cubicBezTo>
                  <a:pt x="72" y="0"/>
                  <a:pt x="72" y="0"/>
                  <a:pt x="72" y="0"/>
                </a:cubicBezTo>
                <a:cubicBezTo>
                  <a:pt x="186" y="0"/>
                  <a:pt x="186" y="0"/>
                  <a:pt x="186" y="0"/>
                </a:cubicBezTo>
                <a:cubicBezTo>
                  <a:pt x="192" y="0"/>
                  <a:pt x="197" y="2"/>
                  <a:pt x="201" y="6"/>
                </a:cubicBezTo>
                <a:cubicBezTo>
                  <a:pt x="205" y="10"/>
                  <a:pt x="207" y="15"/>
                  <a:pt x="207" y="21"/>
                </a:cubicBezTo>
                <a:cubicBezTo>
                  <a:pt x="207" y="187"/>
                  <a:pt x="207" y="187"/>
                  <a:pt x="207" y="187"/>
                </a:cubicBezTo>
                <a:cubicBezTo>
                  <a:pt x="207" y="193"/>
                  <a:pt x="205" y="197"/>
                  <a:pt x="201" y="201"/>
                </a:cubicBezTo>
                <a:cubicBezTo>
                  <a:pt x="197" y="206"/>
                  <a:pt x="192" y="208"/>
                  <a:pt x="186" y="208"/>
                </a:cubicBezTo>
                <a:lnTo>
                  <a:pt x="72" y="208"/>
                </a:lnTo>
                <a:close/>
                <a:moveTo>
                  <a:pt x="101" y="111"/>
                </a:moveTo>
                <a:cubicBezTo>
                  <a:pt x="101" y="114"/>
                  <a:pt x="101" y="116"/>
                  <a:pt x="102" y="117"/>
                </a:cubicBezTo>
                <a:cubicBezTo>
                  <a:pt x="104" y="119"/>
                  <a:pt x="105" y="120"/>
                  <a:pt x="107" y="121"/>
                </a:cubicBezTo>
                <a:cubicBezTo>
                  <a:pt x="109" y="122"/>
                  <a:pt x="111" y="122"/>
                  <a:pt x="113" y="122"/>
                </a:cubicBezTo>
                <a:cubicBezTo>
                  <a:pt x="115" y="122"/>
                  <a:pt x="117" y="121"/>
                  <a:pt x="118" y="119"/>
                </a:cubicBezTo>
                <a:cubicBezTo>
                  <a:pt x="120" y="117"/>
                  <a:pt x="121" y="115"/>
                  <a:pt x="121" y="113"/>
                </a:cubicBezTo>
                <a:cubicBezTo>
                  <a:pt x="121" y="111"/>
                  <a:pt x="121" y="109"/>
                  <a:pt x="120" y="108"/>
                </a:cubicBezTo>
                <a:cubicBezTo>
                  <a:pt x="120" y="106"/>
                  <a:pt x="118" y="104"/>
                  <a:pt x="117" y="103"/>
                </a:cubicBezTo>
                <a:cubicBezTo>
                  <a:pt x="115" y="102"/>
                  <a:pt x="113" y="101"/>
                  <a:pt x="111" y="101"/>
                </a:cubicBezTo>
                <a:cubicBezTo>
                  <a:pt x="108" y="101"/>
                  <a:pt x="106" y="102"/>
                  <a:pt x="104" y="104"/>
                </a:cubicBezTo>
                <a:cubicBezTo>
                  <a:pt x="102" y="106"/>
                  <a:pt x="101" y="109"/>
                  <a:pt x="101" y="111"/>
                </a:cubicBezTo>
                <a:close/>
                <a:moveTo>
                  <a:pt x="101" y="143"/>
                </a:moveTo>
                <a:cubicBezTo>
                  <a:pt x="101" y="145"/>
                  <a:pt x="101" y="147"/>
                  <a:pt x="102" y="149"/>
                </a:cubicBezTo>
                <a:cubicBezTo>
                  <a:pt x="104" y="150"/>
                  <a:pt x="105" y="151"/>
                  <a:pt x="107" y="152"/>
                </a:cubicBezTo>
                <a:cubicBezTo>
                  <a:pt x="109" y="153"/>
                  <a:pt x="111" y="153"/>
                  <a:pt x="113" y="153"/>
                </a:cubicBezTo>
                <a:cubicBezTo>
                  <a:pt x="115" y="153"/>
                  <a:pt x="117" y="152"/>
                  <a:pt x="118" y="150"/>
                </a:cubicBezTo>
                <a:cubicBezTo>
                  <a:pt x="120" y="149"/>
                  <a:pt x="121" y="147"/>
                  <a:pt x="121" y="145"/>
                </a:cubicBezTo>
                <a:cubicBezTo>
                  <a:pt x="121" y="143"/>
                  <a:pt x="121" y="141"/>
                  <a:pt x="120" y="139"/>
                </a:cubicBezTo>
                <a:cubicBezTo>
                  <a:pt x="120" y="137"/>
                  <a:pt x="118" y="135"/>
                  <a:pt x="117" y="134"/>
                </a:cubicBezTo>
                <a:cubicBezTo>
                  <a:pt x="115" y="133"/>
                  <a:pt x="113" y="132"/>
                  <a:pt x="111" y="132"/>
                </a:cubicBezTo>
                <a:cubicBezTo>
                  <a:pt x="108" y="133"/>
                  <a:pt x="106" y="134"/>
                  <a:pt x="104" y="135"/>
                </a:cubicBezTo>
                <a:cubicBezTo>
                  <a:pt x="102" y="137"/>
                  <a:pt x="101" y="140"/>
                  <a:pt x="101" y="143"/>
                </a:cubicBezTo>
                <a:close/>
                <a:moveTo>
                  <a:pt x="101" y="174"/>
                </a:moveTo>
                <a:cubicBezTo>
                  <a:pt x="101" y="176"/>
                  <a:pt x="101" y="178"/>
                  <a:pt x="102" y="180"/>
                </a:cubicBezTo>
                <a:cubicBezTo>
                  <a:pt x="104" y="181"/>
                  <a:pt x="105" y="183"/>
                  <a:pt x="107" y="183"/>
                </a:cubicBezTo>
                <a:cubicBezTo>
                  <a:pt x="109" y="184"/>
                  <a:pt x="111" y="184"/>
                  <a:pt x="113" y="184"/>
                </a:cubicBezTo>
                <a:cubicBezTo>
                  <a:pt x="115" y="184"/>
                  <a:pt x="117" y="183"/>
                  <a:pt x="118" y="181"/>
                </a:cubicBezTo>
                <a:cubicBezTo>
                  <a:pt x="120" y="180"/>
                  <a:pt x="121" y="178"/>
                  <a:pt x="121" y="176"/>
                </a:cubicBezTo>
                <a:cubicBezTo>
                  <a:pt x="121" y="174"/>
                  <a:pt x="121" y="172"/>
                  <a:pt x="120" y="170"/>
                </a:cubicBezTo>
                <a:cubicBezTo>
                  <a:pt x="120" y="168"/>
                  <a:pt x="118" y="167"/>
                  <a:pt x="117" y="165"/>
                </a:cubicBezTo>
                <a:cubicBezTo>
                  <a:pt x="115" y="164"/>
                  <a:pt x="113" y="163"/>
                  <a:pt x="111" y="164"/>
                </a:cubicBezTo>
                <a:cubicBezTo>
                  <a:pt x="108" y="164"/>
                  <a:pt x="106" y="165"/>
                  <a:pt x="104" y="167"/>
                </a:cubicBezTo>
                <a:cubicBezTo>
                  <a:pt x="102" y="169"/>
                  <a:pt x="101" y="171"/>
                  <a:pt x="101" y="174"/>
                </a:cubicBezTo>
                <a:close/>
                <a:moveTo>
                  <a:pt x="132" y="111"/>
                </a:moveTo>
                <a:cubicBezTo>
                  <a:pt x="132" y="114"/>
                  <a:pt x="132" y="116"/>
                  <a:pt x="134" y="117"/>
                </a:cubicBezTo>
                <a:cubicBezTo>
                  <a:pt x="135" y="119"/>
                  <a:pt x="136" y="120"/>
                  <a:pt x="138" y="121"/>
                </a:cubicBezTo>
                <a:cubicBezTo>
                  <a:pt x="140" y="122"/>
                  <a:pt x="142" y="122"/>
                  <a:pt x="144" y="122"/>
                </a:cubicBezTo>
                <a:cubicBezTo>
                  <a:pt x="146" y="122"/>
                  <a:pt x="148" y="121"/>
                  <a:pt x="149" y="119"/>
                </a:cubicBezTo>
                <a:cubicBezTo>
                  <a:pt x="151" y="117"/>
                  <a:pt x="152" y="115"/>
                  <a:pt x="152" y="113"/>
                </a:cubicBezTo>
                <a:cubicBezTo>
                  <a:pt x="153" y="111"/>
                  <a:pt x="152" y="109"/>
                  <a:pt x="152" y="108"/>
                </a:cubicBezTo>
                <a:cubicBezTo>
                  <a:pt x="151" y="106"/>
                  <a:pt x="150" y="104"/>
                  <a:pt x="148" y="103"/>
                </a:cubicBezTo>
                <a:cubicBezTo>
                  <a:pt x="146" y="102"/>
                  <a:pt x="144" y="101"/>
                  <a:pt x="142" y="101"/>
                </a:cubicBezTo>
                <a:cubicBezTo>
                  <a:pt x="139" y="101"/>
                  <a:pt x="137" y="102"/>
                  <a:pt x="135" y="104"/>
                </a:cubicBezTo>
                <a:cubicBezTo>
                  <a:pt x="133" y="106"/>
                  <a:pt x="132" y="109"/>
                  <a:pt x="132" y="111"/>
                </a:cubicBezTo>
                <a:close/>
                <a:moveTo>
                  <a:pt x="132" y="143"/>
                </a:moveTo>
                <a:cubicBezTo>
                  <a:pt x="132" y="145"/>
                  <a:pt x="132" y="147"/>
                  <a:pt x="134" y="149"/>
                </a:cubicBezTo>
                <a:cubicBezTo>
                  <a:pt x="135" y="150"/>
                  <a:pt x="136" y="151"/>
                  <a:pt x="138" y="152"/>
                </a:cubicBezTo>
                <a:cubicBezTo>
                  <a:pt x="140" y="153"/>
                  <a:pt x="142" y="153"/>
                  <a:pt x="144" y="153"/>
                </a:cubicBezTo>
                <a:cubicBezTo>
                  <a:pt x="146" y="153"/>
                  <a:pt x="148" y="152"/>
                  <a:pt x="149" y="150"/>
                </a:cubicBezTo>
                <a:cubicBezTo>
                  <a:pt x="151" y="149"/>
                  <a:pt x="152" y="147"/>
                  <a:pt x="152" y="145"/>
                </a:cubicBezTo>
                <a:cubicBezTo>
                  <a:pt x="153" y="143"/>
                  <a:pt x="152" y="141"/>
                  <a:pt x="152" y="139"/>
                </a:cubicBezTo>
                <a:cubicBezTo>
                  <a:pt x="151" y="137"/>
                  <a:pt x="150" y="135"/>
                  <a:pt x="148" y="134"/>
                </a:cubicBezTo>
                <a:cubicBezTo>
                  <a:pt x="146" y="133"/>
                  <a:pt x="144" y="132"/>
                  <a:pt x="142" y="132"/>
                </a:cubicBezTo>
                <a:cubicBezTo>
                  <a:pt x="139" y="133"/>
                  <a:pt x="137" y="134"/>
                  <a:pt x="135" y="135"/>
                </a:cubicBezTo>
                <a:cubicBezTo>
                  <a:pt x="133" y="137"/>
                  <a:pt x="132" y="140"/>
                  <a:pt x="132" y="143"/>
                </a:cubicBezTo>
                <a:close/>
                <a:moveTo>
                  <a:pt x="132" y="174"/>
                </a:moveTo>
                <a:cubicBezTo>
                  <a:pt x="132" y="176"/>
                  <a:pt x="132" y="178"/>
                  <a:pt x="134" y="180"/>
                </a:cubicBezTo>
                <a:cubicBezTo>
                  <a:pt x="135" y="181"/>
                  <a:pt x="136" y="183"/>
                  <a:pt x="138" y="183"/>
                </a:cubicBezTo>
                <a:cubicBezTo>
                  <a:pt x="140" y="184"/>
                  <a:pt x="142" y="184"/>
                  <a:pt x="144" y="184"/>
                </a:cubicBezTo>
                <a:cubicBezTo>
                  <a:pt x="146" y="184"/>
                  <a:pt x="148" y="183"/>
                  <a:pt x="149" y="181"/>
                </a:cubicBezTo>
                <a:cubicBezTo>
                  <a:pt x="151" y="180"/>
                  <a:pt x="152" y="178"/>
                  <a:pt x="152" y="176"/>
                </a:cubicBezTo>
                <a:cubicBezTo>
                  <a:pt x="153" y="174"/>
                  <a:pt x="152" y="172"/>
                  <a:pt x="152" y="170"/>
                </a:cubicBezTo>
                <a:cubicBezTo>
                  <a:pt x="151" y="168"/>
                  <a:pt x="150" y="167"/>
                  <a:pt x="148" y="165"/>
                </a:cubicBezTo>
                <a:cubicBezTo>
                  <a:pt x="146" y="164"/>
                  <a:pt x="144" y="163"/>
                  <a:pt x="142" y="164"/>
                </a:cubicBezTo>
                <a:cubicBezTo>
                  <a:pt x="139" y="164"/>
                  <a:pt x="137" y="165"/>
                  <a:pt x="135" y="167"/>
                </a:cubicBezTo>
                <a:cubicBezTo>
                  <a:pt x="133" y="169"/>
                  <a:pt x="132" y="171"/>
                  <a:pt x="132" y="174"/>
                </a:cubicBezTo>
                <a:close/>
                <a:moveTo>
                  <a:pt x="163" y="111"/>
                </a:moveTo>
                <a:cubicBezTo>
                  <a:pt x="163" y="114"/>
                  <a:pt x="164" y="116"/>
                  <a:pt x="165" y="117"/>
                </a:cubicBezTo>
                <a:cubicBezTo>
                  <a:pt x="166" y="119"/>
                  <a:pt x="167" y="120"/>
                  <a:pt x="169" y="121"/>
                </a:cubicBezTo>
                <a:cubicBezTo>
                  <a:pt x="171" y="122"/>
                  <a:pt x="173" y="122"/>
                  <a:pt x="175" y="122"/>
                </a:cubicBezTo>
                <a:cubicBezTo>
                  <a:pt x="177" y="122"/>
                  <a:pt x="179" y="121"/>
                  <a:pt x="181" y="119"/>
                </a:cubicBezTo>
                <a:cubicBezTo>
                  <a:pt x="182" y="117"/>
                  <a:pt x="183" y="115"/>
                  <a:pt x="184" y="113"/>
                </a:cubicBezTo>
                <a:cubicBezTo>
                  <a:pt x="184" y="111"/>
                  <a:pt x="184" y="109"/>
                  <a:pt x="183" y="108"/>
                </a:cubicBezTo>
                <a:cubicBezTo>
                  <a:pt x="182" y="106"/>
                  <a:pt x="181" y="104"/>
                  <a:pt x="179" y="103"/>
                </a:cubicBezTo>
                <a:cubicBezTo>
                  <a:pt x="177" y="102"/>
                  <a:pt x="175" y="101"/>
                  <a:pt x="173" y="101"/>
                </a:cubicBezTo>
                <a:cubicBezTo>
                  <a:pt x="170" y="101"/>
                  <a:pt x="168" y="102"/>
                  <a:pt x="166" y="104"/>
                </a:cubicBezTo>
                <a:cubicBezTo>
                  <a:pt x="164" y="106"/>
                  <a:pt x="163" y="109"/>
                  <a:pt x="163" y="111"/>
                </a:cubicBezTo>
                <a:close/>
                <a:moveTo>
                  <a:pt x="163" y="143"/>
                </a:moveTo>
                <a:cubicBezTo>
                  <a:pt x="163" y="145"/>
                  <a:pt x="164" y="147"/>
                  <a:pt x="165" y="149"/>
                </a:cubicBezTo>
                <a:cubicBezTo>
                  <a:pt x="166" y="150"/>
                  <a:pt x="167" y="151"/>
                  <a:pt x="169" y="152"/>
                </a:cubicBezTo>
                <a:cubicBezTo>
                  <a:pt x="171" y="153"/>
                  <a:pt x="173" y="153"/>
                  <a:pt x="175" y="153"/>
                </a:cubicBezTo>
                <a:cubicBezTo>
                  <a:pt x="177" y="153"/>
                  <a:pt x="179" y="152"/>
                  <a:pt x="181" y="150"/>
                </a:cubicBezTo>
                <a:cubicBezTo>
                  <a:pt x="182" y="149"/>
                  <a:pt x="183" y="147"/>
                  <a:pt x="184" y="145"/>
                </a:cubicBezTo>
                <a:cubicBezTo>
                  <a:pt x="184" y="143"/>
                  <a:pt x="184" y="141"/>
                  <a:pt x="183" y="139"/>
                </a:cubicBezTo>
                <a:cubicBezTo>
                  <a:pt x="182" y="137"/>
                  <a:pt x="181" y="135"/>
                  <a:pt x="179" y="134"/>
                </a:cubicBezTo>
                <a:cubicBezTo>
                  <a:pt x="177" y="133"/>
                  <a:pt x="175" y="132"/>
                  <a:pt x="173" y="132"/>
                </a:cubicBezTo>
                <a:cubicBezTo>
                  <a:pt x="170" y="133"/>
                  <a:pt x="168" y="134"/>
                  <a:pt x="166" y="135"/>
                </a:cubicBezTo>
                <a:cubicBezTo>
                  <a:pt x="164" y="137"/>
                  <a:pt x="163" y="140"/>
                  <a:pt x="163" y="143"/>
                </a:cubicBezTo>
                <a:close/>
                <a:moveTo>
                  <a:pt x="163" y="174"/>
                </a:moveTo>
                <a:cubicBezTo>
                  <a:pt x="163" y="176"/>
                  <a:pt x="164" y="178"/>
                  <a:pt x="165" y="180"/>
                </a:cubicBezTo>
                <a:cubicBezTo>
                  <a:pt x="166" y="181"/>
                  <a:pt x="167" y="183"/>
                  <a:pt x="169" y="183"/>
                </a:cubicBezTo>
                <a:cubicBezTo>
                  <a:pt x="171" y="184"/>
                  <a:pt x="173" y="184"/>
                  <a:pt x="175" y="184"/>
                </a:cubicBezTo>
                <a:cubicBezTo>
                  <a:pt x="177" y="184"/>
                  <a:pt x="179" y="183"/>
                  <a:pt x="181" y="181"/>
                </a:cubicBezTo>
                <a:cubicBezTo>
                  <a:pt x="182" y="180"/>
                  <a:pt x="183" y="178"/>
                  <a:pt x="184" y="176"/>
                </a:cubicBezTo>
                <a:cubicBezTo>
                  <a:pt x="184" y="174"/>
                  <a:pt x="184" y="172"/>
                  <a:pt x="183" y="170"/>
                </a:cubicBezTo>
                <a:cubicBezTo>
                  <a:pt x="182" y="168"/>
                  <a:pt x="181" y="167"/>
                  <a:pt x="179" y="165"/>
                </a:cubicBezTo>
                <a:cubicBezTo>
                  <a:pt x="177" y="164"/>
                  <a:pt x="175" y="163"/>
                  <a:pt x="173" y="164"/>
                </a:cubicBezTo>
                <a:cubicBezTo>
                  <a:pt x="170" y="164"/>
                  <a:pt x="168" y="165"/>
                  <a:pt x="166" y="167"/>
                </a:cubicBezTo>
                <a:cubicBezTo>
                  <a:pt x="164" y="169"/>
                  <a:pt x="163" y="171"/>
                  <a:pt x="163" y="17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4"/>
          <p:cNvSpPr>
            <a:spLocks noEditPoints="1"/>
          </p:cNvSpPr>
          <p:nvPr/>
        </p:nvSpPr>
        <p:spPr bwMode="auto">
          <a:xfrm>
            <a:off x="7289802" y="1639888"/>
            <a:ext cx="131763" cy="254000"/>
          </a:xfrm>
          <a:custGeom>
            <a:avLst/>
            <a:gdLst>
              <a:gd name="T0" fmla="*/ 0 w 125"/>
              <a:gd name="T1" fmla="*/ 21 h 243"/>
              <a:gd name="T2" fmla="*/ 2 w 125"/>
              <a:gd name="T3" fmla="*/ 13 h 243"/>
              <a:gd name="T4" fmla="*/ 6 w 125"/>
              <a:gd name="T5" fmla="*/ 6 h 243"/>
              <a:gd name="T6" fmla="*/ 21 w 125"/>
              <a:gd name="T7" fmla="*/ 0 h 243"/>
              <a:gd name="T8" fmla="*/ 22 w 125"/>
              <a:gd name="T9" fmla="*/ 0 h 243"/>
              <a:gd name="T10" fmla="*/ 22 w 125"/>
              <a:gd name="T11" fmla="*/ 0 h 243"/>
              <a:gd name="T12" fmla="*/ 103 w 125"/>
              <a:gd name="T13" fmla="*/ 0 h 243"/>
              <a:gd name="T14" fmla="*/ 104 w 125"/>
              <a:gd name="T15" fmla="*/ 0 h 243"/>
              <a:gd name="T16" fmla="*/ 104 w 125"/>
              <a:gd name="T17" fmla="*/ 0 h 243"/>
              <a:gd name="T18" fmla="*/ 119 w 125"/>
              <a:gd name="T19" fmla="*/ 6 h 243"/>
              <a:gd name="T20" fmla="*/ 124 w 125"/>
              <a:gd name="T21" fmla="*/ 13 h 243"/>
              <a:gd name="T22" fmla="*/ 125 w 125"/>
              <a:gd name="T23" fmla="*/ 21 h 243"/>
              <a:gd name="T24" fmla="*/ 125 w 125"/>
              <a:gd name="T25" fmla="*/ 222 h 243"/>
              <a:gd name="T26" fmla="*/ 119 w 125"/>
              <a:gd name="T27" fmla="*/ 237 h 243"/>
              <a:gd name="T28" fmla="*/ 113 w 125"/>
              <a:gd name="T29" fmla="*/ 241 h 243"/>
              <a:gd name="T30" fmla="*/ 106 w 125"/>
              <a:gd name="T31" fmla="*/ 243 h 243"/>
              <a:gd name="T32" fmla="*/ 20 w 125"/>
              <a:gd name="T33" fmla="*/ 243 h 243"/>
              <a:gd name="T34" fmla="*/ 12 w 125"/>
              <a:gd name="T35" fmla="*/ 241 h 243"/>
              <a:gd name="T36" fmla="*/ 6 w 125"/>
              <a:gd name="T37" fmla="*/ 237 h 243"/>
              <a:gd name="T38" fmla="*/ 0 w 125"/>
              <a:gd name="T39" fmla="*/ 222 h 243"/>
              <a:gd name="T40" fmla="*/ 0 w 125"/>
              <a:gd name="T41" fmla="*/ 21 h 243"/>
              <a:gd name="T42" fmla="*/ 11 w 125"/>
              <a:gd name="T43" fmla="*/ 201 h 243"/>
              <a:gd name="T44" fmla="*/ 115 w 125"/>
              <a:gd name="T45" fmla="*/ 201 h 243"/>
              <a:gd name="T46" fmla="*/ 115 w 125"/>
              <a:gd name="T47" fmla="*/ 42 h 243"/>
              <a:gd name="T48" fmla="*/ 11 w 125"/>
              <a:gd name="T49" fmla="*/ 42 h 243"/>
              <a:gd name="T50" fmla="*/ 11 w 125"/>
              <a:gd name="T51" fmla="*/ 201 h 243"/>
              <a:gd name="T52" fmla="*/ 54 w 125"/>
              <a:gd name="T53" fmla="*/ 214 h 243"/>
              <a:gd name="T54" fmla="*/ 51 w 125"/>
              <a:gd name="T55" fmla="*/ 218 h 243"/>
              <a:gd name="T56" fmla="*/ 50 w 125"/>
              <a:gd name="T57" fmla="*/ 222 h 243"/>
              <a:gd name="T58" fmla="*/ 51 w 125"/>
              <a:gd name="T59" fmla="*/ 227 h 243"/>
              <a:gd name="T60" fmla="*/ 54 w 125"/>
              <a:gd name="T61" fmla="*/ 231 h 243"/>
              <a:gd name="T62" fmla="*/ 58 w 125"/>
              <a:gd name="T63" fmla="*/ 234 h 243"/>
              <a:gd name="T64" fmla="*/ 63 w 125"/>
              <a:gd name="T65" fmla="*/ 234 h 243"/>
              <a:gd name="T66" fmla="*/ 67 w 125"/>
              <a:gd name="T67" fmla="*/ 234 h 243"/>
              <a:gd name="T68" fmla="*/ 71 w 125"/>
              <a:gd name="T69" fmla="*/ 231 h 243"/>
              <a:gd name="T70" fmla="*/ 74 w 125"/>
              <a:gd name="T71" fmla="*/ 227 h 243"/>
              <a:gd name="T72" fmla="*/ 75 w 125"/>
              <a:gd name="T73" fmla="*/ 222 h 243"/>
              <a:gd name="T74" fmla="*/ 74 w 125"/>
              <a:gd name="T75" fmla="*/ 218 h 243"/>
              <a:gd name="T76" fmla="*/ 71 w 125"/>
              <a:gd name="T77" fmla="*/ 214 h 243"/>
              <a:gd name="T78" fmla="*/ 67 w 125"/>
              <a:gd name="T79" fmla="*/ 211 h 243"/>
              <a:gd name="T80" fmla="*/ 63 w 125"/>
              <a:gd name="T81" fmla="*/ 210 h 243"/>
              <a:gd name="T82" fmla="*/ 58 w 125"/>
              <a:gd name="T83" fmla="*/ 211 h 243"/>
              <a:gd name="T84" fmla="*/ 54 w 125"/>
              <a:gd name="T85" fmla="*/ 214 h 243"/>
              <a:gd name="T86" fmla="*/ 51 w 125"/>
              <a:gd name="T87" fmla="*/ 21 h 243"/>
              <a:gd name="T88" fmla="*/ 53 w 125"/>
              <a:gd name="T89" fmla="*/ 23 h 243"/>
              <a:gd name="T90" fmla="*/ 72 w 125"/>
              <a:gd name="T91" fmla="*/ 23 h 243"/>
              <a:gd name="T92" fmla="*/ 74 w 125"/>
              <a:gd name="T93" fmla="*/ 21 h 243"/>
              <a:gd name="T94" fmla="*/ 72 w 125"/>
              <a:gd name="T95" fmla="*/ 19 h 243"/>
              <a:gd name="T96" fmla="*/ 53 w 125"/>
              <a:gd name="T97" fmla="*/ 19 h 243"/>
              <a:gd name="T98" fmla="*/ 51 w 125"/>
              <a:gd name="T99" fmla="*/ 21 h 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5" h="243">
                <a:moveTo>
                  <a:pt x="0" y="21"/>
                </a:moveTo>
                <a:cubicBezTo>
                  <a:pt x="0" y="18"/>
                  <a:pt x="1" y="15"/>
                  <a:pt x="2" y="13"/>
                </a:cubicBezTo>
                <a:cubicBezTo>
                  <a:pt x="3" y="10"/>
                  <a:pt x="4" y="8"/>
                  <a:pt x="6" y="6"/>
                </a:cubicBezTo>
                <a:cubicBezTo>
                  <a:pt x="10" y="2"/>
                  <a:pt x="15" y="0"/>
                  <a:pt x="21" y="0"/>
                </a:cubicBezTo>
                <a:cubicBezTo>
                  <a:pt x="21" y="0"/>
                  <a:pt x="21" y="0"/>
                  <a:pt x="22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4" y="0"/>
                  <a:pt x="10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10" y="0"/>
                  <a:pt x="115" y="2"/>
                  <a:pt x="119" y="6"/>
                </a:cubicBezTo>
                <a:cubicBezTo>
                  <a:pt x="121" y="8"/>
                  <a:pt x="123" y="10"/>
                  <a:pt x="124" y="13"/>
                </a:cubicBezTo>
                <a:cubicBezTo>
                  <a:pt x="125" y="15"/>
                  <a:pt x="125" y="18"/>
                  <a:pt x="125" y="21"/>
                </a:cubicBezTo>
                <a:cubicBezTo>
                  <a:pt x="125" y="222"/>
                  <a:pt x="125" y="222"/>
                  <a:pt x="125" y="222"/>
                </a:cubicBezTo>
                <a:cubicBezTo>
                  <a:pt x="125" y="228"/>
                  <a:pt x="123" y="232"/>
                  <a:pt x="119" y="237"/>
                </a:cubicBezTo>
                <a:cubicBezTo>
                  <a:pt x="117" y="239"/>
                  <a:pt x="115" y="240"/>
                  <a:pt x="113" y="241"/>
                </a:cubicBezTo>
                <a:cubicBezTo>
                  <a:pt x="111" y="243"/>
                  <a:pt x="108" y="243"/>
                  <a:pt x="106" y="243"/>
                </a:cubicBezTo>
                <a:cubicBezTo>
                  <a:pt x="20" y="243"/>
                  <a:pt x="20" y="243"/>
                  <a:pt x="20" y="243"/>
                </a:cubicBezTo>
                <a:cubicBezTo>
                  <a:pt x="17" y="243"/>
                  <a:pt x="15" y="243"/>
                  <a:pt x="12" y="241"/>
                </a:cubicBezTo>
                <a:cubicBezTo>
                  <a:pt x="10" y="240"/>
                  <a:pt x="8" y="239"/>
                  <a:pt x="6" y="237"/>
                </a:cubicBezTo>
                <a:cubicBezTo>
                  <a:pt x="2" y="232"/>
                  <a:pt x="0" y="228"/>
                  <a:pt x="0" y="222"/>
                </a:cubicBezTo>
                <a:lnTo>
                  <a:pt x="0" y="21"/>
                </a:lnTo>
                <a:close/>
                <a:moveTo>
                  <a:pt x="11" y="201"/>
                </a:moveTo>
                <a:cubicBezTo>
                  <a:pt x="115" y="201"/>
                  <a:pt x="115" y="201"/>
                  <a:pt x="115" y="201"/>
                </a:cubicBezTo>
                <a:cubicBezTo>
                  <a:pt x="115" y="42"/>
                  <a:pt x="115" y="42"/>
                  <a:pt x="115" y="42"/>
                </a:cubicBezTo>
                <a:cubicBezTo>
                  <a:pt x="11" y="42"/>
                  <a:pt x="11" y="42"/>
                  <a:pt x="11" y="42"/>
                </a:cubicBezTo>
                <a:lnTo>
                  <a:pt x="11" y="201"/>
                </a:lnTo>
                <a:close/>
                <a:moveTo>
                  <a:pt x="54" y="214"/>
                </a:moveTo>
                <a:cubicBezTo>
                  <a:pt x="53" y="215"/>
                  <a:pt x="52" y="216"/>
                  <a:pt x="51" y="218"/>
                </a:cubicBezTo>
                <a:cubicBezTo>
                  <a:pt x="51" y="219"/>
                  <a:pt x="50" y="221"/>
                  <a:pt x="50" y="222"/>
                </a:cubicBezTo>
                <a:cubicBezTo>
                  <a:pt x="50" y="224"/>
                  <a:pt x="51" y="225"/>
                  <a:pt x="51" y="227"/>
                </a:cubicBezTo>
                <a:cubicBezTo>
                  <a:pt x="52" y="228"/>
                  <a:pt x="53" y="230"/>
                  <a:pt x="54" y="231"/>
                </a:cubicBezTo>
                <a:cubicBezTo>
                  <a:pt x="55" y="232"/>
                  <a:pt x="57" y="233"/>
                  <a:pt x="58" y="234"/>
                </a:cubicBezTo>
                <a:cubicBezTo>
                  <a:pt x="60" y="234"/>
                  <a:pt x="61" y="234"/>
                  <a:pt x="63" y="234"/>
                </a:cubicBezTo>
                <a:cubicBezTo>
                  <a:pt x="64" y="234"/>
                  <a:pt x="66" y="234"/>
                  <a:pt x="67" y="234"/>
                </a:cubicBezTo>
                <a:cubicBezTo>
                  <a:pt x="69" y="233"/>
                  <a:pt x="70" y="232"/>
                  <a:pt x="71" y="231"/>
                </a:cubicBezTo>
                <a:cubicBezTo>
                  <a:pt x="72" y="230"/>
                  <a:pt x="73" y="228"/>
                  <a:pt x="74" y="227"/>
                </a:cubicBezTo>
                <a:cubicBezTo>
                  <a:pt x="75" y="225"/>
                  <a:pt x="75" y="224"/>
                  <a:pt x="75" y="222"/>
                </a:cubicBezTo>
                <a:cubicBezTo>
                  <a:pt x="75" y="221"/>
                  <a:pt x="75" y="219"/>
                  <a:pt x="74" y="218"/>
                </a:cubicBezTo>
                <a:cubicBezTo>
                  <a:pt x="73" y="216"/>
                  <a:pt x="72" y="215"/>
                  <a:pt x="71" y="214"/>
                </a:cubicBezTo>
                <a:cubicBezTo>
                  <a:pt x="70" y="213"/>
                  <a:pt x="69" y="212"/>
                  <a:pt x="67" y="211"/>
                </a:cubicBezTo>
                <a:cubicBezTo>
                  <a:pt x="66" y="210"/>
                  <a:pt x="64" y="210"/>
                  <a:pt x="63" y="210"/>
                </a:cubicBezTo>
                <a:cubicBezTo>
                  <a:pt x="61" y="210"/>
                  <a:pt x="60" y="210"/>
                  <a:pt x="58" y="211"/>
                </a:cubicBezTo>
                <a:cubicBezTo>
                  <a:pt x="57" y="212"/>
                  <a:pt x="55" y="213"/>
                  <a:pt x="54" y="214"/>
                </a:cubicBezTo>
                <a:close/>
                <a:moveTo>
                  <a:pt x="51" y="21"/>
                </a:moveTo>
                <a:cubicBezTo>
                  <a:pt x="51" y="22"/>
                  <a:pt x="52" y="23"/>
                  <a:pt x="53" y="23"/>
                </a:cubicBezTo>
                <a:cubicBezTo>
                  <a:pt x="72" y="23"/>
                  <a:pt x="72" y="23"/>
                  <a:pt x="72" y="23"/>
                </a:cubicBezTo>
                <a:cubicBezTo>
                  <a:pt x="74" y="23"/>
                  <a:pt x="74" y="22"/>
                  <a:pt x="74" y="21"/>
                </a:cubicBezTo>
                <a:cubicBezTo>
                  <a:pt x="74" y="19"/>
                  <a:pt x="74" y="19"/>
                  <a:pt x="72" y="19"/>
                </a:cubicBezTo>
                <a:cubicBezTo>
                  <a:pt x="53" y="19"/>
                  <a:pt x="53" y="19"/>
                  <a:pt x="53" y="19"/>
                </a:cubicBezTo>
                <a:cubicBezTo>
                  <a:pt x="52" y="19"/>
                  <a:pt x="51" y="19"/>
                  <a:pt x="51" y="2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25"/>
          <p:cNvSpPr>
            <a:spLocks noEditPoints="1"/>
          </p:cNvSpPr>
          <p:nvPr/>
        </p:nvSpPr>
        <p:spPr bwMode="auto">
          <a:xfrm>
            <a:off x="7594600" y="1657350"/>
            <a:ext cx="166688" cy="217488"/>
          </a:xfrm>
          <a:custGeom>
            <a:avLst/>
            <a:gdLst>
              <a:gd name="T0" fmla="*/ 0 w 160"/>
              <a:gd name="T1" fmla="*/ 11 h 208"/>
              <a:gd name="T2" fmla="*/ 2 w 160"/>
              <a:gd name="T3" fmla="*/ 3 h 208"/>
              <a:gd name="T4" fmla="*/ 9 w 160"/>
              <a:gd name="T5" fmla="*/ 0 h 208"/>
              <a:gd name="T6" fmla="*/ 150 w 160"/>
              <a:gd name="T7" fmla="*/ 0 h 208"/>
              <a:gd name="T8" fmla="*/ 157 w 160"/>
              <a:gd name="T9" fmla="*/ 3 h 208"/>
              <a:gd name="T10" fmla="*/ 160 w 160"/>
              <a:gd name="T11" fmla="*/ 11 h 208"/>
              <a:gd name="T12" fmla="*/ 160 w 160"/>
              <a:gd name="T13" fmla="*/ 198 h 208"/>
              <a:gd name="T14" fmla="*/ 157 w 160"/>
              <a:gd name="T15" fmla="*/ 206 h 208"/>
              <a:gd name="T16" fmla="*/ 150 w 160"/>
              <a:gd name="T17" fmla="*/ 208 h 208"/>
              <a:gd name="T18" fmla="*/ 9 w 160"/>
              <a:gd name="T19" fmla="*/ 208 h 208"/>
              <a:gd name="T20" fmla="*/ 2 w 160"/>
              <a:gd name="T21" fmla="*/ 206 h 208"/>
              <a:gd name="T22" fmla="*/ 0 w 160"/>
              <a:gd name="T23" fmla="*/ 198 h 208"/>
              <a:gd name="T24" fmla="*/ 0 w 160"/>
              <a:gd name="T25" fmla="*/ 11 h 208"/>
              <a:gd name="T26" fmla="*/ 17 w 160"/>
              <a:gd name="T27" fmla="*/ 188 h 208"/>
              <a:gd name="T28" fmla="*/ 142 w 160"/>
              <a:gd name="T29" fmla="*/ 188 h 208"/>
              <a:gd name="T30" fmla="*/ 142 w 160"/>
              <a:gd name="T31" fmla="*/ 22 h 208"/>
              <a:gd name="T32" fmla="*/ 17 w 160"/>
              <a:gd name="T33" fmla="*/ 22 h 208"/>
              <a:gd name="T34" fmla="*/ 17 w 160"/>
              <a:gd name="T35" fmla="*/ 188 h 208"/>
              <a:gd name="T36" fmla="*/ 75 w 160"/>
              <a:gd name="T37" fmla="*/ 200 h 208"/>
              <a:gd name="T38" fmla="*/ 76 w 160"/>
              <a:gd name="T39" fmla="*/ 203 h 208"/>
              <a:gd name="T40" fmla="*/ 80 w 160"/>
              <a:gd name="T41" fmla="*/ 205 h 208"/>
              <a:gd name="T42" fmla="*/ 83 w 160"/>
              <a:gd name="T43" fmla="*/ 203 h 208"/>
              <a:gd name="T44" fmla="*/ 85 w 160"/>
              <a:gd name="T45" fmla="*/ 200 h 208"/>
              <a:gd name="T46" fmla="*/ 83 w 160"/>
              <a:gd name="T47" fmla="*/ 196 h 208"/>
              <a:gd name="T48" fmla="*/ 80 w 160"/>
              <a:gd name="T49" fmla="*/ 195 h 208"/>
              <a:gd name="T50" fmla="*/ 76 w 160"/>
              <a:gd name="T51" fmla="*/ 196 h 208"/>
              <a:gd name="T52" fmla="*/ 75 w 160"/>
              <a:gd name="T53" fmla="*/ 20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60" h="208">
                <a:moveTo>
                  <a:pt x="0" y="11"/>
                </a:moveTo>
                <a:cubicBezTo>
                  <a:pt x="0" y="8"/>
                  <a:pt x="0" y="5"/>
                  <a:pt x="2" y="3"/>
                </a:cubicBezTo>
                <a:cubicBezTo>
                  <a:pt x="4" y="1"/>
                  <a:pt x="6" y="0"/>
                  <a:pt x="9" y="0"/>
                </a:cubicBezTo>
                <a:cubicBezTo>
                  <a:pt x="150" y="0"/>
                  <a:pt x="150" y="0"/>
                  <a:pt x="150" y="0"/>
                </a:cubicBezTo>
                <a:cubicBezTo>
                  <a:pt x="153" y="0"/>
                  <a:pt x="155" y="1"/>
                  <a:pt x="157" y="3"/>
                </a:cubicBezTo>
                <a:cubicBezTo>
                  <a:pt x="159" y="5"/>
                  <a:pt x="160" y="8"/>
                  <a:pt x="160" y="11"/>
                </a:cubicBezTo>
                <a:cubicBezTo>
                  <a:pt x="160" y="198"/>
                  <a:pt x="160" y="198"/>
                  <a:pt x="160" y="198"/>
                </a:cubicBezTo>
                <a:cubicBezTo>
                  <a:pt x="160" y="201"/>
                  <a:pt x="159" y="204"/>
                  <a:pt x="157" y="206"/>
                </a:cubicBezTo>
                <a:cubicBezTo>
                  <a:pt x="155" y="208"/>
                  <a:pt x="153" y="208"/>
                  <a:pt x="150" y="208"/>
                </a:cubicBezTo>
                <a:cubicBezTo>
                  <a:pt x="9" y="208"/>
                  <a:pt x="9" y="208"/>
                  <a:pt x="9" y="208"/>
                </a:cubicBezTo>
                <a:cubicBezTo>
                  <a:pt x="6" y="208"/>
                  <a:pt x="4" y="208"/>
                  <a:pt x="2" y="206"/>
                </a:cubicBezTo>
                <a:cubicBezTo>
                  <a:pt x="0" y="204"/>
                  <a:pt x="0" y="201"/>
                  <a:pt x="0" y="198"/>
                </a:cubicBezTo>
                <a:lnTo>
                  <a:pt x="0" y="11"/>
                </a:lnTo>
                <a:close/>
                <a:moveTo>
                  <a:pt x="17" y="188"/>
                </a:moveTo>
                <a:cubicBezTo>
                  <a:pt x="142" y="188"/>
                  <a:pt x="142" y="188"/>
                  <a:pt x="142" y="188"/>
                </a:cubicBezTo>
                <a:cubicBezTo>
                  <a:pt x="142" y="22"/>
                  <a:pt x="142" y="22"/>
                  <a:pt x="142" y="22"/>
                </a:cubicBezTo>
                <a:cubicBezTo>
                  <a:pt x="17" y="22"/>
                  <a:pt x="17" y="22"/>
                  <a:pt x="17" y="22"/>
                </a:cubicBezTo>
                <a:lnTo>
                  <a:pt x="17" y="188"/>
                </a:lnTo>
                <a:close/>
                <a:moveTo>
                  <a:pt x="75" y="200"/>
                </a:moveTo>
                <a:cubicBezTo>
                  <a:pt x="75" y="201"/>
                  <a:pt x="75" y="202"/>
                  <a:pt x="76" y="203"/>
                </a:cubicBezTo>
                <a:cubicBezTo>
                  <a:pt x="77" y="204"/>
                  <a:pt x="78" y="205"/>
                  <a:pt x="80" y="205"/>
                </a:cubicBezTo>
                <a:cubicBezTo>
                  <a:pt x="81" y="205"/>
                  <a:pt x="82" y="204"/>
                  <a:pt x="83" y="203"/>
                </a:cubicBezTo>
                <a:cubicBezTo>
                  <a:pt x="84" y="202"/>
                  <a:pt x="85" y="201"/>
                  <a:pt x="85" y="200"/>
                </a:cubicBezTo>
                <a:cubicBezTo>
                  <a:pt x="85" y="198"/>
                  <a:pt x="84" y="197"/>
                  <a:pt x="83" y="196"/>
                </a:cubicBezTo>
                <a:cubicBezTo>
                  <a:pt x="82" y="195"/>
                  <a:pt x="81" y="195"/>
                  <a:pt x="80" y="195"/>
                </a:cubicBezTo>
                <a:cubicBezTo>
                  <a:pt x="78" y="195"/>
                  <a:pt x="77" y="195"/>
                  <a:pt x="76" y="196"/>
                </a:cubicBezTo>
                <a:cubicBezTo>
                  <a:pt x="75" y="197"/>
                  <a:pt x="75" y="198"/>
                  <a:pt x="75" y="20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26"/>
          <p:cNvSpPr>
            <a:spLocks noEditPoints="1"/>
          </p:cNvSpPr>
          <p:nvPr/>
        </p:nvSpPr>
        <p:spPr bwMode="auto">
          <a:xfrm>
            <a:off x="7880352" y="1685926"/>
            <a:ext cx="239713" cy="163513"/>
          </a:xfrm>
          <a:custGeom>
            <a:avLst/>
            <a:gdLst>
              <a:gd name="T0" fmla="*/ 20 w 228"/>
              <a:gd name="T1" fmla="*/ 125 h 156"/>
              <a:gd name="T2" fmla="*/ 20 w 228"/>
              <a:gd name="T3" fmla="*/ 10 h 156"/>
              <a:gd name="T4" fmla="*/ 24 w 228"/>
              <a:gd name="T5" fmla="*/ 3 h 156"/>
              <a:gd name="T6" fmla="*/ 31 w 228"/>
              <a:gd name="T7" fmla="*/ 0 h 156"/>
              <a:gd name="T8" fmla="*/ 197 w 228"/>
              <a:gd name="T9" fmla="*/ 0 h 156"/>
              <a:gd name="T10" fmla="*/ 204 w 228"/>
              <a:gd name="T11" fmla="*/ 3 h 156"/>
              <a:gd name="T12" fmla="*/ 207 w 228"/>
              <a:gd name="T13" fmla="*/ 10 h 156"/>
              <a:gd name="T14" fmla="*/ 207 w 228"/>
              <a:gd name="T15" fmla="*/ 125 h 156"/>
              <a:gd name="T16" fmla="*/ 228 w 228"/>
              <a:gd name="T17" fmla="*/ 145 h 156"/>
              <a:gd name="T18" fmla="*/ 225 w 228"/>
              <a:gd name="T19" fmla="*/ 153 h 156"/>
              <a:gd name="T20" fmla="*/ 218 w 228"/>
              <a:gd name="T21" fmla="*/ 156 h 156"/>
              <a:gd name="T22" fmla="*/ 10 w 228"/>
              <a:gd name="T23" fmla="*/ 156 h 156"/>
              <a:gd name="T24" fmla="*/ 2 w 228"/>
              <a:gd name="T25" fmla="*/ 153 h 156"/>
              <a:gd name="T26" fmla="*/ 0 w 228"/>
              <a:gd name="T27" fmla="*/ 145 h 156"/>
              <a:gd name="T28" fmla="*/ 20 w 228"/>
              <a:gd name="T29" fmla="*/ 125 h 156"/>
              <a:gd name="T30" fmla="*/ 31 w 228"/>
              <a:gd name="T31" fmla="*/ 125 h 156"/>
              <a:gd name="T32" fmla="*/ 197 w 228"/>
              <a:gd name="T33" fmla="*/ 125 h 156"/>
              <a:gd name="T34" fmla="*/ 197 w 228"/>
              <a:gd name="T35" fmla="*/ 10 h 156"/>
              <a:gd name="T36" fmla="*/ 31 w 228"/>
              <a:gd name="T37" fmla="*/ 10 h 156"/>
              <a:gd name="T38" fmla="*/ 31 w 228"/>
              <a:gd name="T39" fmla="*/ 125 h 156"/>
              <a:gd name="T40" fmla="*/ 85 w 228"/>
              <a:gd name="T41" fmla="*/ 144 h 156"/>
              <a:gd name="T42" fmla="*/ 88 w 228"/>
              <a:gd name="T43" fmla="*/ 145 h 156"/>
              <a:gd name="T44" fmla="*/ 140 w 228"/>
              <a:gd name="T45" fmla="*/ 145 h 156"/>
              <a:gd name="T46" fmla="*/ 143 w 228"/>
              <a:gd name="T47" fmla="*/ 144 h 156"/>
              <a:gd name="T48" fmla="*/ 143 w 228"/>
              <a:gd name="T49" fmla="*/ 144 h 156"/>
              <a:gd name="T50" fmla="*/ 136 w 228"/>
              <a:gd name="T51" fmla="*/ 137 h 156"/>
              <a:gd name="T52" fmla="*/ 132 w 228"/>
              <a:gd name="T53" fmla="*/ 136 h 156"/>
              <a:gd name="T54" fmla="*/ 95 w 228"/>
              <a:gd name="T55" fmla="*/ 136 h 156"/>
              <a:gd name="T56" fmla="*/ 92 w 228"/>
              <a:gd name="T57" fmla="*/ 137 h 156"/>
              <a:gd name="T58" fmla="*/ 85 w 228"/>
              <a:gd name="T59" fmla="*/ 14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28" h="156">
                <a:moveTo>
                  <a:pt x="20" y="125"/>
                </a:moveTo>
                <a:cubicBezTo>
                  <a:pt x="20" y="10"/>
                  <a:pt x="20" y="10"/>
                  <a:pt x="20" y="10"/>
                </a:cubicBezTo>
                <a:cubicBezTo>
                  <a:pt x="20" y="7"/>
                  <a:pt x="21" y="5"/>
                  <a:pt x="24" y="3"/>
                </a:cubicBezTo>
                <a:cubicBezTo>
                  <a:pt x="26" y="1"/>
                  <a:pt x="28" y="0"/>
                  <a:pt x="31" y="0"/>
                </a:cubicBezTo>
                <a:cubicBezTo>
                  <a:pt x="197" y="0"/>
                  <a:pt x="197" y="0"/>
                  <a:pt x="197" y="0"/>
                </a:cubicBezTo>
                <a:cubicBezTo>
                  <a:pt x="199" y="0"/>
                  <a:pt x="202" y="1"/>
                  <a:pt x="204" y="3"/>
                </a:cubicBezTo>
                <a:cubicBezTo>
                  <a:pt x="206" y="5"/>
                  <a:pt x="207" y="7"/>
                  <a:pt x="207" y="10"/>
                </a:cubicBezTo>
                <a:cubicBezTo>
                  <a:pt x="207" y="125"/>
                  <a:pt x="207" y="125"/>
                  <a:pt x="207" y="125"/>
                </a:cubicBezTo>
                <a:cubicBezTo>
                  <a:pt x="228" y="145"/>
                  <a:pt x="228" y="145"/>
                  <a:pt x="228" y="145"/>
                </a:cubicBezTo>
                <a:cubicBezTo>
                  <a:pt x="228" y="148"/>
                  <a:pt x="227" y="151"/>
                  <a:pt x="225" y="153"/>
                </a:cubicBezTo>
                <a:cubicBezTo>
                  <a:pt x="223" y="155"/>
                  <a:pt x="221" y="156"/>
                  <a:pt x="218" y="156"/>
                </a:cubicBezTo>
                <a:cubicBezTo>
                  <a:pt x="10" y="156"/>
                  <a:pt x="10" y="156"/>
                  <a:pt x="10" y="156"/>
                </a:cubicBezTo>
                <a:cubicBezTo>
                  <a:pt x="7" y="156"/>
                  <a:pt x="4" y="155"/>
                  <a:pt x="2" y="153"/>
                </a:cubicBezTo>
                <a:cubicBezTo>
                  <a:pt x="0" y="151"/>
                  <a:pt x="0" y="148"/>
                  <a:pt x="0" y="145"/>
                </a:cubicBezTo>
                <a:lnTo>
                  <a:pt x="20" y="125"/>
                </a:lnTo>
                <a:close/>
                <a:moveTo>
                  <a:pt x="31" y="125"/>
                </a:moveTo>
                <a:cubicBezTo>
                  <a:pt x="197" y="125"/>
                  <a:pt x="197" y="125"/>
                  <a:pt x="197" y="125"/>
                </a:cubicBezTo>
                <a:cubicBezTo>
                  <a:pt x="197" y="10"/>
                  <a:pt x="197" y="10"/>
                  <a:pt x="197" y="10"/>
                </a:cubicBezTo>
                <a:cubicBezTo>
                  <a:pt x="31" y="10"/>
                  <a:pt x="31" y="10"/>
                  <a:pt x="31" y="10"/>
                </a:cubicBezTo>
                <a:lnTo>
                  <a:pt x="31" y="125"/>
                </a:lnTo>
                <a:close/>
                <a:moveTo>
                  <a:pt x="85" y="144"/>
                </a:moveTo>
                <a:cubicBezTo>
                  <a:pt x="85" y="145"/>
                  <a:pt x="86" y="145"/>
                  <a:pt x="88" y="145"/>
                </a:cubicBezTo>
                <a:cubicBezTo>
                  <a:pt x="140" y="145"/>
                  <a:pt x="140" y="145"/>
                  <a:pt x="140" y="145"/>
                </a:cubicBezTo>
                <a:cubicBezTo>
                  <a:pt x="142" y="145"/>
                  <a:pt x="143" y="145"/>
                  <a:pt x="143" y="144"/>
                </a:cubicBezTo>
                <a:cubicBezTo>
                  <a:pt x="143" y="144"/>
                  <a:pt x="143" y="144"/>
                  <a:pt x="143" y="144"/>
                </a:cubicBezTo>
                <a:cubicBezTo>
                  <a:pt x="136" y="137"/>
                  <a:pt x="136" y="137"/>
                  <a:pt x="136" y="137"/>
                </a:cubicBezTo>
                <a:cubicBezTo>
                  <a:pt x="136" y="137"/>
                  <a:pt x="134" y="136"/>
                  <a:pt x="132" y="136"/>
                </a:cubicBezTo>
                <a:cubicBezTo>
                  <a:pt x="95" y="136"/>
                  <a:pt x="95" y="136"/>
                  <a:pt x="95" y="136"/>
                </a:cubicBezTo>
                <a:cubicBezTo>
                  <a:pt x="93" y="136"/>
                  <a:pt x="92" y="137"/>
                  <a:pt x="92" y="137"/>
                </a:cubicBezTo>
                <a:cubicBezTo>
                  <a:pt x="85" y="144"/>
                  <a:pt x="85" y="144"/>
                  <a:pt x="85" y="14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27"/>
          <p:cNvSpPr>
            <a:spLocks noEditPoints="1"/>
          </p:cNvSpPr>
          <p:nvPr/>
        </p:nvSpPr>
        <p:spPr bwMode="auto">
          <a:xfrm>
            <a:off x="8223250" y="1668463"/>
            <a:ext cx="196850" cy="196850"/>
          </a:xfrm>
          <a:custGeom>
            <a:avLst/>
            <a:gdLst>
              <a:gd name="T0" fmla="*/ 0 w 188"/>
              <a:gd name="T1" fmla="*/ 8 h 187"/>
              <a:gd name="T2" fmla="*/ 3 w 188"/>
              <a:gd name="T3" fmla="*/ 3 h 187"/>
              <a:gd name="T4" fmla="*/ 9 w 188"/>
              <a:gd name="T5" fmla="*/ 0 h 187"/>
              <a:gd name="T6" fmla="*/ 180 w 188"/>
              <a:gd name="T7" fmla="*/ 0 h 187"/>
              <a:gd name="T8" fmla="*/ 185 w 188"/>
              <a:gd name="T9" fmla="*/ 3 h 187"/>
              <a:gd name="T10" fmla="*/ 188 w 188"/>
              <a:gd name="T11" fmla="*/ 8 h 187"/>
              <a:gd name="T12" fmla="*/ 188 w 188"/>
              <a:gd name="T13" fmla="*/ 147 h 187"/>
              <a:gd name="T14" fmla="*/ 185 w 188"/>
              <a:gd name="T15" fmla="*/ 153 h 187"/>
              <a:gd name="T16" fmla="*/ 180 w 188"/>
              <a:gd name="T17" fmla="*/ 156 h 187"/>
              <a:gd name="T18" fmla="*/ 113 w 188"/>
              <a:gd name="T19" fmla="*/ 156 h 187"/>
              <a:gd name="T20" fmla="*/ 116 w 188"/>
              <a:gd name="T21" fmla="*/ 180 h 187"/>
              <a:gd name="T22" fmla="*/ 121 w 188"/>
              <a:gd name="T23" fmla="*/ 186 h 187"/>
              <a:gd name="T24" fmla="*/ 121 w 188"/>
              <a:gd name="T25" fmla="*/ 186 h 187"/>
              <a:gd name="T26" fmla="*/ 120 w 188"/>
              <a:gd name="T27" fmla="*/ 187 h 187"/>
              <a:gd name="T28" fmla="*/ 117 w 188"/>
              <a:gd name="T29" fmla="*/ 187 h 187"/>
              <a:gd name="T30" fmla="*/ 116 w 188"/>
              <a:gd name="T31" fmla="*/ 187 h 187"/>
              <a:gd name="T32" fmla="*/ 73 w 188"/>
              <a:gd name="T33" fmla="*/ 187 h 187"/>
              <a:gd name="T34" fmla="*/ 67 w 188"/>
              <a:gd name="T35" fmla="*/ 186 h 187"/>
              <a:gd name="T36" fmla="*/ 67 w 188"/>
              <a:gd name="T37" fmla="*/ 186 h 187"/>
              <a:gd name="T38" fmla="*/ 72 w 188"/>
              <a:gd name="T39" fmla="*/ 180 h 187"/>
              <a:gd name="T40" fmla="*/ 75 w 188"/>
              <a:gd name="T41" fmla="*/ 156 h 187"/>
              <a:gd name="T42" fmla="*/ 9 w 188"/>
              <a:gd name="T43" fmla="*/ 156 h 187"/>
              <a:gd name="T44" fmla="*/ 3 w 188"/>
              <a:gd name="T45" fmla="*/ 153 h 187"/>
              <a:gd name="T46" fmla="*/ 0 w 188"/>
              <a:gd name="T47" fmla="*/ 147 h 187"/>
              <a:gd name="T48" fmla="*/ 0 w 188"/>
              <a:gd name="T49" fmla="*/ 8 h 187"/>
              <a:gd name="T50" fmla="*/ 11 w 188"/>
              <a:gd name="T51" fmla="*/ 117 h 187"/>
              <a:gd name="T52" fmla="*/ 177 w 188"/>
              <a:gd name="T53" fmla="*/ 117 h 187"/>
              <a:gd name="T54" fmla="*/ 177 w 188"/>
              <a:gd name="T55" fmla="*/ 11 h 187"/>
              <a:gd name="T56" fmla="*/ 11 w 188"/>
              <a:gd name="T57" fmla="*/ 11 h 187"/>
              <a:gd name="T58" fmla="*/ 11 w 188"/>
              <a:gd name="T59" fmla="*/ 117 h 187"/>
              <a:gd name="T60" fmla="*/ 90 w 188"/>
              <a:gd name="T61" fmla="*/ 130 h 187"/>
              <a:gd name="T62" fmla="*/ 89 w 188"/>
              <a:gd name="T63" fmla="*/ 134 h 187"/>
              <a:gd name="T64" fmla="*/ 90 w 188"/>
              <a:gd name="T65" fmla="*/ 138 h 187"/>
              <a:gd name="T66" fmla="*/ 94 w 188"/>
              <a:gd name="T67" fmla="*/ 139 h 187"/>
              <a:gd name="T68" fmla="*/ 98 w 188"/>
              <a:gd name="T69" fmla="*/ 138 h 187"/>
              <a:gd name="T70" fmla="*/ 99 w 188"/>
              <a:gd name="T71" fmla="*/ 134 h 187"/>
              <a:gd name="T72" fmla="*/ 98 w 188"/>
              <a:gd name="T73" fmla="*/ 130 h 187"/>
              <a:gd name="T74" fmla="*/ 94 w 188"/>
              <a:gd name="T75" fmla="*/ 129 h 187"/>
              <a:gd name="T76" fmla="*/ 90 w 188"/>
              <a:gd name="T77" fmla="*/ 130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8" h="187">
                <a:moveTo>
                  <a:pt x="0" y="8"/>
                </a:moveTo>
                <a:cubicBezTo>
                  <a:pt x="0" y="6"/>
                  <a:pt x="1" y="4"/>
                  <a:pt x="3" y="3"/>
                </a:cubicBezTo>
                <a:cubicBezTo>
                  <a:pt x="4" y="1"/>
                  <a:pt x="6" y="0"/>
                  <a:pt x="9" y="0"/>
                </a:cubicBezTo>
                <a:cubicBezTo>
                  <a:pt x="180" y="0"/>
                  <a:pt x="180" y="0"/>
                  <a:pt x="180" y="0"/>
                </a:cubicBezTo>
                <a:cubicBezTo>
                  <a:pt x="182" y="0"/>
                  <a:pt x="184" y="1"/>
                  <a:pt x="185" y="3"/>
                </a:cubicBezTo>
                <a:cubicBezTo>
                  <a:pt x="187" y="4"/>
                  <a:pt x="188" y="6"/>
                  <a:pt x="188" y="8"/>
                </a:cubicBezTo>
                <a:cubicBezTo>
                  <a:pt x="188" y="147"/>
                  <a:pt x="188" y="147"/>
                  <a:pt x="188" y="147"/>
                </a:cubicBezTo>
                <a:cubicBezTo>
                  <a:pt x="188" y="150"/>
                  <a:pt x="187" y="152"/>
                  <a:pt x="185" y="153"/>
                </a:cubicBezTo>
                <a:cubicBezTo>
                  <a:pt x="184" y="155"/>
                  <a:pt x="182" y="156"/>
                  <a:pt x="180" y="156"/>
                </a:cubicBezTo>
                <a:cubicBezTo>
                  <a:pt x="113" y="156"/>
                  <a:pt x="113" y="156"/>
                  <a:pt x="113" y="156"/>
                </a:cubicBezTo>
                <a:cubicBezTo>
                  <a:pt x="116" y="180"/>
                  <a:pt x="116" y="180"/>
                  <a:pt x="116" y="180"/>
                </a:cubicBezTo>
                <a:cubicBezTo>
                  <a:pt x="121" y="186"/>
                  <a:pt x="121" y="186"/>
                  <a:pt x="121" y="186"/>
                </a:cubicBezTo>
                <a:cubicBezTo>
                  <a:pt x="121" y="186"/>
                  <a:pt x="121" y="186"/>
                  <a:pt x="121" y="186"/>
                </a:cubicBezTo>
                <a:cubicBezTo>
                  <a:pt x="121" y="187"/>
                  <a:pt x="121" y="187"/>
                  <a:pt x="120" y="187"/>
                </a:cubicBezTo>
                <a:cubicBezTo>
                  <a:pt x="119" y="187"/>
                  <a:pt x="118" y="187"/>
                  <a:pt x="117" y="187"/>
                </a:cubicBezTo>
                <a:cubicBezTo>
                  <a:pt x="116" y="187"/>
                  <a:pt x="116" y="187"/>
                  <a:pt x="116" y="187"/>
                </a:cubicBezTo>
                <a:cubicBezTo>
                  <a:pt x="73" y="187"/>
                  <a:pt x="73" y="187"/>
                  <a:pt x="73" y="187"/>
                </a:cubicBezTo>
                <a:cubicBezTo>
                  <a:pt x="69" y="187"/>
                  <a:pt x="67" y="187"/>
                  <a:pt x="67" y="186"/>
                </a:cubicBezTo>
                <a:cubicBezTo>
                  <a:pt x="67" y="186"/>
                  <a:pt x="67" y="186"/>
                  <a:pt x="67" y="186"/>
                </a:cubicBezTo>
                <a:cubicBezTo>
                  <a:pt x="72" y="180"/>
                  <a:pt x="72" y="180"/>
                  <a:pt x="72" y="180"/>
                </a:cubicBezTo>
                <a:cubicBezTo>
                  <a:pt x="75" y="156"/>
                  <a:pt x="75" y="156"/>
                  <a:pt x="75" y="156"/>
                </a:cubicBezTo>
                <a:cubicBezTo>
                  <a:pt x="9" y="156"/>
                  <a:pt x="9" y="156"/>
                  <a:pt x="9" y="156"/>
                </a:cubicBezTo>
                <a:cubicBezTo>
                  <a:pt x="6" y="156"/>
                  <a:pt x="4" y="155"/>
                  <a:pt x="3" y="153"/>
                </a:cubicBezTo>
                <a:cubicBezTo>
                  <a:pt x="1" y="152"/>
                  <a:pt x="0" y="150"/>
                  <a:pt x="0" y="147"/>
                </a:cubicBezTo>
                <a:lnTo>
                  <a:pt x="0" y="8"/>
                </a:lnTo>
                <a:close/>
                <a:moveTo>
                  <a:pt x="11" y="117"/>
                </a:moveTo>
                <a:cubicBezTo>
                  <a:pt x="177" y="117"/>
                  <a:pt x="177" y="117"/>
                  <a:pt x="177" y="117"/>
                </a:cubicBezTo>
                <a:cubicBezTo>
                  <a:pt x="177" y="11"/>
                  <a:pt x="177" y="11"/>
                  <a:pt x="177" y="11"/>
                </a:cubicBezTo>
                <a:cubicBezTo>
                  <a:pt x="11" y="11"/>
                  <a:pt x="11" y="11"/>
                  <a:pt x="11" y="11"/>
                </a:cubicBezTo>
                <a:lnTo>
                  <a:pt x="11" y="117"/>
                </a:lnTo>
                <a:close/>
                <a:moveTo>
                  <a:pt x="90" y="130"/>
                </a:moveTo>
                <a:cubicBezTo>
                  <a:pt x="89" y="131"/>
                  <a:pt x="89" y="133"/>
                  <a:pt x="89" y="134"/>
                </a:cubicBezTo>
                <a:cubicBezTo>
                  <a:pt x="89" y="136"/>
                  <a:pt x="89" y="137"/>
                  <a:pt x="90" y="138"/>
                </a:cubicBezTo>
                <a:cubicBezTo>
                  <a:pt x="91" y="139"/>
                  <a:pt x="93" y="139"/>
                  <a:pt x="94" y="139"/>
                </a:cubicBezTo>
                <a:cubicBezTo>
                  <a:pt x="96" y="139"/>
                  <a:pt x="97" y="139"/>
                  <a:pt x="98" y="138"/>
                </a:cubicBezTo>
                <a:cubicBezTo>
                  <a:pt x="99" y="137"/>
                  <a:pt x="99" y="136"/>
                  <a:pt x="99" y="134"/>
                </a:cubicBezTo>
                <a:cubicBezTo>
                  <a:pt x="99" y="133"/>
                  <a:pt x="99" y="131"/>
                  <a:pt x="98" y="130"/>
                </a:cubicBezTo>
                <a:cubicBezTo>
                  <a:pt x="97" y="129"/>
                  <a:pt x="96" y="129"/>
                  <a:pt x="94" y="129"/>
                </a:cubicBezTo>
                <a:cubicBezTo>
                  <a:pt x="93" y="129"/>
                  <a:pt x="91" y="129"/>
                  <a:pt x="90" y="13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28"/>
          <p:cNvSpPr>
            <a:spLocks noEditPoints="1"/>
          </p:cNvSpPr>
          <p:nvPr/>
        </p:nvSpPr>
        <p:spPr bwMode="auto">
          <a:xfrm>
            <a:off x="723902" y="2033589"/>
            <a:ext cx="174625" cy="261938"/>
          </a:xfrm>
          <a:custGeom>
            <a:avLst/>
            <a:gdLst>
              <a:gd name="T0" fmla="*/ 0 w 166"/>
              <a:gd name="T1" fmla="*/ 115 h 250"/>
              <a:gd name="T2" fmla="*/ 21 w 166"/>
              <a:gd name="T3" fmla="*/ 115 h 250"/>
              <a:gd name="T4" fmla="*/ 21 w 166"/>
              <a:gd name="T5" fmla="*/ 135 h 250"/>
              <a:gd name="T6" fmla="*/ 39 w 166"/>
              <a:gd name="T7" fmla="*/ 180 h 250"/>
              <a:gd name="T8" fmla="*/ 83 w 166"/>
              <a:gd name="T9" fmla="*/ 198 h 250"/>
              <a:gd name="T10" fmla="*/ 127 w 166"/>
              <a:gd name="T11" fmla="*/ 180 h 250"/>
              <a:gd name="T12" fmla="*/ 145 w 166"/>
              <a:gd name="T13" fmla="*/ 135 h 250"/>
              <a:gd name="T14" fmla="*/ 145 w 166"/>
              <a:gd name="T15" fmla="*/ 115 h 250"/>
              <a:gd name="T16" fmla="*/ 166 w 166"/>
              <a:gd name="T17" fmla="*/ 115 h 250"/>
              <a:gd name="T18" fmla="*/ 166 w 166"/>
              <a:gd name="T19" fmla="*/ 135 h 250"/>
              <a:gd name="T20" fmla="*/ 157 w 166"/>
              <a:gd name="T21" fmla="*/ 174 h 250"/>
              <a:gd name="T22" fmla="*/ 130 w 166"/>
              <a:gd name="T23" fmla="*/ 204 h 250"/>
              <a:gd name="T24" fmla="*/ 94 w 166"/>
              <a:gd name="T25" fmla="*/ 218 h 250"/>
              <a:gd name="T26" fmla="*/ 94 w 166"/>
              <a:gd name="T27" fmla="*/ 229 h 250"/>
              <a:gd name="T28" fmla="*/ 116 w 166"/>
              <a:gd name="T29" fmla="*/ 233 h 250"/>
              <a:gd name="T30" fmla="*/ 125 w 166"/>
              <a:gd name="T31" fmla="*/ 239 h 250"/>
              <a:gd name="T32" fmla="*/ 125 w 166"/>
              <a:gd name="T33" fmla="*/ 250 h 250"/>
              <a:gd name="T34" fmla="*/ 41 w 166"/>
              <a:gd name="T35" fmla="*/ 250 h 250"/>
              <a:gd name="T36" fmla="*/ 41 w 166"/>
              <a:gd name="T37" fmla="*/ 239 h 250"/>
              <a:gd name="T38" fmla="*/ 50 w 166"/>
              <a:gd name="T39" fmla="*/ 233 h 250"/>
              <a:gd name="T40" fmla="*/ 73 w 166"/>
              <a:gd name="T41" fmla="*/ 229 h 250"/>
              <a:gd name="T42" fmla="*/ 73 w 166"/>
              <a:gd name="T43" fmla="*/ 218 h 250"/>
              <a:gd name="T44" fmla="*/ 36 w 166"/>
              <a:gd name="T45" fmla="*/ 204 h 250"/>
              <a:gd name="T46" fmla="*/ 9 w 166"/>
              <a:gd name="T47" fmla="*/ 174 h 250"/>
              <a:gd name="T48" fmla="*/ 0 w 166"/>
              <a:gd name="T49" fmla="*/ 135 h 250"/>
              <a:gd name="T50" fmla="*/ 0 w 166"/>
              <a:gd name="T51" fmla="*/ 115 h 250"/>
              <a:gd name="T52" fmla="*/ 41 w 166"/>
              <a:gd name="T53" fmla="*/ 42 h 250"/>
              <a:gd name="T54" fmla="*/ 54 w 166"/>
              <a:gd name="T55" fmla="*/ 13 h 250"/>
              <a:gd name="T56" fmla="*/ 83 w 166"/>
              <a:gd name="T57" fmla="*/ 0 h 250"/>
              <a:gd name="T58" fmla="*/ 112 w 166"/>
              <a:gd name="T59" fmla="*/ 13 h 250"/>
              <a:gd name="T60" fmla="*/ 125 w 166"/>
              <a:gd name="T61" fmla="*/ 42 h 250"/>
              <a:gd name="T62" fmla="*/ 125 w 166"/>
              <a:gd name="T63" fmla="*/ 135 h 250"/>
              <a:gd name="T64" fmla="*/ 112 w 166"/>
              <a:gd name="T65" fmla="*/ 165 h 250"/>
              <a:gd name="T66" fmla="*/ 83 w 166"/>
              <a:gd name="T67" fmla="*/ 177 h 250"/>
              <a:gd name="T68" fmla="*/ 54 w 166"/>
              <a:gd name="T69" fmla="*/ 165 h 250"/>
              <a:gd name="T70" fmla="*/ 41 w 166"/>
              <a:gd name="T71" fmla="*/ 135 h 250"/>
              <a:gd name="T72" fmla="*/ 41 w 166"/>
              <a:gd name="T73" fmla="*/ 42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6" h="250">
                <a:moveTo>
                  <a:pt x="0" y="115"/>
                </a:moveTo>
                <a:cubicBezTo>
                  <a:pt x="21" y="115"/>
                  <a:pt x="21" y="115"/>
                  <a:pt x="21" y="11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1" y="153"/>
                  <a:pt x="27" y="167"/>
                  <a:pt x="39" y="180"/>
                </a:cubicBezTo>
                <a:cubicBezTo>
                  <a:pt x="51" y="192"/>
                  <a:pt x="66" y="198"/>
                  <a:pt x="83" y="198"/>
                </a:cubicBezTo>
                <a:cubicBezTo>
                  <a:pt x="100" y="198"/>
                  <a:pt x="115" y="192"/>
                  <a:pt x="127" y="180"/>
                </a:cubicBezTo>
                <a:cubicBezTo>
                  <a:pt x="139" y="167"/>
                  <a:pt x="145" y="153"/>
                  <a:pt x="145" y="135"/>
                </a:cubicBezTo>
                <a:cubicBezTo>
                  <a:pt x="145" y="115"/>
                  <a:pt x="145" y="115"/>
                  <a:pt x="145" y="115"/>
                </a:cubicBezTo>
                <a:cubicBezTo>
                  <a:pt x="166" y="115"/>
                  <a:pt x="166" y="115"/>
                  <a:pt x="166" y="115"/>
                </a:cubicBezTo>
                <a:cubicBezTo>
                  <a:pt x="166" y="135"/>
                  <a:pt x="166" y="135"/>
                  <a:pt x="166" y="135"/>
                </a:cubicBezTo>
                <a:cubicBezTo>
                  <a:pt x="166" y="149"/>
                  <a:pt x="163" y="162"/>
                  <a:pt x="157" y="174"/>
                </a:cubicBezTo>
                <a:cubicBezTo>
                  <a:pt x="150" y="186"/>
                  <a:pt x="142" y="196"/>
                  <a:pt x="130" y="204"/>
                </a:cubicBezTo>
                <a:cubicBezTo>
                  <a:pt x="119" y="212"/>
                  <a:pt x="107" y="216"/>
                  <a:pt x="94" y="218"/>
                </a:cubicBezTo>
                <a:cubicBezTo>
                  <a:pt x="94" y="229"/>
                  <a:pt x="94" y="229"/>
                  <a:pt x="94" y="229"/>
                </a:cubicBezTo>
                <a:cubicBezTo>
                  <a:pt x="103" y="230"/>
                  <a:pt x="110" y="231"/>
                  <a:pt x="116" y="233"/>
                </a:cubicBezTo>
                <a:cubicBezTo>
                  <a:pt x="122" y="235"/>
                  <a:pt x="125" y="237"/>
                  <a:pt x="125" y="239"/>
                </a:cubicBezTo>
                <a:cubicBezTo>
                  <a:pt x="125" y="250"/>
                  <a:pt x="125" y="250"/>
                  <a:pt x="125" y="250"/>
                </a:cubicBezTo>
                <a:cubicBezTo>
                  <a:pt x="41" y="250"/>
                  <a:pt x="41" y="250"/>
                  <a:pt x="41" y="250"/>
                </a:cubicBezTo>
                <a:cubicBezTo>
                  <a:pt x="41" y="239"/>
                  <a:pt x="41" y="239"/>
                  <a:pt x="41" y="239"/>
                </a:cubicBezTo>
                <a:cubicBezTo>
                  <a:pt x="41" y="237"/>
                  <a:pt x="44" y="235"/>
                  <a:pt x="50" y="233"/>
                </a:cubicBezTo>
                <a:cubicBezTo>
                  <a:pt x="56" y="231"/>
                  <a:pt x="63" y="230"/>
                  <a:pt x="73" y="229"/>
                </a:cubicBezTo>
                <a:cubicBezTo>
                  <a:pt x="73" y="218"/>
                  <a:pt x="73" y="218"/>
                  <a:pt x="73" y="218"/>
                </a:cubicBezTo>
                <a:cubicBezTo>
                  <a:pt x="59" y="216"/>
                  <a:pt x="47" y="212"/>
                  <a:pt x="36" y="204"/>
                </a:cubicBezTo>
                <a:cubicBezTo>
                  <a:pt x="25" y="196"/>
                  <a:pt x="16" y="186"/>
                  <a:pt x="9" y="174"/>
                </a:cubicBezTo>
                <a:cubicBezTo>
                  <a:pt x="3" y="162"/>
                  <a:pt x="0" y="149"/>
                  <a:pt x="0" y="135"/>
                </a:cubicBezTo>
                <a:lnTo>
                  <a:pt x="0" y="115"/>
                </a:lnTo>
                <a:close/>
                <a:moveTo>
                  <a:pt x="41" y="42"/>
                </a:moveTo>
                <a:cubicBezTo>
                  <a:pt x="41" y="30"/>
                  <a:pt x="45" y="21"/>
                  <a:pt x="54" y="13"/>
                </a:cubicBezTo>
                <a:cubicBezTo>
                  <a:pt x="62" y="4"/>
                  <a:pt x="72" y="0"/>
                  <a:pt x="83" y="0"/>
                </a:cubicBezTo>
                <a:cubicBezTo>
                  <a:pt x="94" y="0"/>
                  <a:pt x="104" y="4"/>
                  <a:pt x="112" y="13"/>
                </a:cubicBezTo>
                <a:cubicBezTo>
                  <a:pt x="121" y="21"/>
                  <a:pt x="125" y="31"/>
                  <a:pt x="125" y="42"/>
                </a:cubicBezTo>
                <a:cubicBezTo>
                  <a:pt x="125" y="135"/>
                  <a:pt x="125" y="135"/>
                  <a:pt x="125" y="135"/>
                </a:cubicBezTo>
                <a:cubicBezTo>
                  <a:pt x="125" y="147"/>
                  <a:pt x="121" y="157"/>
                  <a:pt x="112" y="165"/>
                </a:cubicBezTo>
                <a:cubicBezTo>
                  <a:pt x="104" y="173"/>
                  <a:pt x="94" y="177"/>
                  <a:pt x="83" y="177"/>
                </a:cubicBezTo>
                <a:cubicBezTo>
                  <a:pt x="72" y="177"/>
                  <a:pt x="62" y="173"/>
                  <a:pt x="54" y="165"/>
                </a:cubicBezTo>
                <a:cubicBezTo>
                  <a:pt x="45" y="157"/>
                  <a:pt x="41" y="147"/>
                  <a:pt x="41" y="135"/>
                </a:cubicBezTo>
                <a:lnTo>
                  <a:pt x="41" y="4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29"/>
          <p:cNvSpPr>
            <a:spLocks noEditPoints="1"/>
          </p:cNvSpPr>
          <p:nvPr/>
        </p:nvSpPr>
        <p:spPr bwMode="auto">
          <a:xfrm>
            <a:off x="1022350" y="2066925"/>
            <a:ext cx="217488" cy="185738"/>
          </a:xfrm>
          <a:custGeom>
            <a:avLst/>
            <a:gdLst>
              <a:gd name="T0" fmla="*/ 0 w 208"/>
              <a:gd name="T1" fmla="*/ 156 h 177"/>
              <a:gd name="T2" fmla="*/ 0 w 208"/>
              <a:gd name="T3" fmla="*/ 104 h 177"/>
              <a:gd name="T4" fmla="*/ 6 w 208"/>
              <a:gd name="T5" fmla="*/ 72 h 177"/>
              <a:gd name="T6" fmla="*/ 20 w 208"/>
              <a:gd name="T7" fmla="*/ 43 h 177"/>
              <a:gd name="T8" fmla="*/ 37 w 208"/>
              <a:gd name="T9" fmla="*/ 26 h 177"/>
              <a:gd name="T10" fmla="*/ 57 w 208"/>
              <a:gd name="T11" fmla="*/ 12 h 177"/>
              <a:gd name="T12" fmla="*/ 79 w 208"/>
              <a:gd name="T13" fmla="*/ 3 h 177"/>
              <a:gd name="T14" fmla="*/ 104 w 208"/>
              <a:gd name="T15" fmla="*/ 0 h 177"/>
              <a:gd name="T16" fmla="*/ 137 w 208"/>
              <a:gd name="T17" fmla="*/ 6 h 177"/>
              <a:gd name="T18" fmla="*/ 166 w 208"/>
              <a:gd name="T19" fmla="*/ 21 h 177"/>
              <a:gd name="T20" fmla="*/ 183 w 208"/>
              <a:gd name="T21" fmla="*/ 37 h 177"/>
              <a:gd name="T22" fmla="*/ 197 w 208"/>
              <a:gd name="T23" fmla="*/ 57 h 177"/>
              <a:gd name="T24" fmla="*/ 205 w 208"/>
              <a:gd name="T25" fmla="*/ 80 h 177"/>
              <a:gd name="T26" fmla="*/ 208 w 208"/>
              <a:gd name="T27" fmla="*/ 104 h 177"/>
              <a:gd name="T28" fmla="*/ 208 w 208"/>
              <a:gd name="T29" fmla="*/ 156 h 177"/>
              <a:gd name="T30" fmla="*/ 198 w 208"/>
              <a:gd name="T31" fmla="*/ 156 h 177"/>
              <a:gd name="T32" fmla="*/ 198 w 208"/>
              <a:gd name="T33" fmla="*/ 104 h 177"/>
              <a:gd name="T34" fmla="*/ 185 w 208"/>
              <a:gd name="T35" fmla="*/ 58 h 177"/>
              <a:gd name="T36" fmla="*/ 151 w 208"/>
              <a:gd name="T37" fmla="*/ 23 h 177"/>
              <a:gd name="T38" fmla="*/ 104 w 208"/>
              <a:gd name="T39" fmla="*/ 11 h 177"/>
              <a:gd name="T40" fmla="*/ 57 w 208"/>
              <a:gd name="T41" fmla="*/ 23 h 177"/>
              <a:gd name="T42" fmla="*/ 23 w 208"/>
              <a:gd name="T43" fmla="*/ 58 h 177"/>
              <a:gd name="T44" fmla="*/ 11 w 208"/>
              <a:gd name="T45" fmla="*/ 104 h 177"/>
              <a:gd name="T46" fmla="*/ 11 w 208"/>
              <a:gd name="T47" fmla="*/ 156 h 177"/>
              <a:gd name="T48" fmla="*/ 0 w 208"/>
              <a:gd name="T49" fmla="*/ 156 h 177"/>
              <a:gd name="T50" fmla="*/ 21 w 208"/>
              <a:gd name="T51" fmla="*/ 177 h 177"/>
              <a:gd name="T52" fmla="*/ 21 w 208"/>
              <a:gd name="T53" fmla="*/ 94 h 177"/>
              <a:gd name="T54" fmla="*/ 37 w 208"/>
              <a:gd name="T55" fmla="*/ 94 h 177"/>
              <a:gd name="T56" fmla="*/ 48 w 208"/>
              <a:gd name="T57" fmla="*/ 99 h 177"/>
              <a:gd name="T58" fmla="*/ 52 w 208"/>
              <a:gd name="T59" fmla="*/ 110 h 177"/>
              <a:gd name="T60" fmla="*/ 52 w 208"/>
              <a:gd name="T61" fmla="*/ 162 h 177"/>
              <a:gd name="T62" fmla="*/ 48 w 208"/>
              <a:gd name="T63" fmla="*/ 173 h 177"/>
              <a:gd name="T64" fmla="*/ 37 w 208"/>
              <a:gd name="T65" fmla="*/ 177 h 177"/>
              <a:gd name="T66" fmla="*/ 21 w 208"/>
              <a:gd name="T67" fmla="*/ 177 h 177"/>
              <a:gd name="T68" fmla="*/ 156 w 208"/>
              <a:gd name="T69" fmla="*/ 110 h 177"/>
              <a:gd name="T70" fmla="*/ 161 w 208"/>
              <a:gd name="T71" fmla="*/ 99 h 177"/>
              <a:gd name="T72" fmla="*/ 172 w 208"/>
              <a:gd name="T73" fmla="*/ 94 h 177"/>
              <a:gd name="T74" fmla="*/ 188 w 208"/>
              <a:gd name="T75" fmla="*/ 94 h 177"/>
              <a:gd name="T76" fmla="*/ 188 w 208"/>
              <a:gd name="T77" fmla="*/ 177 h 177"/>
              <a:gd name="T78" fmla="*/ 172 w 208"/>
              <a:gd name="T79" fmla="*/ 177 h 177"/>
              <a:gd name="T80" fmla="*/ 161 w 208"/>
              <a:gd name="T81" fmla="*/ 173 h 177"/>
              <a:gd name="T82" fmla="*/ 156 w 208"/>
              <a:gd name="T83" fmla="*/ 162 h 177"/>
              <a:gd name="T84" fmla="*/ 156 w 208"/>
              <a:gd name="T85" fmla="*/ 11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8" h="177">
                <a:moveTo>
                  <a:pt x="0" y="156"/>
                </a:moveTo>
                <a:cubicBezTo>
                  <a:pt x="0" y="104"/>
                  <a:pt x="0" y="104"/>
                  <a:pt x="0" y="104"/>
                </a:cubicBezTo>
                <a:cubicBezTo>
                  <a:pt x="0" y="93"/>
                  <a:pt x="2" y="82"/>
                  <a:pt x="6" y="72"/>
                </a:cubicBezTo>
                <a:cubicBezTo>
                  <a:pt x="9" y="61"/>
                  <a:pt x="14" y="52"/>
                  <a:pt x="20" y="43"/>
                </a:cubicBezTo>
                <a:cubicBezTo>
                  <a:pt x="25" y="37"/>
                  <a:pt x="30" y="31"/>
                  <a:pt x="37" y="26"/>
                </a:cubicBezTo>
                <a:cubicBezTo>
                  <a:pt x="43" y="20"/>
                  <a:pt x="49" y="16"/>
                  <a:pt x="57" y="12"/>
                </a:cubicBezTo>
                <a:cubicBezTo>
                  <a:pt x="64" y="8"/>
                  <a:pt x="71" y="5"/>
                  <a:pt x="79" y="3"/>
                </a:cubicBezTo>
                <a:cubicBezTo>
                  <a:pt x="88" y="1"/>
                  <a:pt x="96" y="0"/>
                  <a:pt x="104" y="0"/>
                </a:cubicBezTo>
                <a:cubicBezTo>
                  <a:pt x="116" y="0"/>
                  <a:pt x="127" y="2"/>
                  <a:pt x="137" y="6"/>
                </a:cubicBezTo>
                <a:cubicBezTo>
                  <a:pt x="148" y="9"/>
                  <a:pt x="157" y="14"/>
                  <a:pt x="166" y="21"/>
                </a:cubicBezTo>
                <a:cubicBezTo>
                  <a:pt x="172" y="25"/>
                  <a:pt x="178" y="31"/>
                  <a:pt x="183" y="37"/>
                </a:cubicBezTo>
                <a:cubicBezTo>
                  <a:pt x="189" y="43"/>
                  <a:pt x="193" y="49"/>
                  <a:pt x="197" y="57"/>
                </a:cubicBezTo>
                <a:cubicBezTo>
                  <a:pt x="200" y="64"/>
                  <a:pt x="203" y="71"/>
                  <a:pt x="205" y="80"/>
                </a:cubicBezTo>
                <a:cubicBezTo>
                  <a:pt x="207" y="88"/>
                  <a:pt x="208" y="96"/>
                  <a:pt x="208" y="104"/>
                </a:cubicBezTo>
                <a:cubicBezTo>
                  <a:pt x="208" y="156"/>
                  <a:pt x="208" y="156"/>
                  <a:pt x="208" y="156"/>
                </a:cubicBezTo>
                <a:cubicBezTo>
                  <a:pt x="198" y="156"/>
                  <a:pt x="198" y="156"/>
                  <a:pt x="198" y="156"/>
                </a:cubicBezTo>
                <a:cubicBezTo>
                  <a:pt x="198" y="104"/>
                  <a:pt x="198" y="104"/>
                  <a:pt x="198" y="104"/>
                </a:cubicBezTo>
                <a:cubicBezTo>
                  <a:pt x="198" y="87"/>
                  <a:pt x="194" y="72"/>
                  <a:pt x="185" y="58"/>
                </a:cubicBezTo>
                <a:cubicBezTo>
                  <a:pt x="177" y="43"/>
                  <a:pt x="166" y="32"/>
                  <a:pt x="151" y="23"/>
                </a:cubicBezTo>
                <a:cubicBezTo>
                  <a:pt x="137" y="15"/>
                  <a:pt x="121" y="11"/>
                  <a:pt x="104" y="11"/>
                </a:cubicBezTo>
                <a:cubicBezTo>
                  <a:pt x="87" y="11"/>
                  <a:pt x="72" y="15"/>
                  <a:pt x="57" y="23"/>
                </a:cubicBezTo>
                <a:cubicBezTo>
                  <a:pt x="43" y="32"/>
                  <a:pt x="32" y="43"/>
                  <a:pt x="23" y="58"/>
                </a:cubicBezTo>
                <a:cubicBezTo>
                  <a:pt x="15" y="72"/>
                  <a:pt x="11" y="87"/>
                  <a:pt x="11" y="104"/>
                </a:cubicBezTo>
                <a:cubicBezTo>
                  <a:pt x="11" y="156"/>
                  <a:pt x="11" y="156"/>
                  <a:pt x="11" y="156"/>
                </a:cubicBezTo>
                <a:lnTo>
                  <a:pt x="0" y="156"/>
                </a:lnTo>
                <a:close/>
                <a:moveTo>
                  <a:pt x="21" y="177"/>
                </a:moveTo>
                <a:cubicBezTo>
                  <a:pt x="21" y="94"/>
                  <a:pt x="21" y="94"/>
                  <a:pt x="21" y="94"/>
                </a:cubicBezTo>
                <a:cubicBezTo>
                  <a:pt x="37" y="94"/>
                  <a:pt x="37" y="94"/>
                  <a:pt x="37" y="94"/>
                </a:cubicBezTo>
                <a:cubicBezTo>
                  <a:pt x="41" y="94"/>
                  <a:pt x="45" y="96"/>
                  <a:pt x="48" y="99"/>
                </a:cubicBezTo>
                <a:cubicBezTo>
                  <a:pt x="51" y="102"/>
                  <a:pt x="52" y="105"/>
                  <a:pt x="52" y="110"/>
                </a:cubicBezTo>
                <a:cubicBezTo>
                  <a:pt x="52" y="162"/>
                  <a:pt x="52" y="162"/>
                  <a:pt x="52" y="162"/>
                </a:cubicBezTo>
                <a:cubicBezTo>
                  <a:pt x="52" y="166"/>
                  <a:pt x="51" y="170"/>
                  <a:pt x="48" y="173"/>
                </a:cubicBezTo>
                <a:cubicBezTo>
                  <a:pt x="45" y="176"/>
                  <a:pt x="41" y="177"/>
                  <a:pt x="37" y="177"/>
                </a:cubicBezTo>
                <a:lnTo>
                  <a:pt x="21" y="177"/>
                </a:lnTo>
                <a:close/>
                <a:moveTo>
                  <a:pt x="156" y="110"/>
                </a:moveTo>
                <a:cubicBezTo>
                  <a:pt x="156" y="105"/>
                  <a:pt x="158" y="102"/>
                  <a:pt x="161" y="99"/>
                </a:cubicBezTo>
                <a:cubicBezTo>
                  <a:pt x="164" y="96"/>
                  <a:pt x="168" y="94"/>
                  <a:pt x="172" y="94"/>
                </a:cubicBezTo>
                <a:cubicBezTo>
                  <a:pt x="188" y="94"/>
                  <a:pt x="188" y="94"/>
                  <a:pt x="188" y="94"/>
                </a:cubicBezTo>
                <a:cubicBezTo>
                  <a:pt x="188" y="177"/>
                  <a:pt x="188" y="177"/>
                  <a:pt x="188" y="177"/>
                </a:cubicBezTo>
                <a:cubicBezTo>
                  <a:pt x="172" y="177"/>
                  <a:pt x="172" y="177"/>
                  <a:pt x="172" y="177"/>
                </a:cubicBezTo>
                <a:cubicBezTo>
                  <a:pt x="168" y="177"/>
                  <a:pt x="164" y="176"/>
                  <a:pt x="161" y="173"/>
                </a:cubicBezTo>
                <a:cubicBezTo>
                  <a:pt x="158" y="170"/>
                  <a:pt x="156" y="166"/>
                  <a:pt x="156" y="162"/>
                </a:cubicBezTo>
                <a:lnTo>
                  <a:pt x="156" y="11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"/>
          <p:cNvSpPr>
            <a:spLocks noEditPoints="1"/>
          </p:cNvSpPr>
          <p:nvPr/>
        </p:nvSpPr>
        <p:spPr bwMode="auto">
          <a:xfrm>
            <a:off x="1341440" y="2070101"/>
            <a:ext cx="220663" cy="176213"/>
          </a:xfrm>
          <a:custGeom>
            <a:avLst/>
            <a:gdLst>
              <a:gd name="T0" fmla="*/ 3 w 209"/>
              <a:gd name="T1" fmla="*/ 164 h 167"/>
              <a:gd name="T2" fmla="*/ 19 w 209"/>
              <a:gd name="T3" fmla="*/ 138 h 167"/>
              <a:gd name="T4" fmla="*/ 29 w 209"/>
              <a:gd name="T5" fmla="*/ 130 h 167"/>
              <a:gd name="T6" fmla="*/ 181 w 209"/>
              <a:gd name="T7" fmla="*/ 138 h 167"/>
              <a:gd name="T8" fmla="*/ 67 w 209"/>
              <a:gd name="T9" fmla="*/ 34 h 167"/>
              <a:gd name="T10" fmla="*/ 181 w 209"/>
              <a:gd name="T11" fmla="*/ 24 h 167"/>
              <a:gd name="T12" fmla="*/ 187 w 209"/>
              <a:gd name="T13" fmla="*/ 27 h 167"/>
              <a:gd name="T14" fmla="*/ 190 w 209"/>
              <a:gd name="T15" fmla="*/ 34 h 167"/>
              <a:gd name="T16" fmla="*/ 209 w 209"/>
              <a:gd name="T17" fmla="*/ 157 h 167"/>
              <a:gd name="T18" fmla="*/ 200 w 209"/>
              <a:gd name="T19" fmla="*/ 167 h 167"/>
              <a:gd name="T20" fmla="*/ 64 w 209"/>
              <a:gd name="T21" fmla="*/ 126 h 167"/>
              <a:gd name="T22" fmla="*/ 56 w 209"/>
              <a:gd name="T23" fmla="*/ 130 h 167"/>
              <a:gd name="T24" fmla="*/ 11 w 209"/>
              <a:gd name="T25" fmla="*/ 130 h 167"/>
              <a:gd name="T26" fmla="*/ 1 w 209"/>
              <a:gd name="T27" fmla="*/ 119 h 167"/>
              <a:gd name="T28" fmla="*/ 1 w 209"/>
              <a:gd name="T29" fmla="*/ 11 h 167"/>
              <a:gd name="T30" fmla="*/ 4 w 209"/>
              <a:gd name="T31" fmla="*/ 4 h 167"/>
              <a:gd name="T32" fmla="*/ 12 w 209"/>
              <a:gd name="T33" fmla="*/ 0 h 167"/>
              <a:gd name="T34" fmla="*/ 12 w 209"/>
              <a:gd name="T35" fmla="*/ 0 h 167"/>
              <a:gd name="T36" fmla="*/ 56 w 209"/>
              <a:gd name="T37" fmla="*/ 0 h 167"/>
              <a:gd name="T38" fmla="*/ 64 w 209"/>
              <a:gd name="T39" fmla="*/ 4 h 167"/>
              <a:gd name="T40" fmla="*/ 67 w 209"/>
              <a:gd name="T41" fmla="*/ 12 h 167"/>
              <a:gd name="T42" fmla="*/ 64 w 209"/>
              <a:gd name="T43" fmla="*/ 126 h 167"/>
              <a:gd name="T44" fmla="*/ 6 w 209"/>
              <a:gd name="T45" fmla="*/ 108 h 167"/>
              <a:gd name="T46" fmla="*/ 62 w 209"/>
              <a:gd name="T47" fmla="*/ 23 h 167"/>
              <a:gd name="T48" fmla="*/ 39 w 209"/>
              <a:gd name="T49" fmla="*/ 123 h 167"/>
              <a:gd name="T50" fmla="*/ 39 w 209"/>
              <a:gd name="T51" fmla="*/ 114 h 167"/>
              <a:gd name="T52" fmla="*/ 29 w 209"/>
              <a:gd name="T53" fmla="*/ 114 h 167"/>
              <a:gd name="T54" fmla="*/ 29 w 209"/>
              <a:gd name="T55" fmla="*/ 123 h 167"/>
              <a:gd name="T56" fmla="*/ 39 w 209"/>
              <a:gd name="T57" fmla="*/ 123 h 167"/>
              <a:gd name="T58" fmla="*/ 28 w 209"/>
              <a:gd name="T59" fmla="*/ 11 h 167"/>
              <a:gd name="T60" fmla="*/ 39 w 209"/>
              <a:gd name="T61" fmla="*/ 12 h 167"/>
              <a:gd name="T62" fmla="*/ 39 w 209"/>
              <a:gd name="T63" fmla="*/ 10 h 167"/>
              <a:gd name="T64" fmla="*/ 125 w 209"/>
              <a:gd name="T65" fmla="*/ 150 h 167"/>
              <a:gd name="T66" fmla="*/ 88 w 209"/>
              <a:gd name="T67" fmla="*/ 149 h 167"/>
              <a:gd name="T68" fmla="*/ 78 w 209"/>
              <a:gd name="T69" fmla="*/ 156 h 167"/>
              <a:gd name="T70" fmla="*/ 81 w 209"/>
              <a:gd name="T71" fmla="*/ 157 h 167"/>
              <a:gd name="T72" fmla="*/ 131 w 209"/>
              <a:gd name="T73" fmla="*/ 157 h 167"/>
              <a:gd name="T74" fmla="*/ 125 w 209"/>
              <a:gd name="T75" fmla="*/ 150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09" h="167">
                <a:moveTo>
                  <a:pt x="10" y="167"/>
                </a:moveTo>
                <a:cubicBezTo>
                  <a:pt x="7" y="167"/>
                  <a:pt x="5" y="166"/>
                  <a:pt x="3" y="164"/>
                </a:cubicBezTo>
                <a:cubicBezTo>
                  <a:pt x="1" y="162"/>
                  <a:pt x="0" y="160"/>
                  <a:pt x="0" y="157"/>
                </a:cubicBezTo>
                <a:cubicBezTo>
                  <a:pt x="19" y="138"/>
                  <a:pt x="19" y="138"/>
                  <a:pt x="19" y="138"/>
                </a:cubicBezTo>
                <a:cubicBezTo>
                  <a:pt x="19" y="130"/>
                  <a:pt x="19" y="130"/>
                  <a:pt x="19" y="130"/>
                </a:cubicBezTo>
                <a:cubicBezTo>
                  <a:pt x="29" y="130"/>
                  <a:pt x="29" y="130"/>
                  <a:pt x="29" y="130"/>
                </a:cubicBezTo>
                <a:cubicBezTo>
                  <a:pt x="29" y="138"/>
                  <a:pt x="29" y="138"/>
                  <a:pt x="29" y="138"/>
                </a:cubicBezTo>
                <a:cubicBezTo>
                  <a:pt x="181" y="138"/>
                  <a:pt x="181" y="138"/>
                  <a:pt x="181" y="138"/>
                </a:cubicBezTo>
                <a:cubicBezTo>
                  <a:pt x="181" y="34"/>
                  <a:pt x="181" y="34"/>
                  <a:pt x="181" y="34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24"/>
                  <a:pt x="67" y="24"/>
                  <a:pt x="67" y="24"/>
                </a:cubicBezTo>
                <a:cubicBezTo>
                  <a:pt x="181" y="24"/>
                  <a:pt x="181" y="24"/>
                  <a:pt x="181" y="24"/>
                </a:cubicBezTo>
                <a:cubicBezTo>
                  <a:pt x="182" y="24"/>
                  <a:pt x="183" y="25"/>
                  <a:pt x="184" y="25"/>
                </a:cubicBezTo>
                <a:cubicBezTo>
                  <a:pt x="185" y="26"/>
                  <a:pt x="186" y="26"/>
                  <a:pt x="187" y="27"/>
                </a:cubicBezTo>
                <a:cubicBezTo>
                  <a:pt x="188" y="28"/>
                  <a:pt x="189" y="29"/>
                  <a:pt x="189" y="30"/>
                </a:cubicBezTo>
                <a:cubicBezTo>
                  <a:pt x="190" y="31"/>
                  <a:pt x="190" y="33"/>
                  <a:pt x="190" y="34"/>
                </a:cubicBezTo>
                <a:cubicBezTo>
                  <a:pt x="190" y="138"/>
                  <a:pt x="190" y="138"/>
                  <a:pt x="190" y="138"/>
                </a:cubicBezTo>
                <a:cubicBezTo>
                  <a:pt x="209" y="157"/>
                  <a:pt x="209" y="157"/>
                  <a:pt x="209" y="157"/>
                </a:cubicBezTo>
                <a:cubicBezTo>
                  <a:pt x="209" y="160"/>
                  <a:pt x="208" y="162"/>
                  <a:pt x="207" y="164"/>
                </a:cubicBezTo>
                <a:cubicBezTo>
                  <a:pt x="205" y="166"/>
                  <a:pt x="203" y="167"/>
                  <a:pt x="200" y="167"/>
                </a:cubicBezTo>
                <a:lnTo>
                  <a:pt x="10" y="167"/>
                </a:lnTo>
                <a:close/>
                <a:moveTo>
                  <a:pt x="64" y="126"/>
                </a:moveTo>
                <a:cubicBezTo>
                  <a:pt x="62" y="129"/>
                  <a:pt x="60" y="130"/>
                  <a:pt x="57" y="130"/>
                </a:cubicBezTo>
                <a:cubicBezTo>
                  <a:pt x="56" y="130"/>
                  <a:pt x="56" y="130"/>
                  <a:pt x="56" y="130"/>
                </a:cubicBezTo>
                <a:cubicBezTo>
                  <a:pt x="12" y="130"/>
                  <a:pt x="12" y="130"/>
                  <a:pt x="12" y="130"/>
                </a:cubicBezTo>
                <a:cubicBezTo>
                  <a:pt x="11" y="130"/>
                  <a:pt x="11" y="130"/>
                  <a:pt x="11" y="130"/>
                </a:cubicBezTo>
                <a:cubicBezTo>
                  <a:pt x="8" y="130"/>
                  <a:pt x="6" y="129"/>
                  <a:pt x="4" y="126"/>
                </a:cubicBezTo>
                <a:cubicBezTo>
                  <a:pt x="2" y="124"/>
                  <a:pt x="1" y="122"/>
                  <a:pt x="1" y="119"/>
                </a:cubicBezTo>
                <a:cubicBezTo>
                  <a:pt x="1" y="12"/>
                  <a:pt x="1" y="12"/>
                  <a:pt x="1" y="12"/>
                </a:cubicBezTo>
                <a:cubicBezTo>
                  <a:pt x="1" y="11"/>
                  <a:pt x="1" y="11"/>
                  <a:pt x="1" y="11"/>
                </a:cubicBezTo>
                <a:cubicBezTo>
                  <a:pt x="1" y="10"/>
                  <a:pt x="1" y="8"/>
                  <a:pt x="2" y="7"/>
                </a:cubicBezTo>
                <a:cubicBezTo>
                  <a:pt x="2" y="6"/>
                  <a:pt x="3" y="5"/>
                  <a:pt x="4" y="4"/>
                </a:cubicBezTo>
                <a:cubicBezTo>
                  <a:pt x="5" y="3"/>
                  <a:pt x="6" y="2"/>
                  <a:pt x="8" y="1"/>
                </a:cubicBezTo>
                <a:cubicBezTo>
                  <a:pt x="9" y="1"/>
                  <a:pt x="10" y="0"/>
                  <a:pt x="1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59" y="0"/>
                  <a:pt x="62" y="1"/>
                  <a:pt x="64" y="4"/>
                </a:cubicBezTo>
                <a:cubicBezTo>
                  <a:pt x="66" y="6"/>
                  <a:pt x="67" y="8"/>
                  <a:pt x="67" y="11"/>
                </a:cubicBezTo>
                <a:cubicBezTo>
                  <a:pt x="67" y="12"/>
                  <a:pt x="67" y="12"/>
                  <a:pt x="67" y="12"/>
                </a:cubicBezTo>
                <a:cubicBezTo>
                  <a:pt x="67" y="119"/>
                  <a:pt x="67" y="119"/>
                  <a:pt x="67" y="119"/>
                </a:cubicBezTo>
                <a:cubicBezTo>
                  <a:pt x="67" y="122"/>
                  <a:pt x="66" y="124"/>
                  <a:pt x="64" y="126"/>
                </a:cubicBezTo>
                <a:close/>
                <a:moveTo>
                  <a:pt x="6" y="23"/>
                </a:moveTo>
                <a:cubicBezTo>
                  <a:pt x="6" y="108"/>
                  <a:pt x="6" y="108"/>
                  <a:pt x="6" y="108"/>
                </a:cubicBezTo>
                <a:cubicBezTo>
                  <a:pt x="62" y="108"/>
                  <a:pt x="62" y="108"/>
                  <a:pt x="62" y="108"/>
                </a:cubicBezTo>
                <a:cubicBezTo>
                  <a:pt x="62" y="23"/>
                  <a:pt x="62" y="23"/>
                  <a:pt x="62" y="23"/>
                </a:cubicBezTo>
                <a:lnTo>
                  <a:pt x="6" y="23"/>
                </a:lnTo>
                <a:close/>
                <a:moveTo>
                  <a:pt x="39" y="123"/>
                </a:moveTo>
                <a:cubicBezTo>
                  <a:pt x="40" y="122"/>
                  <a:pt x="40" y="121"/>
                  <a:pt x="40" y="119"/>
                </a:cubicBezTo>
                <a:cubicBezTo>
                  <a:pt x="40" y="117"/>
                  <a:pt x="40" y="115"/>
                  <a:pt x="39" y="114"/>
                </a:cubicBezTo>
                <a:cubicBezTo>
                  <a:pt x="37" y="113"/>
                  <a:pt x="36" y="112"/>
                  <a:pt x="34" y="112"/>
                </a:cubicBezTo>
                <a:cubicBezTo>
                  <a:pt x="32" y="112"/>
                  <a:pt x="31" y="113"/>
                  <a:pt x="29" y="114"/>
                </a:cubicBezTo>
                <a:cubicBezTo>
                  <a:pt x="28" y="115"/>
                  <a:pt x="27" y="117"/>
                  <a:pt x="27" y="119"/>
                </a:cubicBezTo>
                <a:cubicBezTo>
                  <a:pt x="27" y="121"/>
                  <a:pt x="28" y="122"/>
                  <a:pt x="29" y="123"/>
                </a:cubicBezTo>
                <a:cubicBezTo>
                  <a:pt x="31" y="125"/>
                  <a:pt x="32" y="125"/>
                  <a:pt x="34" y="125"/>
                </a:cubicBezTo>
                <a:cubicBezTo>
                  <a:pt x="36" y="125"/>
                  <a:pt x="37" y="125"/>
                  <a:pt x="39" y="123"/>
                </a:cubicBezTo>
                <a:close/>
                <a:moveTo>
                  <a:pt x="29" y="10"/>
                </a:moveTo>
                <a:cubicBezTo>
                  <a:pt x="28" y="10"/>
                  <a:pt x="28" y="11"/>
                  <a:pt x="28" y="11"/>
                </a:cubicBezTo>
                <a:cubicBezTo>
                  <a:pt x="28" y="12"/>
                  <a:pt x="28" y="12"/>
                  <a:pt x="2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40" y="12"/>
                  <a:pt x="40" y="12"/>
                  <a:pt x="40" y="11"/>
                </a:cubicBezTo>
                <a:cubicBezTo>
                  <a:pt x="40" y="11"/>
                  <a:pt x="40" y="10"/>
                  <a:pt x="39" y="10"/>
                </a:cubicBezTo>
                <a:lnTo>
                  <a:pt x="29" y="10"/>
                </a:lnTo>
                <a:close/>
                <a:moveTo>
                  <a:pt x="125" y="150"/>
                </a:moveTo>
                <a:cubicBezTo>
                  <a:pt x="125" y="149"/>
                  <a:pt x="123" y="149"/>
                  <a:pt x="122" y="149"/>
                </a:cubicBezTo>
                <a:cubicBezTo>
                  <a:pt x="88" y="149"/>
                  <a:pt x="88" y="149"/>
                  <a:pt x="88" y="149"/>
                </a:cubicBezTo>
                <a:cubicBezTo>
                  <a:pt x="86" y="149"/>
                  <a:pt x="85" y="149"/>
                  <a:pt x="84" y="150"/>
                </a:cubicBezTo>
                <a:cubicBezTo>
                  <a:pt x="78" y="156"/>
                  <a:pt x="78" y="156"/>
                  <a:pt x="78" y="156"/>
                </a:cubicBezTo>
                <a:cubicBezTo>
                  <a:pt x="78" y="156"/>
                  <a:pt x="78" y="157"/>
                  <a:pt x="79" y="157"/>
                </a:cubicBezTo>
                <a:cubicBezTo>
                  <a:pt x="79" y="157"/>
                  <a:pt x="80" y="157"/>
                  <a:pt x="81" y="157"/>
                </a:cubicBezTo>
                <a:cubicBezTo>
                  <a:pt x="128" y="157"/>
                  <a:pt x="128" y="157"/>
                  <a:pt x="128" y="157"/>
                </a:cubicBezTo>
                <a:cubicBezTo>
                  <a:pt x="130" y="157"/>
                  <a:pt x="130" y="157"/>
                  <a:pt x="131" y="157"/>
                </a:cubicBezTo>
                <a:cubicBezTo>
                  <a:pt x="131" y="157"/>
                  <a:pt x="132" y="156"/>
                  <a:pt x="131" y="156"/>
                </a:cubicBezTo>
                <a:lnTo>
                  <a:pt x="125" y="15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31"/>
          <p:cNvSpPr>
            <a:spLocks noEditPoints="1"/>
          </p:cNvSpPr>
          <p:nvPr/>
        </p:nvSpPr>
        <p:spPr bwMode="auto">
          <a:xfrm>
            <a:off x="1663700" y="2041526"/>
            <a:ext cx="217488" cy="222250"/>
          </a:xfrm>
          <a:custGeom>
            <a:avLst/>
            <a:gdLst>
              <a:gd name="T0" fmla="*/ 0 w 208"/>
              <a:gd name="T1" fmla="*/ 66 h 212"/>
              <a:gd name="T2" fmla="*/ 6 w 208"/>
              <a:gd name="T3" fmla="*/ 51 h 212"/>
              <a:gd name="T4" fmla="*/ 21 w 208"/>
              <a:gd name="T5" fmla="*/ 45 h 212"/>
              <a:gd name="T6" fmla="*/ 97 w 208"/>
              <a:gd name="T7" fmla="*/ 45 h 212"/>
              <a:gd name="T8" fmla="*/ 55 w 208"/>
              <a:gd name="T9" fmla="*/ 4 h 212"/>
              <a:gd name="T10" fmla="*/ 59 w 208"/>
              <a:gd name="T11" fmla="*/ 0 h 212"/>
              <a:gd name="T12" fmla="*/ 104 w 208"/>
              <a:gd name="T13" fmla="*/ 45 h 212"/>
              <a:gd name="T14" fmla="*/ 104 w 208"/>
              <a:gd name="T15" fmla="*/ 45 h 212"/>
              <a:gd name="T16" fmla="*/ 149 w 208"/>
              <a:gd name="T17" fmla="*/ 0 h 212"/>
              <a:gd name="T18" fmla="*/ 153 w 208"/>
              <a:gd name="T19" fmla="*/ 4 h 212"/>
              <a:gd name="T20" fmla="*/ 111 w 208"/>
              <a:gd name="T21" fmla="*/ 45 h 212"/>
              <a:gd name="T22" fmla="*/ 187 w 208"/>
              <a:gd name="T23" fmla="*/ 45 h 212"/>
              <a:gd name="T24" fmla="*/ 202 w 208"/>
              <a:gd name="T25" fmla="*/ 51 h 212"/>
              <a:gd name="T26" fmla="*/ 208 w 208"/>
              <a:gd name="T27" fmla="*/ 66 h 212"/>
              <a:gd name="T28" fmla="*/ 208 w 208"/>
              <a:gd name="T29" fmla="*/ 170 h 212"/>
              <a:gd name="T30" fmla="*/ 202 w 208"/>
              <a:gd name="T31" fmla="*/ 185 h 212"/>
              <a:gd name="T32" fmla="*/ 187 w 208"/>
              <a:gd name="T33" fmla="*/ 191 h 212"/>
              <a:gd name="T34" fmla="*/ 21 w 208"/>
              <a:gd name="T35" fmla="*/ 191 h 212"/>
              <a:gd name="T36" fmla="*/ 6 w 208"/>
              <a:gd name="T37" fmla="*/ 185 h 212"/>
              <a:gd name="T38" fmla="*/ 0 w 208"/>
              <a:gd name="T39" fmla="*/ 170 h 212"/>
              <a:gd name="T40" fmla="*/ 0 w 208"/>
              <a:gd name="T41" fmla="*/ 66 h 212"/>
              <a:gd name="T42" fmla="*/ 21 w 208"/>
              <a:gd name="T43" fmla="*/ 165 h 212"/>
              <a:gd name="T44" fmla="*/ 22 w 208"/>
              <a:gd name="T45" fmla="*/ 168 h 212"/>
              <a:gd name="T46" fmla="*/ 26 w 208"/>
              <a:gd name="T47" fmla="*/ 170 h 212"/>
              <a:gd name="T48" fmla="*/ 140 w 208"/>
              <a:gd name="T49" fmla="*/ 170 h 212"/>
              <a:gd name="T50" fmla="*/ 144 w 208"/>
              <a:gd name="T51" fmla="*/ 168 h 212"/>
              <a:gd name="T52" fmla="*/ 146 w 208"/>
              <a:gd name="T53" fmla="*/ 165 h 212"/>
              <a:gd name="T54" fmla="*/ 146 w 208"/>
              <a:gd name="T55" fmla="*/ 71 h 212"/>
              <a:gd name="T56" fmla="*/ 144 w 208"/>
              <a:gd name="T57" fmla="*/ 68 h 212"/>
              <a:gd name="T58" fmla="*/ 140 w 208"/>
              <a:gd name="T59" fmla="*/ 66 h 212"/>
              <a:gd name="T60" fmla="*/ 26 w 208"/>
              <a:gd name="T61" fmla="*/ 66 h 212"/>
              <a:gd name="T62" fmla="*/ 22 w 208"/>
              <a:gd name="T63" fmla="*/ 68 h 212"/>
              <a:gd name="T64" fmla="*/ 21 w 208"/>
              <a:gd name="T65" fmla="*/ 71 h 212"/>
              <a:gd name="T66" fmla="*/ 21 w 208"/>
              <a:gd name="T67" fmla="*/ 165 h 212"/>
              <a:gd name="T68" fmla="*/ 21 w 208"/>
              <a:gd name="T69" fmla="*/ 201 h 212"/>
              <a:gd name="T70" fmla="*/ 187 w 208"/>
              <a:gd name="T71" fmla="*/ 201 h 212"/>
              <a:gd name="T72" fmla="*/ 187 w 208"/>
              <a:gd name="T73" fmla="*/ 212 h 212"/>
              <a:gd name="T74" fmla="*/ 21 w 208"/>
              <a:gd name="T75" fmla="*/ 212 h 212"/>
              <a:gd name="T76" fmla="*/ 21 w 208"/>
              <a:gd name="T77" fmla="*/ 201 h 212"/>
              <a:gd name="T78" fmla="*/ 161 w 208"/>
              <a:gd name="T79" fmla="*/ 76 h 212"/>
              <a:gd name="T80" fmla="*/ 166 w 208"/>
              <a:gd name="T81" fmla="*/ 88 h 212"/>
              <a:gd name="T82" fmla="*/ 177 w 208"/>
              <a:gd name="T83" fmla="*/ 92 h 212"/>
              <a:gd name="T84" fmla="*/ 188 w 208"/>
              <a:gd name="T85" fmla="*/ 88 h 212"/>
              <a:gd name="T86" fmla="*/ 192 w 208"/>
              <a:gd name="T87" fmla="*/ 76 h 212"/>
              <a:gd name="T88" fmla="*/ 188 w 208"/>
              <a:gd name="T89" fmla="*/ 65 h 212"/>
              <a:gd name="T90" fmla="*/ 177 w 208"/>
              <a:gd name="T91" fmla="*/ 61 h 212"/>
              <a:gd name="T92" fmla="*/ 166 w 208"/>
              <a:gd name="T93" fmla="*/ 65 h 212"/>
              <a:gd name="T94" fmla="*/ 161 w 208"/>
              <a:gd name="T95" fmla="*/ 76 h 212"/>
              <a:gd name="T96" fmla="*/ 177 w 208"/>
              <a:gd name="T97" fmla="*/ 134 h 212"/>
              <a:gd name="T98" fmla="*/ 188 w 208"/>
              <a:gd name="T99" fmla="*/ 129 h 212"/>
              <a:gd name="T100" fmla="*/ 192 w 208"/>
              <a:gd name="T101" fmla="*/ 118 h 212"/>
              <a:gd name="T102" fmla="*/ 188 w 208"/>
              <a:gd name="T103" fmla="*/ 107 h 212"/>
              <a:gd name="T104" fmla="*/ 177 w 208"/>
              <a:gd name="T105" fmla="*/ 103 h 212"/>
              <a:gd name="T106" fmla="*/ 166 w 208"/>
              <a:gd name="T107" fmla="*/ 107 h 212"/>
              <a:gd name="T108" fmla="*/ 161 w 208"/>
              <a:gd name="T109" fmla="*/ 118 h 212"/>
              <a:gd name="T110" fmla="*/ 166 w 208"/>
              <a:gd name="T111" fmla="*/ 129 h 212"/>
              <a:gd name="T112" fmla="*/ 177 w 208"/>
              <a:gd name="T113" fmla="*/ 134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08" h="212">
                <a:moveTo>
                  <a:pt x="0" y="66"/>
                </a:moveTo>
                <a:cubicBezTo>
                  <a:pt x="0" y="60"/>
                  <a:pt x="2" y="55"/>
                  <a:pt x="6" y="51"/>
                </a:cubicBezTo>
                <a:cubicBezTo>
                  <a:pt x="10" y="47"/>
                  <a:pt x="15" y="45"/>
                  <a:pt x="21" y="45"/>
                </a:cubicBezTo>
                <a:cubicBezTo>
                  <a:pt x="97" y="45"/>
                  <a:pt x="97" y="45"/>
                  <a:pt x="97" y="45"/>
                </a:cubicBezTo>
                <a:cubicBezTo>
                  <a:pt x="55" y="4"/>
                  <a:pt x="55" y="4"/>
                  <a:pt x="55" y="4"/>
                </a:cubicBezTo>
                <a:cubicBezTo>
                  <a:pt x="59" y="0"/>
                  <a:pt x="59" y="0"/>
                  <a:pt x="59" y="0"/>
                </a:cubicBezTo>
                <a:cubicBezTo>
                  <a:pt x="104" y="45"/>
                  <a:pt x="104" y="45"/>
                  <a:pt x="104" y="45"/>
                </a:cubicBezTo>
                <a:cubicBezTo>
                  <a:pt x="104" y="45"/>
                  <a:pt x="104" y="45"/>
                  <a:pt x="104" y="45"/>
                </a:cubicBezTo>
                <a:cubicBezTo>
                  <a:pt x="149" y="0"/>
                  <a:pt x="149" y="0"/>
                  <a:pt x="149" y="0"/>
                </a:cubicBezTo>
                <a:cubicBezTo>
                  <a:pt x="153" y="4"/>
                  <a:pt x="153" y="4"/>
                  <a:pt x="153" y="4"/>
                </a:cubicBezTo>
                <a:cubicBezTo>
                  <a:pt x="111" y="45"/>
                  <a:pt x="111" y="45"/>
                  <a:pt x="111" y="45"/>
                </a:cubicBezTo>
                <a:cubicBezTo>
                  <a:pt x="187" y="45"/>
                  <a:pt x="187" y="45"/>
                  <a:pt x="187" y="45"/>
                </a:cubicBezTo>
                <a:cubicBezTo>
                  <a:pt x="193" y="45"/>
                  <a:pt x="198" y="47"/>
                  <a:pt x="202" y="51"/>
                </a:cubicBezTo>
                <a:cubicBezTo>
                  <a:pt x="206" y="55"/>
                  <a:pt x="208" y="60"/>
                  <a:pt x="208" y="66"/>
                </a:cubicBezTo>
                <a:cubicBezTo>
                  <a:pt x="208" y="170"/>
                  <a:pt x="208" y="170"/>
                  <a:pt x="208" y="170"/>
                </a:cubicBezTo>
                <a:cubicBezTo>
                  <a:pt x="208" y="176"/>
                  <a:pt x="206" y="181"/>
                  <a:pt x="202" y="185"/>
                </a:cubicBezTo>
                <a:cubicBezTo>
                  <a:pt x="198" y="189"/>
                  <a:pt x="193" y="191"/>
                  <a:pt x="187" y="191"/>
                </a:cubicBezTo>
                <a:cubicBezTo>
                  <a:pt x="21" y="191"/>
                  <a:pt x="21" y="191"/>
                  <a:pt x="21" y="191"/>
                </a:cubicBezTo>
                <a:cubicBezTo>
                  <a:pt x="15" y="191"/>
                  <a:pt x="10" y="189"/>
                  <a:pt x="6" y="185"/>
                </a:cubicBezTo>
                <a:cubicBezTo>
                  <a:pt x="2" y="181"/>
                  <a:pt x="0" y="176"/>
                  <a:pt x="0" y="170"/>
                </a:cubicBezTo>
                <a:lnTo>
                  <a:pt x="0" y="66"/>
                </a:lnTo>
                <a:close/>
                <a:moveTo>
                  <a:pt x="21" y="165"/>
                </a:moveTo>
                <a:cubicBezTo>
                  <a:pt x="21" y="166"/>
                  <a:pt x="21" y="167"/>
                  <a:pt x="22" y="168"/>
                </a:cubicBezTo>
                <a:cubicBezTo>
                  <a:pt x="23" y="169"/>
                  <a:pt x="25" y="170"/>
                  <a:pt x="26" y="170"/>
                </a:cubicBezTo>
                <a:cubicBezTo>
                  <a:pt x="140" y="170"/>
                  <a:pt x="140" y="170"/>
                  <a:pt x="140" y="170"/>
                </a:cubicBezTo>
                <a:cubicBezTo>
                  <a:pt x="142" y="170"/>
                  <a:pt x="143" y="169"/>
                  <a:pt x="144" y="168"/>
                </a:cubicBezTo>
                <a:cubicBezTo>
                  <a:pt x="145" y="167"/>
                  <a:pt x="146" y="166"/>
                  <a:pt x="146" y="165"/>
                </a:cubicBezTo>
                <a:cubicBezTo>
                  <a:pt x="146" y="71"/>
                  <a:pt x="146" y="71"/>
                  <a:pt x="146" y="71"/>
                </a:cubicBezTo>
                <a:cubicBezTo>
                  <a:pt x="146" y="70"/>
                  <a:pt x="145" y="69"/>
                  <a:pt x="144" y="68"/>
                </a:cubicBezTo>
                <a:cubicBezTo>
                  <a:pt x="143" y="67"/>
                  <a:pt x="142" y="66"/>
                  <a:pt x="140" y="66"/>
                </a:cubicBezTo>
                <a:cubicBezTo>
                  <a:pt x="26" y="66"/>
                  <a:pt x="26" y="66"/>
                  <a:pt x="26" y="66"/>
                </a:cubicBezTo>
                <a:cubicBezTo>
                  <a:pt x="25" y="66"/>
                  <a:pt x="23" y="67"/>
                  <a:pt x="22" y="68"/>
                </a:cubicBezTo>
                <a:cubicBezTo>
                  <a:pt x="21" y="69"/>
                  <a:pt x="21" y="70"/>
                  <a:pt x="21" y="71"/>
                </a:cubicBezTo>
                <a:lnTo>
                  <a:pt x="21" y="165"/>
                </a:lnTo>
                <a:close/>
                <a:moveTo>
                  <a:pt x="21" y="201"/>
                </a:moveTo>
                <a:cubicBezTo>
                  <a:pt x="187" y="201"/>
                  <a:pt x="187" y="201"/>
                  <a:pt x="187" y="201"/>
                </a:cubicBezTo>
                <a:cubicBezTo>
                  <a:pt x="187" y="212"/>
                  <a:pt x="187" y="212"/>
                  <a:pt x="187" y="212"/>
                </a:cubicBezTo>
                <a:cubicBezTo>
                  <a:pt x="21" y="212"/>
                  <a:pt x="21" y="212"/>
                  <a:pt x="21" y="212"/>
                </a:cubicBezTo>
                <a:lnTo>
                  <a:pt x="21" y="201"/>
                </a:lnTo>
                <a:close/>
                <a:moveTo>
                  <a:pt x="161" y="76"/>
                </a:moveTo>
                <a:cubicBezTo>
                  <a:pt x="161" y="81"/>
                  <a:pt x="163" y="85"/>
                  <a:pt x="166" y="88"/>
                </a:cubicBezTo>
                <a:cubicBezTo>
                  <a:pt x="169" y="91"/>
                  <a:pt x="172" y="92"/>
                  <a:pt x="177" y="92"/>
                </a:cubicBezTo>
                <a:cubicBezTo>
                  <a:pt x="181" y="92"/>
                  <a:pt x="185" y="91"/>
                  <a:pt x="188" y="88"/>
                </a:cubicBezTo>
                <a:cubicBezTo>
                  <a:pt x="191" y="85"/>
                  <a:pt x="192" y="81"/>
                  <a:pt x="192" y="76"/>
                </a:cubicBezTo>
                <a:cubicBezTo>
                  <a:pt x="192" y="72"/>
                  <a:pt x="191" y="68"/>
                  <a:pt x="188" y="65"/>
                </a:cubicBezTo>
                <a:cubicBezTo>
                  <a:pt x="185" y="62"/>
                  <a:pt x="181" y="61"/>
                  <a:pt x="177" y="61"/>
                </a:cubicBezTo>
                <a:cubicBezTo>
                  <a:pt x="172" y="61"/>
                  <a:pt x="169" y="62"/>
                  <a:pt x="166" y="65"/>
                </a:cubicBezTo>
                <a:cubicBezTo>
                  <a:pt x="163" y="68"/>
                  <a:pt x="161" y="72"/>
                  <a:pt x="161" y="76"/>
                </a:cubicBezTo>
                <a:close/>
                <a:moveTo>
                  <a:pt x="177" y="134"/>
                </a:moveTo>
                <a:cubicBezTo>
                  <a:pt x="181" y="134"/>
                  <a:pt x="185" y="132"/>
                  <a:pt x="188" y="129"/>
                </a:cubicBezTo>
                <a:cubicBezTo>
                  <a:pt x="191" y="126"/>
                  <a:pt x="192" y="122"/>
                  <a:pt x="192" y="118"/>
                </a:cubicBezTo>
                <a:cubicBezTo>
                  <a:pt x="192" y="114"/>
                  <a:pt x="191" y="110"/>
                  <a:pt x="188" y="107"/>
                </a:cubicBezTo>
                <a:cubicBezTo>
                  <a:pt x="185" y="104"/>
                  <a:pt x="181" y="103"/>
                  <a:pt x="177" y="103"/>
                </a:cubicBezTo>
                <a:cubicBezTo>
                  <a:pt x="172" y="103"/>
                  <a:pt x="169" y="104"/>
                  <a:pt x="166" y="107"/>
                </a:cubicBezTo>
                <a:cubicBezTo>
                  <a:pt x="163" y="110"/>
                  <a:pt x="161" y="114"/>
                  <a:pt x="161" y="118"/>
                </a:cubicBezTo>
                <a:cubicBezTo>
                  <a:pt x="161" y="122"/>
                  <a:pt x="163" y="126"/>
                  <a:pt x="166" y="129"/>
                </a:cubicBezTo>
                <a:cubicBezTo>
                  <a:pt x="169" y="132"/>
                  <a:pt x="172" y="134"/>
                  <a:pt x="177" y="13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32"/>
          <p:cNvSpPr>
            <a:spLocks noEditPoints="1"/>
          </p:cNvSpPr>
          <p:nvPr/>
        </p:nvSpPr>
        <p:spPr bwMode="auto">
          <a:xfrm>
            <a:off x="1982788" y="2052639"/>
            <a:ext cx="217488" cy="177800"/>
          </a:xfrm>
          <a:custGeom>
            <a:avLst/>
            <a:gdLst>
              <a:gd name="T0" fmla="*/ 108 w 208"/>
              <a:gd name="T1" fmla="*/ 3 h 169"/>
              <a:gd name="T2" fmla="*/ 21 w 208"/>
              <a:gd name="T3" fmla="*/ 107 h 169"/>
              <a:gd name="T4" fmla="*/ 56 w 208"/>
              <a:gd name="T5" fmla="*/ 106 h 169"/>
              <a:gd name="T6" fmla="*/ 57 w 208"/>
              <a:gd name="T7" fmla="*/ 102 h 169"/>
              <a:gd name="T8" fmla="*/ 56 w 208"/>
              <a:gd name="T9" fmla="*/ 103 h 169"/>
              <a:gd name="T10" fmla="*/ 57 w 208"/>
              <a:gd name="T11" fmla="*/ 112 h 169"/>
              <a:gd name="T12" fmla="*/ 56 w 208"/>
              <a:gd name="T13" fmla="*/ 98 h 169"/>
              <a:gd name="T14" fmla="*/ 23 w 208"/>
              <a:gd name="T15" fmla="*/ 98 h 169"/>
              <a:gd name="T16" fmla="*/ 56 w 208"/>
              <a:gd name="T17" fmla="*/ 119 h 169"/>
              <a:gd name="T18" fmla="*/ 56 w 208"/>
              <a:gd name="T19" fmla="*/ 92 h 169"/>
              <a:gd name="T20" fmla="*/ 26 w 208"/>
              <a:gd name="T21" fmla="*/ 92 h 169"/>
              <a:gd name="T22" fmla="*/ 26 w 208"/>
              <a:gd name="T23" fmla="*/ 121 h 169"/>
              <a:gd name="T24" fmla="*/ 28 w 208"/>
              <a:gd name="T25" fmla="*/ 87 h 169"/>
              <a:gd name="T26" fmla="*/ 28 w 208"/>
              <a:gd name="T27" fmla="*/ 85 h 169"/>
              <a:gd name="T28" fmla="*/ 28 w 208"/>
              <a:gd name="T29" fmla="*/ 126 h 169"/>
              <a:gd name="T30" fmla="*/ 31 w 208"/>
              <a:gd name="T31" fmla="*/ 82 h 169"/>
              <a:gd name="T32" fmla="*/ 32 w 208"/>
              <a:gd name="T33" fmla="*/ 80 h 169"/>
              <a:gd name="T34" fmla="*/ 56 w 208"/>
              <a:gd name="T35" fmla="*/ 132 h 169"/>
              <a:gd name="T36" fmla="*/ 37 w 208"/>
              <a:gd name="T37" fmla="*/ 76 h 169"/>
              <a:gd name="T38" fmla="*/ 56 w 208"/>
              <a:gd name="T39" fmla="*/ 75 h 169"/>
              <a:gd name="T40" fmla="*/ 56 w 208"/>
              <a:gd name="T41" fmla="*/ 139 h 169"/>
              <a:gd name="T42" fmla="*/ 37 w 208"/>
              <a:gd name="T43" fmla="*/ 138 h 169"/>
              <a:gd name="T44" fmla="*/ 48 w 208"/>
              <a:gd name="T45" fmla="*/ 71 h 169"/>
              <a:gd name="T46" fmla="*/ 56 w 208"/>
              <a:gd name="T47" fmla="*/ 145 h 169"/>
              <a:gd name="T48" fmla="*/ 71 w 208"/>
              <a:gd name="T49" fmla="*/ 72 h 169"/>
              <a:gd name="T50" fmla="*/ 64 w 208"/>
              <a:gd name="T51" fmla="*/ 72 h 169"/>
              <a:gd name="T52" fmla="*/ 83 w 208"/>
              <a:gd name="T53" fmla="*/ 76 h 169"/>
              <a:gd name="T54" fmla="*/ 63 w 208"/>
              <a:gd name="T55" fmla="*/ 76 h 169"/>
              <a:gd name="T56" fmla="*/ 89 w 208"/>
              <a:gd name="T57" fmla="*/ 81 h 169"/>
              <a:gd name="T58" fmla="*/ 63 w 208"/>
              <a:gd name="T59" fmla="*/ 86 h 169"/>
              <a:gd name="T60" fmla="*/ 93 w 208"/>
              <a:gd name="T61" fmla="*/ 86 h 169"/>
              <a:gd name="T62" fmla="*/ 96 w 208"/>
              <a:gd name="T63" fmla="*/ 91 h 169"/>
              <a:gd name="T64" fmla="*/ 95 w 208"/>
              <a:gd name="T65" fmla="*/ 92 h 169"/>
              <a:gd name="T66" fmla="*/ 63 w 208"/>
              <a:gd name="T67" fmla="*/ 97 h 169"/>
              <a:gd name="T68" fmla="*/ 98 w 208"/>
              <a:gd name="T69" fmla="*/ 101 h 169"/>
              <a:gd name="T70" fmla="*/ 63 w 208"/>
              <a:gd name="T71" fmla="*/ 107 h 169"/>
              <a:gd name="T72" fmla="*/ 98 w 208"/>
              <a:gd name="T73" fmla="*/ 106 h 169"/>
              <a:gd name="T74" fmla="*/ 63 w 208"/>
              <a:gd name="T75" fmla="*/ 112 h 169"/>
              <a:gd name="T76" fmla="*/ 98 w 208"/>
              <a:gd name="T77" fmla="*/ 111 h 169"/>
              <a:gd name="T78" fmla="*/ 63 w 208"/>
              <a:gd name="T79" fmla="*/ 118 h 169"/>
              <a:gd name="T80" fmla="*/ 98 w 208"/>
              <a:gd name="T81" fmla="*/ 117 h 169"/>
              <a:gd name="T82" fmla="*/ 96 w 208"/>
              <a:gd name="T83" fmla="*/ 122 h 169"/>
              <a:gd name="T84" fmla="*/ 95 w 208"/>
              <a:gd name="T85" fmla="*/ 124 h 169"/>
              <a:gd name="T86" fmla="*/ 63 w 208"/>
              <a:gd name="T87" fmla="*/ 128 h 169"/>
              <a:gd name="T88" fmla="*/ 88 w 208"/>
              <a:gd name="T89" fmla="*/ 132 h 169"/>
              <a:gd name="T90" fmla="*/ 63 w 208"/>
              <a:gd name="T91" fmla="*/ 138 h 169"/>
              <a:gd name="T92" fmla="*/ 82 w 208"/>
              <a:gd name="T93" fmla="*/ 137 h 169"/>
              <a:gd name="T94" fmla="*/ 63 w 208"/>
              <a:gd name="T95" fmla="*/ 144 h 169"/>
              <a:gd name="T96" fmla="*/ 64 w 208"/>
              <a:gd name="T97" fmla="*/ 142 h 169"/>
              <a:gd name="T98" fmla="*/ 120 w 208"/>
              <a:gd name="T99" fmla="*/ 76 h 169"/>
              <a:gd name="T100" fmla="*/ 116 w 208"/>
              <a:gd name="T101" fmla="*/ 67 h 169"/>
              <a:gd name="T102" fmla="*/ 124 w 208"/>
              <a:gd name="T103" fmla="*/ 90 h 169"/>
              <a:gd name="T104" fmla="*/ 115 w 208"/>
              <a:gd name="T105" fmla="*/ 86 h 169"/>
              <a:gd name="T106" fmla="*/ 125 w 208"/>
              <a:gd name="T107" fmla="*/ 102 h 169"/>
              <a:gd name="T108" fmla="*/ 132 w 208"/>
              <a:gd name="T109" fmla="*/ 134 h 169"/>
              <a:gd name="T110" fmla="*/ 141 w 208"/>
              <a:gd name="T111" fmla="*/ 138 h 169"/>
              <a:gd name="T112" fmla="*/ 155 w 208"/>
              <a:gd name="T113" fmla="*/ 142 h 169"/>
              <a:gd name="T114" fmla="*/ 146 w 208"/>
              <a:gd name="T115" fmla="*/ 138 h 169"/>
              <a:gd name="T116" fmla="*/ 170 w 208"/>
              <a:gd name="T117" fmla="*/ 146 h 169"/>
              <a:gd name="T118" fmla="*/ 187 w 208"/>
              <a:gd name="T119" fmla="*/ 142 h 169"/>
              <a:gd name="T120" fmla="*/ 170 w 208"/>
              <a:gd name="T121" fmla="*/ 131 h 169"/>
              <a:gd name="T122" fmla="*/ 167 w 208"/>
              <a:gd name="T123" fmla="*/ 117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8" h="169">
                <a:moveTo>
                  <a:pt x="0" y="169"/>
                </a:moveTo>
                <a:cubicBezTo>
                  <a:pt x="0" y="45"/>
                  <a:pt x="0" y="45"/>
                  <a:pt x="0" y="45"/>
                </a:cubicBezTo>
                <a:cubicBezTo>
                  <a:pt x="59" y="45"/>
                  <a:pt x="59" y="45"/>
                  <a:pt x="59" y="45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3"/>
                  <a:pt x="108" y="3"/>
                  <a:pt x="108" y="3"/>
                </a:cubicBezTo>
                <a:cubicBezTo>
                  <a:pt x="66" y="45"/>
                  <a:pt x="66" y="45"/>
                  <a:pt x="66" y="45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08" y="169"/>
                  <a:pt x="208" y="169"/>
                  <a:pt x="208" y="169"/>
                </a:cubicBezTo>
                <a:lnTo>
                  <a:pt x="0" y="169"/>
                </a:lnTo>
                <a:close/>
                <a:moveTo>
                  <a:pt x="21" y="107"/>
                </a:moveTo>
                <a:cubicBezTo>
                  <a:pt x="21" y="108"/>
                  <a:pt x="21" y="108"/>
                  <a:pt x="22" y="108"/>
                </a:cubicBezTo>
                <a:cubicBezTo>
                  <a:pt x="56" y="108"/>
                  <a:pt x="56" y="108"/>
                  <a:pt x="56" y="108"/>
                </a:cubicBezTo>
                <a:cubicBezTo>
                  <a:pt x="57" y="108"/>
                  <a:pt x="57" y="108"/>
                  <a:pt x="57" y="107"/>
                </a:cubicBezTo>
                <a:cubicBezTo>
                  <a:pt x="57" y="106"/>
                  <a:pt x="57" y="106"/>
                  <a:pt x="56" y="106"/>
                </a:cubicBezTo>
                <a:cubicBezTo>
                  <a:pt x="56" y="106"/>
                  <a:pt x="56" y="106"/>
                  <a:pt x="56" y="106"/>
                </a:cubicBezTo>
                <a:cubicBezTo>
                  <a:pt x="22" y="106"/>
                  <a:pt x="22" y="106"/>
                  <a:pt x="22" y="106"/>
                </a:cubicBezTo>
                <a:cubicBezTo>
                  <a:pt x="22" y="106"/>
                  <a:pt x="22" y="106"/>
                  <a:pt x="22" y="106"/>
                </a:cubicBezTo>
                <a:cubicBezTo>
                  <a:pt x="21" y="106"/>
                  <a:pt x="21" y="106"/>
                  <a:pt x="21" y="107"/>
                </a:cubicBezTo>
                <a:close/>
                <a:moveTo>
                  <a:pt x="56" y="103"/>
                </a:moveTo>
                <a:cubicBezTo>
                  <a:pt x="57" y="103"/>
                  <a:pt x="57" y="103"/>
                  <a:pt x="57" y="102"/>
                </a:cubicBezTo>
                <a:cubicBezTo>
                  <a:pt x="57" y="101"/>
                  <a:pt x="57" y="101"/>
                  <a:pt x="56" y="101"/>
                </a:cubicBezTo>
                <a:cubicBezTo>
                  <a:pt x="22" y="101"/>
                  <a:pt x="22" y="101"/>
                  <a:pt x="22" y="101"/>
                </a:cubicBezTo>
                <a:cubicBezTo>
                  <a:pt x="21" y="101"/>
                  <a:pt x="21" y="101"/>
                  <a:pt x="21" y="102"/>
                </a:cubicBezTo>
                <a:cubicBezTo>
                  <a:pt x="21" y="103"/>
                  <a:pt x="21" y="103"/>
                  <a:pt x="22" y="103"/>
                </a:cubicBezTo>
                <a:lnTo>
                  <a:pt x="56" y="103"/>
                </a:lnTo>
                <a:close/>
                <a:moveTo>
                  <a:pt x="21" y="112"/>
                </a:moveTo>
                <a:cubicBezTo>
                  <a:pt x="21" y="112"/>
                  <a:pt x="21" y="113"/>
                  <a:pt x="21" y="113"/>
                </a:cubicBezTo>
                <a:cubicBezTo>
                  <a:pt x="22" y="113"/>
                  <a:pt x="22" y="113"/>
                  <a:pt x="22" y="113"/>
                </a:cubicBezTo>
                <a:cubicBezTo>
                  <a:pt x="56" y="113"/>
                  <a:pt x="56" y="113"/>
                  <a:pt x="56" y="113"/>
                </a:cubicBezTo>
                <a:cubicBezTo>
                  <a:pt x="57" y="113"/>
                  <a:pt x="57" y="113"/>
                  <a:pt x="57" y="112"/>
                </a:cubicBezTo>
                <a:cubicBezTo>
                  <a:pt x="57" y="111"/>
                  <a:pt x="57" y="111"/>
                  <a:pt x="56" y="111"/>
                </a:cubicBezTo>
                <a:cubicBezTo>
                  <a:pt x="22" y="111"/>
                  <a:pt x="22" y="111"/>
                  <a:pt x="22" y="111"/>
                </a:cubicBezTo>
                <a:cubicBezTo>
                  <a:pt x="22" y="111"/>
                  <a:pt x="22" y="111"/>
                  <a:pt x="21" y="111"/>
                </a:cubicBezTo>
                <a:cubicBezTo>
                  <a:pt x="21" y="112"/>
                  <a:pt x="21" y="112"/>
                  <a:pt x="21" y="112"/>
                </a:cubicBezTo>
                <a:close/>
                <a:moveTo>
                  <a:pt x="56" y="98"/>
                </a:moveTo>
                <a:cubicBezTo>
                  <a:pt x="57" y="98"/>
                  <a:pt x="57" y="97"/>
                  <a:pt x="57" y="97"/>
                </a:cubicBezTo>
                <a:cubicBezTo>
                  <a:pt x="57" y="96"/>
                  <a:pt x="57" y="95"/>
                  <a:pt x="56" y="95"/>
                </a:cubicBezTo>
                <a:cubicBezTo>
                  <a:pt x="23" y="95"/>
                  <a:pt x="23" y="95"/>
                  <a:pt x="23" y="95"/>
                </a:cubicBezTo>
                <a:cubicBezTo>
                  <a:pt x="23" y="95"/>
                  <a:pt x="22" y="96"/>
                  <a:pt x="22" y="97"/>
                </a:cubicBezTo>
                <a:cubicBezTo>
                  <a:pt x="22" y="97"/>
                  <a:pt x="23" y="98"/>
                  <a:pt x="23" y="98"/>
                </a:cubicBezTo>
                <a:lnTo>
                  <a:pt x="56" y="98"/>
                </a:lnTo>
                <a:close/>
                <a:moveTo>
                  <a:pt x="22" y="117"/>
                </a:moveTo>
                <a:cubicBezTo>
                  <a:pt x="22" y="118"/>
                  <a:pt x="23" y="119"/>
                  <a:pt x="23" y="119"/>
                </a:cubicBezTo>
                <a:cubicBezTo>
                  <a:pt x="23" y="118"/>
                  <a:pt x="23" y="118"/>
                  <a:pt x="23" y="118"/>
                </a:cubicBezTo>
                <a:cubicBezTo>
                  <a:pt x="56" y="119"/>
                  <a:pt x="56" y="119"/>
                  <a:pt x="56" y="119"/>
                </a:cubicBezTo>
                <a:cubicBezTo>
                  <a:pt x="57" y="119"/>
                  <a:pt x="57" y="118"/>
                  <a:pt x="57" y="117"/>
                </a:cubicBezTo>
                <a:cubicBezTo>
                  <a:pt x="57" y="116"/>
                  <a:pt x="57" y="116"/>
                  <a:pt x="56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7"/>
                </a:cubicBezTo>
                <a:close/>
                <a:moveTo>
                  <a:pt x="56" y="92"/>
                </a:moveTo>
                <a:cubicBezTo>
                  <a:pt x="57" y="92"/>
                  <a:pt x="57" y="92"/>
                  <a:pt x="57" y="91"/>
                </a:cubicBezTo>
                <a:cubicBezTo>
                  <a:pt x="57" y="90"/>
                  <a:pt x="57" y="90"/>
                  <a:pt x="56" y="90"/>
                </a:cubicBezTo>
                <a:cubicBezTo>
                  <a:pt x="26" y="90"/>
                  <a:pt x="26" y="90"/>
                  <a:pt x="26" y="90"/>
                </a:cubicBezTo>
                <a:cubicBezTo>
                  <a:pt x="25" y="90"/>
                  <a:pt x="24" y="90"/>
                  <a:pt x="24" y="91"/>
                </a:cubicBezTo>
                <a:cubicBezTo>
                  <a:pt x="24" y="92"/>
                  <a:pt x="25" y="92"/>
                  <a:pt x="26" y="92"/>
                </a:cubicBezTo>
                <a:lnTo>
                  <a:pt x="56" y="92"/>
                </a:lnTo>
                <a:close/>
                <a:moveTo>
                  <a:pt x="56" y="124"/>
                </a:moveTo>
                <a:cubicBezTo>
                  <a:pt x="57" y="124"/>
                  <a:pt x="57" y="123"/>
                  <a:pt x="57" y="122"/>
                </a:cubicBezTo>
                <a:cubicBezTo>
                  <a:pt x="57" y="122"/>
                  <a:pt x="57" y="121"/>
                  <a:pt x="56" y="121"/>
                </a:cubicBezTo>
                <a:cubicBezTo>
                  <a:pt x="26" y="121"/>
                  <a:pt x="26" y="121"/>
                  <a:pt x="26" y="121"/>
                </a:cubicBezTo>
                <a:cubicBezTo>
                  <a:pt x="25" y="121"/>
                  <a:pt x="24" y="122"/>
                  <a:pt x="24" y="122"/>
                </a:cubicBezTo>
                <a:cubicBezTo>
                  <a:pt x="24" y="123"/>
                  <a:pt x="25" y="124"/>
                  <a:pt x="26" y="124"/>
                </a:cubicBezTo>
                <a:lnTo>
                  <a:pt x="56" y="124"/>
                </a:lnTo>
                <a:close/>
                <a:moveTo>
                  <a:pt x="27" y="86"/>
                </a:moveTo>
                <a:cubicBezTo>
                  <a:pt x="27" y="87"/>
                  <a:pt x="27" y="87"/>
                  <a:pt x="28" y="87"/>
                </a:cubicBezTo>
                <a:cubicBezTo>
                  <a:pt x="28" y="87"/>
                  <a:pt x="28" y="87"/>
                  <a:pt x="28" y="87"/>
                </a:cubicBezTo>
                <a:cubicBezTo>
                  <a:pt x="56" y="87"/>
                  <a:pt x="56" y="87"/>
                  <a:pt x="56" y="87"/>
                </a:cubicBezTo>
                <a:cubicBezTo>
                  <a:pt x="57" y="87"/>
                  <a:pt x="57" y="87"/>
                  <a:pt x="57" y="86"/>
                </a:cubicBezTo>
                <a:cubicBezTo>
                  <a:pt x="57" y="85"/>
                  <a:pt x="57" y="85"/>
                  <a:pt x="56" y="85"/>
                </a:cubicBezTo>
                <a:cubicBezTo>
                  <a:pt x="28" y="85"/>
                  <a:pt x="28" y="85"/>
                  <a:pt x="28" y="85"/>
                </a:cubicBezTo>
                <a:cubicBezTo>
                  <a:pt x="27" y="85"/>
                  <a:pt x="27" y="85"/>
                  <a:pt x="27" y="86"/>
                </a:cubicBezTo>
                <a:close/>
                <a:moveTo>
                  <a:pt x="56" y="129"/>
                </a:moveTo>
                <a:cubicBezTo>
                  <a:pt x="57" y="129"/>
                  <a:pt x="57" y="129"/>
                  <a:pt x="57" y="128"/>
                </a:cubicBezTo>
                <a:cubicBezTo>
                  <a:pt x="57" y="127"/>
                  <a:pt x="57" y="126"/>
                  <a:pt x="56" y="126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27" y="126"/>
                  <a:pt x="27" y="127"/>
                  <a:pt x="27" y="128"/>
                </a:cubicBezTo>
                <a:cubicBezTo>
                  <a:pt x="27" y="129"/>
                  <a:pt x="27" y="129"/>
                  <a:pt x="28" y="129"/>
                </a:cubicBezTo>
                <a:lnTo>
                  <a:pt x="56" y="129"/>
                </a:lnTo>
                <a:close/>
                <a:moveTo>
                  <a:pt x="31" y="81"/>
                </a:moveTo>
                <a:cubicBezTo>
                  <a:pt x="31" y="81"/>
                  <a:pt x="31" y="82"/>
                  <a:pt x="31" y="82"/>
                </a:cubicBezTo>
                <a:cubicBezTo>
                  <a:pt x="32" y="82"/>
                  <a:pt x="32" y="82"/>
                  <a:pt x="32" y="82"/>
                </a:cubicBezTo>
                <a:cubicBezTo>
                  <a:pt x="56" y="82"/>
                  <a:pt x="56" y="82"/>
                  <a:pt x="56" y="82"/>
                </a:cubicBezTo>
                <a:cubicBezTo>
                  <a:pt x="57" y="82"/>
                  <a:pt x="57" y="82"/>
                  <a:pt x="57" y="81"/>
                </a:cubicBezTo>
                <a:cubicBezTo>
                  <a:pt x="57" y="80"/>
                  <a:pt x="57" y="80"/>
                  <a:pt x="56" y="80"/>
                </a:cubicBezTo>
                <a:cubicBezTo>
                  <a:pt x="32" y="80"/>
                  <a:pt x="32" y="80"/>
                  <a:pt x="32" y="80"/>
                </a:cubicBezTo>
                <a:cubicBezTo>
                  <a:pt x="32" y="80"/>
                  <a:pt x="32" y="80"/>
                  <a:pt x="31" y="80"/>
                </a:cubicBezTo>
                <a:cubicBezTo>
                  <a:pt x="31" y="80"/>
                  <a:pt x="31" y="81"/>
                  <a:pt x="31" y="81"/>
                </a:cubicBezTo>
                <a:close/>
                <a:moveTo>
                  <a:pt x="56" y="134"/>
                </a:moveTo>
                <a:cubicBezTo>
                  <a:pt x="57" y="134"/>
                  <a:pt x="57" y="134"/>
                  <a:pt x="57" y="133"/>
                </a:cubicBezTo>
                <a:cubicBezTo>
                  <a:pt x="57" y="132"/>
                  <a:pt x="57" y="132"/>
                  <a:pt x="56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1" y="132"/>
                  <a:pt x="31" y="132"/>
                  <a:pt x="31" y="133"/>
                </a:cubicBezTo>
                <a:cubicBezTo>
                  <a:pt x="31" y="134"/>
                  <a:pt x="31" y="134"/>
                  <a:pt x="32" y="134"/>
                </a:cubicBezTo>
                <a:lnTo>
                  <a:pt x="56" y="134"/>
                </a:lnTo>
                <a:close/>
                <a:moveTo>
                  <a:pt x="37" y="76"/>
                </a:moveTo>
                <a:cubicBezTo>
                  <a:pt x="37" y="77"/>
                  <a:pt x="37" y="77"/>
                  <a:pt x="38" y="77"/>
                </a:cubicBezTo>
                <a:cubicBezTo>
                  <a:pt x="56" y="77"/>
                  <a:pt x="56" y="77"/>
                  <a:pt x="56" y="77"/>
                </a:cubicBezTo>
                <a:cubicBezTo>
                  <a:pt x="57" y="77"/>
                  <a:pt x="57" y="77"/>
                  <a:pt x="57" y="76"/>
                </a:cubicBezTo>
                <a:cubicBezTo>
                  <a:pt x="57" y="75"/>
                  <a:pt x="57" y="74"/>
                  <a:pt x="56" y="74"/>
                </a:cubicBezTo>
                <a:cubicBezTo>
                  <a:pt x="56" y="75"/>
                  <a:pt x="56" y="75"/>
                  <a:pt x="56" y="75"/>
                </a:cubicBezTo>
                <a:cubicBezTo>
                  <a:pt x="38" y="74"/>
                  <a:pt x="38" y="74"/>
                  <a:pt x="38" y="74"/>
                </a:cubicBezTo>
                <a:cubicBezTo>
                  <a:pt x="37" y="74"/>
                  <a:pt x="37" y="75"/>
                  <a:pt x="37" y="76"/>
                </a:cubicBezTo>
                <a:close/>
                <a:moveTo>
                  <a:pt x="37" y="138"/>
                </a:moveTo>
                <a:cubicBezTo>
                  <a:pt x="37" y="139"/>
                  <a:pt x="37" y="139"/>
                  <a:pt x="38" y="139"/>
                </a:cubicBezTo>
                <a:cubicBezTo>
                  <a:pt x="56" y="139"/>
                  <a:pt x="56" y="139"/>
                  <a:pt x="56" y="139"/>
                </a:cubicBezTo>
                <a:cubicBezTo>
                  <a:pt x="57" y="139"/>
                  <a:pt x="57" y="139"/>
                  <a:pt x="57" y="138"/>
                </a:cubicBezTo>
                <a:cubicBezTo>
                  <a:pt x="57" y="137"/>
                  <a:pt x="57" y="137"/>
                  <a:pt x="56" y="137"/>
                </a:cubicBezTo>
                <a:cubicBezTo>
                  <a:pt x="56" y="137"/>
                  <a:pt x="56" y="137"/>
                  <a:pt x="56" y="137"/>
                </a:cubicBezTo>
                <a:cubicBezTo>
                  <a:pt x="38" y="137"/>
                  <a:pt x="38" y="137"/>
                  <a:pt x="38" y="137"/>
                </a:cubicBezTo>
                <a:cubicBezTo>
                  <a:pt x="37" y="137"/>
                  <a:pt x="37" y="137"/>
                  <a:pt x="37" y="138"/>
                </a:cubicBezTo>
                <a:close/>
                <a:moveTo>
                  <a:pt x="56" y="72"/>
                </a:moveTo>
                <a:cubicBezTo>
                  <a:pt x="57" y="72"/>
                  <a:pt x="57" y="71"/>
                  <a:pt x="57" y="71"/>
                </a:cubicBezTo>
                <a:cubicBezTo>
                  <a:pt x="57" y="70"/>
                  <a:pt x="57" y="69"/>
                  <a:pt x="56" y="69"/>
                </a:cubicBezTo>
                <a:cubicBezTo>
                  <a:pt x="49" y="69"/>
                  <a:pt x="49" y="69"/>
                  <a:pt x="49" y="69"/>
                </a:cubicBezTo>
                <a:cubicBezTo>
                  <a:pt x="48" y="69"/>
                  <a:pt x="48" y="70"/>
                  <a:pt x="48" y="71"/>
                </a:cubicBezTo>
                <a:cubicBezTo>
                  <a:pt x="48" y="71"/>
                  <a:pt x="48" y="72"/>
                  <a:pt x="49" y="72"/>
                </a:cubicBezTo>
                <a:lnTo>
                  <a:pt x="56" y="72"/>
                </a:lnTo>
                <a:close/>
                <a:moveTo>
                  <a:pt x="48" y="143"/>
                </a:moveTo>
                <a:cubicBezTo>
                  <a:pt x="48" y="144"/>
                  <a:pt x="48" y="145"/>
                  <a:pt x="49" y="145"/>
                </a:cubicBezTo>
                <a:cubicBezTo>
                  <a:pt x="56" y="145"/>
                  <a:pt x="56" y="145"/>
                  <a:pt x="56" y="145"/>
                </a:cubicBezTo>
                <a:cubicBezTo>
                  <a:pt x="57" y="145"/>
                  <a:pt x="57" y="144"/>
                  <a:pt x="57" y="143"/>
                </a:cubicBezTo>
                <a:cubicBezTo>
                  <a:pt x="57" y="142"/>
                  <a:pt x="57" y="142"/>
                  <a:pt x="56" y="142"/>
                </a:cubicBezTo>
                <a:cubicBezTo>
                  <a:pt x="49" y="142"/>
                  <a:pt x="49" y="142"/>
                  <a:pt x="49" y="142"/>
                </a:cubicBezTo>
                <a:cubicBezTo>
                  <a:pt x="48" y="142"/>
                  <a:pt x="48" y="142"/>
                  <a:pt x="48" y="143"/>
                </a:cubicBezTo>
                <a:close/>
                <a:moveTo>
                  <a:pt x="71" y="72"/>
                </a:moveTo>
                <a:cubicBezTo>
                  <a:pt x="72" y="72"/>
                  <a:pt x="73" y="71"/>
                  <a:pt x="73" y="71"/>
                </a:cubicBezTo>
                <a:cubicBezTo>
                  <a:pt x="73" y="70"/>
                  <a:pt x="72" y="69"/>
                  <a:pt x="71" y="69"/>
                </a:cubicBezTo>
                <a:cubicBezTo>
                  <a:pt x="64" y="69"/>
                  <a:pt x="64" y="69"/>
                  <a:pt x="64" y="69"/>
                </a:cubicBezTo>
                <a:cubicBezTo>
                  <a:pt x="63" y="69"/>
                  <a:pt x="63" y="70"/>
                  <a:pt x="63" y="71"/>
                </a:cubicBezTo>
                <a:cubicBezTo>
                  <a:pt x="63" y="71"/>
                  <a:pt x="63" y="72"/>
                  <a:pt x="64" y="72"/>
                </a:cubicBezTo>
                <a:lnTo>
                  <a:pt x="71" y="72"/>
                </a:lnTo>
                <a:close/>
                <a:moveTo>
                  <a:pt x="63" y="76"/>
                </a:moveTo>
                <a:cubicBezTo>
                  <a:pt x="63" y="77"/>
                  <a:pt x="63" y="77"/>
                  <a:pt x="64" y="77"/>
                </a:cubicBezTo>
                <a:cubicBezTo>
                  <a:pt x="82" y="77"/>
                  <a:pt x="82" y="77"/>
                  <a:pt x="82" y="77"/>
                </a:cubicBezTo>
                <a:cubicBezTo>
                  <a:pt x="83" y="77"/>
                  <a:pt x="83" y="77"/>
                  <a:pt x="83" y="76"/>
                </a:cubicBezTo>
                <a:cubicBezTo>
                  <a:pt x="83" y="75"/>
                  <a:pt x="83" y="74"/>
                  <a:pt x="82" y="74"/>
                </a:cubicBezTo>
                <a:cubicBezTo>
                  <a:pt x="82" y="75"/>
                  <a:pt x="82" y="75"/>
                  <a:pt x="82" y="75"/>
                </a:cubicBezTo>
                <a:cubicBezTo>
                  <a:pt x="64" y="74"/>
                  <a:pt x="64" y="74"/>
                  <a:pt x="64" y="74"/>
                </a:cubicBezTo>
                <a:cubicBezTo>
                  <a:pt x="64" y="74"/>
                  <a:pt x="63" y="74"/>
                  <a:pt x="63" y="75"/>
                </a:cubicBezTo>
                <a:cubicBezTo>
                  <a:pt x="63" y="75"/>
                  <a:pt x="63" y="75"/>
                  <a:pt x="63" y="76"/>
                </a:cubicBezTo>
                <a:close/>
                <a:moveTo>
                  <a:pt x="63" y="81"/>
                </a:moveTo>
                <a:cubicBezTo>
                  <a:pt x="63" y="81"/>
                  <a:pt x="63" y="82"/>
                  <a:pt x="63" y="82"/>
                </a:cubicBezTo>
                <a:cubicBezTo>
                  <a:pt x="63" y="82"/>
                  <a:pt x="64" y="82"/>
                  <a:pt x="64" y="82"/>
                </a:cubicBezTo>
                <a:cubicBezTo>
                  <a:pt x="88" y="82"/>
                  <a:pt x="88" y="82"/>
                  <a:pt x="88" y="82"/>
                </a:cubicBezTo>
                <a:cubicBezTo>
                  <a:pt x="89" y="82"/>
                  <a:pt x="89" y="82"/>
                  <a:pt x="89" y="81"/>
                </a:cubicBezTo>
                <a:cubicBezTo>
                  <a:pt x="89" y="80"/>
                  <a:pt x="89" y="80"/>
                  <a:pt x="88" y="80"/>
                </a:cubicBezTo>
                <a:cubicBezTo>
                  <a:pt x="64" y="80"/>
                  <a:pt x="64" y="80"/>
                  <a:pt x="64" y="80"/>
                </a:cubicBezTo>
                <a:cubicBezTo>
                  <a:pt x="64" y="80"/>
                  <a:pt x="63" y="80"/>
                  <a:pt x="63" y="80"/>
                </a:cubicBezTo>
                <a:cubicBezTo>
                  <a:pt x="63" y="80"/>
                  <a:pt x="63" y="81"/>
                  <a:pt x="63" y="81"/>
                </a:cubicBezTo>
                <a:close/>
                <a:moveTo>
                  <a:pt x="63" y="86"/>
                </a:moveTo>
                <a:cubicBezTo>
                  <a:pt x="63" y="86"/>
                  <a:pt x="63" y="87"/>
                  <a:pt x="63" y="87"/>
                </a:cubicBezTo>
                <a:cubicBezTo>
                  <a:pt x="63" y="87"/>
                  <a:pt x="64" y="87"/>
                  <a:pt x="64" y="87"/>
                </a:cubicBezTo>
                <a:cubicBezTo>
                  <a:pt x="64" y="87"/>
                  <a:pt x="64" y="87"/>
                  <a:pt x="64" y="87"/>
                </a:cubicBezTo>
                <a:cubicBezTo>
                  <a:pt x="92" y="87"/>
                  <a:pt x="92" y="87"/>
                  <a:pt x="92" y="87"/>
                </a:cubicBezTo>
                <a:cubicBezTo>
                  <a:pt x="93" y="87"/>
                  <a:pt x="93" y="87"/>
                  <a:pt x="93" y="86"/>
                </a:cubicBezTo>
                <a:cubicBezTo>
                  <a:pt x="93" y="85"/>
                  <a:pt x="93" y="85"/>
                  <a:pt x="92" y="85"/>
                </a:cubicBezTo>
                <a:cubicBezTo>
                  <a:pt x="64" y="85"/>
                  <a:pt x="64" y="85"/>
                  <a:pt x="64" y="85"/>
                </a:cubicBezTo>
                <a:cubicBezTo>
                  <a:pt x="63" y="85"/>
                  <a:pt x="63" y="85"/>
                  <a:pt x="63" y="86"/>
                </a:cubicBezTo>
                <a:close/>
                <a:moveTo>
                  <a:pt x="95" y="92"/>
                </a:moveTo>
                <a:cubicBezTo>
                  <a:pt x="96" y="92"/>
                  <a:pt x="96" y="92"/>
                  <a:pt x="96" y="91"/>
                </a:cubicBezTo>
                <a:cubicBezTo>
                  <a:pt x="96" y="90"/>
                  <a:pt x="96" y="90"/>
                  <a:pt x="95" y="90"/>
                </a:cubicBezTo>
                <a:cubicBezTo>
                  <a:pt x="64" y="90"/>
                  <a:pt x="64" y="90"/>
                  <a:pt x="64" y="90"/>
                </a:cubicBezTo>
                <a:cubicBezTo>
                  <a:pt x="63" y="90"/>
                  <a:pt x="63" y="90"/>
                  <a:pt x="63" y="91"/>
                </a:cubicBezTo>
                <a:cubicBezTo>
                  <a:pt x="63" y="92"/>
                  <a:pt x="63" y="92"/>
                  <a:pt x="64" y="92"/>
                </a:cubicBezTo>
                <a:lnTo>
                  <a:pt x="95" y="92"/>
                </a:lnTo>
                <a:close/>
                <a:moveTo>
                  <a:pt x="97" y="98"/>
                </a:moveTo>
                <a:cubicBezTo>
                  <a:pt x="98" y="98"/>
                  <a:pt x="98" y="97"/>
                  <a:pt x="98" y="97"/>
                </a:cubicBezTo>
                <a:cubicBezTo>
                  <a:pt x="98" y="96"/>
                  <a:pt x="98" y="95"/>
                  <a:pt x="97" y="95"/>
                </a:cubicBezTo>
                <a:cubicBezTo>
                  <a:pt x="64" y="95"/>
                  <a:pt x="64" y="95"/>
                  <a:pt x="64" y="95"/>
                </a:cubicBezTo>
                <a:cubicBezTo>
                  <a:pt x="63" y="95"/>
                  <a:pt x="63" y="96"/>
                  <a:pt x="63" y="97"/>
                </a:cubicBezTo>
                <a:cubicBezTo>
                  <a:pt x="63" y="97"/>
                  <a:pt x="63" y="98"/>
                  <a:pt x="64" y="98"/>
                </a:cubicBezTo>
                <a:lnTo>
                  <a:pt x="97" y="98"/>
                </a:lnTo>
                <a:close/>
                <a:moveTo>
                  <a:pt x="98" y="103"/>
                </a:moveTo>
                <a:cubicBezTo>
                  <a:pt x="99" y="103"/>
                  <a:pt x="99" y="103"/>
                  <a:pt x="99" y="102"/>
                </a:cubicBezTo>
                <a:cubicBezTo>
                  <a:pt x="99" y="101"/>
                  <a:pt x="99" y="101"/>
                  <a:pt x="98" y="101"/>
                </a:cubicBezTo>
                <a:cubicBezTo>
                  <a:pt x="64" y="101"/>
                  <a:pt x="64" y="101"/>
                  <a:pt x="64" y="101"/>
                </a:cubicBezTo>
                <a:cubicBezTo>
                  <a:pt x="63" y="101"/>
                  <a:pt x="63" y="101"/>
                  <a:pt x="63" y="102"/>
                </a:cubicBezTo>
                <a:cubicBezTo>
                  <a:pt x="63" y="103"/>
                  <a:pt x="63" y="103"/>
                  <a:pt x="64" y="103"/>
                </a:cubicBezTo>
                <a:lnTo>
                  <a:pt x="98" y="103"/>
                </a:lnTo>
                <a:close/>
                <a:moveTo>
                  <a:pt x="63" y="107"/>
                </a:moveTo>
                <a:cubicBezTo>
                  <a:pt x="63" y="108"/>
                  <a:pt x="63" y="108"/>
                  <a:pt x="64" y="108"/>
                </a:cubicBezTo>
                <a:cubicBezTo>
                  <a:pt x="98" y="108"/>
                  <a:pt x="98" y="108"/>
                  <a:pt x="98" y="108"/>
                </a:cubicBezTo>
                <a:cubicBezTo>
                  <a:pt x="99" y="108"/>
                  <a:pt x="100" y="108"/>
                  <a:pt x="100" y="107"/>
                </a:cubicBezTo>
                <a:cubicBezTo>
                  <a:pt x="100" y="107"/>
                  <a:pt x="99" y="106"/>
                  <a:pt x="99" y="106"/>
                </a:cubicBezTo>
                <a:cubicBezTo>
                  <a:pt x="99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64" y="106"/>
                  <a:pt x="64" y="106"/>
                  <a:pt x="64" y="106"/>
                </a:cubicBezTo>
                <a:cubicBezTo>
                  <a:pt x="64" y="106"/>
                  <a:pt x="63" y="106"/>
                  <a:pt x="63" y="106"/>
                </a:cubicBezTo>
                <a:cubicBezTo>
                  <a:pt x="63" y="106"/>
                  <a:pt x="63" y="107"/>
                  <a:pt x="63" y="107"/>
                </a:cubicBezTo>
                <a:close/>
                <a:moveTo>
                  <a:pt x="63" y="112"/>
                </a:moveTo>
                <a:cubicBezTo>
                  <a:pt x="63" y="112"/>
                  <a:pt x="63" y="113"/>
                  <a:pt x="63" y="113"/>
                </a:cubicBezTo>
                <a:cubicBezTo>
                  <a:pt x="63" y="113"/>
                  <a:pt x="64" y="113"/>
                  <a:pt x="64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9" y="113"/>
                  <a:pt x="99" y="113"/>
                  <a:pt x="99" y="112"/>
                </a:cubicBezTo>
                <a:cubicBezTo>
                  <a:pt x="99" y="111"/>
                  <a:pt x="99" y="111"/>
                  <a:pt x="98" y="111"/>
                </a:cubicBezTo>
                <a:cubicBezTo>
                  <a:pt x="64" y="111"/>
                  <a:pt x="64" y="111"/>
                  <a:pt x="64" y="111"/>
                </a:cubicBezTo>
                <a:cubicBezTo>
                  <a:pt x="64" y="111"/>
                  <a:pt x="63" y="111"/>
                  <a:pt x="63" y="111"/>
                </a:cubicBezTo>
                <a:cubicBezTo>
                  <a:pt x="63" y="112"/>
                  <a:pt x="63" y="112"/>
                  <a:pt x="63" y="112"/>
                </a:cubicBezTo>
                <a:close/>
                <a:moveTo>
                  <a:pt x="63" y="117"/>
                </a:moveTo>
                <a:cubicBezTo>
                  <a:pt x="63" y="118"/>
                  <a:pt x="63" y="118"/>
                  <a:pt x="63" y="118"/>
                </a:cubicBezTo>
                <a:cubicBezTo>
                  <a:pt x="63" y="119"/>
                  <a:pt x="64" y="119"/>
                  <a:pt x="64" y="119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97" y="119"/>
                  <a:pt x="97" y="119"/>
                  <a:pt x="97" y="119"/>
                </a:cubicBezTo>
                <a:cubicBezTo>
                  <a:pt x="97" y="119"/>
                  <a:pt x="97" y="119"/>
                  <a:pt x="97" y="119"/>
                </a:cubicBezTo>
                <a:cubicBezTo>
                  <a:pt x="98" y="119"/>
                  <a:pt x="98" y="118"/>
                  <a:pt x="98" y="117"/>
                </a:cubicBezTo>
                <a:cubicBezTo>
                  <a:pt x="98" y="116"/>
                  <a:pt x="98" y="116"/>
                  <a:pt x="97" y="116"/>
                </a:cubicBezTo>
                <a:cubicBezTo>
                  <a:pt x="64" y="116"/>
                  <a:pt x="64" y="116"/>
                  <a:pt x="64" y="116"/>
                </a:cubicBezTo>
                <a:cubicBezTo>
                  <a:pt x="63" y="116"/>
                  <a:pt x="63" y="116"/>
                  <a:pt x="63" y="117"/>
                </a:cubicBezTo>
                <a:close/>
                <a:moveTo>
                  <a:pt x="95" y="124"/>
                </a:moveTo>
                <a:cubicBezTo>
                  <a:pt x="96" y="124"/>
                  <a:pt x="96" y="123"/>
                  <a:pt x="96" y="122"/>
                </a:cubicBezTo>
                <a:cubicBezTo>
                  <a:pt x="96" y="122"/>
                  <a:pt x="96" y="121"/>
                  <a:pt x="95" y="121"/>
                </a:cubicBezTo>
                <a:cubicBezTo>
                  <a:pt x="64" y="121"/>
                  <a:pt x="64" y="121"/>
                  <a:pt x="64" y="121"/>
                </a:cubicBezTo>
                <a:cubicBezTo>
                  <a:pt x="63" y="121"/>
                  <a:pt x="63" y="122"/>
                  <a:pt x="63" y="122"/>
                </a:cubicBezTo>
                <a:cubicBezTo>
                  <a:pt x="63" y="123"/>
                  <a:pt x="63" y="124"/>
                  <a:pt x="64" y="124"/>
                </a:cubicBezTo>
                <a:lnTo>
                  <a:pt x="95" y="124"/>
                </a:lnTo>
                <a:close/>
                <a:moveTo>
                  <a:pt x="92" y="129"/>
                </a:moveTo>
                <a:cubicBezTo>
                  <a:pt x="93" y="129"/>
                  <a:pt x="93" y="129"/>
                  <a:pt x="93" y="128"/>
                </a:cubicBezTo>
                <a:cubicBezTo>
                  <a:pt x="93" y="127"/>
                  <a:pt x="93" y="126"/>
                  <a:pt x="92" y="126"/>
                </a:cubicBezTo>
                <a:cubicBezTo>
                  <a:pt x="64" y="126"/>
                  <a:pt x="64" y="126"/>
                  <a:pt x="64" y="126"/>
                </a:cubicBezTo>
                <a:cubicBezTo>
                  <a:pt x="63" y="126"/>
                  <a:pt x="63" y="127"/>
                  <a:pt x="63" y="128"/>
                </a:cubicBezTo>
                <a:cubicBezTo>
                  <a:pt x="63" y="129"/>
                  <a:pt x="63" y="129"/>
                  <a:pt x="64" y="129"/>
                </a:cubicBezTo>
                <a:lnTo>
                  <a:pt x="92" y="129"/>
                </a:lnTo>
                <a:close/>
                <a:moveTo>
                  <a:pt x="88" y="134"/>
                </a:moveTo>
                <a:cubicBezTo>
                  <a:pt x="89" y="134"/>
                  <a:pt x="89" y="134"/>
                  <a:pt x="89" y="133"/>
                </a:cubicBezTo>
                <a:cubicBezTo>
                  <a:pt x="89" y="132"/>
                  <a:pt x="89" y="132"/>
                  <a:pt x="88" y="132"/>
                </a:cubicBezTo>
                <a:cubicBezTo>
                  <a:pt x="64" y="132"/>
                  <a:pt x="64" y="132"/>
                  <a:pt x="64" y="132"/>
                </a:cubicBezTo>
                <a:cubicBezTo>
                  <a:pt x="63" y="132"/>
                  <a:pt x="63" y="132"/>
                  <a:pt x="63" y="133"/>
                </a:cubicBezTo>
                <a:cubicBezTo>
                  <a:pt x="63" y="134"/>
                  <a:pt x="63" y="134"/>
                  <a:pt x="64" y="134"/>
                </a:cubicBezTo>
                <a:lnTo>
                  <a:pt x="88" y="134"/>
                </a:lnTo>
                <a:close/>
                <a:moveTo>
                  <a:pt x="63" y="138"/>
                </a:moveTo>
                <a:cubicBezTo>
                  <a:pt x="63" y="139"/>
                  <a:pt x="63" y="139"/>
                  <a:pt x="64" y="139"/>
                </a:cubicBezTo>
                <a:cubicBezTo>
                  <a:pt x="82" y="139"/>
                  <a:pt x="82" y="139"/>
                  <a:pt x="82" y="139"/>
                </a:cubicBezTo>
                <a:cubicBezTo>
                  <a:pt x="83" y="139"/>
                  <a:pt x="83" y="139"/>
                  <a:pt x="83" y="138"/>
                </a:cubicBezTo>
                <a:cubicBezTo>
                  <a:pt x="83" y="137"/>
                  <a:pt x="83" y="137"/>
                  <a:pt x="82" y="137"/>
                </a:cubicBezTo>
                <a:cubicBezTo>
                  <a:pt x="82" y="137"/>
                  <a:pt x="82" y="137"/>
                  <a:pt x="82" y="137"/>
                </a:cubicBezTo>
                <a:cubicBezTo>
                  <a:pt x="64" y="137"/>
                  <a:pt x="64" y="137"/>
                  <a:pt x="64" y="137"/>
                </a:cubicBezTo>
                <a:cubicBezTo>
                  <a:pt x="64" y="137"/>
                  <a:pt x="63" y="137"/>
                  <a:pt x="63" y="137"/>
                </a:cubicBezTo>
                <a:cubicBezTo>
                  <a:pt x="63" y="137"/>
                  <a:pt x="63" y="138"/>
                  <a:pt x="63" y="138"/>
                </a:cubicBezTo>
                <a:close/>
                <a:moveTo>
                  <a:pt x="63" y="143"/>
                </a:moveTo>
                <a:cubicBezTo>
                  <a:pt x="63" y="144"/>
                  <a:pt x="63" y="144"/>
                  <a:pt x="63" y="144"/>
                </a:cubicBezTo>
                <a:cubicBezTo>
                  <a:pt x="63" y="145"/>
                  <a:pt x="64" y="145"/>
                  <a:pt x="64" y="145"/>
                </a:cubicBezTo>
                <a:cubicBezTo>
                  <a:pt x="71" y="145"/>
                  <a:pt x="71" y="145"/>
                  <a:pt x="71" y="145"/>
                </a:cubicBezTo>
                <a:cubicBezTo>
                  <a:pt x="72" y="145"/>
                  <a:pt x="73" y="144"/>
                  <a:pt x="73" y="143"/>
                </a:cubicBezTo>
                <a:cubicBezTo>
                  <a:pt x="73" y="142"/>
                  <a:pt x="72" y="142"/>
                  <a:pt x="71" y="142"/>
                </a:cubicBezTo>
                <a:cubicBezTo>
                  <a:pt x="64" y="142"/>
                  <a:pt x="64" y="142"/>
                  <a:pt x="64" y="142"/>
                </a:cubicBezTo>
                <a:cubicBezTo>
                  <a:pt x="64" y="142"/>
                  <a:pt x="63" y="142"/>
                  <a:pt x="63" y="142"/>
                </a:cubicBezTo>
                <a:cubicBezTo>
                  <a:pt x="63" y="143"/>
                  <a:pt x="63" y="143"/>
                  <a:pt x="63" y="143"/>
                </a:cubicBezTo>
                <a:close/>
                <a:moveTo>
                  <a:pt x="115" y="71"/>
                </a:moveTo>
                <a:cubicBezTo>
                  <a:pt x="115" y="72"/>
                  <a:pt x="115" y="73"/>
                  <a:pt x="116" y="74"/>
                </a:cubicBezTo>
                <a:cubicBezTo>
                  <a:pt x="117" y="75"/>
                  <a:pt x="118" y="76"/>
                  <a:pt x="120" y="76"/>
                </a:cubicBezTo>
                <a:cubicBezTo>
                  <a:pt x="121" y="76"/>
                  <a:pt x="123" y="75"/>
                  <a:pt x="124" y="74"/>
                </a:cubicBezTo>
                <a:cubicBezTo>
                  <a:pt x="125" y="73"/>
                  <a:pt x="125" y="72"/>
                  <a:pt x="125" y="71"/>
                </a:cubicBezTo>
                <a:cubicBezTo>
                  <a:pt x="125" y="69"/>
                  <a:pt x="125" y="68"/>
                  <a:pt x="124" y="67"/>
                </a:cubicBezTo>
                <a:cubicBezTo>
                  <a:pt x="123" y="66"/>
                  <a:pt x="121" y="65"/>
                  <a:pt x="120" y="65"/>
                </a:cubicBezTo>
                <a:cubicBezTo>
                  <a:pt x="118" y="65"/>
                  <a:pt x="117" y="66"/>
                  <a:pt x="116" y="67"/>
                </a:cubicBezTo>
                <a:cubicBezTo>
                  <a:pt x="115" y="68"/>
                  <a:pt x="115" y="69"/>
                  <a:pt x="115" y="71"/>
                </a:cubicBezTo>
                <a:close/>
                <a:moveTo>
                  <a:pt x="115" y="86"/>
                </a:moveTo>
                <a:cubicBezTo>
                  <a:pt x="115" y="88"/>
                  <a:pt x="115" y="89"/>
                  <a:pt x="116" y="90"/>
                </a:cubicBezTo>
                <a:cubicBezTo>
                  <a:pt x="117" y="91"/>
                  <a:pt x="118" y="92"/>
                  <a:pt x="120" y="92"/>
                </a:cubicBezTo>
                <a:cubicBezTo>
                  <a:pt x="121" y="92"/>
                  <a:pt x="123" y="91"/>
                  <a:pt x="124" y="90"/>
                </a:cubicBezTo>
                <a:cubicBezTo>
                  <a:pt x="125" y="89"/>
                  <a:pt x="125" y="88"/>
                  <a:pt x="125" y="86"/>
                </a:cubicBezTo>
                <a:cubicBezTo>
                  <a:pt x="125" y="85"/>
                  <a:pt x="125" y="83"/>
                  <a:pt x="124" y="82"/>
                </a:cubicBezTo>
                <a:cubicBezTo>
                  <a:pt x="123" y="82"/>
                  <a:pt x="121" y="81"/>
                  <a:pt x="120" y="81"/>
                </a:cubicBezTo>
                <a:cubicBezTo>
                  <a:pt x="118" y="81"/>
                  <a:pt x="117" y="82"/>
                  <a:pt x="116" y="82"/>
                </a:cubicBezTo>
                <a:cubicBezTo>
                  <a:pt x="115" y="83"/>
                  <a:pt x="115" y="85"/>
                  <a:pt x="115" y="86"/>
                </a:cubicBezTo>
                <a:close/>
                <a:moveTo>
                  <a:pt x="115" y="102"/>
                </a:moveTo>
                <a:cubicBezTo>
                  <a:pt x="115" y="103"/>
                  <a:pt x="115" y="105"/>
                  <a:pt x="116" y="106"/>
                </a:cubicBezTo>
                <a:cubicBezTo>
                  <a:pt x="117" y="107"/>
                  <a:pt x="118" y="107"/>
                  <a:pt x="120" y="107"/>
                </a:cubicBezTo>
                <a:cubicBezTo>
                  <a:pt x="121" y="107"/>
                  <a:pt x="123" y="107"/>
                  <a:pt x="124" y="106"/>
                </a:cubicBezTo>
                <a:cubicBezTo>
                  <a:pt x="125" y="105"/>
                  <a:pt x="125" y="103"/>
                  <a:pt x="125" y="102"/>
                </a:cubicBezTo>
                <a:cubicBezTo>
                  <a:pt x="125" y="100"/>
                  <a:pt x="125" y="99"/>
                  <a:pt x="124" y="98"/>
                </a:cubicBezTo>
                <a:cubicBezTo>
                  <a:pt x="123" y="97"/>
                  <a:pt x="121" y="97"/>
                  <a:pt x="120" y="97"/>
                </a:cubicBezTo>
                <a:cubicBezTo>
                  <a:pt x="118" y="97"/>
                  <a:pt x="117" y="97"/>
                  <a:pt x="116" y="98"/>
                </a:cubicBezTo>
                <a:cubicBezTo>
                  <a:pt x="115" y="99"/>
                  <a:pt x="115" y="100"/>
                  <a:pt x="115" y="102"/>
                </a:cubicBezTo>
                <a:close/>
                <a:moveTo>
                  <a:pt x="132" y="134"/>
                </a:moveTo>
                <a:cubicBezTo>
                  <a:pt x="131" y="135"/>
                  <a:pt x="130" y="137"/>
                  <a:pt x="130" y="138"/>
                </a:cubicBezTo>
                <a:cubicBezTo>
                  <a:pt x="130" y="140"/>
                  <a:pt x="131" y="141"/>
                  <a:pt x="132" y="142"/>
                </a:cubicBezTo>
                <a:cubicBezTo>
                  <a:pt x="133" y="143"/>
                  <a:pt x="134" y="143"/>
                  <a:pt x="136" y="143"/>
                </a:cubicBezTo>
                <a:cubicBezTo>
                  <a:pt x="137" y="143"/>
                  <a:pt x="138" y="143"/>
                  <a:pt x="139" y="142"/>
                </a:cubicBezTo>
                <a:cubicBezTo>
                  <a:pt x="140" y="141"/>
                  <a:pt x="141" y="140"/>
                  <a:pt x="141" y="138"/>
                </a:cubicBezTo>
                <a:cubicBezTo>
                  <a:pt x="141" y="137"/>
                  <a:pt x="140" y="135"/>
                  <a:pt x="139" y="134"/>
                </a:cubicBezTo>
                <a:cubicBezTo>
                  <a:pt x="138" y="133"/>
                  <a:pt x="137" y="133"/>
                  <a:pt x="136" y="133"/>
                </a:cubicBezTo>
                <a:cubicBezTo>
                  <a:pt x="134" y="133"/>
                  <a:pt x="133" y="133"/>
                  <a:pt x="132" y="134"/>
                </a:cubicBezTo>
                <a:close/>
                <a:moveTo>
                  <a:pt x="151" y="143"/>
                </a:moveTo>
                <a:cubicBezTo>
                  <a:pt x="153" y="144"/>
                  <a:pt x="154" y="143"/>
                  <a:pt x="155" y="142"/>
                </a:cubicBezTo>
                <a:cubicBezTo>
                  <a:pt x="156" y="141"/>
                  <a:pt x="156" y="140"/>
                  <a:pt x="156" y="138"/>
                </a:cubicBezTo>
                <a:cubicBezTo>
                  <a:pt x="156" y="137"/>
                  <a:pt x="156" y="136"/>
                  <a:pt x="155" y="134"/>
                </a:cubicBezTo>
                <a:cubicBezTo>
                  <a:pt x="154" y="133"/>
                  <a:pt x="153" y="133"/>
                  <a:pt x="151" y="133"/>
                </a:cubicBezTo>
                <a:cubicBezTo>
                  <a:pt x="150" y="133"/>
                  <a:pt x="148" y="133"/>
                  <a:pt x="148" y="134"/>
                </a:cubicBezTo>
                <a:cubicBezTo>
                  <a:pt x="147" y="135"/>
                  <a:pt x="146" y="137"/>
                  <a:pt x="146" y="138"/>
                </a:cubicBezTo>
                <a:cubicBezTo>
                  <a:pt x="146" y="140"/>
                  <a:pt x="147" y="141"/>
                  <a:pt x="148" y="142"/>
                </a:cubicBezTo>
                <a:cubicBezTo>
                  <a:pt x="148" y="143"/>
                  <a:pt x="150" y="143"/>
                  <a:pt x="151" y="143"/>
                </a:cubicBezTo>
                <a:close/>
                <a:moveTo>
                  <a:pt x="170" y="131"/>
                </a:moveTo>
                <a:cubicBezTo>
                  <a:pt x="168" y="133"/>
                  <a:pt x="167" y="135"/>
                  <a:pt x="167" y="138"/>
                </a:cubicBezTo>
                <a:cubicBezTo>
                  <a:pt x="167" y="141"/>
                  <a:pt x="168" y="144"/>
                  <a:pt x="170" y="146"/>
                </a:cubicBezTo>
                <a:cubicBezTo>
                  <a:pt x="171" y="147"/>
                  <a:pt x="172" y="147"/>
                  <a:pt x="173" y="148"/>
                </a:cubicBezTo>
                <a:cubicBezTo>
                  <a:pt x="175" y="148"/>
                  <a:pt x="176" y="149"/>
                  <a:pt x="177" y="149"/>
                </a:cubicBezTo>
                <a:cubicBezTo>
                  <a:pt x="179" y="149"/>
                  <a:pt x="180" y="148"/>
                  <a:pt x="181" y="148"/>
                </a:cubicBezTo>
                <a:cubicBezTo>
                  <a:pt x="182" y="147"/>
                  <a:pt x="183" y="147"/>
                  <a:pt x="184" y="146"/>
                </a:cubicBezTo>
                <a:cubicBezTo>
                  <a:pt x="185" y="145"/>
                  <a:pt x="186" y="143"/>
                  <a:pt x="187" y="142"/>
                </a:cubicBezTo>
                <a:cubicBezTo>
                  <a:pt x="187" y="141"/>
                  <a:pt x="187" y="139"/>
                  <a:pt x="187" y="138"/>
                </a:cubicBezTo>
                <a:cubicBezTo>
                  <a:pt x="187" y="137"/>
                  <a:pt x="187" y="136"/>
                  <a:pt x="187" y="134"/>
                </a:cubicBezTo>
                <a:cubicBezTo>
                  <a:pt x="186" y="133"/>
                  <a:pt x="185" y="132"/>
                  <a:pt x="184" y="131"/>
                </a:cubicBezTo>
                <a:cubicBezTo>
                  <a:pt x="182" y="129"/>
                  <a:pt x="180" y="128"/>
                  <a:pt x="177" y="128"/>
                </a:cubicBezTo>
                <a:cubicBezTo>
                  <a:pt x="174" y="128"/>
                  <a:pt x="172" y="129"/>
                  <a:pt x="170" y="131"/>
                </a:cubicBezTo>
                <a:close/>
                <a:moveTo>
                  <a:pt x="167" y="117"/>
                </a:moveTo>
                <a:cubicBezTo>
                  <a:pt x="187" y="117"/>
                  <a:pt x="187" y="117"/>
                  <a:pt x="187" y="117"/>
                </a:cubicBezTo>
                <a:cubicBezTo>
                  <a:pt x="187" y="65"/>
                  <a:pt x="187" y="65"/>
                  <a:pt x="187" y="65"/>
                </a:cubicBezTo>
                <a:cubicBezTo>
                  <a:pt x="167" y="65"/>
                  <a:pt x="167" y="65"/>
                  <a:pt x="167" y="65"/>
                </a:cubicBezTo>
                <a:lnTo>
                  <a:pt x="167" y="11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33"/>
          <p:cNvSpPr>
            <a:spLocks noEditPoints="1"/>
          </p:cNvSpPr>
          <p:nvPr/>
        </p:nvSpPr>
        <p:spPr bwMode="auto">
          <a:xfrm>
            <a:off x="2284413" y="2082801"/>
            <a:ext cx="255588" cy="173038"/>
          </a:xfrm>
          <a:custGeom>
            <a:avLst/>
            <a:gdLst>
              <a:gd name="T0" fmla="*/ 0 w 245"/>
              <a:gd name="T1" fmla="*/ 135 h 164"/>
              <a:gd name="T2" fmla="*/ 8 w 245"/>
              <a:gd name="T3" fmla="*/ 71 h 164"/>
              <a:gd name="T4" fmla="*/ 52 w 245"/>
              <a:gd name="T5" fmla="*/ 99 h 164"/>
              <a:gd name="T6" fmla="*/ 100 w 245"/>
              <a:gd name="T7" fmla="*/ 62 h 164"/>
              <a:gd name="T8" fmla="*/ 55 w 245"/>
              <a:gd name="T9" fmla="*/ 94 h 164"/>
              <a:gd name="T10" fmla="*/ 8 w 245"/>
              <a:gd name="T11" fmla="*/ 47 h 164"/>
              <a:gd name="T12" fmla="*/ 55 w 245"/>
              <a:gd name="T13" fmla="*/ 0 h 164"/>
              <a:gd name="T14" fmla="*/ 155 w 245"/>
              <a:gd name="T15" fmla="*/ 16 h 164"/>
              <a:gd name="T16" fmla="*/ 223 w 245"/>
              <a:gd name="T17" fmla="*/ 14 h 164"/>
              <a:gd name="T18" fmla="*/ 223 w 245"/>
              <a:gd name="T19" fmla="*/ 80 h 164"/>
              <a:gd name="T20" fmla="*/ 163 w 245"/>
              <a:gd name="T21" fmla="*/ 85 h 164"/>
              <a:gd name="T22" fmla="*/ 164 w 245"/>
              <a:gd name="T23" fmla="*/ 88 h 164"/>
              <a:gd name="T24" fmla="*/ 219 w 245"/>
              <a:gd name="T25" fmla="*/ 90 h 164"/>
              <a:gd name="T26" fmla="*/ 245 w 245"/>
              <a:gd name="T27" fmla="*/ 133 h 164"/>
              <a:gd name="T28" fmla="*/ 245 w 245"/>
              <a:gd name="T29" fmla="*/ 136 h 164"/>
              <a:gd name="T30" fmla="*/ 216 w 245"/>
              <a:gd name="T31" fmla="*/ 164 h 164"/>
              <a:gd name="T32" fmla="*/ 197 w 245"/>
              <a:gd name="T33" fmla="*/ 158 h 164"/>
              <a:gd name="T34" fmla="*/ 184 w 245"/>
              <a:gd name="T35" fmla="*/ 141 h 164"/>
              <a:gd name="T36" fmla="*/ 94 w 245"/>
              <a:gd name="T37" fmla="*/ 78 h 164"/>
              <a:gd name="T38" fmla="*/ 56 w 245"/>
              <a:gd name="T39" fmla="*/ 150 h 164"/>
              <a:gd name="T40" fmla="*/ 29 w 245"/>
              <a:gd name="T41" fmla="*/ 164 h 164"/>
              <a:gd name="T42" fmla="*/ 9 w 245"/>
              <a:gd name="T43" fmla="*/ 156 h 164"/>
              <a:gd name="T44" fmla="*/ 26 w 245"/>
              <a:gd name="T45" fmla="*/ 55 h 164"/>
              <a:gd name="T46" fmla="*/ 50 w 245"/>
              <a:gd name="T47" fmla="*/ 47 h 164"/>
              <a:gd name="T48" fmla="*/ 26 w 245"/>
              <a:gd name="T49" fmla="*/ 39 h 164"/>
              <a:gd name="T50" fmla="*/ 47 w 245"/>
              <a:gd name="T51" fmla="*/ 34 h 164"/>
              <a:gd name="T52" fmla="*/ 63 w 245"/>
              <a:gd name="T53" fmla="*/ 34 h 164"/>
              <a:gd name="T54" fmla="*/ 47 w 245"/>
              <a:gd name="T55" fmla="*/ 18 h 164"/>
              <a:gd name="T56" fmla="*/ 47 w 245"/>
              <a:gd name="T57" fmla="*/ 76 h 164"/>
              <a:gd name="T58" fmla="*/ 63 w 245"/>
              <a:gd name="T59" fmla="*/ 60 h 164"/>
              <a:gd name="T60" fmla="*/ 47 w 245"/>
              <a:gd name="T61" fmla="*/ 60 h 164"/>
              <a:gd name="T62" fmla="*/ 60 w 245"/>
              <a:gd name="T63" fmla="*/ 47 h 164"/>
              <a:gd name="T64" fmla="*/ 84 w 245"/>
              <a:gd name="T65" fmla="*/ 55 h 164"/>
              <a:gd name="T66" fmla="*/ 68 w 245"/>
              <a:gd name="T67" fmla="*/ 39 h 164"/>
              <a:gd name="T68" fmla="*/ 102 w 245"/>
              <a:gd name="T69" fmla="*/ 47 h 164"/>
              <a:gd name="T70" fmla="*/ 117 w 245"/>
              <a:gd name="T71" fmla="*/ 49 h 164"/>
              <a:gd name="T72" fmla="*/ 120 w 245"/>
              <a:gd name="T73" fmla="*/ 47 h 164"/>
              <a:gd name="T74" fmla="*/ 117 w 245"/>
              <a:gd name="T75" fmla="*/ 44 h 164"/>
              <a:gd name="T76" fmla="*/ 102 w 245"/>
              <a:gd name="T77" fmla="*/ 47 h 164"/>
              <a:gd name="T78" fmla="*/ 143 w 245"/>
              <a:gd name="T79" fmla="*/ 47 h 164"/>
              <a:gd name="T80" fmla="*/ 128 w 245"/>
              <a:gd name="T81" fmla="*/ 44 h 164"/>
              <a:gd name="T82" fmla="*/ 125 w 245"/>
              <a:gd name="T83" fmla="*/ 47 h 164"/>
              <a:gd name="T84" fmla="*/ 128 w 245"/>
              <a:gd name="T85" fmla="*/ 49 h 164"/>
              <a:gd name="T86" fmla="*/ 173 w 245"/>
              <a:gd name="T87" fmla="*/ 56 h 164"/>
              <a:gd name="T88" fmla="*/ 182 w 245"/>
              <a:gd name="T89" fmla="*/ 47 h 164"/>
              <a:gd name="T90" fmla="*/ 173 w 245"/>
              <a:gd name="T91" fmla="*/ 38 h 164"/>
              <a:gd name="T92" fmla="*/ 164 w 245"/>
              <a:gd name="T93" fmla="*/ 47 h 164"/>
              <a:gd name="T94" fmla="*/ 173 w 245"/>
              <a:gd name="T95" fmla="*/ 56 h 164"/>
              <a:gd name="T96" fmla="*/ 184 w 245"/>
              <a:gd name="T97" fmla="*/ 36 h 164"/>
              <a:gd name="T98" fmla="*/ 197 w 245"/>
              <a:gd name="T99" fmla="*/ 36 h 164"/>
              <a:gd name="T100" fmla="*/ 197 w 245"/>
              <a:gd name="T101" fmla="*/ 23 h 164"/>
              <a:gd name="T102" fmla="*/ 184 w 245"/>
              <a:gd name="T103" fmla="*/ 23 h 164"/>
              <a:gd name="T104" fmla="*/ 182 w 245"/>
              <a:gd name="T105" fmla="*/ 64 h 164"/>
              <a:gd name="T106" fmla="*/ 190 w 245"/>
              <a:gd name="T107" fmla="*/ 73 h 164"/>
              <a:gd name="T108" fmla="*/ 199 w 245"/>
              <a:gd name="T109" fmla="*/ 64 h 164"/>
              <a:gd name="T110" fmla="*/ 190 w 245"/>
              <a:gd name="T111" fmla="*/ 56 h 164"/>
              <a:gd name="T112" fmla="*/ 182 w 245"/>
              <a:gd name="T113" fmla="*/ 64 h 164"/>
              <a:gd name="T114" fmla="*/ 199 w 245"/>
              <a:gd name="T115" fmla="*/ 47 h 164"/>
              <a:gd name="T116" fmla="*/ 208 w 245"/>
              <a:gd name="T117" fmla="*/ 56 h 164"/>
              <a:gd name="T118" fmla="*/ 216 w 245"/>
              <a:gd name="T119" fmla="*/ 47 h 164"/>
              <a:gd name="T120" fmla="*/ 207 w 245"/>
              <a:gd name="T121" fmla="*/ 38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45" h="164">
                <a:moveTo>
                  <a:pt x="0" y="136"/>
                </a:moveTo>
                <a:cubicBezTo>
                  <a:pt x="0" y="136"/>
                  <a:pt x="0" y="135"/>
                  <a:pt x="0" y="135"/>
                </a:cubicBezTo>
                <a:cubicBezTo>
                  <a:pt x="1" y="134"/>
                  <a:pt x="1" y="134"/>
                  <a:pt x="1" y="133"/>
                </a:cubicBezTo>
                <a:cubicBezTo>
                  <a:pt x="8" y="71"/>
                  <a:pt x="8" y="71"/>
                  <a:pt x="8" y="71"/>
                </a:cubicBezTo>
                <a:cubicBezTo>
                  <a:pt x="13" y="79"/>
                  <a:pt x="19" y="85"/>
                  <a:pt x="26" y="91"/>
                </a:cubicBezTo>
                <a:cubicBezTo>
                  <a:pt x="34" y="96"/>
                  <a:pt x="43" y="99"/>
                  <a:pt x="52" y="99"/>
                </a:cubicBezTo>
                <a:cubicBezTo>
                  <a:pt x="63" y="99"/>
                  <a:pt x="73" y="95"/>
                  <a:pt x="82" y="88"/>
                </a:cubicBezTo>
                <a:cubicBezTo>
                  <a:pt x="91" y="81"/>
                  <a:pt x="97" y="73"/>
                  <a:pt x="100" y="62"/>
                </a:cubicBezTo>
                <a:cubicBezTo>
                  <a:pt x="96" y="71"/>
                  <a:pt x="91" y="79"/>
                  <a:pt x="82" y="85"/>
                </a:cubicBezTo>
                <a:cubicBezTo>
                  <a:pt x="75" y="91"/>
                  <a:pt x="65" y="94"/>
                  <a:pt x="55" y="94"/>
                </a:cubicBezTo>
                <a:cubicBezTo>
                  <a:pt x="42" y="94"/>
                  <a:pt x="31" y="89"/>
                  <a:pt x="22" y="80"/>
                </a:cubicBezTo>
                <a:cubicBezTo>
                  <a:pt x="13" y="71"/>
                  <a:pt x="8" y="60"/>
                  <a:pt x="8" y="47"/>
                </a:cubicBezTo>
                <a:cubicBezTo>
                  <a:pt x="8" y="34"/>
                  <a:pt x="13" y="23"/>
                  <a:pt x="22" y="14"/>
                </a:cubicBezTo>
                <a:cubicBezTo>
                  <a:pt x="31" y="5"/>
                  <a:pt x="42" y="0"/>
                  <a:pt x="55" y="0"/>
                </a:cubicBezTo>
                <a:cubicBezTo>
                  <a:pt x="69" y="0"/>
                  <a:pt x="81" y="5"/>
                  <a:pt x="90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65" y="5"/>
                  <a:pt x="177" y="0"/>
                  <a:pt x="190" y="0"/>
                </a:cubicBezTo>
                <a:cubicBezTo>
                  <a:pt x="203" y="0"/>
                  <a:pt x="214" y="5"/>
                  <a:pt x="223" y="14"/>
                </a:cubicBezTo>
                <a:cubicBezTo>
                  <a:pt x="232" y="23"/>
                  <a:pt x="237" y="34"/>
                  <a:pt x="237" y="47"/>
                </a:cubicBezTo>
                <a:cubicBezTo>
                  <a:pt x="237" y="60"/>
                  <a:pt x="232" y="71"/>
                  <a:pt x="223" y="80"/>
                </a:cubicBezTo>
                <a:cubicBezTo>
                  <a:pt x="214" y="89"/>
                  <a:pt x="203" y="94"/>
                  <a:pt x="190" y="94"/>
                </a:cubicBezTo>
                <a:cubicBezTo>
                  <a:pt x="180" y="94"/>
                  <a:pt x="171" y="91"/>
                  <a:pt x="163" y="85"/>
                </a:cubicBezTo>
                <a:cubicBezTo>
                  <a:pt x="155" y="79"/>
                  <a:pt x="150" y="72"/>
                  <a:pt x="146" y="63"/>
                </a:cubicBezTo>
                <a:cubicBezTo>
                  <a:pt x="149" y="73"/>
                  <a:pt x="155" y="81"/>
                  <a:pt x="164" y="88"/>
                </a:cubicBezTo>
                <a:cubicBezTo>
                  <a:pt x="173" y="94"/>
                  <a:pt x="183" y="98"/>
                  <a:pt x="194" y="98"/>
                </a:cubicBezTo>
                <a:cubicBezTo>
                  <a:pt x="203" y="98"/>
                  <a:pt x="211" y="95"/>
                  <a:pt x="219" y="90"/>
                </a:cubicBezTo>
                <a:cubicBezTo>
                  <a:pt x="227" y="84"/>
                  <a:pt x="233" y="77"/>
                  <a:pt x="237" y="69"/>
                </a:cubicBezTo>
                <a:cubicBezTo>
                  <a:pt x="245" y="133"/>
                  <a:pt x="245" y="133"/>
                  <a:pt x="245" y="133"/>
                </a:cubicBezTo>
                <a:cubicBezTo>
                  <a:pt x="245" y="134"/>
                  <a:pt x="245" y="134"/>
                  <a:pt x="245" y="135"/>
                </a:cubicBezTo>
                <a:cubicBezTo>
                  <a:pt x="245" y="135"/>
                  <a:pt x="245" y="136"/>
                  <a:pt x="245" y="136"/>
                </a:cubicBezTo>
                <a:cubicBezTo>
                  <a:pt x="245" y="144"/>
                  <a:pt x="242" y="151"/>
                  <a:pt x="237" y="156"/>
                </a:cubicBezTo>
                <a:cubicBezTo>
                  <a:pt x="231" y="161"/>
                  <a:pt x="224" y="164"/>
                  <a:pt x="216" y="164"/>
                </a:cubicBezTo>
                <a:cubicBezTo>
                  <a:pt x="213" y="164"/>
                  <a:pt x="209" y="164"/>
                  <a:pt x="206" y="162"/>
                </a:cubicBezTo>
                <a:cubicBezTo>
                  <a:pt x="203" y="161"/>
                  <a:pt x="200" y="160"/>
                  <a:pt x="197" y="158"/>
                </a:cubicBezTo>
                <a:cubicBezTo>
                  <a:pt x="195" y="156"/>
                  <a:pt x="192" y="153"/>
                  <a:pt x="190" y="151"/>
                </a:cubicBezTo>
                <a:cubicBezTo>
                  <a:pt x="187" y="148"/>
                  <a:pt x="185" y="145"/>
                  <a:pt x="184" y="141"/>
                </a:cubicBezTo>
                <a:cubicBezTo>
                  <a:pt x="152" y="78"/>
                  <a:pt x="152" y="78"/>
                  <a:pt x="152" y="78"/>
                </a:cubicBezTo>
                <a:cubicBezTo>
                  <a:pt x="94" y="78"/>
                  <a:pt x="94" y="78"/>
                  <a:pt x="94" y="78"/>
                </a:cubicBezTo>
                <a:cubicBezTo>
                  <a:pt x="62" y="141"/>
                  <a:pt x="62" y="141"/>
                  <a:pt x="62" y="141"/>
                </a:cubicBezTo>
                <a:cubicBezTo>
                  <a:pt x="60" y="144"/>
                  <a:pt x="58" y="147"/>
                  <a:pt x="56" y="150"/>
                </a:cubicBezTo>
                <a:cubicBezTo>
                  <a:pt x="54" y="152"/>
                  <a:pt x="51" y="155"/>
                  <a:pt x="48" y="157"/>
                </a:cubicBezTo>
                <a:cubicBezTo>
                  <a:pt x="41" y="162"/>
                  <a:pt x="35" y="164"/>
                  <a:pt x="29" y="164"/>
                </a:cubicBezTo>
                <a:cubicBezTo>
                  <a:pt x="29" y="164"/>
                  <a:pt x="29" y="164"/>
                  <a:pt x="29" y="164"/>
                </a:cubicBezTo>
                <a:cubicBezTo>
                  <a:pt x="21" y="164"/>
                  <a:pt x="14" y="161"/>
                  <a:pt x="9" y="156"/>
                </a:cubicBezTo>
                <a:cubicBezTo>
                  <a:pt x="3" y="151"/>
                  <a:pt x="0" y="144"/>
                  <a:pt x="0" y="136"/>
                </a:cubicBezTo>
                <a:close/>
                <a:moveTo>
                  <a:pt x="26" y="55"/>
                </a:moveTo>
                <a:cubicBezTo>
                  <a:pt x="42" y="55"/>
                  <a:pt x="42" y="55"/>
                  <a:pt x="42" y="55"/>
                </a:cubicBezTo>
                <a:cubicBezTo>
                  <a:pt x="50" y="47"/>
                  <a:pt x="50" y="47"/>
                  <a:pt x="50" y="47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9"/>
                  <a:pt x="26" y="39"/>
                  <a:pt x="26" y="39"/>
                </a:cubicBezTo>
                <a:lnTo>
                  <a:pt x="26" y="55"/>
                </a:lnTo>
                <a:close/>
                <a:moveTo>
                  <a:pt x="47" y="34"/>
                </a:moveTo>
                <a:cubicBezTo>
                  <a:pt x="55" y="42"/>
                  <a:pt x="55" y="42"/>
                  <a:pt x="55" y="42"/>
                </a:cubicBezTo>
                <a:cubicBezTo>
                  <a:pt x="63" y="34"/>
                  <a:pt x="63" y="34"/>
                  <a:pt x="63" y="34"/>
                </a:cubicBezTo>
                <a:cubicBezTo>
                  <a:pt x="63" y="18"/>
                  <a:pt x="63" y="18"/>
                  <a:pt x="63" y="18"/>
                </a:cubicBezTo>
                <a:cubicBezTo>
                  <a:pt x="47" y="18"/>
                  <a:pt x="47" y="18"/>
                  <a:pt x="47" y="18"/>
                </a:cubicBezTo>
                <a:lnTo>
                  <a:pt x="47" y="34"/>
                </a:lnTo>
                <a:close/>
                <a:moveTo>
                  <a:pt x="47" y="76"/>
                </a:moveTo>
                <a:cubicBezTo>
                  <a:pt x="63" y="76"/>
                  <a:pt x="63" y="76"/>
                  <a:pt x="63" y="76"/>
                </a:cubicBezTo>
                <a:cubicBezTo>
                  <a:pt x="63" y="60"/>
                  <a:pt x="63" y="60"/>
                  <a:pt x="63" y="60"/>
                </a:cubicBezTo>
                <a:cubicBezTo>
                  <a:pt x="55" y="52"/>
                  <a:pt x="55" y="52"/>
                  <a:pt x="55" y="52"/>
                </a:cubicBezTo>
                <a:cubicBezTo>
                  <a:pt x="47" y="60"/>
                  <a:pt x="47" y="60"/>
                  <a:pt x="47" y="60"/>
                </a:cubicBezTo>
                <a:lnTo>
                  <a:pt x="47" y="76"/>
                </a:lnTo>
                <a:close/>
                <a:moveTo>
                  <a:pt x="60" y="47"/>
                </a:moveTo>
                <a:cubicBezTo>
                  <a:pt x="68" y="55"/>
                  <a:pt x="68" y="55"/>
                  <a:pt x="68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39"/>
                  <a:pt x="84" y="39"/>
                  <a:pt x="84" y="39"/>
                </a:cubicBezTo>
                <a:cubicBezTo>
                  <a:pt x="68" y="39"/>
                  <a:pt x="68" y="39"/>
                  <a:pt x="68" y="39"/>
                </a:cubicBezTo>
                <a:lnTo>
                  <a:pt x="60" y="47"/>
                </a:lnTo>
                <a:close/>
                <a:moveTo>
                  <a:pt x="102" y="47"/>
                </a:moveTo>
                <a:cubicBezTo>
                  <a:pt x="102" y="49"/>
                  <a:pt x="103" y="49"/>
                  <a:pt x="104" y="49"/>
                </a:cubicBezTo>
                <a:cubicBezTo>
                  <a:pt x="117" y="49"/>
                  <a:pt x="117" y="49"/>
                  <a:pt x="117" y="49"/>
                </a:cubicBezTo>
                <a:cubicBezTo>
                  <a:pt x="118" y="49"/>
                  <a:pt x="119" y="49"/>
                  <a:pt x="119" y="49"/>
                </a:cubicBezTo>
                <a:cubicBezTo>
                  <a:pt x="120" y="48"/>
                  <a:pt x="120" y="47"/>
                  <a:pt x="120" y="47"/>
                </a:cubicBezTo>
                <a:cubicBezTo>
                  <a:pt x="120" y="46"/>
                  <a:pt x="120" y="46"/>
                  <a:pt x="119" y="45"/>
                </a:cubicBezTo>
                <a:cubicBezTo>
                  <a:pt x="119" y="45"/>
                  <a:pt x="118" y="44"/>
                  <a:pt x="117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3" y="44"/>
                  <a:pt x="102" y="45"/>
                  <a:pt x="102" y="47"/>
                </a:cubicBezTo>
                <a:close/>
                <a:moveTo>
                  <a:pt x="141" y="49"/>
                </a:moveTo>
                <a:cubicBezTo>
                  <a:pt x="143" y="49"/>
                  <a:pt x="143" y="49"/>
                  <a:pt x="143" y="47"/>
                </a:cubicBezTo>
                <a:cubicBezTo>
                  <a:pt x="143" y="45"/>
                  <a:pt x="143" y="44"/>
                  <a:pt x="141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7" y="44"/>
                  <a:pt x="126" y="45"/>
                  <a:pt x="126" y="45"/>
                </a:cubicBezTo>
                <a:cubicBezTo>
                  <a:pt x="125" y="46"/>
                  <a:pt x="125" y="46"/>
                  <a:pt x="125" y="47"/>
                </a:cubicBezTo>
                <a:cubicBezTo>
                  <a:pt x="125" y="47"/>
                  <a:pt x="125" y="48"/>
                  <a:pt x="126" y="49"/>
                </a:cubicBezTo>
                <a:cubicBezTo>
                  <a:pt x="126" y="49"/>
                  <a:pt x="127" y="49"/>
                  <a:pt x="128" y="49"/>
                </a:cubicBezTo>
                <a:lnTo>
                  <a:pt x="141" y="49"/>
                </a:lnTo>
                <a:close/>
                <a:moveTo>
                  <a:pt x="173" y="56"/>
                </a:moveTo>
                <a:cubicBezTo>
                  <a:pt x="175" y="56"/>
                  <a:pt x="177" y="55"/>
                  <a:pt x="179" y="53"/>
                </a:cubicBezTo>
                <a:cubicBezTo>
                  <a:pt x="181" y="51"/>
                  <a:pt x="182" y="49"/>
                  <a:pt x="182" y="47"/>
                </a:cubicBezTo>
                <a:cubicBezTo>
                  <a:pt x="182" y="44"/>
                  <a:pt x="181" y="42"/>
                  <a:pt x="179" y="41"/>
                </a:cubicBezTo>
                <a:cubicBezTo>
                  <a:pt x="177" y="39"/>
                  <a:pt x="175" y="38"/>
                  <a:pt x="173" y="38"/>
                </a:cubicBezTo>
                <a:cubicBezTo>
                  <a:pt x="171" y="38"/>
                  <a:pt x="169" y="39"/>
                  <a:pt x="167" y="41"/>
                </a:cubicBezTo>
                <a:cubicBezTo>
                  <a:pt x="165" y="42"/>
                  <a:pt x="164" y="44"/>
                  <a:pt x="164" y="47"/>
                </a:cubicBezTo>
                <a:cubicBezTo>
                  <a:pt x="164" y="49"/>
                  <a:pt x="165" y="51"/>
                  <a:pt x="167" y="53"/>
                </a:cubicBezTo>
                <a:cubicBezTo>
                  <a:pt x="169" y="55"/>
                  <a:pt x="171" y="56"/>
                  <a:pt x="173" y="56"/>
                </a:cubicBezTo>
                <a:close/>
                <a:moveTo>
                  <a:pt x="182" y="30"/>
                </a:moveTo>
                <a:cubicBezTo>
                  <a:pt x="182" y="32"/>
                  <a:pt x="182" y="34"/>
                  <a:pt x="184" y="36"/>
                </a:cubicBezTo>
                <a:cubicBezTo>
                  <a:pt x="186" y="37"/>
                  <a:pt x="188" y="38"/>
                  <a:pt x="190" y="38"/>
                </a:cubicBezTo>
                <a:cubicBezTo>
                  <a:pt x="193" y="38"/>
                  <a:pt x="195" y="37"/>
                  <a:pt x="197" y="36"/>
                </a:cubicBezTo>
                <a:cubicBezTo>
                  <a:pt x="198" y="34"/>
                  <a:pt x="199" y="32"/>
                  <a:pt x="199" y="30"/>
                </a:cubicBezTo>
                <a:cubicBezTo>
                  <a:pt x="199" y="27"/>
                  <a:pt x="198" y="25"/>
                  <a:pt x="197" y="23"/>
                </a:cubicBezTo>
                <a:cubicBezTo>
                  <a:pt x="195" y="22"/>
                  <a:pt x="193" y="21"/>
                  <a:pt x="190" y="21"/>
                </a:cubicBezTo>
                <a:cubicBezTo>
                  <a:pt x="188" y="21"/>
                  <a:pt x="186" y="22"/>
                  <a:pt x="184" y="23"/>
                </a:cubicBezTo>
                <a:cubicBezTo>
                  <a:pt x="182" y="25"/>
                  <a:pt x="182" y="27"/>
                  <a:pt x="182" y="30"/>
                </a:cubicBezTo>
                <a:close/>
                <a:moveTo>
                  <a:pt x="182" y="64"/>
                </a:moveTo>
                <a:cubicBezTo>
                  <a:pt x="182" y="66"/>
                  <a:pt x="182" y="68"/>
                  <a:pt x="184" y="70"/>
                </a:cubicBezTo>
                <a:cubicBezTo>
                  <a:pt x="186" y="72"/>
                  <a:pt x="188" y="73"/>
                  <a:pt x="190" y="73"/>
                </a:cubicBezTo>
                <a:cubicBezTo>
                  <a:pt x="193" y="73"/>
                  <a:pt x="195" y="72"/>
                  <a:pt x="197" y="70"/>
                </a:cubicBezTo>
                <a:cubicBezTo>
                  <a:pt x="198" y="68"/>
                  <a:pt x="199" y="66"/>
                  <a:pt x="199" y="64"/>
                </a:cubicBezTo>
                <a:cubicBezTo>
                  <a:pt x="199" y="62"/>
                  <a:pt x="198" y="60"/>
                  <a:pt x="197" y="58"/>
                </a:cubicBezTo>
                <a:cubicBezTo>
                  <a:pt x="195" y="56"/>
                  <a:pt x="193" y="56"/>
                  <a:pt x="190" y="56"/>
                </a:cubicBezTo>
                <a:cubicBezTo>
                  <a:pt x="188" y="56"/>
                  <a:pt x="186" y="56"/>
                  <a:pt x="184" y="58"/>
                </a:cubicBezTo>
                <a:cubicBezTo>
                  <a:pt x="182" y="60"/>
                  <a:pt x="182" y="62"/>
                  <a:pt x="182" y="64"/>
                </a:cubicBezTo>
                <a:close/>
                <a:moveTo>
                  <a:pt x="202" y="41"/>
                </a:moveTo>
                <a:cubicBezTo>
                  <a:pt x="200" y="42"/>
                  <a:pt x="199" y="44"/>
                  <a:pt x="199" y="47"/>
                </a:cubicBezTo>
                <a:cubicBezTo>
                  <a:pt x="199" y="49"/>
                  <a:pt x="200" y="51"/>
                  <a:pt x="202" y="53"/>
                </a:cubicBezTo>
                <a:cubicBezTo>
                  <a:pt x="203" y="55"/>
                  <a:pt x="205" y="56"/>
                  <a:pt x="208" y="56"/>
                </a:cubicBezTo>
                <a:cubicBezTo>
                  <a:pt x="210" y="56"/>
                  <a:pt x="212" y="55"/>
                  <a:pt x="214" y="53"/>
                </a:cubicBezTo>
                <a:cubicBezTo>
                  <a:pt x="215" y="51"/>
                  <a:pt x="216" y="49"/>
                  <a:pt x="216" y="47"/>
                </a:cubicBezTo>
                <a:cubicBezTo>
                  <a:pt x="216" y="45"/>
                  <a:pt x="215" y="42"/>
                  <a:pt x="214" y="41"/>
                </a:cubicBezTo>
                <a:cubicBezTo>
                  <a:pt x="212" y="39"/>
                  <a:pt x="210" y="38"/>
                  <a:pt x="207" y="38"/>
                </a:cubicBezTo>
                <a:cubicBezTo>
                  <a:pt x="205" y="38"/>
                  <a:pt x="203" y="39"/>
                  <a:pt x="202" y="4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34"/>
          <p:cNvSpPr>
            <a:spLocks noEditPoints="1"/>
          </p:cNvSpPr>
          <p:nvPr/>
        </p:nvSpPr>
        <p:spPr bwMode="auto">
          <a:xfrm>
            <a:off x="2616202" y="2082801"/>
            <a:ext cx="233363" cy="163513"/>
          </a:xfrm>
          <a:custGeom>
            <a:avLst/>
            <a:gdLst>
              <a:gd name="T0" fmla="*/ 0 w 222"/>
              <a:gd name="T1" fmla="*/ 89 h 156"/>
              <a:gd name="T2" fmla="*/ 7 w 222"/>
              <a:gd name="T3" fmla="*/ 53 h 156"/>
              <a:gd name="T4" fmla="*/ 28 w 222"/>
              <a:gd name="T5" fmla="*/ 24 h 156"/>
              <a:gd name="T6" fmla="*/ 59 w 222"/>
              <a:gd name="T7" fmla="*/ 7 h 156"/>
              <a:gd name="T8" fmla="*/ 98 w 222"/>
              <a:gd name="T9" fmla="*/ 0 h 156"/>
              <a:gd name="T10" fmla="*/ 98 w 222"/>
              <a:gd name="T11" fmla="*/ 9 h 156"/>
              <a:gd name="T12" fmla="*/ 55 w 222"/>
              <a:gd name="T13" fmla="*/ 27 h 156"/>
              <a:gd name="T14" fmla="*/ 40 w 222"/>
              <a:gd name="T15" fmla="*/ 67 h 156"/>
              <a:gd name="T16" fmla="*/ 45 w 222"/>
              <a:gd name="T17" fmla="*/ 90 h 156"/>
              <a:gd name="T18" fmla="*/ 57 w 222"/>
              <a:gd name="T19" fmla="*/ 83 h 156"/>
              <a:gd name="T20" fmla="*/ 73 w 222"/>
              <a:gd name="T21" fmla="*/ 81 h 156"/>
              <a:gd name="T22" fmla="*/ 97 w 222"/>
              <a:gd name="T23" fmla="*/ 92 h 156"/>
              <a:gd name="T24" fmla="*/ 106 w 222"/>
              <a:gd name="T25" fmla="*/ 114 h 156"/>
              <a:gd name="T26" fmla="*/ 92 w 222"/>
              <a:gd name="T27" fmla="*/ 145 h 156"/>
              <a:gd name="T28" fmla="*/ 59 w 222"/>
              <a:gd name="T29" fmla="*/ 156 h 156"/>
              <a:gd name="T30" fmla="*/ 15 w 222"/>
              <a:gd name="T31" fmla="*/ 136 h 156"/>
              <a:gd name="T32" fmla="*/ 0 w 222"/>
              <a:gd name="T33" fmla="*/ 89 h 156"/>
              <a:gd name="T34" fmla="*/ 114 w 222"/>
              <a:gd name="T35" fmla="*/ 89 h 156"/>
              <a:gd name="T36" fmla="*/ 122 w 222"/>
              <a:gd name="T37" fmla="*/ 53 h 156"/>
              <a:gd name="T38" fmla="*/ 144 w 222"/>
              <a:gd name="T39" fmla="*/ 24 h 156"/>
              <a:gd name="T40" fmla="*/ 176 w 222"/>
              <a:gd name="T41" fmla="*/ 6 h 156"/>
              <a:gd name="T42" fmla="*/ 195 w 222"/>
              <a:gd name="T43" fmla="*/ 2 h 156"/>
              <a:gd name="T44" fmla="*/ 214 w 222"/>
              <a:gd name="T45" fmla="*/ 0 h 156"/>
              <a:gd name="T46" fmla="*/ 214 w 222"/>
              <a:gd name="T47" fmla="*/ 9 h 156"/>
              <a:gd name="T48" fmla="*/ 171 w 222"/>
              <a:gd name="T49" fmla="*/ 27 h 156"/>
              <a:gd name="T50" fmla="*/ 160 w 222"/>
              <a:gd name="T51" fmla="*/ 43 h 156"/>
              <a:gd name="T52" fmla="*/ 156 w 222"/>
              <a:gd name="T53" fmla="*/ 67 h 156"/>
              <a:gd name="T54" fmla="*/ 161 w 222"/>
              <a:gd name="T55" fmla="*/ 90 h 156"/>
              <a:gd name="T56" fmla="*/ 189 w 222"/>
              <a:gd name="T57" fmla="*/ 81 h 156"/>
              <a:gd name="T58" fmla="*/ 214 w 222"/>
              <a:gd name="T59" fmla="*/ 92 h 156"/>
              <a:gd name="T60" fmla="*/ 222 w 222"/>
              <a:gd name="T61" fmla="*/ 114 h 156"/>
              <a:gd name="T62" fmla="*/ 208 w 222"/>
              <a:gd name="T63" fmla="*/ 145 h 156"/>
              <a:gd name="T64" fmla="*/ 175 w 222"/>
              <a:gd name="T65" fmla="*/ 156 h 156"/>
              <a:gd name="T66" fmla="*/ 131 w 222"/>
              <a:gd name="T67" fmla="*/ 136 h 156"/>
              <a:gd name="T68" fmla="*/ 114 w 222"/>
              <a:gd name="T69" fmla="*/ 89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22" h="156">
                <a:moveTo>
                  <a:pt x="0" y="89"/>
                </a:moveTo>
                <a:cubicBezTo>
                  <a:pt x="0" y="76"/>
                  <a:pt x="2" y="64"/>
                  <a:pt x="7" y="53"/>
                </a:cubicBezTo>
                <a:cubicBezTo>
                  <a:pt x="11" y="42"/>
                  <a:pt x="18" y="33"/>
                  <a:pt x="28" y="24"/>
                </a:cubicBezTo>
                <a:cubicBezTo>
                  <a:pt x="37" y="17"/>
                  <a:pt x="47" y="11"/>
                  <a:pt x="59" y="7"/>
                </a:cubicBezTo>
                <a:cubicBezTo>
                  <a:pt x="71" y="2"/>
                  <a:pt x="84" y="0"/>
                  <a:pt x="98" y="0"/>
                </a:cubicBezTo>
                <a:cubicBezTo>
                  <a:pt x="98" y="9"/>
                  <a:pt x="98" y="9"/>
                  <a:pt x="98" y="9"/>
                </a:cubicBezTo>
                <a:cubicBezTo>
                  <a:pt x="79" y="12"/>
                  <a:pt x="64" y="19"/>
                  <a:pt x="55" y="27"/>
                </a:cubicBezTo>
                <a:cubicBezTo>
                  <a:pt x="45" y="36"/>
                  <a:pt x="40" y="49"/>
                  <a:pt x="40" y="67"/>
                </a:cubicBezTo>
                <a:cubicBezTo>
                  <a:pt x="40" y="77"/>
                  <a:pt x="41" y="84"/>
                  <a:pt x="45" y="90"/>
                </a:cubicBezTo>
                <a:cubicBezTo>
                  <a:pt x="49" y="87"/>
                  <a:pt x="53" y="85"/>
                  <a:pt x="57" y="83"/>
                </a:cubicBezTo>
                <a:cubicBezTo>
                  <a:pt x="61" y="81"/>
                  <a:pt x="67" y="81"/>
                  <a:pt x="73" y="81"/>
                </a:cubicBezTo>
                <a:cubicBezTo>
                  <a:pt x="83" y="81"/>
                  <a:pt x="92" y="84"/>
                  <a:pt x="97" y="92"/>
                </a:cubicBezTo>
                <a:cubicBezTo>
                  <a:pt x="103" y="99"/>
                  <a:pt x="106" y="106"/>
                  <a:pt x="106" y="114"/>
                </a:cubicBezTo>
                <a:cubicBezTo>
                  <a:pt x="106" y="128"/>
                  <a:pt x="101" y="138"/>
                  <a:pt x="92" y="145"/>
                </a:cubicBezTo>
                <a:cubicBezTo>
                  <a:pt x="82" y="152"/>
                  <a:pt x="71" y="156"/>
                  <a:pt x="59" y="156"/>
                </a:cubicBezTo>
                <a:cubicBezTo>
                  <a:pt x="40" y="156"/>
                  <a:pt x="26" y="149"/>
                  <a:pt x="15" y="136"/>
                </a:cubicBezTo>
                <a:cubicBezTo>
                  <a:pt x="5" y="123"/>
                  <a:pt x="0" y="108"/>
                  <a:pt x="0" y="89"/>
                </a:cubicBezTo>
                <a:close/>
                <a:moveTo>
                  <a:pt x="114" y="89"/>
                </a:moveTo>
                <a:cubicBezTo>
                  <a:pt x="114" y="76"/>
                  <a:pt x="117" y="63"/>
                  <a:pt x="122" y="53"/>
                </a:cubicBezTo>
                <a:cubicBezTo>
                  <a:pt x="128" y="41"/>
                  <a:pt x="135" y="32"/>
                  <a:pt x="144" y="24"/>
                </a:cubicBezTo>
                <a:cubicBezTo>
                  <a:pt x="153" y="17"/>
                  <a:pt x="164" y="11"/>
                  <a:pt x="176" y="6"/>
                </a:cubicBezTo>
                <a:cubicBezTo>
                  <a:pt x="182" y="4"/>
                  <a:pt x="188" y="3"/>
                  <a:pt x="195" y="2"/>
                </a:cubicBezTo>
                <a:cubicBezTo>
                  <a:pt x="201" y="1"/>
                  <a:pt x="207" y="0"/>
                  <a:pt x="214" y="0"/>
                </a:cubicBezTo>
                <a:cubicBezTo>
                  <a:pt x="214" y="9"/>
                  <a:pt x="214" y="9"/>
                  <a:pt x="214" y="9"/>
                </a:cubicBezTo>
                <a:cubicBezTo>
                  <a:pt x="195" y="12"/>
                  <a:pt x="180" y="19"/>
                  <a:pt x="171" y="27"/>
                </a:cubicBezTo>
                <a:cubicBezTo>
                  <a:pt x="166" y="31"/>
                  <a:pt x="162" y="37"/>
                  <a:pt x="160" y="43"/>
                </a:cubicBezTo>
                <a:cubicBezTo>
                  <a:pt x="157" y="50"/>
                  <a:pt x="156" y="58"/>
                  <a:pt x="156" y="67"/>
                </a:cubicBezTo>
                <a:cubicBezTo>
                  <a:pt x="156" y="78"/>
                  <a:pt x="158" y="85"/>
                  <a:pt x="161" y="90"/>
                </a:cubicBezTo>
                <a:cubicBezTo>
                  <a:pt x="169" y="84"/>
                  <a:pt x="178" y="81"/>
                  <a:pt x="189" y="81"/>
                </a:cubicBezTo>
                <a:cubicBezTo>
                  <a:pt x="199" y="81"/>
                  <a:pt x="208" y="84"/>
                  <a:pt x="214" y="92"/>
                </a:cubicBezTo>
                <a:cubicBezTo>
                  <a:pt x="219" y="99"/>
                  <a:pt x="222" y="106"/>
                  <a:pt x="222" y="114"/>
                </a:cubicBezTo>
                <a:cubicBezTo>
                  <a:pt x="222" y="128"/>
                  <a:pt x="217" y="138"/>
                  <a:pt x="208" y="145"/>
                </a:cubicBezTo>
                <a:cubicBezTo>
                  <a:pt x="198" y="152"/>
                  <a:pt x="187" y="156"/>
                  <a:pt x="175" y="156"/>
                </a:cubicBezTo>
                <a:cubicBezTo>
                  <a:pt x="156" y="156"/>
                  <a:pt x="141" y="149"/>
                  <a:pt x="131" y="136"/>
                </a:cubicBezTo>
                <a:cubicBezTo>
                  <a:pt x="120" y="123"/>
                  <a:pt x="114" y="108"/>
                  <a:pt x="114" y="8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5"/>
          <p:cNvSpPr>
            <a:spLocks noEditPoints="1"/>
          </p:cNvSpPr>
          <p:nvPr/>
        </p:nvSpPr>
        <p:spPr bwMode="auto">
          <a:xfrm>
            <a:off x="3052765" y="2082801"/>
            <a:ext cx="233363" cy="163513"/>
          </a:xfrm>
          <a:custGeom>
            <a:avLst/>
            <a:gdLst>
              <a:gd name="T0" fmla="*/ 0 w 222"/>
              <a:gd name="T1" fmla="*/ 42 h 156"/>
              <a:gd name="T2" fmla="*/ 14 w 222"/>
              <a:gd name="T3" fmla="*/ 11 h 156"/>
              <a:gd name="T4" fmla="*/ 47 w 222"/>
              <a:gd name="T5" fmla="*/ 0 h 156"/>
              <a:gd name="T6" fmla="*/ 72 w 222"/>
              <a:gd name="T7" fmla="*/ 5 h 156"/>
              <a:gd name="T8" fmla="*/ 91 w 222"/>
              <a:gd name="T9" fmla="*/ 20 h 156"/>
              <a:gd name="T10" fmla="*/ 103 w 222"/>
              <a:gd name="T11" fmla="*/ 41 h 156"/>
              <a:gd name="T12" fmla="*/ 108 w 222"/>
              <a:gd name="T13" fmla="*/ 67 h 156"/>
              <a:gd name="T14" fmla="*/ 78 w 222"/>
              <a:gd name="T15" fmla="*/ 132 h 156"/>
              <a:gd name="T16" fmla="*/ 47 w 222"/>
              <a:gd name="T17" fmla="*/ 149 h 156"/>
              <a:gd name="T18" fmla="*/ 8 w 222"/>
              <a:gd name="T19" fmla="*/ 156 h 156"/>
              <a:gd name="T20" fmla="*/ 8 w 222"/>
              <a:gd name="T21" fmla="*/ 147 h 156"/>
              <a:gd name="T22" fmla="*/ 51 w 222"/>
              <a:gd name="T23" fmla="*/ 129 h 156"/>
              <a:gd name="T24" fmla="*/ 66 w 222"/>
              <a:gd name="T25" fmla="*/ 90 h 156"/>
              <a:gd name="T26" fmla="*/ 61 w 222"/>
              <a:gd name="T27" fmla="*/ 66 h 156"/>
              <a:gd name="T28" fmla="*/ 48 w 222"/>
              <a:gd name="T29" fmla="*/ 73 h 156"/>
              <a:gd name="T30" fmla="*/ 33 w 222"/>
              <a:gd name="T31" fmla="*/ 76 h 156"/>
              <a:gd name="T32" fmla="*/ 8 w 222"/>
              <a:gd name="T33" fmla="*/ 64 h 156"/>
              <a:gd name="T34" fmla="*/ 0 w 222"/>
              <a:gd name="T35" fmla="*/ 42 h 156"/>
              <a:gd name="T36" fmla="*/ 116 w 222"/>
              <a:gd name="T37" fmla="*/ 42 h 156"/>
              <a:gd name="T38" fmla="*/ 130 w 222"/>
              <a:gd name="T39" fmla="*/ 11 h 156"/>
              <a:gd name="T40" fmla="*/ 163 w 222"/>
              <a:gd name="T41" fmla="*/ 0 h 156"/>
              <a:gd name="T42" fmla="*/ 206 w 222"/>
              <a:gd name="T43" fmla="*/ 20 h 156"/>
              <a:gd name="T44" fmla="*/ 222 w 222"/>
              <a:gd name="T45" fmla="*/ 67 h 156"/>
              <a:gd name="T46" fmla="*/ 194 w 222"/>
              <a:gd name="T47" fmla="*/ 132 h 156"/>
              <a:gd name="T48" fmla="*/ 180 w 222"/>
              <a:gd name="T49" fmla="*/ 142 h 156"/>
              <a:gd name="T50" fmla="*/ 163 w 222"/>
              <a:gd name="T51" fmla="*/ 149 h 156"/>
              <a:gd name="T52" fmla="*/ 144 w 222"/>
              <a:gd name="T53" fmla="*/ 154 h 156"/>
              <a:gd name="T54" fmla="*/ 124 w 222"/>
              <a:gd name="T55" fmla="*/ 156 h 156"/>
              <a:gd name="T56" fmla="*/ 124 w 222"/>
              <a:gd name="T57" fmla="*/ 147 h 156"/>
              <a:gd name="T58" fmla="*/ 167 w 222"/>
              <a:gd name="T59" fmla="*/ 129 h 156"/>
              <a:gd name="T60" fmla="*/ 182 w 222"/>
              <a:gd name="T61" fmla="*/ 90 h 156"/>
              <a:gd name="T62" fmla="*/ 177 w 222"/>
              <a:gd name="T63" fmla="*/ 66 h 156"/>
              <a:gd name="T64" fmla="*/ 149 w 222"/>
              <a:gd name="T65" fmla="*/ 76 h 156"/>
              <a:gd name="T66" fmla="*/ 124 w 222"/>
              <a:gd name="T67" fmla="*/ 64 h 156"/>
              <a:gd name="T68" fmla="*/ 116 w 222"/>
              <a:gd name="T69" fmla="*/ 42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22" h="156">
                <a:moveTo>
                  <a:pt x="0" y="42"/>
                </a:moveTo>
                <a:cubicBezTo>
                  <a:pt x="0" y="28"/>
                  <a:pt x="4" y="18"/>
                  <a:pt x="14" y="11"/>
                </a:cubicBezTo>
                <a:cubicBezTo>
                  <a:pt x="23" y="4"/>
                  <a:pt x="34" y="0"/>
                  <a:pt x="47" y="0"/>
                </a:cubicBezTo>
                <a:cubicBezTo>
                  <a:pt x="56" y="0"/>
                  <a:pt x="64" y="2"/>
                  <a:pt x="72" y="5"/>
                </a:cubicBezTo>
                <a:cubicBezTo>
                  <a:pt x="79" y="8"/>
                  <a:pt x="86" y="13"/>
                  <a:pt x="91" y="20"/>
                </a:cubicBezTo>
                <a:cubicBezTo>
                  <a:pt x="97" y="26"/>
                  <a:pt x="101" y="34"/>
                  <a:pt x="103" y="41"/>
                </a:cubicBezTo>
                <a:cubicBezTo>
                  <a:pt x="106" y="49"/>
                  <a:pt x="108" y="58"/>
                  <a:pt x="108" y="67"/>
                </a:cubicBezTo>
                <a:cubicBezTo>
                  <a:pt x="108" y="92"/>
                  <a:pt x="98" y="114"/>
                  <a:pt x="78" y="132"/>
                </a:cubicBezTo>
                <a:cubicBezTo>
                  <a:pt x="69" y="139"/>
                  <a:pt x="59" y="145"/>
                  <a:pt x="47" y="149"/>
                </a:cubicBezTo>
                <a:cubicBezTo>
                  <a:pt x="35" y="154"/>
                  <a:pt x="22" y="156"/>
                  <a:pt x="8" y="156"/>
                </a:cubicBezTo>
                <a:cubicBezTo>
                  <a:pt x="8" y="147"/>
                  <a:pt x="8" y="147"/>
                  <a:pt x="8" y="147"/>
                </a:cubicBezTo>
                <a:cubicBezTo>
                  <a:pt x="27" y="144"/>
                  <a:pt x="41" y="137"/>
                  <a:pt x="51" y="129"/>
                </a:cubicBezTo>
                <a:cubicBezTo>
                  <a:pt x="61" y="121"/>
                  <a:pt x="66" y="107"/>
                  <a:pt x="66" y="90"/>
                </a:cubicBezTo>
                <a:cubicBezTo>
                  <a:pt x="66" y="79"/>
                  <a:pt x="64" y="71"/>
                  <a:pt x="61" y="66"/>
                </a:cubicBezTo>
                <a:cubicBezTo>
                  <a:pt x="56" y="69"/>
                  <a:pt x="52" y="72"/>
                  <a:pt x="48" y="73"/>
                </a:cubicBezTo>
                <a:cubicBezTo>
                  <a:pt x="44" y="75"/>
                  <a:pt x="39" y="76"/>
                  <a:pt x="33" y="76"/>
                </a:cubicBezTo>
                <a:cubicBezTo>
                  <a:pt x="22" y="76"/>
                  <a:pt x="14" y="72"/>
                  <a:pt x="8" y="64"/>
                </a:cubicBezTo>
                <a:cubicBezTo>
                  <a:pt x="2" y="57"/>
                  <a:pt x="0" y="50"/>
                  <a:pt x="0" y="42"/>
                </a:cubicBezTo>
                <a:close/>
                <a:moveTo>
                  <a:pt x="116" y="42"/>
                </a:moveTo>
                <a:cubicBezTo>
                  <a:pt x="116" y="28"/>
                  <a:pt x="121" y="18"/>
                  <a:pt x="130" y="11"/>
                </a:cubicBezTo>
                <a:cubicBezTo>
                  <a:pt x="140" y="4"/>
                  <a:pt x="151" y="0"/>
                  <a:pt x="163" y="0"/>
                </a:cubicBezTo>
                <a:cubicBezTo>
                  <a:pt x="182" y="0"/>
                  <a:pt x="196" y="7"/>
                  <a:pt x="206" y="20"/>
                </a:cubicBezTo>
                <a:cubicBezTo>
                  <a:pt x="217" y="33"/>
                  <a:pt x="222" y="49"/>
                  <a:pt x="222" y="67"/>
                </a:cubicBezTo>
                <a:cubicBezTo>
                  <a:pt x="222" y="93"/>
                  <a:pt x="213" y="115"/>
                  <a:pt x="194" y="132"/>
                </a:cubicBezTo>
                <a:cubicBezTo>
                  <a:pt x="190" y="135"/>
                  <a:pt x="185" y="139"/>
                  <a:pt x="180" y="142"/>
                </a:cubicBezTo>
                <a:cubicBezTo>
                  <a:pt x="175" y="145"/>
                  <a:pt x="169" y="147"/>
                  <a:pt x="163" y="149"/>
                </a:cubicBezTo>
                <a:cubicBezTo>
                  <a:pt x="157" y="151"/>
                  <a:pt x="151" y="153"/>
                  <a:pt x="144" y="154"/>
                </a:cubicBezTo>
                <a:cubicBezTo>
                  <a:pt x="138" y="155"/>
                  <a:pt x="131" y="156"/>
                  <a:pt x="124" y="156"/>
                </a:cubicBezTo>
                <a:cubicBezTo>
                  <a:pt x="124" y="147"/>
                  <a:pt x="124" y="147"/>
                  <a:pt x="124" y="147"/>
                </a:cubicBezTo>
                <a:cubicBezTo>
                  <a:pt x="143" y="144"/>
                  <a:pt x="157" y="137"/>
                  <a:pt x="167" y="129"/>
                </a:cubicBezTo>
                <a:cubicBezTo>
                  <a:pt x="177" y="120"/>
                  <a:pt x="182" y="107"/>
                  <a:pt x="182" y="90"/>
                </a:cubicBezTo>
                <a:cubicBezTo>
                  <a:pt x="182" y="79"/>
                  <a:pt x="180" y="71"/>
                  <a:pt x="177" y="66"/>
                </a:cubicBezTo>
                <a:cubicBezTo>
                  <a:pt x="169" y="72"/>
                  <a:pt x="160" y="76"/>
                  <a:pt x="149" y="76"/>
                </a:cubicBezTo>
                <a:cubicBezTo>
                  <a:pt x="138" y="76"/>
                  <a:pt x="130" y="72"/>
                  <a:pt x="124" y="64"/>
                </a:cubicBezTo>
                <a:cubicBezTo>
                  <a:pt x="119" y="57"/>
                  <a:pt x="116" y="50"/>
                  <a:pt x="116" y="4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6"/>
          <p:cNvSpPr>
            <a:spLocks noEditPoints="1"/>
          </p:cNvSpPr>
          <p:nvPr/>
        </p:nvSpPr>
        <p:spPr bwMode="auto">
          <a:xfrm>
            <a:off x="3429000" y="2089150"/>
            <a:ext cx="236538" cy="152400"/>
          </a:xfrm>
          <a:custGeom>
            <a:avLst/>
            <a:gdLst>
              <a:gd name="T0" fmla="*/ 0 w 149"/>
              <a:gd name="T1" fmla="*/ 49 h 96"/>
              <a:gd name="T2" fmla="*/ 0 w 149"/>
              <a:gd name="T3" fmla="*/ 46 h 96"/>
              <a:gd name="T4" fmla="*/ 51 w 149"/>
              <a:gd name="T5" fmla="*/ 19 h 96"/>
              <a:gd name="T6" fmla="*/ 51 w 149"/>
              <a:gd name="T7" fmla="*/ 31 h 96"/>
              <a:gd name="T8" fmla="*/ 20 w 149"/>
              <a:gd name="T9" fmla="*/ 48 h 96"/>
              <a:gd name="T10" fmla="*/ 51 w 149"/>
              <a:gd name="T11" fmla="*/ 64 h 96"/>
              <a:gd name="T12" fmla="*/ 51 w 149"/>
              <a:gd name="T13" fmla="*/ 77 h 96"/>
              <a:gd name="T14" fmla="*/ 0 w 149"/>
              <a:gd name="T15" fmla="*/ 49 h 96"/>
              <a:gd name="T16" fmla="*/ 47 w 149"/>
              <a:gd name="T17" fmla="*/ 96 h 96"/>
              <a:gd name="T18" fmla="*/ 90 w 149"/>
              <a:gd name="T19" fmla="*/ 0 h 96"/>
              <a:gd name="T20" fmla="*/ 103 w 149"/>
              <a:gd name="T21" fmla="*/ 0 h 96"/>
              <a:gd name="T22" fmla="*/ 61 w 149"/>
              <a:gd name="T23" fmla="*/ 96 h 96"/>
              <a:gd name="T24" fmla="*/ 47 w 149"/>
              <a:gd name="T25" fmla="*/ 96 h 96"/>
              <a:gd name="T26" fmla="*/ 99 w 149"/>
              <a:gd name="T27" fmla="*/ 77 h 96"/>
              <a:gd name="T28" fmla="*/ 99 w 149"/>
              <a:gd name="T29" fmla="*/ 64 h 96"/>
              <a:gd name="T30" fmla="*/ 129 w 149"/>
              <a:gd name="T31" fmla="*/ 48 h 96"/>
              <a:gd name="T32" fmla="*/ 99 w 149"/>
              <a:gd name="T33" fmla="*/ 31 h 96"/>
              <a:gd name="T34" fmla="*/ 99 w 149"/>
              <a:gd name="T35" fmla="*/ 19 h 96"/>
              <a:gd name="T36" fmla="*/ 149 w 149"/>
              <a:gd name="T37" fmla="*/ 46 h 96"/>
              <a:gd name="T38" fmla="*/ 149 w 149"/>
              <a:gd name="T39" fmla="*/ 49 h 96"/>
              <a:gd name="T40" fmla="*/ 99 w 149"/>
              <a:gd name="T41" fmla="*/ 77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9" h="96">
                <a:moveTo>
                  <a:pt x="0" y="49"/>
                </a:moveTo>
                <a:lnTo>
                  <a:pt x="0" y="46"/>
                </a:lnTo>
                <a:lnTo>
                  <a:pt x="51" y="19"/>
                </a:lnTo>
                <a:lnTo>
                  <a:pt x="51" y="31"/>
                </a:lnTo>
                <a:lnTo>
                  <a:pt x="20" y="48"/>
                </a:lnTo>
                <a:lnTo>
                  <a:pt x="51" y="64"/>
                </a:lnTo>
                <a:lnTo>
                  <a:pt x="51" y="77"/>
                </a:lnTo>
                <a:lnTo>
                  <a:pt x="0" y="49"/>
                </a:lnTo>
                <a:close/>
                <a:moveTo>
                  <a:pt x="47" y="96"/>
                </a:moveTo>
                <a:lnTo>
                  <a:pt x="90" y="0"/>
                </a:lnTo>
                <a:lnTo>
                  <a:pt x="103" y="0"/>
                </a:lnTo>
                <a:lnTo>
                  <a:pt x="61" y="96"/>
                </a:lnTo>
                <a:lnTo>
                  <a:pt x="47" y="96"/>
                </a:lnTo>
                <a:close/>
                <a:moveTo>
                  <a:pt x="99" y="77"/>
                </a:moveTo>
                <a:lnTo>
                  <a:pt x="99" y="64"/>
                </a:lnTo>
                <a:lnTo>
                  <a:pt x="129" y="48"/>
                </a:lnTo>
                <a:lnTo>
                  <a:pt x="99" y="31"/>
                </a:lnTo>
                <a:lnTo>
                  <a:pt x="99" y="19"/>
                </a:lnTo>
                <a:lnTo>
                  <a:pt x="149" y="46"/>
                </a:lnTo>
                <a:lnTo>
                  <a:pt x="149" y="49"/>
                </a:lnTo>
                <a:lnTo>
                  <a:pt x="99" y="7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37"/>
          <p:cNvSpPr>
            <a:spLocks noEditPoints="1"/>
          </p:cNvSpPr>
          <p:nvPr/>
        </p:nvSpPr>
        <p:spPr bwMode="auto">
          <a:xfrm>
            <a:off x="3840163" y="2078039"/>
            <a:ext cx="173038" cy="174625"/>
          </a:xfrm>
          <a:custGeom>
            <a:avLst/>
            <a:gdLst>
              <a:gd name="T0" fmla="*/ 0 w 109"/>
              <a:gd name="T1" fmla="*/ 110 h 110"/>
              <a:gd name="T2" fmla="*/ 0 w 109"/>
              <a:gd name="T3" fmla="*/ 0 h 110"/>
              <a:gd name="T4" fmla="*/ 41 w 109"/>
              <a:gd name="T5" fmla="*/ 0 h 110"/>
              <a:gd name="T6" fmla="*/ 41 w 109"/>
              <a:gd name="T7" fmla="*/ 110 h 110"/>
              <a:gd name="T8" fmla="*/ 0 w 109"/>
              <a:gd name="T9" fmla="*/ 110 h 110"/>
              <a:gd name="T10" fmla="*/ 68 w 109"/>
              <a:gd name="T11" fmla="*/ 110 h 110"/>
              <a:gd name="T12" fmla="*/ 68 w 109"/>
              <a:gd name="T13" fmla="*/ 0 h 110"/>
              <a:gd name="T14" fmla="*/ 109 w 109"/>
              <a:gd name="T15" fmla="*/ 0 h 110"/>
              <a:gd name="T16" fmla="*/ 109 w 109"/>
              <a:gd name="T17" fmla="*/ 110 h 110"/>
              <a:gd name="T18" fmla="*/ 68 w 109"/>
              <a:gd name="T19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9" h="110">
                <a:moveTo>
                  <a:pt x="0" y="110"/>
                </a:moveTo>
                <a:lnTo>
                  <a:pt x="0" y="0"/>
                </a:lnTo>
                <a:lnTo>
                  <a:pt x="41" y="0"/>
                </a:lnTo>
                <a:lnTo>
                  <a:pt x="41" y="110"/>
                </a:lnTo>
                <a:lnTo>
                  <a:pt x="0" y="110"/>
                </a:lnTo>
                <a:close/>
                <a:moveTo>
                  <a:pt x="68" y="110"/>
                </a:moveTo>
                <a:lnTo>
                  <a:pt x="68" y="0"/>
                </a:lnTo>
                <a:lnTo>
                  <a:pt x="109" y="0"/>
                </a:lnTo>
                <a:lnTo>
                  <a:pt x="109" y="110"/>
                </a:lnTo>
                <a:lnTo>
                  <a:pt x="68" y="11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Rectangle 38"/>
          <p:cNvSpPr>
            <a:spLocks noChangeArrowheads="1"/>
          </p:cNvSpPr>
          <p:nvPr/>
        </p:nvSpPr>
        <p:spPr bwMode="auto">
          <a:xfrm>
            <a:off x="4217990" y="2078039"/>
            <a:ext cx="174625" cy="174625"/>
          </a:xfrm>
          <a:prstGeom prst="rect">
            <a:avLst/>
          </a:pr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39"/>
          <p:cNvSpPr>
            <a:spLocks noEditPoints="1"/>
          </p:cNvSpPr>
          <p:nvPr/>
        </p:nvSpPr>
        <p:spPr bwMode="auto">
          <a:xfrm>
            <a:off x="4575175" y="2078039"/>
            <a:ext cx="217488" cy="174625"/>
          </a:xfrm>
          <a:custGeom>
            <a:avLst/>
            <a:gdLst>
              <a:gd name="T0" fmla="*/ 0 w 137"/>
              <a:gd name="T1" fmla="*/ 110 h 110"/>
              <a:gd name="T2" fmla="*/ 0 w 137"/>
              <a:gd name="T3" fmla="*/ 0 h 110"/>
              <a:gd name="T4" fmla="*/ 95 w 137"/>
              <a:gd name="T5" fmla="*/ 55 h 110"/>
              <a:gd name="T6" fmla="*/ 0 w 137"/>
              <a:gd name="T7" fmla="*/ 110 h 110"/>
              <a:gd name="T8" fmla="*/ 109 w 137"/>
              <a:gd name="T9" fmla="*/ 110 h 110"/>
              <a:gd name="T10" fmla="*/ 109 w 137"/>
              <a:gd name="T11" fmla="*/ 0 h 110"/>
              <a:gd name="T12" fmla="*/ 137 w 137"/>
              <a:gd name="T13" fmla="*/ 0 h 110"/>
              <a:gd name="T14" fmla="*/ 137 w 137"/>
              <a:gd name="T15" fmla="*/ 110 h 110"/>
              <a:gd name="T16" fmla="*/ 109 w 137"/>
              <a:gd name="T17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7" h="110">
                <a:moveTo>
                  <a:pt x="0" y="110"/>
                </a:moveTo>
                <a:lnTo>
                  <a:pt x="0" y="0"/>
                </a:lnTo>
                <a:lnTo>
                  <a:pt x="95" y="55"/>
                </a:lnTo>
                <a:lnTo>
                  <a:pt x="0" y="110"/>
                </a:lnTo>
                <a:close/>
                <a:moveTo>
                  <a:pt x="109" y="110"/>
                </a:moveTo>
                <a:lnTo>
                  <a:pt x="109" y="0"/>
                </a:lnTo>
                <a:lnTo>
                  <a:pt x="137" y="0"/>
                </a:lnTo>
                <a:lnTo>
                  <a:pt x="137" y="110"/>
                </a:lnTo>
                <a:lnTo>
                  <a:pt x="109" y="11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40"/>
          <p:cNvSpPr>
            <a:spLocks noEditPoints="1"/>
          </p:cNvSpPr>
          <p:nvPr/>
        </p:nvSpPr>
        <p:spPr bwMode="auto">
          <a:xfrm>
            <a:off x="4894263" y="2078039"/>
            <a:ext cx="217488" cy="174625"/>
          </a:xfrm>
          <a:custGeom>
            <a:avLst/>
            <a:gdLst>
              <a:gd name="T0" fmla="*/ 0 w 137"/>
              <a:gd name="T1" fmla="*/ 110 h 110"/>
              <a:gd name="T2" fmla="*/ 0 w 137"/>
              <a:gd name="T3" fmla="*/ 0 h 110"/>
              <a:gd name="T4" fmla="*/ 28 w 137"/>
              <a:gd name="T5" fmla="*/ 0 h 110"/>
              <a:gd name="T6" fmla="*/ 28 w 137"/>
              <a:gd name="T7" fmla="*/ 110 h 110"/>
              <a:gd name="T8" fmla="*/ 0 w 137"/>
              <a:gd name="T9" fmla="*/ 110 h 110"/>
              <a:gd name="T10" fmla="*/ 43 w 137"/>
              <a:gd name="T11" fmla="*/ 55 h 110"/>
              <a:gd name="T12" fmla="*/ 137 w 137"/>
              <a:gd name="T13" fmla="*/ 0 h 110"/>
              <a:gd name="T14" fmla="*/ 137 w 137"/>
              <a:gd name="T15" fmla="*/ 110 h 110"/>
              <a:gd name="T16" fmla="*/ 43 w 137"/>
              <a:gd name="T17" fmla="*/ 5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7" h="110">
                <a:moveTo>
                  <a:pt x="0" y="110"/>
                </a:moveTo>
                <a:lnTo>
                  <a:pt x="0" y="0"/>
                </a:lnTo>
                <a:lnTo>
                  <a:pt x="28" y="0"/>
                </a:lnTo>
                <a:lnTo>
                  <a:pt x="28" y="110"/>
                </a:lnTo>
                <a:lnTo>
                  <a:pt x="0" y="110"/>
                </a:lnTo>
                <a:close/>
                <a:moveTo>
                  <a:pt x="43" y="55"/>
                </a:moveTo>
                <a:lnTo>
                  <a:pt x="137" y="0"/>
                </a:lnTo>
                <a:lnTo>
                  <a:pt x="137" y="110"/>
                </a:lnTo>
                <a:lnTo>
                  <a:pt x="43" y="5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41"/>
          <p:cNvSpPr>
            <a:spLocks noEditPoints="1"/>
          </p:cNvSpPr>
          <p:nvPr/>
        </p:nvSpPr>
        <p:spPr bwMode="auto">
          <a:xfrm>
            <a:off x="5214940" y="2098676"/>
            <a:ext cx="227013" cy="131763"/>
          </a:xfrm>
          <a:custGeom>
            <a:avLst/>
            <a:gdLst>
              <a:gd name="T0" fmla="*/ 0 w 143"/>
              <a:gd name="T1" fmla="*/ 83 h 83"/>
              <a:gd name="T2" fmla="*/ 0 w 143"/>
              <a:gd name="T3" fmla="*/ 0 h 83"/>
              <a:gd name="T4" fmla="*/ 71 w 143"/>
              <a:gd name="T5" fmla="*/ 42 h 83"/>
              <a:gd name="T6" fmla="*/ 0 w 143"/>
              <a:gd name="T7" fmla="*/ 83 h 83"/>
              <a:gd name="T8" fmla="*/ 71 w 143"/>
              <a:gd name="T9" fmla="*/ 83 h 83"/>
              <a:gd name="T10" fmla="*/ 71 w 143"/>
              <a:gd name="T11" fmla="*/ 0 h 83"/>
              <a:gd name="T12" fmla="*/ 143 w 143"/>
              <a:gd name="T13" fmla="*/ 42 h 83"/>
              <a:gd name="T14" fmla="*/ 71 w 143"/>
              <a:gd name="T15" fmla="*/ 83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3" h="83">
                <a:moveTo>
                  <a:pt x="0" y="83"/>
                </a:moveTo>
                <a:lnTo>
                  <a:pt x="0" y="0"/>
                </a:lnTo>
                <a:lnTo>
                  <a:pt x="71" y="42"/>
                </a:lnTo>
                <a:lnTo>
                  <a:pt x="0" y="83"/>
                </a:lnTo>
                <a:close/>
                <a:moveTo>
                  <a:pt x="71" y="83"/>
                </a:moveTo>
                <a:lnTo>
                  <a:pt x="71" y="0"/>
                </a:lnTo>
                <a:lnTo>
                  <a:pt x="143" y="42"/>
                </a:lnTo>
                <a:lnTo>
                  <a:pt x="71" y="8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42"/>
          <p:cNvSpPr>
            <a:spLocks noEditPoints="1"/>
          </p:cNvSpPr>
          <p:nvPr/>
        </p:nvSpPr>
        <p:spPr bwMode="auto">
          <a:xfrm>
            <a:off x="5526090" y="2098676"/>
            <a:ext cx="227013" cy="131763"/>
          </a:xfrm>
          <a:custGeom>
            <a:avLst/>
            <a:gdLst>
              <a:gd name="T0" fmla="*/ 0 w 143"/>
              <a:gd name="T1" fmla="*/ 42 h 83"/>
              <a:gd name="T2" fmla="*/ 72 w 143"/>
              <a:gd name="T3" fmla="*/ 0 h 83"/>
              <a:gd name="T4" fmla="*/ 72 w 143"/>
              <a:gd name="T5" fmla="*/ 83 h 83"/>
              <a:gd name="T6" fmla="*/ 0 w 143"/>
              <a:gd name="T7" fmla="*/ 42 h 83"/>
              <a:gd name="T8" fmla="*/ 72 w 143"/>
              <a:gd name="T9" fmla="*/ 42 h 83"/>
              <a:gd name="T10" fmla="*/ 143 w 143"/>
              <a:gd name="T11" fmla="*/ 0 h 83"/>
              <a:gd name="T12" fmla="*/ 143 w 143"/>
              <a:gd name="T13" fmla="*/ 83 h 83"/>
              <a:gd name="T14" fmla="*/ 72 w 143"/>
              <a:gd name="T15" fmla="*/ 42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3" h="83">
                <a:moveTo>
                  <a:pt x="0" y="42"/>
                </a:moveTo>
                <a:lnTo>
                  <a:pt x="72" y="0"/>
                </a:lnTo>
                <a:lnTo>
                  <a:pt x="72" y="83"/>
                </a:lnTo>
                <a:lnTo>
                  <a:pt x="0" y="42"/>
                </a:lnTo>
                <a:close/>
                <a:moveTo>
                  <a:pt x="72" y="42"/>
                </a:moveTo>
                <a:lnTo>
                  <a:pt x="143" y="0"/>
                </a:lnTo>
                <a:lnTo>
                  <a:pt x="143" y="83"/>
                </a:lnTo>
                <a:lnTo>
                  <a:pt x="72" y="4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43"/>
          <p:cNvSpPr>
            <a:spLocks noEditPoints="1"/>
          </p:cNvSpPr>
          <p:nvPr/>
        </p:nvSpPr>
        <p:spPr bwMode="auto">
          <a:xfrm>
            <a:off x="5854700" y="2071689"/>
            <a:ext cx="217488" cy="187325"/>
          </a:xfrm>
          <a:custGeom>
            <a:avLst/>
            <a:gdLst>
              <a:gd name="T0" fmla="*/ 0 w 208"/>
              <a:gd name="T1" fmla="*/ 110 h 178"/>
              <a:gd name="T2" fmla="*/ 0 w 208"/>
              <a:gd name="T3" fmla="*/ 74 h 178"/>
              <a:gd name="T4" fmla="*/ 14 w 208"/>
              <a:gd name="T5" fmla="*/ 40 h 178"/>
              <a:gd name="T6" fmla="*/ 47 w 208"/>
              <a:gd name="T7" fmla="*/ 27 h 178"/>
              <a:gd name="T8" fmla="*/ 115 w 208"/>
              <a:gd name="T9" fmla="*/ 27 h 178"/>
              <a:gd name="T10" fmla="*/ 115 w 208"/>
              <a:gd name="T11" fmla="*/ 0 h 178"/>
              <a:gd name="T12" fmla="*/ 186 w 208"/>
              <a:gd name="T13" fmla="*/ 42 h 178"/>
              <a:gd name="T14" fmla="*/ 115 w 208"/>
              <a:gd name="T15" fmla="*/ 84 h 178"/>
              <a:gd name="T16" fmla="*/ 115 w 208"/>
              <a:gd name="T17" fmla="*/ 58 h 178"/>
              <a:gd name="T18" fmla="*/ 47 w 208"/>
              <a:gd name="T19" fmla="*/ 58 h 178"/>
              <a:gd name="T20" fmla="*/ 36 w 208"/>
              <a:gd name="T21" fmla="*/ 62 h 178"/>
              <a:gd name="T22" fmla="*/ 31 w 208"/>
              <a:gd name="T23" fmla="*/ 74 h 178"/>
              <a:gd name="T24" fmla="*/ 31 w 208"/>
              <a:gd name="T25" fmla="*/ 92 h 178"/>
              <a:gd name="T26" fmla="*/ 0 w 208"/>
              <a:gd name="T27" fmla="*/ 110 h 178"/>
              <a:gd name="T28" fmla="*/ 22 w 208"/>
              <a:gd name="T29" fmla="*/ 136 h 178"/>
              <a:gd name="T30" fmla="*/ 94 w 208"/>
              <a:gd name="T31" fmla="*/ 94 h 178"/>
              <a:gd name="T32" fmla="*/ 94 w 208"/>
              <a:gd name="T33" fmla="*/ 120 h 178"/>
              <a:gd name="T34" fmla="*/ 161 w 208"/>
              <a:gd name="T35" fmla="*/ 120 h 178"/>
              <a:gd name="T36" fmla="*/ 173 w 208"/>
              <a:gd name="T37" fmla="*/ 116 h 178"/>
              <a:gd name="T38" fmla="*/ 177 w 208"/>
              <a:gd name="T39" fmla="*/ 105 h 178"/>
              <a:gd name="T40" fmla="*/ 177 w 208"/>
              <a:gd name="T41" fmla="*/ 87 h 178"/>
              <a:gd name="T42" fmla="*/ 208 w 208"/>
              <a:gd name="T43" fmla="*/ 68 h 178"/>
              <a:gd name="T44" fmla="*/ 208 w 208"/>
              <a:gd name="T45" fmla="*/ 105 h 178"/>
              <a:gd name="T46" fmla="*/ 195 w 208"/>
              <a:gd name="T47" fmla="*/ 138 h 178"/>
              <a:gd name="T48" fmla="*/ 161 w 208"/>
              <a:gd name="T49" fmla="*/ 151 h 178"/>
              <a:gd name="T50" fmla="*/ 94 w 208"/>
              <a:gd name="T51" fmla="*/ 151 h 178"/>
              <a:gd name="T52" fmla="*/ 94 w 208"/>
              <a:gd name="T53" fmla="*/ 178 h 178"/>
              <a:gd name="T54" fmla="*/ 22 w 208"/>
              <a:gd name="T55" fmla="*/ 136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08" h="178">
                <a:moveTo>
                  <a:pt x="0" y="110"/>
                </a:moveTo>
                <a:cubicBezTo>
                  <a:pt x="0" y="74"/>
                  <a:pt x="0" y="74"/>
                  <a:pt x="0" y="74"/>
                </a:cubicBezTo>
                <a:cubicBezTo>
                  <a:pt x="0" y="61"/>
                  <a:pt x="5" y="49"/>
                  <a:pt x="14" y="40"/>
                </a:cubicBezTo>
                <a:cubicBezTo>
                  <a:pt x="23" y="31"/>
                  <a:pt x="34" y="27"/>
                  <a:pt x="47" y="27"/>
                </a:cubicBezTo>
                <a:cubicBezTo>
                  <a:pt x="115" y="27"/>
                  <a:pt x="115" y="27"/>
                  <a:pt x="115" y="27"/>
                </a:cubicBezTo>
                <a:cubicBezTo>
                  <a:pt x="115" y="0"/>
                  <a:pt x="115" y="0"/>
                  <a:pt x="115" y="0"/>
                </a:cubicBezTo>
                <a:cubicBezTo>
                  <a:pt x="186" y="42"/>
                  <a:pt x="186" y="42"/>
                  <a:pt x="186" y="42"/>
                </a:cubicBezTo>
                <a:cubicBezTo>
                  <a:pt x="115" y="84"/>
                  <a:pt x="115" y="84"/>
                  <a:pt x="115" y="84"/>
                </a:cubicBezTo>
                <a:cubicBezTo>
                  <a:pt x="115" y="58"/>
                  <a:pt x="115" y="58"/>
                  <a:pt x="115" y="58"/>
                </a:cubicBezTo>
                <a:cubicBezTo>
                  <a:pt x="47" y="58"/>
                  <a:pt x="47" y="58"/>
                  <a:pt x="47" y="58"/>
                </a:cubicBezTo>
                <a:cubicBezTo>
                  <a:pt x="43" y="58"/>
                  <a:pt x="39" y="59"/>
                  <a:pt x="36" y="62"/>
                </a:cubicBezTo>
                <a:cubicBezTo>
                  <a:pt x="33" y="65"/>
                  <a:pt x="31" y="69"/>
                  <a:pt x="31" y="74"/>
                </a:cubicBezTo>
                <a:cubicBezTo>
                  <a:pt x="31" y="92"/>
                  <a:pt x="31" y="92"/>
                  <a:pt x="31" y="92"/>
                </a:cubicBezTo>
                <a:lnTo>
                  <a:pt x="0" y="110"/>
                </a:lnTo>
                <a:close/>
                <a:moveTo>
                  <a:pt x="22" y="136"/>
                </a:moveTo>
                <a:cubicBezTo>
                  <a:pt x="94" y="94"/>
                  <a:pt x="94" y="94"/>
                  <a:pt x="94" y="94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161" y="120"/>
                  <a:pt x="161" y="120"/>
                  <a:pt x="161" y="120"/>
                </a:cubicBezTo>
                <a:cubicBezTo>
                  <a:pt x="166" y="120"/>
                  <a:pt x="170" y="119"/>
                  <a:pt x="173" y="116"/>
                </a:cubicBezTo>
                <a:cubicBezTo>
                  <a:pt x="176" y="113"/>
                  <a:pt x="177" y="109"/>
                  <a:pt x="177" y="105"/>
                </a:cubicBezTo>
                <a:cubicBezTo>
                  <a:pt x="177" y="87"/>
                  <a:pt x="177" y="87"/>
                  <a:pt x="177" y="87"/>
                </a:cubicBezTo>
                <a:cubicBezTo>
                  <a:pt x="208" y="68"/>
                  <a:pt x="208" y="68"/>
                  <a:pt x="208" y="68"/>
                </a:cubicBezTo>
                <a:cubicBezTo>
                  <a:pt x="208" y="105"/>
                  <a:pt x="208" y="105"/>
                  <a:pt x="208" y="105"/>
                </a:cubicBezTo>
                <a:cubicBezTo>
                  <a:pt x="208" y="118"/>
                  <a:pt x="204" y="129"/>
                  <a:pt x="195" y="138"/>
                </a:cubicBezTo>
                <a:cubicBezTo>
                  <a:pt x="186" y="147"/>
                  <a:pt x="174" y="151"/>
                  <a:pt x="161" y="151"/>
                </a:cubicBezTo>
                <a:cubicBezTo>
                  <a:pt x="94" y="151"/>
                  <a:pt x="94" y="151"/>
                  <a:pt x="94" y="151"/>
                </a:cubicBezTo>
                <a:cubicBezTo>
                  <a:pt x="94" y="178"/>
                  <a:pt x="94" y="178"/>
                  <a:pt x="94" y="178"/>
                </a:cubicBezTo>
                <a:lnTo>
                  <a:pt x="22" y="13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44"/>
          <p:cNvSpPr>
            <a:spLocks/>
          </p:cNvSpPr>
          <p:nvPr/>
        </p:nvSpPr>
        <p:spPr bwMode="auto">
          <a:xfrm>
            <a:off x="6175375" y="2055814"/>
            <a:ext cx="217488" cy="219075"/>
          </a:xfrm>
          <a:custGeom>
            <a:avLst/>
            <a:gdLst>
              <a:gd name="T0" fmla="*/ 0 w 207"/>
              <a:gd name="T1" fmla="*/ 192 h 208"/>
              <a:gd name="T2" fmla="*/ 4 w 207"/>
              <a:gd name="T3" fmla="*/ 181 h 208"/>
              <a:gd name="T4" fmla="*/ 119 w 207"/>
              <a:gd name="T5" fmla="*/ 67 h 208"/>
              <a:gd name="T6" fmla="*/ 114 w 207"/>
              <a:gd name="T7" fmla="*/ 47 h 208"/>
              <a:gd name="T8" fmla="*/ 118 w 207"/>
              <a:gd name="T9" fmla="*/ 28 h 208"/>
              <a:gd name="T10" fmla="*/ 129 w 207"/>
              <a:gd name="T11" fmla="*/ 13 h 208"/>
              <a:gd name="T12" fmla="*/ 143 w 207"/>
              <a:gd name="T13" fmla="*/ 3 h 208"/>
              <a:gd name="T14" fmla="*/ 161 w 207"/>
              <a:gd name="T15" fmla="*/ 0 h 208"/>
              <a:gd name="T16" fmla="*/ 181 w 207"/>
              <a:gd name="T17" fmla="*/ 5 h 208"/>
              <a:gd name="T18" fmla="*/ 196 w 207"/>
              <a:gd name="T19" fmla="*/ 16 h 208"/>
              <a:gd name="T20" fmla="*/ 144 w 207"/>
              <a:gd name="T21" fmla="*/ 30 h 208"/>
              <a:gd name="T22" fmla="*/ 138 w 207"/>
              <a:gd name="T23" fmla="*/ 53 h 208"/>
              <a:gd name="T24" fmla="*/ 155 w 207"/>
              <a:gd name="T25" fmla="*/ 70 h 208"/>
              <a:gd name="T26" fmla="*/ 207 w 207"/>
              <a:gd name="T27" fmla="*/ 56 h 208"/>
              <a:gd name="T28" fmla="*/ 206 w 207"/>
              <a:gd name="T29" fmla="*/ 59 h 208"/>
              <a:gd name="T30" fmla="*/ 200 w 207"/>
              <a:gd name="T31" fmla="*/ 73 h 208"/>
              <a:gd name="T32" fmla="*/ 189 w 207"/>
              <a:gd name="T33" fmla="*/ 84 h 208"/>
              <a:gd name="T34" fmla="*/ 176 w 207"/>
              <a:gd name="T35" fmla="*/ 91 h 208"/>
              <a:gd name="T36" fmla="*/ 161 w 207"/>
              <a:gd name="T37" fmla="*/ 94 h 208"/>
              <a:gd name="T38" fmla="*/ 141 w 207"/>
              <a:gd name="T39" fmla="*/ 89 h 208"/>
              <a:gd name="T40" fmla="*/ 27 w 207"/>
              <a:gd name="T41" fmla="*/ 203 h 208"/>
              <a:gd name="T42" fmla="*/ 15 w 207"/>
              <a:gd name="T43" fmla="*/ 208 h 208"/>
              <a:gd name="T44" fmla="*/ 4 w 207"/>
              <a:gd name="T45" fmla="*/ 203 h 208"/>
              <a:gd name="T46" fmla="*/ 0 w 207"/>
              <a:gd name="T47" fmla="*/ 192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07" h="208">
                <a:moveTo>
                  <a:pt x="0" y="192"/>
                </a:moveTo>
                <a:cubicBezTo>
                  <a:pt x="0" y="188"/>
                  <a:pt x="1" y="184"/>
                  <a:pt x="4" y="181"/>
                </a:cubicBezTo>
                <a:cubicBezTo>
                  <a:pt x="119" y="67"/>
                  <a:pt x="119" y="67"/>
                  <a:pt x="119" y="67"/>
                </a:cubicBezTo>
                <a:cubicBezTo>
                  <a:pt x="116" y="61"/>
                  <a:pt x="114" y="54"/>
                  <a:pt x="114" y="47"/>
                </a:cubicBezTo>
                <a:cubicBezTo>
                  <a:pt x="114" y="40"/>
                  <a:pt x="115" y="33"/>
                  <a:pt x="118" y="28"/>
                </a:cubicBezTo>
                <a:cubicBezTo>
                  <a:pt x="121" y="22"/>
                  <a:pt x="124" y="17"/>
                  <a:pt x="129" y="13"/>
                </a:cubicBezTo>
                <a:cubicBezTo>
                  <a:pt x="133" y="9"/>
                  <a:pt x="138" y="6"/>
                  <a:pt x="143" y="3"/>
                </a:cubicBezTo>
                <a:cubicBezTo>
                  <a:pt x="149" y="1"/>
                  <a:pt x="155" y="0"/>
                  <a:pt x="161" y="0"/>
                </a:cubicBezTo>
                <a:cubicBezTo>
                  <a:pt x="169" y="0"/>
                  <a:pt x="175" y="1"/>
                  <a:pt x="181" y="5"/>
                </a:cubicBezTo>
                <a:cubicBezTo>
                  <a:pt x="187" y="8"/>
                  <a:pt x="192" y="11"/>
                  <a:pt x="196" y="16"/>
                </a:cubicBezTo>
                <a:cubicBezTo>
                  <a:pt x="144" y="30"/>
                  <a:pt x="144" y="30"/>
                  <a:pt x="144" y="30"/>
                </a:cubicBezTo>
                <a:cubicBezTo>
                  <a:pt x="138" y="53"/>
                  <a:pt x="138" y="53"/>
                  <a:pt x="138" y="53"/>
                </a:cubicBezTo>
                <a:cubicBezTo>
                  <a:pt x="155" y="70"/>
                  <a:pt x="155" y="70"/>
                  <a:pt x="155" y="70"/>
                </a:cubicBezTo>
                <a:cubicBezTo>
                  <a:pt x="207" y="56"/>
                  <a:pt x="207" y="56"/>
                  <a:pt x="207" y="56"/>
                </a:cubicBezTo>
                <a:cubicBezTo>
                  <a:pt x="206" y="59"/>
                  <a:pt x="206" y="59"/>
                  <a:pt x="206" y="59"/>
                </a:cubicBezTo>
                <a:cubicBezTo>
                  <a:pt x="205" y="64"/>
                  <a:pt x="203" y="69"/>
                  <a:pt x="200" y="73"/>
                </a:cubicBezTo>
                <a:cubicBezTo>
                  <a:pt x="197" y="77"/>
                  <a:pt x="193" y="81"/>
                  <a:pt x="189" y="84"/>
                </a:cubicBezTo>
                <a:cubicBezTo>
                  <a:pt x="185" y="87"/>
                  <a:pt x="181" y="89"/>
                  <a:pt x="176" y="91"/>
                </a:cubicBezTo>
                <a:cubicBezTo>
                  <a:pt x="171" y="93"/>
                  <a:pt x="166" y="94"/>
                  <a:pt x="161" y="94"/>
                </a:cubicBezTo>
                <a:cubicBezTo>
                  <a:pt x="153" y="94"/>
                  <a:pt x="147" y="92"/>
                  <a:pt x="141" y="89"/>
                </a:cubicBezTo>
                <a:cubicBezTo>
                  <a:pt x="27" y="203"/>
                  <a:pt x="27" y="203"/>
                  <a:pt x="27" y="203"/>
                </a:cubicBezTo>
                <a:cubicBezTo>
                  <a:pt x="23" y="206"/>
                  <a:pt x="20" y="208"/>
                  <a:pt x="15" y="208"/>
                </a:cubicBezTo>
                <a:cubicBezTo>
                  <a:pt x="11" y="208"/>
                  <a:pt x="7" y="206"/>
                  <a:pt x="4" y="203"/>
                </a:cubicBezTo>
                <a:cubicBezTo>
                  <a:pt x="1" y="200"/>
                  <a:pt x="0" y="196"/>
                  <a:pt x="0" y="19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45"/>
          <p:cNvSpPr>
            <a:spLocks noEditPoints="1"/>
          </p:cNvSpPr>
          <p:nvPr/>
        </p:nvSpPr>
        <p:spPr bwMode="auto">
          <a:xfrm>
            <a:off x="6492875" y="2046289"/>
            <a:ext cx="223838" cy="238125"/>
          </a:xfrm>
          <a:custGeom>
            <a:avLst/>
            <a:gdLst>
              <a:gd name="T0" fmla="*/ 26 w 214"/>
              <a:gd name="T1" fmla="*/ 133 h 228"/>
              <a:gd name="T2" fmla="*/ 26 w 214"/>
              <a:gd name="T3" fmla="*/ 95 h 228"/>
              <a:gd name="T4" fmla="*/ 0 w 214"/>
              <a:gd name="T5" fmla="*/ 74 h 228"/>
              <a:gd name="T6" fmla="*/ 19 w 214"/>
              <a:gd name="T7" fmla="*/ 41 h 228"/>
              <a:gd name="T8" fmla="*/ 50 w 214"/>
              <a:gd name="T9" fmla="*/ 53 h 228"/>
              <a:gd name="T10" fmla="*/ 83 w 214"/>
              <a:gd name="T11" fmla="*/ 34 h 228"/>
              <a:gd name="T12" fmla="*/ 88 w 214"/>
              <a:gd name="T13" fmla="*/ 1 h 228"/>
              <a:gd name="T14" fmla="*/ 107 w 214"/>
              <a:gd name="T15" fmla="*/ 0 h 228"/>
              <a:gd name="T16" fmla="*/ 126 w 214"/>
              <a:gd name="T17" fmla="*/ 1 h 228"/>
              <a:gd name="T18" fmla="*/ 131 w 214"/>
              <a:gd name="T19" fmla="*/ 34 h 228"/>
              <a:gd name="T20" fmla="*/ 164 w 214"/>
              <a:gd name="T21" fmla="*/ 53 h 228"/>
              <a:gd name="T22" fmla="*/ 195 w 214"/>
              <a:gd name="T23" fmla="*/ 41 h 228"/>
              <a:gd name="T24" fmla="*/ 214 w 214"/>
              <a:gd name="T25" fmla="*/ 74 h 228"/>
              <a:gd name="T26" fmla="*/ 188 w 214"/>
              <a:gd name="T27" fmla="*/ 95 h 228"/>
              <a:gd name="T28" fmla="*/ 188 w 214"/>
              <a:gd name="T29" fmla="*/ 133 h 228"/>
              <a:gd name="T30" fmla="*/ 214 w 214"/>
              <a:gd name="T31" fmla="*/ 154 h 228"/>
              <a:gd name="T32" fmla="*/ 195 w 214"/>
              <a:gd name="T33" fmla="*/ 187 h 228"/>
              <a:gd name="T34" fmla="*/ 164 w 214"/>
              <a:gd name="T35" fmla="*/ 175 h 228"/>
              <a:gd name="T36" fmla="*/ 131 w 214"/>
              <a:gd name="T37" fmla="*/ 194 h 228"/>
              <a:gd name="T38" fmla="*/ 126 w 214"/>
              <a:gd name="T39" fmla="*/ 227 h 228"/>
              <a:gd name="T40" fmla="*/ 107 w 214"/>
              <a:gd name="T41" fmla="*/ 228 h 228"/>
              <a:gd name="T42" fmla="*/ 88 w 214"/>
              <a:gd name="T43" fmla="*/ 227 h 228"/>
              <a:gd name="T44" fmla="*/ 83 w 214"/>
              <a:gd name="T45" fmla="*/ 194 h 228"/>
              <a:gd name="T46" fmla="*/ 50 w 214"/>
              <a:gd name="T47" fmla="*/ 175 h 228"/>
              <a:gd name="T48" fmla="*/ 19 w 214"/>
              <a:gd name="T49" fmla="*/ 187 h 228"/>
              <a:gd name="T50" fmla="*/ 0 w 214"/>
              <a:gd name="T51" fmla="*/ 154 h 228"/>
              <a:gd name="T52" fmla="*/ 26 w 214"/>
              <a:gd name="T53" fmla="*/ 133 h 228"/>
              <a:gd name="T54" fmla="*/ 77 w 214"/>
              <a:gd name="T55" fmla="*/ 85 h 228"/>
              <a:gd name="T56" fmla="*/ 65 w 214"/>
              <a:gd name="T57" fmla="*/ 114 h 228"/>
              <a:gd name="T58" fmla="*/ 77 w 214"/>
              <a:gd name="T59" fmla="*/ 143 h 228"/>
              <a:gd name="T60" fmla="*/ 107 w 214"/>
              <a:gd name="T61" fmla="*/ 156 h 228"/>
              <a:gd name="T62" fmla="*/ 136 w 214"/>
              <a:gd name="T63" fmla="*/ 143 h 228"/>
              <a:gd name="T64" fmla="*/ 149 w 214"/>
              <a:gd name="T65" fmla="*/ 114 h 228"/>
              <a:gd name="T66" fmla="*/ 136 w 214"/>
              <a:gd name="T67" fmla="*/ 85 h 228"/>
              <a:gd name="T68" fmla="*/ 107 w 214"/>
              <a:gd name="T69" fmla="*/ 72 h 228"/>
              <a:gd name="T70" fmla="*/ 77 w 214"/>
              <a:gd name="T71" fmla="*/ 85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14" h="228">
                <a:moveTo>
                  <a:pt x="26" y="133"/>
                </a:moveTo>
                <a:cubicBezTo>
                  <a:pt x="23" y="120"/>
                  <a:pt x="23" y="108"/>
                  <a:pt x="26" y="95"/>
                </a:cubicBezTo>
                <a:cubicBezTo>
                  <a:pt x="0" y="74"/>
                  <a:pt x="0" y="74"/>
                  <a:pt x="0" y="74"/>
                </a:cubicBezTo>
                <a:cubicBezTo>
                  <a:pt x="4" y="62"/>
                  <a:pt x="11" y="51"/>
                  <a:pt x="19" y="41"/>
                </a:cubicBezTo>
                <a:cubicBezTo>
                  <a:pt x="50" y="53"/>
                  <a:pt x="50" y="53"/>
                  <a:pt x="50" y="53"/>
                </a:cubicBezTo>
                <a:cubicBezTo>
                  <a:pt x="59" y="45"/>
                  <a:pt x="70" y="38"/>
                  <a:pt x="83" y="34"/>
                </a:cubicBezTo>
                <a:cubicBezTo>
                  <a:pt x="88" y="1"/>
                  <a:pt x="88" y="1"/>
                  <a:pt x="88" y="1"/>
                </a:cubicBezTo>
                <a:cubicBezTo>
                  <a:pt x="94" y="0"/>
                  <a:pt x="101" y="0"/>
                  <a:pt x="107" y="0"/>
                </a:cubicBezTo>
                <a:cubicBezTo>
                  <a:pt x="113" y="0"/>
                  <a:pt x="119" y="0"/>
                  <a:pt x="126" y="1"/>
                </a:cubicBezTo>
                <a:cubicBezTo>
                  <a:pt x="131" y="34"/>
                  <a:pt x="131" y="34"/>
                  <a:pt x="131" y="34"/>
                </a:cubicBezTo>
                <a:cubicBezTo>
                  <a:pt x="144" y="38"/>
                  <a:pt x="155" y="45"/>
                  <a:pt x="164" y="53"/>
                </a:cubicBezTo>
                <a:cubicBezTo>
                  <a:pt x="195" y="41"/>
                  <a:pt x="195" y="41"/>
                  <a:pt x="195" y="41"/>
                </a:cubicBezTo>
                <a:cubicBezTo>
                  <a:pt x="203" y="51"/>
                  <a:pt x="210" y="62"/>
                  <a:pt x="214" y="74"/>
                </a:cubicBezTo>
                <a:cubicBezTo>
                  <a:pt x="188" y="95"/>
                  <a:pt x="188" y="95"/>
                  <a:pt x="188" y="95"/>
                </a:cubicBezTo>
                <a:cubicBezTo>
                  <a:pt x="191" y="108"/>
                  <a:pt x="191" y="120"/>
                  <a:pt x="188" y="133"/>
                </a:cubicBezTo>
                <a:cubicBezTo>
                  <a:pt x="214" y="154"/>
                  <a:pt x="214" y="154"/>
                  <a:pt x="214" y="154"/>
                </a:cubicBezTo>
                <a:cubicBezTo>
                  <a:pt x="210" y="166"/>
                  <a:pt x="203" y="177"/>
                  <a:pt x="195" y="187"/>
                </a:cubicBezTo>
                <a:cubicBezTo>
                  <a:pt x="164" y="175"/>
                  <a:pt x="164" y="175"/>
                  <a:pt x="164" y="175"/>
                </a:cubicBezTo>
                <a:cubicBezTo>
                  <a:pt x="155" y="183"/>
                  <a:pt x="144" y="190"/>
                  <a:pt x="131" y="194"/>
                </a:cubicBezTo>
                <a:cubicBezTo>
                  <a:pt x="126" y="227"/>
                  <a:pt x="126" y="227"/>
                  <a:pt x="126" y="227"/>
                </a:cubicBezTo>
                <a:cubicBezTo>
                  <a:pt x="119" y="228"/>
                  <a:pt x="113" y="228"/>
                  <a:pt x="107" y="228"/>
                </a:cubicBezTo>
                <a:cubicBezTo>
                  <a:pt x="101" y="228"/>
                  <a:pt x="94" y="228"/>
                  <a:pt x="88" y="227"/>
                </a:cubicBezTo>
                <a:cubicBezTo>
                  <a:pt x="83" y="194"/>
                  <a:pt x="83" y="194"/>
                  <a:pt x="83" y="194"/>
                </a:cubicBezTo>
                <a:cubicBezTo>
                  <a:pt x="70" y="190"/>
                  <a:pt x="59" y="183"/>
                  <a:pt x="50" y="175"/>
                </a:cubicBezTo>
                <a:cubicBezTo>
                  <a:pt x="19" y="187"/>
                  <a:pt x="19" y="187"/>
                  <a:pt x="19" y="187"/>
                </a:cubicBezTo>
                <a:cubicBezTo>
                  <a:pt x="11" y="177"/>
                  <a:pt x="4" y="166"/>
                  <a:pt x="0" y="154"/>
                </a:cubicBezTo>
                <a:lnTo>
                  <a:pt x="26" y="133"/>
                </a:lnTo>
                <a:close/>
                <a:moveTo>
                  <a:pt x="77" y="85"/>
                </a:moveTo>
                <a:cubicBezTo>
                  <a:pt x="69" y="93"/>
                  <a:pt x="65" y="103"/>
                  <a:pt x="65" y="114"/>
                </a:cubicBezTo>
                <a:cubicBezTo>
                  <a:pt x="65" y="126"/>
                  <a:pt x="69" y="135"/>
                  <a:pt x="77" y="143"/>
                </a:cubicBezTo>
                <a:cubicBezTo>
                  <a:pt x="86" y="152"/>
                  <a:pt x="95" y="156"/>
                  <a:pt x="107" y="156"/>
                </a:cubicBezTo>
                <a:cubicBezTo>
                  <a:pt x="118" y="156"/>
                  <a:pt x="128" y="152"/>
                  <a:pt x="136" y="143"/>
                </a:cubicBezTo>
                <a:cubicBezTo>
                  <a:pt x="145" y="135"/>
                  <a:pt x="149" y="125"/>
                  <a:pt x="149" y="114"/>
                </a:cubicBezTo>
                <a:cubicBezTo>
                  <a:pt x="149" y="103"/>
                  <a:pt x="145" y="93"/>
                  <a:pt x="136" y="85"/>
                </a:cubicBezTo>
                <a:cubicBezTo>
                  <a:pt x="128" y="76"/>
                  <a:pt x="118" y="72"/>
                  <a:pt x="107" y="72"/>
                </a:cubicBezTo>
                <a:cubicBezTo>
                  <a:pt x="96" y="72"/>
                  <a:pt x="86" y="76"/>
                  <a:pt x="77" y="8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46"/>
          <p:cNvSpPr>
            <a:spLocks noEditPoints="1"/>
          </p:cNvSpPr>
          <p:nvPr/>
        </p:nvSpPr>
        <p:spPr bwMode="auto">
          <a:xfrm>
            <a:off x="6808790" y="2047876"/>
            <a:ext cx="231775" cy="233363"/>
          </a:xfrm>
          <a:custGeom>
            <a:avLst/>
            <a:gdLst>
              <a:gd name="T0" fmla="*/ 0 w 221"/>
              <a:gd name="T1" fmla="*/ 83 h 222"/>
              <a:gd name="T2" fmla="*/ 11 w 221"/>
              <a:gd name="T3" fmla="*/ 54 h 222"/>
              <a:gd name="T4" fmla="*/ 43 w 221"/>
              <a:gd name="T5" fmla="*/ 62 h 222"/>
              <a:gd name="T6" fmla="*/ 51 w 221"/>
              <a:gd name="T7" fmla="*/ 52 h 222"/>
              <a:gd name="T8" fmla="*/ 60 w 221"/>
              <a:gd name="T9" fmla="*/ 44 h 222"/>
              <a:gd name="T10" fmla="*/ 52 w 221"/>
              <a:gd name="T11" fmla="*/ 13 h 222"/>
              <a:gd name="T12" fmla="*/ 80 w 221"/>
              <a:gd name="T13" fmla="*/ 1 h 222"/>
              <a:gd name="T14" fmla="*/ 97 w 221"/>
              <a:gd name="T15" fmla="*/ 29 h 222"/>
              <a:gd name="T16" fmla="*/ 103 w 221"/>
              <a:gd name="T17" fmla="*/ 28 h 222"/>
              <a:gd name="T18" fmla="*/ 110 w 221"/>
              <a:gd name="T19" fmla="*/ 28 h 222"/>
              <a:gd name="T20" fmla="*/ 122 w 221"/>
              <a:gd name="T21" fmla="*/ 29 h 222"/>
              <a:gd name="T22" fmla="*/ 138 w 221"/>
              <a:gd name="T23" fmla="*/ 0 h 222"/>
              <a:gd name="T24" fmla="*/ 167 w 221"/>
              <a:gd name="T25" fmla="*/ 12 h 222"/>
              <a:gd name="T26" fmla="*/ 159 w 221"/>
              <a:gd name="T27" fmla="*/ 44 h 222"/>
              <a:gd name="T28" fmla="*/ 169 w 221"/>
              <a:gd name="T29" fmla="*/ 52 h 222"/>
              <a:gd name="T30" fmla="*/ 177 w 221"/>
              <a:gd name="T31" fmla="*/ 61 h 222"/>
              <a:gd name="T32" fmla="*/ 209 w 221"/>
              <a:gd name="T33" fmla="*/ 53 h 222"/>
              <a:gd name="T34" fmla="*/ 221 w 221"/>
              <a:gd name="T35" fmla="*/ 81 h 222"/>
              <a:gd name="T36" fmla="*/ 192 w 221"/>
              <a:gd name="T37" fmla="*/ 98 h 222"/>
              <a:gd name="T38" fmla="*/ 193 w 221"/>
              <a:gd name="T39" fmla="*/ 104 h 222"/>
              <a:gd name="T40" fmla="*/ 193 w 221"/>
              <a:gd name="T41" fmla="*/ 111 h 222"/>
              <a:gd name="T42" fmla="*/ 193 w 221"/>
              <a:gd name="T43" fmla="*/ 123 h 222"/>
              <a:gd name="T44" fmla="*/ 221 w 221"/>
              <a:gd name="T45" fmla="*/ 139 h 222"/>
              <a:gd name="T46" fmla="*/ 210 w 221"/>
              <a:gd name="T47" fmla="*/ 168 h 222"/>
              <a:gd name="T48" fmla="*/ 178 w 221"/>
              <a:gd name="T49" fmla="*/ 160 h 222"/>
              <a:gd name="T50" fmla="*/ 169 w 221"/>
              <a:gd name="T51" fmla="*/ 170 h 222"/>
              <a:gd name="T52" fmla="*/ 160 w 221"/>
              <a:gd name="T53" fmla="*/ 178 h 222"/>
              <a:gd name="T54" fmla="*/ 169 w 221"/>
              <a:gd name="T55" fmla="*/ 209 h 222"/>
              <a:gd name="T56" fmla="*/ 141 w 221"/>
              <a:gd name="T57" fmla="*/ 221 h 222"/>
              <a:gd name="T58" fmla="*/ 124 w 221"/>
              <a:gd name="T59" fmla="*/ 193 h 222"/>
              <a:gd name="T60" fmla="*/ 117 w 221"/>
              <a:gd name="T61" fmla="*/ 194 h 222"/>
              <a:gd name="T62" fmla="*/ 110 w 221"/>
              <a:gd name="T63" fmla="*/ 194 h 222"/>
              <a:gd name="T64" fmla="*/ 99 w 221"/>
              <a:gd name="T65" fmla="*/ 193 h 222"/>
              <a:gd name="T66" fmla="*/ 82 w 221"/>
              <a:gd name="T67" fmla="*/ 222 h 222"/>
              <a:gd name="T68" fmla="*/ 54 w 221"/>
              <a:gd name="T69" fmla="*/ 210 h 222"/>
              <a:gd name="T70" fmla="*/ 62 w 221"/>
              <a:gd name="T71" fmla="*/ 178 h 222"/>
              <a:gd name="T72" fmla="*/ 52 w 221"/>
              <a:gd name="T73" fmla="*/ 170 h 222"/>
              <a:gd name="T74" fmla="*/ 44 w 221"/>
              <a:gd name="T75" fmla="*/ 161 h 222"/>
              <a:gd name="T76" fmla="*/ 12 w 221"/>
              <a:gd name="T77" fmla="*/ 169 h 222"/>
              <a:gd name="T78" fmla="*/ 0 w 221"/>
              <a:gd name="T79" fmla="*/ 141 h 222"/>
              <a:gd name="T80" fmla="*/ 28 w 221"/>
              <a:gd name="T81" fmla="*/ 124 h 222"/>
              <a:gd name="T82" fmla="*/ 27 w 221"/>
              <a:gd name="T83" fmla="*/ 118 h 222"/>
              <a:gd name="T84" fmla="*/ 27 w 221"/>
              <a:gd name="T85" fmla="*/ 111 h 222"/>
              <a:gd name="T86" fmla="*/ 28 w 221"/>
              <a:gd name="T87" fmla="*/ 99 h 222"/>
              <a:gd name="T88" fmla="*/ 0 w 221"/>
              <a:gd name="T89" fmla="*/ 83 h 222"/>
              <a:gd name="T90" fmla="*/ 69 w 221"/>
              <a:gd name="T91" fmla="*/ 111 h 222"/>
              <a:gd name="T92" fmla="*/ 72 w 221"/>
              <a:gd name="T93" fmla="*/ 126 h 222"/>
              <a:gd name="T94" fmla="*/ 80 w 221"/>
              <a:gd name="T95" fmla="*/ 140 h 222"/>
              <a:gd name="T96" fmla="*/ 93 w 221"/>
              <a:gd name="T97" fmla="*/ 149 h 222"/>
              <a:gd name="T98" fmla="*/ 110 w 221"/>
              <a:gd name="T99" fmla="*/ 153 h 222"/>
              <a:gd name="T100" fmla="*/ 125 w 221"/>
              <a:gd name="T101" fmla="*/ 150 h 222"/>
              <a:gd name="T102" fmla="*/ 139 w 221"/>
              <a:gd name="T103" fmla="*/ 141 h 222"/>
              <a:gd name="T104" fmla="*/ 148 w 221"/>
              <a:gd name="T105" fmla="*/ 128 h 222"/>
              <a:gd name="T106" fmla="*/ 152 w 221"/>
              <a:gd name="T107" fmla="*/ 111 h 222"/>
              <a:gd name="T108" fmla="*/ 149 w 221"/>
              <a:gd name="T109" fmla="*/ 96 h 222"/>
              <a:gd name="T110" fmla="*/ 141 w 221"/>
              <a:gd name="T111" fmla="*/ 82 h 222"/>
              <a:gd name="T112" fmla="*/ 127 w 221"/>
              <a:gd name="T113" fmla="*/ 73 h 222"/>
              <a:gd name="T114" fmla="*/ 110 w 221"/>
              <a:gd name="T115" fmla="*/ 69 h 222"/>
              <a:gd name="T116" fmla="*/ 95 w 221"/>
              <a:gd name="T117" fmla="*/ 72 h 222"/>
              <a:gd name="T118" fmla="*/ 82 w 221"/>
              <a:gd name="T119" fmla="*/ 81 h 222"/>
              <a:gd name="T120" fmla="*/ 72 w 221"/>
              <a:gd name="T121" fmla="*/ 94 h 222"/>
              <a:gd name="T122" fmla="*/ 69 w 221"/>
              <a:gd name="T123" fmla="*/ 111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21" h="222">
                <a:moveTo>
                  <a:pt x="0" y="83"/>
                </a:moveTo>
                <a:cubicBezTo>
                  <a:pt x="2" y="74"/>
                  <a:pt x="6" y="64"/>
                  <a:pt x="11" y="54"/>
                </a:cubicBezTo>
                <a:cubicBezTo>
                  <a:pt x="43" y="62"/>
                  <a:pt x="43" y="62"/>
                  <a:pt x="43" y="62"/>
                </a:cubicBezTo>
                <a:cubicBezTo>
                  <a:pt x="45" y="59"/>
                  <a:pt x="48" y="55"/>
                  <a:pt x="51" y="52"/>
                </a:cubicBezTo>
                <a:cubicBezTo>
                  <a:pt x="54" y="49"/>
                  <a:pt x="57" y="47"/>
                  <a:pt x="60" y="44"/>
                </a:cubicBezTo>
                <a:cubicBezTo>
                  <a:pt x="52" y="13"/>
                  <a:pt x="52" y="13"/>
                  <a:pt x="52" y="13"/>
                </a:cubicBezTo>
                <a:cubicBezTo>
                  <a:pt x="61" y="7"/>
                  <a:pt x="70" y="3"/>
                  <a:pt x="80" y="1"/>
                </a:cubicBezTo>
                <a:cubicBezTo>
                  <a:pt x="97" y="29"/>
                  <a:pt x="97" y="29"/>
                  <a:pt x="97" y="29"/>
                </a:cubicBezTo>
                <a:cubicBezTo>
                  <a:pt x="99" y="29"/>
                  <a:pt x="101" y="28"/>
                  <a:pt x="103" y="28"/>
                </a:cubicBezTo>
                <a:cubicBezTo>
                  <a:pt x="105" y="28"/>
                  <a:pt x="108" y="28"/>
                  <a:pt x="110" y="28"/>
                </a:cubicBezTo>
                <a:cubicBezTo>
                  <a:pt x="114" y="28"/>
                  <a:pt x="118" y="28"/>
                  <a:pt x="122" y="29"/>
                </a:cubicBezTo>
                <a:cubicBezTo>
                  <a:pt x="138" y="0"/>
                  <a:pt x="138" y="0"/>
                  <a:pt x="138" y="0"/>
                </a:cubicBezTo>
                <a:cubicBezTo>
                  <a:pt x="147" y="2"/>
                  <a:pt x="157" y="6"/>
                  <a:pt x="167" y="12"/>
                </a:cubicBezTo>
                <a:cubicBezTo>
                  <a:pt x="159" y="44"/>
                  <a:pt x="159" y="44"/>
                  <a:pt x="159" y="44"/>
                </a:cubicBezTo>
                <a:cubicBezTo>
                  <a:pt x="163" y="46"/>
                  <a:pt x="166" y="49"/>
                  <a:pt x="169" y="52"/>
                </a:cubicBezTo>
                <a:cubicBezTo>
                  <a:pt x="172" y="55"/>
                  <a:pt x="175" y="58"/>
                  <a:pt x="177" y="61"/>
                </a:cubicBezTo>
                <a:cubicBezTo>
                  <a:pt x="209" y="53"/>
                  <a:pt x="209" y="53"/>
                  <a:pt x="209" y="53"/>
                </a:cubicBezTo>
                <a:cubicBezTo>
                  <a:pt x="214" y="61"/>
                  <a:pt x="218" y="71"/>
                  <a:pt x="221" y="81"/>
                </a:cubicBezTo>
                <a:cubicBezTo>
                  <a:pt x="192" y="98"/>
                  <a:pt x="192" y="98"/>
                  <a:pt x="192" y="98"/>
                </a:cubicBezTo>
                <a:cubicBezTo>
                  <a:pt x="193" y="100"/>
                  <a:pt x="193" y="102"/>
                  <a:pt x="193" y="104"/>
                </a:cubicBezTo>
                <a:cubicBezTo>
                  <a:pt x="193" y="106"/>
                  <a:pt x="193" y="108"/>
                  <a:pt x="193" y="111"/>
                </a:cubicBezTo>
                <a:cubicBezTo>
                  <a:pt x="193" y="115"/>
                  <a:pt x="193" y="119"/>
                  <a:pt x="193" y="123"/>
                </a:cubicBezTo>
                <a:cubicBezTo>
                  <a:pt x="221" y="139"/>
                  <a:pt x="221" y="139"/>
                  <a:pt x="221" y="139"/>
                </a:cubicBezTo>
                <a:cubicBezTo>
                  <a:pt x="219" y="148"/>
                  <a:pt x="215" y="158"/>
                  <a:pt x="210" y="168"/>
                </a:cubicBezTo>
                <a:cubicBezTo>
                  <a:pt x="178" y="160"/>
                  <a:pt x="178" y="160"/>
                  <a:pt x="178" y="160"/>
                </a:cubicBezTo>
                <a:cubicBezTo>
                  <a:pt x="175" y="163"/>
                  <a:pt x="172" y="167"/>
                  <a:pt x="169" y="170"/>
                </a:cubicBezTo>
                <a:cubicBezTo>
                  <a:pt x="167" y="173"/>
                  <a:pt x="164" y="175"/>
                  <a:pt x="160" y="178"/>
                </a:cubicBezTo>
                <a:cubicBezTo>
                  <a:pt x="169" y="209"/>
                  <a:pt x="169" y="209"/>
                  <a:pt x="169" y="209"/>
                </a:cubicBezTo>
                <a:cubicBezTo>
                  <a:pt x="160" y="215"/>
                  <a:pt x="151" y="219"/>
                  <a:pt x="141" y="221"/>
                </a:cubicBezTo>
                <a:cubicBezTo>
                  <a:pt x="124" y="193"/>
                  <a:pt x="124" y="193"/>
                  <a:pt x="124" y="193"/>
                </a:cubicBezTo>
                <a:cubicBezTo>
                  <a:pt x="122" y="193"/>
                  <a:pt x="120" y="194"/>
                  <a:pt x="117" y="194"/>
                </a:cubicBezTo>
                <a:cubicBezTo>
                  <a:pt x="115" y="194"/>
                  <a:pt x="113" y="194"/>
                  <a:pt x="110" y="194"/>
                </a:cubicBezTo>
                <a:cubicBezTo>
                  <a:pt x="106" y="194"/>
                  <a:pt x="103" y="194"/>
                  <a:pt x="99" y="193"/>
                </a:cubicBezTo>
                <a:cubicBezTo>
                  <a:pt x="82" y="222"/>
                  <a:pt x="82" y="222"/>
                  <a:pt x="82" y="222"/>
                </a:cubicBezTo>
                <a:cubicBezTo>
                  <a:pt x="73" y="220"/>
                  <a:pt x="64" y="216"/>
                  <a:pt x="54" y="210"/>
                </a:cubicBezTo>
                <a:cubicBezTo>
                  <a:pt x="62" y="178"/>
                  <a:pt x="62" y="178"/>
                  <a:pt x="62" y="178"/>
                </a:cubicBezTo>
                <a:cubicBezTo>
                  <a:pt x="58" y="176"/>
                  <a:pt x="55" y="173"/>
                  <a:pt x="52" y="170"/>
                </a:cubicBezTo>
                <a:cubicBezTo>
                  <a:pt x="49" y="167"/>
                  <a:pt x="46" y="164"/>
                  <a:pt x="44" y="161"/>
                </a:cubicBezTo>
                <a:cubicBezTo>
                  <a:pt x="12" y="169"/>
                  <a:pt x="12" y="169"/>
                  <a:pt x="12" y="169"/>
                </a:cubicBezTo>
                <a:cubicBezTo>
                  <a:pt x="7" y="161"/>
                  <a:pt x="3" y="151"/>
                  <a:pt x="0" y="141"/>
                </a:cubicBezTo>
                <a:cubicBezTo>
                  <a:pt x="28" y="124"/>
                  <a:pt x="28" y="124"/>
                  <a:pt x="28" y="124"/>
                </a:cubicBezTo>
                <a:cubicBezTo>
                  <a:pt x="28" y="122"/>
                  <a:pt x="28" y="120"/>
                  <a:pt x="27" y="118"/>
                </a:cubicBezTo>
                <a:cubicBezTo>
                  <a:pt x="27" y="116"/>
                  <a:pt x="27" y="114"/>
                  <a:pt x="27" y="111"/>
                </a:cubicBezTo>
                <a:cubicBezTo>
                  <a:pt x="27" y="107"/>
                  <a:pt x="27" y="103"/>
                  <a:pt x="28" y="99"/>
                </a:cubicBezTo>
                <a:lnTo>
                  <a:pt x="0" y="83"/>
                </a:lnTo>
                <a:close/>
                <a:moveTo>
                  <a:pt x="69" y="111"/>
                </a:moveTo>
                <a:cubicBezTo>
                  <a:pt x="69" y="116"/>
                  <a:pt x="70" y="121"/>
                  <a:pt x="72" y="126"/>
                </a:cubicBezTo>
                <a:cubicBezTo>
                  <a:pt x="74" y="131"/>
                  <a:pt x="76" y="136"/>
                  <a:pt x="80" y="140"/>
                </a:cubicBezTo>
                <a:cubicBezTo>
                  <a:pt x="84" y="144"/>
                  <a:pt x="88" y="147"/>
                  <a:pt x="93" y="149"/>
                </a:cubicBezTo>
                <a:cubicBezTo>
                  <a:pt x="98" y="151"/>
                  <a:pt x="104" y="153"/>
                  <a:pt x="110" y="153"/>
                </a:cubicBezTo>
                <a:cubicBezTo>
                  <a:pt x="115" y="153"/>
                  <a:pt x="120" y="152"/>
                  <a:pt x="125" y="150"/>
                </a:cubicBezTo>
                <a:cubicBezTo>
                  <a:pt x="130" y="148"/>
                  <a:pt x="135" y="145"/>
                  <a:pt x="139" y="141"/>
                </a:cubicBezTo>
                <a:cubicBezTo>
                  <a:pt x="143" y="138"/>
                  <a:pt x="146" y="133"/>
                  <a:pt x="148" y="128"/>
                </a:cubicBezTo>
                <a:cubicBezTo>
                  <a:pt x="151" y="123"/>
                  <a:pt x="152" y="117"/>
                  <a:pt x="152" y="111"/>
                </a:cubicBezTo>
                <a:cubicBezTo>
                  <a:pt x="152" y="106"/>
                  <a:pt x="151" y="101"/>
                  <a:pt x="149" y="96"/>
                </a:cubicBezTo>
                <a:cubicBezTo>
                  <a:pt x="147" y="91"/>
                  <a:pt x="144" y="86"/>
                  <a:pt x="141" y="82"/>
                </a:cubicBezTo>
                <a:cubicBezTo>
                  <a:pt x="137" y="78"/>
                  <a:pt x="132" y="75"/>
                  <a:pt x="127" y="73"/>
                </a:cubicBezTo>
                <a:cubicBezTo>
                  <a:pt x="122" y="71"/>
                  <a:pt x="117" y="69"/>
                  <a:pt x="110" y="69"/>
                </a:cubicBezTo>
                <a:cubicBezTo>
                  <a:pt x="105" y="69"/>
                  <a:pt x="100" y="70"/>
                  <a:pt x="95" y="72"/>
                </a:cubicBezTo>
                <a:cubicBezTo>
                  <a:pt x="90" y="74"/>
                  <a:pt x="86" y="77"/>
                  <a:pt x="82" y="81"/>
                </a:cubicBezTo>
                <a:cubicBezTo>
                  <a:pt x="78" y="84"/>
                  <a:pt x="75" y="89"/>
                  <a:pt x="72" y="94"/>
                </a:cubicBezTo>
                <a:cubicBezTo>
                  <a:pt x="70" y="99"/>
                  <a:pt x="69" y="105"/>
                  <a:pt x="69" y="11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47"/>
          <p:cNvSpPr>
            <a:spLocks noEditPoints="1"/>
          </p:cNvSpPr>
          <p:nvPr/>
        </p:nvSpPr>
        <p:spPr bwMode="auto">
          <a:xfrm>
            <a:off x="7132638" y="2054226"/>
            <a:ext cx="222250" cy="222250"/>
          </a:xfrm>
          <a:custGeom>
            <a:avLst/>
            <a:gdLst>
              <a:gd name="T0" fmla="*/ 19 w 212"/>
              <a:gd name="T1" fmla="*/ 72 h 212"/>
              <a:gd name="T2" fmla="*/ 4 w 212"/>
              <a:gd name="T3" fmla="*/ 45 h 212"/>
              <a:gd name="T4" fmla="*/ 33 w 212"/>
              <a:gd name="T5" fmla="*/ 36 h 212"/>
              <a:gd name="T6" fmla="*/ 43 w 212"/>
              <a:gd name="T7" fmla="*/ 5 h 212"/>
              <a:gd name="T8" fmla="*/ 62 w 212"/>
              <a:gd name="T9" fmla="*/ 0 h 212"/>
              <a:gd name="T10" fmla="*/ 72 w 212"/>
              <a:gd name="T11" fmla="*/ 19 h 212"/>
              <a:gd name="T12" fmla="*/ 99 w 212"/>
              <a:gd name="T13" fmla="*/ 4 h 212"/>
              <a:gd name="T14" fmla="*/ 108 w 212"/>
              <a:gd name="T15" fmla="*/ 33 h 212"/>
              <a:gd name="T16" fmla="*/ 139 w 212"/>
              <a:gd name="T17" fmla="*/ 43 h 212"/>
              <a:gd name="T18" fmla="*/ 145 w 212"/>
              <a:gd name="T19" fmla="*/ 62 h 212"/>
              <a:gd name="T20" fmla="*/ 125 w 212"/>
              <a:gd name="T21" fmla="*/ 72 h 212"/>
              <a:gd name="T22" fmla="*/ 140 w 212"/>
              <a:gd name="T23" fmla="*/ 99 h 212"/>
              <a:gd name="T24" fmla="*/ 111 w 212"/>
              <a:gd name="T25" fmla="*/ 108 h 212"/>
              <a:gd name="T26" fmla="*/ 101 w 212"/>
              <a:gd name="T27" fmla="*/ 139 h 212"/>
              <a:gd name="T28" fmla="*/ 83 w 212"/>
              <a:gd name="T29" fmla="*/ 144 h 212"/>
              <a:gd name="T30" fmla="*/ 72 w 212"/>
              <a:gd name="T31" fmla="*/ 125 h 212"/>
              <a:gd name="T32" fmla="*/ 45 w 212"/>
              <a:gd name="T33" fmla="*/ 140 h 212"/>
              <a:gd name="T34" fmla="*/ 36 w 212"/>
              <a:gd name="T35" fmla="*/ 111 h 212"/>
              <a:gd name="T36" fmla="*/ 5 w 212"/>
              <a:gd name="T37" fmla="*/ 101 h 212"/>
              <a:gd name="T38" fmla="*/ 0 w 212"/>
              <a:gd name="T39" fmla="*/ 83 h 212"/>
              <a:gd name="T40" fmla="*/ 45 w 212"/>
              <a:gd name="T41" fmla="*/ 72 h 212"/>
              <a:gd name="T42" fmla="*/ 72 w 212"/>
              <a:gd name="T43" fmla="*/ 99 h 212"/>
              <a:gd name="T44" fmla="*/ 99 w 212"/>
              <a:gd name="T45" fmla="*/ 72 h 212"/>
              <a:gd name="T46" fmla="*/ 88 w 212"/>
              <a:gd name="T47" fmla="*/ 51 h 212"/>
              <a:gd name="T48" fmla="*/ 65 w 212"/>
              <a:gd name="T49" fmla="*/ 47 h 212"/>
              <a:gd name="T50" fmla="*/ 45 w 212"/>
              <a:gd name="T51" fmla="*/ 72 h 212"/>
              <a:gd name="T52" fmla="*/ 117 w 212"/>
              <a:gd name="T53" fmla="*/ 158 h 212"/>
              <a:gd name="T54" fmla="*/ 117 w 212"/>
              <a:gd name="T55" fmla="*/ 150 h 212"/>
              <a:gd name="T56" fmla="*/ 105 w 212"/>
              <a:gd name="T57" fmla="*/ 134 h 212"/>
              <a:gd name="T58" fmla="*/ 130 w 212"/>
              <a:gd name="T59" fmla="*/ 124 h 212"/>
              <a:gd name="T60" fmla="*/ 149 w 212"/>
              <a:gd name="T61" fmla="*/ 98 h 212"/>
              <a:gd name="T62" fmla="*/ 168 w 212"/>
              <a:gd name="T63" fmla="*/ 98 h 212"/>
              <a:gd name="T64" fmla="*/ 187 w 212"/>
              <a:gd name="T65" fmla="*/ 124 h 212"/>
              <a:gd name="T66" fmla="*/ 212 w 212"/>
              <a:gd name="T67" fmla="*/ 134 h 212"/>
              <a:gd name="T68" fmla="*/ 200 w 212"/>
              <a:gd name="T69" fmla="*/ 154 h 212"/>
              <a:gd name="T70" fmla="*/ 212 w 212"/>
              <a:gd name="T71" fmla="*/ 175 h 212"/>
              <a:gd name="T72" fmla="*/ 187 w 212"/>
              <a:gd name="T73" fmla="*/ 185 h 212"/>
              <a:gd name="T74" fmla="*/ 168 w 212"/>
              <a:gd name="T75" fmla="*/ 211 h 212"/>
              <a:gd name="T76" fmla="*/ 149 w 212"/>
              <a:gd name="T77" fmla="*/ 211 h 212"/>
              <a:gd name="T78" fmla="*/ 130 w 212"/>
              <a:gd name="T79" fmla="*/ 185 h 212"/>
              <a:gd name="T80" fmla="*/ 105 w 212"/>
              <a:gd name="T81" fmla="*/ 175 h 212"/>
              <a:gd name="T82" fmla="*/ 159 w 212"/>
              <a:gd name="T83" fmla="*/ 175 h 212"/>
              <a:gd name="T84" fmla="*/ 179 w 212"/>
              <a:gd name="T85" fmla="*/ 154 h 212"/>
              <a:gd name="T86" fmla="*/ 159 w 212"/>
              <a:gd name="T87" fmla="*/ 133 h 212"/>
              <a:gd name="T88" fmla="*/ 138 w 212"/>
              <a:gd name="T89" fmla="*/ 154 h 212"/>
              <a:gd name="T90" fmla="*/ 159 w 212"/>
              <a:gd name="T91" fmla="*/ 175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12" h="212">
                <a:moveTo>
                  <a:pt x="19" y="74"/>
                </a:moveTo>
                <a:cubicBezTo>
                  <a:pt x="19" y="72"/>
                  <a:pt x="19" y="72"/>
                  <a:pt x="19" y="72"/>
                </a:cubicBezTo>
                <a:cubicBezTo>
                  <a:pt x="19" y="67"/>
                  <a:pt x="20" y="62"/>
                  <a:pt x="21" y="58"/>
                </a:cubicBezTo>
                <a:cubicBezTo>
                  <a:pt x="4" y="45"/>
                  <a:pt x="4" y="45"/>
                  <a:pt x="4" y="45"/>
                </a:cubicBezTo>
                <a:cubicBezTo>
                  <a:pt x="6" y="39"/>
                  <a:pt x="9" y="34"/>
                  <a:pt x="14" y="28"/>
                </a:cubicBezTo>
                <a:cubicBezTo>
                  <a:pt x="33" y="36"/>
                  <a:pt x="33" y="36"/>
                  <a:pt x="33" y="36"/>
                </a:cubicBezTo>
                <a:cubicBezTo>
                  <a:pt x="36" y="32"/>
                  <a:pt x="41" y="29"/>
                  <a:pt x="46" y="26"/>
                </a:cubicBezTo>
                <a:cubicBezTo>
                  <a:pt x="43" y="5"/>
                  <a:pt x="43" y="5"/>
                  <a:pt x="43" y="5"/>
                </a:cubicBezTo>
                <a:cubicBezTo>
                  <a:pt x="46" y="4"/>
                  <a:pt x="50" y="3"/>
                  <a:pt x="53" y="2"/>
                </a:cubicBezTo>
                <a:cubicBezTo>
                  <a:pt x="56" y="1"/>
                  <a:pt x="59" y="0"/>
                  <a:pt x="62" y="0"/>
                </a:cubicBezTo>
                <a:cubicBezTo>
                  <a:pt x="70" y="19"/>
                  <a:pt x="70" y="19"/>
                  <a:pt x="70" y="19"/>
                </a:cubicBezTo>
                <a:cubicBezTo>
                  <a:pt x="72" y="19"/>
                  <a:pt x="72" y="19"/>
                  <a:pt x="72" y="19"/>
                </a:cubicBezTo>
                <a:cubicBezTo>
                  <a:pt x="77" y="19"/>
                  <a:pt x="82" y="19"/>
                  <a:pt x="86" y="21"/>
                </a:cubicBezTo>
                <a:cubicBezTo>
                  <a:pt x="99" y="4"/>
                  <a:pt x="99" y="4"/>
                  <a:pt x="99" y="4"/>
                </a:cubicBezTo>
                <a:cubicBezTo>
                  <a:pt x="105" y="6"/>
                  <a:pt x="111" y="9"/>
                  <a:pt x="116" y="13"/>
                </a:cubicBezTo>
                <a:cubicBezTo>
                  <a:pt x="108" y="33"/>
                  <a:pt x="108" y="33"/>
                  <a:pt x="108" y="33"/>
                </a:cubicBezTo>
                <a:cubicBezTo>
                  <a:pt x="112" y="37"/>
                  <a:pt x="116" y="41"/>
                  <a:pt x="118" y="46"/>
                </a:cubicBezTo>
                <a:cubicBezTo>
                  <a:pt x="139" y="43"/>
                  <a:pt x="139" y="43"/>
                  <a:pt x="139" y="43"/>
                </a:cubicBezTo>
                <a:cubicBezTo>
                  <a:pt x="141" y="46"/>
                  <a:pt x="142" y="49"/>
                  <a:pt x="143" y="52"/>
                </a:cubicBezTo>
                <a:cubicBezTo>
                  <a:pt x="143" y="55"/>
                  <a:pt x="144" y="59"/>
                  <a:pt x="145" y="62"/>
                </a:cubicBezTo>
                <a:cubicBezTo>
                  <a:pt x="125" y="70"/>
                  <a:pt x="125" y="70"/>
                  <a:pt x="125" y="70"/>
                </a:cubicBezTo>
                <a:cubicBezTo>
                  <a:pt x="125" y="72"/>
                  <a:pt x="125" y="72"/>
                  <a:pt x="125" y="72"/>
                </a:cubicBezTo>
                <a:cubicBezTo>
                  <a:pt x="125" y="77"/>
                  <a:pt x="125" y="82"/>
                  <a:pt x="124" y="86"/>
                </a:cubicBezTo>
                <a:cubicBezTo>
                  <a:pt x="140" y="99"/>
                  <a:pt x="140" y="99"/>
                  <a:pt x="140" y="99"/>
                </a:cubicBezTo>
                <a:cubicBezTo>
                  <a:pt x="138" y="105"/>
                  <a:pt x="135" y="111"/>
                  <a:pt x="131" y="116"/>
                </a:cubicBezTo>
                <a:cubicBezTo>
                  <a:pt x="111" y="108"/>
                  <a:pt x="111" y="108"/>
                  <a:pt x="111" y="108"/>
                </a:cubicBezTo>
                <a:cubicBezTo>
                  <a:pt x="107" y="112"/>
                  <a:pt x="103" y="115"/>
                  <a:pt x="99" y="118"/>
                </a:cubicBezTo>
                <a:cubicBezTo>
                  <a:pt x="101" y="139"/>
                  <a:pt x="101" y="139"/>
                  <a:pt x="101" y="139"/>
                </a:cubicBezTo>
                <a:cubicBezTo>
                  <a:pt x="98" y="140"/>
                  <a:pt x="95" y="142"/>
                  <a:pt x="92" y="142"/>
                </a:cubicBezTo>
                <a:cubicBezTo>
                  <a:pt x="89" y="143"/>
                  <a:pt x="86" y="144"/>
                  <a:pt x="83" y="144"/>
                </a:cubicBezTo>
                <a:cubicBezTo>
                  <a:pt x="74" y="125"/>
                  <a:pt x="74" y="125"/>
                  <a:pt x="74" y="125"/>
                </a:cubicBezTo>
                <a:cubicBezTo>
                  <a:pt x="72" y="125"/>
                  <a:pt x="72" y="125"/>
                  <a:pt x="72" y="125"/>
                </a:cubicBezTo>
                <a:cubicBezTo>
                  <a:pt x="67" y="125"/>
                  <a:pt x="63" y="125"/>
                  <a:pt x="58" y="123"/>
                </a:cubicBezTo>
                <a:cubicBezTo>
                  <a:pt x="45" y="140"/>
                  <a:pt x="45" y="140"/>
                  <a:pt x="45" y="140"/>
                </a:cubicBezTo>
                <a:cubicBezTo>
                  <a:pt x="40" y="138"/>
                  <a:pt x="34" y="135"/>
                  <a:pt x="28" y="131"/>
                </a:cubicBezTo>
                <a:cubicBezTo>
                  <a:pt x="36" y="111"/>
                  <a:pt x="36" y="111"/>
                  <a:pt x="36" y="111"/>
                </a:cubicBezTo>
                <a:cubicBezTo>
                  <a:pt x="32" y="108"/>
                  <a:pt x="29" y="104"/>
                  <a:pt x="26" y="99"/>
                </a:cubicBezTo>
                <a:cubicBezTo>
                  <a:pt x="5" y="101"/>
                  <a:pt x="5" y="101"/>
                  <a:pt x="5" y="101"/>
                </a:cubicBezTo>
                <a:cubicBezTo>
                  <a:pt x="4" y="98"/>
                  <a:pt x="3" y="95"/>
                  <a:pt x="2" y="92"/>
                </a:cubicBezTo>
                <a:cubicBezTo>
                  <a:pt x="1" y="89"/>
                  <a:pt x="0" y="86"/>
                  <a:pt x="0" y="83"/>
                </a:cubicBezTo>
                <a:lnTo>
                  <a:pt x="19" y="74"/>
                </a:lnTo>
                <a:close/>
                <a:moveTo>
                  <a:pt x="45" y="72"/>
                </a:moveTo>
                <a:cubicBezTo>
                  <a:pt x="45" y="80"/>
                  <a:pt x="48" y="86"/>
                  <a:pt x="53" y="91"/>
                </a:cubicBezTo>
                <a:cubicBezTo>
                  <a:pt x="59" y="96"/>
                  <a:pt x="65" y="99"/>
                  <a:pt x="72" y="99"/>
                </a:cubicBezTo>
                <a:cubicBezTo>
                  <a:pt x="80" y="99"/>
                  <a:pt x="86" y="96"/>
                  <a:pt x="91" y="91"/>
                </a:cubicBezTo>
                <a:cubicBezTo>
                  <a:pt x="96" y="85"/>
                  <a:pt x="99" y="79"/>
                  <a:pt x="99" y="72"/>
                </a:cubicBezTo>
                <a:cubicBezTo>
                  <a:pt x="99" y="70"/>
                  <a:pt x="98" y="68"/>
                  <a:pt x="98" y="65"/>
                </a:cubicBezTo>
                <a:cubicBezTo>
                  <a:pt x="96" y="59"/>
                  <a:pt x="93" y="54"/>
                  <a:pt x="88" y="51"/>
                </a:cubicBezTo>
                <a:cubicBezTo>
                  <a:pt x="83" y="47"/>
                  <a:pt x="78" y="45"/>
                  <a:pt x="72" y="45"/>
                </a:cubicBezTo>
                <a:cubicBezTo>
                  <a:pt x="71" y="45"/>
                  <a:pt x="68" y="46"/>
                  <a:pt x="65" y="47"/>
                </a:cubicBezTo>
                <a:cubicBezTo>
                  <a:pt x="59" y="48"/>
                  <a:pt x="55" y="51"/>
                  <a:pt x="51" y="56"/>
                </a:cubicBezTo>
                <a:cubicBezTo>
                  <a:pt x="47" y="61"/>
                  <a:pt x="45" y="66"/>
                  <a:pt x="45" y="72"/>
                </a:cubicBezTo>
                <a:close/>
                <a:moveTo>
                  <a:pt x="118" y="164"/>
                </a:moveTo>
                <a:cubicBezTo>
                  <a:pt x="118" y="162"/>
                  <a:pt x="117" y="160"/>
                  <a:pt x="117" y="158"/>
                </a:cubicBezTo>
                <a:cubicBezTo>
                  <a:pt x="117" y="157"/>
                  <a:pt x="117" y="155"/>
                  <a:pt x="117" y="154"/>
                </a:cubicBezTo>
                <a:cubicBezTo>
                  <a:pt x="117" y="153"/>
                  <a:pt x="117" y="152"/>
                  <a:pt x="117" y="150"/>
                </a:cubicBezTo>
                <a:cubicBezTo>
                  <a:pt x="117" y="149"/>
                  <a:pt x="118" y="147"/>
                  <a:pt x="118" y="145"/>
                </a:cubicBezTo>
                <a:cubicBezTo>
                  <a:pt x="105" y="134"/>
                  <a:pt x="105" y="134"/>
                  <a:pt x="105" y="134"/>
                </a:cubicBezTo>
                <a:cubicBezTo>
                  <a:pt x="107" y="128"/>
                  <a:pt x="110" y="123"/>
                  <a:pt x="114" y="118"/>
                </a:cubicBezTo>
                <a:cubicBezTo>
                  <a:pt x="130" y="124"/>
                  <a:pt x="130" y="124"/>
                  <a:pt x="130" y="124"/>
                </a:cubicBezTo>
                <a:cubicBezTo>
                  <a:pt x="135" y="119"/>
                  <a:pt x="141" y="116"/>
                  <a:pt x="147" y="115"/>
                </a:cubicBezTo>
                <a:cubicBezTo>
                  <a:pt x="149" y="98"/>
                  <a:pt x="149" y="98"/>
                  <a:pt x="149" y="98"/>
                </a:cubicBezTo>
                <a:cubicBezTo>
                  <a:pt x="152" y="97"/>
                  <a:pt x="155" y="97"/>
                  <a:pt x="159" y="97"/>
                </a:cubicBezTo>
                <a:cubicBezTo>
                  <a:pt x="162" y="97"/>
                  <a:pt x="165" y="97"/>
                  <a:pt x="168" y="98"/>
                </a:cubicBezTo>
                <a:cubicBezTo>
                  <a:pt x="171" y="115"/>
                  <a:pt x="171" y="115"/>
                  <a:pt x="171" y="115"/>
                </a:cubicBezTo>
                <a:cubicBezTo>
                  <a:pt x="177" y="116"/>
                  <a:pt x="182" y="119"/>
                  <a:pt x="187" y="124"/>
                </a:cubicBezTo>
                <a:cubicBezTo>
                  <a:pt x="203" y="118"/>
                  <a:pt x="203" y="118"/>
                  <a:pt x="203" y="118"/>
                </a:cubicBezTo>
                <a:cubicBezTo>
                  <a:pt x="207" y="123"/>
                  <a:pt x="210" y="128"/>
                  <a:pt x="212" y="134"/>
                </a:cubicBezTo>
                <a:cubicBezTo>
                  <a:pt x="199" y="145"/>
                  <a:pt x="199" y="145"/>
                  <a:pt x="199" y="145"/>
                </a:cubicBezTo>
                <a:cubicBezTo>
                  <a:pt x="200" y="148"/>
                  <a:pt x="200" y="151"/>
                  <a:pt x="200" y="154"/>
                </a:cubicBezTo>
                <a:cubicBezTo>
                  <a:pt x="200" y="157"/>
                  <a:pt x="200" y="160"/>
                  <a:pt x="199" y="164"/>
                </a:cubicBezTo>
                <a:cubicBezTo>
                  <a:pt x="212" y="175"/>
                  <a:pt x="212" y="175"/>
                  <a:pt x="212" y="175"/>
                </a:cubicBezTo>
                <a:cubicBezTo>
                  <a:pt x="210" y="180"/>
                  <a:pt x="207" y="186"/>
                  <a:pt x="203" y="191"/>
                </a:cubicBezTo>
                <a:cubicBezTo>
                  <a:pt x="187" y="185"/>
                  <a:pt x="187" y="185"/>
                  <a:pt x="187" y="185"/>
                </a:cubicBezTo>
                <a:cubicBezTo>
                  <a:pt x="182" y="189"/>
                  <a:pt x="177" y="192"/>
                  <a:pt x="171" y="194"/>
                </a:cubicBezTo>
                <a:cubicBezTo>
                  <a:pt x="168" y="211"/>
                  <a:pt x="168" y="211"/>
                  <a:pt x="168" y="211"/>
                </a:cubicBezTo>
                <a:cubicBezTo>
                  <a:pt x="165" y="212"/>
                  <a:pt x="162" y="212"/>
                  <a:pt x="159" y="212"/>
                </a:cubicBezTo>
                <a:cubicBezTo>
                  <a:pt x="155" y="212"/>
                  <a:pt x="152" y="212"/>
                  <a:pt x="149" y="211"/>
                </a:cubicBezTo>
                <a:cubicBezTo>
                  <a:pt x="147" y="194"/>
                  <a:pt x="147" y="194"/>
                  <a:pt x="147" y="194"/>
                </a:cubicBezTo>
                <a:cubicBezTo>
                  <a:pt x="141" y="193"/>
                  <a:pt x="135" y="189"/>
                  <a:pt x="130" y="185"/>
                </a:cubicBezTo>
                <a:cubicBezTo>
                  <a:pt x="114" y="191"/>
                  <a:pt x="114" y="191"/>
                  <a:pt x="114" y="191"/>
                </a:cubicBezTo>
                <a:cubicBezTo>
                  <a:pt x="110" y="186"/>
                  <a:pt x="107" y="180"/>
                  <a:pt x="105" y="175"/>
                </a:cubicBezTo>
                <a:lnTo>
                  <a:pt x="118" y="164"/>
                </a:lnTo>
                <a:close/>
                <a:moveTo>
                  <a:pt x="159" y="175"/>
                </a:moveTo>
                <a:cubicBezTo>
                  <a:pt x="164" y="175"/>
                  <a:pt x="169" y="173"/>
                  <a:pt x="173" y="169"/>
                </a:cubicBezTo>
                <a:cubicBezTo>
                  <a:pt x="177" y="165"/>
                  <a:pt x="179" y="160"/>
                  <a:pt x="179" y="154"/>
                </a:cubicBezTo>
                <a:cubicBezTo>
                  <a:pt x="179" y="149"/>
                  <a:pt x="177" y="144"/>
                  <a:pt x="173" y="140"/>
                </a:cubicBezTo>
                <a:cubicBezTo>
                  <a:pt x="169" y="135"/>
                  <a:pt x="164" y="133"/>
                  <a:pt x="159" y="133"/>
                </a:cubicBezTo>
                <a:cubicBezTo>
                  <a:pt x="153" y="133"/>
                  <a:pt x="148" y="135"/>
                  <a:pt x="144" y="140"/>
                </a:cubicBezTo>
                <a:cubicBezTo>
                  <a:pt x="140" y="144"/>
                  <a:pt x="138" y="149"/>
                  <a:pt x="138" y="154"/>
                </a:cubicBezTo>
                <a:cubicBezTo>
                  <a:pt x="138" y="160"/>
                  <a:pt x="140" y="165"/>
                  <a:pt x="144" y="169"/>
                </a:cubicBezTo>
                <a:cubicBezTo>
                  <a:pt x="148" y="173"/>
                  <a:pt x="153" y="175"/>
                  <a:pt x="159" y="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48"/>
          <p:cNvSpPr>
            <a:spLocks/>
          </p:cNvSpPr>
          <p:nvPr/>
        </p:nvSpPr>
        <p:spPr bwMode="auto">
          <a:xfrm>
            <a:off x="7470775" y="2039938"/>
            <a:ext cx="165100" cy="255588"/>
          </a:xfrm>
          <a:custGeom>
            <a:avLst/>
            <a:gdLst>
              <a:gd name="T0" fmla="*/ 1 w 157"/>
              <a:gd name="T1" fmla="*/ 99 h 245"/>
              <a:gd name="T2" fmla="*/ 30 w 157"/>
              <a:gd name="T3" fmla="*/ 53 h 245"/>
              <a:gd name="T4" fmla="*/ 31 w 157"/>
              <a:gd name="T5" fmla="*/ 48 h 245"/>
              <a:gd name="T6" fmla="*/ 45 w 157"/>
              <a:gd name="T7" fmla="*/ 33 h 245"/>
              <a:gd name="T8" fmla="*/ 52 w 157"/>
              <a:gd name="T9" fmla="*/ 0 h 245"/>
              <a:gd name="T10" fmla="*/ 65 w 157"/>
              <a:gd name="T11" fmla="*/ 12 h 245"/>
              <a:gd name="T12" fmla="*/ 68 w 157"/>
              <a:gd name="T13" fmla="*/ 20 h 245"/>
              <a:gd name="T14" fmla="*/ 91 w 157"/>
              <a:gd name="T15" fmla="*/ 25 h 245"/>
              <a:gd name="T16" fmla="*/ 124 w 157"/>
              <a:gd name="T17" fmla="*/ 50 h 245"/>
              <a:gd name="T18" fmla="*/ 141 w 157"/>
              <a:gd name="T19" fmla="*/ 87 h 245"/>
              <a:gd name="T20" fmla="*/ 146 w 157"/>
              <a:gd name="T21" fmla="*/ 120 h 245"/>
              <a:gd name="T22" fmla="*/ 120 w 157"/>
              <a:gd name="T23" fmla="*/ 177 h 245"/>
              <a:gd name="T24" fmla="*/ 112 w 157"/>
              <a:gd name="T25" fmla="*/ 179 h 245"/>
              <a:gd name="T26" fmla="*/ 110 w 157"/>
              <a:gd name="T27" fmla="*/ 182 h 245"/>
              <a:gd name="T28" fmla="*/ 111 w 157"/>
              <a:gd name="T29" fmla="*/ 185 h 245"/>
              <a:gd name="T30" fmla="*/ 120 w 157"/>
              <a:gd name="T31" fmla="*/ 188 h 245"/>
              <a:gd name="T32" fmla="*/ 124 w 157"/>
              <a:gd name="T33" fmla="*/ 193 h 245"/>
              <a:gd name="T34" fmla="*/ 120 w 157"/>
              <a:gd name="T35" fmla="*/ 198 h 245"/>
              <a:gd name="T36" fmla="*/ 112 w 157"/>
              <a:gd name="T37" fmla="*/ 200 h 245"/>
              <a:gd name="T38" fmla="*/ 110 w 157"/>
              <a:gd name="T39" fmla="*/ 203 h 245"/>
              <a:gd name="T40" fmla="*/ 111 w 157"/>
              <a:gd name="T41" fmla="*/ 206 h 245"/>
              <a:gd name="T42" fmla="*/ 120 w 157"/>
              <a:gd name="T43" fmla="*/ 208 h 245"/>
              <a:gd name="T44" fmla="*/ 143 w 157"/>
              <a:gd name="T45" fmla="*/ 208 h 245"/>
              <a:gd name="T46" fmla="*/ 150 w 157"/>
              <a:gd name="T47" fmla="*/ 211 h 245"/>
              <a:gd name="T48" fmla="*/ 156 w 157"/>
              <a:gd name="T49" fmla="*/ 218 h 245"/>
              <a:gd name="T50" fmla="*/ 157 w 157"/>
              <a:gd name="T51" fmla="*/ 245 h 245"/>
              <a:gd name="T52" fmla="*/ 21 w 157"/>
              <a:gd name="T53" fmla="*/ 224 h 245"/>
              <a:gd name="T54" fmla="*/ 27 w 157"/>
              <a:gd name="T55" fmla="*/ 212 h 245"/>
              <a:gd name="T56" fmla="*/ 35 w 157"/>
              <a:gd name="T57" fmla="*/ 208 h 245"/>
              <a:gd name="T58" fmla="*/ 58 w 157"/>
              <a:gd name="T59" fmla="*/ 208 h 245"/>
              <a:gd name="T60" fmla="*/ 66 w 157"/>
              <a:gd name="T61" fmla="*/ 207 h 245"/>
              <a:gd name="T62" fmla="*/ 68 w 157"/>
              <a:gd name="T63" fmla="*/ 204 h 245"/>
              <a:gd name="T64" fmla="*/ 67 w 157"/>
              <a:gd name="T65" fmla="*/ 201 h 245"/>
              <a:gd name="T66" fmla="*/ 58 w 157"/>
              <a:gd name="T67" fmla="*/ 198 h 245"/>
              <a:gd name="T68" fmla="*/ 54 w 157"/>
              <a:gd name="T69" fmla="*/ 193 h 245"/>
              <a:gd name="T70" fmla="*/ 58 w 157"/>
              <a:gd name="T71" fmla="*/ 188 h 245"/>
              <a:gd name="T72" fmla="*/ 66 w 157"/>
              <a:gd name="T73" fmla="*/ 186 h 245"/>
              <a:gd name="T74" fmla="*/ 68 w 157"/>
              <a:gd name="T75" fmla="*/ 183 h 245"/>
              <a:gd name="T76" fmla="*/ 67 w 157"/>
              <a:gd name="T77" fmla="*/ 180 h 245"/>
              <a:gd name="T78" fmla="*/ 58 w 157"/>
              <a:gd name="T79" fmla="*/ 177 h 245"/>
              <a:gd name="T80" fmla="*/ 30 w 157"/>
              <a:gd name="T81" fmla="*/ 173 h 245"/>
              <a:gd name="T82" fmla="*/ 27 w 157"/>
              <a:gd name="T83" fmla="*/ 165 h 245"/>
              <a:gd name="T84" fmla="*/ 27 w 157"/>
              <a:gd name="T85" fmla="*/ 161 h 245"/>
              <a:gd name="T86" fmla="*/ 28 w 157"/>
              <a:gd name="T87" fmla="*/ 158 h 245"/>
              <a:gd name="T88" fmla="*/ 33 w 157"/>
              <a:gd name="T89" fmla="*/ 151 h 245"/>
              <a:gd name="T90" fmla="*/ 73 w 157"/>
              <a:gd name="T91" fmla="*/ 110 h 245"/>
              <a:gd name="T92" fmla="*/ 76 w 157"/>
              <a:gd name="T93" fmla="*/ 98 h 245"/>
              <a:gd name="T94" fmla="*/ 73 w 157"/>
              <a:gd name="T95" fmla="*/ 94 h 245"/>
              <a:gd name="T96" fmla="*/ 63 w 157"/>
              <a:gd name="T97" fmla="*/ 94 h 245"/>
              <a:gd name="T98" fmla="*/ 30 w 157"/>
              <a:gd name="T99" fmla="*/ 121 h 245"/>
              <a:gd name="T100" fmla="*/ 28 w 157"/>
              <a:gd name="T101" fmla="*/ 122 h 245"/>
              <a:gd name="T102" fmla="*/ 23 w 157"/>
              <a:gd name="T103" fmla="*/ 120 h 245"/>
              <a:gd name="T104" fmla="*/ 16 w 157"/>
              <a:gd name="T105" fmla="*/ 120 h 245"/>
              <a:gd name="T106" fmla="*/ 7 w 157"/>
              <a:gd name="T107" fmla="*/ 116 h 245"/>
              <a:gd name="T108" fmla="*/ 0 w 157"/>
              <a:gd name="T109" fmla="*/ 103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57" h="245">
                <a:moveTo>
                  <a:pt x="0" y="103"/>
                </a:moveTo>
                <a:cubicBezTo>
                  <a:pt x="0" y="101"/>
                  <a:pt x="0" y="100"/>
                  <a:pt x="1" y="99"/>
                </a:cubicBezTo>
                <a:cubicBezTo>
                  <a:pt x="32" y="58"/>
                  <a:pt x="32" y="58"/>
                  <a:pt x="32" y="58"/>
                </a:cubicBezTo>
                <a:cubicBezTo>
                  <a:pt x="30" y="56"/>
                  <a:pt x="30" y="54"/>
                  <a:pt x="30" y="53"/>
                </a:cubicBezTo>
                <a:cubicBezTo>
                  <a:pt x="30" y="52"/>
                  <a:pt x="30" y="51"/>
                  <a:pt x="30" y="50"/>
                </a:cubicBezTo>
                <a:cubicBezTo>
                  <a:pt x="30" y="49"/>
                  <a:pt x="31" y="48"/>
                  <a:pt x="31" y="48"/>
                </a:cubicBezTo>
                <a:cubicBezTo>
                  <a:pt x="32" y="47"/>
                  <a:pt x="32" y="47"/>
                  <a:pt x="32" y="47"/>
                </a:cubicBezTo>
                <a:cubicBezTo>
                  <a:pt x="37" y="42"/>
                  <a:pt x="42" y="37"/>
                  <a:pt x="45" y="33"/>
                </a:cubicBezTo>
                <a:cubicBezTo>
                  <a:pt x="48" y="29"/>
                  <a:pt x="51" y="26"/>
                  <a:pt x="52" y="24"/>
                </a:cubicBezTo>
                <a:cubicBezTo>
                  <a:pt x="52" y="0"/>
                  <a:pt x="52" y="0"/>
                  <a:pt x="52" y="0"/>
                </a:cubicBezTo>
                <a:cubicBezTo>
                  <a:pt x="56" y="3"/>
                  <a:pt x="58" y="5"/>
                  <a:pt x="60" y="7"/>
                </a:cubicBezTo>
                <a:cubicBezTo>
                  <a:pt x="62" y="9"/>
                  <a:pt x="64" y="10"/>
                  <a:pt x="65" y="12"/>
                </a:cubicBezTo>
                <a:cubicBezTo>
                  <a:pt x="66" y="14"/>
                  <a:pt x="67" y="16"/>
                  <a:pt x="67" y="17"/>
                </a:cubicBezTo>
                <a:cubicBezTo>
                  <a:pt x="68" y="18"/>
                  <a:pt x="68" y="19"/>
                  <a:pt x="68" y="20"/>
                </a:cubicBezTo>
                <a:cubicBezTo>
                  <a:pt x="68" y="21"/>
                  <a:pt x="68" y="21"/>
                  <a:pt x="68" y="21"/>
                </a:cubicBezTo>
                <a:cubicBezTo>
                  <a:pt x="76" y="21"/>
                  <a:pt x="84" y="22"/>
                  <a:pt x="91" y="25"/>
                </a:cubicBezTo>
                <a:cubicBezTo>
                  <a:pt x="98" y="28"/>
                  <a:pt x="104" y="31"/>
                  <a:pt x="109" y="35"/>
                </a:cubicBezTo>
                <a:cubicBezTo>
                  <a:pt x="115" y="39"/>
                  <a:pt x="119" y="44"/>
                  <a:pt x="124" y="50"/>
                </a:cubicBezTo>
                <a:cubicBezTo>
                  <a:pt x="128" y="56"/>
                  <a:pt x="131" y="62"/>
                  <a:pt x="134" y="68"/>
                </a:cubicBezTo>
                <a:cubicBezTo>
                  <a:pt x="137" y="74"/>
                  <a:pt x="139" y="80"/>
                  <a:pt x="141" y="87"/>
                </a:cubicBezTo>
                <a:cubicBezTo>
                  <a:pt x="143" y="93"/>
                  <a:pt x="144" y="99"/>
                  <a:pt x="145" y="104"/>
                </a:cubicBezTo>
                <a:cubicBezTo>
                  <a:pt x="146" y="110"/>
                  <a:pt x="146" y="115"/>
                  <a:pt x="146" y="120"/>
                </a:cubicBezTo>
                <a:cubicBezTo>
                  <a:pt x="146" y="177"/>
                  <a:pt x="146" y="177"/>
                  <a:pt x="146" y="177"/>
                </a:cubicBezTo>
                <a:cubicBezTo>
                  <a:pt x="120" y="177"/>
                  <a:pt x="120" y="177"/>
                  <a:pt x="120" y="177"/>
                </a:cubicBezTo>
                <a:cubicBezTo>
                  <a:pt x="118" y="177"/>
                  <a:pt x="116" y="177"/>
                  <a:pt x="115" y="178"/>
                </a:cubicBezTo>
                <a:cubicBezTo>
                  <a:pt x="114" y="178"/>
                  <a:pt x="113" y="178"/>
                  <a:pt x="112" y="179"/>
                </a:cubicBezTo>
                <a:cubicBezTo>
                  <a:pt x="111" y="179"/>
                  <a:pt x="111" y="180"/>
                  <a:pt x="110" y="181"/>
                </a:cubicBezTo>
                <a:cubicBezTo>
                  <a:pt x="110" y="181"/>
                  <a:pt x="110" y="181"/>
                  <a:pt x="110" y="182"/>
                </a:cubicBezTo>
                <a:cubicBezTo>
                  <a:pt x="110" y="182"/>
                  <a:pt x="110" y="182"/>
                  <a:pt x="110" y="182"/>
                </a:cubicBezTo>
                <a:cubicBezTo>
                  <a:pt x="110" y="183"/>
                  <a:pt x="110" y="184"/>
                  <a:pt x="111" y="185"/>
                </a:cubicBezTo>
                <a:cubicBezTo>
                  <a:pt x="112" y="186"/>
                  <a:pt x="113" y="186"/>
                  <a:pt x="114" y="187"/>
                </a:cubicBezTo>
                <a:cubicBezTo>
                  <a:pt x="115" y="187"/>
                  <a:pt x="117" y="188"/>
                  <a:pt x="120" y="188"/>
                </a:cubicBezTo>
                <a:cubicBezTo>
                  <a:pt x="121" y="188"/>
                  <a:pt x="122" y="188"/>
                  <a:pt x="123" y="189"/>
                </a:cubicBezTo>
                <a:cubicBezTo>
                  <a:pt x="124" y="190"/>
                  <a:pt x="124" y="191"/>
                  <a:pt x="124" y="193"/>
                </a:cubicBezTo>
                <a:cubicBezTo>
                  <a:pt x="124" y="194"/>
                  <a:pt x="124" y="195"/>
                  <a:pt x="123" y="196"/>
                </a:cubicBezTo>
                <a:cubicBezTo>
                  <a:pt x="122" y="198"/>
                  <a:pt x="121" y="198"/>
                  <a:pt x="120" y="198"/>
                </a:cubicBezTo>
                <a:cubicBezTo>
                  <a:pt x="118" y="198"/>
                  <a:pt x="116" y="198"/>
                  <a:pt x="115" y="199"/>
                </a:cubicBezTo>
                <a:cubicBezTo>
                  <a:pt x="114" y="199"/>
                  <a:pt x="113" y="199"/>
                  <a:pt x="112" y="200"/>
                </a:cubicBezTo>
                <a:cubicBezTo>
                  <a:pt x="111" y="200"/>
                  <a:pt x="111" y="201"/>
                  <a:pt x="110" y="201"/>
                </a:cubicBezTo>
                <a:cubicBezTo>
                  <a:pt x="110" y="202"/>
                  <a:pt x="110" y="202"/>
                  <a:pt x="110" y="203"/>
                </a:cubicBezTo>
                <a:cubicBezTo>
                  <a:pt x="110" y="203"/>
                  <a:pt x="110" y="203"/>
                  <a:pt x="110" y="203"/>
                </a:cubicBezTo>
                <a:cubicBezTo>
                  <a:pt x="110" y="204"/>
                  <a:pt x="110" y="205"/>
                  <a:pt x="111" y="206"/>
                </a:cubicBezTo>
                <a:cubicBezTo>
                  <a:pt x="112" y="206"/>
                  <a:pt x="113" y="207"/>
                  <a:pt x="114" y="208"/>
                </a:cubicBezTo>
                <a:cubicBezTo>
                  <a:pt x="115" y="208"/>
                  <a:pt x="117" y="208"/>
                  <a:pt x="120" y="208"/>
                </a:cubicBezTo>
                <a:cubicBezTo>
                  <a:pt x="141" y="208"/>
                  <a:pt x="141" y="208"/>
                  <a:pt x="141" y="208"/>
                </a:cubicBezTo>
                <a:cubicBezTo>
                  <a:pt x="141" y="208"/>
                  <a:pt x="142" y="208"/>
                  <a:pt x="143" y="208"/>
                </a:cubicBezTo>
                <a:cubicBezTo>
                  <a:pt x="143" y="208"/>
                  <a:pt x="145" y="209"/>
                  <a:pt x="146" y="209"/>
                </a:cubicBezTo>
                <a:cubicBezTo>
                  <a:pt x="147" y="210"/>
                  <a:pt x="149" y="210"/>
                  <a:pt x="150" y="211"/>
                </a:cubicBezTo>
                <a:cubicBezTo>
                  <a:pt x="151" y="212"/>
                  <a:pt x="152" y="213"/>
                  <a:pt x="153" y="214"/>
                </a:cubicBezTo>
                <a:cubicBezTo>
                  <a:pt x="154" y="215"/>
                  <a:pt x="155" y="216"/>
                  <a:pt x="156" y="218"/>
                </a:cubicBezTo>
                <a:cubicBezTo>
                  <a:pt x="156" y="220"/>
                  <a:pt x="157" y="222"/>
                  <a:pt x="157" y="224"/>
                </a:cubicBezTo>
                <a:cubicBezTo>
                  <a:pt x="157" y="245"/>
                  <a:pt x="157" y="245"/>
                  <a:pt x="157" y="245"/>
                </a:cubicBezTo>
                <a:cubicBezTo>
                  <a:pt x="21" y="245"/>
                  <a:pt x="21" y="245"/>
                  <a:pt x="21" y="245"/>
                </a:cubicBezTo>
                <a:cubicBezTo>
                  <a:pt x="21" y="224"/>
                  <a:pt x="21" y="224"/>
                  <a:pt x="21" y="224"/>
                </a:cubicBezTo>
                <a:cubicBezTo>
                  <a:pt x="21" y="221"/>
                  <a:pt x="22" y="218"/>
                  <a:pt x="23" y="216"/>
                </a:cubicBezTo>
                <a:cubicBezTo>
                  <a:pt x="24" y="214"/>
                  <a:pt x="25" y="213"/>
                  <a:pt x="27" y="212"/>
                </a:cubicBezTo>
                <a:cubicBezTo>
                  <a:pt x="28" y="211"/>
                  <a:pt x="30" y="210"/>
                  <a:pt x="31" y="209"/>
                </a:cubicBezTo>
                <a:cubicBezTo>
                  <a:pt x="33" y="209"/>
                  <a:pt x="34" y="209"/>
                  <a:pt x="35" y="208"/>
                </a:cubicBezTo>
                <a:cubicBezTo>
                  <a:pt x="37" y="208"/>
                  <a:pt x="37" y="208"/>
                  <a:pt x="37" y="208"/>
                </a:cubicBezTo>
                <a:cubicBezTo>
                  <a:pt x="58" y="208"/>
                  <a:pt x="58" y="208"/>
                  <a:pt x="58" y="208"/>
                </a:cubicBezTo>
                <a:cubicBezTo>
                  <a:pt x="60" y="208"/>
                  <a:pt x="62" y="208"/>
                  <a:pt x="63" y="208"/>
                </a:cubicBezTo>
                <a:cubicBezTo>
                  <a:pt x="64" y="207"/>
                  <a:pt x="65" y="207"/>
                  <a:pt x="66" y="207"/>
                </a:cubicBezTo>
                <a:cubicBezTo>
                  <a:pt x="67" y="206"/>
                  <a:pt x="67" y="206"/>
                  <a:pt x="68" y="205"/>
                </a:cubicBezTo>
                <a:cubicBezTo>
                  <a:pt x="68" y="204"/>
                  <a:pt x="68" y="204"/>
                  <a:pt x="68" y="204"/>
                </a:cubicBezTo>
                <a:cubicBezTo>
                  <a:pt x="68" y="203"/>
                  <a:pt x="68" y="203"/>
                  <a:pt x="68" y="203"/>
                </a:cubicBezTo>
                <a:cubicBezTo>
                  <a:pt x="68" y="202"/>
                  <a:pt x="68" y="201"/>
                  <a:pt x="67" y="201"/>
                </a:cubicBezTo>
                <a:cubicBezTo>
                  <a:pt x="66" y="200"/>
                  <a:pt x="65" y="199"/>
                  <a:pt x="64" y="199"/>
                </a:cubicBezTo>
                <a:cubicBezTo>
                  <a:pt x="62" y="198"/>
                  <a:pt x="60" y="198"/>
                  <a:pt x="58" y="198"/>
                </a:cubicBezTo>
                <a:cubicBezTo>
                  <a:pt x="57" y="198"/>
                  <a:pt x="56" y="198"/>
                  <a:pt x="55" y="196"/>
                </a:cubicBezTo>
                <a:cubicBezTo>
                  <a:pt x="54" y="195"/>
                  <a:pt x="54" y="194"/>
                  <a:pt x="54" y="193"/>
                </a:cubicBezTo>
                <a:cubicBezTo>
                  <a:pt x="54" y="191"/>
                  <a:pt x="54" y="190"/>
                  <a:pt x="55" y="189"/>
                </a:cubicBezTo>
                <a:cubicBezTo>
                  <a:pt x="56" y="188"/>
                  <a:pt x="57" y="188"/>
                  <a:pt x="58" y="188"/>
                </a:cubicBezTo>
                <a:cubicBezTo>
                  <a:pt x="60" y="188"/>
                  <a:pt x="61" y="187"/>
                  <a:pt x="63" y="187"/>
                </a:cubicBezTo>
                <a:cubicBezTo>
                  <a:pt x="64" y="187"/>
                  <a:pt x="65" y="186"/>
                  <a:pt x="66" y="186"/>
                </a:cubicBezTo>
                <a:cubicBezTo>
                  <a:pt x="67" y="185"/>
                  <a:pt x="67" y="185"/>
                  <a:pt x="68" y="184"/>
                </a:cubicBezTo>
                <a:cubicBezTo>
                  <a:pt x="68" y="184"/>
                  <a:pt x="68" y="183"/>
                  <a:pt x="68" y="183"/>
                </a:cubicBezTo>
                <a:cubicBezTo>
                  <a:pt x="68" y="182"/>
                  <a:pt x="68" y="182"/>
                  <a:pt x="68" y="182"/>
                </a:cubicBezTo>
                <a:cubicBezTo>
                  <a:pt x="68" y="181"/>
                  <a:pt x="68" y="181"/>
                  <a:pt x="67" y="180"/>
                </a:cubicBezTo>
                <a:cubicBezTo>
                  <a:pt x="66" y="179"/>
                  <a:pt x="65" y="179"/>
                  <a:pt x="64" y="178"/>
                </a:cubicBezTo>
                <a:cubicBezTo>
                  <a:pt x="62" y="177"/>
                  <a:pt x="60" y="177"/>
                  <a:pt x="58" y="177"/>
                </a:cubicBezTo>
                <a:cubicBezTo>
                  <a:pt x="37" y="177"/>
                  <a:pt x="37" y="177"/>
                  <a:pt x="37" y="177"/>
                </a:cubicBezTo>
                <a:cubicBezTo>
                  <a:pt x="34" y="177"/>
                  <a:pt x="32" y="176"/>
                  <a:pt x="30" y="173"/>
                </a:cubicBezTo>
                <a:cubicBezTo>
                  <a:pt x="29" y="172"/>
                  <a:pt x="28" y="171"/>
                  <a:pt x="28" y="169"/>
                </a:cubicBezTo>
                <a:cubicBezTo>
                  <a:pt x="27" y="168"/>
                  <a:pt x="27" y="167"/>
                  <a:pt x="27" y="165"/>
                </a:cubicBezTo>
                <a:cubicBezTo>
                  <a:pt x="27" y="162"/>
                  <a:pt x="27" y="162"/>
                  <a:pt x="27" y="162"/>
                </a:cubicBezTo>
                <a:cubicBezTo>
                  <a:pt x="27" y="162"/>
                  <a:pt x="27" y="161"/>
                  <a:pt x="27" y="161"/>
                </a:cubicBezTo>
                <a:cubicBezTo>
                  <a:pt x="27" y="161"/>
                  <a:pt x="27" y="160"/>
                  <a:pt x="27" y="160"/>
                </a:cubicBezTo>
                <a:cubicBezTo>
                  <a:pt x="27" y="160"/>
                  <a:pt x="27" y="159"/>
                  <a:pt x="28" y="158"/>
                </a:cubicBezTo>
                <a:cubicBezTo>
                  <a:pt x="28" y="157"/>
                  <a:pt x="29" y="156"/>
                  <a:pt x="30" y="155"/>
                </a:cubicBezTo>
                <a:cubicBezTo>
                  <a:pt x="31" y="153"/>
                  <a:pt x="32" y="152"/>
                  <a:pt x="33" y="151"/>
                </a:cubicBezTo>
                <a:cubicBezTo>
                  <a:pt x="34" y="149"/>
                  <a:pt x="35" y="147"/>
                  <a:pt x="37" y="146"/>
                </a:cubicBezTo>
                <a:cubicBezTo>
                  <a:pt x="73" y="110"/>
                  <a:pt x="73" y="110"/>
                  <a:pt x="73" y="110"/>
                </a:cubicBezTo>
                <a:cubicBezTo>
                  <a:pt x="76" y="107"/>
                  <a:pt x="77" y="105"/>
                  <a:pt x="77" y="102"/>
                </a:cubicBezTo>
                <a:cubicBezTo>
                  <a:pt x="77" y="101"/>
                  <a:pt x="76" y="100"/>
                  <a:pt x="76" y="98"/>
                </a:cubicBezTo>
                <a:cubicBezTo>
                  <a:pt x="75" y="97"/>
                  <a:pt x="75" y="96"/>
                  <a:pt x="74" y="95"/>
                </a:cubicBezTo>
                <a:cubicBezTo>
                  <a:pt x="73" y="94"/>
                  <a:pt x="73" y="94"/>
                  <a:pt x="73" y="94"/>
                </a:cubicBezTo>
                <a:cubicBezTo>
                  <a:pt x="72" y="93"/>
                  <a:pt x="70" y="92"/>
                  <a:pt x="68" y="92"/>
                </a:cubicBezTo>
                <a:cubicBezTo>
                  <a:pt x="66" y="92"/>
                  <a:pt x="64" y="93"/>
                  <a:pt x="63" y="94"/>
                </a:cubicBezTo>
                <a:cubicBezTo>
                  <a:pt x="32" y="120"/>
                  <a:pt x="32" y="120"/>
                  <a:pt x="32" y="120"/>
                </a:cubicBezTo>
                <a:cubicBezTo>
                  <a:pt x="31" y="121"/>
                  <a:pt x="31" y="121"/>
                  <a:pt x="30" y="121"/>
                </a:cubicBezTo>
                <a:cubicBezTo>
                  <a:pt x="29" y="122"/>
                  <a:pt x="29" y="122"/>
                  <a:pt x="28" y="122"/>
                </a:cubicBezTo>
                <a:cubicBezTo>
                  <a:pt x="28" y="122"/>
                  <a:pt x="28" y="122"/>
                  <a:pt x="28" y="122"/>
                </a:cubicBezTo>
                <a:cubicBezTo>
                  <a:pt x="27" y="122"/>
                  <a:pt x="26" y="122"/>
                  <a:pt x="25" y="121"/>
                </a:cubicBezTo>
                <a:cubicBezTo>
                  <a:pt x="24" y="121"/>
                  <a:pt x="23" y="121"/>
                  <a:pt x="23" y="120"/>
                </a:cubicBezTo>
                <a:cubicBezTo>
                  <a:pt x="22" y="120"/>
                  <a:pt x="21" y="119"/>
                  <a:pt x="21" y="118"/>
                </a:cubicBezTo>
                <a:cubicBezTo>
                  <a:pt x="20" y="119"/>
                  <a:pt x="18" y="120"/>
                  <a:pt x="16" y="120"/>
                </a:cubicBezTo>
                <a:cubicBezTo>
                  <a:pt x="15" y="120"/>
                  <a:pt x="13" y="120"/>
                  <a:pt x="11" y="119"/>
                </a:cubicBezTo>
                <a:cubicBezTo>
                  <a:pt x="10" y="118"/>
                  <a:pt x="8" y="117"/>
                  <a:pt x="7" y="116"/>
                </a:cubicBezTo>
                <a:cubicBezTo>
                  <a:pt x="6" y="115"/>
                  <a:pt x="6" y="115"/>
                  <a:pt x="6" y="115"/>
                </a:cubicBezTo>
                <a:cubicBezTo>
                  <a:pt x="2" y="111"/>
                  <a:pt x="0" y="107"/>
                  <a:pt x="0" y="10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Rectangle 49"/>
          <p:cNvSpPr>
            <a:spLocks noChangeArrowheads="1"/>
          </p:cNvSpPr>
          <p:nvPr/>
        </p:nvSpPr>
        <p:spPr bwMode="auto">
          <a:xfrm>
            <a:off x="7775575" y="2132013"/>
            <a:ext cx="217488" cy="65088"/>
          </a:xfrm>
          <a:prstGeom prst="rect">
            <a:avLst/>
          </a:pr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50"/>
          <p:cNvSpPr>
            <a:spLocks noEditPoints="1"/>
          </p:cNvSpPr>
          <p:nvPr/>
        </p:nvSpPr>
        <p:spPr bwMode="auto">
          <a:xfrm>
            <a:off x="8212140" y="2046289"/>
            <a:ext cx="219075" cy="238125"/>
          </a:xfrm>
          <a:custGeom>
            <a:avLst/>
            <a:gdLst>
              <a:gd name="T0" fmla="*/ 0 w 208"/>
              <a:gd name="T1" fmla="*/ 145 h 228"/>
              <a:gd name="T2" fmla="*/ 0 w 208"/>
              <a:gd name="T3" fmla="*/ 83 h 228"/>
              <a:gd name="T4" fmla="*/ 208 w 208"/>
              <a:gd name="T5" fmla="*/ 83 h 228"/>
              <a:gd name="T6" fmla="*/ 208 w 208"/>
              <a:gd name="T7" fmla="*/ 145 h 228"/>
              <a:gd name="T8" fmla="*/ 0 w 208"/>
              <a:gd name="T9" fmla="*/ 145 h 228"/>
              <a:gd name="T10" fmla="*/ 68 w 208"/>
              <a:gd name="T11" fmla="*/ 36 h 228"/>
              <a:gd name="T12" fmla="*/ 78 w 208"/>
              <a:gd name="T13" fmla="*/ 10 h 228"/>
              <a:gd name="T14" fmla="*/ 104 w 208"/>
              <a:gd name="T15" fmla="*/ 0 h 228"/>
              <a:gd name="T16" fmla="*/ 130 w 208"/>
              <a:gd name="T17" fmla="*/ 10 h 228"/>
              <a:gd name="T18" fmla="*/ 140 w 208"/>
              <a:gd name="T19" fmla="*/ 36 h 228"/>
              <a:gd name="T20" fmla="*/ 130 w 208"/>
              <a:gd name="T21" fmla="*/ 62 h 228"/>
              <a:gd name="T22" fmla="*/ 104 w 208"/>
              <a:gd name="T23" fmla="*/ 72 h 228"/>
              <a:gd name="T24" fmla="*/ 78 w 208"/>
              <a:gd name="T25" fmla="*/ 62 h 228"/>
              <a:gd name="T26" fmla="*/ 68 w 208"/>
              <a:gd name="T27" fmla="*/ 36 h 228"/>
              <a:gd name="T28" fmla="*/ 68 w 208"/>
              <a:gd name="T29" fmla="*/ 192 h 228"/>
              <a:gd name="T30" fmla="*/ 78 w 208"/>
              <a:gd name="T31" fmla="*/ 166 h 228"/>
              <a:gd name="T32" fmla="*/ 104 w 208"/>
              <a:gd name="T33" fmla="*/ 156 h 228"/>
              <a:gd name="T34" fmla="*/ 130 w 208"/>
              <a:gd name="T35" fmla="*/ 166 h 228"/>
              <a:gd name="T36" fmla="*/ 140 w 208"/>
              <a:gd name="T37" fmla="*/ 192 h 228"/>
              <a:gd name="T38" fmla="*/ 130 w 208"/>
              <a:gd name="T39" fmla="*/ 218 h 228"/>
              <a:gd name="T40" fmla="*/ 104 w 208"/>
              <a:gd name="T41" fmla="*/ 228 h 228"/>
              <a:gd name="T42" fmla="*/ 78 w 208"/>
              <a:gd name="T43" fmla="*/ 218 h 228"/>
              <a:gd name="T44" fmla="*/ 68 w 208"/>
              <a:gd name="T45" fmla="*/ 192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8" h="228">
                <a:moveTo>
                  <a:pt x="0" y="145"/>
                </a:moveTo>
                <a:cubicBezTo>
                  <a:pt x="0" y="83"/>
                  <a:pt x="0" y="83"/>
                  <a:pt x="0" y="83"/>
                </a:cubicBezTo>
                <a:cubicBezTo>
                  <a:pt x="208" y="83"/>
                  <a:pt x="208" y="83"/>
                  <a:pt x="208" y="83"/>
                </a:cubicBezTo>
                <a:cubicBezTo>
                  <a:pt x="208" y="145"/>
                  <a:pt x="208" y="145"/>
                  <a:pt x="208" y="145"/>
                </a:cubicBezTo>
                <a:lnTo>
                  <a:pt x="0" y="145"/>
                </a:lnTo>
                <a:close/>
                <a:moveTo>
                  <a:pt x="68" y="36"/>
                </a:moveTo>
                <a:cubicBezTo>
                  <a:pt x="68" y="26"/>
                  <a:pt x="71" y="17"/>
                  <a:pt x="78" y="10"/>
                </a:cubicBezTo>
                <a:cubicBezTo>
                  <a:pt x="85" y="3"/>
                  <a:pt x="94" y="0"/>
                  <a:pt x="104" y="0"/>
                </a:cubicBezTo>
                <a:cubicBezTo>
                  <a:pt x="114" y="0"/>
                  <a:pt x="123" y="3"/>
                  <a:pt x="130" y="10"/>
                </a:cubicBezTo>
                <a:cubicBezTo>
                  <a:pt x="137" y="18"/>
                  <a:pt x="140" y="26"/>
                  <a:pt x="140" y="36"/>
                </a:cubicBezTo>
                <a:cubicBezTo>
                  <a:pt x="140" y="46"/>
                  <a:pt x="137" y="55"/>
                  <a:pt x="130" y="62"/>
                </a:cubicBezTo>
                <a:cubicBezTo>
                  <a:pt x="123" y="69"/>
                  <a:pt x="114" y="72"/>
                  <a:pt x="104" y="72"/>
                </a:cubicBezTo>
                <a:cubicBezTo>
                  <a:pt x="94" y="72"/>
                  <a:pt x="85" y="69"/>
                  <a:pt x="78" y="62"/>
                </a:cubicBezTo>
                <a:cubicBezTo>
                  <a:pt x="71" y="55"/>
                  <a:pt x="68" y="46"/>
                  <a:pt x="68" y="36"/>
                </a:cubicBezTo>
                <a:close/>
                <a:moveTo>
                  <a:pt x="68" y="192"/>
                </a:moveTo>
                <a:cubicBezTo>
                  <a:pt x="68" y="182"/>
                  <a:pt x="71" y="173"/>
                  <a:pt x="78" y="166"/>
                </a:cubicBezTo>
                <a:cubicBezTo>
                  <a:pt x="85" y="159"/>
                  <a:pt x="94" y="156"/>
                  <a:pt x="104" y="156"/>
                </a:cubicBezTo>
                <a:cubicBezTo>
                  <a:pt x="114" y="156"/>
                  <a:pt x="123" y="159"/>
                  <a:pt x="130" y="166"/>
                </a:cubicBezTo>
                <a:cubicBezTo>
                  <a:pt x="137" y="174"/>
                  <a:pt x="140" y="182"/>
                  <a:pt x="140" y="192"/>
                </a:cubicBezTo>
                <a:cubicBezTo>
                  <a:pt x="140" y="202"/>
                  <a:pt x="137" y="211"/>
                  <a:pt x="130" y="218"/>
                </a:cubicBezTo>
                <a:cubicBezTo>
                  <a:pt x="123" y="225"/>
                  <a:pt x="114" y="228"/>
                  <a:pt x="104" y="228"/>
                </a:cubicBezTo>
                <a:cubicBezTo>
                  <a:pt x="94" y="228"/>
                  <a:pt x="85" y="225"/>
                  <a:pt x="78" y="218"/>
                </a:cubicBezTo>
                <a:cubicBezTo>
                  <a:pt x="71" y="211"/>
                  <a:pt x="68" y="202"/>
                  <a:pt x="68" y="19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51"/>
          <p:cNvSpPr>
            <a:spLocks/>
          </p:cNvSpPr>
          <p:nvPr/>
        </p:nvSpPr>
        <p:spPr bwMode="auto">
          <a:xfrm>
            <a:off x="712790" y="2463800"/>
            <a:ext cx="200025" cy="200025"/>
          </a:xfrm>
          <a:custGeom>
            <a:avLst/>
            <a:gdLst>
              <a:gd name="T0" fmla="*/ 0 w 126"/>
              <a:gd name="T1" fmla="*/ 97 h 126"/>
              <a:gd name="T2" fmla="*/ 33 w 126"/>
              <a:gd name="T3" fmla="*/ 62 h 126"/>
              <a:gd name="T4" fmla="*/ 0 w 126"/>
              <a:gd name="T5" fmla="*/ 29 h 126"/>
              <a:gd name="T6" fmla="*/ 29 w 126"/>
              <a:gd name="T7" fmla="*/ 0 h 126"/>
              <a:gd name="T8" fmla="*/ 62 w 126"/>
              <a:gd name="T9" fmla="*/ 33 h 126"/>
              <a:gd name="T10" fmla="*/ 97 w 126"/>
              <a:gd name="T11" fmla="*/ 0 h 126"/>
              <a:gd name="T12" fmla="*/ 126 w 126"/>
              <a:gd name="T13" fmla="*/ 29 h 126"/>
              <a:gd name="T14" fmla="*/ 91 w 126"/>
              <a:gd name="T15" fmla="*/ 62 h 126"/>
              <a:gd name="T16" fmla="*/ 126 w 126"/>
              <a:gd name="T17" fmla="*/ 97 h 126"/>
              <a:gd name="T18" fmla="*/ 97 w 126"/>
              <a:gd name="T19" fmla="*/ 126 h 126"/>
              <a:gd name="T20" fmla="*/ 62 w 126"/>
              <a:gd name="T21" fmla="*/ 92 h 126"/>
              <a:gd name="T22" fmla="*/ 29 w 126"/>
              <a:gd name="T23" fmla="*/ 126 h 126"/>
              <a:gd name="T24" fmla="*/ 0 w 126"/>
              <a:gd name="T25" fmla="*/ 97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6" h="126">
                <a:moveTo>
                  <a:pt x="0" y="97"/>
                </a:moveTo>
                <a:lnTo>
                  <a:pt x="33" y="62"/>
                </a:lnTo>
                <a:lnTo>
                  <a:pt x="0" y="29"/>
                </a:lnTo>
                <a:lnTo>
                  <a:pt x="29" y="0"/>
                </a:lnTo>
                <a:lnTo>
                  <a:pt x="62" y="33"/>
                </a:lnTo>
                <a:lnTo>
                  <a:pt x="97" y="0"/>
                </a:lnTo>
                <a:lnTo>
                  <a:pt x="126" y="29"/>
                </a:lnTo>
                <a:lnTo>
                  <a:pt x="91" y="62"/>
                </a:lnTo>
                <a:lnTo>
                  <a:pt x="126" y="97"/>
                </a:lnTo>
                <a:lnTo>
                  <a:pt x="97" y="126"/>
                </a:lnTo>
                <a:lnTo>
                  <a:pt x="62" y="92"/>
                </a:lnTo>
                <a:lnTo>
                  <a:pt x="29" y="126"/>
                </a:lnTo>
                <a:lnTo>
                  <a:pt x="0" y="9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52"/>
          <p:cNvSpPr>
            <a:spLocks/>
          </p:cNvSpPr>
          <p:nvPr/>
        </p:nvSpPr>
        <p:spPr bwMode="auto">
          <a:xfrm>
            <a:off x="1085852" y="2454275"/>
            <a:ext cx="195263" cy="217488"/>
          </a:xfrm>
          <a:custGeom>
            <a:avLst/>
            <a:gdLst>
              <a:gd name="T0" fmla="*/ 0 w 187"/>
              <a:gd name="T1" fmla="*/ 136 h 208"/>
              <a:gd name="T2" fmla="*/ 0 w 187"/>
              <a:gd name="T3" fmla="*/ 115 h 208"/>
              <a:gd name="T4" fmla="*/ 10 w 187"/>
              <a:gd name="T5" fmla="*/ 115 h 208"/>
              <a:gd name="T6" fmla="*/ 10 w 187"/>
              <a:gd name="T7" fmla="*/ 111 h 208"/>
              <a:gd name="T8" fmla="*/ 10 w 187"/>
              <a:gd name="T9" fmla="*/ 104 h 208"/>
              <a:gd name="T10" fmla="*/ 10 w 187"/>
              <a:gd name="T11" fmla="*/ 98 h 208"/>
              <a:gd name="T12" fmla="*/ 10 w 187"/>
              <a:gd name="T13" fmla="*/ 94 h 208"/>
              <a:gd name="T14" fmla="*/ 0 w 187"/>
              <a:gd name="T15" fmla="*/ 94 h 208"/>
              <a:gd name="T16" fmla="*/ 0 w 187"/>
              <a:gd name="T17" fmla="*/ 73 h 208"/>
              <a:gd name="T18" fmla="*/ 15 w 187"/>
              <a:gd name="T19" fmla="*/ 73 h 208"/>
              <a:gd name="T20" fmla="*/ 52 w 187"/>
              <a:gd name="T21" fmla="*/ 21 h 208"/>
              <a:gd name="T22" fmla="*/ 114 w 187"/>
              <a:gd name="T23" fmla="*/ 0 h 208"/>
              <a:gd name="T24" fmla="*/ 135 w 187"/>
              <a:gd name="T25" fmla="*/ 2 h 208"/>
              <a:gd name="T26" fmla="*/ 154 w 187"/>
              <a:gd name="T27" fmla="*/ 8 h 208"/>
              <a:gd name="T28" fmla="*/ 172 w 187"/>
              <a:gd name="T29" fmla="*/ 18 h 208"/>
              <a:gd name="T30" fmla="*/ 187 w 187"/>
              <a:gd name="T31" fmla="*/ 31 h 208"/>
              <a:gd name="T32" fmla="*/ 158 w 187"/>
              <a:gd name="T33" fmla="*/ 60 h 208"/>
              <a:gd name="T34" fmla="*/ 138 w 187"/>
              <a:gd name="T35" fmla="*/ 47 h 208"/>
              <a:gd name="T36" fmla="*/ 114 w 187"/>
              <a:gd name="T37" fmla="*/ 42 h 208"/>
              <a:gd name="T38" fmla="*/ 83 w 187"/>
              <a:gd name="T39" fmla="*/ 51 h 208"/>
              <a:gd name="T40" fmla="*/ 60 w 187"/>
              <a:gd name="T41" fmla="*/ 73 h 208"/>
              <a:gd name="T42" fmla="*/ 114 w 187"/>
              <a:gd name="T43" fmla="*/ 73 h 208"/>
              <a:gd name="T44" fmla="*/ 114 w 187"/>
              <a:gd name="T45" fmla="*/ 94 h 208"/>
              <a:gd name="T46" fmla="*/ 52 w 187"/>
              <a:gd name="T47" fmla="*/ 94 h 208"/>
              <a:gd name="T48" fmla="*/ 52 w 187"/>
              <a:gd name="T49" fmla="*/ 100 h 208"/>
              <a:gd name="T50" fmla="*/ 51 w 187"/>
              <a:gd name="T51" fmla="*/ 104 h 208"/>
              <a:gd name="T52" fmla="*/ 52 w 187"/>
              <a:gd name="T53" fmla="*/ 109 h 208"/>
              <a:gd name="T54" fmla="*/ 52 w 187"/>
              <a:gd name="T55" fmla="*/ 115 h 208"/>
              <a:gd name="T56" fmla="*/ 114 w 187"/>
              <a:gd name="T57" fmla="*/ 115 h 208"/>
              <a:gd name="T58" fmla="*/ 114 w 187"/>
              <a:gd name="T59" fmla="*/ 136 h 208"/>
              <a:gd name="T60" fmla="*/ 60 w 187"/>
              <a:gd name="T61" fmla="*/ 136 h 208"/>
              <a:gd name="T62" fmla="*/ 83 w 187"/>
              <a:gd name="T63" fmla="*/ 158 h 208"/>
              <a:gd name="T64" fmla="*/ 114 w 187"/>
              <a:gd name="T65" fmla="*/ 167 h 208"/>
              <a:gd name="T66" fmla="*/ 138 w 187"/>
              <a:gd name="T67" fmla="*/ 162 h 208"/>
              <a:gd name="T68" fmla="*/ 158 w 187"/>
              <a:gd name="T69" fmla="*/ 149 h 208"/>
              <a:gd name="T70" fmla="*/ 187 w 187"/>
              <a:gd name="T71" fmla="*/ 178 h 208"/>
              <a:gd name="T72" fmla="*/ 172 w 187"/>
              <a:gd name="T73" fmla="*/ 191 h 208"/>
              <a:gd name="T74" fmla="*/ 154 w 187"/>
              <a:gd name="T75" fmla="*/ 200 h 208"/>
              <a:gd name="T76" fmla="*/ 135 w 187"/>
              <a:gd name="T77" fmla="*/ 206 h 208"/>
              <a:gd name="T78" fmla="*/ 114 w 187"/>
              <a:gd name="T79" fmla="*/ 208 h 208"/>
              <a:gd name="T80" fmla="*/ 52 w 187"/>
              <a:gd name="T81" fmla="*/ 188 h 208"/>
              <a:gd name="T82" fmla="*/ 15 w 187"/>
              <a:gd name="T83" fmla="*/ 136 h 208"/>
              <a:gd name="T84" fmla="*/ 0 w 187"/>
              <a:gd name="T85" fmla="*/ 136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87" h="208">
                <a:moveTo>
                  <a:pt x="0" y="136"/>
                </a:moveTo>
                <a:cubicBezTo>
                  <a:pt x="0" y="115"/>
                  <a:pt x="0" y="115"/>
                  <a:pt x="0" y="115"/>
                </a:cubicBezTo>
                <a:cubicBezTo>
                  <a:pt x="10" y="115"/>
                  <a:pt x="10" y="115"/>
                  <a:pt x="10" y="115"/>
                </a:cubicBezTo>
                <a:cubicBezTo>
                  <a:pt x="10" y="114"/>
                  <a:pt x="10" y="112"/>
                  <a:pt x="10" y="111"/>
                </a:cubicBezTo>
                <a:cubicBezTo>
                  <a:pt x="10" y="109"/>
                  <a:pt x="10" y="107"/>
                  <a:pt x="10" y="104"/>
                </a:cubicBezTo>
                <a:cubicBezTo>
                  <a:pt x="10" y="102"/>
                  <a:pt x="10" y="100"/>
                  <a:pt x="10" y="98"/>
                </a:cubicBezTo>
                <a:cubicBezTo>
                  <a:pt x="10" y="96"/>
                  <a:pt x="10" y="95"/>
                  <a:pt x="10" y="94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73"/>
                  <a:pt x="0" y="73"/>
                  <a:pt x="0" y="73"/>
                </a:cubicBezTo>
                <a:cubicBezTo>
                  <a:pt x="15" y="73"/>
                  <a:pt x="15" y="73"/>
                  <a:pt x="15" y="73"/>
                </a:cubicBezTo>
                <a:cubicBezTo>
                  <a:pt x="22" y="52"/>
                  <a:pt x="34" y="34"/>
                  <a:pt x="52" y="21"/>
                </a:cubicBezTo>
                <a:cubicBezTo>
                  <a:pt x="70" y="7"/>
                  <a:pt x="91" y="0"/>
                  <a:pt x="114" y="0"/>
                </a:cubicBezTo>
                <a:cubicBezTo>
                  <a:pt x="121" y="0"/>
                  <a:pt x="128" y="1"/>
                  <a:pt x="135" y="2"/>
                </a:cubicBezTo>
                <a:cubicBezTo>
                  <a:pt x="141" y="4"/>
                  <a:pt x="148" y="6"/>
                  <a:pt x="154" y="8"/>
                </a:cubicBezTo>
                <a:cubicBezTo>
                  <a:pt x="160" y="11"/>
                  <a:pt x="166" y="14"/>
                  <a:pt x="172" y="18"/>
                </a:cubicBezTo>
                <a:cubicBezTo>
                  <a:pt x="177" y="22"/>
                  <a:pt x="183" y="26"/>
                  <a:pt x="187" y="31"/>
                </a:cubicBezTo>
                <a:cubicBezTo>
                  <a:pt x="158" y="60"/>
                  <a:pt x="158" y="60"/>
                  <a:pt x="158" y="60"/>
                </a:cubicBezTo>
                <a:cubicBezTo>
                  <a:pt x="152" y="55"/>
                  <a:pt x="146" y="50"/>
                  <a:pt x="138" y="47"/>
                </a:cubicBezTo>
                <a:cubicBezTo>
                  <a:pt x="130" y="44"/>
                  <a:pt x="122" y="42"/>
                  <a:pt x="114" y="42"/>
                </a:cubicBezTo>
                <a:cubicBezTo>
                  <a:pt x="103" y="42"/>
                  <a:pt x="92" y="45"/>
                  <a:pt x="83" y="51"/>
                </a:cubicBezTo>
                <a:cubicBezTo>
                  <a:pt x="73" y="56"/>
                  <a:pt x="66" y="64"/>
                  <a:pt x="60" y="73"/>
                </a:cubicBezTo>
                <a:cubicBezTo>
                  <a:pt x="114" y="73"/>
                  <a:pt x="114" y="73"/>
                  <a:pt x="114" y="73"/>
                </a:cubicBezTo>
                <a:cubicBezTo>
                  <a:pt x="114" y="94"/>
                  <a:pt x="114" y="94"/>
                  <a:pt x="114" y="94"/>
                </a:cubicBezTo>
                <a:cubicBezTo>
                  <a:pt x="52" y="94"/>
                  <a:pt x="52" y="94"/>
                  <a:pt x="52" y="94"/>
                </a:cubicBezTo>
                <a:cubicBezTo>
                  <a:pt x="52" y="96"/>
                  <a:pt x="52" y="98"/>
                  <a:pt x="52" y="100"/>
                </a:cubicBezTo>
                <a:cubicBezTo>
                  <a:pt x="52" y="102"/>
                  <a:pt x="51" y="103"/>
                  <a:pt x="51" y="104"/>
                </a:cubicBezTo>
                <a:cubicBezTo>
                  <a:pt x="51" y="106"/>
                  <a:pt x="52" y="107"/>
                  <a:pt x="52" y="109"/>
                </a:cubicBezTo>
                <a:cubicBezTo>
                  <a:pt x="52" y="110"/>
                  <a:pt x="52" y="112"/>
                  <a:pt x="52" y="115"/>
                </a:cubicBezTo>
                <a:cubicBezTo>
                  <a:pt x="114" y="115"/>
                  <a:pt x="114" y="115"/>
                  <a:pt x="114" y="115"/>
                </a:cubicBezTo>
                <a:cubicBezTo>
                  <a:pt x="114" y="136"/>
                  <a:pt x="114" y="136"/>
                  <a:pt x="114" y="136"/>
                </a:cubicBezTo>
                <a:cubicBezTo>
                  <a:pt x="60" y="136"/>
                  <a:pt x="60" y="136"/>
                  <a:pt x="60" y="136"/>
                </a:cubicBezTo>
                <a:cubicBezTo>
                  <a:pt x="66" y="145"/>
                  <a:pt x="73" y="153"/>
                  <a:pt x="83" y="158"/>
                </a:cubicBezTo>
                <a:cubicBezTo>
                  <a:pt x="92" y="164"/>
                  <a:pt x="103" y="167"/>
                  <a:pt x="114" y="167"/>
                </a:cubicBezTo>
                <a:cubicBezTo>
                  <a:pt x="122" y="167"/>
                  <a:pt x="130" y="165"/>
                  <a:pt x="138" y="162"/>
                </a:cubicBezTo>
                <a:cubicBezTo>
                  <a:pt x="146" y="159"/>
                  <a:pt x="152" y="154"/>
                  <a:pt x="158" y="149"/>
                </a:cubicBezTo>
                <a:cubicBezTo>
                  <a:pt x="187" y="178"/>
                  <a:pt x="187" y="178"/>
                  <a:pt x="187" y="178"/>
                </a:cubicBezTo>
                <a:cubicBezTo>
                  <a:pt x="183" y="183"/>
                  <a:pt x="177" y="187"/>
                  <a:pt x="172" y="191"/>
                </a:cubicBezTo>
                <a:cubicBezTo>
                  <a:pt x="166" y="195"/>
                  <a:pt x="160" y="198"/>
                  <a:pt x="154" y="200"/>
                </a:cubicBezTo>
                <a:cubicBezTo>
                  <a:pt x="148" y="203"/>
                  <a:pt x="141" y="205"/>
                  <a:pt x="135" y="206"/>
                </a:cubicBezTo>
                <a:cubicBezTo>
                  <a:pt x="128" y="208"/>
                  <a:pt x="121" y="208"/>
                  <a:pt x="114" y="208"/>
                </a:cubicBezTo>
                <a:cubicBezTo>
                  <a:pt x="91" y="208"/>
                  <a:pt x="70" y="202"/>
                  <a:pt x="52" y="188"/>
                </a:cubicBezTo>
                <a:cubicBezTo>
                  <a:pt x="34" y="174"/>
                  <a:pt x="22" y="157"/>
                  <a:pt x="15" y="136"/>
                </a:cubicBezTo>
                <a:lnTo>
                  <a:pt x="0" y="13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53"/>
          <p:cNvSpPr>
            <a:spLocks noEditPoints="1"/>
          </p:cNvSpPr>
          <p:nvPr/>
        </p:nvSpPr>
        <p:spPr bwMode="auto">
          <a:xfrm>
            <a:off x="1385890" y="2474914"/>
            <a:ext cx="227013" cy="163513"/>
          </a:xfrm>
          <a:custGeom>
            <a:avLst/>
            <a:gdLst>
              <a:gd name="T0" fmla="*/ 5 w 217"/>
              <a:gd name="T1" fmla="*/ 147 h 156"/>
              <a:gd name="T2" fmla="*/ 0 w 217"/>
              <a:gd name="T3" fmla="*/ 131 h 156"/>
              <a:gd name="T4" fmla="*/ 34 w 217"/>
              <a:gd name="T5" fmla="*/ 31 h 156"/>
              <a:gd name="T6" fmla="*/ 33 w 217"/>
              <a:gd name="T7" fmla="*/ 116 h 156"/>
              <a:gd name="T8" fmla="*/ 29 w 217"/>
              <a:gd name="T9" fmla="*/ 140 h 156"/>
              <a:gd name="T10" fmla="*/ 11 w 217"/>
              <a:gd name="T11" fmla="*/ 152 h 156"/>
              <a:gd name="T12" fmla="*/ 37 w 217"/>
              <a:gd name="T13" fmla="*/ 140 h 156"/>
              <a:gd name="T14" fmla="*/ 42 w 217"/>
              <a:gd name="T15" fmla="*/ 116 h 156"/>
              <a:gd name="T16" fmla="*/ 42 w 217"/>
              <a:gd name="T17" fmla="*/ 0 h 156"/>
              <a:gd name="T18" fmla="*/ 217 w 217"/>
              <a:gd name="T19" fmla="*/ 114 h 156"/>
              <a:gd name="T20" fmla="*/ 207 w 217"/>
              <a:gd name="T21" fmla="*/ 144 h 156"/>
              <a:gd name="T22" fmla="*/ 184 w 217"/>
              <a:gd name="T23" fmla="*/ 156 h 156"/>
              <a:gd name="T24" fmla="*/ 58 w 217"/>
              <a:gd name="T25" fmla="*/ 16 h 156"/>
              <a:gd name="T26" fmla="*/ 202 w 217"/>
              <a:gd name="T27" fmla="*/ 47 h 156"/>
              <a:gd name="T28" fmla="*/ 58 w 217"/>
              <a:gd name="T29" fmla="*/ 16 h 156"/>
              <a:gd name="T30" fmla="*/ 109 w 217"/>
              <a:gd name="T31" fmla="*/ 63 h 156"/>
              <a:gd name="T32" fmla="*/ 58 w 217"/>
              <a:gd name="T33" fmla="*/ 125 h 156"/>
              <a:gd name="T34" fmla="*/ 156 w 217"/>
              <a:gd name="T35" fmla="*/ 75 h 156"/>
              <a:gd name="T36" fmla="*/ 124 w 217"/>
              <a:gd name="T37" fmla="*/ 63 h 156"/>
              <a:gd name="T38" fmla="*/ 156 w 217"/>
              <a:gd name="T39" fmla="*/ 75 h 156"/>
              <a:gd name="T40" fmla="*/ 156 w 217"/>
              <a:gd name="T41" fmla="*/ 88 h 156"/>
              <a:gd name="T42" fmla="*/ 124 w 217"/>
              <a:gd name="T43" fmla="*/ 100 h 156"/>
              <a:gd name="T44" fmla="*/ 156 w 217"/>
              <a:gd name="T45" fmla="*/ 125 h 156"/>
              <a:gd name="T46" fmla="*/ 124 w 217"/>
              <a:gd name="T47" fmla="*/ 112 h 156"/>
              <a:gd name="T48" fmla="*/ 156 w 217"/>
              <a:gd name="T49" fmla="*/ 125 h 156"/>
              <a:gd name="T50" fmla="*/ 171 w 217"/>
              <a:gd name="T51" fmla="*/ 75 h 156"/>
              <a:gd name="T52" fmla="*/ 203 w 217"/>
              <a:gd name="T53" fmla="*/ 63 h 156"/>
              <a:gd name="T54" fmla="*/ 203 w 217"/>
              <a:gd name="T55" fmla="*/ 100 h 156"/>
              <a:gd name="T56" fmla="*/ 171 w 217"/>
              <a:gd name="T57" fmla="*/ 88 h 156"/>
              <a:gd name="T58" fmla="*/ 203 w 217"/>
              <a:gd name="T59" fmla="*/ 100 h 156"/>
              <a:gd name="T60" fmla="*/ 203 w 217"/>
              <a:gd name="T61" fmla="*/ 112 h 156"/>
              <a:gd name="T62" fmla="*/ 171 w 217"/>
              <a:gd name="T63" fmla="*/ 125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17" h="156">
                <a:moveTo>
                  <a:pt x="11" y="152"/>
                </a:moveTo>
                <a:cubicBezTo>
                  <a:pt x="9" y="151"/>
                  <a:pt x="7" y="149"/>
                  <a:pt x="5" y="147"/>
                </a:cubicBezTo>
                <a:cubicBezTo>
                  <a:pt x="4" y="145"/>
                  <a:pt x="2" y="142"/>
                  <a:pt x="1" y="139"/>
                </a:cubicBezTo>
                <a:cubicBezTo>
                  <a:pt x="0" y="137"/>
                  <a:pt x="0" y="134"/>
                  <a:pt x="0" y="131"/>
                </a:cubicBezTo>
                <a:cubicBezTo>
                  <a:pt x="0" y="31"/>
                  <a:pt x="0" y="31"/>
                  <a:pt x="0" y="31"/>
                </a:cubicBezTo>
                <a:cubicBezTo>
                  <a:pt x="34" y="31"/>
                  <a:pt x="34" y="31"/>
                  <a:pt x="34" y="31"/>
                </a:cubicBezTo>
                <a:cubicBezTo>
                  <a:pt x="34" y="114"/>
                  <a:pt x="34" y="114"/>
                  <a:pt x="34" y="114"/>
                </a:cubicBezTo>
                <a:cubicBezTo>
                  <a:pt x="34" y="115"/>
                  <a:pt x="33" y="116"/>
                  <a:pt x="33" y="116"/>
                </a:cubicBezTo>
                <a:cubicBezTo>
                  <a:pt x="33" y="117"/>
                  <a:pt x="33" y="118"/>
                  <a:pt x="33" y="119"/>
                </a:cubicBezTo>
                <a:cubicBezTo>
                  <a:pt x="33" y="126"/>
                  <a:pt x="31" y="133"/>
                  <a:pt x="29" y="140"/>
                </a:cubicBezTo>
                <a:cubicBezTo>
                  <a:pt x="26" y="146"/>
                  <a:pt x="23" y="151"/>
                  <a:pt x="19" y="156"/>
                </a:cubicBezTo>
                <a:cubicBezTo>
                  <a:pt x="16" y="155"/>
                  <a:pt x="14" y="154"/>
                  <a:pt x="11" y="152"/>
                </a:cubicBezTo>
                <a:close/>
                <a:moveTo>
                  <a:pt x="27" y="156"/>
                </a:moveTo>
                <a:cubicBezTo>
                  <a:pt x="31" y="152"/>
                  <a:pt x="34" y="147"/>
                  <a:pt x="37" y="140"/>
                </a:cubicBezTo>
                <a:cubicBezTo>
                  <a:pt x="40" y="134"/>
                  <a:pt x="41" y="127"/>
                  <a:pt x="42" y="119"/>
                </a:cubicBezTo>
                <a:cubicBezTo>
                  <a:pt x="42" y="118"/>
                  <a:pt x="42" y="117"/>
                  <a:pt x="42" y="116"/>
                </a:cubicBezTo>
                <a:cubicBezTo>
                  <a:pt x="42" y="116"/>
                  <a:pt x="42" y="115"/>
                  <a:pt x="42" y="114"/>
                </a:cubicBezTo>
                <a:cubicBezTo>
                  <a:pt x="42" y="0"/>
                  <a:pt x="42" y="0"/>
                  <a:pt x="42" y="0"/>
                </a:cubicBezTo>
                <a:cubicBezTo>
                  <a:pt x="217" y="0"/>
                  <a:pt x="217" y="0"/>
                  <a:pt x="217" y="0"/>
                </a:cubicBezTo>
                <a:cubicBezTo>
                  <a:pt x="217" y="114"/>
                  <a:pt x="217" y="114"/>
                  <a:pt x="217" y="114"/>
                </a:cubicBezTo>
                <a:cubicBezTo>
                  <a:pt x="217" y="120"/>
                  <a:pt x="216" y="126"/>
                  <a:pt x="215" y="131"/>
                </a:cubicBezTo>
                <a:cubicBezTo>
                  <a:pt x="213" y="136"/>
                  <a:pt x="210" y="140"/>
                  <a:pt x="207" y="144"/>
                </a:cubicBezTo>
                <a:cubicBezTo>
                  <a:pt x="204" y="148"/>
                  <a:pt x="201" y="151"/>
                  <a:pt x="197" y="153"/>
                </a:cubicBezTo>
                <a:cubicBezTo>
                  <a:pt x="193" y="155"/>
                  <a:pt x="188" y="156"/>
                  <a:pt x="184" y="156"/>
                </a:cubicBezTo>
                <a:lnTo>
                  <a:pt x="27" y="156"/>
                </a:lnTo>
                <a:close/>
                <a:moveTo>
                  <a:pt x="58" y="16"/>
                </a:moveTo>
                <a:cubicBezTo>
                  <a:pt x="58" y="47"/>
                  <a:pt x="58" y="47"/>
                  <a:pt x="58" y="47"/>
                </a:cubicBezTo>
                <a:cubicBezTo>
                  <a:pt x="202" y="47"/>
                  <a:pt x="202" y="47"/>
                  <a:pt x="202" y="47"/>
                </a:cubicBezTo>
                <a:cubicBezTo>
                  <a:pt x="202" y="16"/>
                  <a:pt x="202" y="16"/>
                  <a:pt x="202" y="16"/>
                </a:cubicBezTo>
                <a:lnTo>
                  <a:pt x="58" y="16"/>
                </a:lnTo>
                <a:close/>
                <a:moveTo>
                  <a:pt x="109" y="125"/>
                </a:moveTo>
                <a:cubicBezTo>
                  <a:pt x="109" y="63"/>
                  <a:pt x="109" y="63"/>
                  <a:pt x="109" y="63"/>
                </a:cubicBezTo>
                <a:cubicBezTo>
                  <a:pt x="58" y="63"/>
                  <a:pt x="58" y="63"/>
                  <a:pt x="58" y="63"/>
                </a:cubicBezTo>
                <a:cubicBezTo>
                  <a:pt x="58" y="125"/>
                  <a:pt x="58" y="125"/>
                  <a:pt x="58" y="125"/>
                </a:cubicBezTo>
                <a:lnTo>
                  <a:pt x="109" y="125"/>
                </a:lnTo>
                <a:close/>
                <a:moveTo>
                  <a:pt x="156" y="75"/>
                </a:moveTo>
                <a:cubicBezTo>
                  <a:pt x="156" y="63"/>
                  <a:pt x="156" y="63"/>
                  <a:pt x="156" y="63"/>
                </a:cubicBezTo>
                <a:cubicBezTo>
                  <a:pt x="124" y="63"/>
                  <a:pt x="124" y="63"/>
                  <a:pt x="124" y="63"/>
                </a:cubicBezTo>
                <a:cubicBezTo>
                  <a:pt x="124" y="75"/>
                  <a:pt x="124" y="75"/>
                  <a:pt x="124" y="75"/>
                </a:cubicBezTo>
                <a:lnTo>
                  <a:pt x="156" y="75"/>
                </a:lnTo>
                <a:close/>
                <a:moveTo>
                  <a:pt x="156" y="100"/>
                </a:moveTo>
                <a:cubicBezTo>
                  <a:pt x="156" y="88"/>
                  <a:pt x="156" y="88"/>
                  <a:pt x="156" y="88"/>
                </a:cubicBezTo>
                <a:cubicBezTo>
                  <a:pt x="124" y="88"/>
                  <a:pt x="124" y="88"/>
                  <a:pt x="124" y="88"/>
                </a:cubicBezTo>
                <a:cubicBezTo>
                  <a:pt x="124" y="100"/>
                  <a:pt x="124" y="100"/>
                  <a:pt x="124" y="100"/>
                </a:cubicBezTo>
                <a:lnTo>
                  <a:pt x="156" y="100"/>
                </a:lnTo>
                <a:close/>
                <a:moveTo>
                  <a:pt x="156" y="125"/>
                </a:moveTo>
                <a:cubicBezTo>
                  <a:pt x="156" y="112"/>
                  <a:pt x="156" y="112"/>
                  <a:pt x="156" y="112"/>
                </a:cubicBezTo>
                <a:cubicBezTo>
                  <a:pt x="124" y="112"/>
                  <a:pt x="124" y="112"/>
                  <a:pt x="124" y="112"/>
                </a:cubicBezTo>
                <a:cubicBezTo>
                  <a:pt x="124" y="125"/>
                  <a:pt x="124" y="125"/>
                  <a:pt x="124" y="125"/>
                </a:cubicBezTo>
                <a:lnTo>
                  <a:pt x="156" y="125"/>
                </a:lnTo>
                <a:close/>
                <a:moveTo>
                  <a:pt x="171" y="63"/>
                </a:moveTo>
                <a:cubicBezTo>
                  <a:pt x="171" y="75"/>
                  <a:pt x="171" y="75"/>
                  <a:pt x="171" y="75"/>
                </a:cubicBezTo>
                <a:cubicBezTo>
                  <a:pt x="203" y="75"/>
                  <a:pt x="203" y="75"/>
                  <a:pt x="203" y="75"/>
                </a:cubicBezTo>
                <a:cubicBezTo>
                  <a:pt x="203" y="63"/>
                  <a:pt x="203" y="63"/>
                  <a:pt x="203" y="63"/>
                </a:cubicBezTo>
                <a:lnTo>
                  <a:pt x="171" y="63"/>
                </a:lnTo>
                <a:close/>
                <a:moveTo>
                  <a:pt x="203" y="100"/>
                </a:moveTo>
                <a:cubicBezTo>
                  <a:pt x="203" y="88"/>
                  <a:pt x="203" y="88"/>
                  <a:pt x="203" y="88"/>
                </a:cubicBezTo>
                <a:cubicBezTo>
                  <a:pt x="171" y="88"/>
                  <a:pt x="171" y="88"/>
                  <a:pt x="171" y="88"/>
                </a:cubicBezTo>
                <a:cubicBezTo>
                  <a:pt x="171" y="100"/>
                  <a:pt x="171" y="100"/>
                  <a:pt x="171" y="100"/>
                </a:cubicBezTo>
                <a:lnTo>
                  <a:pt x="203" y="100"/>
                </a:lnTo>
                <a:close/>
                <a:moveTo>
                  <a:pt x="203" y="125"/>
                </a:moveTo>
                <a:cubicBezTo>
                  <a:pt x="203" y="112"/>
                  <a:pt x="203" y="112"/>
                  <a:pt x="203" y="112"/>
                </a:cubicBezTo>
                <a:cubicBezTo>
                  <a:pt x="171" y="112"/>
                  <a:pt x="171" y="112"/>
                  <a:pt x="171" y="112"/>
                </a:cubicBezTo>
                <a:cubicBezTo>
                  <a:pt x="171" y="125"/>
                  <a:pt x="171" y="125"/>
                  <a:pt x="171" y="125"/>
                </a:cubicBezTo>
                <a:lnTo>
                  <a:pt x="203" y="12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54"/>
          <p:cNvSpPr>
            <a:spLocks noEditPoints="1"/>
          </p:cNvSpPr>
          <p:nvPr/>
        </p:nvSpPr>
        <p:spPr bwMode="auto">
          <a:xfrm>
            <a:off x="1739900" y="2484438"/>
            <a:ext cx="261938" cy="146050"/>
          </a:xfrm>
          <a:custGeom>
            <a:avLst/>
            <a:gdLst>
              <a:gd name="T0" fmla="*/ 83 w 250"/>
              <a:gd name="T1" fmla="*/ 130 h 139"/>
              <a:gd name="T2" fmla="*/ 64 w 250"/>
              <a:gd name="T3" fmla="*/ 122 h 139"/>
              <a:gd name="T4" fmla="*/ 43 w 250"/>
              <a:gd name="T5" fmla="*/ 109 h 139"/>
              <a:gd name="T6" fmla="*/ 21 w 250"/>
              <a:gd name="T7" fmla="*/ 92 h 139"/>
              <a:gd name="T8" fmla="*/ 0 w 250"/>
              <a:gd name="T9" fmla="*/ 69 h 139"/>
              <a:gd name="T10" fmla="*/ 21 w 250"/>
              <a:gd name="T11" fmla="*/ 47 h 139"/>
              <a:gd name="T12" fmla="*/ 43 w 250"/>
              <a:gd name="T13" fmla="*/ 29 h 139"/>
              <a:gd name="T14" fmla="*/ 64 w 250"/>
              <a:gd name="T15" fmla="*/ 17 h 139"/>
              <a:gd name="T16" fmla="*/ 83 w 250"/>
              <a:gd name="T17" fmla="*/ 9 h 139"/>
              <a:gd name="T18" fmla="*/ 125 w 250"/>
              <a:gd name="T19" fmla="*/ 0 h 139"/>
              <a:gd name="T20" fmla="*/ 167 w 250"/>
              <a:gd name="T21" fmla="*/ 9 h 139"/>
              <a:gd name="T22" fmla="*/ 186 w 250"/>
              <a:gd name="T23" fmla="*/ 17 h 139"/>
              <a:gd name="T24" fmla="*/ 207 w 250"/>
              <a:gd name="T25" fmla="*/ 29 h 139"/>
              <a:gd name="T26" fmla="*/ 229 w 250"/>
              <a:gd name="T27" fmla="*/ 47 h 139"/>
              <a:gd name="T28" fmla="*/ 250 w 250"/>
              <a:gd name="T29" fmla="*/ 69 h 139"/>
              <a:gd name="T30" fmla="*/ 229 w 250"/>
              <a:gd name="T31" fmla="*/ 92 h 139"/>
              <a:gd name="T32" fmla="*/ 207 w 250"/>
              <a:gd name="T33" fmla="*/ 109 h 139"/>
              <a:gd name="T34" fmla="*/ 186 w 250"/>
              <a:gd name="T35" fmla="*/ 122 h 139"/>
              <a:gd name="T36" fmla="*/ 167 w 250"/>
              <a:gd name="T37" fmla="*/ 130 h 139"/>
              <a:gd name="T38" fmla="*/ 125 w 250"/>
              <a:gd name="T39" fmla="*/ 139 h 139"/>
              <a:gd name="T40" fmla="*/ 83 w 250"/>
              <a:gd name="T41" fmla="*/ 130 h 139"/>
              <a:gd name="T42" fmla="*/ 107 w 250"/>
              <a:gd name="T43" fmla="*/ 26 h 139"/>
              <a:gd name="T44" fmla="*/ 92 w 250"/>
              <a:gd name="T45" fmla="*/ 36 h 139"/>
              <a:gd name="T46" fmla="*/ 82 w 250"/>
              <a:gd name="T47" fmla="*/ 51 h 139"/>
              <a:gd name="T48" fmla="*/ 79 w 250"/>
              <a:gd name="T49" fmla="*/ 69 h 139"/>
              <a:gd name="T50" fmla="*/ 82 w 250"/>
              <a:gd name="T51" fmla="*/ 87 h 139"/>
              <a:gd name="T52" fmla="*/ 92 w 250"/>
              <a:gd name="T53" fmla="*/ 102 h 139"/>
              <a:gd name="T54" fmla="*/ 107 w 250"/>
              <a:gd name="T55" fmla="*/ 112 h 139"/>
              <a:gd name="T56" fmla="*/ 125 w 250"/>
              <a:gd name="T57" fmla="*/ 116 h 139"/>
              <a:gd name="T58" fmla="*/ 143 w 250"/>
              <a:gd name="T59" fmla="*/ 112 h 139"/>
              <a:gd name="T60" fmla="*/ 158 w 250"/>
              <a:gd name="T61" fmla="*/ 102 h 139"/>
              <a:gd name="T62" fmla="*/ 168 w 250"/>
              <a:gd name="T63" fmla="*/ 87 h 139"/>
              <a:gd name="T64" fmla="*/ 172 w 250"/>
              <a:gd name="T65" fmla="*/ 69 h 139"/>
              <a:gd name="T66" fmla="*/ 168 w 250"/>
              <a:gd name="T67" fmla="*/ 51 h 139"/>
              <a:gd name="T68" fmla="*/ 158 w 250"/>
              <a:gd name="T69" fmla="*/ 36 h 139"/>
              <a:gd name="T70" fmla="*/ 143 w 250"/>
              <a:gd name="T71" fmla="*/ 26 h 139"/>
              <a:gd name="T72" fmla="*/ 125 w 250"/>
              <a:gd name="T73" fmla="*/ 23 h 139"/>
              <a:gd name="T74" fmla="*/ 107 w 250"/>
              <a:gd name="T75" fmla="*/ 26 h 139"/>
              <a:gd name="T76" fmla="*/ 134 w 250"/>
              <a:gd name="T77" fmla="*/ 48 h 139"/>
              <a:gd name="T78" fmla="*/ 142 w 250"/>
              <a:gd name="T79" fmla="*/ 53 h 139"/>
              <a:gd name="T80" fmla="*/ 147 w 250"/>
              <a:gd name="T81" fmla="*/ 60 h 139"/>
              <a:gd name="T82" fmla="*/ 149 w 250"/>
              <a:gd name="T83" fmla="*/ 69 h 139"/>
              <a:gd name="T84" fmla="*/ 147 w 250"/>
              <a:gd name="T85" fmla="*/ 79 h 139"/>
              <a:gd name="T86" fmla="*/ 142 w 250"/>
              <a:gd name="T87" fmla="*/ 86 h 139"/>
              <a:gd name="T88" fmla="*/ 134 w 250"/>
              <a:gd name="T89" fmla="*/ 91 h 139"/>
              <a:gd name="T90" fmla="*/ 125 w 250"/>
              <a:gd name="T91" fmla="*/ 93 h 139"/>
              <a:gd name="T92" fmla="*/ 116 w 250"/>
              <a:gd name="T93" fmla="*/ 91 h 139"/>
              <a:gd name="T94" fmla="*/ 109 w 250"/>
              <a:gd name="T95" fmla="*/ 86 h 139"/>
              <a:gd name="T96" fmla="*/ 104 w 250"/>
              <a:gd name="T97" fmla="*/ 79 h 139"/>
              <a:gd name="T98" fmla="*/ 102 w 250"/>
              <a:gd name="T99" fmla="*/ 69 h 139"/>
              <a:gd name="T100" fmla="*/ 104 w 250"/>
              <a:gd name="T101" fmla="*/ 60 h 139"/>
              <a:gd name="T102" fmla="*/ 109 w 250"/>
              <a:gd name="T103" fmla="*/ 53 h 139"/>
              <a:gd name="T104" fmla="*/ 116 w 250"/>
              <a:gd name="T105" fmla="*/ 48 h 139"/>
              <a:gd name="T106" fmla="*/ 125 w 250"/>
              <a:gd name="T107" fmla="*/ 46 h 139"/>
              <a:gd name="T108" fmla="*/ 134 w 250"/>
              <a:gd name="T109" fmla="*/ 48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50" h="139">
                <a:moveTo>
                  <a:pt x="83" y="130"/>
                </a:moveTo>
                <a:cubicBezTo>
                  <a:pt x="77" y="128"/>
                  <a:pt x="71" y="125"/>
                  <a:pt x="64" y="122"/>
                </a:cubicBezTo>
                <a:cubicBezTo>
                  <a:pt x="57" y="118"/>
                  <a:pt x="50" y="114"/>
                  <a:pt x="43" y="109"/>
                </a:cubicBezTo>
                <a:cubicBezTo>
                  <a:pt x="36" y="105"/>
                  <a:pt x="29" y="99"/>
                  <a:pt x="21" y="92"/>
                </a:cubicBezTo>
                <a:cubicBezTo>
                  <a:pt x="14" y="86"/>
                  <a:pt x="7" y="78"/>
                  <a:pt x="0" y="69"/>
                </a:cubicBezTo>
                <a:cubicBezTo>
                  <a:pt x="7" y="61"/>
                  <a:pt x="14" y="53"/>
                  <a:pt x="21" y="47"/>
                </a:cubicBezTo>
                <a:cubicBezTo>
                  <a:pt x="29" y="40"/>
                  <a:pt x="36" y="34"/>
                  <a:pt x="43" y="29"/>
                </a:cubicBezTo>
                <a:cubicBezTo>
                  <a:pt x="50" y="24"/>
                  <a:pt x="57" y="20"/>
                  <a:pt x="64" y="17"/>
                </a:cubicBezTo>
                <a:cubicBezTo>
                  <a:pt x="71" y="14"/>
                  <a:pt x="77" y="11"/>
                  <a:pt x="83" y="9"/>
                </a:cubicBezTo>
                <a:cubicBezTo>
                  <a:pt x="98" y="4"/>
                  <a:pt x="112" y="1"/>
                  <a:pt x="125" y="0"/>
                </a:cubicBezTo>
                <a:cubicBezTo>
                  <a:pt x="139" y="1"/>
                  <a:pt x="153" y="4"/>
                  <a:pt x="167" y="9"/>
                </a:cubicBezTo>
                <a:cubicBezTo>
                  <a:pt x="173" y="11"/>
                  <a:pt x="180" y="14"/>
                  <a:pt x="186" y="17"/>
                </a:cubicBezTo>
                <a:cubicBezTo>
                  <a:pt x="193" y="20"/>
                  <a:pt x="200" y="24"/>
                  <a:pt x="207" y="29"/>
                </a:cubicBezTo>
                <a:cubicBezTo>
                  <a:pt x="214" y="34"/>
                  <a:pt x="221" y="40"/>
                  <a:pt x="229" y="47"/>
                </a:cubicBezTo>
                <a:cubicBezTo>
                  <a:pt x="236" y="53"/>
                  <a:pt x="243" y="61"/>
                  <a:pt x="250" y="69"/>
                </a:cubicBezTo>
                <a:cubicBezTo>
                  <a:pt x="243" y="78"/>
                  <a:pt x="236" y="86"/>
                  <a:pt x="229" y="92"/>
                </a:cubicBezTo>
                <a:cubicBezTo>
                  <a:pt x="221" y="99"/>
                  <a:pt x="214" y="105"/>
                  <a:pt x="207" y="109"/>
                </a:cubicBezTo>
                <a:cubicBezTo>
                  <a:pt x="200" y="114"/>
                  <a:pt x="193" y="118"/>
                  <a:pt x="186" y="122"/>
                </a:cubicBezTo>
                <a:cubicBezTo>
                  <a:pt x="180" y="125"/>
                  <a:pt x="173" y="128"/>
                  <a:pt x="167" y="130"/>
                </a:cubicBezTo>
                <a:cubicBezTo>
                  <a:pt x="153" y="135"/>
                  <a:pt x="139" y="138"/>
                  <a:pt x="125" y="139"/>
                </a:cubicBezTo>
                <a:cubicBezTo>
                  <a:pt x="112" y="138"/>
                  <a:pt x="98" y="135"/>
                  <a:pt x="83" y="130"/>
                </a:cubicBezTo>
                <a:close/>
                <a:moveTo>
                  <a:pt x="107" y="26"/>
                </a:moveTo>
                <a:cubicBezTo>
                  <a:pt x="101" y="29"/>
                  <a:pt x="97" y="32"/>
                  <a:pt x="92" y="36"/>
                </a:cubicBezTo>
                <a:cubicBezTo>
                  <a:pt x="88" y="41"/>
                  <a:pt x="85" y="46"/>
                  <a:pt x="82" y="51"/>
                </a:cubicBezTo>
                <a:cubicBezTo>
                  <a:pt x="80" y="57"/>
                  <a:pt x="79" y="63"/>
                  <a:pt x="79" y="69"/>
                </a:cubicBezTo>
                <a:cubicBezTo>
                  <a:pt x="79" y="76"/>
                  <a:pt x="80" y="82"/>
                  <a:pt x="82" y="87"/>
                </a:cubicBezTo>
                <a:cubicBezTo>
                  <a:pt x="85" y="93"/>
                  <a:pt x="88" y="98"/>
                  <a:pt x="92" y="102"/>
                </a:cubicBezTo>
                <a:cubicBezTo>
                  <a:pt x="97" y="107"/>
                  <a:pt x="101" y="110"/>
                  <a:pt x="107" y="112"/>
                </a:cubicBezTo>
                <a:cubicBezTo>
                  <a:pt x="113" y="115"/>
                  <a:pt x="119" y="116"/>
                  <a:pt x="125" y="116"/>
                </a:cubicBezTo>
                <a:cubicBezTo>
                  <a:pt x="132" y="116"/>
                  <a:pt x="138" y="115"/>
                  <a:pt x="143" y="112"/>
                </a:cubicBezTo>
                <a:cubicBezTo>
                  <a:pt x="149" y="110"/>
                  <a:pt x="154" y="107"/>
                  <a:pt x="158" y="102"/>
                </a:cubicBezTo>
                <a:cubicBezTo>
                  <a:pt x="162" y="98"/>
                  <a:pt x="166" y="93"/>
                  <a:pt x="168" y="87"/>
                </a:cubicBezTo>
                <a:cubicBezTo>
                  <a:pt x="171" y="82"/>
                  <a:pt x="172" y="76"/>
                  <a:pt x="172" y="69"/>
                </a:cubicBezTo>
                <a:cubicBezTo>
                  <a:pt x="172" y="63"/>
                  <a:pt x="171" y="57"/>
                  <a:pt x="168" y="51"/>
                </a:cubicBezTo>
                <a:cubicBezTo>
                  <a:pt x="166" y="46"/>
                  <a:pt x="162" y="41"/>
                  <a:pt x="158" y="36"/>
                </a:cubicBezTo>
                <a:cubicBezTo>
                  <a:pt x="154" y="32"/>
                  <a:pt x="149" y="29"/>
                  <a:pt x="143" y="26"/>
                </a:cubicBezTo>
                <a:cubicBezTo>
                  <a:pt x="138" y="24"/>
                  <a:pt x="132" y="23"/>
                  <a:pt x="125" y="23"/>
                </a:cubicBezTo>
                <a:cubicBezTo>
                  <a:pt x="119" y="23"/>
                  <a:pt x="113" y="24"/>
                  <a:pt x="107" y="26"/>
                </a:cubicBezTo>
                <a:close/>
                <a:moveTo>
                  <a:pt x="134" y="48"/>
                </a:moveTo>
                <a:cubicBezTo>
                  <a:pt x="137" y="49"/>
                  <a:pt x="140" y="51"/>
                  <a:pt x="142" y="53"/>
                </a:cubicBezTo>
                <a:cubicBezTo>
                  <a:pt x="144" y="55"/>
                  <a:pt x="146" y="57"/>
                  <a:pt x="147" y="60"/>
                </a:cubicBezTo>
                <a:cubicBezTo>
                  <a:pt x="148" y="63"/>
                  <a:pt x="149" y="66"/>
                  <a:pt x="149" y="69"/>
                </a:cubicBezTo>
                <a:cubicBezTo>
                  <a:pt x="149" y="73"/>
                  <a:pt x="148" y="76"/>
                  <a:pt x="147" y="79"/>
                </a:cubicBezTo>
                <a:cubicBezTo>
                  <a:pt x="146" y="81"/>
                  <a:pt x="144" y="84"/>
                  <a:pt x="142" y="86"/>
                </a:cubicBezTo>
                <a:cubicBezTo>
                  <a:pt x="140" y="88"/>
                  <a:pt x="137" y="90"/>
                  <a:pt x="134" y="91"/>
                </a:cubicBezTo>
                <a:cubicBezTo>
                  <a:pt x="132" y="92"/>
                  <a:pt x="128" y="93"/>
                  <a:pt x="125" y="93"/>
                </a:cubicBezTo>
                <a:cubicBezTo>
                  <a:pt x="122" y="93"/>
                  <a:pt x="119" y="92"/>
                  <a:pt x="116" y="91"/>
                </a:cubicBezTo>
                <a:cubicBezTo>
                  <a:pt x="113" y="90"/>
                  <a:pt x="111" y="88"/>
                  <a:pt x="109" y="86"/>
                </a:cubicBezTo>
                <a:cubicBezTo>
                  <a:pt x="106" y="84"/>
                  <a:pt x="105" y="81"/>
                  <a:pt x="104" y="79"/>
                </a:cubicBezTo>
                <a:cubicBezTo>
                  <a:pt x="102" y="76"/>
                  <a:pt x="102" y="73"/>
                  <a:pt x="102" y="69"/>
                </a:cubicBezTo>
                <a:cubicBezTo>
                  <a:pt x="102" y="66"/>
                  <a:pt x="102" y="63"/>
                  <a:pt x="104" y="60"/>
                </a:cubicBezTo>
                <a:cubicBezTo>
                  <a:pt x="105" y="57"/>
                  <a:pt x="106" y="55"/>
                  <a:pt x="109" y="53"/>
                </a:cubicBezTo>
                <a:cubicBezTo>
                  <a:pt x="111" y="51"/>
                  <a:pt x="113" y="49"/>
                  <a:pt x="116" y="48"/>
                </a:cubicBezTo>
                <a:cubicBezTo>
                  <a:pt x="119" y="46"/>
                  <a:pt x="122" y="46"/>
                  <a:pt x="125" y="46"/>
                </a:cubicBezTo>
                <a:cubicBezTo>
                  <a:pt x="128" y="46"/>
                  <a:pt x="132" y="46"/>
                  <a:pt x="134" y="4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55"/>
          <p:cNvSpPr>
            <a:spLocks/>
          </p:cNvSpPr>
          <p:nvPr/>
        </p:nvSpPr>
        <p:spPr bwMode="auto">
          <a:xfrm>
            <a:off x="2165350" y="2454275"/>
            <a:ext cx="152400" cy="217488"/>
          </a:xfrm>
          <a:custGeom>
            <a:avLst/>
            <a:gdLst>
              <a:gd name="T0" fmla="*/ 128 w 146"/>
              <a:gd name="T1" fmla="*/ 3 h 208"/>
              <a:gd name="T2" fmla="*/ 128 w 146"/>
              <a:gd name="T3" fmla="*/ 4 h 208"/>
              <a:gd name="T4" fmla="*/ 136 w 146"/>
              <a:gd name="T5" fmla="*/ 0 h 208"/>
              <a:gd name="T6" fmla="*/ 143 w 146"/>
              <a:gd name="T7" fmla="*/ 3 h 208"/>
              <a:gd name="T8" fmla="*/ 146 w 146"/>
              <a:gd name="T9" fmla="*/ 11 h 208"/>
              <a:gd name="T10" fmla="*/ 143 w 146"/>
              <a:gd name="T11" fmla="*/ 18 h 208"/>
              <a:gd name="T12" fmla="*/ 143 w 146"/>
              <a:gd name="T13" fmla="*/ 18 h 208"/>
              <a:gd name="T14" fmla="*/ 92 w 146"/>
              <a:gd name="T15" fmla="*/ 93 h 208"/>
              <a:gd name="T16" fmla="*/ 89 w 146"/>
              <a:gd name="T17" fmla="*/ 98 h 208"/>
              <a:gd name="T18" fmla="*/ 88 w 146"/>
              <a:gd name="T19" fmla="*/ 104 h 208"/>
              <a:gd name="T20" fmla="*/ 91 w 146"/>
              <a:gd name="T21" fmla="*/ 115 h 208"/>
              <a:gd name="T22" fmla="*/ 91 w 146"/>
              <a:gd name="T23" fmla="*/ 116 h 208"/>
              <a:gd name="T24" fmla="*/ 143 w 146"/>
              <a:gd name="T25" fmla="*/ 191 h 208"/>
              <a:gd name="T26" fmla="*/ 143 w 146"/>
              <a:gd name="T27" fmla="*/ 191 h 208"/>
              <a:gd name="T28" fmla="*/ 146 w 146"/>
              <a:gd name="T29" fmla="*/ 198 h 208"/>
              <a:gd name="T30" fmla="*/ 143 w 146"/>
              <a:gd name="T31" fmla="*/ 205 h 208"/>
              <a:gd name="T32" fmla="*/ 136 w 146"/>
              <a:gd name="T33" fmla="*/ 208 h 208"/>
              <a:gd name="T34" fmla="*/ 128 w 146"/>
              <a:gd name="T35" fmla="*/ 205 h 208"/>
              <a:gd name="T36" fmla="*/ 128 w 146"/>
              <a:gd name="T37" fmla="*/ 205 h 208"/>
              <a:gd name="T38" fmla="*/ 6 w 146"/>
              <a:gd name="T39" fmla="*/ 113 h 208"/>
              <a:gd name="T40" fmla="*/ 0 w 146"/>
              <a:gd name="T41" fmla="*/ 104 h 208"/>
              <a:gd name="T42" fmla="*/ 6 w 146"/>
              <a:gd name="T43" fmla="*/ 95 h 208"/>
              <a:gd name="T44" fmla="*/ 128 w 146"/>
              <a:gd name="T45" fmla="*/ 3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46" h="208">
                <a:moveTo>
                  <a:pt x="128" y="3"/>
                </a:moveTo>
                <a:cubicBezTo>
                  <a:pt x="128" y="4"/>
                  <a:pt x="128" y="4"/>
                  <a:pt x="128" y="4"/>
                </a:cubicBezTo>
                <a:cubicBezTo>
                  <a:pt x="130" y="1"/>
                  <a:pt x="133" y="0"/>
                  <a:pt x="136" y="0"/>
                </a:cubicBezTo>
                <a:cubicBezTo>
                  <a:pt x="138" y="0"/>
                  <a:pt x="141" y="1"/>
                  <a:pt x="143" y="3"/>
                </a:cubicBezTo>
                <a:cubicBezTo>
                  <a:pt x="145" y="6"/>
                  <a:pt x="146" y="8"/>
                  <a:pt x="146" y="11"/>
                </a:cubicBezTo>
                <a:cubicBezTo>
                  <a:pt x="146" y="14"/>
                  <a:pt x="145" y="16"/>
                  <a:pt x="143" y="18"/>
                </a:cubicBezTo>
                <a:cubicBezTo>
                  <a:pt x="143" y="18"/>
                  <a:pt x="143" y="18"/>
                  <a:pt x="143" y="18"/>
                </a:cubicBezTo>
                <a:cubicBezTo>
                  <a:pt x="92" y="93"/>
                  <a:pt x="92" y="93"/>
                  <a:pt x="92" y="93"/>
                </a:cubicBezTo>
                <a:cubicBezTo>
                  <a:pt x="91" y="95"/>
                  <a:pt x="90" y="96"/>
                  <a:pt x="89" y="98"/>
                </a:cubicBezTo>
                <a:cubicBezTo>
                  <a:pt x="89" y="100"/>
                  <a:pt x="88" y="102"/>
                  <a:pt x="88" y="104"/>
                </a:cubicBezTo>
                <a:cubicBezTo>
                  <a:pt x="88" y="109"/>
                  <a:pt x="89" y="112"/>
                  <a:pt x="91" y="115"/>
                </a:cubicBezTo>
                <a:cubicBezTo>
                  <a:pt x="91" y="116"/>
                  <a:pt x="91" y="116"/>
                  <a:pt x="91" y="116"/>
                </a:cubicBezTo>
                <a:cubicBezTo>
                  <a:pt x="143" y="191"/>
                  <a:pt x="143" y="191"/>
                  <a:pt x="143" y="191"/>
                </a:cubicBezTo>
                <a:cubicBezTo>
                  <a:pt x="143" y="191"/>
                  <a:pt x="143" y="191"/>
                  <a:pt x="143" y="191"/>
                </a:cubicBezTo>
                <a:cubicBezTo>
                  <a:pt x="145" y="193"/>
                  <a:pt x="146" y="195"/>
                  <a:pt x="146" y="198"/>
                </a:cubicBezTo>
                <a:cubicBezTo>
                  <a:pt x="146" y="201"/>
                  <a:pt x="145" y="203"/>
                  <a:pt x="143" y="205"/>
                </a:cubicBezTo>
                <a:cubicBezTo>
                  <a:pt x="141" y="207"/>
                  <a:pt x="138" y="208"/>
                  <a:pt x="136" y="208"/>
                </a:cubicBezTo>
                <a:cubicBezTo>
                  <a:pt x="133" y="208"/>
                  <a:pt x="130" y="207"/>
                  <a:pt x="128" y="205"/>
                </a:cubicBezTo>
                <a:cubicBezTo>
                  <a:pt x="128" y="205"/>
                  <a:pt x="128" y="205"/>
                  <a:pt x="128" y="205"/>
                </a:cubicBezTo>
                <a:cubicBezTo>
                  <a:pt x="6" y="113"/>
                  <a:pt x="6" y="113"/>
                  <a:pt x="6" y="113"/>
                </a:cubicBezTo>
                <a:cubicBezTo>
                  <a:pt x="2" y="111"/>
                  <a:pt x="0" y="108"/>
                  <a:pt x="0" y="104"/>
                </a:cubicBezTo>
                <a:cubicBezTo>
                  <a:pt x="0" y="100"/>
                  <a:pt x="2" y="97"/>
                  <a:pt x="6" y="95"/>
                </a:cubicBezTo>
                <a:lnTo>
                  <a:pt x="128" y="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56"/>
          <p:cNvSpPr>
            <a:spLocks/>
          </p:cNvSpPr>
          <p:nvPr/>
        </p:nvSpPr>
        <p:spPr bwMode="auto">
          <a:xfrm>
            <a:off x="2438400" y="2454275"/>
            <a:ext cx="152400" cy="219075"/>
          </a:xfrm>
          <a:custGeom>
            <a:avLst/>
            <a:gdLst>
              <a:gd name="T0" fmla="*/ 0 w 146"/>
              <a:gd name="T1" fmla="*/ 198 h 209"/>
              <a:gd name="T2" fmla="*/ 1 w 146"/>
              <a:gd name="T3" fmla="*/ 194 h 209"/>
              <a:gd name="T4" fmla="*/ 4 w 146"/>
              <a:gd name="T5" fmla="*/ 191 h 209"/>
              <a:gd name="T6" fmla="*/ 4 w 146"/>
              <a:gd name="T7" fmla="*/ 191 h 209"/>
              <a:gd name="T8" fmla="*/ 55 w 146"/>
              <a:gd name="T9" fmla="*/ 116 h 209"/>
              <a:gd name="T10" fmla="*/ 55 w 146"/>
              <a:gd name="T11" fmla="*/ 115 h 209"/>
              <a:gd name="T12" fmla="*/ 59 w 146"/>
              <a:gd name="T13" fmla="*/ 104 h 209"/>
              <a:gd name="T14" fmla="*/ 55 w 146"/>
              <a:gd name="T15" fmla="*/ 93 h 209"/>
              <a:gd name="T16" fmla="*/ 4 w 146"/>
              <a:gd name="T17" fmla="*/ 18 h 209"/>
              <a:gd name="T18" fmla="*/ 4 w 146"/>
              <a:gd name="T19" fmla="*/ 18 h 209"/>
              <a:gd name="T20" fmla="*/ 1 w 146"/>
              <a:gd name="T21" fmla="*/ 15 h 209"/>
              <a:gd name="T22" fmla="*/ 0 w 146"/>
              <a:gd name="T23" fmla="*/ 11 h 209"/>
              <a:gd name="T24" fmla="*/ 2 w 146"/>
              <a:gd name="T25" fmla="*/ 5 h 209"/>
              <a:gd name="T26" fmla="*/ 7 w 146"/>
              <a:gd name="T27" fmla="*/ 1 h 209"/>
              <a:gd name="T28" fmla="*/ 13 w 146"/>
              <a:gd name="T29" fmla="*/ 0 h 209"/>
              <a:gd name="T30" fmla="*/ 18 w 146"/>
              <a:gd name="T31" fmla="*/ 4 h 209"/>
              <a:gd name="T32" fmla="*/ 18 w 146"/>
              <a:gd name="T33" fmla="*/ 3 h 209"/>
              <a:gd name="T34" fmla="*/ 141 w 146"/>
              <a:gd name="T35" fmla="*/ 95 h 209"/>
              <a:gd name="T36" fmla="*/ 146 w 146"/>
              <a:gd name="T37" fmla="*/ 104 h 209"/>
              <a:gd name="T38" fmla="*/ 141 w 146"/>
              <a:gd name="T39" fmla="*/ 113 h 209"/>
              <a:gd name="T40" fmla="*/ 18 w 146"/>
              <a:gd name="T41" fmla="*/ 205 h 209"/>
              <a:gd name="T42" fmla="*/ 18 w 146"/>
              <a:gd name="T43" fmla="*/ 205 h 209"/>
              <a:gd name="T44" fmla="*/ 13 w 146"/>
              <a:gd name="T45" fmla="*/ 208 h 209"/>
              <a:gd name="T46" fmla="*/ 7 w 146"/>
              <a:gd name="T47" fmla="*/ 208 h 209"/>
              <a:gd name="T48" fmla="*/ 2 w 146"/>
              <a:gd name="T49" fmla="*/ 204 h 209"/>
              <a:gd name="T50" fmla="*/ 0 w 146"/>
              <a:gd name="T51" fmla="*/ 198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6" h="209">
                <a:moveTo>
                  <a:pt x="0" y="198"/>
                </a:moveTo>
                <a:cubicBezTo>
                  <a:pt x="1" y="197"/>
                  <a:pt x="1" y="195"/>
                  <a:pt x="1" y="194"/>
                </a:cubicBezTo>
                <a:cubicBezTo>
                  <a:pt x="2" y="193"/>
                  <a:pt x="2" y="192"/>
                  <a:pt x="4" y="191"/>
                </a:cubicBezTo>
                <a:cubicBezTo>
                  <a:pt x="4" y="191"/>
                  <a:pt x="4" y="191"/>
                  <a:pt x="4" y="191"/>
                </a:cubicBezTo>
                <a:cubicBezTo>
                  <a:pt x="55" y="116"/>
                  <a:pt x="55" y="116"/>
                  <a:pt x="55" y="116"/>
                </a:cubicBezTo>
                <a:cubicBezTo>
                  <a:pt x="55" y="115"/>
                  <a:pt x="55" y="115"/>
                  <a:pt x="55" y="115"/>
                </a:cubicBezTo>
                <a:cubicBezTo>
                  <a:pt x="57" y="112"/>
                  <a:pt x="58" y="108"/>
                  <a:pt x="59" y="104"/>
                </a:cubicBezTo>
                <a:cubicBezTo>
                  <a:pt x="59" y="100"/>
                  <a:pt x="57" y="96"/>
                  <a:pt x="55" y="93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2" y="17"/>
                  <a:pt x="2" y="16"/>
                  <a:pt x="1" y="15"/>
                </a:cubicBezTo>
                <a:cubicBezTo>
                  <a:pt x="1" y="13"/>
                  <a:pt x="1" y="12"/>
                  <a:pt x="0" y="11"/>
                </a:cubicBezTo>
                <a:cubicBezTo>
                  <a:pt x="0" y="9"/>
                  <a:pt x="1" y="7"/>
                  <a:pt x="2" y="5"/>
                </a:cubicBezTo>
                <a:cubicBezTo>
                  <a:pt x="4" y="3"/>
                  <a:pt x="5" y="2"/>
                  <a:pt x="7" y="1"/>
                </a:cubicBezTo>
                <a:cubicBezTo>
                  <a:pt x="9" y="0"/>
                  <a:pt x="11" y="0"/>
                  <a:pt x="13" y="0"/>
                </a:cubicBezTo>
                <a:cubicBezTo>
                  <a:pt x="15" y="1"/>
                  <a:pt x="17" y="2"/>
                  <a:pt x="18" y="4"/>
                </a:cubicBezTo>
                <a:cubicBezTo>
                  <a:pt x="18" y="3"/>
                  <a:pt x="18" y="3"/>
                  <a:pt x="18" y="3"/>
                </a:cubicBezTo>
                <a:cubicBezTo>
                  <a:pt x="141" y="95"/>
                  <a:pt x="141" y="95"/>
                  <a:pt x="141" y="95"/>
                </a:cubicBezTo>
                <a:cubicBezTo>
                  <a:pt x="144" y="97"/>
                  <a:pt x="146" y="100"/>
                  <a:pt x="146" y="104"/>
                </a:cubicBezTo>
                <a:cubicBezTo>
                  <a:pt x="146" y="109"/>
                  <a:pt x="144" y="112"/>
                  <a:pt x="141" y="113"/>
                </a:cubicBezTo>
                <a:cubicBezTo>
                  <a:pt x="18" y="205"/>
                  <a:pt x="18" y="205"/>
                  <a:pt x="18" y="205"/>
                </a:cubicBezTo>
                <a:cubicBezTo>
                  <a:pt x="18" y="205"/>
                  <a:pt x="18" y="205"/>
                  <a:pt x="18" y="205"/>
                </a:cubicBezTo>
                <a:cubicBezTo>
                  <a:pt x="17" y="207"/>
                  <a:pt x="15" y="208"/>
                  <a:pt x="13" y="208"/>
                </a:cubicBezTo>
                <a:cubicBezTo>
                  <a:pt x="11" y="209"/>
                  <a:pt x="9" y="208"/>
                  <a:pt x="7" y="208"/>
                </a:cubicBezTo>
                <a:cubicBezTo>
                  <a:pt x="5" y="207"/>
                  <a:pt x="4" y="206"/>
                  <a:pt x="2" y="204"/>
                </a:cubicBezTo>
                <a:cubicBezTo>
                  <a:pt x="1" y="202"/>
                  <a:pt x="0" y="200"/>
                  <a:pt x="0" y="19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57"/>
          <p:cNvSpPr>
            <a:spLocks noEditPoints="1"/>
          </p:cNvSpPr>
          <p:nvPr/>
        </p:nvSpPr>
        <p:spPr bwMode="auto">
          <a:xfrm>
            <a:off x="2755902" y="2454275"/>
            <a:ext cx="238125" cy="217488"/>
          </a:xfrm>
          <a:custGeom>
            <a:avLst/>
            <a:gdLst>
              <a:gd name="T0" fmla="*/ 0 w 150"/>
              <a:gd name="T1" fmla="*/ 76 h 137"/>
              <a:gd name="T2" fmla="*/ 75 w 150"/>
              <a:gd name="T3" fmla="*/ 0 h 137"/>
              <a:gd name="T4" fmla="*/ 150 w 150"/>
              <a:gd name="T5" fmla="*/ 76 h 137"/>
              <a:gd name="T6" fmla="*/ 137 w 150"/>
              <a:gd name="T7" fmla="*/ 76 h 137"/>
              <a:gd name="T8" fmla="*/ 75 w 150"/>
              <a:gd name="T9" fmla="*/ 14 h 137"/>
              <a:gd name="T10" fmla="*/ 13 w 150"/>
              <a:gd name="T11" fmla="*/ 76 h 137"/>
              <a:gd name="T12" fmla="*/ 0 w 150"/>
              <a:gd name="T13" fmla="*/ 76 h 137"/>
              <a:gd name="T14" fmla="*/ 27 w 150"/>
              <a:gd name="T15" fmla="*/ 76 h 137"/>
              <a:gd name="T16" fmla="*/ 75 w 150"/>
              <a:gd name="T17" fmla="*/ 27 h 137"/>
              <a:gd name="T18" fmla="*/ 123 w 150"/>
              <a:gd name="T19" fmla="*/ 76 h 137"/>
              <a:gd name="T20" fmla="*/ 123 w 150"/>
              <a:gd name="T21" fmla="*/ 137 h 137"/>
              <a:gd name="T22" fmla="*/ 92 w 150"/>
              <a:gd name="T23" fmla="*/ 137 h 137"/>
              <a:gd name="T24" fmla="*/ 92 w 150"/>
              <a:gd name="T25" fmla="*/ 76 h 137"/>
              <a:gd name="T26" fmla="*/ 58 w 150"/>
              <a:gd name="T27" fmla="*/ 76 h 137"/>
              <a:gd name="T28" fmla="*/ 58 w 150"/>
              <a:gd name="T29" fmla="*/ 137 h 137"/>
              <a:gd name="T30" fmla="*/ 27 w 150"/>
              <a:gd name="T31" fmla="*/ 137 h 137"/>
              <a:gd name="T32" fmla="*/ 27 w 150"/>
              <a:gd name="T33" fmla="*/ 76 h 137"/>
              <a:gd name="T34" fmla="*/ 103 w 150"/>
              <a:gd name="T35" fmla="*/ 14 h 137"/>
              <a:gd name="T36" fmla="*/ 103 w 150"/>
              <a:gd name="T37" fmla="*/ 0 h 137"/>
              <a:gd name="T38" fmla="*/ 123 w 150"/>
              <a:gd name="T39" fmla="*/ 0 h 137"/>
              <a:gd name="T40" fmla="*/ 123 w 150"/>
              <a:gd name="T41" fmla="*/ 34 h 137"/>
              <a:gd name="T42" fmla="*/ 103 w 150"/>
              <a:gd name="T43" fmla="*/ 14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0" h="137">
                <a:moveTo>
                  <a:pt x="0" y="76"/>
                </a:moveTo>
                <a:lnTo>
                  <a:pt x="75" y="0"/>
                </a:lnTo>
                <a:lnTo>
                  <a:pt x="150" y="76"/>
                </a:lnTo>
                <a:lnTo>
                  <a:pt x="137" y="76"/>
                </a:lnTo>
                <a:lnTo>
                  <a:pt x="75" y="14"/>
                </a:lnTo>
                <a:lnTo>
                  <a:pt x="13" y="76"/>
                </a:lnTo>
                <a:lnTo>
                  <a:pt x="0" y="76"/>
                </a:lnTo>
                <a:close/>
                <a:moveTo>
                  <a:pt x="27" y="76"/>
                </a:moveTo>
                <a:lnTo>
                  <a:pt x="75" y="27"/>
                </a:lnTo>
                <a:lnTo>
                  <a:pt x="123" y="76"/>
                </a:lnTo>
                <a:lnTo>
                  <a:pt x="123" y="137"/>
                </a:lnTo>
                <a:lnTo>
                  <a:pt x="92" y="137"/>
                </a:lnTo>
                <a:lnTo>
                  <a:pt x="92" y="76"/>
                </a:lnTo>
                <a:lnTo>
                  <a:pt x="58" y="76"/>
                </a:lnTo>
                <a:lnTo>
                  <a:pt x="58" y="137"/>
                </a:lnTo>
                <a:lnTo>
                  <a:pt x="27" y="137"/>
                </a:lnTo>
                <a:lnTo>
                  <a:pt x="27" y="76"/>
                </a:lnTo>
                <a:close/>
                <a:moveTo>
                  <a:pt x="103" y="14"/>
                </a:moveTo>
                <a:lnTo>
                  <a:pt x="103" y="0"/>
                </a:lnTo>
                <a:lnTo>
                  <a:pt x="123" y="0"/>
                </a:lnTo>
                <a:lnTo>
                  <a:pt x="123" y="34"/>
                </a:lnTo>
                <a:lnTo>
                  <a:pt x="103" y="1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58"/>
          <p:cNvSpPr>
            <a:spLocks noEditPoints="1"/>
          </p:cNvSpPr>
          <p:nvPr/>
        </p:nvSpPr>
        <p:spPr bwMode="auto">
          <a:xfrm>
            <a:off x="3136902" y="2497139"/>
            <a:ext cx="219075" cy="142875"/>
          </a:xfrm>
          <a:custGeom>
            <a:avLst/>
            <a:gdLst>
              <a:gd name="T0" fmla="*/ 0 w 208"/>
              <a:gd name="T1" fmla="*/ 10 h 135"/>
              <a:gd name="T2" fmla="*/ 1 w 208"/>
              <a:gd name="T3" fmla="*/ 6 h 135"/>
              <a:gd name="T4" fmla="*/ 3 w 208"/>
              <a:gd name="T5" fmla="*/ 3 h 135"/>
              <a:gd name="T6" fmla="*/ 6 w 208"/>
              <a:gd name="T7" fmla="*/ 1 h 135"/>
              <a:gd name="T8" fmla="*/ 10 w 208"/>
              <a:gd name="T9" fmla="*/ 0 h 135"/>
              <a:gd name="T10" fmla="*/ 198 w 208"/>
              <a:gd name="T11" fmla="*/ 0 h 135"/>
              <a:gd name="T12" fmla="*/ 202 w 208"/>
              <a:gd name="T13" fmla="*/ 1 h 135"/>
              <a:gd name="T14" fmla="*/ 205 w 208"/>
              <a:gd name="T15" fmla="*/ 3 h 135"/>
              <a:gd name="T16" fmla="*/ 207 w 208"/>
              <a:gd name="T17" fmla="*/ 6 h 135"/>
              <a:gd name="T18" fmla="*/ 208 w 208"/>
              <a:gd name="T19" fmla="*/ 10 h 135"/>
              <a:gd name="T20" fmla="*/ 167 w 208"/>
              <a:gd name="T21" fmla="*/ 41 h 135"/>
              <a:gd name="T22" fmla="*/ 115 w 208"/>
              <a:gd name="T23" fmla="*/ 80 h 135"/>
              <a:gd name="T24" fmla="*/ 104 w 208"/>
              <a:gd name="T25" fmla="*/ 83 h 135"/>
              <a:gd name="T26" fmla="*/ 93 w 208"/>
              <a:gd name="T27" fmla="*/ 80 h 135"/>
              <a:gd name="T28" fmla="*/ 41 w 208"/>
              <a:gd name="T29" fmla="*/ 41 h 135"/>
              <a:gd name="T30" fmla="*/ 0 w 208"/>
              <a:gd name="T31" fmla="*/ 10 h 135"/>
              <a:gd name="T32" fmla="*/ 0 w 208"/>
              <a:gd name="T33" fmla="*/ 125 h 135"/>
              <a:gd name="T34" fmla="*/ 0 w 208"/>
              <a:gd name="T35" fmla="*/ 21 h 135"/>
              <a:gd name="T36" fmla="*/ 41 w 208"/>
              <a:gd name="T37" fmla="*/ 51 h 135"/>
              <a:gd name="T38" fmla="*/ 93 w 208"/>
              <a:gd name="T39" fmla="*/ 90 h 135"/>
              <a:gd name="T40" fmla="*/ 104 w 208"/>
              <a:gd name="T41" fmla="*/ 94 h 135"/>
              <a:gd name="T42" fmla="*/ 115 w 208"/>
              <a:gd name="T43" fmla="*/ 90 h 135"/>
              <a:gd name="T44" fmla="*/ 167 w 208"/>
              <a:gd name="T45" fmla="*/ 52 h 135"/>
              <a:gd name="T46" fmla="*/ 208 w 208"/>
              <a:gd name="T47" fmla="*/ 21 h 135"/>
              <a:gd name="T48" fmla="*/ 208 w 208"/>
              <a:gd name="T49" fmla="*/ 125 h 135"/>
              <a:gd name="T50" fmla="*/ 156 w 208"/>
              <a:gd name="T51" fmla="*/ 83 h 135"/>
              <a:gd name="T52" fmla="*/ 205 w 208"/>
              <a:gd name="T53" fmla="*/ 132 h 135"/>
              <a:gd name="T54" fmla="*/ 198 w 208"/>
              <a:gd name="T55" fmla="*/ 135 h 135"/>
              <a:gd name="T56" fmla="*/ 10 w 208"/>
              <a:gd name="T57" fmla="*/ 135 h 135"/>
              <a:gd name="T58" fmla="*/ 3 w 208"/>
              <a:gd name="T59" fmla="*/ 132 h 135"/>
              <a:gd name="T60" fmla="*/ 52 w 208"/>
              <a:gd name="T61" fmla="*/ 83 h 135"/>
              <a:gd name="T62" fmla="*/ 0 w 208"/>
              <a:gd name="T63" fmla="*/ 12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8" h="135">
                <a:moveTo>
                  <a:pt x="0" y="10"/>
                </a:moveTo>
                <a:cubicBezTo>
                  <a:pt x="0" y="9"/>
                  <a:pt x="0" y="8"/>
                  <a:pt x="1" y="6"/>
                </a:cubicBezTo>
                <a:cubicBezTo>
                  <a:pt x="1" y="5"/>
                  <a:pt x="2" y="4"/>
                  <a:pt x="3" y="3"/>
                </a:cubicBezTo>
                <a:cubicBezTo>
                  <a:pt x="4" y="2"/>
                  <a:pt x="5" y="1"/>
                  <a:pt x="6" y="1"/>
                </a:cubicBezTo>
                <a:cubicBezTo>
                  <a:pt x="8" y="0"/>
                  <a:pt x="9" y="0"/>
                  <a:pt x="10" y="0"/>
                </a:cubicBezTo>
                <a:cubicBezTo>
                  <a:pt x="198" y="0"/>
                  <a:pt x="198" y="0"/>
                  <a:pt x="198" y="0"/>
                </a:cubicBezTo>
                <a:cubicBezTo>
                  <a:pt x="199" y="0"/>
                  <a:pt x="200" y="0"/>
                  <a:pt x="202" y="1"/>
                </a:cubicBezTo>
                <a:cubicBezTo>
                  <a:pt x="203" y="1"/>
                  <a:pt x="204" y="2"/>
                  <a:pt x="205" y="3"/>
                </a:cubicBezTo>
                <a:cubicBezTo>
                  <a:pt x="206" y="4"/>
                  <a:pt x="207" y="5"/>
                  <a:pt x="207" y="6"/>
                </a:cubicBezTo>
                <a:cubicBezTo>
                  <a:pt x="208" y="8"/>
                  <a:pt x="208" y="9"/>
                  <a:pt x="208" y="10"/>
                </a:cubicBezTo>
                <a:cubicBezTo>
                  <a:pt x="167" y="41"/>
                  <a:pt x="167" y="41"/>
                  <a:pt x="167" y="41"/>
                </a:cubicBezTo>
                <a:cubicBezTo>
                  <a:pt x="115" y="80"/>
                  <a:pt x="115" y="80"/>
                  <a:pt x="115" y="80"/>
                </a:cubicBezTo>
                <a:cubicBezTo>
                  <a:pt x="113" y="82"/>
                  <a:pt x="109" y="83"/>
                  <a:pt x="104" y="83"/>
                </a:cubicBezTo>
                <a:cubicBezTo>
                  <a:pt x="99" y="83"/>
                  <a:pt x="95" y="82"/>
                  <a:pt x="93" y="80"/>
                </a:cubicBezTo>
                <a:cubicBezTo>
                  <a:pt x="41" y="41"/>
                  <a:pt x="41" y="41"/>
                  <a:pt x="41" y="41"/>
                </a:cubicBezTo>
                <a:lnTo>
                  <a:pt x="0" y="10"/>
                </a:lnTo>
                <a:close/>
                <a:moveTo>
                  <a:pt x="0" y="125"/>
                </a:moveTo>
                <a:cubicBezTo>
                  <a:pt x="0" y="21"/>
                  <a:pt x="0" y="21"/>
                  <a:pt x="0" y="21"/>
                </a:cubicBezTo>
                <a:cubicBezTo>
                  <a:pt x="41" y="51"/>
                  <a:pt x="41" y="51"/>
                  <a:pt x="41" y="51"/>
                </a:cubicBezTo>
                <a:cubicBezTo>
                  <a:pt x="93" y="90"/>
                  <a:pt x="93" y="90"/>
                  <a:pt x="93" y="90"/>
                </a:cubicBezTo>
                <a:cubicBezTo>
                  <a:pt x="96" y="92"/>
                  <a:pt x="99" y="94"/>
                  <a:pt x="104" y="94"/>
                </a:cubicBezTo>
                <a:cubicBezTo>
                  <a:pt x="109" y="94"/>
                  <a:pt x="112" y="92"/>
                  <a:pt x="115" y="90"/>
                </a:cubicBezTo>
                <a:cubicBezTo>
                  <a:pt x="167" y="52"/>
                  <a:pt x="167" y="52"/>
                  <a:pt x="167" y="52"/>
                </a:cubicBezTo>
                <a:cubicBezTo>
                  <a:pt x="208" y="21"/>
                  <a:pt x="208" y="21"/>
                  <a:pt x="208" y="21"/>
                </a:cubicBezTo>
                <a:cubicBezTo>
                  <a:pt x="208" y="125"/>
                  <a:pt x="208" y="125"/>
                  <a:pt x="208" y="125"/>
                </a:cubicBezTo>
                <a:cubicBezTo>
                  <a:pt x="156" y="83"/>
                  <a:pt x="156" y="83"/>
                  <a:pt x="156" y="83"/>
                </a:cubicBezTo>
                <a:cubicBezTo>
                  <a:pt x="205" y="132"/>
                  <a:pt x="205" y="132"/>
                  <a:pt x="205" y="132"/>
                </a:cubicBezTo>
                <a:cubicBezTo>
                  <a:pt x="203" y="134"/>
                  <a:pt x="200" y="135"/>
                  <a:pt x="198" y="135"/>
                </a:cubicBezTo>
                <a:cubicBezTo>
                  <a:pt x="10" y="135"/>
                  <a:pt x="10" y="135"/>
                  <a:pt x="10" y="135"/>
                </a:cubicBezTo>
                <a:cubicBezTo>
                  <a:pt x="8" y="135"/>
                  <a:pt x="5" y="134"/>
                  <a:pt x="3" y="132"/>
                </a:cubicBezTo>
                <a:cubicBezTo>
                  <a:pt x="52" y="83"/>
                  <a:pt x="52" y="83"/>
                  <a:pt x="52" y="83"/>
                </a:cubicBezTo>
                <a:lnTo>
                  <a:pt x="0" y="12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59"/>
          <p:cNvSpPr>
            <a:spLocks noEditPoints="1"/>
          </p:cNvSpPr>
          <p:nvPr/>
        </p:nvSpPr>
        <p:spPr bwMode="auto">
          <a:xfrm>
            <a:off x="3508375" y="2454275"/>
            <a:ext cx="217488" cy="207963"/>
          </a:xfrm>
          <a:custGeom>
            <a:avLst/>
            <a:gdLst>
              <a:gd name="T0" fmla="*/ 0 w 208"/>
              <a:gd name="T1" fmla="*/ 73 h 198"/>
              <a:gd name="T2" fmla="*/ 41 w 208"/>
              <a:gd name="T3" fmla="*/ 43 h 198"/>
              <a:gd name="T4" fmla="*/ 93 w 208"/>
              <a:gd name="T5" fmla="*/ 4 h 198"/>
              <a:gd name="T6" fmla="*/ 104 w 208"/>
              <a:gd name="T7" fmla="*/ 0 h 198"/>
              <a:gd name="T8" fmla="*/ 115 w 208"/>
              <a:gd name="T9" fmla="*/ 4 h 198"/>
              <a:gd name="T10" fmla="*/ 145 w 208"/>
              <a:gd name="T11" fmla="*/ 26 h 198"/>
              <a:gd name="T12" fmla="*/ 179 w 208"/>
              <a:gd name="T13" fmla="*/ 51 h 198"/>
              <a:gd name="T14" fmla="*/ 195 w 208"/>
              <a:gd name="T15" fmla="*/ 63 h 198"/>
              <a:gd name="T16" fmla="*/ 208 w 208"/>
              <a:gd name="T17" fmla="*/ 73 h 198"/>
              <a:gd name="T18" fmla="*/ 181 w 208"/>
              <a:gd name="T19" fmla="*/ 93 h 198"/>
              <a:gd name="T20" fmla="*/ 125 w 208"/>
              <a:gd name="T21" fmla="*/ 136 h 198"/>
              <a:gd name="T22" fmla="*/ 115 w 208"/>
              <a:gd name="T23" fmla="*/ 143 h 198"/>
              <a:gd name="T24" fmla="*/ 104 w 208"/>
              <a:gd name="T25" fmla="*/ 146 h 198"/>
              <a:gd name="T26" fmla="*/ 93 w 208"/>
              <a:gd name="T27" fmla="*/ 143 h 198"/>
              <a:gd name="T28" fmla="*/ 55 w 208"/>
              <a:gd name="T29" fmla="*/ 115 h 198"/>
              <a:gd name="T30" fmla="*/ 26 w 208"/>
              <a:gd name="T31" fmla="*/ 93 h 198"/>
              <a:gd name="T32" fmla="*/ 0 w 208"/>
              <a:gd name="T33" fmla="*/ 73 h 198"/>
              <a:gd name="T34" fmla="*/ 0 w 208"/>
              <a:gd name="T35" fmla="*/ 187 h 198"/>
              <a:gd name="T36" fmla="*/ 0 w 208"/>
              <a:gd name="T37" fmla="*/ 84 h 198"/>
              <a:gd name="T38" fmla="*/ 41 w 208"/>
              <a:gd name="T39" fmla="*/ 114 h 198"/>
              <a:gd name="T40" fmla="*/ 93 w 208"/>
              <a:gd name="T41" fmla="*/ 153 h 198"/>
              <a:gd name="T42" fmla="*/ 104 w 208"/>
              <a:gd name="T43" fmla="*/ 156 h 198"/>
              <a:gd name="T44" fmla="*/ 115 w 208"/>
              <a:gd name="T45" fmla="*/ 153 h 198"/>
              <a:gd name="T46" fmla="*/ 167 w 208"/>
              <a:gd name="T47" fmla="*/ 114 h 198"/>
              <a:gd name="T48" fmla="*/ 208 w 208"/>
              <a:gd name="T49" fmla="*/ 84 h 198"/>
              <a:gd name="T50" fmla="*/ 208 w 208"/>
              <a:gd name="T51" fmla="*/ 187 h 198"/>
              <a:gd name="T52" fmla="*/ 156 w 208"/>
              <a:gd name="T53" fmla="*/ 146 h 198"/>
              <a:gd name="T54" fmla="*/ 205 w 208"/>
              <a:gd name="T55" fmla="*/ 195 h 198"/>
              <a:gd name="T56" fmla="*/ 198 w 208"/>
              <a:gd name="T57" fmla="*/ 198 h 198"/>
              <a:gd name="T58" fmla="*/ 10 w 208"/>
              <a:gd name="T59" fmla="*/ 198 h 198"/>
              <a:gd name="T60" fmla="*/ 3 w 208"/>
              <a:gd name="T61" fmla="*/ 195 h 198"/>
              <a:gd name="T62" fmla="*/ 52 w 208"/>
              <a:gd name="T63" fmla="*/ 146 h 198"/>
              <a:gd name="T64" fmla="*/ 0 w 208"/>
              <a:gd name="T65" fmla="*/ 187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8" h="198">
                <a:moveTo>
                  <a:pt x="0" y="73"/>
                </a:moveTo>
                <a:cubicBezTo>
                  <a:pt x="41" y="43"/>
                  <a:pt x="41" y="43"/>
                  <a:pt x="41" y="43"/>
                </a:cubicBezTo>
                <a:cubicBezTo>
                  <a:pt x="93" y="4"/>
                  <a:pt x="93" y="4"/>
                  <a:pt x="93" y="4"/>
                </a:cubicBezTo>
                <a:cubicBezTo>
                  <a:pt x="96" y="1"/>
                  <a:pt x="100" y="0"/>
                  <a:pt x="104" y="0"/>
                </a:cubicBezTo>
                <a:cubicBezTo>
                  <a:pt x="108" y="0"/>
                  <a:pt x="112" y="1"/>
                  <a:pt x="115" y="4"/>
                </a:cubicBezTo>
                <a:cubicBezTo>
                  <a:pt x="145" y="26"/>
                  <a:pt x="145" y="26"/>
                  <a:pt x="145" y="26"/>
                </a:cubicBezTo>
                <a:cubicBezTo>
                  <a:pt x="179" y="51"/>
                  <a:pt x="179" y="51"/>
                  <a:pt x="179" y="51"/>
                </a:cubicBezTo>
                <a:cubicBezTo>
                  <a:pt x="185" y="56"/>
                  <a:pt x="190" y="60"/>
                  <a:pt x="195" y="63"/>
                </a:cubicBezTo>
                <a:cubicBezTo>
                  <a:pt x="200" y="67"/>
                  <a:pt x="204" y="70"/>
                  <a:pt x="208" y="73"/>
                </a:cubicBezTo>
                <a:cubicBezTo>
                  <a:pt x="204" y="76"/>
                  <a:pt x="195" y="83"/>
                  <a:pt x="181" y="93"/>
                </a:cubicBezTo>
                <a:cubicBezTo>
                  <a:pt x="167" y="104"/>
                  <a:pt x="149" y="118"/>
                  <a:pt x="125" y="136"/>
                </a:cubicBezTo>
                <a:cubicBezTo>
                  <a:pt x="115" y="143"/>
                  <a:pt x="115" y="143"/>
                  <a:pt x="115" y="143"/>
                </a:cubicBezTo>
                <a:cubicBezTo>
                  <a:pt x="112" y="145"/>
                  <a:pt x="108" y="146"/>
                  <a:pt x="104" y="146"/>
                </a:cubicBezTo>
                <a:cubicBezTo>
                  <a:pt x="100" y="146"/>
                  <a:pt x="96" y="145"/>
                  <a:pt x="93" y="143"/>
                </a:cubicBezTo>
                <a:cubicBezTo>
                  <a:pt x="55" y="115"/>
                  <a:pt x="55" y="115"/>
                  <a:pt x="55" y="115"/>
                </a:cubicBezTo>
                <a:cubicBezTo>
                  <a:pt x="26" y="93"/>
                  <a:pt x="26" y="93"/>
                  <a:pt x="26" y="93"/>
                </a:cubicBezTo>
                <a:lnTo>
                  <a:pt x="0" y="73"/>
                </a:lnTo>
                <a:close/>
                <a:moveTo>
                  <a:pt x="0" y="187"/>
                </a:moveTo>
                <a:cubicBezTo>
                  <a:pt x="0" y="84"/>
                  <a:pt x="0" y="84"/>
                  <a:pt x="0" y="84"/>
                </a:cubicBezTo>
                <a:cubicBezTo>
                  <a:pt x="41" y="114"/>
                  <a:pt x="41" y="114"/>
                  <a:pt x="41" y="114"/>
                </a:cubicBezTo>
                <a:cubicBezTo>
                  <a:pt x="93" y="153"/>
                  <a:pt x="93" y="153"/>
                  <a:pt x="93" y="153"/>
                </a:cubicBezTo>
                <a:cubicBezTo>
                  <a:pt x="95" y="155"/>
                  <a:pt x="99" y="156"/>
                  <a:pt x="104" y="156"/>
                </a:cubicBezTo>
                <a:cubicBezTo>
                  <a:pt x="109" y="156"/>
                  <a:pt x="113" y="155"/>
                  <a:pt x="115" y="153"/>
                </a:cubicBezTo>
                <a:cubicBezTo>
                  <a:pt x="167" y="114"/>
                  <a:pt x="167" y="114"/>
                  <a:pt x="167" y="114"/>
                </a:cubicBezTo>
                <a:cubicBezTo>
                  <a:pt x="208" y="84"/>
                  <a:pt x="208" y="84"/>
                  <a:pt x="208" y="84"/>
                </a:cubicBezTo>
                <a:cubicBezTo>
                  <a:pt x="208" y="187"/>
                  <a:pt x="208" y="187"/>
                  <a:pt x="208" y="187"/>
                </a:cubicBezTo>
                <a:cubicBezTo>
                  <a:pt x="156" y="146"/>
                  <a:pt x="156" y="146"/>
                  <a:pt x="156" y="146"/>
                </a:cubicBezTo>
                <a:cubicBezTo>
                  <a:pt x="205" y="195"/>
                  <a:pt x="205" y="195"/>
                  <a:pt x="205" y="195"/>
                </a:cubicBezTo>
                <a:cubicBezTo>
                  <a:pt x="203" y="197"/>
                  <a:pt x="200" y="198"/>
                  <a:pt x="198" y="198"/>
                </a:cubicBezTo>
                <a:cubicBezTo>
                  <a:pt x="10" y="198"/>
                  <a:pt x="10" y="198"/>
                  <a:pt x="10" y="198"/>
                </a:cubicBezTo>
                <a:cubicBezTo>
                  <a:pt x="8" y="198"/>
                  <a:pt x="5" y="197"/>
                  <a:pt x="3" y="195"/>
                </a:cubicBezTo>
                <a:cubicBezTo>
                  <a:pt x="52" y="146"/>
                  <a:pt x="52" y="146"/>
                  <a:pt x="52" y="146"/>
                </a:cubicBezTo>
                <a:lnTo>
                  <a:pt x="0" y="18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60"/>
          <p:cNvSpPr>
            <a:spLocks noEditPoints="1"/>
          </p:cNvSpPr>
          <p:nvPr/>
        </p:nvSpPr>
        <p:spPr bwMode="auto">
          <a:xfrm>
            <a:off x="3879850" y="2454275"/>
            <a:ext cx="217488" cy="217488"/>
          </a:xfrm>
          <a:custGeom>
            <a:avLst/>
            <a:gdLst>
              <a:gd name="T0" fmla="*/ 0 w 137"/>
              <a:gd name="T1" fmla="*/ 110 h 137"/>
              <a:gd name="T2" fmla="*/ 14 w 137"/>
              <a:gd name="T3" fmla="*/ 110 h 137"/>
              <a:gd name="T4" fmla="*/ 14 w 137"/>
              <a:gd name="T5" fmla="*/ 123 h 137"/>
              <a:gd name="T6" fmla="*/ 123 w 137"/>
              <a:gd name="T7" fmla="*/ 123 h 137"/>
              <a:gd name="T8" fmla="*/ 123 w 137"/>
              <a:gd name="T9" fmla="*/ 110 h 137"/>
              <a:gd name="T10" fmla="*/ 137 w 137"/>
              <a:gd name="T11" fmla="*/ 110 h 137"/>
              <a:gd name="T12" fmla="*/ 137 w 137"/>
              <a:gd name="T13" fmla="*/ 137 h 137"/>
              <a:gd name="T14" fmla="*/ 0 w 137"/>
              <a:gd name="T15" fmla="*/ 137 h 137"/>
              <a:gd name="T16" fmla="*/ 0 w 137"/>
              <a:gd name="T17" fmla="*/ 110 h 137"/>
              <a:gd name="T18" fmla="*/ 20 w 137"/>
              <a:gd name="T19" fmla="*/ 55 h 137"/>
              <a:gd name="T20" fmla="*/ 51 w 137"/>
              <a:gd name="T21" fmla="*/ 55 h 137"/>
              <a:gd name="T22" fmla="*/ 51 w 137"/>
              <a:gd name="T23" fmla="*/ 0 h 137"/>
              <a:gd name="T24" fmla="*/ 86 w 137"/>
              <a:gd name="T25" fmla="*/ 0 h 137"/>
              <a:gd name="T26" fmla="*/ 86 w 137"/>
              <a:gd name="T27" fmla="*/ 55 h 137"/>
              <a:gd name="T28" fmla="*/ 117 w 137"/>
              <a:gd name="T29" fmla="*/ 55 h 137"/>
              <a:gd name="T30" fmla="*/ 68 w 137"/>
              <a:gd name="T31" fmla="*/ 103 h 137"/>
              <a:gd name="T32" fmla="*/ 20 w 137"/>
              <a:gd name="T33" fmla="*/ 55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7" h="137">
                <a:moveTo>
                  <a:pt x="0" y="110"/>
                </a:moveTo>
                <a:lnTo>
                  <a:pt x="14" y="110"/>
                </a:lnTo>
                <a:lnTo>
                  <a:pt x="14" y="123"/>
                </a:lnTo>
                <a:lnTo>
                  <a:pt x="123" y="123"/>
                </a:lnTo>
                <a:lnTo>
                  <a:pt x="123" y="110"/>
                </a:lnTo>
                <a:lnTo>
                  <a:pt x="137" y="110"/>
                </a:lnTo>
                <a:lnTo>
                  <a:pt x="137" y="137"/>
                </a:lnTo>
                <a:lnTo>
                  <a:pt x="0" y="137"/>
                </a:lnTo>
                <a:lnTo>
                  <a:pt x="0" y="110"/>
                </a:lnTo>
                <a:close/>
                <a:moveTo>
                  <a:pt x="20" y="55"/>
                </a:moveTo>
                <a:lnTo>
                  <a:pt x="51" y="55"/>
                </a:lnTo>
                <a:lnTo>
                  <a:pt x="51" y="0"/>
                </a:lnTo>
                <a:lnTo>
                  <a:pt x="86" y="0"/>
                </a:lnTo>
                <a:lnTo>
                  <a:pt x="86" y="55"/>
                </a:lnTo>
                <a:lnTo>
                  <a:pt x="117" y="55"/>
                </a:lnTo>
                <a:lnTo>
                  <a:pt x="68" y="103"/>
                </a:lnTo>
                <a:lnTo>
                  <a:pt x="20" y="5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61"/>
          <p:cNvSpPr>
            <a:spLocks noEditPoints="1"/>
          </p:cNvSpPr>
          <p:nvPr/>
        </p:nvSpPr>
        <p:spPr bwMode="auto">
          <a:xfrm>
            <a:off x="4305300" y="2454275"/>
            <a:ext cx="217488" cy="217488"/>
          </a:xfrm>
          <a:custGeom>
            <a:avLst/>
            <a:gdLst>
              <a:gd name="T0" fmla="*/ 0 w 137"/>
              <a:gd name="T1" fmla="*/ 110 h 137"/>
              <a:gd name="T2" fmla="*/ 14 w 137"/>
              <a:gd name="T3" fmla="*/ 110 h 137"/>
              <a:gd name="T4" fmla="*/ 14 w 137"/>
              <a:gd name="T5" fmla="*/ 123 h 137"/>
              <a:gd name="T6" fmla="*/ 123 w 137"/>
              <a:gd name="T7" fmla="*/ 123 h 137"/>
              <a:gd name="T8" fmla="*/ 123 w 137"/>
              <a:gd name="T9" fmla="*/ 110 h 137"/>
              <a:gd name="T10" fmla="*/ 137 w 137"/>
              <a:gd name="T11" fmla="*/ 110 h 137"/>
              <a:gd name="T12" fmla="*/ 137 w 137"/>
              <a:gd name="T13" fmla="*/ 137 h 137"/>
              <a:gd name="T14" fmla="*/ 0 w 137"/>
              <a:gd name="T15" fmla="*/ 137 h 137"/>
              <a:gd name="T16" fmla="*/ 0 w 137"/>
              <a:gd name="T17" fmla="*/ 110 h 137"/>
              <a:gd name="T18" fmla="*/ 20 w 137"/>
              <a:gd name="T19" fmla="*/ 48 h 137"/>
              <a:gd name="T20" fmla="*/ 69 w 137"/>
              <a:gd name="T21" fmla="*/ 0 h 137"/>
              <a:gd name="T22" fmla="*/ 117 w 137"/>
              <a:gd name="T23" fmla="*/ 48 h 137"/>
              <a:gd name="T24" fmla="*/ 86 w 137"/>
              <a:gd name="T25" fmla="*/ 48 h 137"/>
              <a:gd name="T26" fmla="*/ 86 w 137"/>
              <a:gd name="T27" fmla="*/ 103 h 137"/>
              <a:gd name="T28" fmla="*/ 51 w 137"/>
              <a:gd name="T29" fmla="*/ 103 h 137"/>
              <a:gd name="T30" fmla="*/ 51 w 137"/>
              <a:gd name="T31" fmla="*/ 48 h 137"/>
              <a:gd name="T32" fmla="*/ 20 w 137"/>
              <a:gd name="T33" fmla="*/ 48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7" h="137">
                <a:moveTo>
                  <a:pt x="0" y="110"/>
                </a:moveTo>
                <a:lnTo>
                  <a:pt x="14" y="110"/>
                </a:lnTo>
                <a:lnTo>
                  <a:pt x="14" y="123"/>
                </a:lnTo>
                <a:lnTo>
                  <a:pt x="123" y="123"/>
                </a:lnTo>
                <a:lnTo>
                  <a:pt x="123" y="110"/>
                </a:lnTo>
                <a:lnTo>
                  <a:pt x="137" y="110"/>
                </a:lnTo>
                <a:lnTo>
                  <a:pt x="137" y="137"/>
                </a:lnTo>
                <a:lnTo>
                  <a:pt x="0" y="137"/>
                </a:lnTo>
                <a:lnTo>
                  <a:pt x="0" y="110"/>
                </a:lnTo>
                <a:close/>
                <a:moveTo>
                  <a:pt x="20" y="48"/>
                </a:moveTo>
                <a:lnTo>
                  <a:pt x="69" y="0"/>
                </a:lnTo>
                <a:lnTo>
                  <a:pt x="117" y="48"/>
                </a:lnTo>
                <a:lnTo>
                  <a:pt x="86" y="48"/>
                </a:lnTo>
                <a:lnTo>
                  <a:pt x="86" y="103"/>
                </a:lnTo>
                <a:lnTo>
                  <a:pt x="51" y="103"/>
                </a:lnTo>
                <a:lnTo>
                  <a:pt x="51" y="48"/>
                </a:lnTo>
                <a:lnTo>
                  <a:pt x="20" y="4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Freeform 62"/>
          <p:cNvSpPr>
            <a:spLocks/>
          </p:cNvSpPr>
          <p:nvPr/>
        </p:nvSpPr>
        <p:spPr bwMode="auto">
          <a:xfrm>
            <a:off x="4633915" y="2465389"/>
            <a:ext cx="195263" cy="196850"/>
          </a:xfrm>
          <a:custGeom>
            <a:avLst/>
            <a:gdLst>
              <a:gd name="T0" fmla="*/ 0 w 123"/>
              <a:gd name="T1" fmla="*/ 103 h 124"/>
              <a:gd name="T2" fmla="*/ 41 w 123"/>
              <a:gd name="T3" fmla="*/ 61 h 124"/>
              <a:gd name="T4" fmla="*/ 0 w 123"/>
              <a:gd name="T5" fmla="*/ 20 h 124"/>
              <a:gd name="T6" fmla="*/ 20 w 123"/>
              <a:gd name="T7" fmla="*/ 0 h 124"/>
              <a:gd name="T8" fmla="*/ 61 w 123"/>
              <a:gd name="T9" fmla="*/ 41 h 124"/>
              <a:gd name="T10" fmla="*/ 103 w 123"/>
              <a:gd name="T11" fmla="*/ 0 h 124"/>
              <a:gd name="T12" fmla="*/ 123 w 123"/>
              <a:gd name="T13" fmla="*/ 20 h 124"/>
              <a:gd name="T14" fmla="*/ 82 w 123"/>
              <a:gd name="T15" fmla="*/ 61 h 124"/>
              <a:gd name="T16" fmla="*/ 123 w 123"/>
              <a:gd name="T17" fmla="*/ 103 h 124"/>
              <a:gd name="T18" fmla="*/ 103 w 123"/>
              <a:gd name="T19" fmla="*/ 124 h 124"/>
              <a:gd name="T20" fmla="*/ 61 w 123"/>
              <a:gd name="T21" fmla="*/ 83 h 124"/>
              <a:gd name="T22" fmla="*/ 20 w 123"/>
              <a:gd name="T23" fmla="*/ 124 h 124"/>
              <a:gd name="T24" fmla="*/ 0 w 123"/>
              <a:gd name="T25" fmla="*/ 103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3" h="124">
                <a:moveTo>
                  <a:pt x="0" y="103"/>
                </a:moveTo>
                <a:lnTo>
                  <a:pt x="41" y="61"/>
                </a:lnTo>
                <a:lnTo>
                  <a:pt x="0" y="20"/>
                </a:lnTo>
                <a:lnTo>
                  <a:pt x="20" y="0"/>
                </a:lnTo>
                <a:lnTo>
                  <a:pt x="61" y="41"/>
                </a:lnTo>
                <a:lnTo>
                  <a:pt x="103" y="0"/>
                </a:lnTo>
                <a:lnTo>
                  <a:pt x="123" y="20"/>
                </a:lnTo>
                <a:lnTo>
                  <a:pt x="82" y="61"/>
                </a:lnTo>
                <a:lnTo>
                  <a:pt x="123" y="103"/>
                </a:lnTo>
                <a:lnTo>
                  <a:pt x="103" y="124"/>
                </a:lnTo>
                <a:lnTo>
                  <a:pt x="61" y="83"/>
                </a:lnTo>
                <a:lnTo>
                  <a:pt x="20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63"/>
          <p:cNvSpPr>
            <a:spLocks noEditPoints="1"/>
          </p:cNvSpPr>
          <p:nvPr/>
        </p:nvSpPr>
        <p:spPr bwMode="auto">
          <a:xfrm>
            <a:off x="5046665" y="2454275"/>
            <a:ext cx="220663" cy="217488"/>
          </a:xfrm>
          <a:custGeom>
            <a:avLst/>
            <a:gdLst>
              <a:gd name="T0" fmla="*/ 0 w 209"/>
              <a:gd name="T1" fmla="*/ 51 h 208"/>
              <a:gd name="T2" fmla="*/ 4 w 209"/>
              <a:gd name="T3" fmla="*/ 32 h 208"/>
              <a:gd name="T4" fmla="*/ 15 w 209"/>
              <a:gd name="T5" fmla="*/ 15 h 208"/>
              <a:gd name="T6" fmla="*/ 32 w 209"/>
              <a:gd name="T7" fmla="*/ 4 h 208"/>
              <a:gd name="T8" fmla="*/ 51 w 209"/>
              <a:gd name="T9" fmla="*/ 0 h 208"/>
              <a:gd name="T10" fmla="*/ 70 w 209"/>
              <a:gd name="T11" fmla="*/ 4 h 208"/>
              <a:gd name="T12" fmla="*/ 87 w 209"/>
              <a:gd name="T13" fmla="*/ 15 h 208"/>
              <a:gd name="T14" fmla="*/ 104 w 209"/>
              <a:gd name="T15" fmla="*/ 33 h 208"/>
              <a:gd name="T16" fmla="*/ 115 w 209"/>
              <a:gd name="T17" fmla="*/ 50 h 208"/>
              <a:gd name="T18" fmla="*/ 119 w 209"/>
              <a:gd name="T19" fmla="*/ 69 h 208"/>
              <a:gd name="T20" fmla="*/ 117 w 209"/>
              <a:gd name="T21" fmla="*/ 82 h 208"/>
              <a:gd name="T22" fmla="*/ 69 w 209"/>
              <a:gd name="T23" fmla="*/ 33 h 208"/>
              <a:gd name="T24" fmla="*/ 51 w 209"/>
              <a:gd name="T25" fmla="*/ 26 h 208"/>
              <a:gd name="T26" fmla="*/ 33 w 209"/>
              <a:gd name="T27" fmla="*/ 33 h 208"/>
              <a:gd name="T28" fmla="*/ 26 w 209"/>
              <a:gd name="T29" fmla="*/ 51 h 208"/>
              <a:gd name="T30" fmla="*/ 33 w 209"/>
              <a:gd name="T31" fmla="*/ 69 h 208"/>
              <a:gd name="T32" fmla="*/ 82 w 209"/>
              <a:gd name="T33" fmla="*/ 117 h 208"/>
              <a:gd name="T34" fmla="*/ 69 w 209"/>
              <a:gd name="T35" fmla="*/ 119 h 208"/>
              <a:gd name="T36" fmla="*/ 50 w 209"/>
              <a:gd name="T37" fmla="*/ 115 h 208"/>
              <a:gd name="T38" fmla="*/ 33 w 209"/>
              <a:gd name="T39" fmla="*/ 104 h 208"/>
              <a:gd name="T40" fmla="*/ 15 w 209"/>
              <a:gd name="T41" fmla="*/ 87 h 208"/>
              <a:gd name="T42" fmla="*/ 4 w 209"/>
              <a:gd name="T43" fmla="*/ 70 h 208"/>
              <a:gd name="T44" fmla="*/ 0 w 209"/>
              <a:gd name="T45" fmla="*/ 51 h 208"/>
              <a:gd name="T46" fmla="*/ 56 w 209"/>
              <a:gd name="T47" fmla="*/ 69 h 208"/>
              <a:gd name="T48" fmla="*/ 57 w 209"/>
              <a:gd name="T49" fmla="*/ 64 h 208"/>
              <a:gd name="T50" fmla="*/ 60 w 209"/>
              <a:gd name="T51" fmla="*/ 60 h 208"/>
              <a:gd name="T52" fmla="*/ 64 w 209"/>
              <a:gd name="T53" fmla="*/ 57 h 208"/>
              <a:gd name="T54" fmla="*/ 69 w 209"/>
              <a:gd name="T55" fmla="*/ 56 h 208"/>
              <a:gd name="T56" fmla="*/ 78 w 209"/>
              <a:gd name="T57" fmla="*/ 60 h 208"/>
              <a:gd name="T58" fmla="*/ 149 w 209"/>
              <a:gd name="T59" fmla="*/ 131 h 208"/>
              <a:gd name="T60" fmla="*/ 153 w 209"/>
              <a:gd name="T61" fmla="*/ 140 h 208"/>
              <a:gd name="T62" fmla="*/ 152 w 209"/>
              <a:gd name="T63" fmla="*/ 145 h 208"/>
              <a:gd name="T64" fmla="*/ 149 w 209"/>
              <a:gd name="T65" fmla="*/ 149 h 208"/>
              <a:gd name="T66" fmla="*/ 145 w 209"/>
              <a:gd name="T67" fmla="*/ 152 h 208"/>
              <a:gd name="T68" fmla="*/ 140 w 209"/>
              <a:gd name="T69" fmla="*/ 153 h 208"/>
              <a:gd name="T70" fmla="*/ 131 w 209"/>
              <a:gd name="T71" fmla="*/ 149 h 208"/>
              <a:gd name="T72" fmla="*/ 60 w 209"/>
              <a:gd name="T73" fmla="*/ 78 h 208"/>
              <a:gd name="T74" fmla="*/ 56 w 209"/>
              <a:gd name="T75" fmla="*/ 69 h 208"/>
              <a:gd name="T76" fmla="*/ 90 w 209"/>
              <a:gd name="T77" fmla="*/ 140 h 208"/>
              <a:gd name="T78" fmla="*/ 92 w 209"/>
              <a:gd name="T79" fmla="*/ 127 h 208"/>
              <a:gd name="T80" fmla="*/ 122 w 209"/>
              <a:gd name="T81" fmla="*/ 158 h 208"/>
              <a:gd name="T82" fmla="*/ 140 w 209"/>
              <a:gd name="T83" fmla="*/ 176 h 208"/>
              <a:gd name="T84" fmla="*/ 158 w 209"/>
              <a:gd name="T85" fmla="*/ 183 h 208"/>
              <a:gd name="T86" fmla="*/ 176 w 209"/>
              <a:gd name="T87" fmla="*/ 176 h 208"/>
              <a:gd name="T88" fmla="*/ 183 w 209"/>
              <a:gd name="T89" fmla="*/ 158 h 208"/>
              <a:gd name="T90" fmla="*/ 176 w 209"/>
              <a:gd name="T91" fmla="*/ 140 h 208"/>
              <a:gd name="T92" fmla="*/ 127 w 209"/>
              <a:gd name="T93" fmla="*/ 91 h 208"/>
              <a:gd name="T94" fmla="*/ 140 w 209"/>
              <a:gd name="T95" fmla="*/ 90 h 208"/>
              <a:gd name="T96" fmla="*/ 176 w 209"/>
              <a:gd name="T97" fmla="*/ 104 h 208"/>
              <a:gd name="T98" fmla="*/ 194 w 209"/>
              <a:gd name="T99" fmla="*/ 122 h 208"/>
              <a:gd name="T100" fmla="*/ 209 w 209"/>
              <a:gd name="T101" fmla="*/ 158 h 208"/>
              <a:gd name="T102" fmla="*/ 194 w 209"/>
              <a:gd name="T103" fmla="*/ 193 h 208"/>
              <a:gd name="T104" fmla="*/ 177 w 209"/>
              <a:gd name="T105" fmla="*/ 205 h 208"/>
              <a:gd name="T106" fmla="*/ 158 w 209"/>
              <a:gd name="T107" fmla="*/ 208 h 208"/>
              <a:gd name="T108" fmla="*/ 139 w 209"/>
              <a:gd name="T109" fmla="*/ 205 h 208"/>
              <a:gd name="T110" fmla="*/ 122 w 209"/>
              <a:gd name="T111" fmla="*/ 193 h 208"/>
              <a:gd name="T112" fmla="*/ 104 w 209"/>
              <a:gd name="T113" fmla="*/ 176 h 208"/>
              <a:gd name="T114" fmla="*/ 93 w 209"/>
              <a:gd name="T115" fmla="*/ 159 h 208"/>
              <a:gd name="T116" fmla="*/ 90 w 209"/>
              <a:gd name="T117" fmla="*/ 14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09" h="208">
                <a:moveTo>
                  <a:pt x="0" y="51"/>
                </a:moveTo>
                <a:cubicBezTo>
                  <a:pt x="0" y="44"/>
                  <a:pt x="2" y="38"/>
                  <a:pt x="4" y="32"/>
                </a:cubicBezTo>
                <a:cubicBezTo>
                  <a:pt x="7" y="26"/>
                  <a:pt x="10" y="20"/>
                  <a:pt x="15" y="15"/>
                </a:cubicBezTo>
                <a:cubicBezTo>
                  <a:pt x="20" y="10"/>
                  <a:pt x="26" y="7"/>
                  <a:pt x="32" y="4"/>
                </a:cubicBezTo>
                <a:cubicBezTo>
                  <a:pt x="38" y="2"/>
                  <a:pt x="45" y="0"/>
                  <a:pt x="51" y="0"/>
                </a:cubicBezTo>
                <a:cubicBezTo>
                  <a:pt x="57" y="0"/>
                  <a:pt x="64" y="2"/>
                  <a:pt x="70" y="4"/>
                </a:cubicBezTo>
                <a:cubicBezTo>
                  <a:pt x="76" y="7"/>
                  <a:pt x="82" y="10"/>
                  <a:pt x="87" y="15"/>
                </a:cubicBezTo>
                <a:cubicBezTo>
                  <a:pt x="104" y="33"/>
                  <a:pt x="104" y="33"/>
                  <a:pt x="104" y="33"/>
                </a:cubicBezTo>
                <a:cubicBezTo>
                  <a:pt x="109" y="38"/>
                  <a:pt x="113" y="43"/>
                  <a:pt x="115" y="50"/>
                </a:cubicBezTo>
                <a:cubicBezTo>
                  <a:pt x="118" y="56"/>
                  <a:pt x="119" y="62"/>
                  <a:pt x="119" y="69"/>
                </a:cubicBezTo>
                <a:cubicBezTo>
                  <a:pt x="119" y="73"/>
                  <a:pt x="119" y="77"/>
                  <a:pt x="117" y="82"/>
                </a:cubicBezTo>
                <a:cubicBezTo>
                  <a:pt x="69" y="33"/>
                  <a:pt x="69" y="33"/>
                  <a:pt x="69" y="33"/>
                </a:cubicBezTo>
                <a:cubicBezTo>
                  <a:pt x="64" y="28"/>
                  <a:pt x="58" y="26"/>
                  <a:pt x="51" y="26"/>
                </a:cubicBezTo>
                <a:cubicBezTo>
                  <a:pt x="44" y="26"/>
                  <a:pt x="38" y="28"/>
                  <a:pt x="33" y="33"/>
                </a:cubicBezTo>
                <a:cubicBezTo>
                  <a:pt x="28" y="38"/>
                  <a:pt x="26" y="44"/>
                  <a:pt x="26" y="51"/>
                </a:cubicBezTo>
                <a:cubicBezTo>
                  <a:pt x="26" y="58"/>
                  <a:pt x="28" y="64"/>
                  <a:pt x="33" y="69"/>
                </a:cubicBezTo>
                <a:cubicBezTo>
                  <a:pt x="82" y="117"/>
                  <a:pt x="82" y="117"/>
                  <a:pt x="82" y="117"/>
                </a:cubicBezTo>
                <a:cubicBezTo>
                  <a:pt x="78" y="119"/>
                  <a:pt x="73" y="119"/>
                  <a:pt x="69" y="119"/>
                </a:cubicBezTo>
                <a:cubicBezTo>
                  <a:pt x="62" y="119"/>
                  <a:pt x="56" y="118"/>
                  <a:pt x="50" y="115"/>
                </a:cubicBezTo>
                <a:cubicBezTo>
                  <a:pt x="43" y="113"/>
                  <a:pt x="38" y="109"/>
                  <a:pt x="33" y="104"/>
                </a:cubicBezTo>
                <a:cubicBezTo>
                  <a:pt x="15" y="87"/>
                  <a:pt x="15" y="87"/>
                  <a:pt x="15" y="87"/>
                </a:cubicBezTo>
                <a:cubicBezTo>
                  <a:pt x="10" y="82"/>
                  <a:pt x="7" y="76"/>
                  <a:pt x="4" y="70"/>
                </a:cubicBezTo>
                <a:cubicBezTo>
                  <a:pt x="2" y="64"/>
                  <a:pt x="0" y="58"/>
                  <a:pt x="0" y="51"/>
                </a:cubicBezTo>
                <a:close/>
                <a:moveTo>
                  <a:pt x="56" y="69"/>
                </a:moveTo>
                <a:cubicBezTo>
                  <a:pt x="56" y="67"/>
                  <a:pt x="56" y="65"/>
                  <a:pt x="57" y="64"/>
                </a:cubicBezTo>
                <a:cubicBezTo>
                  <a:pt x="58" y="62"/>
                  <a:pt x="59" y="61"/>
                  <a:pt x="60" y="60"/>
                </a:cubicBezTo>
                <a:cubicBezTo>
                  <a:pt x="61" y="59"/>
                  <a:pt x="62" y="58"/>
                  <a:pt x="64" y="57"/>
                </a:cubicBezTo>
                <a:cubicBezTo>
                  <a:pt x="65" y="56"/>
                  <a:pt x="67" y="56"/>
                  <a:pt x="69" y="56"/>
                </a:cubicBezTo>
                <a:cubicBezTo>
                  <a:pt x="72" y="56"/>
                  <a:pt x="75" y="57"/>
                  <a:pt x="78" y="60"/>
                </a:cubicBezTo>
                <a:cubicBezTo>
                  <a:pt x="149" y="131"/>
                  <a:pt x="149" y="131"/>
                  <a:pt x="149" y="131"/>
                </a:cubicBezTo>
                <a:cubicBezTo>
                  <a:pt x="152" y="133"/>
                  <a:pt x="153" y="137"/>
                  <a:pt x="153" y="140"/>
                </a:cubicBezTo>
                <a:cubicBezTo>
                  <a:pt x="153" y="142"/>
                  <a:pt x="153" y="143"/>
                  <a:pt x="152" y="145"/>
                </a:cubicBezTo>
                <a:cubicBezTo>
                  <a:pt x="151" y="146"/>
                  <a:pt x="150" y="148"/>
                  <a:pt x="149" y="149"/>
                </a:cubicBezTo>
                <a:cubicBezTo>
                  <a:pt x="148" y="150"/>
                  <a:pt x="147" y="151"/>
                  <a:pt x="145" y="152"/>
                </a:cubicBezTo>
                <a:cubicBezTo>
                  <a:pt x="143" y="152"/>
                  <a:pt x="142" y="153"/>
                  <a:pt x="140" y="153"/>
                </a:cubicBezTo>
                <a:cubicBezTo>
                  <a:pt x="137" y="153"/>
                  <a:pt x="134" y="152"/>
                  <a:pt x="131" y="149"/>
                </a:cubicBezTo>
                <a:cubicBezTo>
                  <a:pt x="60" y="78"/>
                  <a:pt x="60" y="78"/>
                  <a:pt x="60" y="78"/>
                </a:cubicBezTo>
                <a:cubicBezTo>
                  <a:pt x="57" y="75"/>
                  <a:pt x="56" y="72"/>
                  <a:pt x="56" y="69"/>
                </a:cubicBezTo>
                <a:close/>
                <a:moveTo>
                  <a:pt x="90" y="140"/>
                </a:moveTo>
                <a:cubicBezTo>
                  <a:pt x="90" y="136"/>
                  <a:pt x="90" y="131"/>
                  <a:pt x="92" y="127"/>
                </a:cubicBezTo>
                <a:cubicBezTo>
                  <a:pt x="104" y="139"/>
                  <a:pt x="114" y="150"/>
                  <a:pt x="122" y="158"/>
                </a:cubicBezTo>
                <a:cubicBezTo>
                  <a:pt x="130" y="166"/>
                  <a:pt x="136" y="172"/>
                  <a:pt x="140" y="176"/>
                </a:cubicBezTo>
                <a:cubicBezTo>
                  <a:pt x="145" y="181"/>
                  <a:pt x="151" y="183"/>
                  <a:pt x="158" y="183"/>
                </a:cubicBezTo>
                <a:cubicBezTo>
                  <a:pt x="165" y="183"/>
                  <a:pt x="171" y="181"/>
                  <a:pt x="176" y="176"/>
                </a:cubicBezTo>
                <a:cubicBezTo>
                  <a:pt x="181" y="171"/>
                  <a:pt x="183" y="165"/>
                  <a:pt x="183" y="158"/>
                </a:cubicBezTo>
                <a:cubicBezTo>
                  <a:pt x="183" y="151"/>
                  <a:pt x="181" y="145"/>
                  <a:pt x="176" y="140"/>
                </a:cubicBezTo>
                <a:cubicBezTo>
                  <a:pt x="127" y="91"/>
                  <a:pt x="127" y="91"/>
                  <a:pt x="127" y="91"/>
                </a:cubicBezTo>
                <a:cubicBezTo>
                  <a:pt x="131" y="90"/>
                  <a:pt x="136" y="90"/>
                  <a:pt x="140" y="90"/>
                </a:cubicBezTo>
                <a:cubicBezTo>
                  <a:pt x="154" y="90"/>
                  <a:pt x="166" y="95"/>
                  <a:pt x="176" y="104"/>
                </a:cubicBezTo>
                <a:cubicBezTo>
                  <a:pt x="194" y="122"/>
                  <a:pt x="194" y="122"/>
                  <a:pt x="194" y="122"/>
                </a:cubicBezTo>
                <a:cubicBezTo>
                  <a:pt x="204" y="132"/>
                  <a:pt x="209" y="144"/>
                  <a:pt x="209" y="158"/>
                </a:cubicBezTo>
                <a:cubicBezTo>
                  <a:pt x="209" y="172"/>
                  <a:pt x="204" y="183"/>
                  <a:pt x="194" y="193"/>
                </a:cubicBezTo>
                <a:cubicBezTo>
                  <a:pt x="189" y="198"/>
                  <a:pt x="183" y="202"/>
                  <a:pt x="177" y="205"/>
                </a:cubicBezTo>
                <a:cubicBezTo>
                  <a:pt x="171" y="207"/>
                  <a:pt x="164" y="208"/>
                  <a:pt x="158" y="208"/>
                </a:cubicBezTo>
                <a:cubicBezTo>
                  <a:pt x="152" y="208"/>
                  <a:pt x="145" y="207"/>
                  <a:pt x="139" y="205"/>
                </a:cubicBezTo>
                <a:cubicBezTo>
                  <a:pt x="133" y="202"/>
                  <a:pt x="127" y="198"/>
                  <a:pt x="122" y="193"/>
                </a:cubicBezTo>
                <a:cubicBezTo>
                  <a:pt x="104" y="176"/>
                  <a:pt x="104" y="176"/>
                  <a:pt x="104" y="176"/>
                </a:cubicBezTo>
                <a:cubicBezTo>
                  <a:pt x="100" y="171"/>
                  <a:pt x="96" y="165"/>
                  <a:pt x="93" y="159"/>
                </a:cubicBezTo>
                <a:cubicBezTo>
                  <a:pt x="91" y="153"/>
                  <a:pt x="90" y="147"/>
                  <a:pt x="90" y="14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64"/>
          <p:cNvSpPr>
            <a:spLocks/>
          </p:cNvSpPr>
          <p:nvPr/>
        </p:nvSpPr>
        <p:spPr bwMode="auto">
          <a:xfrm>
            <a:off x="5408615" y="2465389"/>
            <a:ext cx="239713" cy="196850"/>
          </a:xfrm>
          <a:custGeom>
            <a:avLst/>
            <a:gdLst>
              <a:gd name="T0" fmla="*/ 31 w 229"/>
              <a:gd name="T1" fmla="*/ 83 h 187"/>
              <a:gd name="T2" fmla="*/ 73 w 229"/>
              <a:gd name="T3" fmla="*/ 125 h 187"/>
              <a:gd name="T4" fmla="*/ 198 w 229"/>
              <a:gd name="T5" fmla="*/ 0 h 187"/>
              <a:gd name="T6" fmla="*/ 229 w 229"/>
              <a:gd name="T7" fmla="*/ 31 h 187"/>
              <a:gd name="T8" fmla="*/ 73 w 229"/>
              <a:gd name="T9" fmla="*/ 187 h 187"/>
              <a:gd name="T10" fmla="*/ 41 w 229"/>
              <a:gd name="T11" fmla="*/ 155 h 187"/>
              <a:gd name="T12" fmla="*/ 0 w 229"/>
              <a:gd name="T13" fmla="*/ 114 h 187"/>
              <a:gd name="T14" fmla="*/ 31 w 229"/>
              <a:gd name="T15" fmla="*/ 83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9" h="187">
                <a:moveTo>
                  <a:pt x="31" y="83"/>
                </a:moveTo>
                <a:cubicBezTo>
                  <a:pt x="73" y="125"/>
                  <a:pt x="73" y="125"/>
                  <a:pt x="73" y="125"/>
                </a:cubicBezTo>
                <a:cubicBezTo>
                  <a:pt x="198" y="0"/>
                  <a:pt x="198" y="0"/>
                  <a:pt x="198" y="0"/>
                </a:cubicBezTo>
                <a:cubicBezTo>
                  <a:pt x="229" y="31"/>
                  <a:pt x="229" y="31"/>
                  <a:pt x="229" y="31"/>
                </a:cubicBezTo>
                <a:cubicBezTo>
                  <a:pt x="73" y="187"/>
                  <a:pt x="73" y="187"/>
                  <a:pt x="73" y="187"/>
                </a:cubicBezTo>
                <a:cubicBezTo>
                  <a:pt x="64" y="178"/>
                  <a:pt x="53" y="168"/>
                  <a:pt x="41" y="155"/>
                </a:cubicBezTo>
                <a:cubicBezTo>
                  <a:pt x="29" y="143"/>
                  <a:pt x="16" y="130"/>
                  <a:pt x="0" y="114"/>
                </a:cubicBezTo>
                <a:lnTo>
                  <a:pt x="31" y="8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65"/>
          <p:cNvSpPr>
            <a:spLocks noEditPoints="1"/>
          </p:cNvSpPr>
          <p:nvPr/>
        </p:nvSpPr>
        <p:spPr bwMode="auto">
          <a:xfrm>
            <a:off x="5746750" y="2443164"/>
            <a:ext cx="196850" cy="239713"/>
          </a:xfrm>
          <a:custGeom>
            <a:avLst/>
            <a:gdLst>
              <a:gd name="T0" fmla="*/ 68 w 187"/>
              <a:gd name="T1" fmla="*/ 6 h 229"/>
              <a:gd name="T2" fmla="*/ 104 w 187"/>
              <a:gd name="T3" fmla="*/ 0 h 229"/>
              <a:gd name="T4" fmla="*/ 125 w 187"/>
              <a:gd name="T5" fmla="*/ 21 h 229"/>
              <a:gd name="T6" fmla="*/ 181 w 187"/>
              <a:gd name="T7" fmla="*/ 22 h 229"/>
              <a:gd name="T8" fmla="*/ 186 w 187"/>
              <a:gd name="T9" fmla="*/ 27 h 229"/>
              <a:gd name="T10" fmla="*/ 184 w 187"/>
              <a:gd name="T11" fmla="*/ 39 h 229"/>
              <a:gd name="T12" fmla="*/ 10 w 187"/>
              <a:gd name="T13" fmla="*/ 41 h 229"/>
              <a:gd name="T14" fmla="*/ 0 w 187"/>
              <a:gd name="T15" fmla="*/ 31 h 229"/>
              <a:gd name="T16" fmla="*/ 3 w 187"/>
              <a:gd name="T17" fmla="*/ 24 h 229"/>
              <a:gd name="T18" fmla="*/ 10 w 187"/>
              <a:gd name="T19" fmla="*/ 21 h 229"/>
              <a:gd name="T20" fmla="*/ 20 w 187"/>
              <a:gd name="T21" fmla="*/ 52 h 229"/>
              <a:gd name="T22" fmla="*/ 166 w 187"/>
              <a:gd name="T23" fmla="*/ 208 h 229"/>
              <a:gd name="T24" fmla="*/ 145 w 187"/>
              <a:gd name="T25" fmla="*/ 229 h 229"/>
              <a:gd name="T26" fmla="*/ 27 w 187"/>
              <a:gd name="T27" fmla="*/ 223 h 229"/>
              <a:gd name="T28" fmla="*/ 20 w 187"/>
              <a:gd name="T29" fmla="*/ 52 h 229"/>
              <a:gd name="T30" fmla="*/ 43 w 187"/>
              <a:gd name="T31" fmla="*/ 207 h 229"/>
              <a:gd name="T32" fmla="*/ 50 w 187"/>
              <a:gd name="T33" fmla="*/ 207 h 229"/>
              <a:gd name="T34" fmla="*/ 52 w 187"/>
              <a:gd name="T35" fmla="*/ 78 h 229"/>
              <a:gd name="T36" fmla="*/ 46 w 187"/>
              <a:gd name="T37" fmla="*/ 73 h 229"/>
              <a:gd name="T38" fmla="*/ 41 w 187"/>
              <a:gd name="T39" fmla="*/ 78 h 229"/>
              <a:gd name="T40" fmla="*/ 114 w 187"/>
              <a:gd name="T41" fmla="*/ 21 h 229"/>
              <a:gd name="T42" fmla="*/ 104 w 187"/>
              <a:gd name="T43" fmla="*/ 10 h 229"/>
              <a:gd name="T44" fmla="*/ 76 w 187"/>
              <a:gd name="T45" fmla="*/ 13 h 229"/>
              <a:gd name="T46" fmla="*/ 114 w 187"/>
              <a:gd name="T47" fmla="*/ 21 h 229"/>
              <a:gd name="T48" fmla="*/ 74 w 187"/>
              <a:gd name="T49" fmla="*/ 207 h 229"/>
              <a:gd name="T50" fmla="*/ 81 w 187"/>
              <a:gd name="T51" fmla="*/ 207 h 229"/>
              <a:gd name="T52" fmla="*/ 83 w 187"/>
              <a:gd name="T53" fmla="*/ 78 h 229"/>
              <a:gd name="T54" fmla="*/ 78 w 187"/>
              <a:gd name="T55" fmla="*/ 73 h 229"/>
              <a:gd name="T56" fmla="*/ 73 w 187"/>
              <a:gd name="T57" fmla="*/ 78 h 229"/>
              <a:gd name="T58" fmla="*/ 104 w 187"/>
              <a:gd name="T59" fmla="*/ 203 h 229"/>
              <a:gd name="T60" fmla="*/ 109 w 187"/>
              <a:gd name="T61" fmla="*/ 208 h 229"/>
              <a:gd name="T62" fmla="*/ 114 w 187"/>
              <a:gd name="T63" fmla="*/ 203 h 229"/>
              <a:gd name="T64" fmla="*/ 113 w 187"/>
              <a:gd name="T65" fmla="*/ 74 h 229"/>
              <a:gd name="T66" fmla="*/ 105 w 187"/>
              <a:gd name="T67" fmla="*/ 74 h 229"/>
              <a:gd name="T68" fmla="*/ 104 w 187"/>
              <a:gd name="T69" fmla="*/ 203 h 229"/>
              <a:gd name="T70" fmla="*/ 136 w 187"/>
              <a:gd name="T71" fmla="*/ 207 h 229"/>
              <a:gd name="T72" fmla="*/ 144 w 187"/>
              <a:gd name="T73" fmla="*/ 207 h 229"/>
              <a:gd name="T74" fmla="*/ 145 w 187"/>
              <a:gd name="T75" fmla="*/ 78 h 229"/>
              <a:gd name="T76" fmla="*/ 140 w 187"/>
              <a:gd name="T77" fmla="*/ 73 h 229"/>
              <a:gd name="T78" fmla="*/ 135 w 187"/>
              <a:gd name="T79" fmla="*/ 78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87" h="229">
                <a:moveTo>
                  <a:pt x="62" y="21"/>
                </a:moveTo>
                <a:cubicBezTo>
                  <a:pt x="62" y="15"/>
                  <a:pt x="64" y="10"/>
                  <a:pt x="68" y="6"/>
                </a:cubicBezTo>
                <a:cubicBezTo>
                  <a:pt x="72" y="2"/>
                  <a:pt x="77" y="0"/>
                  <a:pt x="83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9" y="0"/>
                  <a:pt x="114" y="2"/>
                  <a:pt x="118" y="6"/>
                </a:cubicBezTo>
                <a:cubicBezTo>
                  <a:pt x="123" y="10"/>
                  <a:pt x="125" y="15"/>
                  <a:pt x="125" y="21"/>
                </a:cubicBezTo>
                <a:cubicBezTo>
                  <a:pt x="176" y="21"/>
                  <a:pt x="176" y="21"/>
                  <a:pt x="176" y="21"/>
                </a:cubicBezTo>
                <a:cubicBezTo>
                  <a:pt x="178" y="21"/>
                  <a:pt x="179" y="21"/>
                  <a:pt x="181" y="22"/>
                </a:cubicBezTo>
                <a:cubicBezTo>
                  <a:pt x="182" y="22"/>
                  <a:pt x="183" y="23"/>
                  <a:pt x="184" y="24"/>
                </a:cubicBezTo>
                <a:cubicBezTo>
                  <a:pt x="185" y="25"/>
                  <a:pt x="186" y="26"/>
                  <a:pt x="186" y="27"/>
                </a:cubicBezTo>
                <a:cubicBezTo>
                  <a:pt x="187" y="28"/>
                  <a:pt x="187" y="30"/>
                  <a:pt x="187" y="31"/>
                </a:cubicBezTo>
                <a:cubicBezTo>
                  <a:pt x="187" y="34"/>
                  <a:pt x="186" y="37"/>
                  <a:pt x="184" y="39"/>
                </a:cubicBezTo>
                <a:cubicBezTo>
                  <a:pt x="182" y="40"/>
                  <a:pt x="179" y="41"/>
                  <a:pt x="176" y="41"/>
                </a:cubicBezTo>
                <a:cubicBezTo>
                  <a:pt x="10" y="41"/>
                  <a:pt x="10" y="41"/>
                  <a:pt x="10" y="41"/>
                </a:cubicBezTo>
                <a:cubicBezTo>
                  <a:pt x="7" y="41"/>
                  <a:pt x="5" y="40"/>
                  <a:pt x="3" y="39"/>
                </a:cubicBezTo>
                <a:cubicBezTo>
                  <a:pt x="1" y="37"/>
                  <a:pt x="0" y="34"/>
                  <a:pt x="0" y="31"/>
                </a:cubicBezTo>
                <a:cubicBezTo>
                  <a:pt x="0" y="30"/>
                  <a:pt x="0" y="28"/>
                  <a:pt x="1" y="27"/>
                </a:cubicBezTo>
                <a:cubicBezTo>
                  <a:pt x="1" y="26"/>
                  <a:pt x="2" y="25"/>
                  <a:pt x="3" y="24"/>
                </a:cubicBezTo>
                <a:cubicBezTo>
                  <a:pt x="4" y="23"/>
                  <a:pt x="5" y="22"/>
                  <a:pt x="6" y="22"/>
                </a:cubicBezTo>
                <a:cubicBezTo>
                  <a:pt x="7" y="21"/>
                  <a:pt x="9" y="21"/>
                  <a:pt x="10" y="21"/>
                </a:cubicBezTo>
                <a:lnTo>
                  <a:pt x="62" y="21"/>
                </a:lnTo>
                <a:close/>
                <a:moveTo>
                  <a:pt x="20" y="52"/>
                </a:moveTo>
                <a:cubicBezTo>
                  <a:pt x="166" y="52"/>
                  <a:pt x="166" y="52"/>
                  <a:pt x="166" y="52"/>
                </a:cubicBezTo>
                <a:cubicBezTo>
                  <a:pt x="166" y="208"/>
                  <a:pt x="166" y="208"/>
                  <a:pt x="166" y="208"/>
                </a:cubicBezTo>
                <a:cubicBezTo>
                  <a:pt x="166" y="214"/>
                  <a:pt x="164" y="219"/>
                  <a:pt x="160" y="223"/>
                </a:cubicBezTo>
                <a:cubicBezTo>
                  <a:pt x="156" y="227"/>
                  <a:pt x="151" y="229"/>
                  <a:pt x="145" y="229"/>
                </a:cubicBezTo>
                <a:cubicBezTo>
                  <a:pt x="41" y="229"/>
                  <a:pt x="41" y="229"/>
                  <a:pt x="41" y="229"/>
                </a:cubicBezTo>
                <a:cubicBezTo>
                  <a:pt x="36" y="229"/>
                  <a:pt x="31" y="227"/>
                  <a:pt x="27" y="223"/>
                </a:cubicBezTo>
                <a:cubicBezTo>
                  <a:pt x="22" y="219"/>
                  <a:pt x="20" y="214"/>
                  <a:pt x="20" y="208"/>
                </a:cubicBezTo>
                <a:lnTo>
                  <a:pt x="20" y="52"/>
                </a:lnTo>
                <a:close/>
                <a:moveTo>
                  <a:pt x="41" y="203"/>
                </a:moveTo>
                <a:cubicBezTo>
                  <a:pt x="41" y="204"/>
                  <a:pt x="42" y="206"/>
                  <a:pt x="43" y="207"/>
                </a:cubicBezTo>
                <a:cubicBezTo>
                  <a:pt x="44" y="207"/>
                  <a:pt x="45" y="208"/>
                  <a:pt x="46" y="208"/>
                </a:cubicBezTo>
                <a:cubicBezTo>
                  <a:pt x="48" y="208"/>
                  <a:pt x="49" y="207"/>
                  <a:pt x="50" y="207"/>
                </a:cubicBezTo>
                <a:cubicBezTo>
                  <a:pt x="51" y="206"/>
                  <a:pt x="52" y="204"/>
                  <a:pt x="52" y="203"/>
                </a:cubicBezTo>
                <a:cubicBezTo>
                  <a:pt x="52" y="78"/>
                  <a:pt x="52" y="78"/>
                  <a:pt x="52" y="78"/>
                </a:cubicBezTo>
                <a:cubicBezTo>
                  <a:pt x="52" y="76"/>
                  <a:pt x="51" y="75"/>
                  <a:pt x="50" y="74"/>
                </a:cubicBezTo>
                <a:cubicBezTo>
                  <a:pt x="49" y="73"/>
                  <a:pt x="48" y="73"/>
                  <a:pt x="46" y="73"/>
                </a:cubicBezTo>
                <a:cubicBezTo>
                  <a:pt x="45" y="73"/>
                  <a:pt x="44" y="73"/>
                  <a:pt x="43" y="74"/>
                </a:cubicBezTo>
                <a:cubicBezTo>
                  <a:pt x="42" y="75"/>
                  <a:pt x="41" y="77"/>
                  <a:pt x="41" y="78"/>
                </a:cubicBezTo>
                <a:lnTo>
                  <a:pt x="41" y="203"/>
                </a:lnTo>
                <a:close/>
                <a:moveTo>
                  <a:pt x="114" y="21"/>
                </a:moveTo>
                <a:cubicBezTo>
                  <a:pt x="114" y="18"/>
                  <a:pt x="113" y="15"/>
                  <a:pt x="111" y="13"/>
                </a:cubicBezTo>
                <a:cubicBezTo>
                  <a:pt x="109" y="11"/>
                  <a:pt x="107" y="10"/>
                  <a:pt x="104" y="10"/>
                </a:cubicBezTo>
                <a:cubicBezTo>
                  <a:pt x="83" y="10"/>
                  <a:pt x="83" y="10"/>
                  <a:pt x="83" y="10"/>
                </a:cubicBezTo>
                <a:cubicBezTo>
                  <a:pt x="80" y="10"/>
                  <a:pt x="78" y="11"/>
                  <a:pt x="76" y="13"/>
                </a:cubicBezTo>
                <a:cubicBezTo>
                  <a:pt x="74" y="15"/>
                  <a:pt x="73" y="18"/>
                  <a:pt x="73" y="21"/>
                </a:cubicBezTo>
                <a:lnTo>
                  <a:pt x="114" y="21"/>
                </a:lnTo>
                <a:close/>
                <a:moveTo>
                  <a:pt x="73" y="203"/>
                </a:moveTo>
                <a:cubicBezTo>
                  <a:pt x="73" y="204"/>
                  <a:pt x="73" y="206"/>
                  <a:pt x="74" y="207"/>
                </a:cubicBezTo>
                <a:cubicBezTo>
                  <a:pt x="75" y="207"/>
                  <a:pt x="76" y="208"/>
                  <a:pt x="78" y="208"/>
                </a:cubicBezTo>
                <a:cubicBezTo>
                  <a:pt x="79" y="208"/>
                  <a:pt x="80" y="207"/>
                  <a:pt x="81" y="207"/>
                </a:cubicBezTo>
                <a:cubicBezTo>
                  <a:pt x="82" y="206"/>
                  <a:pt x="83" y="204"/>
                  <a:pt x="83" y="203"/>
                </a:cubicBezTo>
                <a:cubicBezTo>
                  <a:pt x="83" y="78"/>
                  <a:pt x="83" y="78"/>
                  <a:pt x="83" y="78"/>
                </a:cubicBezTo>
                <a:cubicBezTo>
                  <a:pt x="83" y="76"/>
                  <a:pt x="82" y="75"/>
                  <a:pt x="81" y="74"/>
                </a:cubicBezTo>
                <a:cubicBezTo>
                  <a:pt x="80" y="73"/>
                  <a:pt x="79" y="73"/>
                  <a:pt x="78" y="73"/>
                </a:cubicBezTo>
                <a:cubicBezTo>
                  <a:pt x="76" y="73"/>
                  <a:pt x="75" y="73"/>
                  <a:pt x="74" y="74"/>
                </a:cubicBezTo>
                <a:cubicBezTo>
                  <a:pt x="73" y="75"/>
                  <a:pt x="73" y="77"/>
                  <a:pt x="73" y="78"/>
                </a:cubicBezTo>
                <a:lnTo>
                  <a:pt x="73" y="203"/>
                </a:lnTo>
                <a:close/>
                <a:moveTo>
                  <a:pt x="104" y="203"/>
                </a:moveTo>
                <a:cubicBezTo>
                  <a:pt x="104" y="204"/>
                  <a:pt x="104" y="206"/>
                  <a:pt x="105" y="207"/>
                </a:cubicBezTo>
                <a:cubicBezTo>
                  <a:pt x="106" y="207"/>
                  <a:pt x="107" y="208"/>
                  <a:pt x="109" y="208"/>
                </a:cubicBezTo>
                <a:cubicBezTo>
                  <a:pt x="110" y="208"/>
                  <a:pt x="112" y="207"/>
                  <a:pt x="113" y="207"/>
                </a:cubicBezTo>
                <a:cubicBezTo>
                  <a:pt x="114" y="206"/>
                  <a:pt x="114" y="204"/>
                  <a:pt x="114" y="203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4" y="76"/>
                  <a:pt x="114" y="75"/>
                  <a:pt x="113" y="74"/>
                </a:cubicBezTo>
                <a:cubicBezTo>
                  <a:pt x="112" y="73"/>
                  <a:pt x="110" y="73"/>
                  <a:pt x="109" y="73"/>
                </a:cubicBezTo>
                <a:cubicBezTo>
                  <a:pt x="107" y="73"/>
                  <a:pt x="106" y="73"/>
                  <a:pt x="105" y="74"/>
                </a:cubicBezTo>
                <a:cubicBezTo>
                  <a:pt x="104" y="75"/>
                  <a:pt x="104" y="77"/>
                  <a:pt x="104" y="78"/>
                </a:cubicBezTo>
                <a:lnTo>
                  <a:pt x="104" y="203"/>
                </a:lnTo>
                <a:close/>
                <a:moveTo>
                  <a:pt x="135" y="203"/>
                </a:moveTo>
                <a:cubicBezTo>
                  <a:pt x="135" y="204"/>
                  <a:pt x="136" y="206"/>
                  <a:pt x="136" y="207"/>
                </a:cubicBezTo>
                <a:cubicBezTo>
                  <a:pt x="137" y="207"/>
                  <a:pt x="139" y="208"/>
                  <a:pt x="140" y="208"/>
                </a:cubicBezTo>
                <a:cubicBezTo>
                  <a:pt x="142" y="208"/>
                  <a:pt x="143" y="207"/>
                  <a:pt x="144" y="207"/>
                </a:cubicBezTo>
                <a:cubicBezTo>
                  <a:pt x="145" y="206"/>
                  <a:pt x="145" y="204"/>
                  <a:pt x="145" y="203"/>
                </a:cubicBezTo>
                <a:cubicBezTo>
                  <a:pt x="145" y="78"/>
                  <a:pt x="145" y="78"/>
                  <a:pt x="145" y="78"/>
                </a:cubicBezTo>
                <a:cubicBezTo>
                  <a:pt x="145" y="76"/>
                  <a:pt x="145" y="75"/>
                  <a:pt x="144" y="74"/>
                </a:cubicBezTo>
                <a:cubicBezTo>
                  <a:pt x="143" y="73"/>
                  <a:pt x="141" y="73"/>
                  <a:pt x="140" y="73"/>
                </a:cubicBezTo>
                <a:cubicBezTo>
                  <a:pt x="139" y="73"/>
                  <a:pt x="137" y="73"/>
                  <a:pt x="136" y="74"/>
                </a:cubicBezTo>
                <a:cubicBezTo>
                  <a:pt x="136" y="75"/>
                  <a:pt x="135" y="77"/>
                  <a:pt x="135" y="78"/>
                </a:cubicBezTo>
                <a:lnTo>
                  <a:pt x="135" y="20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6"/>
          <p:cNvSpPr>
            <a:spLocks noEditPoints="1"/>
          </p:cNvSpPr>
          <p:nvPr/>
        </p:nvSpPr>
        <p:spPr bwMode="auto">
          <a:xfrm>
            <a:off x="6107115" y="2454275"/>
            <a:ext cx="219075" cy="219075"/>
          </a:xfrm>
          <a:custGeom>
            <a:avLst/>
            <a:gdLst>
              <a:gd name="T0" fmla="*/ 0 w 209"/>
              <a:gd name="T1" fmla="*/ 104 h 209"/>
              <a:gd name="T2" fmla="*/ 16 w 209"/>
              <a:gd name="T3" fmla="*/ 49 h 209"/>
              <a:gd name="T4" fmla="*/ 49 w 209"/>
              <a:gd name="T5" fmla="*/ 16 h 209"/>
              <a:gd name="T6" fmla="*/ 104 w 209"/>
              <a:gd name="T7" fmla="*/ 0 h 209"/>
              <a:gd name="T8" fmla="*/ 159 w 209"/>
              <a:gd name="T9" fmla="*/ 16 h 209"/>
              <a:gd name="T10" fmla="*/ 193 w 209"/>
              <a:gd name="T11" fmla="*/ 50 h 209"/>
              <a:gd name="T12" fmla="*/ 209 w 209"/>
              <a:gd name="T13" fmla="*/ 104 h 209"/>
              <a:gd name="T14" fmla="*/ 193 w 209"/>
              <a:gd name="T15" fmla="*/ 159 h 209"/>
              <a:gd name="T16" fmla="*/ 159 w 209"/>
              <a:gd name="T17" fmla="*/ 193 h 209"/>
              <a:gd name="T18" fmla="*/ 104 w 209"/>
              <a:gd name="T19" fmla="*/ 209 h 209"/>
              <a:gd name="T20" fmla="*/ 49 w 209"/>
              <a:gd name="T21" fmla="*/ 193 h 209"/>
              <a:gd name="T22" fmla="*/ 16 w 209"/>
              <a:gd name="T23" fmla="*/ 159 h 209"/>
              <a:gd name="T24" fmla="*/ 28 w 209"/>
              <a:gd name="T25" fmla="*/ 72 h 209"/>
              <a:gd name="T26" fmla="*/ 28 w 209"/>
              <a:gd name="T27" fmla="*/ 137 h 209"/>
              <a:gd name="T28" fmla="*/ 104 w 209"/>
              <a:gd name="T29" fmla="*/ 187 h 209"/>
              <a:gd name="T30" fmla="*/ 181 w 209"/>
              <a:gd name="T31" fmla="*/ 137 h 209"/>
              <a:gd name="T32" fmla="*/ 181 w 209"/>
              <a:gd name="T33" fmla="*/ 72 h 209"/>
              <a:gd name="T34" fmla="*/ 104 w 209"/>
              <a:gd name="T35" fmla="*/ 21 h 209"/>
              <a:gd name="T36" fmla="*/ 28 w 209"/>
              <a:gd name="T37" fmla="*/ 72 h 209"/>
              <a:gd name="T38" fmla="*/ 32 w 209"/>
              <a:gd name="T39" fmla="*/ 102 h 209"/>
              <a:gd name="T40" fmla="*/ 52 w 209"/>
              <a:gd name="T41" fmla="*/ 107 h 209"/>
              <a:gd name="T42" fmla="*/ 90 w 209"/>
              <a:gd name="T43" fmla="*/ 108 h 209"/>
              <a:gd name="T44" fmla="*/ 145 w 209"/>
              <a:gd name="T45" fmla="*/ 55 h 209"/>
              <a:gd name="T46" fmla="*/ 146 w 209"/>
              <a:gd name="T47" fmla="*/ 116 h 209"/>
              <a:gd name="T48" fmla="*/ 90 w 209"/>
              <a:gd name="T49" fmla="*/ 108 h 209"/>
              <a:gd name="T50" fmla="*/ 102 w 209"/>
              <a:gd name="T51" fmla="*/ 31 h 209"/>
              <a:gd name="T52" fmla="*/ 107 w 209"/>
              <a:gd name="T53" fmla="*/ 52 h 209"/>
              <a:gd name="T54" fmla="*/ 102 w 209"/>
              <a:gd name="T55" fmla="*/ 156 h 209"/>
              <a:gd name="T56" fmla="*/ 107 w 209"/>
              <a:gd name="T57" fmla="*/ 177 h 209"/>
              <a:gd name="T58" fmla="*/ 102 w 209"/>
              <a:gd name="T59" fmla="*/ 156 h 209"/>
              <a:gd name="T60" fmla="*/ 162 w 209"/>
              <a:gd name="T61" fmla="*/ 102 h 209"/>
              <a:gd name="T62" fmla="*/ 182 w 209"/>
              <a:gd name="T63" fmla="*/ 107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9" h="209">
                <a:moveTo>
                  <a:pt x="6" y="137"/>
                </a:moveTo>
                <a:cubicBezTo>
                  <a:pt x="2" y="127"/>
                  <a:pt x="0" y="116"/>
                  <a:pt x="0" y="104"/>
                </a:cubicBezTo>
                <a:cubicBezTo>
                  <a:pt x="0" y="93"/>
                  <a:pt x="2" y="82"/>
                  <a:pt x="6" y="72"/>
                </a:cubicBezTo>
                <a:cubicBezTo>
                  <a:pt x="8" y="64"/>
                  <a:pt x="12" y="56"/>
                  <a:pt x="16" y="49"/>
                </a:cubicBezTo>
                <a:cubicBezTo>
                  <a:pt x="20" y="43"/>
                  <a:pt x="25" y="36"/>
                  <a:pt x="31" y="31"/>
                </a:cubicBezTo>
                <a:cubicBezTo>
                  <a:pt x="36" y="25"/>
                  <a:pt x="42" y="20"/>
                  <a:pt x="49" y="16"/>
                </a:cubicBezTo>
                <a:cubicBezTo>
                  <a:pt x="56" y="12"/>
                  <a:pt x="64" y="8"/>
                  <a:pt x="71" y="6"/>
                </a:cubicBezTo>
                <a:cubicBezTo>
                  <a:pt x="82" y="2"/>
                  <a:pt x="93" y="0"/>
                  <a:pt x="104" y="0"/>
                </a:cubicBezTo>
                <a:cubicBezTo>
                  <a:pt x="116" y="0"/>
                  <a:pt x="127" y="2"/>
                  <a:pt x="137" y="6"/>
                </a:cubicBezTo>
                <a:cubicBezTo>
                  <a:pt x="145" y="8"/>
                  <a:pt x="152" y="12"/>
                  <a:pt x="159" y="16"/>
                </a:cubicBezTo>
                <a:cubicBezTo>
                  <a:pt x="166" y="20"/>
                  <a:pt x="172" y="25"/>
                  <a:pt x="178" y="31"/>
                </a:cubicBezTo>
                <a:cubicBezTo>
                  <a:pt x="184" y="36"/>
                  <a:pt x="189" y="43"/>
                  <a:pt x="193" y="50"/>
                </a:cubicBezTo>
                <a:cubicBezTo>
                  <a:pt x="197" y="56"/>
                  <a:pt x="201" y="64"/>
                  <a:pt x="203" y="72"/>
                </a:cubicBezTo>
                <a:cubicBezTo>
                  <a:pt x="207" y="82"/>
                  <a:pt x="208" y="93"/>
                  <a:pt x="209" y="104"/>
                </a:cubicBezTo>
                <a:cubicBezTo>
                  <a:pt x="209" y="116"/>
                  <a:pt x="207" y="127"/>
                  <a:pt x="203" y="137"/>
                </a:cubicBezTo>
                <a:cubicBezTo>
                  <a:pt x="201" y="145"/>
                  <a:pt x="197" y="153"/>
                  <a:pt x="193" y="159"/>
                </a:cubicBezTo>
                <a:cubicBezTo>
                  <a:pt x="189" y="166"/>
                  <a:pt x="184" y="172"/>
                  <a:pt x="178" y="178"/>
                </a:cubicBezTo>
                <a:cubicBezTo>
                  <a:pt x="173" y="184"/>
                  <a:pt x="166" y="189"/>
                  <a:pt x="159" y="193"/>
                </a:cubicBezTo>
                <a:cubicBezTo>
                  <a:pt x="152" y="197"/>
                  <a:pt x="145" y="201"/>
                  <a:pt x="137" y="203"/>
                </a:cubicBezTo>
                <a:cubicBezTo>
                  <a:pt x="127" y="207"/>
                  <a:pt x="116" y="209"/>
                  <a:pt x="104" y="209"/>
                </a:cubicBezTo>
                <a:cubicBezTo>
                  <a:pt x="93" y="209"/>
                  <a:pt x="82" y="207"/>
                  <a:pt x="71" y="203"/>
                </a:cubicBezTo>
                <a:cubicBezTo>
                  <a:pt x="64" y="201"/>
                  <a:pt x="56" y="197"/>
                  <a:pt x="49" y="193"/>
                </a:cubicBezTo>
                <a:cubicBezTo>
                  <a:pt x="43" y="189"/>
                  <a:pt x="36" y="184"/>
                  <a:pt x="31" y="178"/>
                </a:cubicBezTo>
                <a:cubicBezTo>
                  <a:pt x="25" y="172"/>
                  <a:pt x="20" y="166"/>
                  <a:pt x="16" y="159"/>
                </a:cubicBezTo>
                <a:cubicBezTo>
                  <a:pt x="12" y="152"/>
                  <a:pt x="8" y="145"/>
                  <a:pt x="6" y="137"/>
                </a:cubicBezTo>
                <a:close/>
                <a:moveTo>
                  <a:pt x="28" y="72"/>
                </a:moveTo>
                <a:cubicBezTo>
                  <a:pt x="23" y="82"/>
                  <a:pt x="21" y="93"/>
                  <a:pt x="21" y="104"/>
                </a:cubicBezTo>
                <a:cubicBezTo>
                  <a:pt x="21" y="116"/>
                  <a:pt x="23" y="126"/>
                  <a:pt x="28" y="137"/>
                </a:cubicBezTo>
                <a:cubicBezTo>
                  <a:pt x="37" y="157"/>
                  <a:pt x="51" y="172"/>
                  <a:pt x="72" y="181"/>
                </a:cubicBezTo>
                <a:cubicBezTo>
                  <a:pt x="82" y="185"/>
                  <a:pt x="93" y="187"/>
                  <a:pt x="104" y="187"/>
                </a:cubicBezTo>
                <a:cubicBezTo>
                  <a:pt x="116" y="187"/>
                  <a:pt x="126" y="185"/>
                  <a:pt x="137" y="181"/>
                </a:cubicBezTo>
                <a:cubicBezTo>
                  <a:pt x="157" y="172"/>
                  <a:pt x="172" y="157"/>
                  <a:pt x="181" y="137"/>
                </a:cubicBezTo>
                <a:cubicBezTo>
                  <a:pt x="185" y="126"/>
                  <a:pt x="187" y="116"/>
                  <a:pt x="187" y="104"/>
                </a:cubicBezTo>
                <a:cubicBezTo>
                  <a:pt x="187" y="93"/>
                  <a:pt x="185" y="82"/>
                  <a:pt x="181" y="72"/>
                </a:cubicBezTo>
                <a:cubicBezTo>
                  <a:pt x="172" y="51"/>
                  <a:pt x="157" y="37"/>
                  <a:pt x="137" y="28"/>
                </a:cubicBezTo>
                <a:cubicBezTo>
                  <a:pt x="126" y="23"/>
                  <a:pt x="116" y="21"/>
                  <a:pt x="104" y="21"/>
                </a:cubicBezTo>
                <a:cubicBezTo>
                  <a:pt x="93" y="21"/>
                  <a:pt x="82" y="23"/>
                  <a:pt x="72" y="28"/>
                </a:cubicBezTo>
                <a:cubicBezTo>
                  <a:pt x="51" y="37"/>
                  <a:pt x="37" y="51"/>
                  <a:pt x="28" y="72"/>
                </a:cubicBezTo>
                <a:close/>
                <a:moveTo>
                  <a:pt x="32" y="107"/>
                </a:moveTo>
                <a:cubicBezTo>
                  <a:pt x="32" y="102"/>
                  <a:pt x="32" y="102"/>
                  <a:pt x="32" y="102"/>
                </a:cubicBezTo>
                <a:cubicBezTo>
                  <a:pt x="52" y="102"/>
                  <a:pt x="52" y="102"/>
                  <a:pt x="52" y="102"/>
                </a:cubicBezTo>
                <a:cubicBezTo>
                  <a:pt x="52" y="107"/>
                  <a:pt x="52" y="107"/>
                  <a:pt x="52" y="107"/>
                </a:cubicBezTo>
                <a:lnTo>
                  <a:pt x="32" y="107"/>
                </a:lnTo>
                <a:close/>
                <a:moveTo>
                  <a:pt x="90" y="108"/>
                </a:moveTo>
                <a:cubicBezTo>
                  <a:pt x="127" y="45"/>
                  <a:pt x="127" y="45"/>
                  <a:pt x="127" y="45"/>
                </a:cubicBezTo>
                <a:cubicBezTo>
                  <a:pt x="145" y="55"/>
                  <a:pt x="145" y="55"/>
                  <a:pt x="145" y="55"/>
                </a:cubicBezTo>
                <a:cubicBezTo>
                  <a:pt x="119" y="101"/>
                  <a:pt x="119" y="101"/>
                  <a:pt x="119" y="101"/>
                </a:cubicBezTo>
                <a:cubicBezTo>
                  <a:pt x="146" y="116"/>
                  <a:pt x="146" y="116"/>
                  <a:pt x="146" y="116"/>
                </a:cubicBezTo>
                <a:cubicBezTo>
                  <a:pt x="135" y="134"/>
                  <a:pt x="135" y="134"/>
                  <a:pt x="135" y="134"/>
                </a:cubicBezTo>
                <a:lnTo>
                  <a:pt x="90" y="108"/>
                </a:lnTo>
                <a:close/>
                <a:moveTo>
                  <a:pt x="102" y="52"/>
                </a:moveTo>
                <a:cubicBezTo>
                  <a:pt x="102" y="31"/>
                  <a:pt x="102" y="31"/>
                  <a:pt x="102" y="31"/>
                </a:cubicBezTo>
                <a:cubicBezTo>
                  <a:pt x="107" y="31"/>
                  <a:pt x="107" y="31"/>
                  <a:pt x="107" y="31"/>
                </a:cubicBezTo>
                <a:cubicBezTo>
                  <a:pt x="107" y="52"/>
                  <a:pt x="107" y="52"/>
                  <a:pt x="107" y="52"/>
                </a:cubicBezTo>
                <a:lnTo>
                  <a:pt x="102" y="52"/>
                </a:lnTo>
                <a:close/>
                <a:moveTo>
                  <a:pt x="102" y="156"/>
                </a:moveTo>
                <a:cubicBezTo>
                  <a:pt x="107" y="156"/>
                  <a:pt x="107" y="156"/>
                  <a:pt x="107" y="156"/>
                </a:cubicBezTo>
                <a:cubicBezTo>
                  <a:pt x="107" y="177"/>
                  <a:pt x="107" y="177"/>
                  <a:pt x="107" y="177"/>
                </a:cubicBezTo>
                <a:cubicBezTo>
                  <a:pt x="102" y="177"/>
                  <a:pt x="102" y="177"/>
                  <a:pt x="102" y="177"/>
                </a:cubicBezTo>
                <a:lnTo>
                  <a:pt x="102" y="156"/>
                </a:lnTo>
                <a:close/>
                <a:moveTo>
                  <a:pt x="162" y="107"/>
                </a:moveTo>
                <a:cubicBezTo>
                  <a:pt x="162" y="102"/>
                  <a:pt x="162" y="102"/>
                  <a:pt x="162" y="102"/>
                </a:cubicBezTo>
                <a:cubicBezTo>
                  <a:pt x="182" y="102"/>
                  <a:pt x="182" y="102"/>
                  <a:pt x="182" y="102"/>
                </a:cubicBezTo>
                <a:cubicBezTo>
                  <a:pt x="182" y="107"/>
                  <a:pt x="182" y="107"/>
                  <a:pt x="182" y="107"/>
                </a:cubicBezTo>
                <a:lnTo>
                  <a:pt x="162" y="10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67"/>
          <p:cNvSpPr>
            <a:spLocks noEditPoints="1"/>
          </p:cNvSpPr>
          <p:nvPr/>
        </p:nvSpPr>
        <p:spPr bwMode="auto">
          <a:xfrm>
            <a:off x="6532565" y="2454275"/>
            <a:ext cx="219075" cy="217488"/>
          </a:xfrm>
          <a:custGeom>
            <a:avLst/>
            <a:gdLst>
              <a:gd name="T0" fmla="*/ 0 w 208"/>
              <a:gd name="T1" fmla="*/ 78 h 208"/>
              <a:gd name="T2" fmla="*/ 10 w 208"/>
              <a:gd name="T3" fmla="*/ 39 h 208"/>
              <a:gd name="T4" fmla="*/ 38 w 208"/>
              <a:gd name="T5" fmla="*/ 11 h 208"/>
              <a:gd name="T6" fmla="*/ 78 w 208"/>
              <a:gd name="T7" fmla="*/ 0 h 208"/>
              <a:gd name="T8" fmla="*/ 117 w 208"/>
              <a:gd name="T9" fmla="*/ 11 h 208"/>
              <a:gd name="T10" fmla="*/ 145 w 208"/>
              <a:gd name="T11" fmla="*/ 39 h 208"/>
              <a:gd name="T12" fmla="*/ 156 w 208"/>
              <a:gd name="T13" fmla="*/ 78 h 208"/>
              <a:gd name="T14" fmla="*/ 146 w 208"/>
              <a:gd name="T15" fmla="*/ 117 h 208"/>
              <a:gd name="T16" fmla="*/ 202 w 208"/>
              <a:gd name="T17" fmla="*/ 173 h 208"/>
              <a:gd name="T18" fmla="*/ 208 w 208"/>
              <a:gd name="T19" fmla="*/ 187 h 208"/>
              <a:gd name="T20" fmla="*/ 206 w 208"/>
              <a:gd name="T21" fmla="*/ 195 h 208"/>
              <a:gd name="T22" fmla="*/ 202 w 208"/>
              <a:gd name="T23" fmla="*/ 202 h 208"/>
              <a:gd name="T24" fmla="*/ 195 w 208"/>
              <a:gd name="T25" fmla="*/ 207 h 208"/>
              <a:gd name="T26" fmla="*/ 187 w 208"/>
              <a:gd name="T27" fmla="*/ 208 h 208"/>
              <a:gd name="T28" fmla="*/ 172 w 208"/>
              <a:gd name="T29" fmla="*/ 202 h 208"/>
              <a:gd name="T30" fmla="*/ 116 w 208"/>
              <a:gd name="T31" fmla="*/ 146 h 208"/>
              <a:gd name="T32" fmla="*/ 78 w 208"/>
              <a:gd name="T33" fmla="*/ 156 h 208"/>
              <a:gd name="T34" fmla="*/ 38 w 208"/>
              <a:gd name="T35" fmla="*/ 146 h 208"/>
              <a:gd name="T36" fmla="*/ 10 w 208"/>
              <a:gd name="T37" fmla="*/ 118 h 208"/>
              <a:gd name="T38" fmla="*/ 0 w 208"/>
              <a:gd name="T39" fmla="*/ 78 h 208"/>
              <a:gd name="T40" fmla="*/ 21 w 208"/>
              <a:gd name="T41" fmla="*/ 78 h 208"/>
              <a:gd name="T42" fmla="*/ 25 w 208"/>
              <a:gd name="T43" fmla="*/ 100 h 208"/>
              <a:gd name="T44" fmla="*/ 37 w 208"/>
              <a:gd name="T45" fmla="*/ 119 h 208"/>
              <a:gd name="T46" fmla="*/ 56 w 208"/>
              <a:gd name="T47" fmla="*/ 131 h 208"/>
              <a:gd name="T48" fmla="*/ 78 w 208"/>
              <a:gd name="T49" fmla="*/ 136 h 208"/>
              <a:gd name="T50" fmla="*/ 93 w 208"/>
              <a:gd name="T51" fmla="*/ 133 h 208"/>
              <a:gd name="T52" fmla="*/ 106 w 208"/>
              <a:gd name="T53" fmla="*/ 128 h 208"/>
              <a:gd name="T54" fmla="*/ 118 w 208"/>
              <a:gd name="T55" fmla="*/ 119 h 208"/>
              <a:gd name="T56" fmla="*/ 127 w 208"/>
              <a:gd name="T57" fmla="*/ 107 h 208"/>
              <a:gd name="T58" fmla="*/ 133 w 208"/>
              <a:gd name="T59" fmla="*/ 93 h 208"/>
              <a:gd name="T60" fmla="*/ 135 w 208"/>
              <a:gd name="T61" fmla="*/ 78 h 208"/>
              <a:gd name="T62" fmla="*/ 130 w 208"/>
              <a:gd name="T63" fmla="*/ 56 h 208"/>
              <a:gd name="T64" fmla="*/ 118 w 208"/>
              <a:gd name="T65" fmla="*/ 38 h 208"/>
              <a:gd name="T66" fmla="*/ 100 w 208"/>
              <a:gd name="T67" fmla="*/ 26 h 208"/>
              <a:gd name="T68" fmla="*/ 78 w 208"/>
              <a:gd name="T69" fmla="*/ 21 h 208"/>
              <a:gd name="T70" fmla="*/ 56 w 208"/>
              <a:gd name="T71" fmla="*/ 26 h 208"/>
              <a:gd name="T72" fmla="*/ 37 w 208"/>
              <a:gd name="T73" fmla="*/ 38 h 208"/>
              <a:gd name="T74" fmla="*/ 25 w 208"/>
              <a:gd name="T75" fmla="*/ 56 h 208"/>
              <a:gd name="T76" fmla="*/ 21 w 208"/>
              <a:gd name="T77" fmla="*/ 78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08" h="208">
                <a:moveTo>
                  <a:pt x="0" y="78"/>
                </a:moveTo>
                <a:cubicBezTo>
                  <a:pt x="0" y="64"/>
                  <a:pt x="3" y="51"/>
                  <a:pt x="10" y="39"/>
                </a:cubicBezTo>
                <a:cubicBezTo>
                  <a:pt x="17" y="27"/>
                  <a:pt x="26" y="18"/>
                  <a:pt x="38" y="11"/>
                </a:cubicBezTo>
                <a:cubicBezTo>
                  <a:pt x="51" y="4"/>
                  <a:pt x="64" y="0"/>
                  <a:pt x="78" y="0"/>
                </a:cubicBezTo>
                <a:cubicBezTo>
                  <a:pt x="92" y="0"/>
                  <a:pt x="105" y="4"/>
                  <a:pt x="117" y="11"/>
                </a:cubicBezTo>
                <a:cubicBezTo>
                  <a:pt x="129" y="18"/>
                  <a:pt x="138" y="27"/>
                  <a:pt x="145" y="39"/>
                </a:cubicBezTo>
                <a:cubicBezTo>
                  <a:pt x="152" y="51"/>
                  <a:pt x="156" y="64"/>
                  <a:pt x="156" y="78"/>
                </a:cubicBezTo>
                <a:cubicBezTo>
                  <a:pt x="156" y="92"/>
                  <a:pt x="152" y="105"/>
                  <a:pt x="146" y="117"/>
                </a:cubicBezTo>
                <a:cubicBezTo>
                  <a:pt x="202" y="173"/>
                  <a:pt x="202" y="173"/>
                  <a:pt x="202" y="173"/>
                </a:cubicBezTo>
                <a:cubicBezTo>
                  <a:pt x="206" y="177"/>
                  <a:pt x="208" y="182"/>
                  <a:pt x="208" y="187"/>
                </a:cubicBezTo>
                <a:cubicBezTo>
                  <a:pt x="208" y="190"/>
                  <a:pt x="207" y="193"/>
                  <a:pt x="206" y="195"/>
                </a:cubicBezTo>
                <a:cubicBezTo>
                  <a:pt x="205" y="198"/>
                  <a:pt x="204" y="200"/>
                  <a:pt x="202" y="202"/>
                </a:cubicBezTo>
                <a:cubicBezTo>
                  <a:pt x="200" y="204"/>
                  <a:pt x="197" y="206"/>
                  <a:pt x="195" y="207"/>
                </a:cubicBezTo>
                <a:cubicBezTo>
                  <a:pt x="193" y="208"/>
                  <a:pt x="190" y="208"/>
                  <a:pt x="187" y="208"/>
                </a:cubicBezTo>
                <a:cubicBezTo>
                  <a:pt x="181" y="208"/>
                  <a:pt x="176" y="206"/>
                  <a:pt x="172" y="202"/>
                </a:cubicBezTo>
                <a:cubicBezTo>
                  <a:pt x="116" y="146"/>
                  <a:pt x="116" y="146"/>
                  <a:pt x="116" y="146"/>
                </a:cubicBezTo>
                <a:cubicBezTo>
                  <a:pt x="104" y="153"/>
                  <a:pt x="91" y="156"/>
                  <a:pt x="78" y="156"/>
                </a:cubicBezTo>
                <a:cubicBezTo>
                  <a:pt x="64" y="156"/>
                  <a:pt x="50" y="153"/>
                  <a:pt x="38" y="146"/>
                </a:cubicBezTo>
                <a:cubicBezTo>
                  <a:pt x="27" y="139"/>
                  <a:pt x="17" y="129"/>
                  <a:pt x="10" y="118"/>
                </a:cubicBezTo>
                <a:cubicBezTo>
                  <a:pt x="3" y="105"/>
                  <a:pt x="0" y="92"/>
                  <a:pt x="0" y="78"/>
                </a:cubicBezTo>
                <a:close/>
                <a:moveTo>
                  <a:pt x="21" y="78"/>
                </a:moveTo>
                <a:cubicBezTo>
                  <a:pt x="20" y="86"/>
                  <a:pt x="22" y="93"/>
                  <a:pt x="25" y="100"/>
                </a:cubicBezTo>
                <a:cubicBezTo>
                  <a:pt x="28" y="107"/>
                  <a:pt x="32" y="113"/>
                  <a:pt x="37" y="119"/>
                </a:cubicBezTo>
                <a:cubicBezTo>
                  <a:pt x="43" y="124"/>
                  <a:pt x="49" y="128"/>
                  <a:pt x="56" y="131"/>
                </a:cubicBezTo>
                <a:cubicBezTo>
                  <a:pt x="63" y="134"/>
                  <a:pt x="70" y="136"/>
                  <a:pt x="78" y="136"/>
                </a:cubicBezTo>
                <a:cubicBezTo>
                  <a:pt x="83" y="136"/>
                  <a:pt x="88" y="135"/>
                  <a:pt x="93" y="133"/>
                </a:cubicBezTo>
                <a:cubicBezTo>
                  <a:pt x="97" y="132"/>
                  <a:pt x="102" y="130"/>
                  <a:pt x="106" y="128"/>
                </a:cubicBezTo>
                <a:cubicBezTo>
                  <a:pt x="110" y="125"/>
                  <a:pt x="114" y="122"/>
                  <a:pt x="118" y="119"/>
                </a:cubicBezTo>
                <a:cubicBezTo>
                  <a:pt x="121" y="115"/>
                  <a:pt x="124" y="111"/>
                  <a:pt x="127" y="107"/>
                </a:cubicBezTo>
                <a:cubicBezTo>
                  <a:pt x="129" y="103"/>
                  <a:pt x="131" y="98"/>
                  <a:pt x="133" y="93"/>
                </a:cubicBezTo>
                <a:cubicBezTo>
                  <a:pt x="134" y="88"/>
                  <a:pt x="135" y="84"/>
                  <a:pt x="135" y="78"/>
                </a:cubicBezTo>
                <a:cubicBezTo>
                  <a:pt x="135" y="71"/>
                  <a:pt x="133" y="63"/>
                  <a:pt x="130" y="56"/>
                </a:cubicBezTo>
                <a:cubicBezTo>
                  <a:pt x="127" y="49"/>
                  <a:pt x="123" y="43"/>
                  <a:pt x="118" y="38"/>
                </a:cubicBezTo>
                <a:cubicBezTo>
                  <a:pt x="113" y="33"/>
                  <a:pt x="107" y="29"/>
                  <a:pt x="100" y="26"/>
                </a:cubicBezTo>
                <a:cubicBezTo>
                  <a:pt x="93" y="23"/>
                  <a:pt x="85" y="21"/>
                  <a:pt x="78" y="21"/>
                </a:cubicBezTo>
                <a:cubicBezTo>
                  <a:pt x="70" y="21"/>
                  <a:pt x="62" y="23"/>
                  <a:pt x="56" y="26"/>
                </a:cubicBezTo>
                <a:cubicBezTo>
                  <a:pt x="49" y="28"/>
                  <a:pt x="43" y="32"/>
                  <a:pt x="37" y="38"/>
                </a:cubicBezTo>
                <a:cubicBezTo>
                  <a:pt x="32" y="44"/>
                  <a:pt x="27" y="50"/>
                  <a:pt x="25" y="56"/>
                </a:cubicBezTo>
                <a:cubicBezTo>
                  <a:pt x="22" y="63"/>
                  <a:pt x="21" y="70"/>
                  <a:pt x="21" y="7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68"/>
          <p:cNvSpPr>
            <a:spLocks noEditPoints="1"/>
          </p:cNvSpPr>
          <p:nvPr/>
        </p:nvSpPr>
        <p:spPr bwMode="auto">
          <a:xfrm>
            <a:off x="6848476" y="2454275"/>
            <a:ext cx="219075" cy="217488"/>
          </a:xfrm>
          <a:custGeom>
            <a:avLst/>
            <a:gdLst>
              <a:gd name="T0" fmla="*/ 0 w 209"/>
              <a:gd name="T1" fmla="*/ 78 h 208"/>
              <a:gd name="T2" fmla="*/ 11 w 209"/>
              <a:gd name="T3" fmla="*/ 39 h 208"/>
              <a:gd name="T4" fmla="*/ 39 w 209"/>
              <a:gd name="T5" fmla="*/ 11 h 208"/>
              <a:gd name="T6" fmla="*/ 79 w 209"/>
              <a:gd name="T7" fmla="*/ 0 h 208"/>
              <a:gd name="T8" fmla="*/ 118 w 209"/>
              <a:gd name="T9" fmla="*/ 11 h 208"/>
              <a:gd name="T10" fmla="*/ 146 w 209"/>
              <a:gd name="T11" fmla="*/ 39 h 208"/>
              <a:gd name="T12" fmla="*/ 156 w 209"/>
              <a:gd name="T13" fmla="*/ 78 h 208"/>
              <a:gd name="T14" fmla="*/ 146 w 209"/>
              <a:gd name="T15" fmla="*/ 117 h 208"/>
              <a:gd name="T16" fmla="*/ 203 w 209"/>
              <a:gd name="T17" fmla="*/ 173 h 208"/>
              <a:gd name="T18" fmla="*/ 209 w 209"/>
              <a:gd name="T19" fmla="*/ 187 h 208"/>
              <a:gd name="T20" fmla="*/ 207 w 209"/>
              <a:gd name="T21" fmla="*/ 195 h 208"/>
              <a:gd name="T22" fmla="*/ 203 w 209"/>
              <a:gd name="T23" fmla="*/ 202 h 208"/>
              <a:gd name="T24" fmla="*/ 196 w 209"/>
              <a:gd name="T25" fmla="*/ 207 h 208"/>
              <a:gd name="T26" fmla="*/ 188 w 209"/>
              <a:gd name="T27" fmla="*/ 208 h 208"/>
              <a:gd name="T28" fmla="*/ 173 w 209"/>
              <a:gd name="T29" fmla="*/ 202 h 208"/>
              <a:gd name="T30" fmla="*/ 117 w 209"/>
              <a:gd name="T31" fmla="*/ 146 h 208"/>
              <a:gd name="T32" fmla="*/ 79 w 209"/>
              <a:gd name="T33" fmla="*/ 156 h 208"/>
              <a:gd name="T34" fmla="*/ 39 w 209"/>
              <a:gd name="T35" fmla="*/ 146 h 208"/>
              <a:gd name="T36" fmla="*/ 11 w 209"/>
              <a:gd name="T37" fmla="*/ 118 h 208"/>
              <a:gd name="T38" fmla="*/ 0 w 209"/>
              <a:gd name="T39" fmla="*/ 78 h 208"/>
              <a:gd name="T40" fmla="*/ 21 w 209"/>
              <a:gd name="T41" fmla="*/ 78 h 208"/>
              <a:gd name="T42" fmla="*/ 26 w 209"/>
              <a:gd name="T43" fmla="*/ 100 h 208"/>
              <a:gd name="T44" fmla="*/ 38 w 209"/>
              <a:gd name="T45" fmla="*/ 119 h 208"/>
              <a:gd name="T46" fmla="*/ 56 w 209"/>
              <a:gd name="T47" fmla="*/ 131 h 208"/>
              <a:gd name="T48" fmla="*/ 79 w 209"/>
              <a:gd name="T49" fmla="*/ 136 h 208"/>
              <a:gd name="T50" fmla="*/ 93 w 209"/>
              <a:gd name="T51" fmla="*/ 133 h 208"/>
              <a:gd name="T52" fmla="*/ 107 w 209"/>
              <a:gd name="T53" fmla="*/ 128 h 208"/>
              <a:gd name="T54" fmla="*/ 119 w 209"/>
              <a:gd name="T55" fmla="*/ 119 h 208"/>
              <a:gd name="T56" fmla="*/ 128 w 209"/>
              <a:gd name="T57" fmla="*/ 107 h 208"/>
              <a:gd name="T58" fmla="*/ 134 w 209"/>
              <a:gd name="T59" fmla="*/ 93 h 208"/>
              <a:gd name="T60" fmla="*/ 136 w 209"/>
              <a:gd name="T61" fmla="*/ 78 h 208"/>
              <a:gd name="T62" fmla="*/ 131 w 209"/>
              <a:gd name="T63" fmla="*/ 56 h 208"/>
              <a:gd name="T64" fmla="*/ 119 w 209"/>
              <a:gd name="T65" fmla="*/ 38 h 208"/>
              <a:gd name="T66" fmla="*/ 100 w 209"/>
              <a:gd name="T67" fmla="*/ 26 h 208"/>
              <a:gd name="T68" fmla="*/ 79 w 209"/>
              <a:gd name="T69" fmla="*/ 21 h 208"/>
              <a:gd name="T70" fmla="*/ 57 w 209"/>
              <a:gd name="T71" fmla="*/ 26 h 208"/>
              <a:gd name="T72" fmla="*/ 38 w 209"/>
              <a:gd name="T73" fmla="*/ 38 h 208"/>
              <a:gd name="T74" fmla="*/ 26 w 209"/>
              <a:gd name="T75" fmla="*/ 56 h 208"/>
              <a:gd name="T76" fmla="*/ 21 w 209"/>
              <a:gd name="T77" fmla="*/ 78 h 208"/>
              <a:gd name="T78" fmla="*/ 42 w 209"/>
              <a:gd name="T79" fmla="*/ 89 h 208"/>
              <a:gd name="T80" fmla="*/ 42 w 209"/>
              <a:gd name="T81" fmla="*/ 68 h 208"/>
              <a:gd name="T82" fmla="*/ 115 w 209"/>
              <a:gd name="T83" fmla="*/ 68 h 208"/>
              <a:gd name="T84" fmla="*/ 115 w 209"/>
              <a:gd name="T85" fmla="*/ 89 h 208"/>
              <a:gd name="T86" fmla="*/ 42 w 209"/>
              <a:gd name="T87" fmla="*/ 89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09" h="208">
                <a:moveTo>
                  <a:pt x="0" y="78"/>
                </a:moveTo>
                <a:cubicBezTo>
                  <a:pt x="0" y="64"/>
                  <a:pt x="4" y="51"/>
                  <a:pt x="11" y="39"/>
                </a:cubicBezTo>
                <a:cubicBezTo>
                  <a:pt x="18" y="27"/>
                  <a:pt x="27" y="18"/>
                  <a:pt x="39" y="11"/>
                </a:cubicBezTo>
                <a:cubicBezTo>
                  <a:pt x="51" y="4"/>
                  <a:pt x="64" y="0"/>
                  <a:pt x="79" y="0"/>
                </a:cubicBezTo>
                <a:cubicBezTo>
                  <a:pt x="92" y="0"/>
                  <a:pt x="105" y="4"/>
                  <a:pt x="118" y="11"/>
                </a:cubicBezTo>
                <a:cubicBezTo>
                  <a:pt x="129" y="18"/>
                  <a:pt x="139" y="27"/>
                  <a:pt x="146" y="39"/>
                </a:cubicBezTo>
                <a:cubicBezTo>
                  <a:pt x="153" y="51"/>
                  <a:pt x="156" y="64"/>
                  <a:pt x="156" y="78"/>
                </a:cubicBezTo>
                <a:cubicBezTo>
                  <a:pt x="156" y="92"/>
                  <a:pt x="153" y="105"/>
                  <a:pt x="146" y="117"/>
                </a:cubicBezTo>
                <a:cubicBezTo>
                  <a:pt x="203" y="173"/>
                  <a:pt x="203" y="173"/>
                  <a:pt x="203" y="173"/>
                </a:cubicBezTo>
                <a:cubicBezTo>
                  <a:pt x="207" y="177"/>
                  <a:pt x="209" y="182"/>
                  <a:pt x="209" y="187"/>
                </a:cubicBezTo>
                <a:cubicBezTo>
                  <a:pt x="209" y="190"/>
                  <a:pt x="208" y="193"/>
                  <a:pt x="207" y="195"/>
                </a:cubicBezTo>
                <a:cubicBezTo>
                  <a:pt x="206" y="198"/>
                  <a:pt x="205" y="200"/>
                  <a:pt x="203" y="202"/>
                </a:cubicBezTo>
                <a:cubicBezTo>
                  <a:pt x="200" y="204"/>
                  <a:pt x="198" y="206"/>
                  <a:pt x="196" y="207"/>
                </a:cubicBezTo>
                <a:cubicBezTo>
                  <a:pt x="193" y="208"/>
                  <a:pt x="191" y="208"/>
                  <a:pt x="188" y="208"/>
                </a:cubicBezTo>
                <a:cubicBezTo>
                  <a:pt x="182" y="208"/>
                  <a:pt x="177" y="206"/>
                  <a:pt x="173" y="202"/>
                </a:cubicBezTo>
                <a:cubicBezTo>
                  <a:pt x="117" y="146"/>
                  <a:pt x="117" y="146"/>
                  <a:pt x="117" y="146"/>
                </a:cubicBezTo>
                <a:cubicBezTo>
                  <a:pt x="105" y="153"/>
                  <a:pt x="92" y="156"/>
                  <a:pt x="79" y="156"/>
                </a:cubicBezTo>
                <a:cubicBezTo>
                  <a:pt x="64" y="156"/>
                  <a:pt x="51" y="153"/>
                  <a:pt x="39" y="146"/>
                </a:cubicBezTo>
                <a:cubicBezTo>
                  <a:pt x="27" y="139"/>
                  <a:pt x="18" y="129"/>
                  <a:pt x="11" y="118"/>
                </a:cubicBezTo>
                <a:cubicBezTo>
                  <a:pt x="4" y="105"/>
                  <a:pt x="0" y="92"/>
                  <a:pt x="0" y="78"/>
                </a:cubicBezTo>
                <a:close/>
                <a:moveTo>
                  <a:pt x="21" y="78"/>
                </a:moveTo>
                <a:cubicBezTo>
                  <a:pt x="21" y="86"/>
                  <a:pt x="23" y="93"/>
                  <a:pt x="26" y="100"/>
                </a:cubicBezTo>
                <a:cubicBezTo>
                  <a:pt x="29" y="107"/>
                  <a:pt x="33" y="113"/>
                  <a:pt x="38" y="119"/>
                </a:cubicBezTo>
                <a:cubicBezTo>
                  <a:pt x="43" y="124"/>
                  <a:pt x="49" y="128"/>
                  <a:pt x="56" y="131"/>
                </a:cubicBezTo>
                <a:cubicBezTo>
                  <a:pt x="63" y="134"/>
                  <a:pt x="71" y="136"/>
                  <a:pt x="79" y="136"/>
                </a:cubicBezTo>
                <a:cubicBezTo>
                  <a:pt x="84" y="136"/>
                  <a:pt x="89" y="135"/>
                  <a:pt x="93" y="133"/>
                </a:cubicBezTo>
                <a:cubicBezTo>
                  <a:pt x="98" y="132"/>
                  <a:pt x="103" y="130"/>
                  <a:pt x="107" y="128"/>
                </a:cubicBezTo>
                <a:cubicBezTo>
                  <a:pt x="111" y="125"/>
                  <a:pt x="115" y="122"/>
                  <a:pt x="119" y="119"/>
                </a:cubicBezTo>
                <a:cubicBezTo>
                  <a:pt x="122" y="115"/>
                  <a:pt x="125" y="111"/>
                  <a:pt x="128" y="107"/>
                </a:cubicBezTo>
                <a:cubicBezTo>
                  <a:pt x="130" y="103"/>
                  <a:pt x="132" y="98"/>
                  <a:pt x="134" y="93"/>
                </a:cubicBezTo>
                <a:cubicBezTo>
                  <a:pt x="135" y="88"/>
                  <a:pt x="136" y="84"/>
                  <a:pt x="136" y="78"/>
                </a:cubicBezTo>
                <a:cubicBezTo>
                  <a:pt x="136" y="71"/>
                  <a:pt x="134" y="63"/>
                  <a:pt x="131" y="56"/>
                </a:cubicBezTo>
                <a:cubicBezTo>
                  <a:pt x="128" y="49"/>
                  <a:pt x="124" y="43"/>
                  <a:pt x="119" y="38"/>
                </a:cubicBezTo>
                <a:cubicBezTo>
                  <a:pt x="113" y="33"/>
                  <a:pt x="107" y="29"/>
                  <a:pt x="100" y="26"/>
                </a:cubicBezTo>
                <a:cubicBezTo>
                  <a:pt x="93" y="23"/>
                  <a:pt x="86" y="21"/>
                  <a:pt x="79" y="21"/>
                </a:cubicBezTo>
                <a:cubicBezTo>
                  <a:pt x="71" y="21"/>
                  <a:pt x="63" y="23"/>
                  <a:pt x="57" y="26"/>
                </a:cubicBezTo>
                <a:cubicBezTo>
                  <a:pt x="50" y="28"/>
                  <a:pt x="44" y="32"/>
                  <a:pt x="38" y="38"/>
                </a:cubicBezTo>
                <a:cubicBezTo>
                  <a:pt x="32" y="44"/>
                  <a:pt x="28" y="50"/>
                  <a:pt x="26" y="56"/>
                </a:cubicBezTo>
                <a:cubicBezTo>
                  <a:pt x="23" y="63"/>
                  <a:pt x="22" y="70"/>
                  <a:pt x="21" y="78"/>
                </a:cubicBezTo>
                <a:close/>
                <a:moveTo>
                  <a:pt x="42" y="89"/>
                </a:moveTo>
                <a:cubicBezTo>
                  <a:pt x="42" y="68"/>
                  <a:pt x="42" y="68"/>
                  <a:pt x="42" y="68"/>
                </a:cubicBezTo>
                <a:cubicBezTo>
                  <a:pt x="115" y="68"/>
                  <a:pt x="115" y="68"/>
                  <a:pt x="115" y="68"/>
                </a:cubicBezTo>
                <a:cubicBezTo>
                  <a:pt x="115" y="89"/>
                  <a:pt x="115" y="89"/>
                  <a:pt x="115" y="89"/>
                </a:cubicBezTo>
                <a:lnTo>
                  <a:pt x="42" y="8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69"/>
          <p:cNvSpPr>
            <a:spLocks noEditPoints="1"/>
          </p:cNvSpPr>
          <p:nvPr/>
        </p:nvSpPr>
        <p:spPr bwMode="auto">
          <a:xfrm>
            <a:off x="7264400" y="2454275"/>
            <a:ext cx="217488" cy="217488"/>
          </a:xfrm>
          <a:custGeom>
            <a:avLst/>
            <a:gdLst>
              <a:gd name="T0" fmla="*/ 0 w 208"/>
              <a:gd name="T1" fmla="*/ 208 h 208"/>
              <a:gd name="T2" fmla="*/ 29 w 208"/>
              <a:gd name="T3" fmla="*/ 120 h 208"/>
              <a:gd name="T4" fmla="*/ 111 w 208"/>
              <a:gd name="T5" fmla="*/ 38 h 208"/>
              <a:gd name="T6" fmla="*/ 118 w 208"/>
              <a:gd name="T7" fmla="*/ 46 h 208"/>
              <a:gd name="T8" fmla="*/ 38 w 208"/>
              <a:gd name="T9" fmla="*/ 126 h 208"/>
              <a:gd name="T10" fmla="*/ 34 w 208"/>
              <a:gd name="T11" fmla="*/ 121 h 208"/>
              <a:gd name="T12" fmla="*/ 34 w 208"/>
              <a:gd name="T13" fmla="*/ 121 h 208"/>
              <a:gd name="T14" fmla="*/ 30 w 208"/>
              <a:gd name="T15" fmla="*/ 133 h 208"/>
              <a:gd name="T16" fmla="*/ 25 w 208"/>
              <a:gd name="T17" fmla="*/ 146 h 208"/>
              <a:gd name="T18" fmla="*/ 21 w 208"/>
              <a:gd name="T19" fmla="*/ 158 h 208"/>
              <a:gd name="T20" fmla="*/ 19 w 208"/>
              <a:gd name="T21" fmla="*/ 166 h 208"/>
              <a:gd name="T22" fmla="*/ 16 w 208"/>
              <a:gd name="T23" fmla="*/ 173 h 208"/>
              <a:gd name="T24" fmla="*/ 28 w 208"/>
              <a:gd name="T25" fmla="*/ 180 h 208"/>
              <a:gd name="T26" fmla="*/ 35 w 208"/>
              <a:gd name="T27" fmla="*/ 192 h 208"/>
              <a:gd name="T28" fmla="*/ 87 w 208"/>
              <a:gd name="T29" fmla="*/ 174 h 208"/>
              <a:gd name="T30" fmla="*/ 87 w 208"/>
              <a:gd name="T31" fmla="*/ 174 h 208"/>
              <a:gd name="T32" fmla="*/ 82 w 208"/>
              <a:gd name="T33" fmla="*/ 170 h 208"/>
              <a:gd name="T34" fmla="*/ 162 w 208"/>
              <a:gd name="T35" fmla="*/ 90 h 208"/>
              <a:gd name="T36" fmla="*/ 170 w 208"/>
              <a:gd name="T37" fmla="*/ 97 h 208"/>
              <a:gd name="T38" fmla="*/ 88 w 208"/>
              <a:gd name="T39" fmla="*/ 179 h 208"/>
              <a:gd name="T40" fmla="*/ 0 w 208"/>
              <a:gd name="T41" fmla="*/ 208 h 208"/>
              <a:gd name="T42" fmla="*/ 48 w 208"/>
              <a:gd name="T43" fmla="*/ 135 h 208"/>
              <a:gd name="T44" fmla="*/ 128 w 208"/>
              <a:gd name="T45" fmla="*/ 55 h 208"/>
              <a:gd name="T46" fmla="*/ 136 w 208"/>
              <a:gd name="T47" fmla="*/ 63 h 208"/>
              <a:gd name="T48" fmla="*/ 55 w 208"/>
              <a:gd name="T49" fmla="*/ 143 h 208"/>
              <a:gd name="T50" fmla="*/ 48 w 208"/>
              <a:gd name="T51" fmla="*/ 135 h 208"/>
              <a:gd name="T52" fmla="*/ 65 w 208"/>
              <a:gd name="T53" fmla="*/ 153 h 208"/>
              <a:gd name="T54" fmla="*/ 145 w 208"/>
              <a:gd name="T55" fmla="*/ 72 h 208"/>
              <a:gd name="T56" fmla="*/ 153 w 208"/>
              <a:gd name="T57" fmla="*/ 80 h 208"/>
              <a:gd name="T58" fmla="*/ 73 w 208"/>
              <a:gd name="T59" fmla="*/ 160 h 208"/>
              <a:gd name="T60" fmla="*/ 65 w 208"/>
              <a:gd name="T61" fmla="*/ 153 h 208"/>
              <a:gd name="T62" fmla="*/ 118 w 208"/>
              <a:gd name="T63" fmla="*/ 31 h 208"/>
              <a:gd name="T64" fmla="*/ 126 w 208"/>
              <a:gd name="T65" fmla="*/ 24 h 208"/>
              <a:gd name="T66" fmla="*/ 185 w 208"/>
              <a:gd name="T67" fmla="*/ 82 h 208"/>
              <a:gd name="T68" fmla="*/ 177 w 208"/>
              <a:gd name="T69" fmla="*/ 90 h 208"/>
              <a:gd name="T70" fmla="*/ 118 w 208"/>
              <a:gd name="T71" fmla="*/ 31 h 208"/>
              <a:gd name="T72" fmla="*/ 133 w 208"/>
              <a:gd name="T73" fmla="*/ 16 h 208"/>
              <a:gd name="T74" fmla="*/ 140 w 208"/>
              <a:gd name="T75" fmla="*/ 9 h 208"/>
              <a:gd name="T76" fmla="*/ 151 w 208"/>
              <a:gd name="T77" fmla="*/ 2 h 208"/>
              <a:gd name="T78" fmla="*/ 162 w 208"/>
              <a:gd name="T79" fmla="*/ 0 h 208"/>
              <a:gd name="T80" fmla="*/ 185 w 208"/>
              <a:gd name="T81" fmla="*/ 9 h 208"/>
              <a:gd name="T82" fmla="*/ 199 w 208"/>
              <a:gd name="T83" fmla="*/ 24 h 208"/>
              <a:gd name="T84" fmla="*/ 208 w 208"/>
              <a:gd name="T85" fmla="*/ 46 h 208"/>
              <a:gd name="T86" fmla="*/ 206 w 208"/>
              <a:gd name="T87" fmla="*/ 57 h 208"/>
              <a:gd name="T88" fmla="*/ 199 w 208"/>
              <a:gd name="T89" fmla="*/ 68 h 208"/>
              <a:gd name="T90" fmla="*/ 192 w 208"/>
              <a:gd name="T91" fmla="*/ 75 h 208"/>
              <a:gd name="T92" fmla="*/ 133 w 208"/>
              <a:gd name="T93" fmla="*/ 16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08" h="208">
                <a:moveTo>
                  <a:pt x="0" y="208"/>
                </a:moveTo>
                <a:cubicBezTo>
                  <a:pt x="29" y="120"/>
                  <a:pt x="29" y="120"/>
                  <a:pt x="29" y="120"/>
                </a:cubicBezTo>
                <a:cubicBezTo>
                  <a:pt x="111" y="38"/>
                  <a:pt x="111" y="38"/>
                  <a:pt x="111" y="38"/>
                </a:cubicBezTo>
                <a:cubicBezTo>
                  <a:pt x="118" y="46"/>
                  <a:pt x="118" y="46"/>
                  <a:pt x="118" y="46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4" y="121"/>
                  <a:pt x="34" y="121"/>
                  <a:pt x="34" y="121"/>
                </a:cubicBezTo>
                <a:cubicBezTo>
                  <a:pt x="34" y="121"/>
                  <a:pt x="34" y="121"/>
                  <a:pt x="34" y="121"/>
                </a:cubicBezTo>
                <a:cubicBezTo>
                  <a:pt x="32" y="125"/>
                  <a:pt x="31" y="129"/>
                  <a:pt x="30" y="133"/>
                </a:cubicBezTo>
                <a:cubicBezTo>
                  <a:pt x="28" y="137"/>
                  <a:pt x="27" y="142"/>
                  <a:pt x="25" y="146"/>
                </a:cubicBezTo>
                <a:cubicBezTo>
                  <a:pt x="24" y="150"/>
                  <a:pt x="22" y="154"/>
                  <a:pt x="21" y="158"/>
                </a:cubicBezTo>
                <a:cubicBezTo>
                  <a:pt x="20" y="161"/>
                  <a:pt x="19" y="164"/>
                  <a:pt x="19" y="166"/>
                </a:cubicBezTo>
                <a:cubicBezTo>
                  <a:pt x="16" y="173"/>
                  <a:pt x="16" y="173"/>
                  <a:pt x="16" y="173"/>
                </a:cubicBezTo>
                <a:cubicBezTo>
                  <a:pt x="19" y="173"/>
                  <a:pt x="23" y="175"/>
                  <a:pt x="28" y="180"/>
                </a:cubicBezTo>
                <a:cubicBezTo>
                  <a:pt x="32" y="185"/>
                  <a:pt x="35" y="188"/>
                  <a:pt x="35" y="192"/>
                </a:cubicBezTo>
                <a:cubicBezTo>
                  <a:pt x="87" y="174"/>
                  <a:pt x="87" y="174"/>
                  <a:pt x="87" y="174"/>
                </a:cubicBezTo>
                <a:cubicBezTo>
                  <a:pt x="87" y="174"/>
                  <a:pt x="87" y="174"/>
                  <a:pt x="87" y="174"/>
                </a:cubicBezTo>
                <a:cubicBezTo>
                  <a:pt x="82" y="170"/>
                  <a:pt x="82" y="170"/>
                  <a:pt x="82" y="170"/>
                </a:cubicBezTo>
                <a:cubicBezTo>
                  <a:pt x="162" y="90"/>
                  <a:pt x="162" y="90"/>
                  <a:pt x="162" y="90"/>
                </a:cubicBezTo>
                <a:cubicBezTo>
                  <a:pt x="170" y="97"/>
                  <a:pt x="170" y="97"/>
                  <a:pt x="170" y="97"/>
                </a:cubicBezTo>
                <a:cubicBezTo>
                  <a:pt x="88" y="179"/>
                  <a:pt x="88" y="179"/>
                  <a:pt x="88" y="179"/>
                </a:cubicBezTo>
                <a:lnTo>
                  <a:pt x="0" y="208"/>
                </a:lnTo>
                <a:close/>
                <a:moveTo>
                  <a:pt x="48" y="135"/>
                </a:moveTo>
                <a:cubicBezTo>
                  <a:pt x="128" y="55"/>
                  <a:pt x="128" y="55"/>
                  <a:pt x="128" y="55"/>
                </a:cubicBezTo>
                <a:cubicBezTo>
                  <a:pt x="136" y="63"/>
                  <a:pt x="136" y="63"/>
                  <a:pt x="136" y="63"/>
                </a:cubicBezTo>
                <a:cubicBezTo>
                  <a:pt x="55" y="143"/>
                  <a:pt x="55" y="143"/>
                  <a:pt x="55" y="143"/>
                </a:cubicBezTo>
                <a:lnTo>
                  <a:pt x="48" y="135"/>
                </a:lnTo>
                <a:close/>
                <a:moveTo>
                  <a:pt x="65" y="153"/>
                </a:moveTo>
                <a:cubicBezTo>
                  <a:pt x="145" y="72"/>
                  <a:pt x="145" y="72"/>
                  <a:pt x="145" y="72"/>
                </a:cubicBezTo>
                <a:cubicBezTo>
                  <a:pt x="153" y="80"/>
                  <a:pt x="153" y="80"/>
                  <a:pt x="153" y="80"/>
                </a:cubicBezTo>
                <a:cubicBezTo>
                  <a:pt x="73" y="160"/>
                  <a:pt x="73" y="160"/>
                  <a:pt x="73" y="160"/>
                </a:cubicBezTo>
                <a:lnTo>
                  <a:pt x="65" y="153"/>
                </a:lnTo>
                <a:close/>
                <a:moveTo>
                  <a:pt x="118" y="31"/>
                </a:moveTo>
                <a:cubicBezTo>
                  <a:pt x="126" y="24"/>
                  <a:pt x="126" y="24"/>
                  <a:pt x="126" y="24"/>
                </a:cubicBezTo>
                <a:cubicBezTo>
                  <a:pt x="185" y="82"/>
                  <a:pt x="185" y="82"/>
                  <a:pt x="185" y="82"/>
                </a:cubicBezTo>
                <a:cubicBezTo>
                  <a:pt x="177" y="90"/>
                  <a:pt x="177" y="90"/>
                  <a:pt x="177" y="90"/>
                </a:cubicBezTo>
                <a:lnTo>
                  <a:pt x="118" y="31"/>
                </a:lnTo>
                <a:close/>
                <a:moveTo>
                  <a:pt x="133" y="16"/>
                </a:moveTo>
                <a:cubicBezTo>
                  <a:pt x="140" y="9"/>
                  <a:pt x="140" y="9"/>
                  <a:pt x="140" y="9"/>
                </a:cubicBezTo>
                <a:cubicBezTo>
                  <a:pt x="143" y="6"/>
                  <a:pt x="147" y="3"/>
                  <a:pt x="151" y="2"/>
                </a:cubicBezTo>
                <a:cubicBezTo>
                  <a:pt x="154" y="0"/>
                  <a:pt x="158" y="0"/>
                  <a:pt x="162" y="0"/>
                </a:cubicBezTo>
                <a:cubicBezTo>
                  <a:pt x="171" y="0"/>
                  <a:pt x="178" y="3"/>
                  <a:pt x="185" y="9"/>
                </a:cubicBezTo>
                <a:cubicBezTo>
                  <a:pt x="199" y="24"/>
                  <a:pt x="199" y="24"/>
                  <a:pt x="199" y="24"/>
                </a:cubicBezTo>
                <a:cubicBezTo>
                  <a:pt x="205" y="30"/>
                  <a:pt x="208" y="37"/>
                  <a:pt x="208" y="46"/>
                </a:cubicBezTo>
                <a:cubicBezTo>
                  <a:pt x="208" y="50"/>
                  <a:pt x="208" y="54"/>
                  <a:pt x="206" y="57"/>
                </a:cubicBezTo>
                <a:cubicBezTo>
                  <a:pt x="205" y="61"/>
                  <a:pt x="202" y="65"/>
                  <a:pt x="199" y="68"/>
                </a:cubicBezTo>
                <a:cubicBezTo>
                  <a:pt x="192" y="75"/>
                  <a:pt x="192" y="75"/>
                  <a:pt x="192" y="75"/>
                </a:cubicBezTo>
                <a:lnTo>
                  <a:pt x="133" y="1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70"/>
          <p:cNvSpPr>
            <a:spLocks/>
          </p:cNvSpPr>
          <p:nvPr/>
        </p:nvSpPr>
        <p:spPr bwMode="auto">
          <a:xfrm>
            <a:off x="7578727" y="2455863"/>
            <a:ext cx="219075" cy="203200"/>
          </a:xfrm>
          <a:custGeom>
            <a:avLst/>
            <a:gdLst>
              <a:gd name="T0" fmla="*/ 0 w 208"/>
              <a:gd name="T1" fmla="*/ 147 h 194"/>
              <a:gd name="T2" fmla="*/ 3 w 208"/>
              <a:gd name="T3" fmla="*/ 129 h 194"/>
              <a:gd name="T4" fmla="*/ 14 w 208"/>
              <a:gd name="T5" fmla="*/ 114 h 194"/>
              <a:gd name="T6" fmla="*/ 102 w 208"/>
              <a:gd name="T7" fmla="*/ 26 h 194"/>
              <a:gd name="T8" fmla="*/ 109 w 208"/>
              <a:gd name="T9" fmla="*/ 33 h 194"/>
              <a:gd name="T10" fmla="*/ 21 w 208"/>
              <a:gd name="T11" fmla="*/ 121 h 194"/>
              <a:gd name="T12" fmla="*/ 13 w 208"/>
              <a:gd name="T13" fmla="*/ 133 h 194"/>
              <a:gd name="T14" fmla="*/ 10 w 208"/>
              <a:gd name="T15" fmla="*/ 147 h 194"/>
              <a:gd name="T16" fmla="*/ 21 w 208"/>
              <a:gd name="T17" fmla="*/ 173 h 194"/>
              <a:gd name="T18" fmla="*/ 47 w 208"/>
              <a:gd name="T19" fmla="*/ 184 h 194"/>
              <a:gd name="T20" fmla="*/ 72 w 208"/>
              <a:gd name="T21" fmla="*/ 173 h 194"/>
              <a:gd name="T22" fmla="*/ 190 w 208"/>
              <a:gd name="T23" fmla="*/ 55 h 194"/>
              <a:gd name="T24" fmla="*/ 198 w 208"/>
              <a:gd name="T25" fmla="*/ 37 h 194"/>
              <a:gd name="T26" fmla="*/ 190 w 208"/>
              <a:gd name="T27" fmla="*/ 19 h 194"/>
              <a:gd name="T28" fmla="*/ 172 w 208"/>
              <a:gd name="T29" fmla="*/ 11 h 194"/>
              <a:gd name="T30" fmla="*/ 153 w 208"/>
              <a:gd name="T31" fmla="*/ 19 h 194"/>
              <a:gd name="T32" fmla="*/ 72 w 208"/>
              <a:gd name="T33" fmla="*/ 99 h 194"/>
              <a:gd name="T34" fmla="*/ 68 w 208"/>
              <a:gd name="T35" fmla="*/ 110 h 194"/>
              <a:gd name="T36" fmla="*/ 72 w 208"/>
              <a:gd name="T37" fmla="*/ 121 h 194"/>
              <a:gd name="T38" fmla="*/ 83 w 208"/>
              <a:gd name="T39" fmla="*/ 126 h 194"/>
              <a:gd name="T40" fmla="*/ 94 w 208"/>
              <a:gd name="T41" fmla="*/ 121 h 194"/>
              <a:gd name="T42" fmla="*/ 164 w 208"/>
              <a:gd name="T43" fmla="*/ 51 h 194"/>
              <a:gd name="T44" fmla="*/ 172 w 208"/>
              <a:gd name="T45" fmla="*/ 59 h 194"/>
              <a:gd name="T46" fmla="*/ 102 w 208"/>
              <a:gd name="T47" fmla="*/ 129 h 194"/>
              <a:gd name="T48" fmla="*/ 93 w 208"/>
              <a:gd name="T49" fmla="*/ 135 h 194"/>
              <a:gd name="T50" fmla="*/ 83 w 208"/>
              <a:gd name="T51" fmla="*/ 136 h 194"/>
              <a:gd name="T52" fmla="*/ 73 w 208"/>
              <a:gd name="T53" fmla="*/ 135 h 194"/>
              <a:gd name="T54" fmla="*/ 65 w 208"/>
              <a:gd name="T55" fmla="*/ 129 h 194"/>
              <a:gd name="T56" fmla="*/ 59 w 208"/>
              <a:gd name="T57" fmla="*/ 120 h 194"/>
              <a:gd name="T58" fmla="*/ 58 w 208"/>
              <a:gd name="T59" fmla="*/ 110 h 194"/>
              <a:gd name="T60" fmla="*/ 65 w 208"/>
              <a:gd name="T61" fmla="*/ 92 h 194"/>
              <a:gd name="T62" fmla="*/ 146 w 208"/>
              <a:gd name="T63" fmla="*/ 11 h 194"/>
              <a:gd name="T64" fmla="*/ 158 w 208"/>
              <a:gd name="T65" fmla="*/ 3 h 194"/>
              <a:gd name="T66" fmla="*/ 172 w 208"/>
              <a:gd name="T67" fmla="*/ 0 h 194"/>
              <a:gd name="T68" fmla="*/ 198 w 208"/>
              <a:gd name="T69" fmla="*/ 11 h 194"/>
              <a:gd name="T70" fmla="*/ 205 w 208"/>
              <a:gd name="T71" fmla="*/ 23 h 194"/>
              <a:gd name="T72" fmla="*/ 208 w 208"/>
              <a:gd name="T73" fmla="*/ 37 h 194"/>
              <a:gd name="T74" fmla="*/ 198 w 208"/>
              <a:gd name="T75" fmla="*/ 62 h 194"/>
              <a:gd name="T76" fmla="*/ 80 w 208"/>
              <a:gd name="T77" fmla="*/ 180 h 194"/>
              <a:gd name="T78" fmla="*/ 47 w 208"/>
              <a:gd name="T79" fmla="*/ 194 h 194"/>
              <a:gd name="T80" fmla="*/ 14 w 208"/>
              <a:gd name="T81" fmla="*/ 180 h 194"/>
              <a:gd name="T82" fmla="*/ 0 w 208"/>
              <a:gd name="T83" fmla="*/ 147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08" h="194">
                <a:moveTo>
                  <a:pt x="0" y="147"/>
                </a:moveTo>
                <a:cubicBezTo>
                  <a:pt x="0" y="141"/>
                  <a:pt x="1" y="135"/>
                  <a:pt x="3" y="129"/>
                </a:cubicBezTo>
                <a:cubicBezTo>
                  <a:pt x="6" y="124"/>
                  <a:pt x="9" y="119"/>
                  <a:pt x="14" y="114"/>
                </a:cubicBezTo>
                <a:cubicBezTo>
                  <a:pt x="102" y="26"/>
                  <a:pt x="102" y="26"/>
                  <a:pt x="102" y="26"/>
                </a:cubicBezTo>
                <a:cubicBezTo>
                  <a:pt x="109" y="33"/>
                  <a:pt x="109" y="33"/>
                  <a:pt x="109" y="33"/>
                </a:cubicBezTo>
                <a:cubicBezTo>
                  <a:pt x="21" y="121"/>
                  <a:pt x="21" y="121"/>
                  <a:pt x="21" y="121"/>
                </a:cubicBezTo>
                <a:cubicBezTo>
                  <a:pt x="17" y="125"/>
                  <a:pt x="15" y="129"/>
                  <a:pt x="13" y="133"/>
                </a:cubicBezTo>
                <a:cubicBezTo>
                  <a:pt x="11" y="138"/>
                  <a:pt x="10" y="142"/>
                  <a:pt x="10" y="147"/>
                </a:cubicBezTo>
                <a:cubicBezTo>
                  <a:pt x="10" y="157"/>
                  <a:pt x="14" y="166"/>
                  <a:pt x="21" y="173"/>
                </a:cubicBezTo>
                <a:cubicBezTo>
                  <a:pt x="28" y="180"/>
                  <a:pt x="37" y="184"/>
                  <a:pt x="47" y="184"/>
                </a:cubicBezTo>
                <a:cubicBezTo>
                  <a:pt x="57" y="184"/>
                  <a:pt x="65" y="180"/>
                  <a:pt x="72" y="173"/>
                </a:cubicBezTo>
                <a:cubicBezTo>
                  <a:pt x="190" y="55"/>
                  <a:pt x="190" y="55"/>
                  <a:pt x="190" y="55"/>
                </a:cubicBezTo>
                <a:cubicBezTo>
                  <a:pt x="195" y="50"/>
                  <a:pt x="198" y="44"/>
                  <a:pt x="198" y="37"/>
                </a:cubicBezTo>
                <a:cubicBezTo>
                  <a:pt x="198" y="30"/>
                  <a:pt x="195" y="24"/>
                  <a:pt x="190" y="19"/>
                </a:cubicBezTo>
                <a:cubicBezTo>
                  <a:pt x="185" y="13"/>
                  <a:pt x="178" y="11"/>
                  <a:pt x="172" y="11"/>
                </a:cubicBezTo>
                <a:cubicBezTo>
                  <a:pt x="165" y="11"/>
                  <a:pt x="158" y="13"/>
                  <a:pt x="153" y="19"/>
                </a:cubicBezTo>
                <a:cubicBezTo>
                  <a:pt x="72" y="99"/>
                  <a:pt x="72" y="99"/>
                  <a:pt x="72" y="99"/>
                </a:cubicBezTo>
                <a:cubicBezTo>
                  <a:pt x="69" y="102"/>
                  <a:pt x="68" y="106"/>
                  <a:pt x="68" y="110"/>
                </a:cubicBezTo>
                <a:cubicBezTo>
                  <a:pt x="68" y="115"/>
                  <a:pt x="69" y="118"/>
                  <a:pt x="72" y="121"/>
                </a:cubicBezTo>
                <a:cubicBezTo>
                  <a:pt x="76" y="124"/>
                  <a:pt x="79" y="126"/>
                  <a:pt x="83" y="126"/>
                </a:cubicBezTo>
                <a:cubicBezTo>
                  <a:pt x="88" y="126"/>
                  <a:pt x="91" y="124"/>
                  <a:pt x="94" y="121"/>
                </a:cubicBezTo>
                <a:cubicBezTo>
                  <a:pt x="164" y="51"/>
                  <a:pt x="164" y="51"/>
                  <a:pt x="164" y="51"/>
                </a:cubicBezTo>
                <a:cubicBezTo>
                  <a:pt x="172" y="59"/>
                  <a:pt x="172" y="59"/>
                  <a:pt x="172" y="59"/>
                </a:cubicBezTo>
                <a:cubicBezTo>
                  <a:pt x="102" y="129"/>
                  <a:pt x="102" y="129"/>
                  <a:pt x="102" y="129"/>
                </a:cubicBezTo>
                <a:cubicBezTo>
                  <a:pt x="99" y="131"/>
                  <a:pt x="97" y="133"/>
                  <a:pt x="93" y="135"/>
                </a:cubicBezTo>
                <a:cubicBezTo>
                  <a:pt x="90" y="136"/>
                  <a:pt x="87" y="136"/>
                  <a:pt x="83" y="136"/>
                </a:cubicBezTo>
                <a:cubicBezTo>
                  <a:pt x="80" y="136"/>
                  <a:pt x="77" y="136"/>
                  <a:pt x="73" y="135"/>
                </a:cubicBezTo>
                <a:cubicBezTo>
                  <a:pt x="70" y="133"/>
                  <a:pt x="68" y="131"/>
                  <a:pt x="65" y="129"/>
                </a:cubicBezTo>
                <a:cubicBezTo>
                  <a:pt x="62" y="126"/>
                  <a:pt x="60" y="123"/>
                  <a:pt x="59" y="120"/>
                </a:cubicBezTo>
                <a:cubicBezTo>
                  <a:pt x="58" y="117"/>
                  <a:pt x="58" y="114"/>
                  <a:pt x="58" y="110"/>
                </a:cubicBezTo>
                <a:cubicBezTo>
                  <a:pt x="58" y="103"/>
                  <a:pt x="60" y="97"/>
                  <a:pt x="65" y="92"/>
                </a:cubicBezTo>
                <a:cubicBezTo>
                  <a:pt x="146" y="11"/>
                  <a:pt x="146" y="11"/>
                  <a:pt x="146" y="11"/>
                </a:cubicBezTo>
                <a:cubicBezTo>
                  <a:pt x="149" y="7"/>
                  <a:pt x="153" y="5"/>
                  <a:pt x="158" y="3"/>
                </a:cubicBezTo>
                <a:cubicBezTo>
                  <a:pt x="162" y="1"/>
                  <a:pt x="167" y="0"/>
                  <a:pt x="172" y="0"/>
                </a:cubicBezTo>
                <a:cubicBezTo>
                  <a:pt x="182" y="0"/>
                  <a:pt x="191" y="4"/>
                  <a:pt x="198" y="11"/>
                </a:cubicBezTo>
                <a:cubicBezTo>
                  <a:pt x="201" y="15"/>
                  <a:pt x="204" y="18"/>
                  <a:pt x="205" y="23"/>
                </a:cubicBezTo>
                <a:cubicBezTo>
                  <a:pt x="207" y="27"/>
                  <a:pt x="208" y="32"/>
                  <a:pt x="208" y="37"/>
                </a:cubicBezTo>
                <a:cubicBezTo>
                  <a:pt x="208" y="47"/>
                  <a:pt x="205" y="55"/>
                  <a:pt x="198" y="62"/>
                </a:cubicBezTo>
                <a:cubicBezTo>
                  <a:pt x="80" y="180"/>
                  <a:pt x="80" y="180"/>
                  <a:pt x="80" y="180"/>
                </a:cubicBezTo>
                <a:cubicBezTo>
                  <a:pt x="71" y="189"/>
                  <a:pt x="60" y="194"/>
                  <a:pt x="47" y="194"/>
                </a:cubicBezTo>
                <a:cubicBezTo>
                  <a:pt x="34" y="194"/>
                  <a:pt x="23" y="189"/>
                  <a:pt x="14" y="180"/>
                </a:cubicBezTo>
                <a:cubicBezTo>
                  <a:pt x="4" y="171"/>
                  <a:pt x="0" y="160"/>
                  <a:pt x="0" y="14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 71"/>
          <p:cNvSpPr>
            <a:spLocks/>
          </p:cNvSpPr>
          <p:nvPr/>
        </p:nvSpPr>
        <p:spPr bwMode="auto">
          <a:xfrm>
            <a:off x="7878763" y="2454275"/>
            <a:ext cx="254000" cy="219075"/>
          </a:xfrm>
          <a:custGeom>
            <a:avLst/>
            <a:gdLst>
              <a:gd name="T0" fmla="*/ 18 w 242"/>
              <a:gd name="T1" fmla="*/ 18 h 209"/>
              <a:gd name="T2" fmla="*/ 39 w 242"/>
              <a:gd name="T3" fmla="*/ 5 h 209"/>
              <a:gd name="T4" fmla="*/ 62 w 242"/>
              <a:gd name="T5" fmla="*/ 0 h 209"/>
              <a:gd name="T6" fmla="*/ 86 w 242"/>
              <a:gd name="T7" fmla="*/ 5 h 209"/>
              <a:gd name="T8" fmla="*/ 107 w 242"/>
              <a:gd name="T9" fmla="*/ 18 h 209"/>
              <a:gd name="T10" fmla="*/ 121 w 242"/>
              <a:gd name="T11" fmla="*/ 42 h 209"/>
              <a:gd name="T12" fmla="*/ 136 w 242"/>
              <a:gd name="T13" fmla="*/ 18 h 209"/>
              <a:gd name="T14" fmla="*/ 156 w 242"/>
              <a:gd name="T15" fmla="*/ 5 h 209"/>
              <a:gd name="T16" fmla="*/ 180 w 242"/>
              <a:gd name="T17" fmla="*/ 0 h 209"/>
              <a:gd name="T18" fmla="*/ 204 w 242"/>
              <a:gd name="T19" fmla="*/ 5 h 209"/>
              <a:gd name="T20" fmla="*/ 224 w 242"/>
              <a:gd name="T21" fmla="*/ 18 h 209"/>
              <a:gd name="T22" fmla="*/ 234 w 242"/>
              <a:gd name="T23" fmla="*/ 31 h 209"/>
              <a:gd name="T24" fmla="*/ 240 w 242"/>
              <a:gd name="T25" fmla="*/ 46 h 209"/>
              <a:gd name="T26" fmla="*/ 242 w 242"/>
              <a:gd name="T27" fmla="*/ 62 h 209"/>
              <a:gd name="T28" fmla="*/ 240 w 242"/>
              <a:gd name="T29" fmla="*/ 78 h 209"/>
              <a:gd name="T30" fmla="*/ 234 w 242"/>
              <a:gd name="T31" fmla="*/ 93 h 209"/>
              <a:gd name="T32" fmla="*/ 224 w 242"/>
              <a:gd name="T33" fmla="*/ 107 h 209"/>
              <a:gd name="T34" fmla="*/ 195 w 242"/>
              <a:gd name="T35" fmla="*/ 136 h 209"/>
              <a:gd name="T36" fmla="*/ 151 w 242"/>
              <a:gd name="T37" fmla="*/ 180 h 209"/>
              <a:gd name="T38" fmla="*/ 121 w 242"/>
              <a:gd name="T39" fmla="*/ 209 h 209"/>
              <a:gd name="T40" fmla="*/ 18 w 242"/>
              <a:gd name="T41" fmla="*/ 107 h 209"/>
              <a:gd name="T42" fmla="*/ 5 w 242"/>
              <a:gd name="T43" fmla="*/ 86 h 209"/>
              <a:gd name="T44" fmla="*/ 0 w 242"/>
              <a:gd name="T45" fmla="*/ 62 h 209"/>
              <a:gd name="T46" fmla="*/ 5 w 242"/>
              <a:gd name="T47" fmla="*/ 39 h 209"/>
              <a:gd name="T48" fmla="*/ 18 w 242"/>
              <a:gd name="T49" fmla="*/ 18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42" h="209">
                <a:moveTo>
                  <a:pt x="18" y="18"/>
                </a:moveTo>
                <a:cubicBezTo>
                  <a:pt x="24" y="12"/>
                  <a:pt x="31" y="8"/>
                  <a:pt x="39" y="5"/>
                </a:cubicBezTo>
                <a:cubicBezTo>
                  <a:pt x="46" y="2"/>
                  <a:pt x="54" y="0"/>
                  <a:pt x="62" y="0"/>
                </a:cubicBezTo>
                <a:cubicBezTo>
                  <a:pt x="71" y="0"/>
                  <a:pt x="78" y="2"/>
                  <a:pt x="86" y="5"/>
                </a:cubicBezTo>
                <a:cubicBezTo>
                  <a:pt x="94" y="8"/>
                  <a:pt x="101" y="12"/>
                  <a:pt x="107" y="18"/>
                </a:cubicBezTo>
                <a:cubicBezTo>
                  <a:pt x="113" y="25"/>
                  <a:pt x="118" y="33"/>
                  <a:pt x="121" y="42"/>
                </a:cubicBezTo>
                <a:cubicBezTo>
                  <a:pt x="124" y="33"/>
                  <a:pt x="129" y="25"/>
                  <a:pt x="136" y="18"/>
                </a:cubicBezTo>
                <a:cubicBezTo>
                  <a:pt x="142" y="12"/>
                  <a:pt x="149" y="8"/>
                  <a:pt x="156" y="5"/>
                </a:cubicBezTo>
                <a:cubicBezTo>
                  <a:pt x="164" y="2"/>
                  <a:pt x="172" y="0"/>
                  <a:pt x="180" y="0"/>
                </a:cubicBezTo>
                <a:cubicBezTo>
                  <a:pt x="188" y="0"/>
                  <a:pt x="196" y="2"/>
                  <a:pt x="204" y="5"/>
                </a:cubicBezTo>
                <a:cubicBezTo>
                  <a:pt x="211" y="8"/>
                  <a:pt x="218" y="12"/>
                  <a:pt x="224" y="18"/>
                </a:cubicBezTo>
                <a:cubicBezTo>
                  <a:pt x="228" y="22"/>
                  <a:pt x="232" y="27"/>
                  <a:pt x="234" y="31"/>
                </a:cubicBezTo>
                <a:cubicBezTo>
                  <a:pt x="237" y="36"/>
                  <a:pt x="239" y="41"/>
                  <a:pt x="240" y="46"/>
                </a:cubicBezTo>
                <a:cubicBezTo>
                  <a:pt x="242" y="52"/>
                  <a:pt x="242" y="57"/>
                  <a:pt x="242" y="62"/>
                </a:cubicBezTo>
                <a:cubicBezTo>
                  <a:pt x="242" y="68"/>
                  <a:pt x="242" y="73"/>
                  <a:pt x="240" y="78"/>
                </a:cubicBezTo>
                <a:cubicBezTo>
                  <a:pt x="239" y="84"/>
                  <a:pt x="237" y="89"/>
                  <a:pt x="234" y="93"/>
                </a:cubicBezTo>
                <a:cubicBezTo>
                  <a:pt x="232" y="98"/>
                  <a:pt x="228" y="103"/>
                  <a:pt x="224" y="107"/>
                </a:cubicBezTo>
                <a:cubicBezTo>
                  <a:pt x="217" y="114"/>
                  <a:pt x="207" y="124"/>
                  <a:pt x="195" y="136"/>
                </a:cubicBezTo>
                <a:cubicBezTo>
                  <a:pt x="183" y="148"/>
                  <a:pt x="168" y="163"/>
                  <a:pt x="151" y="180"/>
                </a:cubicBezTo>
                <a:cubicBezTo>
                  <a:pt x="121" y="209"/>
                  <a:pt x="121" y="209"/>
                  <a:pt x="121" y="209"/>
                </a:cubicBezTo>
                <a:cubicBezTo>
                  <a:pt x="18" y="107"/>
                  <a:pt x="18" y="107"/>
                  <a:pt x="18" y="107"/>
                </a:cubicBezTo>
                <a:cubicBezTo>
                  <a:pt x="12" y="101"/>
                  <a:pt x="8" y="94"/>
                  <a:pt x="5" y="86"/>
                </a:cubicBezTo>
                <a:cubicBezTo>
                  <a:pt x="2" y="78"/>
                  <a:pt x="0" y="70"/>
                  <a:pt x="0" y="62"/>
                </a:cubicBezTo>
                <a:cubicBezTo>
                  <a:pt x="0" y="54"/>
                  <a:pt x="2" y="46"/>
                  <a:pt x="5" y="39"/>
                </a:cubicBezTo>
                <a:cubicBezTo>
                  <a:pt x="8" y="31"/>
                  <a:pt x="12" y="24"/>
                  <a:pt x="18" y="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72"/>
          <p:cNvSpPr>
            <a:spLocks noEditPoints="1"/>
          </p:cNvSpPr>
          <p:nvPr/>
        </p:nvSpPr>
        <p:spPr bwMode="auto">
          <a:xfrm>
            <a:off x="8194675" y="2454275"/>
            <a:ext cx="254000" cy="219075"/>
          </a:xfrm>
          <a:custGeom>
            <a:avLst/>
            <a:gdLst>
              <a:gd name="T0" fmla="*/ 18 w 242"/>
              <a:gd name="T1" fmla="*/ 18 h 209"/>
              <a:gd name="T2" fmla="*/ 39 w 242"/>
              <a:gd name="T3" fmla="*/ 4 h 209"/>
              <a:gd name="T4" fmla="*/ 62 w 242"/>
              <a:gd name="T5" fmla="*/ 0 h 209"/>
              <a:gd name="T6" fmla="*/ 86 w 242"/>
              <a:gd name="T7" fmla="*/ 4 h 209"/>
              <a:gd name="T8" fmla="*/ 106 w 242"/>
              <a:gd name="T9" fmla="*/ 18 h 209"/>
              <a:gd name="T10" fmla="*/ 115 w 242"/>
              <a:gd name="T11" fmla="*/ 29 h 209"/>
              <a:gd name="T12" fmla="*/ 121 w 242"/>
              <a:gd name="T13" fmla="*/ 41 h 209"/>
              <a:gd name="T14" fmla="*/ 127 w 242"/>
              <a:gd name="T15" fmla="*/ 29 h 209"/>
              <a:gd name="T16" fmla="*/ 136 w 242"/>
              <a:gd name="T17" fmla="*/ 18 h 209"/>
              <a:gd name="T18" fmla="*/ 149 w 242"/>
              <a:gd name="T19" fmla="*/ 8 h 209"/>
              <a:gd name="T20" fmla="*/ 164 w 242"/>
              <a:gd name="T21" fmla="*/ 2 h 209"/>
              <a:gd name="T22" fmla="*/ 180 w 242"/>
              <a:gd name="T23" fmla="*/ 0 h 209"/>
              <a:gd name="T24" fmla="*/ 196 w 242"/>
              <a:gd name="T25" fmla="*/ 2 h 209"/>
              <a:gd name="T26" fmla="*/ 211 w 242"/>
              <a:gd name="T27" fmla="*/ 8 h 209"/>
              <a:gd name="T28" fmla="*/ 224 w 242"/>
              <a:gd name="T29" fmla="*/ 18 h 209"/>
              <a:gd name="T30" fmla="*/ 238 w 242"/>
              <a:gd name="T31" fmla="*/ 38 h 209"/>
              <a:gd name="T32" fmla="*/ 242 w 242"/>
              <a:gd name="T33" fmla="*/ 62 h 209"/>
              <a:gd name="T34" fmla="*/ 238 w 242"/>
              <a:gd name="T35" fmla="*/ 86 h 209"/>
              <a:gd name="T36" fmla="*/ 224 w 242"/>
              <a:gd name="T37" fmla="*/ 106 h 209"/>
              <a:gd name="T38" fmla="*/ 151 w 242"/>
              <a:gd name="T39" fmla="*/ 180 h 209"/>
              <a:gd name="T40" fmla="*/ 121 w 242"/>
              <a:gd name="T41" fmla="*/ 209 h 209"/>
              <a:gd name="T42" fmla="*/ 18 w 242"/>
              <a:gd name="T43" fmla="*/ 106 h 209"/>
              <a:gd name="T44" fmla="*/ 5 w 242"/>
              <a:gd name="T45" fmla="*/ 86 h 209"/>
              <a:gd name="T46" fmla="*/ 0 w 242"/>
              <a:gd name="T47" fmla="*/ 62 h 209"/>
              <a:gd name="T48" fmla="*/ 5 w 242"/>
              <a:gd name="T49" fmla="*/ 38 h 209"/>
              <a:gd name="T50" fmla="*/ 18 w 242"/>
              <a:gd name="T51" fmla="*/ 18 h 209"/>
              <a:gd name="T52" fmla="*/ 10 w 242"/>
              <a:gd name="T53" fmla="*/ 62 h 209"/>
              <a:gd name="T54" fmla="*/ 26 w 242"/>
              <a:gd name="T55" fmla="*/ 99 h 209"/>
              <a:gd name="T56" fmla="*/ 121 w 242"/>
              <a:gd name="T57" fmla="*/ 194 h 209"/>
              <a:gd name="T58" fmla="*/ 138 w 242"/>
              <a:gd name="T59" fmla="*/ 178 h 209"/>
              <a:gd name="T60" fmla="*/ 160 w 242"/>
              <a:gd name="T61" fmla="*/ 155 h 209"/>
              <a:gd name="T62" fmla="*/ 191 w 242"/>
              <a:gd name="T63" fmla="*/ 124 h 209"/>
              <a:gd name="T64" fmla="*/ 217 w 242"/>
              <a:gd name="T65" fmla="*/ 99 h 209"/>
              <a:gd name="T66" fmla="*/ 232 w 242"/>
              <a:gd name="T67" fmla="*/ 62 h 209"/>
              <a:gd name="T68" fmla="*/ 217 w 242"/>
              <a:gd name="T69" fmla="*/ 25 h 209"/>
              <a:gd name="T70" fmla="*/ 180 w 242"/>
              <a:gd name="T71" fmla="*/ 10 h 209"/>
              <a:gd name="T72" fmla="*/ 143 w 242"/>
              <a:gd name="T73" fmla="*/ 25 h 209"/>
              <a:gd name="T74" fmla="*/ 137 w 242"/>
              <a:gd name="T75" fmla="*/ 34 h 209"/>
              <a:gd name="T76" fmla="*/ 131 w 242"/>
              <a:gd name="T77" fmla="*/ 44 h 209"/>
              <a:gd name="T78" fmla="*/ 121 w 242"/>
              <a:gd name="T79" fmla="*/ 68 h 209"/>
              <a:gd name="T80" fmla="*/ 111 w 242"/>
              <a:gd name="T81" fmla="*/ 45 h 209"/>
              <a:gd name="T82" fmla="*/ 106 w 242"/>
              <a:gd name="T83" fmla="*/ 34 h 209"/>
              <a:gd name="T84" fmla="*/ 99 w 242"/>
              <a:gd name="T85" fmla="*/ 25 h 209"/>
              <a:gd name="T86" fmla="*/ 62 w 242"/>
              <a:gd name="T87" fmla="*/ 10 h 209"/>
              <a:gd name="T88" fmla="*/ 26 w 242"/>
              <a:gd name="T89" fmla="*/ 25 h 209"/>
              <a:gd name="T90" fmla="*/ 10 w 242"/>
              <a:gd name="T91" fmla="*/ 62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2" h="209">
                <a:moveTo>
                  <a:pt x="18" y="18"/>
                </a:moveTo>
                <a:cubicBezTo>
                  <a:pt x="24" y="12"/>
                  <a:pt x="31" y="7"/>
                  <a:pt x="39" y="4"/>
                </a:cubicBezTo>
                <a:cubicBezTo>
                  <a:pt x="46" y="1"/>
                  <a:pt x="54" y="0"/>
                  <a:pt x="62" y="0"/>
                </a:cubicBezTo>
                <a:cubicBezTo>
                  <a:pt x="70" y="0"/>
                  <a:pt x="78" y="1"/>
                  <a:pt x="86" y="4"/>
                </a:cubicBezTo>
                <a:cubicBezTo>
                  <a:pt x="93" y="7"/>
                  <a:pt x="100" y="12"/>
                  <a:pt x="106" y="18"/>
                </a:cubicBezTo>
                <a:cubicBezTo>
                  <a:pt x="109" y="21"/>
                  <a:pt x="112" y="25"/>
                  <a:pt x="115" y="29"/>
                </a:cubicBezTo>
                <a:cubicBezTo>
                  <a:pt x="117" y="33"/>
                  <a:pt x="119" y="37"/>
                  <a:pt x="121" y="41"/>
                </a:cubicBezTo>
                <a:cubicBezTo>
                  <a:pt x="123" y="37"/>
                  <a:pt x="125" y="33"/>
                  <a:pt x="127" y="29"/>
                </a:cubicBezTo>
                <a:cubicBezTo>
                  <a:pt x="130" y="25"/>
                  <a:pt x="132" y="21"/>
                  <a:pt x="136" y="18"/>
                </a:cubicBezTo>
                <a:cubicBezTo>
                  <a:pt x="140" y="14"/>
                  <a:pt x="144" y="11"/>
                  <a:pt x="149" y="8"/>
                </a:cubicBezTo>
                <a:cubicBezTo>
                  <a:pt x="154" y="5"/>
                  <a:pt x="159" y="3"/>
                  <a:pt x="164" y="2"/>
                </a:cubicBezTo>
                <a:cubicBezTo>
                  <a:pt x="169" y="0"/>
                  <a:pt x="174" y="0"/>
                  <a:pt x="180" y="0"/>
                </a:cubicBezTo>
                <a:cubicBezTo>
                  <a:pt x="185" y="0"/>
                  <a:pt x="191" y="0"/>
                  <a:pt x="196" y="2"/>
                </a:cubicBezTo>
                <a:cubicBezTo>
                  <a:pt x="201" y="3"/>
                  <a:pt x="206" y="5"/>
                  <a:pt x="211" y="8"/>
                </a:cubicBezTo>
                <a:cubicBezTo>
                  <a:pt x="216" y="11"/>
                  <a:pt x="220" y="14"/>
                  <a:pt x="224" y="18"/>
                </a:cubicBezTo>
                <a:cubicBezTo>
                  <a:pt x="230" y="24"/>
                  <a:pt x="234" y="31"/>
                  <a:pt x="238" y="38"/>
                </a:cubicBezTo>
                <a:cubicBezTo>
                  <a:pt x="241" y="46"/>
                  <a:pt x="242" y="54"/>
                  <a:pt x="242" y="62"/>
                </a:cubicBezTo>
                <a:cubicBezTo>
                  <a:pt x="242" y="70"/>
                  <a:pt x="241" y="78"/>
                  <a:pt x="238" y="86"/>
                </a:cubicBezTo>
                <a:cubicBezTo>
                  <a:pt x="235" y="93"/>
                  <a:pt x="230" y="100"/>
                  <a:pt x="224" y="106"/>
                </a:cubicBezTo>
                <a:cubicBezTo>
                  <a:pt x="151" y="180"/>
                  <a:pt x="151" y="180"/>
                  <a:pt x="151" y="180"/>
                </a:cubicBezTo>
                <a:cubicBezTo>
                  <a:pt x="121" y="209"/>
                  <a:pt x="121" y="209"/>
                  <a:pt x="121" y="209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12" y="100"/>
                  <a:pt x="8" y="93"/>
                  <a:pt x="5" y="86"/>
                </a:cubicBezTo>
                <a:cubicBezTo>
                  <a:pt x="2" y="78"/>
                  <a:pt x="0" y="70"/>
                  <a:pt x="0" y="62"/>
                </a:cubicBezTo>
                <a:cubicBezTo>
                  <a:pt x="0" y="54"/>
                  <a:pt x="2" y="46"/>
                  <a:pt x="5" y="38"/>
                </a:cubicBezTo>
                <a:cubicBezTo>
                  <a:pt x="8" y="31"/>
                  <a:pt x="12" y="24"/>
                  <a:pt x="18" y="18"/>
                </a:cubicBezTo>
                <a:close/>
                <a:moveTo>
                  <a:pt x="10" y="62"/>
                </a:moveTo>
                <a:cubicBezTo>
                  <a:pt x="10" y="76"/>
                  <a:pt x="15" y="89"/>
                  <a:pt x="26" y="99"/>
                </a:cubicBezTo>
                <a:cubicBezTo>
                  <a:pt x="121" y="194"/>
                  <a:pt x="121" y="194"/>
                  <a:pt x="121" y="194"/>
                </a:cubicBezTo>
                <a:cubicBezTo>
                  <a:pt x="126" y="190"/>
                  <a:pt x="131" y="184"/>
                  <a:pt x="138" y="178"/>
                </a:cubicBezTo>
                <a:cubicBezTo>
                  <a:pt x="144" y="171"/>
                  <a:pt x="151" y="164"/>
                  <a:pt x="160" y="155"/>
                </a:cubicBezTo>
                <a:cubicBezTo>
                  <a:pt x="191" y="124"/>
                  <a:pt x="191" y="124"/>
                  <a:pt x="191" y="124"/>
                </a:cubicBezTo>
                <a:cubicBezTo>
                  <a:pt x="217" y="99"/>
                  <a:pt x="217" y="99"/>
                  <a:pt x="217" y="99"/>
                </a:cubicBezTo>
                <a:cubicBezTo>
                  <a:pt x="227" y="89"/>
                  <a:pt x="232" y="76"/>
                  <a:pt x="232" y="62"/>
                </a:cubicBezTo>
                <a:cubicBezTo>
                  <a:pt x="232" y="48"/>
                  <a:pt x="227" y="35"/>
                  <a:pt x="217" y="25"/>
                </a:cubicBezTo>
                <a:cubicBezTo>
                  <a:pt x="206" y="15"/>
                  <a:pt x="194" y="10"/>
                  <a:pt x="180" y="10"/>
                </a:cubicBezTo>
                <a:cubicBezTo>
                  <a:pt x="165" y="10"/>
                  <a:pt x="153" y="15"/>
                  <a:pt x="143" y="25"/>
                </a:cubicBezTo>
                <a:cubicBezTo>
                  <a:pt x="141" y="28"/>
                  <a:pt x="139" y="30"/>
                  <a:pt x="137" y="34"/>
                </a:cubicBezTo>
                <a:cubicBezTo>
                  <a:pt x="135" y="37"/>
                  <a:pt x="133" y="40"/>
                  <a:pt x="131" y="44"/>
                </a:cubicBezTo>
                <a:cubicBezTo>
                  <a:pt x="121" y="68"/>
                  <a:pt x="121" y="68"/>
                  <a:pt x="121" y="68"/>
                </a:cubicBezTo>
                <a:cubicBezTo>
                  <a:pt x="111" y="45"/>
                  <a:pt x="111" y="45"/>
                  <a:pt x="111" y="45"/>
                </a:cubicBezTo>
                <a:cubicBezTo>
                  <a:pt x="109" y="41"/>
                  <a:pt x="108" y="37"/>
                  <a:pt x="106" y="34"/>
                </a:cubicBezTo>
                <a:cubicBezTo>
                  <a:pt x="104" y="31"/>
                  <a:pt x="102" y="28"/>
                  <a:pt x="99" y="25"/>
                </a:cubicBezTo>
                <a:cubicBezTo>
                  <a:pt x="89" y="15"/>
                  <a:pt x="77" y="10"/>
                  <a:pt x="62" y="10"/>
                </a:cubicBezTo>
                <a:cubicBezTo>
                  <a:pt x="48" y="10"/>
                  <a:pt x="36" y="15"/>
                  <a:pt x="26" y="25"/>
                </a:cubicBezTo>
                <a:cubicBezTo>
                  <a:pt x="15" y="35"/>
                  <a:pt x="10" y="48"/>
                  <a:pt x="10" y="6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73"/>
          <p:cNvSpPr>
            <a:spLocks/>
          </p:cNvSpPr>
          <p:nvPr/>
        </p:nvSpPr>
        <p:spPr bwMode="auto">
          <a:xfrm>
            <a:off x="696915" y="2851151"/>
            <a:ext cx="231775" cy="219075"/>
          </a:xfrm>
          <a:custGeom>
            <a:avLst/>
            <a:gdLst>
              <a:gd name="T0" fmla="*/ 0 w 146"/>
              <a:gd name="T1" fmla="*/ 52 h 138"/>
              <a:gd name="T2" fmla="*/ 52 w 146"/>
              <a:gd name="T3" fmla="*/ 48 h 138"/>
              <a:gd name="T4" fmla="*/ 72 w 146"/>
              <a:gd name="T5" fmla="*/ 0 h 138"/>
              <a:gd name="T6" fmla="*/ 93 w 146"/>
              <a:gd name="T7" fmla="*/ 48 h 138"/>
              <a:gd name="T8" fmla="*/ 146 w 146"/>
              <a:gd name="T9" fmla="*/ 52 h 138"/>
              <a:gd name="T10" fmla="*/ 105 w 146"/>
              <a:gd name="T11" fmla="*/ 87 h 138"/>
              <a:gd name="T12" fmla="*/ 117 w 146"/>
              <a:gd name="T13" fmla="*/ 138 h 138"/>
              <a:gd name="T14" fmla="*/ 72 w 146"/>
              <a:gd name="T15" fmla="*/ 111 h 138"/>
              <a:gd name="T16" fmla="*/ 27 w 146"/>
              <a:gd name="T17" fmla="*/ 138 h 138"/>
              <a:gd name="T18" fmla="*/ 40 w 146"/>
              <a:gd name="T19" fmla="*/ 87 h 138"/>
              <a:gd name="T20" fmla="*/ 0 w 146"/>
              <a:gd name="T21" fmla="*/ 52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6" h="138">
                <a:moveTo>
                  <a:pt x="0" y="52"/>
                </a:moveTo>
                <a:lnTo>
                  <a:pt x="52" y="48"/>
                </a:lnTo>
                <a:lnTo>
                  <a:pt x="72" y="0"/>
                </a:lnTo>
                <a:lnTo>
                  <a:pt x="93" y="48"/>
                </a:lnTo>
                <a:lnTo>
                  <a:pt x="146" y="52"/>
                </a:lnTo>
                <a:lnTo>
                  <a:pt x="105" y="87"/>
                </a:lnTo>
                <a:lnTo>
                  <a:pt x="117" y="138"/>
                </a:lnTo>
                <a:lnTo>
                  <a:pt x="72" y="111"/>
                </a:lnTo>
                <a:lnTo>
                  <a:pt x="27" y="138"/>
                </a:lnTo>
                <a:lnTo>
                  <a:pt x="40" y="87"/>
                </a:lnTo>
                <a:lnTo>
                  <a:pt x="0" y="5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Freeform 74"/>
          <p:cNvSpPr>
            <a:spLocks noEditPoints="1"/>
          </p:cNvSpPr>
          <p:nvPr/>
        </p:nvSpPr>
        <p:spPr bwMode="auto">
          <a:xfrm>
            <a:off x="1017590" y="2851151"/>
            <a:ext cx="231775" cy="219075"/>
          </a:xfrm>
          <a:custGeom>
            <a:avLst/>
            <a:gdLst>
              <a:gd name="T0" fmla="*/ 0 w 146"/>
              <a:gd name="T1" fmla="*/ 52 h 138"/>
              <a:gd name="T2" fmla="*/ 53 w 146"/>
              <a:gd name="T3" fmla="*/ 48 h 138"/>
              <a:gd name="T4" fmla="*/ 73 w 146"/>
              <a:gd name="T5" fmla="*/ 0 h 138"/>
              <a:gd name="T6" fmla="*/ 94 w 146"/>
              <a:gd name="T7" fmla="*/ 48 h 138"/>
              <a:gd name="T8" fmla="*/ 146 w 146"/>
              <a:gd name="T9" fmla="*/ 52 h 138"/>
              <a:gd name="T10" fmla="*/ 105 w 146"/>
              <a:gd name="T11" fmla="*/ 87 h 138"/>
              <a:gd name="T12" fmla="*/ 118 w 146"/>
              <a:gd name="T13" fmla="*/ 138 h 138"/>
              <a:gd name="T14" fmla="*/ 73 w 146"/>
              <a:gd name="T15" fmla="*/ 111 h 138"/>
              <a:gd name="T16" fmla="*/ 28 w 146"/>
              <a:gd name="T17" fmla="*/ 138 h 138"/>
              <a:gd name="T18" fmla="*/ 41 w 146"/>
              <a:gd name="T19" fmla="*/ 87 h 138"/>
              <a:gd name="T20" fmla="*/ 0 w 146"/>
              <a:gd name="T21" fmla="*/ 52 h 138"/>
              <a:gd name="T22" fmla="*/ 16 w 146"/>
              <a:gd name="T23" fmla="*/ 58 h 138"/>
              <a:gd name="T24" fmla="*/ 48 w 146"/>
              <a:gd name="T25" fmla="*/ 85 h 138"/>
              <a:gd name="T26" fmla="*/ 38 w 146"/>
              <a:gd name="T27" fmla="*/ 124 h 138"/>
              <a:gd name="T28" fmla="*/ 73 w 146"/>
              <a:gd name="T29" fmla="*/ 103 h 138"/>
              <a:gd name="T30" fmla="*/ 108 w 146"/>
              <a:gd name="T31" fmla="*/ 124 h 138"/>
              <a:gd name="T32" fmla="*/ 99 w 146"/>
              <a:gd name="T33" fmla="*/ 85 h 138"/>
              <a:gd name="T34" fmla="*/ 130 w 146"/>
              <a:gd name="T35" fmla="*/ 58 h 138"/>
              <a:gd name="T36" fmla="*/ 89 w 146"/>
              <a:gd name="T37" fmla="*/ 55 h 138"/>
              <a:gd name="T38" fmla="*/ 73 w 146"/>
              <a:gd name="T39" fmla="*/ 17 h 138"/>
              <a:gd name="T40" fmla="*/ 58 w 146"/>
              <a:gd name="T41" fmla="*/ 55 h 138"/>
              <a:gd name="T42" fmla="*/ 16 w 146"/>
              <a:gd name="T43" fmla="*/ 5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6" h="138">
                <a:moveTo>
                  <a:pt x="0" y="52"/>
                </a:moveTo>
                <a:lnTo>
                  <a:pt x="53" y="48"/>
                </a:lnTo>
                <a:lnTo>
                  <a:pt x="73" y="0"/>
                </a:lnTo>
                <a:lnTo>
                  <a:pt x="94" y="48"/>
                </a:lnTo>
                <a:lnTo>
                  <a:pt x="146" y="52"/>
                </a:lnTo>
                <a:lnTo>
                  <a:pt x="105" y="87"/>
                </a:lnTo>
                <a:lnTo>
                  <a:pt x="118" y="138"/>
                </a:lnTo>
                <a:lnTo>
                  <a:pt x="73" y="111"/>
                </a:lnTo>
                <a:lnTo>
                  <a:pt x="28" y="138"/>
                </a:lnTo>
                <a:lnTo>
                  <a:pt x="41" y="87"/>
                </a:lnTo>
                <a:lnTo>
                  <a:pt x="0" y="52"/>
                </a:lnTo>
                <a:close/>
                <a:moveTo>
                  <a:pt x="16" y="58"/>
                </a:moveTo>
                <a:lnTo>
                  <a:pt x="48" y="85"/>
                </a:lnTo>
                <a:lnTo>
                  <a:pt x="38" y="124"/>
                </a:lnTo>
                <a:lnTo>
                  <a:pt x="73" y="103"/>
                </a:lnTo>
                <a:lnTo>
                  <a:pt x="108" y="124"/>
                </a:lnTo>
                <a:lnTo>
                  <a:pt x="99" y="85"/>
                </a:lnTo>
                <a:lnTo>
                  <a:pt x="130" y="58"/>
                </a:lnTo>
                <a:lnTo>
                  <a:pt x="89" y="55"/>
                </a:lnTo>
                <a:lnTo>
                  <a:pt x="73" y="17"/>
                </a:lnTo>
                <a:lnTo>
                  <a:pt x="58" y="55"/>
                </a:lnTo>
                <a:lnTo>
                  <a:pt x="16" y="5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75"/>
          <p:cNvSpPr>
            <a:spLocks/>
          </p:cNvSpPr>
          <p:nvPr/>
        </p:nvSpPr>
        <p:spPr bwMode="auto">
          <a:xfrm>
            <a:off x="1346202" y="2874964"/>
            <a:ext cx="219075" cy="193675"/>
          </a:xfrm>
          <a:custGeom>
            <a:avLst/>
            <a:gdLst>
              <a:gd name="T0" fmla="*/ 0 w 209"/>
              <a:gd name="T1" fmla="*/ 6 h 185"/>
              <a:gd name="T2" fmla="*/ 2 w 209"/>
              <a:gd name="T3" fmla="*/ 1 h 185"/>
              <a:gd name="T4" fmla="*/ 7 w 209"/>
              <a:gd name="T5" fmla="*/ 0 h 185"/>
              <a:gd name="T6" fmla="*/ 202 w 209"/>
              <a:gd name="T7" fmla="*/ 0 h 185"/>
              <a:gd name="T8" fmla="*/ 207 w 209"/>
              <a:gd name="T9" fmla="*/ 1 h 185"/>
              <a:gd name="T10" fmla="*/ 209 w 209"/>
              <a:gd name="T11" fmla="*/ 6 h 185"/>
              <a:gd name="T12" fmla="*/ 209 w 209"/>
              <a:gd name="T13" fmla="*/ 139 h 185"/>
              <a:gd name="T14" fmla="*/ 207 w 209"/>
              <a:gd name="T15" fmla="*/ 144 h 185"/>
              <a:gd name="T16" fmla="*/ 202 w 209"/>
              <a:gd name="T17" fmla="*/ 145 h 185"/>
              <a:gd name="T18" fmla="*/ 169 w 209"/>
              <a:gd name="T19" fmla="*/ 145 h 185"/>
              <a:gd name="T20" fmla="*/ 169 w 209"/>
              <a:gd name="T21" fmla="*/ 185 h 185"/>
              <a:gd name="T22" fmla="*/ 131 w 209"/>
              <a:gd name="T23" fmla="*/ 145 h 185"/>
              <a:gd name="T24" fmla="*/ 7 w 209"/>
              <a:gd name="T25" fmla="*/ 145 h 185"/>
              <a:gd name="T26" fmla="*/ 2 w 209"/>
              <a:gd name="T27" fmla="*/ 144 h 185"/>
              <a:gd name="T28" fmla="*/ 0 w 209"/>
              <a:gd name="T29" fmla="*/ 139 h 185"/>
              <a:gd name="T30" fmla="*/ 0 w 209"/>
              <a:gd name="T31" fmla="*/ 6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09" h="185">
                <a:moveTo>
                  <a:pt x="0" y="6"/>
                </a:moveTo>
                <a:cubicBezTo>
                  <a:pt x="0" y="4"/>
                  <a:pt x="1" y="3"/>
                  <a:pt x="2" y="1"/>
                </a:cubicBezTo>
                <a:cubicBezTo>
                  <a:pt x="3" y="0"/>
                  <a:pt x="5" y="0"/>
                  <a:pt x="7" y="0"/>
                </a:cubicBezTo>
                <a:cubicBezTo>
                  <a:pt x="202" y="0"/>
                  <a:pt x="202" y="0"/>
                  <a:pt x="202" y="0"/>
                </a:cubicBezTo>
                <a:cubicBezTo>
                  <a:pt x="204" y="0"/>
                  <a:pt x="205" y="0"/>
                  <a:pt x="207" y="1"/>
                </a:cubicBezTo>
                <a:cubicBezTo>
                  <a:pt x="208" y="3"/>
                  <a:pt x="209" y="4"/>
                  <a:pt x="209" y="6"/>
                </a:cubicBezTo>
                <a:cubicBezTo>
                  <a:pt x="209" y="139"/>
                  <a:pt x="209" y="139"/>
                  <a:pt x="209" y="139"/>
                </a:cubicBezTo>
                <a:cubicBezTo>
                  <a:pt x="209" y="141"/>
                  <a:pt x="208" y="142"/>
                  <a:pt x="207" y="144"/>
                </a:cubicBezTo>
                <a:cubicBezTo>
                  <a:pt x="205" y="145"/>
                  <a:pt x="204" y="145"/>
                  <a:pt x="202" y="145"/>
                </a:cubicBezTo>
                <a:cubicBezTo>
                  <a:pt x="169" y="145"/>
                  <a:pt x="169" y="145"/>
                  <a:pt x="169" y="145"/>
                </a:cubicBezTo>
                <a:cubicBezTo>
                  <a:pt x="169" y="185"/>
                  <a:pt x="169" y="185"/>
                  <a:pt x="169" y="185"/>
                </a:cubicBezTo>
                <a:cubicBezTo>
                  <a:pt x="131" y="145"/>
                  <a:pt x="131" y="145"/>
                  <a:pt x="131" y="145"/>
                </a:cubicBezTo>
                <a:cubicBezTo>
                  <a:pt x="7" y="145"/>
                  <a:pt x="7" y="145"/>
                  <a:pt x="7" y="145"/>
                </a:cubicBezTo>
                <a:cubicBezTo>
                  <a:pt x="5" y="145"/>
                  <a:pt x="3" y="145"/>
                  <a:pt x="2" y="144"/>
                </a:cubicBezTo>
                <a:cubicBezTo>
                  <a:pt x="1" y="142"/>
                  <a:pt x="0" y="141"/>
                  <a:pt x="0" y="139"/>
                </a:cubicBezTo>
                <a:lnTo>
                  <a:pt x="0" y="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76"/>
          <p:cNvSpPr>
            <a:spLocks noEditPoints="1"/>
          </p:cNvSpPr>
          <p:nvPr/>
        </p:nvSpPr>
        <p:spPr bwMode="auto">
          <a:xfrm>
            <a:off x="1670050" y="2874964"/>
            <a:ext cx="217488" cy="195263"/>
          </a:xfrm>
          <a:custGeom>
            <a:avLst/>
            <a:gdLst>
              <a:gd name="T0" fmla="*/ 0 w 208"/>
              <a:gd name="T1" fmla="*/ 86 h 187"/>
              <a:gd name="T2" fmla="*/ 1 w 208"/>
              <a:gd name="T3" fmla="*/ 84 h 187"/>
              <a:gd name="T4" fmla="*/ 3 w 208"/>
              <a:gd name="T5" fmla="*/ 83 h 187"/>
              <a:gd name="T6" fmla="*/ 31 w 208"/>
              <a:gd name="T7" fmla="*/ 83 h 187"/>
              <a:gd name="T8" fmla="*/ 31 w 208"/>
              <a:gd name="T9" fmla="*/ 119 h 187"/>
              <a:gd name="T10" fmla="*/ 35 w 208"/>
              <a:gd name="T11" fmla="*/ 131 h 187"/>
              <a:gd name="T12" fmla="*/ 45 w 208"/>
              <a:gd name="T13" fmla="*/ 135 h 187"/>
              <a:gd name="T14" fmla="*/ 46 w 208"/>
              <a:gd name="T15" fmla="*/ 135 h 187"/>
              <a:gd name="T16" fmla="*/ 67 w 208"/>
              <a:gd name="T17" fmla="*/ 135 h 187"/>
              <a:gd name="T18" fmla="*/ 111 w 208"/>
              <a:gd name="T19" fmla="*/ 134 h 187"/>
              <a:gd name="T20" fmla="*/ 111 w 208"/>
              <a:gd name="T21" fmla="*/ 162 h 187"/>
              <a:gd name="T22" fmla="*/ 110 w 208"/>
              <a:gd name="T23" fmla="*/ 165 h 187"/>
              <a:gd name="T24" fmla="*/ 107 w 208"/>
              <a:gd name="T25" fmla="*/ 166 h 187"/>
              <a:gd name="T26" fmla="*/ 41 w 208"/>
              <a:gd name="T27" fmla="*/ 166 h 187"/>
              <a:gd name="T28" fmla="*/ 21 w 208"/>
              <a:gd name="T29" fmla="*/ 187 h 187"/>
              <a:gd name="T30" fmla="*/ 21 w 208"/>
              <a:gd name="T31" fmla="*/ 166 h 187"/>
              <a:gd name="T32" fmla="*/ 3 w 208"/>
              <a:gd name="T33" fmla="*/ 166 h 187"/>
              <a:gd name="T34" fmla="*/ 1 w 208"/>
              <a:gd name="T35" fmla="*/ 165 h 187"/>
              <a:gd name="T36" fmla="*/ 0 w 208"/>
              <a:gd name="T37" fmla="*/ 162 h 187"/>
              <a:gd name="T38" fmla="*/ 0 w 208"/>
              <a:gd name="T39" fmla="*/ 86 h 187"/>
              <a:gd name="T40" fmla="*/ 41 w 208"/>
              <a:gd name="T41" fmla="*/ 5 h 187"/>
              <a:gd name="T42" fmla="*/ 43 w 208"/>
              <a:gd name="T43" fmla="*/ 1 h 187"/>
              <a:gd name="T44" fmla="*/ 47 w 208"/>
              <a:gd name="T45" fmla="*/ 0 h 187"/>
              <a:gd name="T46" fmla="*/ 203 w 208"/>
              <a:gd name="T47" fmla="*/ 0 h 187"/>
              <a:gd name="T48" fmla="*/ 206 w 208"/>
              <a:gd name="T49" fmla="*/ 1 h 187"/>
              <a:gd name="T50" fmla="*/ 208 w 208"/>
              <a:gd name="T51" fmla="*/ 5 h 187"/>
              <a:gd name="T52" fmla="*/ 208 w 208"/>
              <a:gd name="T53" fmla="*/ 119 h 187"/>
              <a:gd name="T54" fmla="*/ 206 w 208"/>
              <a:gd name="T55" fmla="*/ 123 h 187"/>
              <a:gd name="T56" fmla="*/ 203 w 208"/>
              <a:gd name="T57" fmla="*/ 124 h 187"/>
              <a:gd name="T58" fmla="*/ 177 w 208"/>
              <a:gd name="T59" fmla="*/ 124 h 187"/>
              <a:gd name="T60" fmla="*/ 177 w 208"/>
              <a:gd name="T61" fmla="*/ 156 h 187"/>
              <a:gd name="T62" fmla="*/ 145 w 208"/>
              <a:gd name="T63" fmla="*/ 124 h 187"/>
              <a:gd name="T64" fmla="*/ 47 w 208"/>
              <a:gd name="T65" fmla="*/ 124 h 187"/>
              <a:gd name="T66" fmla="*/ 43 w 208"/>
              <a:gd name="T67" fmla="*/ 123 h 187"/>
              <a:gd name="T68" fmla="*/ 41 w 208"/>
              <a:gd name="T69" fmla="*/ 119 h 187"/>
              <a:gd name="T70" fmla="*/ 41 w 208"/>
              <a:gd name="T71" fmla="*/ 5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08" h="187">
                <a:moveTo>
                  <a:pt x="0" y="86"/>
                </a:moveTo>
                <a:cubicBezTo>
                  <a:pt x="0" y="85"/>
                  <a:pt x="0" y="84"/>
                  <a:pt x="1" y="84"/>
                </a:cubicBezTo>
                <a:cubicBezTo>
                  <a:pt x="2" y="83"/>
                  <a:pt x="2" y="83"/>
                  <a:pt x="3" y="83"/>
                </a:cubicBezTo>
                <a:cubicBezTo>
                  <a:pt x="31" y="83"/>
                  <a:pt x="31" y="83"/>
                  <a:pt x="31" y="83"/>
                </a:cubicBezTo>
                <a:cubicBezTo>
                  <a:pt x="31" y="119"/>
                  <a:pt x="31" y="119"/>
                  <a:pt x="31" y="119"/>
                </a:cubicBezTo>
                <a:cubicBezTo>
                  <a:pt x="31" y="124"/>
                  <a:pt x="32" y="128"/>
                  <a:pt x="35" y="131"/>
                </a:cubicBezTo>
                <a:cubicBezTo>
                  <a:pt x="37" y="133"/>
                  <a:pt x="41" y="135"/>
                  <a:pt x="45" y="135"/>
                </a:cubicBezTo>
                <a:cubicBezTo>
                  <a:pt x="46" y="135"/>
                  <a:pt x="46" y="135"/>
                  <a:pt x="46" y="135"/>
                </a:cubicBezTo>
                <a:cubicBezTo>
                  <a:pt x="49" y="135"/>
                  <a:pt x="56" y="135"/>
                  <a:pt x="67" y="135"/>
                </a:cubicBezTo>
                <a:cubicBezTo>
                  <a:pt x="78" y="135"/>
                  <a:pt x="92" y="134"/>
                  <a:pt x="111" y="134"/>
                </a:cubicBezTo>
                <a:cubicBezTo>
                  <a:pt x="111" y="162"/>
                  <a:pt x="111" y="162"/>
                  <a:pt x="111" y="162"/>
                </a:cubicBezTo>
                <a:cubicBezTo>
                  <a:pt x="111" y="163"/>
                  <a:pt x="110" y="164"/>
                  <a:pt x="110" y="165"/>
                </a:cubicBezTo>
                <a:cubicBezTo>
                  <a:pt x="109" y="166"/>
                  <a:pt x="108" y="166"/>
                  <a:pt x="107" y="166"/>
                </a:cubicBezTo>
                <a:cubicBezTo>
                  <a:pt x="41" y="166"/>
                  <a:pt x="41" y="166"/>
                  <a:pt x="41" y="166"/>
                </a:cubicBezTo>
                <a:cubicBezTo>
                  <a:pt x="21" y="187"/>
                  <a:pt x="21" y="187"/>
                  <a:pt x="21" y="187"/>
                </a:cubicBezTo>
                <a:cubicBezTo>
                  <a:pt x="21" y="166"/>
                  <a:pt x="21" y="166"/>
                  <a:pt x="21" y="166"/>
                </a:cubicBezTo>
                <a:cubicBezTo>
                  <a:pt x="3" y="166"/>
                  <a:pt x="3" y="166"/>
                  <a:pt x="3" y="166"/>
                </a:cubicBezTo>
                <a:cubicBezTo>
                  <a:pt x="2" y="166"/>
                  <a:pt x="2" y="166"/>
                  <a:pt x="1" y="165"/>
                </a:cubicBezTo>
                <a:cubicBezTo>
                  <a:pt x="0" y="164"/>
                  <a:pt x="0" y="163"/>
                  <a:pt x="0" y="162"/>
                </a:cubicBezTo>
                <a:lnTo>
                  <a:pt x="0" y="86"/>
                </a:lnTo>
                <a:close/>
                <a:moveTo>
                  <a:pt x="41" y="5"/>
                </a:moveTo>
                <a:cubicBezTo>
                  <a:pt x="41" y="3"/>
                  <a:pt x="42" y="2"/>
                  <a:pt x="43" y="1"/>
                </a:cubicBezTo>
                <a:cubicBezTo>
                  <a:pt x="44" y="0"/>
                  <a:pt x="45" y="0"/>
                  <a:pt x="47" y="0"/>
                </a:cubicBezTo>
                <a:cubicBezTo>
                  <a:pt x="203" y="0"/>
                  <a:pt x="203" y="0"/>
                  <a:pt x="203" y="0"/>
                </a:cubicBezTo>
                <a:cubicBezTo>
                  <a:pt x="204" y="0"/>
                  <a:pt x="205" y="0"/>
                  <a:pt x="206" y="1"/>
                </a:cubicBezTo>
                <a:cubicBezTo>
                  <a:pt x="207" y="2"/>
                  <a:pt x="208" y="3"/>
                  <a:pt x="208" y="5"/>
                </a:cubicBezTo>
                <a:cubicBezTo>
                  <a:pt x="208" y="119"/>
                  <a:pt x="208" y="119"/>
                  <a:pt x="208" y="119"/>
                </a:cubicBezTo>
                <a:cubicBezTo>
                  <a:pt x="208" y="121"/>
                  <a:pt x="207" y="122"/>
                  <a:pt x="206" y="123"/>
                </a:cubicBezTo>
                <a:cubicBezTo>
                  <a:pt x="205" y="124"/>
                  <a:pt x="204" y="124"/>
                  <a:pt x="203" y="124"/>
                </a:cubicBezTo>
                <a:cubicBezTo>
                  <a:pt x="177" y="124"/>
                  <a:pt x="177" y="124"/>
                  <a:pt x="177" y="124"/>
                </a:cubicBezTo>
                <a:cubicBezTo>
                  <a:pt x="177" y="156"/>
                  <a:pt x="177" y="156"/>
                  <a:pt x="177" y="156"/>
                </a:cubicBezTo>
                <a:cubicBezTo>
                  <a:pt x="145" y="124"/>
                  <a:pt x="145" y="124"/>
                  <a:pt x="145" y="124"/>
                </a:cubicBezTo>
                <a:cubicBezTo>
                  <a:pt x="47" y="124"/>
                  <a:pt x="47" y="124"/>
                  <a:pt x="47" y="124"/>
                </a:cubicBezTo>
                <a:cubicBezTo>
                  <a:pt x="45" y="124"/>
                  <a:pt x="44" y="124"/>
                  <a:pt x="43" y="123"/>
                </a:cubicBezTo>
                <a:cubicBezTo>
                  <a:pt x="42" y="122"/>
                  <a:pt x="41" y="121"/>
                  <a:pt x="41" y="119"/>
                </a:cubicBezTo>
                <a:lnTo>
                  <a:pt x="41" y="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77"/>
          <p:cNvSpPr>
            <a:spLocks noEditPoints="1"/>
          </p:cNvSpPr>
          <p:nvPr/>
        </p:nvSpPr>
        <p:spPr bwMode="auto">
          <a:xfrm>
            <a:off x="2055813" y="2852739"/>
            <a:ext cx="88900" cy="195263"/>
          </a:xfrm>
          <a:custGeom>
            <a:avLst/>
            <a:gdLst>
              <a:gd name="T0" fmla="*/ 0 w 84"/>
              <a:gd name="T1" fmla="*/ 166 h 187"/>
              <a:gd name="T2" fmla="*/ 21 w 84"/>
              <a:gd name="T3" fmla="*/ 166 h 187"/>
              <a:gd name="T4" fmla="*/ 21 w 84"/>
              <a:gd name="T5" fmla="*/ 104 h 187"/>
              <a:gd name="T6" fmla="*/ 0 w 84"/>
              <a:gd name="T7" fmla="*/ 104 h 187"/>
              <a:gd name="T8" fmla="*/ 0 w 84"/>
              <a:gd name="T9" fmla="*/ 83 h 187"/>
              <a:gd name="T10" fmla="*/ 63 w 84"/>
              <a:gd name="T11" fmla="*/ 83 h 187"/>
              <a:gd name="T12" fmla="*/ 63 w 84"/>
              <a:gd name="T13" fmla="*/ 166 h 187"/>
              <a:gd name="T14" fmla="*/ 84 w 84"/>
              <a:gd name="T15" fmla="*/ 166 h 187"/>
              <a:gd name="T16" fmla="*/ 84 w 84"/>
              <a:gd name="T17" fmla="*/ 187 h 187"/>
              <a:gd name="T18" fmla="*/ 0 w 84"/>
              <a:gd name="T19" fmla="*/ 187 h 187"/>
              <a:gd name="T20" fmla="*/ 0 w 84"/>
              <a:gd name="T21" fmla="*/ 166 h 187"/>
              <a:gd name="T22" fmla="*/ 20 w 84"/>
              <a:gd name="T23" fmla="*/ 53 h 187"/>
              <a:gd name="T24" fmla="*/ 11 w 84"/>
              <a:gd name="T25" fmla="*/ 31 h 187"/>
              <a:gd name="T26" fmla="*/ 20 w 84"/>
              <a:gd name="T27" fmla="*/ 9 h 187"/>
              <a:gd name="T28" fmla="*/ 42 w 84"/>
              <a:gd name="T29" fmla="*/ 0 h 187"/>
              <a:gd name="T30" fmla="*/ 64 w 84"/>
              <a:gd name="T31" fmla="*/ 9 h 187"/>
              <a:gd name="T32" fmla="*/ 73 w 84"/>
              <a:gd name="T33" fmla="*/ 31 h 187"/>
              <a:gd name="T34" fmla="*/ 64 w 84"/>
              <a:gd name="T35" fmla="*/ 53 h 187"/>
              <a:gd name="T36" fmla="*/ 42 w 84"/>
              <a:gd name="T37" fmla="*/ 62 h 187"/>
              <a:gd name="T38" fmla="*/ 20 w 84"/>
              <a:gd name="T39" fmla="*/ 53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84" h="187">
                <a:moveTo>
                  <a:pt x="0" y="166"/>
                </a:moveTo>
                <a:cubicBezTo>
                  <a:pt x="21" y="166"/>
                  <a:pt x="21" y="166"/>
                  <a:pt x="21" y="166"/>
                </a:cubicBezTo>
                <a:cubicBezTo>
                  <a:pt x="21" y="104"/>
                  <a:pt x="21" y="104"/>
                  <a:pt x="21" y="104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83"/>
                  <a:pt x="0" y="83"/>
                  <a:pt x="0" y="83"/>
                </a:cubicBezTo>
                <a:cubicBezTo>
                  <a:pt x="63" y="83"/>
                  <a:pt x="63" y="83"/>
                  <a:pt x="63" y="83"/>
                </a:cubicBezTo>
                <a:cubicBezTo>
                  <a:pt x="63" y="166"/>
                  <a:pt x="63" y="166"/>
                  <a:pt x="63" y="166"/>
                </a:cubicBezTo>
                <a:cubicBezTo>
                  <a:pt x="84" y="166"/>
                  <a:pt x="84" y="166"/>
                  <a:pt x="84" y="166"/>
                </a:cubicBezTo>
                <a:cubicBezTo>
                  <a:pt x="84" y="187"/>
                  <a:pt x="84" y="187"/>
                  <a:pt x="84" y="187"/>
                </a:cubicBezTo>
                <a:cubicBezTo>
                  <a:pt x="0" y="187"/>
                  <a:pt x="0" y="187"/>
                  <a:pt x="0" y="187"/>
                </a:cubicBezTo>
                <a:lnTo>
                  <a:pt x="0" y="166"/>
                </a:lnTo>
                <a:close/>
                <a:moveTo>
                  <a:pt x="20" y="53"/>
                </a:moveTo>
                <a:cubicBezTo>
                  <a:pt x="14" y="47"/>
                  <a:pt x="11" y="39"/>
                  <a:pt x="11" y="31"/>
                </a:cubicBezTo>
                <a:cubicBezTo>
                  <a:pt x="11" y="22"/>
                  <a:pt x="14" y="15"/>
                  <a:pt x="20" y="9"/>
                </a:cubicBezTo>
                <a:cubicBezTo>
                  <a:pt x="26" y="3"/>
                  <a:pt x="33" y="0"/>
                  <a:pt x="42" y="0"/>
                </a:cubicBezTo>
                <a:cubicBezTo>
                  <a:pt x="51" y="0"/>
                  <a:pt x="58" y="3"/>
                  <a:pt x="64" y="9"/>
                </a:cubicBezTo>
                <a:cubicBezTo>
                  <a:pt x="70" y="15"/>
                  <a:pt x="73" y="22"/>
                  <a:pt x="73" y="31"/>
                </a:cubicBezTo>
                <a:cubicBezTo>
                  <a:pt x="73" y="39"/>
                  <a:pt x="70" y="47"/>
                  <a:pt x="64" y="53"/>
                </a:cubicBezTo>
                <a:cubicBezTo>
                  <a:pt x="58" y="59"/>
                  <a:pt x="51" y="62"/>
                  <a:pt x="42" y="62"/>
                </a:cubicBezTo>
                <a:cubicBezTo>
                  <a:pt x="33" y="62"/>
                  <a:pt x="26" y="59"/>
                  <a:pt x="20" y="5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78"/>
          <p:cNvSpPr>
            <a:spLocks noEditPoints="1"/>
          </p:cNvSpPr>
          <p:nvPr/>
        </p:nvSpPr>
        <p:spPr bwMode="auto">
          <a:xfrm>
            <a:off x="2330452" y="2843214"/>
            <a:ext cx="193675" cy="234950"/>
          </a:xfrm>
          <a:custGeom>
            <a:avLst/>
            <a:gdLst>
              <a:gd name="T0" fmla="*/ 0 w 185"/>
              <a:gd name="T1" fmla="*/ 32 h 224"/>
              <a:gd name="T2" fmla="*/ 1 w 185"/>
              <a:gd name="T3" fmla="*/ 29 h 224"/>
              <a:gd name="T4" fmla="*/ 3 w 185"/>
              <a:gd name="T5" fmla="*/ 25 h 224"/>
              <a:gd name="T6" fmla="*/ 6 w 185"/>
              <a:gd name="T7" fmla="*/ 23 h 224"/>
              <a:gd name="T8" fmla="*/ 10 w 185"/>
              <a:gd name="T9" fmla="*/ 22 h 224"/>
              <a:gd name="T10" fmla="*/ 17 w 185"/>
              <a:gd name="T11" fmla="*/ 24 h 224"/>
              <a:gd name="T12" fmla="*/ 20 w 185"/>
              <a:gd name="T13" fmla="*/ 30 h 224"/>
              <a:gd name="T14" fmla="*/ 69 w 185"/>
              <a:gd name="T15" fmla="*/ 211 h 224"/>
              <a:gd name="T16" fmla="*/ 69 w 185"/>
              <a:gd name="T17" fmla="*/ 213 h 224"/>
              <a:gd name="T18" fmla="*/ 66 w 185"/>
              <a:gd name="T19" fmla="*/ 220 h 224"/>
              <a:gd name="T20" fmla="*/ 59 w 185"/>
              <a:gd name="T21" fmla="*/ 224 h 224"/>
              <a:gd name="T22" fmla="*/ 52 w 185"/>
              <a:gd name="T23" fmla="*/ 221 h 224"/>
              <a:gd name="T24" fmla="*/ 49 w 185"/>
              <a:gd name="T25" fmla="*/ 216 h 224"/>
              <a:gd name="T26" fmla="*/ 0 w 185"/>
              <a:gd name="T27" fmla="*/ 35 h 224"/>
              <a:gd name="T28" fmla="*/ 0 w 185"/>
              <a:gd name="T29" fmla="*/ 32 h 224"/>
              <a:gd name="T30" fmla="*/ 43 w 185"/>
              <a:gd name="T31" fmla="*/ 34 h 224"/>
              <a:gd name="T32" fmla="*/ 53 w 185"/>
              <a:gd name="T33" fmla="*/ 37 h 224"/>
              <a:gd name="T34" fmla="*/ 76 w 185"/>
              <a:gd name="T35" fmla="*/ 31 h 224"/>
              <a:gd name="T36" fmla="*/ 103 w 185"/>
              <a:gd name="T37" fmla="*/ 18 h 224"/>
              <a:gd name="T38" fmla="*/ 117 w 185"/>
              <a:gd name="T39" fmla="*/ 11 h 224"/>
              <a:gd name="T40" fmla="*/ 131 w 185"/>
              <a:gd name="T41" fmla="*/ 5 h 224"/>
              <a:gd name="T42" fmla="*/ 154 w 185"/>
              <a:gd name="T43" fmla="*/ 0 h 224"/>
              <a:gd name="T44" fmla="*/ 164 w 185"/>
              <a:gd name="T45" fmla="*/ 2 h 224"/>
              <a:gd name="T46" fmla="*/ 159 w 185"/>
              <a:gd name="T47" fmla="*/ 23 h 224"/>
              <a:gd name="T48" fmla="*/ 153 w 185"/>
              <a:gd name="T49" fmla="*/ 42 h 224"/>
              <a:gd name="T50" fmla="*/ 161 w 185"/>
              <a:gd name="T51" fmla="*/ 52 h 224"/>
              <a:gd name="T52" fmla="*/ 168 w 185"/>
              <a:gd name="T53" fmla="*/ 62 h 224"/>
              <a:gd name="T54" fmla="*/ 176 w 185"/>
              <a:gd name="T55" fmla="*/ 71 h 224"/>
              <a:gd name="T56" fmla="*/ 181 w 185"/>
              <a:gd name="T57" fmla="*/ 77 h 224"/>
              <a:gd name="T58" fmla="*/ 185 w 185"/>
              <a:gd name="T59" fmla="*/ 82 h 224"/>
              <a:gd name="T60" fmla="*/ 175 w 185"/>
              <a:gd name="T61" fmla="*/ 80 h 224"/>
              <a:gd name="T62" fmla="*/ 152 w 185"/>
              <a:gd name="T63" fmla="*/ 86 h 224"/>
              <a:gd name="T64" fmla="*/ 138 w 185"/>
              <a:gd name="T65" fmla="*/ 92 h 224"/>
              <a:gd name="T66" fmla="*/ 125 w 185"/>
              <a:gd name="T67" fmla="*/ 99 h 224"/>
              <a:gd name="T68" fmla="*/ 98 w 185"/>
              <a:gd name="T69" fmla="*/ 111 h 224"/>
              <a:gd name="T70" fmla="*/ 74 w 185"/>
              <a:gd name="T71" fmla="*/ 117 h 224"/>
              <a:gd name="T72" fmla="*/ 65 w 185"/>
              <a:gd name="T73" fmla="*/ 115 h 224"/>
              <a:gd name="T74" fmla="*/ 43 w 185"/>
              <a:gd name="T75" fmla="*/ 34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85" h="224">
                <a:moveTo>
                  <a:pt x="0" y="32"/>
                </a:moveTo>
                <a:cubicBezTo>
                  <a:pt x="0" y="31"/>
                  <a:pt x="0" y="30"/>
                  <a:pt x="1" y="29"/>
                </a:cubicBezTo>
                <a:cubicBezTo>
                  <a:pt x="1" y="27"/>
                  <a:pt x="2" y="26"/>
                  <a:pt x="3" y="25"/>
                </a:cubicBezTo>
                <a:cubicBezTo>
                  <a:pt x="4" y="24"/>
                  <a:pt x="5" y="23"/>
                  <a:pt x="6" y="23"/>
                </a:cubicBezTo>
                <a:cubicBezTo>
                  <a:pt x="7" y="22"/>
                  <a:pt x="9" y="22"/>
                  <a:pt x="10" y="22"/>
                </a:cubicBezTo>
                <a:cubicBezTo>
                  <a:pt x="13" y="22"/>
                  <a:pt x="15" y="23"/>
                  <a:pt x="17" y="24"/>
                </a:cubicBezTo>
                <a:cubicBezTo>
                  <a:pt x="18" y="25"/>
                  <a:pt x="20" y="27"/>
                  <a:pt x="20" y="30"/>
                </a:cubicBezTo>
                <a:cubicBezTo>
                  <a:pt x="69" y="211"/>
                  <a:pt x="69" y="211"/>
                  <a:pt x="69" y="211"/>
                </a:cubicBezTo>
                <a:cubicBezTo>
                  <a:pt x="69" y="211"/>
                  <a:pt x="69" y="212"/>
                  <a:pt x="69" y="213"/>
                </a:cubicBezTo>
                <a:cubicBezTo>
                  <a:pt x="69" y="216"/>
                  <a:pt x="68" y="218"/>
                  <a:pt x="66" y="220"/>
                </a:cubicBezTo>
                <a:cubicBezTo>
                  <a:pt x="64" y="223"/>
                  <a:pt x="62" y="224"/>
                  <a:pt x="59" y="224"/>
                </a:cubicBezTo>
                <a:cubicBezTo>
                  <a:pt x="56" y="224"/>
                  <a:pt x="54" y="223"/>
                  <a:pt x="52" y="221"/>
                </a:cubicBezTo>
                <a:cubicBezTo>
                  <a:pt x="51" y="220"/>
                  <a:pt x="49" y="218"/>
                  <a:pt x="49" y="216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lose/>
                <a:moveTo>
                  <a:pt x="43" y="34"/>
                </a:moveTo>
                <a:cubicBezTo>
                  <a:pt x="46" y="36"/>
                  <a:pt x="49" y="37"/>
                  <a:pt x="53" y="37"/>
                </a:cubicBezTo>
                <a:cubicBezTo>
                  <a:pt x="58" y="37"/>
                  <a:pt x="66" y="35"/>
                  <a:pt x="76" y="31"/>
                </a:cubicBezTo>
                <a:cubicBezTo>
                  <a:pt x="85" y="27"/>
                  <a:pt x="95" y="23"/>
                  <a:pt x="103" y="18"/>
                </a:cubicBezTo>
                <a:cubicBezTo>
                  <a:pt x="108" y="16"/>
                  <a:pt x="112" y="14"/>
                  <a:pt x="117" y="11"/>
                </a:cubicBezTo>
                <a:cubicBezTo>
                  <a:pt x="121" y="9"/>
                  <a:pt x="126" y="7"/>
                  <a:pt x="131" y="5"/>
                </a:cubicBezTo>
                <a:cubicBezTo>
                  <a:pt x="140" y="2"/>
                  <a:pt x="148" y="0"/>
                  <a:pt x="154" y="0"/>
                </a:cubicBezTo>
                <a:cubicBezTo>
                  <a:pt x="158" y="0"/>
                  <a:pt x="161" y="0"/>
                  <a:pt x="164" y="2"/>
                </a:cubicBezTo>
                <a:cubicBezTo>
                  <a:pt x="162" y="10"/>
                  <a:pt x="160" y="17"/>
                  <a:pt x="159" y="23"/>
                </a:cubicBezTo>
                <a:cubicBezTo>
                  <a:pt x="157" y="30"/>
                  <a:pt x="155" y="36"/>
                  <a:pt x="153" y="42"/>
                </a:cubicBezTo>
                <a:cubicBezTo>
                  <a:pt x="156" y="45"/>
                  <a:pt x="158" y="49"/>
                  <a:pt x="161" y="52"/>
                </a:cubicBezTo>
                <a:cubicBezTo>
                  <a:pt x="163" y="56"/>
                  <a:pt x="166" y="59"/>
                  <a:pt x="168" y="62"/>
                </a:cubicBezTo>
                <a:cubicBezTo>
                  <a:pt x="171" y="66"/>
                  <a:pt x="174" y="69"/>
                  <a:pt x="176" y="71"/>
                </a:cubicBezTo>
                <a:cubicBezTo>
                  <a:pt x="178" y="74"/>
                  <a:pt x="180" y="76"/>
                  <a:pt x="181" y="77"/>
                </a:cubicBezTo>
                <a:cubicBezTo>
                  <a:pt x="185" y="82"/>
                  <a:pt x="185" y="82"/>
                  <a:pt x="185" y="82"/>
                </a:cubicBezTo>
                <a:cubicBezTo>
                  <a:pt x="182" y="81"/>
                  <a:pt x="179" y="80"/>
                  <a:pt x="175" y="80"/>
                </a:cubicBezTo>
                <a:cubicBezTo>
                  <a:pt x="170" y="80"/>
                  <a:pt x="162" y="82"/>
                  <a:pt x="152" y="86"/>
                </a:cubicBezTo>
                <a:cubicBezTo>
                  <a:pt x="147" y="88"/>
                  <a:pt x="143" y="90"/>
                  <a:pt x="138" y="92"/>
                </a:cubicBezTo>
                <a:cubicBezTo>
                  <a:pt x="134" y="94"/>
                  <a:pt x="129" y="96"/>
                  <a:pt x="125" y="99"/>
                </a:cubicBezTo>
                <a:cubicBezTo>
                  <a:pt x="116" y="103"/>
                  <a:pt x="107" y="107"/>
                  <a:pt x="98" y="111"/>
                </a:cubicBezTo>
                <a:cubicBezTo>
                  <a:pt x="88" y="115"/>
                  <a:pt x="80" y="117"/>
                  <a:pt x="74" y="117"/>
                </a:cubicBezTo>
                <a:cubicBezTo>
                  <a:pt x="71" y="117"/>
                  <a:pt x="67" y="116"/>
                  <a:pt x="65" y="115"/>
                </a:cubicBezTo>
                <a:lnTo>
                  <a:pt x="43" y="3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79"/>
          <p:cNvSpPr>
            <a:spLocks noEditPoints="1"/>
          </p:cNvSpPr>
          <p:nvPr/>
        </p:nvSpPr>
        <p:spPr bwMode="auto">
          <a:xfrm>
            <a:off x="2635252" y="2852739"/>
            <a:ext cx="206375" cy="204788"/>
          </a:xfrm>
          <a:custGeom>
            <a:avLst/>
            <a:gdLst>
              <a:gd name="T0" fmla="*/ 0 w 197"/>
              <a:gd name="T1" fmla="*/ 71 h 196"/>
              <a:gd name="T2" fmla="*/ 0 w 197"/>
              <a:gd name="T3" fmla="*/ 10 h 196"/>
              <a:gd name="T4" fmla="*/ 1 w 197"/>
              <a:gd name="T5" fmla="*/ 6 h 196"/>
              <a:gd name="T6" fmla="*/ 4 w 197"/>
              <a:gd name="T7" fmla="*/ 3 h 196"/>
              <a:gd name="T8" fmla="*/ 7 w 197"/>
              <a:gd name="T9" fmla="*/ 1 h 196"/>
              <a:gd name="T10" fmla="*/ 11 w 197"/>
              <a:gd name="T11" fmla="*/ 0 h 196"/>
              <a:gd name="T12" fmla="*/ 72 w 197"/>
              <a:gd name="T13" fmla="*/ 0 h 196"/>
              <a:gd name="T14" fmla="*/ 75 w 197"/>
              <a:gd name="T15" fmla="*/ 1 h 196"/>
              <a:gd name="T16" fmla="*/ 195 w 197"/>
              <a:gd name="T17" fmla="*/ 121 h 196"/>
              <a:gd name="T18" fmla="*/ 195 w 197"/>
              <a:gd name="T19" fmla="*/ 121 h 196"/>
              <a:gd name="T20" fmla="*/ 197 w 197"/>
              <a:gd name="T21" fmla="*/ 125 h 196"/>
              <a:gd name="T22" fmla="*/ 195 w 197"/>
              <a:gd name="T23" fmla="*/ 128 h 196"/>
              <a:gd name="T24" fmla="*/ 195 w 197"/>
              <a:gd name="T25" fmla="*/ 128 h 196"/>
              <a:gd name="T26" fmla="*/ 129 w 197"/>
              <a:gd name="T27" fmla="*/ 195 h 196"/>
              <a:gd name="T28" fmla="*/ 126 w 197"/>
              <a:gd name="T29" fmla="*/ 196 h 196"/>
              <a:gd name="T30" fmla="*/ 122 w 197"/>
              <a:gd name="T31" fmla="*/ 195 h 196"/>
              <a:gd name="T32" fmla="*/ 121 w 197"/>
              <a:gd name="T33" fmla="*/ 194 h 196"/>
              <a:gd name="T34" fmla="*/ 2 w 197"/>
              <a:gd name="T35" fmla="*/ 74 h 196"/>
              <a:gd name="T36" fmla="*/ 0 w 197"/>
              <a:gd name="T37" fmla="*/ 71 h 196"/>
              <a:gd name="T38" fmla="*/ 24 w 197"/>
              <a:gd name="T39" fmla="*/ 24 h 196"/>
              <a:gd name="T40" fmla="*/ 22 w 197"/>
              <a:gd name="T41" fmla="*/ 27 h 196"/>
              <a:gd name="T42" fmla="*/ 21 w 197"/>
              <a:gd name="T43" fmla="*/ 31 h 196"/>
              <a:gd name="T44" fmla="*/ 22 w 197"/>
              <a:gd name="T45" fmla="*/ 35 h 196"/>
              <a:gd name="T46" fmla="*/ 24 w 197"/>
              <a:gd name="T47" fmla="*/ 38 h 196"/>
              <a:gd name="T48" fmla="*/ 28 w 197"/>
              <a:gd name="T49" fmla="*/ 41 h 196"/>
              <a:gd name="T50" fmla="*/ 32 w 197"/>
              <a:gd name="T51" fmla="*/ 41 h 196"/>
              <a:gd name="T52" fmla="*/ 36 w 197"/>
              <a:gd name="T53" fmla="*/ 41 h 196"/>
              <a:gd name="T54" fmla="*/ 39 w 197"/>
              <a:gd name="T55" fmla="*/ 38 h 196"/>
              <a:gd name="T56" fmla="*/ 42 w 197"/>
              <a:gd name="T57" fmla="*/ 31 h 196"/>
              <a:gd name="T58" fmla="*/ 39 w 197"/>
              <a:gd name="T59" fmla="*/ 24 h 196"/>
              <a:gd name="T60" fmla="*/ 32 w 197"/>
              <a:gd name="T61" fmla="*/ 21 h 196"/>
              <a:gd name="T62" fmla="*/ 24 w 197"/>
              <a:gd name="T63" fmla="*/ 24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97" h="196">
                <a:moveTo>
                  <a:pt x="0" y="71"/>
                </a:moveTo>
                <a:cubicBezTo>
                  <a:pt x="0" y="10"/>
                  <a:pt x="0" y="10"/>
                  <a:pt x="0" y="10"/>
                </a:cubicBezTo>
                <a:cubicBezTo>
                  <a:pt x="0" y="9"/>
                  <a:pt x="1" y="7"/>
                  <a:pt x="1" y="6"/>
                </a:cubicBezTo>
                <a:cubicBezTo>
                  <a:pt x="2" y="5"/>
                  <a:pt x="3" y="4"/>
                  <a:pt x="4" y="3"/>
                </a:cubicBezTo>
                <a:cubicBezTo>
                  <a:pt x="5" y="2"/>
                  <a:pt x="6" y="1"/>
                  <a:pt x="7" y="1"/>
                </a:cubicBezTo>
                <a:cubicBezTo>
                  <a:pt x="8" y="0"/>
                  <a:pt x="9" y="0"/>
                  <a:pt x="11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73" y="0"/>
                  <a:pt x="74" y="0"/>
                  <a:pt x="75" y="1"/>
                </a:cubicBezTo>
                <a:cubicBezTo>
                  <a:pt x="195" y="121"/>
                  <a:pt x="195" y="121"/>
                  <a:pt x="195" y="121"/>
                </a:cubicBezTo>
                <a:cubicBezTo>
                  <a:pt x="195" y="121"/>
                  <a:pt x="195" y="121"/>
                  <a:pt x="195" y="121"/>
                </a:cubicBezTo>
                <a:cubicBezTo>
                  <a:pt x="196" y="122"/>
                  <a:pt x="197" y="123"/>
                  <a:pt x="197" y="125"/>
                </a:cubicBezTo>
                <a:cubicBezTo>
                  <a:pt x="197" y="126"/>
                  <a:pt x="196" y="127"/>
                  <a:pt x="195" y="128"/>
                </a:cubicBezTo>
                <a:cubicBezTo>
                  <a:pt x="195" y="128"/>
                  <a:pt x="195" y="128"/>
                  <a:pt x="195" y="128"/>
                </a:cubicBezTo>
                <a:cubicBezTo>
                  <a:pt x="129" y="195"/>
                  <a:pt x="129" y="195"/>
                  <a:pt x="129" y="195"/>
                </a:cubicBezTo>
                <a:cubicBezTo>
                  <a:pt x="128" y="196"/>
                  <a:pt x="127" y="196"/>
                  <a:pt x="126" y="196"/>
                </a:cubicBezTo>
                <a:cubicBezTo>
                  <a:pt x="124" y="196"/>
                  <a:pt x="123" y="196"/>
                  <a:pt x="122" y="195"/>
                </a:cubicBezTo>
                <a:cubicBezTo>
                  <a:pt x="122" y="194"/>
                  <a:pt x="122" y="194"/>
                  <a:pt x="121" y="194"/>
                </a:cubicBezTo>
                <a:cubicBezTo>
                  <a:pt x="2" y="74"/>
                  <a:pt x="2" y="74"/>
                  <a:pt x="2" y="74"/>
                </a:cubicBezTo>
                <a:cubicBezTo>
                  <a:pt x="1" y="73"/>
                  <a:pt x="0" y="72"/>
                  <a:pt x="0" y="71"/>
                </a:cubicBezTo>
                <a:close/>
                <a:moveTo>
                  <a:pt x="24" y="24"/>
                </a:moveTo>
                <a:cubicBezTo>
                  <a:pt x="23" y="25"/>
                  <a:pt x="23" y="26"/>
                  <a:pt x="22" y="27"/>
                </a:cubicBezTo>
                <a:cubicBezTo>
                  <a:pt x="22" y="28"/>
                  <a:pt x="21" y="30"/>
                  <a:pt x="21" y="31"/>
                </a:cubicBezTo>
                <a:cubicBezTo>
                  <a:pt x="21" y="32"/>
                  <a:pt x="22" y="34"/>
                  <a:pt x="22" y="35"/>
                </a:cubicBezTo>
                <a:cubicBezTo>
                  <a:pt x="23" y="36"/>
                  <a:pt x="23" y="37"/>
                  <a:pt x="24" y="38"/>
                </a:cubicBezTo>
                <a:cubicBezTo>
                  <a:pt x="25" y="39"/>
                  <a:pt x="26" y="40"/>
                  <a:pt x="28" y="41"/>
                </a:cubicBezTo>
                <a:cubicBezTo>
                  <a:pt x="29" y="41"/>
                  <a:pt x="30" y="41"/>
                  <a:pt x="32" y="41"/>
                </a:cubicBezTo>
                <a:cubicBezTo>
                  <a:pt x="33" y="41"/>
                  <a:pt x="34" y="41"/>
                  <a:pt x="36" y="41"/>
                </a:cubicBezTo>
                <a:cubicBezTo>
                  <a:pt x="37" y="40"/>
                  <a:pt x="38" y="39"/>
                  <a:pt x="39" y="38"/>
                </a:cubicBezTo>
                <a:cubicBezTo>
                  <a:pt x="41" y="36"/>
                  <a:pt x="42" y="34"/>
                  <a:pt x="42" y="31"/>
                </a:cubicBezTo>
                <a:cubicBezTo>
                  <a:pt x="42" y="28"/>
                  <a:pt x="41" y="26"/>
                  <a:pt x="39" y="24"/>
                </a:cubicBezTo>
                <a:cubicBezTo>
                  <a:pt x="37" y="22"/>
                  <a:pt x="34" y="21"/>
                  <a:pt x="32" y="21"/>
                </a:cubicBezTo>
                <a:cubicBezTo>
                  <a:pt x="29" y="21"/>
                  <a:pt x="26" y="22"/>
                  <a:pt x="24" y="2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80"/>
          <p:cNvSpPr>
            <a:spLocks noEditPoints="1"/>
          </p:cNvSpPr>
          <p:nvPr/>
        </p:nvSpPr>
        <p:spPr bwMode="auto">
          <a:xfrm>
            <a:off x="2963865" y="2852739"/>
            <a:ext cx="206375" cy="225425"/>
          </a:xfrm>
          <a:custGeom>
            <a:avLst/>
            <a:gdLst>
              <a:gd name="T0" fmla="*/ 0 w 196"/>
              <a:gd name="T1" fmla="*/ 71 h 215"/>
              <a:gd name="T2" fmla="*/ 0 w 196"/>
              <a:gd name="T3" fmla="*/ 10 h 215"/>
              <a:gd name="T4" fmla="*/ 3 w 196"/>
              <a:gd name="T5" fmla="*/ 3 h 215"/>
              <a:gd name="T6" fmla="*/ 10 w 196"/>
              <a:gd name="T7" fmla="*/ 0 h 215"/>
              <a:gd name="T8" fmla="*/ 71 w 196"/>
              <a:gd name="T9" fmla="*/ 0 h 215"/>
              <a:gd name="T10" fmla="*/ 71 w 196"/>
              <a:gd name="T11" fmla="*/ 0 h 215"/>
              <a:gd name="T12" fmla="*/ 75 w 196"/>
              <a:gd name="T13" fmla="*/ 1 h 215"/>
              <a:gd name="T14" fmla="*/ 194 w 196"/>
              <a:gd name="T15" fmla="*/ 121 h 215"/>
              <a:gd name="T16" fmla="*/ 196 w 196"/>
              <a:gd name="T17" fmla="*/ 125 h 215"/>
              <a:gd name="T18" fmla="*/ 194 w 196"/>
              <a:gd name="T19" fmla="*/ 128 h 215"/>
              <a:gd name="T20" fmla="*/ 128 w 196"/>
              <a:gd name="T21" fmla="*/ 195 h 215"/>
              <a:gd name="T22" fmla="*/ 124 w 196"/>
              <a:gd name="T23" fmla="*/ 196 h 215"/>
              <a:gd name="T24" fmla="*/ 121 w 196"/>
              <a:gd name="T25" fmla="*/ 194 h 215"/>
              <a:gd name="T26" fmla="*/ 120 w 196"/>
              <a:gd name="T27" fmla="*/ 194 h 215"/>
              <a:gd name="T28" fmla="*/ 1 w 196"/>
              <a:gd name="T29" fmla="*/ 74 h 215"/>
              <a:gd name="T30" fmla="*/ 0 w 196"/>
              <a:gd name="T31" fmla="*/ 71 h 215"/>
              <a:gd name="T32" fmla="*/ 6 w 196"/>
              <a:gd name="T33" fmla="*/ 91 h 215"/>
              <a:gd name="T34" fmla="*/ 101 w 196"/>
              <a:gd name="T35" fmla="*/ 202 h 215"/>
              <a:gd name="T36" fmla="*/ 71 w 196"/>
              <a:gd name="T37" fmla="*/ 215 h 215"/>
              <a:gd name="T38" fmla="*/ 69 w 196"/>
              <a:gd name="T39" fmla="*/ 215 h 215"/>
              <a:gd name="T40" fmla="*/ 64 w 196"/>
              <a:gd name="T41" fmla="*/ 212 h 215"/>
              <a:gd name="T42" fmla="*/ 64 w 196"/>
              <a:gd name="T43" fmla="*/ 211 h 215"/>
              <a:gd name="T44" fmla="*/ 6 w 196"/>
              <a:gd name="T45" fmla="*/ 91 h 215"/>
              <a:gd name="T46" fmla="*/ 6 w 196"/>
              <a:gd name="T47" fmla="*/ 107 h 215"/>
              <a:gd name="T48" fmla="*/ 43 w 196"/>
              <a:gd name="T49" fmla="*/ 208 h 215"/>
              <a:gd name="T50" fmla="*/ 11 w 196"/>
              <a:gd name="T51" fmla="*/ 208 h 215"/>
              <a:gd name="T52" fmla="*/ 8 w 196"/>
              <a:gd name="T53" fmla="*/ 206 h 215"/>
              <a:gd name="T54" fmla="*/ 6 w 196"/>
              <a:gd name="T55" fmla="*/ 202 h 215"/>
              <a:gd name="T56" fmla="*/ 6 w 196"/>
              <a:gd name="T57" fmla="*/ 107 h 215"/>
              <a:gd name="T58" fmla="*/ 23 w 196"/>
              <a:gd name="T59" fmla="*/ 24 h 215"/>
              <a:gd name="T60" fmla="*/ 21 w 196"/>
              <a:gd name="T61" fmla="*/ 27 h 215"/>
              <a:gd name="T62" fmla="*/ 20 w 196"/>
              <a:gd name="T63" fmla="*/ 31 h 215"/>
              <a:gd name="T64" fmla="*/ 21 w 196"/>
              <a:gd name="T65" fmla="*/ 35 h 215"/>
              <a:gd name="T66" fmla="*/ 23 w 196"/>
              <a:gd name="T67" fmla="*/ 38 h 215"/>
              <a:gd name="T68" fmla="*/ 27 w 196"/>
              <a:gd name="T69" fmla="*/ 41 h 215"/>
              <a:gd name="T70" fmla="*/ 31 w 196"/>
              <a:gd name="T71" fmla="*/ 41 h 215"/>
              <a:gd name="T72" fmla="*/ 35 w 196"/>
              <a:gd name="T73" fmla="*/ 41 h 215"/>
              <a:gd name="T74" fmla="*/ 38 w 196"/>
              <a:gd name="T75" fmla="*/ 38 h 215"/>
              <a:gd name="T76" fmla="*/ 41 w 196"/>
              <a:gd name="T77" fmla="*/ 31 h 215"/>
              <a:gd name="T78" fmla="*/ 38 w 196"/>
              <a:gd name="T79" fmla="*/ 24 h 215"/>
              <a:gd name="T80" fmla="*/ 31 w 196"/>
              <a:gd name="T81" fmla="*/ 21 h 215"/>
              <a:gd name="T82" fmla="*/ 23 w 196"/>
              <a:gd name="T83" fmla="*/ 24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96" h="215">
                <a:moveTo>
                  <a:pt x="0" y="71"/>
                </a:moveTo>
                <a:cubicBezTo>
                  <a:pt x="0" y="10"/>
                  <a:pt x="0" y="10"/>
                  <a:pt x="0" y="10"/>
                </a:cubicBezTo>
                <a:cubicBezTo>
                  <a:pt x="0" y="7"/>
                  <a:pt x="1" y="5"/>
                  <a:pt x="3" y="3"/>
                </a:cubicBezTo>
                <a:cubicBezTo>
                  <a:pt x="5" y="1"/>
                  <a:pt x="7" y="0"/>
                  <a:pt x="10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72" y="0"/>
                  <a:pt x="74" y="0"/>
                  <a:pt x="75" y="1"/>
                </a:cubicBezTo>
                <a:cubicBezTo>
                  <a:pt x="194" y="121"/>
                  <a:pt x="194" y="121"/>
                  <a:pt x="194" y="121"/>
                </a:cubicBezTo>
                <a:cubicBezTo>
                  <a:pt x="195" y="122"/>
                  <a:pt x="196" y="123"/>
                  <a:pt x="196" y="125"/>
                </a:cubicBezTo>
                <a:cubicBezTo>
                  <a:pt x="196" y="126"/>
                  <a:pt x="195" y="128"/>
                  <a:pt x="194" y="128"/>
                </a:cubicBezTo>
                <a:cubicBezTo>
                  <a:pt x="128" y="195"/>
                  <a:pt x="128" y="195"/>
                  <a:pt x="128" y="195"/>
                </a:cubicBezTo>
                <a:cubicBezTo>
                  <a:pt x="127" y="196"/>
                  <a:pt x="126" y="196"/>
                  <a:pt x="124" y="196"/>
                </a:cubicBezTo>
                <a:cubicBezTo>
                  <a:pt x="123" y="196"/>
                  <a:pt x="122" y="196"/>
                  <a:pt x="121" y="194"/>
                </a:cubicBezTo>
                <a:cubicBezTo>
                  <a:pt x="120" y="194"/>
                  <a:pt x="120" y="194"/>
                  <a:pt x="120" y="194"/>
                </a:cubicBezTo>
                <a:cubicBezTo>
                  <a:pt x="1" y="74"/>
                  <a:pt x="1" y="74"/>
                  <a:pt x="1" y="74"/>
                </a:cubicBezTo>
                <a:cubicBezTo>
                  <a:pt x="0" y="74"/>
                  <a:pt x="0" y="73"/>
                  <a:pt x="0" y="71"/>
                </a:cubicBezTo>
                <a:close/>
                <a:moveTo>
                  <a:pt x="6" y="91"/>
                </a:moveTo>
                <a:cubicBezTo>
                  <a:pt x="101" y="202"/>
                  <a:pt x="101" y="202"/>
                  <a:pt x="101" y="202"/>
                </a:cubicBezTo>
                <a:cubicBezTo>
                  <a:pt x="71" y="215"/>
                  <a:pt x="71" y="215"/>
                  <a:pt x="71" y="215"/>
                </a:cubicBezTo>
                <a:cubicBezTo>
                  <a:pt x="70" y="215"/>
                  <a:pt x="69" y="215"/>
                  <a:pt x="69" y="215"/>
                </a:cubicBezTo>
                <a:cubicBezTo>
                  <a:pt x="67" y="215"/>
                  <a:pt x="65" y="214"/>
                  <a:pt x="64" y="212"/>
                </a:cubicBezTo>
                <a:cubicBezTo>
                  <a:pt x="64" y="211"/>
                  <a:pt x="64" y="211"/>
                  <a:pt x="64" y="211"/>
                </a:cubicBezTo>
                <a:lnTo>
                  <a:pt x="6" y="91"/>
                </a:lnTo>
                <a:close/>
                <a:moveTo>
                  <a:pt x="6" y="107"/>
                </a:moveTo>
                <a:cubicBezTo>
                  <a:pt x="43" y="208"/>
                  <a:pt x="43" y="208"/>
                  <a:pt x="43" y="208"/>
                </a:cubicBezTo>
                <a:cubicBezTo>
                  <a:pt x="11" y="208"/>
                  <a:pt x="11" y="208"/>
                  <a:pt x="11" y="208"/>
                </a:cubicBezTo>
                <a:cubicBezTo>
                  <a:pt x="10" y="208"/>
                  <a:pt x="9" y="207"/>
                  <a:pt x="8" y="206"/>
                </a:cubicBezTo>
                <a:cubicBezTo>
                  <a:pt x="7" y="205"/>
                  <a:pt x="6" y="204"/>
                  <a:pt x="6" y="202"/>
                </a:cubicBezTo>
                <a:lnTo>
                  <a:pt x="6" y="107"/>
                </a:lnTo>
                <a:close/>
                <a:moveTo>
                  <a:pt x="23" y="24"/>
                </a:moveTo>
                <a:cubicBezTo>
                  <a:pt x="22" y="25"/>
                  <a:pt x="22" y="26"/>
                  <a:pt x="21" y="27"/>
                </a:cubicBezTo>
                <a:cubicBezTo>
                  <a:pt x="21" y="28"/>
                  <a:pt x="20" y="30"/>
                  <a:pt x="20" y="31"/>
                </a:cubicBezTo>
                <a:cubicBezTo>
                  <a:pt x="20" y="32"/>
                  <a:pt x="21" y="34"/>
                  <a:pt x="21" y="35"/>
                </a:cubicBezTo>
                <a:cubicBezTo>
                  <a:pt x="22" y="36"/>
                  <a:pt x="22" y="37"/>
                  <a:pt x="23" y="38"/>
                </a:cubicBezTo>
                <a:cubicBezTo>
                  <a:pt x="25" y="39"/>
                  <a:pt x="26" y="40"/>
                  <a:pt x="27" y="41"/>
                </a:cubicBezTo>
                <a:cubicBezTo>
                  <a:pt x="28" y="41"/>
                  <a:pt x="29" y="41"/>
                  <a:pt x="31" y="41"/>
                </a:cubicBezTo>
                <a:cubicBezTo>
                  <a:pt x="32" y="41"/>
                  <a:pt x="33" y="41"/>
                  <a:pt x="35" y="41"/>
                </a:cubicBezTo>
                <a:cubicBezTo>
                  <a:pt x="36" y="40"/>
                  <a:pt x="37" y="39"/>
                  <a:pt x="38" y="38"/>
                </a:cubicBezTo>
                <a:cubicBezTo>
                  <a:pt x="40" y="36"/>
                  <a:pt x="41" y="34"/>
                  <a:pt x="41" y="31"/>
                </a:cubicBezTo>
                <a:cubicBezTo>
                  <a:pt x="41" y="28"/>
                  <a:pt x="40" y="26"/>
                  <a:pt x="38" y="24"/>
                </a:cubicBezTo>
                <a:cubicBezTo>
                  <a:pt x="36" y="22"/>
                  <a:pt x="34" y="21"/>
                  <a:pt x="31" y="21"/>
                </a:cubicBezTo>
                <a:cubicBezTo>
                  <a:pt x="28" y="21"/>
                  <a:pt x="26" y="22"/>
                  <a:pt x="23" y="2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81"/>
          <p:cNvSpPr>
            <a:spLocks noEditPoints="1"/>
          </p:cNvSpPr>
          <p:nvPr/>
        </p:nvSpPr>
        <p:spPr bwMode="auto">
          <a:xfrm>
            <a:off x="3302000" y="2841626"/>
            <a:ext cx="152400" cy="239713"/>
          </a:xfrm>
          <a:custGeom>
            <a:avLst/>
            <a:gdLst>
              <a:gd name="T0" fmla="*/ 0 w 145"/>
              <a:gd name="T1" fmla="*/ 167 h 229"/>
              <a:gd name="T2" fmla="*/ 22 w 145"/>
              <a:gd name="T3" fmla="*/ 158 h 229"/>
              <a:gd name="T4" fmla="*/ 31 w 145"/>
              <a:gd name="T5" fmla="*/ 135 h 229"/>
              <a:gd name="T6" fmla="*/ 31 w 145"/>
              <a:gd name="T7" fmla="*/ 32 h 229"/>
              <a:gd name="T8" fmla="*/ 38 w 145"/>
              <a:gd name="T9" fmla="*/ 12 h 229"/>
              <a:gd name="T10" fmla="*/ 55 w 145"/>
              <a:gd name="T11" fmla="*/ 1 h 229"/>
              <a:gd name="T12" fmla="*/ 62 w 145"/>
              <a:gd name="T13" fmla="*/ 10 h 229"/>
              <a:gd name="T14" fmla="*/ 67 w 145"/>
              <a:gd name="T15" fmla="*/ 21 h 229"/>
              <a:gd name="T16" fmla="*/ 71 w 145"/>
              <a:gd name="T17" fmla="*/ 33 h 229"/>
              <a:gd name="T18" fmla="*/ 73 w 145"/>
              <a:gd name="T19" fmla="*/ 47 h 229"/>
              <a:gd name="T20" fmla="*/ 73 w 145"/>
              <a:gd name="T21" fmla="*/ 165 h 229"/>
              <a:gd name="T22" fmla="*/ 62 w 145"/>
              <a:gd name="T23" fmla="*/ 167 h 229"/>
              <a:gd name="T24" fmla="*/ 0 w 145"/>
              <a:gd name="T25" fmla="*/ 167 h 229"/>
              <a:gd name="T26" fmla="*/ 104 w 145"/>
              <a:gd name="T27" fmla="*/ 0 h 229"/>
              <a:gd name="T28" fmla="*/ 133 w 145"/>
              <a:gd name="T29" fmla="*/ 16 h 229"/>
              <a:gd name="T30" fmla="*/ 145 w 145"/>
              <a:gd name="T31" fmla="*/ 52 h 229"/>
              <a:gd name="T32" fmla="*/ 145 w 145"/>
              <a:gd name="T33" fmla="*/ 229 h 229"/>
              <a:gd name="T34" fmla="*/ 114 w 145"/>
              <a:gd name="T35" fmla="*/ 198 h 229"/>
              <a:gd name="T36" fmla="*/ 83 w 145"/>
              <a:gd name="T37" fmla="*/ 229 h 229"/>
              <a:gd name="T38" fmla="*/ 83 w 145"/>
              <a:gd name="T39" fmla="*/ 52 h 229"/>
              <a:gd name="T40" fmla="*/ 78 w 145"/>
              <a:gd name="T41" fmla="*/ 23 h 229"/>
              <a:gd name="T42" fmla="*/ 64 w 145"/>
              <a:gd name="T43" fmla="*/ 0 h 229"/>
              <a:gd name="T44" fmla="*/ 104 w 145"/>
              <a:gd name="T45" fmla="*/ 0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45" h="229">
                <a:moveTo>
                  <a:pt x="0" y="167"/>
                </a:moveTo>
                <a:cubicBezTo>
                  <a:pt x="9" y="167"/>
                  <a:pt x="16" y="164"/>
                  <a:pt x="22" y="158"/>
                </a:cubicBezTo>
                <a:cubicBezTo>
                  <a:pt x="28" y="151"/>
                  <a:pt x="31" y="144"/>
                  <a:pt x="31" y="135"/>
                </a:cubicBezTo>
                <a:cubicBezTo>
                  <a:pt x="31" y="32"/>
                  <a:pt x="31" y="32"/>
                  <a:pt x="31" y="32"/>
                </a:cubicBezTo>
                <a:cubicBezTo>
                  <a:pt x="31" y="24"/>
                  <a:pt x="33" y="18"/>
                  <a:pt x="38" y="12"/>
                </a:cubicBezTo>
                <a:cubicBezTo>
                  <a:pt x="42" y="7"/>
                  <a:pt x="48" y="3"/>
                  <a:pt x="55" y="1"/>
                </a:cubicBezTo>
                <a:cubicBezTo>
                  <a:pt x="57" y="4"/>
                  <a:pt x="60" y="7"/>
                  <a:pt x="62" y="10"/>
                </a:cubicBezTo>
                <a:cubicBezTo>
                  <a:pt x="64" y="14"/>
                  <a:pt x="66" y="17"/>
                  <a:pt x="67" y="21"/>
                </a:cubicBezTo>
                <a:cubicBezTo>
                  <a:pt x="69" y="25"/>
                  <a:pt x="70" y="29"/>
                  <a:pt x="71" y="33"/>
                </a:cubicBezTo>
                <a:cubicBezTo>
                  <a:pt x="72" y="38"/>
                  <a:pt x="73" y="42"/>
                  <a:pt x="73" y="47"/>
                </a:cubicBezTo>
                <a:cubicBezTo>
                  <a:pt x="73" y="165"/>
                  <a:pt x="73" y="165"/>
                  <a:pt x="73" y="165"/>
                </a:cubicBezTo>
                <a:cubicBezTo>
                  <a:pt x="69" y="166"/>
                  <a:pt x="66" y="167"/>
                  <a:pt x="62" y="167"/>
                </a:cubicBezTo>
                <a:lnTo>
                  <a:pt x="0" y="167"/>
                </a:lnTo>
                <a:close/>
                <a:moveTo>
                  <a:pt x="104" y="0"/>
                </a:moveTo>
                <a:cubicBezTo>
                  <a:pt x="115" y="0"/>
                  <a:pt x="125" y="6"/>
                  <a:pt x="133" y="16"/>
                </a:cubicBezTo>
                <a:cubicBezTo>
                  <a:pt x="141" y="26"/>
                  <a:pt x="145" y="38"/>
                  <a:pt x="145" y="52"/>
                </a:cubicBezTo>
                <a:cubicBezTo>
                  <a:pt x="145" y="229"/>
                  <a:pt x="145" y="229"/>
                  <a:pt x="145" y="229"/>
                </a:cubicBezTo>
                <a:cubicBezTo>
                  <a:pt x="114" y="198"/>
                  <a:pt x="114" y="198"/>
                  <a:pt x="114" y="198"/>
                </a:cubicBezTo>
                <a:cubicBezTo>
                  <a:pt x="83" y="229"/>
                  <a:pt x="83" y="229"/>
                  <a:pt x="83" y="229"/>
                </a:cubicBezTo>
                <a:cubicBezTo>
                  <a:pt x="83" y="52"/>
                  <a:pt x="83" y="52"/>
                  <a:pt x="83" y="52"/>
                </a:cubicBezTo>
                <a:cubicBezTo>
                  <a:pt x="83" y="41"/>
                  <a:pt x="81" y="32"/>
                  <a:pt x="78" y="23"/>
                </a:cubicBezTo>
                <a:cubicBezTo>
                  <a:pt x="75" y="14"/>
                  <a:pt x="70" y="6"/>
                  <a:pt x="64" y="0"/>
                </a:cubicBezTo>
                <a:lnTo>
                  <a:pt x="104" y="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82"/>
          <p:cNvSpPr>
            <a:spLocks noEditPoints="1"/>
          </p:cNvSpPr>
          <p:nvPr/>
        </p:nvSpPr>
        <p:spPr bwMode="auto">
          <a:xfrm>
            <a:off x="3579813" y="2855913"/>
            <a:ext cx="261938" cy="214313"/>
          </a:xfrm>
          <a:custGeom>
            <a:avLst/>
            <a:gdLst>
              <a:gd name="T0" fmla="*/ 30 w 250"/>
              <a:gd name="T1" fmla="*/ 135 h 204"/>
              <a:gd name="T2" fmla="*/ 125 w 250"/>
              <a:gd name="T3" fmla="*/ 135 h 204"/>
              <a:gd name="T4" fmla="*/ 103 w 250"/>
              <a:gd name="T5" fmla="*/ 66 h 204"/>
              <a:gd name="T6" fmla="*/ 99 w 250"/>
              <a:gd name="T7" fmla="*/ 47 h 204"/>
              <a:gd name="T8" fmla="*/ 146 w 250"/>
              <a:gd name="T9" fmla="*/ 0 h 204"/>
              <a:gd name="T10" fmla="*/ 193 w 250"/>
              <a:gd name="T11" fmla="*/ 47 h 204"/>
              <a:gd name="T12" fmla="*/ 189 w 250"/>
              <a:gd name="T13" fmla="*/ 65 h 204"/>
              <a:gd name="T14" fmla="*/ 172 w 250"/>
              <a:gd name="T15" fmla="*/ 126 h 204"/>
              <a:gd name="T16" fmla="*/ 250 w 250"/>
              <a:gd name="T17" fmla="*/ 204 h 204"/>
              <a:gd name="T18" fmla="*/ 125 w 250"/>
              <a:gd name="T19" fmla="*/ 204 h 204"/>
              <a:gd name="T20" fmla="*/ 0 w 250"/>
              <a:gd name="T21" fmla="*/ 204 h 204"/>
              <a:gd name="T22" fmla="*/ 66 w 250"/>
              <a:gd name="T23" fmla="*/ 185 h 204"/>
              <a:gd name="T24" fmla="*/ 77 w 250"/>
              <a:gd name="T25" fmla="*/ 187 h 204"/>
              <a:gd name="T26" fmla="*/ 69 w 250"/>
              <a:gd name="T27" fmla="*/ 169 h 204"/>
              <a:gd name="T28" fmla="*/ 103 w 250"/>
              <a:gd name="T29" fmla="*/ 192 h 204"/>
              <a:gd name="T30" fmla="*/ 73 w 250"/>
              <a:gd name="T31" fmla="*/ 151 h 204"/>
              <a:gd name="T32" fmla="*/ 125 w 250"/>
              <a:gd name="T33" fmla="*/ 193 h 204"/>
              <a:gd name="T34" fmla="*/ 185 w 250"/>
              <a:gd name="T35" fmla="*/ 185 h 204"/>
              <a:gd name="T36" fmla="*/ 183 w 250"/>
              <a:gd name="T37" fmla="*/ 179 h 204"/>
              <a:gd name="T38" fmla="*/ 204 w 250"/>
              <a:gd name="T39" fmla="*/ 189 h 204"/>
              <a:gd name="T40" fmla="*/ 178 w 250"/>
              <a:gd name="T41" fmla="*/ 152 h 204"/>
              <a:gd name="T42" fmla="*/ 230 w 250"/>
              <a:gd name="T43" fmla="*/ 194 h 204"/>
              <a:gd name="T44" fmla="*/ 230 w 250"/>
              <a:gd name="T45" fmla="*/ 183 h 204"/>
              <a:gd name="T46" fmla="*/ 173 w 250"/>
              <a:gd name="T47" fmla="*/ 130 h 204"/>
              <a:gd name="T48" fmla="*/ 146 w 250"/>
              <a:gd name="T49" fmla="*/ 166 h 204"/>
              <a:gd name="T50" fmla="*/ 125 w 250"/>
              <a:gd name="T51" fmla="*/ 139 h 204"/>
              <a:gd name="T52" fmla="*/ 123 w 250"/>
              <a:gd name="T53" fmla="*/ 139 h 204"/>
              <a:gd name="T54" fmla="*/ 125 w 250"/>
              <a:gd name="T55" fmla="*/ 152 h 204"/>
              <a:gd name="T56" fmla="*/ 97 w 250"/>
              <a:gd name="T57" fmla="*/ 134 h 204"/>
              <a:gd name="T58" fmla="*/ 125 w 250"/>
              <a:gd name="T59" fmla="*/ 173 h 204"/>
              <a:gd name="T60" fmla="*/ 77 w 250"/>
              <a:gd name="T61" fmla="*/ 134 h 204"/>
              <a:gd name="T62" fmla="*/ 38 w 250"/>
              <a:gd name="T63" fmla="*/ 139 h 204"/>
              <a:gd name="T64" fmla="*/ 123 w 250"/>
              <a:gd name="T65" fmla="*/ 47 h 204"/>
              <a:gd name="T66" fmla="*/ 146 w 250"/>
              <a:gd name="T67" fmla="*/ 70 h 204"/>
              <a:gd name="T68" fmla="*/ 169 w 250"/>
              <a:gd name="T69" fmla="*/ 47 h 204"/>
              <a:gd name="T70" fmla="*/ 146 w 250"/>
              <a:gd name="T71" fmla="*/ 23 h 204"/>
              <a:gd name="T72" fmla="*/ 123 w 250"/>
              <a:gd name="T73" fmla="*/ 47 h 204"/>
              <a:gd name="T74" fmla="*/ 223 w 250"/>
              <a:gd name="T75" fmla="*/ 166 h 204"/>
              <a:gd name="T76" fmla="*/ 204 w 250"/>
              <a:gd name="T77" fmla="*/ 137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50" h="204">
                <a:moveTo>
                  <a:pt x="0" y="204"/>
                </a:moveTo>
                <a:cubicBezTo>
                  <a:pt x="30" y="135"/>
                  <a:pt x="30" y="135"/>
                  <a:pt x="30" y="135"/>
                </a:cubicBezTo>
                <a:cubicBezTo>
                  <a:pt x="78" y="126"/>
                  <a:pt x="78" y="126"/>
                  <a:pt x="78" y="126"/>
                </a:cubicBezTo>
                <a:cubicBezTo>
                  <a:pt x="125" y="135"/>
                  <a:pt x="125" y="135"/>
                  <a:pt x="125" y="135"/>
                </a:cubicBezTo>
                <a:cubicBezTo>
                  <a:pt x="132" y="134"/>
                  <a:pt x="132" y="134"/>
                  <a:pt x="132" y="134"/>
                </a:cubicBezTo>
                <a:cubicBezTo>
                  <a:pt x="103" y="66"/>
                  <a:pt x="103" y="66"/>
                  <a:pt x="103" y="66"/>
                </a:cubicBezTo>
                <a:cubicBezTo>
                  <a:pt x="102" y="63"/>
                  <a:pt x="101" y="59"/>
                  <a:pt x="100" y="56"/>
                </a:cubicBezTo>
                <a:cubicBezTo>
                  <a:pt x="100" y="53"/>
                  <a:pt x="99" y="50"/>
                  <a:pt x="99" y="47"/>
                </a:cubicBezTo>
                <a:cubicBezTo>
                  <a:pt x="99" y="34"/>
                  <a:pt x="104" y="23"/>
                  <a:pt x="113" y="14"/>
                </a:cubicBezTo>
                <a:cubicBezTo>
                  <a:pt x="122" y="5"/>
                  <a:pt x="133" y="0"/>
                  <a:pt x="146" y="0"/>
                </a:cubicBezTo>
                <a:cubicBezTo>
                  <a:pt x="159" y="0"/>
                  <a:pt x="170" y="5"/>
                  <a:pt x="179" y="14"/>
                </a:cubicBezTo>
                <a:cubicBezTo>
                  <a:pt x="188" y="23"/>
                  <a:pt x="193" y="34"/>
                  <a:pt x="193" y="47"/>
                </a:cubicBezTo>
                <a:cubicBezTo>
                  <a:pt x="193" y="50"/>
                  <a:pt x="193" y="53"/>
                  <a:pt x="192" y="56"/>
                </a:cubicBezTo>
                <a:cubicBezTo>
                  <a:pt x="191" y="59"/>
                  <a:pt x="191" y="62"/>
                  <a:pt x="189" y="65"/>
                </a:cubicBezTo>
                <a:cubicBezTo>
                  <a:pt x="162" y="128"/>
                  <a:pt x="162" y="128"/>
                  <a:pt x="162" y="128"/>
                </a:cubicBezTo>
                <a:cubicBezTo>
                  <a:pt x="172" y="126"/>
                  <a:pt x="172" y="126"/>
                  <a:pt x="172" y="126"/>
                </a:cubicBezTo>
                <a:cubicBezTo>
                  <a:pt x="221" y="135"/>
                  <a:pt x="221" y="135"/>
                  <a:pt x="221" y="135"/>
                </a:cubicBezTo>
                <a:cubicBezTo>
                  <a:pt x="250" y="204"/>
                  <a:pt x="250" y="204"/>
                  <a:pt x="250" y="204"/>
                </a:cubicBezTo>
                <a:cubicBezTo>
                  <a:pt x="186" y="191"/>
                  <a:pt x="186" y="191"/>
                  <a:pt x="186" y="191"/>
                </a:cubicBezTo>
                <a:cubicBezTo>
                  <a:pt x="125" y="204"/>
                  <a:pt x="125" y="204"/>
                  <a:pt x="125" y="204"/>
                </a:cubicBezTo>
                <a:cubicBezTo>
                  <a:pt x="64" y="191"/>
                  <a:pt x="64" y="191"/>
                  <a:pt x="64" y="191"/>
                </a:cubicBezTo>
                <a:lnTo>
                  <a:pt x="0" y="204"/>
                </a:lnTo>
                <a:close/>
                <a:moveTo>
                  <a:pt x="16" y="195"/>
                </a:moveTo>
                <a:cubicBezTo>
                  <a:pt x="66" y="185"/>
                  <a:pt x="66" y="185"/>
                  <a:pt x="66" y="185"/>
                </a:cubicBezTo>
                <a:cubicBezTo>
                  <a:pt x="67" y="177"/>
                  <a:pt x="67" y="177"/>
                  <a:pt x="67" y="177"/>
                </a:cubicBezTo>
                <a:cubicBezTo>
                  <a:pt x="77" y="187"/>
                  <a:pt x="77" y="187"/>
                  <a:pt x="77" y="187"/>
                </a:cubicBezTo>
                <a:cubicBezTo>
                  <a:pt x="90" y="190"/>
                  <a:pt x="90" y="190"/>
                  <a:pt x="90" y="190"/>
                </a:cubicBezTo>
                <a:cubicBezTo>
                  <a:pt x="69" y="169"/>
                  <a:pt x="69" y="169"/>
                  <a:pt x="69" y="169"/>
                </a:cubicBezTo>
                <a:cubicBezTo>
                  <a:pt x="71" y="160"/>
                  <a:pt x="71" y="160"/>
                  <a:pt x="71" y="160"/>
                </a:cubicBezTo>
                <a:cubicBezTo>
                  <a:pt x="103" y="192"/>
                  <a:pt x="103" y="192"/>
                  <a:pt x="103" y="192"/>
                </a:cubicBezTo>
                <a:cubicBezTo>
                  <a:pt x="116" y="195"/>
                  <a:pt x="116" y="195"/>
                  <a:pt x="116" y="195"/>
                </a:cubicBezTo>
                <a:cubicBezTo>
                  <a:pt x="73" y="151"/>
                  <a:pt x="73" y="151"/>
                  <a:pt x="73" y="151"/>
                </a:cubicBezTo>
                <a:cubicBezTo>
                  <a:pt x="75" y="143"/>
                  <a:pt x="75" y="143"/>
                  <a:pt x="75" y="143"/>
                </a:cubicBezTo>
                <a:cubicBezTo>
                  <a:pt x="125" y="193"/>
                  <a:pt x="125" y="193"/>
                  <a:pt x="125" y="193"/>
                </a:cubicBezTo>
                <a:cubicBezTo>
                  <a:pt x="125" y="197"/>
                  <a:pt x="125" y="197"/>
                  <a:pt x="125" y="197"/>
                </a:cubicBezTo>
                <a:cubicBezTo>
                  <a:pt x="185" y="185"/>
                  <a:pt x="185" y="185"/>
                  <a:pt x="185" y="185"/>
                </a:cubicBezTo>
                <a:cubicBezTo>
                  <a:pt x="191" y="186"/>
                  <a:pt x="191" y="186"/>
                  <a:pt x="191" y="186"/>
                </a:cubicBezTo>
                <a:cubicBezTo>
                  <a:pt x="183" y="179"/>
                  <a:pt x="183" y="179"/>
                  <a:pt x="183" y="179"/>
                </a:cubicBezTo>
                <a:cubicBezTo>
                  <a:pt x="181" y="165"/>
                  <a:pt x="181" y="165"/>
                  <a:pt x="181" y="165"/>
                </a:cubicBezTo>
                <a:cubicBezTo>
                  <a:pt x="204" y="189"/>
                  <a:pt x="204" y="189"/>
                  <a:pt x="204" y="189"/>
                </a:cubicBezTo>
                <a:cubicBezTo>
                  <a:pt x="217" y="192"/>
                  <a:pt x="217" y="192"/>
                  <a:pt x="217" y="192"/>
                </a:cubicBezTo>
                <a:cubicBezTo>
                  <a:pt x="178" y="152"/>
                  <a:pt x="178" y="152"/>
                  <a:pt x="178" y="152"/>
                </a:cubicBezTo>
                <a:cubicBezTo>
                  <a:pt x="175" y="139"/>
                  <a:pt x="175" y="139"/>
                  <a:pt x="175" y="139"/>
                </a:cubicBezTo>
                <a:cubicBezTo>
                  <a:pt x="230" y="194"/>
                  <a:pt x="230" y="194"/>
                  <a:pt x="230" y="194"/>
                </a:cubicBezTo>
                <a:cubicBezTo>
                  <a:pt x="234" y="195"/>
                  <a:pt x="234" y="195"/>
                  <a:pt x="234" y="195"/>
                </a:cubicBezTo>
                <a:cubicBezTo>
                  <a:pt x="230" y="183"/>
                  <a:pt x="230" y="183"/>
                  <a:pt x="230" y="183"/>
                </a:cubicBezTo>
                <a:cubicBezTo>
                  <a:pt x="177" y="131"/>
                  <a:pt x="177" y="131"/>
                  <a:pt x="177" y="131"/>
                </a:cubicBezTo>
                <a:cubicBezTo>
                  <a:pt x="173" y="130"/>
                  <a:pt x="173" y="130"/>
                  <a:pt x="173" y="130"/>
                </a:cubicBezTo>
                <a:cubicBezTo>
                  <a:pt x="160" y="132"/>
                  <a:pt x="160" y="132"/>
                  <a:pt x="160" y="132"/>
                </a:cubicBezTo>
                <a:cubicBezTo>
                  <a:pt x="146" y="166"/>
                  <a:pt x="146" y="166"/>
                  <a:pt x="146" y="166"/>
                </a:cubicBezTo>
                <a:cubicBezTo>
                  <a:pt x="134" y="138"/>
                  <a:pt x="134" y="138"/>
                  <a:pt x="134" y="138"/>
                </a:cubicBezTo>
                <a:cubicBezTo>
                  <a:pt x="125" y="139"/>
                  <a:pt x="125" y="139"/>
                  <a:pt x="125" y="139"/>
                </a:cubicBezTo>
                <a:cubicBezTo>
                  <a:pt x="125" y="141"/>
                  <a:pt x="125" y="141"/>
                  <a:pt x="125" y="141"/>
                </a:cubicBezTo>
                <a:cubicBezTo>
                  <a:pt x="123" y="139"/>
                  <a:pt x="123" y="139"/>
                  <a:pt x="123" y="139"/>
                </a:cubicBezTo>
                <a:cubicBezTo>
                  <a:pt x="110" y="136"/>
                  <a:pt x="110" y="136"/>
                  <a:pt x="110" y="136"/>
                </a:cubicBezTo>
                <a:cubicBezTo>
                  <a:pt x="125" y="152"/>
                  <a:pt x="125" y="152"/>
                  <a:pt x="125" y="152"/>
                </a:cubicBezTo>
                <a:cubicBezTo>
                  <a:pt x="125" y="162"/>
                  <a:pt x="125" y="162"/>
                  <a:pt x="125" y="162"/>
                </a:cubicBezTo>
                <a:cubicBezTo>
                  <a:pt x="97" y="134"/>
                  <a:pt x="97" y="134"/>
                  <a:pt x="97" y="134"/>
                </a:cubicBezTo>
                <a:cubicBezTo>
                  <a:pt x="84" y="131"/>
                  <a:pt x="84" y="131"/>
                  <a:pt x="84" y="131"/>
                </a:cubicBezTo>
                <a:cubicBezTo>
                  <a:pt x="125" y="173"/>
                  <a:pt x="125" y="173"/>
                  <a:pt x="125" y="173"/>
                </a:cubicBezTo>
                <a:cubicBezTo>
                  <a:pt x="125" y="183"/>
                  <a:pt x="125" y="183"/>
                  <a:pt x="125" y="183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78" y="130"/>
                  <a:pt x="78" y="130"/>
                  <a:pt x="78" y="130"/>
                </a:cubicBezTo>
                <a:cubicBezTo>
                  <a:pt x="38" y="139"/>
                  <a:pt x="38" y="139"/>
                  <a:pt x="38" y="139"/>
                </a:cubicBezTo>
                <a:lnTo>
                  <a:pt x="16" y="195"/>
                </a:lnTo>
                <a:close/>
                <a:moveTo>
                  <a:pt x="123" y="47"/>
                </a:moveTo>
                <a:cubicBezTo>
                  <a:pt x="123" y="53"/>
                  <a:pt x="125" y="59"/>
                  <a:pt x="130" y="63"/>
                </a:cubicBezTo>
                <a:cubicBezTo>
                  <a:pt x="134" y="68"/>
                  <a:pt x="140" y="70"/>
                  <a:pt x="146" y="70"/>
                </a:cubicBezTo>
                <a:cubicBezTo>
                  <a:pt x="152" y="70"/>
                  <a:pt x="158" y="68"/>
                  <a:pt x="162" y="63"/>
                </a:cubicBezTo>
                <a:cubicBezTo>
                  <a:pt x="167" y="59"/>
                  <a:pt x="169" y="53"/>
                  <a:pt x="169" y="47"/>
                </a:cubicBezTo>
                <a:cubicBezTo>
                  <a:pt x="169" y="40"/>
                  <a:pt x="167" y="35"/>
                  <a:pt x="162" y="30"/>
                </a:cubicBezTo>
                <a:cubicBezTo>
                  <a:pt x="158" y="26"/>
                  <a:pt x="152" y="23"/>
                  <a:pt x="146" y="23"/>
                </a:cubicBezTo>
                <a:cubicBezTo>
                  <a:pt x="140" y="23"/>
                  <a:pt x="134" y="26"/>
                  <a:pt x="130" y="30"/>
                </a:cubicBezTo>
                <a:cubicBezTo>
                  <a:pt x="125" y="35"/>
                  <a:pt x="123" y="41"/>
                  <a:pt x="123" y="47"/>
                </a:cubicBezTo>
                <a:close/>
                <a:moveTo>
                  <a:pt x="190" y="134"/>
                </a:moveTo>
                <a:cubicBezTo>
                  <a:pt x="223" y="166"/>
                  <a:pt x="223" y="166"/>
                  <a:pt x="223" y="166"/>
                </a:cubicBezTo>
                <a:cubicBezTo>
                  <a:pt x="217" y="150"/>
                  <a:pt x="217" y="150"/>
                  <a:pt x="217" y="150"/>
                </a:cubicBezTo>
                <a:cubicBezTo>
                  <a:pt x="204" y="137"/>
                  <a:pt x="204" y="137"/>
                  <a:pt x="204" y="137"/>
                </a:cubicBezTo>
                <a:lnTo>
                  <a:pt x="190" y="13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83"/>
          <p:cNvSpPr>
            <a:spLocks noEditPoints="1"/>
          </p:cNvSpPr>
          <p:nvPr/>
        </p:nvSpPr>
        <p:spPr bwMode="auto">
          <a:xfrm>
            <a:off x="3967165" y="2852739"/>
            <a:ext cx="131763" cy="231775"/>
          </a:xfrm>
          <a:custGeom>
            <a:avLst/>
            <a:gdLst>
              <a:gd name="T0" fmla="*/ 0 w 125"/>
              <a:gd name="T1" fmla="*/ 62 h 221"/>
              <a:gd name="T2" fmla="*/ 18 w 125"/>
              <a:gd name="T3" fmla="*/ 18 h 221"/>
              <a:gd name="T4" fmla="*/ 63 w 125"/>
              <a:gd name="T5" fmla="*/ 0 h 221"/>
              <a:gd name="T6" fmla="*/ 107 w 125"/>
              <a:gd name="T7" fmla="*/ 18 h 221"/>
              <a:gd name="T8" fmla="*/ 125 w 125"/>
              <a:gd name="T9" fmla="*/ 62 h 221"/>
              <a:gd name="T10" fmla="*/ 120 w 125"/>
              <a:gd name="T11" fmla="*/ 87 h 221"/>
              <a:gd name="T12" fmla="*/ 63 w 125"/>
              <a:gd name="T13" fmla="*/ 221 h 221"/>
              <a:gd name="T14" fmla="*/ 6 w 125"/>
              <a:gd name="T15" fmla="*/ 88 h 221"/>
              <a:gd name="T16" fmla="*/ 2 w 125"/>
              <a:gd name="T17" fmla="*/ 75 h 221"/>
              <a:gd name="T18" fmla="*/ 0 w 125"/>
              <a:gd name="T19" fmla="*/ 62 h 221"/>
              <a:gd name="T20" fmla="*/ 40 w 125"/>
              <a:gd name="T21" fmla="*/ 40 h 221"/>
              <a:gd name="T22" fmla="*/ 31 w 125"/>
              <a:gd name="T23" fmla="*/ 62 h 221"/>
              <a:gd name="T24" fmla="*/ 40 w 125"/>
              <a:gd name="T25" fmla="*/ 84 h 221"/>
              <a:gd name="T26" fmla="*/ 63 w 125"/>
              <a:gd name="T27" fmla="*/ 93 h 221"/>
              <a:gd name="T28" fmla="*/ 85 w 125"/>
              <a:gd name="T29" fmla="*/ 84 h 221"/>
              <a:gd name="T30" fmla="*/ 94 w 125"/>
              <a:gd name="T31" fmla="*/ 62 h 221"/>
              <a:gd name="T32" fmla="*/ 85 w 125"/>
              <a:gd name="T33" fmla="*/ 40 h 221"/>
              <a:gd name="T34" fmla="*/ 63 w 125"/>
              <a:gd name="T35" fmla="*/ 31 h 221"/>
              <a:gd name="T36" fmla="*/ 40 w 125"/>
              <a:gd name="T37" fmla="*/ 4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5" h="221">
                <a:moveTo>
                  <a:pt x="0" y="62"/>
                </a:moveTo>
                <a:cubicBezTo>
                  <a:pt x="0" y="45"/>
                  <a:pt x="6" y="30"/>
                  <a:pt x="18" y="18"/>
                </a:cubicBezTo>
                <a:cubicBezTo>
                  <a:pt x="31" y="6"/>
                  <a:pt x="45" y="0"/>
                  <a:pt x="63" y="0"/>
                </a:cubicBezTo>
                <a:cubicBezTo>
                  <a:pt x="80" y="0"/>
                  <a:pt x="94" y="6"/>
                  <a:pt x="107" y="18"/>
                </a:cubicBezTo>
                <a:cubicBezTo>
                  <a:pt x="119" y="30"/>
                  <a:pt x="125" y="45"/>
                  <a:pt x="125" y="62"/>
                </a:cubicBezTo>
                <a:cubicBezTo>
                  <a:pt x="125" y="71"/>
                  <a:pt x="123" y="79"/>
                  <a:pt x="120" y="87"/>
                </a:cubicBezTo>
                <a:cubicBezTo>
                  <a:pt x="63" y="221"/>
                  <a:pt x="63" y="221"/>
                  <a:pt x="63" y="221"/>
                </a:cubicBezTo>
                <a:cubicBezTo>
                  <a:pt x="6" y="88"/>
                  <a:pt x="6" y="88"/>
                  <a:pt x="6" y="88"/>
                </a:cubicBezTo>
                <a:cubicBezTo>
                  <a:pt x="4" y="83"/>
                  <a:pt x="3" y="79"/>
                  <a:pt x="2" y="75"/>
                </a:cubicBezTo>
                <a:cubicBezTo>
                  <a:pt x="1" y="71"/>
                  <a:pt x="0" y="67"/>
                  <a:pt x="0" y="62"/>
                </a:cubicBezTo>
                <a:close/>
                <a:moveTo>
                  <a:pt x="40" y="40"/>
                </a:moveTo>
                <a:cubicBezTo>
                  <a:pt x="34" y="46"/>
                  <a:pt x="31" y="53"/>
                  <a:pt x="31" y="62"/>
                </a:cubicBezTo>
                <a:cubicBezTo>
                  <a:pt x="31" y="71"/>
                  <a:pt x="34" y="78"/>
                  <a:pt x="40" y="84"/>
                </a:cubicBezTo>
                <a:cubicBezTo>
                  <a:pt x="47" y="90"/>
                  <a:pt x="54" y="93"/>
                  <a:pt x="63" y="93"/>
                </a:cubicBezTo>
                <a:cubicBezTo>
                  <a:pt x="71" y="93"/>
                  <a:pt x="78" y="90"/>
                  <a:pt x="85" y="84"/>
                </a:cubicBezTo>
                <a:cubicBezTo>
                  <a:pt x="91" y="78"/>
                  <a:pt x="94" y="71"/>
                  <a:pt x="94" y="62"/>
                </a:cubicBezTo>
                <a:cubicBezTo>
                  <a:pt x="94" y="53"/>
                  <a:pt x="91" y="46"/>
                  <a:pt x="85" y="40"/>
                </a:cubicBezTo>
                <a:cubicBezTo>
                  <a:pt x="78" y="34"/>
                  <a:pt x="71" y="31"/>
                  <a:pt x="63" y="31"/>
                </a:cubicBezTo>
                <a:cubicBezTo>
                  <a:pt x="54" y="31"/>
                  <a:pt x="47" y="34"/>
                  <a:pt x="40" y="4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84"/>
          <p:cNvSpPr>
            <a:spLocks noEditPoints="1"/>
          </p:cNvSpPr>
          <p:nvPr/>
        </p:nvSpPr>
        <p:spPr bwMode="auto">
          <a:xfrm>
            <a:off x="4246563" y="2862263"/>
            <a:ext cx="223838" cy="207963"/>
          </a:xfrm>
          <a:custGeom>
            <a:avLst/>
            <a:gdLst>
              <a:gd name="T0" fmla="*/ 0 w 214"/>
              <a:gd name="T1" fmla="*/ 94 h 198"/>
              <a:gd name="T2" fmla="*/ 6 w 214"/>
              <a:gd name="T3" fmla="*/ 79 h 198"/>
              <a:gd name="T4" fmla="*/ 21 w 214"/>
              <a:gd name="T5" fmla="*/ 73 h 198"/>
              <a:gd name="T6" fmla="*/ 40 w 214"/>
              <a:gd name="T7" fmla="*/ 73 h 198"/>
              <a:gd name="T8" fmla="*/ 32 w 214"/>
              <a:gd name="T9" fmla="*/ 83 h 198"/>
              <a:gd name="T10" fmla="*/ 21 w 214"/>
              <a:gd name="T11" fmla="*/ 83 h 198"/>
              <a:gd name="T12" fmla="*/ 17 w 214"/>
              <a:gd name="T13" fmla="*/ 84 h 198"/>
              <a:gd name="T14" fmla="*/ 13 w 214"/>
              <a:gd name="T15" fmla="*/ 86 h 198"/>
              <a:gd name="T16" fmla="*/ 11 w 214"/>
              <a:gd name="T17" fmla="*/ 90 h 198"/>
              <a:gd name="T18" fmla="*/ 10 w 214"/>
              <a:gd name="T19" fmla="*/ 94 h 198"/>
              <a:gd name="T20" fmla="*/ 10 w 214"/>
              <a:gd name="T21" fmla="*/ 177 h 198"/>
              <a:gd name="T22" fmla="*/ 11 w 214"/>
              <a:gd name="T23" fmla="*/ 181 h 198"/>
              <a:gd name="T24" fmla="*/ 13 w 214"/>
              <a:gd name="T25" fmla="*/ 184 h 198"/>
              <a:gd name="T26" fmla="*/ 17 w 214"/>
              <a:gd name="T27" fmla="*/ 186 h 198"/>
              <a:gd name="T28" fmla="*/ 21 w 214"/>
              <a:gd name="T29" fmla="*/ 187 h 198"/>
              <a:gd name="T30" fmla="*/ 145 w 214"/>
              <a:gd name="T31" fmla="*/ 187 h 198"/>
              <a:gd name="T32" fmla="*/ 153 w 214"/>
              <a:gd name="T33" fmla="*/ 184 h 198"/>
              <a:gd name="T34" fmla="*/ 156 w 214"/>
              <a:gd name="T35" fmla="*/ 177 h 198"/>
              <a:gd name="T36" fmla="*/ 156 w 214"/>
              <a:gd name="T37" fmla="*/ 163 h 198"/>
              <a:gd name="T38" fmla="*/ 166 w 214"/>
              <a:gd name="T39" fmla="*/ 152 h 198"/>
              <a:gd name="T40" fmla="*/ 166 w 214"/>
              <a:gd name="T41" fmla="*/ 177 h 198"/>
              <a:gd name="T42" fmla="*/ 160 w 214"/>
              <a:gd name="T43" fmla="*/ 192 h 198"/>
              <a:gd name="T44" fmla="*/ 145 w 214"/>
              <a:gd name="T45" fmla="*/ 198 h 198"/>
              <a:gd name="T46" fmla="*/ 21 w 214"/>
              <a:gd name="T47" fmla="*/ 198 h 198"/>
              <a:gd name="T48" fmla="*/ 6 w 214"/>
              <a:gd name="T49" fmla="*/ 192 h 198"/>
              <a:gd name="T50" fmla="*/ 0 w 214"/>
              <a:gd name="T51" fmla="*/ 177 h 198"/>
              <a:gd name="T52" fmla="*/ 0 w 214"/>
              <a:gd name="T53" fmla="*/ 94 h 198"/>
              <a:gd name="T54" fmla="*/ 37 w 214"/>
              <a:gd name="T55" fmla="*/ 146 h 198"/>
              <a:gd name="T56" fmla="*/ 45 w 214"/>
              <a:gd name="T57" fmla="*/ 105 h 198"/>
              <a:gd name="T58" fmla="*/ 67 w 214"/>
              <a:gd name="T59" fmla="*/ 72 h 198"/>
              <a:gd name="T60" fmla="*/ 100 w 214"/>
              <a:gd name="T61" fmla="*/ 50 h 198"/>
              <a:gd name="T62" fmla="*/ 141 w 214"/>
              <a:gd name="T63" fmla="*/ 42 h 198"/>
              <a:gd name="T64" fmla="*/ 141 w 214"/>
              <a:gd name="T65" fmla="*/ 0 h 198"/>
              <a:gd name="T66" fmla="*/ 214 w 214"/>
              <a:gd name="T67" fmla="*/ 73 h 198"/>
              <a:gd name="T68" fmla="*/ 141 w 214"/>
              <a:gd name="T69" fmla="*/ 146 h 198"/>
              <a:gd name="T70" fmla="*/ 141 w 214"/>
              <a:gd name="T71" fmla="*/ 104 h 198"/>
              <a:gd name="T72" fmla="*/ 89 w 214"/>
              <a:gd name="T73" fmla="*/ 110 h 198"/>
              <a:gd name="T74" fmla="*/ 51 w 214"/>
              <a:gd name="T75" fmla="*/ 125 h 198"/>
              <a:gd name="T76" fmla="*/ 37 w 214"/>
              <a:gd name="T77" fmla="*/ 146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14" h="198">
                <a:moveTo>
                  <a:pt x="0" y="94"/>
                </a:moveTo>
                <a:cubicBezTo>
                  <a:pt x="0" y="88"/>
                  <a:pt x="2" y="83"/>
                  <a:pt x="6" y="79"/>
                </a:cubicBezTo>
                <a:cubicBezTo>
                  <a:pt x="10" y="75"/>
                  <a:pt x="15" y="73"/>
                  <a:pt x="21" y="73"/>
                </a:cubicBezTo>
                <a:cubicBezTo>
                  <a:pt x="40" y="73"/>
                  <a:pt x="40" y="73"/>
                  <a:pt x="40" y="73"/>
                </a:cubicBezTo>
                <a:cubicBezTo>
                  <a:pt x="38" y="75"/>
                  <a:pt x="36" y="78"/>
                  <a:pt x="32" y="83"/>
                </a:cubicBezTo>
                <a:cubicBezTo>
                  <a:pt x="21" y="83"/>
                  <a:pt x="21" y="83"/>
                  <a:pt x="21" y="83"/>
                </a:cubicBezTo>
                <a:cubicBezTo>
                  <a:pt x="19" y="83"/>
                  <a:pt x="18" y="84"/>
                  <a:pt x="17" y="84"/>
                </a:cubicBezTo>
                <a:cubicBezTo>
                  <a:pt x="15" y="85"/>
                  <a:pt x="14" y="85"/>
                  <a:pt x="13" y="86"/>
                </a:cubicBezTo>
                <a:cubicBezTo>
                  <a:pt x="12" y="87"/>
                  <a:pt x="12" y="88"/>
                  <a:pt x="11" y="90"/>
                </a:cubicBezTo>
                <a:cubicBezTo>
                  <a:pt x="10" y="91"/>
                  <a:pt x="10" y="92"/>
                  <a:pt x="10" y="94"/>
                </a:cubicBezTo>
                <a:cubicBezTo>
                  <a:pt x="10" y="177"/>
                  <a:pt x="10" y="177"/>
                  <a:pt x="10" y="177"/>
                </a:cubicBezTo>
                <a:cubicBezTo>
                  <a:pt x="10" y="178"/>
                  <a:pt x="10" y="180"/>
                  <a:pt x="11" y="181"/>
                </a:cubicBezTo>
                <a:cubicBezTo>
                  <a:pt x="12" y="182"/>
                  <a:pt x="12" y="183"/>
                  <a:pt x="13" y="184"/>
                </a:cubicBezTo>
                <a:cubicBezTo>
                  <a:pt x="14" y="185"/>
                  <a:pt x="15" y="186"/>
                  <a:pt x="17" y="186"/>
                </a:cubicBezTo>
                <a:cubicBezTo>
                  <a:pt x="18" y="187"/>
                  <a:pt x="19" y="187"/>
                  <a:pt x="21" y="187"/>
                </a:cubicBezTo>
                <a:cubicBezTo>
                  <a:pt x="145" y="187"/>
                  <a:pt x="145" y="187"/>
                  <a:pt x="145" y="187"/>
                </a:cubicBezTo>
                <a:cubicBezTo>
                  <a:pt x="148" y="187"/>
                  <a:pt x="151" y="186"/>
                  <a:pt x="153" y="184"/>
                </a:cubicBezTo>
                <a:cubicBezTo>
                  <a:pt x="155" y="182"/>
                  <a:pt x="156" y="180"/>
                  <a:pt x="156" y="177"/>
                </a:cubicBezTo>
                <a:cubicBezTo>
                  <a:pt x="156" y="163"/>
                  <a:pt x="156" y="163"/>
                  <a:pt x="156" y="163"/>
                </a:cubicBezTo>
                <a:cubicBezTo>
                  <a:pt x="166" y="152"/>
                  <a:pt x="166" y="152"/>
                  <a:pt x="166" y="152"/>
                </a:cubicBezTo>
                <a:cubicBezTo>
                  <a:pt x="166" y="177"/>
                  <a:pt x="166" y="177"/>
                  <a:pt x="166" y="177"/>
                </a:cubicBezTo>
                <a:cubicBezTo>
                  <a:pt x="166" y="183"/>
                  <a:pt x="164" y="188"/>
                  <a:pt x="160" y="192"/>
                </a:cubicBezTo>
                <a:cubicBezTo>
                  <a:pt x="156" y="196"/>
                  <a:pt x="151" y="198"/>
                  <a:pt x="145" y="198"/>
                </a:cubicBezTo>
                <a:cubicBezTo>
                  <a:pt x="21" y="198"/>
                  <a:pt x="21" y="198"/>
                  <a:pt x="21" y="198"/>
                </a:cubicBezTo>
                <a:cubicBezTo>
                  <a:pt x="15" y="198"/>
                  <a:pt x="10" y="196"/>
                  <a:pt x="6" y="192"/>
                </a:cubicBezTo>
                <a:cubicBezTo>
                  <a:pt x="2" y="188"/>
                  <a:pt x="0" y="183"/>
                  <a:pt x="0" y="177"/>
                </a:cubicBezTo>
                <a:lnTo>
                  <a:pt x="0" y="94"/>
                </a:lnTo>
                <a:close/>
                <a:moveTo>
                  <a:pt x="37" y="146"/>
                </a:moveTo>
                <a:cubicBezTo>
                  <a:pt x="37" y="131"/>
                  <a:pt x="40" y="118"/>
                  <a:pt x="45" y="105"/>
                </a:cubicBezTo>
                <a:cubicBezTo>
                  <a:pt x="51" y="93"/>
                  <a:pt x="58" y="82"/>
                  <a:pt x="67" y="72"/>
                </a:cubicBezTo>
                <a:cubicBezTo>
                  <a:pt x="77" y="63"/>
                  <a:pt x="88" y="56"/>
                  <a:pt x="100" y="50"/>
                </a:cubicBezTo>
                <a:cubicBezTo>
                  <a:pt x="113" y="45"/>
                  <a:pt x="127" y="42"/>
                  <a:pt x="141" y="42"/>
                </a:cubicBezTo>
                <a:cubicBezTo>
                  <a:pt x="141" y="0"/>
                  <a:pt x="141" y="0"/>
                  <a:pt x="141" y="0"/>
                </a:cubicBezTo>
                <a:cubicBezTo>
                  <a:pt x="214" y="73"/>
                  <a:pt x="214" y="73"/>
                  <a:pt x="214" y="73"/>
                </a:cubicBezTo>
                <a:cubicBezTo>
                  <a:pt x="141" y="146"/>
                  <a:pt x="141" y="146"/>
                  <a:pt x="141" y="146"/>
                </a:cubicBezTo>
                <a:cubicBezTo>
                  <a:pt x="141" y="104"/>
                  <a:pt x="141" y="104"/>
                  <a:pt x="141" y="104"/>
                </a:cubicBezTo>
                <a:cubicBezTo>
                  <a:pt x="122" y="104"/>
                  <a:pt x="105" y="106"/>
                  <a:pt x="89" y="110"/>
                </a:cubicBezTo>
                <a:cubicBezTo>
                  <a:pt x="73" y="113"/>
                  <a:pt x="60" y="119"/>
                  <a:pt x="51" y="125"/>
                </a:cubicBezTo>
                <a:cubicBezTo>
                  <a:pt x="42" y="131"/>
                  <a:pt x="37" y="138"/>
                  <a:pt x="37" y="14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85"/>
          <p:cNvSpPr>
            <a:spLocks noEditPoints="1"/>
          </p:cNvSpPr>
          <p:nvPr/>
        </p:nvSpPr>
        <p:spPr bwMode="auto">
          <a:xfrm>
            <a:off x="4591050" y="2846388"/>
            <a:ext cx="173038" cy="230188"/>
          </a:xfrm>
          <a:custGeom>
            <a:avLst/>
            <a:gdLst>
              <a:gd name="T0" fmla="*/ 0 w 166"/>
              <a:gd name="T1" fmla="*/ 110 h 219"/>
              <a:gd name="T2" fmla="*/ 2 w 166"/>
              <a:gd name="T3" fmla="*/ 93 h 219"/>
              <a:gd name="T4" fmla="*/ 6 w 166"/>
              <a:gd name="T5" fmla="*/ 77 h 219"/>
              <a:gd name="T6" fmla="*/ 14 w 166"/>
              <a:gd name="T7" fmla="*/ 63 h 219"/>
              <a:gd name="T8" fmla="*/ 24 w 166"/>
              <a:gd name="T9" fmla="*/ 51 h 219"/>
              <a:gd name="T10" fmla="*/ 50 w 166"/>
              <a:gd name="T11" fmla="*/ 33 h 219"/>
              <a:gd name="T12" fmla="*/ 83 w 166"/>
              <a:gd name="T13" fmla="*/ 27 h 219"/>
              <a:gd name="T14" fmla="*/ 83 w 166"/>
              <a:gd name="T15" fmla="*/ 0 h 219"/>
              <a:gd name="T16" fmla="*/ 154 w 166"/>
              <a:gd name="T17" fmla="*/ 42 h 219"/>
              <a:gd name="T18" fmla="*/ 83 w 166"/>
              <a:gd name="T19" fmla="*/ 84 h 219"/>
              <a:gd name="T20" fmla="*/ 83 w 166"/>
              <a:gd name="T21" fmla="*/ 58 h 219"/>
              <a:gd name="T22" fmla="*/ 46 w 166"/>
              <a:gd name="T23" fmla="*/ 73 h 219"/>
              <a:gd name="T24" fmla="*/ 31 w 166"/>
              <a:gd name="T25" fmla="*/ 110 h 219"/>
              <a:gd name="T26" fmla="*/ 34 w 166"/>
              <a:gd name="T27" fmla="*/ 128 h 219"/>
              <a:gd name="T28" fmla="*/ 7 w 166"/>
              <a:gd name="T29" fmla="*/ 144 h 219"/>
              <a:gd name="T30" fmla="*/ 0 w 166"/>
              <a:gd name="T31" fmla="*/ 110 h 219"/>
              <a:gd name="T32" fmla="*/ 12 w 166"/>
              <a:gd name="T33" fmla="*/ 177 h 219"/>
              <a:gd name="T34" fmla="*/ 83 w 166"/>
              <a:gd name="T35" fmla="*/ 136 h 219"/>
              <a:gd name="T36" fmla="*/ 83 w 166"/>
              <a:gd name="T37" fmla="*/ 162 h 219"/>
              <a:gd name="T38" fmla="*/ 120 w 166"/>
              <a:gd name="T39" fmla="*/ 147 h 219"/>
              <a:gd name="T40" fmla="*/ 135 w 166"/>
              <a:gd name="T41" fmla="*/ 110 h 219"/>
              <a:gd name="T42" fmla="*/ 132 w 166"/>
              <a:gd name="T43" fmla="*/ 92 h 219"/>
              <a:gd name="T44" fmla="*/ 159 w 166"/>
              <a:gd name="T45" fmla="*/ 76 h 219"/>
              <a:gd name="T46" fmla="*/ 166 w 166"/>
              <a:gd name="T47" fmla="*/ 110 h 219"/>
              <a:gd name="T48" fmla="*/ 164 w 166"/>
              <a:gd name="T49" fmla="*/ 126 h 219"/>
              <a:gd name="T50" fmla="*/ 160 w 166"/>
              <a:gd name="T51" fmla="*/ 142 h 219"/>
              <a:gd name="T52" fmla="*/ 152 w 166"/>
              <a:gd name="T53" fmla="*/ 156 h 219"/>
              <a:gd name="T54" fmla="*/ 142 w 166"/>
              <a:gd name="T55" fmla="*/ 168 h 219"/>
              <a:gd name="T56" fmla="*/ 116 w 166"/>
              <a:gd name="T57" fmla="*/ 186 h 219"/>
              <a:gd name="T58" fmla="*/ 83 w 166"/>
              <a:gd name="T59" fmla="*/ 193 h 219"/>
              <a:gd name="T60" fmla="*/ 83 w 166"/>
              <a:gd name="T61" fmla="*/ 219 h 219"/>
              <a:gd name="T62" fmla="*/ 12 w 166"/>
              <a:gd name="T63" fmla="*/ 177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6" h="219">
                <a:moveTo>
                  <a:pt x="0" y="110"/>
                </a:moveTo>
                <a:cubicBezTo>
                  <a:pt x="0" y="104"/>
                  <a:pt x="0" y="99"/>
                  <a:pt x="2" y="93"/>
                </a:cubicBezTo>
                <a:cubicBezTo>
                  <a:pt x="3" y="88"/>
                  <a:pt x="4" y="82"/>
                  <a:pt x="6" y="77"/>
                </a:cubicBezTo>
                <a:cubicBezTo>
                  <a:pt x="8" y="72"/>
                  <a:pt x="11" y="68"/>
                  <a:pt x="14" y="63"/>
                </a:cubicBezTo>
                <a:cubicBezTo>
                  <a:pt x="17" y="59"/>
                  <a:pt x="20" y="55"/>
                  <a:pt x="24" y="51"/>
                </a:cubicBezTo>
                <a:cubicBezTo>
                  <a:pt x="32" y="43"/>
                  <a:pt x="40" y="38"/>
                  <a:pt x="50" y="33"/>
                </a:cubicBezTo>
                <a:cubicBezTo>
                  <a:pt x="61" y="29"/>
                  <a:pt x="71" y="27"/>
                  <a:pt x="83" y="27"/>
                </a:cubicBezTo>
                <a:cubicBezTo>
                  <a:pt x="83" y="0"/>
                  <a:pt x="83" y="0"/>
                  <a:pt x="83" y="0"/>
                </a:cubicBezTo>
                <a:cubicBezTo>
                  <a:pt x="154" y="42"/>
                  <a:pt x="154" y="42"/>
                  <a:pt x="154" y="42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58"/>
                  <a:pt x="83" y="58"/>
                  <a:pt x="83" y="58"/>
                </a:cubicBezTo>
                <a:cubicBezTo>
                  <a:pt x="69" y="58"/>
                  <a:pt x="56" y="63"/>
                  <a:pt x="46" y="73"/>
                </a:cubicBezTo>
                <a:cubicBezTo>
                  <a:pt x="36" y="83"/>
                  <a:pt x="31" y="95"/>
                  <a:pt x="31" y="110"/>
                </a:cubicBezTo>
                <a:cubicBezTo>
                  <a:pt x="31" y="116"/>
                  <a:pt x="32" y="122"/>
                  <a:pt x="34" y="128"/>
                </a:cubicBezTo>
                <a:cubicBezTo>
                  <a:pt x="7" y="144"/>
                  <a:pt x="7" y="144"/>
                  <a:pt x="7" y="144"/>
                </a:cubicBezTo>
                <a:cubicBezTo>
                  <a:pt x="2" y="133"/>
                  <a:pt x="0" y="122"/>
                  <a:pt x="0" y="110"/>
                </a:cubicBezTo>
                <a:close/>
                <a:moveTo>
                  <a:pt x="12" y="177"/>
                </a:moveTo>
                <a:cubicBezTo>
                  <a:pt x="83" y="136"/>
                  <a:pt x="83" y="136"/>
                  <a:pt x="83" y="136"/>
                </a:cubicBezTo>
                <a:cubicBezTo>
                  <a:pt x="83" y="162"/>
                  <a:pt x="83" y="162"/>
                  <a:pt x="83" y="162"/>
                </a:cubicBezTo>
                <a:cubicBezTo>
                  <a:pt x="97" y="162"/>
                  <a:pt x="110" y="157"/>
                  <a:pt x="120" y="147"/>
                </a:cubicBezTo>
                <a:cubicBezTo>
                  <a:pt x="130" y="136"/>
                  <a:pt x="135" y="124"/>
                  <a:pt x="135" y="110"/>
                </a:cubicBezTo>
                <a:cubicBezTo>
                  <a:pt x="135" y="104"/>
                  <a:pt x="134" y="98"/>
                  <a:pt x="132" y="92"/>
                </a:cubicBezTo>
                <a:cubicBezTo>
                  <a:pt x="159" y="76"/>
                  <a:pt x="159" y="76"/>
                  <a:pt x="159" y="76"/>
                </a:cubicBezTo>
                <a:cubicBezTo>
                  <a:pt x="164" y="86"/>
                  <a:pt x="166" y="98"/>
                  <a:pt x="166" y="110"/>
                </a:cubicBezTo>
                <a:cubicBezTo>
                  <a:pt x="166" y="115"/>
                  <a:pt x="166" y="121"/>
                  <a:pt x="164" y="126"/>
                </a:cubicBezTo>
                <a:cubicBezTo>
                  <a:pt x="163" y="132"/>
                  <a:pt x="162" y="137"/>
                  <a:pt x="160" y="142"/>
                </a:cubicBezTo>
                <a:cubicBezTo>
                  <a:pt x="158" y="147"/>
                  <a:pt x="155" y="152"/>
                  <a:pt x="152" y="156"/>
                </a:cubicBezTo>
                <a:cubicBezTo>
                  <a:pt x="149" y="161"/>
                  <a:pt x="146" y="165"/>
                  <a:pt x="142" y="168"/>
                </a:cubicBezTo>
                <a:cubicBezTo>
                  <a:pt x="134" y="176"/>
                  <a:pt x="126" y="182"/>
                  <a:pt x="116" y="186"/>
                </a:cubicBezTo>
                <a:cubicBezTo>
                  <a:pt x="105" y="191"/>
                  <a:pt x="95" y="193"/>
                  <a:pt x="83" y="193"/>
                </a:cubicBezTo>
                <a:cubicBezTo>
                  <a:pt x="83" y="219"/>
                  <a:pt x="83" y="219"/>
                  <a:pt x="83" y="219"/>
                </a:cubicBezTo>
                <a:lnTo>
                  <a:pt x="12" y="17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6"/>
          <p:cNvSpPr>
            <a:spLocks/>
          </p:cNvSpPr>
          <p:nvPr/>
        </p:nvSpPr>
        <p:spPr bwMode="auto">
          <a:xfrm>
            <a:off x="4911727" y="2846389"/>
            <a:ext cx="174625" cy="201613"/>
          </a:xfrm>
          <a:custGeom>
            <a:avLst/>
            <a:gdLst>
              <a:gd name="T0" fmla="*/ 0 w 166"/>
              <a:gd name="T1" fmla="*/ 110 h 193"/>
              <a:gd name="T2" fmla="*/ 0 w 166"/>
              <a:gd name="T3" fmla="*/ 110 h 193"/>
              <a:gd name="T4" fmla="*/ 0 w 166"/>
              <a:gd name="T5" fmla="*/ 107 h 193"/>
              <a:gd name="T6" fmla="*/ 6 w 166"/>
              <a:gd name="T7" fmla="*/ 77 h 193"/>
              <a:gd name="T8" fmla="*/ 24 w 166"/>
              <a:gd name="T9" fmla="*/ 51 h 193"/>
              <a:gd name="T10" fmla="*/ 50 w 166"/>
              <a:gd name="T11" fmla="*/ 33 h 193"/>
              <a:gd name="T12" fmla="*/ 83 w 166"/>
              <a:gd name="T13" fmla="*/ 27 h 193"/>
              <a:gd name="T14" fmla="*/ 83 w 166"/>
              <a:gd name="T15" fmla="*/ 0 h 193"/>
              <a:gd name="T16" fmla="*/ 155 w 166"/>
              <a:gd name="T17" fmla="*/ 42 h 193"/>
              <a:gd name="T18" fmla="*/ 83 w 166"/>
              <a:gd name="T19" fmla="*/ 84 h 193"/>
              <a:gd name="T20" fmla="*/ 83 w 166"/>
              <a:gd name="T21" fmla="*/ 58 h 193"/>
              <a:gd name="T22" fmla="*/ 46 w 166"/>
              <a:gd name="T23" fmla="*/ 73 h 193"/>
              <a:gd name="T24" fmla="*/ 31 w 166"/>
              <a:gd name="T25" fmla="*/ 110 h 193"/>
              <a:gd name="T26" fmla="*/ 35 w 166"/>
              <a:gd name="T27" fmla="*/ 128 h 193"/>
              <a:gd name="T28" fmla="*/ 34 w 166"/>
              <a:gd name="T29" fmla="*/ 128 h 193"/>
              <a:gd name="T30" fmla="*/ 54 w 166"/>
              <a:gd name="T31" fmla="*/ 153 h 193"/>
              <a:gd name="T32" fmla="*/ 80 w 166"/>
              <a:gd name="T33" fmla="*/ 162 h 193"/>
              <a:gd name="T34" fmla="*/ 82 w 166"/>
              <a:gd name="T35" fmla="*/ 162 h 193"/>
              <a:gd name="T36" fmla="*/ 83 w 166"/>
              <a:gd name="T37" fmla="*/ 162 h 193"/>
              <a:gd name="T38" fmla="*/ 84 w 166"/>
              <a:gd name="T39" fmla="*/ 162 h 193"/>
              <a:gd name="T40" fmla="*/ 86 w 166"/>
              <a:gd name="T41" fmla="*/ 161 h 193"/>
              <a:gd name="T42" fmla="*/ 89 w 166"/>
              <a:gd name="T43" fmla="*/ 161 h 193"/>
              <a:gd name="T44" fmla="*/ 91 w 166"/>
              <a:gd name="T45" fmla="*/ 161 h 193"/>
              <a:gd name="T46" fmla="*/ 93 w 166"/>
              <a:gd name="T47" fmla="*/ 161 h 193"/>
              <a:gd name="T48" fmla="*/ 101 w 166"/>
              <a:gd name="T49" fmla="*/ 158 h 193"/>
              <a:gd name="T50" fmla="*/ 126 w 166"/>
              <a:gd name="T51" fmla="*/ 139 h 193"/>
              <a:gd name="T52" fmla="*/ 135 w 166"/>
              <a:gd name="T53" fmla="*/ 110 h 193"/>
              <a:gd name="T54" fmla="*/ 132 w 166"/>
              <a:gd name="T55" fmla="*/ 91 h 193"/>
              <a:gd name="T56" fmla="*/ 159 w 166"/>
              <a:gd name="T57" fmla="*/ 76 h 193"/>
              <a:gd name="T58" fmla="*/ 166 w 166"/>
              <a:gd name="T59" fmla="*/ 110 h 193"/>
              <a:gd name="T60" fmla="*/ 157 w 166"/>
              <a:gd name="T61" fmla="*/ 148 h 193"/>
              <a:gd name="T62" fmla="*/ 131 w 166"/>
              <a:gd name="T63" fmla="*/ 178 h 193"/>
              <a:gd name="T64" fmla="*/ 94 w 166"/>
              <a:gd name="T65" fmla="*/ 192 h 193"/>
              <a:gd name="T66" fmla="*/ 83 w 166"/>
              <a:gd name="T67" fmla="*/ 193 h 193"/>
              <a:gd name="T68" fmla="*/ 51 w 166"/>
              <a:gd name="T69" fmla="*/ 186 h 193"/>
              <a:gd name="T70" fmla="*/ 24 w 166"/>
              <a:gd name="T71" fmla="*/ 169 h 193"/>
              <a:gd name="T72" fmla="*/ 6 w 166"/>
              <a:gd name="T73" fmla="*/ 142 h 193"/>
              <a:gd name="T74" fmla="*/ 0 w 166"/>
              <a:gd name="T75" fmla="*/ 110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6" h="193">
                <a:moveTo>
                  <a:pt x="0" y="110"/>
                </a:moveTo>
                <a:cubicBezTo>
                  <a:pt x="0" y="110"/>
                  <a:pt x="0" y="110"/>
                  <a:pt x="0" y="110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97"/>
                  <a:pt x="2" y="87"/>
                  <a:pt x="6" y="77"/>
                </a:cubicBezTo>
                <a:cubicBezTo>
                  <a:pt x="11" y="67"/>
                  <a:pt x="17" y="58"/>
                  <a:pt x="24" y="51"/>
                </a:cubicBezTo>
                <a:cubicBezTo>
                  <a:pt x="31" y="43"/>
                  <a:pt x="40" y="38"/>
                  <a:pt x="50" y="33"/>
                </a:cubicBezTo>
                <a:cubicBezTo>
                  <a:pt x="61" y="29"/>
                  <a:pt x="72" y="27"/>
                  <a:pt x="83" y="27"/>
                </a:cubicBezTo>
                <a:cubicBezTo>
                  <a:pt x="83" y="0"/>
                  <a:pt x="83" y="0"/>
                  <a:pt x="83" y="0"/>
                </a:cubicBezTo>
                <a:cubicBezTo>
                  <a:pt x="155" y="42"/>
                  <a:pt x="155" y="42"/>
                  <a:pt x="155" y="42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58"/>
                  <a:pt x="83" y="58"/>
                  <a:pt x="83" y="58"/>
                </a:cubicBezTo>
                <a:cubicBezTo>
                  <a:pt x="69" y="58"/>
                  <a:pt x="57" y="63"/>
                  <a:pt x="46" y="73"/>
                </a:cubicBezTo>
                <a:cubicBezTo>
                  <a:pt x="36" y="83"/>
                  <a:pt x="31" y="95"/>
                  <a:pt x="31" y="110"/>
                </a:cubicBezTo>
                <a:cubicBezTo>
                  <a:pt x="31" y="115"/>
                  <a:pt x="32" y="122"/>
                  <a:pt x="35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8" y="138"/>
                  <a:pt x="45" y="146"/>
                  <a:pt x="54" y="153"/>
                </a:cubicBezTo>
                <a:cubicBezTo>
                  <a:pt x="62" y="159"/>
                  <a:pt x="71" y="162"/>
                  <a:pt x="80" y="162"/>
                </a:cubicBezTo>
                <a:cubicBezTo>
                  <a:pt x="81" y="162"/>
                  <a:pt x="81" y="162"/>
                  <a:pt x="82" y="162"/>
                </a:cubicBezTo>
                <a:cubicBezTo>
                  <a:pt x="82" y="162"/>
                  <a:pt x="83" y="162"/>
                  <a:pt x="83" y="162"/>
                </a:cubicBezTo>
                <a:cubicBezTo>
                  <a:pt x="84" y="162"/>
                  <a:pt x="84" y="162"/>
                  <a:pt x="84" y="162"/>
                </a:cubicBezTo>
                <a:cubicBezTo>
                  <a:pt x="85" y="162"/>
                  <a:pt x="86" y="162"/>
                  <a:pt x="86" y="161"/>
                </a:cubicBezTo>
                <a:cubicBezTo>
                  <a:pt x="87" y="161"/>
                  <a:pt x="88" y="161"/>
                  <a:pt x="89" y="161"/>
                </a:cubicBezTo>
                <a:cubicBezTo>
                  <a:pt x="89" y="161"/>
                  <a:pt x="90" y="161"/>
                  <a:pt x="91" y="161"/>
                </a:cubicBezTo>
                <a:cubicBezTo>
                  <a:pt x="91" y="161"/>
                  <a:pt x="92" y="161"/>
                  <a:pt x="93" y="161"/>
                </a:cubicBezTo>
                <a:cubicBezTo>
                  <a:pt x="96" y="160"/>
                  <a:pt x="98" y="159"/>
                  <a:pt x="101" y="158"/>
                </a:cubicBezTo>
                <a:cubicBezTo>
                  <a:pt x="111" y="155"/>
                  <a:pt x="119" y="148"/>
                  <a:pt x="126" y="139"/>
                </a:cubicBezTo>
                <a:cubicBezTo>
                  <a:pt x="132" y="131"/>
                  <a:pt x="135" y="121"/>
                  <a:pt x="135" y="110"/>
                </a:cubicBezTo>
                <a:cubicBezTo>
                  <a:pt x="135" y="104"/>
                  <a:pt x="134" y="98"/>
                  <a:pt x="132" y="91"/>
                </a:cubicBezTo>
                <a:cubicBezTo>
                  <a:pt x="159" y="76"/>
                  <a:pt x="159" y="76"/>
                  <a:pt x="159" y="76"/>
                </a:cubicBezTo>
                <a:cubicBezTo>
                  <a:pt x="164" y="86"/>
                  <a:pt x="166" y="98"/>
                  <a:pt x="166" y="110"/>
                </a:cubicBezTo>
                <a:cubicBezTo>
                  <a:pt x="166" y="124"/>
                  <a:pt x="163" y="136"/>
                  <a:pt x="157" y="148"/>
                </a:cubicBezTo>
                <a:cubicBezTo>
                  <a:pt x="151" y="160"/>
                  <a:pt x="142" y="170"/>
                  <a:pt x="131" y="178"/>
                </a:cubicBezTo>
                <a:cubicBezTo>
                  <a:pt x="120" y="186"/>
                  <a:pt x="107" y="190"/>
                  <a:pt x="94" y="192"/>
                </a:cubicBezTo>
                <a:cubicBezTo>
                  <a:pt x="90" y="193"/>
                  <a:pt x="87" y="193"/>
                  <a:pt x="83" y="193"/>
                </a:cubicBezTo>
                <a:cubicBezTo>
                  <a:pt x="72" y="193"/>
                  <a:pt x="61" y="191"/>
                  <a:pt x="51" y="186"/>
                </a:cubicBezTo>
                <a:cubicBezTo>
                  <a:pt x="40" y="182"/>
                  <a:pt x="32" y="176"/>
                  <a:pt x="24" y="169"/>
                </a:cubicBezTo>
                <a:cubicBezTo>
                  <a:pt x="17" y="161"/>
                  <a:pt x="11" y="153"/>
                  <a:pt x="6" y="142"/>
                </a:cubicBezTo>
                <a:cubicBezTo>
                  <a:pt x="2" y="132"/>
                  <a:pt x="0" y="121"/>
                  <a:pt x="0" y="11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7"/>
          <p:cNvSpPr>
            <a:spLocks/>
          </p:cNvSpPr>
          <p:nvPr/>
        </p:nvSpPr>
        <p:spPr bwMode="auto">
          <a:xfrm>
            <a:off x="5211765" y="2852738"/>
            <a:ext cx="219075" cy="217488"/>
          </a:xfrm>
          <a:custGeom>
            <a:avLst/>
            <a:gdLst>
              <a:gd name="T0" fmla="*/ 0 w 138"/>
              <a:gd name="T1" fmla="*/ 89 h 137"/>
              <a:gd name="T2" fmla="*/ 0 w 138"/>
              <a:gd name="T3" fmla="*/ 48 h 137"/>
              <a:gd name="T4" fmla="*/ 48 w 138"/>
              <a:gd name="T5" fmla="*/ 48 h 137"/>
              <a:gd name="T6" fmla="*/ 48 w 138"/>
              <a:gd name="T7" fmla="*/ 0 h 137"/>
              <a:gd name="T8" fmla="*/ 90 w 138"/>
              <a:gd name="T9" fmla="*/ 0 h 137"/>
              <a:gd name="T10" fmla="*/ 90 w 138"/>
              <a:gd name="T11" fmla="*/ 48 h 137"/>
              <a:gd name="T12" fmla="*/ 138 w 138"/>
              <a:gd name="T13" fmla="*/ 48 h 137"/>
              <a:gd name="T14" fmla="*/ 138 w 138"/>
              <a:gd name="T15" fmla="*/ 89 h 137"/>
              <a:gd name="T16" fmla="*/ 90 w 138"/>
              <a:gd name="T17" fmla="*/ 89 h 137"/>
              <a:gd name="T18" fmla="*/ 90 w 138"/>
              <a:gd name="T19" fmla="*/ 137 h 137"/>
              <a:gd name="T20" fmla="*/ 48 w 138"/>
              <a:gd name="T21" fmla="*/ 137 h 137"/>
              <a:gd name="T22" fmla="*/ 48 w 138"/>
              <a:gd name="T23" fmla="*/ 89 h 137"/>
              <a:gd name="T24" fmla="*/ 0 w 138"/>
              <a:gd name="T25" fmla="*/ 89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8" h="137">
                <a:moveTo>
                  <a:pt x="0" y="89"/>
                </a:moveTo>
                <a:lnTo>
                  <a:pt x="0" y="48"/>
                </a:lnTo>
                <a:lnTo>
                  <a:pt x="48" y="48"/>
                </a:lnTo>
                <a:lnTo>
                  <a:pt x="48" y="0"/>
                </a:lnTo>
                <a:lnTo>
                  <a:pt x="90" y="0"/>
                </a:lnTo>
                <a:lnTo>
                  <a:pt x="90" y="48"/>
                </a:lnTo>
                <a:lnTo>
                  <a:pt x="138" y="48"/>
                </a:lnTo>
                <a:lnTo>
                  <a:pt x="138" y="89"/>
                </a:lnTo>
                <a:lnTo>
                  <a:pt x="90" y="89"/>
                </a:lnTo>
                <a:lnTo>
                  <a:pt x="90" y="137"/>
                </a:lnTo>
                <a:lnTo>
                  <a:pt x="48" y="137"/>
                </a:lnTo>
                <a:lnTo>
                  <a:pt x="48" y="89"/>
                </a:lnTo>
                <a:lnTo>
                  <a:pt x="0" y="8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8"/>
          <p:cNvSpPr>
            <a:spLocks noEditPoints="1"/>
          </p:cNvSpPr>
          <p:nvPr/>
        </p:nvSpPr>
        <p:spPr bwMode="auto">
          <a:xfrm>
            <a:off x="5572127" y="2879725"/>
            <a:ext cx="142875" cy="190500"/>
          </a:xfrm>
          <a:custGeom>
            <a:avLst/>
            <a:gdLst>
              <a:gd name="T0" fmla="*/ 0 w 135"/>
              <a:gd name="T1" fmla="*/ 182 h 182"/>
              <a:gd name="T2" fmla="*/ 0 w 135"/>
              <a:gd name="T3" fmla="*/ 78 h 182"/>
              <a:gd name="T4" fmla="*/ 21 w 135"/>
              <a:gd name="T5" fmla="*/ 78 h 182"/>
              <a:gd name="T6" fmla="*/ 21 w 135"/>
              <a:gd name="T7" fmla="*/ 47 h 182"/>
              <a:gd name="T8" fmla="*/ 34 w 135"/>
              <a:gd name="T9" fmla="*/ 14 h 182"/>
              <a:gd name="T10" fmla="*/ 68 w 135"/>
              <a:gd name="T11" fmla="*/ 0 h 182"/>
              <a:gd name="T12" fmla="*/ 101 w 135"/>
              <a:gd name="T13" fmla="*/ 14 h 182"/>
              <a:gd name="T14" fmla="*/ 114 w 135"/>
              <a:gd name="T15" fmla="*/ 47 h 182"/>
              <a:gd name="T16" fmla="*/ 114 w 135"/>
              <a:gd name="T17" fmla="*/ 78 h 182"/>
              <a:gd name="T18" fmla="*/ 135 w 135"/>
              <a:gd name="T19" fmla="*/ 78 h 182"/>
              <a:gd name="T20" fmla="*/ 135 w 135"/>
              <a:gd name="T21" fmla="*/ 182 h 182"/>
              <a:gd name="T22" fmla="*/ 0 w 135"/>
              <a:gd name="T23" fmla="*/ 182 h 182"/>
              <a:gd name="T24" fmla="*/ 42 w 135"/>
              <a:gd name="T25" fmla="*/ 78 h 182"/>
              <a:gd name="T26" fmla="*/ 94 w 135"/>
              <a:gd name="T27" fmla="*/ 78 h 182"/>
              <a:gd name="T28" fmla="*/ 94 w 135"/>
              <a:gd name="T29" fmla="*/ 47 h 182"/>
              <a:gd name="T30" fmla="*/ 86 w 135"/>
              <a:gd name="T31" fmla="*/ 28 h 182"/>
              <a:gd name="T32" fmla="*/ 68 w 135"/>
              <a:gd name="T33" fmla="*/ 21 h 182"/>
              <a:gd name="T34" fmla="*/ 49 w 135"/>
              <a:gd name="T35" fmla="*/ 28 h 182"/>
              <a:gd name="T36" fmla="*/ 42 w 135"/>
              <a:gd name="T37" fmla="*/ 47 h 182"/>
              <a:gd name="T38" fmla="*/ 42 w 135"/>
              <a:gd name="T39" fmla="*/ 78 h 182"/>
              <a:gd name="T40" fmla="*/ 57 w 135"/>
              <a:gd name="T41" fmla="*/ 119 h 182"/>
              <a:gd name="T42" fmla="*/ 63 w 135"/>
              <a:gd name="T43" fmla="*/ 128 h 182"/>
              <a:gd name="T44" fmla="*/ 63 w 135"/>
              <a:gd name="T45" fmla="*/ 151 h 182"/>
              <a:gd name="T46" fmla="*/ 73 w 135"/>
              <a:gd name="T47" fmla="*/ 151 h 182"/>
              <a:gd name="T48" fmla="*/ 73 w 135"/>
              <a:gd name="T49" fmla="*/ 128 h 182"/>
              <a:gd name="T50" fmla="*/ 78 w 135"/>
              <a:gd name="T51" fmla="*/ 119 h 182"/>
              <a:gd name="T52" fmla="*/ 77 w 135"/>
              <a:gd name="T53" fmla="*/ 115 h 182"/>
              <a:gd name="T54" fmla="*/ 75 w 135"/>
              <a:gd name="T55" fmla="*/ 112 h 182"/>
              <a:gd name="T56" fmla="*/ 72 w 135"/>
              <a:gd name="T57" fmla="*/ 110 h 182"/>
              <a:gd name="T58" fmla="*/ 68 w 135"/>
              <a:gd name="T59" fmla="*/ 109 h 182"/>
              <a:gd name="T60" fmla="*/ 64 w 135"/>
              <a:gd name="T61" fmla="*/ 110 h 182"/>
              <a:gd name="T62" fmla="*/ 60 w 135"/>
              <a:gd name="T63" fmla="*/ 112 h 182"/>
              <a:gd name="T64" fmla="*/ 58 w 135"/>
              <a:gd name="T65" fmla="*/ 115 h 182"/>
              <a:gd name="T66" fmla="*/ 57 w 135"/>
              <a:gd name="T67" fmla="*/ 119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5" h="182">
                <a:moveTo>
                  <a:pt x="0" y="182"/>
                </a:moveTo>
                <a:cubicBezTo>
                  <a:pt x="0" y="78"/>
                  <a:pt x="0" y="78"/>
                  <a:pt x="0" y="78"/>
                </a:cubicBezTo>
                <a:cubicBezTo>
                  <a:pt x="21" y="78"/>
                  <a:pt x="21" y="78"/>
                  <a:pt x="21" y="78"/>
                </a:cubicBezTo>
                <a:cubicBezTo>
                  <a:pt x="21" y="47"/>
                  <a:pt x="21" y="47"/>
                  <a:pt x="21" y="47"/>
                </a:cubicBezTo>
                <a:cubicBezTo>
                  <a:pt x="21" y="34"/>
                  <a:pt x="25" y="23"/>
                  <a:pt x="34" y="14"/>
                </a:cubicBezTo>
                <a:cubicBezTo>
                  <a:pt x="44" y="4"/>
                  <a:pt x="55" y="0"/>
                  <a:pt x="68" y="0"/>
                </a:cubicBezTo>
                <a:cubicBezTo>
                  <a:pt x="81" y="0"/>
                  <a:pt x="92" y="4"/>
                  <a:pt x="101" y="14"/>
                </a:cubicBezTo>
                <a:cubicBezTo>
                  <a:pt x="110" y="23"/>
                  <a:pt x="114" y="34"/>
                  <a:pt x="114" y="47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35" y="78"/>
                  <a:pt x="135" y="78"/>
                  <a:pt x="135" y="78"/>
                </a:cubicBezTo>
                <a:cubicBezTo>
                  <a:pt x="135" y="182"/>
                  <a:pt x="135" y="182"/>
                  <a:pt x="135" y="182"/>
                </a:cubicBezTo>
                <a:lnTo>
                  <a:pt x="0" y="182"/>
                </a:lnTo>
                <a:close/>
                <a:moveTo>
                  <a:pt x="42" y="78"/>
                </a:moveTo>
                <a:cubicBezTo>
                  <a:pt x="94" y="78"/>
                  <a:pt x="94" y="78"/>
                  <a:pt x="94" y="78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9"/>
                  <a:pt x="91" y="33"/>
                  <a:pt x="86" y="28"/>
                </a:cubicBezTo>
                <a:cubicBezTo>
                  <a:pt x="81" y="23"/>
                  <a:pt x="75" y="21"/>
                  <a:pt x="68" y="21"/>
                </a:cubicBezTo>
                <a:cubicBezTo>
                  <a:pt x="61" y="21"/>
                  <a:pt x="54" y="23"/>
                  <a:pt x="49" y="28"/>
                </a:cubicBezTo>
                <a:cubicBezTo>
                  <a:pt x="44" y="33"/>
                  <a:pt x="42" y="39"/>
                  <a:pt x="42" y="47"/>
                </a:cubicBezTo>
                <a:lnTo>
                  <a:pt x="42" y="78"/>
                </a:lnTo>
                <a:close/>
                <a:moveTo>
                  <a:pt x="57" y="119"/>
                </a:moveTo>
                <a:cubicBezTo>
                  <a:pt x="57" y="123"/>
                  <a:pt x="59" y="126"/>
                  <a:pt x="63" y="128"/>
                </a:cubicBezTo>
                <a:cubicBezTo>
                  <a:pt x="63" y="151"/>
                  <a:pt x="63" y="151"/>
                  <a:pt x="63" y="151"/>
                </a:cubicBezTo>
                <a:cubicBezTo>
                  <a:pt x="73" y="151"/>
                  <a:pt x="73" y="151"/>
                  <a:pt x="73" y="151"/>
                </a:cubicBezTo>
                <a:cubicBezTo>
                  <a:pt x="73" y="128"/>
                  <a:pt x="73" y="128"/>
                  <a:pt x="73" y="128"/>
                </a:cubicBezTo>
                <a:cubicBezTo>
                  <a:pt x="76" y="126"/>
                  <a:pt x="78" y="123"/>
                  <a:pt x="78" y="119"/>
                </a:cubicBezTo>
                <a:cubicBezTo>
                  <a:pt x="78" y="118"/>
                  <a:pt x="78" y="117"/>
                  <a:pt x="77" y="115"/>
                </a:cubicBezTo>
                <a:cubicBezTo>
                  <a:pt x="77" y="114"/>
                  <a:pt x="76" y="113"/>
                  <a:pt x="75" y="112"/>
                </a:cubicBezTo>
                <a:cubicBezTo>
                  <a:pt x="74" y="111"/>
                  <a:pt x="73" y="110"/>
                  <a:pt x="72" y="110"/>
                </a:cubicBezTo>
                <a:cubicBezTo>
                  <a:pt x="71" y="109"/>
                  <a:pt x="69" y="109"/>
                  <a:pt x="68" y="109"/>
                </a:cubicBezTo>
                <a:cubicBezTo>
                  <a:pt x="66" y="109"/>
                  <a:pt x="65" y="109"/>
                  <a:pt x="64" y="110"/>
                </a:cubicBezTo>
                <a:cubicBezTo>
                  <a:pt x="62" y="110"/>
                  <a:pt x="61" y="111"/>
                  <a:pt x="60" y="112"/>
                </a:cubicBezTo>
                <a:cubicBezTo>
                  <a:pt x="59" y="113"/>
                  <a:pt x="59" y="114"/>
                  <a:pt x="58" y="115"/>
                </a:cubicBezTo>
                <a:cubicBezTo>
                  <a:pt x="58" y="117"/>
                  <a:pt x="57" y="118"/>
                  <a:pt x="57" y="11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9"/>
          <p:cNvSpPr>
            <a:spLocks noEditPoints="1"/>
          </p:cNvSpPr>
          <p:nvPr/>
        </p:nvSpPr>
        <p:spPr bwMode="auto">
          <a:xfrm>
            <a:off x="6010275" y="2846388"/>
            <a:ext cx="152400" cy="217488"/>
          </a:xfrm>
          <a:custGeom>
            <a:avLst/>
            <a:gdLst>
              <a:gd name="T0" fmla="*/ 7 w 146"/>
              <a:gd name="T1" fmla="*/ 6 h 208"/>
              <a:gd name="T2" fmla="*/ 84 w 146"/>
              <a:gd name="T3" fmla="*/ 0 h 208"/>
              <a:gd name="T4" fmla="*/ 93 w 146"/>
              <a:gd name="T5" fmla="*/ 53 h 208"/>
              <a:gd name="T6" fmla="*/ 146 w 146"/>
              <a:gd name="T7" fmla="*/ 63 h 208"/>
              <a:gd name="T8" fmla="*/ 140 w 146"/>
              <a:gd name="T9" fmla="*/ 202 h 208"/>
              <a:gd name="T10" fmla="*/ 21 w 146"/>
              <a:gd name="T11" fmla="*/ 208 h 208"/>
              <a:gd name="T12" fmla="*/ 0 w 146"/>
              <a:gd name="T13" fmla="*/ 187 h 208"/>
              <a:gd name="T14" fmla="*/ 26 w 146"/>
              <a:gd name="T15" fmla="*/ 58 h 208"/>
              <a:gd name="T16" fmla="*/ 32 w 146"/>
              <a:gd name="T17" fmla="*/ 63 h 208"/>
              <a:gd name="T18" fmla="*/ 72 w 146"/>
              <a:gd name="T19" fmla="*/ 61 h 208"/>
              <a:gd name="T20" fmla="*/ 72 w 146"/>
              <a:gd name="T21" fmla="*/ 54 h 208"/>
              <a:gd name="T22" fmla="*/ 32 w 146"/>
              <a:gd name="T23" fmla="*/ 52 h 208"/>
              <a:gd name="T24" fmla="*/ 26 w 146"/>
              <a:gd name="T25" fmla="*/ 58 h 208"/>
              <a:gd name="T26" fmla="*/ 28 w 146"/>
              <a:gd name="T27" fmla="*/ 92 h 208"/>
              <a:gd name="T28" fmla="*/ 115 w 146"/>
              <a:gd name="T29" fmla="*/ 94 h 208"/>
              <a:gd name="T30" fmla="*/ 120 w 146"/>
              <a:gd name="T31" fmla="*/ 89 h 208"/>
              <a:gd name="T32" fmla="*/ 115 w 146"/>
              <a:gd name="T33" fmla="*/ 84 h 208"/>
              <a:gd name="T34" fmla="*/ 28 w 146"/>
              <a:gd name="T35" fmla="*/ 85 h 208"/>
              <a:gd name="T36" fmla="*/ 26 w 146"/>
              <a:gd name="T37" fmla="*/ 120 h 208"/>
              <a:gd name="T38" fmla="*/ 32 w 146"/>
              <a:gd name="T39" fmla="*/ 125 h 208"/>
              <a:gd name="T40" fmla="*/ 119 w 146"/>
              <a:gd name="T41" fmla="*/ 124 h 208"/>
              <a:gd name="T42" fmla="*/ 119 w 146"/>
              <a:gd name="T43" fmla="*/ 116 h 208"/>
              <a:gd name="T44" fmla="*/ 32 w 146"/>
              <a:gd name="T45" fmla="*/ 115 h 208"/>
              <a:gd name="T46" fmla="*/ 26 w 146"/>
              <a:gd name="T47" fmla="*/ 120 h 208"/>
              <a:gd name="T48" fmla="*/ 28 w 146"/>
              <a:gd name="T49" fmla="*/ 154 h 208"/>
              <a:gd name="T50" fmla="*/ 115 w 146"/>
              <a:gd name="T51" fmla="*/ 156 h 208"/>
              <a:gd name="T52" fmla="*/ 120 w 146"/>
              <a:gd name="T53" fmla="*/ 151 h 208"/>
              <a:gd name="T54" fmla="*/ 115 w 146"/>
              <a:gd name="T55" fmla="*/ 145 h 208"/>
              <a:gd name="T56" fmla="*/ 28 w 146"/>
              <a:gd name="T57" fmla="*/ 147 h 208"/>
              <a:gd name="T58" fmla="*/ 94 w 146"/>
              <a:gd name="T59" fmla="*/ 0 h 208"/>
              <a:gd name="T60" fmla="*/ 115 w 146"/>
              <a:gd name="T61" fmla="*/ 52 h 208"/>
              <a:gd name="T62" fmla="*/ 94 w 146"/>
              <a:gd name="T63" fmla="*/ 31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6" h="208">
                <a:moveTo>
                  <a:pt x="0" y="21"/>
                </a:moveTo>
                <a:cubicBezTo>
                  <a:pt x="0" y="15"/>
                  <a:pt x="3" y="11"/>
                  <a:pt x="7" y="6"/>
                </a:cubicBezTo>
                <a:cubicBezTo>
                  <a:pt x="11" y="2"/>
                  <a:pt x="16" y="0"/>
                  <a:pt x="21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31"/>
                  <a:pt x="84" y="31"/>
                  <a:pt x="84" y="31"/>
                </a:cubicBezTo>
                <a:cubicBezTo>
                  <a:pt x="84" y="40"/>
                  <a:pt x="87" y="47"/>
                  <a:pt x="93" y="53"/>
                </a:cubicBezTo>
                <a:cubicBezTo>
                  <a:pt x="99" y="60"/>
                  <a:pt x="106" y="63"/>
                  <a:pt x="115" y="63"/>
                </a:cubicBezTo>
                <a:cubicBezTo>
                  <a:pt x="146" y="63"/>
                  <a:pt x="146" y="63"/>
                  <a:pt x="146" y="63"/>
                </a:cubicBezTo>
                <a:cubicBezTo>
                  <a:pt x="146" y="187"/>
                  <a:pt x="146" y="187"/>
                  <a:pt x="146" y="187"/>
                </a:cubicBezTo>
                <a:cubicBezTo>
                  <a:pt x="146" y="193"/>
                  <a:pt x="144" y="198"/>
                  <a:pt x="140" y="202"/>
                </a:cubicBezTo>
                <a:cubicBezTo>
                  <a:pt x="136" y="206"/>
                  <a:pt x="131" y="208"/>
                  <a:pt x="125" y="208"/>
                </a:cubicBezTo>
                <a:cubicBezTo>
                  <a:pt x="21" y="208"/>
                  <a:pt x="21" y="208"/>
                  <a:pt x="21" y="208"/>
                </a:cubicBezTo>
                <a:cubicBezTo>
                  <a:pt x="16" y="208"/>
                  <a:pt x="11" y="206"/>
                  <a:pt x="7" y="202"/>
                </a:cubicBezTo>
                <a:cubicBezTo>
                  <a:pt x="3" y="198"/>
                  <a:pt x="0" y="193"/>
                  <a:pt x="0" y="187"/>
                </a:cubicBezTo>
                <a:lnTo>
                  <a:pt x="0" y="21"/>
                </a:lnTo>
                <a:close/>
                <a:moveTo>
                  <a:pt x="26" y="58"/>
                </a:moveTo>
                <a:cubicBezTo>
                  <a:pt x="26" y="59"/>
                  <a:pt x="27" y="60"/>
                  <a:pt x="28" y="61"/>
                </a:cubicBezTo>
                <a:cubicBezTo>
                  <a:pt x="29" y="62"/>
                  <a:pt x="30" y="63"/>
                  <a:pt x="32" y="63"/>
                </a:cubicBezTo>
                <a:cubicBezTo>
                  <a:pt x="68" y="63"/>
                  <a:pt x="68" y="63"/>
                  <a:pt x="68" y="63"/>
                </a:cubicBezTo>
                <a:cubicBezTo>
                  <a:pt x="70" y="63"/>
                  <a:pt x="71" y="62"/>
                  <a:pt x="72" y="61"/>
                </a:cubicBezTo>
                <a:cubicBezTo>
                  <a:pt x="73" y="60"/>
                  <a:pt x="73" y="59"/>
                  <a:pt x="73" y="58"/>
                </a:cubicBezTo>
                <a:cubicBezTo>
                  <a:pt x="73" y="56"/>
                  <a:pt x="73" y="55"/>
                  <a:pt x="72" y="54"/>
                </a:cubicBezTo>
                <a:cubicBezTo>
                  <a:pt x="71" y="53"/>
                  <a:pt x="70" y="52"/>
                  <a:pt x="68" y="52"/>
                </a:cubicBezTo>
                <a:cubicBezTo>
                  <a:pt x="32" y="52"/>
                  <a:pt x="32" y="52"/>
                  <a:pt x="32" y="52"/>
                </a:cubicBezTo>
                <a:cubicBezTo>
                  <a:pt x="30" y="52"/>
                  <a:pt x="29" y="53"/>
                  <a:pt x="28" y="54"/>
                </a:cubicBezTo>
                <a:cubicBezTo>
                  <a:pt x="27" y="55"/>
                  <a:pt x="26" y="56"/>
                  <a:pt x="26" y="58"/>
                </a:cubicBezTo>
                <a:close/>
                <a:moveTo>
                  <a:pt x="26" y="89"/>
                </a:moveTo>
                <a:cubicBezTo>
                  <a:pt x="26" y="90"/>
                  <a:pt x="27" y="91"/>
                  <a:pt x="28" y="92"/>
                </a:cubicBezTo>
                <a:cubicBezTo>
                  <a:pt x="29" y="93"/>
                  <a:pt x="30" y="94"/>
                  <a:pt x="32" y="94"/>
                </a:cubicBezTo>
                <a:cubicBezTo>
                  <a:pt x="115" y="94"/>
                  <a:pt x="115" y="94"/>
                  <a:pt x="115" y="94"/>
                </a:cubicBezTo>
                <a:cubicBezTo>
                  <a:pt x="116" y="94"/>
                  <a:pt x="118" y="93"/>
                  <a:pt x="119" y="92"/>
                </a:cubicBezTo>
                <a:cubicBezTo>
                  <a:pt x="120" y="91"/>
                  <a:pt x="120" y="90"/>
                  <a:pt x="120" y="89"/>
                </a:cubicBezTo>
                <a:cubicBezTo>
                  <a:pt x="120" y="87"/>
                  <a:pt x="120" y="86"/>
                  <a:pt x="119" y="85"/>
                </a:cubicBezTo>
                <a:cubicBezTo>
                  <a:pt x="118" y="84"/>
                  <a:pt x="116" y="84"/>
                  <a:pt x="115" y="84"/>
                </a:cubicBezTo>
                <a:cubicBezTo>
                  <a:pt x="32" y="84"/>
                  <a:pt x="32" y="84"/>
                  <a:pt x="32" y="84"/>
                </a:cubicBezTo>
                <a:cubicBezTo>
                  <a:pt x="30" y="84"/>
                  <a:pt x="29" y="84"/>
                  <a:pt x="28" y="85"/>
                </a:cubicBezTo>
                <a:cubicBezTo>
                  <a:pt x="27" y="86"/>
                  <a:pt x="26" y="87"/>
                  <a:pt x="26" y="89"/>
                </a:cubicBezTo>
                <a:close/>
                <a:moveTo>
                  <a:pt x="26" y="120"/>
                </a:moveTo>
                <a:cubicBezTo>
                  <a:pt x="26" y="121"/>
                  <a:pt x="27" y="123"/>
                  <a:pt x="28" y="124"/>
                </a:cubicBezTo>
                <a:cubicBezTo>
                  <a:pt x="29" y="124"/>
                  <a:pt x="30" y="125"/>
                  <a:pt x="32" y="125"/>
                </a:cubicBezTo>
                <a:cubicBezTo>
                  <a:pt x="115" y="125"/>
                  <a:pt x="115" y="125"/>
                  <a:pt x="115" y="125"/>
                </a:cubicBezTo>
                <a:cubicBezTo>
                  <a:pt x="116" y="125"/>
                  <a:pt x="118" y="124"/>
                  <a:pt x="119" y="124"/>
                </a:cubicBezTo>
                <a:cubicBezTo>
                  <a:pt x="120" y="123"/>
                  <a:pt x="120" y="121"/>
                  <a:pt x="120" y="120"/>
                </a:cubicBezTo>
                <a:cubicBezTo>
                  <a:pt x="120" y="118"/>
                  <a:pt x="120" y="117"/>
                  <a:pt x="119" y="116"/>
                </a:cubicBezTo>
                <a:cubicBezTo>
                  <a:pt x="118" y="115"/>
                  <a:pt x="116" y="115"/>
                  <a:pt x="115" y="115"/>
                </a:cubicBezTo>
                <a:cubicBezTo>
                  <a:pt x="32" y="115"/>
                  <a:pt x="32" y="115"/>
                  <a:pt x="32" y="115"/>
                </a:cubicBezTo>
                <a:cubicBezTo>
                  <a:pt x="30" y="115"/>
                  <a:pt x="29" y="115"/>
                  <a:pt x="28" y="116"/>
                </a:cubicBezTo>
                <a:cubicBezTo>
                  <a:pt x="27" y="117"/>
                  <a:pt x="26" y="119"/>
                  <a:pt x="26" y="120"/>
                </a:cubicBezTo>
                <a:close/>
                <a:moveTo>
                  <a:pt x="26" y="151"/>
                </a:moveTo>
                <a:cubicBezTo>
                  <a:pt x="26" y="152"/>
                  <a:pt x="27" y="153"/>
                  <a:pt x="28" y="154"/>
                </a:cubicBezTo>
                <a:cubicBezTo>
                  <a:pt x="29" y="155"/>
                  <a:pt x="30" y="156"/>
                  <a:pt x="32" y="156"/>
                </a:cubicBezTo>
                <a:cubicBezTo>
                  <a:pt x="115" y="156"/>
                  <a:pt x="115" y="156"/>
                  <a:pt x="115" y="156"/>
                </a:cubicBezTo>
                <a:cubicBezTo>
                  <a:pt x="116" y="156"/>
                  <a:pt x="118" y="155"/>
                  <a:pt x="119" y="154"/>
                </a:cubicBezTo>
                <a:cubicBezTo>
                  <a:pt x="120" y="153"/>
                  <a:pt x="120" y="152"/>
                  <a:pt x="120" y="151"/>
                </a:cubicBezTo>
                <a:cubicBezTo>
                  <a:pt x="120" y="149"/>
                  <a:pt x="120" y="148"/>
                  <a:pt x="119" y="147"/>
                </a:cubicBezTo>
                <a:cubicBezTo>
                  <a:pt x="118" y="146"/>
                  <a:pt x="116" y="145"/>
                  <a:pt x="115" y="145"/>
                </a:cubicBezTo>
                <a:cubicBezTo>
                  <a:pt x="32" y="145"/>
                  <a:pt x="32" y="145"/>
                  <a:pt x="32" y="145"/>
                </a:cubicBezTo>
                <a:cubicBezTo>
                  <a:pt x="30" y="145"/>
                  <a:pt x="29" y="146"/>
                  <a:pt x="28" y="147"/>
                </a:cubicBezTo>
                <a:cubicBezTo>
                  <a:pt x="27" y="148"/>
                  <a:pt x="26" y="149"/>
                  <a:pt x="26" y="151"/>
                </a:cubicBezTo>
                <a:close/>
                <a:moveTo>
                  <a:pt x="94" y="0"/>
                </a:moveTo>
                <a:cubicBezTo>
                  <a:pt x="146" y="52"/>
                  <a:pt x="146" y="52"/>
                  <a:pt x="146" y="52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09" y="52"/>
                  <a:pt x="104" y="50"/>
                  <a:pt x="100" y="46"/>
                </a:cubicBezTo>
                <a:cubicBezTo>
                  <a:pt x="96" y="42"/>
                  <a:pt x="94" y="37"/>
                  <a:pt x="94" y="31"/>
                </a:cubicBezTo>
                <a:lnTo>
                  <a:pt x="94" y="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90"/>
          <p:cNvSpPr>
            <a:spLocks noEditPoints="1"/>
          </p:cNvSpPr>
          <p:nvPr/>
        </p:nvSpPr>
        <p:spPr bwMode="auto">
          <a:xfrm>
            <a:off x="6381750" y="2868614"/>
            <a:ext cx="196850" cy="201613"/>
          </a:xfrm>
          <a:custGeom>
            <a:avLst/>
            <a:gdLst>
              <a:gd name="T0" fmla="*/ 0 w 187"/>
              <a:gd name="T1" fmla="*/ 193 h 193"/>
              <a:gd name="T2" fmla="*/ 0 w 187"/>
              <a:gd name="T3" fmla="*/ 89 h 193"/>
              <a:gd name="T4" fmla="*/ 94 w 187"/>
              <a:gd name="T5" fmla="*/ 89 h 193"/>
              <a:gd name="T6" fmla="*/ 94 w 187"/>
              <a:gd name="T7" fmla="*/ 47 h 193"/>
              <a:gd name="T8" fmla="*/ 107 w 187"/>
              <a:gd name="T9" fmla="*/ 14 h 193"/>
              <a:gd name="T10" fmla="*/ 140 w 187"/>
              <a:gd name="T11" fmla="*/ 0 h 193"/>
              <a:gd name="T12" fmla="*/ 174 w 187"/>
              <a:gd name="T13" fmla="*/ 14 h 193"/>
              <a:gd name="T14" fmla="*/ 187 w 187"/>
              <a:gd name="T15" fmla="*/ 47 h 193"/>
              <a:gd name="T16" fmla="*/ 187 w 187"/>
              <a:gd name="T17" fmla="*/ 78 h 193"/>
              <a:gd name="T18" fmla="*/ 166 w 187"/>
              <a:gd name="T19" fmla="*/ 89 h 193"/>
              <a:gd name="T20" fmla="*/ 166 w 187"/>
              <a:gd name="T21" fmla="*/ 47 h 193"/>
              <a:gd name="T22" fmla="*/ 159 w 187"/>
              <a:gd name="T23" fmla="*/ 29 h 193"/>
              <a:gd name="T24" fmla="*/ 140 w 187"/>
              <a:gd name="T25" fmla="*/ 21 h 193"/>
              <a:gd name="T26" fmla="*/ 122 w 187"/>
              <a:gd name="T27" fmla="*/ 29 h 193"/>
              <a:gd name="T28" fmla="*/ 114 w 187"/>
              <a:gd name="T29" fmla="*/ 47 h 193"/>
              <a:gd name="T30" fmla="*/ 114 w 187"/>
              <a:gd name="T31" fmla="*/ 89 h 193"/>
              <a:gd name="T32" fmla="*/ 135 w 187"/>
              <a:gd name="T33" fmla="*/ 89 h 193"/>
              <a:gd name="T34" fmla="*/ 135 w 187"/>
              <a:gd name="T35" fmla="*/ 193 h 193"/>
              <a:gd name="T36" fmla="*/ 0 w 187"/>
              <a:gd name="T37" fmla="*/ 193 h 193"/>
              <a:gd name="T38" fmla="*/ 57 w 187"/>
              <a:gd name="T39" fmla="*/ 130 h 193"/>
              <a:gd name="T40" fmla="*/ 62 w 187"/>
              <a:gd name="T41" fmla="*/ 139 h 193"/>
              <a:gd name="T42" fmla="*/ 62 w 187"/>
              <a:gd name="T43" fmla="*/ 162 h 193"/>
              <a:gd name="T44" fmla="*/ 73 w 187"/>
              <a:gd name="T45" fmla="*/ 162 h 193"/>
              <a:gd name="T46" fmla="*/ 73 w 187"/>
              <a:gd name="T47" fmla="*/ 139 h 193"/>
              <a:gd name="T48" fmla="*/ 78 w 187"/>
              <a:gd name="T49" fmla="*/ 130 h 193"/>
              <a:gd name="T50" fmla="*/ 75 w 187"/>
              <a:gd name="T51" fmla="*/ 123 h 193"/>
              <a:gd name="T52" fmla="*/ 67 w 187"/>
              <a:gd name="T53" fmla="*/ 120 h 193"/>
              <a:gd name="T54" fmla="*/ 60 w 187"/>
              <a:gd name="T55" fmla="*/ 123 h 193"/>
              <a:gd name="T56" fmla="*/ 57 w 187"/>
              <a:gd name="T57" fmla="*/ 130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87" h="193">
                <a:moveTo>
                  <a:pt x="0" y="193"/>
                </a:moveTo>
                <a:cubicBezTo>
                  <a:pt x="0" y="89"/>
                  <a:pt x="0" y="89"/>
                  <a:pt x="0" y="89"/>
                </a:cubicBezTo>
                <a:cubicBezTo>
                  <a:pt x="94" y="89"/>
                  <a:pt x="94" y="89"/>
                  <a:pt x="94" y="89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4"/>
                  <a:pt x="98" y="23"/>
                  <a:pt x="107" y="14"/>
                </a:cubicBezTo>
                <a:cubicBezTo>
                  <a:pt x="117" y="5"/>
                  <a:pt x="128" y="0"/>
                  <a:pt x="140" y="0"/>
                </a:cubicBezTo>
                <a:cubicBezTo>
                  <a:pt x="153" y="0"/>
                  <a:pt x="164" y="5"/>
                  <a:pt x="174" y="14"/>
                </a:cubicBezTo>
                <a:cubicBezTo>
                  <a:pt x="183" y="23"/>
                  <a:pt x="187" y="34"/>
                  <a:pt x="187" y="47"/>
                </a:cubicBezTo>
                <a:cubicBezTo>
                  <a:pt x="187" y="78"/>
                  <a:pt x="187" y="78"/>
                  <a:pt x="187" y="78"/>
                </a:cubicBezTo>
                <a:cubicBezTo>
                  <a:pt x="166" y="89"/>
                  <a:pt x="166" y="89"/>
                  <a:pt x="166" y="89"/>
                </a:cubicBezTo>
                <a:cubicBezTo>
                  <a:pt x="166" y="47"/>
                  <a:pt x="166" y="47"/>
                  <a:pt x="166" y="47"/>
                </a:cubicBezTo>
                <a:cubicBezTo>
                  <a:pt x="166" y="40"/>
                  <a:pt x="164" y="34"/>
                  <a:pt x="159" y="29"/>
                </a:cubicBezTo>
                <a:cubicBezTo>
                  <a:pt x="154" y="24"/>
                  <a:pt x="148" y="21"/>
                  <a:pt x="140" y="21"/>
                </a:cubicBezTo>
                <a:cubicBezTo>
                  <a:pt x="133" y="21"/>
                  <a:pt x="127" y="24"/>
                  <a:pt x="122" y="29"/>
                </a:cubicBezTo>
                <a:cubicBezTo>
                  <a:pt x="117" y="34"/>
                  <a:pt x="114" y="40"/>
                  <a:pt x="114" y="47"/>
                </a:cubicBezTo>
                <a:cubicBezTo>
                  <a:pt x="114" y="89"/>
                  <a:pt x="114" y="89"/>
                  <a:pt x="114" y="89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35" y="193"/>
                  <a:pt x="135" y="193"/>
                  <a:pt x="135" y="193"/>
                </a:cubicBezTo>
                <a:lnTo>
                  <a:pt x="0" y="193"/>
                </a:lnTo>
                <a:close/>
                <a:moveTo>
                  <a:pt x="57" y="130"/>
                </a:moveTo>
                <a:cubicBezTo>
                  <a:pt x="57" y="134"/>
                  <a:pt x="59" y="137"/>
                  <a:pt x="62" y="139"/>
                </a:cubicBezTo>
                <a:cubicBezTo>
                  <a:pt x="62" y="162"/>
                  <a:pt x="62" y="162"/>
                  <a:pt x="62" y="162"/>
                </a:cubicBezTo>
                <a:cubicBezTo>
                  <a:pt x="73" y="162"/>
                  <a:pt x="73" y="162"/>
                  <a:pt x="73" y="162"/>
                </a:cubicBezTo>
                <a:cubicBezTo>
                  <a:pt x="73" y="139"/>
                  <a:pt x="73" y="139"/>
                  <a:pt x="73" y="139"/>
                </a:cubicBezTo>
                <a:cubicBezTo>
                  <a:pt x="76" y="137"/>
                  <a:pt x="78" y="134"/>
                  <a:pt x="78" y="130"/>
                </a:cubicBezTo>
                <a:cubicBezTo>
                  <a:pt x="78" y="127"/>
                  <a:pt x="77" y="125"/>
                  <a:pt x="75" y="123"/>
                </a:cubicBezTo>
                <a:cubicBezTo>
                  <a:pt x="73" y="121"/>
                  <a:pt x="70" y="120"/>
                  <a:pt x="67" y="120"/>
                </a:cubicBezTo>
                <a:cubicBezTo>
                  <a:pt x="65" y="120"/>
                  <a:pt x="62" y="121"/>
                  <a:pt x="60" y="123"/>
                </a:cubicBezTo>
                <a:cubicBezTo>
                  <a:pt x="58" y="125"/>
                  <a:pt x="57" y="128"/>
                  <a:pt x="57" y="13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91"/>
          <p:cNvSpPr>
            <a:spLocks noEditPoints="1"/>
          </p:cNvSpPr>
          <p:nvPr/>
        </p:nvSpPr>
        <p:spPr bwMode="auto">
          <a:xfrm>
            <a:off x="6742115" y="2895601"/>
            <a:ext cx="219075" cy="163513"/>
          </a:xfrm>
          <a:custGeom>
            <a:avLst/>
            <a:gdLst>
              <a:gd name="T0" fmla="*/ 0 w 208"/>
              <a:gd name="T1" fmla="*/ 42 h 156"/>
              <a:gd name="T2" fmla="*/ 0 w 208"/>
              <a:gd name="T3" fmla="*/ 21 h 156"/>
              <a:gd name="T4" fmla="*/ 1 w 208"/>
              <a:gd name="T5" fmla="*/ 20 h 156"/>
              <a:gd name="T6" fmla="*/ 2 w 208"/>
              <a:gd name="T7" fmla="*/ 18 h 156"/>
              <a:gd name="T8" fmla="*/ 19 w 208"/>
              <a:gd name="T9" fmla="*/ 3 h 156"/>
              <a:gd name="T10" fmla="*/ 26 w 208"/>
              <a:gd name="T11" fmla="*/ 0 h 156"/>
              <a:gd name="T12" fmla="*/ 62 w 208"/>
              <a:gd name="T13" fmla="*/ 0 h 156"/>
              <a:gd name="T14" fmla="*/ 70 w 208"/>
              <a:gd name="T15" fmla="*/ 3 h 156"/>
              <a:gd name="T16" fmla="*/ 86 w 208"/>
              <a:gd name="T17" fmla="*/ 18 h 156"/>
              <a:gd name="T18" fmla="*/ 94 w 208"/>
              <a:gd name="T19" fmla="*/ 21 h 156"/>
              <a:gd name="T20" fmla="*/ 198 w 208"/>
              <a:gd name="T21" fmla="*/ 21 h 156"/>
              <a:gd name="T22" fmla="*/ 205 w 208"/>
              <a:gd name="T23" fmla="*/ 24 h 156"/>
              <a:gd name="T24" fmla="*/ 208 w 208"/>
              <a:gd name="T25" fmla="*/ 31 h 156"/>
              <a:gd name="T26" fmla="*/ 208 w 208"/>
              <a:gd name="T27" fmla="*/ 42 h 156"/>
              <a:gd name="T28" fmla="*/ 0 w 208"/>
              <a:gd name="T29" fmla="*/ 42 h 156"/>
              <a:gd name="T30" fmla="*/ 0 w 208"/>
              <a:gd name="T31" fmla="*/ 52 h 156"/>
              <a:gd name="T32" fmla="*/ 208 w 208"/>
              <a:gd name="T33" fmla="*/ 52 h 156"/>
              <a:gd name="T34" fmla="*/ 208 w 208"/>
              <a:gd name="T35" fmla="*/ 146 h 156"/>
              <a:gd name="T36" fmla="*/ 207 w 208"/>
              <a:gd name="T37" fmla="*/ 150 h 156"/>
              <a:gd name="T38" fmla="*/ 205 w 208"/>
              <a:gd name="T39" fmla="*/ 153 h 156"/>
              <a:gd name="T40" fmla="*/ 202 w 208"/>
              <a:gd name="T41" fmla="*/ 155 h 156"/>
              <a:gd name="T42" fmla="*/ 198 w 208"/>
              <a:gd name="T43" fmla="*/ 156 h 156"/>
              <a:gd name="T44" fmla="*/ 11 w 208"/>
              <a:gd name="T45" fmla="*/ 156 h 156"/>
              <a:gd name="T46" fmla="*/ 6 w 208"/>
              <a:gd name="T47" fmla="*/ 155 h 156"/>
              <a:gd name="T48" fmla="*/ 3 w 208"/>
              <a:gd name="T49" fmla="*/ 153 h 156"/>
              <a:gd name="T50" fmla="*/ 1 w 208"/>
              <a:gd name="T51" fmla="*/ 150 h 156"/>
              <a:gd name="T52" fmla="*/ 0 w 208"/>
              <a:gd name="T53" fmla="*/ 146 h 156"/>
              <a:gd name="T54" fmla="*/ 0 w 208"/>
              <a:gd name="T55" fmla="*/ 52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08" h="156">
                <a:moveTo>
                  <a:pt x="0" y="42"/>
                </a:moveTo>
                <a:cubicBezTo>
                  <a:pt x="0" y="21"/>
                  <a:pt x="0" y="21"/>
                  <a:pt x="0" y="21"/>
                </a:cubicBezTo>
                <a:cubicBezTo>
                  <a:pt x="0" y="21"/>
                  <a:pt x="0" y="20"/>
                  <a:pt x="1" y="20"/>
                </a:cubicBezTo>
                <a:cubicBezTo>
                  <a:pt x="1" y="19"/>
                  <a:pt x="1" y="19"/>
                  <a:pt x="2" y="18"/>
                </a:cubicBezTo>
                <a:cubicBezTo>
                  <a:pt x="19" y="3"/>
                  <a:pt x="19" y="3"/>
                  <a:pt x="19" y="3"/>
                </a:cubicBezTo>
                <a:cubicBezTo>
                  <a:pt x="21" y="1"/>
                  <a:pt x="23" y="0"/>
                  <a:pt x="26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5" y="0"/>
                  <a:pt x="68" y="1"/>
                  <a:pt x="70" y="3"/>
                </a:cubicBezTo>
                <a:cubicBezTo>
                  <a:pt x="86" y="18"/>
                  <a:pt x="86" y="18"/>
                  <a:pt x="86" y="18"/>
                </a:cubicBezTo>
                <a:cubicBezTo>
                  <a:pt x="88" y="20"/>
                  <a:pt x="91" y="21"/>
                  <a:pt x="94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1" y="21"/>
                  <a:pt x="203" y="22"/>
                  <a:pt x="205" y="24"/>
                </a:cubicBezTo>
                <a:cubicBezTo>
                  <a:pt x="207" y="26"/>
                  <a:pt x="208" y="28"/>
                  <a:pt x="208" y="31"/>
                </a:cubicBezTo>
                <a:cubicBezTo>
                  <a:pt x="208" y="42"/>
                  <a:pt x="208" y="42"/>
                  <a:pt x="208" y="42"/>
                </a:cubicBezTo>
                <a:lnTo>
                  <a:pt x="0" y="42"/>
                </a:lnTo>
                <a:close/>
                <a:moveTo>
                  <a:pt x="0" y="52"/>
                </a:moveTo>
                <a:cubicBezTo>
                  <a:pt x="208" y="52"/>
                  <a:pt x="208" y="52"/>
                  <a:pt x="208" y="52"/>
                </a:cubicBezTo>
                <a:cubicBezTo>
                  <a:pt x="208" y="146"/>
                  <a:pt x="208" y="146"/>
                  <a:pt x="208" y="146"/>
                </a:cubicBezTo>
                <a:cubicBezTo>
                  <a:pt x="208" y="147"/>
                  <a:pt x="208" y="149"/>
                  <a:pt x="207" y="150"/>
                </a:cubicBezTo>
                <a:cubicBezTo>
                  <a:pt x="207" y="151"/>
                  <a:pt x="206" y="152"/>
                  <a:pt x="205" y="153"/>
                </a:cubicBezTo>
                <a:cubicBezTo>
                  <a:pt x="204" y="154"/>
                  <a:pt x="203" y="155"/>
                  <a:pt x="202" y="155"/>
                </a:cubicBezTo>
                <a:cubicBezTo>
                  <a:pt x="201" y="156"/>
                  <a:pt x="199" y="156"/>
                  <a:pt x="198" y="156"/>
                </a:cubicBezTo>
                <a:cubicBezTo>
                  <a:pt x="11" y="156"/>
                  <a:pt x="11" y="156"/>
                  <a:pt x="11" y="156"/>
                </a:cubicBezTo>
                <a:cubicBezTo>
                  <a:pt x="9" y="156"/>
                  <a:pt x="8" y="156"/>
                  <a:pt x="6" y="155"/>
                </a:cubicBezTo>
                <a:cubicBezTo>
                  <a:pt x="5" y="155"/>
                  <a:pt x="4" y="154"/>
                  <a:pt x="3" y="153"/>
                </a:cubicBezTo>
                <a:cubicBezTo>
                  <a:pt x="2" y="152"/>
                  <a:pt x="1" y="151"/>
                  <a:pt x="1" y="150"/>
                </a:cubicBezTo>
                <a:cubicBezTo>
                  <a:pt x="0" y="149"/>
                  <a:pt x="0" y="147"/>
                  <a:pt x="0" y="146"/>
                </a:cubicBezTo>
                <a:lnTo>
                  <a:pt x="0" y="5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Freeform 92"/>
          <p:cNvSpPr>
            <a:spLocks/>
          </p:cNvSpPr>
          <p:nvPr/>
        </p:nvSpPr>
        <p:spPr bwMode="auto">
          <a:xfrm>
            <a:off x="7186613" y="2884488"/>
            <a:ext cx="217488" cy="153988"/>
          </a:xfrm>
          <a:custGeom>
            <a:avLst/>
            <a:gdLst>
              <a:gd name="T0" fmla="*/ 18 w 208"/>
              <a:gd name="T1" fmla="*/ 3 h 146"/>
              <a:gd name="T2" fmla="*/ 92 w 208"/>
              <a:gd name="T3" fmla="*/ 55 h 146"/>
              <a:gd name="T4" fmla="*/ 93 w 208"/>
              <a:gd name="T5" fmla="*/ 55 h 146"/>
              <a:gd name="T6" fmla="*/ 104 w 208"/>
              <a:gd name="T7" fmla="*/ 58 h 146"/>
              <a:gd name="T8" fmla="*/ 110 w 208"/>
              <a:gd name="T9" fmla="*/ 57 h 146"/>
              <a:gd name="T10" fmla="*/ 115 w 208"/>
              <a:gd name="T11" fmla="*/ 54 h 146"/>
              <a:gd name="T12" fmla="*/ 190 w 208"/>
              <a:gd name="T13" fmla="*/ 3 h 146"/>
              <a:gd name="T14" fmla="*/ 190 w 208"/>
              <a:gd name="T15" fmla="*/ 3 h 146"/>
              <a:gd name="T16" fmla="*/ 197 w 208"/>
              <a:gd name="T17" fmla="*/ 0 h 146"/>
              <a:gd name="T18" fmla="*/ 205 w 208"/>
              <a:gd name="T19" fmla="*/ 3 h 146"/>
              <a:gd name="T20" fmla="*/ 208 w 208"/>
              <a:gd name="T21" fmla="*/ 10 h 146"/>
              <a:gd name="T22" fmla="*/ 204 w 208"/>
              <a:gd name="T23" fmla="*/ 18 h 146"/>
              <a:gd name="T24" fmla="*/ 205 w 208"/>
              <a:gd name="T25" fmla="*/ 18 h 146"/>
              <a:gd name="T26" fmla="*/ 113 w 208"/>
              <a:gd name="T27" fmla="*/ 140 h 146"/>
              <a:gd name="T28" fmla="*/ 104 w 208"/>
              <a:gd name="T29" fmla="*/ 146 h 146"/>
              <a:gd name="T30" fmla="*/ 95 w 208"/>
              <a:gd name="T31" fmla="*/ 140 h 146"/>
              <a:gd name="T32" fmla="*/ 3 w 208"/>
              <a:gd name="T33" fmla="*/ 18 h 146"/>
              <a:gd name="T34" fmla="*/ 3 w 208"/>
              <a:gd name="T35" fmla="*/ 18 h 146"/>
              <a:gd name="T36" fmla="*/ 0 w 208"/>
              <a:gd name="T37" fmla="*/ 14 h 146"/>
              <a:gd name="T38" fmla="*/ 0 w 208"/>
              <a:gd name="T39" fmla="*/ 10 h 146"/>
              <a:gd name="T40" fmla="*/ 0 w 208"/>
              <a:gd name="T41" fmla="*/ 6 h 146"/>
              <a:gd name="T42" fmla="*/ 3 w 208"/>
              <a:gd name="T43" fmla="*/ 3 h 146"/>
              <a:gd name="T44" fmla="*/ 6 w 208"/>
              <a:gd name="T45" fmla="*/ 1 h 146"/>
              <a:gd name="T46" fmla="*/ 10 w 208"/>
              <a:gd name="T47" fmla="*/ 0 h 146"/>
              <a:gd name="T48" fmla="*/ 14 w 208"/>
              <a:gd name="T49" fmla="*/ 1 h 146"/>
              <a:gd name="T50" fmla="*/ 17 w 208"/>
              <a:gd name="T51" fmla="*/ 3 h 146"/>
              <a:gd name="T52" fmla="*/ 18 w 208"/>
              <a:gd name="T53" fmla="*/ 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08" h="146">
                <a:moveTo>
                  <a:pt x="18" y="3"/>
                </a:moveTo>
                <a:cubicBezTo>
                  <a:pt x="92" y="55"/>
                  <a:pt x="92" y="55"/>
                  <a:pt x="92" y="55"/>
                </a:cubicBezTo>
                <a:cubicBezTo>
                  <a:pt x="93" y="55"/>
                  <a:pt x="93" y="55"/>
                  <a:pt x="93" y="55"/>
                </a:cubicBezTo>
                <a:cubicBezTo>
                  <a:pt x="96" y="57"/>
                  <a:pt x="99" y="58"/>
                  <a:pt x="104" y="58"/>
                </a:cubicBezTo>
                <a:cubicBezTo>
                  <a:pt x="106" y="58"/>
                  <a:pt x="108" y="57"/>
                  <a:pt x="110" y="57"/>
                </a:cubicBezTo>
                <a:cubicBezTo>
                  <a:pt x="112" y="56"/>
                  <a:pt x="114" y="56"/>
                  <a:pt x="115" y="54"/>
                </a:cubicBezTo>
                <a:cubicBezTo>
                  <a:pt x="190" y="3"/>
                  <a:pt x="190" y="3"/>
                  <a:pt x="190" y="3"/>
                </a:cubicBezTo>
                <a:cubicBezTo>
                  <a:pt x="190" y="3"/>
                  <a:pt x="190" y="3"/>
                  <a:pt x="190" y="3"/>
                </a:cubicBezTo>
                <a:cubicBezTo>
                  <a:pt x="192" y="1"/>
                  <a:pt x="194" y="0"/>
                  <a:pt x="197" y="0"/>
                </a:cubicBezTo>
                <a:cubicBezTo>
                  <a:pt x="200" y="0"/>
                  <a:pt x="202" y="1"/>
                  <a:pt x="205" y="3"/>
                </a:cubicBezTo>
                <a:cubicBezTo>
                  <a:pt x="207" y="5"/>
                  <a:pt x="208" y="8"/>
                  <a:pt x="208" y="10"/>
                </a:cubicBezTo>
                <a:cubicBezTo>
                  <a:pt x="208" y="13"/>
                  <a:pt x="207" y="16"/>
                  <a:pt x="204" y="18"/>
                </a:cubicBezTo>
                <a:cubicBezTo>
                  <a:pt x="205" y="18"/>
                  <a:pt x="205" y="18"/>
                  <a:pt x="205" y="18"/>
                </a:cubicBezTo>
                <a:cubicBezTo>
                  <a:pt x="113" y="140"/>
                  <a:pt x="113" y="140"/>
                  <a:pt x="113" y="140"/>
                </a:cubicBezTo>
                <a:cubicBezTo>
                  <a:pt x="111" y="144"/>
                  <a:pt x="108" y="146"/>
                  <a:pt x="104" y="146"/>
                </a:cubicBezTo>
                <a:cubicBezTo>
                  <a:pt x="100" y="146"/>
                  <a:pt x="97" y="144"/>
                  <a:pt x="95" y="140"/>
                </a:cubicBezTo>
                <a:cubicBezTo>
                  <a:pt x="3" y="18"/>
                  <a:pt x="3" y="18"/>
                  <a:pt x="3" y="18"/>
                </a:cubicBezTo>
                <a:cubicBezTo>
                  <a:pt x="3" y="18"/>
                  <a:pt x="3" y="18"/>
                  <a:pt x="3" y="18"/>
                </a:cubicBezTo>
                <a:cubicBezTo>
                  <a:pt x="2" y="17"/>
                  <a:pt x="1" y="15"/>
                  <a:pt x="0" y="14"/>
                </a:cubicBezTo>
                <a:cubicBezTo>
                  <a:pt x="0" y="13"/>
                  <a:pt x="0" y="12"/>
                  <a:pt x="0" y="10"/>
                </a:cubicBezTo>
                <a:cubicBezTo>
                  <a:pt x="0" y="9"/>
                  <a:pt x="0" y="8"/>
                  <a:pt x="0" y="6"/>
                </a:cubicBezTo>
                <a:cubicBezTo>
                  <a:pt x="1" y="5"/>
                  <a:pt x="2" y="4"/>
                  <a:pt x="3" y="3"/>
                </a:cubicBezTo>
                <a:cubicBezTo>
                  <a:pt x="4" y="2"/>
                  <a:pt x="5" y="1"/>
                  <a:pt x="6" y="1"/>
                </a:cubicBezTo>
                <a:cubicBezTo>
                  <a:pt x="7" y="0"/>
                  <a:pt x="9" y="0"/>
                  <a:pt x="10" y="0"/>
                </a:cubicBezTo>
                <a:cubicBezTo>
                  <a:pt x="11" y="0"/>
                  <a:pt x="13" y="0"/>
                  <a:pt x="14" y="1"/>
                </a:cubicBezTo>
                <a:cubicBezTo>
                  <a:pt x="15" y="1"/>
                  <a:pt x="16" y="2"/>
                  <a:pt x="17" y="3"/>
                </a:cubicBezTo>
                <a:lnTo>
                  <a:pt x="18" y="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Freeform 93"/>
          <p:cNvSpPr>
            <a:spLocks/>
          </p:cNvSpPr>
          <p:nvPr/>
        </p:nvSpPr>
        <p:spPr bwMode="auto">
          <a:xfrm>
            <a:off x="7508875" y="2884488"/>
            <a:ext cx="217488" cy="153988"/>
          </a:xfrm>
          <a:custGeom>
            <a:avLst/>
            <a:gdLst>
              <a:gd name="T0" fmla="*/ 3 w 208"/>
              <a:gd name="T1" fmla="*/ 128 h 146"/>
              <a:gd name="T2" fmla="*/ 95 w 208"/>
              <a:gd name="T3" fmla="*/ 5 h 146"/>
              <a:gd name="T4" fmla="*/ 104 w 208"/>
              <a:gd name="T5" fmla="*/ 0 h 146"/>
              <a:gd name="T6" fmla="*/ 113 w 208"/>
              <a:gd name="T7" fmla="*/ 5 h 146"/>
              <a:gd name="T8" fmla="*/ 205 w 208"/>
              <a:gd name="T9" fmla="*/ 128 h 146"/>
              <a:gd name="T10" fmla="*/ 205 w 208"/>
              <a:gd name="T11" fmla="*/ 128 h 146"/>
              <a:gd name="T12" fmla="*/ 208 w 208"/>
              <a:gd name="T13" fmla="*/ 135 h 146"/>
              <a:gd name="T14" fmla="*/ 205 w 208"/>
              <a:gd name="T15" fmla="*/ 142 h 146"/>
              <a:gd name="T16" fmla="*/ 197 w 208"/>
              <a:gd name="T17" fmla="*/ 146 h 146"/>
              <a:gd name="T18" fmla="*/ 190 w 208"/>
              <a:gd name="T19" fmla="*/ 142 h 146"/>
              <a:gd name="T20" fmla="*/ 190 w 208"/>
              <a:gd name="T21" fmla="*/ 143 h 146"/>
              <a:gd name="T22" fmla="*/ 116 w 208"/>
              <a:gd name="T23" fmla="*/ 91 h 146"/>
              <a:gd name="T24" fmla="*/ 110 w 208"/>
              <a:gd name="T25" fmla="*/ 89 h 146"/>
              <a:gd name="T26" fmla="*/ 104 w 208"/>
              <a:gd name="T27" fmla="*/ 88 h 146"/>
              <a:gd name="T28" fmla="*/ 93 w 208"/>
              <a:gd name="T29" fmla="*/ 91 h 146"/>
              <a:gd name="T30" fmla="*/ 93 w 208"/>
              <a:gd name="T31" fmla="*/ 91 h 146"/>
              <a:gd name="T32" fmla="*/ 18 w 208"/>
              <a:gd name="T33" fmla="*/ 143 h 146"/>
              <a:gd name="T34" fmla="*/ 18 w 208"/>
              <a:gd name="T35" fmla="*/ 142 h 146"/>
              <a:gd name="T36" fmla="*/ 14 w 208"/>
              <a:gd name="T37" fmla="*/ 145 h 146"/>
              <a:gd name="T38" fmla="*/ 10 w 208"/>
              <a:gd name="T39" fmla="*/ 146 h 146"/>
              <a:gd name="T40" fmla="*/ 6 w 208"/>
              <a:gd name="T41" fmla="*/ 145 h 146"/>
              <a:gd name="T42" fmla="*/ 3 w 208"/>
              <a:gd name="T43" fmla="*/ 142 h 146"/>
              <a:gd name="T44" fmla="*/ 1 w 208"/>
              <a:gd name="T45" fmla="*/ 139 h 146"/>
              <a:gd name="T46" fmla="*/ 0 w 208"/>
              <a:gd name="T47" fmla="*/ 135 h 146"/>
              <a:gd name="T48" fmla="*/ 1 w 208"/>
              <a:gd name="T49" fmla="*/ 131 h 146"/>
              <a:gd name="T50" fmla="*/ 3 w 208"/>
              <a:gd name="T51" fmla="*/ 12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08" h="146">
                <a:moveTo>
                  <a:pt x="3" y="128"/>
                </a:moveTo>
                <a:cubicBezTo>
                  <a:pt x="95" y="5"/>
                  <a:pt x="95" y="5"/>
                  <a:pt x="95" y="5"/>
                </a:cubicBezTo>
                <a:cubicBezTo>
                  <a:pt x="97" y="2"/>
                  <a:pt x="100" y="0"/>
                  <a:pt x="104" y="0"/>
                </a:cubicBezTo>
                <a:cubicBezTo>
                  <a:pt x="108" y="0"/>
                  <a:pt x="111" y="2"/>
                  <a:pt x="113" y="5"/>
                </a:cubicBezTo>
                <a:cubicBezTo>
                  <a:pt x="205" y="128"/>
                  <a:pt x="205" y="128"/>
                  <a:pt x="205" y="128"/>
                </a:cubicBezTo>
                <a:cubicBezTo>
                  <a:pt x="205" y="128"/>
                  <a:pt x="205" y="128"/>
                  <a:pt x="205" y="128"/>
                </a:cubicBezTo>
                <a:cubicBezTo>
                  <a:pt x="207" y="130"/>
                  <a:pt x="208" y="132"/>
                  <a:pt x="208" y="135"/>
                </a:cubicBezTo>
                <a:cubicBezTo>
                  <a:pt x="208" y="138"/>
                  <a:pt x="207" y="140"/>
                  <a:pt x="205" y="142"/>
                </a:cubicBezTo>
                <a:cubicBezTo>
                  <a:pt x="203" y="145"/>
                  <a:pt x="200" y="146"/>
                  <a:pt x="197" y="146"/>
                </a:cubicBezTo>
                <a:cubicBezTo>
                  <a:pt x="195" y="146"/>
                  <a:pt x="192" y="145"/>
                  <a:pt x="190" y="142"/>
                </a:cubicBezTo>
                <a:cubicBezTo>
                  <a:pt x="190" y="143"/>
                  <a:pt x="190" y="143"/>
                  <a:pt x="190" y="143"/>
                </a:cubicBezTo>
                <a:cubicBezTo>
                  <a:pt x="116" y="91"/>
                  <a:pt x="116" y="91"/>
                  <a:pt x="116" y="91"/>
                </a:cubicBezTo>
                <a:cubicBezTo>
                  <a:pt x="114" y="90"/>
                  <a:pt x="112" y="89"/>
                  <a:pt x="110" y="89"/>
                </a:cubicBezTo>
                <a:cubicBezTo>
                  <a:pt x="108" y="88"/>
                  <a:pt x="106" y="88"/>
                  <a:pt x="104" y="88"/>
                </a:cubicBezTo>
                <a:cubicBezTo>
                  <a:pt x="100" y="88"/>
                  <a:pt x="96" y="89"/>
                  <a:pt x="93" y="91"/>
                </a:cubicBezTo>
                <a:cubicBezTo>
                  <a:pt x="93" y="91"/>
                  <a:pt x="93" y="91"/>
                  <a:pt x="93" y="91"/>
                </a:cubicBezTo>
                <a:cubicBezTo>
                  <a:pt x="18" y="143"/>
                  <a:pt x="18" y="143"/>
                  <a:pt x="18" y="143"/>
                </a:cubicBezTo>
                <a:cubicBezTo>
                  <a:pt x="18" y="142"/>
                  <a:pt x="18" y="142"/>
                  <a:pt x="18" y="142"/>
                </a:cubicBezTo>
                <a:cubicBezTo>
                  <a:pt x="17" y="143"/>
                  <a:pt x="15" y="144"/>
                  <a:pt x="14" y="145"/>
                </a:cubicBezTo>
                <a:cubicBezTo>
                  <a:pt x="13" y="145"/>
                  <a:pt x="12" y="146"/>
                  <a:pt x="10" y="146"/>
                </a:cubicBezTo>
                <a:cubicBezTo>
                  <a:pt x="9" y="146"/>
                  <a:pt x="8" y="145"/>
                  <a:pt x="6" y="145"/>
                </a:cubicBezTo>
                <a:cubicBezTo>
                  <a:pt x="5" y="144"/>
                  <a:pt x="4" y="144"/>
                  <a:pt x="3" y="142"/>
                </a:cubicBezTo>
                <a:cubicBezTo>
                  <a:pt x="2" y="141"/>
                  <a:pt x="1" y="140"/>
                  <a:pt x="1" y="139"/>
                </a:cubicBezTo>
                <a:cubicBezTo>
                  <a:pt x="0" y="138"/>
                  <a:pt x="0" y="136"/>
                  <a:pt x="0" y="135"/>
                </a:cubicBezTo>
                <a:cubicBezTo>
                  <a:pt x="0" y="134"/>
                  <a:pt x="0" y="133"/>
                  <a:pt x="1" y="131"/>
                </a:cubicBezTo>
                <a:cubicBezTo>
                  <a:pt x="1" y="130"/>
                  <a:pt x="2" y="129"/>
                  <a:pt x="3" y="12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Freeform 94"/>
          <p:cNvSpPr>
            <a:spLocks/>
          </p:cNvSpPr>
          <p:nvPr/>
        </p:nvSpPr>
        <p:spPr bwMode="auto">
          <a:xfrm>
            <a:off x="7862888" y="2852738"/>
            <a:ext cx="152400" cy="217488"/>
          </a:xfrm>
          <a:custGeom>
            <a:avLst/>
            <a:gdLst>
              <a:gd name="T0" fmla="*/ 0 w 96"/>
              <a:gd name="T1" fmla="*/ 48 h 137"/>
              <a:gd name="T2" fmla="*/ 48 w 96"/>
              <a:gd name="T3" fmla="*/ 0 h 137"/>
              <a:gd name="T4" fmla="*/ 96 w 96"/>
              <a:gd name="T5" fmla="*/ 48 h 137"/>
              <a:gd name="T6" fmla="*/ 65 w 96"/>
              <a:gd name="T7" fmla="*/ 48 h 137"/>
              <a:gd name="T8" fmla="*/ 65 w 96"/>
              <a:gd name="T9" fmla="*/ 137 h 137"/>
              <a:gd name="T10" fmla="*/ 31 w 96"/>
              <a:gd name="T11" fmla="*/ 137 h 137"/>
              <a:gd name="T12" fmla="*/ 31 w 96"/>
              <a:gd name="T13" fmla="*/ 48 h 137"/>
              <a:gd name="T14" fmla="*/ 0 w 96"/>
              <a:gd name="T15" fmla="*/ 48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6" h="137">
                <a:moveTo>
                  <a:pt x="0" y="48"/>
                </a:moveTo>
                <a:lnTo>
                  <a:pt x="48" y="0"/>
                </a:lnTo>
                <a:lnTo>
                  <a:pt x="96" y="48"/>
                </a:lnTo>
                <a:lnTo>
                  <a:pt x="65" y="48"/>
                </a:lnTo>
                <a:lnTo>
                  <a:pt x="65" y="137"/>
                </a:lnTo>
                <a:lnTo>
                  <a:pt x="31" y="137"/>
                </a:lnTo>
                <a:lnTo>
                  <a:pt x="31" y="48"/>
                </a:lnTo>
                <a:lnTo>
                  <a:pt x="0" y="4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Freeform 95"/>
          <p:cNvSpPr>
            <a:spLocks/>
          </p:cNvSpPr>
          <p:nvPr/>
        </p:nvSpPr>
        <p:spPr bwMode="auto">
          <a:xfrm>
            <a:off x="8245475" y="2852738"/>
            <a:ext cx="152400" cy="217488"/>
          </a:xfrm>
          <a:custGeom>
            <a:avLst/>
            <a:gdLst>
              <a:gd name="T0" fmla="*/ 0 w 96"/>
              <a:gd name="T1" fmla="*/ 89 h 137"/>
              <a:gd name="T2" fmla="*/ 31 w 96"/>
              <a:gd name="T3" fmla="*/ 89 h 137"/>
              <a:gd name="T4" fmla="*/ 31 w 96"/>
              <a:gd name="T5" fmla="*/ 0 h 137"/>
              <a:gd name="T6" fmla="*/ 65 w 96"/>
              <a:gd name="T7" fmla="*/ 0 h 137"/>
              <a:gd name="T8" fmla="*/ 65 w 96"/>
              <a:gd name="T9" fmla="*/ 89 h 137"/>
              <a:gd name="T10" fmla="*/ 96 w 96"/>
              <a:gd name="T11" fmla="*/ 89 h 137"/>
              <a:gd name="T12" fmla="*/ 48 w 96"/>
              <a:gd name="T13" fmla="*/ 137 h 137"/>
              <a:gd name="T14" fmla="*/ 0 w 96"/>
              <a:gd name="T15" fmla="*/ 89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6" h="137">
                <a:moveTo>
                  <a:pt x="0" y="89"/>
                </a:moveTo>
                <a:lnTo>
                  <a:pt x="31" y="89"/>
                </a:lnTo>
                <a:lnTo>
                  <a:pt x="31" y="0"/>
                </a:lnTo>
                <a:lnTo>
                  <a:pt x="65" y="0"/>
                </a:lnTo>
                <a:lnTo>
                  <a:pt x="65" y="89"/>
                </a:lnTo>
                <a:lnTo>
                  <a:pt x="96" y="89"/>
                </a:lnTo>
                <a:lnTo>
                  <a:pt x="48" y="137"/>
                </a:lnTo>
                <a:lnTo>
                  <a:pt x="0" y="8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Freeform 96"/>
          <p:cNvSpPr>
            <a:spLocks/>
          </p:cNvSpPr>
          <p:nvPr/>
        </p:nvSpPr>
        <p:spPr bwMode="auto">
          <a:xfrm>
            <a:off x="703263" y="3282950"/>
            <a:ext cx="217488" cy="152400"/>
          </a:xfrm>
          <a:custGeom>
            <a:avLst/>
            <a:gdLst>
              <a:gd name="T0" fmla="*/ 0 w 137"/>
              <a:gd name="T1" fmla="*/ 65 h 96"/>
              <a:gd name="T2" fmla="*/ 0 w 137"/>
              <a:gd name="T3" fmla="*/ 31 h 96"/>
              <a:gd name="T4" fmla="*/ 89 w 137"/>
              <a:gd name="T5" fmla="*/ 31 h 96"/>
              <a:gd name="T6" fmla="*/ 89 w 137"/>
              <a:gd name="T7" fmla="*/ 0 h 96"/>
              <a:gd name="T8" fmla="*/ 137 w 137"/>
              <a:gd name="T9" fmla="*/ 48 h 96"/>
              <a:gd name="T10" fmla="*/ 89 w 137"/>
              <a:gd name="T11" fmla="*/ 96 h 96"/>
              <a:gd name="T12" fmla="*/ 89 w 137"/>
              <a:gd name="T13" fmla="*/ 65 h 96"/>
              <a:gd name="T14" fmla="*/ 0 w 137"/>
              <a:gd name="T15" fmla="*/ 65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7" h="96">
                <a:moveTo>
                  <a:pt x="0" y="65"/>
                </a:moveTo>
                <a:lnTo>
                  <a:pt x="0" y="31"/>
                </a:lnTo>
                <a:lnTo>
                  <a:pt x="89" y="31"/>
                </a:lnTo>
                <a:lnTo>
                  <a:pt x="89" y="0"/>
                </a:lnTo>
                <a:lnTo>
                  <a:pt x="137" y="48"/>
                </a:lnTo>
                <a:lnTo>
                  <a:pt x="89" y="96"/>
                </a:lnTo>
                <a:lnTo>
                  <a:pt x="89" y="65"/>
                </a:lnTo>
                <a:lnTo>
                  <a:pt x="0" y="6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 97"/>
          <p:cNvSpPr>
            <a:spLocks/>
          </p:cNvSpPr>
          <p:nvPr/>
        </p:nvSpPr>
        <p:spPr bwMode="auto">
          <a:xfrm>
            <a:off x="1019175" y="3282950"/>
            <a:ext cx="217488" cy="152400"/>
          </a:xfrm>
          <a:custGeom>
            <a:avLst/>
            <a:gdLst>
              <a:gd name="T0" fmla="*/ 0 w 137"/>
              <a:gd name="T1" fmla="*/ 48 h 96"/>
              <a:gd name="T2" fmla="*/ 48 w 137"/>
              <a:gd name="T3" fmla="*/ 0 h 96"/>
              <a:gd name="T4" fmla="*/ 48 w 137"/>
              <a:gd name="T5" fmla="*/ 31 h 96"/>
              <a:gd name="T6" fmla="*/ 137 w 137"/>
              <a:gd name="T7" fmla="*/ 31 h 96"/>
              <a:gd name="T8" fmla="*/ 137 w 137"/>
              <a:gd name="T9" fmla="*/ 65 h 96"/>
              <a:gd name="T10" fmla="*/ 48 w 137"/>
              <a:gd name="T11" fmla="*/ 65 h 96"/>
              <a:gd name="T12" fmla="*/ 48 w 137"/>
              <a:gd name="T13" fmla="*/ 96 h 96"/>
              <a:gd name="T14" fmla="*/ 0 w 137"/>
              <a:gd name="T15" fmla="*/ 4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7" h="96">
                <a:moveTo>
                  <a:pt x="0" y="48"/>
                </a:moveTo>
                <a:lnTo>
                  <a:pt x="48" y="0"/>
                </a:lnTo>
                <a:lnTo>
                  <a:pt x="48" y="31"/>
                </a:lnTo>
                <a:lnTo>
                  <a:pt x="137" y="31"/>
                </a:lnTo>
                <a:lnTo>
                  <a:pt x="137" y="65"/>
                </a:lnTo>
                <a:lnTo>
                  <a:pt x="48" y="65"/>
                </a:lnTo>
                <a:lnTo>
                  <a:pt x="48" y="96"/>
                </a:lnTo>
                <a:lnTo>
                  <a:pt x="0" y="4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Freeform 98"/>
          <p:cNvSpPr>
            <a:spLocks noEditPoints="1"/>
          </p:cNvSpPr>
          <p:nvPr/>
        </p:nvSpPr>
        <p:spPr bwMode="auto">
          <a:xfrm>
            <a:off x="1392238" y="3270251"/>
            <a:ext cx="217488" cy="187325"/>
          </a:xfrm>
          <a:custGeom>
            <a:avLst/>
            <a:gdLst>
              <a:gd name="T0" fmla="*/ 37 w 208"/>
              <a:gd name="T1" fmla="*/ 79 h 179"/>
              <a:gd name="T2" fmla="*/ 63 w 208"/>
              <a:gd name="T3" fmla="*/ 82 h 179"/>
              <a:gd name="T4" fmla="*/ 76 w 208"/>
              <a:gd name="T5" fmla="*/ 64 h 179"/>
              <a:gd name="T6" fmla="*/ 138 w 208"/>
              <a:gd name="T7" fmla="*/ 75 h 179"/>
              <a:gd name="T8" fmla="*/ 156 w 208"/>
              <a:gd name="T9" fmla="*/ 85 h 179"/>
              <a:gd name="T10" fmla="*/ 177 w 208"/>
              <a:gd name="T11" fmla="*/ 64 h 179"/>
              <a:gd name="T12" fmla="*/ 205 w 208"/>
              <a:gd name="T13" fmla="*/ 67 h 179"/>
              <a:gd name="T14" fmla="*/ 207 w 208"/>
              <a:gd name="T15" fmla="*/ 79 h 179"/>
              <a:gd name="T16" fmla="*/ 202 w 208"/>
              <a:gd name="T17" fmla="*/ 84 h 179"/>
              <a:gd name="T18" fmla="*/ 177 w 208"/>
              <a:gd name="T19" fmla="*/ 168 h 179"/>
              <a:gd name="T20" fmla="*/ 171 w 208"/>
              <a:gd name="T21" fmla="*/ 177 h 179"/>
              <a:gd name="T22" fmla="*/ 42 w 208"/>
              <a:gd name="T23" fmla="*/ 179 h 179"/>
              <a:gd name="T24" fmla="*/ 34 w 208"/>
              <a:gd name="T25" fmla="*/ 174 h 179"/>
              <a:gd name="T26" fmla="*/ 11 w 208"/>
              <a:gd name="T27" fmla="*/ 85 h 179"/>
              <a:gd name="T28" fmla="*/ 3 w 208"/>
              <a:gd name="T29" fmla="*/ 82 h 179"/>
              <a:gd name="T30" fmla="*/ 0 w 208"/>
              <a:gd name="T31" fmla="*/ 75 h 179"/>
              <a:gd name="T32" fmla="*/ 11 w 208"/>
              <a:gd name="T33" fmla="*/ 64 h 179"/>
              <a:gd name="T34" fmla="*/ 42 w 208"/>
              <a:gd name="T35" fmla="*/ 64 h 179"/>
              <a:gd name="T36" fmla="*/ 43 w 208"/>
              <a:gd name="T37" fmla="*/ 59 h 179"/>
              <a:gd name="T38" fmla="*/ 78 w 208"/>
              <a:gd name="T39" fmla="*/ 1 h 179"/>
              <a:gd name="T40" fmla="*/ 87 w 208"/>
              <a:gd name="T41" fmla="*/ 1 h 179"/>
              <a:gd name="T42" fmla="*/ 93 w 208"/>
              <a:gd name="T43" fmla="*/ 6 h 179"/>
              <a:gd name="T44" fmla="*/ 92 w 208"/>
              <a:gd name="T45" fmla="*/ 16 h 179"/>
              <a:gd name="T46" fmla="*/ 52 w 208"/>
              <a:gd name="T47" fmla="*/ 75 h 179"/>
              <a:gd name="T48" fmla="*/ 42 w 208"/>
              <a:gd name="T49" fmla="*/ 64 h 179"/>
              <a:gd name="T50" fmla="*/ 54 w 208"/>
              <a:gd name="T51" fmla="*/ 156 h 179"/>
              <a:gd name="T52" fmla="*/ 61 w 208"/>
              <a:gd name="T53" fmla="*/ 156 h 179"/>
              <a:gd name="T54" fmla="*/ 62 w 208"/>
              <a:gd name="T55" fmla="*/ 111 h 179"/>
              <a:gd name="T56" fmla="*/ 57 w 208"/>
              <a:gd name="T57" fmla="*/ 106 h 179"/>
              <a:gd name="T58" fmla="*/ 52 w 208"/>
              <a:gd name="T59" fmla="*/ 111 h 179"/>
              <a:gd name="T60" fmla="*/ 83 w 208"/>
              <a:gd name="T61" fmla="*/ 153 h 179"/>
              <a:gd name="T62" fmla="*/ 88 w 208"/>
              <a:gd name="T63" fmla="*/ 158 h 179"/>
              <a:gd name="T64" fmla="*/ 94 w 208"/>
              <a:gd name="T65" fmla="*/ 153 h 179"/>
              <a:gd name="T66" fmla="*/ 92 w 208"/>
              <a:gd name="T67" fmla="*/ 107 h 179"/>
              <a:gd name="T68" fmla="*/ 85 w 208"/>
              <a:gd name="T69" fmla="*/ 107 h 179"/>
              <a:gd name="T70" fmla="*/ 83 w 208"/>
              <a:gd name="T71" fmla="*/ 153 h 179"/>
              <a:gd name="T72" fmla="*/ 115 w 208"/>
              <a:gd name="T73" fmla="*/ 6 h 179"/>
              <a:gd name="T74" fmla="*/ 121 w 208"/>
              <a:gd name="T75" fmla="*/ 1 h 179"/>
              <a:gd name="T76" fmla="*/ 130 w 208"/>
              <a:gd name="T77" fmla="*/ 1 h 179"/>
              <a:gd name="T78" fmla="*/ 165 w 208"/>
              <a:gd name="T79" fmla="*/ 59 h 179"/>
              <a:gd name="T80" fmla="*/ 167 w 208"/>
              <a:gd name="T81" fmla="*/ 64 h 179"/>
              <a:gd name="T82" fmla="*/ 156 w 208"/>
              <a:gd name="T83" fmla="*/ 75 h 179"/>
              <a:gd name="T84" fmla="*/ 116 w 208"/>
              <a:gd name="T85" fmla="*/ 16 h 179"/>
              <a:gd name="T86" fmla="*/ 115 w 208"/>
              <a:gd name="T87" fmla="*/ 153 h 179"/>
              <a:gd name="T88" fmla="*/ 120 w 208"/>
              <a:gd name="T89" fmla="*/ 158 h 179"/>
              <a:gd name="T90" fmla="*/ 125 w 208"/>
              <a:gd name="T91" fmla="*/ 153 h 179"/>
              <a:gd name="T92" fmla="*/ 123 w 208"/>
              <a:gd name="T93" fmla="*/ 107 h 179"/>
              <a:gd name="T94" fmla="*/ 116 w 208"/>
              <a:gd name="T95" fmla="*/ 107 h 179"/>
              <a:gd name="T96" fmla="*/ 115 w 208"/>
              <a:gd name="T97" fmla="*/ 153 h 179"/>
              <a:gd name="T98" fmla="*/ 147 w 208"/>
              <a:gd name="T99" fmla="*/ 156 h 179"/>
              <a:gd name="T100" fmla="*/ 155 w 208"/>
              <a:gd name="T101" fmla="*/ 156 h 179"/>
              <a:gd name="T102" fmla="*/ 156 w 208"/>
              <a:gd name="T103" fmla="*/ 111 h 179"/>
              <a:gd name="T104" fmla="*/ 151 w 208"/>
              <a:gd name="T105" fmla="*/ 106 h 179"/>
              <a:gd name="T106" fmla="*/ 146 w 208"/>
              <a:gd name="T107" fmla="*/ 111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08" h="179">
                <a:moveTo>
                  <a:pt x="31" y="64"/>
                </a:moveTo>
                <a:cubicBezTo>
                  <a:pt x="31" y="70"/>
                  <a:pt x="33" y="75"/>
                  <a:pt x="37" y="79"/>
                </a:cubicBezTo>
                <a:cubicBezTo>
                  <a:pt x="41" y="83"/>
                  <a:pt x="46" y="85"/>
                  <a:pt x="52" y="85"/>
                </a:cubicBezTo>
                <a:cubicBezTo>
                  <a:pt x="56" y="85"/>
                  <a:pt x="59" y="84"/>
                  <a:pt x="63" y="82"/>
                </a:cubicBezTo>
                <a:cubicBezTo>
                  <a:pt x="66" y="81"/>
                  <a:pt x="68" y="78"/>
                  <a:pt x="70" y="75"/>
                </a:cubicBezTo>
                <a:cubicBezTo>
                  <a:pt x="76" y="64"/>
                  <a:pt x="76" y="64"/>
                  <a:pt x="76" y="64"/>
                </a:cubicBezTo>
                <a:cubicBezTo>
                  <a:pt x="132" y="64"/>
                  <a:pt x="132" y="64"/>
                  <a:pt x="132" y="64"/>
                </a:cubicBezTo>
                <a:cubicBezTo>
                  <a:pt x="138" y="75"/>
                  <a:pt x="138" y="75"/>
                  <a:pt x="138" y="75"/>
                </a:cubicBezTo>
                <a:cubicBezTo>
                  <a:pt x="140" y="78"/>
                  <a:pt x="143" y="81"/>
                  <a:pt x="146" y="82"/>
                </a:cubicBezTo>
                <a:cubicBezTo>
                  <a:pt x="149" y="84"/>
                  <a:pt x="152" y="85"/>
                  <a:pt x="156" y="85"/>
                </a:cubicBezTo>
                <a:cubicBezTo>
                  <a:pt x="162" y="85"/>
                  <a:pt x="167" y="83"/>
                  <a:pt x="171" y="79"/>
                </a:cubicBezTo>
                <a:cubicBezTo>
                  <a:pt x="175" y="75"/>
                  <a:pt x="177" y="70"/>
                  <a:pt x="177" y="64"/>
                </a:cubicBezTo>
                <a:cubicBezTo>
                  <a:pt x="198" y="64"/>
                  <a:pt x="198" y="64"/>
                  <a:pt x="198" y="64"/>
                </a:cubicBezTo>
                <a:cubicBezTo>
                  <a:pt x="201" y="64"/>
                  <a:pt x="203" y="65"/>
                  <a:pt x="205" y="67"/>
                </a:cubicBezTo>
                <a:cubicBezTo>
                  <a:pt x="207" y="69"/>
                  <a:pt x="208" y="72"/>
                  <a:pt x="208" y="75"/>
                </a:cubicBezTo>
                <a:cubicBezTo>
                  <a:pt x="208" y="76"/>
                  <a:pt x="208" y="77"/>
                  <a:pt x="207" y="79"/>
                </a:cubicBezTo>
                <a:cubicBezTo>
                  <a:pt x="207" y="80"/>
                  <a:pt x="206" y="81"/>
                  <a:pt x="205" y="82"/>
                </a:cubicBezTo>
                <a:cubicBezTo>
                  <a:pt x="204" y="83"/>
                  <a:pt x="203" y="84"/>
                  <a:pt x="202" y="84"/>
                </a:cubicBezTo>
                <a:cubicBezTo>
                  <a:pt x="201" y="85"/>
                  <a:pt x="199" y="85"/>
                  <a:pt x="198" y="85"/>
                </a:cubicBezTo>
                <a:cubicBezTo>
                  <a:pt x="177" y="168"/>
                  <a:pt x="177" y="168"/>
                  <a:pt x="177" y="168"/>
                </a:cubicBezTo>
                <a:cubicBezTo>
                  <a:pt x="176" y="171"/>
                  <a:pt x="175" y="173"/>
                  <a:pt x="174" y="174"/>
                </a:cubicBezTo>
                <a:cubicBezTo>
                  <a:pt x="173" y="176"/>
                  <a:pt x="172" y="177"/>
                  <a:pt x="171" y="177"/>
                </a:cubicBezTo>
                <a:cubicBezTo>
                  <a:pt x="169" y="178"/>
                  <a:pt x="168" y="179"/>
                  <a:pt x="167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0" y="179"/>
                  <a:pt x="39" y="178"/>
                  <a:pt x="37" y="177"/>
                </a:cubicBezTo>
                <a:cubicBezTo>
                  <a:pt x="36" y="177"/>
                  <a:pt x="35" y="176"/>
                  <a:pt x="34" y="174"/>
                </a:cubicBezTo>
                <a:cubicBezTo>
                  <a:pt x="33" y="173"/>
                  <a:pt x="32" y="171"/>
                  <a:pt x="31" y="168"/>
                </a:cubicBezTo>
                <a:cubicBezTo>
                  <a:pt x="11" y="85"/>
                  <a:pt x="11" y="85"/>
                  <a:pt x="11" y="85"/>
                </a:cubicBezTo>
                <a:cubicBezTo>
                  <a:pt x="9" y="85"/>
                  <a:pt x="8" y="85"/>
                  <a:pt x="6" y="84"/>
                </a:cubicBezTo>
                <a:cubicBezTo>
                  <a:pt x="5" y="84"/>
                  <a:pt x="4" y="83"/>
                  <a:pt x="3" y="82"/>
                </a:cubicBezTo>
                <a:cubicBezTo>
                  <a:pt x="2" y="81"/>
                  <a:pt x="1" y="80"/>
                  <a:pt x="1" y="79"/>
                </a:cubicBezTo>
                <a:cubicBezTo>
                  <a:pt x="0" y="77"/>
                  <a:pt x="0" y="76"/>
                  <a:pt x="0" y="75"/>
                </a:cubicBezTo>
                <a:cubicBezTo>
                  <a:pt x="0" y="72"/>
                  <a:pt x="1" y="69"/>
                  <a:pt x="3" y="67"/>
                </a:cubicBezTo>
                <a:cubicBezTo>
                  <a:pt x="5" y="65"/>
                  <a:pt x="8" y="64"/>
                  <a:pt x="11" y="64"/>
                </a:cubicBezTo>
                <a:lnTo>
                  <a:pt x="31" y="64"/>
                </a:lnTo>
                <a:close/>
                <a:moveTo>
                  <a:pt x="42" y="64"/>
                </a:moveTo>
                <a:cubicBezTo>
                  <a:pt x="42" y="63"/>
                  <a:pt x="42" y="62"/>
                  <a:pt x="42" y="62"/>
                </a:cubicBezTo>
                <a:cubicBezTo>
                  <a:pt x="42" y="61"/>
                  <a:pt x="43" y="60"/>
                  <a:pt x="43" y="59"/>
                </a:cubicBezTo>
                <a:cubicBezTo>
                  <a:pt x="74" y="5"/>
                  <a:pt x="74" y="5"/>
                  <a:pt x="74" y="5"/>
                </a:cubicBezTo>
                <a:cubicBezTo>
                  <a:pt x="75" y="3"/>
                  <a:pt x="77" y="2"/>
                  <a:pt x="78" y="1"/>
                </a:cubicBezTo>
                <a:cubicBezTo>
                  <a:pt x="80" y="0"/>
                  <a:pt x="81" y="0"/>
                  <a:pt x="83" y="0"/>
                </a:cubicBezTo>
                <a:cubicBezTo>
                  <a:pt x="85" y="0"/>
                  <a:pt x="86" y="0"/>
                  <a:pt x="87" y="1"/>
                </a:cubicBezTo>
                <a:cubicBezTo>
                  <a:pt x="89" y="1"/>
                  <a:pt x="90" y="2"/>
                  <a:pt x="91" y="3"/>
                </a:cubicBezTo>
                <a:cubicBezTo>
                  <a:pt x="92" y="4"/>
                  <a:pt x="92" y="5"/>
                  <a:pt x="93" y="6"/>
                </a:cubicBezTo>
                <a:cubicBezTo>
                  <a:pt x="93" y="8"/>
                  <a:pt x="94" y="9"/>
                  <a:pt x="94" y="10"/>
                </a:cubicBezTo>
                <a:cubicBezTo>
                  <a:pt x="94" y="12"/>
                  <a:pt x="93" y="14"/>
                  <a:pt x="92" y="16"/>
                </a:cubicBezTo>
                <a:cubicBezTo>
                  <a:pt x="61" y="70"/>
                  <a:pt x="61" y="70"/>
                  <a:pt x="61" y="70"/>
                </a:cubicBezTo>
                <a:cubicBezTo>
                  <a:pt x="59" y="73"/>
                  <a:pt x="56" y="75"/>
                  <a:pt x="52" y="75"/>
                </a:cubicBezTo>
                <a:cubicBezTo>
                  <a:pt x="49" y="75"/>
                  <a:pt x="47" y="74"/>
                  <a:pt x="45" y="72"/>
                </a:cubicBezTo>
                <a:cubicBezTo>
                  <a:pt x="43" y="70"/>
                  <a:pt x="42" y="67"/>
                  <a:pt x="42" y="64"/>
                </a:cubicBezTo>
                <a:close/>
                <a:moveTo>
                  <a:pt x="52" y="153"/>
                </a:moveTo>
                <a:cubicBezTo>
                  <a:pt x="52" y="154"/>
                  <a:pt x="53" y="155"/>
                  <a:pt x="54" y="156"/>
                </a:cubicBezTo>
                <a:cubicBezTo>
                  <a:pt x="55" y="157"/>
                  <a:pt x="56" y="158"/>
                  <a:pt x="57" y="158"/>
                </a:cubicBezTo>
                <a:cubicBezTo>
                  <a:pt x="59" y="158"/>
                  <a:pt x="60" y="157"/>
                  <a:pt x="61" y="156"/>
                </a:cubicBezTo>
                <a:cubicBezTo>
                  <a:pt x="62" y="155"/>
                  <a:pt x="62" y="154"/>
                  <a:pt x="62" y="153"/>
                </a:cubicBezTo>
                <a:cubicBezTo>
                  <a:pt x="62" y="111"/>
                  <a:pt x="62" y="111"/>
                  <a:pt x="62" y="111"/>
                </a:cubicBezTo>
                <a:cubicBezTo>
                  <a:pt x="62" y="110"/>
                  <a:pt x="62" y="108"/>
                  <a:pt x="61" y="107"/>
                </a:cubicBezTo>
                <a:cubicBezTo>
                  <a:pt x="60" y="106"/>
                  <a:pt x="59" y="106"/>
                  <a:pt x="57" y="106"/>
                </a:cubicBezTo>
                <a:cubicBezTo>
                  <a:pt x="56" y="106"/>
                  <a:pt x="55" y="106"/>
                  <a:pt x="54" y="107"/>
                </a:cubicBezTo>
                <a:cubicBezTo>
                  <a:pt x="53" y="108"/>
                  <a:pt x="52" y="110"/>
                  <a:pt x="52" y="111"/>
                </a:cubicBezTo>
                <a:lnTo>
                  <a:pt x="52" y="153"/>
                </a:lnTo>
                <a:close/>
                <a:moveTo>
                  <a:pt x="83" y="153"/>
                </a:moveTo>
                <a:cubicBezTo>
                  <a:pt x="83" y="154"/>
                  <a:pt x="84" y="155"/>
                  <a:pt x="85" y="156"/>
                </a:cubicBezTo>
                <a:cubicBezTo>
                  <a:pt x="86" y="157"/>
                  <a:pt x="87" y="158"/>
                  <a:pt x="88" y="158"/>
                </a:cubicBezTo>
                <a:cubicBezTo>
                  <a:pt x="90" y="158"/>
                  <a:pt x="91" y="157"/>
                  <a:pt x="92" y="156"/>
                </a:cubicBezTo>
                <a:cubicBezTo>
                  <a:pt x="93" y="155"/>
                  <a:pt x="94" y="154"/>
                  <a:pt x="94" y="153"/>
                </a:cubicBezTo>
                <a:cubicBezTo>
                  <a:pt x="94" y="111"/>
                  <a:pt x="94" y="111"/>
                  <a:pt x="94" y="111"/>
                </a:cubicBezTo>
                <a:cubicBezTo>
                  <a:pt x="94" y="110"/>
                  <a:pt x="93" y="108"/>
                  <a:pt x="92" y="107"/>
                </a:cubicBezTo>
                <a:cubicBezTo>
                  <a:pt x="91" y="106"/>
                  <a:pt x="90" y="106"/>
                  <a:pt x="88" y="106"/>
                </a:cubicBezTo>
                <a:cubicBezTo>
                  <a:pt x="87" y="106"/>
                  <a:pt x="86" y="106"/>
                  <a:pt x="85" y="107"/>
                </a:cubicBezTo>
                <a:cubicBezTo>
                  <a:pt x="84" y="108"/>
                  <a:pt x="83" y="110"/>
                  <a:pt x="83" y="111"/>
                </a:cubicBezTo>
                <a:lnTo>
                  <a:pt x="83" y="153"/>
                </a:lnTo>
                <a:close/>
                <a:moveTo>
                  <a:pt x="115" y="10"/>
                </a:moveTo>
                <a:cubicBezTo>
                  <a:pt x="115" y="9"/>
                  <a:pt x="115" y="8"/>
                  <a:pt x="115" y="6"/>
                </a:cubicBezTo>
                <a:cubicBezTo>
                  <a:pt x="116" y="5"/>
                  <a:pt x="117" y="4"/>
                  <a:pt x="118" y="3"/>
                </a:cubicBezTo>
                <a:cubicBezTo>
                  <a:pt x="118" y="2"/>
                  <a:pt x="120" y="1"/>
                  <a:pt x="121" y="1"/>
                </a:cubicBezTo>
                <a:cubicBezTo>
                  <a:pt x="122" y="0"/>
                  <a:pt x="123" y="0"/>
                  <a:pt x="125" y="0"/>
                </a:cubicBezTo>
                <a:cubicBezTo>
                  <a:pt x="127" y="0"/>
                  <a:pt x="129" y="0"/>
                  <a:pt x="130" y="1"/>
                </a:cubicBezTo>
                <a:cubicBezTo>
                  <a:pt x="132" y="2"/>
                  <a:pt x="133" y="3"/>
                  <a:pt x="134" y="5"/>
                </a:cubicBezTo>
                <a:cubicBezTo>
                  <a:pt x="165" y="59"/>
                  <a:pt x="165" y="59"/>
                  <a:pt x="165" y="59"/>
                </a:cubicBezTo>
                <a:cubicBezTo>
                  <a:pt x="165" y="60"/>
                  <a:pt x="166" y="61"/>
                  <a:pt x="166" y="62"/>
                </a:cubicBezTo>
                <a:cubicBezTo>
                  <a:pt x="166" y="62"/>
                  <a:pt x="167" y="63"/>
                  <a:pt x="167" y="64"/>
                </a:cubicBezTo>
                <a:cubicBezTo>
                  <a:pt x="167" y="67"/>
                  <a:pt x="166" y="70"/>
                  <a:pt x="164" y="72"/>
                </a:cubicBezTo>
                <a:cubicBezTo>
                  <a:pt x="162" y="74"/>
                  <a:pt x="159" y="75"/>
                  <a:pt x="156" y="75"/>
                </a:cubicBezTo>
                <a:cubicBezTo>
                  <a:pt x="152" y="75"/>
                  <a:pt x="149" y="73"/>
                  <a:pt x="147" y="70"/>
                </a:cubicBezTo>
                <a:cubicBezTo>
                  <a:pt x="116" y="16"/>
                  <a:pt x="116" y="16"/>
                  <a:pt x="116" y="16"/>
                </a:cubicBezTo>
                <a:cubicBezTo>
                  <a:pt x="115" y="14"/>
                  <a:pt x="115" y="12"/>
                  <a:pt x="115" y="10"/>
                </a:cubicBezTo>
                <a:close/>
                <a:moveTo>
                  <a:pt x="115" y="153"/>
                </a:moveTo>
                <a:cubicBezTo>
                  <a:pt x="115" y="154"/>
                  <a:pt x="115" y="155"/>
                  <a:pt x="116" y="156"/>
                </a:cubicBezTo>
                <a:cubicBezTo>
                  <a:pt x="117" y="157"/>
                  <a:pt x="118" y="158"/>
                  <a:pt x="120" y="158"/>
                </a:cubicBezTo>
                <a:cubicBezTo>
                  <a:pt x="121" y="158"/>
                  <a:pt x="122" y="157"/>
                  <a:pt x="123" y="156"/>
                </a:cubicBezTo>
                <a:cubicBezTo>
                  <a:pt x="124" y="155"/>
                  <a:pt x="125" y="154"/>
                  <a:pt x="125" y="153"/>
                </a:cubicBezTo>
                <a:cubicBezTo>
                  <a:pt x="125" y="111"/>
                  <a:pt x="125" y="111"/>
                  <a:pt x="125" y="111"/>
                </a:cubicBezTo>
                <a:cubicBezTo>
                  <a:pt x="125" y="110"/>
                  <a:pt x="124" y="108"/>
                  <a:pt x="123" y="107"/>
                </a:cubicBezTo>
                <a:cubicBezTo>
                  <a:pt x="122" y="106"/>
                  <a:pt x="121" y="106"/>
                  <a:pt x="120" y="106"/>
                </a:cubicBezTo>
                <a:cubicBezTo>
                  <a:pt x="118" y="106"/>
                  <a:pt x="117" y="106"/>
                  <a:pt x="116" y="107"/>
                </a:cubicBezTo>
                <a:cubicBezTo>
                  <a:pt x="115" y="108"/>
                  <a:pt x="115" y="110"/>
                  <a:pt x="115" y="111"/>
                </a:cubicBezTo>
                <a:lnTo>
                  <a:pt x="115" y="153"/>
                </a:lnTo>
                <a:close/>
                <a:moveTo>
                  <a:pt x="146" y="153"/>
                </a:moveTo>
                <a:cubicBezTo>
                  <a:pt x="146" y="154"/>
                  <a:pt x="146" y="155"/>
                  <a:pt x="147" y="156"/>
                </a:cubicBezTo>
                <a:cubicBezTo>
                  <a:pt x="148" y="157"/>
                  <a:pt x="149" y="158"/>
                  <a:pt x="151" y="158"/>
                </a:cubicBezTo>
                <a:cubicBezTo>
                  <a:pt x="152" y="158"/>
                  <a:pt x="154" y="157"/>
                  <a:pt x="155" y="156"/>
                </a:cubicBezTo>
                <a:cubicBezTo>
                  <a:pt x="156" y="155"/>
                  <a:pt x="156" y="154"/>
                  <a:pt x="156" y="153"/>
                </a:cubicBezTo>
                <a:cubicBezTo>
                  <a:pt x="156" y="111"/>
                  <a:pt x="156" y="111"/>
                  <a:pt x="156" y="111"/>
                </a:cubicBezTo>
                <a:cubicBezTo>
                  <a:pt x="156" y="110"/>
                  <a:pt x="156" y="108"/>
                  <a:pt x="155" y="107"/>
                </a:cubicBezTo>
                <a:cubicBezTo>
                  <a:pt x="154" y="106"/>
                  <a:pt x="152" y="106"/>
                  <a:pt x="151" y="106"/>
                </a:cubicBezTo>
                <a:cubicBezTo>
                  <a:pt x="149" y="106"/>
                  <a:pt x="148" y="106"/>
                  <a:pt x="147" y="107"/>
                </a:cubicBezTo>
                <a:cubicBezTo>
                  <a:pt x="146" y="108"/>
                  <a:pt x="146" y="110"/>
                  <a:pt x="146" y="111"/>
                </a:cubicBezTo>
                <a:lnTo>
                  <a:pt x="146" y="15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Freeform 99"/>
          <p:cNvSpPr>
            <a:spLocks noEditPoints="1"/>
          </p:cNvSpPr>
          <p:nvPr/>
        </p:nvSpPr>
        <p:spPr bwMode="auto">
          <a:xfrm>
            <a:off x="1763713" y="3249613"/>
            <a:ext cx="217488" cy="228600"/>
          </a:xfrm>
          <a:custGeom>
            <a:avLst/>
            <a:gdLst>
              <a:gd name="T0" fmla="*/ 29 w 208"/>
              <a:gd name="T1" fmla="*/ 0 h 218"/>
              <a:gd name="T2" fmla="*/ 39 w 208"/>
              <a:gd name="T3" fmla="*/ 11 h 218"/>
              <a:gd name="T4" fmla="*/ 63 w 208"/>
              <a:gd name="T5" fmla="*/ 156 h 218"/>
              <a:gd name="T6" fmla="*/ 187 w 208"/>
              <a:gd name="T7" fmla="*/ 156 h 218"/>
              <a:gd name="T8" fmla="*/ 191 w 208"/>
              <a:gd name="T9" fmla="*/ 157 h 218"/>
              <a:gd name="T10" fmla="*/ 194 w 208"/>
              <a:gd name="T11" fmla="*/ 159 h 218"/>
              <a:gd name="T12" fmla="*/ 197 w 208"/>
              <a:gd name="T13" fmla="*/ 162 h 218"/>
              <a:gd name="T14" fmla="*/ 198 w 208"/>
              <a:gd name="T15" fmla="*/ 167 h 218"/>
              <a:gd name="T16" fmla="*/ 197 w 208"/>
              <a:gd name="T17" fmla="*/ 171 h 218"/>
              <a:gd name="T18" fmla="*/ 194 w 208"/>
              <a:gd name="T19" fmla="*/ 174 h 218"/>
              <a:gd name="T20" fmla="*/ 191 w 208"/>
              <a:gd name="T21" fmla="*/ 176 h 218"/>
              <a:gd name="T22" fmla="*/ 187 w 208"/>
              <a:gd name="T23" fmla="*/ 177 h 218"/>
              <a:gd name="T24" fmla="*/ 54 w 208"/>
              <a:gd name="T25" fmla="*/ 177 h 218"/>
              <a:gd name="T26" fmla="*/ 53 w 208"/>
              <a:gd name="T27" fmla="*/ 177 h 218"/>
              <a:gd name="T28" fmla="*/ 50 w 208"/>
              <a:gd name="T29" fmla="*/ 176 h 218"/>
              <a:gd name="T30" fmla="*/ 46 w 208"/>
              <a:gd name="T31" fmla="*/ 173 h 218"/>
              <a:gd name="T32" fmla="*/ 44 w 208"/>
              <a:gd name="T33" fmla="*/ 167 h 218"/>
              <a:gd name="T34" fmla="*/ 21 w 208"/>
              <a:gd name="T35" fmla="*/ 21 h 218"/>
              <a:gd name="T36" fmla="*/ 10 w 208"/>
              <a:gd name="T37" fmla="*/ 21 h 218"/>
              <a:gd name="T38" fmla="*/ 6 w 208"/>
              <a:gd name="T39" fmla="*/ 20 h 218"/>
              <a:gd name="T40" fmla="*/ 3 w 208"/>
              <a:gd name="T41" fmla="*/ 18 h 218"/>
              <a:gd name="T42" fmla="*/ 1 w 208"/>
              <a:gd name="T43" fmla="*/ 15 h 218"/>
              <a:gd name="T44" fmla="*/ 0 w 208"/>
              <a:gd name="T45" fmla="*/ 11 h 218"/>
              <a:gd name="T46" fmla="*/ 1 w 208"/>
              <a:gd name="T47" fmla="*/ 6 h 218"/>
              <a:gd name="T48" fmla="*/ 3 w 208"/>
              <a:gd name="T49" fmla="*/ 3 h 218"/>
              <a:gd name="T50" fmla="*/ 6 w 208"/>
              <a:gd name="T51" fmla="*/ 1 h 218"/>
              <a:gd name="T52" fmla="*/ 10 w 208"/>
              <a:gd name="T53" fmla="*/ 0 h 218"/>
              <a:gd name="T54" fmla="*/ 29 w 208"/>
              <a:gd name="T55" fmla="*/ 0 h 218"/>
              <a:gd name="T56" fmla="*/ 52 w 208"/>
              <a:gd name="T57" fmla="*/ 31 h 218"/>
              <a:gd name="T58" fmla="*/ 208 w 208"/>
              <a:gd name="T59" fmla="*/ 42 h 218"/>
              <a:gd name="T60" fmla="*/ 208 w 208"/>
              <a:gd name="T61" fmla="*/ 104 h 218"/>
              <a:gd name="T62" fmla="*/ 67 w 208"/>
              <a:gd name="T63" fmla="*/ 125 h 218"/>
              <a:gd name="T64" fmla="*/ 52 w 208"/>
              <a:gd name="T65" fmla="*/ 31 h 218"/>
              <a:gd name="T66" fmla="*/ 60 w 208"/>
              <a:gd name="T67" fmla="*/ 203 h 218"/>
              <a:gd name="T68" fmla="*/ 64 w 208"/>
              <a:gd name="T69" fmla="*/ 192 h 218"/>
              <a:gd name="T70" fmla="*/ 75 w 208"/>
              <a:gd name="T71" fmla="*/ 187 h 218"/>
              <a:gd name="T72" fmla="*/ 86 w 208"/>
              <a:gd name="T73" fmla="*/ 192 h 218"/>
              <a:gd name="T74" fmla="*/ 91 w 208"/>
              <a:gd name="T75" fmla="*/ 203 h 218"/>
              <a:gd name="T76" fmla="*/ 86 w 208"/>
              <a:gd name="T77" fmla="*/ 214 h 218"/>
              <a:gd name="T78" fmla="*/ 75 w 208"/>
              <a:gd name="T79" fmla="*/ 218 h 218"/>
              <a:gd name="T80" fmla="*/ 64 w 208"/>
              <a:gd name="T81" fmla="*/ 214 h 218"/>
              <a:gd name="T82" fmla="*/ 60 w 208"/>
              <a:gd name="T83" fmla="*/ 203 h 218"/>
              <a:gd name="T84" fmla="*/ 156 w 208"/>
              <a:gd name="T85" fmla="*/ 203 h 218"/>
              <a:gd name="T86" fmla="*/ 160 w 208"/>
              <a:gd name="T87" fmla="*/ 192 h 218"/>
              <a:gd name="T88" fmla="*/ 172 w 208"/>
              <a:gd name="T89" fmla="*/ 187 h 218"/>
              <a:gd name="T90" fmla="*/ 183 w 208"/>
              <a:gd name="T91" fmla="*/ 192 h 218"/>
              <a:gd name="T92" fmla="*/ 187 w 208"/>
              <a:gd name="T93" fmla="*/ 203 h 218"/>
              <a:gd name="T94" fmla="*/ 183 w 208"/>
              <a:gd name="T95" fmla="*/ 214 h 218"/>
              <a:gd name="T96" fmla="*/ 172 w 208"/>
              <a:gd name="T97" fmla="*/ 218 h 218"/>
              <a:gd name="T98" fmla="*/ 160 w 208"/>
              <a:gd name="T99" fmla="*/ 214 h 218"/>
              <a:gd name="T100" fmla="*/ 156 w 208"/>
              <a:gd name="T101" fmla="*/ 203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08" h="218">
                <a:moveTo>
                  <a:pt x="29" y="0"/>
                </a:moveTo>
                <a:cubicBezTo>
                  <a:pt x="34" y="0"/>
                  <a:pt x="37" y="4"/>
                  <a:pt x="39" y="11"/>
                </a:cubicBezTo>
                <a:cubicBezTo>
                  <a:pt x="63" y="156"/>
                  <a:pt x="63" y="156"/>
                  <a:pt x="63" y="156"/>
                </a:cubicBezTo>
                <a:cubicBezTo>
                  <a:pt x="187" y="156"/>
                  <a:pt x="187" y="156"/>
                  <a:pt x="187" y="156"/>
                </a:cubicBezTo>
                <a:cubicBezTo>
                  <a:pt x="189" y="156"/>
                  <a:pt x="190" y="156"/>
                  <a:pt x="191" y="157"/>
                </a:cubicBezTo>
                <a:cubicBezTo>
                  <a:pt x="192" y="157"/>
                  <a:pt x="194" y="158"/>
                  <a:pt x="194" y="159"/>
                </a:cubicBezTo>
                <a:cubicBezTo>
                  <a:pt x="195" y="160"/>
                  <a:pt x="196" y="161"/>
                  <a:pt x="197" y="162"/>
                </a:cubicBezTo>
                <a:cubicBezTo>
                  <a:pt x="197" y="164"/>
                  <a:pt x="198" y="165"/>
                  <a:pt x="198" y="167"/>
                </a:cubicBezTo>
                <a:cubicBezTo>
                  <a:pt x="198" y="168"/>
                  <a:pt x="197" y="169"/>
                  <a:pt x="197" y="171"/>
                </a:cubicBezTo>
                <a:cubicBezTo>
                  <a:pt x="196" y="172"/>
                  <a:pt x="195" y="173"/>
                  <a:pt x="194" y="174"/>
                </a:cubicBezTo>
                <a:cubicBezTo>
                  <a:pt x="194" y="175"/>
                  <a:pt x="192" y="176"/>
                  <a:pt x="191" y="176"/>
                </a:cubicBezTo>
                <a:cubicBezTo>
                  <a:pt x="190" y="177"/>
                  <a:pt x="189" y="177"/>
                  <a:pt x="187" y="177"/>
                </a:cubicBezTo>
                <a:cubicBezTo>
                  <a:pt x="54" y="177"/>
                  <a:pt x="54" y="177"/>
                  <a:pt x="54" y="177"/>
                </a:cubicBezTo>
                <a:cubicBezTo>
                  <a:pt x="54" y="177"/>
                  <a:pt x="54" y="177"/>
                  <a:pt x="53" y="177"/>
                </a:cubicBezTo>
                <a:cubicBezTo>
                  <a:pt x="52" y="177"/>
                  <a:pt x="51" y="176"/>
                  <a:pt x="50" y="176"/>
                </a:cubicBezTo>
                <a:cubicBezTo>
                  <a:pt x="49" y="175"/>
                  <a:pt x="47" y="174"/>
                  <a:pt x="46" y="173"/>
                </a:cubicBezTo>
                <a:cubicBezTo>
                  <a:pt x="45" y="171"/>
                  <a:pt x="44" y="169"/>
                  <a:pt x="44" y="167"/>
                </a:cubicBezTo>
                <a:cubicBezTo>
                  <a:pt x="21" y="21"/>
                  <a:pt x="21" y="21"/>
                  <a:pt x="21" y="21"/>
                </a:cubicBezTo>
                <a:cubicBezTo>
                  <a:pt x="10" y="21"/>
                  <a:pt x="10" y="21"/>
                  <a:pt x="10" y="21"/>
                </a:cubicBezTo>
                <a:cubicBezTo>
                  <a:pt x="9" y="21"/>
                  <a:pt x="8" y="21"/>
                  <a:pt x="6" y="20"/>
                </a:cubicBezTo>
                <a:cubicBezTo>
                  <a:pt x="5" y="20"/>
                  <a:pt x="4" y="19"/>
                  <a:pt x="3" y="18"/>
                </a:cubicBezTo>
                <a:cubicBezTo>
                  <a:pt x="2" y="17"/>
                  <a:pt x="1" y="16"/>
                  <a:pt x="1" y="15"/>
                </a:cubicBezTo>
                <a:cubicBezTo>
                  <a:pt x="0" y="13"/>
                  <a:pt x="0" y="12"/>
                  <a:pt x="0" y="11"/>
                </a:cubicBezTo>
                <a:cubicBezTo>
                  <a:pt x="0" y="9"/>
                  <a:pt x="0" y="8"/>
                  <a:pt x="1" y="6"/>
                </a:cubicBezTo>
                <a:cubicBezTo>
                  <a:pt x="1" y="5"/>
                  <a:pt x="2" y="4"/>
                  <a:pt x="3" y="3"/>
                </a:cubicBezTo>
                <a:cubicBezTo>
                  <a:pt x="4" y="2"/>
                  <a:pt x="5" y="1"/>
                  <a:pt x="6" y="1"/>
                </a:cubicBezTo>
                <a:cubicBezTo>
                  <a:pt x="8" y="0"/>
                  <a:pt x="9" y="0"/>
                  <a:pt x="10" y="0"/>
                </a:cubicBezTo>
                <a:lnTo>
                  <a:pt x="29" y="0"/>
                </a:lnTo>
                <a:close/>
                <a:moveTo>
                  <a:pt x="52" y="31"/>
                </a:moveTo>
                <a:cubicBezTo>
                  <a:pt x="208" y="42"/>
                  <a:pt x="208" y="42"/>
                  <a:pt x="208" y="42"/>
                </a:cubicBezTo>
                <a:cubicBezTo>
                  <a:pt x="208" y="104"/>
                  <a:pt x="208" y="104"/>
                  <a:pt x="208" y="104"/>
                </a:cubicBezTo>
                <a:cubicBezTo>
                  <a:pt x="67" y="125"/>
                  <a:pt x="67" y="125"/>
                  <a:pt x="67" y="125"/>
                </a:cubicBezTo>
                <a:lnTo>
                  <a:pt x="52" y="31"/>
                </a:lnTo>
                <a:close/>
                <a:moveTo>
                  <a:pt x="60" y="203"/>
                </a:moveTo>
                <a:cubicBezTo>
                  <a:pt x="60" y="199"/>
                  <a:pt x="61" y="195"/>
                  <a:pt x="64" y="192"/>
                </a:cubicBezTo>
                <a:cubicBezTo>
                  <a:pt x="67" y="189"/>
                  <a:pt x="71" y="187"/>
                  <a:pt x="75" y="187"/>
                </a:cubicBezTo>
                <a:cubicBezTo>
                  <a:pt x="80" y="187"/>
                  <a:pt x="83" y="189"/>
                  <a:pt x="86" y="192"/>
                </a:cubicBezTo>
                <a:cubicBezTo>
                  <a:pt x="90" y="195"/>
                  <a:pt x="91" y="199"/>
                  <a:pt x="91" y="203"/>
                </a:cubicBezTo>
                <a:cubicBezTo>
                  <a:pt x="91" y="207"/>
                  <a:pt x="90" y="211"/>
                  <a:pt x="86" y="214"/>
                </a:cubicBezTo>
                <a:cubicBezTo>
                  <a:pt x="83" y="217"/>
                  <a:pt x="80" y="218"/>
                  <a:pt x="75" y="218"/>
                </a:cubicBezTo>
                <a:cubicBezTo>
                  <a:pt x="71" y="218"/>
                  <a:pt x="67" y="217"/>
                  <a:pt x="64" y="214"/>
                </a:cubicBezTo>
                <a:cubicBezTo>
                  <a:pt x="61" y="211"/>
                  <a:pt x="60" y="207"/>
                  <a:pt x="60" y="203"/>
                </a:cubicBezTo>
                <a:close/>
                <a:moveTo>
                  <a:pt x="156" y="203"/>
                </a:moveTo>
                <a:cubicBezTo>
                  <a:pt x="156" y="198"/>
                  <a:pt x="157" y="195"/>
                  <a:pt x="160" y="192"/>
                </a:cubicBezTo>
                <a:cubicBezTo>
                  <a:pt x="163" y="189"/>
                  <a:pt x="167" y="187"/>
                  <a:pt x="172" y="187"/>
                </a:cubicBezTo>
                <a:cubicBezTo>
                  <a:pt x="176" y="187"/>
                  <a:pt x="180" y="189"/>
                  <a:pt x="183" y="192"/>
                </a:cubicBezTo>
                <a:cubicBezTo>
                  <a:pt x="186" y="195"/>
                  <a:pt x="187" y="198"/>
                  <a:pt x="187" y="203"/>
                </a:cubicBezTo>
                <a:cubicBezTo>
                  <a:pt x="187" y="207"/>
                  <a:pt x="186" y="211"/>
                  <a:pt x="183" y="214"/>
                </a:cubicBezTo>
                <a:cubicBezTo>
                  <a:pt x="179" y="217"/>
                  <a:pt x="176" y="218"/>
                  <a:pt x="172" y="218"/>
                </a:cubicBezTo>
                <a:cubicBezTo>
                  <a:pt x="167" y="218"/>
                  <a:pt x="163" y="217"/>
                  <a:pt x="160" y="214"/>
                </a:cubicBezTo>
                <a:cubicBezTo>
                  <a:pt x="157" y="211"/>
                  <a:pt x="156" y="207"/>
                  <a:pt x="156" y="20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" name="Freeform 100"/>
          <p:cNvSpPr>
            <a:spLocks noEditPoints="1"/>
          </p:cNvSpPr>
          <p:nvPr/>
        </p:nvSpPr>
        <p:spPr bwMode="auto">
          <a:xfrm>
            <a:off x="2168525" y="3282950"/>
            <a:ext cx="152400" cy="152400"/>
          </a:xfrm>
          <a:custGeom>
            <a:avLst/>
            <a:gdLst>
              <a:gd name="T0" fmla="*/ 0 w 146"/>
              <a:gd name="T1" fmla="*/ 73 h 146"/>
              <a:gd name="T2" fmla="*/ 21 w 146"/>
              <a:gd name="T3" fmla="*/ 67 h 146"/>
              <a:gd name="T4" fmla="*/ 21 w 146"/>
              <a:gd name="T5" fmla="*/ 79 h 146"/>
              <a:gd name="T6" fmla="*/ 0 w 146"/>
              <a:gd name="T7" fmla="*/ 73 h 146"/>
              <a:gd name="T8" fmla="*/ 21 w 146"/>
              <a:gd name="T9" fmla="*/ 22 h 146"/>
              <a:gd name="T10" fmla="*/ 41 w 146"/>
              <a:gd name="T11" fmla="*/ 31 h 146"/>
              <a:gd name="T12" fmla="*/ 36 w 146"/>
              <a:gd name="T13" fmla="*/ 36 h 146"/>
              <a:gd name="T14" fmla="*/ 31 w 146"/>
              <a:gd name="T15" fmla="*/ 42 h 146"/>
              <a:gd name="T16" fmla="*/ 21 w 146"/>
              <a:gd name="T17" fmla="*/ 22 h 146"/>
              <a:gd name="T18" fmla="*/ 21 w 146"/>
              <a:gd name="T19" fmla="*/ 125 h 146"/>
              <a:gd name="T20" fmla="*/ 31 w 146"/>
              <a:gd name="T21" fmla="*/ 105 h 146"/>
              <a:gd name="T22" fmla="*/ 33 w 146"/>
              <a:gd name="T23" fmla="*/ 107 h 146"/>
              <a:gd name="T24" fmla="*/ 36 w 146"/>
              <a:gd name="T25" fmla="*/ 110 h 146"/>
              <a:gd name="T26" fmla="*/ 39 w 146"/>
              <a:gd name="T27" fmla="*/ 113 h 146"/>
              <a:gd name="T28" fmla="*/ 41 w 146"/>
              <a:gd name="T29" fmla="*/ 115 h 146"/>
              <a:gd name="T30" fmla="*/ 21 w 146"/>
              <a:gd name="T31" fmla="*/ 125 h 146"/>
              <a:gd name="T32" fmla="*/ 43 w 146"/>
              <a:gd name="T33" fmla="*/ 103 h 146"/>
              <a:gd name="T34" fmla="*/ 31 w 146"/>
              <a:gd name="T35" fmla="*/ 73 h 146"/>
              <a:gd name="T36" fmla="*/ 43 w 146"/>
              <a:gd name="T37" fmla="*/ 44 h 146"/>
              <a:gd name="T38" fmla="*/ 73 w 146"/>
              <a:gd name="T39" fmla="*/ 31 h 146"/>
              <a:gd name="T40" fmla="*/ 102 w 146"/>
              <a:gd name="T41" fmla="*/ 44 h 146"/>
              <a:gd name="T42" fmla="*/ 114 w 146"/>
              <a:gd name="T43" fmla="*/ 73 h 146"/>
              <a:gd name="T44" fmla="*/ 102 w 146"/>
              <a:gd name="T45" fmla="*/ 103 h 146"/>
              <a:gd name="T46" fmla="*/ 73 w 146"/>
              <a:gd name="T47" fmla="*/ 115 h 146"/>
              <a:gd name="T48" fmla="*/ 43 w 146"/>
              <a:gd name="T49" fmla="*/ 103 h 146"/>
              <a:gd name="T50" fmla="*/ 67 w 146"/>
              <a:gd name="T51" fmla="*/ 21 h 146"/>
              <a:gd name="T52" fmla="*/ 73 w 146"/>
              <a:gd name="T53" fmla="*/ 0 h 146"/>
              <a:gd name="T54" fmla="*/ 79 w 146"/>
              <a:gd name="T55" fmla="*/ 21 h 146"/>
              <a:gd name="T56" fmla="*/ 67 w 146"/>
              <a:gd name="T57" fmla="*/ 21 h 146"/>
              <a:gd name="T58" fmla="*/ 67 w 146"/>
              <a:gd name="T59" fmla="*/ 125 h 146"/>
              <a:gd name="T60" fmla="*/ 79 w 146"/>
              <a:gd name="T61" fmla="*/ 125 h 146"/>
              <a:gd name="T62" fmla="*/ 73 w 146"/>
              <a:gd name="T63" fmla="*/ 146 h 146"/>
              <a:gd name="T64" fmla="*/ 67 w 146"/>
              <a:gd name="T65" fmla="*/ 125 h 146"/>
              <a:gd name="T66" fmla="*/ 124 w 146"/>
              <a:gd name="T67" fmla="*/ 22 h 146"/>
              <a:gd name="T68" fmla="*/ 114 w 146"/>
              <a:gd name="T69" fmla="*/ 42 h 146"/>
              <a:gd name="T70" fmla="*/ 113 w 146"/>
              <a:gd name="T71" fmla="*/ 40 h 146"/>
              <a:gd name="T72" fmla="*/ 109 w 146"/>
              <a:gd name="T73" fmla="*/ 36 h 146"/>
              <a:gd name="T74" fmla="*/ 106 w 146"/>
              <a:gd name="T75" fmla="*/ 33 h 146"/>
              <a:gd name="T76" fmla="*/ 104 w 146"/>
              <a:gd name="T77" fmla="*/ 31 h 146"/>
              <a:gd name="T78" fmla="*/ 124 w 146"/>
              <a:gd name="T79" fmla="*/ 22 h 146"/>
              <a:gd name="T80" fmla="*/ 104 w 146"/>
              <a:gd name="T81" fmla="*/ 115 h 146"/>
              <a:gd name="T82" fmla="*/ 109 w 146"/>
              <a:gd name="T83" fmla="*/ 110 h 146"/>
              <a:gd name="T84" fmla="*/ 114 w 146"/>
              <a:gd name="T85" fmla="*/ 105 h 146"/>
              <a:gd name="T86" fmla="*/ 124 w 146"/>
              <a:gd name="T87" fmla="*/ 125 h 146"/>
              <a:gd name="T88" fmla="*/ 104 w 146"/>
              <a:gd name="T89" fmla="*/ 115 h 146"/>
              <a:gd name="T90" fmla="*/ 125 w 146"/>
              <a:gd name="T91" fmla="*/ 79 h 146"/>
              <a:gd name="T92" fmla="*/ 125 w 146"/>
              <a:gd name="T93" fmla="*/ 67 h 146"/>
              <a:gd name="T94" fmla="*/ 146 w 146"/>
              <a:gd name="T95" fmla="*/ 73 h 146"/>
              <a:gd name="T96" fmla="*/ 125 w 146"/>
              <a:gd name="T97" fmla="*/ 7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6" h="146">
                <a:moveTo>
                  <a:pt x="0" y="73"/>
                </a:moveTo>
                <a:cubicBezTo>
                  <a:pt x="21" y="67"/>
                  <a:pt x="21" y="67"/>
                  <a:pt x="21" y="67"/>
                </a:cubicBezTo>
                <a:cubicBezTo>
                  <a:pt x="21" y="79"/>
                  <a:pt x="21" y="79"/>
                  <a:pt x="21" y="79"/>
                </a:cubicBezTo>
                <a:lnTo>
                  <a:pt x="0" y="73"/>
                </a:lnTo>
                <a:close/>
                <a:moveTo>
                  <a:pt x="21" y="22"/>
                </a:moveTo>
                <a:cubicBezTo>
                  <a:pt x="41" y="31"/>
                  <a:pt x="41" y="31"/>
                  <a:pt x="41" y="31"/>
                </a:cubicBezTo>
                <a:cubicBezTo>
                  <a:pt x="40" y="32"/>
                  <a:pt x="39" y="34"/>
                  <a:pt x="36" y="36"/>
                </a:cubicBezTo>
                <a:cubicBezTo>
                  <a:pt x="33" y="39"/>
                  <a:pt x="32" y="41"/>
                  <a:pt x="31" y="42"/>
                </a:cubicBezTo>
                <a:lnTo>
                  <a:pt x="21" y="22"/>
                </a:lnTo>
                <a:close/>
                <a:moveTo>
                  <a:pt x="21" y="125"/>
                </a:moveTo>
                <a:cubicBezTo>
                  <a:pt x="31" y="105"/>
                  <a:pt x="31" y="105"/>
                  <a:pt x="31" y="105"/>
                </a:cubicBezTo>
                <a:cubicBezTo>
                  <a:pt x="32" y="105"/>
                  <a:pt x="32" y="106"/>
                  <a:pt x="33" y="107"/>
                </a:cubicBezTo>
                <a:cubicBezTo>
                  <a:pt x="34" y="108"/>
                  <a:pt x="35" y="109"/>
                  <a:pt x="36" y="110"/>
                </a:cubicBezTo>
                <a:cubicBezTo>
                  <a:pt x="37" y="111"/>
                  <a:pt x="38" y="112"/>
                  <a:pt x="39" y="113"/>
                </a:cubicBezTo>
                <a:cubicBezTo>
                  <a:pt x="40" y="114"/>
                  <a:pt x="41" y="114"/>
                  <a:pt x="41" y="115"/>
                </a:cubicBezTo>
                <a:lnTo>
                  <a:pt x="21" y="125"/>
                </a:lnTo>
                <a:close/>
                <a:moveTo>
                  <a:pt x="43" y="103"/>
                </a:moveTo>
                <a:cubicBezTo>
                  <a:pt x="35" y="94"/>
                  <a:pt x="31" y="85"/>
                  <a:pt x="31" y="73"/>
                </a:cubicBezTo>
                <a:cubicBezTo>
                  <a:pt x="31" y="62"/>
                  <a:pt x="35" y="52"/>
                  <a:pt x="43" y="44"/>
                </a:cubicBezTo>
                <a:cubicBezTo>
                  <a:pt x="52" y="36"/>
                  <a:pt x="61" y="31"/>
                  <a:pt x="73" y="31"/>
                </a:cubicBezTo>
                <a:cubicBezTo>
                  <a:pt x="84" y="31"/>
                  <a:pt x="94" y="36"/>
                  <a:pt x="102" y="44"/>
                </a:cubicBezTo>
                <a:cubicBezTo>
                  <a:pt x="110" y="52"/>
                  <a:pt x="114" y="62"/>
                  <a:pt x="114" y="73"/>
                </a:cubicBezTo>
                <a:cubicBezTo>
                  <a:pt x="114" y="85"/>
                  <a:pt x="110" y="94"/>
                  <a:pt x="102" y="103"/>
                </a:cubicBezTo>
                <a:cubicBezTo>
                  <a:pt x="94" y="111"/>
                  <a:pt x="84" y="115"/>
                  <a:pt x="73" y="115"/>
                </a:cubicBezTo>
                <a:cubicBezTo>
                  <a:pt x="61" y="115"/>
                  <a:pt x="51" y="111"/>
                  <a:pt x="43" y="103"/>
                </a:cubicBezTo>
                <a:close/>
                <a:moveTo>
                  <a:pt x="67" y="21"/>
                </a:moveTo>
                <a:cubicBezTo>
                  <a:pt x="73" y="0"/>
                  <a:pt x="73" y="0"/>
                  <a:pt x="73" y="0"/>
                </a:cubicBezTo>
                <a:cubicBezTo>
                  <a:pt x="79" y="21"/>
                  <a:pt x="79" y="21"/>
                  <a:pt x="79" y="21"/>
                </a:cubicBezTo>
                <a:lnTo>
                  <a:pt x="67" y="21"/>
                </a:lnTo>
                <a:close/>
                <a:moveTo>
                  <a:pt x="67" y="125"/>
                </a:moveTo>
                <a:cubicBezTo>
                  <a:pt x="79" y="125"/>
                  <a:pt x="79" y="125"/>
                  <a:pt x="79" y="125"/>
                </a:cubicBezTo>
                <a:cubicBezTo>
                  <a:pt x="73" y="146"/>
                  <a:pt x="73" y="146"/>
                  <a:pt x="73" y="146"/>
                </a:cubicBezTo>
                <a:lnTo>
                  <a:pt x="67" y="125"/>
                </a:lnTo>
                <a:close/>
                <a:moveTo>
                  <a:pt x="124" y="22"/>
                </a:moveTo>
                <a:cubicBezTo>
                  <a:pt x="114" y="42"/>
                  <a:pt x="114" y="42"/>
                  <a:pt x="114" y="42"/>
                </a:cubicBezTo>
                <a:cubicBezTo>
                  <a:pt x="114" y="41"/>
                  <a:pt x="113" y="41"/>
                  <a:pt x="113" y="40"/>
                </a:cubicBezTo>
                <a:cubicBezTo>
                  <a:pt x="112" y="39"/>
                  <a:pt x="111" y="38"/>
                  <a:pt x="109" y="36"/>
                </a:cubicBezTo>
                <a:cubicBezTo>
                  <a:pt x="108" y="35"/>
                  <a:pt x="107" y="34"/>
                  <a:pt x="106" y="33"/>
                </a:cubicBezTo>
                <a:cubicBezTo>
                  <a:pt x="105" y="32"/>
                  <a:pt x="105" y="32"/>
                  <a:pt x="104" y="31"/>
                </a:cubicBezTo>
                <a:lnTo>
                  <a:pt x="124" y="22"/>
                </a:lnTo>
                <a:close/>
                <a:moveTo>
                  <a:pt x="104" y="115"/>
                </a:moveTo>
                <a:cubicBezTo>
                  <a:pt x="105" y="114"/>
                  <a:pt x="107" y="112"/>
                  <a:pt x="109" y="110"/>
                </a:cubicBezTo>
                <a:cubicBezTo>
                  <a:pt x="112" y="107"/>
                  <a:pt x="114" y="106"/>
                  <a:pt x="114" y="105"/>
                </a:cubicBezTo>
                <a:cubicBezTo>
                  <a:pt x="124" y="125"/>
                  <a:pt x="124" y="125"/>
                  <a:pt x="124" y="125"/>
                </a:cubicBezTo>
                <a:lnTo>
                  <a:pt x="104" y="115"/>
                </a:lnTo>
                <a:close/>
                <a:moveTo>
                  <a:pt x="125" y="79"/>
                </a:moveTo>
                <a:cubicBezTo>
                  <a:pt x="125" y="67"/>
                  <a:pt x="125" y="67"/>
                  <a:pt x="125" y="67"/>
                </a:cubicBezTo>
                <a:cubicBezTo>
                  <a:pt x="146" y="73"/>
                  <a:pt x="146" y="73"/>
                  <a:pt x="146" y="73"/>
                </a:cubicBezTo>
                <a:lnTo>
                  <a:pt x="125" y="7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Freeform 101"/>
          <p:cNvSpPr>
            <a:spLocks noEditPoints="1"/>
          </p:cNvSpPr>
          <p:nvPr/>
        </p:nvSpPr>
        <p:spPr bwMode="auto">
          <a:xfrm>
            <a:off x="2506663" y="3287714"/>
            <a:ext cx="209550" cy="131763"/>
          </a:xfrm>
          <a:custGeom>
            <a:avLst/>
            <a:gdLst>
              <a:gd name="T0" fmla="*/ 1 w 199"/>
              <a:gd name="T1" fmla="*/ 78 h 125"/>
              <a:gd name="T2" fmla="*/ 3 w 199"/>
              <a:gd name="T3" fmla="*/ 64 h 125"/>
              <a:gd name="T4" fmla="*/ 9 w 199"/>
              <a:gd name="T5" fmla="*/ 51 h 125"/>
              <a:gd name="T6" fmla="*/ 33 w 199"/>
              <a:gd name="T7" fmla="*/ 34 h 125"/>
              <a:gd name="T8" fmla="*/ 47 w 199"/>
              <a:gd name="T9" fmla="*/ 10 h 125"/>
              <a:gd name="T10" fmla="*/ 74 w 199"/>
              <a:gd name="T11" fmla="*/ 0 h 125"/>
              <a:gd name="T12" fmla="*/ 93 w 199"/>
              <a:gd name="T13" fmla="*/ 5 h 125"/>
              <a:gd name="T14" fmla="*/ 108 w 199"/>
              <a:gd name="T15" fmla="*/ 18 h 125"/>
              <a:gd name="T16" fmla="*/ 131 w 199"/>
              <a:gd name="T17" fmla="*/ 10 h 125"/>
              <a:gd name="T18" fmla="*/ 157 w 199"/>
              <a:gd name="T19" fmla="*/ 21 h 125"/>
              <a:gd name="T20" fmla="*/ 167 w 199"/>
              <a:gd name="T21" fmla="*/ 47 h 125"/>
              <a:gd name="T22" fmla="*/ 167 w 199"/>
              <a:gd name="T23" fmla="*/ 49 h 125"/>
              <a:gd name="T24" fmla="*/ 167 w 199"/>
              <a:gd name="T25" fmla="*/ 52 h 125"/>
              <a:gd name="T26" fmla="*/ 179 w 199"/>
              <a:gd name="T27" fmla="*/ 56 h 125"/>
              <a:gd name="T28" fmla="*/ 189 w 199"/>
              <a:gd name="T29" fmla="*/ 64 h 125"/>
              <a:gd name="T30" fmla="*/ 196 w 199"/>
              <a:gd name="T31" fmla="*/ 75 h 125"/>
              <a:gd name="T32" fmla="*/ 198 w 199"/>
              <a:gd name="T33" fmla="*/ 88 h 125"/>
              <a:gd name="T34" fmla="*/ 196 w 199"/>
              <a:gd name="T35" fmla="*/ 102 h 125"/>
              <a:gd name="T36" fmla="*/ 188 w 199"/>
              <a:gd name="T37" fmla="*/ 114 h 125"/>
              <a:gd name="T38" fmla="*/ 162 w 199"/>
              <a:gd name="T39" fmla="*/ 125 h 125"/>
              <a:gd name="T40" fmla="*/ 47 w 199"/>
              <a:gd name="T41" fmla="*/ 125 h 125"/>
              <a:gd name="T42" fmla="*/ 29 w 199"/>
              <a:gd name="T43" fmla="*/ 121 h 125"/>
              <a:gd name="T44" fmla="*/ 14 w 199"/>
              <a:gd name="T45" fmla="*/ 111 h 125"/>
              <a:gd name="T46" fmla="*/ 4 w 199"/>
              <a:gd name="T47" fmla="*/ 96 h 125"/>
              <a:gd name="T48" fmla="*/ 1 w 199"/>
              <a:gd name="T49" fmla="*/ 78 h 125"/>
              <a:gd name="T50" fmla="*/ 62 w 199"/>
              <a:gd name="T51" fmla="*/ 105 h 125"/>
              <a:gd name="T52" fmla="*/ 65 w 199"/>
              <a:gd name="T53" fmla="*/ 111 h 125"/>
              <a:gd name="T54" fmla="*/ 74 w 199"/>
              <a:gd name="T55" fmla="*/ 113 h 125"/>
              <a:gd name="T56" fmla="*/ 83 w 199"/>
              <a:gd name="T57" fmla="*/ 109 h 125"/>
              <a:gd name="T58" fmla="*/ 87 w 199"/>
              <a:gd name="T59" fmla="*/ 104 h 125"/>
              <a:gd name="T60" fmla="*/ 87 w 199"/>
              <a:gd name="T61" fmla="*/ 61 h 125"/>
              <a:gd name="T62" fmla="*/ 124 w 199"/>
              <a:gd name="T63" fmla="*/ 55 h 125"/>
              <a:gd name="T64" fmla="*/ 124 w 199"/>
              <a:gd name="T65" fmla="*/ 89 h 125"/>
              <a:gd name="T66" fmla="*/ 117 w 199"/>
              <a:gd name="T67" fmla="*/ 87 h 125"/>
              <a:gd name="T68" fmla="*/ 110 w 199"/>
              <a:gd name="T69" fmla="*/ 88 h 125"/>
              <a:gd name="T70" fmla="*/ 104 w 199"/>
              <a:gd name="T71" fmla="*/ 92 h 125"/>
              <a:gd name="T72" fmla="*/ 102 w 199"/>
              <a:gd name="T73" fmla="*/ 98 h 125"/>
              <a:gd name="T74" fmla="*/ 103 w 199"/>
              <a:gd name="T75" fmla="*/ 101 h 125"/>
              <a:gd name="T76" fmla="*/ 105 w 199"/>
              <a:gd name="T77" fmla="*/ 104 h 125"/>
              <a:gd name="T78" fmla="*/ 109 w 199"/>
              <a:gd name="T79" fmla="*/ 105 h 125"/>
              <a:gd name="T80" fmla="*/ 114 w 199"/>
              <a:gd name="T81" fmla="*/ 105 h 125"/>
              <a:gd name="T82" fmla="*/ 119 w 199"/>
              <a:gd name="T83" fmla="*/ 104 h 125"/>
              <a:gd name="T84" fmla="*/ 123 w 199"/>
              <a:gd name="T85" fmla="*/ 102 h 125"/>
              <a:gd name="T86" fmla="*/ 126 w 199"/>
              <a:gd name="T87" fmla="*/ 99 h 125"/>
              <a:gd name="T88" fmla="*/ 127 w 199"/>
              <a:gd name="T89" fmla="*/ 96 h 125"/>
              <a:gd name="T90" fmla="*/ 127 w 199"/>
              <a:gd name="T91" fmla="*/ 96 h 125"/>
              <a:gd name="T92" fmla="*/ 127 w 199"/>
              <a:gd name="T93" fmla="*/ 43 h 125"/>
              <a:gd name="T94" fmla="*/ 83 w 199"/>
              <a:gd name="T95" fmla="*/ 51 h 125"/>
              <a:gd name="T96" fmla="*/ 83 w 199"/>
              <a:gd name="T97" fmla="*/ 96 h 125"/>
              <a:gd name="T98" fmla="*/ 76 w 199"/>
              <a:gd name="T99" fmla="*/ 94 h 125"/>
              <a:gd name="T100" fmla="*/ 69 w 199"/>
              <a:gd name="T101" fmla="*/ 96 h 125"/>
              <a:gd name="T102" fmla="*/ 64 w 199"/>
              <a:gd name="T103" fmla="*/ 100 h 125"/>
              <a:gd name="T104" fmla="*/ 62 w 199"/>
              <a:gd name="T105" fmla="*/ 10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99" h="125">
                <a:moveTo>
                  <a:pt x="1" y="78"/>
                </a:moveTo>
                <a:cubicBezTo>
                  <a:pt x="1" y="73"/>
                  <a:pt x="1" y="68"/>
                  <a:pt x="3" y="64"/>
                </a:cubicBezTo>
                <a:cubicBezTo>
                  <a:pt x="4" y="59"/>
                  <a:pt x="6" y="55"/>
                  <a:pt x="9" y="51"/>
                </a:cubicBezTo>
                <a:cubicBezTo>
                  <a:pt x="15" y="42"/>
                  <a:pt x="23" y="37"/>
                  <a:pt x="33" y="34"/>
                </a:cubicBezTo>
                <a:cubicBezTo>
                  <a:pt x="35" y="24"/>
                  <a:pt x="39" y="16"/>
                  <a:pt x="47" y="10"/>
                </a:cubicBezTo>
                <a:cubicBezTo>
                  <a:pt x="55" y="3"/>
                  <a:pt x="64" y="0"/>
                  <a:pt x="74" y="0"/>
                </a:cubicBezTo>
                <a:cubicBezTo>
                  <a:pt x="81" y="0"/>
                  <a:pt x="87" y="2"/>
                  <a:pt x="93" y="5"/>
                </a:cubicBezTo>
                <a:cubicBezTo>
                  <a:pt x="100" y="8"/>
                  <a:pt x="104" y="13"/>
                  <a:pt x="108" y="18"/>
                </a:cubicBezTo>
                <a:cubicBezTo>
                  <a:pt x="115" y="13"/>
                  <a:pt x="122" y="10"/>
                  <a:pt x="131" y="10"/>
                </a:cubicBezTo>
                <a:cubicBezTo>
                  <a:pt x="141" y="10"/>
                  <a:pt x="149" y="14"/>
                  <a:pt x="157" y="21"/>
                </a:cubicBezTo>
                <a:cubicBezTo>
                  <a:pt x="164" y="28"/>
                  <a:pt x="167" y="37"/>
                  <a:pt x="167" y="47"/>
                </a:cubicBezTo>
                <a:cubicBezTo>
                  <a:pt x="167" y="47"/>
                  <a:pt x="167" y="48"/>
                  <a:pt x="167" y="49"/>
                </a:cubicBezTo>
                <a:cubicBezTo>
                  <a:pt x="167" y="50"/>
                  <a:pt x="167" y="51"/>
                  <a:pt x="167" y="52"/>
                </a:cubicBezTo>
                <a:cubicBezTo>
                  <a:pt x="171" y="53"/>
                  <a:pt x="175" y="54"/>
                  <a:pt x="179" y="56"/>
                </a:cubicBezTo>
                <a:cubicBezTo>
                  <a:pt x="183" y="58"/>
                  <a:pt x="187" y="61"/>
                  <a:pt x="189" y="64"/>
                </a:cubicBezTo>
                <a:cubicBezTo>
                  <a:pt x="192" y="67"/>
                  <a:pt x="194" y="71"/>
                  <a:pt x="196" y="75"/>
                </a:cubicBezTo>
                <a:cubicBezTo>
                  <a:pt x="198" y="79"/>
                  <a:pt x="199" y="84"/>
                  <a:pt x="198" y="88"/>
                </a:cubicBezTo>
                <a:cubicBezTo>
                  <a:pt x="198" y="93"/>
                  <a:pt x="198" y="98"/>
                  <a:pt x="196" y="102"/>
                </a:cubicBezTo>
                <a:cubicBezTo>
                  <a:pt x="194" y="107"/>
                  <a:pt x="191" y="111"/>
                  <a:pt x="188" y="114"/>
                </a:cubicBezTo>
                <a:cubicBezTo>
                  <a:pt x="181" y="121"/>
                  <a:pt x="172" y="125"/>
                  <a:pt x="162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41" y="125"/>
                  <a:pt x="35" y="124"/>
                  <a:pt x="29" y="121"/>
                </a:cubicBezTo>
                <a:cubicBezTo>
                  <a:pt x="24" y="119"/>
                  <a:pt x="19" y="115"/>
                  <a:pt x="14" y="111"/>
                </a:cubicBezTo>
                <a:cubicBezTo>
                  <a:pt x="10" y="107"/>
                  <a:pt x="7" y="102"/>
                  <a:pt x="4" y="96"/>
                </a:cubicBezTo>
                <a:cubicBezTo>
                  <a:pt x="2" y="90"/>
                  <a:pt x="0" y="84"/>
                  <a:pt x="1" y="78"/>
                </a:cubicBezTo>
                <a:close/>
                <a:moveTo>
                  <a:pt x="62" y="105"/>
                </a:moveTo>
                <a:cubicBezTo>
                  <a:pt x="62" y="108"/>
                  <a:pt x="63" y="110"/>
                  <a:pt x="65" y="111"/>
                </a:cubicBezTo>
                <a:cubicBezTo>
                  <a:pt x="68" y="112"/>
                  <a:pt x="71" y="113"/>
                  <a:pt x="74" y="113"/>
                </a:cubicBezTo>
                <a:cubicBezTo>
                  <a:pt x="78" y="112"/>
                  <a:pt x="81" y="111"/>
                  <a:pt x="83" y="109"/>
                </a:cubicBezTo>
                <a:cubicBezTo>
                  <a:pt x="86" y="107"/>
                  <a:pt x="87" y="106"/>
                  <a:pt x="87" y="104"/>
                </a:cubicBezTo>
                <a:cubicBezTo>
                  <a:pt x="87" y="61"/>
                  <a:pt x="87" y="61"/>
                  <a:pt x="87" y="61"/>
                </a:cubicBezTo>
                <a:cubicBezTo>
                  <a:pt x="124" y="55"/>
                  <a:pt x="124" y="55"/>
                  <a:pt x="124" y="55"/>
                </a:cubicBezTo>
                <a:cubicBezTo>
                  <a:pt x="124" y="89"/>
                  <a:pt x="124" y="89"/>
                  <a:pt x="124" y="89"/>
                </a:cubicBezTo>
                <a:cubicBezTo>
                  <a:pt x="122" y="88"/>
                  <a:pt x="119" y="87"/>
                  <a:pt x="117" y="87"/>
                </a:cubicBezTo>
                <a:cubicBezTo>
                  <a:pt x="114" y="87"/>
                  <a:pt x="112" y="87"/>
                  <a:pt x="110" y="88"/>
                </a:cubicBezTo>
                <a:cubicBezTo>
                  <a:pt x="107" y="89"/>
                  <a:pt x="106" y="91"/>
                  <a:pt x="104" y="92"/>
                </a:cubicBezTo>
                <a:cubicBezTo>
                  <a:pt x="102" y="94"/>
                  <a:pt x="102" y="96"/>
                  <a:pt x="102" y="98"/>
                </a:cubicBezTo>
                <a:cubicBezTo>
                  <a:pt x="102" y="99"/>
                  <a:pt x="102" y="100"/>
                  <a:pt x="103" y="101"/>
                </a:cubicBezTo>
                <a:cubicBezTo>
                  <a:pt x="103" y="102"/>
                  <a:pt x="104" y="103"/>
                  <a:pt x="105" y="104"/>
                </a:cubicBezTo>
                <a:cubicBezTo>
                  <a:pt x="107" y="104"/>
                  <a:pt x="108" y="105"/>
                  <a:pt x="109" y="105"/>
                </a:cubicBezTo>
                <a:cubicBezTo>
                  <a:pt x="111" y="105"/>
                  <a:pt x="113" y="106"/>
                  <a:pt x="114" y="105"/>
                </a:cubicBezTo>
                <a:cubicBezTo>
                  <a:pt x="116" y="105"/>
                  <a:pt x="118" y="105"/>
                  <a:pt x="119" y="104"/>
                </a:cubicBezTo>
                <a:cubicBezTo>
                  <a:pt x="121" y="103"/>
                  <a:pt x="122" y="103"/>
                  <a:pt x="123" y="102"/>
                </a:cubicBezTo>
                <a:cubicBezTo>
                  <a:pt x="125" y="101"/>
                  <a:pt x="125" y="100"/>
                  <a:pt x="126" y="99"/>
                </a:cubicBezTo>
                <a:cubicBezTo>
                  <a:pt x="127" y="98"/>
                  <a:pt x="127" y="97"/>
                  <a:pt x="127" y="96"/>
                </a:cubicBezTo>
                <a:cubicBezTo>
                  <a:pt x="127" y="96"/>
                  <a:pt x="127" y="96"/>
                  <a:pt x="127" y="96"/>
                </a:cubicBezTo>
                <a:cubicBezTo>
                  <a:pt x="127" y="43"/>
                  <a:pt x="127" y="43"/>
                  <a:pt x="127" y="43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96"/>
                  <a:pt x="83" y="96"/>
                  <a:pt x="83" y="96"/>
                </a:cubicBezTo>
                <a:cubicBezTo>
                  <a:pt x="81" y="95"/>
                  <a:pt x="79" y="94"/>
                  <a:pt x="76" y="94"/>
                </a:cubicBezTo>
                <a:cubicBezTo>
                  <a:pt x="74" y="94"/>
                  <a:pt x="72" y="95"/>
                  <a:pt x="69" y="96"/>
                </a:cubicBezTo>
                <a:cubicBezTo>
                  <a:pt x="67" y="97"/>
                  <a:pt x="65" y="98"/>
                  <a:pt x="64" y="100"/>
                </a:cubicBezTo>
                <a:cubicBezTo>
                  <a:pt x="62" y="101"/>
                  <a:pt x="62" y="103"/>
                  <a:pt x="62" y="10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" name="Freeform 102"/>
          <p:cNvSpPr>
            <a:spLocks/>
          </p:cNvSpPr>
          <p:nvPr/>
        </p:nvSpPr>
        <p:spPr bwMode="auto">
          <a:xfrm>
            <a:off x="2879727" y="3294064"/>
            <a:ext cx="206375" cy="131763"/>
          </a:xfrm>
          <a:custGeom>
            <a:avLst/>
            <a:gdLst>
              <a:gd name="T0" fmla="*/ 0 w 198"/>
              <a:gd name="T1" fmla="*/ 78 h 125"/>
              <a:gd name="T2" fmla="*/ 9 w 198"/>
              <a:gd name="T3" fmla="*/ 50 h 125"/>
              <a:gd name="T4" fmla="*/ 32 w 198"/>
              <a:gd name="T5" fmla="*/ 33 h 125"/>
              <a:gd name="T6" fmla="*/ 47 w 198"/>
              <a:gd name="T7" fmla="*/ 9 h 125"/>
              <a:gd name="T8" fmla="*/ 73 w 198"/>
              <a:gd name="T9" fmla="*/ 0 h 125"/>
              <a:gd name="T10" fmla="*/ 93 w 198"/>
              <a:gd name="T11" fmla="*/ 5 h 125"/>
              <a:gd name="T12" fmla="*/ 108 w 198"/>
              <a:gd name="T13" fmla="*/ 18 h 125"/>
              <a:gd name="T14" fmla="*/ 130 w 198"/>
              <a:gd name="T15" fmla="*/ 10 h 125"/>
              <a:gd name="T16" fmla="*/ 156 w 198"/>
              <a:gd name="T17" fmla="*/ 21 h 125"/>
              <a:gd name="T18" fmla="*/ 167 w 198"/>
              <a:gd name="T19" fmla="*/ 47 h 125"/>
              <a:gd name="T20" fmla="*/ 167 w 198"/>
              <a:gd name="T21" fmla="*/ 49 h 125"/>
              <a:gd name="T22" fmla="*/ 166 w 198"/>
              <a:gd name="T23" fmla="*/ 52 h 125"/>
              <a:gd name="T24" fmla="*/ 189 w 198"/>
              <a:gd name="T25" fmla="*/ 64 h 125"/>
              <a:gd name="T26" fmla="*/ 198 w 198"/>
              <a:gd name="T27" fmla="*/ 88 h 125"/>
              <a:gd name="T28" fmla="*/ 187 w 198"/>
              <a:gd name="T29" fmla="*/ 114 h 125"/>
              <a:gd name="T30" fmla="*/ 162 w 198"/>
              <a:gd name="T31" fmla="*/ 125 h 125"/>
              <a:gd name="T32" fmla="*/ 47 w 198"/>
              <a:gd name="T33" fmla="*/ 125 h 125"/>
              <a:gd name="T34" fmla="*/ 14 w 198"/>
              <a:gd name="T35" fmla="*/ 111 h 125"/>
              <a:gd name="T36" fmla="*/ 0 w 198"/>
              <a:gd name="T37" fmla="*/ 78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98" h="125">
                <a:moveTo>
                  <a:pt x="0" y="78"/>
                </a:moveTo>
                <a:cubicBezTo>
                  <a:pt x="0" y="68"/>
                  <a:pt x="3" y="58"/>
                  <a:pt x="9" y="50"/>
                </a:cubicBezTo>
                <a:cubicBezTo>
                  <a:pt x="15" y="42"/>
                  <a:pt x="23" y="37"/>
                  <a:pt x="32" y="33"/>
                </a:cubicBezTo>
                <a:cubicBezTo>
                  <a:pt x="34" y="24"/>
                  <a:pt x="39" y="16"/>
                  <a:pt x="47" y="9"/>
                </a:cubicBezTo>
                <a:cubicBezTo>
                  <a:pt x="54" y="3"/>
                  <a:pt x="63" y="0"/>
                  <a:pt x="73" y="0"/>
                </a:cubicBezTo>
                <a:cubicBezTo>
                  <a:pt x="80" y="0"/>
                  <a:pt x="87" y="1"/>
                  <a:pt x="93" y="5"/>
                </a:cubicBezTo>
                <a:cubicBezTo>
                  <a:pt x="99" y="8"/>
                  <a:pt x="104" y="13"/>
                  <a:pt x="108" y="18"/>
                </a:cubicBezTo>
                <a:cubicBezTo>
                  <a:pt x="114" y="13"/>
                  <a:pt x="122" y="10"/>
                  <a:pt x="130" y="10"/>
                </a:cubicBezTo>
                <a:cubicBezTo>
                  <a:pt x="141" y="10"/>
                  <a:pt x="149" y="14"/>
                  <a:pt x="156" y="21"/>
                </a:cubicBezTo>
                <a:cubicBezTo>
                  <a:pt x="163" y="28"/>
                  <a:pt x="167" y="37"/>
                  <a:pt x="167" y="47"/>
                </a:cubicBezTo>
                <a:cubicBezTo>
                  <a:pt x="167" y="47"/>
                  <a:pt x="167" y="48"/>
                  <a:pt x="167" y="49"/>
                </a:cubicBezTo>
                <a:cubicBezTo>
                  <a:pt x="167" y="50"/>
                  <a:pt x="167" y="51"/>
                  <a:pt x="166" y="52"/>
                </a:cubicBezTo>
                <a:cubicBezTo>
                  <a:pt x="175" y="53"/>
                  <a:pt x="183" y="57"/>
                  <a:pt x="189" y="64"/>
                </a:cubicBezTo>
                <a:cubicBezTo>
                  <a:pt x="195" y="71"/>
                  <a:pt x="198" y="79"/>
                  <a:pt x="198" y="88"/>
                </a:cubicBezTo>
                <a:cubicBezTo>
                  <a:pt x="198" y="98"/>
                  <a:pt x="195" y="107"/>
                  <a:pt x="187" y="114"/>
                </a:cubicBezTo>
                <a:cubicBezTo>
                  <a:pt x="180" y="121"/>
                  <a:pt x="172" y="125"/>
                  <a:pt x="162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34" y="125"/>
                  <a:pt x="23" y="120"/>
                  <a:pt x="14" y="111"/>
                </a:cubicBezTo>
                <a:cubicBezTo>
                  <a:pt x="5" y="102"/>
                  <a:pt x="0" y="91"/>
                  <a:pt x="0" y="7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Freeform 103"/>
          <p:cNvSpPr>
            <a:spLocks noEditPoints="1"/>
          </p:cNvSpPr>
          <p:nvPr/>
        </p:nvSpPr>
        <p:spPr bwMode="auto">
          <a:xfrm>
            <a:off x="3197227" y="3249614"/>
            <a:ext cx="206375" cy="207963"/>
          </a:xfrm>
          <a:custGeom>
            <a:avLst/>
            <a:gdLst>
              <a:gd name="T0" fmla="*/ 9 w 197"/>
              <a:gd name="T1" fmla="*/ 51 h 197"/>
              <a:gd name="T2" fmla="*/ 46 w 197"/>
              <a:gd name="T3" fmla="*/ 10 h 197"/>
              <a:gd name="T4" fmla="*/ 92 w 197"/>
              <a:gd name="T5" fmla="*/ 5 h 197"/>
              <a:gd name="T6" fmla="*/ 130 w 197"/>
              <a:gd name="T7" fmla="*/ 11 h 197"/>
              <a:gd name="T8" fmla="*/ 166 w 197"/>
              <a:gd name="T9" fmla="*/ 47 h 197"/>
              <a:gd name="T10" fmla="*/ 166 w 197"/>
              <a:gd name="T11" fmla="*/ 52 h 197"/>
              <a:gd name="T12" fmla="*/ 197 w 197"/>
              <a:gd name="T13" fmla="*/ 89 h 197"/>
              <a:gd name="T14" fmla="*/ 161 w 197"/>
              <a:gd name="T15" fmla="*/ 125 h 197"/>
              <a:gd name="T16" fmla="*/ 13 w 197"/>
              <a:gd name="T17" fmla="*/ 111 h 197"/>
              <a:gd name="T18" fmla="*/ 43 w 197"/>
              <a:gd name="T19" fmla="*/ 172 h 197"/>
              <a:gd name="T20" fmla="*/ 51 w 197"/>
              <a:gd name="T21" fmla="*/ 142 h 197"/>
              <a:gd name="T22" fmla="*/ 51 w 197"/>
              <a:gd name="T23" fmla="*/ 142 h 197"/>
              <a:gd name="T24" fmla="*/ 71 w 197"/>
              <a:gd name="T25" fmla="*/ 162 h 197"/>
              <a:gd name="T26" fmla="*/ 72 w 197"/>
              <a:gd name="T27" fmla="*/ 180 h 197"/>
              <a:gd name="T28" fmla="*/ 63 w 197"/>
              <a:gd name="T29" fmla="*/ 187 h 197"/>
              <a:gd name="T30" fmla="*/ 61 w 197"/>
              <a:gd name="T31" fmla="*/ 187 h 197"/>
              <a:gd name="T32" fmla="*/ 48 w 197"/>
              <a:gd name="T33" fmla="*/ 183 h 197"/>
              <a:gd name="T34" fmla="*/ 90 w 197"/>
              <a:gd name="T35" fmla="*/ 179 h 197"/>
              <a:gd name="T36" fmla="*/ 97 w 197"/>
              <a:gd name="T37" fmla="*/ 152 h 197"/>
              <a:gd name="T38" fmla="*/ 101 w 197"/>
              <a:gd name="T39" fmla="*/ 155 h 197"/>
              <a:gd name="T40" fmla="*/ 118 w 197"/>
              <a:gd name="T41" fmla="*/ 172 h 197"/>
              <a:gd name="T42" fmla="*/ 118 w 197"/>
              <a:gd name="T43" fmla="*/ 191 h 197"/>
              <a:gd name="T44" fmla="*/ 110 w 197"/>
              <a:gd name="T45" fmla="*/ 197 h 197"/>
              <a:gd name="T46" fmla="*/ 108 w 197"/>
              <a:gd name="T47" fmla="*/ 197 h 197"/>
              <a:gd name="T48" fmla="*/ 106 w 197"/>
              <a:gd name="T49" fmla="*/ 197 h 197"/>
              <a:gd name="T50" fmla="*/ 90 w 197"/>
              <a:gd name="T51" fmla="*/ 182 h 197"/>
              <a:gd name="T52" fmla="*/ 137 w 197"/>
              <a:gd name="T53" fmla="*/ 161 h 197"/>
              <a:gd name="T54" fmla="*/ 137 w 197"/>
              <a:gd name="T55" fmla="*/ 159 h 197"/>
              <a:gd name="T56" fmla="*/ 144 w 197"/>
              <a:gd name="T57" fmla="*/ 131 h 197"/>
              <a:gd name="T58" fmla="*/ 144 w 197"/>
              <a:gd name="T59" fmla="*/ 131 h 197"/>
              <a:gd name="T60" fmla="*/ 165 w 197"/>
              <a:gd name="T61" fmla="*/ 151 h 197"/>
              <a:gd name="T62" fmla="*/ 168 w 197"/>
              <a:gd name="T63" fmla="*/ 161 h 197"/>
              <a:gd name="T64" fmla="*/ 158 w 197"/>
              <a:gd name="T65" fmla="*/ 176 h 197"/>
              <a:gd name="T66" fmla="*/ 156 w 197"/>
              <a:gd name="T67" fmla="*/ 176 h 197"/>
              <a:gd name="T68" fmla="*/ 152 w 197"/>
              <a:gd name="T69" fmla="*/ 177 h 197"/>
              <a:gd name="T70" fmla="*/ 137 w 197"/>
              <a:gd name="T71" fmla="*/ 161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7" h="197">
                <a:moveTo>
                  <a:pt x="0" y="78"/>
                </a:moveTo>
                <a:cubicBezTo>
                  <a:pt x="0" y="68"/>
                  <a:pt x="3" y="59"/>
                  <a:pt x="9" y="51"/>
                </a:cubicBezTo>
                <a:cubicBezTo>
                  <a:pt x="14" y="43"/>
                  <a:pt x="22" y="37"/>
                  <a:pt x="32" y="34"/>
                </a:cubicBezTo>
                <a:cubicBezTo>
                  <a:pt x="33" y="24"/>
                  <a:pt x="38" y="16"/>
                  <a:pt x="46" y="10"/>
                </a:cubicBezTo>
                <a:cubicBezTo>
                  <a:pt x="53" y="3"/>
                  <a:pt x="62" y="0"/>
                  <a:pt x="73" y="0"/>
                </a:cubicBezTo>
                <a:cubicBezTo>
                  <a:pt x="80" y="0"/>
                  <a:pt x="86" y="2"/>
                  <a:pt x="92" y="5"/>
                </a:cubicBezTo>
                <a:cubicBezTo>
                  <a:pt x="98" y="8"/>
                  <a:pt x="103" y="13"/>
                  <a:pt x="107" y="19"/>
                </a:cubicBezTo>
                <a:cubicBezTo>
                  <a:pt x="114" y="13"/>
                  <a:pt x="121" y="11"/>
                  <a:pt x="130" y="11"/>
                </a:cubicBezTo>
                <a:cubicBezTo>
                  <a:pt x="140" y="11"/>
                  <a:pt x="148" y="14"/>
                  <a:pt x="155" y="21"/>
                </a:cubicBezTo>
                <a:cubicBezTo>
                  <a:pt x="163" y="28"/>
                  <a:pt x="166" y="37"/>
                  <a:pt x="166" y="47"/>
                </a:cubicBezTo>
                <a:cubicBezTo>
                  <a:pt x="166" y="48"/>
                  <a:pt x="166" y="48"/>
                  <a:pt x="166" y="49"/>
                </a:cubicBezTo>
                <a:cubicBezTo>
                  <a:pt x="166" y="50"/>
                  <a:pt x="166" y="51"/>
                  <a:pt x="166" y="52"/>
                </a:cubicBezTo>
                <a:cubicBezTo>
                  <a:pt x="175" y="54"/>
                  <a:pt x="182" y="58"/>
                  <a:pt x="188" y="64"/>
                </a:cubicBezTo>
                <a:cubicBezTo>
                  <a:pt x="194" y="71"/>
                  <a:pt x="197" y="79"/>
                  <a:pt x="197" y="89"/>
                </a:cubicBezTo>
                <a:cubicBezTo>
                  <a:pt x="197" y="99"/>
                  <a:pt x="194" y="107"/>
                  <a:pt x="187" y="114"/>
                </a:cubicBezTo>
                <a:cubicBezTo>
                  <a:pt x="180" y="121"/>
                  <a:pt x="171" y="125"/>
                  <a:pt x="161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33" y="125"/>
                  <a:pt x="22" y="120"/>
                  <a:pt x="13" y="111"/>
                </a:cubicBezTo>
                <a:cubicBezTo>
                  <a:pt x="4" y="102"/>
                  <a:pt x="0" y="91"/>
                  <a:pt x="0" y="78"/>
                </a:cubicBezTo>
                <a:close/>
                <a:moveTo>
                  <a:pt x="43" y="172"/>
                </a:moveTo>
                <a:cubicBezTo>
                  <a:pt x="43" y="171"/>
                  <a:pt x="43" y="170"/>
                  <a:pt x="44" y="169"/>
                </a:cubicBezTo>
                <a:cubicBezTo>
                  <a:pt x="51" y="142"/>
                  <a:pt x="51" y="142"/>
                  <a:pt x="51" y="142"/>
                </a:cubicBezTo>
                <a:cubicBezTo>
                  <a:pt x="51" y="141"/>
                  <a:pt x="51" y="141"/>
                  <a:pt x="51" y="141"/>
                </a:cubicBezTo>
                <a:cubicBezTo>
                  <a:pt x="51" y="142"/>
                  <a:pt x="51" y="142"/>
                  <a:pt x="51" y="142"/>
                </a:cubicBezTo>
                <a:cubicBezTo>
                  <a:pt x="71" y="162"/>
                  <a:pt x="71" y="162"/>
                  <a:pt x="71" y="162"/>
                </a:cubicBezTo>
                <a:cubicBezTo>
                  <a:pt x="71" y="162"/>
                  <a:pt x="71" y="162"/>
                  <a:pt x="71" y="162"/>
                </a:cubicBezTo>
                <a:cubicBezTo>
                  <a:pt x="73" y="165"/>
                  <a:pt x="74" y="168"/>
                  <a:pt x="74" y="172"/>
                </a:cubicBezTo>
                <a:cubicBezTo>
                  <a:pt x="74" y="175"/>
                  <a:pt x="74" y="178"/>
                  <a:pt x="72" y="180"/>
                </a:cubicBezTo>
                <a:cubicBezTo>
                  <a:pt x="70" y="183"/>
                  <a:pt x="67" y="185"/>
                  <a:pt x="64" y="186"/>
                </a:cubicBezTo>
                <a:cubicBezTo>
                  <a:pt x="64" y="186"/>
                  <a:pt x="63" y="187"/>
                  <a:pt x="63" y="187"/>
                </a:cubicBezTo>
                <a:cubicBezTo>
                  <a:pt x="63" y="187"/>
                  <a:pt x="63" y="187"/>
                  <a:pt x="63" y="187"/>
                </a:cubicBezTo>
                <a:cubicBezTo>
                  <a:pt x="62" y="187"/>
                  <a:pt x="62" y="187"/>
                  <a:pt x="61" y="187"/>
                </a:cubicBezTo>
                <a:cubicBezTo>
                  <a:pt x="61" y="187"/>
                  <a:pt x="60" y="187"/>
                  <a:pt x="59" y="187"/>
                </a:cubicBezTo>
                <a:cubicBezTo>
                  <a:pt x="55" y="187"/>
                  <a:pt x="51" y="186"/>
                  <a:pt x="48" y="183"/>
                </a:cubicBezTo>
                <a:cubicBezTo>
                  <a:pt x="45" y="180"/>
                  <a:pt x="43" y="176"/>
                  <a:pt x="43" y="172"/>
                </a:cubicBezTo>
                <a:close/>
                <a:moveTo>
                  <a:pt x="90" y="179"/>
                </a:moveTo>
                <a:cubicBezTo>
                  <a:pt x="98" y="152"/>
                  <a:pt x="98" y="152"/>
                  <a:pt x="98" y="152"/>
                </a:cubicBezTo>
                <a:cubicBezTo>
                  <a:pt x="97" y="152"/>
                  <a:pt x="97" y="152"/>
                  <a:pt x="97" y="152"/>
                </a:cubicBezTo>
                <a:cubicBezTo>
                  <a:pt x="98" y="152"/>
                  <a:pt x="98" y="152"/>
                  <a:pt x="98" y="152"/>
                </a:cubicBezTo>
                <a:cubicBezTo>
                  <a:pt x="98" y="152"/>
                  <a:pt x="99" y="154"/>
                  <a:pt x="101" y="155"/>
                </a:cubicBezTo>
                <a:cubicBezTo>
                  <a:pt x="102" y="157"/>
                  <a:pt x="104" y="159"/>
                  <a:pt x="107" y="161"/>
                </a:cubicBezTo>
                <a:cubicBezTo>
                  <a:pt x="118" y="172"/>
                  <a:pt x="118" y="172"/>
                  <a:pt x="118" y="172"/>
                </a:cubicBezTo>
                <a:cubicBezTo>
                  <a:pt x="120" y="175"/>
                  <a:pt x="121" y="178"/>
                  <a:pt x="121" y="182"/>
                </a:cubicBezTo>
                <a:cubicBezTo>
                  <a:pt x="121" y="185"/>
                  <a:pt x="120" y="188"/>
                  <a:pt x="118" y="191"/>
                </a:cubicBezTo>
                <a:cubicBezTo>
                  <a:pt x="117" y="193"/>
                  <a:pt x="114" y="195"/>
                  <a:pt x="111" y="196"/>
                </a:cubicBezTo>
                <a:cubicBezTo>
                  <a:pt x="111" y="196"/>
                  <a:pt x="110" y="197"/>
                  <a:pt x="110" y="197"/>
                </a:cubicBezTo>
                <a:cubicBezTo>
                  <a:pt x="110" y="197"/>
                  <a:pt x="109" y="197"/>
                  <a:pt x="109" y="197"/>
                </a:cubicBezTo>
                <a:cubicBezTo>
                  <a:pt x="109" y="197"/>
                  <a:pt x="108" y="197"/>
                  <a:pt x="108" y="197"/>
                </a:cubicBezTo>
                <a:cubicBezTo>
                  <a:pt x="108" y="197"/>
                  <a:pt x="108" y="197"/>
                  <a:pt x="107" y="197"/>
                </a:cubicBezTo>
                <a:cubicBezTo>
                  <a:pt x="106" y="197"/>
                  <a:pt x="106" y="197"/>
                  <a:pt x="106" y="197"/>
                </a:cubicBezTo>
                <a:cubicBezTo>
                  <a:pt x="101" y="197"/>
                  <a:pt x="98" y="196"/>
                  <a:pt x="95" y="193"/>
                </a:cubicBezTo>
                <a:cubicBezTo>
                  <a:pt x="92" y="190"/>
                  <a:pt x="90" y="186"/>
                  <a:pt x="90" y="182"/>
                </a:cubicBezTo>
                <a:lnTo>
                  <a:pt x="90" y="179"/>
                </a:lnTo>
                <a:close/>
                <a:moveTo>
                  <a:pt x="137" y="161"/>
                </a:moveTo>
                <a:cubicBezTo>
                  <a:pt x="137" y="160"/>
                  <a:pt x="137" y="159"/>
                  <a:pt x="137" y="159"/>
                </a:cubicBezTo>
                <a:cubicBezTo>
                  <a:pt x="137" y="159"/>
                  <a:pt x="137" y="159"/>
                  <a:pt x="137" y="159"/>
                </a:cubicBezTo>
                <a:cubicBezTo>
                  <a:pt x="144" y="131"/>
                  <a:pt x="144" y="131"/>
                  <a:pt x="144" y="131"/>
                </a:cubicBezTo>
                <a:cubicBezTo>
                  <a:pt x="144" y="131"/>
                  <a:pt x="144" y="131"/>
                  <a:pt x="144" y="131"/>
                </a:cubicBezTo>
                <a:cubicBezTo>
                  <a:pt x="144" y="131"/>
                  <a:pt x="144" y="131"/>
                  <a:pt x="144" y="131"/>
                </a:cubicBezTo>
                <a:cubicBezTo>
                  <a:pt x="144" y="131"/>
                  <a:pt x="144" y="131"/>
                  <a:pt x="144" y="131"/>
                </a:cubicBezTo>
                <a:cubicBezTo>
                  <a:pt x="144" y="131"/>
                  <a:pt x="144" y="131"/>
                  <a:pt x="144" y="131"/>
                </a:cubicBezTo>
                <a:cubicBezTo>
                  <a:pt x="165" y="151"/>
                  <a:pt x="165" y="151"/>
                  <a:pt x="165" y="151"/>
                </a:cubicBezTo>
                <a:cubicBezTo>
                  <a:pt x="165" y="151"/>
                  <a:pt x="165" y="151"/>
                  <a:pt x="165" y="151"/>
                </a:cubicBezTo>
                <a:cubicBezTo>
                  <a:pt x="167" y="154"/>
                  <a:pt x="168" y="158"/>
                  <a:pt x="168" y="161"/>
                </a:cubicBezTo>
                <a:cubicBezTo>
                  <a:pt x="168" y="164"/>
                  <a:pt x="167" y="167"/>
                  <a:pt x="165" y="170"/>
                </a:cubicBezTo>
                <a:cubicBezTo>
                  <a:pt x="163" y="173"/>
                  <a:pt x="161" y="174"/>
                  <a:pt x="158" y="176"/>
                </a:cubicBezTo>
                <a:cubicBezTo>
                  <a:pt x="157" y="176"/>
                  <a:pt x="157" y="176"/>
                  <a:pt x="157" y="176"/>
                </a:cubicBezTo>
                <a:cubicBezTo>
                  <a:pt x="156" y="176"/>
                  <a:pt x="156" y="176"/>
                  <a:pt x="156" y="176"/>
                </a:cubicBezTo>
                <a:cubicBezTo>
                  <a:pt x="155" y="176"/>
                  <a:pt x="155" y="176"/>
                  <a:pt x="155" y="176"/>
                </a:cubicBezTo>
                <a:cubicBezTo>
                  <a:pt x="154" y="176"/>
                  <a:pt x="153" y="177"/>
                  <a:pt x="152" y="177"/>
                </a:cubicBezTo>
                <a:cubicBezTo>
                  <a:pt x="148" y="177"/>
                  <a:pt x="145" y="175"/>
                  <a:pt x="141" y="172"/>
                </a:cubicBezTo>
                <a:cubicBezTo>
                  <a:pt x="138" y="169"/>
                  <a:pt x="137" y="166"/>
                  <a:pt x="137" y="16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" name="Freeform 104"/>
          <p:cNvSpPr>
            <a:spLocks noEditPoints="1"/>
          </p:cNvSpPr>
          <p:nvPr/>
        </p:nvSpPr>
        <p:spPr bwMode="auto">
          <a:xfrm>
            <a:off x="3624263" y="3240089"/>
            <a:ext cx="241300" cy="195263"/>
          </a:xfrm>
          <a:custGeom>
            <a:avLst/>
            <a:gdLst>
              <a:gd name="T0" fmla="*/ 9 w 230"/>
              <a:gd name="T1" fmla="*/ 113 h 187"/>
              <a:gd name="T2" fmla="*/ 46 w 230"/>
              <a:gd name="T3" fmla="*/ 72 h 187"/>
              <a:gd name="T4" fmla="*/ 93 w 230"/>
              <a:gd name="T5" fmla="*/ 67 h 187"/>
              <a:gd name="T6" fmla="*/ 130 w 230"/>
              <a:gd name="T7" fmla="*/ 72 h 187"/>
              <a:gd name="T8" fmla="*/ 167 w 230"/>
              <a:gd name="T9" fmla="*/ 109 h 187"/>
              <a:gd name="T10" fmla="*/ 166 w 230"/>
              <a:gd name="T11" fmla="*/ 114 h 187"/>
              <a:gd name="T12" fmla="*/ 198 w 230"/>
              <a:gd name="T13" fmla="*/ 151 h 187"/>
              <a:gd name="T14" fmla="*/ 161 w 230"/>
              <a:gd name="T15" fmla="*/ 187 h 187"/>
              <a:gd name="T16" fmla="*/ 14 w 230"/>
              <a:gd name="T17" fmla="*/ 173 h 187"/>
              <a:gd name="T18" fmla="*/ 106 w 230"/>
              <a:gd name="T19" fmla="*/ 21 h 187"/>
              <a:gd name="T20" fmla="*/ 115 w 230"/>
              <a:gd name="T21" fmla="*/ 41 h 187"/>
              <a:gd name="T22" fmla="*/ 115 w 230"/>
              <a:gd name="T23" fmla="*/ 65 h 187"/>
              <a:gd name="T24" fmla="*/ 156 w 230"/>
              <a:gd name="T25" fmla="*/ 31 h 187"/>
              <a:gd name="T26" fmla="*/ 198 w 230"/>
              <a:gd name="T27" fmla="*/ 72 h 187"/>
              <a:gd name="T28" fmla="*/ 177 w 230"/>
              <a:gd name="T29" fmla="*/ 109 h 187"/>
              <a:gd name="T30" fmla="*/ 130 w 230"/>
              <a:gd name="T31" fmla="*/ 62 h 187"/>
              <a:gd name="T32" fmla="*/ 157 w 230"/>
              <a:gd name="T33" fmla="*/ 0 h 187"/>
              <a:gd name="T34" fmla="*/ 162 w 230"/>
              <a:gd name="T35" fmla="*/ 21 h 187"/>
              <a:gd name="T36" fmla="*/ 158 w 230"/>
              <a:gd name="T37" fmla="*/ 20 h 187"/>
              <a:gd name="T38" fmla="*/ 156 w 230"/>
              <a:gd name="T39" fmla="*/ 20 h 187"/>
              <a:gd name="T40" fmla="*/ 152 w 230"/>
              <a:gd name="T41" fmla="*/ 21 h 187"/>
              <a:gd name="T42" fmla="*/ 157 w 230"/>
              <a:gd name="T43" fmla="*/ 0 h 187"/>
              <a:gd name="T44" fmla="*/ 199 w 230"/>
              <a:gd name="T45" fmla="*/ 41 h 187"/>
              <a:gd name="T46" fmla="*/ 194 w 230"/>
              <a:gd name="T47" fmla="*/ 36 h 187"/>
              <a:gd name="T48" fmla="*/ 189 w 230"/>
              <a:gd name="T49" fmla="*/ 31 h 187"/>
              <a:gd name="T50" fmla="*/ 189 w 230"/>
              <a:gd name="T51" fmla="*/ 114 h 187"/>
              <a:gd name="T52" fmla="*/ 194 w 230"/>
              <a:gd name="T53" fmla="*/ 109 h 187"/>
              <a:gd name="T54" fmla="*/ 199 w 230"/>
              <a:gd name="T55" fmla="*/ 104 h 187"/>
              <a:gd name="T56" fmla="*/ 189 w 230"/>
              <a:gd name="T57" fmla="*/ 114 h 187"/>
              <a:gd name="T58" fmla="*/ 209 w 230"/>
              <a:gd name="T59" fmla="*/ 76 h 187"/>
              <a:gd name="T60" fmla="*/ 209 w 230"/>
              <a:gd name="T61" fmla="*/ 68 h 187"/>
              <a:gd name="T62" fmla="*/ 230 w 230"/>
              <a:gd name="T63" fmla="*/ 72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30" h="187">
                <a:moveTo>
                  <a:pt x="0" y="140"/>
                </a:moveTo>
                <a:cubicBezTo>
                  <a:pt x="0" y="130"/>
                  <a:pt x="3" y="121"/>
                  <a:pt x="9" y="113"/>
                </a:cubicBezTo>
                <a:cubicBezTo>
                  <a:pt x="15" y="105"/>
                  <a:pt x="23" y="99"/>
                  <a:pt x="32" y="96"/>
                </a:cubicBezTo>
                <a:cubicBezTo>
                  <a:pt x="34" y="86"/>
                  <a:pt x="39" y="78"/>
                  <a:pt x="46" y="72"/>
                </a:cubicBezTo>
                <a:cubicBezTo>
                  <a:pt x="54" y="65"/>
                  <a:pt x="63" y="62"/>
                  <a:pt x="73" y="62"/>
                </a:cubicBezTo>
                <a:cubicBezTo>
                  <a:pt x="80" y="62"/>
                  <a:pt x="87" y="64"/>
                  <a:pt x="93" y="67"/>
                </a:cubicBezTo>
                <a:cubicBezTo>
                  <a:pt x="99" y="70"/>
                  <a:pt x="104" y="75"/>
                  <a:pt x="107" y="80"/>
                </a:cubicBezTo>
                <a:cubicBezTo>
                  <a:pt x="114" y="75"/>
                  <a:pt x="122" y="72"/>
                  <a:pt x="130" y="72"/>
                </a:cubicBezTo>
                <a:cubicBezTo>
                  <a:pt x="140" y="72"/>
                  <a:pt x="149" y="76"/>
                  <a:pt x="156" y="83"/>
                </a:cubicBezTo>
                <a:cubicBezTo>
                  <a:pt x="163" y="90"/>
                  <a:pt x="167" y="99"/>
                  <a:pt x="167" y="109"/>
                </a:cubicBezTo>
                <a:cubicBezTo>
                  <a:pt x="167" y="110"/>
                  <a:pt x="167" y="110"/>
                  <a:pt x="166" y="111"/>
                </a:cubicBezTo>
                <a:cubicBezTo>
                  <a:pt x="166" y="112"/>
                  <a:pt x="166" y="113"/>
                  <a:pt x="166" y="114"/>
                </a:cubicBezTo>
                <a:cubicBezTo>
                  <a:pt x="175" y="116"/>
                  <a:pt x="183" y="120"/>
                  <a:pt x="189" y="127"/>
                </a:cubicBezTo>
                <a:cubicBezTo>
                  <a:pt x="195" y="134"/>
                  <a:pt x="198" y="142"/>
                  <a:pt x="198" y="151"/>
                </a:cubicBezTo>
                <a:cubicBezTo>
                  <a:pt x="198" y="161"/>
                  <a:pt x="194" y="169"/>
                  <a:pt x="187" y="176"/>
                </a:cubicBezTo>
                <a:cubicBezTo>
                  <a:pt x="180" y="183"/>
                  <a:pt x="171" y="187"/>
                  <a:pt x="161" y="187"/>
                </a:cubicBezTo>
                <a:cubicBezTo>
                  <a:pt x="47" y="187"/>
                  <a:pt x="47" y="187"/>
                  <a:pt x="47" y="187"/>
                </a:cubicBezTo>
                <a:cubicBezTo>
                  <a:pt x="34" y="187"/>
                  <a:pt x="23" y="182"/>
                  <a:pt x="14" y="173"/>
                </a:cubicBezTo>
                <a:cubicBezTo>
                  <a:pt x="5" y="164"/>
                  <a:pt x="0" y="153"/>
                  <a:pt x="0" y="140"/>
                </a:cubicBezTo>
                <a:close/>
                <a:moveTo>
                  <a:pt x="106" y="21"/>
                </a:moveTo>
                <a:cubicBezTo>
                  <a:pt x="126" y="31"/>
                  <a:pt x="126" y="31"/>
                  <a:pt x="126" y="31"/>
                </a:cubicBezTo>
                <a:cubicBezTo>
                  <a:pt x="115" y="41"/>
                  <a:pt x="115" y="41"/>
                  <a:pt x="115" y="41"/>
                </a:cubicBezTo>
                <a:lnTo>
                  <a:pt x="106" y="21"/>
                </a:lnTo>
                <a:close/>
                <a:moveTo>
                  <a:pt x="115" y="65"/>
                </a:moveTo>
                <a:cubicBezTo>
                  <a:pt x="117" y="55"/>
                  <a:pt x="122" y="47"/>
                  <a:pt x="130" y="41"/>
                </a:cubicBezTo>
                <a:cubicBezTo>
                  <a:pt x="137" y="34"/>
                  <a:pt x="146" y="31"/>
                  <a:pt x="156" y="31"/>
                </a:cubicBezTo>
                <a:cubicBezTo>
                  <a:pt x="168" y="31"/>
                  <a:pt x="177" y="35"/>
                  <a:pt x="185" y="43"/>
                </a:cubicBezTo>
                <a:cubicBezTo>
                  <a:pt x="194" y="51"/>
                  <a:pt x="198" y="61"/>
                  <a:pt x="198" y="72"/>
                </a:cubicBezTo>
                <a:cubicBezTo>
                  <a:pt x="198" y="80"/>
                  <a:pt x="196" y="87"/>
                  <a:pt x="192" y="94"/>
                </a:cubicBezTo>
                <a:cubicBezTo>
                  <a:pt x="188" y="100"/>
                  <a:pt x="183" y="105"/>
                  <a:pt x="177" y="109"/>
                </a:cubicBezTo>
                <a:cubicBezTo>
                  <a:pt x="177" y="96"/>
                  <a:pt x="172" y="85"/>
                  <a:pt x="163" y="76"/>
                </a:cubicBezTo>
                <a:cubicBezTo>
                  <a:pt x="154" y="67"/>
                  <a:pt x="143" y="62"/>
                  <a:pt x="130" y="62"/>
                </a:cubicBezTo>
                <a:cubicBezTo>
                  <a:pt x="125" y="62"/>
                  <a:pt x="120" y="63"/>
                  <a:pt x="115" y="65"/>
                </a:cubicBezTo>
                <a:close/>
                <a:moveTo>
                  <a:pt x="157" y="0"/>
                </a:moveTo>
                <a:cubicBezTo>
                  <a:pt x="164" y="21"/>
                  <a:pt x="164" y="21"/>
                  <a:pt x="164" y="21"/>
                </a:cubicBezTo>
                <a:cubicBezTo>
                  <a:pt x="163" y="21"/>
                  <a:pt x="163" y="21"/>
                  <a:pt x="162" y="21"/>
                </a:cubicBezTo>
                <a:cubicBezTo>
                  <a:pt x="162" y="21"/>
                  <a:pt x="161" y="20"/>
                  <a:pt x="160" y="20"/>
                </a:cubicBezTo>
                <a:cubicBezTo>
                  <a:pt x="160" y="20"/>
                  <a:pt x="159" y="20"/>
                  <a:pt x="158" y="20"/>
                </a:cubicBezTo>
                <a:cubicBezTo>
                  <a:pt x="158" y="20"/>
                  <a:pt x="157" y="20"/>
                  <a:pt x="157" y="20"/>
                </a:cubicBezTo>
                <a:cubicBezTo>
                  <a:pt x="157" y="20"/>
                  <a:pt x="157" y="20"/>
                  <a:pt x="156" y="20"/>
                </a:cubicBezTo>
                <a:cubicBezTo>
                  <a:pt x="156" y="20"/>
                  <a:pt x="155" y="20"/>
                  <a:pt x="154" y="20"/>
                </a:cubicBezTo>
                <a:cubicBezTo>
                  <a:pt x="153" y="20"/>
                  <a:pt x="153" y="21"/>
                  <a:pt x="152" y="21"/>
                </a:cubicBezTo>
                <a:cubicBezTo>
                  <a:pt x="152" y="21"/>
                  <a:pt x="151" y="21"/>
                  <a:pt x="151" y="21"/>
                </a:cubicBezTo>
                <a:lnTo>
                  <a:pt x="157" y="0"/>
                </a:lnTo>
                <a:close/>
                <a:moveTo>
                  <a:pt x="209" y="21"/>
                </a:moveTo>
                <a:cubicBezTo>
                  <a:pt x="199" y="41"/>
                  <a:pt x="199" y="41"/>
                  <a:pt x="199" y="41"/>
                </a:cubicBezTo>
                <a:cubicBezTo>
                  <a:pt x="199" y="40"/>
                  <a:pt x="198" y="40"/>
                  <a:pt x="197" y="39"/>
                </a:cubicBezTo>
                <a:cubicBezTo>
                  <a:pt x="196" y="38"/>
                  <a:pt x="195" y="37"/>
                  <a:pt x="194" y="36"/>
                </a:cubicBezTo>
                <a:cubicBezTo>
                  <a:pt x="193" y="34"/>
                  <a:pt x="192" y="33"/>
                  <a:pt x="191" y="32"/>
                </a:cubicBezTo>
                <a:cubicBezTo>
                  <a:pt x="190" y="32"/>
                  <a:pt x="189" y="31"/>
                  <a:pt x="189" y="31"/>
                </a:cubicBezTo>
                <a:lnTo>
                  <a:pt x="209" y="21"/>
                </a:lnTo>
                <a:close/>
                <a:moveTo>
                  <a:pt x="189" y="114"/>
                </a:moveTo>
                <a:cubicBezTo>
                  <a:pt x="189" y="114"/>
                  <a:pt x="190" y="113"/>
                  <a:pt x="191" y="112"/>
                </a:cubicBezTo>
                <a:cubicBezTo>
                  <a:pt x="192" y="111"/>
                  <a:pt x="193" y="110"/>
                  <a:pt x="194" y="109"/>
                </a:cubicBezTo>
                <a:cubicBezTo>
                  <a:pt x="195" y="108"/>
                  <a:pt x="196" y="107"/>
                  <a:pt x="197" y="106"/>
                </a:cubicBezTo>
                <a:cubicBezTo>
                  <a:pt x="198" y="105"/>
                  <a:pt x="199" y="104"/>
                  <a:pt x="199" y="104"/>
                </a:cubicBezTo>
                <a:cubicBezTo>
                  <a:pt x="209" y="124"/>
                  <a:pt x="209" y="124"/>
                  <a:pt x="209" y="124"/>
                </a:cubicBezTo>
                <a:lnTo>
                  <a:pt x="189" y="114"/>
                </a:lnTo>
                <a:close/>
                <a:moveTo>
                  <a:pt x="209" y="78"/>
                </a:moveTo>
                <a:cubicBezTo>
                  <a:pt x="209" y="78"/>
                  <a:pt x="209" y="77"/>
                  <a:pt x="209" y="76"/>
                </a:cubicBezTo>
                <a:cubicBezTo>
                  <a:pt x="209" y="75"/>
                  <a:pt x="209" y="74"/>
                  <a:pt x="209" y="72"/>
                </a:cubicBezTo>
                <a:cubicBezTo>
                  <a:pt x="209" y="71"/>
                  <a:pt x="209" y="69"/>
                  <a:pt x="209" y="68"/>
                </a:cubicBezTo>
                <a:cubicBezTo>
                  <a:pt x="209" y="67"/>
                  <a:pt x="209" y="67"/>
                  <a:pt x="209" y="66"/>
                </a:cubicBezTo>
                <a:cubicBezTo>
                  <a:pt x="230" y="72"/>
                  <a:pt x="230" y="72"/>
                  <a:pt x="230" y="72"/>
                </a:cubicBezTo>
                <a:lnTo>
                  <a:pt x="209" y="7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" name="Freeform 105"/>
          <p:cNvSpPr>
            <a:spLocks noEditPoints="1"/>
          </p:cNvSpPr>
          <p:nvPr/>
        </p:nvSpPr>
        <p:spPr bwMode="auto">
          <a:xfrm>
            <a:off x="3940177" y="3249613"/>
            <a:ext cx="207963" cy="228600"/>
          </a:xfrm>
          <a:custGeom>
            <a:avLst/>
            <a:gdLst>
              <a:gd name="T0" fmla="*/ 0 w 198"/>
              <a:gd name="T1" fmla="*/ 78 h 218"/>
              <a:gd name="T2" fmla="*/ 9 w 198"/>
              <a:gd name="T3" fmla="*/ 51 h 218"/>
              <a:gd name="T4" fmla="*/ 32 w 198"/>
              <a:gd name="T5" fmla="*/ 34 h 218"/>
              <a:gd name="T6" fmla="*/ 46 w 198"/>
              <a:gd name="T7" fmla="*/ 10 h 218"/>
              <a:gd name="T8" fmla="*/ 73 w 198"/>
              <a:gd name="T9" fmla="*/ 0 h 218"/>
              <a:gd name="T10" fmla="*/ 93 w 198"/>
              <a:gd name="T11" fmla="*/ 5 h 218"/>
              <a:gd name="T12" fmla="*/ 108 w 198"/>
              <a:gd name="T13" fmla="*/ 19 h 218"/>
              <a:gd name="T14" fmla="*/ 130 w 198"/>
              <a:gd name="T15" fmla="*/ 11 h 218"/>
              <a:gd name="T16" fmla="*/ 156 w 198"/>
              <a:gd name="T17" fmla="*/ 21 h 218"/>
              <a:gd name="T18" fmla="*/ 167 w 198"/>
              <a:gd name="T19" fmla="*/ 47 h 218"/>
              <a:gd name="T20" fmla="*/ 167 w 198"/>
              <a:gd name="T21" fmla="*/ 49 h 218"/>
              <a:gd name="T22" fmla="*/ 166 w 198"/>
              <a:gd name="T23" fmla="*/ 52 h 218"/>
              <a:gd name="T24" fmla="*/ 189 w 198"/>
              <a:gd name="T25" fmla="*/ 64 h 218"/>
              <a:gd name="T26" fmla="*/ 198 w 198"/>
              <a:gd name="T27" fmla="*/ 89 h 218"/>
              <a:gd name="T28" fmla="*/ 187 w 198"/>
              <a:gd name="T29" fmla="*/ 114 h 218"/>
              <a:gd name="T30" fmla="*/ 162 w 198"/>
              <a:gd name="T31" fmla="*/ 125 h 218"/>
              <a:gd name="T32" fmla="*/ 47 w 198"/>
              <a:gd name="T33" fmla="*/ 125 h 218"/>
              <a:gd name="T34" fmla="*/ 14 w 198"/>
              <a:gd name="T35" fmla="*/ 111 h 218"/>
              <a:gd name="T36" fmla="*/ 0 w 198"/>
              <a:gd name="T37" fmla="*/ 78 h 218"/>
              <a:gd name="T38" fmla="*/ 84 w 198"/>
              <a:gd name="T39" fmla="*/ 135 h 218"/>
              <a:gd name="T40" fmla="*/ 104 w 198"/>
              <a:gd name="T41" fmla="*/ 135 h 218"/>
              <a:gd name="T42" fmla="*/ 115 w 198"/>
              <a:gd name="T43" fmla="*/ 167 h 218"/>
              <a:gd name="T44" fmla="*/ 136 w 198"/>
              <a:gd name="T45" fmla="*/ 158 h 218"/>
              <a:gd name="T46" fmla="*/ 146 w 198"/>
              <a:gd name="T47" fmla="*/ 218 h 218"/>
              <a:gd name="T48" fmla="*/ 125 w 198"/>
              <a:gd name="T49" fmla="*/ 177 h 218"/>
              <a:gd name="T50" fmla="*/ 104 w 198"/>
              <a:gd name="T51" fmla="*/ 187 h 218"/>
              <a:gd name="T52" fmla="*/ 84 w 198"/>
              <a:gd name="T53" fmla="*/ 135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98" h="218">
                <a:moveTo>
                  <a:pt x="0" y="78"/>
                </a:moveTo>
                <a:cubicBezTo>
                  <a:pt x="0" y="68"/>
                  <a:pt x="3" y="59"/>
                  <a:pt x="9" y="51"/>
                </a:cubicBezTo>
                <a:cubicBezTo>
                  <a:pt x="15" y="43"/>
                  <a:pt x="23" y="37"/>
                  <a:pt x="32" y="34"/>
                </a:cubicBezTo>
                <a:cubicBezTo>
                  <a:pt x="34" y="24"/>
                  <a:pt x="39" y="16"/>
                  <a:pt x="46" y="10"/>
                </a:cubicBezTo>
                <a:cubicBezTo>
                  <a:pt x="54" y="3"/>
                  <a:pt x="63" y="0"/>
                  <a:pt x="73" y="0"/>
                </a:cubicBezTo>
                <a:cubicBezTo>
                  <a:pt x="80" y="0"/>
                  <a:pt x="87" y="2"/>
                  <a:pt x="93" y="5"/>
                </a:cubicBezTo>
                <a:cubicBezTo>
                  <a:pt x="99" y="8"/>
                  <a:pt x="104" y="13"/>
                  <a:pt x="108" y="19"/>
                </a:cubicBezTo>
                <a:cubicBezTo>
                  <a:pt x="114" y="13"/>
                  <a:pt x="122" y="11"/>
                  <a:pt x="130" y="11"/>
                </a:cubicBezTo>
                <a:cubicBezTo>
                  <a:pt x="141" y="11"/>
                  <a:pt x="149" y="14"/>
                  <a:pt x="156" y="21"/>
                </a:cubicBezTo>
                <a:cubicBezTo>
                  <a:pt x="163" y="28"/>
                  <a:pt x="167" y="37"/>
                  <a:pt x="167" y="47"/>
                </a:cubicBezTo>
                <a:cubicBezTo>
                  <a:pt x="167" y="48"/>
                  <a:pt x="167" y="48"/>
                  <a:pt x="167" y="49"/>
                </a:cubicBezTo>
                <a:cubicBezTo>
                  <a:pt x="167" y="50"/>
                  <a:pt x="166" y="51"/>
                  <a:pt x="166" y="52"/>
                </a:cubicBezTo>
                <a:cubicBezTo>
                  <a:pt x="175" y="54"/>
                  <a:pt x="183" y="58"/>
                  <a:pt x="189" y="64"/>
                </a:cubicBezTo>
                <a:cubicBezTo>
                  <a:pt x="195" y="71"/>
                  <a:pt x="198" y="79"/>
                  <a:pt x="198" y="89"/>
                </a:cubicBezTo>
                <a:cubicBezTo>
                  <a:pt x="198" y="99"/>
                  <a:pt x="194" y="107"/>
                  <a:pt x="187" y="114"/>
                </a:cubicBezTo>
                <a:cubicBezTo>
                  <a:pt x="180" y="121"/>
                  <a:pt x="172" y="125"/>
                  <a:pt x="162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34" y="125"/>
                  <a:pt x="23" y="120"/>
                  <a:pt x="14" y="111"/>
                </a:cubicBezTo>
                <a:cubicBezTo>
                  <a:pt x="5" y="102"/>
                  <a:pt x="0" y="91"/>
                  <a:pt x="0" y="78"/>
                </a:cubicBezTo>
                <a:close/>
                <a:moveTo>
                  <a:pt x="84" y="135"/>
                </a:moveTo>
                <a:cubicBezTo>
                  <a:pt x="104" y="135"/>
                  <a:pt x="104" y="135"/>
                  <a:pt x="104" y="135"/>
                </a:cubicBezTo>
                <a:cubicBezTo>
                  <a:pt x="115" y="167"/>
                  <a:pt x="115" y="167"/>
                  <a:pt x="115" y="167"/>
                </a:cubicBezTo>
                <a:cubicBezTo>
                  <a:pt x="136" y="158"/>
                  <a:pt x="136" y="158"/>
                  <a:pt x="136" y="158"/>
                </a:cubicBezTo>
                <a:cubicBezTo>
                  <a:pt x="146" y="218"/>
                  <a:pt x="146" y="218"/>
                  <a:pt x="146" y="218"/>
                </a:cubicBezTo>
                <a:cubicBezTo>
                  <a:pt x="125" y="177"/>
                  <a:pt x="125" y="177"/>
                  <a:pt x="125" y="177"/>
                </a:cubicBezTo>
                <a:cubicBezTo>
                  <a:pt x="104" y="187"/>
                  <a:pt x="104" y="187"/>
                  <a:pt x="104" y="187"/>
                </a:cubicBezTo>
                <a:lnTo>
                  <a:pt x="84" y="13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6" name="Freeform 106"/>
          <p:cNvSpPr>
            <a:spLocks noEditPoints="1"/>
          </p:cNvSpPr>
          <p:nvPr/>
        </p:nvSpPr>
        <p:spPr bwMode="auto">
          <a:xfrm>
            <a:off x="4368802" y="3249614"/>
            <a:ext cx="206375" cy="219075"/>
          </a:xfrm>
          <a:custGeom>
            <a:avLst/>
            <a:gdLst>
              <a:gd name="T0" fmla="*/ 32 w 197"/>
              <a:gd name="T1" fmla="*/ 34 h 208"/>
              <a:gd name="T2" fmla="*/ 92 w 197"/>
              <a:gd name="T3" fmla="*/ 5 h 208"/>
              <a:gd name="T4" fmla="*/ 156 w 197"/>
              <a:gd name="T5" fmla="*/ 21 h 208"/>
              <a:gd name="T6" fmla="*/ 166 w 197"/>
              <a:gd name="T7" fmla="*/ 52 h 208"/>
              <a:gd name="T8" fmla="*/ 187 w 197"/>
              <a:gd name="T9" fmla="*/ 114 h 208"/>
              <a:gd name="T10" fmla="*/ 13 w 197"/>
              <a:gd name="T11" fmla="*/ 111 h 208"/>
              <a:gd name="T12" fmla="*/ 53 w 197"/>
              <a:gd name="T13" fmla="*/ 168 h 208"/>
              <a:gd name="T14" fmla="*/ 63 w 197"/>
              <a:gd name="T15" fmla="*/ 164 h 208"/>
              <a:gd name="T16" fmla="*/ 74 w 197"/>
              <a:gd name="T17" fmla="*/ 168 h 208"/>
              <a:gd name="T18" fmla="*/ 74 w 197"/>
              <a:gd name="T19" fmla="*/ 165 h 208"/>
              <a:gd name="T20" fmla="*/ 76 w 197"/>
              <a:gd name="T21" fmla="*/ 165 h 208"/>
              <a:gd name="T22" fmla="*/ 77 w 197"/>
              <a:gd name="T23" fmla="*/ 168 h 208"/>
              <a:gd name="T24" fmla="*/ 88 w 197"/>
              <a:gd name="T25" fmla="*/ 164 h 208"/>
              <a:gd name="T26" fmla="*/ 97 w 197"/>
              <a:gd name="T27" fmla="*/ 168 h 208"/>
              <a:gd name="T28" fmla="*/ 98 w 197"/>
              <a:gd name="T29" fmla="*/ 178 h 208"/>
              <a:gd name="T30" fmla="*/ 77 w 197"/>
              <a:gd name="T31" fmla="*/ 182 h 208"/>
              <a:gd name="T32" fmla="*/ 98 w 197"/>
              <a:gd name="T33" fmla="*/ 186 h 208"/>
              <a:gd name="T34" fmla="*/ 97 w 197"/>
              <a:gd name="T35" fmla="*/ 196 h 208"/>
              <a:gd name="T36" fmla="*/ 88 w 197"/>
              <a:gd name="T37" fmla="*/ 200 h 208"/>
              <a:gd name="T38" fmla="*/ 77 w 197"/>
              <a:gd name="T39" fmla="*/ 196 h 208"/>
              <a:gd name="T40" fmla="*/ 77 w 197"/>
              <a:gd name="T41" fmla="*/ 199 h 208"/>
              <a:gd name="T42" fmla="*/ 74 w 197"/>
              <a:gd name="T43" fmla="*/ 199 h 208"/>
              <a:gd name="T44" fmla="*/ 74 w 197"/>
              <a:gd name="T45" fmla="*/ 196 h 208"/>
              <a:gd name="T46" fmla="*/ 63 w 197"/>
              <a:gd name="T47" fmla="*/ 200 h 208"/>
              <a:gd name="T48" fmla="*/ 53 w 197"/>
              <a:gd name="T49" fmla="*/ 196 h 208"/>
              <a:gd name="T50" fmla="*/ 53 w 197"/>
              <a:gd name="T51" fmla="*/ 186 h 208"/>
              <a:gd name="T52" fmla="*/ 73 w 197"/>
              <a:gd name="T53" fmla="*/ 182 h 208"/>
              <a:gd name="T54" fmla="*/ 53 w 197"/>
              <a:gd name="T55" fmla="*/ 178 h 208"/>
              <a:gd name="T56" fmla="*/ 109 w 197"/>
              <a:gd name="T57" fmla="*/ 149 h 208"/>
              <a:gd name="T58" fmla="*/ 118 w 197"/>
              <a:gd name="T59" fmla="*/ 144 h 208"/>
              <a:gd name="T60" fmla="*/ 131 w 197"/>
              <a:gd name="T61" fmla="*/ 159 h 208"/>
              <a:gd name="T62" fmla="*/ 125 w 197"/>
              <a:gd name="T63" fmla="*/ 140 h 208"/>
              <a:gd name="T64" fmla="*/ 134 w 197"/>
              <a:gd name="T65" fmla="*/ 135 h 208"/>
              <a:gd name="T66" fmla="*/ 142 w 197"/>
              <a:gd name="T67" fmla="*/ 141 h 208"/>
              <a:gd name="T68" fmla="*/ 144 w 197"/>
              <a:gd name="T69" fmla="*/ 153 h 208"/>
              <a:gd name="T70" fmla="*/ 147 w 197"/>
              <a:gd name="T71" fmla="*/ 152 h 208"/>
              <a:gd name="T72" fmla="*/ 148 w 197"/>
              <a:gd name="T73" fmla="*/ 154 h 208"/>
              <a:gd name="T74" fmla="*/ 145 w 197"/>
              <a:gd name="T75" fmla="*/ 155 h 208"/>
              <a:gd name="T76" fmla="*/ 154 w 197"/>
              <a:gd name="T77" fmla="*/ 163 h 208"/>
              <a:gd name="T78" fmla="*/ 156 w 197"/>
              <a:gd name="T79" fmla="*/ 173 h 208"/>
              <a:gd name="T80" fmla="*/ 147 w 197"/>
              <a:gd name="T81" fmla="*/ 179 h 208"/>
              <a:gd name="T82" fmla="*/ 134 w 197"/>
              <a:gd name="T83" fmla="*/ 163 h 208"/>
              <a:gd name="T84" fmla="*/ 140 w 197"/>
              <a:gd name="T85" fmla="*/ 183 h 208"/>
              <a:gd name="T86" fmla="*/ 131 w 197"/>
              <a:gd name="T87" fmla="*/ 187 h 208"/>
              <a:gd name="T88" fmla="*/ 123 w 197"/>
              <a:gd name="T89" fmla="*/ 181 h 208"/>
              <a:gd name="T90" fmla="*/ 121 w 197"/>
              <a:gd name="T91" fmla="*/ 169 h 208"/>
              <a:gd name="T92" fmla="*/ 118 w 197"/>
              <a:gd name="T93" fmla="*/ 171 h 208"/>
              <a:gd name="T94" fmla="*/ 117 w 197"/>
              <a:gd name="T95" fmla="*/ 169 h 208"/>
              <a:gd name="T96" fmla="*/ 120 w 197"/>
              <a:gd name="T97" fmla="*/ 167 h 208"/>
              <a:gd name="T98" fmla="*/ 111 w 197"/>
              <a:gd name="T99" fmla="*/ 159 h 208"/>
              <a:gd name="T100" fmla="*/ 109 w 197"/>
              <a:gd name="T101" fmla="*/ 149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97" h="208">
                <a:moveTo>
                  <a:pt x="0" y="78"/>
                </a:moveTo>
                <a:cubicBezTo>
                  <a:pt x="0" y="68"/>
                  <a:pt x="3" y="59"/>
                  <a:pt x="9" y="51"/>
                </a:cubicBezTo>
                <a:cubicBezTo>
                  <a:pt x="15" y="43"/>
                  <a:pt x="22" y="37"/>
                  <a:pt x="32" y="34"/>
                </a:cubicBezTo>
                <a:cubicBezTo>
                  <a:pt x="33" y="24"/>
                  <a:pt x="38" y="16"/>
                  <a:pt x="46" y="10"/>
                </a:cubicBezTo>
                <a:cubicBezTo>
                  <a:pt x="54" y="3"/>
                  <a:pt x="62" y="0"/>
                  <a:pt x="73" y="0"/>
                </a:cubicBezTo>
                <a:cubicBezTo>
                  <a:pt x="80" y="0"/>
                  <a:pt x="86" y="2"/>
                  <a:pt x="92" y="5"/>
                </a:cubicBezTo>
                <a:cubicBezTo>
                  <a:pt x="98" y="8"/>
                  <a:pt x="103" y="13"/>
                  <a:pt x="107" y="19"/>
                </a:cubicBezTo>
                <a:cubicBezTo>
                  <a:pt x="114" y="13"/>
                  <a:pt x="121" y="11"/>
                  <a:pt x="130" y="11"/>
                </a:cubicBezTo>
                <a:cubicBezTo>
                  <a:pt x="140" y="11"/>
                  <a:pt x="149" y="14"/>
                  <a:pt x="156" y="21"/>
                </a:cubicBezTo>
                <a:cubicBezTo>
                  <a:pt x="163" y="28"/>
                  <a:pt x="166" y="37"/>
                  <a:pt x="166" y="47"/>
                </a:cubicBezTo>
                <a:cubicBezTo>
                  <a:pt x="166" y="48"/>
                  <a:pt x="166" y="48"/>
                  <a:pt x="166" y="49"/>
                </a:cubicBezTo>
                <a:cubicBezTo>
                  <a:pt x="166" y="50"/>
                  <a:pt x="166" y="51"/>
                  <a:pt x="166" y="52"/>
                </a:cubicBezTo>
                <a:cubicBezTo>
                  <a:pt x="175" y="54"/>
                  <a:pt x="182" y="58"/>
                  <a:pt x="188" y="64"/>
                </a:cubicBezTo>
                <a:cubicBezTo>
                  <a:pt x="194" y="71"/>
                  <a:pt x="197" y="79"/>
                  <a:pt x="197" y="89"/>
                </a:cubicBezTo>
                <a:cubicBezTo>
                  <a:pt x="197" y="99"/>
                  <a:pt x="194" y="107"/>
                  <a:pt x="187" y="114"/>
                </a:cubicBezTo>
                <a:cubicBezTo>
                  <a:pt x="180" y="121"/>
                  <a:pt x="171" y="125"/>
                  <a:pt x="161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34" y="125"/>
                  <a:pt x="23" y="120"/>
                  <a:pt x="13" y="111"/>
                </a:cubicBezTo>
                <a:cubicBezTo>
                  <a:pt x="4" y="102"/>
                  <a:pt x="0" y="91"/>
                  <a:pt x="0" y="78"/>
                </a:cubicBezTo>
                <a:close/>
                <a:moveTo>
                  <a:pt x="52" y="170"/>
                </a:moveTo>
                <a:cubicBezTo>
                  <a:pt x="53" y="168"/>
                  <a:pt x="53" y="168"/>
                  <a:pt x="53" y="168"/>
                </a:cubicBezTo>
                <a:cubicBezTo>
                  <a:pt x="61" y="173"/>
                  <a:pt x="61" y="173"/>
                  <a:pt x="61" y="173"/>
                </a:cubicBezTo>
                <a:cubicBezTo>
                  <a:pt x="60" y="165"/>
                  <a:pt x="60" y="165"/>
                  <a:pt x="60" y="165"/>
                </a:cubicBezTo>
                <a:cubicBezTo>
                  <a:pt x="63" y="164"/>
                  <a:pt x="63" y="164"/>
                  <a:pt x="63" y="164"/>
                </a:cubicBezTo>
                <a:cubicBezTo>
                  <a:pt x="63" y="174"/>
                  <a:pt x="63" y="174"/>
                  <a:pt x="63" y="174"/>
                </a:cubicBezTo>
                <a:cubicBezTo>
                  <a:pt x="74" y="180"/>
                  <a:pt x="74" y="180"/>
                  <a:pt x="74" y="180"/>
                </a:cubicBezTo>
                <a:cubicBezTo>
                  <a:pt x="74" y="168"/>
                  <a:pt x="74" y="168"/>
                  <a:pt x="74" y="168"/>
                </a:cubicBezTo>
                <a:cubicBezTo>
                  <a:pt x="66" y="162"/>
                  <a:pt x="66" y="162"/>
                  <a:pt x="66" y="162"/>
                </a:cubicBezTo>
                <a:cubicBezTo>
                  <a:pt x="67" y="161"/>
                  <a:pt x="67" y="161"/>
                  <a:pt x="67" y="161"/>
                </a:cubicBezTo>
                <a:cubicBezTo>
                  <a:pt x="74" y="165"/>
                  <a:pt x="74" y="165"/>
                  <a:pt x="74" y="165"/>
                </a:cubicBezTo>
                <a:cubicBezTo>
                  <a:pt x="74" y="156"/>
                  <a:pt x="74" y="156"/>
                  <a:pt x="74" y="156"/>
                </a:cubicBezTo>
                <a:cubicBezTo>
                  <a:pt x="77" y="156"/>
                  <a:pt x="77" y="156"/>
                  <a:pt x="77" y="156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83" y="161"/>
                  <a:pt x="83" y="161"/>
                  <a:pt x="83" y="161"/>
                </a:cubicBezTo>
                <a:cubicBezTo>
                  <a:pt x="84" y="162"/>
                  <a:pt x="84" y="162"/>
                  <a:pt x="84" y="162"/>
                </a:cubicBezTo>
                <a:cubicBezTo>
                  <a:pt x="77" y="168"/>
                  <a:pt x="77" y="168"/>
                  <a:pt x="77" y="168"/>
                </a:cubicBezTo>
                <a:cubicBezTo>
                  <a:pt x="77" y="180"/>
                  <a:pt x="77" y="180"/>
                  <a:pt x="77" y="180"/>
                </a:cubicBezTo>
                <a:cubicBezTo>
                  <a:pt x="87" y="174"/>
                  <a:pt x="87" y="174"/>
                  <a:pt x="87" y="174"/>
                </a:cubicBezTo>
                <a:cubicBezTo>
                  <a:pt x="88" y="164"/>
                  <a:pt x="88" y="164"/>
                  <a:pt x="88" y="164"/>
                </a:cubicBezTo>
                <a:cubicBezTo>
                  <a:pt x="90" y="165"/>
                  <a:pt x="90" y="165"/>
                  <a:pt x="90" y="165"/>
                </a:cubicBezTo>
                <a:cubicBezTo>
                  <a:pt x="89" y="173"/>
                  <a:pt x="89" y="173"/>
                  <a:pt x="89" y="173"/>
                </a:cubicBezTo>
                <a:cubicBezTo>
                  <a:pt x="97" y="168"/>
                  <a:pt x="97" y="168"/>
                  <a:pt x="97" y="168"/>
                </a:cubicBezTo>
                <a:cubicBezTo>
                  <a:pt x="98" y="170"/>
                  <a:pt x="98" y="170"/>
                  <a:pt x="98" y="170"/>
                </a:cubicBezTo>
                <a:cubicBezTo>
                  <a:pt x="90" y="175"/>
                  <a:pt x="90" y="175"/>
                  <a:pt x="90" y="175"/>
                </a:cubicBezTo>
                <a:cubicBezTo>
                  <a:pt x="98" y="178"/>
                  <a:pt x="98" y="178"/>
                  <a:pt x="98" y="178"/>
                </a:cubicBezTo>
                <a:cubicBezTo>
                  <a:pt x="97" y="180"/>
                  <a:pt x="97" y="180"/>
                  <a:pt x="97" y="180"/>
                </a:cubicBezTo>
                <a:cubicBezTo>
                  <a:pt x="88" y="176"/>
                  <a:pt x="88" y="176"/>
                  <a:pt x="88" y="176"/>
                </a:cubicBezTo>
                <a:cubicBezTo>
                  <a:pt x="77" y="182"/>
                  <a:pt x="77" y="182"/>
                  <a:pt x="77" y="182"/>
                </a:cubicBezTo>
                <a:cubicBezTo>
                  <a:pt x="88" y="188"/>
                  <a:pt x="88" y="188"/>
                  <a:pt x="88" y="188"/>
                </a:cubicBezTo>
                <a:cubicBezTo>
                  <a:pt x="97" y="184"/>
                  <a:pt x="97" y="184"/>
                  <a:pt x="97" y="184"/>
                </a:cubicBezTo>
                <a:cubicBezTo>
                  <a:pt x="98" y="186"/>
                  <a:pt x="98" y="186"/>
                  <a:pt x="98" y="186"/>
                </a:cubicBezTo>
                <a:cubicBezTo>
                  <a:pt x="90" y="190"/>
                  <a:pt x="90" y="190"/>
                  <a:pt x="90" y="190"/>
                </a:cubicBezTo>
                <a:cubicBezTo>
                  <a:pt x="98" y="194"/>
                  <a:pt x="98" y="194"/>
                  <a:pt x="98" y="194"/>
                </a:cubicBezTo>
                <a:cubicBezTo>
                  <a:pt x="97" y="196"/>
                  <a:pt x="97" y="196"/>
                  <a:pt x="97" y="196"/>
                </a:cubicBezTo>
                <a:cubicBezTo>
                  <a:pt x="89" y="192"/>
                  <a:pt x="89" y="192"/>
                  <a:pt x="89" y="192"/>
                </a:cubicBezTo>
                <a:cubicBezTo>
                  <a:pt x="90" y="200"/>
                  <a:pt x="90" y="200"/>
                  <a:pt x="90" y="200"/>
                </a:cubicBezTo>
                <a:cubicBezTo>
                  <a:pt x="88" y="200"/>
                  <a:pt x="88" y="200"/>
                  <a:pt x="88" y="200"/>
                </a:cubicBezTo>
                <a:cubicBezTo>
                  <a:pt x="87" y="190"/>
                  <a:pt x="87" y="190"/>
                  <a:pt x="87" y="190"/>
                </a:cubicBezTo>
                <a:cubicBezTo>
                  <a:pt x="77" y="184"/>
                  <a:pt x="77" y="184"/>
                  <a:pt x="77" y="184"/>
                </a:cubicBezTo>
                <a:cubicBezTo>
                  <a:pt x="77" y="196"/>
                  <a:pt x="77" y="196"/>
                  <a:pt x="77" y="196"/>
                </a:cubicBezTo>
                <a:cubicBezTo>
                  <a:pt x="84" y="202"/>
                  <a:pt x="84" y="202"/>
                  <a:pt x="84" y="202"/>
                </a:cubicBezTo>
                <a:cubicBezTo>
                  <a:pt x="83" y="204"/>
                  <a:pt x="83" y="204"/>
                  <a:pt x="83" y="204"/>
                </a:cubicBezTo>
                <a:cubicBezTo>
                  <a:pt x="77" y="199"/>
                  <a:pt x="77" y="199"/>
                  <a:pt x="77" y="199"/>
                </a:cubicBezTo>
                <a:cubicBezTo>
                  <a:pt x="77" y="208"/>
                  <a:pt x="77" y="208"/>
                  <a:pt x="77" y="208"/>
                </a:cubicBezTo>
                <a:cubicBezTo>
                  <a:pt x="74" y="208"/>
                  <a:pt x="74" y="208"/>
                  <a:pt x="74" y="208"/>
                </a:cubicBezTo>
                <a:cubicBezTo>
                  <a:pt x="74" y="199"/>
                  <a:pt x="74" y="199"/>
                  <a:pt x="74" y="199"/>
                </a:cubicBezTo>
                <a:cubicBezTo>
                  <a:pt x="67" y="204"/>
                  <a:pt x="67" y="204"/>
                  <a:pt x="67" y="204"/>
                </a:cubicBezTo>
                <a:cubicBezTo>
                  <a:pt x="66" y="202"/>
                  <a:pt x="66" y="202"/>
                  <a:pt x="66" y="202"/>
                </a:cubicBezTo>
                <a:cubicBezTo>
                  <a:pt x="74" y="196"/>
                  <a:pt x="74" y="196"/>
                  <a:pt x="74" y="196"/>
                </a:cubicBezTo>
                <a:cubicBezTo>
                  <a:pt x="74" y="184"/>
                  <a:pt x="74" y="184"/>
                  <a:pt x="74" y="184"/>
                </a:cubicBezTo>
                <a:cubicBezTo>
                  <a:pt x="63" y="190"/>
                  <a:pt x="63" y="190"/>
                  <a:pt x="63" y="190"/>
                </a:cubicBezTo>
                <a:cubicBezTo>
                  <a:pt x="63" y="200"/>
                  <a:pt x="63" y="200"/>
                  <a:pt x="63" y="200"/>
                </a:cubicBezTo>
                <a:cubicBezTo>
                  <a:pt x="60" y="200"/>
                  <a:pt x="60" y="200"/>
                  <a:pt x="60" y="200"/>
                </a:cubicBezTo>
                <a:cubicBezTo>
                  <a:pt x="61" y="192"/>
                  <a:pt x="61" y="192"/>
                  <a:pt x="61" y="192"/>
                </a:cubicBezTo>
                <a:cubicBezTo>
                  <a:pt x="53" y="196"/>
                  <a:pt x="53" y="196"/>
                  <a:pt x="53" y="196"/>
                </a:cubicBezTo>
                <a:cubicBezTo>
                  <a:pt x="52" y="194"/>
                  <a:pt x="52" y="194"/>
                  <a:pt x="52" y="194"/>
                </a:cubicBezTo>
                <a:cubicBezTo>
                  <a:pt x="60" y="190"/>
                  <a:pt x="60" y="190"/>
                  <a:pt x="60" y="190"/>
                </a:cubicBezTo>
                <a:cubicBezTo>
                  <a:pt x="53" y="186"/>
                  <a:pt x="53" y="186"/>
                  <a:pt x="53" y="186"/>
                </a:cubicBezTo>
                <a:cubicBezTo>
                  <a:pt x="53" y="184"/>
                  <a:pt x="53" y="184"/>
                  <a:pt x="53" y="184"/>
                </a:cubicBezTo>
                <a:cubicBezTo>
                  <a:pt x="62" y="188"/>
                  <a:pt x="62" y="188"/>
                  <a:pt x="62" y="188"/>
                </a:cubicBezTo>
                <a:cubicBezTo>
                  <a:pt x="73" y="182"/>
                  <a:pt x="73" y="182"/>
                  <a:pt x="73" y="182"/>
                </a:cubicBezTo>
                <a:cubicBezTo>
                  <a:pt x="62" y="176"/>
                  <a:pt x="62" y="176"/>
                  <a:pt x="62" y="176"/>
                </a:cubicBezTo>
                <a:cubicBezTo>
                  <a:pt x="53" y="180"/>
                  <a:pt x="53" y="180"/>
                  <a:pt x="53" y="180"/>
                </a:cubicBezTo>
                <a:cubicBezTo>
                  <a:pt x="53" y="178"/>
                  <a:pt x="53" y="178"/>
                  <a:pt x="53" y="178"/>
                </a:cubicBezTo>
                <a:cubicBezTo>
                  <a:pt x="60" y="175"/>
                  <a:pt x="60" y="175"/>
                  <a:pt x="60" y="175"/>
                </a:cubicBezTo>
                <a:lnTo>
                  <a:pt x="52" y="170"/>
                </a:lnTo>
                <a:close/>
                <a:moveTo>
                  <a:pt x="109" y="149"/>
                </a:moveTo>
                <a:cubicBezTo>
                  <a:pt x="111" y="147"/>
                  <a:pt x="111" y="147"/>
                  <a:pt x="111" y="147"/>
                </a:cubicBezTo>
                <a:cubicBezTo>
                  <a:pt x="118" y="152"/>
                  <a:pt x="118" y="152"/>
                  <a:pt x="118" y="152"/>
                </a:cubicBezTo>
                <a:cubicBezTo>
                  <a:pt x="118" y="144"/>
                  <a:pt x="118" y="144"/>
                  <a:pt x="118" y="144"/>
                </a:cubicBezTo>
                <a:cubicBezTo>
                  <a:pt x="120" y="144"/>
                  <a:pt x="120" y="144"/>
                  <a:pt x="120" y="144"/>
                </a:cubicBezTo>
                <a:cubicBezTo>
                  <a:pt x="121" y="153"/>
                  <a:pt x="121" y="153"/>
                  <a:pt x="121" y="153"/>
                </a:cubicBezTo>
                <a:cubicBezTo>
                  <a:pt x="131" y="159"/>
                  <a:pt x="131" y="159"/>
                  <a:pt x="131" y="159"/>
                </a:cubicBezTo>
                <a:cubicBezTo>
                  <a:pt x="131" y="147"/>
                  <a:pt x="131" y="147"/>
                  <a:pt x="131" y="147"/>
                </a:cubicBezTo>
                <a:cubicBezTo>
                  <a:pt x="123" y="141"/>
                  <a:pt x="123" y="141"/>
                  <a:pt x="123" y="141"/>
                </a:cubicBezTo>
                <a:cubicBezTo>
                  <a:pt x="125" y="140"/>
                  <a:pt x="125" y="140"/>
                  <a:pt x="125" y="140"/>
                </a:cubicBezTo>
                <a:cubicBezTo>
                  <a:pt x="131" y="144"/>
                  <a:pt x="131" y="144"/>
                  <a:pt x="131" y="144"/>
                </a:cubicBezTo>
                <a:cubicBezTo>
                  <a:pt x="131" y="135"/>
                  <a:pt x="131" y="135"/>
                  <a:pt x="131" y="135"/>
                </a:cubicBezTo>
                <a:cubicBezTo>
                  <a:pt x="134" y="135"/>
                  <a:pt x="134" y="135"/>
                  <a:pt x="134" y="135"/>
                </a:cubicBezTo>
                <a:cubicBezTo>
                  <a:pt x="134" y="144"/>
                  <a:pt x="134" y="144"/>
                  <a:pt x="134" y="144"/>
                </a:cubicBezTo>
                <a:cubicBezTo>
                  <a:pt x="140" y="140"/>
                  <a:pt x="140" y="140"/>
                  <a:pt x="140" y="140"/>
                </a:cubicBezTo>
                <a:cubicBezTo>
                  <a:pt x="142" y="141"/>
                  <a:pt x="142" y="141"/>
                  <a:pt x="142" y="141"/>
                </a:cubicBezTo>
                <a:cubicBezTo>
                  <a:pt x="134" y="147"/>
                  <a:pt x="134" y="147"/>
                  <a:pt x="134" y="147"/>
                </a:cubicBezTo>
                <a:cubicBezTo>
                  <a:pt x="134" y="159"/>
                  <a:pt x="134" y="159"/>
                  <a:pt x="134" y="159"/>
                </a:cubicBezTo>
                <a:cubicBezTo>
                  <a:pt x="144" y="153"/>
                  <a:pt x="144" y="153"/>
                  <a:pt x="144" y="153"/>
                </a:cubicBezTo>
                <a:cubicBezTo>
                  <a:pt x="145" y="144"/>
                  <a:pt x="145" y="144"/>
                  <a:pt x="145" y="144"/>
                </a:cubicBezTo>
                <a:cubicBezTo>
                  <a:pt x="147" y="144"/>
                  <a:pt x="147" y="144"/>
                  <a:pt x="147" y="144"/>
                </a:cubicBezTo>
                <a:cubicBezTo>
                  <a:pt x="147" y="152"/>
                  <a:pt x="147" y="152"/>
                  <a:pt x="147" y="152"/>
                </a:cubicBezTo>
                <a:cubicBezTo>
                  <a:pt x="154" y="147"/>
                  <a:pt x="154" y="147"/>
                  <a:pt x="154" y="147"/>
                </a:cubicBezTo>
                <a:cubicBezTo>
                  <a:pt x="156" y="149"/>
                  <a:pt x="156" y="149"/>
                  <a:pt x="156" y="149"/>
                </a:cubicBezTo>
                <a:cubicBezTo>
                  <a:pt x="148" y="154"/>
                  <a:pt x="148" y="154"/>
                  <a:pt x="148" y="154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154" y="159"/>
                  <a:pt x="154" y="159"/>
                  <a:pt x="154" y="159"/>
                </a:cubicBezTo>
                <a:cubicBezTo>
                  <a:pt x="145" y="155"/>
                  <a:pt x="145" y="155"/>
                  <a:pt x="145" y="155"/>
                </a:cubicBezTo>
                <a:cubicBezTo>
                  <a:pt x="135" y="161"/>
                  <a:pt x="135" y="161"/>
                  <a:pt x="135" y="161"/>
                </a:cubicBezTo>
                <a:cubicBezTo>
                  <a:pt x="145" y="167"/>
                  <a:pt x="145" y="167"/>
                  <a:pt x="145" y="167"/>
                </a:cubicBezTo>
                <a:cubicBezTo>
                  <a:pt x="154" y="163"/>
                  <a:pt x="154" y="163"/>
                  <a:pt x="154" y="163"/>
                </a:cubicBezTo>
                <a:cubicBezTo>
                  <a:pt x="155" y="165"/>
                  <a:pt x="155" y="165"/>
                  <a:pt x="155" y="165"/>
                </a:cubicBezTo>
                <a:cubicBezTo>
                  <a:pt x="148" y="169"/>
                  <a:pt x="148" y="169"/>
                  <a:pt x="148" y="169"/>
                </a:cubicBezTo>
                <a:cubicBezTo>
                  <a:pt x="156" y="173"/>
                  <a:pt x="156" y="173"/>
                  <a:pt x="156" y="173"/>
                </a:cubicBezTo>
                <a:cubicBezTo>
                  <a:pt x="154" y="175"/>
                  <a:pt x="154" y="175"/>
                  <a:pt x="154" y="175"/>
                </a:cubicBezTo>
                <a:cubicBezTo>
                  <a:pt x="147" y="171"/>
                  <a:pt x="147" y="171"/>
                  <a:pt x="147" y="171"/>
                </a:cubicBezTo>
                <a:cubicBezTo>
                  <a:pt x="147" y="179"/>
                  <a:pt x="147" y="179"/>
                  <a:pt x="147" y="179"/>
                </a:cubicBezTo>
                <a:cubicBezTo>
                  <a:pt x="145" y="179"/>
                  <a:pt x="145" y="179"/>
                  <a:pt x="145" y="179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34" y="163"/>
                  <a:pt x="134" y="163"/>
                  <a:pt x="134" y="163"/>
                </a:cubicBezTo>
                <a:cubicBezTo>
                  <a:pt x="134" y="176"/>
                  <a:pt x="134" y="176"/>
                  <a:pt x="134" y="176"/>
                </a:cubicBezTo>
                <a:cubicBezTo>
                  <a:pt x="142" y="181"/>
                  <a:pt x="142" y="181"/>
                  <a:pt x="142" y="181"/>
                </a:cubicBezTo>
                <a:cubicBezTo>
                  <a:pt x="140" y="183"/>
                  <a:pt x="140" y="183"/>
                  <a:pt x="140" y="183"/>
                </a:cubicBezTo>
                <a:cubicBezTo>
                  <a:pt x="134" y="178"/>
                  <a:pt x="134" y="178"/>
                  <a:pt x="134" y="178"/>
                </a:cubicBezTo>
                <a:cubicBezTo>
                  <a:pt x="134" y="187"/>
                  <a:pt x="134" y="187"/>
                  <a:pt x="134" y="187"/>
                </a:cubicBezTo>
                <a:cubicBezTo>
                  <a:pt x="131" y="187"/>
                  <a:pt x="131" y="187"/>
                  <a:pt x="131" y="187"/>
                </a:cubicBezTo>
                <a:cubicBezTo>
                  <a:pt x="131" y="178"/>
                  <a:pt x="131" y="178"/>
                  <a:pt x="131" y="178"/>
                </a:cubicBezTo>
                <a:cubicBezTo>
                  <a:pt x="125" y="183"/>
                  <a:pt x="125" y="183"/>
                  <a:pt x="125" y="183"/>
                </a:cubicBezTo>
                <a:cubicBezTo>
                  <a:pt x="123" y="181"/>
                  <a:pt x="123" y="181"/>
                  <a:pt x="123" y="181"/>
                </a:cubicBezTo>
                <a:cubicBezTo>
                  <a:pt x="131" y="176"/>
                  <a:pt x="131" y="176"/>
                  <a:pt x="131" y="176"/>
                </a:cubicBezTo>
                <a:cubicBezTo>
                  <a:pt x="131" y="163"/>
                  <a:pt x="131" y="163"/>
                  <a:pt x="131" y="163"/>
                </a:cubicBezTo>
                <a:cubicBezTo>
                  <a:pt x="121" y="169"/>
                  <a:pt x="121" y="169"/>
                  <a:pt x="121" y="169"/>
                </a:cubicBezTo>
                <a:cubicBezTo>
                  <a:pt x="120" y="179"/>
                  <a:pt x="120" y="179"/>
                  <a:pt x="120" y="179"/>
                </a:cubicBezTo>
                <a:cubicBezTo>
                  <a:pt x="118" y="179"/>
                  <a:pt x="118" y="179"/>
                  <a:pt x="118" y="179"/>
                </a:cubicBezTo>
                <a:cubicBezTo>
                  <a:pt x="118" y="171"/>
                  <a:pt x="118" y="171"/>
                  <a:pt x="118" y="171"/>
                </a:cubicBezTo>
                <a:cubicBezTo>
                  <a:pt x="111" y="175"/>
                  <a:pt x="111" y="175"/>
                  <a:pt x="111" y="175"/>
                </a:cubicBezTo>
                <a:cubicBezTo>
                  <a:pt x="109" y="173"/>
                  <a:pt x="109" y="173"/>
                  <a:pt x="109" y="173"/>
                </a:cubicBezTo>
                <a:cubicBezTo>
                  <a:pt x="117" y="169"/>
                  <a:pt x="117" y="169"/>
                  <a:pt x="117" y="169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11" y="163"/>
                  <a:pt x="111" y="163"/>
                  <a:pt x="111" y="163"/>
                </a:cubicBezTo>
                <a:cubicBezTo>
                  <a:pt x="120" y="167"/>
                  <a:pt x="120" y="167"/>
                  <a:pt x="120" y="167"/>
                </a:cubicBezTo>
                <a:cubicBezTo>
                  <a:pt x="130" y="161"/>
                  <a:pt x="130" y="161"/>
                  <a:pt x="130" y="161"/>
                </a:cubicBezTo>
                <a:cubicBezTo>
                  <a:pt x="120" y="155"/>
                  <a:pt x="120" y="155"/>
                  <a:pt x="120" y="155"/>
                </a:cubicBezTo>
                <a:cubicBezTo>
                  <a:pt x="111" y="159"/>
                  <a:pt x="111" y="159"/>
                  <a:pt x="111" y="159"/>
                </a:cubicBezTo>
                <a:cubicBezTo>
                  <a:pt x="110" y="157"/>
                  <a:pt x="110" y="157"/>
                  <a:pt x="110" y="157"/>
                </a:cubicBezTo>
                <a:cubicBezTo>
                  <a:pt x="117" y="154"/>
                  <a:pt x="117" y="154"/>
                  <a:pt x="117" y="154"/>
                </a:cubicBezTo>
                <a:lnTo>
                  <a:pt x="109" y="14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7" name="Freeform 107"/>
          <p:cNvSpPr>
            <a:spLocks noEditPoints="1"/>
          </p:cNvSpPr>
          <p:nvPr/>
        </p:nvSpPr>
        <p:spPr bwMode="auto">
          <a:xfrm>
            <a:off x="4794252" y="3287714"/>
            <a:ext cx="207963" cy="131763"/>
          </a:xfrm>
          <a:custGeom>
            <a:avLst/>
            <a:gdLst>
              <a:gd name="T0" fmla="*/ 0 w 198"/>
              <a:gd name="T1" fmla="*/ 78 h 125"/>
              <a:gd name="T2" fmla="*/ 9 w 198"/>
              <a:gd name="T3" fmla="*/ 51 h 125"/>
              <a:gd name="T4" fmla="*/ 32 w 198"/>
              <a:gd name="T5" fmla="*/ 34 h 125"/>
              <a:gd name="T6" fmla="*/ 46 w 198"/>
              <a:gd name="T7" fmla="*/ 10 h 125"/>
              <a:gd name="T8" fmla="*/ 73 w 198"/>
              <a:gd name="T9" fmla="*/ 0 h 125"/>
              <a:gd name="T10" fmla="*/ 93 w 198"/>
              <a:gd name="T11" fmla="*/ 5 h 125"/>
              <a:gd name="T12" fmla="*/ 108 w 198"/>
              <a:gd name="T13" fmla="*/ 19 h 125"/>
              <a:gd name="T14" fmla="*/ 130 w 198"/>
              <a:gd name="T15" fmla="*/ 11 h 125"/>
              <a:gd name="T16" fmla="*/ 156 w 198"/>
              <a:gd name="T17" fmla="*/ 21 h 125"/>
              <a:gd name="T18" fmla="*/ 167 w 198"/>
              <a:gd name="T19" fmla="*/ 47 h 125"/>
              <a:gd name="T20" fmla="*/ 167 w 198"/>
              <a:gd name="T21" fmla="*/ 49 h 125"/>
              <a:gd name="T22" fmla="*/ 166 w 198"/>
              <a:gd name="T23" fmla="*/ 53 h 125"/>
              <a:gd name="T24" fmla="*/ 189 w 198"/>
              <a:gd name="T25" fmla="*/ 65 h 125"/>
              <a:gd name="T26" fmla="*/ 198 w 198"/>
              <a:gd name="T27" fmla="*/ 89 h 125"/>
              <a:gd name="T28" fmla="*/ 187 w 198"/>
              <a:gd name="T29" fmla="*/ 114 h 125"/>
              <a:gd name="T30" fmla="*/ 161 w 198"/>
              <a:gd name="T31" fmla="*/ 125 h 125"/>
              <a:gd name="T32" fmla="*/ 47 w 198"/>
              <a:gd name="T33" fmla="*/ 125 h 125"/>
              <a:gd name="T34" fmla="*/ 14 w 198"/>
              <a:gd name="T35" fmla="*/ 111 h 125"/>
              <a:gd name="T36" fmla="*/ 0 w 198"/>
              <a:gd name="T37" fmla="*/ 78 h 125"/>
              <a:gd name="T38" fmla="*/ 63 w 198"/>
              <a:gd name="T39" fmla="*/ 89 h 125"/>
              <a:gd name="T40" fmla="*/ 99 w 198"/>
              <a:gd name="T41" fmla="*/ 125 h 125"/>
              <a:gd name="T42" fmla="*/ 136 w 198"/>
              <a:gd name="T43" fmla="*/ 89 h 125"/>
              <a:gd name="T44" fmla="*/ 112 w 198"/>
              <a:gd name="T45" fmla="*/ 89 h 125"/>
              <a:gd name="T46" fmla="*/ 112 w 198"/>
              <a:gd name="T47" fmla="*/ 47 h 125"/>
              <a:gd name="T48" fmla="*/ 86 w 198"/>
              <a:gd name="T49" fmla="*/ 47 h 125"/>
              <a:gd name="T50" fmla="*/ 86 w 198"/>
              <a:gd name="T51" fmla="*/ 89 h 125"/>
              <a:gd name="T52" fmla="*/ 63 w 198"/>
              <a:gd name="T53" fmla="*/ 8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98" h="125">
                <a:moveTo>
                  <a:pt x="0" y="78"/>
                </a:moveTo>
                <a:cubicBezTo>
                  <a:pt x="0" y="68"/>
                  <a:pt x="3" y="59"/>
                  <a:pt x="9" y="51"/>
                </a:cubicBezTo>
                <a:cubicBezTo>
                  <a:pt x="15" y="43"/>
                  <a:pt x="23" y="37"/>
                  <a:pt x="32" y="34"/>
                </a:cubicBezTo>
                <a:cubicBezTo>
                  <a:pt x="34" y="24"/>
                  <a:pt x="39" y="16"/>
                  <a:pt x="46" y="10"/>
                </a:cubicBezTo>
                <a:cubicBezTo>
                  <a:pt x="54" y="3"/>
                  <a:pt x="63" y="0"/>
                  <a:pt x="73" y="0"/>
                </a:cubicBezTo>
                <a:cubicBezTo>
                  <a:pt x="80" y="0"/>
                  <a:pt x="87" y="2"/>
                  <a:pt x="93" y="5"/>
                </a:cubicBezTo>
                <a:cubicBezTo>
                  <a:pt x="99" y="9"/>
                  <a:pt x="104" y="13"/>
                  <a:pt x="108" y="19"/>
                </a:cubicBezTo>
                <a:cubicBezTo>
                  <a:pt x="114" y="13"/>
                  <a:pt x="122" y="11"/>
                  <a:pt x="130" y="11"/>
                </a:cubicBezTo>
                <a:cubicBezTo>
                  <a:pt x="140" y="11"/>
                  <a:pt x="149" y="14"/>
                  <a:pt x="156" y="21"/>
                </a:cubicBezTo>
                <a:cubicBezTo>
                  <a:pt x="163" y="28"/>
                  <a:pt x="167" y="37"/>
                  <a:pt x="167" y="47"/>
                </a:cubicBezTo>
                <a:cubicBezTo>
                  <a:pt x="167" y="48"/>
                  <a:pt x="167" y="48"/>
                  <a:pt x="167" y="49"/>
                </a:cubicBezTo>
                <a:cubicBezTo>
                  <a:pt x="167" y="50"/>
                  <a:pt x="166" y="51"/>
                  <a:pt x="166" y="53"/>
                </a:cubicBezTo>
                <a:cubicBezTo>
                  <a:pt x="175" y="54"/>
                  <a:pt x="183" y="58"/>
                  <a:pt x="189" y="65"/>
                </a:cubicBezTo>
                <a:cubicBezTo>
                  <a:pt x="195" y="71"/>
                  <a:pt x="198" y="79"/>
                  <a:pt x="198" y="89"/>
                </a:cubicBezTo>
                <a:cubicBezTo>
                  <a:pt x="198" y="99"/>
                  <a:pt x="194" y="107"/>
                  <a:pt x="187" y="114"/>
                </a:cubicBezTo>
                <a:cubicBezTo>
                  <a:pt x="180" y="121"/>
                  <a:pt x="172" y="125"/>
                  <a:pt x="161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34" y="125"/>
                  <a:pt x="23" y="120"/>
                  <a:pt x="14" y="111"/>
                </a:cubicBezTo>
                <a:cubicBezTo>
                  <a:pt x="5" y="102"/>
                  <a:pt x="0" y="91"/>
                  <a:pt x="0" y="78"/>
                </a:cubicBezTo>
                <a:close/>
                <a:moveTo>
                  <a:pt x="63" y="89"/>
                </a:moveTo>
                <a:cubicBezTo>
                  <a:pt x="99" y="125"/>
                  <a:pt x="99" y="125"/>
                  <a:pt x="99" y="125"/>
                </a:cubicBezTo>
                <a:cubicBezTo>
                  <a:pt x="136" y="89"/>
                  <a:pt x="136" y="89"/>
                  <a:pt x="136" y="89"/>
                </a:cubicBezTo>
                <a:cubicBezTo>
                  <a:pt x="112" y="89"/>
                  <a:pt x="112" y="89"/>
                  <a:pt x="112" y="89"/>
                </a:cubicBezTo>
                <a:cubicBezTo>
                  <a:pt x="112" y="47"/>
                  <a:pt x="112" y="47"/>
                  <a:pt x="112" y="47"/>
                </a:cubicBezTo>
                <a:cubicBezTo>
                  <a:pt x="86" y="47"/>
                  <a:pt x="86" y="47"/>
                  <a:pt x="86" y="47"/>
                </a:cubicBezTo>
                <a:cubicBezTo>
                  <a:pt x="86" y="89"/>
                  <a:pt x="86" y="89"/>
                  <a:pt x="86" y="89"/>
                </a:cubicBezTo>
                <a:lnTo>
                  <a:pt x="63" y="8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8" name="Freeform 108"/>
          <p:cNvSpPr>
            <a:spLocks/>
          </p:cNvSpPr>
          <p:nvPr/>
        </p:nvSpPr>
        <p:spPr bwMode="auto">
          <a:xfrm>
            <a:off x="5214940" y="3209926"/>
            <a:ext cx="231775" cy="261938"/>
          </a:xfrm>
          <a:custGeom>
            <a:avLst/>
            <a:gdLst>
              <a:gd name="T0" fmla="*/ 25 w 146"/>
              <a:gd name="T1" fmla="*/ 106 h 165"/>
              <a:gd name="T2" fmla="*/ 4 w 146"/>
              <a:gd name="T3" fmla="*/ 89 h 165"/>
              <a:gd name="T4" fmla="*/ 66 w 146"/>
              <a:gd name="T5" fmla="*/ 82 h 165"/>
              <a:gd name="T6" fmla="*/ 4 w 146"/>
              <a:gd name="T7" fmla="*/ 75 h 165"/>
              <a:gd name="T8" fmla="*/ 25 w 146"/>
              <a:gd name="T9" fmla="*/ 58 h 165"/>
              <a:gd name="T10" fmla="*/ 3 w 146"/>
              <a:gd name="T11" fmla="*/ 38 h 165"/>
              <a:gd name="T12" fmla="*/ 26 w 146"/>
              <a:gd name="T13" fmla="*/ 26 h 165"/>
              <a:gd name="T14" fmla="*/ 36 w 146"/>
              <a:gd name="T15" fmla="*/ 56 h 165"/>
              <a:gd name="T16" fmla="*/ 70 w 146"/>
              <a:gd name="T17" fmla="*/ 37 h 165"/>
              <a:gd name="T18" fmla="*/ 48 w 146"/>
              <a:gd name="T19" fmla="*/ 13 h 165"/>
              <a:gd name="T20" fmla="*/ 70 w 146"/>
              <a:gd name="T21" fmla="*/ 0 h 165"/>
              <a:gd name="T22" fmla="*/ 77 w 146"/>
              <a:gd name="T23" fmla="*/ 28 h 165"/>
              <a:gd name="T24" fmla="*/ 102 w 146"/>
              <a:gd name="T25" fmla="*/ 19 h 165"/>
              <a:gd name="T26" fmla="*/ 77 w 146"/>
              <a:gd name="T27" fmla="*/ 76 h 165"/>
              <a:gd name="T28" fmla="*/ 114 w 146"/>
              <a:gd name="T29" fmla="*/ 25 h 165"/>
              <a:gd name="T30" fmla="*/ 118 w 146"/>
              <a:gd name="T31" fmla="*/ 52 h 165"/>
              <a:gd name="T32" fmla="*/ 146 w 146"/>
              <a:gd name="T33" fmla="*/ 44 h 165"/>
              <a:gd name="T34" fmla="*/ 145 w 146"/>
              <a:gd name="T35" fmla="*/ 69 h 165"/>
              <a:gd name="T36" fmla="*/ 114 w 146"/>
              <a:gd name="T37" fmla="*/ 62 h 165"/>
              <a:gd name="T38" fmla="*/ 114 w 146"/>
              <a:gd name="T39" fmla="*/ 102 h 165"/>
              <a:gd name="T40" fmla="*/ 145 w 146"/>
              <a:gd name="T41" fmla="*/ 95 h 165"/>
              <a:gd name="T42" fmla="*/ 146 w 146"/>
              <a:gd name="T43" fmla="*/ 121 h 165"/>
              <a:gd name="T44" fmla="*/ 118 w 146"/>
              <a:gd name="T45" fmla="*/ 112 h 165"/>
              <a:gd name="T46" fmla="*/ 114 w 146"/>
              <a:gd name="T47" fmla="*/ 138 h 165"/>
              <a:gd name="T48" fmla="*/ 77 w 146"/>
              <a:gd name="T49" fmla="*/ 88 h 165"/>
              <a:gd name="T50" fmla="*/ 102 w 146"/>
              <a:gd name="T51" fmla="*/ 145 h 165"/>
              <a:gd name="T52" fmla="*/ 77 w 146"/>
              <a:gd name="T53" fmla="*/ 136 h 165"/>
              <a:gd name="T54" fmla="*/ 70 w 146"/>
              <a:gd name="T55" fmla="*/ 165 h 165"/>
              <a:gd name="T56" fmla="*/ 48 w 146"/>
              <a:gd name="T57" fmla="*/ 151 h 165"/>
              <a:gd name="T58" fmla="*/ 70 w 146"/>
              <a:gd name="T59" fmla="*/ 127 h 165"/>
              <a:gd name="T60" fmla="*/ 36 w 146"/>
              <a:gd name="T61" fmla="*/ 108 h 165"/>
              <a:gd name="T62" fmla="*/ 26 w 146"/>
              <a:gd name="T63" fmla="*/ 138 h 165"/>
              <a:gd name="T64" fmla="*/ 3 w 146"/>
              <a:gd name="T65" fmla="*/ 127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6" h="165">
                <a:moveTo>
                  <a:pt x="0" y="121"/>
                </a:moveTo>
                <a:lnTo>
                  <a:pt x="25" y="106"/>
                </a:lnTo>
                <a:lnTo>
                  <a:pt x="1" y="95"/>
                </a:lnTo>
                <a:lnTo>
                  <a:pt x="4" y="89"/>
                </a:lnTo>
                <a:lnTo>
                  <a:pt x="33" y="102"/>
                </a:lnTo>
                <a:lnTo>
                  <a:pt x="66" y="82"/>
                </a:lnTo>
                <a:lnTo>
                  <a:pt x="33" y="62"/>
                </a:lnTo>
                <a:lnTo>
                  <a:pt x="4" y="75"/>
                </a:lnTo>
                <a:lnTo>
                  <a:pt x="1" y="69"/>
                </a:lnTo>
                <a:lnTo>
                  <a:pt x="25" y="58"/>
                </a:lnTo>
                <a:lnTo>
                  <a:pt x="0" y="44"/>
                </a:lnTo>
                <a:lnTo>
                  <a:pt x="3" y="38"/>
                </a:lnTo>
                <a:lnTo>
                  <a:pt x="29" y="52"/>
                </a:lnTo>
                <a:lnTo>
                  <a:pt x="26" y="26"/>
                </a:lnTo>
                <a:lnTo>
                  <a:pt x="33" y="25"/>
                </a:lnTo>
                <a:lnTo>
                  <a:pt x="36" y="56"/>
                </a:lnTo>
                <a:lnTo>
                  <a:pt x="70" y="76"/>
                </a:lnTo>
                <a:lnTo>
                  <a:pt x="70" y="37"/>
                </a:lnTo>
                <a:lnTo>
                  <a:pt x="44" y="19"/>
                </a:lnTo>
                <a:lnTo>
                  <a:pt x="48" y="13"/>
                </a:lnTo>
                <a:lnTo>
                  <a:pt x="70" y="28"/>
                </a:lnTo>
                <a:lnTo>
                  <a:pt x="70" y="0"/>
                </a:lnTo>
                <a:lnTo>
                  <a:pt x="77" y="0"/>
                </a:lnTo>
                <a:lnTo>
                  <a:pt x="77" y="28"/>
                </a:lnTo>
                <a:lnTo>
                  <a:pt x="98" y="13"/>
                </a:lnTo>
                <a:lnTo>
                  <a:pt x="102" y="19"/>
                </a:lnTo>
                <a:lnTo>
                  <a:pt x="77" y="37"/>
                </a:lnTo>
                <a:lnTo>
                  <a:pt x="77" y="76"/>
                </a:lnTo>
                <a:lnTo>
                  <a:pt x="111" y="56"/>
                </a:lnTo>
                <a:lnTo>
                  <a:pt x="114" y="25"/>
                </a:lnTo>
                <a:lnTo>
                  <a:pt x="120" y="26"/>
                </a:lnTo>
                <a:lnTo>
                  <a:pt x="118" y="52"/>
                </a:lnTo>
                <a:lnTo>
                  <a:pt x="143" y="38"/>
                </a:lnTo>
                <a:lnTo>
                  <a:pt x="146" y="44"/>
                </a:lnTo>
                <a:lnTo>
                  <a:pt x="122" y="58"/>
                </a:lnTo>
                <a:lnTo>
                  <a:pt x="145" y="69"/>
                </a:lnTo>
                <a:lnTo>
                  <a:pt x="142" y="75"/>
                </a:lnTo>
                <a:lnTo>
                  <a:pt x="114" y="62"/>
                </a:lnTo>
                <a:lnTo>
                  <a:pt x="80" y="82"/>
                </a:lnTo>
                <a:lnTo>
                  <a:pt x="114" y="102"/>
                </a:lnTo>
                <a:lnTo>
                  <a:pt x="142" y="89"/>
                </a:lnTo>
                <a:lnTo>
                  <a:pt x="145" y="95"/>
                </a:lnTo>
                <a:lnTo>
                  <a:pt x="122" y="106"/>
                </a:lnTo>
                <a:lnTo>
                  <a:pt x="146" y="121"/>
                </a:lnTo>
                <a:lnTo>
                  <a:pt x="143" y="127"/>
                </a:lnTo>
                <a:lnTo>
                  <a:pt x="118" y="112"/>
                </a:lnTo>
                <a:lnTo>
                  <a:pt x="120" y="138"/>
                </a:lnTo>
                <a:lnTo>
                  <a:pt x="114" y="138"/>
                </a:lnTo>
                <a:lnTo>
                  <a:pt x="111" y="108"/>
                </a:lnTo>
                <a:lnTo>
                  <a:pt x="77" y="88"/>
                </a:lnTo>
                <a:lnTo>
                  <a:pt x="77" y="127"/>
                </a:lnTo>
                <a:lnTo>
                  <a:pt x="102" y="145"/>
                </a:lnTo>
                <a:lnTo>
                  <a:pt x="98" y="151"/>
                </a:lnTo>
                <a:lnTo>
                  <a:pt x="77" y="136"/>
                </a:lnTo>
                <a:lnTo>
                  <a:pt x="77" y="165"/>
                </a:lnTo>
                <a:lnTo>
                  <a:pt x="70" y="165"/>
                </a:lnTo>
                <a:lnTo>
                  <a:pt x="70" y="136"/>
                </a:lnTo>
                <a:lnTo>
                  <a:pt x="48" y="151"/>
                </a:lnTo>
                <a:lnTo>
                  <a:pt x="44" y="145"/>
                </a:lnTo>
                <a:lnTo>
                  <a:pt x="70" y="127"/>
                </a:lnTo>
                <a:lnTo>
                  <a:pt x="70" y="88"/>
                </a:lnTo>
                <a:lnTo>
                  <a:pt x="36" y="108"/>
                </a:lnTo>
                <a:lnTo>
                  <a:pt x="33" y="138"/>
                </a:lnTo>
                <a:lnTo>
                  <a:pt x="26" y="138"/>
                </a:lnTo>
                <a:lnTo>
                  <a:pt x="29" y="112"/>
                </a:lnTo>
                <a:lnTo>
                  <a:pt x="3" y="127"/>
                </a:lnTo>
                <a:lnTo>
                  <a:pt x="0" y="12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Freeform 109"/>
          <p:cNvSpPr>
            <a:spLocks noEditPoints="1"/>
          </p:cNvSpPr>
          <p:nvPr/>
        </p:nvSpPr>
        <p:spPr bwMode="auto">
          <a:xfrm>
            <a:off x="5649913" y="3282950"/>
            <a:ext cx="217488" cy="141288"/>
          </a:xfrm>
          <a:custGeom>
            <a:avLst/>
            <a:gdLst>
              <a:gd name="T0" fmla="*/ 26 w 208"/>
              <a:gd name="T1" fmla="*/ 135 h 135"/>
              <a:gd name="T2" fmla="*/ 16 w 208"/>
              <a:gd name="T3" fmla="*/ 133 h 135"/>
              <a:gd name="T4" fmla="*/ 8 w 208"/>
              <a:gd name="T5" fmla="*/ 127 h 135"/>
              <a:gd name="T6" fmla="*/ 2 w 208"/>
              <a:gd name="T7" fmla="*/ 119 h 135"/>
              <a:gd name="T8" fmla="*/ 0 w 208"/>
              <a:gd name="T9" fmla="*/ 109 h 135"/>
              <a:gd name="T10" fmla="*/ 0 w 208"/>
              <a:gd name="T11" fmla="*/ 26 h 135"/>
              <a:gd name="T12" fmla="*/ 2 w 208"/>
              <a:gd name="T13" fmla="*/ 16 h 135"/>
              <a:gd name="T14" fmla="*/ 8 w 208"/>
              <a:gd name="T15" fmla="*/ 7 h 135"/>
              <a:gd name="T16" fmla="*/ 16 w 208"/>
              <a:gd name="T17" fmla="*/ 2 h 135"/>
              <a:gd name="T18" fmla="*/ 26 w 208"/>
              <a:gd name="T19" fmla="*/ 0 h 135"/>
              <a:gd name="T20" fmla="*/ 182 w 208"/>
              <a:gd name="T21" fmla="*/ 0 h 135"/>
              <a:gd name="T22" fmla="*/ 192 w 208"/>
              <a:gd name="T23" fmla="*/ 2 h 135"/>
              <a:gd name="T24" fmla="*/ 201 w 208"/>
              <a:gd name="T25" fmla="*/ 7 h 135"/>
              <a:gd name="T26" fmla="*/ 206 w 208"/>
              <a:gd name="T27" fmla="*/ 16 h 135"/>
              <a:gd name="T28" fmla="*/ 208 w 208"/>
              <a:gd name="T29" fmla="*/ 26 h 135"/>
              <a:gd name="T30" fmla="*/ 208 w 208"/>
              <a:gd name="T31" fmla="*/ 109 h 135"/>
              <a:gd name="T32" fmla="*/ 206 w 208"/>
              <a:gd name="T33" fmla="*/ 119 h 135"/>
              <a:gd name="T34" fmla="*/ 201 w 208"/>
              <a:gd name="T35" fmla="*/ 127 h 135"/>
              <a:gd name="T36" fmla="*/ 192 w 208"/>
              <a:gd name="T37" fmla="*/ 133 h 135"/>
              <a:gd name="T38" fmla="*/ 182 w 208"/>
              <a:gd name="T39" fmla="*/ 135 h 135"/>
              <a:gd name="T40" fmla="*/ 26 w 208"/>
              <a:gd name="T41" fmla="*/ 135 h 135"/>
              <a:gd name="T42" fmla="*/ 197 w 208"/>
              <a:gd name="T43" fmla="*/ 20 h 135"/>
              <a:gd name="T44" fmla="*/ 193 w 208"/>
              <a:gd name="T45" fmla="*/ 15 h 135"/>
              <a:gd name="T46" fmla="*/ 188 w 208"/>
              <a:gd name="T47" fmla="*/ 12 h 135"/>
              <a:gd name="T48" fmla="*/ 182 w 208"/>
              <a:gd name="T49" fmla="*/ 10 h 135"/>
              <a:gd name="T50" fmla="*/ 26 w 208"/>
              <a:gd name="T51" fmla="*/ 10 h 135"/>
              <a:gd name="T52" fmla="*/ 20 w 208"/>
              <a:gd name="T53" fmla="*/ 12 h 135"/>
              <a:gd name="T54" fmla="*/ 15 w 208"/>
              <a:gd name="T55" fmla="*/ 15 h 135"/>
              <a:gd name="T56" fmla="*/ 12 w 208"/>
              <a:gd name="T57" fmla="*/ 20 h 135"/>
              <a:gd name="T58" fmla="*/ 11 w 208"/>
              <a:gd name="T59" fmla="*/ 26 h 135"/>
              <a:gd name="T60" fmla="*/ 11 w 208"/>
              <a:gd name="T61" fmla="*/ 36 h 135"/>
              <a:gd name="T62" fmla="*/ 198 w 208"/>
              <a:gd name="T63" fmla="*/ 36 h 135"/>
              <a:gd name="T64" fmla="*/ 198 w 208"/>
              <a:gd name="T65" fmla="*/ 26 h 135"/>
              <a:gd name="T66" fmla="*/ 197 w 208"/>
              <a:gd name="T67" fmla="*/ 20 h 135"/>
              <a:gd name="T68" fmla="*/ 11 w 208"/>
              <a:gd name="T69" fmla="*/ 67 h 135"/>
              <a:gd name="T70" fmla="*/ 11 w 208"/>
              <a:gd name="T71" fmla="*/ 108 h 135"/>
              <a:gd name="T72" fmla="*/ 12 w 208"/>
              <a:gd name="T73" fmla="*/ 114 h 135"/>
              <a:gd name="T74" fmla="*/ 15 w 208"/>
              <a:gd name="T75" fmla="*/ 119 h 135"/>
              <a:gd name="T76" fmla="*/ 20 w 208"/>
              <a:gd name="T77" fmla="*/ 123 h 135"/>
              <a:gd name="T78" fmla="*/ 26 w 208"/>
              <a:gd name="T79" fmla="*/ 124 h 135"/>
              <a:gd name="T80" fmla="*/ 182 w 208"/>
              <a:gd name="T81" fmla="*/ 124 h 135"/>
              <a:gd name="T82" fmla="*/ 188 w 208"/>
              <a:gd name="T83" fmla="*/ 123 h 135"/>
              <a:gd name="T84" fmla="*/ 193 w 208"/>
              <a:gd name="T85" fmla="*/ 119 h 135"/>
              <a:gd name="T86" fmla="*/ 197 w 208"/>
              <a:gd name="T87" fmla="*/ 114 h 135"/>
              <a:gd name="T88" fmla="*/ 198 w 208"/>
              <a:gd name="T89" fmla="*/ 108 h 135"/>
              <a:gd name="T90" fmla="*/ 198 w 208"/>
              <a:gd name="T91" fmla="*/ 67 h 135"/>
              <a:gd name="T92" fmla="*/ 11 w 208"/>
              <a:gd name="T93" fmla="*/ 67 h 135"/>
              <a:gd name="T94" fmla="*/ 42 w 208"/>
              <a:gd name="T95" fmla="*/ 98 h 135"/>
              <a:gd name="T96" fmla="*/ 42 w 208"/>
              <a:gd name="T97" fmla="*/ 109 h 135"/>
              <a:gd name="T98" fmla="*/ 21 w 208"/>
              <a:gd name="T99" fmla="*/ 109 h 135"/>
              <a:gd name="T100" fmla="*/ 21 w 208"/>
              <a:gd name="T101" fmla="*/ 98 h 135"/>
              <a:gd name="T102" fmla="*/ 42 w 208"/>
              <a:gd name="T103" fmla="*/ 98 h 135"/>
              <a:gd name="T104" fmla="*/ 104 w 208"/>
              <a:gd name="T105" fmla="*/ 98 h 135"/>
              <a:gd name="T106" fmla="*/ 104 w 208"/>
              <a:gd name="T107" fmla="*/ 109 h 135"/>
              <a:gd name="T108" fmla="*/ 52 w 208"/>
              <a:gd name="T109" fmla="*/ 109 h 135"/>
              <a:gd name="T110" fmla="*/ 52 w 208"/>
              <a:gd name="T111" fmla="*/ 98 h 135"/>
              <a:gd name="T112" fmla="*/ 104 w 208"/>
              <a:gd name="T113" fmla="*/ 98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08" h="135">
                <a:moveTo>
                  <a:pt x="26" y="135"/>
                </a:moveTo>
                <a:cubicBezTo>
                  <a:pt x="23" y="135"/>
                  <a:pt x="19" y="134"/>
                  <a:pt x="16" y="133"/>
                </a:cubicBezTo>
                <a:cubicBezTo>
                  <a:pt x="13" y="131"/>
                  <a:pt x="10" y="129"/>
                  <a:pt x="8" y="127"/>
                </a:cubicBezTo>
                <a:cubicBezTo>
                  <a:pt x="5" y="125"/>
                  <a:pt x="4" y="122"/>
                  <a:pt x="2" y="119"/>
                </a:cubicBezTo>
                <a:cubicBezTo>
                  <a:pt x="1" y="116"/>
                  <a:pt x="0" y="112"/>
                  <a:pt x="0" y="109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2"/>
                  <a:pt x="1" y="19"/>
                  <a:pt x="2" y="16"/>
                </a:cubicBezTo>
                <a:cubicBezTo>
                  <a:pt x="4" y="13"/>
                  <a:pt x="5" y="10"/>
                  <a:pt x="8" y="7"/>
                </a:cubicBezTo>
                <a:cubicBezTo>
                  <a:pt x="10" y="5"/>
                  <a:pt x="13" y="3"/>
                  <a:pt x="16" y="2"/>
                </a:cubicBezTo>
                <a:cubicBezTo>
                  <a:pt x="19" y="0"/>
                  <a:pt x="23" y="0"/>
                  <a:pt x="26" y="0"/>
                </a:cubicBezTo>
                <a:cubicBezTo>
                  <a:pt x="182" y="0"/>
                  <a:pt x="182" y="0"/>
                  <a:pt x="182" y="0"/>
                </a:cubicBezTo>
                <a:cubicBezTo>
                  <a:pt x="186" y="0"/>
                  <a:pt x="189" y="0"/>
                  <a:pt x="192" y="2"/>
                </a:cubicBezTo>
                <a:cubicBezTo>
                  <a:pt x="196" y="3"/>
                  <a:pt x="198" y="5"/>
                  <a:pt x="201" y="7"/>
                </a:cubicBezTo>
                <a:cubicBezTo>
                  <a:pt x="203" y="10"/>
                  <a:pt x="205" y="13"/>
                  <a:pt x="206" y="16"/>
                </a:cubicBezTo>
                <a:cubicBezTo>
                  <a:pt x="208" y="19"/>
                  <a:pt x="208" y="22"/>
                  <a:pt x="208" y="26"/>
                </a:cubicBezTo>
                <a:cubicBezTo>
                  <a:pt x="208" y="109"/>
                  <a:pt x="208" y="109"/>
                  <a:pt x="208" y="109"/>
                </a:cubicBezTo>
                <a:cubicBezTo>
                  <a:pt x="208" y="112"/>
                  <a:pt x="208" y="116"/>
                  <a:pt x="206" y="119"/>
                </a:cubicBezTo>
                <a:cubicBezTo>
                  <a:pt x="205" y="122"/>
                  <a:pt x="203" y="125"/>
                  <a:pt x="201" y="127"/>
                </a:cubicBezTo>
                <a:cubicBezTo>
                  <a:pt x="198" y="129"/>
                  <a:pt x="196" y="131"/>
                  <a:pt x="192" y="133"/>
                </a:cubicBezTo>
                <a:cubicBezTo>
                  <a:pt x="189" y="134"/>
                  <a:pt x="186" y="135"/>
                  <a:pt x="182" y="135"/>
                </a:cubicBezTo>
                <a:lnTo>
                  <a:pt x="26" y="135"/>
                </a:lnTo>
                <a:close/>
                <a:moveTo>
                  <a:pt x="197" y="20"/>
                </a:moveTo>
                <a:cubicBezTo>
                  <a:pt x="196" y="18"/>
                  <a:pt x="195" y="16"/>
                  <a:pt x="193" y="15"/>
                </a:cubicBezTo>
                <a:cubicBezTo>
                  <a:pt x="192" y="14"/>
                  <a:pt x="190" y="12"/>
                  <a:pt x="188" y="12"/>
                </a:cubicBezTo>
                <a:cubicBezTo>
                  <a:pt x="186" y="11"/>
                  <a:pt x="184" y="10"/>
                  <a:pt x="182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4" y="10"/>
                  <a:pt x="22" y="11"/>
                  <a:pt x="20" y="12"/>
                </a:cubicBezTo>
                <a:cubicBezTo>
                  <a:pt x="18" y="12"/>
                  <a:pt x="17" y="14"/>
                  <a:pt x="15" y="15"/>
                </a:cubicBezTo>
                <a:cubicBezTo>
                  <a:pt x="14" y="16"/>
                  <a:pt x="13" y="18"/>
                  <a:pt x="12" y="20"/>
                </a:cubicBezTo>
                <a:cubicBezTo>
                  <a:pt x="11" y="22"/>
                  <a:pt x="11" y="24"/>
                  <a:pt x="11" y="26"/>
                </a:cubicBezTo>
                <a:cubicBezTo>
                  <a:pt x="11" y="36"/>
                  <a:pt x="11" y="36"/>
                  <a:pt x="11" y="36"/>
                </a:cubicBezTo>
                <a:cubicBezTo>
                  <a:pt x="198" y="36"/>
                  <a:pt x="198" y="36"/>
                  <a:pt x="198" y="36"/>
                </a:cubicBezTo>
                <a:cubicBezTo>
                  <a:pt x="198" y="26"/>
                  <a:pt x="198" y="26"/>
                  <a:pt x="198" y="26"/>
                </a:cubicBezTo>
                <a:cubicBezTo>
                  <a:pt x="198" y="24"/>
                  <a:pt x="197" y="22"/>
                  <a:pt x="197" y="20"/>
                </a:cubicBezTo>
                <a:close/>
                <a:moveTo>
                  <a:pt x="11" y="67"/>
                </a:moveTo>
                <a:cubicBezTo>
                  <a:pt x="11" y="108"/>
                  <a:pt x="11" y="108"/>
                  <a:pt x="11" y="108"/>
                </a:cubicBezTo>
                <a:cubicBezTo>
                  <a:pt x="11" y="111"/>
                  <a:pt x="11" y="113"/>
                  <a:pt x="12" y="114"/>
                </a:cubicBezTo>
                <a:cubicBezTo>
                  <a:pt x="13" y="116"/>
                  <a:pt x="14" y="118"/>
                  <a:pt x="15" y="119"/>
                </a:cubicBezTo>
                <a:cubicBezTo>
                  <a:pt x="17" y="121"/>
                  <a:pt x="18" y="122"/>
                  <a:pt x="20" y="123"/>
                </a:cubicBezTo>
                <a:cubicBezTo>
                  <a:pt x="22" y="124"/>
                  <a:pt x="24" y="124"/>
                  <a:pt x="26" y="124"/>
                </a:cubicBezTo>
                <a:cubicBezTo>
                  <a:pt x="182" y="124"/>
                  <a:pt x="182" y="124"/>
                  <a:pt x="182" y="124"/>
                </a:cubicBezTo>
                <a:cubicBezTo>
                  <a:pt x="184" y="124"/>
                  <a:pt x="186" y="124"/>
                  <a:pt x="188" y="123"/>
                </a:cubicBezTo>
                <a:cubicBezTo>
                  <a:pt x="190" y="122"/>
                  <a:pt x="192" y="121"/>
                  <a:pt x="193" y="119"/>
                </a:cubicBezTo>
                <a:cubicBezTo>
                  <a:pt x="195" y="118"/>
                  <a:pt x="196" y="116"/>
                  <a:pt x="197" y="114"/>
                </a:cubicBezTo>
                <a:cubicBezTo>
                  <a:pt x="197" y="113"/>
                  <a:pt x="198" y="111"/>
                  <a:pt x="198" y="108"/>
                </a:cubicBezTo>
                <a:cubicBezTo>
                  <a:pt x="198" y="67"/>
                  <a:pt x="198" y="67"/>
                  <a:pt x="198" y="67"/>
                </a:cubicBezTo>
                <a:lnTo>
                  <a:pt x="11" y="67"/>
                </a:lnTo>
                <a:close/>
                <a:moveTo>
                  <a:pt x="42" y="98"/>
                </a:moveTo>
                <a:cubicBezTo>
                  <a:pt x="42" y="109"/>
                  <a:pt x="42" y="109"/>
                  <a:pt x="42" y="109"/>
                </a:cubicBezTo>
                <a:cubicBezTo>
                  <a:pt x="21" y="109"/>
                  <a:pt x="21" y="109"/>
                  <a:pt x="21" y="109"/>
                </a:cubicBezTo>
                <a:cubicBezTo>
                  <a:pt x="21" y="98"/>
                  <a:pt x="21" y="98"/>
                  <a:pt x="21" y="98"/>
                </a:cubicBezTo>
                <a:lnTo>
                  <a:pt x="42" y="98"/>
                </a:lnTo>
                <a:close/>
                <a:moveTo>
                  <a:pt x="104" y="98"/>
                </a:moveTo>
                <a:cubicBezTo>
                  <a:pt x="104" y="109"/>
                  <a:pt x="104" y="109"/>
                  <a:pt x="104" y="109"/>
                </a:cubicBezTo>
                <a:cubicBezTo>
                  <a:pt x="52" y="109"/>
                  <a:pt x="52" y="109"/>
                  <a:pt x="52" y="109"/>
                </a:cubicBezTo>
                <a:cubicBezTo>
                  <a:pt x="52" y="98"/>
                  <a:pt x="52" y="98"/>
                  <a:pt x="52" y="98"/>
                </a:cubicBezTo>
                <a:lnTo>
                  <a:pt x="104" y="9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0" name="Freeform 110"/>
          <p:cNvSpPr>
            <a:spLocks noEditPoints="1"/>
          </p:cNvSpPr>
          <p:nvPr/>
        </p:nvSpPr>
        <p:spPr bwMode="auto">
          <a:xfrm>
            <a:off x="6088065" y="3243263"/>
            <a:ext cx="195263" cy="219075"/>
          </a:xfrm>
          <a:custGeom>
            <a:avLst/>
            <a:gdLst>
              <a:gd name="T0" fmla="*/ 2 w 187"/>
              <a:gd name="T1" fmla="*/ 16 h 208"/>
              <a:gd name="T2" fmla="*/ 16 w 187"/>
              <a:gd name="T3" fmla="*/ 2 h 208"/>
              <a:gd name="T4" fmla="*/ 31 w 187"/>
              <a:gd name="T5" fmla="*/ 0 h 208"/>
              <a:gd name="T6" fmla="*/ 26 w 187"/>
              <a:gd name="T7" fmla="*/ 208 h 208"/>
              <a:gd name="T8" fmla="*/ 8 w 187"/>
              <a:gd name="T9" fmla="*/ 201 h 208"/>
              <a:gd name="T10" fmla="*/ 0 w 187"/>
              <a:gd name="T11" fmla="*/ 182 h 208"/>
              <a:gd name="T12" fmla="*/ 156 w 187"/>
              <a:gd name="T13" fmla="*/ 0 h 208"/>
              <a:gd name="T14" fmla="*/ 42 w 187"/>
              <a:gd name="T15" fmla="*/ 208 h 208"/>
              <a:gd name="T16" fmla="*/ 156 w 187"/>
              <a:gd name="T17" fmla="*/ 0 h 208"/>
              <a:gd name="T18" fmla="*/ 141 w 187"/>
              <a:gd name="T19" fmla="*/ 151 h 208"/>
              <a:gd name="T20" fmla="*/ 134 w 187"/>
              <a:gd name="T21" fmla="*/ 121 h 208"/>
              <a:gd name="T22" fmla="*/ 70 w 187"/>
              <a:gd name="T23" fmla="*/ 118 h 208"/>
              <a:gd name="T24" fmla="*/ 60 w 187"/>
              <a:gd name="T25" fmla="*/ 127 h 208"/>
              <a:gd name="T26" fmla="*/ 66 w 187"/>
              <a:gd name="T27" fmla="*/ 151 h 208"/>
              <a:gd name="T28" fmla="*/ 91 w 187"/>
              <a:gd name="T29" fmla="*/ 59 h 208"/>
              <a:gd name="T30" fmla="*/ 82 w 187"/>
              <a:gd name="T31" fmla="*/ 69 h 208"/>
              <a:gd name="T32" fmla="*/ 81 w 187"/>
              <a:gd name="T33" fmla="*/ 81 h 208"/>
              <a:gd name="T34" fmla="*/ 90 w 187"/>
              <a:gd name="T35" fmla="*/ 106 h 208"/>
              <a:gd name="T36" fmla="*/ 107 w 187"/>
              <a:gd name="T37" fmla="*/ 106 h 208"/>
              <a:gd name="T38" fmla="*/ 117 w 187"/>
              <a:gd name="T39" fmla="*/ 81 h 208"/>
              <a:gd name="T40" fmla="*/ 117 w 187"/>
              <a:gd name="T41" fmla="*/ 76 h 208"/>
              <a:gd name="T42" fmla="*/ 112 w 187"/>
              <a:gd name="T43" fmla="*/ 63 h 208"/>
              <a:gd name="T44" fmla="*/ 99 w 187"/>
              <a:gd name="T45" fmla="*/ 57 h 208"/>
              <a:gd name="T46" fmla="*/ 166 w 187"/>
              <a:gd name="T47" fmla="*/ 73 h 208"/>
              <a:gd name="T48" fmla="*/ 177 w 187"/>
              <a:gd name="T49" fmla="*/ 31 h 208"/>
              <a:gd name="T50" fmla="*/ 187 w 187"/>
              <a:gd name="T51" fmla="*/ 42 h 208"/>
              <a:gd name="T52" fmla="*/ 184 w 187"/>
              <a:gd name="T53" fmla="*/ 70 h 208"/>
              <a:gd name="T54" fmla="*/ 166 w 187"/>
              <a:gd name="T55" fmla="*/ 73 h 208"/>
              <a:gd name="T56" fmla="*/ 166 w 187"/>
              <a:gd name="T57" fmla="*/ 83 h 208"/>
              <a:gd name="T58" fmla="*/ 181 w 187"/>
              <a:gd name="T59" fmla="*/ 84 h 208"/>
              <a:gd name="T60" fmla="*/ 187 w 187"/>
              <a:gd name="T61" fmla="*/ 90 h 208"/>
              <a:gd name="T62" fmla="*/ 187 w 187"/>
              <a:gd name="T63" fmla="*/ 115 h 208"/>
              <a:gd name="T64" fmla="*/ 184 w 187"/>
              <a:gd name="T65" fmla="*/ 122 h 208"/>
              <a:gd name="T66" fmla="*/ 177 w 187"/>
              <a:gd name="T67" fmla="*/ 125 h 208"/>
              <a:gd name="T68" fmla="*/ 166 w 187"/>
              <a:gd name="T69" fmla="*/ 177 h 208"/>
              <a:gd name="T70" fmla="*/ 177 w 187"/>
              <a:gd name="T71" fmla="*/ 135 h 208"/>
              <a:gd name="T72" fmla="*/ 187 w 187"/>
              <a:gd name="T73" fmla="*/ 146 h 208"/>
              <a:gd name="T74" fmla="*/ 184 w 187"/>
              <a:gd name="T75" fmla="*/ 174 h 208"/>
              <a:gd name="T76" fmla="*/ 166 w 187"/>
              <a:gd name="T77" fmla="*/ 177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7" h="208">
                <a:moveTo>
                  <a:pt x="0" y="26"/>
                </a:moveTo>
                <a:cubicBezTo>
                  <a:pt x="0" y="23"/>
                  <a:pt x="1" y="19"/>
                  <a:pt x="2" y="16"/>
                </a:cubicBezTo>
                <a:cubicBezTo>
                  <a:pt x="4" y="13"/>
                  <a:pt x="5" y="10"/>
                  <a:pt x="8" y="8"/>
                </a:cubicBezTo>
                <a:cubicBezTo>
                  <a:pt x="10" y="5"/>
                  <a:pt x="13" y="4"/>
                  <a:pt x="16" y="2"/>
                </a:cubicBezTo>
                <a:cubicBezTo>
                  <a:pt x="19" y="1"/>
                  <a:pt x="23" y="0"/>
                  <a:pt x="26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208"/>
                  <a:pt x="31" y="208"/>
                  <a:pt x="31" y="208"/>
                </a:cubicBezTo>
                <a:cubicBezTo>
                  <a:pt x="26" y="208"/>
                  <a:pt x="26" y="208"/>
                  <a:pt x="26" y="208"/>
                </a:cubicBezTo>
                <a:cubicBezTo>
                  <a:pt x="23" y="208"/>
                  <a:pt x="19" y="207"/>
                  <a:pt x="16" y="206"/>
                </a:cubicBezTo>
                <a:cubicBezTo>
                  <a:pt x="13" y="205"/>
                  <a:pt x="10" y="203"/>
                  <a:pt x="8" y="201"/>
                </a:cubicBezTo>
                <a:cubicBezTo>
                  <a:pt x="5" y="198"/>
                  <a:pt x="4" y="195"/>
                  <a:pt x="2" y="192"/>
                </a:cubicBezTo>
                <a:cubicBezTo>
                  <a:pt x="1" y="189"/>
                  <a:pt x="0" y="186"/>
                  <a:pt x="0" y="182"/>
                </a:cubicBezTo>
                <a:lnTo>
                  <a:pt x="0" y="26"/>
                </a:lnTo>
                <a:close/>
                <a:moveTo>
                  <a:pt x="156" y="0"/>
                </a:moveTo>
                <a:cubicBezTo>
                  <a:pt x="156" y="208"/>
                  <a:pt x="156" y="208"/>
                  <a:pt x="156" y="208"/>
                </a:cubicBezTo>
                <a:cubicBezTo>
                  <a:pt x="42" y="208"/>
                  <a:pt x="42" y="208"/>
                  <a:pt x="42" y="208"/>
                </a:cubicBezTo>
                <a:cubicBezTo>
                  <a:pt x="42" y="0"/>
                  <a:pt x="42" y="0"/>
                  <a:pt x="42" y="0"/>
                </a:cubicBezTo>
                <a:lnTo>
                  <a:pt x="156" y="0"/>
                </a:lnTo>
                <a:close/>
                <a:moveTo>
                  <a:pt x="131" y="151"/>
                </a:moveTo>
                <a:cubicBezTo>
                  <a:pt x="141" y="151"/>
                  <a:pt x="141" y="151"/>
                  <a:pt x="141" y="151"/>
                </a:cubicBezTo>
                <a:cubicBezTo>
                  <a:pt x="137" y="127"/>
                  <a:pt x="137" y="127"/>
                  <a:pt x="137" y="127"/>
                </a:cubicBezTo>
                <a:cubicBezTo>
                  <a:pt x="137" y="124"/>
                  <a:pt x="136" y="122"/>
                  <a:pt x="134" y="121"/>
                </a:cubicBezTo>
                <a:cubicBezTo>
                  <a:pt x="132" y="119"/>
                  <a:pt x="130" y="118"/>
                  <a:pt x="128" y="118"/>
                </a:cubicBezTo>
                <a:cubicBezTo>
                  <a:pt x="70" y="118"/>
                  <a:pt x="70" y="118"/>
                  <a:pt x="70" y="118"/>
                </a:cubicBezTo>
                <a:cubicBezTo>
                  <a:pt x="67" y="118"/>
                  <a:pt x="65" y="119"/>
                  <a:pt x="63" y="121"/>
                </a:cubicBezTo>
                <a:cubicBezTo>
                  <a:pt x="62" y="122"/>
                  <a:pt x="61" y="124"/>
                  <a:pt x="60" y="127"/>
                </a:cubicBezTo>
                <a:cubicBezTo>
                  <a:pt x="57" y="151"/>
                  <a:pt x="57" y="151"/>
                  <a:pt x="57" y="151"/>
                </a:cubicBezTo>
                <a:cubicBezTo>
                  <a:pt x="66" y="151"/>
                  <a:pt x="66" y="151"/>
                  <a:pt x="66" y="151"/>
                </a:cubicBezTo>
                <a:lnTo>
                  <a:pt x="131" y="151"/>
                </a:lnTo>
                <a:close/>
                <a:moveTo>
                  <a:pt x="91" y="59"/>
                </a:moveTo>
                <a:cubicBezTo>
                  <a:pt x="89" y="60"/>
                  <a:pt x="87" y="61"/>
                  <a:pt x="86" y="63"/>
                </a:cubicBezTo>
                <a:cubicBezTo>
                  <a:pt x="84" y="65"/>
                  <a:pt x="83" y="67"/>
                  <a:pt x="82" y="69"/>
                </a:cubicBezTo>
                <a:cubicBezTo>
                  <a:pt x="81" y="71"/>
                  <a:pt x="80" y="74"/>
                  <a:pt x="80" y="76"/>
                </a:cubicBezTo>
                <a:cubicBezTo>
                  <a:pt x="80" y="78"/>
                  <a:pt x="80" y="79"/>
                  <a:pt x="81" y="81"/>
                </a:cubicBezTo>
                <a:cubicBezTo>
                  <a:pt x="85" y="98"/>
                  <a:pt x="85" y="98"/>
                  <a:pt x="85" y="98"/>
                </a:cubicBezTo>
                <a:cubicBezTo>
                  <a:pt x="86" y="101"/>
                  <a:pt x="88" y="104"/>
                  <a:pt x="90" y="106"/>
                </a:cubicBezTo>
                <a:cubicBezTo>
                  <a:pt x="92" y="108"/>
                  <a:pt x="95" y="109"/>
                  <a:pt x="99" y="109"/>
                </a:cubicBezTo>
                <a:cubicBezTo>
                  <a:pt x="102" y="109"/>
                  <a:pt x="105" y="108"/>
                  <a:pt x="107" y="106"/>
                </a:cubicBezTo>
                <a:cubicBezTo>
                  <a:pt x="110" y="104"/>
                  <a:pt x="112" y="101"/>
                  <a:pt x="112" y="98"/>
                </a:cubicBezTo>
                <a:cubicBezTo>
                  <a:pt x="117" y="81"/>
                  <a:pt x="117" y="81"/>
                  <a:pt x="117" y="81"/>
                </a:cubicBezTo>
                <a:cubicBezTo>
                  <a:pt x="117" y="80"/>
                  <a:pt x="117" y="79"/>
                  <a:pt x="117" y="79"/>
                </a:cubicBezTo>
                <a:cubicBezTo>
                  <a:pt x="117" y="78"/>
                  <a:pt x="117" y="77"/>
                  <a:pt x="117" y="76"/>
                </a:cubicBezTo>
                <a:cubicBezTo>
                  <a:pt x="117" y="74"/>
                  <a:pt x="117" y="71"/>
                  <a:pt x="116" y="69"/>
                </a:cubicBezTo>
                <a:cubicBezTo>
                  <a:pt x="115" y="67"/>
                  <a:pt x="114" y="65"/>
                  <a:pt x="112" y="63"/>
                </a:cubicBezTo>
                <a:cubicBezTo>
                  <a:pt x="110" y="61"/>
                  <a:pt x="108" y="60"/>
                  <a:pt x="106" y="59"/>
                </a:cubicBezTo>
                <a:cubicBezTo>
                  <a:pt x="104" y="58"/>
                  <a:pt x="101" y="57"/>
                  <a:pt x="99" y="57"/>
                </a:cubicBezTo>
                <a:cubicBezTo>
                  <a:pt x="96" y="57"/>
                  <a:pt x="94" y="58"/>
                  <a:pt x="91" y="59"/>
                </a:cubicBezTo>
                <a:close/>
                <a:moveTo>
                  <a:pt x="166" y="73"/>
                </a:moveTo>
                <a:cubicBezTo>
                  <a:pt x="166" y="31"/>
                  <a:pt x="166" y="31"/>
                  <a:pt x="166" y="31"/>
                </a:cubicBezTo>
                <a:cubicBezTo>
                  <a:pt x="177" y="31"/>
                  <a:pt x="177" y="31"/>
                  <a:pt x="177" y="31"/>
                </a:cubicBezTo>
                <a:cubicBezTo>
                  <a:pt x="180" y="31"/>
                  <a:pt x="182" y="32"/>
                  <a:pt x="184" y="34"/>
                </a:cubicBezTo>
                <a:cubicBezTo>
                  <a:pt x="186" y="36"/>
                  <a:pt x="187" y="39"/>
                  <a:pt x="187" y="42"/>
                </a:cubicBezTo>
                <a:cubicBezTo>
                  <a:pt x="187" y="63"/>
                  <a:pt x="187" y="63"/>
                  <a:pt x="187" y="63"/>
                </a:cubicBezTo>
                <a:cubicBezTo>
                  <a:pt x="187" y="65"/>
                  <a:pt x="186" y="68"/>
                  <a:pt x="184" y="70"/>
                </a:cubicBezTo>
                <a:cubicBezTo>
                  <a:pt x="182" y="72"/>
                  <a:pt x="180" y="73"/>
                  <a:pt x="177" y="73"/>
                </a:cubicBezTo>
                <a:lnTo>
                  <a:pt x="166" y="73"/>
                </a:lnTo>
                <a:close/>
                <a:moveTo>
                  <a:pt x="166" y="125"/>
                </a:moveTo>
                <a:cubicBezTo>
                  <a:pt x="166" y="83"/>
                  <a:pt x="166" y="83"/>
                  <a:pt x="166" y="83"/>
                </a:cubicBezTo>
                <a:cubicBezTo>
                  <a:pt x="177" y="83"/>
                  <a:pt x="177" y="83"/>
                  <a:pt x="177" y="83"/>
                </a:cubicBezTo>
                <a:cubicBezTo>
                  <a:pt x="178" y="83"/>
                  <a:pt x="180" y="84"/>
                  <a:pt x="181" y="84"/>
                </a:cubicBezTo>
                <a:cubicBezTo>
                  <a:pt x="182" y="85"/>
                  <a:pt x="183" y="85"/>
                  <a:pt x="184" y="86"/>
                </a:cubicBezTo>
                <a:cubicBezTo>
                  <a:pt x="185" y="87"/>
                  <a:pt x="186" y="88"/>
                  <a:pt x="187" y="90"/>
                </a:cubicBezTo>
                <a:cubicBezTo>
                  <a:pt x="187" y="91"/>
                  <a:pt x="187" y="92"/>
                  <a:pt x="187" y="94"/>
                </a:cubicBezTo>
                <a:cubicBezTo>
                  <a:pt x="187" y="115"/>
                  <a:pt x="187" y="115"/>
                  <a:pt x="187" y="115"/>
                </a:cubicBezTo>
                <a:cubicBezTo>
                  <a:pt x="187" y="116"/>
                  <a:pt x="187" y="117"/>
                  <a:pt x="187" y="119"/>
                </a:cubicBezTo>
                <a:cubicBezTo>
                  <a:pt x="186" y="120"/>
                  <a:pt x="185" y="121"/>
                  <a:pt x="184" y="122"/>
                </a:cubicBezTo>
                <a:cubicBezTo>
                  <a:pt x="183" y="123"/>
                  <a:pt x="182" y="124"/>
                  <a:pt x="181" y="124"/>
                </a:cubicBezTo>
                <a:cubicBezTo>
                  <a:pt x="180" y="125"/>
                  <a:pt x="178" y="125"/>
                  <a:pt x="177" y="125"/>
                </a:cubicBezTo>
                <a:lnTo>
                  <a:pt x="166" y="125"/>
                </a:lnTo>
                <a:close/>
                <a:moveTo>
                  <a:pt x="166" y="177"/>
                </a:moveTo>
                <a:cubicBezTo>
                  <a:pt x="166" y="135"/>
                  <a:pt x="166" y="135"/>
                  <a:pt x="166" y="135"/>
                </a:cubicBezTo>
                <a:cubicBezTo>
                  <a:pt x="177" y="135"/>
                  <a:pt x="177" y="135"/>
                  <a:pt x="177" y="135"/>
                </a:cubicBezTo>
                <a:cubicBezTo>
                  <a:pt x="180" y="135"/>
                  <a:pt x="182" y="136"/>
                  <a:pt x="184" y="138"/>
                </a:cubicBezTo>
                <a:cubicBezTo>
                  <a:pt x="186" y="140"/>
                  <a:pt x="187" y="143"/>
                  <a:pt x="187" y="146"/>
                </a:cubicBezTo>
                <a:cubicBezTo>
                  <a:pt x="187" y="167"/>
                  <a:pt x="187" y="167"/>
                  <a:pt x="187" y="167"/>
                </a:cubicBezTo>
                <a:cubicBezTo>
                  <a:pt x="187" y="169"/>
                  <a:pt x="186" y="172"/>
                  <a:pt x="184" y="174"/>
                </a:cubicBezTo>
                <a:cubicBezTo>
                  <a:pt x="182" y="176"/>
                  <a:pt x="180" y="177"/>
                  <a:pt x="177" y="177"/>
                </a:cubicBezTo>
                <a:lnTo>
                  <a:pt x="166" y="17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Freeform 111"/>
          <p:cNvSpPr>
            <a:spLocks noEditPoints="1"/>
          </p:cNvSpPr>
          <p:nvPr/>
        </p:nvSpPr>
        <p:spPr bwMode="auto">
          <a:xfrm>
            <a:off x="6492877" y="3233739"/>
            <a:ext cx="239713" cy="239713"/>
          </a:xfrm>
          <a:custGeom>
            <a:avLst/>
            <a:gdLst>
              <a:gd name="T0" fmla="*/ 56 w 229"/>
              <a:gd name="T1" fmla="*/ 213 h 229"/>
              <a:gd name="T2" fmla="*/ 15 w 229"/>
              <a:gd name="T3" fmla="*/ 172 h 229"/>
              <a:gd name="T4" fmla="*/ 0 w 229"/>
              <a:gd name="T5" fmla="*/ 114 h 229"/>
              <a:gd name="T6" fmla="*/ 15 w 229"/>
              <a:gd name="T7" fmla="*/ 56 h 229"/>
              <a:gd name="T8" fmla="*/ 56 w 229"/>
              <a:gd name="T9" fmla="*/ 15 h 229"/>
              <a:gd name="T10" fmla="*/ 114 w 229"/>
              <a:gd name="T11" fmla="*/ 0 h 229"/>
              <a:gd name="T12" fmla="*/ 172 w 229"/>
              <a:gd name="T13" fmla="*/ 15 h 229"/>
              <a:gd name="T14" fmla="*/ 213 w 229"/>
              <a:gd name="T15" fmla="*/ 56 h 229"/>
              <a:gd name="T16" fmla="*/ 229 w 229"/>
              <a:gd name="T17" fmla="*/ 114 h 229"/>
              <a:gd name="T18" fmla="*/ 213 w 229"/>
              <a:gd name="T19" fmla="*/ 172 h 229"/>
              <a:gd name="T20" fmla="*/ 172 w 229"/>
              <a:gd name="T21" fmla="*/ 213 h 229"/>
              <a:gd name="T22" fmla="*/ 114 w 229"/>
              <a:gd name="T23" fmla="*/ 229 h 229"/>
              <a:gd name="T24" fmla="*/ 92 w 229"/>
              <a:gd name="T25" fmla="*/ 34 h 229"/>
              <a:gd name="T26" fmla="*/ 56 w 229"/>
              <a:gd name="T27" fmla="*/ 56 h 229"/>
              <a:gd name="T28" fmla="*/ 34 w 229"/>
              <a:gd name="T29" fmla="*/ 92 h 229"/>
              <a:gd name="T30" fmla="*/ 34 w 229"/>
              <a:gd name="T31" fmla="*/ 136 h 229"/>
              <a:gd name="T32" fmla="*/ 56 w 229"/>
              <a:gd name="T33" fmla="*/ 173 h 229"/>
              <a:gd name="T34" fmla="*/ 92 w 229"/>
              <a:gd name="T35" fmla="*/ 194 h 229"/>
              <a:gd name="T36" fmla="*/ 136 w 229"/>
              <a:gd name="T37" fmla="*/ 194 h 229"/>
              <a:gd name="T38" fmla="*/ 173 w 229"/>
              <a:gd name="T39" fmla="*/ 173 h 229"/>
              <a:gd name="T40" fmla="*/ 194 w 229"/>
              <a:gd name="T41" fmla="*/ 136 h 229"/>
              <a:gd name="T42" fmla="*/ 194 w 229"/>
              <a:gd name="T43" fmla="*/ 92 h 229"/>
              <a:gd name="T44" fmla="*/ 173 w 229"/>
              <a:gd name="T45" fmla="*/ 56 h 229"/>
              <a:gd name="T46" fmla="*/ 136 w 229"/>
              <a:gd name="T47" fmla="*/ 34 h 229"/>
              <a:gd name="T48" fmla="*/ 92 w 229"/>
              <a:gd name="T49" fmla="*/ 34 h 229"/>
              <a:gd name="T50" fmla="*/ 77 w 229"/>
              <a:gd name="T51" fmla="*/ 151 h 229"/>
              <a:gd name="T52" fmla="*/ 62 w 229"/>
              <a:gd name="T53" fmla="*/ 114 h 229"/>
              <a:gd name="T54" fmla="*/ 77 w 229"/>
              <a:gd name="T55" fmla="*/ 77 h 229"/>
              <a:gd name="T56" fmla="*/ 114 w 229"/>
              <a:gd name="T57" fmla="*/ 62 h 229"/>
              <a:gd name="T58" fmla="*/ 151 w 229"/>
              <a:gd name="T59" fmla="*/ 77 h 229"/>
              <a:gd name="T60" fmla="*/ 166 w 229"/>
              <a:gd name="T61" fmla="*/ 114 h 229"/>
              <a:gd name="T62" fmla="*/ 151 w 229"/>
              <a:gd name="T63" fmla="*/ 151 h 229"/>
              <a:gd name="T64" fmla="*/ 114 w 229"/>
              <a:gd name="T65" fmla="*/ 166 h 229"/>
              <a:gd name="T66" fmla="*/ 106 w 229"/>
              <a:gd name="T67" fmla="*/ 95 h 229"/>
              <a:gd name="T68" fmla="*/ 95 w 229"/>
              <a:gd name="T69" fmla="*/ 106 h 229"/>
              <a:gd name="T70" fmla="*/ 95 w 229"/>
              <a:gd name="T71" fmla="*/ 122 h 229"/>
              <a:gd name="T72" fmla="*/ 106 w 229"/>
              <a:gd name="T73" fmla="*/ 133 h 229"/>
              <a:gd name="T74" fmla="*/ 122 w 229"/>
              <a:gd name="T75" fmla="*/ 133 h 229"/>
              <a:gd name="T76" fmla="*/ 133 w 229"/>
              <a:gd name="T77" fmla="*/ 122 h 229"/>
              <a:gd name="T78" fmla="*/ 133 w 229"/>
              <a:gd name="T79" fmla="*/ 106 h 229"/>
              <a:gd name="T80" fmla="*/ 122 w 229"/>
              <a:gd name="T81" fmla="*/ 95 h 229"/>
              <a:gd name="T82" fmla="*/ 106 w 229"/>
              <a:gd name="T83" fmla="*/ 95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29" h="229">
                <a:moveTo>
                  <a:pt x="84" y="225"/>
                </a:moveTo>
                <a:cubicBezTo>
                  <a:pt x="74" y="222"/>
                  <a:pt x="65" y="218"/>
                  <a:pt x="56" y="213"/>
                </a:cubicBezTo>
                <a:cubicBezTo>
                  <a:pt x="48" y="208"/>
                  <a:pt x="40" y="202"/>
                  <a:pt x="33" y="195"/>
                </a:cubicBezTo>
                <a:cubicBezTo>
                  <a:pt x="26" y="188"/>
                  <a:pt x="20" y="180"/>
                  <a:pt x="15" y="172"/>
                </a:cubicBezTo>
                <a:cubicBezTo>
                  <a:pt x="10" y="163"/>
                  <a:pt x="7" y="154"/>
                  <a:pt x="4" y="144"/>
                </a:cubicBezTo>
                <a:cubicBezTo>
                  <a:pt x="1" y="135"/>
                  <a:pt x="0" y="125"/>
                  <a:pt x="0" y="114"/>
                </a:cubicBezTo>
                <a:cubicBezTo>
                  <a:pt x="0" y="104"/>
                  <a:pt x="1" y="94"/>
                  <a:pt x="4" y="84"/>
                </a:cubicBezTo>
                <a:cubicBezTo>
                  <a:pt x="7" y="74"/>
                  <a:pt x="10" y="65"/>
                  <a:pt x="15" y="56"/>
                </a:cubicBezTo>
                <a:cubicBezTo>
                  <a:pt x="20" y="48"/>
                  <a:pt x="26" y="40"/>
                  <a:pt x="33" y="33"/>
                </a:cubicBezTo>
                <a:cubicBezTo>
                  <a:pt x="40" y="26"/>
                  <a:pt x="48" y="20"/>
                  <a:pt x="56" y="15"/>
                </a:cubicBezTo>
                <a:cubicBezTo>
                  <a:pt x="65" y="10"/>
                  <a:pt x="74" y="7"/>
                  <a:pt x="84" y="4"/>
                </a:cubicBezTo>
                <a:cubicBezTo>
                  <a:pt x="94" y="1"/>
                  <a:pt x="104" y="0"/>
                  <a:pt x="114" y="0"/>
                </a:cubicBezTo>
                <a:cubicBezTo>
                  <a:pt x="125" y="0"/>
                  <a:pt x="135" y="1"/>
                  <a:pt x="145" y="4"/>
                </a:cubicBezTo>
                <a:cubicBezTo>
                  <a:pt x="154" y="7"/>
                  <a:pt x="163" y="10"/>
                  <a:pt x="172" y="15"/>
                </a:cubicBezTo>
                <a:cubicBezTo>
                  <a:pt x="180" y="20"/>
                  <a:pt x="188" y="26"/>
                  <a:pt x="195" y="33"/>
                </a:cubicBezTo>
                <a:cubicBezTo>
                  <a:pt x="202" y="40"/>
                  <a:pt x="208" y="48"/>
                  <a:pt x="213" y="56"/>
                </a:cubicBezTo>
                <a:cubicBezTo>
                  <a:pt x="218" y="65"/>
                  <a:pt x="222" y="74"/>
                  <a:pt x="225" y="84"/>
                </a:cubicBezTo>
                <a:cubicBezTo>
                  <a:pt x="227" y="94"/>
                  <a:pt x="229" y="104"/>
                  <a:pt x="229" y="114"/>
                </a:cubicBezTo>
                <a:cubicBezTo>
                  <a:pt x="229" y="125"/>
                  <a:pt x="227" y="135"/>
                  <a:pt x="225" y="145"/>
                </a:cubicBezTo>
                <a:cubicBezTo>
                  <a:pt x="222" y="154"/>
                  <a:pt x="218" y="163"/>
                  <a:pt x="213" y="172"/>
                </a:cubicBezTo>
                <a:cubicBezTo>
                  <a:pt x="208" y="180"/>
                  <a:pt x="202" y="188"/>
                  <a:pt x="195" y="195"/>
                </a:cubicBezTo>
                <a:cubicBezTo>
                  <a:pt x="188" y="202"/>
                  <a:pt x="180" y="208"/>
                  <a:pt x="172" y="213"/>
                </a:cubicBezTo>
                <a:cubicBezTo>
                  <a:pt x="163" y="218"/>
                  <a:pt x="154" y="222"/>
                  <a:pt x="145" y="225"/>
                </a:cubicBezTo>
                <a:cubicBezTo>
                  <a:pt x="135" y="227"/>
                  <a:pt x="125" y="229"/>
                  <a:pt x="114" y="229"/>
                </a:cubicBezTo>
                <a:cubicBezTo>
                  <a:pt x="104" y="229"/>
                  <a:pt x="93" y="227"/>
                  <a:pt x="84" y="225"/>
                </a:cubicBezTo>
                <a:close/>
                <a:moveTo>
                  <a:pt x="92" y="34"/>
                </a:moveTo>
                <a:cubicBezTo>
                  <a:pt x="85" y="36"/>
                  <a:pt x="79" y="39"/>
                  <a:pt x="72" y="43"/>
                </a:cubicBezTo>
                <a:cubicBezTo>
                  <a:pt x="66" y="46"/>
                  <a:pt x="61" y="51"/>
                  <a:pt x="56" y="56"/>
                </a:cubicBezTo>
                <a:cubicBezTo>
                  <a:pt x="51" y="61"/>
                  <a:pt x="46" y="66"/>
                  <a:pt x="43" y="72"/>
                </a:cubicBezTo>
                <a:cubicBezTo>
                  <a:pt x="39" y="79"/>
                  <a:pt x="36" y="85"/>
                  <a:pt x="34" y="92"/>
                </a:cubicBezTo>
                <a:cubicBezTo>
                  <a:pt x="32" y="99"/>
                  <a:pt x="31" y="107"/>
                  <a:pt x="31" y="114"/>
                </a:cubicBezTo>
                <a:cubicBezTo>
                  <a:pt x="31" y="122"/>
                  <a:pt x="32" y="129"/>
                  <a:pt x="34" y="136"/>
                </a:cubicBezTo>
                <a:cubicBezTo>
                  <a:pt x="36" y="143"/>
                  <a:pt x="39" y="150"/>
                  <a:pt x="43" y="156"/>
                </a:cubicBezTo>
                <a:cubicBezTo>
                  <a:pt x="46" y="162"/>
                  <a:pt x="51" y="168"/>
                  <a:pt x="56" y="173"/>
                </a:cubicBezTo>
                <a:cubicBezTo>
                  <a:pt x="61" y="178"/>
                  <a:pt x="66" y="182"/>
                  <a:pt x="72" y="186"/>
                </a:cubicBezTo>
                <a:cubicBezTo>
                  <a:pt x="79" y="189"/>
                  <a:pt x="85" y="192"/>
                  <a:pt x="92" y="194"/>
                </a:cubicBezTo>
                <a:cubicBezTo>
                  <a:pt x="99" y="196"/>
                  <a:pt x="107" y="197"/>
                  <a:pt x="114" y="197"/>
                </a:cubicBezTo>
                <a:cubicBezTo>
                  <a:pt x="122" y="197"/>
                  <a:pt x="129" y="196"/>
                  <a:pt x="136" y="194"/>
                </a:cubicBezTo>
                <a:cubicBezTo>
                  <a:pt x="143" y="192"/>
                  <a:pt x="150" y="189"/>
                  <a:pt x="156" y="186"/>
                </a:cubicBezTo>
                <a:cubicBezTo>
                  <a:pt x="162" y="182"/>
                  <a:pt x="168" y="178"/>
                  <a:pt x="173" y="173"/>
                </a:cubicBezTo>
                <a:cubicBezTo>
                  <a:pt x="178" y="168"/>
                  <a:pt x="182" y="162"/>
                  <a:pt x="186" y="156"/>
                </a:cubicBezTo>
                <a:cubicBezTo>
                  <a:pt x="189" y="150"/>
                  <a:pt x="192" y="143"/>
                  <a:pt x="194" y="136"/>
                </a:cubicBezTo>
                <a:cubicBezTo>
                  <a:pt x="196" y="129"/>
                  <a:pt x="197" y="122"/>
                  <a:pt x="197" y="114"/>
                </a:cubicBezTo>
                <a:cubicBezTo>
                  <a:pt x="197" y="107"/>
                  <a:pt x="196" y="99"/>
                  <a:pt x="194" y="92"/>
                </a:cubicBezTo>
                <a:cubicBezTo>
                  <a:pt x="192" y="85"/>
                  <a:pt x="189" y="79"/>
                  <a:pt x="186" y="72"/>
                </a:cubicBezTo>
                <a:cubicBezTo>
                  <a:pt x="182" y="66"/>
                  <a:pt x="178" y="61"/>
                  <a:pt x="173" y="56"/>
                </a:cubicBezTo>
                <a:cubicBezTo>
                  <a:pt x="168" y="51"/>
                  <a:pt x="162" y="46"/>
                  <a:pt x="156" y="43"/>
                </a:cubicBezTo>
                <a:cubicBezTo>
                  <a:pt x="150" y="39"/>
                  <a:pt x="143" y="36"/>
                  <a:pt x="136" y="34"/>
                </a:cubicBezTo>
                <a:cubicBezTo>
                  <a:pt x="129" y="32"/>
                  <a:pt x="122" y="31"/>
                  <a:pt x="114" y="31"/>
                </a:cubicBezTo>
                <a:cubicBezTo>
                  <a:pt x="107" y="31"/>
                  <a:pt x="99" y="32"/>
                  <a:pt x="92" y="34"/>
                </a:cubicBezTo>
                <a:close/>
                <a:moveTo>
                  <a:pt x="94" y="162"/>
                </a:moveTo>
                <a:cubicBezTo>
                  <a:pt x="88" y="159"/>
                  <a:pt x="82" y="156"/>
                  <a:pt x="77" y="151"/>
                </a:cubicBezTo>
                <a:cubicBezTo>
                  <a:pt x="73" y="146"/>
                  <a:pt x="69" y="141"/>
                  <a:pt x="66" y="134"/>
                </a:cubicBezTo>
                <a:cubicBezTo>
                  <a:pt x="64" y="128"/>
                  <a:pt x="62" y="121"/>
                  <a:pt x="62" y="114"/>
                </a:cubicBezTo>
                <a:cubicBezTo>
                  <a:pt x="62" y="107"/>
                  <a:pt x="64" y="100"/>
                  <a:pt x="66" y="94"/>
                </a:cubicBezTo>
                <a:cubicBezTo>
                  <a:pt x="69" y="88"/>
                  <a:pt x="73" y="82"/>
                  <a:pt x="77" y="77"/>
                </a:cubicBezTo>
                <a:cubicBezTo>
                  <a:pt x="82" y="73"/>
                  <a:pt x="88" y="69"/>
                  <a:pt x="94" y="66"/>
                </a:cubicBezTo>
                <a:cubicBezTo>
                  <a:pt x="100" y="63"/>
                  <a:pt x="107" y="62"/>
                  <a:pt x="114" y="62"/>
                </a:cubicBezTo>
                <a:cubicBezTo>
                  <a:pt x="121" y="62"/>
                  <a:pt x="128" y="63"/>
                  <a:pt x="134" y="66"/>
                </a:cubicBezTo>
                <a:cubicBezTo>
                  <a:pt x="141" y="69"/>
                  <a:pt x="146" y="73"/>
                  <a:pt x="151" y="77"/>
                </a:cubicBezTo>
                <a:cubicBezTo>
                  <a:pt x="156" y="82"/>
                  <a:pt x="159" y="88"/>
                  <a:pt x="162" y="94"/>
                </a:cubicBezTo>
                <a:cubicBezTo>
                  <a:pt x="165" y="100"/>
                  <a:pt x="166" y="107"/>
                  <a:pt x="166" y="114"/>
                </a:cubicBezTo>
                <a:cubicBezTo>
                  <a:pt x="166" y="121"/>
                  <a:pt x="165" y="128"/>
                  <a:pt x="162" y="134"/>
                </a:cubicBezTo>
                <a:cubicBezTo>
                  <a:pt x="159" y="141"/>
                  <a:pt x="156" y="146"/>
                  <a:pt x="151" y="151"/>
                </a:cubicBezTo>
                <a:cubicBezTo>
                  <a:pt x="146" y="156"/>
                  <a:pt x="141" y="159"/>
                  <a:pt x="134" y="162"/>
                </a:cubicBezTo>
                <a:cubicBezTo>
                  <a:pt x="128" y="165"/>
                  <a:pt x="121" y="166"/>
                  <a:pt x="114" y="166"/>
                </a:cubicBezTo>
                <a:cubicBezTo>
                  <a:pt x="107" y="166"/>
                  <a:pt x="100" y="165"/>
                  <a:pt x="94" y="162"/>
                </a:cubicBezTo>
                <a:close/>
                <a:moveTo>
                  <a:pt x="106" y="95"/>
                </a:moveTo>
                <a:cubicBezTo>
                  <a:pt x="104" y="96"/>
                  <a:pt x="101" y="98"/>
                  <a:pt x="99" y="99"/>
                </a:cubicBezTo>
                <a:cubicBezTo>
                  <a:pt x="98" y="101"/>
                  <a:pt x="96" y="104"/>
                  <a:pt x="95" y="106"/>
                </a:cubicBezTo>
                <a:cubicBezTo>
                  <a:pt x="94" y="109"/>
                  <a:pt x="93" y="111"/>
                  <a:pt x="93" y="114"/>
                </a:cubicBezTo>
                <a:cubicBezTo>
                  <a:pt x="93" y="117"/>
                  <a:pt x="94" y="120"/>
                  <a:pt x="95" y="122"/>
                </a:cubicBezTo>
                <a:cubicBezTo>
                  <a:pt x="96" y="125"/>
                  <a:pt x="98" y="127"/>
                  <a:pt x="99" y="129"/>
                </a:cubicBezTo>
                <a:cubicBezTo>
                  <a:pt x="101" y="131"/>
                  <a:pt x="104" y="132"/>
                  <a:pt x="106" y="133"/>
                </a:cubicBezTo>
                <a:cubicBezTo>
                  <a:pt x="109" y="134"/>
                  <a:pt x="111" y="135"/>
                  <a:pt x="114" y="135"/>
                </a:cubicBezTo>
                <a:cubicBezTo>
                  <a:pt x="117" y="135"/>
                  <a:pt x="120" y="134"/>
                  <a:pt x="122" y="133"/>
                </a:cubicBezTo>
                <a:cubicBezTo>
                  <a:pt x="125" y="132"/>
                  <a:pt x="127" y="131"/>
                  <a:pt x="129" y="129"/>
                </a:cubicBezTo>
                <a:cubicBezTo>
                  <a:pt x="131" y="127"/>
                  <a:pt x="132" y="125"/>
                  <a:pt x="133" y="122"/>
                </a:cubicBezTo>
                <a:cubicBezTo>
                  <a:pt x="134" y="120"/>
                  <a:pt x="135" y="117"/>
                  <a:pt x="135" y="114"/>
                </a:cubicBezTo>
                <a:cubicBezTo>
                  <a:pt x="135" y="111"/>
                  <a:pt x="134" y="109"/>
                  <a:pt x="133" y="106"/>
                </a:cubicBezTo>
                <a:cubicBezTo>
                  <a:pt x="132" y="104"/>
                  <a:pt x="131" y="101"/>
                  <a:pt x="129" y="99"/>
                </a:cubicBezTo>
                <a:cubicBezTo>
                  <a:pt x="127" y="98"/>
                  <a:pt x="125" y="96"/>
                  <a:pt x="122" y="95"/>
                </a:cubicBezTo>
                <a:cubicBezTo>
                  <a:pt x="120" y="94"/>
                  <a:pt x="117" y="93"/>
                  <a:pt x="114" y="93"/>
                </a:cubicBezTo>
                <a:cubicBezTo>
                  <a:pt x="111" y="93"/>
                  <a:pt x="109" y="94"/>
                  <a:pt x="106" y="9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12"/>
          <p:cNvSpPr>
            <a:spLocks noEditPoints="1"/>
          </p:cNvSpPr>
          <p:nvPr/>
        </p:nvSpPr>
        <p:spPr bwMode="auto">
          <a:xfrm>
            <a:off x="6931027" y="3243263"/>
            <a:ext cx="219075" cy="219075"/>
          </a:xfrm>
          <a:custGeom>
            <a:avLst/>
            <a:gdLst>
              <a:gd name="T0" fmla="*/ 7 w 208"/>
              <a:gd name="T1" fmla="*/ 29 h 208"/>
              <a:gd name="T2" fmla="*/ 26 w 208"/>
              <a:gd name="T3" fmla="*/ 21 h 208"/>
              <a:gd name="T4" fmla="*/ 52 w 208"/>
              <a:gd name="T5" fmla="*/ 5 h 208"/>
              <a:gd name="T6" fmla="*/ 57 w 208"/>
              <a:gd name="T7" fmla="*/ 0 h 208"/>
              <a:gd name="T8" fmla="*/ 62 w 208"/>
              <a:gd name="T9" fmla="*/ 5 h 208"/>
              <a:gd name="T10" fmla="*/ 145 w 208"/>
              <a:gd name="T11" fmla="*/ 21 h 208"/>
              <a:gd name="T12" fmla="*/ 147 w 208"/>
              <a:gd name="T13" fmla="*/ 2 h 208"/>
              <a:gd name="T14" fmla="*/ 154 w 208"/>
              <a:gd name="T15" fmla="*/ 2 h 208"/>
              <a:gd name="T16" fmla="*/ 156 w 208"/>
              <a:gd name="T17" fmla="*/ 21 h 208"/>
              <a:gd name="T18" fmla="*/ 192 w 208"/>
              <a:gd name="T19" fmla="*/ 23 h 208"/>
              <a:gd name="T20" fmla="*/ 206 w 208"/>
              <a:gd name="T21" fmla="*/ 37 h 208"/>
              <a:gd name="T22" fmla="*/ 208 w 208"/>
              <a:gd name="T23" fmla="*/ 73 h 208"/>
              <a:gd name="T24" fmla="*/ 0 w 208"/>
              <a:gd name="T25" fmla="*/ 47 h 208"/>
              <a:gd name="T26" fmla="*/ 26 w 208"/>
              <a:gd name="T27" fmla="*/ 208 h 208"/>
              <a:gd name="T28" fmla="*/ 7 w 208"/>
              <a:gd name="T29" fmla="*/ 201 h 208"/>
              <a:gd name="T30" fmla="*/ 0 w 208"/>
              <a:gd name="T31" fmla="*/ 182 h 208"/>
              <a:gd name="T32" fmla="*/ 208 w 208"/>
              <a:gd name="T33" fmla="*/ 83 h 208"/>
              <a:gd name="T34" fmla="*/ 206 w 208"/>
              <a:gd name="T35" fmla="*/ 192 h 208"/>
              <a:gd name="T36" fmla="*/ 192 w 208"/>
              <a:gd name="T37" fmla="*/ 206 h 208"/>
              <a:gd name="T38" fmla="*/ 26 w 208"/>
              <a:gd name="T39" fmla="*/ 208 h 208"/>
              <a:gd name="T40" fmla="*/ 31 w 208"/>
              <a:gd name="T41" fmla="*/ 135 h 208"/>
              <a:gd name="T42" fmla="*/ 72 w 208"/>
              <a:gd name="T43" fmla="*/ 104 h 208"/>
              <a:gd name="T44" fmla="*/ 31 w 208"/>
              <a:gd name="T45" fmla="*/ 146 h 208"/>
              <a:gd name="T46" fmla="*/ 72 w 208"/>
              <a:gd name="T47" fmla="*/ 177 h 208"/>
              <a:gd name="T48" fmla="*/ 31 w 208"/>
              <a:gd name="T49" fmla="*/ 146 h 208"/>
              <a:gd name="T50" fmla="*/ 68 w 208"/>
              <a:gd name="T51" fmla="*/ 58 h 208"/>
              <a:gd name="T52" fmla="*/ 72 w 208"/>
              <a:gd name="T53" fmla="*/ 47 h 208"/>
              <a:gd name="T54" fmla="*/ 62 w 208"/>
              <a:gd name="T55" fmla="*/ 32 h 208"/>
              <a:gd name="T56" fmla="*/ 61 w 208"/>
              <a:gd name="T57" fmla="*/ 51 h 208"/>
              <a:gd name="T58" fmla="*/ 53 w 208"/>
              <a:gd name="T59" fmla="*/ 51 h 208"/>
              <a:gd name="T60" fmla="*/ 52 w 208"/>
              <a:gd name="T61" fmla="*/ 32 h 208"/>
              <a:gd name="T62" fmla="*/ 41 w 208"/>
              <a:gd name="T63" fmla="*/ 47 h 208"/>
              <a:gd name="T64" fmla="*/ 46 w 208"/>
              <a:gd name="T65" fmla="*/ 58 h 208"/>
              <a:gd name="T66" fmla="*/ 57 w 208"/>
              <a:gd name="T67" fmla="*/ 63 h 208"/>
              <a:gd name="T68" fmla="*/ 83 w 208"/>
              <a:gd name="T69" fmla="*/ 104 h 208"/>
              <a:gd name="T70" fmla="*/ 124 w 208"/>
              <a:gd name="T71" fmla="*/ 135 h 208"/>
              <a:gd name="T72" fmla="*/ 83 w 208"/>
              <a:gd name="T73" fmla="*/ 104 h 208"/>
              <a:gd name="T74" fmla="*/ 83 w 208"/>
              <a:gd name="T75" fmla="*/ 177 h 208"/>
              <a:gd name="T76" fmla="*/ 124 w 208"/>
              <a:gd name="T77" fmla="*/ 146 h 208"/>
              <a:gd name="T78" fmla="*/ 157 w 208"/>
              <a:gd name="T79" fmla="*/ 61 h 208"/>
              <a:gd name="T80" fmla="*/ 165 w 208"/>
              <a:gd name="T81" fmla="*/ 53 h 208"/>
              <a:gd name="T82" fmla="*/ 163 w 208"/>
              <a:gd name="T83" fmla="*/ 38 h 208"/>
              <a:gd name="T84" fmla="*/ 156 w 208"/>
              <a:gd name="T85" fmla="*/ 47 h 208"/>
              <a:gd name="T86" fmla="*/ 150 w 208"/>
              <a:gd name="T87" fmla="*/ 52 h 208"/>
              <a:gd name="T88" fmla="*/ 145 w 208"/>
              <a:gd name="T89" fmla="*/ 47 h 208"/>
              <a:gd name="T90" fmla="*/ 138 w 208"/>
              <a:gd name="T91" fmla="*/ 38 h 208"/>
              <a:gd name="T92" fmla="*/ 136 w 208"/>
              <a:gd name="T93" fmla="*/ 53 h 208"/>
              <a:gd name="T94" fmla="*/ 144 w 208"/>
              <a:gd name="T95" fmla="*/ 61 h 208"/>
              <a:gd name="T96" fmla="*/ 157 w 208"/>
              <a:gd name="T97" fmla="*/ 61 h 208"/>
              <a:gd name="T98" fmla="*/ 135 w 208"/>
              <a:gd name="T99" fmla="*/ 135 h 208"/>
              <a:gd name="T100" fmla="*/ 176 w 208"/>
              <a:gd name="T101" fmla="*/ 104 h 208"/>
              <a:gd name="T102" fmla="*/ 135 w 208"/>
              <a:gd name="T103" fmla="*/ 146 h 208"/>
              <a:gd name="T104" fmla="*/ 176 w 208"/>
              <a:gd name="T105" fmla="*/ 177 h 208"/>
              <a:gd name="T106" fmla="*/ 135 w 208"/>
              <a:gd name="T107" fmla="*/ 146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08" h="208">
                <a:moveTo>
                  <a:pt x="2" y="37"/>
                </a:moveTo>
                <a:cubicBezTo>
                  <a:pt x="3" y="34"/>
                  <a:pt x="5" y="31"/>
                  <a:pt x="7" y="29"/>
                </a:cubicBezTo>
                <a:cubicBezTo>
                  <a:pt x="10" y="26"/>
                  <a:pt x="12" y="24"/>
                  <a:pt x="16" y="23"/>
                </a:cubicBezTo>
                <a:cubicBezTo>
                  <a:pt x="19" y="22"/>
                  <a:pt x="22" y="21"/>
                  <a:pt x="26" y="21"/>
                </a:cubicBezTo>
                <a:cubicBezTo>
                  <a:pt x="52" y="21"/>
                  <a:pt x="52" y="21"/>
                  <a:pt x="52" y="21"/>
                </a:cubicBezTo>
                <a:cubicBezTo>
                  <a:pt x="52" y="5"/>
                  <a:pt x="52" y="5"/>
                  <a:pt x="52" y="5"/>
                </a:cubicBezTo>
                <a:cubicBezTo>
                  <a:pt x="52" y="4"/>
                  <a:pt x="52" y="3"/>
                  <a:pt x="53" y="2"/>
                </a:cubicBezTo>
                <a:cubicBezTo>
                  <a:pt x="54" y="1"/>
                  <a:pt x="55" y="0"/>
                  <a:pt x="57" y="0"/>
                </a:cubicBezTo>
                <a:cubicBezTo>
                  <a:pt x="58" y="0"/>
                  <a:pt x="60" y="1"/>
                  <a:pt x="61" y="2"/>
                </a:cubicBezTo>
                <a:cubicBezTo>
                  <a:pt x="62" y="3"/>
                  <a:pt x="62" y="4"/>
                  <a:pt x="62" y="5"/>
                </a:cubicBezTo>
                <a:cubicBezTo>
                  <a:pt x="62" y="21"/>
                  <a:pt x="62" y="21"/>
                  <a:pt x="62" y="21"/>
                </a:cubicBezTo>
                <a:cubicBezTo>
                  <a:pt x="145" y="21"/>
                  <a:pt x="145" y="21"/>
                  <a:pt x="145" y="21"/>
                </a:cubicBezTo>
                <a:cubicBezTo>
                  <a:pt x="145" y="5"/>
                  <a:pt x="145" y="5"/>
                  <a:pt x="145" y="5"/>
                </a:cubicBezTo>
                <a:cubicBezTo>
                  <a:pt x="145" y="4"/>
                  <a:pt x="146" y="3"/>
                  <a:pt x="147" y="2"/>
                </a:cubicBezTo>
                <a:cubicBezTo>
                  <a:pt x="148" y="1"/>
                  <a:pt x="149" y="0"/>
                  <a:pt x="150" y="0"/>
                </a:cubicBezTo>
                <a:cubicBezTo>
                  <a:pt x="152" y="0"/>
                  <a:pt x="153" y="1"/>
                  <a:pt x="154" y="2"/>
                </a:cubicBezTo>
                <a:cubicBezTo>
                  <a:pt x="155" y="3"/>
                  <a:pt x="156" y="4"/>
                  <a:pt x="156" y="5"/>
                </a:cubicBezTo>
                <a:cubicBezTo>
                  <a:pt x="156" y="21"/>
                  <a:pt x="156" y="21"/>
                  <a:pt x="156" y="21"/>
                </a:cubicBezTo>
                <a:cubicBezTo>
                  <a:pt x="182" y="21"/>
                  <a:pt x="182" y="21"/>
                  <a:pt x="182" y="21"/>
                </a:cubicBezTo>
                <a:cubicBezTo>
                  <a:pt x="185" y="21"/>
                  <a:pt x="189" y="22"/>
                  <a:pt x="192" y="23"/>
                </a:cubicBezTo>
                <a:cubicBezTo>
                  <a:pt x="195" y="24"/>
                  <a:pt x="198" y="26"/>
                  <a:pt x="200" y="29"/>
                </a:cubicBezTo>
                <a:cubicBezTo>
                  <a:pt x="202" y="31"/>
                  <a:pt x="204" y="34"/>
                  <a:pt x="206" y="37"/>
                </a:cubicBezTo>
                <a:cubicBezTo>
                  <a:pt x="207" y="40"/>
                  <a:pt x="208" y="43"/>
                  <a:pt x="208" y="47"/>
                </a:cubicBezTo>
                <a:cubicBezTo>
                  <a:pt x="208" y="73"/>
                  <a:pt x="208" y="73"/>
                  <a:pt x="208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3"/>
                  <a:pt x="0" y="40"/>
                  <a:pt x="2" y="37"/>
                </a:cubicBezTo>
                <a:close/>
                <a:moveTo>
                  <a:pt x="26" y="208"/>
                </a:moveTo>
                <a:cubicBezTo>
                  <a:pt x="22" y="208"/>
                  <a:pt x="19" y="207"/>
                  <a:pt x="16" y="206"/>
                </a:cubicBezTo>
                <a:cubicBezTo>
                  <a:pt x="12" y="205"/>
                  <a:pt x="10" y="203"/>
                  <a:pt x="7" y="201"/>
                </a:cubicBezTo>
                <a:cubicBezTo>
                  <a:pt x="5" y="198"/>
                  <a:pt x="3" y="195"/>
                  <a:pt x="2" y="192"/>
                </a:cubicBezTo>
                <a:cubicBezTo>
                  <a:pt x="0" y="189"/>
                  <a:pt x="0" y="186"/>
                  <a:pt x="0" y="182"/>
                </a:cubicBezTo>
                <a:cubicBezTo>
                  <a:pt x="0" y="83"/>
                  <a:pt x="0" y="83"/>
                  <a:pt x="0" y="83"/>
                </a:cubicBezTo>
                <a:cubicBezTo>
                  <a:pt x="208" y="83"/>
                  <a:pt x="208" y="83"/>
                  <a:pt x="208" y="83"/>
                </a:cubicBezTo>
                <a:cubicBezTo>
                  <a:pt x="208" y="182"/>
                  <a:pt x="208" y="182"/>
                  <a:pt x="208" y="182"/>
                </a:cubicBezTo>
                <a:cubicBezTo>
                  <a:pt x="208" y="186"/>
                  <a:pt x="207" y="189"/>
                  <a:pt x="206" y="192"/>
                </a:cubicBezTo>
                <a:cubicBezTo>
                  <a:pt x="204" y="195"/>
                  <a:pt x="202" y="198"/>
                  <a:pt x="200" y="201"/>
                </a:cubicBezTo>
                <a:cubicBezTo>
                  <a:pt x="198" y="203"/>
                  <a:pt x="195" y="205"/>
                  <a:pt x="192" y="206"/>
                </a:cubicBezTo>
                <a:cubicBezTo>
                  <a:pt x="189" y="207"/>
                  <a:pt x="185" y="208"/>
                  <a:pt x="182" y="208"/>
                </a:cubicBezTo>
                <a:lnTo>
                  <a:pt x="26" y="208"/>
                </a:lnTo>
                <a:close/>
                <a:moveTo>
                  <a:pt x="31" y="104"/>
                </a:moveTo>
                <a:cubicBezTo>
                  <a:pt x="31" y="135"/>
                  <a:pt x="31" y="135"/>
                  <a:pt x="31" y="135"/>
                </a:cubicBezTo>
                <a:cubicBezTo>
                  <a:pt x="72" y="135"/>
                  <a:pt x="72" y="135"/>
                  <a:pt x="72" y="135"/>
                </a:cubicBezTo>
                <a:cubicBezTo>
                  <a:pt x="72" y="104"/>
                  <a:pt x="72" y="104"/>
                  <a:pt x="72" y="104"/>
                </a:cubicBezTo>
                <a:lnTo>
                  <a:pt x="31" y="104"/>
                </a:lnTo>
                <a:close/>
                <a:moveTo>
                  <a:pt x="31" y="146"/>
                </a:moveTo>
                <a:cubicBezTo>
                  <a:pt x="31" y="177"/>
                  <a:pt x="31" y="177"/>
                  <a:pt x="31" y="177"/>
                </a:cubicBezTo>
                <a:cubicBezTo>
                  <a:pt x="72" y="177"/>
                  <a:pt x="72" y="177"/>
                  <a:pt x="72" y="177"/>
                </a:cubicBezTo>
                <a:cubicBezTo>
                  <a:pt x="72" y="146"/>
                  <a:pt x="72" y="146"/>
                  <a:pt x="72" y="146"/>
                </a:cubicBezTo>
                <a:lnTo>
                  <a:pt x="31" y="146"/>
                </a:lnTo>
                <a:close/>
                <a:moveTo>
                  <a:pt x="63" y="61"/>
                </a:moveTo>
                <a:cubicBezTo>
                  <a:pt x="65" y="61"/>
                  <a:pt x="66" y="59"/>
                  <a:pt x="68" y="58"/>
                </a:cubicBezTo>
                <a:cubicBezTo>
                  <a:pt x="69" y="57"/>
                  <a:pt x="70" y="55"/>
                  <a:pt x="71" y="53"/>
                </a:cubicBezTo>
                <a:cubicBezTo>
                  <a:pt x="72" y="51"/>
                  <a:pt x="72" y="49"/>
                  <a:pt x="72" y="47"/>
                </a:cubicBezTo>
                <a:cubicBezTo>
                  <a:pt x="72" y="44"/>
                  <a:pt x="71" y="41"/>
                  <a:pt x="70" y="38"/>
                </a:cubicBezTo>
                <a:cubicBezTo>
                  <a:pt x="68" y="35"/>
                  <a:pt x="65" y="33"/>
                  <a:pt x="62" y="32"/>
                </a:cubicBezTo>
                <a:cubicBezTo>
                  <a:pt x="62" y="47"/>
                  <a:pt x="62" y="47"/>
                  <a:pt x="62" y="47"/>
                </a:cubicBezTo>
                <a:cubicBezTo>
                  <a:pt x="62" y="48"/>
                  <a:pt x="62" y="50"/>
                  <a:pt x="61" y="51"/>
                </a:cubicBezTo>
                <a:cubicBezTo>
                  <a:pt x="60" y="52"/>
                  <a:pt x="58" y="52"/>
                  <a:pt x="57" y="52"/>
                </a:cubicBezTo>
                <a:cubicBezTo>
                  <a:pt x="55" y="52"/>
                  <a:pt x="54" y="52"/>
                  <a:pt x="53" y="51"/>
                </a:cubicBezTo>
                <a:cubicBezTo>
                  <a:pt x="52" y="50"/>
                  <a:pt x="52" y="48"/>
                  <a:pt x="52" y="47"/>
                </a:cubicBezTo>
                <a:cubicBezTo>
                  <a:pt x="52" y="32"/>
                  <a:pt x="52" y="32"/>
                  <a:pt x="52" y="32"/>
                </a:cubicBezTo>
                <a:cubicBezTo>
                  <a:pt x="49" y="33"/>
                  <a:pt x="46" y="35"/>
                  <a:pt x="44" y="38"/>
                </a:cubicBezTo>
                <a:cubicBezTo>
                  <a:pt x="42" y="41"/>
                  <a:pt x="41" y="44"/>
                  <a:pt x="41" y="47"/>
                </a:cubicBezTo>
                <a:cubicBezTo>
                  <a:pt x="41" y="49"/>
                  <a:pt x="42" y="51"/>
                  <a:pt x="42" y="53"/>
                </a:cubicBezTo>
                <a:cubicBezTo>
                  <a:pt x="43" y="55"/>
                  <a:pt x="44" y="57"/>
                  <a:pt x="46" y="58"/>
                </a:cubicBezTo>
                <a:cubicBezTo>
                  <a:pt x="47" y="59"/>
                  <a:pt x="49" y="61"/>
                  <a:pt x="51" y="61"/>
                </a:cubicBezTo>
                <a:cubicBezTo>
                  <a:pt x="53" y="62"/>
                  <a:pt x="55" y="63"/>
                  <a:pt x="57" y="63"/>
                </a:cubicBezTo>
                <a:cubicBezTo>
                  <a:pt x="59" y="63"/>
                  <a:pt x="61" y="62"/>
                  <a:pt x="63" y="61"/>
                </a:cubicBezTo>
                <a:close/>
                <a:moveTo>
                  <a:pt x="83" y="104"/>
                </a:moveTo>
                <a:cubicBezTo>
                  <a:pt x="83" y="135"/>
                  <a:pt x="83" y="135"/>
                  <a:pt x="83" y="135"/>
                </a:cubicBezTo>
                <a:cubicBezTo>
                  <a:pt x="124" y="135"/>
                  <a:pt x="124" y="135"/>
                  <a:pt x="124" y="135"/>
                </a:cubicBezTo>
                <a:cubicBezTo>
                  <a:pt x="124" y="104"/>
                  <a:pt x="124" y="104"/>
                  <a:pt x="124" y="104"/>
                </a:cubicBezTo>
                <a:lnTo>
                  <a:pt x="83" y="104"/>
                </a:lnTo>
                <a:close/>
                <a:moveTo>
                  <a:pt x="83" y="146"/>
                </a:moveTo>
                <a:cubicBezTo>
                  <a:pt x="83" y="177"/>
                  <a:pt x="83" y="177"/>
                  <a:pt x="83" y="177"/>
                </a:cubicBezTo>
                <a:cubicBezTo>
                  <a:pt x="124" y="177"/>
                  <a:pt x="124" y="177"/>
                  <a:pt x="124" y="177"/>
                </a:cubicBezTo>
                <a:cubicBezTo>
                  <a:pt x="124" y="146"/>
                  <a:pt x="124" y="146"/>
                  <a:pt x="124" y="146"/>
                </a:cubicBezTo>
                <a:lnTo>
                  <a:pt x="83" y="146"/>
                </a:lnTo>
                <a:close/>
                <a:moveTo>
                  <a:pt x="157" y="61"/>
                </a:moveTo>
                <a:cubicBezTo>
                  <a:pt x="158" y="61"/>
                  <a:pt x="160" y="59"/>
                  <a:pt x="161" y="58"/>
                </a:cubicBezTo>
                <a:cubicBezTo>
                  <a:pt x="163" y="57"/>
                  <a:pt x="164" y="55"/>
                  <a:pt x="165" y="53"/>
                </a:cubicBezTo>
                <a:cubicBezTo>
                  <a:pt x="166" y="51"/>
                  <a:pt x="166" y="49"/>
                  <a:pt x="166" y="47"/>
                </a:cubicBezTo>
                <a:cubicBezTo>
                  <a:pt x="166" y="44"/>
                  <a:pt x="165" y="41"/>
                  <a:pt x="163" y="38"/>
                </a:cubicBezTo>
                <a:cubicBezTo>
                  <a:pt x="161" y="35"/>
                  <a:pt x="159" y="33"/>
                  <a:pt x="156" y="32"/>
                </a:cubicBezTo>
                <a:cubicBezTo>
                  <a:pt x="156" y="47"/>
                  <a:pt x="156" y="47"/>
                  <a:pt x="156" y="47"/>
                </a:cubicBezTo>
                <a:cubicBezTo>
                  <a:pt x="156" y="48"/>
                  <a:pt x="155" y="50"/>
                  <a:pt x="154" y="51"/>
                </a:cubicBezTo>
                <a:cubicBezTo>
                  <a:pt x="153" y="52"/>
                  <a:pt x="152" y="52"/>
                  <a:pt x="150" y="52"/>
                </a:cubicBezTo>
                <a:cubicBezTo>
                  <a:pt x="149" y="52"/>
                  <a:pt x="148" y="52"/>
                  <a:pt x="147" y="51"/>
                </a:cubicBezTo>
                <a:cubicBezTo>
                  <a:pt x="146" y="50"/>
                  <a:pt x="145" y="48"/>
                  <a:pt x="145" y="47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42" y="33"/>
                  <a:pt x="140" y="35"/>
                  <a:pt x="138" y="38"/>
                </a:cubicBezTo>
                <a:cubicBezTo>
                  <a:pt x="136" y="41"/>
                  <a:pt x="135" y="44"/>
                  <a:pt x="135" y="47"/>
                </a:cubicBezTo>
                <a:cubicBezTo>
                  <a:pt x="135" y="49"/>
                  <a:pt x="135" y="51"/>
                  <a:pt x="136" y="53"/>
                </a:cubicBezTo>
                <a:cubicBezTo>
                  <a:pt x="137" y="55"/>
                  <a:pt x="138" y="57"/>
                  <a:pt x="139" y="58"/>
                </a:cubicBezTo>
                <a:cubicBezTo>
                  <a:pt x="141" y="59"/>
                  <a:pt x="142" y="61"/>
                  <a:pt x="144" y="61"/>
                </a:cubicBezTo>
                <a:cubicBezTo>
                  <a:pt x="146" y="62"/>
                  <a:pt x="148" y="63"/>
                  <a:pt x="150" y="63"/>
                </a:cubicBezTo>
                <a:cubicBezTo>
                  <a:pt x="153" y="63"/>
                  <a:pt x="155" y="62"/>
                  <a:pt x="157" y="61"/>
                </a:cubicBezTo>
                <a:close/>
                <a:moveTo>
                  <a:pt x="135" y="104"/>
                </a:moveTo>
                <a:cubicBezTo>
                  <a:pt x="135" y="135"/>
                  <a:pt x="135" y="135"/>
                  <a:pt x="135" y="135"/>
                </a:cubicBezTo>
                <a:cubicBezTo>
                  <a:pt x="176" y="135"/>
                  <a:pt x="176" y="135"/>
                  <a:pt x="176" y="135"/>
                </a:cubicBezTo>
                <a:cubicBezTo>
                  <a:pt x="176" y="104"/>
                  <a:pt x="176" y="104"/>
                  <a:pt x="176" y="104"/>
                </a:cubicBezTo>
                <a:lnTo>
                  <a:pt x="135" y="104"/>
                </a:lnTo>
                <a:close/>
                <a:moveTo>
                  <a:pt x="135" y="146"/>
                </a:moveTo>
                <a:cubicBezTo>
                  <a:pt x="135" y="177"/>
                  <a:pt x="135" y="177"/>
                  <a:pt x="135" y="177"/>
                </a:cubicBezTo>
                <a:cubicBezTo>
                  <a:pt x="176" y="177"/>
                  <a:pt x="176" y="177"/>
                  <a:pt x="176" y="177"/>
                </a:cubicBezTo>
                <a:cubicBezTo>
                  <a:pt x="176" y="146"/>
                  <a:pt x="176" y="146"/>
                  <a:pt x="176" y="146"/>
                </a:cubicBezTo>
                <a:lnTo>
                  <a:pt x="135" y="14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13"/>
          <p:cNvSpPr>
            <a:spLocks noEditPoints="1"/>
          </p:cNvSpPr>
          <p:nvPr/>
        </p:nvSpPr>
        <p:spPr bwMode="auto">
          <a:xfrm>
            <a:off x="7362825" y="3243263"/>
            <a:ext cx="209550" cy="219075"/>
          </a:xfrm>
          <a:custGeom>
            <a:avLst/>
            <a:gdLst>
              <a:gd name="T0" fmla="*/ 182 w 199"/>
              <a:gd name="T1" fmla="*/ 85 h 208"/>
              <a:gd name="T2" fmla="*/ 47 w 199"/>
              <a:gd name="T3" fmla="*/ 208 h 208"/>
              <a:gd name="T4" fmla="*/ 16 w 199"/>
              <a:gd name="T5" fmla="*/ 85 h 208"/>
              <a:gd name="T6" fmla="*/ 6 w 199"/>
              <a:gd name="T7" fmla="*/ 208 h 208"/>
              <a:gd name="T8" fmla="*/ 0 w 199"/>
              <a:gd name="T9" fmla="*/ 100 h 208"/>
              <a:gd name="T10" fmla="*/ 1 w 199"/>
              <a:gd name="T11" fmla="*/ 43 h 208"/>
              <a:gd name="T12" fmla="*/ 16 w 199"/>
              <a:gd name="T13" fmla="*/ 12 h 208"/>
              <a:gd name="T14" fmla="*/ 39 w 199"/>
              <a:gd name="T15" fmla="*/ 6 h 208"/>
              <a:gd name="T16" fmla="*/ 37 w 199"/>
              <a:gd name="T17" fmla="*/ 21 h 208"/>
              <a:gd name="T18" fmla="*/ 26 w 199"/>
              <a:gd name="T19" fmla="*/ 42 h 208"/>
              <a:gd name="T20" fmla="*/ 99 w 199"/>
              <a:gd name="T21" fmla="*/ 167 h 208"/>
              <a:gd name="T22" fmla="*/ 58 w 199"/>
              <a:gd name="T23" fmla="*/ 31 h 208"/>
              <a:gd name="T24" fmla="*/ 57 w 199"/>
              <a:gd name="T25" fmla="*/ 2 h 208"/>
              <a:gd name="T26" fmla="*/ 64 w 199"/>
              <a:gd name="T27" fmla="*/ 1 h 208"/>
              <a:gd name="T28" fmla="*/ 70 w 199"/>
              <a:gd name="T29" fmla="*/ 0 h 208"/>
              <a:gd name="T30" fmla="*/ 67 w 199"/>
              <a:gd name="T31" fmla="*/ 7 h 208"/>
              <a:gd name="T32" fmla="*/ 67 w 199"/>
              <a:gd name="T33" fmla="*/ 34 h 208"/>
              <a:gd name="T34" fmla="*/ 77 w 199"/>
              <a:gd name="T35" fmla="*/ 85 h 208"/>
              <a:gd name="T36" fmla="*/ 97 w 199"/>
              <a:gd name="T37" fmla="*/ 55 h 208"/>
              <a:gd name="T38" fmla="*/ 94 w 199"/>
              <a:gd name="T39" fmla="*/ 26 h 208"/>
              <a:gd name="T40" fmla="*/ 109 w 199"/>
              <a:gd name="T41" fmla="*/ 31 h 208"/>
              <a:gd name="T42" fmla="*/ 114 w 199"/>
              <a:gd name="T43" fmla="*/ 112 h 208"/>
              <a:gd name="T44" fmla="*/ 127 w 199"/>
              <a:gd name="T45" fmla="*/ 58 h 208"/>
              <a:gd name="T46" fmla="*/ 133 w 199"/>
              <a:gd name="T47" fmla="*/ 16 h 208"/>
              <a:gd name="T48" fmla="*/ 126 w 199"/>
              <a:gd name="T49" fmla="*/ 0 h 208"/>
              <a:gd name="T50" fmla="*/ 130 w 199"/>
              <a:gd name="T51" fmla="*/ 0 h 208"/>
              <a:gd name="T52" fmla="*/ 138 w 199"/>
              <a:gd name="T53" fmla="*/ 1 h 208"/>
              <a:gd name="T54" fmla="*/ 151 w 199"/>
              <a:gd name="T55" fmla="*/ 21 h 208"/>
              <a:gd name="T56" fmla="*/ 162 w 199"/>
              <a:gd name="T57" fmla="*/ 42 h 208"/>
              <a:gd name="T58" fmla="*/ 172 w 199"/>
              <a:gd name="T59" fmla="*/ 42 h 208"/>
              <a:gd name="T60" fmla="*/ 162 w 199"/>
              <a:gd name="T61" fmla="*/ 21 h 208"/>
              <a:gd name="T62" fmla="*/ 159 w 199"/>
              <a:gd name="T63" fmla="*/ 6 h 208"/>
              <a:gd name="T64" fmla="*/ 183 w 199"/>
              <a:gd name="T65" fmla="*/ 12 h 208"/>
              <a:gd name="T66" fmla="*/ 198 w 199"/>
              <a:gd name="T67" fmla="*/ 43 h 208"/>
              <a:gd name="T68" fmla="*/ 198 w 199"/>
              <a:gd name="T69" fmla="*/ 100 h 208"/>
              <a:gd name="T70" fmla="*/ 193 w 199"/>
              <a:gd name="T71" fmla="*/ 208 h 208"/>
              <a:gd name="T72" fmla="*/ 95 w 199"/>
              <a:gd name="T73" fmla="*/ 194 h 208"/>
              <a:gd name="T74" fmla="*/ 95 w 199"/>
              <a:gd name="T75" fmla="*/ 201 h 208"/>
              <a:gd name="T76" fmla="*/ 103 w 199"/>
              <a:gd name="T77" fmla="*/ 201 h 208"/>
              <a:gd name="T78" fmla="*/ 103 w 199"/>
              <a:gd name="T79" fmla="*/ 194 h 208"/>
              <a:gd name="T80" fmla="*/ 95 w 199"/>
              <a:gd name="T81" fmla="*/ 194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9" h="208">
                <a:moveTo>
                  <a:pt x="162" y="208"/>
                </a:moveTo>
                <a:cubicBezTo>
                  <a:pt x="182" y="85"/>
                  <a:pt x="182" y="85"/>
                  <a:pt x="182" y="85"/>
                </a:cubicBezTo>
                <a:cubicBezTo>
                  <a:pt x="152" y="208"/>
                  <a:pt x="152" y="208"/>
                  <a:pt x="152" y="208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16" y="85"/>
                  <a:pt x="16" y="85"/>
                  <a:pt x="16" y="85"/>
                </a:cubicBezTo>
                <a:cubicBezTo>
                  <a:pt x="36" y="208"/>
                  <a:pt x="36" y="208"/>
                  <a:pt x="36" y="208"/>
                </a:cubicBezTo>
                <a:cubicBezTo>
                  <a:pt x="6" y="208"/>
                  <a:pt x="6" y="208"/>
                  <a:pt x="6" y="208"/>
                </a:cubicBezTo>
                <a:cubicBezTo>
                  <a:pt x="4" y="185"/>
                  <a:pt x="3" y="165"/>
                  <a:pt x="2" y="147"/>
                </a:cubicBezTo>
                <a:cubicBezTo>
                  <a:pt x="1" y="129"/>
                  <a:pt x="0" y="114"/>
                  <a:pt x="0" y="100"/>
                </a:cubicBezTo>
                <a:cubicBezTo>
                  <a:pt x="0" y="87"/>
                  <a:pt x="0" y="76"/>
                  <a:pt x="0" y="66"/>
                </a:cubicBezTo>
                <a:cubicBezTo>
                  <a:pt x="0" y="57"/>
                  <a:pt x="0" y="49"/>
                  <a:pt x="1" y="43"/>
                </a:cubicBezTo>
                <a:cubicBezTo>
                  <a:pt x="1" y="29"/>
                  <a:pt x="3" y="20"/>
                  <a:pt x="6" y="17"/>
                </a:cubicBezTo>
                <a:cubicBezTo>
                  <a:pt x="9" y="15"/>
                  <a:pt x="12" y="14"/>
                  <a:pt x="16" y="12"/>
                </a:cubicBezTo>
                <a:cubicBezTo>
                  <a:pt x="19" y="11"/>
                  <a:pt x="23" y="10"/>
                  <a:pt x="27" y="9"/>
                </a:cubicBezTo>
                <a:cubicBezTo>
                  <a:pt x="31" y="8"/>
                  <a:pt x="35" y="7"/>
                  <a:pt x="39" y="6"/>
                </a:cubicBezTo>
                <a:cubicBezTo>
                  <a:pt x="43" y="5"/>
                  <a:pt x="46" y="4"/>
                  <a:pt x="50" y="3"/>
                </a:cubicBezTo>
                <a:cubicBezTo>
                  <a:pt x="37" y="21"/>
                  <a:pt x="37" y="21"/>
                  <a:pt x="37" y="21"/>
                </a:cubicBezTo>
                <a:cubicBezTo>
                  <a:pt x="47" y="31"/>
                  <a:pt x="47" y="31"/>
                  <a:pt x="47" y="31"/>
                </a:cubicBezTo>
                <a:cubicBezTo>
                  <a:pt x="26" y="42"/>
                  <a:pt x="26" y="42"/>
                  <a:pt x="26" y="42"/>
                </a:cubicBezTo>
                <a:cubicBezTo>
                  <a:pt x="109" y="187"/>
                  <a:pt x="109" y="187"/>
                  <a:pt x="109" y="187"/>
                </a:cubicBezTo>
                <a:cubicBezTo>
                  <a:pt x="99" y="167"/>
                  <a:pt x="99" y="167"/>
                  <a:pt x="99" y="167"/>
                </a:cubicBezTo>
                <a:cubicBezTo>
                  <a:pt x="37" y="42"/>
                  <a:pt x="37" y="42"/>
                  <a:pt x="37" y="42"/>
                </a:cubicBezTo>
                <a:cubicBezTo>
                  <a:pt x="58" y="31"/>
                  <a:pt x="58" y="31"/>
                  <a:pt x="58" y="31"/>
                </a:cubicBezTo>
                <a:cubicBezTo>
                  <a:pt x="47" y="21"/>
                  <a:pt x="47" y="21"/>
                  <a:pt x="47" y="21"/>
                </a:cubicBezTo>
                <a:cubicBezTo>
                  <a:pt x="57" y="2"/>
                  <a:pt x="57" y="2"/>
                  <a:pt x="57" y="2"/>
                </a:cubicBezTo>
                <a:cubicBezTo>
                  <a:pt x="58" y="2"/>
                  <a:pt x="59" y="2"/>
                  <a:pt x="61" y="1"/>
                </a:cubicBezTo>
                <a:cubicBezTo>
                  <a:pt x="62" y="1"/>
                  <a:pt x="63" y="1"/>
                  <a:pt x="64" y="1"/>
                </a:cubicBezTo>
                <a:cubicBezTo>
                  <a:pt x="66" y="1"/>
                  <a:pt x="67" y="0"/>
                  <a:pt x="68" y="0"/>
                </a:cubicBezTo>
                <a:cubicBezTo>
                  <a:pt x="69" y="0"/>
                  <a:pt x="69" y="0"/>
                  <a:pt x="70" y="0"/>
                </a:cubicBezTo>
                <a:cubicBezTo>
                  <a:pt x="71" y="0"/>
                  <a:pt x="72" y="0"/>
                  <a:pt x="72" y="0"/>
                </a:cubicBezTo>
                <a:cubicBezTo>
                  <a:pt x="70" y="2"/>
                  <a:pt x="69" y="4"/>
                  <a:pt x="67" y="7"/>
                </a:cubicBezTo>
                <a:cubicBezTo>
                  <a:pt x="66" y="10"/>
                  <a:pt x="66" y="13"/>
                  <a:pt x="66" y="16"/>
                </a:cubicBezTo>
                <a:cubicBezTo>
                  <a:pt x="66" y="21"/>
                  <a:pt x="66" y="27"/>
                  <a:pt x="67" y="34"/>
                </a:cubicBezTo>
                <a:cubicBezTo>
                  <a:pt x="68" y="42"/>
                  <a:pt x="70" y="49"/>
                  <a:pt x="72" y="58"/>
                </a:cubicBezTo>
                <a:cubicBezTo>
                  <a:pt x="73" y="67"/>
                  <a:pt x="75" y="76"/>
                  <a:pt x="77" y="85"/>
                </a:cubicBezTo>
                <a:cubicBezTo>
                  <a:pt x="80" y="94"/>
                  <a:pt x="82" y="103"/>
                  <a:pt x="84" y="112"/>
                </a:cubicBezTo>
                <a:cubicBezTo>
                  <a:pt x="97" y="55"/>
                  <a:pt x="97" y="55"/>
                  <a:pt x="97" y="55"/>
                </a:cubicBezTo>
                <a:cubicBezTo>
                  <a:pt x="89" y="31"/>
                  <a:pt x="89" y="31"/>
                  <a:pt x="89" y="31"/>
                </a:cubicBezTo>
                <a:cubicBezTo>
                  <a:pt x="94" y="26"/>
                  <a:pt x="94" y="26"/>
                  <a:pt x="94" y="26"/>
                </a:cubicBezTo>
                <a:cubicBezTo>
                  <a:pt x="104" y="26"/>
                  <a:pt x="104" y="26"/>
                  <a:pt x="104" y="26"/>
                </a:cubicBezTo>
                <a:cubicBezTo>
                  <a:pt x="109" y="31"/>
                  <a:pt x="109" y="31"/>
                  <a:pt x="109" y="31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14" y="112"/>
                  <a:pt x="114" y="112"/>
                  <a:pt x="114" y="112"/>
                </a:cubicBezTo>
                <a:cubicBezTo>
                  <a:pt x="116" y="103"/>
                  <a:pt x="119" y="94"/>
                  <a:pt x="121" y="85"/>
                </a:cubicBezTo>
                <a:cubicBezTo>
                  <a:pt x="123" y="76"/>
                  <a:pt x="125" y="67"/>
                  <a:pt x="127" y="58"/>
                </a:cubicBezTo>
                <a:cubicBezTo>
                  <a:pt x="129" y="50"/>
                  <a:pt x="130" y="42"/>
                  <a:pt x="131" y="34"/>
                </a:cubicBezTo>
                <a:cubicBezTo>
                  <a:pt x="132" y="27"/>
                  <a:pt x="133" y="21"/>
                  <a:pt x="133" y="16"/>
                </a:cubicBezTo>
                <a:cubicBezTo>
                  <a:pt x="133" y="13"/>
                  <a:pt x="132" y="10"/>
                  <a:pt x="131" y="7"/>
                </a:cubicBezTo>
                <a:cubicBezTo>
                  <a:pt x="130" y="4"/>
                  <a:pt x="128" y="2"/>
                  <a:pt x="126" y="0"/>
                </a:cubicBezTo>
                <a:cubicBezTo>
                  <a:pt x="127" y="0"/>
                  <a:pt x="128" y="0"/>
                  <a:pt x="128" y="0"/>
                </a:cubicBezTo>
                <a:cubicBezTo>
                  <a:pt x="129" y="0"/>
                  <a:pt x="130" y="0"/>
                  <a:pt x="130" y="0"/>
                </a:cubicBezTo>
                <a:cubicBezTo>
                  <a:pt x="131" y="0"/>
                  <a:pt x="133" y="1"/>
                  <a:pt x="134" y="1"/>
                </a:cubicBezTo>
                <a:cubicBezTo>
                  <a:pt x="135" y="1"/>
                  <a:pt x="136" y="1"/>
                  <a:pt x="138" y="1"/>
                </a:cubicBezTo>
                <a:cubicBezTo>
                  <a:pt x="139" y="2"/>
                  <a:pt x="140" y="2"/>
                  <a:pt x="142" y="2"/>
                </a:cubicBezTo>
                <a:cubicBezTo>
                  <a:pt x="151" y="21"/>
                  <a:pt x="151" y="21"/>
                  <a:pt x="151" y="21"/>
                </a:cubicBezTo>
                <a:cubicBezTo>
                  <a:pt x="141" y="31"/>
                  <a:pt x="141" y="31"/>
                  <a:pt x="141" y="31"/>
                </a:cubicBezTo>
                <a:cubicBezTo>
                  <a:pt x="162" y="42"/>
                  <a:pt x="162" y="42"/>
                  <a:pt x="162" y="42"/>
                </a:cubicBezTo>
                <a:cubicBezTo>
                  <a:pt x="99" y="163"/>
                  <a:pt x="99" y="163"/>
                  <a:pt x="99" y="163"/>
                </a:cubicBezTo>
                <a:cubicBezTo>
                  <a:pt x="172" y="42"/>
                  <a:pt x="172" y="42"/>
                  <a:pt x="172" y="42"/>
                </a:cubicBezTo>
                <a:cubicBezTo>
                  <a:pt x="151" y="31"/>
                  <a:pt x="151" y="31"/>
                  <a:pt x="151" y="31"/>
                </a:cubicBezTo>
                <a:cubicBezTo>
                  <a:pt x="162" y="21"/>
                  <a:pt x="162" y="21"/>
                  <a:pt x="162" y="21"/>
                </a:cubicBezTo>
                <a:cubicBezTo>
                  <a:pt x="148" y="3"/>
                  <a:pt x="148" y="3"/>
                  <a:pt x="148" y="3"/>
                </a:cubicBezTo>
                <a:cubicBezTo>
                  <a:pt x="152" y="4"/>
                  <a:pt x="155" y="5"/>
                  <a:pt x="159" y="6"/>
                </a:cubicBezTo>
                <a:cubicBezTo>
                  <a:pt x="163" y="7"/>
                  <a:pt x="167" y="8"/>
                  <a:pt x="171" y="9"/>
                </a:cubicBezTo>
                <a:cubicBezTo>
                  <a:pt x="175" y="10"/>
                  <a:pt x="179" y="11"/>
                  <a:pt x="183" y="12"/>
                </a:cubicBezTo>
                <a:cubicBezTo>
                  <a:pt x="186" y="14"/>
                  <a:pt x="190" y="15"/>
                  <a:pt x="193" y="17"/>
                </a:cubicBezTo>
                <a:cubicBezTo>
                  <a:pt x="195" y="20"/>
                  <a:pt x="197" y="29"/>
                  <a:pt x="198" y="43"/>
                </a:cubicBezTo>
                <a:cubicBezTo>
                  <a:pt x="198" y="49"/>
                  <a:pt x="198" y="57"/>
                  <a:pt x="198" y="66"/>
                </a:cubicBezTo>
                <a:cubicBezTo>
                  <a:pt x="199" y="76"/>
                  <a:pt x="199" y="87"/>
                  <a:pt x="198" y="100"/>
                </a:cubicBezTo>
                <a:cubicBezTo>
                  <a:pt x="198" y="114"/>
                  <a:pt x="197" y="129"/>
                  <a:pt x="196" y="147"/>
                </a:cubicBezTo>
                <a:cubicBezTo>
                  <a:pt x="196" y="165"/>
                  <a:pt x="194" y="185"/>
                  <a:pt x="193" y="208"/>
                </a:cubicBezTo>
                <a:lnTo>
                  <a:pt x="162" y="208"/>
                </a:lnTo>
                <a:close/>
                <a:moveTo>
                  <a:pt x="95" y="194"/>
                </a:moveTo>
                <a:cubicBezTo>
                  <a:pt x="94" y="195"/>
                  <a:pt x="94" y="196"/>
                  <a:pt x="94" y="198"/>
                </a:cubicBezTo>
                <a:cubicBezTo>
                  <a:pt x="94" y="199"/>
                  <a:pt x="94" y="200"/>
                  <a:pt x="95" y="201"/>
                </a:cubicBezTo>
                <a:cubicBezTo>
                  <a:pt x="96" y="202"/>
                  <a:pt x="98" y="203"/>
                  <a:pt x="99" y="203"/>
                </a:cubicBezTo>
                <a:cubicBezTo>
                  <a:pt x="101" y="203"/>
                  <a:pt x="102" y="202"/>
                  <a:pt x="103" y="201"/>
                </a:cubicBezTo>
                <a:cubicBezTo>
                  <a:pt x="104" y="200"/>
                  <a:pt x="104" y="199"/>
                  <a:pt x="104" y="198"/>
                </a:cubicBezTo>
                <a:cubicBezTo>
                  <a:pt x="104" y="196"/>
                  <a:pt x="104" y="195"/>
                  <a:pt x="103" y="194"/>
                </a:cubicBezTo>
                <a:cubicBezTo>
                  <a:pt x="102" y="193"/>
                  <a:pt x="101" y="193"/>
                  <a:pt x="99" y="193"/>
                </a:cubicBezTo>
                <a:cubicBezTo>
                  <a:pt x="98" y="193"/>
                  <a:pt x="96" y="193"/>
                  <a:pt x="95" y="19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114"/>
          <p:cNvSpPr>
            <a:spLocks noEditPoints="1"/>
          </p:cNvSpPr>
          <p:nvPr/>
        </p:nvSpPr>
        <p:spPr bwMode="auto">
          <a:xfrm>
            <a:off x="7773988" y="3305175"/>
            <a:ext cx="241300" cy="95250"/>
          </a:xfrm>
          <a:custGeom>
            <a:avLst/>
            <a:gdLst>
              <a:gd name="T0" fmla="*/ 62 w 229"/>
              <a:gd name="T1" fmla="*/ 75 h 91"/>
              <a:gd name="T2" fmla="*/ 53 w 229"/>
              <a:gd name="T3" fmla="*/ 70 h 91"/>
              <a:gd name="T4" fmla="*/ 47 w 229"/>
              <a:gd name="T5" fmla="*/ 62 h 91"/>
              <a:gd name="T6" fmla="*/ 43 w 229"/>
              <a:gd name="T7" fmla="*/ 53 h 91"/>
              <a:gd name="T8" fmla="*/ 0 w 229"/>
              <a:gd name="T9" fmla="*/ 53 h 91"/>
              <a:gd name="T10" fmla="*/ 0 w 229"/>
              <a:gd name="T11" fmla="*/ 39 h 91"/>
              <a:gd name="T12" fmla="*/ 42 w 229"/>
              <a:gd name="T13" fmla="*/ 39 h 91"/>
              <a:gd name="T14" fmla="*/ 46 w 229"/>
              <a:gd name="T15" fmla="*/ 30 h 91"/>
              <a:gd name="T16" fmla="*/ 53 w 229"/>
              <a:gd name="T17" fmla="*/ 22 h 91"/>
              <a:gd name="T18" fmla="*/ 62 w 229"/>
              <a:gd name="T19" fmla="*/ 17 h 91"/>
              <a:gd name="T20" fmla="*/ 72 w 229"/>
              <a:gd name="T21" fmla="*/ 15 h 91"/>
              <a:gd name="T22" fmla="*/ 84 w 229"/>
              <a:gd name="T23" fmla="*/ 18 h 91"/>
              <a:gd name="T24" fmla="*/ 94 w 229"/>
              <a:gd name="T25" fmla="*/ 24 h 91"/>
              <a:gd name="T26" fmla="*/ 101 w 229"/>
              <a:gd name="T27" fmla="*/ 34 h 91"/>
              <a:gd name="T28" fmla="*/ 103 w 229"/>
              <a:gd name="T29" fmla="*/ 46 h 91"/>
              <a:gd name="T30" fmla="*/ 101 w 229"/>
              <a:gd name="T31" fmla="*/ 58 h 91"/>
              <a:gd name="T32" fmla="*/ 94 w 229"/>
              <a:gd name="T33" fmla="*/ 67 h 91"/>
              <a:gd name="T34" fmla="*/ 84 w 229"/>
              <a:gd name="T35" fmla="*/ 74 h 91"/>
              <a:gd name="T36" fmla="*/ 72 w 229"/>
              <a:gd name="T37" fmla="*/ 76 h 91"/>
              <a:gd name="T38" fmla="*/ 62 w 229"/>
              <a:gd name="T39" fmla="*/ 75 h 91"/>
              <a:gd name="T40" fmla="*/ 185 w 229"/>
              <a:gd name="T41" fmla="*/ 68 h 91"/>
              <a:gd name="T42" fmla="*/ 175 w 229"/>
              <a:gd name="T43" fmla="*/ 80 h 91"/>
              <a:gd name="T44" fmla="*/ 161 w 229"/>
              <a:gd name="T45" fmla="*/ 88 h 91"/>
              <a:gd name="T46" fmla="*/ 145 w 229"/>
              <a:gd name="T47" fmla="*/ 91 h 91"/>
              <a:gd name="T48" fmla="*/ 128 w 229"/>
              <a:gd name="T49" fmla="*/ 88 h 91"/>
              <a:gd name="T50" fmla="*/ 113 w 229"/>
              <a:gd name="T51" fmla="*/ 78 h 91"/>
              <a:gd name="T52" fmla="*/ 124 w 229"/>
              <a:gd name="T53" fmla="*/ 68 h 91"/>
              <a:gd name="T54" fmla="*/ 134 w 229"/>
              <a:gd name="T55" fmla="*/ 74 h 91"/>
              <a:gd name="T56" fmla="*/ 145 w 229"/>
              <a:gd name="T57" fmla="*/ 76 h 91"/>
              <a:gd name="T58" fmla="*/ 157 w 229"/>
              <a:gd name="T59" fmla="*/ 74 h 91"/>
              <a:gd name="T60" fmla="*/ 167 w 229"/>
              <a:gd name="T61" fmla="*/ 67 h 91"/>
              <a:gd name="T62" fmla="*/ 174 w 229"/>
              <a:gd name="T63" fmla="*/ 58 h 91"/>
              <a:gd name="T64" fmla="*/ 176 w 229"/>
              <a:gd name="T65" fmla="*/ 46 h 91"/>
              <a:gd name="T66" fmla="*/ 174 w 229"/>
              <a:gd name="T67" fmla="*/ 34 h 91"/>
              <a:gd name="T68" fmla="*/ 167 w 229"/>
              <a:gd name="T69" fmla="*/ 24 h 91"/>
              <a:gd name="T70" fmla="*/ 157 w 229"/>
              <a:gd name="T71" fmla="*/ 18 h 91"/>
              <a:gd name="T72" fmla="*/ 145 w 229"/>
              <a:gd name="T73" fmla="*/ 15 h 91"/>
              <a:gd name="T74" fmla="*/ 133 w 229"/>
              <a:gd name="T75" fmla="*/ 18 h 91"/>
              <a:gd name="T76" fmla="*/ 124 w 229"/>
              <a:gd name="T77" fmla="*/ 24 h 91"/>
              <a:gd name="T78" fmla="*/ 113 w 229"/>
              <a:gd name="T79" fmla="*/ 14 h 91"/>
              <a:gd name="T80" fmla="*/ 128 w 229"/>
              <a:gd name="T81" fmla="*/ 4 h 91"/>
              <a:gd name="T82" fmla="*/ 145 w 229"/>
              <a:gd name="T83" fmla="*/ 0 h 91"/>
              <a:gd name="T84" fmla="*/ 162 w 229"/>
              <a:gd name="T85" fmla="*/ 3 h 91"/>
              <a:gd name="T86" fmla="*/ 175 w 229"/>
              <a:gd name="T87" fmla="*/ 11 h 91"/>
              <a:gd name="T88" fmla="*/ 185 w 229"/>
              <a:gd name="T89" fmla="*/ 24 h 91"/>
              <a:gd name="T90" fmla="*/ 191 w 229"/>
              <a:gd name="T91" fmla="*/ 39 h 91"/>
              <a:gd name="T92" fmla="*/ 229 w 229"/>
              <a:gd name="T93" fmla="*/ 39 h 91"/>
              <a:gd name="T94" fmla="*/ 229 w 229"/>
              <a:gd name="T95" fmla="*/ 53 h 91"/>
              <a:gd name="T96" fmla="*/ 190 w 229"/>
              <a:gd name="T97" fmla="*/ 53 h 91"/>
              <a:gd name="T98" fmla="*/ 185 w 229"/>
              <a:gd name="T99" fmla="*/ 68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29" h="91">
                <a:moveTo>
                  <a:pt x="62" y="75"/>
                </a:moveTo>
                <a:cubicBezTo>
                  <a:pt x="59" y="73"/>
                  <a:pt x="56" y="72"/>
                  <a:pt x="53" y="70"/>
                </a:cubicBezTo>
                <a:cubicBezTo>
                  <a:pt x="51" y="68"/>
                  <a:pt x="49" y="65"/>
                  <a:pt x="47" y="62"/>
                </a:cubicBezTo>
                <a:cubicBezTo>
                  <a:pt x="45" y="60"/>
                  <a:pt x="44" y="56"/>
                  <a:pt x="43" y="53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39"/>
                  <a:pt x="0" y="39"/>
                  <a:pt x="0" y="39"/>
                </a:cubicBezTo>
                <a:cubicBezTo>
                  <a:pt x="42" y="39"/>
                  <a:pt x="42" y="39"/>
                  <a:pt x="42" y="39"/>
                </a:cubicBezTo>
                <a:cubicBezTo>
                  <a:pt x="43" y="36"/>
                  <a:pt x="44" y="33"/>
                  <a:pt x="46" y="30"/>
                </a:cubicBezTo>
                <a:cubicBezTo>
                  <a:pt x="48" y="27"/>
                  <a:pt x="50" y="24"/>
                  <a:pt x="53" y="22"/>
                </a:cubicBezTo>
                <a:cubicBezTo>
                  <a:pt x="56" y="20"/>
                  <a:pt x="59" y="18"/>
                  <a:pt x="62" y="17"/>
                </a:cubicBezTo>
                <a:cubicBezTo>
                  <a:pt x="65" y="16"/>
                  <a:pt x="69" y="15"/>
                  <a:pt x="72" y="15"/>
                </a:cubicBezTo>
                <a:cubicBezTo>
                  <a:pt x="77" y="15"/>
                  <a:pt x="81" y="16"/>
                  <a:pt x="84" y="18"/>
                </a:cubicBezTo>
                <a:cubicBezTo>
                  <a:pt x="88" y="19"/>
                  <a:pt x="91" y="21"/>
                  <a:pt x="94" y="24"/>
                </a:cubicBezTo>
                <a:cubicBezTo>
                  <a:pt x="97" y="27"/>
                  <a:pt x="99" y="30"/>
                  <a:pt x="101" y="34"/>
                </a:cubicBezTo>
                <a:cubicBezTo>
                  <a:pt x="102" y="38"/>
                  <a:pt x="103" y="42"/>
                  <a:pt x="103" y="46"/>
                </a:cubicBezTo>
                <a:cubicBezTo>
                  <a:pt x="103" y="50"/>
                  <a:pt x="102" y="54"/>
                  <a:pt x="101" y="58"/>
                </a:cubicBezTo>
                <a:cubicBezTo>
                  <a:pt x="99" y="61"/>
                  <a:pt x="97" y="65"/>
                  <a:pt x="94" y="67"/>
                </a:cubicBezTo>
                <a:cubicBezTo>
                  <a:pt x="91" y="70"/>
                  <a:pt x="88" y="72"/>
                  <a:pt x="84" y="74"/>
                </a:cubicBezTo>
                <a:cubicBezTo>
                  <a:pt x="81" y="76"/>
                  <a:pt x="77" y="76"/>
                  <a:pt x="72" y="76"/>
                </a:cubicBezTo>
                <a:cubicBezTo>
                  <a:pt x="69" y="76"/>
                  <a:pt x="65" y="76"/>
                  <a:pt x="62" y="75"/>
                </a:cubicBezTo>
                <a:close/>
                <a:moveTo>
                  <a:pt x="185" y="68"/>
                </a:moveTo>
                <a:cubicBezTo>
                  <a:pt x="182" y="73"/>
                  <a:pt x="179" y="77"/>
                  <a:pt x="175" y="80"/>
                </a:cubicBezTo>
                <a:cubicBezTo>
                  <a:pt x="171" y="84"/>
                  <a:pt x="167" y="86"/>
                  <a:pt x="161" y="88"/>
                </a:cubicBezTo>
                <a:cubicBezTo>
                  <a:pt x="156" y="90"/>
                  <a:pt x="151" y="91"/>
                  <a:pt x="145" y="91"/>
                </a:cubicBezTo>
                <a:cubicBezTo>
                  <a:pt x="139" y="91"/>
                  <a:pt x="133" y="90"/>
                  <a:pt x="128" y="88"/>
                </a:cubicBezTo>
                <a:cubicBezTo>
                  <a:pt x="122" y="86"/>
                  <a:pt x="118" y="82"/>
                  <a:pt x="113" y="78"/>
                </a:cubicBezTo>
                <a:cubicBezTo>
                  <a:pt x="124" y="68"/>
                  <a:pt x="124" y="68"/>
                  <a:pt x="124" y="68"/>
                </a:cubicBezTo>
                <a:cubicBezTo>
                  <a:pt x="127" y="70"/>
                  <a:pt x="130" y="73"/>
                  <a:pt x="134" y="74"/>
                </a:cubicBezTo>
                <a:cubicBezTo>
                  <a:pt x="137" y="76"/>
                  <a:pt x="141" y="76"/>
                  <a:pt x="145" y="76"/>
                </a:cubicBezTo>
                <a:cubicBezTo>
                  <a:pt x="150" y="76"/>
                  <a:pt x="154" y="76"/>
                  <a:pt x="157" y="74"/>
                </a:cubicBezTo>
                <a:cubicBezTo>
                  <a:pt x="161" y="72"/>
                  <a:pt x="164" y="70"/>
                  <a:pt x="167" y="67"/>
                </a:cubicBezTo>
                <a:cubicBezTo>
                  <a:pt x="170" y="65"/>
                  <a:pt x="172" y="61"/>
                  <a:pt x="174" y="58"/>
                </a:cubicBezTo>
                <a:cubicBezTo>
                  <a:pt x="175" y="54"/>
                  <a:pt x="176" y="50"/>
                  <a:pt x="176" y="46"/>
                </a:cubicBezTo>
                <a:cubicBezTo>
                  <a:pt x="176" y="42"/>
                  <a:pt x="175" y="38"/>
                  <a:pt x="174" y="34"/>
                </a:cubicBezTo>
                <a:cubicBezTo>
                  <a:pt x="172" y="30"/>
                  <a:pt x="170" y="27"/>
                  <a:pt x="167" y="24"/>
                </a:cubicBezTo>
                <a:cubicBezTo>
                  <a:pt x="164" y="21"/>
                  <a:pt x="161" y="19"/>
                  <a:pt x="157" y="18"/>
                </a:cubicBezTo>
                <a:cubicBezTo>
                  <a:pt x="154" y="16"/>
                  <a:pt x="150" y="15"/>
                  <a:pt x="145" y="15"/>
                </a:cubicBezTo>
                <a:cubicBezTo>
                  <a:pt x="141" y="15"/>
                  <a:pt x="137" y="16"/>
                  <a:pt x="133" y="18"/>
                </a:cubicBezTo>
                <a:cubicBezTo>
                  <a:pt x="130" y="19"/>
                  <a:pt x="126" y="21"/>
                  <a:pt x="124" y="24"/>
                </a:cubicBezTo>
                <a:cubicBezTo>
                  <a:pt x="113" y="14"/>
                  <a:pt x="113" y="14"/>
                  <a:pt x="113" y="14"/>
                </a:cubicBezTo>
                <a:cubicBezTo>
                  <a:pt x="117" y="10"/>
                  <a:pt x="122" y="6"/>
                  <a:pt x="128" y="4"/>
                </a:cubicBezTo>
                <a:cubicBezTo>
                  <a:pt x="133" y="1"/>
                  <a:pt x="139" y="0"/>
                  <a:pt x="145" y="0"/>
                </a:cubicBezTo>
                <a:cubicBezTo>
                  <a:pt x="151" y="0"/>
                  <a:pt x="157" y="1"/>
                  <a:pt x="162" y="3"/>
                </a:cubicBezTo>
                <a:cubicBezTo>
                  <a:pt x="167" y="5"/>
                  <a:pt x="171" y="8"/>
                  <a:pt x="175" y="11"/>
                </a:cubicBezTo>
                <a:cubicBezTo>
                  <a:pt x="179" y="15"/>
                  <a:pt x="183" y="19"/>
                  <a:pt x="185" y="24"/>
                </a:cubicBezTo>
                <a:cubicBezTo>
                  <a:pt x="188" y="29"/>
                  <a:pt x="190" y="34"/>
                  <a:pt x="191" y="39"/>
                </a:cubicBezTo>
                <a:cubicBezTo>
                  <a:pt x="229" y="39"/>
                  <a:pt x="229" y="39"/>
                  <a:pt x="229" y="39"/>
                </a:cubicBezTo>
                <a:cubicBezTo>
                  <a:pt x="229" y="53"/>
                  <a:pt x="229" y="53"/>
                  <a:pt x="229" y="53"/>
                </a:cubicBezTo>
                <a:cubicBezTo>
                  <a:pt x="190" y="53"/>
                  <a:pt x="190" y="53"/>
                  <a:pt x="190" y="53"/>
                </a:cubicBezTo>
                <a:cubicBezTo>
                  <a:pt x="189" y="59"/>
                  <a:pt x="188" y="64"/>
                  <a:pt x="185" y="6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5" name="Freeform 115"/>
          <p:cNvSpPr>
            <a:spLocks noEditPoints="1"/>
          </p:cNvSpPr>
          <p:nvPr/>
        </p:nvSpPr>
        <p:spPr bwMode="auto">
          <a:xfrm>
            <a:off x="8199440" y="3279776"/>
            <a:ext cx="244475" cy="146050"/>
          </a:xfrm>
          <a:custGeom>
            <a:avLst/>
            <a:gdLst>
              <a:gd name="T0" fmla="*/ 188 w 233"/>
              <a:gd name="T1" fmla="*/ 74 h 139"/>
              <a:gd name="T2" fmla="*/ 125 w 233"/>
              <a:gd name="T3" fmla="*/ 91 h 139"/>
              <a:gd name="T4" fmla="*/ 97 w 233"/>
              <a:gd name="T5" fmla="*/ 81 h 139"/>
              <a:gd name="T6" fmla="*/ 81 w 233"/>
              <a:gd name="T7" fmla="*/ 97 h 139"/>
              <a:gd name="T8" fmla="*/ 91 w 233"/>
              <a:gd name="T9" fmla="*/ 126 h 139"/>
              <a:gd name="T10" fmla="*/ 61 w 233"/>
              <a:gd name="T11" fmla="*/ 138 h 139"/>
              <a:gd name="T12" fmla="*/ 48 w 233"/>
              <a:gd name="T13" fmla="*/ 108 h 139"/>
              <a:gd name="T14" fmla="*/ 67 w 233"/>
              <a:gd name="T15" fmla="*/ 74 h 139"/>
              <a:gd name="T16" fmla="*/ 31 w 233"/>
              <a:gd name="T17" fmla="*/ 91 h 139"/>
              <a:gd name="T18" fmla="*/ 2 w 233"/>
              <a:gd name="T19" fmla="*/ 79 h 139"/>
              <a:gd name="T20" fmla="*/ 14 w 233"/>
              <a:gd name="T21" fmla="*/ 49 h 139"/>
              <a:gd name="T22" fmla="*/ 43 w 233"/>
              <a:gd name="T23" fmla="*/ 59 h 139"/>
              <a:gd name="T24" fmla="*/ 102 w 233"/>
              <a:gd name="T25" fmla="*/ 53 h 139"/>
              <a:gd name="T26" fmla="*/ 132 w 233"/>
              <a:gd name="T27" fmla="*/ 53 h 139"/>
              <a:gd name="T28" fmla="*/ 160 w 233"/>
              <a:gd name="T29" fmla="*/ 46 h 139"/>
              <a:gd name="T30" fmla="*/ 141 w 233"/>
              <a:gd name="T31" fmla="*/ 23 h 139"/>
              <a:gd name="T32" fmla="*/ 164 w 233"/>
              <a:gd name="T33" fmla="*/ 0 h 139"/>
              <a:gd name="T34" fmla="*/ 187 w 233"/>
              <a:gd name="T35" fmla="*/ 23 h 139"/>
              <a:gd name="T36" fmla="*/ 167 w 233"/>
              <a:gd name="T37" fmla="*/ 46 h 139"/>
              <a:gd name="T38" fmla="*/ 196 w 233"/>
              <a:gd name="T39" fmla="*/ 53 h 139"/>
              <a:gd name="T40" fmla="*/ 227 w 233"/>
              <a:gd name="T41" fmla="*/ 54 h 139"/>
              <a:gd name="T42" fmla="*/ 227 w 233"/>
              <a:gd name="T43" fmla="*/ 86 h 139"/>
              <a:gd name="T44" fmla="*/ 17 w 233"/>
              <a:gd name="T45" fmla="*/ 56 h 139"/>
              <a:gd name="T46" fmla="*/ 9 w 233"/>
              <a:gd name="T47" fmla="*/ 76 h 139"/>
              <a:gd name="T48" fmla="*/ 29 w 233"/>
              <a:gd name="T49" fmla="*/ 84 h 139"/>
              <a:gd name="T50" fmla="*/ 37 w 233"/>
              <a:gd name="T51" fmla="*/ 64 h 139"/>
              <a:gd name="T52" fmla="*/ 17 w 233"/>
              <a:gd name="T53" fmla="*/ 56 h 139"/>
              <a:gd name="T54" fmla="*/ 70 w 233"/>
              <a:gd name="T55" fmla="*/ 132 h 139"/>
              <a:gd name="T56" fmla="*/ 85 w 233"/>
              <a:gd name="T57" fmla="*/ 117 h 139"/>
              <a:gd name="T58" fmla="*/ 70 w 233"/>
              <a:gd name="T59" fmla="*/ 101 h 139"/>
              <a:gd name="T60" fmla="*/ 54 w 233"/>
              <a:gd name="T61" fmla="*/ 117 h 139"/>
              <a:gd name="T62" fmla="*/ 56 w 233"/>
              <a:gd name="T63" fmla="*/ 29 h 139"/>
              <a:gd name="T64" fmla="*/ 64 w 233"/>
              <a:gd name="T65" fmla="*/ 9 h 139"/>
              <a:gd name="T66" fmla="*/ 84 w 233"/>
              <a:gd name="T67" fmla="*/ 17 h 139"/>
              <a:gd name="T68" fmla="*/ 76 w 233"/>
              <a:gd name="T69" fmla="*/ 37 h 139"/>
              <a:gd name="T70" fmla="*/ 106 w 233"/>
              <a:gd name="T71" fmla="*/ 59 h 139"/>
              <a:gd name="T72" fmla="*/ 106 w 233"/>
              <a:gd name="T73" fmla="*/ 81 h 139"/>
              <a:gd name="T74" fmla="*/ 128 w 233"/>
              <a:gd name="T75" fmla="*/ 81 h 139"/>
              <a:gd name="T76" fmla="*/ 128 w 233"/>
              <a:gd name="T77" fmla="*/ 59 h 139"/>
              <a:gd name="T78" fmla="*/ 178 w 233"/>
              <a:gd name="T79" fmla="*/ 17 h 139"/>
              <a:gd name="T80" fmla="*/ 158 w 233"/>
              <a:gd name="T81" fmla="*/ 9 h 139"/>
              <a:gd name="T82" fmla="*/ 150 w 233"/>
              <a:gd name="T83" fmla="*/ 29 h 139"/>
              <a:gd name="T84" fmla="*/ 170 w 233"/>
              <a:gd name="T85" fmla="*/ 37 h 139"/>
              <a:gd name="T86" fmla="*/ 178 w 233"/>
              <a:gd name="T87" fmla="*/ 17 h 139"/>
              <a:gd name="T88" fmla="*/ 179 w 233"/>
              <a:gd name="T89" fmla="*/ 117 h 139"/>
              <a:gd name="T90" fmla="*/ 164 w 233"/>
              <a:gd name="T91" fmla="*/ 132 h 139"/>
              <a:gd name="T92" fmla="*/ 148 w 233"/>
              <a:gd name="T93" fmla="*/ 117 h 139"/>
              <a:gd name="T94" fmla="*/ 164 w 233"/>
              <a:gd name="T95" fmla="*/ 101 h 139"/>
              <a:gd name="T96" fmla="*/ 197 w 233"/>
              <a:gd name="T97" fmla="*/ 64 h 139"/>
              <a:gd name="T98" fmla="*/ 205 w 233"/>
              <a:gd name="T99" fmla="*/ 84 h 139"/>
              <a:gd name="T100" fmla="*/ 225 w 233"/>
              <a:gd name="T101" fmla="*/ 76 h 139"/>
              <a:gd name="T102" fmla="*/ 217 w 233"/>
              <a:gd name="T103" fmla="*/ 56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33" h="139">
                <a:moveTo>
                  <a:pt x="203" y="91"/>
                </a:moveTo>
                <a:cubicBezTo>
                  <a:pt x="200" y="90"/>
                  <a:pt x="198" y="89"/>
                  <a:pt x="196" y="87"/>
                </a:cubicBezTo>
                <a:cubicBezTo>
                  <a:pt x="194" y="86"/>
                  <a:pt x="192" y="83"/>
                  <a:pt x="191" y="81"/>
                </a:cubicBezTo>
                <a:cubicBezTo>
                  <a:pt x="189" y="79"/>
                  <a:pt x="189" y="76"/>
                  <a:pt x="188" y="74"/>
                </a:cubicBezTo>
                <a:cubicBezTo>
                  <a:pt x="139" y="74"/>
                  <a:pt x="139" y="74"/>
                  <a:pt x="139" y="74"/>
                </a:cubicBezTo>
                <a:cubicBezTo>
                  <a:pt x="139" y="76"/>
                  <a:pt x="138" y="79"/>
                  <a:pt x="137" y="81"/>
                </a:cubicBezTo>
                <a:cubicBezTo>
                  <a:pt x="135" y="83"/>
                  <a:pt x="134" y="86"/>
                  <a:pt x="132" y="87"/>
                </a:cubicBezTo>
                <a:cubicBezTo>
                  <a:pt x="130" y="89"/>
                  <a:pt x="127" y="90"/>
                  <a:pt x="125" y="91"/>
                </a:cubicBezTo>
                <a:cubicBezTo>
                  <a:pt x="122" y="92"/>
                  <a:pt x="120" y="93"/>
                  <a:pt x="117" y="93"/>
                </a:cubicBezTo>
                <a:cubicBezTo>
                  <a:pt x="114" y="93"/>
                  <a:pt x="112" y="92"/>
                  <a:pt x="109" y="91"/>
                </a:cubicBezTo>
                <a:cubicBezTo>
                  <a:pt x="106" y="90"/>
                  <a:pt x="104" y="89"/>
                  <a:pt x="102" y="87"/>
                </a:cubicBezTo>
                <a:cubicBezTo>
                  <a:pt x="100" y="86"/>
                  <a:pt x="99" y="83"/>
                  <a:pt x="97" y="81"/>
                </a:cubicBezTo>
                <a:cubicBezTo>
                  <a:pt x="96" y="79"/>
                  <a:pt x="95" y="76"/>
                  <a:pt x="95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74" y="94"/>
                  <a:pt x="74" y="94"/>
                  <a:pt x="74" y="94"/>
                </a:cubicBezTo>
                <a:cubicBezTo>
                  <a:pt x="76" y="95"/>
                  <a:pt x="79" y="96"/>
                  <a:pt x="81" y="97"/>
                </a:cubicBezTo>
                <a:cubicBezTo>
                  <a:pt x="83" y="98"/>
                  <a:pt x="85" y="100"/>
                  <a:pt x="87" y="102"/>
                </a:cubicBezTo>
                <a:cubicBezTo>
                  <a:pt x="89" y="104"/>
                  <a:pt x="90" y="106"/>
                  <a:pt x="91" y="109"/>
                </a:cubicBezTo>
                <a:cubicBezTo>
                  <a:pt x="92" y="111"/>
                  <a:pt x="92" y="114"/>
                  <a:pt x="92" y="117"/>
                </a:cubicBezTo>
                <a:cubicBezTo>
                  <a:pt x="92" y="120"/>
                  <a:pt x="92" y="123"/>
                  <a:pt x="91" y="126"/>
                </a:cubicBezTo>
                <a:cubicBezTo>
                  <a:pt x="89" y="128"/>
                  <a:pt x="88" y="131"/>
                  <a:pt x="86" y="133"/>
                </a:cubicBezTo>
                <a:cubicBezTo>
                  <a:pt x="84" y="135"/>
                  <a:pt x="81" y="137"/>
                  <a:pt x="78" y="138"/>
                </a:cubicBezTo>
                <a:cubicBezTo>
                  <a:pt x="76" y="139"/>
                  <a:pt x="73" y="139"/>
                  <a:pt x="70" y="139"/>
                </a:cubicBezTo>
                <a:cubicBezTo>
                  <a:pt x="66" y="139"/>
                  <a:pt x="63" y="139"/>
                  <a:pt x="61" y="138"/>
                </a:cubicBezTo>
                <a:cubicBezTo>
                  <a:pt x="58" y="137"/>
                  <a:pt x="56" y="135"/>
                  <a:pt x="53" y="133"/>
                </a:cubicBezTo>
                <a:cubicBezTo>
                  <a:pt x="51" y="131"/>
                  <a:pt x="50" y="128"/>
                  <a:pt x="49" y="126"/>
                </a:cubicBezTo>
                <a:cubicBezTo>
                  <a:pt x="47" y="123"/>
                  <a:pt x="47" y="120"/>
                  <a:pt x="47" y="117"/>
                </a:cubicBezTo>
                <a:cubicBezTo>
                  <a:pt x="47" y="114"/>
                  <a:pt x="47" y="111"/>
                  <a:pt x="48" y="108"/>
                </a:cubicBezTo>
                <a:cubicBezTo>
                  <a:pt x="49" y="106"/>
                  <a:pt x="51" y="104"/>
                  <a:pt x="53" y="102"/>
                </a:cubicBezTo>
                <a:cubicBezTo>
                  <a:pt x="54" y="100"/>
                  <a:pt x="57" y="98"/>
                  <a:pt x="59" y="97"/>
                </a:cubicBezTo>
                <a:cubicBezTo>
                  <a:pt x="61" y="95"/>
                  <a:pt x="64" y="94"/>
                  <a:pt x="67" y="94"/>
                </a:cubicBezTo>
                <a:cubicBezTo>
                  <a:pt x="67" y="74"/>
                  <a:pt x="67" y="74"/>
                  <a:pt x="67" y="74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76"/>
                  <a:pt x="44" y="79"/>
                  <a:pt x="43" y="81"/>
                </a:cubicBezTo>
                <a:cubicBezTo>
                  <a:pt x="41" y="83"/>
                  <a:pt x="40" y="86"/>
                  <a:pt x="38" y="87"/>
                </a:cubicBezTo>
                <a:cubicBezTo>
                  <a:pt x="36" y="89"/>
                  <a:pt x="33" y="90"/>
                  <a:pt x="31" y="91"/>
                </a:cubicBezTo>
                <a:cubicBezTo>
                  <a:pt x="28" y="92"/>
                  <a:pt x="26" y="93"/>
                  <a:pt x="23" y="93"/>
                </a:cubicBezTo>
                <a:cubicBezTo>
                  <a:pt x="20" y="93"/>
                  <a:pt x="17" y="92"/>
                  <a:pt x="14" y="91"/>
                </a:cubicBezTo>
                <a:cubicBezTo>
                  <a:pt x="11" y="90"/>
                  <a:pt x="9" y="88"/>
                  <a:pt x="7" y="86"/>
                </a:cubicBezTo>
                <a:cubicBezTo>
                  <a:pt x="5" y="84"/>
                  <a:pt x="3" y="82"/>
                  <a:pt x="2" y="79"/>
                </a:cubicBezTo>
                <a:cubicBezTo>
                  <a:pt x="1" y="76"/>
                  <a:pt x="0" y="73"/>
                  <a:pt x="0" y="70"/>
                </a:cubicBezTo>
                <a:cubicBezTo>
                  <a:pt x="0" y="67"/>
                  <a:pt x="1" y="64"/>
                  <a:pt x="2" y="61"/>
                </a:cubicBezTo>
                <a:cubicBezTo>
                  <a:pt x="3" y="58"/>
                  <a:pt x="5" y="56"/>
                  <a:pt x="7" y="54"/>
                </a:cubicBezTo>
                <a:cubicBezTo>
                  <a:pt x="9" y="52"/>
                  <a:pt x="11" y="50"/>
                  <a:pt x="14" y="49"/>
                </a:cubicBezTo>
                <a:cubicBezTo>
                  <a:pt x="17" y="48"/>
                  <a:pt x="20" y="47"/>
                  <a:pt x="23" y="47"/>
                </a:cubicBezTo>
                <a:cubicBezTo>
                  <a:pt x="26" y="47"/>
                  <a:pt x="28" y="48"/>
                  <a:pt x="31" y="49"/>
                </a:cubicBezTo>
                <a:cubicBezTo>
                  <a:pt x="33" y="50"/>
                  <a:pt x="36" y="51"/>
                  <a:pt x="38" y="53"/>
                </a:cubicBezTo>
                <a:cubicBezTo>
                  <a:pt x="40" y="55"/>
                  <a:pt x="41" y="57"/>
                  <a:pt x="43" y="59"/>
                </a:cubicBezTo>
                <a:cubicBezTo>
                  <a:pt x="44" y="61"/>
                  <a:pt x="45" y="64"/>
                  <a:pt x="4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4"/>
                  <a:pt x="96" y="61"/>
                  <a:pt x="97" y="59"/>
                </a:cubicBezTo>
                <a:cubicBezTo>
                  <a:pt x="98" y="57"/>
                  <a:pt x="100" y="55"/>
                  <a:pt x="102" y="53"/>
                </a:cubicBezTo>
                <a:cubicBezTo>
                  <a:pt x="104" y="51"/>
                  <a:pt x="106" y="50"/>
                  <a:pt x="109" y="49"/>
                </a:cubicBezTo>
                <a:cubicBezTo>
                  <a:pt x="111" y="48"/>
                  <a:pt x="114" y="47"/>
                  <a:pt x="117" y="47"/>
                </a:cubicBezTo>
                <a:cubicBezTo>
                  <a:pt x="120" y="47"/>
                  <a:pt x="123" y="48"/>
                  <a:pt x="125" y="49"/>
                </a:cubicBezTo>
                <a:cubicBezTo>
                  <a:pt x="128" y="50"/>
                  <a:pt x="130" y="51"/>
                  <a:pt x="132" y="53"/>
                </a:cubicBezTo>
                <a:cubicBezTo>
                  <a:pt x="134" y="55"/>
                  <a:pt x="136" y="57"/>
                  <a:pt x="137" y="59"/>
                </a:cubicBezTo>
                <a:cubicBezTo>
                  <a:pt x="138" y="61"/>
                  <a:pt x="139" y="64"/>
                  <a:pt x="139" y="67"/>
                </a:cubicBezTo>
                <a:cubicBezTo>
                  <a:pt x="160" y="67"/>
                  <a:pt x="160" y="67"/>
                  <a:pt x="160" y="67"/>
                </a:cubicBezTo>
                <a:cubicBezTo>
                  <a:pt x="160" y="46"/>
                  <a:pt x="160" y="46"/>
                  <a:pt x="160" y="46"/>
                </a:cubicBezTo>
                <a:cubicBezTo>
                  <a:pt x="158" y="45"/>
                  <a:pt x="155" y="44"/>
                  <a:pt x="153" y="43"/>
                </a:cubicBezTo>
                <a:cubicBezTo>
                  <a:pt x="150" y="42"/>
                  <a:pt x="148" y="40"/>
                  <a:pt x="147" y="38"/>
                </a:cubicBezTo>
                <a:cubicBezTo>
                  <a:pt x="145" y="36"/>
                  <a:pt x="143" y="34"/>
                  <a:pt x="143" y="31"/>
                </a:cubicBezTo>
                <a:cubicBezTo>
                  <a:pt x="142" y="29"/>
                  <a:pt x="141" y="26"/>
                  <a:pt x="141" y="23"/>
                </a:cubicBezTo>
                <a:cubicBezTo>
                  <a:pt x="141" y="20"/>
                  <a:pt x="142" y="17"/>
                  <a:pt x="143" y="14"/>
                </a:cubicBezTo>
                <a:cubicBezTo>
                  <a:pt x="144" y="12"/>
                  <a:pt x="146" y="9"/>
                  <a:pt x="148" y="7"/>
                </a:cubicBezTo>
                <a:cubicBezTo>
                  <a:pt x="150" y="5"/>
                  <a:pt x="152" y="3"/>
                  <a:pt x="155" y="2"/>
                </a:cubicBezTo>
                <a:cubicBezTo>
                  <a:pt x="158" y="1"/>
                  <a:pt x="161" y="0"/>
                  <a:pt x="164" y="0"/>
                </a:cubicBezTo>
                <a:cubicBezTo>
                  <a:pt x="167" y="0"/>
                  <a:pt x="170" y="1"/>
                  <a:pt x="173" y="2"/>
                </a:cubicBezTo>
                <a:cubicBezTo>
                  <a:pt x="175" y="3"/>
                  <a:pt x="178" y="5"/>
                  <a:pt x="180" y="7"/>
                </a:cubicBezTo>
                <a:cubicBezTo>
                  <a:pt x="182" y="9"/>
                  <a:pt x="184" y="12"/>
                  <a:pt x="185" y="14"/>
                </a:cubicBezTo>
                <a:cubicBezTo>
                  <a:pt x="186" y="17"/>
                  <a:pt x="187" y="20"/>
                  <a:pt x="187" y="23"/>
                </a:cubicBezTo>
                <a:cubicBezTo>
                  <a:pt x="187" y="26"/>
                  <a:pt x="186" y="29"/>
                  <a:pt x="185" y="31"/>
                </a:cubicBezTo>
                <a:cubicBezTo>
                  <a:pt x="184" y="34"/>
                  <a:pt x="183" y="36"/>
                  <a:pt x="181" y="38"/>
                </a:cubicBezTo>
                <a:cubicBezTo>
                  <a:pt x="179" y="40"/>
                  <a:pt x="177" y="42"/>
                  <a:pt x="175" y="43"/>
                </a:cubicBezTo>
                <a:cubicBezTo>
                  <a:pt x="173" y="44"/>
                  <a:pt x="170" y="45"/>
                  <a:pt x="167" y="46"/>
                </a:cubicBezTo>
                <a:cubicBezTo>
                  <a:pt x="167" y="67"/>
                  <a:pt x="167" y="67"/>
                  <a:pt x="167" y="67"/>
                </a:cubicBezTo>
                <a:cubicBezTo>
                  <a:pt x="188" y="67"/>
                  <a:pt x="188" y="67"/>
                  <a:pt x="188" y="67"/>
                </a:cubicBezTo>
                <a:cubicBezTo>
                  <a:pt x="188" y="64"/>
                  <a:pt x="189" y="61"/>
                  <a:pt x="191" y="59"/>
                </a:cubicBezTo>
                <a:cubicBezTo>
                  <a:pt x="192" y="57"/>
                  <a:pt x="194" y="55"/>
                  <a:pt x="196" y="53"/>
                </a:cubicBezTo>
                <a:cubicBezTo>
                  <a:pt x="198" y="51"/>
                  <a:pt x="200" y="50"/>
                  <a:pt x="202" y="49"/>
                </a:cubicBezTo>
                <a:cubicBezTo>
                  <a:pt x="205" y="48"/>
                  <a:pt x="208" y="47"/>
                  <a:pt x="211" y="47"/>
                </a:cubicBezTo>
                <a:cubicBezTo>
                  <a:pt x="214" y="47"/>
                  <a:pt x="217" y="48"/>
                  <a:pt x="219" y="49"/>
                </a:cubicBezTo>
                <a:cubicBezTo>
                  <a:pt x="222" y="50"/>
                  <a:pt x="225" y="52"/>
                  <a:pt x="227" y="54"/>
                </a:cubicBezTo>
                <a:cubicBezTo>
                  <a:pt x="229" y="56"/>
                  <a:pt x="230" y="58"/>
                  <a:pt x="232" y="61"/>
                </a:cubicBezTo>
                <a:cubicBezTo>
                  <a:pt x="233" y="64"/>
                  <a:pt x="233" y="67"/>
                  <a:pt x="233" y="70"/>
                </a:cubicBezTo>
                <a:cubicBezTo>
                  <a:pt x="233" y="73"/>
                  <a:pt x="233" y="76"/>
                  <a:pt x="232" y="79"/>
                </a:cubicBezTo>
                <a:cubicBezTo>
                  <a:pt x="230" y="82"/>
                  <a:pt x="229" y="84"/>
                  <a:pt x="227" y="86"/>
                </a:cubicBezTo>
                <a:cubicBezTo>
                  <a:pt x="225" y="88"/>
                  <a:pt x="222" y="90"/>
                  <a:pt x="219" y="91"/>
                </a:cubicBezTo>
                <a:cubicBezTo>
                  <a:pt x="217" y="92"/>
                  <a:pt x="214" y="93"/>
                  <a:pt x="211" y="93"/>
                </a:cubicBezTo>
                <a:cubicBezTo>
                  <a:pt x="208" y="93"/>
                  <a:pt x="205" y="92"/>
                  <a:pt x="203" y="91"/>
                </a:cubicBezTo>
                <a:close/>
                <a:moveTo>
                  <a:pt x="17" y="56"/>
                </a:moveTo>
                <a:cubicBezTo>
                  <a:pt x="15" y="57"/>
                  <a:pt x="13" y="58"/>
                  <a:pt x="12" y="59"/>
                </a:cubicBezTo>
                <a:cubicBezTo>
                  <a:pt x="11" y="61"/>
                  <a:pt x="10" y="62"/>
                  <a:pt x="9" y="64"/>
                </a:cubicBezTo>
                <a:cubicBezTo>
                  <a:pt x="8" y="66"/>
                  <a:pt x="7" y="68"/>
                  <a:pt x="7" y="70"/>
                </a:cubicBezTo>
                <a:cubicBezTo>
                  <a:pt x="7" y="72"/>
                  <a:pt x="8" y="74"/>
                  <a:pt x="9" y="76"/>
                </a:cubicBezTo>
                <a:cubicBezTo>
                  <a:pt x="10" y="78"/>
                  <a:pt x="11" y="79"/>
                  <a:pt x="12" y="81"/>
                </a:cubicBezTo>
                <a:cubicBezTo>
                  <a:pt x="13" y="82"/>
                  <a:pt x="15" y="83"/>
                  <a:pt x="17" y="84"/>
                </a:cubicBezTo>
                <a:cubicBezTo>
                  <a:pt x="19" y="85"/>
                  <a:pt x="21" y="85"/>
                  <a:pt x="23" y="85"/>
                </a:cubicBezTo>
                <a:cubicBezTo>
                  <a:pt x="25" y="85"/>
                  <a:pt x="27" y="85"/>
                  <a:pt x="29" y="84"/>
                </a:cubicBezTo>
                <a:cubicBezTo>
                  <a:pt x="31" y="83"/>
                  <a:pt x="32" y="82"/>
                  <a:pt x="34" y="81"/>
                </a:cubicBezTo>
                <a:cubicBezTo>
                  <a:pt x="35" y="79"/>
                  <a:pt x="36" y="78"/>
                  <a:pt x="37" y="76"/>
                </a:cubicBezTo>
                <a:cubicBezTo>
                  <a:pt x="38" y="74"/>
                  <a:pt x="38" y="72"/>
                  <a:pt x="38" y="70"/>
                </a:cubicBezTo>
                <a:cubicBezTo>
                  <a:pt x="38" y="68"/>
                  <a:pt x="38" y="66"/>
                  <a:pt x="37" y="64"/>
                </a:cubicBezTo>
                <a:cubicBezTo>
                  <a:pt x="36" y="62"/>
                  <a:pt x="35" y="61"/>
                  <a:pt x="34" y="59"/>
                </a:cubicBezTo>
                <a:cubicBezTo>
                  <a:pt x="32" y="58"/>
                  <a:pt x="31" y="57"/>
                  <a:pt x="29" y="56"/>
                </a:cubicBezTo>
                <a:cubicBezTo>
                  <a:pt x="27" y="55"/>
                  <a:pt x="25" y="55"/>
                  <a:pt x="23" y="55"/>
                </a:cubicBezTo>
                <a:cubicBezTo>
                  <a:pt x="21" y="55"/>
                  <a:pt x="19" y="55"/>
                  <a:pt x="17" y="56"/>
                </a:cubicBezTo>
                <a:close/>
                <a:moveTo>
                  <a:pt x="56" y="123"/>
                </a:moveTo>
                <a:cubicBezTo>
                  <a:pt x="56" y="124"/>
                  <a:pt x="57" y="126"/>
                  <a:pt x="59" y="127"/>
                </a:cubicBezTo>
                <a:cubicBezTo>
                  <a:pt x="60" y="129"/>
                  <a:pt x="62" y="130"/>
                  <a:pt x="64" y="131"/>
                </a:cubicBezTo>
                <a:cubicBezTo>
                  <a:pt x="65" y="132"/>
                  <a:pt x="67" y="132"/>
                  <a:pt x="70" y="132"/>
                </a:cubicBezTo>
                <a:cubicBezTo>
                  <a:pt x="72" y="132"/>
                  <a:pt x="74" y="132"/>
                  <a:pt x="75" y="131"/>
                </a:cubicBezTo>
                <a:cubicBezTo>
                  <a:pt x="77" y="130"/>
                  <a:pt x="79" y="129"/>
                  <a:pt x="80" y="127"/>
                </a:cubicBezTo>
                <a:cubicBezTo>
                  <a:pt x="82" y="126"/>
                  <a:pt x="83" y="124"/>
                  <a:pt x="84" y="123"/>
                </a:cubicBezTo>
                <a:cubicBezTo>
                  <a:pt x="84" y="121"/>
                  <a:pt x="85" y="119"/>
                  <a:pt x="85" y="117"/>
                </a:cubicBezTo>
                <a:cubicBezTo>
                  <a:pt x="85" y="115"/>
                  <a:pt x="84" y="113"/>
                  <a:pt x="84" y="111"/>
                </a:cubicBezTo>
                <a:cubicBezTo>
                  <a:pt x="83" y="109"/>
                  <a:pt x="82" y="107"/>
                  <a:pt x="80" y="106"/>
                </a:cubicBezTo>
                <a:cubicBezTo>
                  <a:pt x="79" y="105"/>
                  <a:pt x="77" y="104"/>
                  <a:pt x="75" y="103"/>
                </a:cubicBezTo>
                <a:cubicBezTo>
                  <a:pt x="74" y="102"/>
                  <a:pt x="72" y="101"/>
                  <a:pt x="70" y="101"/>
                </a:cubicBezTo>
                <a:cubicBezTo>
                  <a:pt x="67" y="101"/>
                  <a:pt x="65" y="102"/>
                  <a:pt x="64" y="103"/>
                </a:cubicBezTo>
                <a:cubicBezTo>
                  <a:pt x="62" y="104"/>
                  <a:pt x="60" y="105"/>
                  <a:pt x="59" y="106"/>
                </a:cubicBezTo>
                <a:cubicBezTo>
                  <a:pt x="57" y="107"/>
                  <a:pt x="56" y="109"/>
                  <a:pt x="56" y="111"/>
                </a:cubicBezTo>
                <a:cubicBezTo>
                  <a:pt x="55" y="113"/>
                  <a:pt x="54" y="115"/>
                  <a:pt x="54" y="117"/>
                </a:cubicBezTo>
                <a:cubicBezTo>
                  <a:pt x="54" y="119"/>
                  <a:pt x="55" y="121"/>
                  <a:pt x="56" y="123"/>
                </a:cubicBezTo>
                <a:close/>
                <a:moveTo>
                  <a:pt x="64" y="37"/>
                </a:moveTo>
                <a:cubicBezTo>
                  <a:pt x="62" y="36"/>
                  <a:pt x="61" y="35"/>
                  <a:pt x="59" y="34"/>
                </a:cubicBezTo>
                <a:cubicBezTo>
                  <a:pt x="58" y="32"/>
                  <a:pt x="57" y="31"/>
                  <a:pt x="56" y="29"/>
                </a:cubicBezTo>
                <a:cubicBezTo>
                  <a:pt x="55" y="27"/>
                  <a:pt x="55" y="25"/>
                  <a:pt x="55" y="23"/>
                </a:cubicBezTo>
                <a:cubicBezTo>
                  <a:pt x="55" y="21"/>
                  <a:pt x="55" y="19"/>
                  <a:pt x="56" y="17"/>
                </a:cubicBezTo>
                <a:cubicBezTo>
                  <a:pt x="57" y="15"/>
                  <a:pt x="58" y="14"/>
                  <a:pt x="59" y="12"/>
                </a:cubicBezTo>
                <a:cubicBezTo>
                  <a:pt x="61" y="11"/>
                  <a:pt x="62" y="10"/>
                  <a:pt x="64" y="9"/>
                </a:cubicBezTo>
                <a:cubicBezTo>
                  <a:pt x="66" y="8"/>
                  <a:pt x="68" y="8"/>
                  <a:pt x="70" y="8"/>
                </a:cubicBezTo>
                <a:cubicBezTo>
                  <a:pt x="72" y="8"/>
                  <a:pt x="74" y="8"/>
                  <a:pt x="76" y="9"/>
                </a:cubicBezTo>
                <a:cubicBezTo>
                  <a:pt x="78" y="10"/>
                  <a:pt x="80" y="11"/>
                  <a:pt x="81" y="12"/>
                </a:cubicBezTo>
                <a:cubicBezTo>
                  <a:pt x="82" y="14"/>
                  <a:pt x="83" y="15"/>
                  <a:pt x="84" y="17"/>
                </a:cubicBezTo>
                <a:cubicBezTo>
                  <a:pt x="85" y="19"/>
                  <a:pt x="85" y="21"/>
                  <a:pt x="85" y="23"/>
                </a:cubicBezTo>
                <a:cubicBezTo>
                  <a:pt x="85" y="25"/>
                  <a:pt x="85" y="27"/>
                  <a:pt x="84" y="29"/>
                </a:cubicBezTo>
                <a:cubicBezTo>
                  <a:pt x="83" y="31"/>
                  <a:pt x="82" y="32"/>
                  <a:pt x="81" y="34"/>
                </a:cubicBezTo>
                <a:cubicBezTo>
                  <a:pt x="80" y="35"/>
                  <a:pt x="78" y="36"/>
                  <a:pt x="76" y="37"/>
                </a:cubicBezTo>
                <a:cubicBezTo>
                  <a:pt x="74" y="38"/>
                  <a:pt x="72" y="38"/>
                  <a:pt x="70" y="38"/>
                </a:cubicBezTo>
                <a:cubicBezTo>
                  <a:pt x="68" y="38"/>
                  <a:pt x="66" y="38"/>
                  <a:pt x="64" y="37"/>
                </a:cubicBezTo>
                <a:close/>
                <a:moveTo>
                  <a:pt x="111" y="56"/>
                </a:moveTo>
                <a:cubicBezTo>
                  <a:pt x="109" y="57"/>
                  <a:pt x="108" y="58"/>
                  <a:pt x="106" y="59"/>
                </a:cubicBezTo>
                <a:cubicBezTo>
                  <a:pt x="105" y="61"/>
                  <a:pt x="104" y="62"/>
                  <a:pt x="103" y="64"/>
                </a:cubicBezTo>
                <a:cubicBezTo>
                  <a:pt x="102" y="66"/>
                  <a:pt x="102" y="68"/>
                  <a:pt x="102" y="70"/>
                </a:cubicBezTo>
                <a:cubicBezTo>
                  <a:pt x="102" y="72"/>
                  <a:pt x="102" y="74"/>
                  <a:pt x="103" y="76"/>
                </a:cubicBezTo>
                <a:cubicBezTo>
                  <a:pt x="104" y="78"/>
                  <a:pt x="105" y="79"/>
                  <a:pt x="106" y="81"/>
                </a:cubicBezTo>
                <a:cubicBezTo>
                  <a:pt x="108" y="82"/>
                  <a:pt x="109" y="83"/>
                  <a:pt x="111" y="84"/>
                </a:cubicBezTo>
                <a:cubicBezTo>
                  <a:pt x="113" y="85"/>
                  <a:pt x="115" y="85"/>
                  <a:pt x="117" y="85"/>
                </a:cubicBezTo>
                <a:cubicBezTo>
                  <a:pt x="119" y="85"/>
                  <a:pt x="121" y="85"/>
                  <a:pt x="123" y="84"/>
                </a:cubicBezTo>
                <a:cubicBezTo>
                  <a:pt x="125" y="83"/>
                  <a:pt x="126" y="82"/>
                  <a:pt x="128" y="81"/>
                </a:cubicBezTo>
                <a:cubicBezTo>
                  <a:pt x="129" y="79"/>
                  <a:pt x="130" y="78"/>
                  <a:pt x="131" y="76"/>
                </a:cubicBezTo>
                <a:cubicBezTo>
                  <a:pt x="132" y="74"/>
                  <a:pt x="132" y="72"/>
                  <a:pt x="132" y="70"/>
                </a:cubicBezTo>
                <a:cubicBezTo>
                  <a:pt x="132" y="68"/>
                  <a:pt x="132" y="66"/>
                  <a:pt x="131" y="64"/>
                </a:cubicBezTo>
                <a:cubicBezTo>
                  <a:pt x="130" y="62"/>
                  <a:pt x="129" y="61"/>
                  <a:pt x="128" y="59"/>
                </a:cubicBezTo>
                <a:cubicBezTo>
                  <a:pt x="126" y="58"/>
                  <a:pt x="125" y="57"/>
                  <a:pt x="123" y="56"/>
                </a:cubicBezTo>
                <a:cubicBezTo>
                  <a:pt x="121" y="55"/>
                  <a:pt x="119" y="55"/>
                  <a:pt x="117" y="55"/>
                </a:cubicBezTo>
                <a:cubicBezTo>
                  <a:pt x="115" y="55"/>
                  <a:pt x="113" y="55"/>
                  <a:pt x="111" y="56"/>
                </a:cubicBezTo>
                <a:close/>
                <a:moveTo>
                  <a:pt x="178" y="17"/>
                </a:moveTo>
                <a:cubicBezTo>
                  <a:pt x="177" y="15"/>
                  <a:pt x="176" y="14"/>
                  <a:pt x="175" y="12"/>
                </a:cubicBezTo>
                <a:cubicBezTo>
                  <a:pt x="173" y="11"/>
                  <a:pt x="172" y="10"/>
                  <a:pt x="170" y="9"/>
                </a:cubicBezTo>
                <a:cubicBezTo>
                  <a:pt x="168" y="8"/>
                  <a:pt x="166" y="8"/>
                  <a:pt x="164" y="8"/>
                </a:cubicBezTo>
                <a:cubicBezTo>
                  <a:pt x="162" y="8"/>
                  <a:pt x="160" y="8"/>
                  <a:pt x="158" y="9"/>
                </a:cubicBezTo>
                <a:cubicBezTo>
                  <a:pt x="156" y="10"/>
                  <a:pt x="154" y="11"/>
                  <a:pt x="153" y="12"/>
                </a:cubicBezTo>
                <a:cubicBezTo>
                  <a:pt x="152" y="14"/>
                  <a:pt x="151" y="15"/>
                  <a:pt x="150" y="17"/>
                </a:cubicBezTo>
                <a:cubicBezTo>
                  <a:pt x="149" y="19"/>
                  <a:pt x="148" y="21"/>
                  <a:pt x="148" y="23"/>
                </a:cubicBezTo>
                <a:cubicBezTo>
                  <a:pt x="148" y="25"/>
                  <a:pt x="149" y="27"/>
                  <a:pt x="150" y="29"/>
                </a:cubicBezTo>
                <a:cubicBezTo>
                  <a:pt x="151" y="31"/>
                  <a:pt x="152" y="32"/>
                  <a:pt x="153" y="34"/>
                </a:cubicBezTo>
                <a:cubicBezTo>
                  <a:pt x="154" y="35"/>
                  <a:pt x="156" y="36"/>
                  <a:pt x="158" y="37"/>
                </a:cubicBezTo>
                <a:cubicBezTo>
                  <a:pt x="160" y="38"/>
                  <a:pt x="162" y="38"/>
                  <a:pt x="164" y="38"/>
                </a:cubicBezTo>
                <a:cubicBezTo>
                  <a:pt x="166" y="38"/>
                  <a:pt x="168" y="38"/>
                  <a:pt x="170" y="37"/>
                </a:cubicBezTo>
                <a:cubicBezTo>
                  <a:pt x="172" y="36"/>
                  <a:pt x="173" y="35"/>
                  <a:pt x="175" y="34"/>
                </a:cubicBezTo>
                <a:cubicBezTo>
                  <a:pt x="176" y="32"/>
                  <a:pt x="177" y="31"/>
                  <a:pt x="178" y="29"/>
                </a:cubicBezTo>
                <a:cubicBezTo>
                  <a:pt x="179" y="27"/>
                  <a:pt x="179" y="25"/>
                  <a:pt x="179" y="23"/>
                </a:cubicBezTo>
                <a:cubicBezTo>
                  <a:pt x="179" y="21"/>
                  <a:pt x="179" y="19"/>
                  <a:pt x="178" y="17"/>
                </a:cubicBezTo>
                <a:close/>
                <a:moveTo>
                  <a:pt x="170" y="103"/>
                </a:moveTo>
                <a:cubicBezTo>
                  <a:pt x="172" y="104"/>
                  <a:pt x="173" y="105"/>
                  <a:pt x="175" y="106"/>
                </a:cubicBezTo>
                <a:cubicBezTo>
                  <a:pt x="176" y="107"/>
                  <a:pt x="177" y="109"/>
                  <a:pt x="178" y="111"/>
                </a:cubicBezTo>
                <a:cubicBezTo>
                  <a:pt x="179" y="113"/>
                  <a:pt x="179" y="115"/>
                  <a:pt x="179" y="117"/>
                </a:cubicBezTo>
                <a:cubicBezTo>
                  <a:pt x="179" y="119"/>
                  <a:pt x="179" y="121"/>
                  <a:pt x="178" y="123"/>
                </a:cubicBezTo>
                <a:cubicBezTo>
                  <a:pt x="177" y="124"/>
                  <a:pt x="176" y="126"/>
                  <a:pt x="175" y="127"/>
                </a:cubicBezTo>
                <a:cubicBezTo>
                  <a:pt x="173" y="129"/>
                  <a:pt x="172" y="130"/>
                  <a:pt x="170" y="131"/>
                </a:cubicBezTo>
                <a:cubicBezTo>
                  <a:pt x="168" y="132"/>
                  <a:pt x="166" y="132"/>
                  <a:pt x="164" y="132"/>
                </a:cubicBezTo>
                <a:cubicBezTo>
                  <a:pt x="162" y="132"/>
                  <a:pt x="160" y="132"/>
                  <a:pt x="158" y="131"/>
                </a:cubicBezTo>
                <a:cubicBezTo>
                  <a:pt x="156" y="130"/>
                  <a:pt x="154" y="129"/>
                  <a:pt x="153" y="127"/>
                </a:cubicBezTo>
                <a:cubicBezTo>
                  <a:pt x="152" y="126"/>
                  <a:pt x="151" y="124"/>
                  <a:pt x="150" y="123"/>
                </a:cubicBezTo>
                <a:cubicBezTo>
                  <a:pt x="149" y="121"/>
                  <a:pt x="148" y="119"/>
                  <a:pt x="148" y="117"/>
                </a:cubicBezTo>
                <a:cubicBezTo>
                  <a:pt x="148" y="115"/>
                  <a:pt x="149" y="113"/>
                  <a:pt x="150" y="111"/>
                </a:cubicBezTo>
                <a:cubicBezTo>
                  <a:pt x="151" y="109"/>
                  <a:pt x="152" y="107"/>
                  <a:pt x="153" y="106"/>
                </a:cubicBezTo>
                <a:cubicBezTo>
                  <a:pt x="154" y="105"/>
                  <a:pt x="156" y="104"/>
                  <a:pt x="158" y="103"/>
                </a:cubicBezTo>
                <a:cubicBezTo>
                  <a:pt x="160" y="102"/>
                  <a:pt x="162" y="101"/>
                  <a:pt x="164" y="101"/>
                </a:cubicBezTo>
                <a:cubicBezTo>
                  <a:pt x="166" y="101"/>
                  <a:pt x="168" y="102"/>
                  <a:pt x="170" y="103"/>
                </a:cubicBezTo>
                <a:close/>
                <a:moveTo>
                  <a:pt x="205" y="56"/>
                </a:moveTo>
                <a:cubicBezTo>
                  <a:pt x="203" y="57"/>
                  <a:pt x="201" y="58"/>
                  <a:pt x="200" y="59"/>
                </a:cubicBezTo>
                <a:cubicBezTo>
                  <a:pt x="198" y="61"/>
                  <a:pt x="197" y="62"/>
                  <a:pt x="197" y="64"/>
                </a:cubicBezTo>
                <a:cubicBezTo>
                  <a:pt x="196" y="66"/>
                  <a:pt x="195" y="68"/>
                  <a:pt x="195" y="70"/>
                </a:cubicBezTo>
                <a:cubicBezTo>
                  <a:pt x="195" y="72"/>
                  <a:pt x="196" y="74"/>
                  <a:pt x="197" y="76"/>
                </a:cubicBezTo>
                <a:cubicBezTo>
                  <a:pt x="197" y="78"/>
                  <a:pt x="198" y="79"/>
                  <a:pt x="200" y="81"/>
                </a:cubicBezTo>
                <a:cubicBezTo>
                  <a:pt x="201" y="82"/>
                  <a:pt x="203" y="83"/>
                  <a:pt x="205" y="84"/>
                </a:cubicBezTo>
                <a:cubicBezTo>
                  <a:pt x="207" y="85"/>
                  <a:pt x="209" y="85"/>
                  <a:pt x="211" y="85"/>
                </a:cubicBezTo>
                <a:cubicBezTo>
                  <a:pt x="213" y="85"/>
                  <a:pt x="215" y="85"/>
                  <a:pt x="217" y="84"/>
                </a:cubicBezTo>
                <a:cubicBezTo>
                  <a:pt x="218" y="83"/>
                  <a:pt x="220" y="82"/>
                  <a:pt x="221" y="81"/>
                </a:cubicBezTo>
                <a:cubicBezTo>
                  <a:pt x="223" y="79"/>
                  <a:pt x="224" y="78"/>
                  <a:pt x="225" y="76"/>
                </a:cubicBezTo>
                <a:cubicBezTo>
                  <a:pt x="225" y="74"/>
                  <a:pt x="226" y="72"/>
                  <a:pt x="226" y="70"/>
                </a:cubicBezTo>
                <a:cubicBezTo>
                  <a:pt x="226" y="68"/>
                  <a:pt x="225" y="66"/>
                  <a:pt x="225" y="64"/>
                </a:cubicBezTo>
                <a:cubicBezTo>
                  <a:pt x="224" y="62"/>
                  <a:pt x="223" y="61"/>
                  <a:pt x="221" y="59"/>
                </a:cubicBezTo>
                <a:cubicBezTo>
                  <a:pt x="220" y="58"/>
                  <a:pt x="218" y="57"/>
                  <a:pt x="217" y="56"/>
                </a:cubicBezTo>
                <a:cubicBezTo>
                  <a:pt x="215" y="55"/>
                  <a:pt x="213" y="55"/>
                  <a:pt x="211" y="55"/>
                </a:cubicBezTo>
                <a:cubicBezTo>
                  <a:pt x="209" y="55"/>
                  <a:pt x="207" y="55"/>
                  <a:pt x="205" y="5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6"/>
          <p:cNvSpPr>
            <a:spLocks noEditPoints="1"/>
          </p:cNvSpPr>
          <p:nvPr/>
        </p:nvSpPr>
        <p:spPr bwMode="auto">
          <a:xfrm>
            <a:off x="977902" y="3629026"/>
            <a:ext cx="246063" cy="244475"/>
          </a:xfrm>
          <a:custGeom>
            <a:avLst/>
            <a:gdLst>
              <a:gd name="T0" fmla="*/ 140 w 234"/>
              <a:gd name="T1" fmla="*/ 120 h 233"/>
              <a:gd name="T2" fmla="*/ 135 w 234"/>
              <a:gd name="T3" fmla="*/ 196 h 233"/>
              <a:gd name="T4" fmla="*/ 126 w 234"/>
              <a:gd name="T5" fmla="*/ 232 h 233"/>
              <a:gd name="T6" fmla="*/ 95 w 234"/>
              <a:gd name="T7" fmla="*/ 211 h 233"/>
              <a:gd name="T8" fmla="*/ 114 w 234"/>
              <a:gd name="T9" fmla="*/ 139 h 233"/>
              <a:gd name="T10" fmla="*/ 38 w 234"/>
              <a:gd name="T11" fmla="*/ 134 h 233"/>
              <a:gd name="T12" fmla="*/ 2 w 234"/>
              <a:gd name="T13" fmla="*/ 125 h 233"/>
              <a:gd name="T14" fmla="*/ 23 w 234"/>
              <a:gd name="T15" fmla="*/ 94 h 233"/>
              <a:gd name="T16" fmla="*/ 95 w 234"/>
              <a:gd name="T17" fmla="*/ 113 h 233"/>
              <a:gd name="T18" fmla="*/ 100 w 234"/>
              <a:gd name="T19" fmla="*/ 37 h 233"/>
              <a:gd name="T20" fmla="*/ 108 w 234"/>
              <a:gd name="T21" fmla="*/ 1 h 233"/>
              <a:gd name="T22" fmla="*/ 140 w 234"/>
              <a:gd name="T23" fmla="*/ 22 h 233"/>
              <a:gd name="T24" fmla="*/ 121 w 234"/>
              <a:gd name="T25" fmla="*/ 94 h 233"/>
              <a:gd name="T26" fmla="*/ 189 w 234"/>
              <a:gd name="T27" fmla="*/ 113 h 233"/>
              <a:gd name="T28" fmla="*/ 221 w 234"/>
              <a:gd name="T29" fmla="*/ 96 h 233"/>
              <a:gd name="T30" fmla="*/ 228 w 234"/>
              <a:gd name="T31" fmla="*/ 133 h 233"/>
              <a:gd name="T32" fmla="*/ 12 w 234"/>
              <a:gd name="T33" fmla="*/ 106 h 233"/>
              <a:gd name="T34" fmla="*/ 17 w 234"/>
              <a:gd name="T35" fmla="*/ 130 h 233"/>
              <a:gd name="T36" fmla="*/ 38 w 234"/>
              <a:gd name="T37" fmla="*/ 116 h 233"/>
              <a:gd name="T38" fmla="*/ 17 w 234"/>
              <a:gd name="T39" fmla="*/ 102 h 233"/>
              <a:gd name="T40" fmla="*/ 91 w 234"/>
              <a:gd name="T41" fmla="*/ 173 h 233"/>
              <a:gd name="T42" fmla="*/ 54 w 234"/>
              <a:gd name="T43" fmla="*/ 180 h 233"/>
              <a:gd name="T44" fmla="*/ 61 w 234"/>
              <a:gd name="T45" fmla="*/ 143 h 233"/>
              <a:gd name="T46" fmla="*/ 49 w 234"/>
              <a:gd name="T47" fmla="*/ 78 h 233"/>
              <a:gd name="T48" fmla="*/ 70 w 234"/>
              <a:gd name="T49" fmla="*/ 46 h 233"/>
              <a:gd name="T50" fmla="*/ 91 w 234"/>
              <a:gd name="T51" fmla="*/ 78 h 233"/>
              <a:gd name="T52" fmla="*/ 76 w 234"/>
              <a:gd name="T53" fmla="*/ 178 h 233"/>
              <a:gd name="T54" fmla="*/ 81 w 234"/>
              <a:gd name="T55" fmla="*/ 153 h 233"/>
              <a:gd name="T56" fmla="*/ 56 w 234"/>
              <a:gd name="T57" fmla="*/ 158 h 233"/>
              <a:gd name="T58" fmla="*/ 70 w 234"/>
              <a:gd name="T59" fmla="*/ 179 h 233"/>
              <a:gd name="T60" fmla="*/ 55 w 234"/>
              <a:gd name="T61" fmla="*/ 69 h 233"/>
              <a:gd name="T62" fmla="*/ 76 w 234"/>
              <a:gd name="T63" fmla="*/ 83 h 233"/>
              <a:gd name="T64" fmla="*/ 81 w 234"/>
              <a:gd name="T65" fmla="*/ 58 h 233"/>
              <a:gd name="T66" fmla="*/ 128 w 234"/>
              <a:gd name="T67" fmla="*/ 12 h 233"/>
              <a:gd name="T68" fmla="*/ 103 w 234"/>
              <a:gd name="T69" fmla="*/ 16 h 233"/>
              <a:gd name="T70" fmla="*/ 117 w 234"/>
              <a:gd name="T71" fmla="*/ 38 h 233"/>
              <a:gd name="T72" fmla="*/ 131 w 234"/>
              <a:gd name="T73" fmla="*/ 16 h 233"/>
              <a:gd name="T74" fmla="*/ 103 w 234"/>
              <a:gd name="T75" fmla="*/ 123 h 233"/>
              <a:gd name="T76" fmla="*/ 128 w 234"/>
              <a:gd name="T77" fmla="*/ 127 h 233"/>
              <a:gd name="T78" fmla="*/ 123 w 234"/>
              <a:gd name="T79" fmla="*/ 103 h 233"/>
              <a:gd name="T80" fmla="*/ 111 w 234"/>
              <a:gd name="T81" fmla="*/ 225 h 233"/>
              <a:gd name="T82" fmla="*/ 133 w 234"/>
              <a:gd name="T83" fmla="*/ 211 h 233"/>
              <a:gd name="T84" fmla="*/ 111 w 234"/>
              <a:gd name="T85" fmla="*/ 197 h 233"/>
              <a:gd name="T86" fmla="*/ 173 w 234"/>
              <a:gd name="T87" fmla="*/ 143 h 233"/>
              <a:gd name="T88" fmla="*/ 180 w 234"/>
              <a:gd name="T89" fmla="*/ 180 h 233"/>
              <a:gd name="T90" fmla="*/ 143 w 234"/>
              <a:gd name="T91" fmla="*/ 173 h 233"/>
              <a:gd name="T92" fmla="*/ 164 w 234"/>
              <a:gd name="T93" fmla="*/ 141 h 233"/>
              <a:gd name="T94" fmla="*/ 142 w 234"/>
              <a:gd name="T95" fmla="*/ 69 h 233"/>
              <a:gd name="T96" fmla="*/ 173 w 234"/>
              <a:gd name="T97" fmla="*/ 48 h 233"/>
              <a:gd name="T98" fmla="*/ 181 w 234"/>
              <a:gd name="T99" fmla="*/ 85 h 233"/>
              <a:gd name="T100" fmla="*/ 175 w 234"/>
              <a:gd name="T101" fmla="*/ 175 h 233"/>
              <a:gd name="T102" fmla="*/ 170 w 234"/>
              <a:gd name="T103" fmla="*/ 150 h 233"/>
              <a:gd name="T104" fmla="*/ 149 w 234"/>
              <a:gd name="T105" fmla="*/ 164 h 233"/>
              <a:gd name="T106" fmla="*/ 170 w 234"/>
              <a:gd name="T107" fmla="*/ 178 h 233"/>
              <a:gd name="T108" fmla="*/ 150 w 234"/>
              <a:gd name="T109" fmla="*/ 75 h 233"/>
              <a:gd name="T110" fmla="*/ 175 w 234"/>
              <a:gd name="T111" fmla="*/ 80 h 233"/>
              <a:gd name="T112" fmla="*/ 170 w 234"/>
              <a:gd name="T113" fmla="*/ 55 h 233"/>
              <a:gd name="T114" fmla="*/ 198 w 234"/>
              <a:gd name="T115" fmla="*/ 111 h 233"/>
              <a:gd name="T116" fmla="*/ 212 w 234"/>
              <a:gd name="T117" fmla="*/ 132 h 233"/>
              <a:gd name="T118" fmla="*/ 226 w 234"/>
              <a:gd name="T119" fmla="*/ 111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34" h="233">
                <a:moveTo>
                  <a:pt x="203" y="138"/>
                </a:moveTo>
                <a:cubicBezTo>
                  <a:pt x="201" y="137"/>
                  <a:pt x="199" y="136"/>
                  <a:pt x="197" y="134"/>
                </a:cubicBezTo>
                <a:cubicBezTo>
                  <a:pt x="195" y="132"/>
                  <a:pt x="193" y="130"/>
                  <a:pt x="192" y="128"/>
                </a:cubicBezTo>
                <a:cubicBezTo>
                  <a:pt x="190" y="126"/>
                  <a:pt x="189" y="123"/>
                  <a:pt x="189" y="120"/>
                </a:cubicBezTo>
                <a:cubicBezTo>
                  <a:pt x="140" y="120"/>
                  <a:pt x="140" y="120"/>
                  <a:pt x="140" y="120"/>
                </a:cubicBezTo>
                <a:cubicBezTo>
                  <a:pt x="139" y="125"/>
                  <a:pt x="137" y="129"/>
                  <a:pt x="133" y="133"/>
                </a:cubicBezTo>
                <a:cubicBezTo>
                  <a:pt x="130" y="136"/>
                  <a:pt x="126" y="138"/>
                  <a:pt x="121" y="139"/>
                </a:cubicBezTo>
                <a:cubicBezTo>
                  <a:pt x="121" y="188"/>
                  <a:pt x="121" y="188"/>
                  <a:pt x="121" y="188"/>
                </a:cubicBezTo>
                <a:cubicBezTo>
                  <a:pt x="124" y="189"/>
                  <a:pt x="126" y="189"/>
                  <a:pt x="128" y="191"/>
                </a:cubicBezTo>
                <a:cubicBezTo>
                  <a:pt x="131" y="192"/>
                  <a:pt x="133" y="194"/>
                  <a:pt x="135" y="196"/>
                </a:cubicBezTo>
                <a:cubicBezTo>
                  <a:pt x="136" y="198"/>
                  <a:pt x="138" y="200"/>
                  <a:pt x="139" y="203"/>
                </a:cubicBezTo>
                <a:cubicBezTo>
                  <a:pt x="140" y="205"/>
                  <a:pt x="140" y="208"/>
                  <a:pt x="140" y="211"/>
                </a:cubicBezTo>
                <a:cubicBezTo>
                  <a:pt x="140" y="214"/>
                  <a:pt x="140" y="217"/>
                  <a:pt x="138" y="220"/>
                </a:cubicBezTo>
                <a:cubicBezTo>
                  <a:pt x="137" y="222"/>
                  <a:pt x="136" y="225"/>
                  <a:pt x="133" y="227"/>
                </a:cubicBezTo>
                <a:cubicBezTo>
                  <a:pt x="131" y="229"/>
                  <a:pt x="129" y="230"/>
                  <a:pt x="126" y="232"/>
                </a:cubicBezTo>
                <a:cubicBezTo>
                  <a:pt x="123" y="233"/>
                  <a:pt x="121" y="233"/>
                  <a:pt x="117" y="233"/>
                </a:cubicBezTo>
                <a:cubicBezTo>
                  <a:pt x="114" y="233"/>
                  <a:pt x="111" y="233"/>
                  <a:pt x="108" y="232"/>
                </a:cubicBezTo>
                <a:cubicBezTo>
                  <a:pt x="106" y="230"/>
                  <a:pt x="103" y="229"/>
                  <a:pt x="101" y="227"/>
                </a:cubicBezTo>
                <a:cubicBezTo>
                  <a:pt x="99" y="225"/>
                  <a:pt x="97" y="222"/>
                  <a:pt x="96" y="220"/>
                </a:cubicBezTo>
                <a:cubicBezTo>
                  <a:pt x="95" y="217"/>
                  <a:pt x="95" y="214"/>
                  <a:pt x="95" y="211"/>
                </a:cubicBezTo>
                <a:cubicBezTo>
                  <a:pt x="95" y="208"/>
                  <a:pt x="95" y="205"/>
                  <a:pt x="96" y="203"/>
                </a:cubicBezTo>
                <a:cubicBezTo>
                  <a:pt x="97" y="200"/>
                  <a:pt x="98" y="198"/>
                  <a:pt x="100" y="196"/>
                </a:cubicBezTo>
                <a:cubicBezTo>
                  <a:pt x="102" y="194"/>
                  <a:pt x="104" y="192"/>
                  <a:pt x="106" y="191"/>
                </a:cubicBezTo>
                <a:cubicBezTo>
                  <a:pt x="109" y="189"/>
                  <a:pt x="111" y="189"/>
                  <a:pt x="114" y="188"/>
                </a:cubicBezTo>
                <a:cubicBezTo>
                  <a:pt x="114" y="139"/>
                  <a:pt x="114" y="139"/>
                  <a:pt x="114" y="139"/>
                </a:cubicBezTo>
                <a:cubicBezTo>
                  <a:pt x="109" y="138"/>
                  <a:pt x="105" y="136"/>
                  <a:pt x="101" y="133"/>
                </a:cubicBezTo>
                <a:cubicBezTo>
                  <a:pt x="98" y="129"/>
                  <a:pt x="96" y="125"/>
                  <a:pt x="9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5" y="123"/>
                  <a:pt x="44" y="125"/>
                  <a:pt x="43" y="128"/>
                </a:cubicBezTo>
                <a:cubicBezTo>
                  <a:pt x="41" y="130"/>
                  <a:pt x="40" y="132"/>
                  <a:pt x="38" y="134"/>
                </a:cubicBezTo>
                <a:cubicBezTo>
                  <a:pt x="36" y="135"/>
                  <a:pt x="33" y="137"/>
                  <a:pt x="31" y="138"/>
                </a:cubicBezTo>
                <a:cubicBezTo>
                  <a:pt x="28" y="139"/>
                  <a:pt x="26" y="139"/>
                  <a:pt x="23" y="139"/>
                </a:cubicBezTo>
                <a:cubicBezTo>
                  <a:pt x="20" y="139"/>
                  <a:pt x="17" y="138"/>
                  <a:pt x="14" y="137"/>
                </a:cubicBezTo>
                <a:cubicBezTo>
                  <a:pt x="11" y="136"/>
                  <a:pt x="9" y="135"/>
                  <a:pt x="7" y="132"/>
                </a:cubicBezTo>
                <a:cubicBezTo>
                  <a:pt x="5" y="130"/>
                  <a:pt x="3" y="128"/>
                  <a:pt x="2" y="125"/>
                </a:cubicBezTo>
                <a:cubicBezTo>
                  <a:pt x="1" y="122"/>
                  <a:pt x="0" y="119"/>
                  <a:pt x="0" y="116"/>
                </a:cubicBezTo>
                <a:cubicBezTo>
                  <a:pt x="0" y="113"/>
                  <a:pt x="1" y="110"/>
                  <a:pt x="2" y="107"/>
                </a:cubicBezTo>
                <a:cubicBezTo>
                  <a:pt x="3" y="105"/>
                  <a:pt x="5" y="102"/>
                  <a:pt x="7" y="100"/>
                </a:cubicBezTo>
                <a:cubicBezTo>
                  <a:pt x="9" y="98"/>
                  <a:pt x="11" y="97"/>
                  <a:pt x="14" y="95"/>
                </a:cubicBezTo>
                <a:cubicBezTo>
                  <a:pt x="17" y="94"/>
                  <a:pt x="20" y="94"/>
                  <a:pt x="23" y="94"/>
                </a:cubicBezTo>
                <a:cubicBezTo>
                  <a:pt x="26" y="94"/>
                  <a:pt x="29" y="94"/>
                  <a:pt x="31" y="95"/>
                </a:cubicBezTo>
                <a:cubicBezTo>
                  <a:pt x="34" y="96"/>
                  <a:pt x="36" y="98"/>
                  <a:pt x="38" y="99"/>
                </a:cubicBezTo>
                <a:cubicBezTo>
                  <a:pt x="40" y="101"/>
                  <a:pt x="42" y="103"/>
                  <a:pt x="43" y="105"/>
                </a:cubicBezTo>
                <a:cubicBezTo>
                  <a:pt x="44" y="108"/>
                  <a:pt x="45" y="110"/>
                  <a:pt x="46" y="113"/>
                </a:cubicBezTo>
                <a:cubicBezTo>
                  <a:pt x="95" y="113"/>
                  <a:pt x="95" y="113"/>
                  <a:pt x="95" y="113"/>
                </a:cubicBezTo>
                <a:cubicBezTo>
                  <a:pt x="96" y="108"/>
                  <a:pt x="98" y="104"/>
                  <a:pt x="101" y="101"/>
                </a:cubicBezTo>
                <a:cubicBezTo>
                  <a:pt x="105" y="97"/>
                  <a:pt x="109" y="95"/>
                  <a:pt x="114" y="94"/>
                </a:cubicBezTo>
                <a:cubicBezTo>
                  <a:pt x="114" y="45"/>
                  <a:pt x="114" y="45"/>
                  <a:pt x="114" y="45"/>
                </a:cubicBezTo>
                <a:cubicBezTo>
                  <a:pt x="111" y="44"/>
                  <a:pt x="109" y="44"/>
                  <a:pt x="106" y="42"/>
                </a:cubicBezTo>
                <a:cubicBezTo>
                  <a:pt x="104" y="41"/>
                  <a:pt x="102" y="39"/>
                  <a:pt x="100" y="37"/>
                </a:cubicBezTo>
                <a:cubicBezTo>
                  <a:pt x="98" y="35"/>
                  <a:pt x="97" y="33"/>
                  <a:pt x="96" y="30"/>
                </a:cubicBezTo>
                <a:cubicBezTo>
                  <a:pt x="95" y="28"/>
                  <a:pt x="95" y="25"/>
                  <a:pt x="95" y="22"/>
                </a:cubicBezTo>
                <a:cubicBezTo>
                  <a:pt x="95" y="19"/>
                  <a:pt x="95" y="16"/>
                  <a:pt x="96" y="14"/>
                </a:cubicBezTo>
                <a:cubicBezTo>
                  <a:pt x="97" y="11"/>
                  <a:pt x="99" y="8"/>
                  <a:pt x="101" y="6"/>
                </a:cubicBezTo>
                <a:cubicBezTo>
                  <a:pt x="103" y="4"/>
                  <a:pt x="106" y="3"/>
                  <a:pt x="108" y="1"/>
                </a:cubicBezTo>
                <a:cubicBezTo>
                  <a:pt x="111" y="0"/>
                  <a:pt x="114" y="0"/>
                  <a:pt x="117" y="0"/>
                </a:cubicBezTo>
                <a:cubicBezTo>
                  <a:pt x="121" y="0"/>
                  <a:pt x="123" y="0"/>
                  <a:pt x="126" y="1"/>
                </a:cubicBezTo>
                <a:cubicBezTo>
                  <a:pt x="129" y="3"/>
                  <a:pt x="131" y="4"/>
                  <a:pt x="133" y="6"/>
                </a:cubicBezTo>
                <a:cubicBezTo>
                  <a:pt x="136" y="8"/>
                  <a:pt x="137" y="11"/>
                  <a:pt x="138" y="14"/>
                </a:cubicBezTo>
                <a:cubicBezTo>
                  <a:pt x="140" y="16"/>
                  <a:pt x="140" y="19"/>
                  <a:pt x="140" y="22"/>
                </a:cubicBezTo>
                <a:cubicBezTo>
                  <a:pt x="140" y="25"/>
                  <a:pt x="140" y="28"/>
                  <a:pt x="139" y="30"/>
                </a:cubicBezTo>
                <a:cubicBezTo>
                  <a:pt x="138" y="33"/>
                  <a:pt x="136" y="35"/>
                  <a:pt x="135" y="37"/>
                </a:cubicBezTo>
                <a:cubicBezTo>
                  <a:pt x="133" y="39"/>
                  <a:pt x="131" y="41"/>
                  <a:pt x="128" y="42"/>
                </a:cubicBezTo>
                <a:cubicBezTo>
                  <a:pt x="126" y="44"/>
                  <a:pt x="124" y="44"/>
                  <a:pt x="121" y="45"/>
                </a:cubicBezTo>
                <a:cubicBezTo>
                  <a:pt x="121" y="94"/>
                  <a:pt x="121" y="94"/>
                  <a:pt x="121" y="94"/>
                </a:cubicBezTo>
                <a:cubicBezTo>
                  <a:pt x="123" y="95"/>
                  <a:pt x="125" y="95"/>
                  <a:pt x="128" y="96"/>
                </a:cubicBezTo>
                <a:cubicBezTo>
                  <a:pt x="130" y="98"/>
                  <a:pt x="132" y="99"/>
                  <a:pt x="133" y="101"/>
                </a:cubicBezTo>
                <a:cubicBezTo>
                  <a:pt x="135" y="102"/>
                  <a:pt x="136" y="104"/>
                  <a:pt x="138" y="106"/>
                </a:cubicBezTo>
                <a:cubicBezTo>
                  <a:pt x="139" y="108"/>
                  <a:pt x="139" y="111"/>
                  <a:pt x="140" y="113"/>
                </a:cubicBezTo>
                <a:cubicBezTo>
                  <a:pt x="189" y="113"/>
                  <a:pt x="189" y="113"/>
                  <a:pt x="189" y="113"/>
                </a:cubicBezTo>
                <a:cubicBezTo>
                  <a:pt x="190" y="110"/>
                  <a:pt x="191" y="108"/>
                  <a:pt x="192" y="106"/>
                </a:cubicBezTo>
                <a:cubicBezTo>
                  <a:pt x="193" y="103"/>
                  <a:pt x="195" y="101"/>
                  <a:pt x="197" y="100"/>
                </a:cubicBezTo>
                <a:cubicBezTo>
                  <a:pt x="199" y="98"/>
                  <a:pt x="201" y="97"/>
                  <a:pt x="204" y="96"/>
                </a:cubicBezTo>
                <a:cubicBezTo>
                  <a:pt x="206" y="95"/>
                  <a:pt x="209" y="94"/>
                  <a:pt x="212" y="94"/>
                </a:cubicBezTo>
                <a:cubicBezTo>
                  <a:pt x="215" y="94"/>
                  <a:pt x="218" y="95"/>
                  <a:pt x="221" y="96"/>
                </a:cubicBezTo>
                <a:cubicBezTo>
                  <a:pt x="223" y="97"/>
                  <a:pt x="226" y="99"/>
                  <a:pt x="228" y="101"/>
                </a:cubicBezTo>
                <a:cubicBezTo>
                  <a:pt x="230" y="103"/>
                  <a:pt x="232" y="105"/>
                  <a:pt x="233" y="108"/>
                </a:cubicBezTo>
                <a:cubicBezTo>
                  <a:pt x="234" y="111"/>
                  <a:pt x="234" y="114"/>
                  <a:pt x="234" y="117"/>
                </a:cubicBezTo>
                <a:cubicBezTo>
                  <a:pt x="234" y="120"/>
                  <a:pt x="234" y="123"/>
                  <a:pt x="233" y="126"/>
                </a:cubicBezTo>
                <a:cubicBezTo>
                  <a:pt x="232" y="129"/>
                  <a:pt x="230" y="131"/>
                  <a:pt x="228" y="133"/>
                </a:cubicBezTo>
                <a:cubicBezTo>
                  <a:pt x="226" y="135"/>
                  <a:pt x="223" y="137"/>
                  <a:pt x="221" y="138"/>
                </a:cubicBezTo>
                <a:cubicBezTo>
                  <a:pt x="218" y="139"/>
                  <a:pt x="215" y="140"/>
                  <a:pt x="212" y="140"/>
                </a:cubicBezTo>
                <a:cubicBezTo>
                  <a:pt x="209" y="140"/>
                  <a:pt x="206" y="139"/>
                  <a:pt x="203" y="138"/>
                </a:cubicBezTo>
                <a:close/>
                <a:moveTo>
                  <a:pt x="17" y="102"/>
                </a:moveTo>
                <a:cubicBezTo>
                  <a:pt x="15" y="103"/>
                  <a:pt x="14" y="104"/>
                  <a:pt x="12" y="106"/>
                </a:cubicBezTo>
                <a:cubicBezTo>
                  <a:pt x="11" y="107"/>
                  <a:pt x="10" y="109"/>
                  <a:pt x="9" y="110"/>
                </a:cubicBezTo>
                <a:cubicBezTo>
                  <a:pt x="8" y="112"/>
                  <a:pt x="8" y="114"/>
                  <a:pt x="8" y="116"/>
                </a:cubicBezTo>
                <a:cubicBezTo>
                  <a:pt x="8" y="118"/>
                  <a:pt x="8" y="120"/>
                  <a:pt x="9" y="122"/>
                </a:cubicBezTo>
                <a:cubicBezTo>
                  <a:pt x="10" y="124"/>
                  <a:pt x="11" y="126"/>
                  <a:pt x="12" y="127"/>
                </a:cubicBezTo>
                <a:cubicBezTo>
                  <a:pt x="14" y="129"/>
                  <a:pt x="15" y="130"/>
                  <a:pt x="17" y="130"/>
                </a:cubicBezTo>
                <a:cubicBezTo>
                  <a:pt x="19" y="131"/>
                  <a:pt x="21" y="132"/>
                  <a:pt x="23" y="132"/>
                </a:cubicBezTo>
                <a:cubicBezTo>
                  <a:pt x="25" y="132"/>
                  <a:pt x="27" y="131"/>
                  <a:pt x="29" y="130"/>
                </a:cubicBezTo>
                <a:cubicBezTo>
                  <a:pt x="31" y="130"/>
                  <a:pt x="32" y="129"/>
                  <a:pt x="34" y="127"/>
                </a:cubicBezTo>
                <a:cubicBezTo>
                  <a:pt x="35" y="126"/>
                  <a:pt x="36" y="124"/>
                  <a:pt x="37" y="122"/>
                </a:cubicBezTo>
                <a:cubicBezTo>
                  <a:pt x="38" y="120"/>
                  <a:pt x="38" y="118"/>
                  <a:pt x="38" y="116"/>
                </a:cubicBezTo>
                <a:cubicBezTo>
                  <a:pt x="38" y="114"/>
                  <a:pt x="38" y="112"/>
                  <a:pt x="37" y="110"/>
                </a:cubicBezTo>
                <a:cubicBezTo>
                  <a:pt x="36" y="109"/>
                  <a:pt x="35" y="107"/>
                  <a:pt x="34" y="106"/>
                </a:cubicBezTo>
                <a:cubicBezTo>
                  <a:pt x="32" y="104"/>
                  <a:pt x="31" y="103"/>
                  <a:pt x="29" y="102"/>
                </a:cubicBezTo>
                <a:cubicBezTo>
                  <a:pt x="27" y="101"/>
                  <a:pt x="25" y="101"/>
                  <a:pt x="23" y="101"/>
                </a:cubicBezTo>
                <a:cubicBezTo>
                  <a:pt x="21" y="101"/>
                  <a:pt x="19" y="101"/>
                  <a:pt x="17" y="102"/>
                </a:cubicBezTo>
                <a:close/>
                <a:moveTo>
                  <a:pt x="79" y="143"/>
                </a:moveTo>
                <a:cubicBezTo>
                  <a:pt x="81" y="144"/>
                  <a:pt x="84" y="146"/>
                  <a:pt x="86" y="148"/>
                </a:cubicBezTo>
                <a:cubicBezTo>
                  <a:pt x="88" y="150"/>
                  <a:pt x="90" y="152"/>
                  <a:pt x="91" y="155"/>
                </a:cubicBezTo>
                <a:cubicBezTo>
                  <a:pt x="92" y="158"/>
                  <a:pt x="92" y="161"/>
                  <a:pt x="92" y="164"/>
                </a:cubicBezTo>
                <a:cubicBezTo>
                  <a:pt x="92" y="167"/>
                  <a:pt x="92" y="170"/>
                  <a:pt x="91" y="173"/>
                </a:cubicBezTo>
                <a:cubicBezTo>
                  <a:pt x="90" y="175"/>
                  <a:pt x="88" y="178"/>
                  <a:pt x="86" y="180"/>
                </a:cubicBezTo>
                <a:cubicBezTo>
                  <a:pt x="84" y="182"/>
                  <a:pt x="81" y="184"/>
                  <a:pt x="79" y="185"/>
                </a:cubicBezTo>
                <a:cubicBezTo>
                  <a:pt x="76" y="186"/>
                  <a:pt x="73" y="187"/>
                  <a:pt x="70" y="187"/>
                </a:cubicBezTo>
                <a:cubicBezTo>
                  <a:pt x="67" y="187"/>
                  <a:pt x="64" y="186"/>
                  <a:pt x="61" y="185"/>
                </a:cubicBezTo>
                <a:cubicBezTo>
                  <a:pt x="58" y="184"/>
                  <a:pt x="56" y="182"/>
                  <a:pt x="54" y="180"/>
                </a:cubicBezTo>
                <a:cubicBezTo>
                  <a:pt x="52" y="178"/>
                  <a:pt x="50" y="175"/>
                  <a:pt x="49" y="173"/>
                </a:cubicBezTo>
                <a:cubicBezTo>
                  <a:pt x="48" y="170"/>
                  <a:pt x="47" y="167"/>
                  <a:pt x="47" y="164"/>
                </a:cubicBezTo>
                <a:cubicBezTo>
                  <a:pt x="47" y="161"/>
                  <a:pt x="48" y="158"/>
                  <a:pt x="49" y="155"/>
                </a:cubicBezTo>
                <a:cubicBezTo>
                  <a:pt x="50" y="152"/>
                  <a:pt x="52" y="150"/>
                  <a:pt x="54" y="148"/>
                </a:cubicBezTo>
                <a:cubicBezTo>
                  <a:pt x="56" y="146"/>
                  <a:pt x="58" y="144"/>
                  <a:pt x="61" y="143"/>
                </a:cubicBezTo>
                <a:cubicBezTo>
                  <a:pt x="64" y="142"/>
                  <a:pt x="67" y="141"/>
                  <a:pt x="70" y="141"/>
                </a:cubicBezTo>
                <a:cubicBezTo>
                  <a:pt x="73" y="141"/>
                  <a:pt x="76" y="142"/>
                  <a:pt x="79" y="143"/>
                </a:cubicBezTo>
                <a:close/>
                <a:moveTo>
                  <a:pt x="61" y="90"/>
                </a:moveTo>
                <a:cubicBezTo>
                  <a:pt x="59" y="89"/>
                  <a:pt x="56" y="87"/>
                  <a:pt x="54" y="85"/>
                </a:cubicBezTo>
                <a:cubicBezTo>
                  <a:pt x="52" y="83"/>
                  <a:pt x="50" y="81"/>
                  <a:pt x="49" y="78"/>
                </a:cubicBezTo>
                <a:cubicBezTo>
                  <a:pt x="48" y="75"/>
                  <a:pt x="47" y="72"/>
                  <a:pt x="47" y="69"/>
                </a:cubicBezTo>
                <a:cubicBezTo>
                  <a:pt x="47" y="66"/>
                  <a:pt x="48" y="63"/>
                  <a:pt x="49" y="60"/>
                </a:cubicBezTo>
                <a:cubicBezTo>
                  <a:pt x="50" y="58"/>
                  <a:pt x="52" y="55"/>
                  <a:pt x="54" y="53"/>
                </a:cubicBezTo>
                <a:cubicBezTo>
                  <a:pt x="56" y="51"/>
                  <a:pt x="59" y="49"/>
                  <a:pt x="61" y="48"/>
                </a:cubicBezTo>
                <a:cubicBezTo>
                  <a:pt x="64" y="47"/>
                  <a:pt x="67" y="46"/>
                  <a:pt x="70" y="46"/>
                </a:cubicBezTo>
                <a:cubicBezTo>
                  <a:pt x="73" y="46"/>
                  <a:pt x="76" y="47"/>
                  <a:pt x="79" y="48"/>
                </a:cubicBezTo>
                <a:cubicBezTo>
                  <a:pt x="82" y="49"/>
                  <a:pt x="84" y="51"/>
                  <a:pt x="86" y="53"/>
                </a:cubicBezTo>
                <a:cubicBezTo>
                  <a:pt x="88" y="55"/>
                  <a:pt x="90" y="58"/>
                  <a:pt x="91" y="60"/>
                </a:cubicBezTo>
                <a:cubicBezTo>
                  <a:pt x="92" y="63"/>
                  <a:pt x="93" y="66"/>
                  <a:pt x="93" y="69"/>
                </a:cubicBezTo>
                <a:cubicBezTo>
                  <a:pt x="93" y="72"/>
                  <a:pt x="92" y="75"/>
                  <a:pt x="91" y="78"/>
                </a:cubicBezTo>
                <a:cubicBezTo>
                  <a:pt x="90" y="81"/>
                  <a:pt x="88" y="83"/>
                  <a:pt x="86" y="85"/>
                </a:cubicBezTo>
                <a:cubicBezTo>
                  <a:pt x="84" y="87"/>
                  <a:pt x="82" y="89"/>
                  <a:pt x="79" y="90"/>
                </a:cubicBezTo>
                <a:cubicBezTo>
                  <a:pt x="76" y="91"/>
                  <a:pt x="73" y="92"/>
                  <a:pt x="70" y="92"/>
                </a:cubicBezTo>
                <a:cubicBezTo>
                  <a:pt x="67" y="92"/>
                  <a:pt x="64" y="91"/>
                  <a:pt x="61" y="90"/>
                </a:cubicBezTo>
                <a:close/>
                <a:moveTo>
                  <a:pt x="76" y="178"/>
                </a:moveTo>
                <a:cubicBezTo>
                  <a:pt x="78" y="177"/>
                  <a:pt x="79" y="176"/>
                  <a:pt x="81" y="175"/>
                </a:cubicBezTo>
                <a:cubicBezTo>
                  <a:pt x="82" y="173"/>
                  <a:pt x="83" y="172"/>
                  <a:pt x="84" y="170"/>
                </a:cubicBezTo>
                <a:cubicBezTo>
                  <a:pt x="85" y="168"/>
                  <a:pt x="85" y="166"/>
                  <a:pt x="85" y="164"/>
                </a:cubicBezTo>
                <a:cubicBezTo>
                  <a:pt x="85" y="162"/>
                  <a:pt x="85" y="160"/>
                  <a:pt x="84" y="158"/>
                </a:cubicBezTo>
                <a:cubicBezTo>
                  <a:pt x="83" y="156"/>
                  <a:pt x="82" y="154"/>
                  <a:pt x="81" y="153"/>
                </a:cubicBezTo>
                <a:cubicBezTo>
                  <a:pt x="79" y="152"/>
                  <a:pt x="78" y="151"/>
                  <a:pt x="76" y="150"/>
                </a:cubicBezTo>
                <a:cubicBezTo>
                  <a:pt x="74" y="149"/>
                  <a:pt x="72" y="149"/>
                  <a:pt x="70" y="149"/>
                </a:cubicBezTo>
                <a:cubicBezTo>
                  <a:pt x="68" y="149"/>
                  <a:pt x="66" y="149"/>
                  <a:pt x="64" y="150"/>
                </a:cubicBezTo>
                <a:cubicBezTo>
                  <a:pt x="62" y="151"/>
                  <a:pt x="60" y="152"/>
                  <a:pt x="59" y="153"/>
                </a:cubicBezTo>
                <a:cubicBezTo>
                  <a:pt x="58" y="154"/>
                  <a:pt x="56" y="156"/>
                  <a:pt x="56" y="158"/>
                </a:cubicBezTo>
                <a:cubicBezTo>
                  <a:pt x="55" y="160"/>
                  <a:pt x="54" y="162"/>
                  <a:pt x="54" y="164"/>
                </a:cubicBezTo>
                <a:cubicBezTo>
                  <a:pt x="54" y="166"/>
                  <a:pt x="55" y="168"/>
                  <a:pt x="56" y="170"/>
                </a:cubicBezTo>
                <a:cubicBezTo>
                  <a:pt x="56" y="172"/>
                  <a:pt x="58" y="173"/>
                  <a:pt x="59" y="175"/>
                </a:cubicBezTo>
                <a:cubicBezTo>
                  <a:pt x="60" y="176"/>
                  <a:pt x="62" y="177"/>
                  <a:pt x="64" y="178"/>
                </a:cubicBezTo>
                <a:cubicBezTo>
                  <a:pt x="66" y="179"/>
                  <a:pt x="68" y="179"/>
                  <a:pt x="70" y="179"/>
                </a:cubicBezTo>
                <a:cubicBezTo>
                  <a:pt x="72" y="179"/>
                  <a:pt x="74" y="179"/>
                  <a:pt x="76" y="178"/>
                </a:cubicBezTo>
                <a:close/>
                <a:moveTo>
                  <a:pt x="64" y="55"/>
                </a:moveTo>
                <a:cubicBezTo>
                  <a:pt x="62" y="56"/>
                  <a:pt x="61" y="57"/>
                  <a:pt x="59" y="58"/>
                </a:cubicBezTo>
                <a:cubicBezTo>
                  <a:pt x="58" y="60"/>
                  <a:pt x="57" y="61"/>
                  <a:pt x="56" y="63"/>
                </a:cubicBezTo>
                <a:cubicBezTo>
                  <a:pt x="55" y="65"/>
                  <a:pt x="55" y="67"/>
                  <a:pt x="55" y="69"/>
                </a:cubicBezTo>
                <a:cubicBezTo>
                  <a:pt x="55" y="71"/>
                  <a:pt x="55" y="73"/>
                  <a:pt x="56" y="75"/>
                </a:cubicBezTo>
                <a:cubicBezTo>
                  <a:pt x="57" y="77"/>
                  <a:pt x="58" y="79"/>
                  <a:pt x="59" y="80"/>
                </a:cubicBezTo>
                <a:cubicBezTo>
                  <a:pt x="61" y="81"/>
                  <a:pt x="62" y="82"/>
                  <a:pt x="64" y="83"/>
                </a:cubicBezTo>
                <a:cubicBezTo>
                  <a:pt x="66" y="84"/>
                  <a:pt x="68" y="84"/>
                  <a:pt x="70" y="84"/>
                </a:cubicBezTo>
                <a:cubicBezTo>
                  <a:pt x="72" y="84"/>
                  <a:pt x="74" y="84"/>
                  <a:pt x="76" y="83"/>
                </a:cubicBezTo>
                <a:cubicBezTo>
                  <a:pt x="78" y="82"/>
                  <a:pt x="80" y="81"/>
                  <a:pt x="81" y="80"/>
                </a:cubicBezTo>
                <a:cubicBezTo>
                  <a:pt x="82" y="79"/>
                  <a:pt x="83" y="77"/>
                  <a:pt x="84" y="75"/>
                </a:cubicBezTo>
                <a:cubicBezTo>
                  <a:pt x="85" y="73"/>
                  <a:pt x="85" y="71"/>
                  <a:pt x="85" y="69"/>
                </a:cubicBezTo>
                <a:cubicBezTo>
                  <a:pt x="85" y="67"/>
                  <a:pt x="85" y="65"/>
                  <a:pt x="84" y="63"/>
                </a:cubicBezTo>
                <a:cubicBezTo>
                  <a:pt x="83" y="61"/>
                  <a:pt x="82" y="60"/>
                  <a:pt x="81" y="58"/>
                </a:cubicBezTo>
                <a:cubicBezTo>
                  <a:pt x="80" y="57"/>
                  <a:pt x="78" y="56"/>
                  <a:pt x="76" y="55"/>
                </a:cubicBezTo>
                <a:cubicBezTo>
                  <a:pt x="74" y="54"/>
                  <a:pt x="72" y="54"/>
                  <a:pt x="70" y="54"/>
                </a:cubicBezTo>
                <a:cubicBezTo>
                  <a:pt x="68" y="54"/>
                  <a:pt x="66" y="54"/>
                  <a:pt x="64" y="55"/>
                </a:cubicBezTo>
                <a:close/>
                <a:moveTo>
                  <a:pt x="131" y="16"/>
                </a:moveTo>
                <a:cubicBezTo>
                  <a:pt x="131" y="15"/>
                  <a:pt x="129" y="13"/>
                  <a:pt x="128" y="12"/>
                </a:cubicBezTo>
                <a:cubicBezTo>
                  <a:pt x="127" y="10"/>
                  <a:pt x="125" y="9"/>
                  <a:pt x="123" y="8"/>
                </a:cubicBezTo>
                <a:cubicBezTo>
                  <a:pt x="121" y="7"/>
                  <a:pt x="119" y="7"/>
                  <a:pt x="117" y="7"/>
                </a:cubicBezTo>
                <a:cubicBezTo>
                  <a:pt x="115" y="7"/>
                  <a:pt x="113" y="7"/>
                  <a:pt x="111" y="8"/>
                </a:cubicBezTo>
                <a:cubicBezTo>
                  <a:pt x="110" y="9"/>
                  <a:pt x="108" y="10"/>
                  <a:pt x="107" y="12"/>
                </a:cubicBezTo>
                <a:cubicBezTo>
                  <a:pt x="105" y="13"/>
                  <a:pt x="104" y="15"/>
                  <a:pt x="103" y="16"/>
                </a:cubicBezTo>
                <a:cubicBezTo>
                  <a:pt x="103" y="18"/>
                  <a:pt x="102" y="20"/>
                  <a:pt x="102" y="22"/>
                </a:cubicBezTo>
                <a:cubicBezTo>
                  <a:pt x="102" y="25"/>
                  <a:pt x="103" y="27"/>
                  <a:pt x="103" y="28"/>
                </a:cubicBezTo>
                <a:cubicBezTo>
                  <a:pt x="104" y="30"/>
                  <a:pt x="105" y="32"/>
                  <a:pt x="107" y="33"/>
                </a:cubicBezTo>
                <a:cubicBezTo>
                  <a:pt x="108" y="35"/>
                  <a:pt x="110" y="36"/>
                  <a:pt x="111" y="36"/>
                </a:cubicBezTo>
                <a:cubicBezTo>
                  <a:pt x="113" y="37"/>
                  <a:pt x="115" y="38"/>
                  <a:pt x="117" y="38"/>
                </a:cubicBezTo>
                <a:cubicBezTo>
                  <a:pt x="119" y="38"/>
                  <a:pt x="121" y="37"/>
                  <a:pt x="123" y="36"/>
                </a:cubicBezTo>
                <a:cubicBezTo>
                  <a:pt x="125" y="36"/>
                  <a:pt x="127" y="35"/>
                  <a:pt x="128" y="33"/>
                </a:cubicBezTo>
                <a:cubicBezTo>
                  <a:pt x="129" y="32"/>
                  <a:pt x="131" y="30"/>
                  <a:pt x="131" y="28"/>
                </a:cubicBezTo>
                <a:cubicBezTo>
                  <a:pt x="132" y="27"/>
                  <a:pt x="133" y="25"/>
                  <a:pt x="133" y="22"/>
                </a:cubicBezTo>
                <a:cubicBezTo>
                  <a:pt x="133" y="20"/>
                  <a:pt x="132" y="18"/>
                  <a:pt x="131" y="16"/>
                </a:cubicBezTo>
                <a:close/>
                <a:moveTo>
                  <a:pt x="111" y="103"/>
                </a:moveTo>
                <a:cubicBezTo>
                  <a:pt x="110" y="103"/>
                  <a:pt x="108" y="105"/>
                  <a:pt x="107" y="106"/>
                </a:cubicBezTo>
                <a:cubicBezTo>
                  <a:pt x="105" y="107"/>
                  <a:pt x="104" y="109"/>
                  <a:pt x="103" y="111"/>
                </a:cubicBezTo>
                <a:cubicBezTo>
                  <a:pt x="103" y="113"/>
                  <a:pt x="102" y="115"/>
                  <a:pt x="102" y="117"/>
                </a:cubicBezTo>
                <a:cubicBezTo>
                  <a:pt x="102" y="119"/>
                  <a:pt x="103" y="121"/>
                  <a:pt x="103" y="123"/>
                </a:cubicBezTo>
                <a:cubicBezTo>
                  <a:pt x="104" y="125"/>
                  <a:pt x="105" y="126"/>
                  <a:pt x="107" y="127"/>
                </a:cubicBezTo>
                <a:cubicBezTo>
                  <a:pt x="108" y="129"/>
                  <a:pt x="110" y="130"/>
                  <a:pt x="111" y="131"/>
                </a:cubicBezTo>
                <a:cubicBezTo>
                  <a:pt x="113" y="132"/>
                  <a:pt x="115" y="132"/>
                  <a:pt x="117" y="132"/>
                </a:cubicBezTo>
                <a:cubicBezTo>
                  <a:pt x="119" y="132"/>
                  <a:pt x="121" y="132"/>
                  <a:pt x="123" y="131"/>
                </a:cubicBezTo>
                <a:cubicBezTo>
                  <a:pt x="125" y="130"/>
                  <a:pt x="127" y="129"/>
                  <a:pt x="128" y="127"/>
                </a:cubicBezTo>
                <a:cubicBezTo>
                  <a:pt x="129" y="126"/>
                  <a:pt x="131" y="125"/>
                  <a:pt x="131" y="123"/>
                </a:cubicBezTo>
                <a:cubicBezTo>
                  <a:pt x="132" y="121"/>
                  <a:pt x="133" y="119"/>
                  <a:pt x="133" y="117"/>
                </a:cubicBezTo>
                <a:cubicBezTo>
                  <a:pt x="133" y="115"/>
                  <a:pt x="132" y="113"/>
                  <a:pt x="131" y="111"/>
                </a:cubicBezTo>
                <a:cubicBezTo>
                  <a:pt x="131" y="109"/>
                  <a:pt x="129" y="107"/>
                  <a:pt x="128" y="106"/>
                </a:cubicBezTo>
                <a:cubicBezTo>
                  <a:pt x="127" y="105"/>
                  <a:pt x="125" y="103"/>
                  <a:pt x="123" y="103"/>
                </a:cubicBezTo>
                <a:cubicBezTo>
                  <a:pt x="121" y="102"/>
                  <a:pt x="119" y="101"/>
                  <a:pt x="117" y="101"/>
                </a:cubicBezTo>
                <a:cubicBezTo>
                  <a:pt x="115" y="101"/>
                  <a:pt x="113" y="102"/>
                  <a:pt x="111" y="103"/>
                </a:cubicBezTo>
                <a:close/>
                <a:moveTo>
                  <a:pt x="103" y="217"/>
                </a:moveTo>
                <a:cubicBezTo>
                  <a:pt x="104" y="218"/>
                  <a:pt x="105" y="220"/>
                  <a:pt x="107" y="221"/>
                </a:cubicBezTo>
                <a:cubicBezTo>
                  <a:pt x="108" y="223"/>
                  <a:pt x="110" y="224"/>
                  <a:pt x="111" y="225"/>
                </a:cubicBezTo>
                <a:cubicBezTo>
                  <a:pt x="113" y="226"/>
                  <a:pt x="115" y="226"/>
                  <a:pt x="117" y="226"/>
                </a:cubicBezTo>
                <a:cubicBezTo>
                  <a:pt x="119" y="226"/>
                  <a:pt x="121" y="226"/>
                  <a:pt x="123" y="225"/>
                </a:cubicBezTo>
                <a:cubicBezTo>
                  <a:pt x="125" y="224"/>
                  <a:pt x="127" y="223"/>
                  <a:pt x="128" y="221"/>
                </a:cubicBezTo>
                <a:cubicBezTo>
                  <a:pt x="129" y="220"/>
                  <a:pt x="131" y="218"/>
                  <a:pt x="131" y="217"/>
                </a:cubicBezTo>
                <a:cubicBezTo>
                  <a:pt x="132" y="215"/>
                  <a:pt x="133" y="213"/>
                  <a:pt x="133" y="211"/>
                </a:cubicBezTo>
                <a:cubicBezTo>
                  <a:pt x="133" y="208"/>
                  <a:pt x="132" y="207"/>
                  <a:pt x="131" y="205"/>
                </a:cubicBezTo>
                <a:cubicBezTo>
                  <a:pt x="131" y="203"/>
                  <a:pt x="129" y="201"/>
                  <a:pt x="128" y="200"/>
                </a:cubicBezTo>
                <a:cubicBezTo>
                  <a:pt x="127" y="198"/>
                  <a:pt x="125" y="197"/>
                  <a:pt x="123" y="197"/>
                </a:cubicBezTo>
                <a:cubicBezTo>
                  <a:pt x="121" y="196"/>
                  <a:pt x="119" y="195"/>
                  <a:pt x="117" y="195"/>
                </a:cubicBezTo>
                <a:cubicBezTo>
                  <a:pt x="115" y="195"/>
                  <a:pt x="113" y="196"/>
                  <a:pt x="111" y="197"/>
                </a:cubicBezTo>
                <a:cubicBezTo>
                  <a:pt x="110" y="197"/>
                  <a:pt x="108" y="198"/>
                  <a:pt x="107" y="200"/>
                </a:cubicBezTo>
                <a:cubicBezTo>
                  <a:pt x="105" y="201"/>
                  <a:pt x="104" y="203"/>
                  <a:pt x="103" y="205"/>
                </a:cubicBezTo>
                <a:cubicBezTo>
                  <a:pt x="103" y="207"/>
                  <a:pt x="102" y="208"/>
                  <a:pt x="102" y="211"/>
                </a:cubicBezTo>
                <a:cubicBezTo>
                  <a:pt x="102" y="213"/>
                  <a:pt x="103" y="215"/>
                  <a:pt x="103" y="217"/>
                </a:cubicBezTo>
                <a:close/>
                <a:moveTo>
                  <a:pt x="173" y="143"/>
                </a:moveTo>
                <a:cubicBezTo>
                  <a:pt x="176" y="144"/>
                  <a:pt x="178" y="146"/>
                  <a:pt x="180" y="148"/>
                </a:cubicBezTo>
                <a:cubicBezTo>
                  <a:pt x="182" y="150"/>
                  <a:pt x="184" y="152"/>
                  <a:pt x="185" y="155"/>
                </a:cubicBezTo>
                <a:cubicBezTo>
                  <a:pt x="186" y="158"/>
                  <a:pt x="187" y="161"/>
                  <a:pt x="187" y="164"/>
                </a:cubicBezTo>
                <a:cubicBezTo>
                  <a:pt x="187" y="167"/>
                  <a:pt x="186" y="170"/>
                  <a:pt x="185" y="173"/>
                </a:cubicBezTo>
                <a:cubicBezTo>
                  <a:pt x="184" y="175"/>
                  <a:pt x="182" y="178"/>
                  <a:pt x="180" y="180"/>
                </a:cubicBezTo>
                <a:cubicBezTo>
                  <a:pt x="178" y="182"/>
                  <a:pt x="176" y="184"/>
                  <a:pt x="173" y="185"/>
                </a:cubicBezTo>
                <a:cubicBezTo>
                  <a:pt x="170" y="186"/>
                  <a:pt x="167" y="187"/>
                  <a:pt x="164" y="187"/>
                </a:cubicBezTo>
                <a:cubicBezTo>
                  <a:pt x="161" y="187"/>
                  <a:pt x="158" y="186"/>
                  <a:pt x="155" y="185"/>
                </a:cubicBezTo>
                <a:cubicBezTo>
                  <a:pt x="152" y="184"/>
                  <a:pt x="150" y="182"/>
                  <a:pt x="148" y="180"/>
                </a:cubicBezTo>
                <a:cubicBezTo>
                  <a:pt x="146" y="178"/>
                  <a:pt x="144" y="175"/>
                  <a:pt x="143" y="173"/>
                </a:cubicBezTo>
                <a:cubicBezTo>
                  <a:pt x="142" y="170"/>
                  <a:pt x="141" y="167"/>
                  <a:pt x="141" y="164"/>
                </a:cubicBezTo>
                <a:cubicBezTo>
                  <a:pt x="141" y="161"/>
                  <a:pt x="142" y="158"/>
                  <a:pt x="143" y="155"/>
                </a:cubicBezTo>
                <a:cubicBezTo>
                  <a:pt x="144" y="152"/>
                  <a:pt x="146" y="150"/>
                  <a:pt x="148" y="148"/>
                </a:cubicBezTo>
                <a:cubicBezTo>
                  <a:pt x="150" y="146"/>
                  <a:pt x="152" y="144"/>
                  <a:pt x="155" y="143"/>
                </a:cubicBezTo>
                <a:cubicBezTo>
                  <a:pt x="158" y="142"/>
                  <a:pt x="161" y="141"/>
                  <a:pt x="164" y="141"/>
                </a:cubicBezTo>
                <a:cubicBezTo>
                  <a:pt x="167" y="141"/>
                  <a:pt x="170" y="142"/>
                  <a:pt x="173" y="143"/>
                </a:cubicBezTo>
                <a:close/>
                <a:moveTo>
                  <a:pt x="156" y="90"/>
                </a:moveTo>
                <a:cubicBezTo>
                  <a:pt x="153" y="89"/>
                  <a:pt x="150" y="87"/>
                  <a:pt x="148" y="85"/>
                </a:cubicBezTo>
                <a:cubicBezTo>
                  <a:pt x="146" y="83"/>
                  <a:pt x="145" y="81"/>
                  <a:pt x="143" y="78"/>
                </a:cubicBezTo>
                <a:cubicBezTo>
                  <a:pt x="142" y="75"/>
                  <a:pt x="142" y="72"/>
                  <a:pt x="142" y="69"/>
                </a:cubicBezTo>
                <a:cubicBezTo>
                  <a:pt x="142" y="66"/>
                  <a:pt x="142" y="63"/>
                  <a:pt x="143" y="60"/>
                </a:cubicBezTo>
                <a:cubicBezTo>
                  <a:pt x="145" y="58"/>
                  <a:pt x="146" y="55"/>
                  <a:pt x="148" y="53"/>
                </a:cubicBezTo>
                <a:cubicBezTo>
                  <a:pt x="150" y="51"/>
                  <a:pt x="153" y="49"/>
                  <a:pt x="156" y="48"/>
                </a:cubicBezTo>
                <a:cubicBezTo>
                  <a:pt x="158" y="47"/>
                  <a:pt x="161" y="46"/>
                  <a:pt x="165" y="46"/>
                </a:cubicBezTo>
                <a:cubicBezTo>
                  <a:pt x="168" y="46"/>
                  <a:pt x="171" y="47"/>
                  <a:pt x="173" y="48"/>
                </a:cubicBezTo>
                <a:cubicBezTo>
                  <a:pt x="176" y="49"/>
                  <a:pt x="179" y="51"/>
                  <a:pt x="181" y="53"/>
                </a:cubicBezTo>
                <a:cubicBezTo>
                  <a:pt x="183" y="55"/>
                  <a:pt x="184" y="58"/>
                  <a:pt x="186" y="60"/>
                </a:cubicBezTo>
                <a:cubicBezTo>
                  <a:pt x="187" y="63"/>
                  <a:pt x="187" y="66"/>
                  <a:pt x="187" y="69"/>
                </a:cubicBezTo>
                <a:cubicBezTo>
                  <a:pt x="187" y="72"/>
                  <a:pt x="187" y="75"/>
                  <a:pt x="186" y="78"/>
                </a:cubicBezTo>
                <a:cubicBezTo>
                  <a:pt x="184" y="81"/>
                  <a:pt x="183" y="83"/>
                  <a:pt x="181" y="85"/>
                </a:cubicBezTo>
                <a:cubicBezTo>
                  <a:pt x="179" y="87"/>
                  <a:pt x="176" y="89"/>
                  <a:pt x="173" y="90"/>
                </a:cubicBezTo>
                <a:cubicBezTo>
                  <a:pt x="171" y="91"/>
                  <a:pt x="168" y="92"/>
                  <a:pt x="165" y="92"/>
                </a:cubicBezTo>
                <a:cubicBezTo>
                  <a:pt x="161" y="92"/>
                  <a:pt x="158" y="91"/>
                  <a:pt x="156" y="90"/>
                </a:cubicBezTo>
                <a:close/>
                <a:moveTo>
                  <a:pt x="170" y="178"/>
                </a:moveTo>
                <a:cubicBezTo>
                  <a:pt x="172" y="177"/>
                  <a:pt x="173" y="176"/>
                  <a:pt x="175" y="175"/>
                </a:cubicBezTo>
                <a:cubicBezTo>
                  <a:pt x="176" y="173"/>
                  <a:pt x="177" y="172"/>
                  <a:pt x="178" y="170"/>
                </a:cubicBezTo>
                <a:cubicBezTo>
                  <a:pt x="179" y="168"/>
                  <a:pt x="179" y="166"/>
                  <a:pt x="179" y="164"/>
                </a:cubicBezTo>
                <a:cubicBezTo>
                  <a:pt x="179" y="162"/>
                  <a:pt x="179" y="160"/>
                  <a:pt x="178" y="158"/>
                </a:cubicBezTo>
                <a:cubicBezTo>
                  <a:pt x="177" y="156"/>
                  <a:pt x="176" y="154"/>
                  <a:pt x="175" y="153"/>
                </a:cubicBezTo>
                <a:cubicBezTo>
                  <a:pt x="173" y="152"/>
                  <a:pt x="172" y="151"/>
                  <a:pt x="170" y="150"/>
                </a:cubicBezTo>
                <a:cubicBezTo>
                  <a:pt x="168" y="149"/>
                  <a:pt x="166" y="149"/>
                  <a:pt x="164" y="149"/>
                </a:cubicBezTo>
                <a:cubicBezTo>
                  <a:pt x="162" y="149"/>
                  <a:pt x="160" y="149"/>
                  <a:pt x="158" y="150"/>
                </a:cubicBezTo>
                <a:cubicBezTo>
                  <a:pt x="156" y="151"/>
                  <a:pt x="155" y="152"/>
                  <a:pt x="153" y="153"/>
                </a:cubicBezTo>
                <a:cubicBezTo>
                  <a:pt x="152" y="154"/>
                  <a:pt x="151" y="156"/>
                  <a:pt x="150" y="158"/>
                </a:cubicBezTo>
                <a:cubicBezTo>
                  <a:pt x="149" y="160"/>
                  <a:pt x="149" y="162"/>
                  <a:pt x="149" y="164"/>
                </a:cubicBezTo>
                <a:cubicBezTo>
                  <a:pt x="149" y="166"/>
                  <a:pt x="149" y="168"/>
                  <a:pt x="150" y="170"/>
                </a:cubicBezTo>
                <a:cubicBezTo>
                  <a:pt x="151" y="172"/>
                  <a:pt x="152" y="173"/>
                  <a:pt x="153" y="175"/>
                </a:cubicBezTo>
                <a:cubicBezTo>
                  <a:pt x="155" y="176"/>
                  <a:pt x="156" y="177"/>
                  <a:pt x="158" y="178"/>
                </a:cubicBezTo>
                <a:cubicBezTo>
                  <a:pt x="160" y="179"/>
                  <a:pt x="162" y="179"/>
                  <a:pt x="164" y="179"/>
                </a:cubicBezTo>
                <a:cubicBezTo>
                  <a:pt x="166" y="179"/>
                  <a:pt x="168" y="179"/>
                  <a:pt x="170" y="178"/>
                </a:cubicBezTo>
                <a:close/>
                <a:moveTo>
                  <a:pt x="159" y="55"/>
                </a:moveTo>
                <a:cubicBezTo>
                  <a:pt x="157" y="56"/>
                  <a:pt x="155" y="57"/>
                  <a:pt x="154" y="58"/>
                </a:cubicBezTo>
                <a:cubicBezTo>
                  <a:pt x="152" y="60"/>
                  <a:pt x="151" y="61"/>
                  <a:pt x="150" y="63"/>
                </a:cubicBezTo>
                <a:cubicBezTo>
                  <a:pt x="150" y="65"/>
                  <a:pt x="149" y="67"/>
                  <a:pt x="149" y="69"/>
                </a:cubicBezTo>
                <a:cubicBezTo>
                  <a:pt x="149" y="71"/>
                  <a:pt x="150" y="73"/>
                  <a:pt x="150" y="75"/>
                </a:cubicBezTo>
                <a:cubicBezTo>
                  <a:pt x="151" y="77"/>
                  <a:pt x="152" y="79"/>
                  <a:pt x="154" y="80"/>
                </a:cubicBezTo>
                <a:cubicBezTo>
                  <a:pt x="155" y="81"/>
                  <a:pt x="157" y="82"/>
                  <a:pt x="159" y="83"/>
                </a:cubicBezTo>
                <a:cubicBezTo>
                  <a:pt x="160" y="84"/>
                  <a:pt x="162" y="84"/>
                  <a:pt x="165" y="84"/>
                </a:cubicBezTo>
                <a:cubicBezTo>
                  <a:pt x="167" y="84"/>
                  <a:pt x="169" y="84"/>
                  <a:pt x="170" y="83"/>
                </a:cubicBezTo>
                <a:cubicBezTo>
                  <a:pt x="172" y="82"/>
                  <a:pt x="174" y="81"/>
                  <a:pt x="175" y="80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79" y="73"/>
                  <a:pt x="180" y="71"/>
                  <a:pt x="180" y="69"/>
                </a:cubicBezTo>
                <a:cubicBezTo>
                  <a:pt x="180" y="67"/>
                  <a:pt x="179" y="65"/>
                  <a:pt x="179" y="63"/>
                </a:cubicBezTo>
                <a:cubicBezTo>
                  <a:pt x="178" y="61"/>
                  <a:pt x="177" y="60"/>
                  <a:pt x="175" y="58"/>
                </a:cubicBezTo>
                <a:cubicBezTo>
                  <a:pt x="174" y="57"/>
                  <a:pt x="172" y="56"/>
                  <a:pt x="170" y="55"/>
                </a:cubicBezTo>
                <a:cubicBezTo>
                  <a:pt x="169" y="54"/>
                  <a:pt x="167" y="54"/>
                  <a:pt x="165" y="54"/>
                </a:cubicBezTo>
                <a:cubicBezTo>
                  <a:pt x="162" y="54"/>
                  <a:pt x="160" y="54"/>
                  <a:pt x="159" y="55"/>
                </a:cubicBezTo>
                <a:close/>
                <a:moveTo>
                  <a:pt x="206" y="103"/>
                </a:moveTo>
                <a:cubicBezTo>
                  <a:pt x="204" y="104"/>
                  <a:pt x="202" y="105"/>
                  <a:pt x="201" y="106"/>
                </a:cubicBezTo>
                <a:cubicBezTo>
                  <a:pt x="200" y="108"/>
                  <a:pt x="198" y="109"/>
                  <a:pt x="198" y="111"/>
                </a:cubicBezTo>
                <a:cubicBezTo>
                  <a:pt x="197" y="113"/>
                  <a:pt x="196" y="115"/>
                  <a:pt x="196" y="117"/>
                </a:cubicBezTo>
                <a:cubicBezTo>
                  <a:pt x="196" y="119"/>
                  <a:pt x="197" y="121"/>
                  <a:pt x="198" y="123"/>
                </a:cubicBezTo>
                <a:cubicBezTo>
                  <a:pt x="198" y="125"/>
                  <a:pt x="200" y="126"/>
                  <a:pt x="201" y="128"/>
                </a:cubicBezTo>
                <a:cubicBezTo>
                  <a:pt x="202" y="129"/>
                  <a:pt x="204" y="130"/>
                  <a:pt x="206" y="131"/>
                </a:cubicBezTo>
                <a:cubicBezTo>
                  <a:pt x="208" y="132"/>
                  <a:pt x="210" y="132"/>
                  <a:pt x="212" y="132"/>
                </a:cubicBezTo>
                <a:cubicBezTo>
                  <a:pt x="214" y="132"/>
                  <a:pt x="216" y="132"/>
                  <a:pt x="218" y="131"/>
                </a:cubicBezTo>
                <a:cubicBezTo>
                  <a:pt x="219" y="130"/>
                  <a:pt x="221" y="129"/>
                  <a:pt x="222" y="128"/>
                </a:cubicBezTo>
                <a:cubicBezTo>
                  <a:pt x="224" y="126"/>
                  <a:pt x="225" y="125"/>
                  <a:pt x="226" y="123"/>
                </a:cubicBezTo>
                <a:cubicBezTo>
                  <a:pt x="226" y="121"/>
                  <a:pt x="227" y="119"/>
                  <a:pt x="227" y="117"/>
                </a:cubicBezTo>
                <a:cubicBezTo>
                  <a:pt x="227" y="115"/>
                  <a:pt x="226" y="113"/>
                  <a:pt x="226" y="111"/>
                </a:cubicBezTo>
                <a:cubicBezTo>
                  <a:pt x="225" y="109"/>
                  <a:pt x="224" y="108"/>
                  <a:pt x="222" y="106"/>
                </a:cubicBezTo>
                <a:cubicBezTo>
                  <a:pt x="221" y="105"/>
                  <a:pt x="219" y="104"/>
                  <a:pt x="218" y="103"/>
                </a:cubicBezTo>
                <a:cubicBezTo>
                  <a:pt x="216" y="102"/>
                  <a:pt x="214" y="102"/>
                  <a:pt x="212" y="102"/>
                </a:cubicBezTo>
                <a:cubicBezTo>
                  <a:pt x="210" y="102"/>
                  <a:pt x="208" y="102"/>
                  <a:pt x="206" y="10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7"/>
          <p:cNvSpPr>
            <a:spLocks noEditPoints="1"/>
          </p:cNvSpPr>
          <p:nvPr/>
        </p:nvSpPr>
        <p:spPr bwMode="auto">
          <a:xfrm>
            <a:off x="1376363" y="3635375"/>
            <a:ext cx="196850" cy="236538"/>
          </a:xfrm>
          <a:custGeom>
            <a:avLst/>
            <a:gdLst>
              <a:gd name="T0" fmla="*/ 126 w 187"/>
              <a:gd name="T1" fmla="*/ 172 h 225"/>
              <a:gd name="T2" fmla="*/ 62 w 187"/>
              <a:gd name="T3" fmla="*/ 180 h 225"/>
              <a:gd name="T4" fmla="*/ 11 w 187"/>
              <a:gd name="T5" fmla="*/ 141 h 225"/>
              <a:gd name="T6" fmla="*/ 3 w 187"/>
              <a:gd name="T7" fmla="*/ 77 h 225"/>
              <a:gd name="T8" fmla="*/ 42 w 187"/>
              <a:gd name="T9" fmla="*/ 26 h 225"/>
              <a:gd name="T10" fmla="*/ 106 w 187"/>
              <a:gd name="T11" fmla="*/ 18 h 225"/>
              <a:gd name="T12" fmla="*/ 157 w 187"/>
              <a:gd name="T13" fmla="*/ 57 h 225"/>
              <a:gd name="T14" fmla="*/ 165 w 187"/>
              <a:gd name="T15" fmla="*/ 121 h 225"/>
              <a:gd name="T16" fmla="*/ 35 w 187"/>
              <a:gd name="T17" fmla="*/ 107 h 225"/>
              <a:gd name="T18" fmla="*/ 9 w 187"/>
              <a:gd name="T19" fmla="*/ 100 h 225"/>
              <a:gd name="T20" fmla="*/ 40 w 187"/>
              <a:gd name="T21" fmla="*/ 83 h 225"/>
              <a:gd name="T22" fmla="*/ 29 w 187"/>
              <a:gd name="T23" fmla="*/ 49 h 225"/>
              <a:gd name="T24" fmla="*/ 40 w 187"/>
              <a:gd name="T25" fmla="*/ 83 h 225"/>
              <a:gd name="T26" fmla="*/ 25 w 187"/>
              <a:gd name="T27" fmla="*/ 145 h 225"/>
              <a:gd name="T28" fmla="*/ 57 w 187"/>
              <a:gd name="T29" fmla="*/ 47 h 225"/>
              <a:gd name="T30" fmla="*/ 56 w 187"/>
              <a:gd name="T31" fmla="*/ 30 h 225"/>
              <a:gd name="T32" fmla="*/ 78 w 187"/>
              <a:gd name="T33" fmla="*/ 103 h 225"/>
              <a:gd name="T34" fmla="*/ 44 w 187"/>
              <a:gd name="T35" fmla="*/ 124 h 225"/>
              <a:gd name="T36" fmla="*/ 68 w 187"/>
              <a:gd name="T37" fmla="*/ 141 h 225"/>
              <a:gd name="T38" fmla="*/ 50 w 187"/>
              <a:gd name="T39" fmla="*/ 156 h 225"/>
              <a:gd name="T40" fmla="*/ 68 w 187"/>
              <a:gd name="T41" fmla="*/ 141 h 225"/>
              <a:gd name="T42" fmla="*/ 49 w 187"/>
              <a:gd name="T43" fmla="*/ 85 h 225"/>
              <a:gd name="T44" fmla="*/ 62 w 187"/>
              <a:gd name="T45" fmla="*/ 58 h 225"/>
              <a:gd name="T46" fmla="*/ 127 w 187"/>
              <a:gd name="T47" fmla="*/ 193 h 225"/>
              <a:gd name="T48" fmla="*/ 125 w 187"/>
              <a:gd name="T49" fmla="*/ 214 h 225"/>
              <a:gd name="T50" fmla="*/ 62 w 187"/>
              <a:gd name="T51" fmla="*/ 214 h 225"/>
              <a:gd name="T52" fmla="*/ 73 w 187"/>
              <a:gd name="T53" fmla="*/ 201 h 225"/>
              <a:gd name="T54" fmla="*/ 85 w 187"/>
              <a:gd name="T55" fmla="*/ 193 h 225"/>
              <a:gd name="T56" fmla="*/ 150 w 187"/>
              <a:gd name="T57" fmla="*/ 166 h 225"/>
              <a:gd name="T58" fmla="*/ 178 w 187"/>
              <a:gd name="T59" fmla="*/ 99 h 225"/>
              <a:gd name="T60" fmla="*/ 151 w 187"/>
              <a:gd name="T61" fmla="*/ 34 h 225"/>
              <a:gd name="T62" fmla="*/ 111 w 187"/>
              <a:gd name="T63" fmla="*/ 0 h 225"/>
              <a:gd name="T64" fmla="*/ 173 w 187"/>
              <a:gd name="T65" fmla="*/ 48 h 225"/>
              <a:gd name="T66" fmla="*/ 183 w 187"/>
              <a:gd name="T67" fmla="*/ 126 h 225"/>
              <a:gd name="T68" fmla="*/ 99 w 187"/>
              <a:gd name="T69" fmla="*/ 27 h 225"/>
              <a:gd name="T70" fmla="*/ 75 w 187"/>
              <a:gd name="T71" fmla="*/ 40 h 225"/>
              <a:gd name="T72" fmla="*/ 77 w 187"/>
              <a:gd name="T73" fmla="*/ 143 h 225"/>
              <a:gd name="T74" fmla="*/ 101 w 187"/>
              <a:gd name="T75" fmla="*/ 149 h 225"/>
              <a:gd name="T76" fmla="*/ 106 w 187"/>
              <a:gd name="T77" fmla="*/ 141 h 225"/>
              <a:gd name="T78" fmla="*/ 87 w 187"/>
              <a:gd name="T79" fmla="*/ 105 h 225"/>
              <a:gd name="T80" fmla="*/ 121 w 187"/>
              <a:gd name="T81" fmla="*/ 104 h 225"/>
              <a:gd name="T82" fmla="*/ 90 w 187"/>
              <a:gd name="T83" fmla="*/ 96 h 225"/>
              <a:gd name="T84" fmla="*/ 91 w 187"/>
              <a:gd name="T85" fmla="*/ 174 h 225"/>
              <a:gd name="T86" fmla="*/ 111 w 187"/>
              <a:gd name="T87" fmla="*/ 152 h 225"/>
              <a:gd name="T88" fmla="*/ 121 w 187"/>
              <a:gd name="T89" fmla="*/ 53 h 225"/>
              <a:gd name="T90" fmla="*/ 108 w 187"/>
              <a:gd name="T91" fmla="*/ 29 h 225"/>
              <a:gd name="T92" fmla="*/ 123 w 187"/>
              <a:gd name="T93" fmla="*/ 131 h 225"/>
              <a:gd name="T94" fmla="*/ 148 w 187"/>
              <a:gd name="T95" fmla="*/ 137 h 225"/>
              <a:gd name="T96" fmla="*/ 134 w 187"/>
              <a:gd name="T97" fmla="*/ 67 h 225"/>
              <a:gd name="T98" fmla="*/ 127 w 187"/>
              <a:gd name="T99" fmla="*/ 38 h 225"/>
              <a:gd name="T100" fmla="*/ 133 w 187"/>
              <a:gd name="T101" fmla="*/ 92 h 225"/>
              <a:gd name="T102" fmla="*/ 159 w 187"/>
              <a:gd name="T103" fmla="*/ 98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87" h="225">
                <a:moveTo>
                  <a:pt x="157" y="142"/>
                </a:moveTo>
                <a:cubicBezTo>
                  <a:pt x="153" y="148"/>
                  <a:pt x="148" y="154"/>
                  <a:pt x="143" y="159"/>
                </a:cubicBezTo>
                <a:cubicBezTo>
                  <a:pt x="138" y="164"/>
                  <a:pt x="132" y="168"/>
                  <a:pt x="126" y="172"/>
                </a:cubicBezTo>
                <a:cubicBezTo>
                  <a:pt x="120" y="176"/>
                  <a:pt x="113" y="178"/>
                  <a:pt x="106" y="180"/>
                </a:cubicBezTo>
                <a:cubicBezTo>
                  <a:pt x="99" y="182"/>
                  <a:pt x="92" y="183"/>
                  <a:pt x="85" y="183"/>
                </a:cubicBezTo>
                <a:cubicBezTo>
                  <a:pt x="77" y="183"/>
                  <a:pt x="70" y="182"/>
                  <a:pt x="62" y="180"/>
                </a:cubicBezTo>
                <a:cubicBezTo>
                  <a:pt x="55" y="178"/>
                  <a:pt x="48" y="176"/>
                  <a:pt x="42" y="172"/>
                </a:cubicBezTo>
                <a:cubicBezTo>
                  <a:pt x="35" y="168"/>
                  <a:pt x="29" y="164"/>
                  <a:pt x="24" y="158"/>
                </a:cubicBezTo>
                <a:cubicBezTo>
                  <a:pt x="19" y="153"/>
                  <a:pt x="15" y="147"/>
                  <a:pt x="11" y="141"/>
                </a:cubicBezTo>
                <a:cubicBezTo>
                  <a:pt x="8" y="135"/>
                  <a:pt x="5" y="128"/>
                  <a:pt x="3" y="121"/>
                </a:cubicBezTo>
                <a:cubicBezTo>
                  <a:pt x="1" y="114"/>
                  <a:pt x="0" y="107"/>
                  <a:pt x="0" y="100"/>
                </a:cubicBezTo>
                <a:cubicBezTo>
                  <a:pt x="0" y="92"/>
                  <a:pt x="1" y="85"/>
                  <a:pt x="3" y="77"/>
                </a:cubicBezTo>
                <a:cubicBezTo>
                  <a:pt x="5" y="70"/>
                  <a:pt x="8" y="63"/>
                  <a:pt x="12" y="57"/>
                </a:cubicBezTo>
                <a:cubicBezTo>
                  <a:pt x="15" y="50"/>
                  <a:pt x="20" y="45"/>
                  <a:pt x="25" y="40"/>
                </a:cubicBezTo>
                <a:cubicBezTo>
                  <a:pt x="30" y="34"/>
                  <a:pt x="36" y="30"/>
                  <a:pt x="42" y="26"/>
                </a:cubicBezTo>
                <a:cubicBezTo>
                  <a:pt x="48" y="23"/>
                  <a:pt x="55" y="20"/>
                  <a:pt x="62" y="18"/>
                </a:cubicBezTo>
                <a:cubicBezTo>
                  <a:pt x="69" y="16"/>
                  <a:pt x="76" y="15"/>
                  <a:pt x="84" y="15"/>
                </a:cubicBezTo>
                <a:cubicBezTo>
                  <a:pt x="91" y="15"/>
                  <a:pt x="98" y="16"/>
                  <a:pt x="106" y="18"/>
                </a:cubicBezTo>
                <a:cubicBezTo>
                  <a:pt x="113" y="20"/>
                  <a:pt x="120" y="23"/>
                  <a:pt x="127" y="27"/>
                </a:cubicBezTo>
                <a:cubicBezTo>
                  <a:pt x="133" y="31"/>
                  <a:pt x="139" y="35"/>
                  <a:pt x="144" y="40"/>
                </a:cubicBezTo>
                <a:cubicBezTo>
                  <a:pt x="149" y="45"/>
                  <a:pt x="153" y="51"/>
                  <a:pt x="157" y="57"/>
                </a:cubicBezTo>
                <a:cubicBezTo>
                  <a:pt x="160" y="64"/>
                  <a:pt x="163" y="70"/>
                  <a:pt x="165" y="77"/>
                </a:cubicBezTo>
                <a:cubicBezTo>
                  <a:pt x="167" y="84"/>
                  <a:pt x="168" y="91"/>
                  <a:pt x="168" y="99"/>
                </a:cubicBezTo>
                <a:cubicBezTo>
                  <a:pt x="168" y="106"/>
                  <a:pt x="167" y="114"/>
                  <a:pt x="165" y="121"/>
                </a:cubicBezTo>
                <a:cubicBezTo>
                  <a:pt x="163" y="128"/>
                  <a:pt x="160" y="135"/>
                  <a:pt x="157" y="142"/>
                </a:cubicBezTo>
                <a:close/>
                <a:moveTo>
                  <a:pt x="34" y="122"/>
                </a:moveTo>
                <a:cubicBezTo>
                  <a:pt x="34" y="117"/>
                  <a:pt x="35" y="112"/>
                  <a:pt x="35" y="107"/>
                </a:cubicBezTo>
                <a:cubicBezTo>
                  <a:pt x="36" y="102"/>
                  <a:pt x="37" y="97"/>
                  <a:pt x="38" y="92"/>
                </a:cubicBezTo>
                <a:cubicBezTo>
                  <a:pt x="11" y="84"/>
                  <a:pt x="11" y="84"/>
                  <a:pt x="11" y="84"/>
                </a:cubicBezTo>
                <a:cubicBezTo>
                  <a:pt x="10" y="90"/>
                  <a:pt x="9" y="95"/>
                  <a:pt x="9" y="100"/>
                </a:cubicBezTo>
                <a:cubicBezTo>
                  <a:pt x="10" y="105"/>
                  <a:pt x="10" y="111"/>
                  <a:pt x="11" y="116"/>
                </a:cubicBezTo>
                <a:lnTo>
                  <a:pt x="34" y="122"/>
                </a:lnTo>
                <a:close/>
                <a:moveTo>
                  <a:pt x="40" y="83"/>
                </a:moveTo>
                <a:cubicBezTo>
                  <a:pt x="42" y="78"/>
                  <a:pt x="44" y="73"/>
                  <a:pt x="46" y="68"/>
                </a:cubicBezTo>
                <a:cubicBezTo>
                  <a:pt x="47" y="63"/>
                  <a:pt x="50" y="59"/>
                  <a:pt x="52" y="55"/>
                </a:cubicBezTo>
                <a:cubicBezTo>
                  <a:pt x="29" y="49"/>
                  <a:pt x="29" y="49"/>
                  <a:pt x="29" y="49"/>
                </a:cubicBezTo>
                <a:cubicBezTo>
                  <a:pt x="26" y="52"/>
                  <a:pt x="23" y="57"/>
                  <a:pt x="20" y="61"/>
                </a:cubicBezTo>
                <a:cubicBezTo>
                  <a:pt x="17" y="66"/>
                  <a:pt x="15" y="70"/>
                  <a:pt x="13" y="75"/>
                </a:cubicBezTo>
                <a:lnTo>
                  <a:pt x="40" y="83"/>
                </a:lnTo>
                <a:close/>
                <a:moveTo>
                  <a:pt x="34" y="131"/>
                </a:moveTo>
                <a:cubicBezTo>
                  <a:pt x="14" y="126"/>
                  <a:pt x="14" y="126"/>
                  <a:pt x="14" y="126"/>
                </a:cubicBezTo>
                <a:cubicBezTo>
                  <a:pt x="17" y="133"/>
                  <a:pt x="21" y="139"/>
                  <a:pt x="25" y="145"/>
                </a:cubicBezTo>
                <a:cubicBezTo>
                  <a:pt x="30" y="151"/>
                  <a:pt x="35" y="156"/>
                  <a:pt x="41" y="160"/>
                </a:cubicBezTo>
                <a:cubicBezTo>
                  <a:pt x="37" y="152"/>
                  <a:pt x="35" y="143"/>
                  <a:pt x="34" y="131"/>
                </a:cubicBezTo>
                <a:close/>
                <a:moveTo>
                  <a:pt x="57" y="47"/>
                </a:moveTo>
                <a:cubicBezTo>
                  <a:pt x="60" y="42"/>
                  <a:pt x="63" y="38"/>
                  <a:pt x="67" y="34"/>
                </a:cubicBezTo>
                <a:cubicBezTo>
                  <a:pt x="70" y="30"/>
                  <a:pt x="74" y="27"/>
                  <a:pt x="77" y="25"/>
                </a:cubicBezTo>
                <a:cubicBezTo>
                  <a:pt x="70" y="26"/>
                  <a:pt x="63" y="27"/>
                  <a:pt x="56" y="30"/>
                </a:cubicBezTo>
                <a:cubicBezTo>
                  <a:pt x="49" y="33"/>
                  <a:pt x="43" y="37"/>
                  <a:pt x="37" y="41"/>
                </a:cubicBezTo>
                <a:lnTo>
                  <a:pt x="57" y="47"/>
                </a:lnTo>
                <a:close/>
                <a:moveTo>
                  <a:pt x="78" y="103"/>
                </a:moveTo>
                <a:cubicBezTo>
                  <a:pt x="47" y="94"/>
                  <a:pt x="47" y="94"/>
                  <a:pt x="47" y="94"/>
                </a:cubicBezTo>
                <a:cubicBezTo>
                  <a:pt x="46" y="99"/>
                  <a:pt x="45" y="104"/>
                  <a:pt x="45" y="109"/>
                </a:cubicBezTo>
                <a:cubicBezTo>
                  <a:pt x="44" y="115"/>
                  <a:pt x="44" y="120"/>
                  <a:pt x="44" y="124"/>
                </a:cubicBezTo>
                <a:cubicBezTo>
                  <a:pt x="71" y="131"/>
                  <a:pt x="71" y="131"/>
                  <a:pt x="71" y="131"/>
                </a:cubicBezTo>
                <a:lnTo>
                  <a:pt x="78" y="103"/>
                </a:lnTo>
                <a:close/>
                <a:moveTo>
                  <a:pt x="68" y="141"/>
                </a:moveTo>
                <a:cubicBezTo>
                  <a:pt x="45" y="134"/>
                  <a:pt x="45" y="134"/>
                  <a:pt x="45" y="134"/>
                </a:cubicBezTo>
                <a:cubicBezTo>
                  <a:pt x="45" y="138"/>
                  <a:pt x="46" y="142"/>
                  <a:pt x="47" y="146"/>
                </a:cubicBezTo>
                <a:cubicBezTo>
                  <a:pt x="48" y="150"/>
                  <a:pt x="49" y="153"/>
                  <a:pt x="50" y="156"/>
                </a:cubicBezTo>
                <a:cubicBezTo>
                  <a:pt x="52" y="159"/>
                  <a:pt x="53" y="162"/>
                  <a:pt x="55" y="164"/>
                </a:cubicBezTo>
                <a:cubicBezTo>
                  <a:pt x="57" y="166"/>
                  <a:pt x="59" y="168"/>
                  <a:pt x="61" y="170"/>
                </a:cubicBezTo>
                <a:lnTo>
                  <a:pt x="68" y="141"/>
                </a:lnTo>
                <a:close/>
                <a:moveTo>
                  <a:pt x="62" y="58"/>
                </a:moveTo>
                <a:cubicBezTo>
                  <a:pt x="59" y="62"/>
                  <a:pt x="57" y="66"/>
                  <a:pt x="55" y="71"/>
                </a:cubicBezTo>
                <a:cubicBezTo>
                  <a:pt x="53" y="75"/>
                  <a:pt x="51" y="80"/>
                  <a:pt x="49" y="85"/>
                </a:cubicBezTo>
                <a:cubicBezTo>
                  <a:pt x="81" y="94"/>
                  <a:pt x="81" y="94"/>
                  <a:pt x="81" y="94"/>
                </a:cubicBezTo>
                <a:cubicBezTo>
                  <a:pt x="89" y="65"/>
                  <a:pt x="89" y="65"/>
                  <a:pt x="89" y="65"/>
                </a:cubicBezTo>
                <a:lnTo>
                  <a:pt x="62" y="58"/>
                </a:lnTo>
                <a:close/>
                <a:moveTo>
                  <a:pt x="171" y="154"/>
                </a:moveTo>
                <a:cubicBezTo>
                  <a:pt x="166" y="163"/>
                  <a:pt x="159" y="170"/>
                  <a:pt x="152" y="177"/>
                </a:cubicBezTo>
                <a:cubicBezTo>
                  <a:pt x="144" y="183"/>
                  <a:pt x="136" y="188"/>
                  <a:pt x="127" y="193"/>
                </a:cubicBezTo>
                <a:cubicBezTo>
                  <a:pt x="118" y="197"/>
                  <a:pt x="109" y="199"/>
                  <a:pt x="99" y="201"/>
                </a:cubicBezTo>
                <a:cubicBezTo>
                  <a:pt x="99" y="214"/>
                  <a:pt x="99" y="214"/>
                  <a:pt x="99" y="214"/>
                </a:cubicBezTo>
                <a:cubicBezTo>
                  <a:pt x="125" y="214"/>
                  <a:pt x="125" y="214"/>
                  <a:pt x="125" y="214"/>
                </a:cubicBezTo>
                <a:cubicBezTo>
                  <a:pt x="125" y="225"/>
                  <a:pt x="125" y="225"/>
                  <a:pt x="125" y="225"/>
                </a:cubicBezTo>
                <a:cubicBezTo>
                  <a:pt x="62" y="225"/>
                  <a:pt x="62" y="225"/>
                  <a:pt x="62" y="225"/>
                </a:cubicBezTo>
                <a:cubicBezTo>
                  <a:pt x="62" y="214"/>
                  <a:pt x="62" y="214"/>
                  <a:pt x="62" y="214"/>
                </a:cubicBezTo>
                <a:cubicBezTo>
                  <a:pt x="88" y="214"/>
                  <a:pt x="88" y="214"/>
                  <a:pt x="88" y="214"/>
                </a:cubicBezTo>
                <a:cubicBezTo>
                  <a:pt x="88" y="202"/>
                  <a:pt x="88" y="202"/>
                  <a:pt x="88" y="202"/>
                </a:cubicBezTo>
                <a:cubicBezTo>
                  <a:pt x="83" y="202"/>
                  <a:pt x="78" y="202"/>
                  <a:pt x="73" y="201"/>
                </a:cubicBezTo>
                <a:cubicBezTo>
                  <a:pt x="68" y="201"/>
                  <a:pt x="63" y="200"/>
                  <a:pt x="57" y="199"/>
                </a:cubicBezTo>
                <a:cubicBezTo>
                  <a:pt x="60" y="189"/>
                  <a:pt x="60" y="189"/>
                  <a:pt x="60" y="189"/>
                </a:cubicBezTo>
                <a:cubicBezTo>
                  <a:pt x="68" y="192"/>
                  <a:pt x="76" y="193"/>
                  <a:pt x="85" y="193"/>
                </a:cubicBezTo>
                <a:cubicBezTo>
                  <a:pt x="93" y="193"/>
                  <a:pt x="101" y="191"/>
                  <a:pt x="109" y="189"/>
                </a:cubicBezTo>
                <a:cubicBezTo>
                  <a:pt x="117" y="187"/>
                  <a:pt x="124" y="184"/>
                  <a:pt x="131" y="180"/>
                </a:cubicBezTo>
                <a:cubicBezTo>
                  <a:pt x="138" y="176"/>
                  <a:pt x="144" y="171"/>
                  <a:pt x="150" y="166"/>
                </a:cubicBezTo>
                <a:cubicBezTo>
                  <a:pt x="156" y="160"/>
                  <a:pt x="160" y="154"/>
                  <a:pt x="165" y="147"/>
                </a:cubicBezTo>
                <a:cubicBezTo>
                  <a:pt x="169" y="139"/>
                  <a:pt x="172" y="132"/>
                  <a:pt x="174" y="123"/>
                </a:cubicBezTo>
                <a:cubicBezTo>
                  <a:pt x="177" y="115"/>
                  <a:pt x="178" y="107"/>
                  <a:pt x="178" y="99"/>
                </a:cubicBezTo>
                <a:cubicBezTo>
                  <a:pt x="177" y="90"/>
                  <a:pt x="176" y="82"/>
                  <a:pt x="174" y="75"/>
                </a:cubicBezTo>
                <a:cubicBezTo>
                  <a:pt x="172" y="67"/>
                  <a:pt x="169" y="60"/>
                  <a:pt x="165" y="53"/>
                </a:cubicBezTo>
                <a:cubicBezTo>
                  <a:pt x="161" y="46"/>
                  <a:pt x="156" y="39"/>
                  <a:pt x="151" y="34"/>
                </a:cubicBezTo>
                <a:cubicBezTo>
                  <a:pt x="145" y="28"/>
                  <a:pt x="139" y="23"/>
                  <a:pt x="131" y="19"/>
                </a:cubicBezTo>
                <a:cubicBezTo>
                  <a:pt x="124" y="15"/>
                  <a:pt x="117" y="11"/>
                  <a:pt x="108" y="9"/>
                </a:cubicBezTo>
                <a:cubicBezTo>
                  <a:pt x="111" y="0"/>
                  <a:pt x="111" y="0"/>
                  <a:pt x="111" y="0"/>
                </a:cubicBezTo>
                <a:cubicBezTo>
                  <a:pt x="120" y="3"/>
                  <a:pt x="128" y="6"/>
                  <a:pt x="136" y="11"/>
                </a:cubicBezTo>
                <a:cubicBezTo>
                  <a:pt x="144" y="15"/>
                  <a:pt x="151" y="21"/>
                  <a:pt x="157" y="27"/>
                </a:cubicBezTo>
                <a:cubicBezTo>
                  <a:pt x="163" y="33"/>
                  <a:pt x="169" y="40"/>
                  <a:pt x="173" y="48"/>
                </a:cubicBezTo>
                <a:cubicBezTo>
                  <a:pt x="178" y="56"/>
                  <a:pt x="181" y="64"/>
                  <a:pt x="183" y="72"/>
                </a:cubicBezTo>
                <a:cubicBezTo>
                  <a:pt x="186" y="81"/>
                  <a:pt x="187" y="89"/>
                  <a:pt x="187" y="99"/>
                </a:cubicBezTo>
                <a:cubicBezTo>
                  <a:pt x="187" y="108"/>
                  <a:pt x="186" y="117"/>
                  <a:pt x="183" y="126"/>
                </a:cubicBezTo>
                <a:cubicBezTo>
                  <a:pt x="181" y="136"/>
                  <a:pt x="177" y="146"/>
                  <a:pt x="171" y="154"/>
                </a:cubicBezTo>
                <a:close/>
                <a:moveTo>
                  <a:pt x="91" y="56"/>
                </a:moveTo>
                <a:cubicBezTo>
                  <a:pt x="99" y="27"/>
                  <a:pt x="99" y="27"/>
                  <a:pt x="99" y="27"/>
                </a:cubicBezTo>
                <a:cubicBezTo>
                  <a:pt x="96" y="27"/>
                  <a:pt x="94" y="27"/>
                  <a:pt x="91" y="29"/>
                </a:cubicBezTo>
                <a:cubicBezTo>
                  <a:pt x="89" y="30"/>
                  <a:pt x="86" y="31"/>
                  <a:pt x="83" y="33"/>
                </a:cubicBezTo>
                <a:cubicBezTo>
                  <a:pt x="81" y="35"/>
                  <a:pt x="78" y="38"/>
                  <a:pt x="75" y="40"/>
                </a:cubicBezTo>
                <a:cubicBezTo>
                  <a:pt x="73" y="43"/>
                  <a:pt x="70" y="46"/>
                  <a:pt x="68" y="49"/>
                </a:cubicBezTo>
                <a:lnTo>
                  <a:pt x="91" y="56"/>
                </a:lnTo>
                <a:close/>
                <a:moveTo>
                  <a:pt x="77" y="143"/>
                </a:moveTo>
                <a:cubicBezTo>
                  <a:pt x="70" y="172"/>
                  <a:pt x="70" y="172"/>
                  <a:pt x="70" y="172"/>
                </a:cubicBezTo>
                <a:cubicBezTo>
                  <a:pt x="74" y="172"/>
                  <a:pt x="80" y="169"/>
                  <a:pt x="85" y="165"/>
                </a:cubicBezTo>
                <a:cubicBezTo>
                  <a:pt x="90" y="161"/>
                  <a:pt x="96" y="156"/>
                  <a:pt x="101" y="149"/>
                </a:cubicBezTo>
                <a:lnTo>
                  <a:pt x="77" y="143"/>
                </a:lnTo>
                <a:close/>
                <a:moveTo>
                  <a:pt x="80" y="134"/>
                </a:moveTo>
                <a:cubicBezTo>
                  <a:pt x="106" y="141"/>
                  <a:pt x="106" y="141"/>
                  <a:pt x="106" y="141"/>
                </a:cubicBezTo>
                <a:cubicBezTo>
                  <a:pt x="109" y="137"/>
                  <a:pt x="111" y="132"/>
                  <a:pt x="113" y="128"/>
                </a:cubicBezTo>
                <a:cubicBezTo>
                  <a:pt x="115" y="123"/>
                  <a:pt x="117" y="118"/>
                  <a:pt x="119" y="113"/>
                </a:cubicBezTo>
                <a:cubicBezTo>
                  <a:pt x="87" y="105"/>
                  <a:pt x="87" y="105"/>
                  <a:pt x="87" y="105"/>
                </a:cubicBezTo>
                <a:lnTo>
                  <a:pt x="80" y="134"/>
                </a:lnTo>
                <a:close/>
                <a:moveTo>
                  <a:pt x="90" y="96"/>
                </a:moveTo>
                <a:cubicBezTo>
                  <a:pt x="121" y="104"/>
                  <a:pt x="121" y="104"/>
                  <a:pt x="121" y="104"/>
                </a:cubicBezTo>
                <a:cubicBezTo>
                  <a:pt x="124" y="94"/>
                  <a:pt x="125" y="84"/>
                  <a:pt x="124" y="74"/>
                </a:cubicBezTo>
                <a:cubicBezTo>
                  <a:pt x="98" y="67"/>
                  <a:pt x="98" y="67"/>
                  <a:pt x="98" y="67"/>
                </a:cubicBezTo>
                <a:lnTo>
                  <a:pt x="90" y="96"/>
                </a:lnTo>
                <a:close/>
                <a:moveTo>
                  <a:pt x="111" y="152"/>
                </a:moveTo>
                <a:cubicBezTo>
                  <a:pt x="108" y="157"/>
                  <a:pt x="105" y="161"/>
                  <a:pt x="101" y="164"/>
                </a:cubicBezTo>
                <a:cubicBezTo>
                  <a:pt x="98" y="168"/>
                  <a:pt x="94" y="171"/>
                  <a:pt x="91" y="174"/>
                </a:cubicBezTo>
                <a:cubicBezTo>
                  <a:pt x="98" y="173"/>
                  <a:pt x="105" y="171"/>
                  <a:pt x="112" y="168"/>
                </a:cubicBezTo>
                <a:cubicBezTo>
                  <a:pt x="119" y="166"/>
                  <a:pt x="125" y="162"/>
                  <a:pt x="131" y="157"/>
                </a:cubicBezTo>
                <a:lnTo>
                  <a:pt x="111" y="152"/>
                </a:lnTo>
                <a:close/>
                <a:moveTo>
                  <a:pt x="100" y="58"/>
                </a:moveTo>
                <a:cubicBezTo>
                  <a:pt x="123" y="64"/>
                  <a:pt x="123" y="64"/>
                  <a:pt x="123" y="64"/>
                </a:cubicBezTo>
                <a:cubicBezTo>
                  <a:pt x="123" y="60"/>
                  <a:pt x="122" y="56"/>
                  <a:pt x="121" y="53"/>
                </a:cubicBezTo>
                <a:cubicBezTo>
                  <a:pt x="120" y="49"/>
                  <a:pt x="119" y="46"/>
                  <a:pt x="118" y="42"/>
                </a:cubicBezTo>
                <a:cubicBezTo>
                  <a:pt x="117" y="39"/>
                  <a:pt x="115" y="37"/>
                  <a:pt x="113" y="34"/>
                </a:cubicBezTo>
                <a:cubicBezTo>
                  <a:pt x="112" y="32"/>
                  <a:pt x="110" y="30"/>
                  <a:pt x="108" y="29"/>
                </a:cubicBezTo>
                <a:lnTo>
                  <a:pt x="100" y="58"/>
                </a:lnTo>
                <a:close/>
                <a:moveTo>
                  <a:pt x="128" y="116"/>
                </a:moveTo>
                <a:cubicBezTo>
                  <a:pt x="126" y="121"/>
                  <a:pt x="125" y="126"/>
                  <a:pt x="123" y="131"/>
                </a:cubicBezTo>
                <a:cubicBezTo>
                  <a:pt x="121" y="135"/>
                  <a:pt x="119" y="140"/>
                  <a:pt x="116" y="144"/>
                </a:cubicBezTo>
                <a:cubicBezTo>
                  <a:pt x="139" y="150"/>
                  <a:pt x="139" y="150"/>
                  <a:pt x="139" y="150"/>
                </a:cubicBezTo>
                <a:cubicBezTo>
                  <a:pt x="143" y="146"/>
                  <a:pt x="146" y="142"/>
                  <a:pt x="148" y="137"/>
                </a:cubicBezTo>
                <a:cubicBezTo>
                  <a:pt x="151" y="133"/>
                  <a:pt x="153" y="128"/>
                  <a:pt x="155" y="123"/>
                </a:cubicBezTo>
                <a:lnTo>
                  <a:pt x="128" y="116"/>
                </a:lnTo>
                <a:close/>
                <a:moveTo>
                  <a:pt x="134" y="67"/>
                </a:moveTo>
                <a:cubicBezTo>
                  <a:pt x="154" y="72"/>
                  <a:pt x="154" y="72"/>
                  <a:pt x="154" y="72"/>
                </a:cubicBezTo>
                <a:cubicBezTo>
                  <a:pt x="151" y="65"/>
                  <a:pt x="148" y="59"/>
                  <a:pt x="143" y="53"/>
                </a:cubicBezTo>
                <a:cubicBezTo>
                  <a:pt x="138" y="47"/>
                  <a:pt x="133" y="42"/>
                  <a:pt x="127" y="38"/>
                </a:cubicBezTo>
                <a:cubicBezTo>
                  <a:pt x="131" y="46"/>
                  <a:pt x="133" y="56"/>
                  <a:pt x="134" y="67"/>
                </a:cubicBezTo>
                <a:close/>
                <a:moveTo>
                  <a:pt x="134" y="77"/>
                </a:moveTo>
                <a:cubicBezTo>
                  <a:pt x="134" y="82"/>
                  <a:pt x="134" y="86"/>
                  <a:pt x="133" y="92"/>
                </a:cubicBezTo>
                <a:cubicBezTo>
                  <a:pt x="133" y="97"/>
                  <a:pt x="132" y="102"/>
                  <a:pt x="130" y="107"/>
                </a:cubicBezTo>
                <a:cubicBezTo>
                  <a:pt x="157" y="114"/>
                  <a:pt x="157" y="114"/>
                  <a:pt x="157" y="114"/>
                </a:cubicBezTo>
                <a:cubicBezTo>
                  <a:pt x="158" y="109"/>
                  <a:pt x="159" y="103"/>
                  <a:pt x="159" y="98"/>
                </a:cubicBezTo>
                <a:cubicBezTo>
                  <a:pt x="159" y="93"/>
                  <a:pt x="158" y="88"/>
                  <a:pt x="157" y="83"/>
                </a:cubicBezTo>
                <a:lnTo>
                  <a:pt x="134" y="7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8"/>
          <p:cNvSpPr>
            <a:spLocks noEditPoints="1"/>
          </p:cNvSpPr>
          <p:nvPr/>
        </p:nvSpPr>
        <p:spPr bwMode="auto">
          <a:xfrm>
            <a:off x="1739900" y="3641726"/>
            <a:ext cx="217488" cy="219075"/>
          </a:xfrm>
          <a:custGeom>
            <a:avLst/>
            <a:gdLst>
              <a:gd name="T0" fmla="*/ 52 w 208"/>
              <a:gd name="T1" fmla="*/ 194 h 209"/>
              <a:gd name="T2" fmla="*/ 14 w 208"/>
              <a:gd name="T3" fmla="*/ 157 h 209"/>
              <a:gd name="T4" fmla="*/ 0 w 208"/>
              <a:gd name="T5" fmla="*/ 105 h 209"/>
              <a:gd name="T6" fmla="*/ 14 w 208"/>
              <a:gd name="T7" fmla="*/ 52 h 209"/>
              <a:gd name="T8" fmla="*/ 52 w 208"/>
              <a:gd name="T9" fmla="*/ 15 h 209"/>
              <a:gd name="T10" fmla="*/ 104 w 208"/>
              <a:gd name="T11" fmla="*/ 0 h 209"/>
              <a:gd name="T12" fmla="*/ 157 w 208"/>
              <a:gd name="T13" fmla="*/ 15 h 209"/>
              <a:gd name="T14" fmla="*/ 194 w 208"/>
              <a:gd name="T15" fmla="*/ 52 h 209"/>
              <a:gd name="T16" fmla="*/ 208 w 208"/>
              <a:gd name="T17" fmla="*/ 105 h 209"/>
              <a:gd name="T18" fmla="*/ 194 w 208"/>
              <a:gd name="T19" fmla="*/ 157 h 209"/>
              <a:gd name="T20" fmla="*/ 157 w 208"/>
              <a:gd name="T21" fmla="*/ 194 h 209"/>
              <a:gd name="T22" fmla="*/ 104 w 208"/>
              <a:gd name="T23" fmla="*/ 209 h 209"/>
              <a:gd name="T24" fmla="*/ 47 w 208"/>
              <a:gd name="T25" fmla="*/ 100 h 209"/>
              <a:gd name="T26" fmla="*/ 53 w 208"/>
              <a:gd name="T27" fmla="*/ 59 h 209"/>
              <a:gd name="T28" fmla="*/ 13 w 208"/>
              <a:gd name="T29" fmla="*/ 78 h 209"/>
              <a:gd name="T30" fmla="*/ 47 w 208"/>
              <a:gd name="T31" fmla="*/ 100 h 209"/>
              <a:gd name="T32" fmla="*/ 49 w 208"/>
              <a:gd name="T33" fmla="*/ 130 h 209"/>
              <a:gd name="T34" fmla="*/ 10 w 208"/>
              <a:gd name="T35" fmla="*/ 109 h 209"/>
              <a:gd name="T36" fmla="*/ 21 w 208"/>
              <a:gd name="T37" fmla="*/ 150 h 209"/>
              <a:gd name="T38" fmla="*/ 56 w 208"/>
              <a:gd name="T39" fmla="*/ 50 h 209"/>
              <a:gd name="T40" fmla="*/ 72 w 208"/>
              <a:gd name="T41" fmla="*/ 15 h 209"/>
              <a:gd name="T42" fmla="*/ 27 w 208"/>
              <a:gd name="T43" fmla="*/ 50 h 209"/>
              <a:gd name="T44" fmla="*/ 63 w 208"/>
              <a:gd name="T45" fmla="*/ 177 h 209"/>
              <a:gd name="T46" fmla="*/ 27 w 208"/>
              <a:gd name="T47" fmla="*/ 159 h 209"/>
              <a:gd name="T48" fmla="*/ 72 w 208"/>
              <a:gd name="T49" fmla="*/ 194 h 209"/>
              <a:gd name="T50" fmla="*/ 62 w 208"/>
              <a:gd name="T51" fmla="*/ 59 h 209"/>
              <a:gd name="T52" fmla="*/ 99 w 208"/>
              <a:gd name="T53" fmla="*/ 100 h 209"/>
              <a:gd name="T54" fmla="*/ 62 w 208"/>
              <a:gd name="T55" fmla="*/ 59 h 209"/>
              <a:gd name="T56" fmla="*/ 99 w 208"/>
              <a:gd name="T57" fmla="*/ 150 h 209"/>
              <a:gd name="T58" fmla="*/ 56 w 208"/>
              <a:gd name="T59" fmla="*/ 109 h 209"/>
              <a:gd name="T60" fmla="*/ 93 w 208"/>
              <a:gd name="T61" fmla="*/ 11 h 209"/>
              <a:gd name="T62" fmla="*/ 75 w 208"/>
              <a:gd name="T63" fmla="*/ 30 h 209"/>
              <a:gd name="T64" fmla="*/ 99 w 208"/>
              <a:gd name="T65" fmla="*/ 50 h 209"/>
              <a:gd name="T66" fmla="*/ 93 w 208"/>
              <a:gd name="T67" fmla="*/ 11 h 209"/>
              <a:gd name="T68" fmla="*/ 66 w 208"/>
              <a:gd name="T69" fmla="*/ 159 h 209"/>
              <a:gd name="T70" fmla="*/ 86 w 208"/>
              <a:gd name="T71" fmla="*/ 197 h 209"/>
              <a:gd name="T72" fmla="*/ 99 w 208"/>
              <a:gd name="T73" fmla="*/ 199 h 209"/>
              <a:gd name="T74" fmla="*/ 109 w 208"/>
              <a:gd name="T75" fmla="*/ 50 h 209"/>
              <a:gd name="T76" fmla="*/ 131 w 208"/>
              <a:gd name="T77" fmla="*/ 29 h 209"/>
              <a:gd name="T78" fmla="*/ 109 w 208"/>
              <a:gd name="T79" fmla="*/ 10 h 209"/>
              <a:gd name="T80" fmla="*/ 150 w 208"/>
              <a:gd name="T81" fmla="*/ 100 h 209"/>
              <a:gd name="T82" fmla="*/ 109 w 208"/>
              <a:gd name="T83" fmla="*/ 59 h 209"/>
              <a:gd name="T84" fmla="*/ 150 w 208"/>
              <a:gd name="T85" fmla="*/ 100 h 209"/>
              <a:gd name="T86" fmla="*/ 109 w 208"/>
              <a:gd name="T87" fmla="*/ 150 h 209"/>
              <a:gd name="T88" fmla="*/ 150 w 208"/>
              <a:gd name="T89" fmla="*/ 109 h 209"/>
              <a:gd name="T90" fmla="*/ 131 w 208"/>
              <a:gd name="T91" fmla="*/ 180 h 209"/>
              <a:gd name="T92" fmla="*/ 109 w 208"/>
              <a:gd name="T93" fmla="*/ 159 h 209"/>
              <a:gd name="T94" fmla="*/ 119 w 208"/>
              <a:gd name="T95" fmla="*/ 198 h 209"/>
              <a:gd name="T96" fmla="*/ 143 w 208"/>
              <a:gd name="T97" fmla="*/ 31 h 209"/>
              <a:gd name="T98" fmla="*/ 181 w 208"/>
              <a:gd name="T99" fmla="*/ 50 h 209"/>
              <a:gd name="T100" fmla="*/ 133 w 208"/>
              <a:gd name="T101" fmla="*/ 14 h 209"/>
              <a:gd name="T102" fmla="*/ 150 w 208"/>
              <a:gd name="T103" fmla="*/ 159 h 209"/>
              <a:gd name="T104" fmla="*/ 160 w 208"/>
              <a:gd name="T105" fmla="*/ 181 h 209"/>
              <a:gd name="T106" fmla="*/ 150 w 208"/>
              <a:gd name="T107" fmla="*/ 159 h 209"/>
              <a:gd name="T108" fmla="*/ 159 w 208"/>
              <a:gd name="T109" fmla="*/ 100 h 209"/>
              <a:gd name="T110" fmla="*/ 195 w 208"/>
              <a:gd name="T111" fmla="*/ 78 h 209"/>
              <a:gd name="T112" fmla="*/ 153 w 208"/>
              <a:gd name="T113" fmla="*/ 59 h 209"/>
              <a:gd name="T114" fmla="*/ 153 w 208"/>
              <a:gd name="T115" fmla="*/ 150 h 209"/>
              <a:gd name="T116" fmla="*/ 195 w 208"/>
              <a:gd name="T117" fmla="*/ 131 h 209"/>
              <a:gd name="T118" fmla="*/ 159 w 208"/>
              <a:gd name="T119" fmla="*/ 109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08" h="209">
                <a:moveTo>
                  <a:pt x="76" y="205"/>
                </a:moveTo>
                <a:cubicBezTo>
                  <a:pt x="68" y="202"/>
                  <a:pt x="59" y="199"/>
                  <a:pt x="52" y="194"/>
                </a:cubicBezTo>
                <a:cubicBezTo>
                  <a:pt x="44" y="190"/>
                  <a:pt x="37" y="184"/>
                  <a:pt x="30" y="178"/>
                </a:cubicBezTo>
                <a:cubicBezTo>
                  <a:pt x="24" y="172"/>
                  <a:pt x="19" y="165"/>
                  <a:pt x="14" y="157"/>
                </a:cubicBezTo>
                <a:cubicBezTo>
                  <a:pt x="10" y="149"/>
                  <a:pt x="6" y="141"/>
                  <a:pt x="4" y="132"/>
                </a:cubicBezTo>
                <a:cubicBezTo>
                  <a:pt x="1" y="123"/>
                  <a:pt x="0" y="114"/>
                  <a:pt x="0" y="105"/>
                </a:cubicBezTo>
                <a:cubicBezTo>
                  <a:pt x="0" y="95"/>
                  <a:pt x="1" y="86"/>
                  <a:pt x="4" y="77"/>
                </a:cubicBezTo>
                <a:cubicBezTo>
                  <a:pt x="6" y="68"/>
                  <a:pt x="10" y="60"/>
                  <a:pt x="14" y="52"/>
                </a:cubicBezTo>
                <a:cubicBezTo>
                  <a:pt x="19" y="44"/>
                  <a:pt x="24" y="37"/>
                  <a:pt x="30" y="31"/>
                </a:cubicBezTo>
                <a:cubicBezTo>
                  <a:pt x="37" y="25"/>
                  <a:pt x="44" y="19"/>
                  <a:pt x="52" y="15"/>
                </a:cubicBezTo>
                <a:cubicBezTo>
                  <a:pt x="59" y="10"/>
                  <a:pt x="68" y="7"/>
                  <a:pt x="76" y="4"/>
                </a:cubicBezTo>
                <a:cubicBezTo>
                  <a:pt x="85" y="2"/>
                  <a:pt x="94" y="0"/>
                  <a:pt x="104" y="0"/>
                </a:cubicBezTo>
                <a:cubicBezTo>
                  <a:pt x="114" y="0"/>
                  <a:pt x="123" y="2"/>
                  <a:pt x="132" y="4"/>
                </a:cubicBezTo>
                <a:cubicBezTo>
                  <a:pt x="141" y="7"/>
                  <a:pt x="149" y="10"/>
                  <a:pt x="157" y="15"/>
                </a:cubicBezTo>
                <a:cubicBezTo>
                  <a:pt x="164" y="19"/>
                  <a:pt x="171" y="25"/>
                  <a:pt x="178" y="31"/>
                </a:cubicBezTo>
                <a:cubicBezTo>
                  <a:pt x="184" y="37"/>
                  <a:pt x="189" y="44"/>
                  <a:pt x="194" y="52"/>
                </a:cubicBezTo>
                <a:cubicBezTo>
                  <a:pt x="198" y="60"/>
                  <a:pt x="202" y="68"/>
                  <a:pt x="204" y="77"/>
                </a:cubicBezTo>
                <a:cubicBezTo>
                  <a:pt x="207" y="86"/>
                  <a:pt x="208" y="95"/>
                  <a:pt x="208" y="105"/>
                </a:cubicBezTo>
                <a:cubicBezTo>
                  <a:pt x="208" y="114"/>
                  <a:pt x="207" y="123"/>
                  <a:pt x="204" y="132"/>
                </a:cubicBezTo>
                <a:cubicBezTo>
                  <a:pt x="202" y="141"/>
                  <a:pt x="198" y="149"/>
                  <a:pt x="194" y="157"/>
                </a:cubicBezTo>
                <a:cubicBezTo>
                  <a:pt x="189" y="165"/>
                  <a:pt x="184" y="172"/>
                  <a:pt x="178" y="178"/>
                </a:cubicBezTo>
                <a:cubicBezTo>
                  <a:pt x="171" y="184"/>
                  <a:pt x="164" y="190"/>
                  <a:pt x="157" y="194"/>
                </a:cubicBezTo>
                <a:cubicBezTo>
                  <a:pt x="149" y="199"/>
                  <a:pt x="141" y="202"/>
                  <a:pt x="132" y="205"/>
                </a:cubicBezTo>
                <a:cubicBezTo>
                  <a:pt x="123" y="207"/>
                  <a:pt x="114" y="209"/>
                  <a:pt x="104" y="209"/>
                </a:cubicBezTo>
                <a:cubicBezTo>
                  <a:pt x="94" y="209"/>
                  <a:pt x="85" y="207"/>
                  <a:pt x="76" y="205"/>
                </a:cubicBezTo>
                <a:close/>
                <a:moveTo>
                  <a:pt x="47" y="100"/>
                </a:moveTo>
                <a:cubicBezTo>
                  <a:pt x="47" y="93"/>
                  <a:pt x="48" y="86"/>
                  <a:pt x="49" y="79"/>
                </a:cubicBezTo>
                <a:cubicBezTo>
                  <a:pt x="50" y="72"/>
                  <a:pt x="51" y="65"/>
                  <a:pt x="53" y="59"/>
                </a:cubicBezTo>
                <a:cubicBezTo>
                  <a:pt x="21" y="59"/>
                  <a:pt x="21" y="59"/>
                  <a:pt x="21" y="59"/>
                </a:cubicBezTo>
                <a:cubicBezTo>
                  <a:pt x="18" y="65"/>
                  <a:pt x="15" y="71"/>
                  <a:pt x="13" y="78"/>
                </a:cubicBezTo>
                <a:cubicBezTo>
                  <a:pt x="11" y="85"/>
                  <a:pt x="10" y="92"/>
                  <a:pt x="10" y="100"/>
                </a:cubicBezTo>
                <a:lnTo>
                  <a:pt x="47" y="100"/>
                </a:lnTo>
                <a:close/>
                <a:moveTo>
                  <a:pt x="53" y="150"/>
                </a:moveTo>
                <a:cubicBezTo>
                  <a:pt x="51" y="144"/>
                  <a:pt x="50" y="137"/>
                  <a:pt x="49" y="130"/>
                </a:cubicBezTo>
                <a:cubicBezTo>
                  <a:pt x="48" y="123"/>
                  <a:pt x="47" y="116"/>
                  <a:pt x="47" y="109"/>
                </a:cubicBezTo>
                <a:cubicBezTo>
                  <a:pt x="10" y="109"/>
                  <a:pt x="10" y="109"/>
                  <a:pt x="10" y="109"/>
                </a:cubicBezTo>
                <a:cubicBezTo>
                  <a:pt x="10" y="117"/>
                  <a:pt x="11" y="124"/>
                  <a:pt x="13" y="131"/>
                </a:cubicBezTo>
                <a:cubicBezTo>
                  <a:pt x="15" y="138"/>
                  <a:pt x="18" y="144"/>
                  <a:pt x="21" y="150"/>
                </a:cubicBezTo>
                <a:lnTo>
                  <a:pt x="53" y="150"/>
                </a:lnTo>
                <a:close/>
                <a:moveTo>
                  <a:pt x="56" y="50"/>
                </a:moveTo>
                <a:cubicBezTo>
                  <a:pt x="58" y="43"/>
                  <a:pt x="60" y="38"/>
                  <a:pt x="63" y="32"/>
                </a:cubicBezTo>
                <a:cubicBezTo>
                  <a:pt x="66" y="26"/>
                  <a:pt x="69" y="21"/>
                  <a:pt x="72" y="15"/>
                </a:cubicBezTo>
                <a:cubicBezTo>
                  <a:pt x="63" y="19"/>
                  <a:pt x="55" y="23"/>
                  <a:pt x="47" y="29"/>
                </a:cubicBezTo>
                <a:cubicBezTo>
                  <a:pt x="39" y="35"/>
                  <a:pt x="33" y="42"/>
                  <a:pt x="27" y="50"/>
                </a:cubicBezTo>
                <a:lnTo>
                  <a:pt x="56" y="50"/>
                </a:lnTo>
                <a:close/>
                <a:moveTo>
                  <a:pt x="63" y="177"/>
                </a:moveTo>
                <a:cubicBezTo>
                  <a:pt x="60" y="171"/>
                  <a:pt x="58" y="165"/>
                  <a:pt x="56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33" y="167"/>
                  <a:pt x="39" y="174"/>
                  <a:pt x="47" y="180"/>
                </a:cubicBezTo>
                <a:cubicBezTo>
                  <a:pt x="55" y="186"/>
                  <a:pt x="63" y="190"/>
                  <a:pt x="72" y="194"/>
                </a:cubicBezTo>
                <a:cubicBezTo>
                  <a:pt x="69" y="188"/>
                  <a:pt x="66" y="183"/>
                  <a:pt x="63" y="177"/>
                </a:cubicBezTo>
                <a:close/>
                <a:moveTo>
                  <a:pt x="62" y="59"/>
                </a:moveTo>
                <a:cubicBezTo>
                  <a:pt x="59" y="72"/>
                  <a:pt x="57" y="86"/>
                  <a:pt x="56" y="100"/>
                </a:cubicBezTo>
                <a:cubicBezTo>
                  <a:pt x="99" y="100"/>
                  <a:pt x="99" y="100"/>
                  <a:pt x="99" y="100"/>
                </a:cubicBezTo>
                <a:cubicBezTo>
                  <a:pt x="99" y="59"/>
                  <a:pt x="99" y="59"/>
                  <a:pt x="99" y="59"/>
                </a:cubicBezTo>
                <a:lnTo>
                  <a:pt x="62" y="59"/>
                </a:lnTo>
                <a:close/>
                <a:moveTo>
                  <a:pt x="62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56" y="109"/>
                  <a:pt x="56" y="109"/>
                  <a:pt x="56" y="109"/>
                </a:cubicBezTo>
                <a:cubicBezTo>
                  <a:pt x="57" y="123"/>
                  <a:pt x="59" y="137"/>
                  <a:pt x="62" y="150"/>
                </a:cubicBezTo>
                <a:close/>
                <a:moveTo>
                  <a:pt x="93" y="11"/>
                </a:moveTo>
                <a:cubicBezTo>
                  <a:pt x="91" y="11"/>
                  <a:pt x="89" y="11"/>
                  <a:pt x="86" y="12"/>
                </a:cubicBezTo>
                <a:cubicBezTo>
                  <a:pt x="82" y="17"/>
                  <a:pt x="78" y="23"/>
                  <a:pt x="75" y="30"/>
                </a:cubicBezTo>
                <a:cubicBezTo>
                  <a:pt x="71" y="36"/>
                  <a:pt x="68" y="43"/>
                  <a:pt x="66" y="50"/>
                </a:cubicBezTo>
                <a:cubicBezTo>
                  <a:pt x="99" y="50"/>
                  <a:pt x="99" y="50"/>
                  <a:pt x="99" y="50"/>
                </a:cubicBezTo>
                <a:cubicBezTo>
                  <a:pt x="99" y="10"/>
                  <a:pt x="99" y="10"/>
                  <a:pt x="99" y="10"/>
                </a:cubicBezTo>
                <a:cubicBezTo>
                  <a:pt x="97" y="10"/>
                  <a:pt x="95" y="10"/>
                  <a:pt x="93" y="11"/>
                </a:cubicBezTo>
                <a:close/>
                <a:moveTo>
                  <a:pt x="99" y="159"/>
                </a:moveTo>
                <a:cubicBezTo>
                  <a:pt x="66" y="159"/>
                  <a:pt x="66" y="159"/>
                  <a:pt x="66" y="159"/>
                </a:cubicBezTo>
                <a:cubicBezTo>
                  <a:pt x="68" y="166"/>
                  <a:pt x="71" y="173"/>
                  <a:pt x="75" y="179"/>
                </a:cubicBezTo>
                <a:cubicBezTo>
                  <a:pt x="78" y="186"/>
                  <a:pt x="82" y="192"/>
                  <a:pt x="86" y="197"/>
                </a:cubicBezTo>
                <a:cubicBezTo>
                  <a:pt x="89" y="198"/>
                  <a:pt x="91" y="198"/>
                  <a:pt x="93" y="198"/>
                </a:cubicBezTo>
                <a:cubicBezTo>
                  <a:pt x="95" y="199"/>
                  <a:pt x="97" y="199"/>
                  <a:pt x="99" y="199"/>
                </a:cubicBezTo>
                <a:lnTo>
                  <a:pt x="99" y="159"/>
                </a:lnTo>
                <a:close/>
                <a:moveTo>
                  <a:pt x="109" y="50"/>
                </a:moveTo>
                <a:cubicBezTo>
                  <a:pt x="140" y="50"/>
                  <a:pt x="140" y="50"/>
                  <a:pt x="140" y="50"/>
                </a:cubicBezTo>
                <a:cubicBezTo>
                  <a:pt x="138" y="42"/>
                  <a:pt x="135" y="36"/>
                  <a:pt x="131" y="29"/>
                </a:cubicBezTo>
                <a:cubicBezTo>
                  <a:pt x="127" y="23"/>
                  <a:pt x="123" y="17"/>
                  <a:pt x="119" y="11"/>
                </a:cubicBezTo>
                <a:cubicBezTo>
                  <a:pt x="116" y="11"/>
                  <a:pt x="112" y="10"/>
                  <a:pt x="109" y="10"/>
                </a:cubicBezTo>
                <a:lnTo>
                  <a:pt x="109" y="50"/>
                </a:lnTo>
                <a:close/>
                <a:moveTo>
                  <a:pt x="150" y="100"/>
                </a:moveTo>
                <a:cubicBezTo>
                  <a:pt x="149" y="86"/>
                  <a:pt x="147" y="72"/>
                  <a:pt x="143" y="59"/>
                </a:cubicBezTo>
                <a:cubicBezTo>
                  <a:pt x="109" y="59"/>
                  <a:pt x="109" y="59"/>
                  <a:pt x="109" y="59"/>
                </a:cubicBezTo>
                <a:cubicBezTo>
                  <a:pt x="109" y="100"/>
                  <a:pt x="109" y="100"/>
                  <a:pt x="109" y="100"/>
                </a:cubicBezTo>
                <a:lnTo>
                  <a:pt x="150" y="100"/>
                </a:lnTo>
                <a:close/>
                <a:moveTo>
                  <a:pt x="109" y="109"/>
                </a:moveTo>
                <a:cubicBezTo>
                  <a:pt x="109" y="150"/>
                  <a:pt x="109" y="150"/>
                  <a:pt x="109" y="150"/>
                </a:cubicBezTo>
                <a:cubicBezTo>
                  <a:pt x="143" y="150"/>
                  <a:pt x="143" y="150"/>
                  <a:pt x="143" y="150"/>
                </a:cubicBezTo>
                <a:cubicBezTo>
                  <a:pt x="147" y="137"/>
                  <a:pt x="149" y="123"/>
                  <a:pt x="150" y="109"/>
                </a:cubicBezTo>
                <a:lnTo>
                  <a:pt x="109" y="109"/>
                </a:lnTo>
                <a:close/>
                <a:moveTo>
                  <a:pt x="131" y="180"/>
                </a:moveTo>
                <a:cubicBezTo>
                  <a:pt x="135" y="173"/>
                  <a:pt x="138" y="167"/>
                  <a:pt x="140" y="159"/>
                </a:cubicBezTo>
                <a:cubicBezTo>
                  <a:pt x="109" y="159"/>
                  <a:pt x="109" y="159"/>
                  <a:pt x="109" y="159"/>
                </a:cubicBezTo>
                <a:cubicBezTo>
                  <a:pt x="109" y="199"/>
                  <a:pt x="109" y="199"/>
                  <a:pt x="109" y="199"/>
                </a:cubicBezTo>
                <a:cubicBezTo>
                  <a:pt x="112" y="199"/>
                  <a:pt x="116" y="198"/>
                  <a:pt x="119" y="198"/>
                </a:cubicBezTo>
                <a:cubicBezTo>
                  <a:pt x="123" y="192"/>
                  <a:pt x="128" y="186"/>
                  <a:pt x="131" y="180"/>
                </a:cubicBezTo>
                <a:close/>
                <a:moveTo>
                  <a:pt x="143" y="31"/>
                </a:moveTo>
                <a:cubicBezTo>
                  <a:pt x="145" y="37"/>
                  <a:pt x="148" y="43"/>
                  <a:pt x="150" y="50"/>
                </a:cubicBezTo>
                <a:cubicBezTo>
                  <a:pt x="181" y="50"/>
                  <a:pt x="181" y="50"/>
                  <a:pt x="181" y="50"/>
                </a:cubicBezTo>
                <a:cubicBezTo>
                  <a:pt x="175" y="41"/>
                  <a:pt x="168" y="34"/>
                  <a:pt x="160" y="28"/>
                </a:cubicBezTo>
                <a:cubicBezTo>
                  <a:pt x="152" y="22"/>
                  <a:pt x="143" y="18"/>
                  <a:pt x="133" y="14"/>
                </a:cubicBezTo>
                <a:cubicBezTo>
                  <a:pt x="136" y="20"/>
                  <a:pt x="140" y="25"/>
                  <a:pt x="143" y="31"/>
                </a:cubicBezTo>
                <a:close/>
                <a:moveTo>
                  <a:pt x="150" y="159"/>
                </a:moveTo>
                <a:cubicBezTo>
                  <a:pt x="146" y="172"/>
                  <a:pt x="140" y="184"/>
                  <a:pt x="133" y="195"/>
                </a:cubicBezTo>
                <a:cubicBezTo>
                  <a:pt x="143" y="191"/>
                  <a:pt x="152" y="187"/>
                  <a:pt x="160" y="181"/>
                </a:cubicBezTo>
                <a:cubicBezTo>
                  <a:pt x="168" y="175"/>
                  <a:pt x="175" y="168"/>
                  <a:pt x="181" y="159"/>
                </a:cubicBezTo>
                <a:lnTo>
                  <a:pt x="150" y="159"/>
                </a:lnTo>
                <a:close/>
                <a:moveTo>
                  <a:pt x="153" y="59"/>
                </a:moveTo>
                <a:cubicBezTo>
                  <a:pt x="157" y="72"/>
                  <a:pt x="159" y="86"/>
                  <a:pt x="159" y="100"/>
                </a:cubicBezTo>
                <a:cubicBezTo>
                  <a:pt x="198" y="100"/>
                  <a:pt x="198" y="100"/>
                  <a:pt x="198" y="100"/>
                </a:cubicBezTo>
                <a:cubicBezTo>
                  <a:pt x="198" y="92"/>
                  <a:pt x="197" y="85"/>
                  <a:pt x="195" y="78"/>
                </a:cubicBezTo>
                <a:cubicBezTo>
                  <a:pt x="193" y="71"/>
                  <a:pt x="190" y="65"/>
                  <a:pt x="187" y="59"/>
                </a:cubicBezTo>
                <a:lnTo>
                  <a:pt x="153" y="59"/>
                </a:lnTo>
                <a:close/>
                <a:moveTo>
                  <a:pt x="159" y="109"/>
                </a:moveTo>
                <a:cubicBezTo>
                  <a:pt x="159" y="123"/>
                  <a:pt x="157" y="137"/>
                  <a:pt x="153" y="150"/>
                </a:cubicBezTo>
                <a:cubicBezTo>
                  <a:pt x="187" y="150"/>
                  <a:pt x="187" y="150"/>
                  <a:pt x="187" y="150"/>
                </a:cubicBezTo>
                <a:cubicBezTo>
                  <a:pt x="190" y="144"/>
                  <a:pt x="193" y="138"/>
                  <a:pt x="195" y="131"/>
                </a:cubicBezTo>
                <a:cubicBezTo>
                  <a:pt x="197" y="124"/>
                  <a:pt x="198" y="117"/>
                  <a:pt x="198" y="109"/>
                </a:cubicBezTo>
                <a:lnTo>
                  <a:pt x="159" y="10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" name="Freeform 119"/>
          <p:cNvSpPr>
            <a:spLocks/>
          </p:cNvSpPr>
          <p:nvPr/>
        </p:nvSpPr>
        <p:spPr bwMode="auto">
          <a:xfrm>
            <a:off x="2170113" y="3659188"/>
            <a:ext cx="217488" cy="196850"/>
          </a:xfrm>
          <a:custGeom>
            <a:avLst/>
            <a:gdLst>
              <a:gd name="T0" fmla="*/ 31 w 208"/>
              <a:gd name="T1" fmla="*/ 62 h 187"/>
              <a:gd name="T2" fmla="*/ 45 w 208"/>
              <a:gd name="T3" fmla="*/ 66 h 187"/>
              <a:gd name="T4" fmla="*/ 56 w 208"/>
              <a:gd name="T5" fmla="*/ 75 h 187"/>
              <a:gd name="T6" fmla="*/ 146 w 208"/>
              <a:gd name="T7" fmla="*/ 36 h 187"/>
              <a:gd name="T8" fmla="*/ 145 w 208"/>
              <a:gd name="T9" fmla="*/ 34 h 187"/>
              <a:gd name="T10" fmla="*/ 145 w 208"/>
              <a:gd name="T11" fmla="*/ 31 h 187"/>
              <a:gd name="T12" fmla="*/ 155 w 208"/>
              <a:gd name="T13" fmla="*/ 9 h 187"/>
              <a:gd name="T14" fmla="*/ 177 w 208"/>
              <a:gd name="T15" fmla="*/ 0 h 187"/>
              <a:gd name="T16" fmla="*/ 199 w 208"/>
              <a:gd name="T17" fmla="*/ 9 h 187"/>
              <a:gd name="T18" fmla="*/ 208 w 208"/>
              <a:gd name="T19" fmla="*/ 31 h 187"/>
              <a:gd name="T20" fmla="*/ 199 w 208"/>
              <a:gd name="T21" fmla="*/ 53 h 187"/>
              <a:gd name="T22" fmla="*/ 177 w 208"/>
              <a:gd name="T23" fmla="*/ 62 h 187"/>
              <a:gd name="T24" fmla="*/ 163 w 208"/>
              <a:gd name="T25" fmla="*/ 59 h 187"/>
              <a:gd name="T26" fmla="*/ 152 w 208"/>
              <a:gd name="T27" fmla="*/ 50 h 187"/>
              <a:gd name="T28" fmla="*/ 62 w 208"/>
              <a:gd name="T29" fmla="*/ 89 h 187"/>
              <a:gd name="T30" fmla="*/ 62 w 208"/>
              <a:gd name="T31" fmla="*/ 91 h 187"/>
              <a:gd name="T32" fmla="*/ 62 w 208"/>
              <a:gd name="T33" fmla="*/ 93 h 187"/>
              <a:gd name="T34" fmla="*/ 62 w 208"/>
              <a:gd name="T35" fmla="*/ 96 h 187"/>
              <a:gd name="T36" fmla="*/ 62 w 208"/>
              <a:gd name="T37" fmla="*/ 98 h 187"/>
              <a:gd name="T38" fmla="*/ 152 w 208"/>
              <a:gd name="T39" fmla="*/ 137 h 187"/>
              <a:gd name="T40" fmla="*/ 163 w 208"/>
              <a:gd name="T41" fmla="*/ 128 h 187"/>
              <a:gd name="T42" fmla="*/ 177 w 208"/>
              <a:gd name="T43" fmla="*/ 125 h 187"/>
              <a:gd name="T44" fmla="*/ 199 w 208"/>
              <a:gd name="T45" fmla="*/ 134 h 187"/>
              <a:gd name="T46" fmla="*/ 208 w 208"/>
              <a:gd name="T47" fmla="*/ 156 h 187"/>
              <a:gd name="T48" fmla="*/ 199 w 208"/>
              <a:gd name="T49" fmla="*/ 178 h 187"/>
              <a:gd name="T50" fmla="*/ 177 w 208"/>
              <a:gd name="T51" fmla="*/ 187 h 187"/>
              <a:gd name="T52" fmla="*/ 155 w 208"/>
              <a:gd name="T53" fmla="*/ 178 h 187"/>
              <a:gd name="T54" fmla="*/ 145 w 208"/>
              <a:gd name="T55" fmla="*/ 156 h 187"/>
              <a:gd name="T56" fmla="*/ 145 w 208"/>
              <a:gd name="T57" fmla="*/ 153 h 187"/>
              <a:gd name="T58" fmla="*/ 146 w 208"/>
              <a:gd name="T59" fmla="*/ 151 h 187"/>
              <a:gd name="T60" fmla="*/ 56 w 208"/>
              <a:gd name="T61" fmla="*/ 113 h 187"/>
              <a:gd name="T62" fmla="*/ 45 w 208"/>
              <a:gd name="T63" fmla="*/ 121 h 187"/>
              <a:gd name="T64" fmla="*/ 31 w 208"/>
              <a:gd name="T65" fmla="*/ 125 h 187"/>
              <a:gd name="T66" fmla="*/ 9 w 208"/>
              <a:gd name="T67" fmla="*/ 116 h 187"/>
              <a:gd name="T68" fmla="*/ 0 w 208"/>
              <a:gd name="T69" fmla="*/ 93 h 187"/>
              <a:gd name="T70" fmla="*/ 9 w 208"/>
              <a:gd name="T71" fmla="*/ 71 h 187"/>
              <a:gd name="T72" fmla="*/ 31 w 208"/>
              <a:gd name="T73" fmla="*/ 62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8" h="187">
                <a:moveTo>
                  <a:pt x="31" y="62"/>
                </a:moveTo>
                <a:cubicBezTo>
                  <a:pt x="36" y="62"/>
                  <a:pt x="41" y="63"/>
                  <a:pt x="45" y="66"/>
                </a:cubicBezTo>
                <a:cubicBezTo>
                  <a:pt x="49" y="68"/>
                  <a:pt x="53" y="71"/>
                  <a:pt x="56" y="75"/>
                </a:cubicBezTo>
                <a:cubicBezTo>
                  <a:pt x="146" y="36"/>
                  <a:pt x="146" y="36"/>
                  <a:pt x="146" y="36"/>
                </a:cubicBezTo>
                <a:cubicBezTo>
                  <a:pt x="146" y="36"/>
                  <a:pt x="146" y="35"/>
                  <a:pt x="145" y="34"/>
                </a:cubicBezTo>
                <a:cubicBezTo>
                  <a:pt x="145" y="33"/>
                  <a:pt x="145" y="32"/>
                  <a:pt x="145" y="31"/>
                </a:cubicBezTo>
                <a:cubicBezTo>
                  <a:pt x="145" y="22"/>
                  <a:pt x="148" y="15"/>
                  <a:pt x="155" y="9"/>
                </a:cubicBezTo>
                <a:cubicBezTo>
                  <a:pt x="161" y="3"/>
                  <a:pt x="168" y="0"/>
                  <a:pt x="177" y="0"/>
                </a:cubicBezTo>
                <a:cubicBezTo>
                  <a:pt x="185" y="0"/>
                  <a:pt x="193" y="3"/>
                  <a:pt x="199" y="9"/>
                </a:cubicBezTo>
                <a:cubicBezTo>
                  <a:pt x="205" y="15"/>
                  <a:pt x="208" y="22"/>
                  <a:pt x="208" y="31"/>
                </a:cubicBezTo>
                <a:cubicBezTo>
                  <a:pt x="208" y="40"/>
                  <a:pt x="205" y="47"/>
                  <a:pt x="199" y="53"/>
                </a:cubicBezTo>
                <a:cubicBezTo>
                  <a:pt x="193" y="59"/>
                  <a:pt x="185" y="62"/>
                  <a:pt x="177" y="62"/>
                </a:cubicBezTo>
                <a:cubicBezTo>
                  <a:pt x="172" y="62"/>
                  <a:pt x="167" y="61"/>
                  <a:pt x="163" y="59"/>
                </a:cubicBezTo>
                <a:cubicBezTo>
                  <a:pt x="158" y="57"/>
                  <a:pt x="155" y="54"/>
                  <a:pt x="152" y="50"/>
                </a:cubicBezTo>
                <a:cubicBezTo>
                  <a:pt x="62" y="89"/>
                  <a:pt x="62" y="89"/>
                  <a:pt x="62" y="89"/>
                </a:cubicBezTo>
                <a:cubicBezTo>
                  <a:pt x="62" y="89"/>
                  <a:pt x="62" y="90"/>
                  <a:pt x="62" y="91"/>
                </a:cubicBezTo>
                <a:cubicBezTo>
                  <a:pt x="62" y="92"/>
                  <a:pt x="62" y="92"/>
                  <a:pt x="62" y="93"/>
                </a:cubicBezTo>
                <a:cubicBezTo>
                  <a:pt x="62" y="95"/>
                  <a:pt x="62" y="96"/>
                  <a:pt x="62" y="96"/>
                </a:cubicBezTo>
                <a:cubicBezTo>
                  <a:pt x="62" y="97"/>
                  <a:pt x="62" y="98"/>
                  <a:pt x="62" y="98"/>
                </a:cubicBezTo>
                <a:cubicBezTo>
                  <a:pt x="152" y="137"/>
                  <a:pt x="152" y="137"/>
                  <a:pt x="152" y="137"/>
                </a:cubicBezTo>
                <a:cubicBezTo>
                  <a:pt x="155" y="133"/>
                  <a:pt x="158" y="130"/>
                  <a:pt x="163" y="128"/>
                </a:cubicBezTo>
                <a:cubicBezTo>
                  <a:pt x="167" y="126"/>
                  <a:pt x="172" y="125"/>
                  <a:pt x="177" y="125"/>
                </a:cubicBezTo>
                <a:cubicBezTo>
                  <a:pt x="185" y="125"/>
                  <a:pt x="193" y="128"/>
                  <a:pt x="199" y="134"/>
                </a:cubicBezTo>
                <a:cubicBezTo>
                  <a:pt x="205" y="140"/>
                  <a:pt x="208" y="147"/>
                  <a:pt x="208" y="156"/>
                </a:cubicBezTo>
                <a:cubicBezTo>
                  <a:pt x="208" y="165"/>
                  <a:pt x="205" y="172"/>
                  <a:pt x="199" y="178"/>
                </a:cubicBezTo>
                <a:cubicBezTo>
                  <a:pt x="193" y="184"/>
                  <a:pt x="185" y="187"/>
                  <a:pt x="177" y="187"/>
                </a:cubicBezTo>
                <a:cubicBezTo>
                  <a:pt x="168" y="187"/>
                  <a:pt x="161" y="184"/>
                  <a:pt x="155" y="178"/>
                </a:cubicBezTo>
                <a:cubicBezTo>
                  <a:pt x="148" y="172"/>
                  <a:pt x="145" y="165"/>
                  <a:pt x="145" y="156"/>
                </a:cubicBezTo>
                <a:cubicBezTo>
                  <a:pt x="145" y="155"/>
                  <a:pt x="145" y="154"/>
                  <a:pt x="145" y="153"/>
                </a:cubicBezTo>
                <a:cubicBezTo>
                  <a:pt x="146" y="152"/>
                  <a:pt x="146" y="152"/>
                  <a:pt x="146" y="151"/>
                </a:cubicBezTo>
                <a:cubicBezTo>
                  <a:pt x="56" y="113"/>
                  <a:pt x="56" y="113"/>
                  <a:pt x="56" y="113"/>
                </a:cubicBezTo>
                <a:cubicBezTo>
                  <a:pt x="53" y="116"/>
                  <a:pt x="49" y="119"/>
                  <a:pt x="45" y="121"/>
                </a:cubicBezTo>
                <a:cubicBezTo>
                  <a:pt x="40" y="124"/>
                  <a:pt x="36" y="125"/>
                  <a:pt x="31" y="125"/>
                </a:cubicBezTo>
                <a:cubicBezTo>
                  <a:pt x="22" y="125"/>
                  <a:pt x="15" y="122"/>
                  <a:pt x="9" y="116"/>
                </a:cubicBezTo>
                <a:cubicBezTo>
                  <a:pt x="3" y="109"/>
                  <a:pt x="0" y="102"/>
                  <a:pt x="0" y="93"/>
                </a:cubicBezTo>
                <a:cubicBezTo>
                  <a:pt x="0" y="85"/>
                  <a:pt x="3" y="78"/>
                  <a:pt x="9" y="71"/>
                </a:cubicBezTo>
                <a:cubicBezTo>
                  <a:pt x="15" y="65"/>
                  <a:pt x="22" y="62"/>
                  <a:pt x="31" y="6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0" name="Freeform 120"/>
          <p:cNvSpPr>
            <a:spLocks noEditPoints="1"/>
          </p:cNvSpPr>
          <p:nvPr/>
        </p:nvSpPr>
        <p:spPr bwMode="auto">
          <a:xfrm>
            <a:off x="2474913" y="3636963"/>
            <a:ext cx="241300" cy="241300"/>
          </a:xfrm>
          <a:custGeom>
            <a:avLst/>
            <a:gdLst>
              <a:gd name="T0" fmla="*/ 10 w 229"/>
              <a:gd name="T1" fmla="*/ 220 h 229"/>
              <a:gd name="T2" fmla="*/ 0 w 229"/>
              <a:gd name="T3" fmla="*/ 198 h 229"/>
              <a:gd name="T4" fmla="*/ 10 w 229"/>
              <a:gd name="T5" fmla="*/ 176 h 229"/>
              <a:gd name="T6" fmla="*/ 32 w 229"/>
              <a:gd name="T7" fmla="*/ 166 h 229"/>
              <a:gd name="T8" fmla="*/ 54 w 229"/>
              <a:gd name="T9" fmla="*/ 176 h 229"/>
              <a:gd name="T10" fmla="*/ 63 w 229"/>
              <a:gd name="T11" fmla="*/ 198 h 229"/>
              <a:gd name="T12" fmla="*/ 54 w 229"/>
              <a:gd name="T13" fmla="*/ 220 h 229"/>
              <a:gd name="T14" fmla="*/ 32 w 229"/>
              <a:gd name="T15" fmla="*/ 229 h 229"/>
              <a:gd name="T16" fmla="*/ 10 w 229"/>
              <a:gd name="T17" fmla="*/ 220 h 229"/>
              <a:gd name="T18" fmla="*/ 21 w 229"/>
              <a:gd name="T19" fmla="*/ 0 h 229"/>
              <a:gd name="T20" fmla="*/ 63 w 229"/>
              <a:gd name="T21" fmla="*/ 4 h 229"/>
              <a:gd name="T22" fmla="*/ 102 w 229"/>
              <a:gd name="T23" fmla="*/ 17 h 229"/>
              <a:gd name="T24" fmla="*/ 137 w 229"/>
              <a:gd name="T25" fmla="*/ 36 h 229"/>
              <a:gd name="T26" fmla="*/ 168 w 229"/>
              <a:gd name="T27" fmla="*/ 61 h 229"/>
              <a:gd name="T28" fmla="*/ 194 w 229"/>
              <a:gd name="T29" fmla="*/ 92 h 229"/>
              <a:gd name="T30" fmla="*/ 213 w 229"/>
              <a:gd name="T31" fmla="*/ 127 h 229"/>
              <a:gd name="T32" fmla="*/ 225 w 229"/>
              <a:gd name="T33" fmla="*/ 166 h 229"/>
              <a:gd name="T34" fmla="*/ 229 w 229"/>
              <a:gd name="T35" fmla="*/ 208 h 229"/>
              <a:gd name="T36" fmla="*/ 188 w 229"/>
              <a:gd name="T37" fmla="*/ 208 h 229"/>
              <a:gd name="T38" fmla="*/ 182 w 229"/>
              <a:gd name="T39" fmla="*/ 164 h 229"/>
              <a:gd name="T40" fmla="*/ 165 w 229"/>
              <a:gd name="T41" fmla="*/ 124 h 229"/>
              <a:gd name="T42" fmla="*/ 139 w 229"/>
              <a:gd name="T43" fmla="*/ 90 h 229"/>
              <a:gd name="T44" fmla="*/ 105 w 229"/>
              <a:gd name="T45" fmla="*/ 64 h 229"/>
              <a:gd name="T46" fmla="*/ 65 w 229"/>
              <a:gd name="T47" fmla="*/ 48 h 229"/>
              <a:gd name="T48" fmla="*/ 21 w 229"/>
              <a:gd name="T49" fmla="*/ 42 h 229"/>
              <a:gd name="T50" fmla="*/ 21 w 229"/>
              <a:gd name="T51" fmla="*/ 0 h 229"/>
              <a:gd name="T52" fmla="*/ 21 w 229"/>
              <a:gd name="T53" fmla="*/ 83 h 229"/>
              <a:gd name="T54" fmla="*/ 70 w 229"/>
              <a:gd name="T55" fmla="*/ 93 h 229"/>
              <a:gd name="T56" fmla="*/ 109 w 229"/>
              <a:gd name="T57" fmla="*/ 120 h 229"/>
              <a:gd name="T58" fmla="*/ 136 w 229"/>
              <a:gd name="T59" fmla="*/ 160 h 229"/>
              <a:gd name="T60" fmla="*/ 146 w 229"/>
              <a:gd name="T61" fmla="*/ 208 h 229"/>
              <a:gd name="T62" fmla="*/ 104 w 229"/>
              <a:gd name="T63" fmla="*/ 208 h 229"/>
              <a:gd name="T64" fmla="*/ 98 w 229"/>
              <a:gd name="T65" fmla="*/ 176 h 229"/>
              <a:gd name="T66" fmla="*/ 80 w 229"/>
              <a:gd name="T67" fmla="*/ 149 h 229"/>
              <a:gd name="T68" fmla="*/ 53 w 229"/>
              <a:gd name="T69" fmla="*/ 132 h 229"/>
              <a:gd name="T70" fmla="*/ 21 w 229"/>
              <a:gd name="T71" fmla="*/ 125 h 229"/>
              <a:gd name="T72" fmla="*/ 21 w 229"/>
              <a:gd name="T73" fmla="*/ 83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9" h="229">
                <a:moveTo>
                  <a:pt x="10" y="220"/>
                </a:moveTo>
                <a:cubicBezTo>
                  <a:pt x="3" y="214"/>
                  <a:pt x="0" y="206"/>
                  <a:pt x="0" y="198"/>
                </a:cubicBezTo>
                <a:cubicBezTo>
                  <a:pt x="0" y="189"/>
                  <a:pt x="3" y="182"/>
                  <a:pt x="10" y="176"/>
                </a:cubicBezTo>
                <a:cubicBezTo>
                  <a:pt x="16" y="169"/>
                  <a:pt x="23" y="166"/>
                  <a:pt x="32" y="166"/>
                </a:cubicBezTo>
                <a:cubicBezTo>
                  <a:pt x="40" y="166"/>
                  <a:pt x="48" y="169"/>
                  <a:pt x="54" y="176"/>
                </a:cubicBezTo>
                <a:cubicBezTo>
                  <a:pt x="60" y="182"/>
                  <a:pt x="63" y="189"/>
                  <a:pt x="63" y="198"/>
                </a:cubicBezTo>
                <a:cubicBezTo>
                  <a:pt x="63" y="206"/>
                  <a:pt x="60" y="214"/>
                  <a:pt x="54" y="220"/>
                </a:cubicBezTo>
                <a:cubicBezTo>
                  <a:pt x="48" y="226"/>
                  <a:pt x="40" y="229"/>
                  <a:pt x="32" y="229"/>
                </a:cubicBezTo>
                <a:cubicBezTo>
                  <a:pt x="23" y="229"/>
                  <a:pt x="16" y="226"/>
                  <a:pt x="10" y="220"/>
                </a:cubicBezTo>
                <a:close/>
                <a:moveTo>
                  <a:pt x="21" y="0"/>
                </a:moveTo>
                <a:cubicBezTo>
                  <a:pt x="35" y="0"/>
                  <a:pt x="49" y="2"/>
                  <a:pt x="63" y="4"/>
                </a:cubicBezTo>
                <a:cubicBezTo>
                  <a:pt x="77" y="7"/>
                  <a:pt x="90" y="11"/>
                  <a:pt x="102" y="17"/>
                </a:cubicBezTo>
                <a:cubicBezTo>
                  <a:pt x="114" y="22"/>
                  <a:pt x="126" y="28"/>
                  <a:pt x="137" y="36"/>
                </a:cubicBezTo>
                <a:cubicBezTo>
                  <a:pt x="149" y="43"/>
                  <a:pt x="159" y="52"/>
                  <a:pt x="168" y="61"/>
                </a:cubicBezTo>
                <a:cubicBezTo>
                  <a:pt x="177" y="70"/>
                  <a:pt x="186" y="81"/>
                  <a:pt x="194" y="92"/>
                </a:cubicBezTo>
                <a:cubicBezTo>
                  <a:pt x="201" y="103"/>
                  <a:pt x="208" y="115"/>
                  <a:pt x="213" y="127"/>
                </a:cubicBezTo>
                <a:cubicBezTo>
                  <a:pt x="218" y="140"/>
                  <a:pt x="222" y="153"/>
                  <a:pt x="225" y="166"/>
                </a:cubicBezTo>
                <a:cubicBezTo>
                  <a:pt x="228" y="180"/>
                  <a:pt x="229" y="194"/>
                  <a:pt x="229" y="208"/>
                </a:cubicBezTo>
                <a:cubicBezTo>
                  <a:pt x="188" y="208"/>
                  <a:pt x="188" y="208"/>
                  <a:pt x="188" y="208"/>
                </a:cubicBezTo>
                <a:cubicBezTo>
                  <a:pt x="188" y="193"/>
                  <a:pt x="186" y="178"/>
                  <a:pt x="182" y="164"/>
                </a:cubicBezTo>
                <a:cubicBezTo>
                  <a:pt x="178" y="149"/>
                  <a:pt x="172" y="136"/>
                  <a:pt x="165" y="124"/>
                </a:cubicBezTo>
                <a:cubicBezTo>
                  <a:pt x="158" y="112"/>
                  <a:pt x="149" y="101"/>
                  <a:pt x="139" y="90"/>
                </a:cubicBezTo>
                <a:cubicBezTo>
                  <a:pt x="128" y="80"/>
                  <a:pt x="117" y="71"/>
                  <a:pt x="105" y="64"/>
                </a:cubicBezTo>
                <a:cubicBezTo>
                  <a:pt x="93" y="57"/>
                  <a:pt x="80" y="52"/>
                  <a:pt x="65" y="48"/>
                </a:cubicBezTo>
                <a:cubicBezTo>
                  <a:pt x="51" y="44"/>
                  <a:pt x="36" y="42"/>
                  <a:pt x="21" y="42"/>
                </a:cubicBezTo>
                <a:lnTo>
                  <a:pt x="21" y="0"/>
                </a:lnTo>
                <a:close/>
                <a:moveTo>
                  <a:pt x="21" y="83"/>
                </a:moveTo>
                <a:cubicBezTo>
                  <a:pt x="38" y="83"/>
                  <a:pt x="54" y="87"/>
                  <a:pt x="70" y="93"/>
                </a:cubicBezTo>
                <a:cubicBezTo>
                  <a:pt x="85" y="100"/>
                  <a:pt x="98" y="109"/>
                  <a:pt x="109" y="120"/>
                </a:cubicBezTo>
                <a:cubicBezTo>
                  <a:pt x="121" y="131"/>
                  <a:pt x="129" y="144"/>
                  <a:pt x="136" y="160"/>
                </a:cubicBezTo>
                <a:cubicBezTo>
                  <a:pt x="143" y="175"/>
                  <a:pt x="146" y="191"/>
                  <a:pt x="146" y="208"/>
                </a:cubicBezTo>
                <a:cubicBezTo>
                  <a:pt x="104" y="208"/>
                  <a:pt x="104" y="208"/>
                  <a:pt x="104" y="208"/>
                </a:cubicBezTo>
                <a:cubicBezTo>
                  <a:pt x="104" y="197"/>
                  <a:pt x="102" y="186"/>
                  <a:pt x="98" y="176"/>
                </a:cubicBezTo>
                <a:cubicBezTo>
                  <a:pt x="93" y="165"/>
                  <a:pt x="87" y="157"/>
                  <a:pt x="80" y="149"/>
                </a:cubicBezTo>
                <a:cubicBezTo>
                  <a:pt x="73" y="142"/>
                  <a:pt x="64" y="136"/>
                  <a:pt x="53" y="132"/>
                </a:cubicBezTo>
                <a:cubicBezTo>
                  <a:pt x="43" y="127"/>
                  <a:pt x="32" y="125"/>
                  <a:pt x="21" y="125"/>
                </a:cubicBezTo>
                <a:lnTo>
                  <a:pt x="21" y="8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1" name="Freeform 121"/>
          <p:cNvSpPr>
            <a:spLocks noEditPoints="1"/>
          </p:cNvSpPr>
          <p:nvPr/>
        </p:nvSpPr>
        <p:spPr bwMode="auto">
          <a:xfrm>
            <a:off x="2805113" y="3627439"/>
            <a:ext cx="217488" cy="250825"/>
          </a:xfrm>
          <a:custGeom>
            <a:avLst/>
            <a:gdLst>
              <a:gd name="T0" fmla="*/ 5 w 208"/>
              <a:gd name="T1" fmla="*/ 71 h 239"/>
              <a:gd name="T2" fmla="*/ 36 w 208"/>
              <a:gd name="T3" fmla="*/ 25 h 239"/>
              <a:gd name="T4" fmla="*/ 79 w 208"/>
              <a:gd name="T5" fmla="*/ 3 h 239"/>
              <a:gd name="T6" fmla="*/ 137 w 208"/>
              <a:gd name="T7" fmla="*/ 5 h 239"/>
              <a:gd name="T8" fmla="*/ 183 w 208"/>
              <a:gd name="T9" fmla="*/ 36 h 239"/>
              <a:gd name="T10" fmla="*/ 205 w 208"/>
              <a:gd name="T11" fmla="*/ 79 h 239"/>
              <a:gd name="T12" fmla="*/ 204 w 208"/>
              <a:gd name="T13" fmla="*/ 133 h 239"/>
              <a:gd name="T14" fmla="*/ 149 w 208"/>
              <a:gd name="T15" fmla="*/ 197 h 239"/>
              <a:gd name="T16" fmla="*/ 151 w 208"/>
              <a:gd name="T17" fmla="*/ 172 h 239"/>
              <a:gd name="T18" fmla="*/ 187 w 208"/>
              <a:gd name="T19" fmla="*/ 104 h 239"/>
              <a:gd name="T20" fmla="*/ 163 w 208"/>
              <a:gd name="T21" fmla="*/ 45 h 239"/>
              <a:gd name="T22" fmla="*/ 104 w 208"/>
              <a:gd name="T23" fmla="*/ 20 h 239"/>
              <a:gd name="T24" fmla="*/ 45 w 208"/>
              <a:gd name="T25" fmla="*/ 45 h 239"/>
              <a:gd name="T26" fmla="*/ 21 w 208"/>
              <a:gd name="T27" fmla="*/ 104 h 239"/>
              <a:gd name="T28" fmla="*/ 57 w 208"/>
              <a:gd name="T29" fmla="*/ 172 h 239"/>
              <a:gd name="T30" fmla="*/ 58 w 208"/>
              <a:gd name="T31" fmla="*/ 197 h 239"/>
              <a:gd name="T32" fmla="*/ 0 w 208"/>
              <a:gd name="T33" fmla="*/ 104 h 239"/>
              <a:gd name="T34" fmla="*/ 60 w 208"/>
              <a:gd name="T35" fmla="*/ 60 h 239"/>
              <a:gd name="T36" fmla="*/ 148 w 208"/>
              <a:gd name="T37" fmla="*/ 60 h 239"/>
              <a:gd name="T38" fmla="*/ 161 w 208"/>
              <a:gd name="T39" fmla="*/ 128 h 239"/>
              <a:gd name="T40" fmla="*/ 137 w 208"/>
              <a:gd name="T41" fmla="*/ 129 h 239"/>
              <a:gd name="T42" fmla="*/ 133 w 208"/>
              <a:gd name="T43" fmla="*/ 74 h 239"/>
              <a:gd name="T44" fmla="*/ 74 w 208"/>
              <a:gd name="T45" fmla="*/ 74 h 239"/>
              <a:gd name="T46" fmla="*/ 71 w 208"/>
              <a:gd name="T47" fmla="*/ 129 h 239"/>
              <a:gd name="T48" fmla="*/ 46 w 208"/>
              <a:gd name="T49" fmla="*/ 128 h 239"/>
              <a:gd name="T50" fmla="*/ 75 w 208"/>
              <a:gd name="T51" fmla="*/ 163 h 239"/>
              <a:gd name="T52" fmla="*/ 83 w 208"/>
              <a:gd name="T53" fmla="*/ 143 h 239"/>
              <a:gd name="T54" fmla="*/ 124 w 208"/>
              <a:gd name="T55" fmla="*/ 143 h 239"/>
              <a:gd name="T56" fmla="*/ 132 w 208"/>
              <a:gd name="T57" fmla="*/ 163 h 239"/>
              <a:gd name="T58" fmla="*/ 83 w 208"/>
              <a:gd name="T59" fmla="*/ 239 h 239"/>
              <a:gd name="T60" fmla="*/ 89 w 208"/>
              <a:gd name="T61" fmla="*/ 119 h 239"/>
              <a:gd name="T62" fmla="*/ 89 w 208"/>
              <a:gd name="T63" fmla="*/ 89 h 239"/>
              <a:gd name="T64" fmla="*/ 118 w 208"/>
              <a:gd name="T65" fmla="*/ 89 h 239"/>
              <a:gd name="T66" fmla="*/ 118 w 208"/>
              <a:gd name="T67" fmla="*/ 119 h 239"/>
              <a:gd name="T68" fmla="*/ 89 w 208"/>
              <a:gd name="T69" fmla="*/ 119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08" h="239">
                <a:moveTo>
                  <a:pt x="0" y="104"/>
                </a:moveTo>
                <a:cubicBezTo>
                  <a:pt x="0" y="92"/>
                  <a:pt x="1" y="81"/>
                  <a:pt x="5" y="71"/>
                </a:cubicBezTo>
                <a:cubicBezTo>
                  <a:pt x="8" y="60"/>
                  <a:pt x="13" y="51"/>
                  <a:pt x="20" y="42"/>
                </a:cubicBezTo>
                <a:cubicBezTo>
                  <a:pt x="24" y="36"/>
                  <a:pt x="30" y="30"/>
                  <a:pt x="36" y="25"/>
                </a:cubicBezTo>
                <a:cubicBezTo>
                  <a:pt x="42" y="20"/>
                  <a:pt x="49" y="15"/>
                  <a:pt x="56" y="11"/>
                </a:cubicBezTo>
                <a:cubicBezTo>
                  <a:pt x="63" y="8"/>
                  <a:pt x="71" y="5"/>
                  <a:pt x="79" y="3"/>
                </a:cubicBezTo>
                <a:cubicBezTo>
                  <a:pt x="87" y="1"/>
                  <a:pt x="95" y="0"/>
                  <a:pt x="104" y="0"/>
                </a:cubicBezTo>
                <a:cubicBezTo>
                  <a:pt x="115" y="0"/>
                  <a:pt x="126" y="2"/>
                  <a:pt x="137" y="5"/>
                </a:cubicBezTo>
                <a:cubicBezTo>
                  <a:pt x="147" y="9"/>
                  <a:pt x="157" y="13"/>
                  <a:pt x="165" y="20"/>
                </a:cubicBezTo>
                <a:cubicBezTo>
                  <a:pt x="172" y="24"/>
                  <a:pt x="177" y="30"/>
                  <a:pt x="183" y="36"/>
                </a:cubicBezTo>
                <a:cubicBezTo>
                  <a:pt x="188" y="42"/>
                  <a:pt x="192" y="49"/>
                  <a:pt x="196" y="56"/>
                </a:cubicBezTo>
                <a:cubicBezTo>
                  <a:pt x="200" y="63"/>
                  <a:pt x="203" y="71"/>
                  <a:pt x="205" y="79"/>
                </a:cubicBezTo>
                <a:cubicBezTo>
                  <a:pt x="207" y="87"/>
                  <a:pt x="208" y="95"/>
                  <a:pt x="208" y="104"/>
                </a:cubicBezTo>
                <a:cubicBezTo>
                  <a:pt x="208" y="114"/>
                  <a:pt x="206" y="124"/>
                  <a:pt x="204" y="133"/>
                </a:cubicBezTo>
                <a:cubicBezTo>
                  <a:pt x="201" y="142"/>
                  <a:pt x="197" y="151"/>
                  <a:pt x="192" y="159"/>
                </a:cubicBezTo>
                <a:cubicBezTo>
                  <a:pt x="181" y="176"/>
                  <a:pt x="166" y="189"/>
                  <a:pt x="149" y="197"/>
                </a:cubicBezTo>
                <a:cubicBezTo>
                  <a:pt x="151" y="173"/>
                  <a:pt x="151" y="173"/>
                  <a:pt x="151" y="173"/>
                </a:cubicBezTo>
                <a:cubicBezTo>
                  <a:pt x="151" y="172"/>
                  <a:pt x="151" y="172"/>
                  <a:pt x="151" y="172"/>
                </a:cubicBezTo>
                <a:cubicBezTo>
                  <a:pt x="162" y="165"/>
                  <a:pt x="171" y="155"/>
                  <a:pt x="177" y="143"/>
                </a:cubicBezTo>
                <a:cubicBezTo>
                  <a:pt x="184" y="131"/>
                  <a:pt x="187" y="118"/>
                  <a:pt x="187" y="104"/>
                </a:cubicBezTo>
                <a:cubicBezTo>
                  <a:pt x="187" y="92"/>
                  <a:pt x="185" y="82"/>
                  <a:pt x="180" y="71"/>
                </a:cubicBezTo>
                <a:cubicBezTo>
                  <a:pt x="176" y="61"/>
                  <a:pt x="170" y="52"/>
                  <a:pt x="163" y="45"/>
                </a:cubicBezTo>
                <a:cubicBezTo>
                  <a:pt x="155" y="38"/>
                  <a:pt x="146" y="32"/>
                  <a:pt x="136" y="27"/>
                </a:cubicBezTo>
                <a:cubicBezTo>
                  <a:pt x="126" y="23"/>
                  <a:pt x="115" y="20"/>
                  <a:pt x="104" y="20"/>
                </a:cubicBezTo>
                <a:cubicBezTo>
                  <a:pt x="92" y="20"/>
                  <a:pt x="82" y="23"/>
                  <a:pt x="71" y="27"/>
                </a:cubicBezTo>
                <a:cubicBezTo>
                  <a:pt x="61" y="31"/>
                  <a:pt x="52" y="37"/>
                  <a:pt x="45" y="45"/>
                </a:cubicBezTo>
                <a:cubicBezTo>
                  <a:pt x="37" y="52"/>
                  <a:pt x="32" y="61"/>
                  <a:pt x="27" y="71"/>
                </a:cubicBezTo>
                <a:cubicBezTo>
                  <a:pt x="23" y="82"/>
                  <a:pt x="21" y="92"/>
                  <a:pt x="21" y="104"/>
                </a:cubicBezTo>
                <a:cubicBezTo>
                  <a:pt x="21" y="118"/>
                  <a:pt x="24" y="131"/>
                  <a:pt x="30" y="143"/>
                </a:cubicBezTo>
                <a:cubicBezTo>
                  <a:pt x="37" y="155"/>
                  <a:pt x="45" y="164"/>
                  <a:pt x="57" y="172"/>
                </a:cubicBezTo>
                <a:cubicBezTo>
                  <a:pt x="57" y="173"/>
                  <a:pt x="57" y="173"/>
                  <a:pt x="57" y="173"/>
                </a:cubicBezTo>
                <a:cubicBezTo>
                  <a:pt x="58" y="197"/>
                  <a:pt x="58" y="197"/>
                  <a:pt x="58" y="197"/>
                </a:cubicBezTo>
                <a:cubicBezTo>
                  <a:pt x="41" y="189"/>
                  <a:pt x="27" y="176"/>
                  <a:pt x="16" y="159"/>
                </a:cubicBezTo>
                <a:cubicBezTo>
                  <a:pt x="5" y="143"/>
                  <a:pt x="0" y="124"/>
                  <a:pt x="0" y="104"/>
                </a:cubicBezTo>
                <a:close/>
                <a:moveTo>
                  <a:pt x="41" y="104"/>
                </a:moveTo>
                <a:cubicBezTo>
                  <a:pt x="41" y="87"/>
                  <a:pt x="47" y="72"/>
                  <a:pt x="60" y="60"/>
                </a:cubicBezTo>
                <a:cubicBezTo>
                  <a:pt x="72" y="47"/>
                  <a:pt x="86" y="41"/>
                  <a:pt x="104" y="41"/>
                </a:cubicBezTo>
                <a:cubicBezTo>
                  <a:pt x="121" y="41"/>
                  <a:pt x="136" y="47"/>
                  <a:pt x="148" y="60"/>
                </a:cubicBezTo>
                <a:cubicBezTo>
                  <a:pt x="160" y="72"/>
                  <a:pt x="166" y="87"/>
                  <a:pt x="166" y="104"/>
                </a:cubicBezTo>
                <a:cubicBezTo>
                  <a:pt x="166" y="112"/>
                  <a:pt x="164" y="120"/>
                  <a:pt x="161" y="128"/>
                </a:cubicBezTo>
                <a:cubicBezTo>
                  <a:pt x="158" y="136"/>
                  <a:pt x="153" y="142"/>
                  <a:pt x="148" y="148"/>
                </a:cubicBezTo>
                <a:cubicBezTo>
                  <a:pt x="145" y="141"/>
                  <a:pt x="141" y="135"/>
                  <a:pt x="137" y="129"/>
                </a:cubicBezTo>
                <a:cubicBezTo>
                  <a:pt x="142" y="122"/>
                  <a:pt x="145" y="113"/>
                  <a:pt x="145" y="104"/>
                </a:cubicBezTo>
                <a:cubicBezTo>
                  <a:pt x="145" y="92"/>
                  <a:pt x="141" y="83"/>
                  <a:pt x="133" y="74"/>
                </a:cubicBezTo>
                <a:cubicBezTo>
                  <a:pt x="125" y="66"/>
                  <a:pt x="115" y="62"/>
                  <a:pt x="104" y="62"/>
                </a:cubicBezTo>
                <a:cubicBezTo>
                  <a:pt x="92" y="62"/>
                  <a:pt x="82" y="66"/>
                  <a:pt x="74" y="74"/>
                </a:cubicBezTo>
                <a:cubicBezTo>
                  <a:pt x="66" y="83"/>
                  <a:pt x="62" y="92"/>
                  <a:pt x="62" y="104"/>
                </a:cubicBezTo>
                <a:cubicBezTo>
                  <a:pt x="62" y="113"/>
                  <a:pt x="65" y="122"/>
                  <a:pt x="71" y="129"/>
                </a:cubicBezTo>
                <a:cubicBezTo>
                  <a:pt x="66" y="135"/>
                  <a:pt x="62" y="141"/>
                  <a:pt x="60" y="148"/>
                </a:cubicBezTo>
                <a:cubicBezTo>
                  <a:pt x="54" y="142"/>
                  <a:pt x="49" y="136"/>
                  <a:pt x="46" y="128"/>
                </a:cubicBezTo>
                <a:cubicBezTo>
                  <a:pt x="43" y="120"/>
                  <a:pt x="41" y="112"/>
                  <a:pt x="41" y="104"/>
                </a:cubicBezTo>
                <a:close/>
                <a:moveTo>
                  <a:pt x="75" y="163"/>
                </a:moveTo>
                <a:cubicBezTo>
                  <a:pt x="75" y="161"/>
                  <a:pt x="75" y="161"/>
                  <a:pt x="75" y="161"/>
                </a:cubicBezTo>
                <a:cubicBezTo>
                  <a:pt x="75" y="154"/>
                  <a:pt x="78" y="148"/>
                  <a:pt x="83" y="143"/>
                </a:cubicBezTo>
                <a:cubicBezTo>
                  <a:pt x="89" y="138"/>
                  <a:pt x="96" y="135"/>
                  <a:pt x="104" y="135"/>
                </a:cubicBezTo>
                <a:cubicBezTo>
                  <a:pt x="112" y="135"/>
                  <a:pt x="118" y="138"/>
                  <a:pt x="124" y="143"/>
                </a:cubicBezTo>
                <a:cubicBezTo>
                  <a:pt x="129" y="148"/>
                  <a:pt x="132" y="154"/>
                  <a:pt x="132" y="161"/>
                </a:cubicBezTo>
                <a:cubicBezTo>
                  <a:pt x="132" y="163"/>
                  <a:pt x="132" y="163"/>
                  <a:pt x="132" y="163"/>
                </a:cubicBezTo>
                <a:cubicBezTo>
                  <a:pt x="124" y="239"/>
                  <a:pt x="124" y="239"/>
                  <a:pt x="124" y="239"/>
                </a:cubicBezTo>
                <a:cubicBezTo>
                  <a:pt x="83" y="239"/>
                  <a:pt x="83" y="239"/>
                  <a:pt x="83" y="239"/>
                </a:cubicBezTo>
                <a:lnTo>
                  <a:pt x="75" y="163"/>
                </a:lnTo>
                <a:close/>
                <a:moveTo>
                  <a:pt x="89" y="119"/>
                </a:moveTo>
                <a:cubicBezTo>
                  <a:pt x="85" y="114"/>
                  <a:pt x="83" y="110"/>
                  <a:pt x="83" y="104"/>
                </a:cubicBezTo>
                <a:cubicBezTo>
                  <a:pt x="83" y="98"/>
                  <a:pt x="85" y="93"/>
                  <a:pt x="89" y="89"/>
                </a:cubicBezTo>
                <a:cubicBezTo>
                  <a:pt x="93" y="85"/>
                  <a:pt x="98" y="83"/>
                  <a:pt x="104" y="83"/>
                </a:cubicBezTo>
                <a:cubicBezTo>
                  <a:pt x="109" y="83"/>
                  <a:pt x="114" y="85"/>
                  <a:pt x="118" y="89"/>
                </a:cubicBezTo>
                <a:cubicBezTo>
                  <a:pt x="122" y="93"/>
                  <a:pt x="124" y="98"/>
                  <a:pt x="124" y="104"/>
                </a:cubicBezTo>
                <a:cubicBezTo>
                  <a:pt x="124" y="110"/>
                  <a:pt x="122" y="114"/>
                  <a:pt x="118" y="119"/>
                </a:cubicBezTo>
                <a:cubicBezTo>
                  <a:pt x="114" y="123"/>
                  <a:pt x="109" y="124"/>
                  <a:pt x="104" y="124"/>
                </a:cubicBezTo>
                <a:cubicBezTo>
                  <a:pt x="98" y="124"/>
                  <a:pt x="93" y="123"/>
                  <a:pt x="89" y="11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Freeform 122"/>
          <p:cNvSpPr>
            <a:spLocks/>
          </p:cNvSpPr>
          <p:nvPr/>
        </p:nvSpPr>
        <p:spPr bwMode="auto">
          <a:xfrm>
            <a:off x="3101977" y="3652839"/>
            <a:ext cx="258763" cy="214313"/>
          </a:xfrm>
          <a:custGeom>
            <a:avLst/>
            <a:gdLst>
              <a:gd name="T0" fmla="*/ 0 w 248"/>
              <a:gd name="T1" fmla="*/ 181 h 205"/>
              <a:gd name="T2" fmla="*/ 73 w 248"/>
              <a:gd name="T3" fmla="*/ 159 h 205"/>
              <a:gd name="T4" fmla="*/ 43 w 248"/>
              <a:gd name="T5" fmla="*/ 148 h 205"/>
              <a:gd name="T6" fmla="*/ 28 w 248"/>
              <a:gd name="T7" fmla="*/ 122 h 205"/>
              <a:gd name="T8" fmla="*/ 41 w 248"/>
              <a:gd name="T9" fmla="*/ 124 h 205"/>
              <a:gd name="T10" fmla="*/ 49 w 248"/>
              <a:gd name="T11" fmla="*/ 123 h 205"/>
              <a:gd name="T12" fmla="*/ 21 w 248"/>
              <a:gd name="T13" fmla="*/ 108 h 205"/>
              <a:gd name="T14" fmla="*/ 10 w 248"/>
              <a:gd name="T15" fmla="*/ 80 h 205"/>
              <a:gd name="T16" fmla="*/ 10 w 248"/>
              <a:gd name="T17" fmla="*/ 76 h 205"/>
              <a:gd name="T18" fmla="*/ 11 w 248"/>
              <a:gd name="T19" fmla="*/ 71 h 205"/>
              <a:gd name="T20" fmla="*/ 15 w 248"/>
              <a:gd name="T21" fmla="*/ 73 h 205"/>
              <a:gd name="T22" fmla="*/ 20 w 248"/>
              <a:gd name="T23" fmla="*/ 75 h 205"/>
              <a:gd name="T24" fmla="*/ 25 w 248"/>
              <a:gd name="T25" fmla="*/ 77 h 205"/>
              <a:gd name="T26" fmla="*/ 30 w 248"/>
              <a:gd name="T27" fmla="*/ 78 h 205"/>
              <a:gd name="T28" fmla="*/ 10 w 248"/>
              <a:gd name="T29" fmla="*/ 39 h 205"/>
              <a:gd name="T30" fmla="*/ 10 w 248"/>
              <a:gd name="T31" fmla="*/ 38 h 205"/>
              <a:gd name="T32" fmla="*/ 11 w 248"/>
              <a:gd name="T33" fmla="*/ 22 h 205"/>
              <a:gd name="T34" fmla="*/ 16 w 248"/>
              <a:gd name="T35" fmla="*/ 10 h 205"/>
              <a:gd name="T36" fmla="*/ 67 w 248"/>
              <a:gd name="T37" fmla="*/ 51 h 205"/>
              <a:gd name="T38" fmla="*/ 71 w 248"/>
              <a:gd name="T39" fmla="*/ 53 h 205"/>
              <a:gd name="T40" fmla="*/ 75 w 248"/>
              <a:gd name="T41" fmla="*/ 54 h 205"/>
              <a:gd name="T42" fmla="*/ 81 w 248"/>
              <a:gd name="T43" fmla="*/ 56 h 205"/>
              <a:gd name="T44" fmla="*/ 88 w 248"/>
              <a:gd name="T45" fmla="*/ 58 h 205"/>
              <a:gd name="T46" fmla="*/ 90 w 248"/>
              <a:gd name="T47" fmla="*/ 59 h 205"/>
              <a:gd name="T48" fmla="*/ 91 w 248"/>
              <a:gd name="T49" fmla="*/ 59 h 205"/>
              <a:gd name="T50" fmla="*/ 91 w 248"/>
              <a:gd name="T51" fmla="*/ 59 h 205"/>
              <a:gd name="T52" fmla="*/ 99 w 248"/>
              <a:gd name="T53" fmla="*/ 60 h 205"/>
              <a:gd name="T54" fmla="*/ 103 w 248"/>
              <a:gd name="T55" fmla="*/ 61 h 205"/>
              <a:gd name="T56" fmla="*/ 109 w 248"/>
              <a:gd name="T57" fmla="*/ 62 h 205"/>
              <a:gd name="T58" fmla="*/ 116 w 248"/>
              <a:gd name="T59" fmla="*/ 64 h 205"/>
              <a:gd name="T60" fmla="*/ 120 w 248"/>
              <a:gd name="T61" fmla="*/ 64 h 205"/>
              <a:gd name="T62" fmla="*/ 122 w 248"/>
              <a:gd name="T63" fmla="*/ 64 h 205"/>
              <a:gd name="T64" fmla="*/ 121 w 248"/>
              <a:gd name="T65" fmla="*/ 54 h 205"/>
              <a:gd name="T66" fmla="*/ 127 w 248"/>
              <a:gd name="T67" fmla="*/ 27 h 205"/>
              <a:gd name="T68" fmla="*/ 145 w 248"/>
              <a:gd name="T69" fmla="*/ 8 h 205"/>
              <a:gd name="T70" fmla="*/ 171 w 248"/>
              <a:gd name="T71" fmla="*/ 0 h 205"/>
              <a:gd name="T72" fmla="*/ 207 w 248"/>
              <a:gd name="T73" fmla="*/ 16 h 205"/>
              <a:gd name="T74" fmla="*/ 242 w 248"/>
              <a:gd name="T75" fmla="*/ 2 h 205"/>
              <a:gd name="T76" fmla="*/ 220 w 248"/>
              <a:gd name="T77" fmla="*/ 33 h 205"/>
              <a:gd name="T78" fmla="*/ 234 w 248"/>
              <a:gd name="T79" fmla="*/ 30 h 205"/>
              <a:gd name="T80" fmla="*/ 248 w 248"/>
              <a:gd name="T81" fmla="*/ 25 h 205"/>
              <a:gd name="T82" fmla="*/ 238 w 248"/>
              <a:gd name="T83" fmla="*/ 39 h 205"/>
              <a:gd name="T84" fmla="*/ 223 w 248"/>
              <a:gd name="T85" fmla="*/ 51 h 205"/>
              <a:gd name="T86" fmla="*/ 223 w 248"/>
              <a:gd name="T87" fmla="*/ 54 h 205"/>
              <a:gd name="T88" fmla="*/ 223 w 248"/>
              <a:gd name="T89" fmla="*/ 56 h 205"/>
              <a:gd name="T90" fmla="*/ 223 w 248"/>
              <a:gd name="T91" fmla="*/ 59 h 205"/>
              <a:gd name="T92" fmla="*/ 223 w 248"/>
              <a:gd name="T93" fmla="*/ 59 h 205"/>
              <a:gd name="T94" fmla="*/ 220 w 248"/>
              <a:gd name="T95" fmla="*/ 88 h 205"/>
              <a:gd name="T96" fmla="*/ 211 w 248"/>
              <a:gd name="T97" fmla="*/ 116 h 205"/>
              <a:gd name="T98" fmla="*/ 198 w 248"/>
              <a:gd name="T99" fmla="*/ 140 h 205"/>
              <a:gd name="T100" fmla="*/ 180 w 248"/>
              <a:gd name="T101" fmla="*/ 162 h 205"/>
              <a:gd name="T102" fmla="*/ 159 w 248"/>
              <a:gd name="T103" fmla="*/ 180 h 205"/>
              <a:gd name="T104" fmla="*/ 134 w 248"/>
              <a:gd name="T105" fmla="*/ 193 h 205"/>
              <a:gd name="T106" fmla="*/ 106 w 248"/>
              <a:gd name="T107" fmla="*/ 202 h 205"/>
              <a:gd name="T108" fmla="*/ 77 w 248"/>
              <a:gd name="T109" fmla="*/ 205 h 205"/>
              <a:gd name="T110" fmla="*/ 37 w 248"/>
              <a:gd name="T111" fmla="*/ 198 h 205"/>
              <a:gd name="T112" fmla="*/ 0 w 248"/>
              <a:gd name="T113" fmla="*/ 181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48" h="205">
                <a:moveTo>
                  <a:pt x="0" y="181"/>
                </a:moveTo>
                <a:cubicBezTo>
                  <a:pt x="36" y="180"/>
                  <a:pt x="61" y="172"/>
                  <a:pt x="73" y="159"/>
                </a:cubicBezTo>
                <a:cubicBezTo>
                  <a:pt x="61" y="158"/>
                  <a:pt x="51" y="155"/>
                  <a:pt x="43" y="148"/>
                </a:cubicBezTo>
                <a:cubicBezTo>
                  <a:pt x="36" y="141"/>
                  <a:pt x="31" y="133"/>
                  <a:pt x="28" y="122"/>
                </a:cubicBezTo>
                <a:cubicBezTo>
                  <a:pt x="33" y="123"/>
                  <a:pt x="37" y="124"/>
                  <a:pt x="41" y="124"/>
                </a:cubicBezTo>
                <a:cubicBezTo>
                  <a:pt x="43" y="124"/>
                  <a:pt x="46" y="124"/>
                  <a:pt x="49" y="123"/>
                </a:cubicBezTo>
                <a:cubicBezTo>
                  <a:pt x="38" y="121"/>
                  <a:pt x="29" y="116"/>
                  <a:pt x="21" y="108"/>
                </a:cubicBezTo>
                <a:cubicBezTo>
                  <a:pt x="13" y="99"/>
                  <a:pt x="10" y="90"/>
                  <a:pt x="10" y="80"/>
                </a:cubicBezTo>
                <a:cubicBezTo>
                  <a:pt x="10" y="79"/>
                  <a:pt x="10" y="78"/>
                  <a:pt x="10" y="76"/>
                </a:cubicBezTo>
                <a:cubicBezTo>
                  <a:pt x="10" y="75"/>
                  <a:pt x="10" y="73"/>
                  <a:pt x="11" y="71"/>
                </a:cubicBezTo>
                <a:cubicBezTo>
                  <a:pt x="15" y="73"/>
                  <a:pt x="15" y="73"/>
                  <a:pt x="15" y="73"/>
                </a:cubicBezTo>
                <a:cubicBezTo>
                  <a:pt x="20" y="75"/>
                  <a:pt x="20" y="75"/>
                  <a:pt x="20" y="75"/>
                </a:cubicBezTo>
                <a:cubicBezTo>
                  <a:pt x="21" y="76"/>
                  <a:pt x="23" y="76"/>
                  <a:pt x="25" y="77"/>
                </a:cubicBezTo>
                <a:cubicBezTo>
                  <a:pt x="27" y="77"/>
                  <a:pt x="29" y="78"/>
                  <a:pt x="30" y="78"/>
                </a:cubicBezTo>
                <a:cubicBezTo>
                  <a:pt x="16" y="66"/>
                  <a:pt x="10" y="53"/>
                  <a:pt x="10" y="39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32"/>
                  <a:pt x="10" y="27"/>
                  <a:pt x="11" y="22"/>
                </a:cubicBezTo>
                <a:cubicBezTo>
                  <a:pt x="13" y="17"/>
                  <a:pt x="14" y="13"/>
                  <a:pt x="16" y="10"/>
                </a:cubicBezTo>
                <a:cubicBezTo>
                  <a:pt x="30" y="28"/>
                  <a:pt x="47" y="42"/>
                  <a:pt x="67" y="51"/>
                </a:cubicBezTo>
                <a:cubicBezTo>
                  <a:pt x="68" y="51"/>
                  <a:pt x="70" y="52"/>
                  <a:pt x="71" y="53"/>
                </a:cubicBezTo>
                <a:cubicBezTo>
                  <a:pt x="73" y="53"/>
                  <a:pt x="74" y="54"/>
                  <a:pt x="75" y="54"/>
                </a:cubicBezTo>
                <a:cubicBezTo>
                  <a:pt x="77" y="55"/>
                  <a:pt x="78" y="55"/>
                  <a:pt x="81" y="56"/>
                </a:cubicBezTo>
                <a:cubicBezTo>
                  <a:pt x="83" y="56"/>
                  <a:pt x="86" y="57"/>
                  <a:pt x="88" y="58"/>
                </a:cubicBezTo>
                <a:cubicBezTo>
                  <a:pt x="90" y="59"/>
                  <a:pt x="90" y="59"/>
                  <a:pt x="90" y="59"/>
                </a:cubicBezTo>
                <a:cubicBezTo>
                  <a:pt x="90" y="59"/>
                  <a:pt x="90" y="59"/>
                  <a:pt x="91" y="59"/>
                </a:cubicBezTo>
                <a:cubicBezTo>
                  <a:pt x="91" y="59"/>
                  <a:pt x="91" y="59"/>
                  <a:pt x="91" y="59"/>
                </a:cubicBezTo>
                <a:cubicBezTo>
                  <a:pt x="99" y="60"/>
                  <a:pt x="99" y="60"/>
                  <a:pt x="99" y="60"/>
                </a:cubicBezTo>
                <a:cubicBezTo>
                  <a:pt x="100" y="60"/>
                  <a:pt x="101" y="61"/>
                  <a:pt x="103" y="61"/>
                </a:cubicBezTo>
                <a:cubicBezTo>
                  <a:pt x="104" y="61"/>
                  <a:pt x="106" y="62"/>
                  <a:pt x="109" y="62"/>
                </a:cubicBezTo>
                <a:cubicBezTo>
                  <a:pt x="112" y="63"/>
                  <a:pt x="114" y="64"/>
                  <a:pt x="116" y="64"/>
                </a:cubicBezTo>
                <a:cubicBezTo>
                  <a:pt x="117" y="64"/>
                  <a:pt x="119" y="64"/>
                  <a:pt x="120" y="64"/>
                </a:cubicBezTo>
                <a:cubicBezTo>
                  <a:pt x="121" y="64"/>
                  <a:pt x="121" y="64"/>
                  <a:pt x="122" y="64"/>
                </a:cubicBezTo>
                <a:cubicBezTo>
                  <a:pt x="121" y="61"/>
                  <a:pt x="121" y="57"/>
                  <a:pt x="121" y="54"/>
                </a:cubicBezTo>
                <a:cubicBezTo>
                  <a:pt x="121" y="44"/>
                  <a:pt x="123" y="35"/>
                  <a:pt x="127" y="27"/>
                </a:cubicBezTo>
                <a:cubicBezTo>
                  <a:pt x="131" y="19"/>
                  <a:pt x="137" y="13"/>
                  <a:pt x="145" y="8"/>
                </a:cubicBezTo>
                <a:cubicBezTo>
                  <a:pt x="153" y="3"/>
                  <a:pt x="161" y="0"/>
                  <a:pt x="171" y="0"/>
                </a:cubicBezTo>
                <a:cubicBezTo>
                  <a:pt x="184" y="0"/>
                  <a:pt x="196" y="6"/>
                  <a:pt x="207" y="16"/>
                </a:cubicBezTo>
                <a:cubicBezTo>
                  <a:pt x="220" y="15"/>
                  <a:pt x="231" y="10"/>
                  <a:pt x="242" y="2"/>
                </a:cubicBezTo>
                <a:cubicBezTo>
                  <a:pt x="238" y="14"/>
                  <a:pt x="231" y="25"/>
                  <a:pt x="220" y="33"/>
                </a:cubicBezTo>
                <a:cubicBezTo>
                  <a:pt x="225" y="32"/>
                  <a:pt x="230" y="31"/>
                  <a:pt x="234" y="30"/>
                </a:cubicBezTo>
                <a:cubicBezTo>
                  <a:pt x="239" y="28"/>
                  <a:pt x="243" y="27"/>
                  <a:pt x="248" y="25"/>
                </a:cubicBezTo>
                <a:cubicBezTo>
                  <a:pt x="245" y="31"/>
                  <a:pt x="242" y="35"/>
                  <a:pt x="238" y="39"/>
                </a:cubicBezTo>
                <a:cubicBezTo>
                  <a:pt x="234" y="43"/>
                  <a:pt x="229" y="47"/>
                  <a:pt x="223" y="51"/>
                </a:cubicBezTo>
                <a:cubicBezTo>
                  <a:pt x="223" y="54"/>
                  <a:pt x="223" y="54"/>
                  <a:pt x="223" y="54"/>
                </a:cubicBezTo>
                <a:cubicBezTo>
                  <a:pt x="223" y="54"/>
                  <a:pt x="223" y="55"/>
                  <a:pt x="223" y="56"/>
                </a:cubicBezTo>
                <a:cubicBezTo>
                  <a:pt x="223" y="57"/>
                  <a:pt x="223" y="58"/>
                  <a:pt x="223" y="59"/>
                </a:cubicBezTo>
                <a:cubicBezTo>
                  <a:pt x="223" y="59"/>
                  <a:pt x="223" y="59"/>
                  <a:pt x="223" y="59"/>
                </a:cubicBezTo>
                <a:cubicBezTo>
                  <a:pt x="223" y="69"/>
                  <a:pt x="222" y="79"/>
                  <a:pt x="220" y="88"/>
                </a:cubicBezTo>
                <a:cubicBezTo>
                  <a:pt x="218" y="98"/>
                  <a:pt x="215" y="107"/>
                  <a:pt x="211" y="116"/>
                </a:cubicBezTo>
                <a:cubicBezTo>
                  <a:pt x="208" y="124"/>
                  <a:pt x="203" y="133"/>
                  <a:pt x="198" y="140"/>
                </a:cubicBezTo>
                <a:cubicBezTo>
                  <a:pt x="193" y="148"/>
                  <a:pt x="187" y="155"/>
                  <a:pt x="180" y="162"/>
                </a:cubicBezTo>
                <a:cubicBezTo>
                  <a:pt x="174" y="168"/>
                  <a:pt x="166" y="174"/>
                  <a:pt x="159" y="180"/>
                </a:cubicBezTo>
                <a:cubicBezTo>
                  <a:pt x="151" y="185"/>
                  <a:pt x="143" y="189"/>
                  <a:pt x="134" y="193"/>
                </a:cubicBezTo>
                <a:cubicBezTo>
                  <a:pt x="125" y="197"/>
                  <a:pt x="116" y="200"/>
                  <a:pt x="106" y="202"/>
                </a:cubicBezTo>
                <a:cubicBezTo>
                  <a:pt x="97" y="204"/>
                  <a:pt x="87" y="205"/>
                  <a:pt x="77" y="205"/>
                </a:cubicBezTo>
                <a:cubicBezTo>
                  <a:pt x="64" y="205"/>
                  <a:pt x="51" y="202"/>
                  <a:pt x="37" y="198"/>
                </a:cubicBezTo>
                <a:cubicBezTo>
                  <a:pt x="24" y="194"/>
                  <a:pt x="12" y="188"/>
                  <a:pt x="0" y="18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Freeform 123"/>
          <p:cNvSpPr>
            <a:spLocks/>
          </p:cNvSpPr>
          <p:nvPr/>
        </p:nvSpPr>
        <p:spPr bwMode="auto">
          <a:xfrm>
            <a:off x="3473452" y="3636963"/>
            <a:ext cx="163513" cy="230188"/>
          </a:xfrm>
          <a:custGeom>
            <a:avLst/>
            <a:gdLst>
              <a:gd name="T0" fmla="*/ 0 w 156"/>
              <a:gd name="T1" fmla="*/ 26 h 219"/>
              <a:gd name="T2" fmla="*/ 7 w 156"/>
              <a:gd name="T3" fmla="*/ 8 h 219"/>
              <a:gd name="T4" fmla="*/ 26 w 156"/>
              <a:gd name="T5" fmla="*/ 0 h 219"/>
              <a:gd name="T6" fmla="*/ 44 w 156"/>
              <a:gd name="T7" fmla="*/ 8 h 219"/>
              <a:gd name="T8" fmla="*/ 52 w 156"/>
              <a:gd name="T9" fmla="*/ 26 h 219"/>
              <a:gd name="T10" fmla="*/ 52 w 156"/>
              <a:gd name="T11" fmla="*/ 63 h 219"/>
              <a:gd name="T12" fmla="*/ 130 w 156"/>
              <a:gd name="T13" fmla="*/ 63 h 219"/>
              <a:gd name="T14" fmla="*/ 148 w 156"/>
              <a:gd name="T15" fmla="*/ 70 h 219"/>
              <a:gd name="T16" fmla="*/ 156 w 156"/>
              <a:gd name="T17" fmla="*/ 89 h 219"/>
              <a:gd name="T18" fmla="*/ 148 w 156"/>
              <a:gd name="T19" fmla="*/ 107 h 219"/>
              <a:gd name="T20" fmla="*/ 130 w 156"/>
              <a:gd name="T21" fmla="*/ 114 h 219"/>
              <a:gd name="T22" fmla="*/ 52 w 156"/>
              <a:gd name="T23" fmla="*/ 114 h 219"/>
              <a:gd name="T24" fmla="*/ 52 w 156"/>
              <a:gd name="T25" fmla="*/ 140 h 219"/>
              <a:gd name="T26" fmla="*/ 59 w 156"/>
              <a:gd name="T27" fmla="*/ 159 h 219"/>
              <a:gd name="T28" fmla="*/ 77 w 156"/>
              <a:gd name="T29" fmla="*/ 166 h 219"/>
              <a:gd name="T30" fmla="*/ 130 w 156"/>
              <a:gd name="T31" fmla="*/ 166 h 219"/>
              <a:gd name="T32" fmla="*/ 148 w 156"/>
              <a:gd name="T33" fmla="*/ 174 h 219"/>
              <a:gd name="T34" fmla="*/ 156 w 156"/>
              <a:gd name="T35" fmla="*/ 193 h 219"/>
              <a:gd name="T36" fmla="*/ 148 w 156"/>
              <a:gd name="T37" fmla="*/ 211 h 219"/>
              <a:gd name="T38" fmla="*/ 130 w 156"/>
              <a:gd name="T39" fmla="*/ 219 h 219"/>
              <a:gd name="T40" fmla="*/ 78 w 156"/>
              <a:gd name="T41" fmla="*/ 219 h 219"/>
              <a:gd name="T42" fmla="*/ 47 w 156"/>
              <a:gd name="T43" fmla="*/ 212 h 219"/>
              <a:gd name="T44" fmla="*/ 23 w 156"/>
              <a:gd name="T45" fmla="*/ 196 h 219"/>
              <a:gd name="T46" fmla="*/ 6 w 156"/>
              <a:gd name="T47" fmla="*/ 171 h 219"/>
              <a:gd name="T48" fmla="*/ 0 w 156"/>
              <a:gd name="T49" fmla="*/ 140 h 219"/>
              <a:gd name="T50" fmla="*/ 0 w 156"/>
              <a:gd name="T51" fmla="*/ 26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56" h="219">
                <a:moveTo>
                  <a:pt x="0" y="26"/>
                </a:moveTo>
                <a:cubicBezTo>
                  <a:pt x="0" y="19"/>
                  <a:pt x="2" y="13"/>
                  <a:pt x="7" y="8"/>
                </a:cubicBezTo>
                <a:cubicBezTo>
                  <a:pt x="13" y="3"/>
                  <a:pt x="19" y="0"/>
                  <a:pt x="26" y="0"/>
                </a:cubicBezTo>
                <a:cubicBezTo>
                  <a:pt x="33" y="0"/>
                  <a:pt x="39" y="3"/>
                  <a:pt x="44" y="8"/>
                </a:cubicBezTo>
                <a:cubicBezTo>
                  <a:pt x="49" y="13"/>
                  <a:pt x="52" y="19"/>
                  <a:pt x="52" y="26"/>
                </a:cubicBezTo>
                <a:cubicBezTo>
                  <a:pt x="52" y="63"/>
                  <a:pt x="52" y="63"/>
                  <a:pt x="52" y="63"/>
                </a:cubicBezTo>
                <a:cubicBezTo>
                  <a:pt x="130" y="63"/>
                  <a:pt x="130" y="63"/>
                  <a:pt x="130" y="63"/>
                </a:cubicBezTo>
                <a:cubicBezTo>
                  <a:pt x="137" y="63"/>
                  <a:pt x="143" y="65"/>
                  <a:pt x="148" y="70"/>
                </a:cubicBezTo>
                <a:cubicBezTo>
                  <a:pt x="153" y="75"/>
                  <a:pt x="156" y="81"/>
                  <a:pt x="156" y="89"/>
                </a:cubicBezTo>
                <a:cubicBezTo>
                  <a:pt x="156" y="96"/>
                  <a:pt x="153" y="102"/>
                  <a:pt x="148" y="107"/>
                </a:cubicBezTo>
                <a:cubicBezTo>
                  <a:pt x="143" y="112"/>
                  <a:pt x="137" y="114"/>
                  <a:pt x="130" y="114"/>
                </a:cubicBezTo>
                <a:cubicBezTo>
                  <a:pt x="52" y="114"/>
                  <a:pt x="52" y="114"/>
                  <a:pt x="52" y="114"/>
                </a:cubicBezTo>
                <a:cubicBezTo>
                  <a:pt x="52" y="140"/>
                  <a:pt x="52" y="140"/>
                  <a:pt x="52" y="140"/>
                </a:cubicBezTo>
                <a:cubicBezTo>
                  <a:pt x="52" y="148"/>
                  <a:pt x="54" y="154"/>
                  <a:pt x="59" y="159"/>
                </a:cubicBezTo>
                <a:cubicBezTo>
                  <a:pt x="64" y="164"/>
                  <a:pt x="70" y="166"/>
                  <a:pt x="77" y="166"/>
                </a:cubicBezTo>
                <a:cubicBezTo>
                  <a:pt x="130" y="166"/>
                  <a:pt x="130" y="166"/>
                  <a:pt x="130" y="166"/>
                </a:cubicBezTo>
                <a:cubicBezTo>
                  <a:pt x="137" y="166"/>
                  <a:pt x="143" y="169"/>
                  <a:pt x="148" y="174"/>
                </a:cubicBezTo>
                <a:cubicBezTo>
                  <a:pt x="153" y="179"/>
                  <a:pt x="156" y="185"/>
                  <a:pt x="156" y="193"/>
                </a:cubicBezTo>
                <a:cubicBezTo>
                  <a:pt x="156" y="200"/>
                  <a:pt x="153" y="206"/>
                  <a:pt x="148" y="211"/>
                </a:cubicBezTo>
                <a:cubicBezTo>
                  <a:pt x="143" y="216"/>
                  <a:pt x="137" y="219"/>
                  <a:pt x="130" y="219"/>
                </a:cubicBezTo>
                <a:cubicBezTo>
                  <a:pt x="78" y="219"/>
                  <a:pt x="78" y="219"/>
                  <a:pt x="78" y="219"/>
                </a:cubicBezTo>
                <a:cubicBezTo>
                  <a:pt x="67" y="219"/>
                  <a:pt x="57" y="216"/>
                  <a:pt x="47" y="212"/>
                </a:cubicBezTo>
                <a:cubicBezTo>
                  <a:pt x="38" y="208"/>
                  <a:pt x="30" y="203"/>
                  <a:pt x="23" y="196"/>
                </a:cubicBezTo>
                <a:cubicBezTo>
                  <a:pt x="16" y="189"/>
                  <a:pt x="10" y="180"/>
                  <a:pt x="6" y="171"/>
                </a:cubicBezTo>
                <a:cubicBezTo>
                  <a:pt x="2" y="161"/>
                  <a:pt x="0" y="151"/>
                  <a:pt x="0" y="140"/>
                </a:cubicBezTo>
                <a:lnTo>
                  <a:pt x="0" y="2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Freeform 124"/>
          <p:cNvSpPr>
            <a:spLocks/>
          </p:cNvSpPr>
          <p:nvPr/>
        </p:nvSpPr>
        <p:spPr bwMode="auto">
          <a:xfrm>
            <a:off x="3811588" y="3636963"/>
            <a:ext cx="109538" cy="230188"/>
          </a:xfrm>
          <a:custGeom>
            <a:avLst/>
            <a:gdLst>
              <a:gd name="T0" fmla="*/ 0 w 104"/>
              <a:gd name="T1" fmla="*/ 104 h 219"/>
              <a:gd name="T2" fmla="*/ 0 w 104"/>
              <a:gd name="T3" fmla="*/ 73 h 219"/>
              <a:gd name="T4" fmla="*/ 20 w 104"/>
              <a:gd name="T5" fmla="*/ 73 h 219"/>
              <a:gd name="T6" fmla="*/ 20 w 104"/>
              <a:gd name="T7" fmla="*/ 41 h 219"/>
              <a:gd name="T8" fmla="*/ 25 w 104"/>
              <a:gd name="T9" fmla="*/ 20 h 219"/>
              <a:gd name="T10" fmla="*/ 37 w 104"/>
              <a:gd name="T11" fmla="*/ 8 h 219"/>
              <a:gd name="T12" fmla="*/ 46 w 104"/>
              <a:gd name="T13" fmla="*/ 4 h 219"/>
              <a:gd name="T14" fmla="*/ 56 w 104"/>
              <a:gd name="T15" fmla="*/ 1 h 219"/>
              <a:gd name="T16" fmla="*/ 61 w 104"/>
              <a:gd name="T17" fmla="*/ 1 h 219"/>
              <a:gd name="T18" fmla="*/ 65 w 104"/>
              <a:gd name="T19" fmla="*/ 0 h 219"/>
              <a:gd name="T20" fmla="*/ 68 w 104"/>
              <a:gd name="T21" fmla="*/ 0 h 219"/>
              <a:gd name="T22" fmla="*/ 72 w 104"/>
              <a:gd name="T23" fmla="*/ 0 h 219"/>
              <a:gd name="T24" fmla="*/ 104 w 104"/>
              <a:gd name="T25" fmla="*/ 4 h 219"/>
              <a:gd name="T26" fmla="*/ 98 w 104"/>
              <a:gd name="T27" fmla="*/ 37 h 219"/>
              <a:gd name="T28" fmla="*/ 96 w 104"/>
              <a:gd name="T29" fmla="*/ 37 h 219"/>
              <a:gd name="T30" fmla="*/ 93 w 104"/>
              <a:gd name="T31" fmla="*/ 36 h 219"/>
              <a:gd name="T32" fmla="*/ 87 w 104"/>
              <a:gd name="T33" fmla="*/ 36 h 219"/>
              <a:gd name="T34" fmla="*/ 82 w 104"/>
              <a:gd name="T35" fmla="*/ 35 h 219"/>
              <a:gd name="T36" fmla="*/ 62 w 104"/>
              <a:gd name="T37" fmla="*/ 52 h 219"/>
              <a:gd name="T38" fmla="*/ 62 w 104"/>
              <a:gd name="T39" fmla="*/ 73 h 219"/>
              <a:gd name="T40" fmla="*/ 98 w 104"/>
              <a:gd name="T41" fmla="*/ 73 h 219"/>
              <a:gd name="T42" fmla="*/ 95 w 104"/>
              <a:gd name="T43" fmla="*/ 104 h 219"/>
              <a:gd name="T44" fmla="*/ 62 w 104"/>
              <a:gd name="T45" fmla="*/ 104 h 219"/>
              <a:gd name="T46" fmla="*/ 62 w 104"/>
              <a:gd name="T47" fmla="*/ 219 h 219"/>
              <a:gd name="T48" fmla="*/ 20 w 104"/>
              <a:gd name="T49" fmla="*/ 219 h 219"/>
              <a:gd name="T50" fmla="*/ 20 w 104"/>
              <a:gd name="T51" fmla="*/ 104 h 219"/>
              <a:gd name="T52" fmla="*/ 0 w 104"/>
              <a:gd name="T53" fmla="*/ 104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04" h="219">
                <a:moveTo>
                  <a:pt x="0" y="104"/>
                </a:moveTo>
                <a:cubicBezTo>
                  <a:pt x="0" y="73"/>
                  <a:pt x="0" y="73"/>
                  <a:pt x="0" y="73"/>
                </a:cubicBezTo>
                <a:cubicBezTo>
                  <a:pt x="20" y="73"/>
                  <a:pt x="20" y="73"/>
                  <a:pt x="20" y="73"/>
                </a:cubicBezTo>
                <a:cubicBezTo>
                  <a:pt x="20" y="41"/>
                  <a:pt x="20" y="41"/>
                  <a:pt x="20" y="41"/>
                </a:cubicBezTo>
                <a:cubicBezTo>
                  <a:pt x="20" y="33"/>
                  <a:pt x="22" y="26"/>
                  <a:pt x="25" y="20"/>
                </a:cubicBezTo>
                <a:cubicBezTo>
                  <a:pt x="28" y="15"/>
                  <a:pt x="32" y="11"/>
                  <a:pt x="37" y="8"/>
                </a:cubicBezTo>
                <a:cubicBezTo>
                  <a:pt x="40" y="6"/>
                  <a:pt x="43" y="4"/>
                  <a:pt x="46" y="4"/>
                </a:cubicBezTo>
                <a:cubicBezTo>
                  <a:pt x="49" y="3"/>
                  <a:pt x="52" y="2"/>
                  <a:pt x="56" y="1"/>
                </a:cubicBezTo>
                <a:cubicBezTo>
                  <a:pt x="58" y="1"/>
                  <a:pt x="60" y="1"/>
                  <a:pt x="61" y="1"/>
                </a:cubicBezTo>
                <a:cubicBezTo>
                  <a:pt x="63" y="1"/>
                  <a:pt x="64" y="0"/>
                  <a:pt x="65" y="0"/>
                </a:cubicBezTo>
                <a:cubicBezTo>
                  <a:pt x="66" y="0"/>
                  <a:pt x="67" y="0"/>
                  <a:pt x="68" y="0"/>
                </a:cubicBezTo>
                <a:cubicBezTo>
                  <a:pt x="70" y="0"/>
                  <a:pt x="71" y="0"/>
                  <a:pt x="72" y="0"/>
                </a:cubicBezTo>
                <a:cubicBezTo>
                  <a:pt x="81" y="0"/>
                  <a:pt x="91" y="1"/>
                  <a:pt x="104" y="4"/>
                </a:cubicBezTo>
                <a:cubicBezTo>
                  <a:pt x="98" y="37"/>
                  <a:pt x="98" y="37"/>
                  <a:pt x="98" y="37"/>
                </a:cubicBezTo>
                <a:cubicBezTo>
                  <a:pt x="97" y="37"/>
                  <a:pt x="97" y="37"/>
                  <a:pt x="96" y="37"/>
                </a:cubicBezTo>
                <a:cubicBezTo>
                  <a:pt x="95" y="37"/>
                  <a:pt x="94" y="37"/>
                  <a:pt x="93" y="36"/>
                </a:cubicBezTo>
                <a:cubicBezTo>
                  <a:pt x="91" y="36"/>
                  <a:pt x="89" y="36"/>
                  <a:pt x="87" y="36"/>
                </a:cubicBezTo>
                <a:cubicBezTo>
                  <a:pt x="85" y="36"/>
                  <a:pt x="84" y="35"/>
                  <a:pt x="82" y="35"/>
                </a:cubicBezTo>
                <a:cubicBezTo>
                  <a:pt x="69" y="35"/>
                  <a:pt x="62" y="41"/>
                  <a:pt x="62" y="52"/>
                </a:cubicBezTo>
                <a:cubicBezTo>
                  <a:pt x="62" y="73"/>
                  <a:pt x="62" y="73"/>
                  <a:pt x="62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95" y="104"/>
                  <a:pt x="95" y="104"/>
                  <a:pt x="95" y="104"/>
                </a:cubicBezTo>
                <a:cubicBezTo>
                  <a:pt x="62" y="104"/>
                  <a:pt x="62" y="104"/>
                  <a:pt x="62" y="104"/>
                </a:cubicBezTo>
                <a:cubicBezTo>
                  <a:pt x="62" y="219"/>
                  <a:pt x="62" y="219"/>
                  <a:pt x="62" y="219"/>
                </a:cubicBezTo>
                <a:cubicBezTo>
                  <a:pt x="20" y="219"/>
                  <a:pt x="20" y="219"/>
                  <a:pt x="20" y="219"/>
                </a:cubicBezTo>
                <a:cubicBezTo>
                  <a:pt x="20" y="104"/>
                  <a:pt x="20" y="104"/>
                  <a:pt x="20" y="104"/>
                </a:cubicBezTo>
                <a:lnTo>
                  <a:pt x="0" y="10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25"/>
          <p:cNvSpPr>
            <a:spLocks noEditPoints="1"/>
          </p:cNvSpPr>
          <p:nvPr/>
        </p:nvSpPr>
        <p:spPr bwMode="auto">
          <a:xfrm>
            <a:off x="4068763" y="3703638"/>
            <a:ext cx="230188" cy="107950"/>
          </a:xfrm>
          <a:custGeom>
            <a:avLst/>
            <a:gdLst>
              <a:gd name="T0" fmla="*/ 15 w 219"/>
              <a:gd name="T1" fmla="*/ 88 h 103"/>
              <a:gd name="T2" fmla="*/ 0 w 219"/>
              <a:gd name="T3" fmla="*/ 51 h 103"/>
              <a:gd name="T4" fmla="*/ 15 w 219"/>
              <a:gd name="T5" fmla="*/ 15 h 103"/>
              <a:gd name="T6" fmla="*/ 52 w 219"/>
              <a:gd name="T7" fmla="*/ 0 h 103"/>
              <a:gd name="T8" fmla="*/ 89 w 219"/>
              <a:gd name="T9" fmla="*/ 15 h 103"/>
              <a:gd name="T10" fmla="*/ 104 w 219"/>
              <a:gd name="T11" fmla="*/ 51 h 103"/>
              <a:gd name="T12" fmla="*/ 89 w 219"/>
              <a:gd name="T13" fmla="*/ 88 h 103"/>
              <a:gd name="T14" fmla="*/ 52 w 219"/>
              <a:gd name="T15" fmla="*/ 103 h 103"/>
              <a:gd name="T16" fmla="*/ 15 w 219"/>
              <a:gd name="T17" fmla="*/ 88 h 103"/>
              <a:gd name="T18" fmla="*/ 130 w 219"/>
              <a:gd name="T19" fmla="*/ 88 h 103"/>
              <a:gd name="T20" fmla="*/ 115 w 219"/>
              <a:gd name="T21" fmla="*/ 51 h 103"/>
              <a:gd name="T22" fmla="*/ 130 w 219"/>
              <a:gd name="T23" fmla="*/ 15 h 103"/>
              <a:gd name="T24" fmla="*/ 167 w 219"/>
              <a:gd name="T25" fmla="*/ 0 h 103"/>
              <a:gd name="T26" fmla="*/ 203 w 219"/>
              <a:gd name="T27" fmla="*/ 15 h 103"/>
              <a:gd name="T28" fmla="*/ 219 w 219"/>
              <a:gd name="T29" fmla="*/ 51 h 103"/>
              <a:gd name="T30" fmla="*/ 203 w 219"/>
              <a:gd name="T31" fmla="*/ 88 h 103"/>
              <a:gd name="T32" fmla="*/ 167 w 219"/>
              <a:gd name="T33" fmla="*/ 103 h 103"/>
              <a:gd name="T34" fmla="*/ 130 w 219"/>
              <a:gd name="T35" fmla="*/ 88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19" h="103">
                <a:moveTo>
                  <a:pt x="15" y="88"/>
                </a:moveTo>
                <a:cubicBezTo>
                  <a:pt x="5" y="78"/>
                  <a:pt x="0" y="66"/>
                  <a:pt x="0" y="51"/>
                </a:cubicBezTo>
                <a:cubicBezTo>
                  <a:pt x="0" y="37"/>
                  <a:pt x="5" y="25"/>
                  <a:pt x="15" y="15"/>
                </a:cubicBezTo>
                <a:cubicBezTo>
                  <a:pt x="26" y="5"/>
                  <a:pt x="38" y="0"/>
                  <a:pt x="52" y="0"/>
                </a:cubicBezTo>
                <a:cubicBezTo>
                  <a:pt x="67" y="0"/>
                  <a:pt x="79" y="5"/>
                  <a:pt x="89" y="15"/>
                </a:cubicBezTo>
                <a:cubicBezTo>
                  <a:pt x="99" y="25"/>
                  <a:pt x="104" y="37"/>
                  <a:pt x="104" y="51"/>
                </a:cubicBezTo>
                <a:cubicBezTo>
                  <a:pt x="104" y="66"/>
                  <a:pt x="99" y="78"/>
                  <a:pt x="89" y="88"/>
                </a:cubicBezTo>
                <a:cubicBezTo>
                  <a:pt x="79" y="98"/>
                  <a:pt x="67" y="103"/>
                  <a:pt x="52" y="103"/>
                </a:cubicBezTo>
                <a:cubicBezTo>
                  <a:pt x="38" y="103"/>
                  <a:pt x="26" y="98"/>
                  <a:pt x="15" y="88"/>
                </a:cubicBezTo>
                <a:close/>
                <a:moveTo>
                  <a:pt x="130" y="88"/>
                </a:moveTo>
                <a:cubicBezTo>
                  <a:pt x="120" y="78"/>
                  <a:pt x="115" y="66"/>
                  <a:pt x="115" y="51"/>
                </a:cubicBezTo>
                <a:cubicBezTo>
                  <a:pt x="115" y="37"/>
                  <a:pt x="120" y="25"/>
                  <a:pt x="130" y="15"/>
                </a:cubicBezTo>
                <a:cubicBezTo>
                  <a:pt x="140" y="5"/>
                  <a:pt x="152" y="0"/>
                  <a:pt x="167" y="0"/>
                </a:cubicBezTo>
                <a:cubicBezTo>
                  <a:pt x="181" y="0"/>
                  <a:pt x="193" y="5"/>
                  <a:pt x="203" y="15"/>
                </a:cubicBezTo>
                <a:cubicBezTo>
                  <a:pt x="214" y="25"/>
                  <a:pt x="219" y="37"/>
                  <a:pt x="219" y="51"/>
                </a:cubicBezTo>
                <a:cubicBezTo>
                  <a:pt x="219" y="66"/>
                  <a:pt x="214" y="78"/>
                  <a:pt x="203" y="88"/>
                </a:cubicBezTo>
                <a:cubicBezTo>
                  <a:pt x="193" y="98"/>
                  <a:pt x="181" y="103"/>
                  <a:pt x="167" y="103"/>
                </a:cubicBezTo>
                <a:cubicBezTo>
                  <a:pt x="152" y="103"/>
                  <a:pt x="140" y="98"/>
                  <a:pt x="130" y="8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26"/>
          <p:cNvSpPr>
            <a:spLocks/>
          </p:cNvSpPr>
          <p:nvPr/>
        </p:nvSpPr>
        <p:spPr bwMode="auto">
          <a:xfrm>
            <a:off x="4378325" y="3654425"/>
            <a:ext cx="242888" cy="207963"/>
          </a:xfrm>
          <a:custGeom>
            <a:avLst/>
            <a:gdLst>
              <a:gd name="T0" fmla="*/ 1 w 231"/>
              <a:gd name="T1" fmla="*/ 51 h 199"/>
              <a:gd name="T2" fmla="*/ 2 w 231"/>
              <a:gd name="T3" fmla="*/ 49 h 199"/>
              <a:gd name="T4" fmla="*/ 49 w 231"/>
              <a:gd name="T5" fmla="*/ 11 h 199"/>
              <a:gd name="T6" fmla="*/ 89 w 231"/>
              <a:gd name="T7" fmla="*/ 10 h 199"/>
              <a:gd name="T8" fmla="*/ 106 w 231"/>
              <a:gd name="T9" fmla="*/ 73 h 199"/>
              <a:gd name="T10" fmla="*/ 118 w 231"/>
              <a:gd name="T11" fmla="*/ 117 h 199"/>
              <a:gd name="T12" fmla="*/ 128 w 231"/>
              <a:gd name="T13" fmla="*/ 124 h 199"/>
              <a:gd name="T14" fmla="*/ 132 w 231"/>
              <a:gd name="T15" fmla="*/ 122 h 199"/>
              <a:gd name="T16" fmla="*/ 135 w 231"/>
              <a:gd name="T17" fmla="*/ 119 h 199"/>
              <a:gd name="T18" fmla="*/ 141 w 231"/>
              <a:gd name="T19" fmla="*/ 111 h 199"/>
              <a:gd name="T20" fmla="*/ 151 w 231"/>
              <a:gd name="T21" fmla="*/ 96 h 199"/>
              <a:gd name="T22" fmla="*/ 161 w 231"/>
              <a:gd name="T23" fmla="*/ 66 h 199"/>
              <a:gd name="T24" fmla="*/ 144 w 231"/>
              <a:gd name="T25" fmla="*/ 49 h 199"/>
              <a:gd name="T26" fmla="*/ 142 w 231"/>
              <a:gd name="T27" fmla="*/ 26 h 199"/>
              <a:gd name="T28" fmla="*/ 165 w 231"/>
              <a:gd name="T29" fmla="*/ 5 h 199"/>
              <a:gd name="T30" fmla="*/ 183 w 231"/>
              <a:gd name="T31" fmla="*/ 0 h 199"/>
              <a:gd name="T32" fmla="*/ 193 w 231"/>
              <a:gd name="T33" fmla="*/ 0 h 199"/>
              <a:gd name="T34" fmla="*/ 221 w 231"/>
              <a:gd name="T35" fmla="*/ 10 h 199"/>
              <a:gd name="T36" fmla="*/ 231 w 231"/>
              <a:gd name="T37" fmla="*/ 37 h 199"/>
              <a:gd name="T38" fmla="*/ 223 w 231"/>
              <a:gd name="T39" fmla="*/ 74 h 199"/>
              <a:gd name="T40" fmla="*/ 203 w 231"/>
              <a:gd name="T41" fmla="*/ 110 h 199"/>
              <a:gd name="T42" fmla="*/ 181 w 231"/>
              <a:gd name="T43" fmla="*/ 140 h 199"/>
              <a:gd name="T44" fmla="*/ 167 w 231"/>
              <a:gd name="T45" fmla="*/ 156 h 199"/>
              <a:gd name="T46" fmla="*/ 156 w 231"/>
              <a:gd name="T47" fmla="*/ 167 h 199"/>
              <a:gd name="T48" fmla="*/ 149 w 231"/>
              <a:gd name="T49" fmla="*/ 174 h 199"/>
              <a:gd name="T50" fmla="*/ 69 w 231"/>
              <a:gd name="T51" fmla="*/ 162 h 199"/>
              <a:gd name="T52" fmla="*/ 58 w 231"/>
              <a:gd name="T53" fmla="*/ 127 h 199"/>
              <a:gd name="T54" fmla="*/ 52 w 231"/>
              <a:gd name="T55" fmla="*/ 103 h 199"/>
              <a:gd name="T56" fmla="*/ 49 w 231"/>
              <a:gd name="T57" fmla="*/ 90 h 199"/>
              <a:gd name="T58" fmla="*/ 39 w 231"/>
              <a:gd name="T59" fmla="*/ 64 h 199"/>
              <a:gd name="T60" fmla="*/ 29 w 231"/>
              <a:gd name="T61" fmla="*/ 55 h 199"/>
              <a:gd name="T62" fmla="*/ 27 w 231"/>
              <a:gd name="T63" fmla="*/ 56 h 199"/>
              <a:gd name="T64" fmla="*/ 13 w 231"/>
              <a:gd name="T65" fmla="*/ 66 h 199"/>
              <a:gd name="T66" fmla="*/ 7 w 231"/>
              <a:gd name="T67" fmla="*/ 65 h 199"/>
              <a:gd name="T68" fmla="*/ 4 w 231"/>
              <a:gd name="T69" fmla="*/ 61 h 199"/>
              <a:gd name="T70" fmla="*/ 0 w 231"/>
              <a:gd name="T71" fmla="*/ 53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31" h="199">
                <a:moveTo>
                  <a:pt x="0" y="53"/>
                </a:moveTo>
                <a:cubicBezTo>
                  <a:pt x="0" y="52"/>
                  <a:pt x="1" y="52"/>
                  <a:pt x="1" y="51"/>
                </a:cubicBezTo>
                <a:cubicBezTo>
                  <a:pt x="1" y="50"/>
                  <a:pt x="1" y="50"/>
                  <a:pt x="2" y="50"/>
                </a:cubicBezTo>
                <a:cubicBezTo>
                  <a:pt x="2" y="49"/>
                  <a:pt x="2" y="49"/>
                  <a:pt x="2" y="49"/>
                </a:cubicBezTo>
                <a:cubicBezTo>
                  <a:pt x="4" y="47"/>
                  <a:pt x="9" y="43"/>
                  <a:pt x="17" y="37"/>
                </a:cubicBezTo>
                <a:cubicBezTo>
                  <a:pt x="25" y="30"/>
                  <a:pt x="35" y="22"/>
                  <a:pt x="49" y="11"/>
                </a:cubicBezTo>
                <a:cubicBezTo>
                  <a:pt x="55" y="5"/>
                  <a:pt x="62" y="3"/>
                  <a:pt x="70" y="3"/>
                </a:cubicBezTo>
                <a:cubicBezTo>
                  <a:pt x="77" y="3"/>
                  <a:pt x="83" y="5"/>
                  <a:pt x="89" y="10"/>
                </a:cubicBezTo>
                <a:cubicBezTo>
                  <a:pt x="94" y="15"/>
                  <a:pt x="98" y="22"/>
                  <a:pt x="99" y="31"/>
                </a:cubicBezTo>
                <a:cubicBezTo>
                  <a:pt x="102" y="48"/>
                  <a:pt x="104" y="62"/>
                  <a:pt x="106" y="73"/>
                </a:cubicBezTo>
                <a:cubicBezTo>
                  <a:pt x="108" y="84"/>
                  <a:pt x="110" y="93"/>
                  <a:pt x="111" y="98"/>
                </a:cubicBezTo>
                <a:cubicBezTo>
                  <a:pt x="114" y="108"/>
                  <a:pt x="116" y="114"/>
                  <a:pt x="118" y="117"/>
                </a:cubicBezTo>
                <a:cubicBezTo>
                  <a:pt x="121" y="122"/>
                  <a:pt x="124" y="125"/>
                  <a:pt x="127" y="125"/>
                </a:cubicBezTo>
                <a:cubicBezTo>
                  <a:pt x="127" y="125"/>
                  <a:pt x="128" y="125"/>
                  <a:pt x="128" y="124"/>
                </a:cubicBezTo>
                <a:cubicBezTo>
                  <a:pt x="129" y="124"/>
                  <a:pt x="130" y="124"/>
                  <a:pt x="130" y="123"/>
                </a:cubicBezTo>
                <a:cubicBezTo>
                  <a:pt x="131" y="123"/>
                  <a:pt x="131" y="123"/>
                  <a:pt x="132" y="122"/>
                </a:cubicBezTo>
                <a:cubicBezTo>
                  <a:pt x="132" y="121"/>
                  <a:pt x="133" y="121"/>
                  <a:pt x="133" y="121"/>
                </a:cubicBezTo>
                <a:cubicBezTo>
                  <a:pt x="133" y="120"/>
                  <a:pt x="134" y="120"/>
                  <a:pt x="135" y="119"/>
                </a:cubicBezTo>
                <a:cubicBezTo>
                  <a:pt x="135" y="118"/>
                  <a:pt x="136" y="118"/>
                  <a:pt x="136" y="117"/>
                </a:cubicBezTo>
                <a:cubicBezTo>
                  <a:pt x="138" y="115"/>
                  <a:pt x="140" y="113"/>
                  <a:pt x="141" y="111"/>
                </a:cubicBezTo>
                <a:cubicBezTo>
                  <a:pt x="143" y="109"/>
                  <a:pt x="144" y="107"/>
                  <a:pt x="146" y="104"/>
                </a:cubicBezTo>
                <a:cubicBezTo>
                  <a:pt x="147" y="102"/>
                  <a:pt x="149" y="99"/>
                  <a:pt x="151" y="96"/>
                </a:cubicBezTo>
                <a:cubicBezTo>
                  <a:pt x="152" y="92"/>
                  <a:pt x="154" y="89"/>
                  <a:pt x="156" y="84"/>
                </a:cubicBezTo>
                <a:cubicBezTo>
                  <a:pt x="160" y="78"/>
                  <a:pt x="161" y="72"/>
                  <a:pt x="161" y="66"/>
                </a:cubicBezTo>
                <a:cubicBezTo>
                  <a:pt x="161" y="61"/>
                  <a:pt x="160" y="57"/>
                  <a:pt x="157" y="54"/>
                </a:cubicBezTo>
                <a:cubicBezTo>
                  <a:pt x="154" y="50"/>
                  <a:pt x="150" y="49"/>
                  <a:pt x="144" y="49"/>
                </a:cubicBezTo>
                <a:cubicBezTo>
                  <a:pt x="140" y="49"/>
                  <a:pt x="136" y="49"/>
                  <a:pt x="132" y="51"/>
                </a:cubicBezTo>
                <a:cubicBezTo>
                  <a:pt x="134" y="41"/>
                  <a:pt x="138" y="32"/>
                  <a:pt x="142" y="26"/>
                </a:cubicBezTo>
                <a:cubicBezTo>
                  <a:pt x="146" y="19"/>
                  <a:pt x="151" y="14"/>
                  <a:pt x="156" y="11"/>
                </a:cubicBezTo>
                <a:cubicBezTo>
                  <a:pt x="159" y="8"/>
                  <a:pt x="162" y="6"/>
                  <a:pt x="165" y="5"/>
                </a:cubicBezTo>
                <a:cubicBezTo>
                  <a:pt x="168" y="3"/>
                  <a:pt x="171" y="2"/>
                  <a:pt x="175" y="1"/>
                </a:cubicBezTo>
                <a:cubicBezTo>
                  <a:pt x="178" y="1"/>
                  <a:pt x="181" y="0"/>
                  <a:pt x="183" y="0"/>
                </a:cubicBezTo>
                <a:cubicBezTo>
                  <a:pt x="185" y="0"/>
                  <a:pt x="187" y="0"/>
                  <a:pt x="189" y="0"/>
                </a:cubicBezTo>
                <a:cubicBezTo>
                  <a:pt x="193" y="0"/>
                  <a:pt x="193" y="0"/>
                  <a:pt x="193" y="0"/>
                </a:cubicBezTo>
                <a:cubicBezTo>
                  <a:pt x="199" y="0"/>
                  <a:pt x="204" y="1"/>
                  <a:pt x="209" y="2"/>
                </a:cubicBezTo>
                <a:cubicBezTo>
                  <a:pt x="214" y="4"/>
                  <a:pt x="218" y="6"/>
                  <a:pt x="221" y="10"/>
                </a:cubicBezTo>
                <a:cubicBezTo>
                  <a:pt x="224" y="13"/>
                  <a:pt x="227" y="17"/>
                  <a:pt x="228" y="21"/>
                </a:cubicBezTo>
                <a:cubicBezTo>
                  <a:pt x="230" y="26"/>
                  <a:pt x="231" y="31"/>
                  <a:pt x="231" y="37"/>
                </a:cubicBezTo>
                <a:cubicBezTo>
                  <a:pt x="231" y="42"/>
                  <a:pt x="230" y="48"/>
                  <a:pt x="229" y="54"/>
                </a:cubicBezTo>
                <a:cubicBezTo>
                  <a:pt x="227" y="60"/>
                  <a:pt x="225" y="67"/>
                  <a:pt x="223" y="74"/>
                </a:cubicBezTo>
                <a:cubicBezTo>
                  <a:pt x="220" y="80"/>
                  <a:pt x="217" y="86"/>
                  <a:pt x="214" y="92"/>
                </a:cubicBezTo>
                <a:cubicBezTo>
                  <a:pt x="210" y="99"/>
                  <a:pt x="207" y="105"/>
                  <a:pt x="203" y="110"/>
                </a:cubicBezTo>
                <a:cubicBezTo>
                  <a:pt x="199" y="116"/>
                  <a:pt x="196" y="122"/>
                  <a:pt x="192" y="127"/>
                </a:cubicBezTo>
                <a:cubicBezTo>
                  <a:pt x="188" y="132"/>
                  <a:pt x="185" y="136"/>
                  <a:pt x="181" y="140"/>
                </a:cubicBezTo>
                <a:cubicBezTo>
                  <a:pt x="179" y="143"/>
                  <a:pt x="177" y="146"/>
                  <a:pt x="175" y="148"/>
                </a:cubicBezTo>
                <a:cubicBezTo>
                  <a:pt x="172" y="151"/>
                  <a:pt x="170" y="154"/>
                  <a:pt x="167" y="156"/>
                </a:cubicBezTo>
                <a:cubicBezTo>
                  <a:pt x="165" y="159"/>
                  <a:pt x="162" y="161"/>
                  <a:pt x="161" y="163"/>
                </a:cubicBezTo>
                <a:cubicBezTo>
                  <a:pt x="159" y="165"/>
                  <a:pt x="157" y="166"/>
                  <a:pt x="156" y="167"/>
                </a:cubicBezTo>
                <a:cubicBezTo>
                  <a:pt x="155" y="168"/>
                  <a:pt x="154" y="169"/>
                  <a:pt x="153" y="170"/>
                </a:cubicBezTo>
                <a:cubicBezTo>
                  <a:pt x="152" y="171"/>
                  <a:pt x="151" y="173"/>
                  <a:pt x="149" y="174"/>
                </a:cubicBezTo>
                <a:cubicBezTo>
                  <a:pt x="131" y="191"/>
                  <a:pt x="116" y="199"/>
                  <a:pt x="103" y="199"/>
                </a:cubicBezTo>
                <a:cubicBezTo>
                  <a:pt x="88" y="199"/>
                  <a:pt x="76" y="187"/>
                  <a:pt x="69" y="162"/>
                </a:cubicBezTo>
                <a:cubicBezTo>
                  <a:pt x="66" y="155"/>
                  <a:pt x="64" y="149"/>
                  <a:pt x="63" y="143"/>
                </a:cubicBezTo>
                <a:cubicBezTo>
                  <a:pt x="61" y="137"/>
                  <a:pt x="59" y="132"/>
                  <a:pt x="58" y="127"/>
                </a:cubicBezTo>
                <a:cubicBezTo>
                  <a:pt x="57" y="122"/>
                  <a:pt x="55" y="118"/>
                  <a:pt x="54" y="113"/>
                </a:cubicBezTo>
                <a:cubicBezTo>
                  <a:pt x="53" y="109"/>
                  <a:pt x="53" y="106"/>
                  <a:pt x="52" y="103"/>
                </a:cubicBezTo>
                <a:cubicBezTo>
                  <a:pt x="51" y="99"/>
                  <a:pt x="51" y="97"/>
                  <a:pt x="50" y="95"/>
                </a:cubicBezTo>
                <a:cubicBezTo>
                  <a:pt x="50" y="92"/>
                  <a:pt x="49" y="91"/>
                  <a:pt x="49" y="90"/>
                </a:cubicBezTo>
                <a:cubicBezTo>
                  <a:pt x="47" y="84"/>
                  <a:pt x="45" y="78"/>
                  <a:pt x="44" y="74"/>
                </a:cubicBezTo>
                <a:cubicBezTo>
                  <a:pt x="42" y="69"/>
                  <a:pt x="40" y="66"/>
                  <a:pt x="39" y="64"/>
                </a:cubicBezTo>
                <a:cubicBezTo>
                  <a:pt x="36" y="60"/>
                  <a:pt x="34" y="58"/>
                  <a:pt x="32" y="57"/>
                </a:cubicBezTo>
                <a:cubicBezTo>
                  <a:pt x="31" y="56"/>
                  <a:pt x="30" y="55"/>
                  <a:pt x="29" y="55"/>
                </a:cubicBezTo>
                <a:cubicBezTo>
                  <a:pt x="29" y="55"/>
                  <a:pt x="29" y="55"/>
                  <a:pt x="29" y="55"/>
                </a:cubicBezTo>
                <a:cubicBezTo>
                  <a:pt x="28" y="55"/>
                  <a:pt x="28" y="55"/>
                  <a:pt x="27" y="56"/>
                </a:cubicBezTo>
                <a:cubicBezTo>
                  <a:pt x="26" y="56"/>
                  <a:pt x="25" y="57"/>
                  <a:pt x="22" y="59"/>
                </a:cubicBezTo>
                <a:cubicBezTo>
                  <a:pt x="19" y="60"/>
                  <a:pt x="16" y="63"/>
                  <a:pt x="13" y="66"/>
                </a:cubicBezTo>
                <a:cubicBezTo>
                  <a:pt x="12" y="66"/>
                  <a:pt x="10" y="67"/>
                  <a:pt x="9" y="66"/>
                </a:cubicBezTo>
                <a:cubicBezTo>
                  <a:pt x="8" y="66"/>
                  <a:pt x="8" y="66"/>
                  <a:pt x="7" y="65"/>
                </a:cubicBezTo>
                <a:cubicBezTo>
                  <a:pt x="7" y="65"/>
                  <a:pt x="7" y="65"/>
                  <a:pt x="7" y="65"/>
                </a:cubicBezTo>
                <a:cubicBezTo>
                  <a:pt x="6" y="64"/>
                  <a:pt x="5" y="62"/>
                  <a:pt x="4" y="61"/>
                </a:cubicBezTo>
                <a:cubicBezTo>
                  <a:pt x="3" y="59"/>
                  <a:pt x="2" y="57"/>
                  <a:pt x="1" y="55"/>
                </a:cubicBezTo>
                <a:cubicBezTo>
                  <a:pt x="1" y="55"/>
                  <a:pt x="0" y="54"/>
                  <a:pt x="0" y="5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Freeform 127"/>
          <p:cNvSpPr>
            <a:spLocks noEditPoints="1"/>
          </p:cNvSpPr>
          <p:nvPr/>
        </p:nvSpPr>
        <p:spPr bwMode="auto">
          <a:xfrm>
            <a:off x="4705350" y="3649664"/>
            <a:ext cx="228600" cy="203200"/>
          </a:xfrm>
          <a:custGeom>
            <a:avLst/>
            <a:gdLst>
              <a:gd name="T0" fmla="*/ 66 w 217"/>
              <a:gd name="T1" fmla="*/ 86 h 195"/>
              <a:gd name="T2" fmla="*/ 102 w 217"/>
              <a:gd name="T3" fmla="*/ 100 h 195"/>
              <a:gd name="T4" fmla="*/ 97 w 217"/>
              <a:gd name="T5" fmla="*/ 119 h 195"/>
              <a:gd name="T6" fmla="*/ 89 w 217"/>
              <a:gd name="T7" fmla="*/ 148 h 195"/>
              <a:gd name="T8" fmla="*/ 81 w 217"/>
              <a:gd name="T9" fmla="*/ 173 h 195"/>
              <a:gd name="T10" fmla="*/ 45 w 217"/>
              <a:gd name="T11" fmla="*/ 159 h 195"/>
              <a:gd name="T12" fmla="*/ 0 w 217"/>
              <a:gd name="T13" fmla="*/ 168 h 195"/>
              <a:gd name="T14" fmla="*/ 6 w 217"/>
              <a:gd name="T15" fmla="*/ 148 h 195"/>
              <a:gd name="T16" fmla="*/ 15 w 217"/>
              <a:gd name="T17" fmla="*/ 117 h 195"/>
              <a:gd name="T18" fmla="*/ 21 w 217"/>
              <a:gd name="T19" fmla="*/ 95 h 195"/>
              <a:gd name="T20" fmla="*/ 70 w 217"/>
              <a:gd name="T21" fmla="*/ 2 h 195"/>
              <a:gd name="T22" fmla="*/ 108 w 217"/>
              <a:gd name="T23" fmla="*/ 5 h 195"/>
              <a:gd name="T24" fmla="*/ 125 w 217"/>
              <a:gd name="T25" fmla="*/ 22 h 195"/>
              <a:gd name="T26" fmla="*/ 117 w 217"/>
              <a:gd name="T27" fmla="*/ 47 h 195"/>
              <a:gd name="T28" fmla="*/ 109 w 217"/>
              <a:gd name="T29" fmla="*/ 77 h 195"/>
              <a:gd name="T30" fmla="*/ 87 w 217"/>
              <a:gd name="T31" fmla="*/ 77 h 195"/>
              <a:gd name="T32" fmla="*/ 48 w 217"/>
              <a:gd name="T33" fmla="*/ 75 h 195"/>
              <a:gd name="T34" fmla="*/ 26 w 217"/>
              <a:gd name="T35" fmla="*/ 75 h 195"/>
              <a:gd name="T36" fmla="*/ 34 w 217"/>
              <a:gd name="T37" fmla="*/ 47 h 195"/>
              <a:gd name="T38" fmla="*/ 43 w 217"/>
              <a:gd name="T39" fmla="*/ 18 h 195"/>
              <a:gd name="T40" fmla="*/ 70 w 217"/>
              <a:gd name="T41" fmla="*/ 2 h 195"/>
              <a:gd name="T42" fmla="*/ 127 w 217"/>
              <a:gd name="T43" fmla="*/ 194 h 195"/>
              <a:gd name="T44" fmla="*/ 90 w 217"/>
              <a:gd name="T45" fmla="*/ 180 h 195"/>
              <a:gd name="T46" fmla="*/ 96 w 217"/>
              <a:gd name="T47" fmla="*/ 162 h 195"/>
              <a:gd name="T48" fmla="*/ 104 w 217"/>
              <a:gd name="T49" fmla="*/ 133 h 195"/>
              <a:gd name="T50" fmla="*/ 111 w 217"/>
              <a:gd name="T51" fmla="*/ 108 h 195"/>
              <a:gd name="T52" fmla="*/ 148 w 217"/>
              <a:gd name="T53" fmla="*/ 122 h 195"/>
              <a:gd name="T54" fmla="*/ 193 w 217"/>
              <a:gd name="T55" fmla="*/ 113 h 195"/>
              <a:gd name="T56" fmla="*/ 187 w 217"/>
              <a:gd name="T57" fmla="*/ 132 h 195"/>
              <a:gd name="T58" fmla="*/ 178 w 217"/>
              <a:gd name="T59" fmla="*/ 163 h 195"/>
              <a:gd name="T60" fmla="*/ 172 w 217"/>
              <a:gd name="T61" fmla="*/ 185 h 195"/>
              <a:gd name="T62" fmla="*/ 171 w 217"/>
              <a:gd name="T63" fmla="*/ 107 h 195"/>
              <a:gd name="T64" fmla="*/ 133 w 217"/>
              <a:gd name="T65" fmla="*/ 105 h 195"/>
              <a:gd name="T66" fmla="*/ 116 w 217"/>
              <a:gd name="T67" fmla="*/ 88 h 195"/>
              <a:gd name="T68" fmla="*/ 124 w 217"/>
              <a:gd name="T69" fmla="*/ 62 h 195"/>
              <a:gd name="T70" fmla="*/ 132 w 217"/>
              <a:gd name="T71" fmla="*/ 33 h 195"/>
              <a:gd name="T72" fmla="*/ 154 w 217"/>
              <a:gd name="T73" fmla="*/ 32 h 195"/>
              <a:gd name="T74" fmla="*/ 193 w 217"/>
              <a:gd name="T75" fmla="*/ 35 h 195"/>
              <a:gd name="T76" fmla="*/ 215 w 217"/>
              <a:gd name="T77" fmla="*/ 34 h 195"/>
              <a:gd name="T78" fmla="*/ 207 w 217"/>
              <a:gd name="T79" fmla="*/ 62 h 195"/>
              <a:gd name="T80" fmla="*/ 198 w 217"/>
              <a:gd name="T81" fmla="*/ 91 h 195"/>
              <a:gd name="T82" fmla="*/ 171 w 217"/>
              <a:gd name="T83" fmla="*/ 107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17" h="195">
                <a:moveTo>
                  <a:pt x="46" y="88"/>
                </a:moveTo>
                <a:cubicBezTo>
                  <a:pt x="53" y="86"/>
                  <a:pt x="60" y="86"/>
                  <a:pt x="66" y="86"/>
                </a:cubicBezTo>
                <a:cubicBezTo>
                  <a:pt x="72" y="87"/>
                  <a:pt x="78" y="88"/>
                  <a:pt x="84" y="91"/>
                </a:cubicBezTo>
                <a:cubicBezTo>
                  <a:pt x="90" y="93"/>
                  <a:pt x="96" y="96"/>
                  <a:pt x="102" y="100"/>
                </a:cubicBezTo>
                <a:cubicBezTo>
                  <a:pt x="102" y="102"/>
                  <a:pt x="101" y="104"/>
                  <a:pt x="101" y="107"/>
                </a:cubicBezTo>
                <a:cubicBezTo>
                  <a:pt x="100" y="110"/>
                  <a:pt x="98" y="114"/>
                  <a:pt x="97" y="119"/>
                </a:cubicBezTo>
                <a:cubicBezTo>
                  <a:pt x="96" y="123"/>
                  <a:pt x="95" y="128"/>
                  <a:pt x="93" y="133"/>
                </a:cubicBezTo>
                <a:cubicBezTo>
                  <a:pt x="92" y="138"/>
                  <a:pt x="90" y="143"/>
                  <a:pt x="89" y="148"/>
                </a:cubicBezTo>
                <a:cubicBezTo>
                  <a:pt x="87" y="153"/>
                  <a:pt x="86" y="158"/>
                  <a:pt x="85" y="162"/>
                </a:cubicBezTo>
                <a:cubicBezTo>
                  <a:pt x="83" y="166"/>
                  <a:pt x="82" y="170"/>
                  <a:pt x="81" y="173"/>
                </a:cubicBezTo>
                <a:cubicBezTo>
                  <a:pt x="75" y="169"/>
                  <a:pt x="69" y="165"/>
                  <a:pt x="63" y="163"/>
                </a:cubicBezTo>
                <a:cubicBezTo>
                  <a:pt x="57" y="160"/>
                  <a:pt x="51" y="159"/>
                  <a:pt x="45" y="159"/>
                </a:cubicBezTo>
                <a:cubicBezTo>
                  <a:pt x="38" y="158"/>
                  <a:pt x="31" y="159"/>
                  <a:pt x="24" y="160"/>
                </a:cubicBezTo>
                <a:cubicBezTo>
                  <a:pt x="17" y="162"/>
                  <a:pt x="9" y="164"/>
                  <a:pt x="0" y="168"/>
                </a:cubicBezTo>
                <a:cubicBezTo>
                  <a:pt x="0" y="167"/>
                  <a:pt x="1" y="164"/>
                  <a:pt x="2" y="161"/>
                </a:cubicBezTo>
                <a:cubicBezTo>
                  <a:pt x="3" y="157"/>
                  <a:pt x="4" y="153"/>
                  <a:pt x="6" y="148"/>
                </a:cubicBezTo>
                <a:cubicBezTo>
                  <a:pt x="7" y="143"/>
                  <a:pt x="9" y="138"/>
                  <a:pt x="10" y="133"/>
                </a:cubicBezTo>
                <a:cubicBezTo>
                  <a:pt x="12" y="127"/>
                  <a:pt x="13" y="122"/>
                  <a:pt x="15" y="117"/>
                </a:cubicBezTo>
                <a:cubicBezTo>
                  <a:pt x="16" y="112"/>
                  <a:pt x="17" y="108"/>
                  <a:pt x="18" y="104"/>
                </a:cubicBezTo>
                <a:cubicBezTo>
                  <a:pt x="20" y="100"/>
                  <a:pt x="20" y="97"/>
                  <a:pt x="21" y="95"/>
                </a:cubicBezTo>
                <a:cubicBezTo>
                  <a:pt x="30" y="92"/>
                  <a:pt x="38" y="89"/>
                  <a:pt x="46" y="88"/>
                </a:cubicBezTo>
                <a:close/>
                <a:moveTo>
                  <a:pt x="70" y="2"/>
                </a:moveTo>
                <a:cubicBezTo>
                  <a:pt x="77" y="1"/>
                  <a:pt x="84" y="0"/>
                  <a:pt x="90" y="1"/>
                </a:cubicBezTo>
                <a:cubicBezTo>
                  <a:pt x="96" y="1"/>
                  <a:pt x="102" y="3"/>
                  <a:pt x="108" y="5"/>
                </a:cubicBezTo>
                <a:cubicBezTo>
                  <a:pt x="114" y="7"/>
                  <a:pt x="120" y="11"/>
                  <a:pt x="127" y="15"/>
                </a:cubicBezTo>
                <a:cubicBezTo>
                  <a:pt x="126" y="16"/>
                  <a:pt x="126" y="18"/>
                  <a:pt x="125" y="22"/>
                </a:cubicBezTo>
                <a:cubicBezTo>
                  <a:pt x="124" y="25"/>
                  <a:pt x="123" y="29"/>
                  <a:pt x="121" y="33"/>
                </a:cubicBezTo>
                <a:cubicBezTo>
                  <a:pt x="120" y="38"/>
                  <a:pt x="119" y="42"/>
                  <a:pt x="117" y="47"/>
                </a:cubicBezTo>
                <a:cubicBezTo>
                  <a:pt x="116" y="53"/>
                  <a:pt x="114" y="58"/>
                  <a:pt x="113" y="63"/>
                </a:cubicBezTo>
                <a:cubicBezTo>
                  <a:pt x="111" y="68"/>
                  <a:pt x="110" y="72"/>
                  <a:pt x="109" y="77"/>
                </a:cubicBezTo>
                <a:cubicBezTo>
                  <a:pt x="107" y="81"/>
                  <a:pt x="106" y="84"/>
                  <a:pt x="106" y="87"/>
                </a:cubicBezTo>
                <a:cubicBezTo>
                  <a:pt x="99" y="83"/>
                  <a:pt x="93" y="80"/>
                  <a:pt x="87" y="77"/>
                </a:cubicBezTo>
                <a:cubicBezTo>
                  <a:pt x="81" y="75"/>
                  <a:pt x="75" y="74"/>
                  <a:pt x="69" y="73"/>
                </a:cubicBezTo>
                <a:cubicBezTo>
                  <a:pt x="62" y="73"/>
                  <a:pt x="56" y="73"/>
                  <a:pt x="48" y="75"/>
                </a:cubicBezTo>
                <a:cubicBezTo>
                  <a:pt x="41" y="76"/>
                  <a:pt x="33" y="79"/>
                  <a:pt x="24" y="82"/>
                </a:cubicBezTo>
                <a:cubicBezTo>
                  <a:pt x="24" y="81"/>
                  <a:pt x="25" y="79"/>
                  <a:pt x="26" y="75"/>
                </a:cubicBezTo>
                <a:cubicBezTo>
                  <a:pt x="27" y="72"/>
                  <a:pt x="28" y="67"/>
                  <a:pt x="30" y="63"/>
                </a:cubicBezTo>
                <a:cubicBezTo>
                  <a:pt x="31" y="58"/>
                  <a:pt x="33" y="53"/>
                  <a:pt x="34" y="47"/>
                </a:cubicBezTo>
                <a:cubicBezTo>
                  <a:pt x="36" y="42"/>
                  <a:pt x="37" y="37"/>
                  <a:pt x="39" y="32"/>
                </a:cubicBezTo>
                <a:cubicBezTo>
                  <a:pt x="40" y="27"/>
                  <a:pt x="41" y="22"/>
                  <a:pt x="43" y="18"/>
                </a:cubicBezTo>
                <a:cubicBezTo>
                  <a:pt x="44" y="14"/>
                  <a:pt x="45" y="11"/>
                  <a:pt x="45" y="10"/>
                </a:cubicBezTo>
                <a:cubicBezTo>
                  <a:pt x="54" y="6"/>
                  <a:pt x="63" y="4"/>
                  <a:pt x="70" y="2"/>
                </a:cubicBezTo>
                <a:close/>
                <a:moveTo>
                  <a:pt x="147" y="193"/>
                </a:moveTo>
                <a:cubicBezTo>
                  <a:pt x="140" y="194"/>
                  <a:pt x="133" y="195"/>
                  <a:pt x="127" y="194"/>
                </a:cubicBezTo>
                <a:cubicBezTo>
                  <a:pt x="121" y="194"/>
                  <a:pt x="115" y="192"/>
                  <a:pt x="109" y="190"/>
                </a:cubicBezTo>
                <a:cubicBezTo>
                  <a:pt x="103" y="188"/>
                  <a:pt x="97" y="184"/>
                  <a:pt x="90" y="180"/>
                </a:cubicBezTo>
                <a:cubicBezTo>
                  <a:pt x="91" y="179"/>
                  <a:pt x="91" y="177"/>
                  <a:pt x="92" y="173"/>
                </a:cubicBezTo>
                <a:cubicBezTo>
                  <a:pt x="93" y="170"/>
                  <a:pt x="94" y="166"/>
                  <a:pt x="96" y="162"/>
                </a:cubicBezTo>
                <a:cubicBezTo>
                  <a:pt x="97" y="158"/>
                  <a:pt x="98" y="153"/>
                  <a:pt x="100" y="148"/>
                </a:cubicBezTo>
                <a:cubicBezTo>
                  <a:pt x="101" y="142"/>
                  <a:pt x="103" y="137"/>
                  <a:pt x="104" y="133"/>
                </a:cubicBezTo>
                <a:cubicBezTo>
                  <a:pt x="106" y="128"/>
                  <a:pt x="107" y="123"/>
                  <a:pt x="108" y="119"/>
                </a:cubicBezTo>
                <a:cubicBezTo>
                  <a:pt x="109" y="114"/>
                  <a:pt x="111" y="111"/>
                  <a:pt x="111" y="108"/>
                </a:cubicBezTo>
                <a:cubicBezTo>
                  <a:pt x="118" y="112"/>
                  <a:pt x="124" y="115"/>
                  <a:pt x="130" y="118"/>
                </a:cubicBezTo>
                <a:cubicBezTo>
                  <a:pt x="136" y="120"/>
                  <a:pt x="142" y="122"/>
                  <a:pt x="148" y="122"/>
                </a:cubicBezTo>
                <a:cubicBezTo>
                  <a:pt x="155" y="122"/>
                  <a:pt x="161" y="122"/>
                  <a:pt x="169" y="120"/>
                </a:cubicBezTo>
                <a:cubicBezTo>
                  <a:pt x="176" y="119"/>
                  <a:pt x="184" y="116"/>
                  <a:pt x="193" y="113"/>
                </a:cubicBezTo>
                <a:cubicBezTo>
                  <a:pt x="193" y="114"/>
                  <a:pt x="192" y="116"/>
                  <a:pt x="191" y="120"/>
                </a:cubicBezTo>
                <a:cubicBezTo>
                  <a:pt x="190" y="123"/>
                  <a:pt x="189" y="128"/>
                  <a:pt x="187" y="132"/>
                </a:cubicBezTo>
                <a:cubicBezTo>
                  <a:pt x="186" y="137"/>
                  <a:pt x="184" y="142"/>
                  <a:pt x="183" y="148"/>
                </a:cubicBezTo>
                <a:cubicBezTo>
                  <a:pt x="181" y="153"/>
                  <a:pt x="180" y="159"/>
                  <a:pt x="178" y="163"/>
                </a:cubicBezTo>
                <a:cubicBezTo>
                  <a:pt x="177" y="168"/>
                  <a:pt x="176" y="173"/>
                  <a:pt x="174" y="177"/>
                </a:cubicBezTo>
                <a:cubicBezTo>
                  <a:pt x="173" y="181"/>
                  <a:pt x="172" y="184"/>
                  <a:pt x="172" y="185"/>
                </a:cubicBezTo>
                <a:cubicBezTo>
                  <a:pt x="163" y="189"/>
                  <a:pt x="154" y="191"/>
                  <a:pt x="147" y="193"/>
                </a:cubicBezTo>
                <a:close/>
                <a:moveTo>
                  <a:pt x="171" y="107"/>
                </a:moveTo>
                <a:cubicBezTo>
                  <a:pt x="164" y="109"/>
                  <a:pt x="157" y="109"/>
                  <a:pt x="151" y="109"/>
                </a:cubicBezTo>
                <a:cubicBezTo>
                  <a:pt x="145" y="108"/>
                  <a:pt x="139" y="107"/>
                  <a:pt x="133" y="105"/>
                </a:cubicBezTo>
                <a:cubicBezTo>
                  <a:pt x="127" y="102"/>
                  <a:pt x="121" y="99"/>
                  <a:pt x="115" y="95"/>
                </a:cubicBezTo>
                <a:cubicBezTo>
                  <a:pt x="115" y="93"/>
                  <a:pt x="116" y="91"/>
                  <a:pt x="116" y="88"/>
                </a:cubicBezTo>
                <a:cubicBezTo>
                  <a:pt x="117" y="85"/>
                  <a:pt x="119" y="81"/>
                  <a:pt x="120" y="76"/>
                </a:cubicBezTo>
                <a:cubicBezTo>
                  <a:pt x="121" y="72"/>
                  <a:pt x="122" y="67"/>
                  <a:pt x="124" y="62"/>
                </a:cubicBezTo>
                <a:cubicBezTo>
                  <a:pt x="125" y="57"/>
                  <a:pt x="127" y="52"/>
                  <a:pt x="128" y="47"/>
                </a:cubicBezTo>
                <a:cubicBezTo>
                  <a:pt x="130" y="42"/>
                  <a:pt x="131" y="37"/>
                  <a:pt x="132" y="33"/>
                </a:cubicBezTo>
                <a:cubicBezTo>
                  <a:pt x="134" y="29"/>
                  <a:pt x="135" y="25"/>
                  <a:pt x="136" y="22"/>
                </a:cubicBezTo>
                <a:cubicBezTo>
                  <a:pt x="142" y="27"/>
                  <a:pt x="148" y="30"/>
                  <a:pt x="154" y="32"/>
                </a:cubicBezTo>
                <a:cubicBezTo>
                  <a:pt x="160" y="35"/>
                  <a:pt x="166" y="36"/>
                  <a:pt x="172" y="36"/>
                </a:cubicBezTo>
                <a:cubicBezTo>
                  <a:pt x="179" y="37"/>
                  <a:pt x="186" y="36"/>
                  <a:pt x="193" y="35"/>
                </a:cubicBezTo>
                <a:cubicBezTo>
                  <a:pt x="200" y="33"/>
                  <a:pt x="208" y="31"/>
                  <a:pt x="217" y="27"/>
                </a:cubicBezTo>
                <a:cubicBezTo>
                  <a:pt x="217" y="28"/>
                  <a:pt x="216" y="31"/>
                  <a:pt x="215" y="34"/>
                </a:cubicBezTo>
                <a:cubicBezTo>
                  <a:pt x="214" y="38"/>
                  <a:pt x="213" y="42"/>
                  <a:pt x="211" y="47"/>
                </a:cubicBezTo>
                <a:cubicBezTo>
                  <a:pt x="210" y="52"/>
                  <a:pt x="208" y="57"/>
                  <a:pt x="207" y="62"/>
                </a:cubicBezTo>
                <a:cubicBezTo>
                  <a:pt x="205" y="68"/>
                  <a:pt x="204" y="73"/>
                  <a:pt x="202" y="78"/>
                </a:cubicBezTo>
                <a:cubicBezTo>
                  <a:pt x="201" y="83"/>
                  <a:pt x="200" y="87"/>
                  <a:pt x="198" y="91"/>
                </a:cubicBezTo>
                <a:cubicBezTo>
                  <a:pt x="197" y="95"/>
                  <a:pt x="196" y="98"/>
                  <a:pt x="196" y="100"/>
                </a:cubicBezTo>
                <a:cubicBezTo>
                  <a:pt x="187" y="103"/>
                  <a:pt x="179" y="106"/>
                  <a:pt x="171" y="10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Freeform 128"/>
          <p:cNvSpPr>
            <a:spLocks noEditPoints="1"/>
          </p:cNvSpPr>
          <p:nvPr/>
        </p:nvSpPr>
        <p:spPr bwMode="auto">
          <a:xfrm>
            <a:off x="5151440" y="3643314"/>
            <a:ext cx="195263" cy="215900"/>
          </a:xfrm>
          <a:custGeom>
            <a:avLst/>
            <a:gdLst>
              <a:gd name="T0" fmla="*/ 67 w 187"/>
              <a:gd name="T1" fmla="*/ 24 h 205"/>
              <a:gd name="T2" fmla="*/ 68 w 187"/>
              <a:gd name="T3" fmla="*/ 24 h 205"/>
              <a:gd name="T4" fmla="*/ 68 w 187"/>
              <a:gd name="T5" fmla="*/ 61 h 205"/>
              <a:gd name="T6" fmla="*/ 68 w 187"/>
              <a:gd name="T7" fmla="*/ 98 h 205"/>
              <a:gd name="T8" fmla="*/ 42 w 187"/>
              <a:gd name="T9" fmla="*/ 98 h 205"/>
              <a:gd name="T10" fmla="*/ 16 w 187"/>
              <a:gd name="T11" fmla="*/ 99 h 205"/>
              <a:gd name="T12" fmla="*/ 13 w 187"/>
              <a:gd name="T13" fmla="*/ 99 h 205"/>
              <a:gd name="T14" fmla="*/ 7 w 187"/>
              <a:gd name="T15" fmla="*/ 99 h 205"/>
              <a:gd name="T16" fmla="*/ 2 w 187"/>
              <a:gd name="T17" fmla="*/ 99 h 205"/>
              <a:gd name="T18" fmla="*/ 0 w 187"/>
              <a:gd name="T19" fmla="*/ 98 h 205"/>
              <a:gd name="T20" fmla="*/ 0 w 187"/>
              <a:gd name="T21" fmla="*/ 37 h 205"/>
              <a:gd name="T22" fmla="*/ 33 w 187"/>
              <a:gd name="T23" fmla="*/ 30 h 205"/>
              <a:gd name="T24" fmla="*/ 66 w 187"/>
              <a:gd name="T25" fmla="*/ 24 h 205"/>
              <a:gd name="T26" fmla="*/ 67 w 187"/>
              <a:gd name="T27" fmla="*/ 24 h 205"/>
              <a:gd name="T28" fmla="*/ 34 w 187"/>
              <a:gd name="T29" fmla="*/ 107 h 205"/>
              <a:gd name="T30" fmla="*/ 68 w 187"/>
              <a:gd name="T31" fmla="*/ 107 h 205"/>
              <a:gd name="T32" fmla="*/ 68 w 187"/>
              <a:gd name="T33" fmla="*/ 144 h 205"/>
              <a:gd name="T34" fmla="*/ 68 w 187"/>
              <a:gd name="T35" fmla="*/ 181 h 205"/>
              <a:gd name="T36" fmla="*/ 67 w 187"/>
              <a:gd name="T37" fmla="*/ 181 h 205"/>
              <a:gd name="T38" fmla="*/ 67 w 187"/>
              <a:gd name="T39" fmla="*/ 181 h 205"/>
              <a:gd name="T40" fmla="*/ 33 w 187"/>
              <a:gd name="T41" fmla="*/ 175 h 205"/>
              <a:gd name="T42" fmla="*/ 0 w 187"/>
              <a:gd name="T43" fmla="*/ 168 h 205"/>
              <a:gd name="T44" fmla="*/ 0 w 187"/>
              <a:gd name="T45" fmla="*/ 137 h 205"/>
              <a:gd name="T46" fmla="*/ 0 w 187"/>
              <a:gd name="T47" fmla="*/ 106 h 205"/>
              <a:gd name="T48" fmla="*/ 34 w 187"/>
              <a:gd name="T49" fmla="*/ 107 h 205"/>
              <a:gd name="T50" fmla="*/ 77 w 187"/>
              <a:gd name="T51" fmla="*/ 22 h 205"/>
              <a:gd name="T52" fmla="*/ 131 w 187"/>
              <a:gd name="T53" fmla="*/ 11 h 205"/>
              <a:gd name="T54" fmla="*/ 186 w 187"/>
              <a:gd name="T55" fmla="*/ 0 h 205"/>
              <a:gd name="T56" fmla="*/ 186 w 187"/>
              <a:gd name="T57" fmla="*/ 1 h 205"/>
              <a:gd name="T58" fmla="*/ 186 w 187"/>
              <a:gd name="T59" fmla="*/ 12 h 205"/>
              <a:gd name="T60" fmla="*/ 186 w 187"/>
              <a:gd name="T61" fmla="*/ 24 h 205"/>
              <a:gd name="T62" fmla="*/ 186 w 187"/>
              <a:gd name="T63" fmla="*/ 75 h 205"/>
              <a:gd name="T64" fmla="*/ 186 w 187"/>
              <a:gd name="T65" fmla="*/ 80 h 205"/>
              <a:gd name="T66" fmla="*/ 187 w 187"/>
              <a:gd name="T67" fmla="*/ 87 h 205"/>
              <a:gd name="T68" fmla="*/ 187 w 187"/>
              <a:gd name="T69" fmla="*/ 93 h 205"/>
              <a:gd name="T70" fmla="*/ 186 w 187"/>
              <a:gd name="T71" fmla="*/ 97 h 205"/>
              <a:gd name="T72" fmla="*/ 131 w 187"/>
              <a:gd name="T73" fmla="*/ 97 h 205"/>
              <a:gd name="T74" fmla="*/ 77 w 187"/>
              <a:gd name="T75" fmla="*/ 98 h 205"/>
              <a:gd name="T76" fmla="*/ 77 w 187"/>
              <a:gd name="T77" fmla="*/ 22 h 205"/>
              <a:gd name="T78" fmla="*/ 131 w 187"/>
              <a:gd name="T79" fmla="*/ 194 h 205"/>
              <a:gd name="T80" fmla="*/ 77 w 187"/>
              <a:gd name="T81" fmla="*/ 183 h 205"/>
              <a:gd name="T82" fmla="*/ 77 w 187"/>
              <a:gd name="T83" fmla="*/ 107 h 205"/>
              <a:gd name="T84" fmla="*/ 77 w 187"/>
              <a:gd name="T85" fmla="*/ 107 h 205"/>
              <a:gd name="T86" fmla="*/ 186 w 187"/>
              <a:gd name="T87" fmla="*/ 108 h 205"/>
              <a:gd name="T88" fmla="*/ 186 w 187"/>
              <a:gd name="T89" fmla="*/ 205 h 205"/>
              <a:gd name="T90" fmla="*/ 131 w 187"/>
              <a:gd name="T91" fmla="*/ 194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87" h="205">
                <a:moveTo>
                  <a:pt x="67" y="24"/>
                </a:moveTo>
                <a:cubicBezTo>
                  <a:pt x="67" y="24"/>
                  <a:pt x="68" y="24"/>
                  <a:pt x="68" y="24"/>
                </a:cubicBezTo>
                <a:cubicBezTo>
                  <a:pt x="68" y="36"/>
                  <a:pt x="68" y="49"/>
                  <a:pt x="68" y="61"/>
                </a:cubicBezTo>
                <a:cubicBezTo>
                  <a:pt x="68" y="73"/>
                  <a:pt x="68" y="86"/>
                  <a:pt x="68" y="98"/>
                </a:cubicBezTo>
                <a:cubicBezTo>
                  <a:pt x="59" y="98"/>
                  <a:pt x="50" y="98"/>
                  <a:pt x="42" y="98"/>
                </a:cubicBezTo>
                <a:cubicBezTo>
                  <a:pt x="33" y="98"/>
                  <a:pt x="25" y="99"/>
                  <a:pt x="16" y="99"/>
                </a:cubicBezTo>
                <a:cubicBezTo>
                  <a:pt x="16" y="99"/>
                  <a:pt x="14" y="99"/>
                  <a:pt x="13" y="99"/>
                </a:cubicBezTo>
                <a:cubicBezTo>
                  <a:pt x="11" y="99"/>
                  <a:pt x="9" y="99"/>
                  <a:pt x="7" y="99"/>
                </a:cubicBezTo>
                <a:cubicBezTo>
                  <a:pt x="5" y="99"/>
                  <a:pt x="4" y="99"/>
                  <a:pt x="2" y="99"/>
                </a:cubicBezTo>
                <a:cubicBezTo>
                  <a:pt x="1" y="99"/>
                  <a:pt x="0" y="99"/>
                  <a:pt x="0" y="98"/>
                </a:cubicBezTo>
                <a:cubicBezTo>
                  <a:pt x="0" y="37"/>
                  <a:pt x="0" y="37"/>
                  <a:pt x="0" y="37"/>
                </a:cubicBezTo>
                <a:cubicBezTo>
                  <a:pt x="11" y="35"/>
                  <a:pt x="22" y="33"/>
                  <a:pt x="33" y="30"/>
                </a:cubicBezTo>
                <a:cubicBezTo>
                  <a:pt x="44" y="28"/>
                  <a:pt x="55" y="26"/>
                  <a:pt x="66" y="24"/>
                </a:cubicBezTo>
                <a:cubicBezTo>
                  <a:pt x="67" y="24"/>
                  <a:pt x="67" y="24"/>
                  <a:pt x="67" y="24"/>
                </a:cubicBezTo>
                <a:close/>
                <a:moveTo>
                  <a:pt x="34" y="107"/>
                </a:moveTo>
                <a:cubicBezTo>
                  <a:pt x="45" y="107"/>
                  <a:pt x="56" y="107"/>
                  <a:pt x="68" y="107"/>
                </a:cubicBezTo>
                <a:cubicBezTo>
                  <a:pt x="68" y="119"/>
                  <a:pt x="68" y="132"/>
                  <a:pt x="68" y="144"/>
                </a:cubicBezTo>
                <a:cubicBezTo>
                  <a:pt x="68" y="156"/>
                  <a:pt x="68" y="169"/>
                  <a:pt x="68" y="181"/>
                </a:cubicBezTo>
                <a:cubicBezTo>
                  <a:pt x="68" y="181"/>
                  <a:pt x="67" y="181"/>
                  <a:pt x="67" y="181"/>
                </a:cubicBezTo>
                <a:cubicBezTo>
                  <a:pt x="67" y="181"/>
                  <a:pt x="67" y="181"/>
                  <a:pt x="67" y="181"/>
                </a:cubicBezTo>
                <a:cubicBezTo>
                  <a:pt x="56" y="179"/>
                  <a:pt x="45" y="177"/>
                  <a:pt x="33" y="175"/>
                </a:cubicBezTo>
                <a:cubicBezTo>
                  <a:pt x="22" y="172"/>
                  <a:pt x="11" y="170"/>
                  <a:pt x="0" y="168"/>
                </a:cubicBezTo>
                <a:cubicBezTo>
                  <a:pt x="0" y="157"/>
                  <a:pt x="0" y="147"/>
                  <a:pt x="0" y="137"/>
                </a:cubicBezTo>
                <a:cubicBezTo>
                  <a:pt x="0" y="127"/>
                  <a:pt x="0" y="116"/>
                  <a:pt x="0" y="106"/>
                </a:cubicBezTo>
                <a:cubicBezTo>
                  <a:pt x="11" y="106"/>
                  <a:pt x="22" y="106"/>
                  <a:pt x="34" y="107"/>
                </a:cubicBezTo>
                <a:close/>
                <a:moveTo>
                  <a:pt x="77" y="22"/>
                </a:moveTo>
                <a:cubicBezTo>
                  <a:pt x="95" y="18"/>
                  <a:pt x="113" y="14"/>
                  <a:pt x="131" y="11"/>
                </a:cubicBezTo>
                <a:cubicBezTo>
                  <a:pt x="149" y="7"/>
                  <a:pt x="168" y="4"/>
                  <a:pt x="186" y="0"/>
                </a:cubicBezTo>
                <a:cubicBezTo>
                  <a:pt x="186" y="1"/>
                  <a:pt x="186" y="1"/>
                  <a:pt x="186" y="1"/>
                </a:cubicBezTo>
                <a:cubicBezTo>
                  <a:pt x="186" y="4"/>
                  <a:pt x="186" y="8"/>
                  <a:pt x="186" y="12"/>
                </a:cubicBezTo>
                <a:cubicBezTo>
                  <a:pt x="186" y="16"/>
                  <a:pt x="186" y="20"/>
                  <a:pt x="186" y="24"/>
                </a:cubicBezTo>
                <a:cubicBezTo>
                  <a:pt x="186" y="75"/>
                  <a:pt x="186" y="75"/>
                  <a:pt x="186" y="75"/>
                </a:cubicBezTo>
                <a:cubicBezTo>
                  <a:pt x="186" y="77"/>
                  <a:pt x="186" y="78"/>
                  <a:pt x="186" y="80"/>
                </a:cubicBezTo>
                <a:cubicBezTo>
                  <a:pt x="187" y="82"/>
                  <a:pt x="187" y="85"/>
                  <a:pt x="187" y="87"/>
                </a:cubicBezTo>
                <a:cubicBezTo>
                  <a:pt x="187" y="89"/>
                  <a:pt x="187" y="91"/>
                  <a:pt x="187" y="93"/>
                </a:cubicBezTo>
                <a:cubicBezTo>
                  <a:pt x="186" y="94"/>
                  <a:pt x="186" y="96"/>
                  <a:pt x="186" y="97"/>
                </a:cubicBezTo>
                <a:cubicBezTo>
                  <a:pt x="167" y="97"/>
                  <a:pt x="149" y="97"/>
                  <a:pt x="131" y="97"/>
                </a:cubicBezTo>
                <a:cubicBezTo>
                  <a:pt x="113" y="98"/>
                  <a:pt x="95" y="98"/>
                  <a:pt x="77" y="98"/>
                </a:cubicBezTo>
                <a:lnTo>
                  <a:pt x="77" y="22"/>
                </a:lnTo>
                <a:close/>
                <a:moveTo>
                  <a:pt x="131" y="194"/>
                </a:moveTo>
                <a:cubicBezTo>
                  <a:pt x="113" y="190"/>
                  <a:pt x="95" y="187"/>
                  <a:pt x="77" y="183"/>
                </a:cubicBezTo>
                <a:cubicBezTo>
                  <a:pt x="77" y="107"/>
                  <a:pt x="77" y="107"/>
                  <a:pt x="77" y="107"/>
                </a:cubicBezTo>
                <a:cubicBezTo>
                  <a:pt x="77" y="107"/>
                  <a:pt x="77" y="107"/>
                  <a:pt x="77" y="107"/>
                </a:cubicBezTo>
                <a:cubicBezTo>
                  <a:pt x="186" y="108"/>
                  <a:pt x="186" y="108"/>
                  <a:pt x="186" y="108"/>
                </a:cubicBezTo>
                <a:cubicBezTo>
                  <a:pt x="186" y="205"/>
                  <a:pt x="186" y="205"/>
                  <a:pt x="186" y="205"/>
                </a:cubicBezTo>
                <a:cubicBezTo>
                  <a:pt x="168" y="201"/>
                  <a:pt x="150" y="198"/>
                  <a:pt x="131" y="19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129"/>
          <p:cNvSpPr>
            <a:spLocks noEditPoints="1"/>
          </p:cNvSpPr>
          <p:nvPr/>
        </p:nvSpPr>
        <p:spPr bwMode="auto">
          <a:xfrm>
            <a:off x="5535613" y="3644900"/>
            <a:ext cx="173038" cy="211138"/>
          </a:xfrm>
          <a:custGeom>
            <a:avLst/>
            <a:gdLst>
              <a:gd name="T0" fmla="*/ 153 w 165"/>
              <a:gd name="T1" fmla="*/ 60 h 202"/>
              <a:gd name="T2" fmla="*/ 158 w 165"/>
              <a:gd name="T3" fmla="*/ 66 h 202"/>
              <a:gd name="T4" fmla="*/ 160 w 165"/>
              <a:gd name="T5" fmla="*/ 69 h 202"/>
              <a:gd name="T6" fmla="*/ 156 w 165"/>
              <a:gd name="T7" fmla="*/ 71 h 202"/>
              <a:gd name="T8" fmla="*/ 151 w 165"/>
              <a:gd name="T9" fmla="*/ 75 h 202"/>
              <a:gd name="T10" fmla="*/ 149 w 165"/>
              <a:gd name="T11" fmla="*/ 78 h 202"/>
              <a:gd name="T12" fmla="*/ 146 w 165"/>
              <a:gd name="T13" fmla="*/ 82 h 202"/>
              <a:gd name="T14" fmla="*/ 139 w 165"/>
              <a:gd name="T15" fmla="*/ 98 h 202"/>
              <a:gd name="T16" fmla="*/ 138 w 165"/>
              <a:gd name="T17" fmla="*/ 104 h 202"/>
              <a:gd name="T18" fmla="*/ 138 w 165"/>
              <a:gd name="T19" fmla="*/ 111 h 202"/>
              <a:gd name="T20" fmla="*/ 140 w 165"/>
              <a:gd name="T21" fmla="*/ 120 h 202"/>
              <a:gd name="T22" fmla="*/ 146 w 165"/>
              <a:gd name="T23" fmla="*/ 133 h 202"/>
              <a:gd name="T24" fmla="*/ 159 w 165"/>
              <a:gd name="T25" fmla="*/ 145 h 202"/>
              <a:gd name="T26" fmla="*/ 162 w 165"/>
              <a:gd name="T27" fmla="*/ 147 h 202"/>
              <a:gd name="T28" fmla="*/ 165 w 165"/>
              <a:gd name="T29" fmla="*/ 149 h 202"/>
              <a:gd name="T30" fmla="*/ 163 w 165"/>
              <a:gd name="T31" fmla="*/ 154 h 202"/>
              <a:gd name="T32" fmla="*/ 159 w 165"/>
              <a:gd name="T33" fmla="*/ 164 h 202"/>
              <a:gd name="T34" fmla="*/ 146 w 165"/>
              <a:gd name="T35" fmla="*/ 185 h 202"/>
              <a:gd name="T36" fmla="*/ 128 w 165"/>
              <a:gd name="T37" fmla="*/ 201 h 202"/>
              <a:gd name="T38" fmla="*/ 112 w 165"/>
              <a:gd name="T39" fmla="*/ 201 h 202"/>
              <a:gd name="T40" fmla="*/ 99 w 165"/>
              <a:gd name="T41" fmla="*/ 196 h 202"/>
              <a:gd name="T42" fmla="*/ 88 w 165"/>
              <a:gd name="T43" fmla="*/ 194 h 202"/>
              <a:gd name="T44" fmla="*/ 80 w 165"/>
              <a:gd name="T45" fmla="*/ 195 h 202"/>
              <a:gd name="T46" fmla="*/ 71 w 165"/>
              <a:gd name="T47" fmla="*/ 197 h 202"/>
              <a:gd name="T48" fmla="*/ 61 w 165"/>
              <a:gd name="T49" fmla="*/ 201 h 202"/>
              <a:gd name="T50" fmla="*/ 48 w 165"/>
              <a:gd name="T51" fmla="*/ 202 h 202"/>
              <a:gd name="T52" fmla="*/ 27 w 165"/>
              <a:gd name="T53" fmla="*/ 185 h 202"/>
              <a:gd name="T54" fmla="*/ 16 w 165"/>
              <a:gd name="T55" fmla="*/ 168 h 202"/>
              <a:gd name="T56" fmla="*/ 7 w 165"/>
              <a:gd name="T57" fmla="*/ 148 h 202"/>
              <a:gd name="T58" fmla="*/ 3 w 165"/>
              <a:gd name="T59" fmla="*/ 132 h 202"/>
              <a:gd name="T60" fmla="*/ 2 w 165"/>
              <a:gd name="T61" fmla="*/ 126 h 202"/>
              <a:gd name="T62" fmla="*/ 0 w 165"/>
              <a:gd name="T63" fmla="*/ 109 h 202"/>
              <a:gd name="T64" fmla="*/ 2 w 165"/>
              <a:gd name="T65" fmla="*/ 92 h 202"/>
              <a:gd name="T66" fmla="*/ 33 w 165"/>
              <a:gd name="T67" fmla="*/ 52 h 202"/>
              <a:gd name="T68" fmla="*/ 48 w 165"/>
              <a:gd name="T69" fmla="*/ 49 h 202"/>
              <a:gd name="T70" fmla="*/ 54 w 165"/>
              <a:gd name="T71" fmla="*/ 49 h 202"/>
              <a:gd name="T72" fmla="*/ 59 w 165"/>
              <a:gd name="T73" fmla="*/ 50 h 202"/>
              <a:gd name="T74" fmla="*/ 67 w 165"/>
              <a:gd name="T75" fmla="*/ 52 h 202"/>
              <a:gd name="T76" fmla="*/ 81 w 165"/>
              <a:gd name="T77" fmla="*/ 58 h 202"/>
              <a:gd name="T78" fmla="*/ 92 w 165"/>
              <a:gd name="T79" fmla="*/ 55 h 202"/>
              <a:gd name="T80" fmla="*/ 108 w 165"/>
              <a:gd name="T81" fmla="*/ 50 h 202"/>
              <a:gd name="T82" fmla="*/ 117 w 165"/>
              <a:gd name="T83" fmla="*/ 48 h 202"/>
              <a:gd name="T84" fmla="*/ 138 w 165"/>
              <a:gd name="T85" fmla="*/ 51 h 202"/>
              <a:gd name="T86" fmla="*/ 115 w 165"/>
              <a:gd name="T87" fmla="*/ 29 h 202"/>
              <a:gd name="T88" fmla="*/ 110 w 165"/>
              <a:gd name="T89" fmla="*/ 34 h 202"/>
              <a:gd name="T90" fmla="*/ 90 w 165"/>
              <a:gd name="T91" fmla="*/ 46 h 202"/>
              <a:gd name="T92" fmla="*/ 82 w 165"/>
              <a:gd name="T93" fmla="*/ 46 h 202"/>
              <a:gd name="T94" fmla="*/ 83 w 165"/>
              <a:gd name="T95" fmla="*/ 37 h 202"/>
              <a:gd name="T96" fmla="*/ 91 w 165"/>
              <a:gd name="T97" fmla="*/ 18 h 202"/>
              <a:gd name="T98" fmla="*/ 105 w 165"/>
              <a:gd name="T99" fmla="*/ 5 h 202"/>
              <a:gd name="T100" fmla="*/ 123 w 165"/>
              <a:gd name="T101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65" h="202">
                <a:moveTo>
                  <a:pt x="138" y="51"/>
                </a:moveTo>
                <a:cubicBezTo>
                  <a:pt x="144" y="54"/>
                  <a:pt x="149" y="57"/>
                  <a:pt x="153" y="60"/>
                </a:cubicBezTo>
                <a:cubicBezTo>
                  <a:pt x="154" y="61"/>
                  <a:pt x="155" y="62"/>
                  <a:pt x="156" y="63"/>
                </a:cubicBezTo>
                <a:cubicBezTo>
                  <a:pt x="157" y="64"/>
                  <a:pt x="157" y="65"/>
                  <a:pt x="158" y="66"/>
                </a:cubicBezTo>
                <a:cubicBezTo>
                  <a:pt x="159" y="67"/>
                  <a:pt x="159" y="67"/>
                  <a:pt x="159" y="68"/>
                </a:cubicBezTo>
                <a:cubicBezTo>
                  <a:pt x="160" y="68"/>
                  <a:pt x="160" y="68"/>
                  <a:pt x="160" y="69"/>
                </a:cubicBezTo>
                <a:cubicBezTo>
                  <a:pt x="159" y="69"/>
                  <a:pt x="159" y="70"/>
                  <a:pt x="158" y="70"/>
                </a:cubicBezTo>
                <a:cubicBezTo>
                  <a:pt x="157" y="70"/>
                  <a:pt x="157" y="71"/>
                  <a:pt x="156" y="71"/>
                </a:cubicBezTo>
                <a:cubicBezTo>
                  <a:pt x="155" y="72"/>
                  <a:pt x="154" y="72"/>
                  <a:pt x="154" y="73"/>
                </a:cubicBezTo>
                <a:cubicBezTo>
                  <a:pt x="153" y="74"/>
                  <a:pt x="152" y="74"/>
                  <a:pt x="151" y="75"/>
                </a:cubicBezTo>
                <a:cubicBezTo>
                  <a:pt x="151" y="75"/>
                  <a:pt x="151" y="76"/>
                  <a:pt x="150" y="76"/>
                </a:cubicBezTo>
                <a:cubicBezTo>
                  <a:pt x="150" y="77"/>
                  <a:pt x="150" y="77"/>
                  <a:pt x="149" y="78"/>
                </a:cubicBezTo>
                <a:cubicBezTo>
                  <a:pt x="149" y="78"/>
                  <a:pt x="148" y="79"/>
                  <a:pt x="147" y="80"/>
                </a:cubicBezTo>
                <a:cubicBezTo>
                  <a:pt x="147" y="80"/>
                  <a:pt x="146" y="81"/>
                  <a:pt x="146" y="82"/>
                </a:cubicBezTo>
                <a:cubicBezTo>
                  <a:pt x="144" y="84"/>
                  <a:pt x="143" y="86"/>
                  <a:pt x="142" y="89"/>
                </a:cubicBezTo>
                <a:cubicBezTo>
                  <a:pt x="141" y="92"/>
                  <a:pt x="140" y="95"/>
                  <a:pt x="139" y="98"/>
                </a:cubicBezTo>
                <a:cubicBezTo>
                  <a:pt x="139" y="99"/>
                  <a:pt x="139" y="99"/>
                  <a:pt x="139" y="100"/>
                </a:cubicBezTo>
                <a:cubicBezTo>
                  <a:pt x="138" y="102"/>
                  <a:pt x="138" y="103"/>
                  <a:pt x="138" y="104"/>
                </a:cubicBezTo>
                <a:cubicBezTo>
                  <a:pt x="138" y="105"/>
                  <a:pt x="138" y="107"/>
                  <a:pt x="138" y="108"/>
                </a:cubicBezTo>
                <a:cubicBezTo>
                  <a:pt x="138" y="109"/>
                  <a:pt x="138" y="110"/>
                  <a:pt x="138" y="111"/>
                </a:cubicBezTo>
                <a:cubicBezTo>
                  <a:pt x="139" y="112"/>
                  <a:pt x="139" y="114"/>
                  <a:pt x="139" y="116"/>
                </a:cubicBezTo>
                <a:cubicBezTo>
                  <a:pt x="139" y="117"/>
                  <a:pt x="139" y="119"/>
                  <a:pt x="140" y="120"/>
                </a:cubicBezTo>
                <a:cubicBezTo>
                  <a:pt x="141" y="122"/>
                  <a:pt x="141" y="125"/>
                  <a:pt x="143" y="127"/>
                </a:cubicBezTo>
                <a:cubicBezTo>
                  <a:pt x="144" y="129"/>
                  <a:pt x="145" y="131"/>
                  <a:pt x="146" y="133"/>
                </a:cubicBezTo>
                <a:cubicBezTo>
                  <a:pt x="148" y="135"/>
                  <a:pt x="150" y="137"/>
                  <a:pt x="152" y="139"/>
                </a:cubicBezTo>
                <a:cubicBezTo>
                  <a:pt x="154" y="142"/>
                  <a:pt x="156" y="143"/>
                  <a:pt x="159" y="145"/>
                </a:cubicBezTo>
                <a:cubicBezTo>
                  <a:pt x="159" y="145"/>
                  <a:pt x="160" y="145"/>
                  <a:pt x="160" y="146"/>
                </a:cubicBezTo>
                <a:cubicBezTo>
                  <a:pt x="161" y="146"/>
                  <a:pt x="162" y="146"/>
                  <a:pt x="162" y="147"/>
                </a:cubicBezTo>
                <a:cubicBezTo>
                  <a:pt x="163" y="147"/>
                  <a:pt x="164" y="148"/>
                  <a:pt x="164" y="148"/>
                </a:cubicBezTo>
                <a:cubicBezTo>
                  <a:pt x="165" y="148"/>
                  <a:pt x="165" y="149"/>
                  <a:pt x="165" y="149"/>
                </a:cubicBezTo>
                <a:cubicBezTo>
                  <a:pt x="165" y="150"/>
                  <a:pt x="164" y="150"/>
                  <a:pt x="164" y="151"/>
                </a:cubicBezTo>
                <a:cubicBezTo>
                  <a:pt x="164" y="153"/>
                  <a:pt x="164" y="154"/>
                  <a:pt x="163" y="154"/>
                </a:cubicBezTo>
                <a:cubicBezTo>
                  <a:pt x="163" y="156"/>
                  <a:pt x="162" y="158"/>
                  <a:pt x="161" y="159"/>
                </a:cubicBezTo>
                <a:cubicBezTo>
                  <a:pt x="161" y="161"/>
                  <a:pt x="160" y="162"/>
                  <a:pt x="159" y="164"/>
                </a:cubicBezTo>
                <a:cubicBezTo>
                  <a:pt x="158" y="167"/>
                  <a:pt x="156" y="171"/>
                  <a:pt x="153" y="174"/>
                </a:cubicBezTo>
                <a:cubicBezTo>
                  <a:pt x="151" y="178"/>
                  <a:pt x="149" y="182"/>
                  <a:pt x="146" y="185"/>
                </a:cubicBezTo>
                <a:cubicBezTo>
                  <a:pt x="143" y="189"/>
                  <a:pt x="140" y="192"/>
                  <a:pt x="137" y="194"/>
                </a:cubicBezTo>
                <a:cubicBezTo>
                  <a:pt x="134" y="197"/>
                  <a:pt x="131" y="199"/>
                  <a:pt x="128" y="201"/>
                </a:cubicBezTo>
                <a:cubicBezTo>
                  <a:pt x="125" y="202"/>
                  <a:pt x="122" y="202"/>
                  <a:pt x="120" y="202"/>
                </a:cubicBezTo>
                <a:cubicBezTo>
                  <a:pt x="117" y="202"/>
                  <a:pt x="115" y="201"/>
                  <a:pt x="112" y="201"/>
                </a:cubicBezTo>
                <a:cubicBezTo>
                  <a:pt x="110" y="200"/>
                  <a:pt x="107" y="199"/>
                  <a:pt x="105" y="198"/>
                </a:cubicBezTo>
                <a:cubicBezTo>
                  <a:pt x="103" y="197"/>
                  <a:pt x="100" y="196"/>
                  <a:pt x="99" y="196"/>
                </a:cubicBezTo>
                <a:cubicBezTo>
                  <a:pt x="97" y="195"/>
                  <a:pt x="95" y="195"/>
                  <a:pt x="94" y="195"/>
                </a:cubicBezTo>
                <a:cubicBezTo>
                  <a:pt x="92" y="195"/>
                  <a:pt x="90" y="194"/>
                  <a:pt x="88" y="194"/>
                </a:cubicBezTo>
                <a:cubicBezTo>
                  <a:pt x="87" y="194"/>
                  <a:pt x="86" y="194"/>
                  <a:pt x="84" y="194"/>
                </a:cubicBezTo>
                <a:cubicBezTo>
                  <a:pt x="82" y="194"/>
                  <a:pt x="81" y="195"/>
                  <a:pt x="80" y="195"/>
                </a:cubicBezTo>
                <a:cubicBezTo>
                  <a:pt x="78" y="195"/>
                  <a:pt x="77" y="195"/>
                  <a:pt x="76" y="196"/>
                </a:cubicBezTo>
                <a:cubicBezTo>
                  <a:pt x="74" y="196"/>
                  <a:pt x="73" y="196"/>
                  <a:pt x="71" y="197"/>
                </a:cubicBezTo>
                <a:cubicBezTo>
                  <a:pt x="70" y="197"/>
                  <a:pt x="68" y="198"/>
                  <a:pt x="67" y="199"/>
                </a:cubicBezTo>
                <a:cubicBezTo>
                  <a:pt x="65" y="200"/>
                  <a:pt x="63" y="200"/>
                  <a:pt x="61" y="201"/>
                </a:cubicBezTo>
                <a:cubicBezTo>
                  <a:pt x="59" y="202"/>
                  <a:pt x="56" y="202"/>
                  <a:pt x="54" y="202"/>
                </a:cubicBezTo>
                <a:cubicBezTo>
                  <a:pt x="52" y="202"/>
                  <a:pt x="50" y="202"/>
                  <a:pt x="48" y="202"/>
                </a:cubicBezTo>
                <a:cubicBezTo>
                  <a:pt x="43" y="200"/>
                  <a:pt x="39" y="198"/>
                  <a:pt x="36" y="195"/>
                </a:cubicBezTo>
                <a:cubicBezTo>
                  <a:pt x="33" y="192"/>
                  <a:pt x="30" y="188"/>
                  <a:pt x="27" y="185"/>
                </a:cubicBezTo>
                <a:cubicBezTo>
                  <a:pt x="26" y="182"/>
                  <a:pt x="24" y="179"/>
                  <a:pt x="22" y="177"/>
                </a:cubicBezTo>
                <a:cubicBezTo>
                  <a:pt x="20" y="174"/>
                  <a:pt x="18" y="171"/>
                  <a:pt x="16" y="168"/>
                </a:cubicBezTo>
                <a:cubicBezTo>
                  <a:pt x="14" y="165"/>
                  <a:pt x="13" y="162"/>
                  <a:pt x="11" y="159"/>
                </a:cubicBezTo>
                <a:cubicBezTo>
                  <a:pt x="10" y="155"/>
                  <a:pt x="9" y="152"/>
                  <a:pt x="7" y="148"/>
                </a:cubicBezTo>
                <a:cubicBezTo>
                  <a:pt x="6" y="146"/>
                  <a:pt x="5" y="143"/>
                  <a:pt x="5" y="140"/>
                </a:cubicBezTo>
                <a:cubicBezTo>
                  <a:pt x="4" y="138"/>
                  <a:pt x="3" y="135"/>
                  <a:pt x="3" y="132"/>
                </a:cubicBezTo>
                <a:cubicBezTo>
                  <a:pt x="2" y="131"/>
                  <a:pt x="2" y="130"/>
                  <a:pt x="2" y="129"/>
                </a:cubicBezTo>
                <a:cubicBezTo>
                  <a:pt x="2" y="128"/>
                  <a:pt x="2" y="127"/>
                  <a:pt x="2" y="126"/>
                </a:cubicBezTo>
                <a:cubicBezTo>
                  <a:pt x="1" y="124"/>
                  <a:pt x="1" y="121"/>
                  <a:pt x="0" y="118"/>
                </a:cubicBezTo>
                <a:cubicBezTo>
                  <a:pt x="0" y="115"/>
                  <a:pt x="0" y="112"/>
                  <a:pt x="0" y="109"/>
                </a:cubicBezTo>
                <a:cubicBezTo>
                  <a:pt x="0" y="106"/>
                  <a:pt x="0" y="103"/>
                  <a:pt x="0" y="100"/>
                </a:cubicBezTo>
                <a:cubicBezTo>
                  <a:pt x="1" y="97"/>
                  <a:pt x="1" y="94"/>
                  <a:pt x="2" y="92"/>
                </a:cubicBezTo>
                <a:cubicBezTo>
                  <a:pt x="4" y="83"/>
                  <a:pt x="8" y="75"/>
                  <a:pt x="13" y="68"/>
                </a:cubicBezTo>
                <a:cubicBezTo>
                  <a:pt x="18" y="61"/>
                  <a:pt x="25" y="56"/>
                  <a:pt x="33" y="52"/>
                </a:cubicBezTo>
                <a:cubicBezTo>
                  <a:pt x="35" y="51"/>
                  <a:pt x="38" y="51"/>
                  <a:pt x="40" y="50"/>
                </a:cubicBezTo>
                <a:cubicBezTo>
                  <a:pt x="43" y="50"/>
                  <a:pt x="45" y="50"/>
                  <a:pt x="48" y="49"/>
                </a:cubicBezTo>
                <a:cubicBezTo>
                  <a:pt x="49" y="49"/>
                  <a:pt x="50" y="49"/>
                  <a:pt x="51" y="49"/>
                </a:cubicBezTo>
                <a:cubicBezTo>
                  <a:pt x="52" y="49"/>
                  <a:pt x="53" y="49"/>
                  <a:pt x="54" y="49"/>
                </a:cubicBezTo>
                <a:cubicBezTo>
                  <a:pt x="55" y="49"/>
                  <a:pt x="56" y="49"/>
                  <a:pt x="57" y="49"/>
                </a:cubicBezTo>
                <a:cubicBezTo>
                  <a:pt x="58" y="50"/>
                  <a:pt x="58" y="50"/>
                  <a:pt x="59" y="50"/>
                </a:cubicBezTo>
                <a:cubicBezTo>
                  <a:pt x="60" y="51"/>
                  <a:pt x="62" y="51"/>
                  <a:pt x="63" y="51"/>
                </a:cubicBezTo>
                <a:cubicBezTo>
                  <a:pt x="64" y="51"/>
                  <a:pt x="65" y="52"/>
                  <a:pt x="67" y="52"/>
                </a:cubicBezTo>
                <a:cubicBezTo>
                  <a:pt x="69" y="53"/>
                  <a:pt x="71" y="54"/>
                  <a:pt x="74" y="55"/>
                </a:cubicBezTo>
                <a:cubicBezTo>
                  <a:pt x="76" y="56"/>
                  <a:pt x="79" y="57"/>
                  <a:pt x="81" y="58"/>
                </a:cubicBezTo>
                <a:cubicBezTo>
                  <a:pt x="83" y="58"/>
                  <a:pt x="85" y="58"/>
                  <a:pt x="87" y="57"/>
                </a:cubicBezTo>
                <a:cubicBezTo>
                  <a:pt x="89" y="57"/>
                  <a:pt x="91" y="56"/>
                  <a:pt x="92" y="55"/>
                </a:cubicBezTo>
                <a:cubicBezTo>
                  <a:pt x="95" y="54"/>
                  <a:pt x="97" y="53"/>
                  <a:pt x="100" y="53"/>
                </a:cubicBezTo>
                <a:cubicBezTo>
                  <a:pt x="103" y="52"/>
                  <a:pt x="106" y="51"/>
                  <a:pt x="108" y="50"/>
                </a:cubicBezTo>
                <a:cubicBezTo>
                  <a:pt x="116" y="49"/>
                  <a:pt x="116" y="49"/>
                  <a:pt x="116" y="49"/>
                </a:cubicBezTo>
                <a:cubicBezTo>
                  <a:pt x="116" y="48"/>
                  <a:pt x="117" y="48"/>
                  <a:pt x="117" y="48"/>
                </a:cubicBezTo>
                <a:cubicBezTo>
                  <a:pt x="117" y="48"/>
                  <a:pt x="118" y="48"/>
                  <a:pt x="118" y="48"/>
                </a:cubicBezTo>
                <a:cubicBezTo>
                  <a:pt x="126" y="48"/>
                  <a:pt x="133" y="49"/>
                  <a:pt x="138" y="51"/>
                </a:cubicBezTo>
                <a:close/>
                <a:moveTo>
                  <a:pt x="121" y="16"/>
                </a:moveTo>
                <a:cubicBezTo>
                  <a:pt x="120" y="21"/>
                  <a:pt x="118" y="25"/>
                  <a:pt x="115" y="29"/>
                </a:cubicBezTo>
                <a:cubicBezTo>
                  <a:pt x="114" y="30"/>
                  <a:pt x="114" y="31"/>
                  <a:pt x="113" y="32"/>
                </a:cubicBezTo>
                <a:cubicBezTo>
                  <a:pt x="112" y="33"/>
                  <a:pt x="111" y="34"/>
                  <a:pt x="110" y="34"/>
                </a:cubicBezTo>
                <a:cubicBezTo>
                  <a:pt x="108" y="37"/>
                  <a:pt x="105" y="40"/>
                  <a:pt x="102" y="42"/>
                </a:cubicBezTo>
                <a:cubicBezTo>
                  <a:pt x="98" y="44"/>
                  <a:pt x="95" y="45"/>
                  <a:pt x="90" y="46"/>
                </a:cubicBezTo>
                <a:cubicBezTo>
                  <a:pt x="89" y="46"/>
                  <a:pt x="88" y="46"/>
                  <a:pt x="86" y="46"/>
                </a:cubicBezTo>
                <a:cubicBezTo>
                  <a:pt x="85" y="46"/>
                  <a:pt x="84" y="46"/>
                  <a:pt x="82" y="46"/>
                </a:cubicBezTo>
                <a:cubicBezTo>
                  <a:pt x="82" y="45"/>
                  <a:pt x="82" y="43"/>
                  <a:pt x="82" y="41"/>
                </a:cubicBezTo>
                <a:cubicBezTo>
                  <a:pt x="82" y="40"/>
                  <a:pt x="82" y="38"/>
                  <a:pt x="83" y="37"/>
                </a:cubicBezTo>
                <a:cubicBezTo>
                  <a:pt x="84" y="33"/>
                  <a:pt x="85" y="29"/>
                  <a:pt x="86" y="26"/>
                </a:cubicBezTo>
                <a:cubicBezTo>
                  <a:pt x="87" y="23"/>
                  <a:pt x="89" y="20"/>
                  <a:pt x="91" y="18"/>
                </a:cubicBezTo>
                <a:cubicBezTo>
                  <a:pt x="93" y="15"/>
                  <a:pt x="95" y="13"/>
                  <a:pt x="97" y="11"/>
                </a:cubicBezTo>
                <a:cubicBezTo>
                  <a:pt x="100" y="9"/>
                  <a:pt x="102" y="7"/>
                  <a:pt x="105" y="5"/>
                </a:cubicBezTo>
                <a:cubicBezTo>
                  <a:pt x="108" y="4"/>
                  <a:pt x="110" y="3"/>
                  <a:pt x="113" y="1"/>
                </a:cubicBezTo>
                <a:cubicBezTo>
                  <a:pt x="116" y="0"/>
                  <a:pt x="120" y="0"/>
                  <a:pt x="123" y="0"/>
                </a:cubicBezTo>
                <a:cubicBezTo>
                  <a:pt x="123" y="6"/>
                  <a:pt x="123" y="12"/>
                  <a:pt x="121" y="1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130"/>
          <p:cNvSpPr>
            <a:spLocks noEditPoints="1"/>
          </p:cNvSpPr>
          <p:nvPr/>
        </p:nvSpPr>
        <p:spPr bwMode="auto">
          <a:xfrm>
            <a:off x="5846763" y="3641726"/>
            <a:ext cx="185738" cy="219075"/>
          </a:xfrm>
          <a:custGeom>
            <a:avLst/>
            <a:gdLst>
              <a:gd name="T0" fmla="*/ 0 w 177"/>
              <a:gd name="T1" fmla="*/ 127 h 209"/>
              <a:gd name="T2" fmla="*/ 2 w 177"/>
              <a:gd name="T3" fmla="*/ 75 h 209"/>
              <a:gd name="T4" fmla="*/ 7 w 177"/>
              <a:gd name="T5" fmla="*/ 70 h 209"/>
              <a:gd name="T6" fmla="*/ 19 w 177"/>
              <a:gd name="T7" fmla="*/ 69 h 209"/>
              <a:gd name="T8" fmla="*/ 22 w 177"/>
              <a:gd name="T9" fmla="*/ 71 h 209"/>
              <a:gd name="T10" fmla="*/ 26 w 177"/>
              <a:gd name="T11" fmla="*/ 137 h 209"/>
              <a:gd name="T12" fmla="*/ 23 w 177"/>
              <a:gd name="T13" fmla="*/ 142 h 209"/>
              <a:gd name="T14" fmla="*/ 8 w 177"/>
              <a:gd name="T15" fmla="*/ 146 h 209"/>
              <a:gd name="T16" fmla="*/ 72 w 177"/>
              <a:gd name="T17" fmla="*/ 15 h 209"/>
              <a:gd name="T18" fmla="*/ 84 w 177"/>
              <a:gd name="T19" fmla="*/ 13 h 209"/>
              <a:gd name="T20" fmla="*/ 101 w 177"/>
              <a:gd name="T21" fmla="*/ 13 h 209"/>
              <a:gd name="T22" fmla="*/ 116 w 177"/>
              <a:gd name="T23" fmla="*/ 15 h 209"/>
              <a:gd name="T24" fmla="*/ 118 w 177"/>
              <a:gd name="T25" fmla="*/ 10 h 209"/>
              <a:gd name="T26" fmla="*/ 121 w 177"/>
              <a:gd name="T27" fmla="*/ 5 h 209"/>
              <a:gd name="T28" fmla="*/ 125 w 177"/>
              <a:gd name="T29" fmla="*/ 5 h 209"/>
              <a:gd name="T30" fmla="*/ 121 w 177"/>
              <a:gd name="T31" fmla="*/ 11 h 209"/>
              <a:gd name="T32" fmla="*/ 120 w 177"/>
              <a:gd name="T33" fmla="*/ 21 h 209"/>
              <a:gd name="T34" fmla="*/ 126 w 177"/>
              <a:gd name="T35" fmla="*/ 24 h 209"/>
              <a:gd name="T36" fmla="*/ 132 w 177"/>
              <a:gd name="T37" fmla="*/ 31 h 209"/>
              <a:gd name="T38" fmla="*/ 138 w 177"/>
              <a:gd name="T39" fmla="*/ 38 h 209"/>
              <a:gd name="T40" fmla="*/ 142 w 177"/>
              <a:gd name="T41" fmla="*/ 45 h 209"/>
              <a:gd name="T42" fmla="*/ 144 w 177"/>
              <a:gd name="T43" fmla="*/ 51 h 209"/>
              <a:gd name="T44" fmla="*/ 147 w 177"/>
              <a:gd name="T45" fmla="*/ 63 h 209"/>
              <a:gd name="T46" fmla="*/ 31 w 177"/>
              <a:gd name="T47" fmla="*/ 59 h 209"/>
              <a:gd name="T48" fmla="*/ 33 w 177"/>
              <a:gd name="T49" fmla="*/ 52 h 209"/>
              <a:gd name="T50" fmla="*/ 35 w 177"/>
              <a:gd name="T51" fmla="*/ 46 h 209"/>
              <a:gd name="T52" fmla="*/ 38 w 177"/>
              <a:gd name="T53" fmla="*/ 41 h 209"/>
              <a:gd name="T54" fmla="*/ 41 w 177"/>
              <a:gd name="T55" fmla="*/ 36 h 209"/>
              <a:gd name="T56" fmla="*/ 51 w 177"/>
              <a:gd name="T57" fmla="*/ 25 h 209"/>
              <a:gd name="T58" fmla="*/ 57 w 177"/>
              <a:gd name="T59" fmla="*/ 21 h 209"/>
              <a:gd name="T60" fmla="*/ 57 w 177"/>
              <a:gd name="T61" fmla="*/ 13 h 209"/>
              <a:gd name="T62" fmla="*/ 55 w 177"/>
              <a:gd name="T63" fmla="*/ 9 h 209"/>
              <a:gd name="T64" fmla="*/ 53 w 177"/>
              <a:gd name="T65" fmla="*/ 0 h 209"/>
              <a:gd name="T66" fmla="*/ 57 w 177"/>
              <a:gd name="T67" fmla="*/ 6 h 209"/>
              <a:gd name="T68" fmla="*/ 61 w 177"/>
              <a:gd name="T69" fmla="*/ 13 h 209"/>
              <a:gd name="T70" fmla="*/ 147 w 177"/>
              <a:gd name="T71" fmla="*/ 70 h 209"/>
              <a:gd name="T72" fmla="*/ 144 w 177"/>
              <a:gd name="T73" fmla="*/ 162 h 209"/>
              <a:gd name="T74" fmla="*/ 138 w 177"/>
              <a:gd name="T75" fmla="*/ 166 h 209"/>
              <a:gd name="T76" fmla="*/ 123 w 177"/>
              <a:gd name="T77" fmla="*/ 194 h 209"/>
              <a:gd name="T78" fmla="*/ 106 w 177"/>
              <a:gd name="T79" fmla="*/ 208 h 209"/>
              <a:gd name="T80" fmla="*/ 100 w 177"/>
              <a:gd name="T81" fmla="*/ 204 h 209"/>
              <a:gd name="T82" fmla="*/ 97 w 177"/>
              <a:gd name="T83" fmla="*/ 167 h 209"/>
              <a:gd name="T84" fmla="*/ 78 w 177"/>
              <a:gd name="T85" fmla="*/ 203 h 209"/>
              <a:gd name="T86" fmla="*/ 70 w 177"/>
              <a:gd name="T87" fmla="*/ 208 h 209"/>
              <a:gd name="T88" fmla="*/ 62 w 177"/>
              <a:gd name="T89" fmla="*/ 208 h 209"/>
              <a:gd name="T90" fmla="*/ 57 w 177"/>
              <a:gd name="T91" fmla="*/ 203 h 209"/>
              <a:gd name="T92" fmla="*/ 54 w 177"/>
              <a:gd name="T93" fmla="*/ 194 h 209"/>
              <a:gd name="T94" fmla="*/ 39 w 177"/>
              <a:gd name="T95" fmla="*/ 166 h 209"/>
              <a:gd name="T96" fmla="*/ 31 w 177"/>
              <a:gd name="T97" fmla="*/ 142 h 209"/>
              <a:gd name="T98" fmla="*/ 59 w 177"/>
              <a:gd name="T99" fmla="*/ 43 h 209"/>
              <a:gd name="T100" fmla="*/ 67 w 177"/>
              <a:gd name="T101" fmla="*/ 37 h 209"/>
              <a:gd name="T102" fmla="*/ 119 w 177"/>
              <a:gd name="T103" fmla="*/ 37 h 209"/>
              <a:gd name="T104" fmla="*/ 111 w 177"/>
              <a:gd name="T105" fmla="*/ 42 h 209"/>
              <a:gd name="T106" fmla="*/ 174 w 177"/>
              <a:gd name="T107" fmla="*/ 73 h 209"/>
              <a:gd name="T108" fmla="*/ 177 w 177"/>
              <a:gd name="T109" fmla="*/ 137 h 209"/>
              <a:gd name="T110" fmla="*/ 174 w 177"/>
              <a:gd name="T111" fmla="*/ 142 h 209"/>
              <a:gd name="T112" fmla="*/ 158 w 177"/>
              <a:gd name="T113" fmla="*/ 146 h 209"/>
              <a:gd name="T114" fmla="*/ 152 w 177"/>
              <a:gd name="T115" fmla="*/ 140 h 209"/>
              <a:gd name="T116" fmla="*/ 151 w 177"/>
              <a:gd name="T117" fmla="*/ 82 h 209"/>
              <a:gd name="T118" fmla="*/ 154 w 177"/>
              <a:gd name="T119" fmla="*/ 72 h 209"/>
              <a:gd name="T120" fmla="*/ 164 w 177"/>
              <a:gd name="T121" fmla="*/ 68 h 209"/>
              <a:gd name="T122" fmla="*/ 172 w 177"/>
              <a:gd name="T123" fmla="*/ 71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77" h="209">
                <a:moveTo>
                  <a:pt x="5" y="144"/>
                </a:moveTo>
                <a:cubicBezTo>
                  <a:pt x="4" y="144"/>
                  <a:pt x="4" y="143"/>
                  <a:pt x="3" y="143"/>
                </a:cubicBezTo>
                <a:cubicBezTo>
                  <a:pt x="3" y="142"/>
                  <a:pt x="3" y="142"/>
                  <a:pt x="3" y="141"/>
                </a:cubicBezTo>
                <a:cubicBezTo>
                  <a:pt x="2" y="141"/>
                  <a:pt x="2" y="141"/>
                  <a:pt x="2" y="141"/>
                </a:cubicBezTo>
                <a:cubicBezTo>
                  <a:pt x="2" y="140"/>
                  <a:pt x="2" y="140"/>
                  <a:pt x="2" y="140"/>
                </a:cubicBezTo>
                <a:cubicBezTo>
                  <a:pt x="2" y="140"/>
                  <a:pt x="2" y="140"/>
                  <a:pt x="2" y="140"/>
                </a:cubicBezTo>
                <a:cubicBezTo>
                  <a:pt x="2" y="140"/>
                  <a:pt x="2" y="140"/>
                  <a:pt x="2" y="140"/>
                </a:cubicBezTo>
                <a:cubicBezTo>
                  <a:pt x="1" y="139"/>
                  <a:pt x="1" y="138"/>
                  <a:pt x="1" y="137"/>
                </a:cubicBezTo>
                <a:cubicBezTo>
                  <a:pt x="0" y="135"/>
                  <a:pt x="0" y="134"/>
                  <a:pt x="0" y="132"/>
                </a:cubicBezTo>
                <a:cubicBezTo>
                  <a:pt x="0" y="130"/>
                  <a:pt x="0" y="129"/>
                  <a:pt x="0" y="127"/>
                </a:cubicBezTo>
                <a:cubicBezTo>
                  <a:pt x="0" y="125"/>
                  <a:pt x="0" y="124"/>
                  <a:pt x="0" y="122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89"/>
                  <a:pt x="0" y="88"/>
                  <a:pt x="0" y="87"/>
                </a:cubicBezTo>
                <a:cubicBezTo>
                  <a:pt x="0" y="86"/>
                  <a:pt x="0" y="84"/>
                  <a:pt x="0" y="83"/>
                </a:cubicBezTo>
                <a:cubicBezTo>
                  <a:pt x="0" y="82"/>
                  <a:pt x="0" y="81"/>
                  <a:pt x="0" y="79"/>
                </a:cubicBezTo>
                <a:cubicBezTo>
                  <a:pt x="0" y="78"/>
                  <a:pt x="1" y="78"/>
                  <a:pt x="1" y="77"/>
                </a:cubicBezTo>
                <a:cubicBezTo>
                  <a:pt x="1" y="77"/>
                  <a:pt x="1" y="77"/>
                  <a:pt x="1" y="77"/>
                </a:cubicBezTo>
                <a:cubicBezTo>
                  <a:pt x="1" y="77"/>
                  <a:pt x="1" y="76"/>
                  <a:pt x="2" y="75"/>
                </a:cubicBezTo>
                <a:cubicBezTo>
                  <a:pt x="2" y="75"/>
                  <a:pt x="2" y="75"/>
                  <a:pt x="2" y="75"/>
                </a:cubicBezTo>
                <a:cubicBezTo>
                  <a:pt x="2" y="75"/>
                  <a:pt x="2" y="75"/>
                  <a:pt x="2" y="75"/>
                </a:cubicBezTo>
                <a:cubicBezTo>
                  <a:pt x="2" y="74"/>
                  <a:pt x="2" y="74"/>
                  <a:pt x="2" y="74"/>
                </a:cubicBezTo>
                <a:cubicBezTo>
                  <a:pt x="3" y="74"/>
                  <a:pt x="3" y="74"/>
                  <a:pt x="3" y="74"/>
                </a:cubicBezTo>
                <a:cubicBezTo>
                  <a:pt x="3" y="73"/>
                  <a:pt x="3" y="73"/>
                  <a:pt x="3" y="73"/>
                </a:cubicBezTo>
                <a:cubicBezTo>
                  <a:pt x="3" y="73"/>
                  <a:pt x="3" y="72"/>
                  <a:pt x="4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4" y="71"/>
                  <a:pt x="5" y="71"/>
                  <a:pt x="5" y="71"/>
                </a:cubicBezTo>
                <a:cubicBezTo>
                  <a:pt x="5" y="71"/>
                  <a:pt x="5" y="70"/>
                  <a:pt x="6" y="70"/>
                </a:cubicBezTo>
                <a:cubicBezTo>
                  <a:pt x="6" y="70"/>
                  <a:pt x="6" y="70"/>
                  <a:pt x="6" y="70"/>
                </a:cubicBezTo>
                <a:cubicBezTo>
                  <a:pt x="6" y="70"/>
                  <a:pt x="6" y="70"/>
                  <a:pt x="6" y="70"/>
                </a:cubicBezTo>
                <a:cubicBezTo>
                  <a:pt x="7" y="70"/>
                  <a:pt x="7" y="70"/>
                  <a:pt x="7" y="70"/>
                </a:cubicBezTo>
                <a:cubicBezTo>
                  <a:pt x="7" y="69"/>
                  <a:pt x="7" y="69"/>
                  <a:pt x="7" y="69"/>
                </a:cubicBezTo>
                <a:cubicBezTo>
                  <a:pt x="8" y="69"/>
                  <a:pt x="8" y="69"/>
                  <a:pt x="9" y="69"/>
                </a:cubicBezTo>
                <a:cubicBezTo>
                  <a:pt x="9" y="68"/>
                  <a:pt x="9" y="68"/>
                  <a:pt x="9" y="68"/>
                </a:cubicBezTo>
                <a:cubicBezTo>
                  <a:pt x="9" y="68"/>
                  <a:pt x="10" y="68"/>
                  <a:pt x="10" y="68"/>
                </a:cubicBezTo>
                <a:cubicBezTo>
                  <a:pt x="11" y="68"/>
                  <a:pt x="11" y="68"/>
                  <a:pt x="12" y="68"/>
                </a:cubicBezTo>
                <a:cubicBezTo>
                  <a:pt x="12" y="68"/>
                  <a:pt x="12" y="68"/>
                  <a:pt x="13" y="68"/>
                </a:cubicBezTo>
                <a:cubicBezTo>
                  <a:pt x="14" y="67"/>
                  <a:pt x="14" y="67"/>
                  <a:pt x="15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6" y="68"/>
                  <a:pt x="16" y="68"/>
                  <a:pt x="17" y="68"/>
                </a:cubicBezTo>
                <a:cubicBezTo>
                  <a:pt x="18" y="68"/>
                  <a:pt x="18" y="68"/>
                  <a:pt x="19" y="69"/>
                </a:cubicBezTo>
                <a:cubicBezTo>
                  <a:pt x="19" y="69"/>
                  <a:pt x="19" y="69"/>
                  <a:pt x="19" y="69"/>
                </a:cubicBezTo>
                <a:cubicBezTo>
                  <a:pt x="19" y="69"/>
                  <a:pt x="19" y="69"/>
                  <a:pt x="19" y="69"/>
                </a:cubicBezTo>
                <a:cubicBezTo>
                  <a:pt x="20" y="69"/>
                  <a:pt x="20" y="69"/>
                  <a:pt x="20" y="69"/>
                </a:cubicBezTo>
                <a:cubicBezTo>
                  <a:pt x="20" y="70"/>
                  <a:pt x="20" y="70"/>
                  <a:pt x="20" y="70"/>
                </a:cubicBezTo>
                <a:cubicBezTo>
                  <a:pt x="20" y="70"/>
                  <a:pt x="20" y="70"/>
                  <a:pt x="20" y="70"/>
                </a:cubicBezTo>
                <a:cubicBezTo>
                  <a:pt x="20" y="70"/>
                  <a:pt x="20" y="70"/>
                  <a:pt x="20" y="70"/>
                </a:cubicBezTo>
                <a:cubicBezTo>
                  <a:pt x="21" y="70"/>
                  <a:pt x="21" y="70"/>
                  <a:pt x="21" y="70"/>
                </a:cubicBezTo>
                <a:cubicBezTo>
                  <a:pt x="21" y="70"/>
                  <a:pt x="21" y="70"/>
                  <a:pt x="21" y="70"/>
                </a:cubicBezTo>
                <a:cubicBezTo>
                  <a:pt x="21" y="71"/>
                  <a:pt x="22" y="71"/>
                  <a:pt x="22" y="71"/>
                </a:cubicBezTo>
                <a:cubicBezTo>
                  <a:pt x="22" y="71"/>
                  <a:pt x="22" y="71"/>
                  <a:pt x="22" y="71"/>
                </a:cubicBezTo>
                <a:cubicBezTo>
                  <a:pt x="22" y="71"/>
                  <a:pt x="22" y="71"/>
                  <a:pt x="23" y="71"/>
                </a:cubicBezTo>
                <a:cubicBezTo>
                  <a:pt x="23" y="72"/>
                  <a:pt x="23" y="72"/>
                  <a:pt x="23" y="72"/>
                </a:cubicBezTo>
                <a:cubicBezTo>
                  <a:pt x="23" y="72"/>
                  <a:pt x="24" y="73"/>
                  <a:pt x="24" y="73"/>
                </a:cubicBezTo>
                <a:cubicBezTo>
                  <a:pt x="24" y="73"/>
                  <a:pt x="24" y="73"/>
                  <a:pt x="24" y="73"/>
                </a:cubicBezTo>
                <a:cubicBezTo>
                  <a:pt x="24" y="74"/>
                  <a:pt x="24" y="74"/>
                  <a:pt x="24" y="74"/>
                </a:cubicBezTo>
                <a:cubicBezTo>
                  <a:pt x="26" y="76"/>
                  <a:pt x="26" y="79"/>
                  <a:pt x="26" y="82"/>
                </a:cubicBezTo>
                <a:cubicBezTo>
                  <a:pt x="26" y="85"/>
                  <a:pt x="26" y="88"/>
                  <a:pt x="26" y="91"/>
                </a:cubicBezTo>
                <a:cubicBezTo>
                  <a:pt x="26" y="125"/>
                  <a:pt x="26" y="125"/>
                  <a:pt x="26" y="125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6" y="138"/>
                </a:cubicBezTo>
                <a:cubicBezTo>
                  <a:pt x="26" y="139"/>
                  <a:pt x="26" y="139"/>
                  <a:pt x="26" y="139"/>
                </a:cubicBezTo>
                <a:cubicBezTo>
                  <a:pt x="25" y="139"/>
                  <a:pt x="25" y="139"/>
                  <a:pt x="25" y="139"/>
                </a:cubicBezTo>
                <a:cubicBezTo>
                  <a:pt x="25" y="139"/>
                  <a:pt x="25" y="140"/>
                  <a:pt x="25" y="140"/>
                </a:cubicBezTo>
                <a:cubicBezTo>
                  <a:pt x="25" y="140"/>
                  <a:pt x="25" y="141"/>
                  <a:pt x="24" y="141"/>
                </a:cubicBezTo>
                <a:cubicBezTo>
                  <a:pt x="24" y="141"/>
                  <a:pt x="24" y="141"/>
                  <a:pt x="24" y="141"/>
                </a:cubicBezTo>
                <a:cubicBezTo>
                  <a:pt x="24" y="142"/>
                  <a:pt x="24" y="142"/>
                  <a:pt x="24" y="142"/>
                </a:cubicBezTo>
                <a:cubicBezTo>
                  <a:pt x="24" y="142"/>
                  <a:pt x="24" y="142"/>
                  <a:pt x="24" y="142"/>
                </a:cubicBezTo>
                <a:cubicBezTo>
                  <a:pt x="24" y="142"/>
                  <a:pt x="24" y="142"/>
                  <a:pt x="23" y="142"/>
                </a:cubicBezTo>
                <a:cubicBezTo>
                  <a:pt x="23" y="143"/>
                  <a:pt x="23" y="143"/>
                  <a:pt x="23" y="143"/>
                </a:cubicBezTo>
                <a:cubicBezTo>
                  <a:pt x="22" y="144"/>
                  <a:pt x="22" y="144"/>
                  <a:pt x="22" y="144"/>
                </a:cubicBezTo>
                <a:cubicBezTo>
                  <a:pt x="22" y="144"/>
                  <a:pt x="22" y="144"/>
                  <a:pt x="22" y="144"/>
                </a:cubicBezTo>
                <a:cubicBezTo>
                  <a:pt x="21" y="144"/>
                  <a:pt x="21" y="144"/>
                  <a:pt x="21" y="144"/>
                </a:cubicBezTo>
                <a:cubicBezTo>
                  <a:pt x="20" y="145"/>
                  <a:pt x="20" y="145"/>
                  <a:pt x="20" y="145"/>
                </a:cubicBezTo>
                <a:cubicBezTo>
                  <a:pt x="19" y="146"/>
                  <a:pt x="18" y="147"/>
                  <a:pt x="16" y="147"/>
                </a:cubicBezTo>
                <a:cubicBezTo>
                  <a:pt x="14" y="147"/>
                  <a:pt x="12" y="147"/>
                  <a:pt x="11" y="147"/>
                </a:cubicBezTo>
                <a:cubicBezTo>
                  <a:pt x="9" y="147"/>
                  <a:pt x="9" y="147"/>
                  <a:pt x="9" y="147"/>
                </a:cubicBezTo>
                <a:cubicBezTo>
                  <a:pt x="9" y="146"/>
                  <a:pt x="9" y="146"/>
                  <a:pt x="9" y="146"/>
                </a:cubicBezTo>
                <a:cubicBezTo>
                  <a:pt x="8" y="146"/>
                  <a:pt x="8" y="146"/>
                  <a:pt x="8" y="146"/>
                </a:cubicBezTo>
                <a:cubicBezTo>
                  <a:pt x="8" y="146"/>
                  <a:pt x="8" y="146"/>
                  <a:pt x="8" y="146"/>
                </a:cubicBezTo>
                <a:cubicBezTo>
                  <a:pt x="7" y="146"/>
                  <a:pt x="7" y="146"/>
                  <a:pt x="6" y="145"/>
                </a:cubicBezTo>
                <a:cubicBezTo>
                  <a:pt x="6" y="145"/>
                  <a:pt x="6" y="145"/>
                  <a:pt x="6" y="145"/>
                </a:cubicBezTo>
                <a:cubicBezTo>
                  <a:pt x="6" y="145"/>
                  <a:pt x="6" y="145"/>
                  <a:pt x="6" y="145"/>
                </a:cubicBezTo>
                <a:cubicBezTo>
                  <a:pt x="6" y="145"/>
                  <a:pt x="5" y="145"/>
                  <a:pt x="5" y="144"/>
                </a:cubicBezTo>
                <a:close/>
                <a:moveTo>
                  <a:pt x="66" y="17"/>
                </a:moveTo>
                <a:cubicBezTo>
                  <a:pt x="67" y="16"/>
                  <a:pt x="68" y="16"/>
                  <a:pt x="69" y="15"/>
                </a:cubicBezTo>
                <a:cubicBezTo>
                  <a:pt x="71" y="15"/>
                  <a:pt x="71" y="15"/>
                  <a:pt x="71" y="15"/>
                </a:cubicBezTo>
                <a:cubicBezTo>
                  <a:pt x="71" y="15"/>
                  <a:pt x="71" y="15"/>
                  <a:pt x="71" y="15"/>
                </a:cubicBezTo>
                <a:cubicBezTo>
                  <a:pt x="72" y="15"/>
                  <a:pt x="72" y="15"/>
                  <a:pt x="72" y="15"/>
                </a:cubicBezTo>
                <a:cubicBezTo>
                  <a:pt x="72" y="14"/>
                  <a:pt x="72" y="14"/>
                  <a:pt x="72" y="14"/>
                </a:cubicBez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ubicBezTo>
                  <a:pt x="75" y="14"/>
                  <a:pt x="75" y="14"/>
                  <a:pt x="75" y="14"/>
                </a:cubicBezTo>
                <a:cubicBezTo>
                  <a:pt x="75" y="14"/>
                  <a:pt x="75" y="14"/>
                  <a:pt x="75" y="14"/>
                </a:cubicBezTo>
                <a:cubicBezTo>
                  <a:pt x="77" y="14"/>
                  <a:pt x="77" y="14"/>
                  <a:pt x="77" y="14"/>
                </a:cubicBezTo>
                <a:cubicBezTo>
                  <a:pt x="77" y="13"/>
                  <a:pt x="77" y="13"/>
                  <a:pt x="77" y="13"/>
                </a:cubicBezTo>
                <a:cubicBezTo>
                  <a:pt x="78" y="13"/>
                  <a:pt x="78" y="13"/>
                  <a:pt x="78" y="13"/>
                </a:cubicBezTo>
                <a:cubicBezTo>
                  <a:pt x="78" y="13"/>
                  <a:pt x="78" y="13"/>
                  <a:pt x="78" y="13"/>
                </a:cubicBezTo>
                <a:cubicBezTo>
                  <a:pt x="84" y="13"/>
                  <a:pt x="84" y="13"/>
                  <a:pt x="84" y="13"/>
                </a:cubicBezTo>
                <a:cubicBezTo>
                  <a:pt x="84" y="12"/>
                  <a:pt x="84" y="12"/>
                  <a:pt x="84" y="12"/>
                </a:cubicBezTo>
                <a:cubicBezTo>
                  <a:pt x="84" y="12"/>
                  <a:pt x="85" y="12"/>
                  <a:pt x="86" y="12"/>
                </a:cubicBezTo>
                <a:cubicBezTo>
                  <a:pt x="87" y="12"/>
                  <a:pt x="88" y="12"/>
                  <a:pt x="89" y="12"/>
                </a:cubicBezTo>
                <a:cubicBezTo>
                  <a:pt x="90" y="12"/>
                  <a:pt x="91" y="12"/>
                  <a:pt x="92" y="13"/>
                </a:cubicBezTo>
                <a:cubicBezTo>
                  <a:pt x="93" y="13"/>
                  <a:pt x="93" y="13"/>
                  <a:pt x="94" y="13"/>
                </a:cubicBez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7" y="13"/>
                  <a:pt x="97" y="13"/>
                </a:cubicBezTo>
                <a:cubicBezTo>
                  <a:pt x="99" y="13"/>
                  <a:pt x="99" y="13"/>
                  <a:pt x="99" y="13"/>
                </a:cubicBezTo>
                <a:cubicBezTo>
                  <a:pt x="99" y="13"/>
                  <a:pt x="99" y="13"/>
                  <a:pt x="99" y="13"/>
                </a:cubicBezTo>
                <a:cubicBezTo>
                  <a:pt x="101" y="13"/>
                  <a:pt x="101" y="13"/>
                  <a:pt x="101" y="13"/>
                </a:cubicBezTo>
                <a:cubicBezTo>
                  <a:pt x="101" y="14"/>
                  <a:pt x="101" y="14"/>
                  <a:pt x="101" y="14"/>
                </a:cubicBezTo>
                <a:cubicBezTo>
                  <a:pt x="103" y="14"/>
                  <a:pt x="103" y="14"/>
                  <a:pt x="103" y="14"/>
                </a:cubicBezTo>
                <a:cubicBezTo>
                  <a:pt x="105" y="15"/>
                  <a:pt x="106" y="15"/>
                  <a:pt x="108" y="16"/>
                </a:cubicBezTo>
                <a:cubicBezTo>
                  <a:pt x="110" y="16"/>
                  <a:pt x="112" y="17"/>
                  <a:pt x="114" y="18"/>
                </a:cubicBezTo>
                <a:cubicBezTo>
                  <a:pt x="114" y="17"/>
                  <a:pt x="114" y="17"/>
                  <a:pt x="114" y="17"/>
                </a:cubicBezTo>
                <a:cubicBezTo>
                  <a:pt x="114" y="17"/>
                  <a:pt x="115" y="17"/>
                  <a:pt x="115" y="17"/>
                </a:cubicBezTo>
                <a:cubicBezTo>
                  <a:pt x="115" y="16"/>
                  <a:pt x="115" y="16"/>
                  <a:pt x="115" y="16"/>
                </a:cubicBezTo>
                <a:cubicBezTo>
                  <a:pt x="115" y="16"/>
                  <a:pt x="115" y="16"/>
                  <a:pt x="115" y="16"/>
                </a:cubicBezTo>
                <a:cubicBezTo>
                  <a:pt x="115" y="16"/>
                  <a:pt x="115" y="16"/>
                  <a:pt x="115" y="16"/>
                </a:cubicBezTo>
                <a:cubicBezTo>
                  <a:pt x="115" y="15"/>
                  <a:pt x="116" y="15"/>
                  <a:pt x="116" y="15"/>
                </a:cubicBezTo>
                <a:cubicBezTo>
                  <a:pt x="116" y="14"/>
                  <a:pt x="116" y="14"/>
                  <a:pt x="116" y="14"/>
                </a:cubicBezTo>
                <a:cubicBezTo>
                  <a:pt x="116" y="14"/>
                  <a:pt x="116" y="14"/>
                  <a:pt x="116" y="14"/>
                </a:cubicBezTo>
                <a:cubicBezTo>
                  <a:pt x="116" y="13"/>
                  <a:pt x="116" y="13"/>
                  <a:pt x="116" y="13"/>
                </a:cubicBezTo>
                <a:cubicBezTo>
                  <a:pt x="117" y="13"/>
                  <a:pt x="117" y="13"/>
                  <a:pt x="117" y="13"/>
                </a:cubicBezTo>
                <a:cubicBezTo>
                  <a:pt x="117" y="12"/>
                  <a:pt x="117" y="12"/>
                  <a:pt x="117" y="12"/>
                </a:cubicBezTo>
                <a:cubicBezTo>
                  <a:pt x="117" y="12"/>
                  <a:pt x="117" y="12"/>
                  <a:pt x="117" y="12"/>
                </a:cubicBezTo>
                <a:cubicBezTo>
                  <a:pt x="117" y="12"/>
                  <a:pt x="117" y="11"/>
                  <a:pt x="117" y="11"/>
                </a:cubicBezTo>
                <a:cubicBezTo>
                  <a:pt x="118" y="11"/>
                  <a:pt x="118" y="11"/>
                  <a:pt x="118" y="11"/>
                </a:cubicBezTo>
                <a:cubicBezTo>
                  <a:pt x="118" y="10"/>
                  <a:pt x="118" y="10"/>
                  <a:pt x="118" y="10"/>
                </a:cubicBezTo>
                <a:cubicBezTo>
                  <a:pt x="118" y="10"/>
                  <a:pt x="118" y="10"/>
                  <a:pt x="118" y="10"/>
                </a:cubicBezTo>
                <a:cubicBezTo>
                  <a:pt x="118" y="9"/>
                  <a:pt x="118" y="9"/>
                  <a:pt x="118" y="9"/>
                </a:cubicBezTo>
                <a:cubicBezTo>
                  <a:pt x="119" y="9"/>
                  <a:pt x="119" y="9"/>
                  <a:pt x="119" y="9"/>
                </a:cubicBezTo>
                <a:cubicBezTo>
                  <a:pt x="119" y="8"/>
                  <a:pt x="119" y="8"/>
                  <a:pt x="119" y="8"/>
                </a:cubicBezTo>
                <a:cubicBezTo>
                  <a:pt x="119" y="8"/>
                  <a:pt x="119" y="8"/>
                  <a:pt x="119" y="8"/>
                </a:cubicBezTo>
                <a:cubicBezTo>
                  <a:pt x="119" y="8"/>
                  <a:pt x="120" y="8"/>
                  <a:pt x="120" y="8"/>
                </a:cubicBezTo>
                <a:cubicBezTo>
                  <a:pt x="120" y="7"/>
                  <a:pt x="120" y="7"/>
                  <a:pt x="120" y="7"/>
                </a:cubicBezTo>
                <a:cubicBezTo>
                  <a:pt x="120" y="6"/>
                  <a:pt x="120" y="6"/>
                  <a:pt x="120" y="6"/>
                </a:cubicBezTo>
                <a:cubicBezTo>
                  <a:pt x="120" y="6"/>
                  <a:pt x="120" y="6"/>
                  <a:pt x="120" y="6"/>
                </a:cubicBezTo>
                <a:cubicBezTo>
                  <a:pt x="121" y="6"/>
                  <a:pt x="121" y="6"/>
                  <a:pt x="121" y="6"/>
                </a:cubicBezTo>
                <a:cubicBezTo>
                  <a:pt x="121" y="5"/>
                  <a:pt x="121" y="5"/>
                  <a:pt x="121" y="5"/>
                </a:cubicBezTo>
                <a:cubicBezTo>
                  <a:pt x="121" y="5"/>
                  <a:pt x="121" y="5"/>
                  <a:pt x="121" y="5"/>
                </a:cubicBezTo>
                <a:cubicBezTo>
                  <a:pt x="121" y="4"/>
                  <a:pt x="121" y="4"/>
                  <a:pt x="121" y="4"/>
                </a:cubicBezTo>
                <a:cubicBezTo>
                  <a:pt x="122" y="3"/>
                  <a:pt x="122" y="3"/>
                  <a:pt x="122" y="2"/>
                </a:cubicBezTo>
                <a:cubicBezTo>
                  <a:pt x="123" y="2"/>
                  <a:pt x="123" y="1"/>
                  <a:pt x="124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5" y="0"/>
                  <a:pt x="125" y="0"/>
                  <a:pt x="125" y="0"/>
                </a:cubicBezTo>
                <a:cubicBezTo>
                  <a:pt x="126" y="1"/>
                  <a:pt x="126" y="1"/>
                  <a:pt x="126" y="1"/>
                </a:cubicBezTo>
                <a:cubicBezTo>
                  <a:pt x="126" y="1"/>
                  <a:pt x="126" y="2"/>
                  <a:pt x="126" y="3"/>
                </a:cubicBezTo>
                <a:cubicBezTo>
                  <a:pt x="126" y="3"/>
                  <a:pt x="125" y="4"/>
                  <a:pt x="125" y="5"/>
                </a:cubicBezTo>
                <a:cubicBezTo>
                  <a:pt x="125" y="6"/>
                  <a:pt x="124" y="7"/>
                  <a:pt x="124" y="7"/>
                </a:cubicBezTo>
                <a:cubicBezTo>
                  <a:pt x="123" y="8"/>
                  <a:pt x="123" y="8"/>
                  <a:pt x="123" y="8"/>
                </a:cubicBezTo>
                <a:cubicBezTo>
                  <a:pt x="123" y="8"/>
                  <a:pt x="123" y="8"/>
                  <a:pt x="123" y="8"/>
                </a:cubicBezTo>
                <a:cubicBezTo>
                  <a:pt x="123" y="8"/>
                  <a:pt x="123" y="8"/>
                  <a:pt x="123" y="8"/>
                </a:cubicBezTo>
                <a:cubicBezTo>
                  <a:pt x="123" y="9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10"/>
                  <a:pt x="122" y="10"/>
                  <a:pt x="122" y="10"/>
                </a:cubicBezTo>
                <a:cubicBezTo>
                  <a:pt x="122" y="11"/>
                  <a:pt x="122" y="11"/>
                  <a:pt x="122" y="11"/>
                </a:cubicBezTo>
                <a:cubicBezTo>
                  <a:pt x="121" y="11"/>
                  <a:pt x="121" y="11"/>
                  <a:pt x="121" y="11"/>
                </a:cubicBezTo>
                <a:cubicBezTo>
                  <a:pt x="121" y="12"/>
                  <a:pt x="121" y="12"/>
                  <a:pt x="121" y="12"/>
                </a:cubicBezTo>
                <a:cubicBezTo>
                  <a:pt x="121" y="12"/>
                  <a:pt x="121" y="13"/>
                  <a:pt x="121" y="13"/>
                </a:cubicBezTo>
                <a:cubicBezTo>
                  <a:pt x="120" y="13"/>
                  <a:pt x="120" y="13"/>
                  <a:pt x="120" y="13"/>
                </a:cubicBezTo>
                <a:cubicBezTo>
                  <a:pt x="120" y="14"/>
                  <a:pt x="120" y="14"/>
                  <a:pt x="120" y="14"/>
                </a:cubicBezTo>
                <a:cubicBezTo>
                  <a:pt x="119" y="14"/>
                  <a:pt x="119" y="14"/>
                  <a:pt x="119" y="14"/>
                </a:cubicBezTo>
                <a:cubicBezTo>
                  <a:pt x="119" y="15"/>
                  <a:pt x="119" y="16"/>
                  <a:pt x="119" y="16"/>
                </a:cubicBezTo>
                <a:cubicBezTo>
                  <a:pt x="119" y="17"/>
                  <a:pt x="118" y="17"/>
                  <a:pt x="118" y="17"/>
                </a:cubicBezTo>
                <a:cubicBezTo>
                  <a:pt x="118" y="18"/>
                  <a:pt x="117" y="19"/>
                  <a:pt x="117" y="20"/>
                </a:cubicBezTo>
                <a:cubicBezTo>
                  <a:pt x="118" y="20"/>
                  <a:pt x="119" y="20"/>
                  <a:pt x="119" y="20"/>
                </a:cubicBezTo>
                <a:cubicBezTo>
                  <a:pt x="119" y="20"/>
                  <a:pt x="120" y="21"/>
                  <a:pt x="120" y="21"/>
                </a:cubicBezTo>
                <a:cubicBezTo>
                  <a:pt x="121" y="21"/>
                  <a:pt x="121" y="21"/>
                  <a:pt x="121" y="21"/>
                </a:cubicBezTo>
                <a:cubicBezTo>
                  <a:pt x="121" y="21"/>
                  <a:pt x="121" y="21"/>
                  <a:pt x="121" y="22"/>
                </a:cubicBezTo>
                <a:cubicBezTo>
                  <a:pt x="122" y="22"/>
                  <a:pt x="122" y="22"/>
                  <a:pt x="122" y="22"/>
                </a:cubicBezTo>
                <a:cubicBezTo>
                  <a:pt x="122" y="22"/>
                  <a:pt x="122" y="22"/>
                  <a:pt x="122" y="22"/>
                </a:cubicBezTo>
                <a:cubicBezTo>
                  <a:pt x="123" y="22"/>
                  <a:pt x="123" y="22"/>
                  <a:pt x="123" y="22"/>
                </a:cubicBezTo>
                <a:cubicBezTo>
                  <a:pt x="123" y="23"/>
                  <a:pt x="123" y="23"/>
                  <a:pt x="124" y="23"/>
                </a:cubicBezTo>
                <a:cubicBezTo>
                  <a:pt x="124" y="23"/>
                  <a:pt x="124" y="23"/>
                  <a:pt x="124" y="23"/>
                </a:cubicBezTo>
                <a:cubicBezTo>
                  <a:pt x="124" y="24"/>
                  <a:pt x="125" y="24"/>
                  <a:pt x="125" y="24"/>
                </a:cubicBezTo>
                <a:cubicBezTo>
                  <a:pt x="125" y="24"/>
                  <a:pt x="125" y="24"/>
                  <a:pt x="125" y="24"/>
                </a:cubicBezTo>
                <a:cubicBezTo>
                  <a:pt x="126" y="24"/>
                  <a:pt x="126" y="24"/>
                  <a:pt x="126" y="24"/>
                </a:cubicBezTo>
                <a:cubicBezTo>
                  <a:pt x="126" y="25"/>
                  <a:pt x="126" y="25"/>
                  <a:pt x="126" y="25"/>
                </a:cubicBezTo>
                <a:cubicBezTo>
                  <a:pt x="126" y="25"/>
                  <a:pt x="126" y="25"/>
                  <a:pt x="126" y="25"/>
                </a:cubicBezTo>
                <a:cubicBezTo>
                  <a:pt x="127" y="25"/>
                  <a:pt x="127" y="25"/>
                  <a:pt x="127" y="25"/>
                </a:cubicBezTo>
                <a:cubicBezTo>
                  <a:pt x="127" y="26"/>
                  <a:pt x="127" y="26"/>
                  <a:pt x="128" y="26"/>
                </a:cubicBezTo>
                <a:cubicBezTo>
                  <a:pt x="128" y="27"/>
                  <a:pt x="128" y="27"/>
                  <a:pt x="128" y="27"/>
                </a:cubicBezTo>
                <a:cubicBezTo>
                  <a:pt x="129" y="27"/>
                  <a:pt x="129" y="27"/>
                  <a:pt x="129" y="27"/>
                </a:cubicBezTo>
                <a:cubicBezTo>
                  <a:pt x="129" y="28"/>
                  <a:pt x="129" y="28"/>
                  <a:pt x="129" y="28"/>
                </a:cubicBezTo>
                <a:cubicBezTo>
                  <a:pt x="130" y="28"/>
                  <a:pt x="130" y="29"/>
                  <a:pt x="131" y="29"/>
                </a:cubicBezTo>
                <a:cubicBezTo>
                  <a:pt x="131" y="30"/>
                  <a:pt x="132" y="30"/>
                  <a:pt x="132" y="30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34" y="32"/>
                  <a:pt x="134" y="32"/>
                  <a:pt x="134" y="32"/>
                </a:cubicBezTo>
                <a:cubicBezTo>
                  <a:pt x="134" y="33"/>
                  <a:pt x="134" y="33"/>
                  <a:pt x="134" y="33"/>
                </a:cubicBezTo>
                <a:cubicBezTo>
                  <a:pt x="134" y="33"/>
                  <a:pt x="135" y="33"/>
                  <a:pt x="135" y="34"/>
                </a:cubicBezTo>
                <a:cubicBezTo>
                  <a:pt x="135" y="34"/>
                  <a:pt x="136" y="34"/>
                  <a:pt x="136" y="34"/>
                </a:cubicBezTo>
                <a:cubicBezTo>
                  <a:pt x="136" y="35"/>
                  <a:pt x="136" y="35"/>
                  <a:pt x="136" y="35"/>
                </a:cubicBezTo>
                <a:cubicBezTo>
                  <a:pt x="137" y="36"/>
                  <a:pt x="137" y="36"/>
                  <a:pt x="137" y="36"/>
                </a:cubicBezTo>
                <a:cubicBezTo>
                  <a:pt x="137" y="36"/>
                  <a:pt x="137" y="36"/>
                  <a:pt x="137" y="36"/>
                </a:cubicBezTo>
                <a:cubicBezTo>
                  <a:pt x="137" y="37"/>
                  <a:pt x="137" y="37"/>
                  <a:pt x="138" y="37"/>
                </a:cubicBezTo>
                <a:cubicBezTo>
                  <a:pt x="138" y="37"/>
                  <a:pt x="138" y="37"/>
                  <a:pt x="138" y="37"/>
                </a:cubicBezTo>
                <a:cubicBezTo>
                  <a:pt x="138" y="38"/>
                  <a:pt x="138" y="38"/>
                  <a:pt x="138" y="38"/>
                </a:cubicBezTo>
                <a:cubicBezTo>
                  <a:pt x="138" y="38"/>
                  <a:pt x="138" y="38"/>
                  <a:pt x="139" y="38"/>
                </a:cubicBezTo>
                <a:cubicBezTo>
                  <a:pt x="139" y="40"/>
                  <a:pt x="139" y="40"/>
                  <a:pt x="139" y="40"/>
                </a:cubicBezTo>
                <a:cubicBezTo>
                  <a:pt x="139" y="40"/>
                  <a:pt x="139" y="40"/>
                  <a:pt x="139" y="40"/>
                </a:cubicBezTo>
                <a:cubicBezTo>
                  <a:pt x="139" y="40"/>
                  <a:pt x="139" y="40"/>
                  <a:pt x="140" y="40"/>
                </a:cubicBezTo>
                <a:cubicBezTo>
                  <a:pt x="140" y="41"/>
                  <a:pt x="140" y="41"/>
                  <a:pt x="140" y="41"/>
                </a:cubicBezTo>
                <a:cubicBezTo>
                  <a:pt x="140" y="41"/>
                  <a:pt x="141" y="42"/>
                  <a:pt x="141" y="42"/>
                </a:cubicBezTo>
                <a:cubicBezTo>
                  <a:pt x="141" y="43"/>
                  <a:pt x="141" y="43"/>
                  <a:pt x="141" y="43"/>
                </a:cubicBezTo>
                <a:cubicBezTo>
                  <a:pt x="141" y="43"/>
                  <a:pt x="141" y="43"/>
                  <a:pt x="142" y="44"/>
                </a:cubicBezTo>
                <a:cubicBezTo>
                  <a:pt x="142" y="45"/>
                  <a:pt x="142" y="45"/>
                  <a:pt x="142" y="45"/>
                </a:cubicBezTo>
                <a:cubicBezTo>
                  <a:pt x="142" y="45"/>
                  <a:pt x="142" y="45"/>
                  <a:pt x="142" y="45"/>
                </a:cubicBezTo>
                <a:cubicBezTo>
                  <a:pt x="142" y="45"/>
                  <a:pt x="142" y="45"/>
                  <a:pt x="142" y="45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43" y="46"/>
                  <a:pt x="143" y="46"/>
                  <a:pt x="143" y="46"/>
                </a:cubicBezTo>
                <a:cubicBezTo>
                  <a:pt x="143" y="47"/>
                  <a:pt x="143" y="47"/>
                  <a:pt x="143" y="47"/>
                </a:cubicBezTo>
                <a:cubicBezTo>
                  <a:pt x="143" y="47"/>
                  <a:pt x="143" y="47"/>
                  <a:pt x="143" y="47"/>
                </a:cubicBezTo>
                <a:cubicBezTo>
                  <a:pt x="143" y="47"/>
                  <a:pt x="143" y="47"/>
                  <a:pt x="143" y="47"/>
                </a:cubicBezTo>
                <a:cubicBezTo>
                  <a:pt x="143" y="48"/>
                  <a:pt x="144" y="48"/>
                  <a:pt x="144" y="48"/>
                </a:cubicBezTo>
                <a:cubicBezTo>
                  <a:pt x="144" y="49"/>
                  <a:pt x="144" y="49"/>
                  <a:pt x="144" y="49"/>
                </a:cubicBezTo>
                <a:cubicBezTo>
                  <a:pt x="144" y="49"/>
                  <a:pt x="144" y="49"/>
                  <a:pt x="144" y="49"/>
                </a:cubicBezTo>
                <a:cubicBezTo>
                  <a:pt x="144" y="51"/>
                  <a:pt x="144" y="51"/>
                  <a:pt x="144" y="51"/>
                </a:cubicBezTo>
                <a:cubicBezTo>
                  <a:pt x="144" y="51"/>
                  <a:pt x="144" y="51"/>
                  <a:pt x="144" y="51"/>
                </a:cubicBezTo>
                <a:cubicBezTo>
                  <a:pt x="144" y="52"/>
                  <a:pt x="144" y="52"/>
                  <a:pt x="144" y="5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3"/>
                </a:cubicBezTo>
                <a:cubicBezTo>
                  <a:pt x="145" y="53"/>
                  <a:pt x="145" y="54"/>
                  <a:pt x="145" y="54"/>
                </a:cubicBezTo>
                <a:cubicBezTo>
                  <a:pt x="145" y="54"/>
                  <a:pt x="145" y="54"/>
                  <a:pt x="145" y="54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46" y="56"/>
                  <a:pt x="146" y="57"/>
                  <a:pt x="146" y="58"/>
                </a:cubicBezTo>
                <a:cubicBezTo>
                  <a:pt x="146" y="59"/>
                  <a:pt x="146" y="59"/>
                  <a:pt x="146" y="60"/>
                </a:cubicBezTo>
                <a:cubicBezTo>
                  <a:pt x="146" y="61"/>
                  <a:pt x="147" y="62"/>
                  <a:pt x="147" y="63"/>
                </a:cubicBezTo>
                <a:cubicBezTo>
                  <a:pt x="147" y="64"/>
                  <a:pt x="147" y="64"/>
                  <a:pt x="147" y="65"/>
                </a:cubicBezTo>
                <a:cubicBezTo>
                  <a:pt x="146" y="65"/>
                  <a:pt x="146" y="65"/>
                  <a:pt x="145" y="65"/>
                </a:cubicBezTo>
                <a:cubicBezTo>
                  <a:pt x="144" y="65"/>
                  <a:pt x="144" y="65"/>
                  <a:pt x="143" y="65"/>
                </a:cubicBezTo>
                <a:cubicBezTo>
                  <a:pt x="142" y="65"/>
                  <a:pt x="141" y="65"/>
                  <a:pt x="140" y="65"/>
                </a:cubicBezTo>
                <a:cubicBezTo>
                  <a:pt x="140" y="65"/>
                  <a:pt x="139" y="65"/>
                  <a:pt x="139" y="65"/>
                </a:cubicBezTo>
                <a:cubicBezTo>
                  <a:pt x="117" y="65"/>
                  <a:pt x="117" y="65"/>
                  <a:pt x="117" y="65"/>
                </a:cubicBezTo>
                <a:cubicBezTo>
                  <a:pt x="31" y="65"/>
                  <a:pt x="31" y="65"/>
                  <a:pt x="31" y="65"/>
                </a:cubicBezTo>
                <a:cubicBezTo>
                  <a:pt x="31" y="64"/>
                  <a:pt x="31" y="64"/>
                  <a:pt x="31" y="64"/>
                </a:cubicBezTo>
                <a:cubicBezTo>
                  <a:pt x="31" y="63"/>
                  <a:pt x="31" y="63"/>
                  <a:pt x="31" y="62"/>
                </a:cubicBezTo>
                <a:cubicBezTo>
                  <a:pt x="31" y="61"/>
                  <a:pt x="31" y="60"/>
                  <a:pt x="31" y="59"/>
                </a:cubicBezTo>
                <a:cubicBezTo>
                  <a:pt x="31" y="59"/>
                  <a:pt x="31" y="59"/>
                  <a:pt x="31" y="59"/>
                </a:cubicBezTo>
                <a:cubicBezTo>
                  <a:pt x="31" y="57"/>
                  <a:pt x="31" y="57"/>
                  <a:pt x="31" y="57"/>
                </a:cubicBezTo>
                <a:cubicBezTo>
                  <a:pt x="32" y="57"/>
                  <a:pt x="32" y="57"/>
                  <a:pt x="32" y="57"/>
                </a:cubicBezTo>
                <a:cubicBezTo>
                  <a:pt x="32" y="57"/>
                  <a:pt x="32" y="56"/>
                  <a:pt x="32" y="55"/>
                </a:cubicBezTo>
                <a:cubicBezTo>
                  <a:pt x="32" y="55"/>
                  <a:pt x="32" y="54"/>
                  <a:pt x="32" y="54"/>
                </a:cubicBezTo>
                <a:cubicBezTo>
                  <a:pt x="32" y="54"/>
                  <a:pt x="32" y="54"/>
                  <a:pt x="32" y="54"/>
                </a:cubicBezTo>
                <a:cubicBezTo>
                  <a:pt x="32" y="52"/>
                  <a:pt x="32" y="52"/>
                  <a:pt x="32" y="52"/>
                </a:cubicBezTo>
                <a:cubicBezTo>
                  <a:pt x="33" y="52"/>
                  <a:pt x="33" y="52"/>
                  <a:pt x="33" y="52"/>
                </a:cubicBezTo>
                <a:cubicBezTo>
                  <a:pt x="33" y="52"/>
                  <a:pt x="33" y="52"/>
                  <a:pt x="33" y="52"/>
                </a:cubicBezTo>
                <a:cubicBezTo>
                  <a:pt x="33" y="52"/>
                  <a:pt x="33" y="52"/>
                  <a:pt x="33" y="52"/>
                </a:cubicBezTo>
                <a:cubicBezTo>
                  <a:pt x="33" y="51"/>
                  <a:pt x="33" y="51"/>
                  <a:pt x="33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33" y="49"/>
                  <a:pt x="33" y="49"/>
                  <a:pt x="33" y="49"/>
                </a:cubicBezTo>
                <a:cubicBezTo>
                  <a:pt x="34" y="49"/>
                  <a:pt x="34" y="49"/>
                  <a:pt x="34" y="49"/>
                </a:cubicBezTo>
                <a:cubicBezTo>
                  <a:pt x="34" y="49"/>
                  <a:pt x="34" y="48"/>
                  <a:pt x="34" y="48"/>
                </a:cubicBezTo>
                <a:cubicBezTo>
                  <a:pt x="34" y="48"/>
                  <a:pt x="34" y="48"/>
                  <a:pt x="34" y="48"/>
                </a:cubicBezTo>
                <a:cubicBezTo>
                  <a:pt x="34" y="47"/>
                  <a:pt x="34" y="47"/>
                  <a:pt x="34" y="47"/>
                </a:cubicBezTo>
                <a:cubicBezTo>
                  <a:pt x="35" y="47"/>
                  <a:pt x="35" y="47"/>
                  <a:pt x="35" y="47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5"/>
                  <a:pt x="35" y="45"/>
                  <a:pt x="35" y="45"/>
                </a:cubicBezTo>
                <a:cubicBezTo>
                  <a:pt x="35" y="45"/>
                  <a:pt x="35" y="45"/>
                  <a:pt x="35" y="45"/>
                </a:cubicBezTo>
                <a:cubicBezTo>
                  <a:pt x="36" y="45"/>
                  <a:pt x="36" y="44"/>
                  <a:pt x="36" y="44"/>
                </a:cubicBezTo>
                <a:cubicBezTo>
                  <a:pt x="36" y="44"/>
                  <a:pt x="36" y="43"/>
                  <a:pt x="36" y="43"/>
                </a:cubicBezTo>
                <a:cubicBezTo>
                  <a:pt x="36" y="43"/>
                  <a:pt x="36" y="43"/>
                  <a:pt x="36" y="43"/>
                </a:cubicBezTo>
                <a:cubicBezTo>
                  <a:pt x="36" y="42"/>
                  <a:pt x="36" y="42"/>
                  <a:pt x="36" y="42"/>
                </a:cubicBezTo>
                <a:cubicBezTo>
                  <a:pt x="37" y="42"/>
                  <a:pt x="37" y="42"/>
                  <a:pt x="37" y="42"/>
                </a:cubicBezTo>
                <a:cubicBezTo>
                  <a:pt x="37" y="42"/>
                  <a:pt x="37" y="42"/>
                  <a:pt x="37" y="42"/>
                </a:cubicBezTo>
                <a:cubicBezTo>
                  <a:pt x="37" y="41"/>
                  <a:pt x="37" y="41"/>
                  <a:pt x="37" y="41"/>
                </a:cubicBezTo>
                <a:cubicBezTo>
                  <a:pt x="38" y="41"/>
                  <a:pt x="38" y="41"/>
                  <a:pt x="38" y="41"/>
                </a:cubicBezTo>
                <a:cubicBezTo>
                  <a:pt x="38" y="40"/>
                  <a:pt x="38" y="40"/>
                  <a:pt x="38" y="40"/>
                </a:cubicBezTo>
                <a:cubicBezTo>
                  <a:pt x="38" y="40"/>
                  <a:pt x="38" y="39"/>
                  <a:pt x="38" y="39"/>
                </a:cubicBezTo>
                <a:cubicBezTo>
                  <a:pt x="38" y="39"/>
                  <a:pt x="38" y="39"/>
                  <a:pt x="39" y="39"/>
                </a:cubicBezTo>
                <a:cubicBezTo>
                  <a:pt x="39" y="39"/>
                  <a:pt x="39" y="39"/>
                  <a:pt x="39" y="39"/>
                </a:cubicBezTo>
                <a:cubicBezTo>
                  <a:pt x="39" y="38"/>
                  <a:pt x="39" y="38"/>
                  <a:pt x="39" y="38"/>
                </a:cubicBezTo>
                <a:cubicBezTo>
                  <a:pt x="39" y="38"/>
                  <a:pt x="39" y="38"/>
                  <a:pt x="39" y="38"/>
                </a:cubicBezTo>
                <a:cubicBezTo>
                  <a:pt x="40" y="38"/>
                  <a:pt x="40" y="38"/>
                  <a:pt x="40" y="37"/>
                </a:cubicBezTo>
                <a:cubicBezTo>
                  <a:pt x="40" y="37"/>
                  <a:pt x="40" y="37"/>
                  <a:pt x="40" y="37"/>
                </a:cubicBezTo>
                <a:cubicBezTo>
                  <a:pt x="40" y="37"/>
                  <a:pt x="40" y="36"/>
                  <a:pt x="41" y="36"/>
                </a:cubicBezTo>
                <a:cubicBezTo>
                  <a:pt x="41" y="36"/>
                  <a:pt x="41" y="36"/>
                  <a:pt x="41" y="36"/>
                </a:cubicBezTo>
                <a:cubicBezTo>
                  <a:pt x="42" y="35"/>
                  <a:pt x="42" y="35"/>
                  <a:pt x="42" y="35"/>
                </a:cubicBezTo>
                <a:cubicBezTo>
                  <a:pt x="42" y="34"/>
                  <a:pt x="42" y="34"/>
                  <a:pt x="42" y="34"/>
                </a:cubicBezTo>
                <a:cubicBezTo>
                  <a:pt x="42" y="34"/>
                  <a:pt x="42" y="34"/>
                  <a:pt x="42" y="34"/>
                </a:cubicBezTo>
                <a:cubicBezTo>
                  <a:pt x="42" y="34"/>
                  <a:pt x="43" y="34"/>
                  <a:pt x="43" y="33"/>
                </a:cubicBezTo>
                <a:cubicBezTo>
                  <a:pt x="43" y="33"/>
                  <a:pt x="43" y="33"/>
                  <a:pt x="43" y="33"/>
                </a:cubicBezTo>
                <a:cubicBezTo>
                  <a:pt x="43" y="32"/>
                  <a:pt x="44" y="32"/>
                  <a:pt x="44" y="31"/>
                </a:cubicBezTo>
                <a:cubicBezTo>
                  <a:pt x="45" y="31"/>
                  <a:pt x="45" y="31"/>
                  <a:pt x="46" y="30"/>
                </a:cubicBezTo>
                <a:cubicBezTo>
                  <a:pt x="47" y="29"/>
                  <a:pt x="48" y="28"/>
                  <a:pt x="49" y="27"/>
                </a:cubicBezTo>
                <a:cubicBezTo>
                  <a:pt x="50" y="27"/>
                  <a:pt x="50" y="27"/>
                  <a:pt x="50" y="27"/>
                </a:cubicBezTo>
                <a:cubicBezTo>
                  <a:pt x="50" y="27"/>
                  <a:pt x="50" y="26"/>
                  <a:pt x="51" y="25"/>
                </a:cubicBezTo>
                <a:cubicBezTo>
                  <a:pt x="51" y="25"/>
                  <a:pt x="51" y="25"/>
                  <a:pt x="51" y="25"/>
                </a:cubicBezTo>
                <a:cubicBezTo>
                  <a:pt x="51" y="25"/>
                  <a:pt x="52" y="25"/>
                  <a:pt x="52" y="24"/>
                </a:cubicBezTo>
                <a:cubicBezTo>
                  <a:pt x="53" y="24"/>
                  <a:pt x="53" y="24"/>
                  <a:pt x="53" y="24"/>
                </a:cubicBezTo>
                <a:cubicBezTo>
                  <a:pt x="53" y="24"/>
                  <a:pt x="53" y="24"/>
                  <a:pt x="53" y="23"/>
                </a:cubicBezTo>
                <a:cubicBezTo>
                  <a:pt x="54" y="23"/>
                  <a:pt x="54" y="23"/>
                  <a:pt x="54" y="23"/>
                </a:cubicBezTo>
                <a:cubicBezTo>
                  <a:pt x="54" y="23"/>
                  <a:pt x="54" y="23"/>
                  <a:pt x="54" y="23"/>
                </a:cubicBezTo>
                <a:cubicBezTo>
                  <a:pt x="54" y="23"/>
                  <a:pt x="54" y="23"/>
                  <a:pt x="54" y="23"/>
                </a:cubicBezTo>
                <a:cubicBezTo>
                  <a:pt x="55" y="23"/>
                  <a:pt x="55" y="23"/>
                  <a:pt x="55" y="23"/>
                </a:cubicBezTo>
                <a:cubicBezTo>
                  <a:pt x="55" y="23"/>
                  <a:pt x="55" y="22"/>
                  <a:pt x="56" y="22"/>
                </a:cubicBezTo>
                <a:cubicBezTo>
                  <a:pt x="56" y="21"/>
                  <a:pt x="57" y="21"/>
                  <a:pt x="57" y="21"/>
                </a:cubicBezTo>
                <a:cubicBezTo>
                  <a:pt x="57" y="21"/>
                  <a:pt x="57" y="21"/>
                  <a:pt x="57" y="21"/>
                </a:cubicBezTo>
                <a:cubicBezTo>
                  <a:pt x="58" y="21"/>
                  <a:pt x="58" y="20"/>
                  <a:pt x="59" y="20"/>
                </a:cubicBezTo>
                <a:cubicBezTo>
                  <a:pt x="59" y="20"/>
                  <a:pt x="59" y="20"/>
                  <a:pt x="60" y="20"/>
                </a:cubicBezTo>
                <a:cubicBezTo>
                  <a:pt x="60" y="19"/>
                  <a:pt x="60" y="18"/>
                  <a:pt x="60" y="18"/>
                </a:cubicBezTo>
                <a:cubicBezTo>
                  <a:pt x="59" y="18"/>
                  <a:pt x="59" y="17"/>
                  <a:pt x="59" y="17"/>
                </a:cubicBezTo>
                <a:cubicBezTo>
                  <a:pt x="59" y="16"/>
                  <a:pt x="59" y="16"/>
                  <a:pt x="59" y="16"/>
                </a:cubicBezTo>
                <a:cubicBezTo>
                  <a:pt x="58" y="16"/>
                  <a:pt x="58" y="16"/>
                  <a:pt x="58" y="16"/>
                </a:cubicBezTo>
                <a:cubicBezTo>
                  <a:pt x="58" y="16"/>
                  <a:pt x="58" y="15"/>
                  <a:pt x="58" y="14"/>
                </a:cubicBezTo>
                <a:cubicBezTo>
                  <a:pt x="57" y="14"/>
                  <a:pt x="57" y="14"/>
                  <a:pt x="57" y="14"/>
                </a:cubicBez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ubicBezTo>
                  <a:pt x="57" y="12"/>
                  <a:pt x="57" y="12"/>
                  <a:pt x="57" y="12"/>
                </a:cubicBezTo>
                <a:cubicBezTo>
                  <a:pt x="56" y="12"/>
                  <a:pt x="56" y="12"/>
                  <a:pt x="56" y="12"/>
                </a:cubicBezTo>
                <a:cubicBezTo>
                  <a:pt x="56" y="11"/>
                  <a:pt x="56" y="11"/>
                  <a:pt x="56" y="11"/>
                </a:cubicBez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5" y="10"/>
                </a:cubicBezTo>
                <a:cubicBezTo>
                  <a:pt x="55" y="9"/>
                  <a:pt x="55" y="9"/>
                  <a:pt x="55" y="9"/>
                </a:cubicBezTo>
                <a:cubicBezTo>
                  <a:pt x="55" y="9"/>
                  <a:pt x="55" y="9"/>
                  <a:pt x="55" y="9"/>
                </a:cubicBezTo>
                <a:cubicBezTo>
                  <a:pt x="55" y="8"/>
                  <a:pt x="55" y="8"/>
                  <a:pt x="55" y="8"/>
                </a:cubicBezTo>
                <a:cubicBezTo>
                  <a:pt x="54" y="8"/>
                  <a:pt x="54" y="8"/>
                  <a:pt x="54" y="8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7"/>
                  <a:pt x="53" y="7"/>
                  <a:pt x="53" y="7"/>
                </a:cubicBezTo>
                <a:cubicBezTo>
                  <a:pt x="53" y="6"/>
                  <a:pt x="53" y="6"/>
                  <a:pt x="53" y="5"/>
                </a:cubicBezTo>
                <a:cubicBezTo>
                  <a:pt x="53" y="5"/>
                  <a:pt x="52" y="4"/>
                  <a:pt x="52" y="4"/>
                </a:cubicBezTo>
                <a:cubicBezTo>
                  <a:pt x="52" y="3"/>
                  <a:pt x="51" y="3"/>
                  <a:pt x="51" y="1"/>
                </a:cubicBezTo>
                <a:cubicBezTo>
                  <a:pt x="51" y="1"/>
                  <a:pt x="51" y="1"/>
                  <a:pt x="51" y="1"/>
                </a:cubicBezTo>
                <a:cubicBezTo>
                  <a:pt x="51" y="1"/>
                  <a:pt x="51" y="1"/>
                  <a:pt x="51" y="1"/>
                </a:cubicBezTo>
                <a:cubicBezTo>
                  <a:pt x="52" y="1"/>
                  <a:pt x="52" y="0"/>
                  <a:pt x="53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4" y="1"/>
                  <a:pt x="54" y="1"/>
                  <a:pt x="54" y="1"/>
                </a:cubicBezTo>
                <a:cubicBezTo>
                  <a:pt x="54" y="2"/>
                  <a:pt x="55" y="2"/>
                  <a:pt x="55" y="3"/>
                </a:cubicBezTo>
                <a:cubicBezTo>
                  <a:pt x="55" y="3"/>
                  <a:pt x="55" y="3"/>
                  <a:pt x="56" y="3"/>
                </a:cubicBezTo>
                <a:cubicBezTo>
                  <a:pt x="56" y="4"/>
                  <a:pt x="56" y="4"/>
                  <a:pt x="56" y="4"/>
                </a:cubicBezTo>
                <a:cubicBezTo>
                  <a:pt x="56" y="4"/>
                  <a:pt x="56" y="4"/>
                  <a:pt x="56" y="4"/>
                </a:cubicBezTo>
                <a:cubicBezTo>
                  <a:pt x="56" y="5"/>
                  <a:pt x="56" y="5"/>
                  <a:pt x="56" y="5"/>
                </a:cubicBezTo>
                <a:cubicBezTo>
                  <a:pt x="57" y="5"/>
                  <a:pt x="57" y="5"/>
                  <a:pt x="57" y="5"/>
                </a:cubicBezTo>
                <a:cubicBezTo>
                  <a:pt x="57" y="6"/>
                  <a:pt x="57" y="6"/>
                  <a:pt x="57" y="6"/>
                </a:cubicBezTo>
                <a:cubicBezTo>
                  <a:pt x="57" y="6"/>
                  <a:pt x="57" y="6"/>
                  <a:pt x="57" y="6"/>
                </a:cubicBezTo>
                <a:cubicBezTo>
                  <a:pt x="57" y="7"/>
                  <a:pt x="57" y="7"/>
                  <a:pt x="57" y="7"/>
                </a:cubicBezTo>
                <a:cubicBezTo>
                  <a:pt x="58" y="7"/>
                  <a:pt x="58" y="7"/>
                  <a:pt x="58" y="7"/>
                </a:cubicBezTo>
                <a:cubicBezTo>
                  <a:pt x="58" y="8"/>
                  <a:pt x="58" y="9"/>
                  <a:pt x="58" y="9"/>
                </a:cubicBezTo>
                <a:cubicBezTo>
                  <a:pt x="59" y="9"/>
                  <a:pt x="59" y="9"/>
                  <a:pt x="59" y="9"/>
                </a:cubicBezTo>
                <a:cubicBezTo>
                  <a:pt x="59" y="9"/>
                  <a:pt x="59" y="9"/>
                  <a:pt x="59" y="9"/>
                </a:cubicBezTo>
                <a:cubicBezTo>
                  <a:pt x="59" y="10"/>
                  <a:pt x="59" y="10"/>
                  <a:pt x="59" y="11"/>
                </a:cubicBezTo>
                <a:cubicBezTo>
                  <a:pt x="60" y="11"/>
                  <a:pt x="60" y="11"/>
                  <a:pt x="60" y="11"/>
                </a:cubicBezTo>
                <a:cubicBezTo>
                  <a:pt x="60" y="11"/>
                  <a:pt x="60" y="12"/>
                  <a:pt x="60" y="12"/>
                </a:cubicBezTo>
                <a:cubicBezTo>
                  <a:pt x="60" y="12"/>
                  <a:pt x="61" y="13"/>
                  <a:pt x="61" y="13"/>
                </a:cubicBezTo>
                <a:cubicBezTo>
                  <a:pt x="61" y="13"/>
                  <a:pt x="61" y="13"/>
                  <a:pt x="61" y="13"/>
                </a:cubicBezTo>
                <a:cubicBezTo>
                  <a:pt x="61" y="14"/>
                  <a:pt x="61" y="14"/>
                  <a:pt x="61" y="14"/>
                </a:cubicBezTo>
                <a:cubicBezTo>
                  <a:pt x="62" y="14"/>
                  <a:pt x="62" y="14"/>
                  <a:pt x="62" y="14"/>
                </a:cubicBezTo>
                <a:cubicBezTo>
                  <a:pt x="62" y="15"/>
                  <a:pt x="62" y="16"/>
                  <a:pt x="63" y="16"/>
                </a:cubicBezTo>
                <a:cubicBezTo>
                  <a:pt x="63" y="16"/>
                  <a:pt x="63" y="17"/>
                  <a:pt x="63" y="18"/>
                </a:cubicBezTo>
                <a:cubicBezTo>
                  <a:pt x="64" y="17"/>
                  <a:pt x="66" y="17"/>
                  <a:pt x="66" y="17"/>
                </a:cubicBezTo>
                <a:close/>
                <a:moveTo>
                  <a:pt x="112" y="70"/>
                </a:moveTo>
                <a:cubicBezTo>
                  <a:pt x="136" y="70"/>
                  <a:pt x="136" y="70"/>
                  <a:pt x="136" y="70"/>
                </a:cubicBezTo>
                <a:cubicBezTo>
                  <a:pt x="137" y="70"/>
                  <a:pt x="139" y="70"/>
                  <a:pt x="141" y="70"/>
                </a:cubicBezTo>
                <a:cubicBezTo>
                  <a:pt x="143" y="70"/>
                  <a:pt x="145" y="70"/>
                  <a:pt x="147" y="70"/>
                </a:cubicBezTo>
                <a:cubicBezTo>
                  <a:pt x="146" y="72"/>
                  <a:pt x="146" y="73"/>
                  <a:pt x="146" y="75"/>
                </a:cubicBezTo>
                <a:cubicBezTo>
                  <a:pt x="146" y="77"/>
                  <a:pt x="146" y="78"/>
                  <a:pt x="146" y="80"/>
                </a:cubicBezTo>
                <a:cubicBezTo>
                  <a:pt x="146" y="96"/>
                  <a:pt x="146" y="96"/>
                  <a:pt x="146" y="96"/>
                </a:cubicBezTo>
                <a:cubicBezTo>
                  <a:pt x="146" y="142"/>
                  <a:pt x="146" y="142"/>
                  <a:pt x="146" y="142"/>
                </a:cubicBezTo>
                <a:cubicBezTo>
                  <a:pt x="146" y="153"/>
                  <a:pt x="146" y="153"/>
                  <a:pt x="146" y="153"/>
                </a:cubicBezTo>
                <a:cubicBezTo>
                  <a:pt x="147" y="154"/>
                  <a:pt x="147" y="154"/>
                  <a:pt x="147" y="154"/>
                </a:cubicBezTo>
                <a:cubicBezTo>
                  <a:pt x="146" y="155"/>
                  <a:pt x="146" y="156"/>
                  <a:pt x="146" y="157"/>
                </a:cubicBezTo>
                <a:cubicBezTo>
                  <a:pt x="145" y="158"/>
                  <a:pt x="145" y="159"/>
                  <a:pt x="145" y="160"/>
                </a:cubicBezTo>
                <a:cubicBezTo>
                  <a:pt x="144" y="161"/>
                  <a:pt x="144" y="161"/>
                  <a:pt x="144" y="161"/>
                </a:cubicBezTo>
                <a:cubicBezTo>
                  <a:pt x="144" y="161"/>
                  <a:pt x="144" y="161"/>
                  <a:pt x="144" y="162"/>
                </a:cubicBezTo>
                <a:cubicBezTo>
                  <a:pt x="143" y="162"/>
                  <a:pt x="143" y="162"/>
                  <a:pt x="143" y="162"/>
                </a:cubicBezTo>
                <a:cubicBezTo>
                  <a:pt x="143" y="162"/>
                  <a:pt x="143" y="163"/>
                  <a:pt x="143" y="163"/>
                </a:cubicBezTo>
                <a:cubicBezTo>
                  <a:pt x="143" y="163"/>
                  <a:pt x="143" y="163"/>
                  <a:pt x="142" y="164"/>
                </a:cubicBezTo>
                <a:cubicBezTo>
                  <a:pt x="142" y="164"/>
                  <a:pt x="142" y="164"/>
                  <a:pt x="141" y="164"/>
                </a:cubicBezTo>
                <a:cubicBezTo>
                  <a:pt x="141" y="164"/>
                  <a:pt x="141" y="164"/>
                  <a:pt x="141" y="165"/>
                </a:cubicBezTo>
                <a:cubicBezTo>
                  <a:pt x="141" y="165"/>
                  <a:pt x="141" y="165"/>
                  <a:pt x="141" y="165"/>
                </a:cubicBezTo>
                <a:cubicBezTo>
                  <a:pt x="140" y="165"/>
                  <a:pt x="140" y="165"/>
                  <a:pt x="140" y="165"/>
                </a:cubicBezTo>
                <a:cubicBezTo>
                  <a:pt x="140" y="165"/>
                  <a:pt x="140" y="165"/>
                  <a:pt x="140" y="165"/>
                </a:cubicBezTo>
                <a:cubicBezTo>
                  <a:pt x="140" y="166"/>
                  <a:pt x="139" y="166"/>
                  <a:pt x="139" y="166"/>
                </a:cubicBezTo>
                <a:cubicBezTo>
                  <a:pt x="139" y="166"/>
                  <a:pt x="138" y="166"/>
                  <a:pt x="138" y="166"/>
                </a:cubicBezTo>
                <a:cubicBezTo>
                  <a:pt x="138" y="166"/>
                  <a:pt x="138" y="166"/>
                  <a:pt x="138" y="166"/>
                </a:cubicBezTo>
                <a:cubicBezTo>
                  <a:pt x="138" y="166"/>
                  <a:pt x="137" y="166"/>
                  <a:pt x="137" y="166"/>
                </a:cubicBezTo>
                <a:cubicBezTo>
                  <a:pt x="137" y="167"/>
                  <a:pt x="136" y="167"/>
                  <a:pt x="136" y="167"/>
                </a:cubicBezTo>
                <a:cubicBezTo>
                  <a:pt x="136" y="167"/>
                  <a:pt x="136" y="167"/>
                  <a:pt x="136" y="167"/>
                </a:cubicBezTo>
                <a:cubicBezTo>
                  <a:pt x="135" y="167"/>
                  <a:pt x="134" y="167"/>
                  <a:pt x="133" y="168"/>
                </a:cubicBezTo>
                <a:cubicBezTo>
                  <a:pt x="132" y="168"/>
                  <a:pt x="131" y="168"/>
                  <a:pt x="130" y="168"/>
                </a:cubicBezTo>
                <a:cubicBezTo>
                  <a:pt x="129" y="168"/>
                  <a:pt x="127" y="168"/>
                  <a:pt x="126" y="167"/>
                </a:cubicBezTo>
                <a:cubicBezTo>
                  <a:pt x="125" y="167"/>
                  <a:pt x="124" y="167"/>
                  <a:pt x="123" y="167"/>
                </a:cubicBezTo>
                <a:cubicBezTo>
                  <a:pt x="123" y="189"/>
                  <a:pt x="123" y="189"/>
                  <a:pt x="123" y="189"/>
                </a:cubicBezTo>
                <a:cubicBezTo>
                  <a:pt x="123" y="191"/>
                  <a:pt x="123" y="192"/>
                  <a:pt x="123" y="194"/>
                </a:cubicBezTo>
                <a:cubicBezTo>
                  <a:pt x="123" y="196"/>
                  <a:pt x="123" y="198"/>
                  <a:pt x="123" y="199"/>
                </a:cubicBezTo>
                <a:cubicBezTo>
                  <a:pt x="122" y="202"/>
                  <a:pt x="121" y="204"/>
                  <a:pt x="119" y="205"/>
                </a:cubicBezTo>
                <a:cubicBezTo>
                  <a:pt x="117" y="207"/>
                  <a:pt x="114" y="208"/>
                  <a:pt x="112" y="209"/>
                </a:cubicBezTo>
                <a:cubicBezTo>
                  <a:pt x="111" y="209"/>
                  <a:pt x="111" y="209"/>
                  <a:pt x="111" y="209"/>
                </a:cubicBezTo>
                <a:cubicBezTo>
                  <a:pt x="111" y="209"/>
                  <a:pt x="111" y="209"/>
                  <a:pt x="111" y="208"/>
                </a:cubicBezTo>
                <a:cubicBezTo>
                  <a:pt x="110" y="209"/>
                  <a:pt x="110" y="209"/>
                  <a:pt x="110" y="209"/>
                </a:cubicBezTo>
                <a:cubicBezTo>
                  <a:pt x="110" y="208"/>
                  <a:pt x="110" y="208"/>
                  <a:pt x="110" y="208"/>
                </a:cubicBezTo>
                <a:cubicBezTo>
                  <a:pt x="107" y="208"/>
                  <a:pt x="107" y="208"/>
                  <a:pt x="107" y="208"/>
                </a:cubicBezTo>
                <a:cubicBezTo>
                  <a:pt x="107" y="208"/>
                  <a:pt x="107" y="208"/>
                  <a:pt x="107" y="208"/>
                </a:cubicBezTo>
                <a:cubicBezTo>
                  <a:pt x="106" y="208"/>
                  <a:pt x="106" y="208"/>
                  <a:pt x="106" y="208"/>
                </a:cubicBezTo>
                <a:cubicBezTo>
                  <a:pt x="106" y="208"/>
                  <a:pt x="106" y="208"/>
                  <a:pt x="106" y="208"/>
                </a:cubicBezTo>
                <a:cubicBezTo>
                  <a:pt x="105" y="208"/>
                  <a:pt x="105" y="208"/>
                  <a:pt x="105" y="208"/>
                </a:cubicBezTo>
                <a:cubicBezTo>
                  <a:pt x="105" y="207"/>
                  <a:pt x="105" y="207"/>
                  <a:pt x="105" y="207"/>
                </a:cubicBezTo>
                <a:cubicBezTo>
                  <a:pt x="104" y="207"/>
                  <a:pt x="104" y="207"/>
                  <a:pt x="103" y="207"/>
                </a:cubicBezTo>
                <a:cubicBezTo>
                  <a:pt x="103" y="207"/>
                  <a:pt x="103" y="207"/>
                  <a:pt x="103" y="206"/>
                </a:cubicBezTo>
                <a:cubicBezTo>
                  <a:pt x="103" y="206"/>
                  <a:pt x="103" y="206"/>
                  <a:pt x="103" y="206"/>
                </a:cubicBezTo>
                <a:cubicBezTo>
                  <a:pt x="102" y="206"/>
                  <a:pt x="102" y="206"/>
                  <a:pt x="102" y="206"/>
                </a:cubicBezTo>
                <a:cubicBezTo>
                  <a:pt x="102" y="205"/>
                  <a:pt x="102" y="205"/>
                  <a:pt x="102" y="205"/>
                </a:cubicBezTo>
                <a:cubicBezTo>
                  <a:pt x="102" y="205"/>
                  <a:pt x="101" y="205"/>
                  <a:pt x="101" y="205"/>
                </a:cubicBezTo>
                <a:cubicBezTo>
                  <a:pt x="101" y="205"/>
                  <a:pt x="101" y="204"/>
                  <a:pt x="100" y="204"/>
                </a:cubicBezTo>
                <a:cubicBezTo>
                  <a:pt x="100" y="203"/>
                  <a:pt x="100" y="203"/>
                  <a:pt x="100" y="203"/>
                </a:cubicBezTo>
                <a:cubicBezTo>
                  <a:pt x="100" y="203"/>
                  <a:pt x="100" y="203"/>
                  <a:pt x="100" y="203"/>
                </a:cubicBezTo>
                <a:cubicBezTo>
                  <a:pt x="100" y="202"/>
                  <a:pt x="100" y="202"/>
                  <a:pt x="100" y="202"/>
                </a:cubicBezTo>
                <a:cubicBezTo>
                  <a:pt x="99" y="202"/>
                  <a:pt x="99" y="202"/>
                  <a:pt x="99" y="202"/>
                </a:cubicBezTo>
                <a:cubicBezTo>
                  <a:pt x="99" y="201"/>
                  <a:pt x="99" y="201"/>
                  <a:pt x="99" y="201"/>
                </a:cubicBezTo>
                <a:cubicBezTo>
                  <a:pt x="99" y="201"/>
                  <a:pt x="99" y="201"/>
                  <a:pt x="99" y="201"/>
                </a:cubicBezTo>
                <a:cubicBezTo>
                  <a:pt x="98" y="201"/>
                  <a:pt x="98" y="200"/>
                  <a:pt x="98" y="200"/>
                </a:cubicBezTo>
                <a:cubicBezTo>
                  <a:pt x="98" y="199"/>
                  <a:pt x="98" y="199"/>
                  <a:pt x="98" y="198"/>
                </a:cubicBezTo>
                <a:cubicBezTo>
                  <a:pt x="97" y="198"/>
                  <a:pt x="97" y="198"/>
                  <a:pt x="97" y="198"/>
                </a:cubicBezTo>
                <a:cubicBezTo>
                  <a:pt x="97" y="167"/>
                  <a:pt x="97" y="167"/>
                  <a:pt x="97" y="167"/>
                </a:cubicBezTo>
                <a:cubicBezTo>
                  <a:pt x="80" y="167"/>
                  <a:pt x="80" y="167"/>
                  <a:pt x="80" y="167"/>
                </a:cubicBezTo>
                <a:cubicBezTo>
                  <a:pt x="80" y="189"/>
                  <a:pt x="80" y="189"/>
                  <a:pt x="80" y="189"/>
                </a:cubicBezTo>
                <a:cubicBezTo>
                  <a:pt x="80" y="191"/>
                  <a:pt x="80" y="193"/>
                  <a:pt x="80" y="195"/>
                </a:cubicBezTo>
                <a:cubicBezTo>
                  <a:pt x="80" y="198"/>
                  <a:pt x="80" y="199"/>
                  <a:pt x="79" y="201"/>
                </a:cubicBezTo>
                <a:cubicBezTo>
                  <a:pt x="79" y="201"/>
                  <a:pt x="79" y="201"/>
                  <a:pt x="79" y="201"/>
                </a:cubicBezTo>
                <a:cubicBezTo>
                  <a:pt x="79" y="201"/>
                  <a:pt x="79" y="201"/>
                  <a:pt x="79" y="201"/>
                </a:cubicBezTo>
                <a:cubicBezTo>
                  <a:pt x="79" y="201"/>
                  <a:pt x="79" y="201"/>
                  <a:pt x="79" y="201"/>
                </a:cubicBezTo>
                <a:cubicBezTo>
                  <a:pt x="79" y="202"/>
                  <a:pt x="79" y="202"/>
                  <a:pt x="79" y="202"/>
                </a:cubicBezTo>
                <a:cubicBezTo>
                  <a:pt x="78" y="202"/>
                  <a:pt x="78" y="202"/>
                  <a:pt x="78" y="202"/>
                </a:cubicBezTo>
                <a:cubicBezTo>
                  <a:pt x="78" y="203"/>
                  <a:pt x="78" y="203"/>
                  <a:pt x="78" y="203"/>
                </a:cubicBezTo>
                <a:cubicBezTo>
                  <a:pt x="77" y="204"/>
                  <a:pt x="77" y="204"/>
                  <a:pt x="77" y="204"/>
                </a:cubicBezTo>
                <a:cubicBezTo>
                  <a:pt x="76" y="205"/>
                  <a:pt x="75" y="206"/>
                  <a:pt x="75" y="207"/>
                </a:cubicBezTo>
                <a:cubicBezTo>
                  <a:pt x="75" y="207"/>
                  <a:pt x="74" y="207"/>
                  <a:pt x="73" y="207"/>
                </a:cubicBezTo>
                <a:cubicBezTo>
                  <a:pt x="73" y="207"/>
                  <a:pt x="73" y="207"/>
                  <a:pt x="73" y="207"/>
                </a:cubicBezTo>
                <a:cubicBezTo>
                  <a:pt x="73" y="207"/>
                  <a:pt x="73" y="207"/>
                  <a:pt x="73" y="208"/>
                </a:cubicBezTo>
                <a:cubicBezTo>
                  <a:pt x="73" y="208"/>
                  <a:pt x="72" y="208"/>
                  <a:pt x="72" y="208"/>
                </a:cubicBezTo>
                <a:cubicBezTo>
                  <a:pt x="72" y="208"/>
                  <a:pt x="71" y="208"/>
                  <a:pt x="71" y="208"/>
                </a:cubicBezTo>
                <a:cubicBezTo>
                  <a:pt x="71" y="208"/>
                  <a:pt x="71" y="208"/>
                  <a:pt x="71" y="208"/>
                </a:cubicBezTo>
                <a:cubicBezTo>
                  <a:pt x="70" y="208"/>
                  <a:pt x="70" y="208"/>
                  <a:pt x="70" y="208"/>
                </a:cubicBezTo>
                <a:cubicBezTo>
                  <a:pt x="70" y="208"/>
                  <a:pt x="70" y="208"/>
                  <a:pt x="70" y="208"/>
                </a:cubicBezTo>
                <a:cubicBezTo>
                  <a:pt x="68" y="208"/>
                  <a:pt x="68" y="208"/>
                  <a:pt x="68" y="208"/>
                </a:cubicBezTo>
                <a:cubicBezTo>
                  <a:pt x="68" y="209"/>
                  <a:pt x="68" y="209"/>
                  <a:pt x="68" y="209"/>
                </a:cubicBezTo>
                <a:cubicBezTo>
                  <a:pt x="67" y="209"/>
                  <a:pt x="67" y="209"/>
                  <a:pt x="67" y="209"/>
                </a:cubicBezTo>
                <a:cubicBezTo>
                  <a:pt x="67" y="208"/>
                  <a:pt x="67" y="208"/>
                  <a:pt x="67" y="208"/>
                </a:cubicBezTo>
                <a:cubicBezTo>
                  <a:pt x="64" y="208"/>
                  <a:pt x="64" y="208"/>
                  <a:pt x="64" y="208"/>
                </a:cubicBezTo>
                <a:cubicBezTo>
                  <a:pt x="64" y="208"/>
                  <a:pt x="64" y="208"/>
                  <a:pt x="64" y="208"/>
                </a:cubicBezTo>
                <a:cubicBezTo>
                  <a:pt x="63" y="208"/>
                  <a:pt x="63" y="208"/>
                  <a:pt x="63" y="208"/>
                </a:cubicBezTo>
                <a:cubicBezTo>
                  <a:pt x="63" y="208"/>
                  <a:pt x="63" y="208"/>
                  <a:pt x="63" y="208"/>
                </a:cubicBezTo>
                <a:cubicBezTo>
                  <a:pt x="62" y="208"/>
                  <a:pt x="62" y="208"/>
                  <a:pt x="62" y="208"/>
                </a:cubicBezTo>
                <a:cubicBezTo>
                  <a:pt x="62" y="208"/>
                  <a:pt x="62" y="208"/>
                  <a:pt x="62" y="208"/>
                </a:cubicBezTo>
                <a:cubicBezTo>
                  <a:pt x="61" y="208"/>
                  <a:pt x="61" y="208"/>
                  <a:pt x="61" y="208"/>
                </a:cubicBezTo>
                <a:cubicBezTo>
                  <a:pt x="61" y="207"/>
                  <a:pt x="61" y="207"/>
                  <a:pt x="61" y="207"/>
                </a:cubicBezTo>
                <a:cubicBezTo>
                  <a:pt x="60" y="207"/>
                  <a:pt x="60" y="207"/>
                  <a:pt x="60" y="207"/>
                </a:cubicBezTo>
                <a:cubicBezTo>
                  <a:pt x="60" y="207"/>
                  <a:pt x="60" y="207"/>
                  <a:pt x="60" y="206"/>
                </a:cubicBezTo>
                <a:cubicBezTo>
                  <a:pt x="60" y="206"/>
                  <a:pt x="60" y="206"/>
                  <a:pt x="60" y="206"/>
                </a:cubicBezTo>
                <a:cubicBezTo>
                  <a:pt x="59" y="206"/>
                  <a:pt x="59" y="206"/>
                  <a:pt x="59" y="206"/>
                </a:cubicBezTo>
                <a:cubicBezTo>
                  <a:pt x="59" y="205"/>
                  <a:pt x="59" y="205"/>
                  <a:pt x="59" y="205"/>
                </a:cubicBezTo>
                <a:cubicBezTo>
                  <a:pt x="58" y="205"/>
                  <a:pt x="58" y="205"/>
                  <a:pt x="58" y="205"/>
                </a:cubicBezTo>
                <a:cubicBezTo>
                  <a:pt x="58" y="205"/>
                  <a:pt x="57" y="204"/>
                  <a:pt x="57" y="204"/>
                </a:cubicBezTo>
                <a:cubicBezTo>
                  <a:pt x="57" y="203"/>
                  <a:pt x="57" y="203"/>
                  <a:pt x="57" y="203"/>
                </a:cubicBezTo>
                <a:cubicBezTo>
                  <a:pt x="57" y="203"/>
                  <a:pt x="57" y="203"/>
                  <a:pt x="56" y="203"/>
                </a:cubicBezTo>
                <a:cubicBezTo>
                  <a:pt x="56" y="202"/>
                  <a:pt x="56" y="202"/>
                  <a:pt x="56" y="202"/>
                </a:cubicBezTo>
                <a:cubicBezTo>
                  <a:pt x="56" y="202"/>
                  <a:pt x="56" y="202"/>
                  <a:pt x="56" y="202"/>
                </a:cubicBezTo>
                <a:cubicBezTo>
                  <a:pt x="56" y="201"/>
                  <a:pt x="56" y="201"/>
                  <a:pt x="56" y="201"/>
                </a:cubicBezTo>
                <a:cubicBezTo>
                  <a:pt x="55" y="201"/>
                  <a:pt x="55" y="201"/>
                  <a:pt x="55" y="201"/>
                </a:cubicBezTo>
                <a:cubicBezTo>
                  <a:pt x="55" y="200"/>
                  <a:pt x="55" y="200"/>
                  <a:pt x="55" y="200"/>
                </a:cubicBezTo>
                <a:cubicBezTo>
                  <a:pt x="55" y="200"/>
                  <a:pt x="55" y="200"/>
                  <a:pt x="55" y="200"/>
                </a:cubicBezTo>
                <a:cubicBezTo>
                  <a:pt x="55" y="199"/>
                  <a:pt x="55" y="199"/>
                  <a:pt x="55" y="199"/>
                </a:cubicBezTo>
                <a:cubicBezTo>
                  <a:pt x="55" y="199"/>
                  <a:pt x="55" y="199"/>
                  <a:pt x="55" y="199"/>
                </a:cubicBezTo>
                <a:cubicBezTo>
                  <a:pt x="54" y="198"/>
                  <a:pt x="54" y="196"/>
                  <a:pt x="54" y="194"/>
                </a:cubicBezTo>
                <a:cubicBezTo>
                  <a:pt x="54" y="192"/>
                  <a:pt x="54" y="191"/>
                  <a:pt x="54" y="189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3" y="167"/>
                  <a:pt x="51" y="167"/>
                  <a:pt x="49" y="168"/>
                </a:cubicBezTo>
                <a:cubicBezTo>
                  <a:pt x="46" y="168"/>
                  <a:pt x="45" y="167"/>
                  <a:pt x="43" y="167"/>
                </a:cubicBezTo>
                <a:cubicBezTo>
                  <a:pt x="41" y="167"/>
                  <a:pt x="41" y="167"/>
                  <a:pt x="41" y="167"/>
                </a:cubicBezTo>
                <a:cubicBezTo>
                  <a:pt x="41" y="167"/>
                  <a:pt x="41" y="167"/>
                  <a:pt x="41" y="167"/>
                </a:cubicBezTo>
                <a:cubicBezTo>
                  <a:pt x="41" y="167"/>
                  <a:pt x="41" y="167"/>
                  <a:pt x="41" y="167"/>
                </a:cubicBezTo>
                <a:cubicBezTo>
                  <a:pt x="41" y="166"/>
                  <a:pt x="41" y="166"/>
                  <a:pt x="41" y="166"/>
                </a:cubicBezTo>
                <a:cubicBezTo>
                  <a:pt x="39" y="166"/>
                  <a:pt x="39" y="166"/>
                  <a:pt x="39" y="166"/>
                </a:cubicBezTo>
                <a:cubicBezTo>
                  <a:pt x="39" y="166"/>
                  <a:pt x="39" y="166"/>
                  <a:pt x="39" y="166"/>
                </a:cubicBezTo>
                <a:cubicBezTo>
                  <a:pt x="39" y="166"/>
                  <a:pt x="39" y="166"/>
                  <a:pt x="39" y="166"/>
                </a:cubicBezTo>
                <a:cubicBezTo>
                  <a:pt x="39" y="166"/>
                  <a:pt x="38" y="166"/>
                  <a:pt x="37" y="165"/>
                </a:cubicBezTo>
                <a:cubicBezTo>
                  <a:pt x="37" y="165"/>
                  <a:pt x="37" y="165"/>
                  <a:pt x="37" y="165"/>
                </a:cubicBezTo>
                <a:cubicBezTo>
                  <a:pt x="36" y="165"/>
                  <a:pt x="36" y="165"/>
                  <a:pt x="36" y="165"/>
                </a:cubicBezTo>
                <a:cubicBezTo>
                  <a:pt x="36" y="164"/>
                  <a:pt x="36" y="164"/>
                  <a:pt x="35" y="163"/>
                </a:cubicBezTo>
                <a:cubicBezTo>
                  <a:pt x="35" y="163"/>
                  <a:pt x="35" y="163"/>
                  <a:pt x="35" y="163"/>
                </a:cubicBezTo>
                <a:cubicBezTo>
                  <a:pt x="34" y="162"/>
                  <a:pt x="34" y="162"/>
                  <a:pt x="34" y="162"/>
                </a:cubicBezTo>
                <a:cubicBezTo>
                  <a:pt x="33" y="161"/>
                  <a:pt x="32" y="159"/>
                  <a:pt x="32" y="157"/>
                </a:cubicBezTo>
                <a:cubicBezTo>
                  <a:pt x="31" y="154"/>
                  <a:pt x="31" y="152"/>
                  <a:pt x="31" y="150"/>
                </a:cubicBezTo>
                <a:cubicBezTo>
                  <a:pt x="31" y="147"/>
                  <a:pt x="31" y="145"/>
                  <a:pt x="31" y="142"/>
                </a:cubicBezTo>
                <a:cubicBezTo>
                  <a:pt x="31" y="140"/>
                  <a:pt x="31" y="137"/>
                  <a:pt x="31" y="135"/>
                </a:cubicBezTo>
                <a:cubicBezTo>
                  <a:pt x="31" y="70"/>
                  <a:pt x="31" y="70"/>
                  <a:pt x="31" y="70"/>
                </a:cubicBezTo>
                <a:lnTo>
                  <a:pt x="112" y="70"/>
                </a:lnTo>
                <a:close/>
                <a:moveTo>
                  <a:pt x="60" y="35"/>
                </a:moveTo>
                <a:cubicBezTo>
                  <a:pt x="60" y="35"/>
                  <a:pt x="60" y="36"/>
                  <a:pt x="59" y="36"/>
                </a:cubicBezTo>
                <a:cubicBezTo>
                  <a:pt x="59" y="36"/>
                  <a:pt x="58" y="37"/>
                  <a:pt x="58" y="38"/>
                </a:cubicBezTo>
                <a:cubicBezTo>
                  <a:pt x="58" y="39"/>
                  <a:pt x="58" y="40"/>
                  <a:pt x="58" y="41"/>
                </a:cubicBezTo>
                <a:cubicBezTo>
                  <a:pt x="58" y="42"/>
                  <a:pt x="58" y="42"/>
                  <a:pt x="58" y="42"/>
                </a:cubicBezTo>
                <a:cubicBezTo>
                  <a:pt x="58" y="42"/>
                  <a:pt x="58" y="42"/>
                  <a:pt x="58" y="43"/>
                </a:cubicBezTo>
                <a:cubicBezTo>
                  <a:pt x="59" y="43"/>
                  <a:pt x="59" y="43"/>
                  <a:pt x="59" y="43"/>
                </a:cubicBezTo>
                <a:cubicBezTo>
                  <a:pt x="60" y="44"/>
                  <a:pt x="60" y="44"/>
                  <a:pt x="61" y="44"/>
                </a:cubicBezTo>
                <a:cubicBezTo>
                  <a:pt x="61" y="44"/>
                  <a:pt x="61" y="44"/>
                  <a:pt x="62" y="45"/>
                </a:cubicBezTo>
                <a:cubicBezTo>
                  <a:pt x="62" y="45"/>
                  <a:pt x="62" y="45"/>
                  <a:pt x="63" y="45"/>
                </a:cubicBezTo>
                <a:cubicBezTo>
                  <a:pt x="63" y="44"/>
                  <a:pt x="63" y="44"/>
                  <a:pt x="63" y="44"/>
                </a:cubicBezTo>
                <a:cubicBezTo>
                  <a:pt x="64" y="44"/>
                  <a:pt x="64" y="44"/>
                  <a:pt x="64" y="44"/>
                </a:cubicBezTo>
                <a:cubicBezTo>
                  <a:pt x="65" y="44"/>
                  <a:pt x="66" y="43"/>
                  <a:pt x="66" y="42"/>
                </a:cubicBezTo>
                <a:cubicBezTo>
                  <a:pt x="66" y="42"/>
                  <a:pt x="67" y="41"/>
                  <a:pt x="67" y="40"/>
                </a:cubicBezTo>
                <a:cubicBezTo>
                  <a:pt x="67" y="40"/>
                  <a:pt x="67" y="39"/>
                  <a:pt x="67" y="38"/>
                </a:cubicBezTo>
                <a:cubicBezTo>
                  <a:pt x="67" y="38"/>
                  <a:pt x="67" y="38"/>
                  <a:pt x="67" y="38"/>
                </a:cubicBezTo>
                <a:cubicBezTo>
                  <a:pt x="67" y="37"/>
                  <a:pt x="67" y="37"/>
                  <a:pt x="67" y="37"/>
                </a:cubicBezTo>
                <a:cubicBezTo>
                  <a:pt x="66" y="37"/>
                  <a:pt x="66" y="37"/>
                  <a:pt x="66" y="37"/>
                </a:cubicBezTo>
                <a:cubicBezTo>
                  <a:pt x="65" y="36"/>
                  <a:pt x="65" y="36"/>
                  <a:pt x="64" y="35"/>
                </a:cubicBezTo>
                <a:cubicBezTo>
                  <a:pt x="63" y="35"/>
                  <a:pt x="62" y="35"/>
                  <a:pt x="61" y="35"/>
                </a:cubicBezTo>
                <a:cubicBezTo>
                  <a:pt x="60" y="35"/>
                  <a:pt x="60" y="36"/>
                  <a:pt x="60" y="35"/>
                </a:cubicBezTo>
                <a:close/>
                <a:moveTo>
                  <a:pt x="119" y="42"/>
                </a:moveTo>
                <a:cubicBezTo>
                  <a:pt x="119" y="42"/>
                  <a:pt x="119" y="42"/>
                  <a:pt x="119" y="42"/>
                </a:cubicBezTo>
                <a:cubicBezTo>
                  <a:pt x="119" y="42"/>
                  <a:pt x="119" y="42"/>
                  <a:pt x="119" y="42"/>
                </a:cubicBezTo>
                <a:cubicBezTo>
                  <a:pt x="120" y="42"/>
                  <a:pt x="120" y="42"/>
                  <a:pt x="120" y="42"/>
                </a:cubicBezTo>
                <a:cubicBezTo>
                  <a:pt x="120" y="41"/>
                  <a:pt x="120" y="40"/>
                  <a:pt x="120" y="39"/>
                </a:cubicBezTo>
                <a:cubicBezTo>
                  <a:pt x="120" y="38"/>
                  <a:pt x="120" y="38"/>
                  <a:pt x="119" y="37"/>
                </a:cubicBezTo>
                <a:cubicBezTo>
                  <a:pt x="119" y="37"/>
                  <a:pt x="119" y="37"/>
                  <a:pt x="118" y="36"/>
                </a:cubicBezTo>
                <a:cubicBezTo>
                  <a:pt x="118" y="36"/>
                  <a:pt x="118" y="36"/>
                  <a:pt x="118" y="36"/>
                </a:cubicBezTo>
                <a:cubicBezTo>
                  <a:pt x="117" y="36"/>
                  <a:pt x="117" y="36"/>
                  <a:pt x="117" y="36"/>
                </a:cubicBezTo>
                <a:cubicBezTo>
                  <a:pt x="117" y="36"/>
                  <a:pt x="117" y="35"/>
                  <a:pt x="117" y="35"/>
                </a:cubicBezTo>
                <a:cubicBezTo>
                  <a:pt x="113" y="35"/>
                  <a:pt x="113" y="35"/>
                  <a:pt x="113" y="35"/>
                </a:cubicBezTo>
                <a:cubicBezTo>
                  <a:pt x="113" y="35"/>
                  <a:pt x="113" y="36"/>
                  <a:pt x="113" y="36"/>
                </a:cubicBezTo>
                <a:cubicBezTo>
                  <a:pt x="112" y="36"/>
                  <a:pt x="112" y="36"/>
                  <a:pt x="112" y="36"/>
                </a:cubicBezTo>
                <a:cubicBezTo>
                  <a:pt x="111" y="37"/>
                  <a:pt x="111" y="37"/>
                  <a:pt x="111" y="38"/>
                </a:cubicBezTo>
                <a:cubicBezTo>
                  <a:pt x="111" y="39"/>
                  <a:pt x="110" y="40"/>
                  <a:pt x="110" y="42"/>
                </a:cubicBezTo>
                <a:cubicBezTo>
                  <a:pt x="111" y="42"/>
                  <a:pt x="111" y="42"/>
                  <a:pt x="111" y="42"/>
                </a:cubicBezTo>
                <a:cubicBezTo>
                  <a:pt x="111" y="42"/>
                  <a:pt x="111" y="42"/>
                  <a:pt x="111" y="42"/>
                </a:cubicBezTo>
                <a:cubicBezTo>
                  <a:pt x="111" y="43"/>
                  <a:pt x="112" y="43"/>
                  <a:pt x="112" y="43"/>
                </a:cubicBezTo>
                <a:cubicBezTo>
                  <a:pt x="112" y="44"/>
                  <a:pt x="113" y="44"/>
                  <a:pt x="113" y="44"/>
                </a:cubicBezTo>
                <a:cubicBezTo>
                  <a:pt x="114" y="44"/>
                  <a:pt x="114" y="44"/>
                  <a:pt x="115" y="45"/>
                </a:cubicBezTo>
                <a:cubicBezTo>
                  <a:pt x="115" y="45"/>
                  <a:pt x="116" y="45"/>
                  <a:pt x="116" y="45"/>
                </a:cubicBezTo>
                <a:cubicBezTo>
                  <a:pt x="116" y="45"/>
                  <a:pt x="117" y="44"/>
                  <a:pt x="117" y="44"/>
                </a:cubicBezTo>
                <a:cubicBezTo>
                  <a:pt x="118" y="44"/>
                  <a:pt x="118" y="44"/>
                  <a:pt x="119" y="43"/>
                </a:cubicBezTo>
                <a:lnTo>
                  <a:pt x="119" y="42"/>
                </a:lnTo>
                <a:close/>
                <a:moveTo>
                  <a:pt x="174" y="72"/>
                </a:moveTo>
                <a:cubicBezTo>
                  <a:pt x="174" y="72"/>
                  <a:pt x="174" y="72"/>
                  <a:pt x="174" y="73"/>
                </a:cubicBezTo>
                <a:cubicBezTo>
                  <a:pt x="175" y="73"/>
                  <a:pt x="175" y="73"/>
                  <a:pt x="175" y="73"/>
                </a:cubicBezTo>
                <a:cubicBezTo>
                  <a:pt x="175" y="73"/>
                  <a:pt x="175" y="73"/>
                  <a:pt x="175" y="73"/>
                </a:cubicBezTo>
                <a:cubicBezTo>
                  <a:pt x="175" y="74"/>
                  <a:pt x="175" y="74"/>
                  <a:pt x="175" y="74"/>
                </a:cubicBezTo>
                <a:cubicBezTo>
                  <a:pt x="175" y="75"/>
                  <a:pt x="175" y="75"/>
                  <a:pt x="175" y="75"/>
                </a:cubicBezTo>
                <a:cubicBezTo>
                  <a:pt x="176" y="75"/>
                  <a:pt x="176" y="75"/>
                  <a:pt x="176" y="75"/>
                </a:cubicBezTo>
                <a:cubicBezTo>
                  <a:pt x="176" y="76"/>
                  <a:pt x="176" y="76"/>
                  <a:pt x="176" y="77"/>
                </a:cubicBezTo>
                <a:cubicBezTo>
                  <a:pt x="177" y="77"/>
                  <a:pt x="177" y="78"/>
                  <a:pt x="177" y="79"/>
                </a:cubicBezTo>
                <a:cubicBezTo>
                  <a:pt x="177" y="121"/>
                  <a:pt x="177" y="121"/>
                  <a:pt x="177" y="121"/>
                </a:cubicBezTo>
                <a:cubicBezTo>
                  <a:pt x="177" y="137"/>
                  <a:pt x="177" y="137"/>
                  <a:pt x="177" y="137"/>
                </a:cubicBezTo>
                <a:cubicBezTo>
                  <a:pt x="177" y="137"/>
                  <a:pt x="177" y="137"/>
                  <a:pt x="177" y="137"/>
                </a:cubicBezTo>
                <a:cubicBezTo>
                  <a:pt x="177" y="138"/>
                  <a:pt x="177" y="138"/>
                  <a:pt x="177" y="138"/>
                </a:cubicBezTo>
                <a:cubicBezTo>
                  <a:pt x="176" y="138"/>
                  <a:pt x="176" y="138"/>
                  <a:pt x="176" y="138"/>
                </a:cubicBezTo>
                <a:cubicBezTo>
                  <a:pt x="176" y="139"/>
                  <a:pt x="176" y="139"/>
                  <a:pt x="176" y="139"/>
                </a:cubicBezTo>
                <a:cubicBezTo>
                  <a:pt x="176" y="139"/>
                  <a:pt x="176" y="139"/>
                  <a:pt x="176" y="139"/>
                </a:cubicBezTo>
                <a:cubicBezTo>
                  <a:pt x="176" y="140"/>
                  <a:pt x="176" y="140"/>
                  <a:pt x="176" y="140"/>
                </a:cubicBezTo>
                <a:cubicBezTo>
                  <a:pt x="176" y="140"/>
                  <a:pt x="176" y="140"/>
                  <a:pt x="176" y="140"/>
                </a:cubicBezTo>
                <a:cubicBezTo>
                  <a:pt x="176" y="141"/>
                  <a:pt x="176" y="141"/>
                  <a:pt x="176" y="141"/>
                </a:cubicBezTo>
                <a:cubicBezTo>
                  <a:pt x="175" y="141"/>
                  <a:pt x="175" y="141"/>
                  <a:pt x="175" y="141"/>
                </a:cubicBezTo>
                <a:cubicBezTo>
                  <a:pt x="175" y="142"/>
                  <a:pt x="175" y="142"/>
                  <a:pt x="175" y="142"/>
                </a:cubicBezTo>
                <a:cubicBezTo>
                  <a:pt x="174" y="142"/>
                  <a:pt x="174" y="142"/>
                  <a:pt x="174" y="142"/>
                </a:cubicBezTo>
                <a:cubicBezTo>
                  <a:pt x="174" y="143"/>
                  <a:pt x="173" y="144"/>
                  <a:pt x="173" y="144"/>
                </a:cubicBezTo>
                <a:cubicBezTo>
                  <a:pt x="172" y="144"/>
                  <a:pt x="172" y="144"/>
                  <a:pt x="172" y="144"/>
                </a:cubicBezTo>
                <a:cubicBezTo>
                  <a:pt x="171" y="145"/>
                  <a:pt x="171" y="145"/>
                  <a:pt x="171" y="145"/>
                </a:cubicBezTo>
                <a:cubicBezTo>
                  <a:pt x="170" y="146"/>
                  <a:pt x="169" y="147"/>
                  <a:pt x="167" y="147"/>
                </a:cubicBezTo>
                <a:cubicBezTo>
                  <a:pt x="165" y="147"/>
                  <a:pt x="163" y="147"/>
                  <a:pt x="162" y="147"/>
                </a:cubicBezTo>
                <a:cubicBezTo>
                  <a:pt x="160" y="147"/>
                  <a:pt x="160" y="147"/>
                  <a:pt x="160" y="147"/>
                </a:cubicBezTo>
                <a:cubicBezTo>
                  <a:pt x="159" y="146"/>
                  <a:pt x="159" y="146"/>
                  <a:pt x="159" y="146"/>
                </a:cubicBezTo>
                <a:cubicBezTo>
                  <a:pt x="158" y="146"/>
                  <a:pt x="158" y="146"/>
                  <a:pt x="158" y="146"/>
                </a:cubicBezTo>
                <a:cubicBezTo>
                  <a:pt x="158" y="146"/>
                  <a:pt x="158" y="146"/>
                  <a:pt x="158" y="146"/>
                </a:cubicBezTo>
                <a:cubicBezTo>
                  <a:pt x="158" y="146"/>
                  <a:pt x="158" y="146"/>
                  <a:pt x="158" y="146"/>
                </a:cubicBezTo>
                <a:cubicBezTo>
                  <a:pt x="158" y="146"/>
                  <a:pt x="157" y="146"/>
                  <a:pt x="157" y="145"/>
                </a:cubicBezTo>
                <a:cubicBezTo>
                  <a:pt x="157" y="145"/>
                  <a:pt x="157" y="145"/>
                  <a:pt x="157" y="145"/>
                </a:cubicBezTo>
                <a:cubicBezTo>
                  <a:pt x="157" y="145"/>
                  <a:pt x="157" y="145"/>
                  <a:pt x="157" y="145"/>
                </a:cubicBezTo>
                <a:cubicBezTo>
                  <a:pt x="156" y="145"/>
                  <a:pt x="156" y="145"/>
                  <a:pt x="156" y="144"/>
                </a:cubicBezTo>
                <a:cubicBezTo>
                  <a:pt x="156" y="144"/>
                  <a:pt x="156" y="144"/>
                  <a:pt x="156" y="144"/>
                </a:cubicBezTo>
                <a:cubicBezTo>
                  <a:pt x="155" y="144"/>
                  <a:pt x="154" y="143"/>
                  <a:pt x="154" y="143"/>
                </a:cubicBezTo>
                <a:cubicBezTo>
                  <a:pt x="154" y="142"/>
                  <a:pt x="154" y="142"/>
                  <a:pt x="153" y="141"/>
                </a:cubicBezTo>
                <a:cubicBezTo>
                  <a:pt x="153" y="141"/>
                  <a:pt x="153" y="141"/>
                  <a:pt x="153" y="141"/>
                </a:cubicBezTo>
                <a:cubicBezTo>
                  <a:pt x="153" y="140"/>
                  <a:pt x="153" y="140"/>
                  <a:pt x="153" y="140"/>
                </a:cubicBezTo>
                <a:cubicBezTo>
                  <a:pt x="152" y="140"/>
                  <a:pt x="152" y="140"/>
                  <a:pt x="152" y="140"/>
                </a:cubicBezTo>
                <a:cubicBezTo>
                  <a:pt x="152" y="139"/>
                  <a:pt x="152" y="139"/>
                  <a:pt x="152" y="139"/>
                </a:cubicBezTo>
                <a:cubicBezTo>
                  <a:pt x="152" y="139"/>
                  <a:pt x="152" y="139"/>
                  <a:pt x="152" y="139"/>
                </a:cubicBezTo>
                <a:cubicBezTo>
                  <a:pt x="152" y="138"/>
                  <a:pt x="152" y="138"/>
                  <a:pt x="152" y="138"/>
                </a:cubicBezTo>
                <a:cubicBezTo>
                  <a:pt x="152" y="138"/>
                  <a:pt x="152" y="138"/>
                  <a:pt x="152" y="138"/>
                </a:cubicBezTo>
                <a:cubicBezTo>
                  <a:pt x="152" y="137"/>
                  <a:pt x="152" y="137"/>
                  <a:pt x="152" y="137"/>
                </a:cubicBezTo>
                <a:cubicBezTo>
                  <a:pt x="151" y="137"/>
                  <a:pt x="151" y="137"/>
                  <a:pt x="151" y="137"/>
                </a:cubicBezTo>
                <a:cubicBezTo>
                  <a:pt x="151" y="128"/>
                  <a:pt x="151" y="128"/>
                  <a:pt x="151" y="128"/>
                </a:cubicBezTo>
                <a:cubicBezTo>
                  <a:pt x="151" y="109"/>
                  <a:pt x="151" y="109"/>
                  <a:pt x="151" y="109"/>
                </a:cubicBezTo>
                <a:cubicBezTo>
                  <a:pt x="151" y="87"/>
                  <a:pt x="151" y="87"/>
                  <a:pt x="151" y="87"/>
                </a:cubicBezTo>
                <a:cubicBezTo>
                  <a:pt x="151" y="86"/>
                  <a:pt x="151" y="84"/>
                  <a:pt x="151" y="82"/>
                </a:cubicBezTo>
                <a:cubicBezTo>
                  <a:pt x="151" y="80"/>
                  <a:pt x="151" y="78"/>
                  <a:pt x="152" y="77"/>
                </a:cubicBezTo>
                <a:cubicBezTo>
                  <a:pt x="152" y="77"/>
                  <a:pt x="152" y="77"/>
                  <a:pt x="152" y="77"/>
                </a:cubicBezTo>
                <a:cubicBezTo>
                  <a:pt x="152" y="76"/>
                  <a:pt x="152" y="76"/>
                  <a:pt x="152" y="76"/>
                </a:cubicBezTo>
                <a:cubicBezTo>
                  <a:pt x="152" y="76"/>
                  <a:pt x="152" y="76"/>
                  <a:pt x="152" y="76"/>
                </a:cubicBezTo>
                <a:cubicBezTo>
                  <a:pt x="152" y="75"/>
                  <a:pt x="152" y="75"/>
                  <a:pt x="152" y="75"/>
                </a:cubicBezTo>
                <a:cubicBezTo>
                  <a:pt x="153" y="75"/>
                  <a:pt x="153" y="75"/>
                  <a:pt x="153" y="75"/>
                </a:cubicBezTo>
                <a:cubicBezTo>
                  <a:pt x="153" y="74"/>
                  <a:pt x="153" y="74"/>
                  <a:pt x="153" y="74"/>
                </a:cubicBezTo>
                <a:cubicBezTo>
                  <a:pt x="154" y="73"/>
                  <a:pt x="154" y="73"/>
                  <a:pt x="154" y="73"/>
                </a:cubicBezTo>
                <a:cubicBezTo>
                  <a:pt x="154" y="73"/>
                  <a:pt x="154" y="73"/>
                  <a:pt x="154" y="73"/>
                </a:cubicBezTo>
                <a:cubicBezTo>
                  <a:pt x="154" y="73"/>
                  <a:pt x="154" y="73"/>
                  <a:pt x="154" y="72"/>
                </a:cubicBezTo>
                <a:cubicBezTo>
                  <a:pt x="155" y="72"/>
                  <a:pt x="155" y="72"/>
                  <a:pt x="155" y="71"/>
                </a:cubicBezTo>
                <a:cubicBezTo>
                  <a:pt x="156" y="71"/>
                  <a:pt x="156" y="71"/>
                  <a:pt x="156" y="70"/>
                </a:cubicBezTo>
                <a:cubicBezTo>
                  <a:pt x="157" y="70"/>
                  <a:pt x="157" y="70"/>
                  <a:pt x="157" y="70"/>
                </a:cubicBezTo>
                <a:cubicBezTo>
                  <a:pt x="157" y="70"/>
                  <a:pt x="157" y="70"/>
                  <a:pt x="157" y="70"/>
                </a:cubicBezTo>
                <a:cubicBezTo>
                  <a:pt x="157" y="70"/>
                  <a:pt x="157" y="70"/>
                  <a:pt x="158" y="69"/>
                </a:cubicBezTo>
                <a:cubicBezTo>
                  <a:pt x="158" y="69"/>
                  <a:pt x="158" y="69"/>
                  <a:pt x="158" y="69"/>
                </a:cubicBezTo>
                <a:cubicBezTo>
                  <a:pt x="158" y="69"/>
                  <a:pt x="158" y="69"/>
                  <a:pt x="158" y="69"/>
                </a:cubicBezTo>
                <a:cubicBezTo>
                  <a:pt x="158" y="69"/>
                  <a:pt x="159" y="69"/>
                  <a:pt x="159" y="69"/>
                </a:cubicBezTo>
                <a:cubicBezTo>
                  <a:pt x="160" y="68"/>
                  <a:pt x="161" y="68"/>
                  <a:pt x="162" y="68"/>
                </a:cubicBezTo>
                <a:cubicBezTo>
                  <a:pt x="162" y="68"/>
                  <a:pt x="163" y="68"/>
                  <a:pt x="164" y="68"/>
                </a:cubicBezTo>
                <a:cubicBezTo>
                  <a:pt x="165" y="67"/>
                  <a:pt x="165" y="68"/>
                  <a:pt x="166" y="68"/>
                </a:cubicBezTo>
                <a:cubicBezTo>
                  <a:pt x="166" y="68"/>
                  <a:pt x="166" y="68"/>
                  <a:pt x="166" y="68"/>
                </a:cubicBezTo>
                <a:cubicBezTo>
                  <a:pt x="166" y="68"/>
                  <a:pt x="167" y="68"/>
                  <a:pt x="168" y="68"/>
                </a:cubicBezTo>
                <a:cubicBezTo>
                  <a:pt x="168" y="68"/>
                  <a:pt x="169" y="68"/>
                  <a:pt x="169" y="69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71" y="69"/>
                  <a:pt x="171" y="69"/>
                  <a:pt x="171" y="69"/>
                </a:cubicBezTo>
                <a:cubicBezTo>
                  <a:pt x="171" y="70"/>
                  <a:pt x="171" y="70"/>
                  <a:pt x="171" y="70"/>
                </a:cubicBezTo>
                <a:cubicBezTo>
                  <a:pt x="172" y="70"/>
                  <a:pt x="172" y="70"/>
                  <a:pt x="172" y="70"/>
                </a:cubicBezTo>
                <a:cubicBezTo>
                  <a:pt x="172" y="71"/>
                  <a:pt x="172" y="71"/>
                  <a:pt x="172" y="71"/>
                </a:cubicBezTo>
                <a:cubicBezTo>
                  <a:pt x="173" y="71"/>
                  <a:pt x="173" y="71"/>
                  <a:pt x="173" y="71"/>
                </a:cubicBezTo>
                <a:cubicBezTo>
                  <a:pt x="173" y="71"/>
                  <a:pt x="173" y="71"/>
                  <a:pt x="174" y="71"/>
                </a:cubicBezTo>
                <a:cubicBezTo>
                  <a:pt x="174" y="72"/>
                  <a:pt x="174" y="72"/>
                  <a:pt x="174" y="7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Freeform 131"/>
          <p:cNvSpPr>
            <a:spLocks noEditPoints="1"/>
          </p:cNvSpPr>
          <p:nvPr/>
        </p:nvSpPr>
        <p:spPr bwMode="auto">
          <a:xfrm>
            <a:off x="6251575" y="3644901"/>
            <a:ext cx="236538" cy="212725"/>
          </a:xfrm>
          <a:custGeom>
            <a:avLst/>
            <a:gdLst>
              <a:gd name="T0" fmla="*/ 43 w 226"/>
              <a:gd name="T1" fmla="*/ 103 h 203"/>
              <a:gd name="T2" fmla="*/ 35 w 226"/>
              <a:gd name="T3" fmla="*/ 115 h 203"/>
              <a:gd name="T4" fmla="*/ 27 w 226"/>
              <a:gd name="T5" fmla="*/ 129 h 203"/>
              <a:gd name="T6" fmla="*/ 14 w 226"/>
              <a:gd name="T7" fmla="*/ 164 h 203"/>
              <a:gd name="T8" fmla="*/ 27 w 226"/>
              <a:gd name="T9" fmla="*/ 173 h 203"/>
              <a:gd name="T10" fmla="*/ 23 w 226"/>
              <a:gd name="T11" fmla="*/ 185 h 203"/>
              <a:gd name="T12" fmla="*/ 10 w 226"/>
              <a:gd name="T13" fmla="*/ 195 h 203"/>
              <a:gd name="T14" fmla="*/ 65 w 226"/>
              <a:gd name="T15" fmla="*/ 79 h 203"/>
              <a:gd name="T16" fmla="*/ 79 w 226"/>
              <a:gd name="T17" fmla="*/ 88 h 203"/>
              <a:gd name="T18" fmla="*/ 81 w 226"/>
              <a:gd name="T19" fmla="*/ 98 h 203"/>
              <a:gd name="T20" fmla="*/ 73 w 226"/>
              <a:gd name="T21" fmla="*/ 113 h 203"/>
              <a:gd name="T22" fmla="*/ 64 w 226"/>
              <a:gd name="T23" fmla="*/ 126 h 203"/>
              <a:gd name="T24" fmla="*/ 54 w 226"/>
              <a:gd name="T25" fmla="*/ 144 h 203"/>
              <a:gd name="T26" fmla="*/ 45 w 226"/>
              <a:gd name="T27" fmla="*/ 158 h 203"/>
              <a:gd name="T28" fmla="*/ 36 w 226"/>
              <a:gd name="T29" fmla="*/ 176 h 203"/>
              <a:gd name="T30" fmla="*/ 23 w 226"/>
              <a:gd name="T31" fmla="*/ 167 h 203"/>
              <a:gd name="T32" fmla="*/ 14 w 226"/>
              <a:gd name="T33" fmla="*/ 156 h 203"/>
              <a:gd name="T34" fmla="*/ 22 w 226"/>
              <a:gd name="T35" fmla="*/ 143 h 203"/>
              <a:gd name="T36" fmla="*/ 31 w 226"/>
              <a:gd name="T37" fmla="*/ 128 h 203"/>
              <a:gd name="T38" fmla="*/ 39 w 226"/>
              <a:gd name="T39" fmla="*/ 114 h 203"/>
              <a:gd name="T40" fmla="*/ 47 w 226"/>
              <a:gd name="T41" fmla="*/ 100 h 203"/>
              <a:gd name="T42" fmla="*/ 56 w 226"/>
              <a:gd name="T43" fmla="*/ 85 h 203"/>
              <a:gd name="T44" fmla="*/ 66 w 226"/>
              <a:gd name="T45" fmla="*/ 129 h 203"/>
              <a:gd name="T46" fmla="*/ 73 w 226"/>
              <a:gd name="T47" fmla="*/ 117 h 203"/>
              <a:gd name="T48" fmla="*/ 82 w 226"/>
              <a:gd name="T49" fmla="*/ 103 h 203"/>
              <a:gd name="T50" fmla="*/ 89 w 226"/>
              <a:gd name="T51" fmla="*/ 91 h 203"/>
              <a:gd name="T52" fmla="*/ 148 w 226"/>
              <a:gd name="T53" fmla="*/ 112 h 203"/>
              <a:gd name="T54" fmla="*/ 158 w 226"/>
              <a:gd name="T55" fmla="*/ 131 h 203"/>
              <a:gd name="T56" fmla="*/ 84 w 226"/>
              <a:gd name="T57" fmla="*/ 60 h 203"/>
              <a:gd name="T58" fmla="*/ 97 w 226"/>
              <a:gd name="T59" fmla="*/ 68 h 203"/>
              <a:gd name="T60" fmla="*/ 74 w 226"/>
              <a:gd name="T61" fmla="*/ 81 h 203"/>
              <a:gd name="T62" fmla="*/ 65 w 226"/>
              <a:gd name="T63" fmla="*/ 69 h 203"/>
              <a:gd name="T64" fmla="*/ 103 w 226"/>
              <a:gd name="T65" fmla="*/ 55 h 203"/>
              <a:gd name="T66" fmla="*/ 90 w 226"/>
              <a:gd name="T67" fmla="*/ 60 h 203"/>
              <a:gd name="T68" fmla="*/ 77 w 226"/>
              <a:gd name="T69" fmla="*/ 52 h 203"/>
              <a:gd name="T70" fmla="*/ 175 w 226"/>
              <a:gd name="T71" fmla="*/ 118 h 203"/>
              <a:gd name="T72" fmla="*/ 113 w 226"/>
              <a:gd name="T73" fmla="*/ 33 h 203"/>
              <a:gd name="T74" fmla="*/ 107 w 226"/>
              <a:gd name="T75" fmla="*/ 21 h 203"/>
              <a:gd name="T76" fmla="*/ 102 w 226"/>
              <a:gd name="T77" fmla="*/ 3 h 203"/>
              <a:gd name="T78" fmla="*/ 119 w 226"/>
              <a:gd name="T79" fmla="*/ 11 h 203"/>
              <a:gd name="T80" fmla="*/ 127 w 226"/>
              <a:gd name="T81" fmla="*/ 26 h 203"/>
              <a:gd name="T82" fmla="*/ 136 w 226"/>
              <a:gd name="T83" fmla="*/ 39 h 203"/>
              <a:gd name="T84" fmla="*/ 143 w 226"/>
              <a:gd name="T85" fmla="*/ 53 h 203"/>
              <a:gd name="T86" fmla="*/ 151 w 226"/>
              <a:gd name="T87" fmla="*/ 65 h 203"/>
              <a:gd name="T88" fmla="*/ 159 w 226"/>
              <a:gd name="T89" fmla="*/ 79 h 203"/>
              <a:gd name="T90" fmla="*/ 167 w 226"/>
              <a:gd name="T91" fmla="*/ 92 h 203"/>
              <a:gd name="T92" fmla="*/ 175 w 226"/>
              <a:gd name="T93" fmla="*/ 105 h 203"/>
              <a:gd name="T94" fmla="*/ 186 w 226"/>
              <a:gd name="T95" fmla="*/ 125 h 203"/>
              <a:gd name="T96" fmla="*/ 190 w 226"/>
              <a:gd name="T97" fmla="*/ 150 h 203"/>
              <a:gd name="T98" fmla="*/ 173 w 226"/>
              <a:gd name="T99" fmla="*/ 148 h 203"/>
              <a:gd name="T100" fmla="*/ 166 w 226"/>
              <a:gd name="T101" fmla="*/ 138 h 203"/>
              <a:gd name="T102" fmla="*/ 177 w 226"/>
              <a:gd name="T103" fmla="*/ 121 h 203"/>
              <a:gd name="T104" fmla="*/ 180 w 226"/>
              <a:gd name="T105" fmla="*/ 108 h 203"/>
              <a:gd name="T106" fmla="*/ 172 w 226"/>
              <a:gd name="T107" fmla="*/ 95 h 203"/>
              <a:gd name="T108" fmla="*/ 194 w 226"/>
              <a:gd name="T109" fmla="*/ 151 h 203"/>
              <a:gd name="T110" fmla="*/ 205 w 226"/>
              <a:gd name="T111" fmla="*/ 164 h 203"/>
              <a:gd name="T112" fmla="*/ 213 w 226"/>
              <a:gd name="T113" fmla="*/ 174 h 203"/>
              <a:gd name="T114" fmla="*/ 221 w 226"/>
              <a:gd name="T115" fmla="*/ 191 h 203"/>
              <a:gd name="T116" fmla="*/ 199 w 226"/>
              <a:gd name="T117" fmla="*/ 200 h 203"/>
              <a:gd name="T118" fmla="*/ 191 w 226"/>
              <a:gd name="T119" fmla="*/ 184 h 203"/>
              <a:gd name="T120" fmla="*/ 185 w 226"/>
              <a:gd name="T121" fmla="*/ 169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26" h="203">
                <a:moveTo>
                  <a:pt x="50" y="90"/>
                </a:moveTo>
                <a:cubicBezTo>
                  <a:pt x="50" y="91"/>
                  <a:pt x="50" y="91"/>
                  <a:pt x="50" y="91"/>
                </a:cubicBezTo>
                <a:cubicBezTo>
                  <a:pt x="50" y="91"/>
                  <a:pt x="50" y="92"/>
                  <a:pt x="50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49" y="93"/>
                  <a:pt x="49" y="93"/>
                  <a:pt x="49" y="93"/>
                </a:cubicBezTo>
                <a:cubicBezTo>
                  <a:pt x="49" y="93"/>
                  <a:pt x="49" y="93"/>
                  <a:pt x="49" y="93"/>
                </a:cubicBezTo>
                <a:cubicBezTo>
                  <a:pt x="49" y="94"/>
                  <a:pt x="49" y="94"/>
                  <a:pt x="49" y="94"/>
                </a:cubicBezTo>
                <a:cubicBezTo>
                  <a:pt x="48" y="94"/>
                  <a:pt x="48" y="94"/>
                  <a:pt x="48" y="94"/>
                </a:cubicBezTo>
                <a:cubicBezTo>
                  <a:pt x="48" y="94"/>
                  <a:pt x="48" y="94"/>
                  <a:pt x="47" y="95"/>
                </a:cubicBezTo>
                <a:cubicBezTo>
                  <a:pt x="47" y="95"/>
                  <a:pt x="47" y="95"/>
                  <a:pt x="47" y="96"/>
                </a:cubicBezTo>
                <a:cubicBezTo>
                  <a:pt x="47" y="96"/>
                  <a:pt x="47" y="96"/>
                  <a:pt x="47" y="97"/>
                </a:cubicBezTo>
                <a:cubicBezTo>
                  <a:pt x="47" y="97"/>
                  <a:pt x="47" y="97"/>
                  <a:pt x="46" y="97"/>
                </a:cubicBezTo>
                <a:cubicBezTo>
                  <a:pt x="46" y="97"/>
                  <a:pt x="46" y="97"/>
                  <a:pt x="46" y="97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99"/>
                  <a:pt x="45" y="99"/>
                  <a:pt x="45" y="100"/>
                </a:cubicBezTo>
                <a:cubicBezTo>
                  <a:pt x="45" y="100"/>
                  <a:pt x="45" y="100"/>
                  <a:pt x="45" y="100"/>
                </a:cubicBezTo>
                <a:cubicBezTo>
                  <a:pt x="45" y="100"/>
                  <a:pt x="44" y="100"/>
                  <a:pt x="44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4" y="101"/>
                  <a:pt x="44" y="102"/>
                  <a:pt x="44" y="102"/>
                </a:cubicBezTo>
                <a:cubicBezTo>
                  <a:pt x="44" y="102"/>
                  <a:pt x="43" y="103"/>
                  <a:pt x="43" y="103"/>
                </a:cubicBezTo>
                <a:cubicBezTo>
                  <a:pt x="43" y="103"/>
                  <a:pt x="43" y="103"/>
                  <a:pt x="43" y="103"/>
                </a:cubicBezTo>
                <a:cubicBezTo>
                  <a:pt x="42" y="103"/>
                  <a:pt x="42" y="104"/>
                  <a:pt x="42" y="104"/>
                </a:cubicBezTo>
                <a:cubicBezTo>
                  <a:pt x="42" y="104"/>
                  <a:pt x="42" y="105"/>
                  <a:pt x="42" y="105"/>
                </a:cubicBezTo>
                <a:cubicBezTo>
                  <a:pt x="42" y="105"/>
                  <a:pt x="42" y="105"/>
                  <a:pt x="41" y="105"/>
                </a:cubicBezTo>
                <a:cubicBezTo>
                  <a:pt x="41" y="105"/>
                  <a:pt x="41" y="105"/>
                  <a:pt x="41" y="106"/>
                </a:cubicBezTo>
                <a:cubicBezTo>
                  <a:pt x="41" y="106"/>
                  <a:pt x="41" y="106"/>
                  <a:pt x="41" y="107"/>
                </a:cubicBezTo>
                <a:cubicBezTo>
                  <a:pt x="41" y="107"/>
                  <a:pt x="41" y="107"/>
                  <a:pt x="40" y="108"/>
                </a:cubicBezTo>
                <a:cubicBezTo>
                  <a:pt x="40" y="108"/>
                  <a:pt x="40" y="108"/>
                  <a:pt x="40" y="108"/>
                </a:cubicBezTo>
                <a:cubicBezTo>
                  <a:pt x="40" y="108"/>
                  <a:pt x="40" y="108"/>
                  <a:pt x="40" y="109"/>
                </a:cubicBezTo>
                <a:cubicBezTo>
                  <a:pt x="40" y="109"/>
                  <a:pt x="39" y="109"/>
                  <a:pt x="39" y="109"/>
                </a:cubicBezTo>
                <a:cubicBezTo>
                  <a:pt x="39" y="110"/>
                  <a:pt x="39" y="110"/>
                  <a:pt x="39" y="110"/>
                </a:cubicBezTo>
                <a:cubicBezTo>
                  <a:pt x="39" y="110"/>
                  <a:pt x="38" y="110"/>
                  <a:pt x="38" y="110"/>
                </a:cubicBezTo>
                <a:cubicBezTo>
                  <a:pt x="38" y="110"/>
                  <a:pt x="38" y="111"/>
                  <a:pt x="38" y="111"/>
                </a:cubicBezTo>
                <a:cubicBezTo>
                  <a:pt x="38" y="111"/>
                  <a:pt x="38" y="112"/>
                  <a:pt x="38" y="112"/>
                </a:cubicBezTo>
                <a:cubicBezTo>
                  <a:pt x="38" y="112"/>
                  <a:pt x="37" y="112"/>
                  <a:pt x="37" y="112"/>
                </a:cubicBezTo>
                <a:cubicBezTo>
                  <a:pt x="37" y="112"/>
                  <a:pt x="37" y="113"/>
                  <a:pt x="37" y="113"/>
                </a:cubicBezTo>
                <a:cubicBezTo>
                  <a:pt x="36" y="113"/>
                  <a:pt x="36" y="113"/>
                  <a:pt x="36" y="114"/>
                </a:cubicBezTo>
                <a:cubicBezTo>
                  <a:pt x="36" y="114"/>
                  <a:pt x="36" y="114"/>
                  <a:pt x="36" y="115"/>
                </a:cubicBezTo>
                <a:cubicBezTo>
                  <a:pt x="36" y="115"/>
                  <a:pt x="36" y="115"/>
                  <a:pt x="35" y="115"/>
                </a:cubicBezTo>
                <a:cubicBezTo>
                  <a:pt x="35" y="115"/>
                  <a:pt x="35" y="115"/>
                  <a:pt x="35" y="115"/>
                </a:cubicBezTo>
                <a:cubicBezTo>
                  <a:pt x="35" y="116"/>
                  <a:pt x="35" y="116"/>
                  <a:pt x="35" y="117"/>
                </a:cubicBezTo>
                <a:cubicBezTo>
                  <a:pt x="35" y="117"/>
                  <a:pt x="34" y="117"/>
                  <a:pt x="34" y="118"/>
                </a:cubicBezTo>
                <a:cubicBezTo>
                  <a:pt x="34" y="118"/>
                  <a:pt x="34" y="118"/>
                  <a:pt x="34" y="118"/>
                </a:cubicBezTo>
                <a:cubicBezTo>
                  <a:pt x="34" y="118"/>
                  <a:pt x="33" y="118"/>
                  <a:pt x="33" y="118"/>
                </a:cubicBezTo>
                <a:cubicBezTo>
                  <a:pt x="33" y="119"/>
                  <a:pt x="33" y="119"/>
                  <a:pt x="33" y="119"/>
                </a:cubicBezTo>
                <a:cubicBezTo>
                  <a:pt x="33" y="120"/>
                  <a:pt x="33" y="120"/>
                  <a:pt x="33" y="120"/>
                </a:cubicBezTo>
                <a:cubicBezTo>
                  <a:pt x="33" y="120"/>
                  <a:pt x="32" y="121"/>
                  <a:pt x="32" y="121"/>
                </a:cubicBezTo>
                <a:cubicBezTo>
                  <a:pt x="32" y="121"/>
                  <a:pt x="32" y="121"/>
                  <a:pt x="32" y="121"/>
                </a:cubicBezTo>
                <a:cubicBezTo>
                  <a:pt x="32" y="121"/>
                  <a:pt x="31" y="122"/>
                  <a:pt x="31" y="122"/>
                </a:cubicBezTo>
                <a:cubicBezTo>
                  <a:pt x="31" y="122"/>
                  <a:pt x="31" y="123"/>
                  <a:pt x="31" y="123"/>
                </a:cubicBezTo>
                <a:cubicBezTo>
                  <a:pt x="31" y="123"/>
                  <a:pt x="31" y="123"/>
                  <a:pt x="31" y="123"/>
                </a:cubicBezTo>
                <a:cubicBezTo>
                  <a:pt x="30" y="123"/>
                  <a:pt x="30" y="124"/>
                  <a:pt x="30" y="124"/>
                </a:cubicBezTo>
                <a:cubicBezTo>
                  <a:pt x="30" y="124"/>
                  <a:pt x="30" y="124"/>
                  <a:pt x="30" y="125"/>
                </a:cubicBezTo>
                <a:cubicBezTo>
                  <a:pt x="30" y="125"/>
                  <a:pt x="30" y="125"/>
                  <a:pt x="29" y="126"/>
                </a:cubicBezTo>
                <a:cubicBezTo>
                  <a:pt x="29" y="126"/>
                  <a:pt x="29" y="126"/>
                  <a:pt x="29" y="126"/>
                </a:cubicBezTo>
                <a:cubicBezTo>
                  <a:pt x="29" y="126"/>
                  <a:pt x="28" y="126"/>
                  <a:pt x="28" y="126"/>
                </a:cubicBezTo>
                <a:cubicBezTo>
                  <a:pt x="28" y="127"/>
                  <a:pt x="28" y="127"/>
                  <a:pt x="28" y="127"/>
                </a:cubicBezTo>
                <a:cubicBezTo>
                  <a:pt x="28" y="128"/>
                  <a:pt x="28" y="128"/>
                  <a:pt x="28" y="129"/>
                </a:cubicBezTo>
                <a:cubicBezTo>
                  <a:pt x="28" y="129"/>
                  <a:pt x="27" y="129"/>
                  <a:pt x="27" y="129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7" y="129"/>
                  <a:pt x="26" y="130"/>
                  <a:pt x="26" y="130"/>
                </a:cubicBezTo>
                <a:cubicBezTo>
                  <a:pt x="26" y="130"/>
                  <a:pt x="26" y="131"/>
                  <a:pt x="26" y="131"/>
                </a:cubicBezTo>
                <a:cubicBezTo>
                  <a:pt x="26" y="131"/>
                  <a:pt x="26" y="132"/>
                  <a:pt x="26" y="132"/>
                </a:cubicBezTo>
                <a:cubicBezTo>
                  <a:pt x="25" y="132"/>
                  <a:pt x="25" y="132"/>
                  <a:pt x="25" y="132"/>
                </a:cubicBezTo>
                <a:cubicBezTo>
                  <a:pt x="25" y="133"/>
                  <a:pt x="25" y="133"/>
                  <a:pt x="25" y="133"/>
                </a:cubicBezTo>
                <a:cubicBezTo>
                  <a:pt x="25" y="133"/>
                  <a:pt x="25" y="133"/>
                  <a:pt x="25" y="133"/>
                </a:cubicBezTo>
                <a:cubicBezTo>
                  <a:pt x="25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6"/>
                  <a:pt x="23" y="136"/>
                  <a:pt x="23" y="136"/>
                </a:cubicBezTo>
                <a:cubicBezTo>
                  <a:pt x="1" y="136"/>
                  <a:pt x="1" y="136"/>
                  <a:pt x="1" y="136"/>
                </a:cubicBezTo>
                <a:cubicBezTo>
                  <a:pt x="1" y="135"/>
                  <a:pt x="0" y="134"/>
                  <a:pt x="0" y="132"/>
                </a:cubicBezTo>
                <a:cubicBezTo>
                  <a:pt x="0" y="131"/>
                  <a:pt x="0" y="130"/>
                  <a:pt x="0" y="129"/>
                </a:cubicBezTo>
                <a:cubicBezTo>
                  <a:pt x="0" y="127"/>
                  <a:pt x="0" y="126"/>
                  <a:pt x="0" y="125"/>
                </a:cubicBezTo>
                <a:cubicBezTo>
                  <a:pt x="0" y="123"/>
                  <a:pt x="0" y="122"/>
                  <a:pt x="0" y="121"/>
                </a:cubicBezTo>
                <a:cubicBezTo>
                  <a:pt x="0" y="90"/>
                  <a:pt x="0" y="90"/>
                  <a:pt x="0" y="90"/>
                </a:cubicBezTo>
                <a:lnTo>
                  <a:pt x="50" y="90"/>
                </a:lnTo>
                <a:close/>
                <a:moveTo>
                  <a:pt x="12" y="163"/>
                </a:moveTo>
                <a:cubicBezTo>
                  <a:pt x="13" y="163"/>
                  <a:pt x="13" y="163"/>
                  <a:pt x="14" y="164"/>
                </a:cubicBezTo>
                <a:cubicBezTo>
                  <a:pt x="14" y="164"/>
                  <a:pt x="14" y="164"/>
                  <a:pt x="14" y="164"/>
                </a:cubicBezTo>
                <a:cubicBezTo>
                  <a:pt x="15" y="164"/>
                  <a:pt x="15" y="164"/>
                  <a:pt x="15" y="164"/>
                </a:cubicBezTo>
                <a:cubicBezTo>
                  <a:pt x="15" y="164"/>
                  <a:pt x="15" y="165"/>
                  <a:pt x="15" y="165"/>
                </a:cubicBezTo>
                <a:cubicBezTo>
                  <a:pt x="15" y="165"/>
                  <a:pt x="15" y="165"/>
                  <a:pt x="15" y="165"/>
                </a:cubicBezTo>
                <a:cubicBezTo>
                  <a:pt x="16" y="165"/>
                  <a:pt x="16" y="165"/>
                  <a:pt x="16" y="165"/>
                </a:cubicBezTo>
                <a:cubicBezTo>
                  <a:pt x="16" y="166"/>
                  <a:pt x="17" y="166"/>
                  <a:pt x="17" y="166"/>
                </a:cubicBezTo>
                <a:cubicBezTo>
                  <a:pt x="17" y="166"/>
                  <a:pt x="17" y="167"/>
                  <a:pt x="17" y="167"/>
                </a:cubicBezTo>
                <a:cubicBezTo>
                  <a:pt x="18" y="167"/>
                  <a:pt x="18" y="167"/>
                  <a:pt x="18" y="167"/>
                </a:cubicBezTo>
                <a:cubicBezTo>
                  <a:pt x="19" y="167"/>
                  <a:pt x="19" y="167"/>
                  <a:pt x="19" y="168"/>
                </a:cubicBezTo>
                <a:cubicBezTo>
                  <a:pt x="19" y="168"/>
                  <a:pt x="19" y="168"/>
                  <a:pt x="20" y="169"/>
                </a:cubicBezTo>
                <a:cubicBezTo>
                  <a:pt x="21" y="169"/>
                  <a:pt x="21" y="169"/>
                  <a:pt x="21" y="169"/>
                </a:cubicBezTo>
                <a:cubicBezTo>
                  <a:pt x="21" y="169"/>
                  <a:pt x="21" y="169"/>
                  <a:pt x="21" y="169"/>
                </a:cubicBezTo>
                <a:cubicBezTo>
                  <a:pt x="21" y="169"/>
                  <a:pt x="21" y="169"/>
                  <a:pt x="21" y="170"/>
                </a:cubicBezTo>
                <a:cubicBezTo>
                  <a:pt x="22" y="170"/>
                  <a:pt x="22" y="170"/>
                  <a:pt x="22" y="170"/>
                </a:cubicBezTo>
                <a:cubicBezTo>
                  <a:pt x="23" y="170"/>
                  <a:pt x="23" y="170"/>
                  <a:pt x="23" y="170"/>
                </a:cubicBezTo>
                <a:cubicBezTo>
                  <a:pt x="23" y="171"/>
                  <a:pt x="23" y="171"/>
                  <a:pt x="23" y="171"/>
                </a:cubicBezTo>
                <a:cubicBezTo>
                  <a:pt x="25" y="171"/>
                  <a:pt x="25" y="171"/>
                  <a:pt x="25" y="171"/>
                </a:cubicBezTo>
                <a:cubicBezTo>
                  <a:pt x="25" y="172"/>
                  <a:pt x="25" y="172"/>
                  <a:pt x="25" y="172"/>
                </a:cubicBezTo>
                <a:cubicBezTo>
                  <a:pt x="25" y="172"/>
                  <a:pt x="25" y="173"/>
                  <a:pt x="26" y="173"/>
                </a:cubicBezTo>
                <a:cubicBezTo>
                  <a:pt x="27" y="173"/>
                  <a:pt x="27" y="173"/>
                  <a:pt x="27" y="173"/>
                </a:cubicBezTo>
                <a:cubicBezTo>
                  <a:pt x="27" y="173"/>
                  <a:pt x="27" y="173"/>
                  <a:pt x="27" y="173"/>
                </a:cubicBezTo>
                <a:cubicBezTo>
                  <a:pt x="27" y="174"/>
                  <a:pt x="27" y="174"/>
                  <a:pt x="27" y="174"/>
                </a:cubicBezTo>
                <a:cubicBezTo>
                  <a:pt x="28" y="174"/>
                  <a:pt x="28" y="174"/>
                  <a:pt x="28" y="174"/>
                </a:cubicBezTo>
                <a:cubicBezTo>
                  <a:pt x="28" y="174"/>
                  <a:pt x="29" y="175"/>
                  <a:pt x="29" y="175"/>
                </a:cubicBezTo>
                <a:cubicBezTo>
                  <a:pt x="29" y="175"/>
                  <a:pt x="29" y="175"/>
                  <a:pt x="29" y="176"/>
                </a:cubicBezTo>
                <a:cubicBezTo>
                  <a:pt x="31" y="176"/>
                  <a:pt x="31" y="176"/>
                  <a:pt x="31" y="176"/>
                </a:cubicBezTo>
                <a:cubicBezTo>
                  <a:pt x="31" y="176"/>
                  <a:pt x="31" y="176"/>
                  <a:pt x="31" y="176"/>
                </a:cubicBezTo>
                <a:cubicBezTo>
                  <a:pt x="31" y="176"/>
                  <a:pt x="31" y="177"/>
                  <a:pt x="31" y="177"/>
                </a:cubicBezTo>
                <a:cubicBezTo>
                  <a:pt x="33" y="178"/>
                  <a:pt x="33" y="178"/>
                  <a:pt x="33" y="178"/>
                </a:cubicBezTo>
                <a:cubicBezTo>
                  <a:pt x="33" y="179"/>
                  <a:pt x="32" y="179"/>
                  <a:pt x="32" y="179"/>
                </a:cubicBezTo>
                <a:cubicBezTo>
                  <a:pt x="31" y="180"/>
                  <a:pt x="30" y="180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2"/>
                  <a:pt x="28" y="182"/>
                  <a:pt x="28" y="182"/>
                </a:cubicBezTo>
                <a:cubicBezTo>
                  <a:pt x="27" y="182"/>
                  <a:pt x="27" y="182"/>
                  <a:pt x="27" y="182"/>
                </a:cubicBezTo>
                <a:cubicBezTo>
                  <a:pt x="27" y="182"/>
                  <a:pt x="27" y="183"/>
                  <a:pt x="27" y="183"/>
                </a:cubicBezTo>
                <a:cubicBezTo>
                  <a:pt x="26" y="183"/>
                  <a:pt x="26" y="184"/>
                  <a:pt x="26" y="184"/>
                </a:cubicBezTo>
                <a:cubicBezTo>
                  <a:pt x="25" y="184"/>
                  <a:pt x="25" y="184"/>
                  <a:pt x="25" y="184"/>
                </a:cubicBezTo>
                <a:cubicBezTo>
                  <a:pt x="25" y="184"/>
                  <a:pt x="25" y="184"/>
                  <a:pt x="25" y="184"/>
                </a:cubicBezTo>
                <a:cubicBezTo>
                  <a:pt x="25" y="185"/>
                  <a:pt x="25" y="185"/>
                  <a:pt x="25" y="185"/>
                </a:cubicBezTo>
                <a:cubicBezTo>
                  <a:pt x="23" y="185"/>
                  <a:pt x="23" y="185"/>
                  <a:pt x="23" y="185"/>
                </a:cubicBezTo>
                <a:cubicBezTo>
                  <a:pt x="23" y="185"/>
                  <a:pt x="23" y="185"/>
                  <a:pt x="23" y="185"/>
                </a:cubicBezTo>
                <a:cubicBezTo>
                  <a:pt x="23" y="186"/>
                  <a:pt x="23" y="186"/>
                  <a:pt x="23" y="186"/>
                </a:cubicBezTo>
                <a:cubicBezTo>
                  <a:pt x="23" y="186"/>
                  <a:pt x="22" y="186"/>
                  <a:pt x="22" y="186"/>
                </a:cubicBezTo>
                <a:cubicBezTo>
                  <a:pt x="22" y="186"/>
                  <a:pt x="22" y="186"/>
                  <a:pt x="21" y="187"/>
                </a:cubicBezTo>
                <a:cubicBezTo>
                  <a:pt x="21" y="187"/>
                  <a:pt x="21" y="187"/>
                  <a:pt x="21" y="187"/>
                </a:cubicBezTo>
                <a:cubicBezTo>
                  <a:pt x="20" y="188"/>
                  <a:pt x="20" y="188"/>
                  <a:pt x="20" y="188"/>
                </a:cubicBezTo>
                <a:cubicBezTo>
                  <a:pt x="19" y="188"/>
                  <a:pt x="19" y="188"/>
                  <a:pt x="19" y="188"/>
                </a:cubicBezTo>
                <a:cubicBezTo>
                  <a:pt x="19" y="188"/>
                  <a:pt x="19" y="189"/>
                  <a:pt x="19" y="189"/>
                </a:cubicBezTo>
                <a:cubicBezTo>
                  <a:pt x="19" y="189"/>
                  <a:pt x="19" y="189"/>
                  <a:pt x="18" y="189"/>
                </a:cubicBezTo>
                <a:cubicBezTo>
                  <a:pt x="17" y="189"/>
                  <a:pt x="17" y="189"/>
                  <a:pt x="17" y="189"/>
                </a:cubicBezTo>
                <a:cubicBezTo>
                  <a:pt x="17" y="190"/>
                  <a:pt x="17" y="190"/>
                  <a:pt x="17" y="190"/>
                </a:cubicBezTo>
                <a:cubicBezTo>
                  <a:pt x="17" y="190"/>
                  <a:pt x="16" y="191"/>
                  <a:pt x="16" y="191"/>
                </a:cubicBezTo>
                <a:cubicBezTo>
                  <a:pt x="15" y="191"/>
                  <a:pt x="15" y="191"/>
                  <a:pt x="15" y="191"/>
                </a:cubicBezTo>
                <a:cubicBezTo>
                  <a:pt x="15" y="191"/>
                  <a:pt x="15" y="191"/>
                  <a:pt x="15" y="192"/>
                </a:cubicBezTo>
                <a:cubicBezTo>
                  <a:pt x="14" y="192"/>
                  <a:pt x="14" y="192"/>
                  <a:pt x="14" y="193"/>
                </a:cubicBezTo>
                <a:cubicBezTo>
                  <a:pt x="13" y="193"/>
                  <a:pt x="13" y="193"/>
                  <a:pt x="13" y="193"/>
                </a:cubicBezTo>
                <a:cubicBezTo>
                  <a:pt x="13" y="193"/>
                  <a:pt x="13" y="193"/>
                  <a:pt x="13" y="193"/>
                </a:cubicBezTo>
                <a:cubicBezTo>
                  <a:pt x="13" y="193"/>
                  <a:pt x="13" y="193"/>
                  <a:pt x="12" y="194"/>
                </a:cubicBezTo>
                <a:cubicBezTo>
                  <a:pt x="11" y="194"/>
                  <a:pt x="11" y="194"/>
                  <a:pt x="11" y="194"/>
                </a:cubicBezTo>
                <a:cubicBezTo>
                  <a:pt x="11" y="194"/>
                  <a:pt x="11" y="194"/>
                  <a:pt x="11" y="195"/>
                </a:cubicBezTo>
                <a:cubicBezTo>
                  <a:pt x="11" y="195"/>
                  <a:pt x="10" y="195"/>
                  <a:pt x="10" y="195"/>
                </a:cubicBezTo>
                <a:cubicBezTo>
                  <a:pt x="9" y="195"/>
                  <a:pt x="9" y="195"/>
                  <a:pt x="9" y="195"/>
                </a:cubicBezTo>
                <a:cubicBezTo>
                  <a:pt x="9" y="196"/>
                  <a:pt x="9" y="196"/>
                  <a:pt x="9" y="196"/>
                </a:cubicBezTo>
                <a:cubicBezTo>
                  <a:pt x="8" y="196"/>
                  <a:pt x="8" y="197"/>
                  <a:pt x="8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7" y="198"/>
                  <a:pt x="7" y="198"/>
                  <a:pt x="7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9"/>
                  <a:pt x="5" y="199"/>
                  <a:pt x="5" y="199"/>
                </a:cubicBezTo>
                <a:cubicBezTo>
                  <a:pt x="5" y="199"/>
                  <a:pt x="5" y="199"/>
                  <a:pt x="5" y="199"/>
                </a:cubicBezTo>
                <a:cubicBezTo>
                  <a:pt x="4" y="199"/>
                  <a:pt x="4" y="200"/>
                  <a:pt x="3" y="200"/>
                </a:cubicBezTo>
                <a:cubicBezTo>
                  <a:pt x="4" y="193"/>
                  <a:pt x="6" y="187"/>
                  <a:pt x="7" y="181"/>
                </a:cubicBezTo>
                <a:cubicBezTo>
                  <a:pt x="8" y="175"/>
                  <a:pt x="9" y="168"/>
                  <a:pt x="10" y="162"/>
                </a:cubicBezTo>
                <a:cubicBezTo>
                  <a:pt x="11" y="162"/>
                  <a:pt x="12" y="162"/>
                  <a:pt x="12" y="163"/>
                </a:cubicBezTo>
                <a:close/>
                <a:moveTo>
                  <a:pt x="62" y="77"/>
                </a:moveTo>
                <a:cubicBezTo>
                  <a:pt x="62" y="77"/>
                  <a:pt x="62" y="77"/>
                  <a:pt x="63" y="78"/>
                </a:cubicBezTo>
                <a:cubicBezTo>
                  <a:pt x="63" y="78"/>
                  <a:pt x="63" y="78"/>
                  <a:pt x="63" y="78"/>
                </a:cubicBezTo>
                <a:cubicBezTo>
                  <a:pt x="64" y="78"/>
                  <a:pt x="64" y="78"/>
                  <a:pt x="64" y="78"/>
                </a:cubicBezTo>
                <a:cubicBezTo>
                  <a:pt x="64" y="79"/>
                  <a:pt x="64" y="79"/>
                  <a:pt x="64" y="79"/>
                </a:cubicBezTo>
                <a:cubicBezTo>
                  <a:pt x="65" y="79"/>
                  <a:pt x="65" y="79"/>
                  <a:pt x="65" y="79"/>
                </a:cubicBezTo>
                <a:cubicBezTo>
                  <a:pt x="65" y="79"/>
                  <a:pt x="65" y="79"/>
                  <a:pt x="65" y="79"/>
                </a:cubicBezTo>
                <a:cubicBezTo>
                  <a:pt x="65" y="79"/>
                  <a:pt x="65" y="80"/>
                  <a:pt x="66" y="80"/>
                </a:cubicBezTo>
                <a:cubicBezTo>
                  <a:pt x="66" y="80"/>
                  <a:pt x="66" y="80"/>
                  <a:pt x="67" y="80"/>
                </a:cubicBezTo>
                <a:cubicBezTo>
                  <a:pt x="67" y="80"/>
                  <a:pt x="67" y="80"/>
                  <a:pt x="68" y="80"/>
                </a:cubicBezTo>
                <a:cubicBezTo>
                  <a:pt x="68" y="81"/>
                  <a:pt x="68" y="81"/>
                  <a:pt x="68" y="81"/>
                </a:cubicBezTo>
                <a:cubicBezTo>
                  <a:pt x="68" y="81"/>
                  <a:pt x="68" y="81"/>
                  <a:pt x="68" y="81"/>
                </a:cubicBezTo>
                <a:cubicBezTo>
                  <a:pt x="69" y="81"/>
                  <a:pt x="69" y="81"/>
                  <a:pt x="69" y="81"/>
                </a:cubicBezTo>
                <a:cubicBezTo>
                  <a:pt x="70" y="82"/>
                  <a:pt x="70" y="82"/>
                  <a:pt x="70" y="82"/>
                </a:cubicBezTo>
                <a:cubicBezTo>
                  <a:pt x="70" y="82"/>
                  <a:pt x="70" y="82"/>
                  <a:pt x="70" y="83"/>
                </a:cubicBezTo>
                <a:cubicBezTo>
                  <a:pt x="70" y="83"/>
                  <a:pt x="71" y="83"/>
                  <a:pt x="71" y="83"/>
                </a:cubicBezTo>
                <a:cubicBezTo>
                  <a:pt x="71" y="83"/>
                  <a:pt x="72" y="83"/>
                  <a:pt x="72" y="83"/>
                </a:cubicBezTo>
                <a:cubicBezTo>
                  <a:pt x="72" y="83"/>
                  <a:pt x="72" y="83"/>
                  <a:pt x="72" y="84"/>
                </a:cubicBezTo>
                <a:cubicBezTo>
                  <a:pt x="73" y="84"/>
                  <a:pt x="73" y="84"/>
                  <a:pt x="73" y="84"/>
                </a:cubicBezTo>
                <a:cubicBezTo>
                  <a:pt x="74" y="84"/>
                  <a:pt x="74" y="84"/>
                  <a:pt x="74" y="84"/>
                </a:cubicBezTo>
                <a:cubicBezTo>
                  <a:pt x="74" y="84"/>
                  <a:pt x="74" y="85"/>
                  <a:pt x="74" y="85"/>
                </a:cubicBezTo>
                <a:cubicBezTo>
                  <a:pt x="75" y="85"/>
                  <a:pt x="75" y="85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7"/>
                  <a:pt x="78" y="87"/>
                  <a:pt x="78" y="87"/>
                </a:cubicBezTo>
                <a:cubicBezTo>
                  <a:pt x="78" y="87"/>
                  <a:pt x="79" y="87"/>
                  <a:pt x="79" y="88"/>
                </a:cubicBezTo>
                <a:cubicBezTo>
                  <a:pt x="79" y="88"/>
                  <a:pt x="79" y="88"/>
                  <a:pt x="80" y="88"/>
                </a:cubicBezTo>
                <a:cubicBezTo>
                  <a:pt x="80" y="88"/>
                  <a:pt x="80" y="88"/>
                  <a:pt x="80" y="89"/>
                </a:cubicBezTo>
                <a:cubicBezTo>
                  <a:pt x="81" y="89"/>
                  <a:pt x="81" y="89"/>
                  <a:pt x="81" y="89"/>
                </a:cubicBezTo>
                <a:cubicBezTo>
                  <a:pt x="81" y="89"/>
                  <a:pt x="81" y="89"/>
                  <a:pt x="81" y="89"/>
                </a:cubicBezTo>
                <a:cubicBezTo>
                  <a:pt x="81" y="89"/>
                  <a:pt x="81" y="90"/>
                  <a:pt x="81" y="90"/>
                </a:cubicBezTo>
                <a:cubicBezTo>
                  <a:pt x="83" y="90"/>
                  <a:pt x="83" y="90"/>
                  <a:pt x="83" y="90"/>
                </a:cubicBezTo>
                <a:cubicBezTo>
                  <a:pt x="83" y="90"/>
                  <a:pt x="83" y="90"/>
                  <a:pt x="83" y="90"/>
                </a:cubicBezTo>
                <a:cubicBezTo>
                  <a:pt x="84" y="90"/>
                  <a:pt x="84" y="90"/>
                  <a:pt x="84" y="90"/>
                </a:cubicBezTo>
                <a:cubicBezTo>
                  <a:pt x="84" y="90"/>
                  <a:pt x="84" y="91"/>
                  <a:pt x="84" y="91"/>
                </a:cubicBezTo>
                <a:cubicBezTo>
                  <a:pt x="84" y="91"/>
                  <a:pt x="84" y="91"/>
                  <a:pt x="85" y="91"/>
                </a:cubicBezTo>
                <a:cubicBezTo>
                  <a:pt x="85" y="92"/>
                  <a:pt x="85" y="92"/>
                  <a:pt x="85" y="92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4"/>
                  <a:pt x="84" y="94"/>
                </a:cubicBezTo>
                <a:cubicBezTo>
                  <a:pt x="83" y="94"/>
                  <a:pt x="83" y="94"/>
                  <a:pt x="83" y="94"/>
                </a:cubicBezTo>
                <a:cubicBezTo>
                  <a:pt x="83" y="95"/>
                  <a:pt x="83" y="95"/>
                  <a:pt x="83" y="95"/>
                </a:cubicBezTo>
                <a:cubicBezTo>
                  <a:pt x="83" y="95"/>
                  <a:pt x="83" y="95"/>
                  <a:pt x="82" y="95"/>
                </a:cubicBezTo>
                <a:cubicBezTo>
                  <a:pt x="82" y="96"/>
                  <a:pt x="82" y="96"/>
                  <a:pt x="82" y="96"/>
                </a:cubicBezTo>
                <a:cubicBezTo>
                  <a:pt x="82" y="97"/>
                  <a:pt x="82" y="97"/>
                  <a:pt x="82" y="97"/>
                </a:cubicBezTo>
                <a:cubicBezTo>
                  <a:pt x="81" y="97"/>
                  <a:pt x="81" y="97"/>
                  <a:pt x="81" y="97"/>
                </a:cubicBezTo>
                <a:cubicBezTo>
                  <a:pt x="81" y="98"/>
                  <a:pt x="81" y="98"/>
                  <a:pt x="81" y="98"/>
                </a:cubicBezTo>
                <a:cubicBezTo>
                  <a:pt x="81" y="98"/>
                  <a:pt x="81" y="98"/>
                  <a:pt x="81" y="98"/>
                </a:cubicBezTo>
                <a:cubicBezTo>
                  <a:pt x="81" y="98"/>
                  <a:pt x="81" y="98"/>
                  <a:pt x="80" y="98"/>
                </a:cubicBezTo>
                <a:cubicBezTo>
                  <a:pt x="80" y="100"/>
                  <a:pt x="80" y="100"/>
                  <a:pt x="80" y="100"/>
                </a:cubicBezTo>
                <a:cubicBezTo>
                  <a:pt x="80" y="100"/>
                  <a:pt x="80" y="100"/>
                  <a:pt x="80" y="100"/>
                </a:cubicBezTo>
                <a:cubicBezTo>
                  <a:pt x="80" y="101"/>
                  <a:pt x="80" y="101"/>
                  <a:pt x="80" y="101"/>
                </a:cubicBezTo>
                <a:cubicBezTo>
                  <a:pt x="80" y="101"/>
                  <a:pt x="79" y="101"/>
                  <a:pt x="79" y="101"/>
                </a:cubicBezTo>
                <a:cubicBezTo>
                  <a:pt x="79" y="101"/>
                  <a:pt x="79" y="101"/>
                  <a:pt x="79" y="101"/>
                </a:cubicBezTo>
                <a:cubicBezTo>
                  <a:pt x="78" y="104"/>
                  <a:pt x="78" y="104"/>
                  <a:pt x="78" y="104"/>
                </a:cubicBezTo>
                <a:cubicBezTo>
                  <a:pt x="77" y="105"/>
                  <a:pt x="77" y="105"/>
                  <a:pt x="77" y="105"/>
                </a:cubicBezTo>
                <a:cubicBezTo>
                  <a:pt x="77" y="105"/>
                  <a:pt x="77" y="105"/>
                  <a:pt x="76" y="105"/>
                </a:cubicBezTo>
                <a:cubicBezTo>
                  <a:pt x="76" y="105"/>
                  <a:pt x="76" y="106"/>
                  <a:pt x="76" y="106"/>
                </a:cubicBezTo>
                <a:cubicBezTo>
                  <a:pt x="76" y="106"/>
                  <a:pt x="76" y="107"/>
                  <a:pt x="76" y="107"/>
                </a:cubicBezTo>
                <a:cubicBezTo>
                  <a:pt x="76" y="107"/>
                  <a:pt x="76" y="107"/>
                  <a:pt x="75" y="107"/>
                </a:cubicBezTo>
                <a:cubicBezTo>
                  <a:pt x="75" y="108"/>
                  <a:pt x="75" y="108"/>
                  <a:pt x="75" y="108"/>
                </a:cubicBezTo>
                <a:cubicBezTo>
                  <a:pt x="75" y="108"/>
                  <a:pt x="75" y="109"/>
                  <a:pt x="75" y="109"/>
                </a:cubicBezTo>
                <a:cubicBezTo>
                  <a:pt x="75" y="109"/>
                  <a:pt x="74" y="110"/>
                  <a:pt x="74" y="110"/>
                </a:cubicBezTo>
                <a:cubicBezTo>
                  <a:pt x="74" y="110"/>
                  <a:pt x="74" y="110"/>
                  <a:pt x="74" y="110"/>
                </a:cubicBezTo>
                <a:cubicBezTo>
                  <a:pt x="74" y="110"/>
                  <a:pt x="73" y="110"/>
                  <a:pt x="73" y="111"/>
                </a:cubicBezTo>
                <a:cubicBezTo>
                  <a:pt x="73" y="111"/>
                  <a:pt x="73" y="111"/>
                  <a:pt x="73" y="112"/>
                </a:cubicBezTo>
                <a:cubicBezTo>
                  <a:pt x="73" y="112"/>
                  <a:pt x="73" y="112"/>
                  <a:pt x="73" y="113"/>
                </a:cubicBezTo>
                <a:cubicBezTo>
                  <a:pt x="73" y="113"/>
                  <a:pt x="72" y="113"/>
                  <a:pt x="72" y="113"/>
                </a:cubicBezTo>
                <a:cubicBezTo>
                  <a:pt x="72" y="113"/>
                  <a:pt x="72" y="113"/>
                  <a:pt x="72" y="113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69" y="117"/>
                </a:cubicBezTo>
                <a:cubicBezTo>
                  <a:pt x="69" y="118"/>
                  <a:pt x="69" y="118"/>
                  <a:pt x="69" y="118"/>
                </a:cubicBezTo>
                <a:cubicBezTo>
                  <a:pt x="69" y="118"/>
                  <a:pt x="69" y="118"/>
                  <a:pt x="69" y="118"/>
                </a:cubicBezTo>
                <a:cubicBezTo>
                  <a:pt x="69" y="119"/>
                  <a:pt x="69" y="119"/>
                  <a:pt x="69" y="119"/>
                </a:cubicBezTo>
                <a:cubicBezTo>
                  <a:pt x="69" y="119"/>
                  <a:pt x="69" y="119"/>
                  <a:pt x="68" y="120"/>
                </a:cubicBezTo>
                <a:cubicBezTo>
                  <a:pt x="68" y="120"/>
                  <a:pt x="68" y="120"/>
                  <a:pt x="68" y="120"/>
                </a:cubicBezTo>
                <a:cubicBezTo>
                  <a:pt x="68" y="120"/>
                  <a:pt x="68" y="121"/>
                  <a:pt x="68" y="121"/>
                </a:cubicBezTo>
                <a:cubicBezTo>
                  <a:pt x="67" y="121"/>
                  <a:pt x="67" y="122"/>
                  <a:pt x="67" y="122"/>
                </a:cubicBezTo>
                <a:cubicBezTo>
                  <a:pt x="67" y="122"/>
                  <a:pt x="67" y="122"/>
                  <a:pt x="67" y="122"/>
                </a:cubicBezTo>
                <a:cubicBezTo>
                  <a:pt x="66" y="122"/>
                  <a:pt x="66" y="122"/>
                  <a:pt x="66" y="122"/>
                </a:cubicBezTo>
                <a:cubicBezTo>
                  <a:pt x="66" y="123"/>
                  <a:pt x="66" y="123"/>
                  <a:pt x="66" y="124"/>
                </a:cubicBezTo>
                <a:cubicBezTo>
                  <a:pt x="66" y="124"/>
                  <a:pt x="66" y="124"/>
                  <a:pt x="66" y="125"/>
                </a:cubicBezTo>
                <a:cubicBezTo>
                  <a:pt x="65" y="125"/>
                  <a:pt x="65" y="125"/>
                  <a:pt x="65" y="125"/>
                </a:cubicBezTo>
                <a:cubicBezTo>
                  <a:pt x="65" y="125"/>
                  <a:pt x="65" y="125"/>
                  <a:pt x="65" y="125"/>
                </a:cubicBezTo>
                <a:cubicBezTo>
                  <a:pt x="65" y="126"/>
                  <a:pt x="65" y="126"/>
                  <a:pt x="65" y="126"/>
                </a:cubicBezTo>
                <a:cubicBezTo>
                  <a:pt x="64" y="126"/>
                  <a:pt x="64" y="126"/>
                  <a:pt x="64" y="126"/>
                </a:cubicBezTo>
                <a:cubicBezTo>
                  <a:pt x="64" y="127"/>
                  <a:pt x="64" y="127"/>
                  <a:pt x="64" y="127"/>
                </a:cubicBezTo>
                <a:cubicBezTo>
                  <a:pt x="64" y="128"/>
                  <a:pt x="64" y="128"/>
                  <a:pt x="63" y="128"/>
                </a:cubicBezTo>
                <a:cubicBezTo>
                  <a:pt x="63" y="128"/>
                  <a:pt x="63" y="128"/>
                  <a:pt x="63" y="128"/>
                </a:cubicBezTo>
                <a:cubicBezTo>
                  <a:pt x="62" y="131"/>
                  <a:pt x="62" y="131"/>
                  <a:pt x="62" y="131"/>
                </a:cubicBezTo>
                <a:cubicBezTo>
                  <a:pt x="62" y="131"/>
                  <a:pt x="61" y="132"/>
                  <a:pt x="61" y="132"/>
                </a:cubicBezTo>
                <a:cubicBezTo>
                  <a:pt x="61" y="132"/>
                  <a:pt x="61" y="132"/>
                  <a:pt x="61" y="132"/>
                </a:cubicBezTo>
                <a:cubicBezTo>
                  <a:pt x="61" y="132"/>
                  <a:pt x="60" y="133"/>
                  <a:pt x="60" y="133"/>
                </a:cubicBezTo>
                <a:cubicBezTo>
                  <a:pt x="60" y="133"/>
                  <a:pt x="60" y="134"/>
                  <a:pt x="60" y="134"/>
                </a:cubicBezTo>
                <a:cubicBezTo>
                  <a:pt x="60" y="134"/>
                  <a:pt x="60" y="134"/>
                  <a:pt x="60" y="134"/>
                </a:cubicBezTo>
                <a:cubicBezTo>
                  <a:pt x="59" y="134"/>
                  <a:pt x="59" y="134"/>
                  <a:pt x="59" y="135"/>
                </a:cubicBezTo>
                <a:cubicBezTo>
                  <a:pt x="59" y="135"/>
                  <a:pt x="59" y="135"/>
                  <a:pt x="59" y="136"/>
                </a:cubicBezTo>
                <a:cubicBezTo>
                  <a:pt x="59" y="136"/>
                  <a:pt x="59" y="136"/>
                  <a:pt x="58" y="137"/>
                </a:cubicBezTo>
                <a:cubicBezTo>
                  <a:pt x="58" y="137"/>
                  <a:pt x="58" y="137"/>
                  <a:pt x="58" y="137"/>
                </a:cubicBezTo>
                <a:cubicBezTo>
                  <a:pt x="58" y="137"/>
                  <a:pt x="57" y="137"/>
                  <a:pt x="57" y="137"/>
                </a:cubicBezTo>
                <a:cubicBezTo>
                  <a:pt x="57" y="138"/>
                  <a:pt x="57" y="138"/>
                  <a:pt x="57" y="138"/>
                </a:cubicBezTo>
                <a:cubicBezTo>
                  <a:pt x="57" y="139"/>
                  <a:pt x="57" y="139"/>
                  <a:pt x="57" y="140"/>
                </a:cubicBezTo>
                <a:cubicBezTo>
                  <a:pt x="57" y="140"/>
                  <a:pt x="56" y="140"/>
                  <a:pt x="56" y="140"/>
                </a:cubicBezTo>
                <a:cubicBezTo>
                  <a:pt x="56" y="140"/>
                  <a:pt x="56" y="140"/>
                  <a:pt x="56" y="140"/>
                </a:cubicBezTo>
                <a:cubicBezTo>
                  <a:pt x="55" y="143"/>
                  <a:pt x="55" y="143"/>
                  <a:pt x="55" y="143"/>
                </a:cubicBezTo>
                <a:cubicBezTo>
                  <a:pt x="54" y="143"/>
                  <a:pt x="54" y="144"/>
                  <a:pt x="54" y="144"/>
                </a:cubicBezTo>
                <a:cubicBezTo>
                  <a:pt x="54" y="144"/>
                  <a:pt x="54" y="144"/>
                  <a:pt x="54" y="144"/>
                </a:cubicBezTo>
                <a:cubicBezTo>
                  <a:pt x="53" y="144"/>
                  <a:pt x="53" y="145"/>
                  <a:pt x="53" y="145"/>
                </a:cubicBezTo>
                <a:cubicBezTo>
                  <a:pt x="53" y="145"/>
                  <a:pt x="53" y="146"/>
                  <a:pt x="53" y="146"/>
                </a:cubicBezTo>
                <a:cubicBezTo>
                  <a:pt x="53" y="146"/>
                  <a:pt x="53" y="146"/>
                  <a:pt x="52" y="146"/>
                </a:cubicBezTo>
                <a:cubicBezTo>
                  <a:pt x="52" y="146"/>
                  <a:pt x="52" y="147"/>
                  <a:pt x="52" y="147"/>
                </a:cubicBezTo>
                <a:cubicBezTo>
                  <a:pt x="52" y="147"/>
                  <a:pt x="52" y="147"/>
                  <a:pt x="52" y="148"/>
                </a:cubicBezTo>
                <a:cubicBezTo>
                  <a:pt x="52" y="148"/>
                  <a:pt x="51" y="148"/>
                  <a:pt x="51" y="149"/>
                </a:cubicBezTo>
                <a:cubicBezTo>
                  <a:pt x="51" y="149"/>
                  <a:pt x="51" y="149"/>
                  <a:pt x="51" y="149"/>
                </a:cubicBezTo>
                <a:cubicBezTo>
                  <a:pt x="51" y="149"/>
                  <a:pt x="50" y="149"/>
                  <a:pt x="50" y="149"/>
                </a:cubicBezTo>
                <a:cubicBezTo>
                  <a:pt x="49" y="153"/>
                  <a:pt x="49" y="153"/>
                  <a:pt x="49" y="153"/>
                </a:cubicBezTo>
                <a:cubicBezTo>
                  <a:pt x="49" y="153"/>
                  <a:pt x="49" y="153"/>
                  <a:pt x="49" y="153"/>
                </a:cubicBezTo>
                <a:cubicBezTo>
                  <a:pt x="48" y="153"/>
                  <a:pt x="48" y="153"/>
                  <a:pt x="48" y="153"/>
                </a:cubicBezTo>
                <a:cubicBezTo>
                  <a:pt x="48" y="154"/>
                  <a:pt x="48" y="154"/>
                  <a:pt x="48" y="154"/>
                </a:cubicBezTo>
                <a:cubicBezTo>
                  <a:pt x="47" y="154"/>
                  <a:pt x="47" y="154"/>
                  <a:pt x="47" y="154"/>
                </a:cubicBezTo>
                <a:cubicBezTo>
                  <a:pt x="47" y="155"/>
                  <a:pt x="47" y="155"/>
                  <a:pt x="47" y="155"/>
                </a:cubicBezTo>
                <a:cubicBezTo>
                  <a:pt x="47" y="155"/>
                  <a:pt x="47" y="156"/>
                  <a:pt x="47" y="156"/>
                </a:cubicBezTo>
                <a:cubicBezTo>
                  <a:pt x="47" y="156"/>
                  <a:pt x="47" y="156"/>
                  <a:pt x="46" y="156"/>
                </a:cubicBezTo>
                <a:cubicBezTo>
                  <a:pt x="46" y="156"/>
                  <a:pt x="46" y="157"/>
                  <a:pt x="46" y="157"/>
                </a:cubicBezTo>
                <a:cubicBezTo>
                  <a:pt x="46" y="157"/>
                  <a:pt x="46" y="158"/>
                  <a:pt x="46" y="158"/>
                </a:cubicBezTo>
                <a:cubicBezTo>
                  <a:pt x="46" y="158"/>
                  <a:pt x="46" y="158"/>
                  <a:pt x="45" y="158"/>
                </a:cubicBezTo>
                <a:cubicBezTo>
                  <a:pt x="45" y="158"/>
                  <a:pt x="45" y="159"/>
                  <a:pt x="45" y="159"/>
                </a:cubicBezTo>
                <a:cubicBezTo>
                  <a:pt x="45" y="159"/>
                  <a:pt x="45" y="159"/>
                  <a:pt x="44" y="160"/>
                </a:cubicBezTo>
                <a:cubicBezTo>
                  <a:pt x="44" y="160"/>
                  <a:pt x="44" y="160"/>
                  <a:pt x="44" y="161"/>
                </a:cubicBezTo>
                <a:cubicBezTo>
                  <a:pt x="44" y="161"/>
                  <a:pt x="44" y="161"/>
                  <a:pt x="44" y="161"/>
                </a:cubicBezTo>
                <a:cubicBezTo>
                  <a:pt x="43" y="161"/>
                  <a:pt x="43" y="161"/>
                  <a:pt x="43" y="161"/>
                </a:cubicBezTo>
                <a:cubicBezTo>
                  <a:pt x="42" y="165"/>
                  <a:pt x="42" y="165"/>
                  <a:pt x="42" y="165"/>
                </a:cubicBezTo>
                <a:cubicBezTo>
                  <a:pt x="42" y="165"/>
                  <a:pt x="42" y="165"/>
                  <a:pt x="41" y="165"/>
                </a:cubicBezTo>
                <a:cubicBezTo>
                  <a:pt x="41" y="165"/>
                  <a:pt x="41" y="165"/>
                  <a:pt x="41" y="165"/>
                </a:cubicBezTo>
                <a:cubicBezTo>
                  <a:pt x="41" y="166"/>
                  <a:pt x="41" y="166"/>
                  <a:pt x="41" y="166"/>
                </a:cubicBezTo>
                <a:cubicBezTo>
                  <a:pt x="40" y="166"/>
                  <a:pt x="40" y="166"/>
                  <a:pt x="40" y="166"/>
                </a:cubicBezTo>
                <a:cubicBezTo>
                  <a:pt x="40" y="167"/>
                  <a:pt x="40" y="167"/>
                  <a:pt x="40" y="167"/>
                </a:cubicBezTo>
                <a:cubicBezTo>
                  <a:pt x="40" y="168"/>
                  <a:pt x="40" y="168"/>
                  <a:pt x="40" y="168"/>
                </a:cubicBezTo>
                <a:cubicBezTo>
                  <a:pt x="40" y="168"/>
                  <a:pt x="39" y="168"/>
                  <a:pt x="39" y="168"/>
                </a:cubicBezTo>
                <a:cubicBezTo>
                  <a:pt x="39" y="168"/>
                  <a:pt x="39" y="169"/>
                  <a:pt x="39" y="169"/>
                </a:cubicBezTo>
                <a:cubicBezTo>
                  <a:pt x="39" y="169"/>
                  <a:pt x="39" y="170"/>
                  <a:pt x="39" y="170"/>
                </a:cubicBezTo>
                <a:cubicBezTo>
                  <a:pt x="39" y="170"/>
                  <a:pt x="38" y="170"/>
                  <a:pt x="38" y="170"/>
                </a:cubicBezTo>
                <a:cubicBezTo>
                  <a:pt x="38" y="170"/>
                  <a:pt x="38" y="171"/>
                  <a:pt x="38" y="171"/>
                </a:cubicBezTo>
                <a:cubicBezTo>
                  <a:pt x="38" y="172"/>
                  <a:pt x="38" y="172"/>
                  <a:pt x="38" y="172"/>
                </a:cubicBezTo>
                <a:cubicBezTo>
                  <a:pt x="37" y="172"/>
                  <a:pt x="37" y="173"/>
                  <a:pt x="36" y="174"/>
                </a:cubicBezTo>
                <a:cubicBezTo>
                  <a:pt x="36" y="174"/>
                  <a:pt x="36" y="175"/>
                  <a:pt x="36" y="176"/>
                </a:cubicBezTo>
                <a:cubicBezTo>
                  <a:pt x="35" y="176"/>
                  <a:pt x="35" y="175"/>
                  <a:pt x="35" y="175"/>
                </a:cubicBezTo>
                <a:cubicBezTo>
                  <a:pt x="34" y="175"/>
                  <a:pt x="34" y="175"/>
                  <a:pt x="34" y="175"/>
                </a:cubicBezTo>
                <a:cubicBezTo>
                  <a:pt x="34" y="175"/>
                  <a:pt x="34" y="175"/>
                  <a:pt x="34" y="175"/>
                </a:cubicBezTo>
                <a:cubicBezTo>
                  <a:pt x="34" y="174"/>
                  <a:pt x="33" y="174"/>
                  <a:pt x="33" y="174"/>
                </a:cubicBezTo>
                <a:cubicBezTo>
                  <a:pt x="33" y="174"/>
                  <a:pt x="32" y="174"/>
                  <a:pt x="32" y="174"/>
                </a:cubicBezTo>
                <a:cubicBezTo>
                  <a:pt x="32" y="174"/>
                  <a:pt x="32" y="174"/>
                  <a:pt x="32" y="173"/>
                </a:cubicBezTo>
                <a:cubicBezTo>
                  <a:pt x="32" y="173"/>
                  <a:pt x="32" y="173"/>
                  <a:pt x="32" y="173"/>
                </a:cubicBezTo>
                <a:cubicBezTo>
                  <a:pt x="31" y="173"/>
                  <a:pt x="31" y="173"/>
                  <a:pt x="31" y="173"/>
                </a:cubicBezTo>
                <a:cubicBezTo>
                  <a:pt x="30" y="173"/>
                  <a:pt x="30" y="173"/>
                  <a:pt x="30" y="172"/>
                </a:cubicBezTo>
                <a:cubicBezTo>
                  <a:pt x="30" y="172"/>
                  <a:pt x="30" y="172"/>
                  <a:pt x="30" y="172"/>
                </a:cubicBezTo>
                <a:cubicBezTo>
                  <a:pt x="29" y="172"/>
                  <a:pt x="29" y="172"/>
                  <a:pt x="29" y="172"/>
                </a:cubicBezTo>
                <a:cubicBezTo>
                  <a:pt x="29" y="172"/>
                  <a:pt x="29" y="171"/>
                  <a:pt x="28" y="171"/>
                </a:cubicBezTo>
                <a:cubicBezTo>
                  <a:pt x="28" y="171"/>
                  <a:pt x="28" y="170"/>
                  <a:pt x="28" y="170"/>
                </a:cubicBezTo>
                <a:cubicBezTo>
                  <a:pt x="27" y="170"/>
                  <a:pt x="27" y="170"/>
                  <a:pt x="27" y="170"/>
                </a:cubicBezTo>
                <a:cubicBezTo>
                  <a:pt x="27" y="170"/>
                  <a:pt x="26" y="170"/>
                  <a:pt x="26" y="169"/>
                </a:cubicBezTo>
                <a:cubicBezTo>
                  <a:pt x="26" y="169"/>
                  <a:pt x="26" y="169"/>
                  <a:pt x="26" y="169"/>
                </a:cubicBezTo>
                <a:cubicBezTo>
                  <a:pt x="25" y="169"/>
                  <a:pt x="25" y="169"/>
                  <a:pt x="25" y="169"/>
                </a:cubicBezTo>
                <a:cubicBezTo>
                  <a:pt x="24" y="168"/>
                  <a:pt x="24" y="168"/>
                  <a:pt x="24" y="168"/>
                </a:cubicBezTo>
                <a:cubicBezTo>
                  <a:pt x="24" y="168"/>
                  <a:pt x="24" y="168"/>
                  <a:pt x="24" y="167"/>
                </a:cubicBezTo>
                <a:cubicBezTo>
                  <a:pt x="23" y="167"/>
                  <a:pt x="23" y="167"/>
                  <a:pt x="23" y="167"/>
                </a:cubicBezTo>
                <a:cubicBezTo>
                  <a:pt x="23" y="167"/>
                  <a:pt x="22" y="167"/>
                  <a:pt x="22" y="167"/>
                </a:cubicBezTo>
                <a:cubicBezTo>
                  <a:pt x="22" y="166"/>
                  <a:pt x="22" y="166"/>
                  <a:pt x="22" y="166"/>
                </a:cubicBezTo>
                <a:cubicBezTo>
                  <a:pt x="21" y="166"/>
                  <a:pt x="21" y="166"/>
                  <a:pt x="21" y="166"/>
                </a:cubicBezTo>
                <a:cubicBezTo>
                  <a:pt x="20" y="166"/>
                  <a:pt x="20" y="165"/>
                  <a:pt x="20" y="165"/>
                </a:cubicBezTo>
                <a:cubicBezTo>
                  <a:pt x="20" y="165"/>
                  <a:pt x="20" y="164"/>
                  <a:pt x="20" y="164"/>
                </a:cubicBezTo>
                <a:cubicBezTo>
                  <a:pt x="18" y="164"/>
                  <a:pt x="18" y="164"/>
                  <a:pt x="18" y="164"/>
                </a:cubicBezTo>
                <a:cubicBezTo>
                  <a:pt x="18" y="164"/>
                  <a:pt x="18" y="164"/>
                  <a:pt x="18" y="164"/>
                </a:cubicBezTo>
                <a:cubicBezTo>
                  <a:pt x="18" y="163"/>
                  <a:pt x="18" y="163"/>
                  <a:pt x="18" y="163"/>
                </a:cubicBezTo>
                <a:cubicBezTo>
                  <a:pt x="17" y="163"/>
                  <a:pt x="17" y="163"/>
                  <a:pt x="17" y="163"/>
                </a:cubicBezTo>
                <a:cubicBezTo>
                  <a:pt x="17" y="163"/>
                  <a:pt x="17" y="163"/>
                  <a:pt x="17" y="163"/>
                </a:cubicBezTo>
                <a:cubicBezTo>
                  <a:pt x="17" y="162"/>
                  <a:pt x="16" y="162"/>
                  <a:pt x="16" y="162"/>
                </a:cubicBezTo>
                <a:cubicBezTo>
                  <a:pt x="16" y="162"/>
                  <a:pt x="16" y="162"/>
                  <a:pt x="15" y="162"/>
                </a:cubicBezTo>
                <a:cubicBezTo>
                  <a:pt x="15" y="162"/>
                  <a:pt x="15" y="162"/>
                  <a:pt x="15" y="161"/>
                </a:cubicBezTo>
                <a:cubicBezTo>
                  <a:pt x="15" y="161"/>
                  <a:pt x="15" y="161"/>
                  <a:pt x="15" y="161"/>
                </a:cubicBezTo>
                <a:cubicBezTo>
                  <a:pt x="14" y="161"/>
                  <a:pt x="14" y="160"/>
                  <a:pt x="14" y="160"/>
                </a:cubicBezTo>
                <a:cubicBezTo>
                  <a:pt x="14" y="160"/>
                  <a:pt x="13" y="160"/>
                  <a:pt x="12" y="160"/>
                </a:cubicBezTo>
                <a:cubicBezTo>
                  <a:pt x="13" y="159"/>
                  <a:pt x="13" y="159"/>
                  <a:pt x="13" y="158"/>
                </a:cubicBezTo>
                <a:cubicBezTo>
                  <a:pt x="13" y="158"/>
                  <a:pt x="13" y="157"/>
                  <a:pt x="13" y="157"/>
                </a:cubicBezTo>
                <a:cubicBezTo>
                  <a:pt x="13" y="157"/>
                  <a:pt x="13" y="157"/>
                  <a:pt x="14" y="157"/>
                </a:cubicBezTo>
                <a:cubicBezTo>
                  <a:pt x="14" y="157"/>
                  <a:pt x="14" y="157"/>
                  <a:pt x="14" y="156"/>
                </a:cubicBezTo>
                <a:cubicBezTo>
                  <a:pt x="14" y="156"/>
                  <a:pt x="14" y="156"/>
                  <a:pt x="14" y="155"/>
                </a:cubicBezTo>
                <a:cubicBezTo>
                  <a:pt x="14" y="155"/>
                  <a:pt x="15" y="155"/>
                  <a:pt x="15" y="154"/>
                </a:cubicBezTo>
                <a:cubicBezTo>
                  <a:pt x="15" y="154"/>
                  <a:pt x="15" y="154"/>
                  <a:pt x="15" y="154"/>
                </a:cubicBezTo>
                <a:cubicBezTo>
                  <a:pt x="15" y="154"/>
                  <a:pt x="16" y="154"/>
                  <a:pt x="16" y="154"/>
                </a:cubicBezTo>
                <a:cubicBezTo>
                  <a:pt x="16" y="153"/>
                  <a:pt x="16" y="153"/>
                  <a:pt x="16" y="153"/>
                </a:cubicBezTo>
                <a:cubicBezTo>
                  <a:pt x="16" y="152"/>
                  <a:pt x="16" y="152"/>
                  <a:pt x="16" y="151"/>
                </a:cubicBezTo>
                <a:cubicBezTo>
                  <a:pt x="16" y="151"/>
                  <a:pt x="17" y="151"/>
                  <a:pt x="17" y="151"/>
                </a:cubicBezTo>
                <a:cubicBezTo>
                  <a:pt x="17" y="151"/>
                  <a:pt x="17" y="151"/>
                  <a:pt x="17" y="151"/>
                </a:cubicBezTo>
                <a:cubicBezTo>
                  <a:pt x="18" y="151"/>
                  <a:pt x="18" y="150"/>
                  <a:pt x="18" y="150"/>
                </a:cubicBezTo>
                <a:cubicBezTo>
                  <a:pt x="18" y="150"/>
                  <a:pt x="18" y="149"/>
                  <a:pt x="18" y="149"/>
                </a:cubicBezTo>
                <a:cubicBezTo>
                  <a:pt x="18" y="149"/>
                  <a:pt x="18" y="149"/>
                  <a:pt x="19" y="149"/>
                </a:cubicBezTo>
                <a:cubicBezTo>
                  <a:pt x="19" y="148"/>
                  <a:pt x="19" y="148"/>
                  <a:pt x="19" y="148"/>
                </a:cubicBezTo>
                <a:cubicBezTo>
                  <a:pt x="19" y="148"/>
                  <a:pt x="19" y="147"/>
                  <a:pt x="19" y="147"/>
                </a:cubicBezTo>
                <a:cubicBezTo>
                  <a:pt x="19" y="147"/>
                  <a:pt x="19" y="147"/>
                  <a:pt x="20" y="146"/>
                </a:cubicBezTo>
                <a:cubicBezTo>
                  <a:pt x="20" y="146"/>
                  <a:pt x="20" y="146"/>
                  <a:pt x="20" y="146"/>
                </a:cubicBezTo>
                <a:cubicBezTo>
                  <a:pt x="20" y="146"/>
                  <a:pt x="20" y="146"/>
                  <a:pt x="21" y="146"/>
                </a:cubicBezTo>
                <a:cubicBezTo>
                  <a:pt x="21" y="145"/>
                  <a:pt x="21" y="145"/>
                  <a:pt x="21" y="144"/>
                </a:cubicBezTo>
                <a:cubicBezTo>
                  <a:pt x="21" y="144"/>
                  <a:pt x="21" y="144"/>
                  <a:pt x="21" y="143"/>
                </a:cubicBezTo>
                <a:cubicBezTo>
                  <a:pt x="21" y="143"/>
                  <a:pt x="22" y="143"/>
                  <a:pt x="22" y="143"/>
                </a:cubicBezTo>
                <a:cubicBezTo>
                  <a:pt x="22" y="143"/>
                  <a:pt x="22" y="143"/>
                  <a:pt x="22" y="143"/>
                </a:cubicBezTo>
                <a:cubicBezTo>
                  <a:pt x="22" y="142"/>
                  <a:pt x="23" y="142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0"/>
                  <a:pt x="23" y="140"/>
                  <a:pt x="23" y="140"/>
                </a:cubicBezTo>
                <a:cubicBezTo>
                  <a:pt x="24" y="140"/>
                  <a:pt x="24" y="140"/>
                  <a:pt x="24" y="140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5" y="137"/>
                  <a:pt x="25" y="137"/>
                  <a:pt x="26" y="137"/>
                </a:cubicBezTo>
                <a:cubicBezTo>
                  <a:pt x="26" y="136"/>
                  <a:pt x="26" y="136"/>
                  <a:pt x="26" y="136"/>
                </a:cubicBezTo>
                <a:cubicBezTo>
                  <a:pt x="26" y="135"/>
                  <a:pt x="26" y="135"/>
                  <a:pt x="26" y="135"/>
                </a:cubicBezTo>
                <a:cubicBezTo>
                  <a:pt x="27" y="135"/>
                  <a:pt x="27" y="135"/>
                  <a:pt x="27" y="135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4"/>
                  <a:pt x="28" y="134"/>
                  <a:pt x="28" y="133"/>
                </a:cubicBezTo>
                <a:cubicBezTo>
                  <a:pt x="28" y="132"/>
                  <a:pt x="28" y="132"/>
                  <a:pt x="28" y="132"/>
                </a:cubicBezTo>
                <a:cubicBezTo>
                  <a:pt x="28" y="132"/>
                  <a:pt x="28" y="132"/>
                  <a:pt x="28" y="132"/>
                </a:cubicBezTo>
                <a:cubicBezTo>
                  <a:pt x="28" y="131"/>
                  <a:pt x="28" y="131"/>
                  <a:pt x="28" y="131"/>
                </a:cubicBezTo>
                <a:cubicBezTo>
                  <a:pt x="28" y="131"/>
                  <a:pt x="29" y="131"/>
                  <a:pt x="29" y="131"/>
                </a:cubicBezTo>
                <a:cubicBezTo>
                  <a:pt x="29" y="131"/>
                  <a:pt x="29" y="131"/>
                  <a:pt x="29" y="131"/>
                </a:cubicBezTo>
                <a:cubicBezTo>
                  <a:pt x="30" y="130"/>
                  <a:pt x="30" y="130"/>
                  <a:pt x="30" y="130"/>
                </a:cubicBezTo>
                <a:cubicBezTo>
                  <a:pt x="30" y="129"/>
                  <a:pt x="30" y="129"/>
                  <a:pt x="30" y="129"/>
                </a:cubicBezTo>
                <a:cubicBezTo>
                  <a:pt x="30" y="128"/>
                  <a:pt x="30" y="128"/>
                  <a:pt x="31" y="128"/>
                </a:cubicBezTo>
                <a:cubicBezTo>
                  <a:pt x="31" y="128"/>
                  <a:pt x="31" y="128"/>
                  <a:pt x="31" y="128"/>
                </a:cubicBezTo>
                <a:cubicBezTo>
                  <a:pt x="31" y="127"/>
                  <a:pt x="31" y="127"/>
                  <a:pt x="31" y="127"/>
                </a:cubicBezTo>
                <a:cubicBezTo>
                  <a:pt x="32" y="127"/>
                  <a:pt x="32" y="127"/>
                  <a:pt x="32" y="127"/>
                </a:cubicBezTo>
                <a:cubicBezTo>
                  <a:pt x="32" y="126"/>
                  <a:pt x="32" y="126"/>
                  <a:pt x="32" y="126"/>
                </a:cubicBezTo>
                <a:cubicBezTo>
                  <a:pt x="32" y="126"/>
                  <a:pt x="32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3" y="125"/>
                  <a:pt x="33" y="124"/>
                </a:cubicBezTo>
                <a:cubicBezTo>
                  <a:pt x="33" y="124"/>
                  <a:pt x="33" y="124"/>
                  <a:pt x="33" y="123"/>
                </a:cubicBezTo>
                <a:cubicBezTo>
                  <a:pt x="33" y="123"/>
                  <a:pt x="34" y="123"/>
                  <a:pt x="34" y="123"/>
                </a:cubicBezTo>
                <a:cubicBezTo>
                  <a:pt x="34" y="123"/>
                  <a:pt x="34" y="123"/>
                  <a:pt x="34" y="122"/>
                </a:cubicBezTo>
                <a:cubicBezTo>
                  <a:pt x="34" y="122"/>
                  <a:pt x="35" y="122"/>
                  <a:pt x="35" y="121"/>
                </a:cubicBezTo>
                <a:cubicBezTo>
                  <a:pt x="35" y="121"/>
                  <a:pt x="35" y="121"/>
                  <a:pt x="35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6" y="120"/>
                  <a:pt x="36" y="120"/>
                  <a:pt x="36" y="120"/>
                </a:cubicBezTo>
                <a:cubicBezTo>
                  <a:pt x="36" y="119"/>
                  <a:pt x="36" y="119"/>
                  <a:pt x="36" y="119"/>
                </a:cubicBezTo>
                <a:cubicBezTo>
                  <a:pt x="36" y="118"/>
                  <a:pt x="36" y="118"/>
                  <a:pt x="37" y="118"/>
                </a:cubicBezTo>
                <a:cubicBezTo>
                  <a:pt x="37" y="117"/>
                  <a:pt x="37" y="117"/>
                  <a:pt x="37" y="117"/>
                </a:cubicBezTo>
                <a:cubicBezTo>
                  <a:pt x="37" y="117"/>
                  <a:pt x="38" y="117"/>
                  <a:pt x="38" y="117"/>
                </a:cubicBezTo>
                <a:cubicBezTo>
                  <a:pt x="38" y="116"/>
                  <a:pt x="38" y="116"/>
                  <a:pt x="38" y="115"/>
                </a:cubicBezTo>
                <a:cubicBezTo>
                  <a:pt x="38" y="115"/>
                  <a:pt x="39" y="114"/>
                  <a:pt x="39" y="114"/>
                </a:cubicBezTo>
                <a:cubicBezTo>
                  <a:pt x="39" y="114"/>
                  <a:pt x="39" y="114"/>
                  <a:pt x="39" y="114"/>
                </a:cubicBezTo>
                <a:cubicBezTo>
                  <a:pt x="40" y="113"/>
                  <a:pt x="40" y="113"/>
                  <a:pt x="40" y="113"/>
                </a:cubicBezTo>
                <a:cubicBezTo>
                  <a:pt x="40" y="113"/>
                  <a:pt x="40" y="112"/>
                  <a:pt x="40" y="112"/>
                </a:cubicBezTo>
                <a:cubicBezTo>
                  <a:pt x="40" y="112"/>
                  <a:pt x="40" y="111"/>
                  <a:pt x="40" y="111"/>
                </a:cubicBezTo>
                <a:cubicBezTo>
                  <a:pt x="41" y="111"/>
                  <a:pt x="41" y="111"/>
                  <a:pt x="41" y="111"/>
                </a:cubicBezTo>
                <a:cubicBezTo>
                  <a:pt x="41" y="111"/>
                  <a:pt x="41" y="111"/>
                  <a:pt x="41" y="111"/>
                </a:cubicBezTo>
                <a:cubicBezTo>
                  <a:pt x="42" y="110"/>
                  <a:pt x="42" y="110"/>
                  <a:pt x="42" y="109"/>
                </a:cubicBezTo>
                <a:cubicBezTo>
                  <a:pt x="42" y="109"/>
                  <a:pt x="42" y="109"/>
                  <a:pt x="42" y="108"/>
                </a:cubicBezTo>
                <a:cubicBezTo>
                  <a:pt x="42" y="108"/>
                  <a:pt x="42" y="108"/>
                  <a:pt x="43" y="108"/>
                </a:cubicBezTo>
                <a:cubicBezTo>
                  <a:pt x="43" y="108"/>
                  <a:pt x="43" y="108"/>
                  <a:pt x="43" y="108"/>
                </a:cubicBezTo>
                <a:cubicBezTo>
                  <a:pt x="43" y="107"/>
                  <a:pt x="43" y="107"/>
                  <a:pt x="43" y="107"/>
                </a:cubicBezTo>
                <a:cubicBezTo>
                  <a:pt x="43" y="106"/>
                  <a:pt x="44" y="106"/>
                  <a:pt x="44" y="106"/>
                </a:cubicBezTo>
                <a:cubicBezTo>
                  <a:pt x="44" y="105"/>
                  <a:pt x="44" y="105"/>
                  <a:pt x="44" y="105"/>
                </a:cubicBezTo>
                <a:cubicBezTo>
                  <a:pt x="44" y="105"/>
                  <a:pt x="45" y="105"/>
                  <a:pt x="45" y="105"/>
                </a:cubicBezTo>
                <a:cubicBezTo>
                  <a:pt x="45" y="105"/>
                  <a:pt x="45" y="104"/>
                  <a:pt x="45" y="104"/>
                </a:cubicBezTo>
                <a:cubicBezTo>
                  <a:pt x="45" y="104"/>
                  <a:pt x="45" y="103"/>
                  <a:pt x="45" y="103"/>
                </a:cubicBezTo>
                <a:cubicBezTo>
                  <a:pt x="45" y="103"/>
                  <a:pt x="46" y="103"/>
                  <a:pt x="46" y="103"/>
                </a:cubicBezTo>
                <a:cubicBezTo>
                  <a:pt x="46" y="103"/>
                  <a:pt x="46" y="102"/>
                  <a:pt x="46" y="102"/>
                </a:cubicBezTo>
                <a:cubicBezTo>
                  <a:pt x="47" y="102"/>
                  <a:pt x="47" y="101"/>
                  <a:pt x="47" y="101"/>
                </a:cubicBezTo>
                <a:cubicBezTo>
                  <a:pt x="47" y="101"/>
                  <a:pt x="47" y="100"/>
                  <a:pt x="47" y="100"/>
                </a:cubicBezTo>
                <a:cubicBezTo>
                  <a:pt x="47" y="100"/>
                  <a:pt x="47" y="100"/>
                  <a:pt x="48" y="100"/>
                </a:cubicBezTo>
                <a:cubicBezTo>
                  <a:pt x="48" y="100"/>
                  <a:pt x="48" y="100"/>
                  <a:pt x="48" y="100"/>
                </a:cubicBezTo>
                <a:cubicBezTo>
                  <a:pt x="48" y="99"/>
                  <a:pt x="48" y="99"/>
                  <a:pt x="48" y="98"/>
                </a:cubicBezTo>
                <a:cubicBezTo>
                  <a:pt x="48" y="98"/>
                  <a:pt x="48" y="98"/>
                  <a:pt x="49" y="97"/>
                </a:cubicBezTo>
                <a:cubicBezTo>
                  <a:pt x="49" y="97"/>
                  <a:pt x="49" y="97"/>
                  <a:pt x="49" y="97"/>
                </a:cubicBezTo>
                <a:cubicBezTo>
                  <a:pt x="49" y="97"/>
                  <a:pt x="49" y="97"/>
                  <a:pt x="50" y="97"/>
                </a:cubicBezTo>
                <a:cubicBezTo>
                  <a:pt x="50" y="96"/>
                  <a:pt x="50" y="96"/>
                  <a:pt x="50" y="96"/>
                </a:cubicBezTo>
                <a:cubicBezTo>
                  <a:pt x="50" y="95"/>
                  <a:pt x="50" y="95"/>
                  <a:pt x="50" y="95"/>
                </a:cubicBezTo>
                <a:cubicBezTo>
                  <a:pt x="50" y="94"/>
                  <a:pt x="51" y="94"/>
                  <a:pt x="51" y="94"/>
                </a:cubicBezTo>
                <a:cubicBezTo>
                  <a:pt x="51" y="94"/>
                  <a:pt x="51" y="94"/>
                  <a:pt x="51" y="94"/>
                </a:cubicBezTo>
                <a:cubicBezTo>
                  <a:pt x="51" y="94"/>
                  <a:pt x="52" y="93"/>
                  <a:pt x="52" y="93"/>
                </a:cubicBezTo>
                <a:cubicBezTo>
                  <a:pt x="52" y="93"/>
                  <a:pt x="52" y="92"/>
                  <a:pt x="52" y="92"/>
                </a:cubicBezTo>
                <a:cubicBezTo>
                  <a:pt x="52" y="92"/>
                  <a:pt x="52" y="92"/>
                  <a:pt x="52" y="92"/>
                </a:cubicBezTo>
                <a:cubicBezTo>
                  <a:pt x="53" y="92"/>
                  <a:pt x="53" y="91"/>
                  <a:pt x="53" y="91"/>
                </a:cubicBezTo>
                <a:cubicBezTo>
                  <a:pt x="54" y="88"/>
                  <a:pt x="54" y="88"/>
                  <a:pt x="54" y="88"/>
                </a:cubicBezTo>
                <a:cubicBezTo>
                  <a:pt x="54" y="88"/>
                  <a:pt x="54" y="88"/>
                  <a:pt x="55" y="88"/>
                </a:cubicBezTo>
                <a:cubicBezTo>
                  <a:pt x="55" y="88"/>
                  <a:pt x="55" y="88"/>
                  <a:pt x="55" y="88"/>
                </a:cubicBezTo>
                <a:cubicBezTo>
                  <a:pt x="55" y="86"/>
                  <a:pt x="55" y="86"/>
                  <a:pt x="55" y="86"/>
                </a:cubicBezTo>
                <a:cubicBezTo>
                  <a:pt x="56" y="86"/>
                  <a:pt x="56" y="86"/>
                  <a:pt x="56" y="86"/>
                </a:cubicBezTo>
                <a:cubicBezTo>
                  <a:pt x="56" y="85"/>
                  <a:pt x="56" y="85"/>
                  <a:pt x="56" y="85"/>
                </a:cubicBezTo>
                <a:cubicBezTo>
                  <a:pt x="56" y="85"/>
                  <a:pt x="56" y="85"/>
                  <a:pt x="56" y="85"/>
                </a:cubicBezTo>
                <a:cubicBezTo>
                  <a:pt x="56" y="85"/>
                  <a:pt x="57" y="85"/>
                  <a:pt x="57" y="85"/>
                </a:cubicBezTo>
                <a:cubicBezTo>
                  <a:pt x="57" y="84"/>
                  <a:pt x="57" y="84"/>
                  <a:pt x="57" y="84"/>
                </a:cubicBezTo>
                <a:cubicBezTo>
                  <a:pt x="57" y="83"/>
                  <a:pt x="57" y="83"/>
                  <a:pt x="57" y="83"/>
                </a:cubicBezTo>
                <a:cubicBezTo>
                  <a:pt x="57" y="82"/>
                  <a:pt x="58" y="82"/>
                  <a:pt x="58" y="82"/>
                </a:cubicBezTo>
                <a:cubicBezTo>
                  <a:pt x="58" y="82"/>
                  <a:pt x="58" y="82"/>
                  <a:pt x="58" y="82"/>
                </a:cubicBezTo>
                <a:cubicBezTo>
                  <a:pt x="58" y="81"/>
                  <a:pt x="58" y="81"/>
                  <a:pt x="58" y="81"/>
                </a:cubicBezTo>
                <a:cubicBezTo>
                  <a:pt x="59" y="80"/>
                  <a:pt x="59" y="80"/>
                  <a:pt x="60" y="79"/>
                </a:cubicBezTo>
                <a:cubicBezTo>
                  <a:pt x="60" y="79"/>
                  <a:pt x="60" y="78"/>
                  <a:pt x="61" y="77"/>
                </a:cubicBezTo>
                <a:cubicBezTo>
                  <a:pt x="61" y="77"/>
                  <a:pt x="62" y="77"/>
                  <a:pt x="62" y="77"/>
                </a:cubicBezTo>
                <a:close/>
                <a:moveTo>
                  <a:pt x="62" y="136"/>
                </a:moveTo>
                <a:cubicBezTo>
                  <a:pt x="62" y="135"/>
                  <a:pt x="62" y="135"/>
                  <a:pt x="63" y="135"/>
                </a:cubicBezTo>
                <a:cubicBezTo>
                  <a:pt x="63" y="134"/>
                  <a:pt x="63" y="134"/>
                  <a:pt x="63" y="133"/>
                </a:cubicBezTo>
                <a:cubicBezTo>
                  <a:pt x="63" y="133"/>
                  <a:pt x="63" y="133"/>
                  <a:pt x="63" y="133"/>
                </a:cubicBezTo>
                <a:cubicBezTo>
                  <a:pt x="64" y="133"/>
                  <a:pt x="64" y="133"/>
                  <a:pt x="64" y="133"/>
                </a:cubicBezTo>
                <a:cubicBezTo>
                  <a:pt x="64" y="133"/>
                  <a:pt x="64" y="132"/>
                  <a:pt x="64" y="132"/>
                </a:cubicBezTo>
                <a:cubicBezTo>
                  <a:pt x="64" y="132"/>
                  <a:pt x="64" y="131"/>
                  <a:pt x="65" y="131"/>
                </a:cubicBezTo>
                <a:cubicBezTo>
                  <a:pt x="65" y="131"/>
                  <a:pt x="65" y="131"/>
                  <a:pt x="65" y="130"/>
                </a:cubicBezTo>
                <a:cubicBezTo>
                  <a:pt x="65" y="130"/>
                  <a:pt x="65" y="130"/>
                  <a:pt x="66" y="130"/>
                </a:cubicBezTo>
                <a:cubicBezTo>
                  <a:pt x="66" y="130"/>
                  <a:pt x="66" y="129"/>
                  <a:pt x="66" y="129"/>
                </a:cubicBezTo>
                <a:cubicBezTo>
                  <a:pt x="66" y="129"/>
                  <a:pt x="66" y="128"/>
                  <a:pt x="66" y="128"/>
                </a:cubicBezTo>
                <a:cubicBezTo>
                  <a:pt x="66" y="128"/>
                  <a:pt x="66" y="128"/>
                  <a:pt x="67" y="128"/>
                </a:cubicBezTo>
                <a:cubicBezTo>
                  <a:pt x="67" y="128"/>
                  <a:pt x="67" y="128"/>
                  <a:pt x="67" y="127"/>
                </a:cubicBezTo>
                <a:cubicBezTo>
                  <a:pt x="67" y="127"/>
                  <a:pt x="67" y="127"/>
                  <a:pt x="68" y="126"/>
                </a:cubicBezTo>
                <a:cubicBezTo>
                  <a:pt x="68" y="126"/>
                  <a:pt x="68" y="126"/>
                  <a:pt x="68" y="125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69" y="125"/>
                  <a:pt x="69" y="125"/>
                  <a:pt x="69" y="125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1" y="122"/>
                  <a:pt x="71" y="121"/>
                  <a:pt x="71" y="121"/>
                </a:cubicBezTo>
                <a:cubicBezTo>
                  <a:pt x="71" y="121"/>
                  <a:pt x="71" y="120"/>
                  <a:pt x="71" y="120"/>
                </a:cubicBezTo>
                <a:cubicBezTo>
                  <a:pt x="71" y="120"/>
                  <a:pt x="71" y="120"/>
                  <a:pt x="72" y="120"/>
                </a:cubicBezTo>
                <a:cubicBezTo>
                  <a:pt x="72" y="119"/>
                  <a:pt x="72" y="119"/>
                  <a:pt x="72" y="119"/>
                </a:cubicBezTo>
                <a:cubicBezTo>
                  <a:pt x="72" y="118"/>
                  <a:pt x="72" y="118"/>
                  <a:pt x="72" y="118"/>
                </a:cubicBezTo>
                <a:cubicBezTo>
                  <a:pt x="73" y="118"/>
                  <a:pt x="73" y="118"/>
                  <a:pt x="73" y="118"/>
                </a:cubicBezTo>
                <a:cubicBezTo>
                  <a:pt x="73" y="117"/>
                  <a:pt x="73" y="117"/>
                  <a:pt x="73" y="117"/>
                </a:cubicBezTo>
                <a:cubicBezTo>
                  <a:pt x="73" y="117"/>
                  <a:pt x="73" y="117"/>
                  <a:pt x="73" y="117"/>
                </a:cubicBezTo>
                <a:cubicBezTo>
                  <a:pt x="73" y="117"/>
                  <a:pt x="74" y="117"/>
                  <a:pt x="74" y="117"/>
                </a:cubicBezTo>
                <a:cubicBezTo>
                  <a:pt x="74" y="116"/>
                  <a:pt x="74" y="116"/>
                  <a:pt x="74" y="115"/>
                </a:cubicBezTo>
                <a:cubicBezTo>
                  <a:pt x="74" y="115"/>
                  <a:pt x="74" y="115"/>
                  <a:pt x="74" y="114"/>
                </a:cubicBezTo>
                <a:cubicBezTo>
                  <a:pt x="75" y="114"/>
                  <a:pt x="75" y="114"/>
                  <a:pt x="75" y="114"/>
                </a:cubicBezTo>
                <a:cubicBezTo>
                  <a:pt x="76" y="113"/>
                  <a:pt x="76" y="113"/>
                  <a:pt x="76" y="113"/>
                </a:cubicBezTo>
                <a:cubicBezTo>
                  <a:pt x="76" y="112"/>
                  <a:pt x="76" y="112"/>
                  <a:pt x="76" y="112"/>
                </a:cubicBezTo>
                <a:cubicBezTo>
                  <a:pt x="76" y="111"/>
                  <a:pt x="76" y="111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7" y="110"/>
                  <a:pt x="77" y="110"/>
                </a:cubicBezTo>
                <a:cubicBezTo>
                  <a:pt x="77" y="110"/>
                  <a:pt x="77" y="109"/>
                  <a:pt x="78" y="109"/>
                </a:cubicBezTo>
                <a:cubicBezTo>
                  <a:pt x="78" y="109"/>
                  <a:pt x="78" y="109"/>
                  <a:pt x="78" y="109"/>
                </a:cubicBezTo>
                <a:cubicBezTo>
                  <a:pt x="78" y="109"/>
                  <a:pt x="78" y="108"/>
                  <a:pt x="79" y="108"/>
                </a:cubicBezTo>
                <a:cubicBezTo>
                  <a:pt x="79" y="108"/>
                  <a:pt x="79" y="108"/>
                  <a:pt x="79" y="107"/>
                </a:cubicBezTo>
                <a:cubicBezTo>
                  <a:pt x="79" y="107"/>
                  <a:pt x="79" y="107"/>
                  <a:pt x="79" y="106"/>
                </a:cubicBezTo>
                <a:cubicBezTo>
                  <a:pt x="79" y="106"/>
                  <a:pt x="80" y="106"/>
                  <a:pt x="80" y="106"/>
                </a:cubicBezTo>
                <a:cubicBezTo>
                  <a:pt x="80" y="106"/>
                  <a:pt x="80" y="106"/>
                  <a:pt x="80" y="106"/>
                </a:cubicBezTo>
                <a:cubicBezTo>
                  <a:pt x="80" y="105"/>
                  <a:pt x="81" y="105"/>
                  <a:pt x="81" y="104"/>
                </a:cubicBezTo>
                <a:cubicBezTo>
                  <a:pt x="81" y="104"/>
                  <a:pt x="81" y="104"/>
                  <a:pt x="81" y="103"/>
                </a:cubicBezTo>
                <a:cubicBezTo>
                  <a:pt x="81" y="103"/>
                  <a:pt x="81" y="103"/>
                  <a:pt x="81" y="103"/>
                </a:cubicBezTo>
                <a:cubicBezTo>
                  <a:pt x="82" y="103"/>
                  <a:pt x="82" y="103"/>
                  <a:pt x="82" y="103"/>
                </a:cubicBezTo>
                <a:cubicBezTo>
                  <a:pt x="82" y="102"/>
                  <a:pt x="82" y="102"/>
                  <a:pt x="82" y="102"/>
                </a:cubicBezTo>
                <a:cubicBezTo>
                  <a:pt x="82" y="101"/>
                  <a:pt x="82" y="101"/>
                  <a:pt x="83" y="101"/>
                </a:cubicBezTo>
                <a:cubicBezTo>
                  <a:pt x="83" y="101"/>
                  <a:pt x="83" y="100"/>
                  <a:pt x="83" y="100"/>
                </a:cubicBezTo>
                <a:cubicBezTo>
                  <a:pt x="83" y="100"/>
                  <a:pt x="83" y="100"/>
                  <a:pt x="84" y="100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5" y="99"/>
                  <a:pt x="85" y="98"/>
                </a:cubicBezTo>
                <a:cubicBezTo>
                  <a:pt x="85" y="98"/>
                  <a:pt x="85" y="98"/>
                  <a:pt x="85" y="97"/>
                </a:cubicBezTo>
                <a:cubicBezTo>
                  <a:pt x="85" y="97"/>
                  <a:pt x="85" y="97"/>
                  <a:pt x="85" y="96"/>
                </a:cubicBezTo>
                <a:cubicBezTo>
                  <a:pt x="85" y="96"/>
                  <a:pt x="86" y="96"/>
                  <a:pt x="86" y="96"/>
                </a:cubicBezTo>
                <a:cubicBezTo>
                  <a:pt x="86" y="96"/>
                  <a:pt x="86" y="96"/>
                  <a:pt x="86" y="96"/>
                </a:cubicBezTo>
                <a:cubicBezTo>
                  <a:pt x="86" y="95"/>
                  <a:pt x="86" y="95"/>
                  <a:pt x="86" y="95"/>
                </a:cubicBezTo>
                <a:cubicBezTo>
                  <a:pt x="87" y="95"/>
                  <a:pt x="87" y="95"/>
                  <a:pt x="87" y="95"/>
                </a:cubicBezTo>
                <a:cubicBezTo>
                  <a:pt x="87" y="93"/>
                  <a:pt x="87" y="93"/>
                  <a:pt x="87" y="93"/>
                </a:cubicBezTo>
                <a:cubicBezTo>
                  <a:pt x="87" y="93"/>
                  <a:pt x="87" y="93"/>
                  <a:pt x="87" y="93"/>
                </a:cubicBezTo>
                <a:cubicBezTo>
                  <a:pt x="88" y="93"/>
                  <a:pt x="88" y="93"/>
                  <a:pt x="88" y="93"/>
                </a:cubicBezTo>
                <a:cubicBezTo>
                  <a:pt x="88" y="92"/>
                  <a:pt x="88" y="92"/>
                  <a:pt x="88" y="92"/>
                </a:cubicBezTo>
                <a:cubicBezTo>
                  <a:pt x="89" y="92"/>
                  <a:pt x="89" y="92"/>
                  <a:pt x="89" y="92"/>
                </a:cubicBezTo>
                <a:cubicBezTo>
                  <a:pt x="89" y="92"/>
                  <a:pt x="89" y="92"/>
                  <a:pt x="89" y="91"/>
                </a:cubicBezTo>
                <a:cubicBezTo>
                  <a:pt x="89" y="91"/>
                  <a:pt x="89" y="91"/>
                  <a:pt x="89" y="91"/>
                </a:cubicBezTo>
                <a:cubicBezTo>
                  <a:pt x="137" y="91"/>
                  <a:pt x="137" y="91"/>
                  <a:pt x="137" y="91"/>
                </a:cubicBezTo>
                <a:cubicBezTo>
                  <a:pt x="141" y="96"/>
                  <a:pt x="141" y="96"/>
                  <a:pt x="141" y="96"/>
                </a:cubicBezTo>
                <a:cubicBezTo>
                  <a:pt x="142" y="100"/>
                  <a:pt x="142" y="100"/>
                  <a:pt x="142" y="100"/>
                </a:cubicBezTo>
                <a:cubicBezTo>
                  <a:pt x="142" y="100"/>
                  <a:pt x="142" y="100"/>
                  <a:pt x="142" y="100"/>
                </a:cubicBezTo>
                <a:cubicBezTo>
                  <a:pt x="142" y="101"/>
                  <a:pt x="142" y="101"/>
                  <a:pt x="142" y="101"/>
                </a:cubicBezTo>
                <a:cubicBezTo>
                  <a:pt x="143" y="101"/>
                  <a:pt x="143" y="101"/>
                  <a:pt x="143" y="101"/>
                </a:cubicBezTo>
                <a:cubicBezTo>
                  <a:pt x="143" y="102"/>
                  <a:pt x="143" y="102"/>
                  <a:pt x="143" y="102"/>
                </a:cubicBezTo>
                <a:cubicBezTo>
                  <a:pt x="143" y="102"/>
                  <a:pt x="143" y="102"/>
                  <a:pt x="143" y="102"/>
                </a:cubicBezTo>
                <a:cubicBezTo>
                  <a:pt x="143" y="103"/>
                  <a:pt x="143" y="103"/>
                  <a:pt x="143" y="103"/>
                </a:cubicBezTo>
                <a:cubicBezTo>
                  <a:pt x="144" y="103"/>
                  <a:pt x="144" y="103"/>
                  <a:pt x="144" y="103"/>
                </a:cubicBezTo>
                <a:cubicBezTo>
                  <a:pt x="144" y="104"/>
                  <a:pt x="144" y="104"/>
                  <a:pt x="144" y="104"/>
                </a:cubicBezTo>
                <a:cubicBezTo>
                  <a:pt x="144" y="104"/>
                  <a:pt x="144" y="104"/>
                  <a:pt x="144" y="104"/>
                </a:cubicBezTo>
                <a:cubicBezTo>
                  <a:pt x="145" y="104"/>
                  <a:pt x="145" y="105"/>
                  <a:pt x="145" y="105"/>
                </a:cubicBezTo>
                <a:cubicBezTo>
                  <a:pt x="145" y="105"/>
                  <a:pt x="145" y="106"/>
                  <a:pt x="145" y="106"/>
                </a:cubicBezTo>
                <a:cubicBezTo>
                  <a:pt x="145" y="106"/>
                  <a:pt x="145" y="106"/>
                  <a:pt x="145" y="106"/>
                </a:cubicBezTo>
                <a:cubicBezTo>
                  <a:pt x="145" y="108"/>
                  <a:pt x="145" y="108"/>
                  <a:pt x="145" y="108"/>
                </a:cubicBezTo>
                <a:cubicBezTo>
                  <a:pt x="146" y="108"/>
                  <a:pt x="146" y="108"/>
                  <a:pt x="146" y="108"/>
                </a:cubicBezTo>
                <a:cubicBezTo>
                  <a:pt x="147" y="111"/>
                  <a:pt x="147" y="111"/>
                  <a:pt x="147" y="111"/>
                </a:cubicBezTo>
                <a:cubicBezTo>
                  <a:pt x="148" y="111"/>
                  <a:pt x="148" y="111"/>
                  <a:pt x="148" y="111"/>
                </a:cubicBezTo>
                <a:cubicBezTo>
                  <a:pt x="148" y="112"/>
                  <a:pt x="148" y="112"/>
                  <a:pt x="148" y="112"/>
                </a:cubicBezTo>
                <a:cubicBezTo>
                  <a:pt x="148" y="112"/>
                  <a:pt x="148" y="112"/>
                  <a:pt x="148" y="112"/>
                </a:cubicBezTo>
                <a:cubicBezTo>
                  <a:pt x="148" y="113"/>
                  <a:pt x="148" y="113"/>
                  <a:pt x="148" y="113"/>
                </a:cubicBezTo>
                <a:cubicBezTo>
                  <a:pt x="149" y="113"/>
                  <a:pt x="149" y="113"/>
                  <a:pt x="149" y="113"/>
                </a:cubicBezTo>
                <a:cubicBezTo>
                  <a:pt x="149" y="114"/>
                  <a:pt x="149" y="114"/>
                  <a:pt x="149" y="114"/>
                </a:cubicBezTo>
                <a:cubicBezTo>
                  <a:pt x="149" y="114"/>
                  <a:pt x="149" y="114"/>
                  <a:pt x="149" y="114"/>
                </a:cubicBezTo>
                <a:cubicBezTo>
                  <a:pt x="149" y="115"/>
                  <a:pt x="149" y="115"/>
                  <a:pt x="149" y="115"/>
                </a:cubicBezTo>
                <a:cubicBezTo>
                  <a:pt x="150" y="115"/>
                  <a:pt x="150" y="115"/>
                  <a:pt x="150" y="115"/>
                </a:cubicBezTo>
                <a:cubicBezTo>
                  <a:pt x="150" y="117"/>
                  <a:pt x="151" y="118"/>
                  <a:pt x="152" y="120"/>
                </a:cubicBezTo>
                <a:cubicBezTo>
                  <a:pt x="152" y="121"/>
                  <a:pt x="153" y="123"/>
                  <a:pt x="154" y="124"/>
                </a:cubicBezTo>
                <a:cubicBezTo>
                  <a:pt x="154" y="124"/>
                  <a:pt x="154" y="124"/>
                  <a:pt x="154" y="124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55" y="126"/>
                  <a:pt x="155" y="126"/>
                  <a:pt x="155" y="126"/>
                </a:cubicBezTo>
                <a:cubicBezTo>
                  <a:pt x="155" y="127"/>
                  <a:pt x="155" y="127"/>
                  <a:pt x="155" y="127"/>
                </a:cubicBezTo>
                <a:cubicBezTo>
                  <a:pt x="155" y="128"/>
                  <a:pt x="156" y="128"/>
                  <a:pt x="156" y="128"/>
                </a:cubicBezTo>
                <a:cubicBezTo>
                  <a:pt x="156" y="128"/>
                  <a:pt x="156" y="128"/>
                  <a:pt x="156" y="128"/>
                </a:cubicBezTo>
                <a:cubicBezTo>
                  <a:pt x="156" y="129"/>
                  <a:pt x="156" y="129"/>
                  <a:pt x="156" y="129"/>
                </a:cubicBezTo>
                <a:cubicBezTo>
                  <a:pt x="157" y="129"/>
                  <a:pt x="157" y="129"/>
                  <a:pt x="157" y="129"/>
                </a:cubicBezTo>
                <a:cubicBezTo>
                  <a:pt x="157" y="129"/>
                  <a:pt x="157" y="130"/>
                  <a:pt x="158" y="130"/>
                </a:cubicBezTo>
                <a:cubicBezTo>
                  <a:pt x="158" y="131"/>
                  <a:pt x="158" y="131"/>
                  <a:pt x="158" y="131"/>
                </a:cubicBezTo>
                <a:cubicBezTo>
                  <a:pt x="158" y="131"/>
                  <a:pt x="158" y="131"/>
                  <a:pt x="158" y="131"/>
                </a:cubicBezTo>
                <a:cubicBezTo>
                  <a:pt x="158" y="131"/>
                  <a:pt x="158" y="131"/>
                  <a:pt x="159" y="131"/>
                </a:cubicBezTo>
                <a:cubicBezTo>
                  <a:pt x="159" y="132"/>
                  <a:pt x="159" y="132"/>
                  <a:pt x="159" y="132"/>
                </a:cubicBezTo>
                <a:cubicBezTo>
                  <a:pt x="159" y="133"/>
                  <a:pt x="159" y="133"/>
                  <a:pt x="159" y="133"/>
                </a:cubicBezTo>
                <a:cubicBezTo>
                  <a:pt x="159" y="133"/>
                  <a:pt x="160" y="133"/>
                  <a:pt x="160" y="133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60" y="134"/>
                  <a:pt x="160" y="135"/>
                  <a:pt x="161" y="135"/>
                </a:cubicBezTo>
                <a:cubicBezTo>
                  <a:pt x="161" y="135"/>
                  <a:pt x="161" y="135"/>
                  <a:pt x="161" y="136"/>
                </a:cubicBezTo>
                <a:lnTo>
                  <a:pt x="62" y="136"/>
                </a:lnTo>
                <a:close/>
                <a:moveTo>
                  <a:pt x="76" y="55"/>
                </a:moveTo>
                <a:cubicBezTo>
                  <a:pt x="77" y="55"/>
                  <a:pt x="78" y="56"/>
                  <a:pt x="79" y="56"/>
                </a:cubicBezTo>
                <a:cubicBezTo>
                  <a:pt x="79" y="56"/>
                  <a:pt x="79" y="57"/>
                  <a:pt x="79" y="57"/>
                </a:cubicBezTo>
                <a:cubicBezTo>
                  <a:pt x="79" y="57"/>
                  <a:pt x="79" y="57"/>
                  <a:pt x="79" y="57"/>
                </a:cubicBezTo>
                <a:cubicBezTo>
                  <a:pt x="80" y="57"/>
                  <a:pt x="80" y="58"/>
                  <a:pt x="80" y="58"/>
                </a:cubicBezTo>
                <a:cubicBezTo>
                  <a:pt x="81" y="58"/>
                  <a:pt x="81" y="58"/>
                  <a:pt x="81" y="58"/>
                </a:cubicBezTo>
                <a:cubicBezTo>
                  <a:pt x="82" y="58"/>
                  <a:pt x="82" y="58"/>
                  <a:pt x="82" y="58"/>
                </a:cubicBezTo>
                <a:cubicBezTo>
                  <a:pt x="82" y="59"/>
                  <a:pt x="82" y="59"/>
                  <a:pt x="82" y="59"/>
                </a:cubicBezTo>
                <a:cubicBezTo>
                  <a:pt x="82" y="59"/>
                  <a:pt x="83" y="59"/>
                  <a:pt x="83" y="59"/>
                </a:cubicBezTo>
                <a:cubicBezTo>
                  <a:pt x="83" y="59"/>
                  <a:pt x="84" y="59"/>
                  <a:pt x="84" y="60"/>
                </a:cubicBezTo>
                <a:cubicBezTo>
                  <a:pt x="84" y="60"/>
                  <a:pt x="84" y="60"/>
                  <a:pt x="84" y="60"/>
                </a:cubicBezTo>
                <a:cubicBezTo>
                  <a:pt x="84" y="60"/>
                  <a:pt x="85" y="60"/>
                  <a:pt x="85" y="60"/>
                </a:cubicBezTo>
                <a:cubicBezTo>
                  <a:pt x="85" y="60"/>
                  <a:pt x="86" y="61"/>
                  <a:pt x="86" y="61"/>
                </a:cubicBezTo>
                <a:cubicBezTo>
                  <a:pt x="86" y="61"/>
                  <a:pt x="86" y="61"/>
                  <a:pt x="86" y="61"/>
                </a:cubicBezTo>
                <a:cubicBezTo>
                  <a:pt x="86" y="61"/>
                  <a:pt x="86" y="62"/>
                  <a:pt x="86" y="62"/>
                </a:cubicBezTo>
                <a:cubicBezTo>
                  <a:pt x="87" y="62"/>
                  <a:pt x="87" y="62"/>
                  <a:pt x="87" y="62"/>
                </a:cubicBezTo>
                <a:cubicBezTo>
                  <a:pt x="88" y="62"/>
                  <a:pt x="88" y="62"/>
                  <a:pt x="89" y="62"/>
                </a:cubicBezTo>
                <a:cubicBezTo>
                  <a:pt x="89" y="62"/>
                  <a:pt x="89" y="63"/>
                  <a:pt x="89" y="63"/>
                </a:cubicBezTo>
                <a:cubicBezTo>
                  <a:pt x="89" y="63"/>
                  <a:pt x="89" y="63"/>
                  <a:pt x="89" y="63"/>
                </a:cubicBezTo>
                <a:cubicBezTo>
                  <a:pt x="90" y="63"/>
                  <a:pt x="90" y="63"/>
                  <a:pt x="90" y="63"/>
                </a:cubicBezTo>
                <a:cubicBezTo>
                  <a:pt x="90" y="64"/>
                  <a:pt x="90" y="64"/>
                  <a:pt x="90" y="64"/>
                </a:cubicBezTo>
                <a:cubicBezTo>
                  <a:pt x="91" y="64"/>
                  <a:pt x="91" y="64"/>
                  <a:pt x="91" y="64"/>
                </a:cubicBezTo>
                <a:cubicBezTo>
                  <a:pt x="91" y="65"/>
                  <a:pt x="91" y="65"/>
                  <a:pt x="92" y="65"/>
                </a:cubicBezTo>
                <a:cubicBezTo>
                  <a:pt x="92" y="65"/>
                  <a:pt x="93" y="65"/>
                  <a:pt x="93" y="65"/>
                </a:cubicBezTo>
                <a:cubicBezTo>
                  <a:pt x="93" y="65"/>
                  <a:pt x="93" y="65"/>
                  <a:pt x="93" y="66"/>
                </a:cubicBezTo>
                <a:cubicBezTo>
                  <a:pt x="93" y="66"/>
                  <a:pt x="93" y="66"/>
                  <a:pt x="94" y="66"/>
                </a:cubicBezTo>
                <a:cubicBezTo>
                  <a:pt x="94" y="66"/>
                  <a:pt x="94" y="66"/>
                  <a:pt x="95" y="66"/>
                </a:cubicBezTo>
                <a:cubicBezTo>
                  <a:pt x="95" y="67"/>
                  <a:pt x="95" y="67"/>
                  <a:pt x="96" y="67"/>
                </a:cubicBezTo>
                <a:cubicBezTo>
                  <a:pt x="96" y="67"/>
                  <a:pt x="96" y="67"/>
                  <a:pt x="96" y="67"/>
                </a:cubicBezTo>
                <a:cubicBezTo>
                  <a:pt x="96" y="67"/>
                  <a:pt x="96" y="68"/>
                  <a:pt x="96" y="68"/>
                </a:cubicBezTo>
                <a:cubicBezTo>
                  <a:pt x="97" y="68"/>
                  <a:pt x="97" y="68"/>
                  <a:pt x="97" y="68"/>
                </a:cubicBezTo>
                <a:cubicBezTo>
                  <a:pt x="97" y="68"/>
                  <a:pt x="98" y="68"/>
                  <a:pt x="98" y="68"/>
                </a:cubicBezTo>
                <a:cubicBezTo>
                  <a:pt x="98" y="69"/>
                  <a:pt x="98" y="69"/>
                  <a:pt x="98" y="69"/>
                </a:cubicBezTo>
                <a:cubicBezTo>
                  <a:pt x="97" y="72"/>
                  <a:pt x="95" y="75"/>
                  <a:pt x="93" y="79"/>
                </a:cubicBezTo>
                <a:cubicBezTo>
                  <a:pt x="91" y="82"/>
                  <a:pt x="89" y="85"/>
                  <a:pt x="87" y="89"/>
                </a:cubicBezTo>
                <a:cubicBezTo>
                  <a:pt x="86" y="88"/>
                  <a:pt x="86" y="88"/>
                  <a:pt x="86" y="88"/>
                </a:cubicBezTo>
                <a:cubicBezTo>
                  <a:pt x="86" y="88"/>
                  <a:pt x="86" y="88"/>
                  <a:pt x="86" y="88"/>
                </a:cubicBezTo>
                <a:cubicBezTo>
                  <a:pt x="85" y="88"/>
                  <a:pt x="84" y="88"/>
                  <a:pt x="84" y="87"/>
                </a:cubicBezTo>
                <a:cubicBezTo>
                  <a:pt x="83" y="87"/>
                  <a:pt x="83" y="86"/>
                  <a:pt x="82" y="86"/>
                </a:cubicBezTo>
                <a:cubicBezTo>
                  <a:pt x="81" y="86"/>
                  <a:pt x="81" y="86"/>
                  <a:pt x="81" y="86"/>
                </a:cubicBezTo>
                <a:cubicBezTo>
                  <a:pt x="81" y="86"/>
                  <a:pt x="81" y="85"/>
                  <a:pt x="81" y="85"/>
                </a:cubicBezTo>
                <a:cubicBezTo>
                  <a:pt x="81" y="85"/>
                  <a:pt x="80" y="85"/>
                  <a:pt x="80" y="85"/>
                </a:cubicBezTo>
                <a:cubicBezTo>
                  <a:pt x="79" y="85"/>
                  <a:pt x="79" y="85"/>
                  <a:pt x="79" y="85"/>
                </a:cubicBezTo>
                <a:cubicBezTo>
                  <a:pt x="79" y="85"/>
                  <a:pt x="79" y="84"/>
                  <a:pt x="79" y="84"/>
                </a:cubicBezTo>
                <a:cubicBezTo>
                  <a:pt x="79" y="84"/>
                  <a:pt x="79" y="84"/>
                  <a:pt x="79" y="84"/>
                </a:cubicBezTo>
                <a:cubicBezTo>
                  <a:pt x="78" y="84"/>
                  <a:pt x="78" y="83"/>
                  <a:pt x="78" y="83"/>
                </a:cubicBezTo>
                <a:cubicBezTo>
                  <a:pt x="77" y="83"/>
                  <a:pt x="77" y="83"/>
                  <a:pt x="76" y="83"/>
                </a:cubicBezTo>
                <a:cubicBezTo>
                  <a:pt x="76" y="83"/>
                  <a:pt x="76" y="83"/>
                  <a:pt x="76" y="83"/>
                </a:cubicBezTo>
                <a:cubicBezTo>
                  <a:pt x="76" y="82"/>
                  <a:pt x="76" y="82"/>
                  <a:pt x="76" y="82"/>
                </a:cubicBezTo>
                <a:cubicBezTo>
                  <a:pt x="76" y="82"/>
                  <a:pt x="75" y="82"/>
                  <a:pt x="75" y="82"/>
                </a:cubicBezTo>
                <a:cubicBezTo>
                  <a:pt x="75" y="82"/>
                  <a:pt x="74" y="82"/>
                  <a:pt x="74" y="81"/>
                </a:cubicBezTo>
                <a:cubicBezTo>
                  <a:pt x="74" y="81"/>
                  <a:pt x="74" y="81"/>
                  <a:pt x="74" y="81"/>
                </a:cubicBezTo>
                <a:cubicBezTo>
                  <a:pt x="73" y="81"/>
                  <a:pt x="73" y="81"/>
                  <a:pt x="73" y="80"/>
                </a:cubicBezTo>
                <a:cubicBezTo>
                  <a:pt x="73" y="80"/>
                  <a:pt x="73" y="80"/>
                  <a:pt x="72" y="80"/>
                </a:cubicBezTo>
                <a:cubicBezTo>
                  <a:pt x="72" y="80"/>
                  <a:pt x="72" y="80"/>
                  <a:pt x="71" y="80"/>
                </a:cubicBezTo>
                <a:cubicBezTo>
                  <a:pt x="71" y="80"/>
                  <a:pt x="71" y="79"/>
                  <a:pt x="71" y="79"/>
                </a:cubicBezTo>
                <a:cubicBezTo>
                  <a:pt x="71" y="79"/>
                  <a:pt x="71" y="79"/>
                  <a:pt x="70" y="79"/>
                </a:cubicBezTo>
                <a:cubicBezTo>
                  <a:pt x="70" y="79"/>
                  <a:pt x="70" y="79"/>
                  <a:pt x="69" y="78"/>
                </a:cubicBezTo>
                <a:cubicBezTo>
                  <a:pt x="69" y="78"/>
                  <a:pt x="69" y="78"/>
                  <a:pt x="68" y="78"/>
                </a:cubicBezTo>
                <a:cubicBezTo>
                  <a:pt x="68" y="78"/>
                  <a:pt x="68" y="78"/>
                  <a:pt x="68" y="78"/>
                </a:cubicBezTo>
                <a:cubicBezTo>
                  <a:pt x="68" y="77"/>
                  <a:pt x="68" y="77"/>
                  <a:pt x="68" y="77"/>
                </a:cubicBezTo>
                <a:cubicBezTo>
                  <a:pt x="67" y="77"/>
                  <a:pt x="67" y="77"/>
                  <a:pt x="67" y="77"/>
                </a:cubicBezTo>
                <a:cubicBezTo>
                  <a:pt x="66" y="77"/>
                  <a:pt x="65" y="76"/>
                  <a:pt x="65" y="76"/>
                </a:cubicBezTo>
                <a:cubicBezTo>
                  <a:pt x="64" y="75"/>
                  <a:pt x="64" y="75"/>
                  <a:pt x="63" y="75"/>
                </a:cubicBezTo>
                <a:cubicBezTo>
                  <a:pt x="63" y="74"/>
                  <a:pt x="63" y="74"/>
                  <a:pt x="63" y="74"/>
                </a:cubicBezTo>
                <a:cubicBezTo>
                  <a:pt x="63" y="73"/>
                  <a:pt x="63" y="73"/>
                  <a:pt x="63" y="72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1"/>
                  <a:pt x="64" y="71"/>
                  <a:pt x="64" y="71"/>
                </a:cubicBezTo>
                <a:cubicBezTo>
                  <a:pt x="64" y="71"/>
                  <a:pt x="64" y="71"/>
                  <a:pt x="64" y="71"/>
                </a:cubicBezTo>
                <a:cubicBezTo>
                  <a:pt x="65" y="71"/>
                  <a:pt x="65" y="71"/>
                  <a:pt x="65" y="71"/>
                </a:cubicBezTo>
                <a:cubicBezTo>
                  <a:pt x="65" y="70"/>
                  <a:pt x="65" y="70"/>
                  <a:pt x="65" y="69"/>
                </a:cubicBezTo>
                <a:cubicBezTo>
                  <a:pt x="65" y="69"/>
                  <a:pt x="65" y="69"/>
                  <a:pt x="66" y="68"/>
                </a:cubicBezTo>
                <a:cubicBezTo>
                  <a:pt x="66" y="68"/>
                  <a:pt x="66" y="68"/>
                  <a:pt x="66" y="68"/>
                </a:cubicBezTo>
                <a:cubicBezTo>
                  <a:pt x="66" y="67"/>
                  <a:pt x="66" y="67"/>
                  <a:pt x="66" y="67"/>
                </a:cubicBezTo>
                <a:cubicBezTo>
                  <a:pt x="66" y="67"/>
                  <a:pt x="66" y="67"/>
                  <a:pt x="67" y="67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6"/>
                  <a:pt x="67" y="66"/>
                  <a:pt x="68" y="66"/>
                </a:cubicBezTo>
                <a:cubicBezTo>
                  <a:pt x="68" y="65"/>
                  <a:pt x="68" y="65"/>
                  <a:pt x="68" y="64"/>
                </a:cubicBezTo>
                <a:cubicBezTo>
                  <a:pt x="68" y="64"/>
                  <a:pt x="68" y="64"/>
                  <a:pt x="68" y="64"/>
                </a:cubicBezTo>
                <a:cubicBezTo>
                  <a:pt x="69" y="64"/>
                  <a:pt x="69" y="64"/>
                  <a:pt x="69" y="64"/>
                </a:cubicBezTo>
                <a:cubicBezTo>
                  <a:pt x="70" y="61"/>
                  <a:pt x="70" y="61"/>
                  <a:pt x="70" y="61"/>
                </a:cubicBezTo>
                <a:cubicBezTo>
                  <a:pt x="70" y="61"/>
                  <a:pt x="70" y="60"/>
                  <a:pt x="71" y="60"/>
                </a:cubicBezTo>
                <a:cubicBezTo>
                  <a:pt x="71" y="60"/>
                  <a:pt x="71" y="60"/>
                  <a:pt x="71" y="60"/>
                </a:cubicBezTo>
                <a:cubicBezTo>
                  <a:pt x="71" y="60"/>
                  <a:pt x="71" y="59"/>
                  <a:pt x="71" y="59"/>
                </a:cubicBezTo>
                <a:cubicBezTo>
                  <a:pt x="71" y="59"/>
                  <a:pt x="72" y="58"/>
                  <a:pt x="72" y="58"/>
                </a:cubicBezTo>
                <a:cubicBezTo>
                  <a:pt x="72" y="58"/>
                  <a:pt x="72" y="58"/>
                  <a:pt x="72" y="58"/>
                </a:cubicBezTo>
                <a:cubicBezTo>
                  <a:pt x="72" y="58"/>
                  <a:pt x="73" y="57"/>
                  <a:pt x="73" y="57"/>
                </a:cubicBezTo>
                <a:cubicBezTo>
                  <a:pt x="74" y="54"/>
                  <a:pt x="74" y="54"/>
                  <a:pt x="74" y="54"/>
                </a:cubicBezTo>
                <a:cubicBezTo>
                  <a:pt x="75" y="54"/>
                  <a:pt x="76" y="55"/>
                  <a:pt x="76" y="55"/>
                </a:cubicBezTo>
                <a:close/>
                <a:moveTo>
                  <a:pt x="97" y="47"/>
                </a:moveTo>
                <a:cubicBezTo>
                  <a:pt x="100" y="49"/>
                  <a:pt x="102" y="51"/>
                  <a:pt x="103" y="55"/>
                </a:cubicBezTo>
                <a:cubicBezTo>
                  <a:pt x="103" y="56"/>
                  <a:pt x="103" y="57"/>
                  <a:pt x="103" y="58"/>
                </a:cubicBezTo>
                <a:cubicBezTo>
                  <a:pt x="103" y="59"/>
                  <a:pt x="103" y="60"/>
                  <a:pt x="102" y="61"/>
                </a:cubicBezTo>
                <a:cubicBezTo>
                  <a:pt x="102" y="62"/>
                  <a:pt x="102" y="63"/>
                  <a:pt x="102" y="64"/>
                </a:cubicBezTo>
                <a:cubicBezTo>
                  <a:pt x="101" y="65"/>
                  <a:pt x="101" y="66"/>
                  <a:pt x="101" y="66"/>
                </a:cubicBezTo>
                <a:cubicBezTo>
                  <a:pt x="100" y="66"/>
                  <a:pt x="100" y="66"/>
                  <a:pt x="100" y="66"/>
                </a:cubicBezTo>
                <a:cubicBezTo>
                  <a:pt x="100" y="66"/>
                  <a:pt x="99" y="66"/>
                  <a:pt x="99" y="66"/>
                </a:cubicBezTo>
                <a:cubicBezTo>
                  <a:pt x="99" y="65"/>
                  <a:pt x="99" y="65"/>
                  <a:pt x="99" y="65"/>
                </a:cubicBezTo>
                <a:cubicBezTo>
                  <a:pt x="99" y="65"/>
                  <a:pt x="99" y="65"/>
                  <a:pt x="98" y="64"/>
                </a:cubicBezTo>
                <a:cubicBezTo>
                  <a:pt x="98" y="64"/>
                  <a:pt x="98" y="64"/>
                  <a:pt x="97" y="64"/>
                </a:cubicBezTo>
                <a:cubicBezTo>
                  <a:pt x="97" y="64"/>
                  <a:pt x="97" y="64"/>
                  <a:pt x="96" y="64"/>
                </a:cubicBezTo>
                <a:cubicBezTo>
                  <a:pt x="96" y="64"/>
                  <a:pt x="96" y="64"/>
                  <a:pt x="96" y="63"/>
                </a:cubicBezTo>
                <a:cubicBezTo>
                  <a:pt x="96" y="63"/>
                  <a:pt x="96" y="63"/>
                  <a:pt x="96" y="63"/>
                </a:cubicBezTo>
                <a:cubicBezTo>
                  <a:pt x="95" y="63"/>
                  <a:pt x="95" y="63"/>
                  <a:pt x="95" y="63"/>
                </a:cubicBezTo>
                <a:cubicBezTo>
                  <a:pt x="94" y="63"/>
                  <a:pt x="94" y="62"/>
                  <a:pt x="94" y="62"/>
                </a:cubicBezTo>
                <a:cubicBezTo>
                  <a:pt x="93" y="62"/>
                  <a:pt x="93" y="62"/>
                  <a:pt x="93" y="62"/>
                </a:cubicBezTo>
                <a:cubicBezTo>
                  <a:pt x="93" y="62"/>
                  <a:pt x="93" y="61"/>
                  <a:pt x="93" y="61"/>
                </a:cubicBezTo>
                <a:cubicBezTo>
                  <a:pt x="93" y="61"/>
                  <a:pt x="92" y="61"/>
                  <a:pt x="92" y="61"/>
                </a:cubicBezTo>
                <a:cubicBezTo>
                  <a:pt x="91" y="61"/>
                  <a:pt x="91" y="61"/>
                  <a:pt x="91" y="61"/>
                </a:cubicBezTo>
                <a:cubicBezTo>
                  <a:pt x="91" y="61"/>
                  <a:pt x="91" y="60"/>
                  <a:pt x="90" y="60"/>
                </a:cubicBezTo>
                <a:cubicBezTo>
                  <a:pt x="90" y="60"/>
                  <a:pt x="90" y="60"/>
                  <a:pt x="90" y="60"/>
                </a:cubicBezTo>
                <a:cubicBezTo>
                  <a:pt x="90" y="59"/>
                  <a:pt x="89" y="59"/>
                  <a:pt x="89" y="59"/>
                </a:cubicBezTo>
                <a:cubicBezTo>
                  <a:pt x="89" y="59"/>
                  <a:pt x="88" y="59"/>
                  <a:pt x="88" y="59"/>
                </a:cubicBezTo>
                <a:cubicBezTo>
                  <a:pt x="88" y="59"/>
                  <a:pt x="88" y="59"/>
                  <a:pt x="88" y="58"/>
                </a:cubicBezTo>
                <a:cubicBezTo>
                  <a:pt x="88" y="58"/>
                  <a:pt x="88" y="58"/>
                  <a:pt x="87" y="58"/>
                </a:cubicBezTo>
                <a:cubicBezTo>
                  <a:pt x="87" y="58"/>
                  <a:pt x="87" y="58"/>
                  <a:pt x="86" y="58"/>
                </a:cubicBezTo>
                <a:cubicBezTo>
                  <a:pt x="86" y="58"/>
                  <a:pt x="86" y="57"/>
                  <a:pt x="85" y="57"/>
                </a:cubicBezTo>
                <a:cubicBezTo>
                  <a:pt x="85" y="57"/>
                  <a:pt x="85" y="57"/>
                  <a:pt x="85" y="57"/>
                </a:cubicBezTo>
                <a:cubicBezTo>
                  <a:pt x="85" y="57"/>
                  <a:pt x="85" y="56"/>
                  <a:pt x="85" y="56"/>
                </a:cubicBezTo>
                <a:cubicBezTo>
                  <a:pt x="84" y="56"/>
                  <a:pt x="84" y="56"/>
                  <a:pt x="84" y="56"/>
                </a:cubicBezTo>
                <a:cubicBezTo>
                  <a:pt x="83" y="56"/>
                  <a:pt x="83" y="56"/>
                  <a:pt x="83" y="56"/>
                </a:cubicBezTo>
                <a:cubicBezTo>
                  <a:pt x="82" y="56"/>
                  <a:pt x="82" y="55"/>
                  <a:pt x="82" y="55"/>
                </a:cubicBezTo>
                <a:cubicBezTo>
                  <a:pt x="82" y="55"/>
                  <a:pt x="82" y="55"/>
                  <a:pt x="82" y="55"/>
                </a:cubicBezTo>
                <a:cubicBezTo>
                  <a:pt x="81" y="55"/>
                  <a:pt x="81" y="55"/>
                  <a:pt x="81" y="55"/>
                </a:cubicBezTo>
                <a:cubicBezTo>
                  <a:pt x="81" y="54"/>
                  <a:pt x="81" y="54"/>
                  <a:pt x="81" y="54"/>
                </a:cubicBezTo>
                <a:cubicBezTo>
                  <a:pt x="80" y="54"/>
                  <a:pt x="80" y="54"/>
                  <a:pt x="80" y="54"/>
                </a:cubicBezTo>
                <a:cubicBezTo>
                  <a:pt x="80" y="54"/>
                  <a:pt x="80" y="54"/>
                  <a:pt x="80" y="54"/>
                </a:cubicBezTo>
                <a:cubicBezTo>
                  <a:pt x="79" y="53"/>
                  <a:pt x="79" y="53"/>
                  <a:pt x="79" y="53"/>
                </a:cubicBezTo>
                <a:cubicBezTo>
                  <a:pt x="79" y="53"/>
                  <a:pt x="79" y="53"/>
                  <a:pt x="78" y="52"/>
                </a:cubicBezTo>
                <a:cubicBezTo>
                  <a:pt x="78" y="52"/>
                  <a:pt x="78" y="52"/>
                  <a:pt x="77" y="52"/>
                </a:cubicBezTo>
                <a:cubicBezTo>
                  <a:pt x="77" y="52"/>
                  <a:pt x="77" y="52"/>
                  <a:pt x="77" y="52"/>
                </a:cubicBezTo>
                <a:cubicBezTo>
                  <a:pt x="76" y="52"/>
                  <a:pt x="76" y="51"/>
                  <a:pt x="76" y="51"/>
                </a:cubicBezTo>
                <a:cubicBezTo>
                  <a:pt x="76" y="51"/>
                  <a:pt x="77" y="50"/>
                  <a:pt x="77" y="50"/>
                </a:cubicBezTo>
                <a:cubicBezTo>
                  <a:pt x="77" y="50"/>
                  <a:pt x="77" y="50"/>
                  <a:pt x="77" y="50"/>
                </a:cubicBezTo>
                <a:cubicBezTo>
                  <a:pt x="77" y="50"/>
                  <a:pt x="77" y="50"/>
                  <a:pt x="77" y="50"/>
                </a:cubicBezTo>
                <a:cubicBezTo>
                  <a:pt x="77" y="50"/>
                  <a:pt x="77" y="49"/>
                  <a:pt x="77" y="49"/>
                </a:cubicBezTo>
                <a:cubicBezTo>
                  <a:pt x="78" y="49"/>
                  <a:pt x="78" y="48"/>
                  <a:pt x="79" y="48"/>
                </a:cubicBezTo>
                <a:cubicBezTo>
                  <a:pt x="79" y="47"/>
                  <a:pt x="80" y="47"/>
                  <a:pt x="80" y="46"/>
                </a:cubicBezTo>
                <a:cubicBezTo>
                  <a:pt x="80" y="46"/>
                  <a:pt x="81" y="46"/>
                  <a:pt x="81" y="46"/>
                </a:cubicBezTo>
                <a:cubicBezTo>
                  <a:pt x="81" y="46"/>
                  <a:pt x="81" y="46"/>
                  <a:pt x="81" y="45"/>
                </a:cubicBezTo>
                <a:cubicBezTo>
                  <a:pt x="82" y="45"/>
                  <a:pt x="82" y="45"/>
                  <a:pt x="82" y="45"/>
                </a:cubicBezTo>
                <a:cubicBezTo>
                  <a:pt x="82" y="45"/>
                  <a:pt x="82" y="45"/>
                  <a:pt x="82" y="45"/>
                </a:cubicBezTo>
                <a:cubicBezTo>
                  <a:pt x="82" y="45"/>
                  <a:pt x="83" y="45"/>
                  <a:pt x="83" y="45"/>
                </a:cubicBezTo>
                <a:cubicBezTo>
                  <a:pt x="83" y="45"/>
                  <a:pt x="84" y="44"/>
                  <a:pt x="84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7" y="44"/>
                  <a:pt x="87" y="44"/>
                  <a:pt x="87" y="44"/>
                </a:cubicBezTo>
                <a:cubicBezTo>
                  <a:pt x="87" y="43"/>
                  <a:pt x="87" y="43"/>
                  <a:pt x="87" y="43"/>
                </a:cubicBezTo>
                <a:cubicBezTo>
                  <a:pt x="91" y="43"/>
                  <a:pt x="95" y="44"/>
                  <a:pt x="97" y="47"/>
                </a:cubicBezTo>
                <a:close/>
                <a:moveTo>
                  <a:pt x="178" y="116"/>
                </a:moveTo>
                <a:cubicBezTo>
                  <a:pt x="178" y="116"/>
                  <a:pt x="177" y="117"/>
                  <a:pt x="177" y="117"/>
                </a:cubicBezTo>
                <a:cubicBezTo>
                  <a:pt x="176" y="117"/>
                  <a:pt x="176" y="117"/>
                  <a:pt x="175" y="118"/>
                </a:cubicBezTo>
                <a:cubicBezTo>
                  <a:pt x="174" y="118"/>
                  <a:pt x="174" y="118"/>
                  <a:pt x="173" y="118"/>
                </a:cubicBezTo>
                <a:cubicBezTo>
                  <a:pt x="173" y="118"/>
                  <a:pt x="173" y="118"/>
                  <a:pt x="173" y="119"/>
                </a:cubicBezTo>
                <a:cubicBezTo>
                  <a:pt x="173" y="119"/>
                  <a:pt x="173" y="119"/>
                  <a:pt x="173" y="119"/>
                </a:cubicBezTo>
                <a:cubicBezTo>
                  <a:pt x="172" y="119"/>
                  <a:pt x="172" y="119"/>
                  <a:pt x="172" y="119"/>
                </a:cubicBezTo>
                <a:cubicBezTo>
                  <a:pt x="171" y="120"/>
                  <a:pt x="171" y="120"/>
                  <a:pt x="171" y="120"/>
                </a:cubicBezTo>
                <a:cubicBezTo>
                  <a:pt x="170" y="120"/>
                  <a:pt x="170" y="120"/>
                  <a:pt x="170" y="120"/>
                </a:cubicBezTo>
                <a:cubicBezTo>
                  <a:pt x="170" y="121"/>
                  <a:pt x="170" y="121"/>
                  <a:pt x="170" y="121"/>
                </a:cubicBezTo>
                <a:cubicBezTo>
                  <a:pt x="169" y="121"/>
                  <a:pt x="169" y="121"/>
                  <a:pt x="168" y="121"/>
                </a:cubicBezTo>
                <a:cubicBezTo>
                  <a:pt x="168" y="121"/>
                  <a:pt x="168" y="121"/>
                  <a:pt x="167" y="121"/>
                </a:cubicBezTo>
                <a:cubicBezTo>
                  <a:pt x="167" y="122"/>
                  <a:pt x="167" y="122"/>
                  <a:pt x="167" y="122"/>
                </a:cubicBezTo>
                <a:cubicBezTo>
                  <a:pt x="167" y="122"/>
                  <a:pt x="167" y="122"/>
                  <a:pt x="167" y="122"/>
                </a:cubicBezTo>
                <a:cubicBezTo>
                  <a:pt x="164" y="124"/>
                  <a:pt x="164" y="124"/>
                  <a:pt x="164" y="124"/>
                </a:cubicBezTo>
                <a:cubicBezTo>
                  <a:pt x="164" y="124"/>
                  <a:pt x="164" y="124"/>
                  <a:pt x="164" y="124"/>
                </a:cubicBezTo>
                <a:cubicBezTo>
                  <a:pt x="163" y="125"/>
                  <a:pt x="162" y="125"/>
                  <a:pt x="161" y="125"/>
                </a:cubicBezTo>
                <a:cubicBezTo>
                  <a:pt x="160" y="126"/>
                  <a:pt x="160" y="126"/>
                  <a:pt x="159" y="126"/>
                </a:cubicBezTo>
                <a:cubicBezTo>
                  <a:pt x="151" y="112"/>
                  <a:pt x="144" y="97"/>
                  <a:pt x="137" y="82"/>
                </a:cubicBezTo>
                <a:cubicBezTo>
                  <a:pt x="130" y="68"/>
                  <a:pt x="123" y="53"/>
                  <a:pt x="115" y="38"/>
                </a:cubicBezTo>
                <a:cubicBezTo>
                  <a:pt x="115" y="38"/>
                  <a:pt x="115" y="38"/>
                  <a:pt x="115" y="38"/>
                </a:cubicBezTo>
                <a:cubicBezTo>
                  <a:pt x="115" y="37"/>
                  <a:pt x="114" y="37"/>
                  <a:pt x="114" y="36"/>
                </a:cubicBezTo>
                <a:cubicBezTo>
                  <a:pt x="114" y="35"/>
                  <a:pt x="113" y="34"/>
                  <a:pt x="113" y="33"/>
                </a:cubicBezTo>
                <a:cubicBezTo>
                  <a:pt x="113" y="33"/>
                  <a:pt x="113" y="33"/>
                  <a:pt x="113" y="33"/>
                </a:cubicBezTo>
                <a:cubicBezTo>
                  <a:pt x="113" y="32"/>
                  <a:pt x="113" y="32"/>
                  <a:pt x="113" y="32"/>
                </a:cubicBezTo>
                <a:cubicBezTo>
                  <a:pt x="112" y="32"/>
                  <a:pt x="112" y="32"/>
                  <a:pt x="112" y="32"/>
                </a:cubicBezTo>
                <a:cubicBezTo>
                  <a:pt x="112" y="32"/>
                  <a:pt x="112" y="31"/>
                  <a:pt x="112" y="31"/>
                </a:cubicBezTo>
                <a:cubicBezTo>
                  <a:pt x="112" y="31"/>
                  <a:pt x="112" y="30"/>
                  <a:pt x="112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11" y="29"/>
                  <a:pt x="111" y="29"/>
                  <a:pt x="111" y="29"/>
                </a:cubicBezTo>
                <a:cubicBezTo>
                  <a:pt x="110" y="29"/>
                  <a:pt x="110" y="29"/>
                  <a:pt x="110" y="29"/>
                </a:cubicBezTo>
                <a:cubicBezTo>
                  <a:pt x="110" y="28"/>
                  <a:pt x="110" y="28"/>
                  <a:pt x="110" y="28"/>
                </a:cubicBezTo>
                <a:cubicBezTo>
                  <a:pt x="110" y="28"/>
                  <a:pt x="110" y="28"/>
                  <a:pt x="110" y="28"/>
                </a:cubicBezTo>
                <a:cubicBezTo>
                  <a:pt x="110" y="27"/>
                  <a:pt x="110" y="27"/>
                  <a:pt x="110" y="27"/>
                </a:cubicBezTo>
                <a:cubicBezTo>
                  <a:pt x="109" y="27"/>
                  <a:pt x="109" y="27"/>
                  <a:pt x="109" y="27"/>
                </a:cubicBezTo>
                <a:cubicBezTo>
                  <a:pt x="109" y="26"/>
                  <a:pt x="109" y="26"/>
                  <a:pt x="109" y="26"/>
                </a:cubicBezTo>
                <a:cubicBezTo>
                  <a:pt x="109" y="26"/>
                  <a:pt x="109" y="26"/>
                  <a:pt x="109" y="26"/>
                </a:cubicBezTo>
                <a:cubicBezTo>
                  <a:pt x="109" y="25"/>
                  <a:pt x="109" y="25"/>
                  <a:pt x="109" y="25"/>
                </a:cubicBezTo>
                <a:cubicBezTo>
                  <a:pt x="108" y="25"/>
                  <a:pt x="108" y="25"/>
                  <a:pt x="108" y="25"/>
                </a:cubicBezTo>
                <a:cubicBezTo>
                  <a:pt x="108" y="24"/>
                  <a:pt x="108" y="24"/>
                  <a:pt x="108" y="23"/>
                </a:cubicBezTo>
                <a:cubicBezTo>
                  <a:pt x="108" y="23"/>
                  <a:pt x="108" y="23"/>
                  <a:pt x="108" y="22"/>
                </a:cubicBezTo>
                <a:cubicBezTo>
                  <a:pt x="107" y="22"/>
                  <a:pt x="107" y="22"/>
                  <a:pt x="107" y="22"/>
                </a:cubicBezTo>
                <a:cubicBezTo>
                  <a:pt x="107" y="21"/>
                  <a:pt x="107" y="21"/>
                  <a:pt x="107" y="21"/>
                </a:cubicBezTo>
                <a:cubicBezTo>
                  <a:pt x="107" y="21"/>
                  <a:pt x="107" y="21"/>
                  <a:pt x="107" y="21"/>
                </a:cubicBezTo>
                <a:cubicBezTo>
                  <a:pt x="107" y="20"/>
                  <a:pt x="107" y="20"/>
                  <a:pt x="107" y="20"/>
                </a:cubicBezTo>
                <a:cubicBezTo>
                  <a:pt x="106" y="20"/>
                  <a:pt x="106" y="20"/>
                  <a:pt x="106" y="20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5" y="19"/>
                  <a:pt x="105" y="18"/>
                  <a:pt x="105" y="18"/>
                </a:cubicBezTo>
                <a:cubicBezTo>
                  <a:pt x="105" y="18"/>
                  <a:pt x="105" y="17"/>
                  <a:pt x="105" y="17"/>
                </a:cubicBezTo>
                <a:cubicBezTo>
                  <a:pt x="105" y="17"/>
                  <a:pt x="105" y="17"/>
                  <a:pt x="104" y="17"/>
                </a:cubicBezTo>
                <a:cubicBezTo>
                  <a:pt x="104" y="17"/>
                  <a:pt x="104" y="16"/>
                  <a:pt x="104" y="16"/>
                </a:cubicBezTo>
                <a:cubicBezTo>
                  <a:pt x="104" y="15"/>
                  <a:pt x="104" y="15"/>
                  <a:pt x="104" y="15"/>
                </a:cubicBezTo>
                <a:cubicBezTo>
                  <a:pt x="103" y="15"/>
                  <a:pt x="103" y="15"/>
                  <a:pt x="103" y="15"/>
                </a:cubicBezTo>
                <a:cubicBezTo>
                  <a:pt x="103" y="15"/>
                  <a:pt x="103" y="14"/>
                  <a:pt x="103" y="14"/>
                </a:cubicBezTo>
                <a:cubicBezTo>
                  <a:pt x="103" y="14"/>
                  <a:pt x="103" y="13"/>
                  <a:pt x="103" y="13"/>
                </a:cubicBezTo>
                <a:cubicBezTo>
                  <a:pt x="102" y="13"/>
                  <a:pt x="102" y="13"/>
                  <a:pt x="102" y="13"/>
                </a:cubicBezTo>
                <a:cubicBezTo>
                  <a:pt x="102" y="12"/>
                  <a:pt x="102" y="12"/>
                  <a:pt x="102" y="11"/>
                </a:cubicBezTo>
                <a:cubicBezTo>
                  <a:pt x="102" y="10"/>
                  <a:pt x="102" y="9"/>
                  <a:pt x="102" y="9"/>
                </a:cubicBezTo>
                <a:cubicBezTo>
                  <a:pt x="101" y="9"/>
                  <a:pt x="101" y="9"/>
                  <a:pt x="101" y="9"/>
                </a:cubicBezTo>
                <a:cubicBezTo>
                  <a:pt x="101" y="4"/>
                  <a:pt x="101" y="4"/>
                  <a:pt x="101" y="4"/>
                </a:cubicBezTo>
                <a:cubicBezTo>
                  <a:pt x="102" y="4"/>
                  <a:pt x="102" y="4"/>
                  <a:pt x="102" y="4"/>
                </a:cubicBezTo>
                <a:cubicBezTo>
                  <a:pt x="102" y="4"/>
                  <a:pt x="102" y="3"/>
                  <a:pt x="102" y="3"/>
                </a:cubicBezTo>
                <a:cubicBezTo>
                  <a:pt x="102" y="2"/>
                  <a:pt x="102" y="2"/>
                  <a:pt x="102" y="2"/>
                </a:cubicBezTo>
                <a:cubicBezTo>
                  <a:pt x="103" y="1"/>
                  <a:pt x="103" y="1"/>
                  <a:pt x="103" y="1"/>
                </a:cubicBezTo>
                <a:cubicBezTo>
                  <a:pt x="103" y="1"/>
                  <a:pt x="103" y="1"/>
                  <a:pt x="103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09" y="1"/>
                  <a:pt x="110" y="1"/>
                  <a:pt x="111" y="1"/>
                </a:cubicBezTo>
                <a:cubicBezTo>
                  <a:pt x="111" y="1"/>
                  <a:pt x="112" y="2"/>
                  <a:pt x="113" y="2"/>
                </a:cubicBezTo>
                <a:cubicBezTo>
                  <a:pt x="113" y="2"/>
                  <a:pt x="113" y="3"/>
                  <a:pt x="113" y="3"/>
                </a:cubicBezTo>
                <a:cubicBezTo>
                  <a:pt x="113" y="3"/>
                  <a:pt x="113" y="3"/>
                  <a:pt x="113" y="4"/>
                </a:cubicBezTo>
                <a:cubicBezTo>
                  <a:pt x="114" y="4"/>
                  <a:pt x="114" y="4"/>
                  <a:pt x="114" y="5"/>
                </a:cubicBezTo>
                <a:cubicBezTo>
                  <a:pt x="115" y="5"/>
                  <a:pt x="115" y="5"/>
                  <a:pt x="115" y="5"/>
                </a:cubicBezTo>
                <a:cubicBezTo>
                  <a:pt x="115" y="6"/>
                  <a:pt x="116" y="6"/>
                  <a:pt x="116" y="6"/>
                </a:cubicBezTo>
                <a:cubicBezTo>
                  <a:pt x="116" y="7"/>
                  <a:pt x="116" y="7"/>
                  <a:pt x="116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7" y="8"/>
                  <a:pt x="117" y="8"/>
                  <a:pt x="117" y="8"/>
                </a:cubicBezTo>
                <a:cubicBezTo>
                  <a:pt x="117" y="9"/>
                  <a:pt x="117" y="9"/>
                  <a:pt x="117" y="9"/>
                </a:cubicBezTo>
                <a:cubicBezTo>
                  <a:pt x="117" y="10"/>
                  <a:pt x="117" y="10"/>
                  <a:pt x="118" y="10"/>
                </a:cubicBezTo>
                <a:cubicBezTo>
                  <a:pt x="118" y="10"/>
                  <a:pt x="118" y="11"/>
                  <a:pt x="118" y="11"/>
                </a:cubicBezTo>
                <a:cubicBezTo>
                  <a:pt x="118" y="11"/>
                  <a:pt x="118" y="11"/>
                  <a:pt x="119" y="11"/>
                </a:cubicBezTo>
                <a:cubicBezTo>
                  <a:pt x="119" y="11"/>
                  <a:pt x="119" y="11"/>
                  <a:pt x="119" y="12"/>
                </a:cubicBezTo>
                <a:cubicBezTo>
                  <a:pt x="119" y="12"/>
                  <a:pt x="119" y="12"/>
                  <a:pt x="119" y="13"/>
                </a:cubicBez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4"/>
                </a:cubicBezTo>
                <a:cubicBezTo>
                  <a:pt x="120" y="14"/>
                  <a:pt x="120" y="14"/>
                  <a:pt x="120" y="15"/>
                </a:cubicBezTo>
                <a:cubicBezTo>
                  <a:pt x="121" y="15"/>
                  <a:pt x="121" y="15"/>
                  <a:pt x="121" y="15"/>
                </a:cubicBezTo>
                <a:cubicBezTo>
                  <a:pt x="121" y="16"/>
                  <a:pt x="121" y="16"/>
                  <a:pt x="121" y="16"/>
                </a:cubicBezTo>
                <a:cubicBezTo>
                  <a:pt x="121" y="16"/>
                  <a:pt x="121" y="16"/>
                  <a:pt x="121" y="16"/>
                </a:cubicBezTo>
                <a:cubicBezTo>
                  <a:pt x="122" y="16"/>
                  <a:pt x="122" y="16"/>
                  <a:pt x="122" y="16"/>
                </a:cubicBezTo>
                <a:cubicBezTo>
                  <a:pt x="123" y="20"/>
                  <a:pt x="123" y="20"/>
                  <a:pt x="123" y="20"/>
                </a:cubicBezTo>
                <a:cubicBezTo>
                  <a:pt x="123" y="20"/>
                  <a:pt x="123" y="20"/>
                  <a:pt x="124" y="20"/>
                </a:cubicBezTo>
                <a:cubicBezTo>
                  <a:pt x="124" y="20"/>
                  <a:pt x="124" y="20"/>
                  <a:pt x="124" y="20"/>
                </a:cubicBezTo>
                <a:cubicBezTo>
                  <a:pt x="124" y="21"/>
                  <a:pt x="124" y="21"/>
                  <a:pt x="124" y="21"/>
                </a:cubicBezTo>
                <a:cubicBezTo>
                  <a:pt x="124" y="22"/>
                  <a:pt x="125" y="22"/>
                  <a:pt x="125" y="22"/>
                </a:cubicBezTo>
                <a:cubicBezTo>
                  <a:pt x="125" y="22"/>
                  <a:pt x="125" y="23"/>
                  <a:pt x="125" y="23"/>
                </a:cubicBezTo>
                <a:cubicBezTo>
                  <a:pt x="125" y="23"/>
                  <a:pt x="126" y="23"/>
                  <a:pt x="126" y="23"/>
                </a:cubicBezTo>
                <a:cubicBezTo>
                  <a:pt x="126" y="23"/>
                  <a:pt x="126" y="24"/>
                  <a:pt x="126" y="24"/>
                </a:cubicBezTo>
                <a:cubicBezTo>
                  <a:pt x="126" y="24"/>
                  <a:pt x="126" y="25"/>
                  <a:pt x="126" y="25"/>
                </a:cubicBezTo>
                <a:cubicBezTo>
                  <a:pt x="126" y="25"/>
                  <a:pt x="127" y="25"/>
                  <a:pt x="127" y="25"/>
                </a:cubicBezTo>
                <a:cubicBezTo>
                  <a:pt x="127" y="25"/>
                  <a:pt x="127" y="26"/>
                  <a:pt x="127" y="26"/>
                </a:cubicBezTo>
                <a:cubicBezTo>
                  <a:pt x="128" y="26"/>
                  <a:pt x="128" y="26"/>
                  <a:pt x="128" y="27"/>
                </a:cubicBezTo>
                <a:cubicBezTo>
                  <a:pt x="128" y="27"/>
                  <a:pt x="128" y="27"/>
                  <a:pt x="128" y="28"/>
                </a:cubicBezTo>
                <a:cubicBezTo>
                  <a:pt x="128" y="28"/>
                  <a:pt x="128" y="28"/>
                  <a:pt x="129" y="28"/>
                </a:cubicBezTo>
                <a:cubicBezTo>
                  <a:pt x="129" y="28"/>
                  <a:pt x="129" y="28"/>
                  <a:pt x="129" y="28"/>
                </a:cubicBezTo>
                <a:cubicBezTo>
                  <a:pt x="129" y="29"/>
                  <a:pt x="129" y="29"/>
                  <a:pt x="129" y="29"/>
                </a:cubicBezTo>
                <a:cubicBezTo>
                  <a:pt x="129" y="30"/>
                  <a:pt x="130" y="30"/>
                  <a:pt x="130" y="31"/>
                </a:cubicBezTo>
                <a:cubicBezTo>
                  <a:pt x="130" y="31"/>
                  <a:pt x="130" y="31"/>
                  <a:pt x="130" y="31"/>
                </a:cubicBezTo>
                <a:cubicBezTo>
                  <a:pt x="130" y="31"/>
                  <a:pt x="131" y="31"/>
                  <a:pt x="131" y="31"/>
                </a:cubicBezTo>
                <a:cubicBezTo>
                  <a:pt x="131" y="31"/>
                  <a:pt x="131" y="32"/>
                  <a:pt x="131" y="32"/>
                </a:cubicBezTo>
                <a:cubicBezTo>
                  <a:pt x="131" y="33"/>
                  <a:pt x="131" y="33"/>
                  <a:pt x="131" y="33"/>
                </a:cubicBezTo>
                <a:cubicBezTo>
                  <a:pt x="131" y="33"/>
                  <a:pt x="132" y="34"/>
                  <a:pt x="132" y="34"/>
                </a:cubicBezTo>
                <a:cubicBezTo>
                  <a:pt x="132" y="34"/>
                  <a:pt x="132" y="34"/>
                  <a:pt x="132" y="34"/>
                </a:cubicBezTo>
                <a:cubicBezTo>
                  <a:pt x="132" y="34"/>
                  <a:pt x="133" y="35"/>
                  <a:pt x="133" y="35"/>
                </a:cubicBezTo>
                <a:cubicBezTo>
                  <a:pt x="133" y="35"/>
                  <a:pt x="133" y="36"/>
                  <a:pt x="133" y="36"/>
                </a:cubicBezTo>
                <a:cubicBezTo>
                  <a:pt x="133" y="36"/>
                  <a:pt x="133" y="36"/>
                  <a:pt x="133" y="36"/>
                </a:cubicBezTo>
                <a:cubicBezTo>
                  <a:pt x="134" y="36"/>
                  <a:pt x="134" y="36"/>
                  <a:pt x="134" y="37"/>
                </a:cubicBezTo>
                <a:cubicBezTo>
                  <a:pt x="134" y="37"/>
                  <a:pt x="134" y="37"/>
                  <a:pt x="134" y="38"/>
                </a:cubicBezTo>
                <a:cubicBezTo>
                  <a:pt x="134" y="38"/>
                  <a:pt x="134" y="38"/>
                  <a:pt x="135" y="39"/>
                </a:cubicBezTo>
                <a:cubicBezTo>
                  <a:pt x="135" y="39"/>
                  <a:pt x="135" y="39"/>
                  <a:pt x="135" y="39"/>
                </a:cubicBezTo>
                <a:cubicBezTo>
                  <a:pt x="135" y="39"/>
                  <a:pt x="136" y="39"/>
                  <a:pt x="136" y="39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36" y="41"/>
                  <a:pt x="136" y="41"/>
                  <a:pt x="136" y="42"/>
                </a:cubicBezTo>
                <a:cubicBezTo>
                  <a:pt x="136" y="42"/>
                  <a:pt x="137" y="42"/>
                  <a:pt x="137" y="42"/>
                </a:cubicBezTo>
                <a:cubicBezTo>
                  <a:pt x="137" y="42"/>
                  <a:pt x="137" y="42"/>
                  <a:pt x="137" y="42"/>
                </a:cubicBezTo>
                <a:cubicBezTo>
                  <a:pt x="137" y="42"/>
                  <a:pt x="138" y="43"/>
                  <a:pt x="138" y="43"/>
                </a:cubicBezTo>
                <a:cubicBezTo>
                  <a:pt x="138" y="43"/>
                  <a:pt x="138" y="44"/>
                  <a:pt x="138" y="44"/>
                </a:cubicBezTo>
                <a:cubicBezTo>
                  <a:pt x="138" y="44"/>
                  <a:pt x="138" y="45"/>
                  <a:pt x="138" y="45"/>
                </a:cubicBezTo>
                <a:cubicBezTo>
                  <a:pt x="139" y="45"/>
                  <a:pt x="139" y="45"/>
                  <a:pt x="139" y="45"/>
                </a:cubicBezTo>
                <a:cubicBezTo>
                  <a:pt x="139" y="45"/>
                  <a:pt x="139" y="46"/>
                  <a:pt x="139" y="46"/>
                </a:cubicBezTo>
                <a:cubicBezTo>
                  <a:pt x="139" y="46"/>
                  <a:pt x="139" y="47"/>
                  <a:pt x="139" y="47"/>
                </a:cubicBezTo>
                <a:cubicBezTo>
                  <a:pt x="140" y="47"/>
                  <a:pt x="140" y="47"/>
                  <a:pt x="140" y="47"/>
                </a:cubicBezTo>
                <a:cubicBezTo>
                  <a:pt x="140" y="47"/>
                  <a:pt x="140" y="47"/>
                  <a:pt x="141" y="48"/>
                </a:cubicBezTo>
                <a:cubicBezTo>
                  <a:pt x="141" y="48"/>
                  <a:pt x="141" y="48"/>
                  <a:pt x="141" y="49"/>
                </a:cubicBezTo>
                <a:cubicBezTo>
                  <a:pt x="141" y="49"/>
                  <a:pt x="141" y="49"/>
                  <a:pt x="141" y="50"/>
                </a:cubicBezTo>
                <a:cubicBezTo>
                  <a:pt x="141" y="50"/>
                  <a:pt x="141" y="50"/>
                  <a:pt x="142" y="50"/>
                </a:cubicBezTo>
                <a:cubicBezTo>
                  <a:pt x="142" y="50"/>
                  <a:pt x="142" y="50"/>
                  <a:pt x="142" y="50"/>
                </a:cubicBezTo>
                <a:cubicBezTo>
                  <a:pt x="142" y="51"/>
                  <a:pt x="142" y="51"/>
                  <a:pt x="142" y="51"/>
                </a:cubicBezTo>
                <a:cubicBezTo>
                  <a:pt x="143" y="51"/>
                  <a:pt x="143" y="51"/>
                  <a:pt x="143" y="51"/>
                </a:cubicBezTo>
                <a:cubicBezTo>
                  <a:pt x="143" y="52"/>
                  <a:pt x="143" y="52"/>
                  <a:pt x="143" y="52"/>
                </a:cubicBezTo>
                <a:cubicBezTo>
                  <a:pt x="143" y="53"/>
                  <a:pt x="143" y="53"/>
                  <a:pt x="143" y="53"/>
                </a:cubicBezTo>
                <a:cubicBezTo>
                  <a:pt x="144" y="53"/>
                  <a:pt x="144" y="53"/>
                  <a:pt x="144" y="53"/>
                </a:cubicBezTo>
                <a:cubicBezTo>
                  <a:pt x="144" y="53"/>
                  <a:pt x="144" y="54"/>
                  <a:pt x="144" y="54"/>
                </a:cubicBezTo>
                <a:cubicBezTo>
                  <a:pt x="144" y="54"/>
                  <a:pt x="144" y="55"/>
                  <a:pt x="144" y="55"/>
                </a:cubicBezTo>
                <a:cubicBezTo>
                  <a:pt x="145" y="55"/>
                  <a:pt x="145" y="55"/>
                  <a:pt x="145" y="55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46" y="56"/>
                  <a:pt x="146" y="56"/>
                  <a:pt x="146" y="57"/>
                </a:cubicBezTo>
                <a:cubicBezTo>
                  <a:pt x="146" y="57"/>
                  <a:pt x="146" y="57"/>
                  <a:pt x="146" y="58"/>
                </a:cubicBezTo>
                <a:cubicBezTo>
                  <a:pt x="146" y="58"/>
                  <a:pt x="146" y="58"/>
                  <a:pt x="147" y="58"/>
                </a:cubicBezTo>
                <a:cubicBezTo>
                  <a:pt x="147" y="58"/>
                  <a:pt x="147" y="58"/>
                  <a:pt x="147" y="59"/>
                </a:cubicBezTo>
                <a:cubicBezTo>
                  <a:pt x="147" y="60"/>
                  <a:pt x="147" y="60"/>
                  <a:pt x="147" y="60"/>
                </a:cubicBezTo>
                <a:cubicBezTo>
                  <a:pt x="148" y="60"/>
                  <a:pt x="148" y="60"/>
                  <a:pt x="148" y="60"/>
                </a:cubicBezTo>
                <a:cubicBezTo>
                  <a:pt x="148" y="61"/>
                  <a:pt x="148" y="61"/>
                  <a:pt x="148" y="61"/>
                </a:cubicBezTo>
                <a:cubicBezTo>
                  <a:pt x="148" y="61"/>
                  <a:pt x="148" y="61"/>
                  <a:pt x="148" y="61"/>
                </a:cubicBezTo>
                <a:cubicBezTo>
                  <a:pt x="148" y="61"/>
                  <a:pt x="148" y="61"/>
                  <a:pt x="148" y="61"/>
                </a:cubicBezTo>
                <a:cubicBezTo>
                  <a:pt x="149" y="62"/>
                  <a:pt x="149" y="62"/>
                  <a:pt x="149" y="62"/>
                </a:cubicBezTo>
                <a:cubicBezTo>
                  <a:pt x="149" y="62"/>
                  <a:pt x="149" y="63"/>
                  <a:pt x="149" y="63"/>
                </a:cubicBezTo>
                <a:cubicBezTo>
                  <a:pt x="149" y="63"/>
                  <a:pt x="150" y="63"/>
                  <a:pt x="150" y="63"/>
                </a:cubicBezTo>
                <a:cubicBezTo>
                  <a:pt x="150" y="63"/>
                  <a:pt x="150" y="64"/>
                  <a:pt x="150" y="64"/>
                </a:cubicBezTo>
                <a:cubicBezTo>
                  <a:pt x="150" y="64"/>
                  <a:pt x="150" y="65"/>
                  <a:pt x="150" y="65"/>
                </a:cubicBezTo>
                <a:cubicBezTo>
                  <a:pt x="151" y="65"/>
                  <a:pt x="151" y="65"/>
                  <a:pt x="151" y="65"/>
                </a:cubicBezTo>
                <a:cubicBezTo>
                  <a:pt x="151" y="65"/>
                  <a:pt x="151" y="65"/>
                  <a:pt x="152" y="66"/>
                </a:cubicBezTo>
                <a:cubicBezTo>
                  <a:pt x="152" y="66"/>
                  <a:pt x="152" y="66"/>
                  <a:pt x="152" y="67"/>
                </a:cubicBezTo>
                <a:cubicBezTo>
                  <a:pt x="152" y="67"/>
                  <a:pt x="152" y="67"/>
                  <a:pt x="152" y="68"/>
                </a:cubicBezTo>
                <a:cubicBezTo>
                  <a:pt x="152" y="68"/>
                  <a:pt x="152" y="68"/>
                  <a:pt x="153" y="68"/>
                </a:cubicBezTo>
                <a:cubicBezTo>
                  <a:pt x="153" y="68"/>
                  <a:pt x="153" y="68"/>
                  <a:pt x="153" y="68"/>
                </a:cubicBezTo>
                <a:cubicBezTo>
                  <a:pt x="153" y="69"/>
                  <a:pt x="153" y="69"/>
                  <a:pt x="153" y="69"/>
                </a:cubicBezTo>
                <a:cubicBezTo>
                  <a:pt x="153" y="70"/>
                  <a:pt x="154" y="70"/>
                  <a:pt x="154" y="71"/>
                </a:cubicBezTo>
                <a:cubicBezTo>
                  <a:pt x="154" y="71"/>
                  <a:pt x="154" y="71"/>
                  <a:pt x="154" y="71"/>
                </a:cubicBezTo>
                <a:cubicBezTo>
                  <a:pt x="154" y="71"/>
                  <a:pt x="155" y="71"/>
                  <a:pt x="155" y="71"/>
                </a:cubicBezTo>
                <a:cubicBezTo>
                  <a:pt x="155" y="71"/>
                  <a:pt x="155" y="72"/>
                  <a:pt x="155" y="72"/>
                </a:cubicBezTo>
                <a:cubicBezTo>
                  <a:pt x="155" y="72"/>
                  <a:pt x="155" y="73"/>
                  <a:pt x="155" y="73"/>
                </a:cubicBezTo>
                <a:cubicBezTo>
                  <a:pt x="155" y="73"/>
                  <a:pt x="156" y="74"/>
                  <a:pt x="156" y="74"/>
                </a:cubicBezTo>
                <a:cubicBezTo>
                  <a:pt x="156" y="74"/>
                  <a:pt x="156" y="74"/>
                  <a:pt x="156" y="74"/>
                </a:cubicBezTo>
                <a:cubicBezTo>
                  <a:pt x="157" y="74"/>
                  <a:pt x="157" y="75"/>
                  <a:pt x="157" y="75"/>
                </a:cubicBezTo>
                <a:cubicBezTo>
                  <a:pt x="157" y="75"/>
                  <a:pt x="157" y="76"/>
                  <a:pt x="157" y="76"/>
                </a:cubicBezTo>
                <a:cubicBezTo>
                  <a:pt x="157" y="76"/>
                  <a:pt x="157" y="76"/>
                  <a:pt x="158" y="76"/>
                </a:cubicBezTo>
                <a:cubicBezTo>
                  <a:pt x="158" y="76"/>
                  <a:pt x="158" y="76"/>
                  <a:pt x="158" y="77"/>
                </a:cubicBezTo>
                <a:cubicBezTo>
                  <a:pt x="158" y="77"/>
                  <a:pt x="158" y="77"/>
                  <a:pt x="158" y="78"/>
                </a:cubicBezTo>
                <a:cubicBezTo>
                  <a:pt x="158" y="78"/>
                  <a:pt x="159" y="78"/>
                  <a:pt x="159" y="79"/>
                </a:cubicBezTo>
                <a:cubicBezTo>
                  <a:pt x="159" y="79"/>
                  <a:pt x="159" y="79"/>
                  <a:pt x="159" y="79"/>
                </a:cubicBezTo>
                <a:cubicBezTo>
                  <a:pt x="159" y="79"/>
                  <a:pt x="160" y="79"/>
                  <a:pt x="160" y="79"/>
                </a:cubicBezTo>
                <a:cubicBezTo>
                  <a:pt x="160" y="80"/>
                  <a:pt x="160" y="80"/>
                  <a:pt x="160" y="80"/>
                </a:cubicBezTo>
                <a:cubicBezTo>
                  <a:pt x="160" y="81"/>
                  <a:pt x="160" y="81"/>
                  <a:pt x="160" y="81"/>
                </a:cubicBezTo>
                <a:cubicBezTo>
                  <a:pt x="160" y="82"/>
                  <a:pt x="161" y="82"/>
                  <a:pt x="161" y="82"/>
                </a:cubicBezTo>
                <a:cubicBezTo>
                  <a:pt x="161" y="82"/>
                  <a:pt x="161" y="82"/>
                  <a:pt x="161" y="82"/>
                </a:cubicBezTo>
                <a:cubicBezTo>
                  <a:pt x="161" y="83"/>
                  <a:pt x="161" y="83"/>
                  <a:pt x="161" y="83"/>
                </a:cubicBezTo>
                <a:cubicBezTo>
                  <a:pt x="162" y="83"/>
                  <a:pt x="162" y="83"/>
                  <a:pt x="162" y="83"/>
                </a:cubicBezTo>
                <a:cubicBezTo>
                  <a:pt x="162" y="84"/>
                  <a:pt x="162" y="84"/>
                  <a:pt x="162" y="84"/>
                </a:cubicBezTo>
                <a:cubicBezTo>
                  <a:pt x="163" y="84"/>
                  <a:pt x="163" y="84"/>
                  <a:pt x="163" y="84"/>
                </a:cubicBezTo>
                <a:cubicBezTo>
                  <a:pt x="163" y="84"/>
                  <a:pt x="163" y="85"/>
                  <a:pt x="163" y="85"/>
                </a:cubicBezTo>
                <a:cubicBezTo>
                  <a:pt x="163" y="85"/>
                  <a:pt x="163" y="86"/>
                  <a:pt x="163" y="86"/>
                </a:cubicBezTo>
                <a:cubicBezTo>
                  <a:pt x="163" y="86"/>
                  <a:pt x="163" y="86"/>
                  <a:pt x="164" y="86"/>
                </a:cubicBezTo>
                <a:cubicBezTo>
                  <a:pt x="164" y="86"/>
                  <a:pt x="164" y="86"/>
                  <a:pt x="164" y="86"/>
                </a:cubicBezTo>
                <a:cubicBezTo>
                  <a:pt x="164" y="87"/>
                  <a:pt x="164" y="87"/>
                  <a:pt x="164" y="88"/>
                </a:cubicBezTo>
                <a:cubicBezTo>
                  <a:pt x="164" y="88"/>
                  <a:pt x="165" y="88"/>
                  <a:pt x="165" y="89"/>
                </a:cubicBezTo>
                <a:cubicBezTo>
                  <a:pt x="165" y="89"/>
                  <a:pt x="165" y="89"/>
                  <a:pt x="165" y="89"/>
                </a:cubicBezTo>
                <a:cubicBezTo>
                  <a:pt x="165" y="89"/>
                  <a:pt x="166" y="89"/>
                  <a:pt x="166" y="89"/>
                </a:cubicBezTo>
                <a:cubicBezTo>
                  <a:pt x="166" y="90"/>
                  <a:pt x="166" y="90"/>
                  <a:pt x="166" y="90"/>
                </a:cubicBezTo>
                <a:cubicBezTo>
                  <a:pt x="166" y="91"/>
                  <a:pt x="166" y="91"/>
                  <a:pt x="166" y="91"/>
                </a:cubicBezTo>
                <a:cubicBezTo>
                  <a:pt x="166" y="91"/>
                  <a:pt x="167" y="92"/>
                  <a:pt x="167" y="92"/>
                </a:cubicBezTo>
                <a:cubicBezTo>
                  <a:pt x="167" y="92"/>
                  <a:pt x="167" y="92"/>
                  <a:pt x="167" y="92"/>
                </a:cubicBezTo>
                <a:cubicBezTo>
                  <a:pt x="168" y="92"/>
                  <a:pt x="168" y="93"/>
                  <a:pt x="168" y="93"/>
                </a:cubicBezTo>
                <a:cubicBezTo>
                  <a:pt x="168" y="93"/>
                  <a:pt x="168" y="94"/>
                  <a:pt x="168" y="94"/>
                </a:cubicBezTo>
                <a:cubicBezTo>
                  <a:pt x="168" y="94"/>
                  <a:pt x="168" y="94"/>
                  <a:pt x="169" y="94"/>
                </a:cubicBezTo>
                <a:cubicBezTo>
                  <a:pt x="169" y="94"/>
                  <a:pt x="169" y="94"/>
                  <a:pt x="169" y="95"/>
                </a:cubicBezTo>
                <a:cubicBezTo>
                  <a:pt x="169" y="95"/>
                  <a:pt x="169" y="95"/>
                  <a:pt x="169" y="96"/>
                </a:cubicBezTo>
                <a:cubicBezTo>
                  <a:pt x="169" y="96"/>
                  <a:pt x="169" y="96"/>
                  <a:pt x="170" y="97"/>
                </a:cubicBezTo>
                <a:cubicBezTo>
                  <a:pt x="170" y="97"/>
                  <a:pt x="170" y="97"/>
                  <a:pt x="170" y="97"/>
                </a:cubicBezTo>
                <a:cubicBezTo>
                  <a:pt x="170" y="97"/>
                  <a:pt x="171" y="97"/>
                  <a:pt x="171" y="97"/>
                </a:cubicBezTo>
                <a:cubicBezTo>
                  <a:pt x="171" y="98"/>
                  <a:pt x="171" y="98"/>
                  <a:pt x="171" y="98"/>
                </a:cubicBezTo>
                <a:cubicBezTo>
                  <a:pt x="171" y="99"/>
                  <a:pt x="171" y="99"/>
                  <a:pt x="171" y="100"/>
                </a:cubicBezTo>
                <a:cubicBezTo>
                  <a:pt x="171" y="100"/>
                  <a:pt x="172" y="100"/>
                  <a:pt x="172" y="100"/>
                </a:cubicBezTo>
                <a:cubicBezTo>
                  <a:pt x="172" y="100"/>
                  <a:pt x="172" y="100"/>
                  <a:pt x="172" y="100"/>
                </a:cubicBezTo>
                <a:cubicBezTo>
                  <a:pt x="172" y="100"/>
                  <a:pt x="173" y="101"/>
                  <a:pt x="173" y="101"/>
                </a:cubicBezTo>
                <a:cubicBezTo>
                  <a:pt x="173" y="101"/>
                  <a:pt x="173" y="102"/>
                  <a:pt x="173" y="102"/>
                </a:cubicBezTo>
                <a:cubicBezTo>
                  <a:pt x="173" y="102"/>
                  <a:pt x="173" y="103"/>
                  <a:pt x="173" y="103"/>
                </a:cubicBezTo>
                <a:cubicBezTo>
                  <a:pt x="174" y="103"/>
                  <a:pt x="174" y="103"/>
                  <a:pt x="174" y="103"/>
                </a:cubicBezTo>
                <a:cubicBezTo>
                  <a:pt x="174" y="103"/>
                  <a:pt x="174" y="104"/>
                  <a:pt x="174" y="104"/>
                </a:cubicBezTo>
                <a:cubicBezTo>
                  <a:pt x="174" y="104"/>
                  <a:pt x="174" y="105"/>
                  <a:pt x="174" y="105"/>
                </a:cubicBezTo>
                <a:cubicBezTo>
                  <a:pt x="175" y="105"/>
                  <a:pt x="175" y="105"/>
                  <a:pt x="175" y="105"/>
                </a:cubicBezTo>
                <a:cubicBezTo>
                  <a:pt x="175" y="105"/>
                  <a:pt x="175" y="105"/>
                  <a:pt x="176" y="106"/>
                </a:cubicBezTo>
                <a:cubicBezTo>
                  <a:pt x="176" y="107"/>
                  <a:pt x="176" y="107"/>
                  <a:pt x="176" y="107"/>
                </a:cubicBezTo>
                <a:cubicBezTo>
                  <a:pt x="176" y="107"/>
                  <a:pt x="176" y="107"/>
                  <a:pt x="176" y="107"/>
                </a:cubicBezTo>
                <a:cubicBezTo>
                  <a:pt x="176" y="108"/>
                  <a:pt x="176" y="108"/>
                  <a:pt x="176" y="108"/>
                </a:cubicBezTo>
                <a:cubicBezTo>
                  <a:pt x="176" y="108"/>
                  <a:pt x="176" y="108"/>
                  <a:pt x="177" y="108"/>
                </a:cubicBezTo>
                <a:cubicBezTo>
                  <a:pt x="177" y="108"/>
                  <a:pt x="177" y="108"/>
                  <a:pt x="177" y="108"/>
                </a:cubicBezTo>
                <a:cubicBezTo>
                  <a:pt x="177" y="109"/>
                  <a:pt x="177" y="109"/>
                  <a:pt x="177" y="109"/>
                </a:cubicBezTo>
                <a:cubicBezTo>
                  <a:pt x="177" y="110"/>
                  <a:pt x="178" y="110"/>
                  <a:pt x="178" y="110"/>
                </a:cubicBezTo>
                <a:cubicBezTo>
                  <a:pt x="178" y="110"/>
                  <a:pt x="178" y="110"/>
                  <a:pt x="178" y="110"/>
                </a:cubicBezTo>
                <a:cubicBezTo>
                  <a:pt x="178" y="111"/>
                  <a:pt x="178" y="111"/>
                  <a:pt x="178" y="111"/>
                </a:cubicBezTo>
                <a:cubicBezTo>
                  <a:pt x="179" y="112"/>
                  <a:pt x="179" y="112"/>
                  <a:pt x="180" y="113"/>
                </a:cubicBezTo>
                <a:cubicBezTo>
                  <a:pt x="180" y="113"/>
                  <a:pt x="180" y="114"/>
                  <a:pt x="181" y="115"/>
                </a:cubicBezTo>
                <a:cubicBezTo>
                  <a:pt x="180" y="115"/>
                  <a:pt x="179" y="115"/>
                  <a:pt x="178" y="116"/>
                </a:cubicBezTo>
                <a:close/>
                <a:moveTo>
                  <a:pt x="184" y="120"/>
                </a:moveTo>
                <a:cubicBezTo>
                  <a:pt x="184" y="121"/>
                  <a:pt x="184" y="122"/>
                  <a:pt x="184" y="122"/>
                </a:cubicBezTo>
                <a:cubicBezTo>
                  <a:pt x="185" y="122"/>
                  <a:pt x="185" y="122"/>
                  <a:pt x="185" y="122"/>
                </a:cubicBezTo>
                <a:cubicBezTo>
                  <a:pt x="185" y="124"/>
                  <a:pt x="185" y="124"/>
                  <a:pt x="185" y="124"/>
                </a:cubicBezTo>
                <a:cubicBezTo>
                  <a:pt x="185" y="124"/>
                  <a:pt x="185" y="124"/>
                  <a:pt x="185" y="124"/>
                </a:cubicBezTo>
                <a:cubicBezTo>
                  <a:pt x="185" y="125"/>
                  <a:pt x="185" y="125"/>
                  <a:pt x="185" y="125"/>
                </a:cubicBezTo>
                <a:cubicBezTo>
                  <a:pt x="186" y="125"/>
                  <a:pt x="186" y="125"/>
                  <a:pt x="186" y="125"/>
                </a:cubicBezTo>
                <a:cubicBezTo>
                  <a:pt x="186" y="126"/>
                  <a:pt x="186" y="126"/>
                  <a:pt x="186" y="126"/>
                </a:cubicBezTo>
                <a:cubicBezTo>
                  <a:pt x="186" y="127"/>
                  <a:pt x="186" y="127"/>
                  <a:pt x="187" y="127"/>
                </a:cubicBezTo>
                <a:cubicBezTo>
                  <a:pt x="187" y="127"/>
                  <a:pt x="187" y="127"/>
                  <a:pt x="187" y="127"/>
                </a:cubicBezTo>
                <a:cubicBezTo>
                  <a:pt x="189" y="134"/>
                  <a:pt x="189" y="134"/>
                  <a:pt x="189" y="134"/>
                </a:cubicBezTo>
                <a:cubicBezTo>
                  <a:pt x="190" y="134"/>
                  <a:pt x="190" y="134"/>
                  <a:pt x="190" y="134"/>
                </a:cubicBezTo>
                <a:cubicBezTo>
                  <a:pt x="190" y="134"/>
                  <a:pt x="190" y="135"/>
                  <a:pt x="190" y="135"/>
                </a:cubicBezTo>
                <a:cubicBezTo>
                  <a:pt x="190" y="135"/>
                  <a:pt x="190" y="136"/>
                  <a:pt x="190" y="136"/>
                </a:cubicBezTo>
                <a:cubicBezTo>
                  <a:pt x="191" y="136"/>
                  <a:pt x="191" y="136"/>
                  <a:pt x="191" y="136"/>
                </a:cubicBezTo>
                <a:cubicBezTo>
                  <a:pt x="191" y="138"/>
                  <a:pt x="191" y="138"/>
                  <a:pt x="191" y="138"/>
                </a:cubicBezTo>
                <a:cubicBezTo>
                  <a:pt x="192" y="138"/>
                  <a:pt x="192" y="138"/>
                  <a:pt x="192" y="138"/>
                </a:cubicBezTo>
                <a:cubicBezTo>
                  <a:pt x="192" y="139"/>
                  <a:pt x="192" y="140"/>
                  <a:pt x="192" y="140"/>
                </a:cubicBezTo>
                <a:cubicBezTo>
                  <a:pt x="193" y="141"/>
                  <a:pt x="193" y="142"/>
                  <a:pt x="193" y="143"/>
                </a:cubicBezTo>
                <a:cubicBezTo>
                  <a:pt x="194" y="143"/>
                  <a:pt x="194" y="143"/>
                  <a:pt x="194" y="143"/>
                </a:cubicBezTo>
                <a:cubicBezTo>
                  <a:pt x="194" y="144"/>
                  <a:pt x="194" y="144"/>
                  <a:pt x="194" y="145"/>
                </a:cubicBezTo>
                <a:cubicBezTo>
                  <a:pt x="195" y="145"/>
                  <a:pt x="195" y="146"/>
                  <a:pt x="195" y="147"/>
                </a:cubicBezTo>
                <a:cubicBezTo>
                  <a:pt x="194" y="147"/>
                  <a:pt x="194" y="148"/>
                  <a:pt x="193" y="148"/>
                </a:cubicBezTo>
                <a:cubicBezTo>
                  <a:pt x="193" y="148"/>
                  <a:pt x="192" y="148"/>
                  <a:pt x="192" y="148"/>
                </a:cubicBezTo>
                <a:cubicBezTo>
                  <a:pt x="191" y="148"/>
                  <a:pt x="191" y="149"/>
                  <a:pt x="191" y="149"/>
                </a:cubicBezTo>
                <a:cubicBezTo>
                  <a:pt x="191" y="149"/>
                  <a:pt x="191" y="149"/>
                  <a:pt x="191" y="149"/>
                </a:cubicBezTo>
                <a:cubicBezTo>
                  <a:pt x="190" y="149"/>
                  <a:pt x="190" y="150"/>
                  <a:pt x="190" y="150"/>
                </a:cubicBezTo>
                <a:cubicBezTo>
                  <a:pt x="189" y="150"/>
                  <a:pt x="189" y="150"/>
                  <a:pt x="189" y="150"/>
                </a:cubicBezTo>
                <a:cubicBezTo>
                  <a:pt x="189" y="150"/>
                  <a:pt x="189" y="150"/>
                  <a:pt x="188" y="150"/>
                </a:cubicBezTo>
                <a:cubicBezTo>
                  <a:pt x="188" y="151"/>
                  <a:pt x="188" y="151"/>
                  <a:pt x="188" y="151"/>
                </a:cubicBezTo>
                <a:cubicBezTo>
                  <a:pt x="188" y="151"/>
                  <a:pt x="187" y="151"/>
                  <a:pt x="187" y="151"/>
                </a:cubicBezTo>
                <a:cubicBezTo>
                  <a:pt x="187" y="151"/>
                  <a:pt x="186" y="151"/>
                  <a:pt x="186" y="151"/>
                </a:cubicBezTo>
                <a:cubicBezTo>
                  <a:pt x="186" y="152"/>
                  <a:pt x="186" y="152"/>
                  <a:pt x="186" y="152"/>
                </a:cubicBezTo>
                <a:cubicBezTo>
                  <a:pt x="186" y="152"/>
                  <a:pt x="186" y="152"/>
                  <a:pt x="185" y="153"/>
                </a:cubicBezTo>
                <a:cubicBezTo>
                  <a:pt x="182" y="154"/>
                  <a:pt x="182" y="154"/>
                  <a:pt x="182" y="154"/>
                </a:cubicBezTo>
                <a:cubicBezTo>
                  <a:pt x="182" y="154"/>
                  <a:pt x="182" y="154"/>
                  <a:pt x="182" y="154"/>
                </a:cubicBezTo>
                <a:cubicBezTo>
                  <a:pt x="182" y="154"/>
                  <a:pt x="182" y="155"/>
                  <a:pt x="182" y="155"/>
                </a:cubicBezTo>
                <a:cubicBezTo>
                  <a:pt x="181" y="155"/>
                  <a:pt x="181" y="155"/>
                  <a:pt x="181" y="155"/>
                </a:cubicBezTo>
                <a:cubicBezTo>
                  <a:pt x="180" y="155"/>
                  <a:pt x="180" y="155"/>
                  <a:pt x="179" y="155"/>
                </a:cubicBezTo>
                <a:cubicBezTo>
                  <a:pt x="179" y="156"/>
                  <a:pt x="179" y="156"/>
                  <a:pt x="179" y="156"/>
                </a:cubicBezTo>
                <a:cubicBezTo>
                  <a:pt x="179" y="156"/>
                  <a:pt x="179" y="156"/>
                  <a:pt x="179" y="156"/>
                </a:cubicBezTo>
                <a:cubicBezTo>
                  <a:pt x="178" y="156"/>
                  <a:pt x="178" y="156"/>
                  <a:pt x="178" y="156"/>
                </a:cubicBezTo>
                <a:cubicBezTo>
                  <a:pt x="177" y="155"/>
                  <a:pt x="177" y="154"/>
                  <a:pt x="176" y="153"/>
                </a:cubicBezTo>
                <a:cubicBezTo>
                  <a:pt x="176" y="152"/>
                  <a:pt x="175" y="151"/>
                  <a:pt x="174" y="150"/>
                </a:cubicBezTo>
                <a:cubicBezTo>
                  <a:pt x="174" y="150"/>
                  <a:pt x="174" y="150"/>
                  <a:pt x="174" y="150"/>
                </a:cubicBezTo>
                <a:cubicBezTo>
                  <a:pt x="174" y="150"/>
                  <a:pt x="174" y="149"/>
                  <a:pt x="173" y="149"/>
                </a:cubicBezTo>
                <a:cubicBezTo>
                  <a:pt x="173" y="148"/>
                  <a:pt x="173" y="148"/>
                  <a:pt x="173" y="148"/>
                </a:cubicBezTo>
                <a:cubicBezTo>
                  <a:pt x="173" y="148"/>
                  <a:pt x="173" y="148"/>
                  <a:pt x="173" y="148"/>
                </a:cubicBezTo>
                <a:cubicBezTo>
                  <a:pt x="173" y="148"/>
                  <a:pt x="173" y="148"/>
                  <a:pt x="172" y="148"/>
                </a:cubicBezTo>
                <a:cubicBezTo>
                  <a:pt x="172" y="147"/>
                  <a:pt x="172" y="147"/>
                  <a:pt x="172" y="147"/>
                </a:cubicBezTo>
                <a:cubicBezTo>
                  <a:pt x="172" y="147"/>
                  <a:pt x="172" y="146"/>
                  <a:pt x="172" y="146"/>
                </a:cubicBezTo>
                <a:cubicBezTo>
                  <a:pt x="172" y="146"/>
                  <a:pt x="171" y="146"/>
                  <a:pt x="171" y="146"/>
                </a:cubicBezTo>
                <a:cubicBezTo>
                  <a:pt x="171" y="145"/>
                  <a:pt x="171" y="145"/>
                  <a:pt x="171" y="145"/>
                </a:cubicBezTo>
                <a:cubicBezTo>
                  <a:pt x="171" y="145"/>
                  <a:pt x="171" y="145"/>
                  <a:pt x="171" y="145"/>
                </a:cubicBezTo>
                <a:cubicBezTo>
                  <a:pt x="171" y="145"/>
                  <a:pt x="170" y="145"/>
                  <a:pt x="170" y="144"/>
                </a:cubicBezTo>
                <a:cubicBezTo>
                  <a:pt x="170" y="143"/>
                  <a:pt x="170" y="143"/>
                  <a:pt x="170" y="143"/>
                </a:cubicBezTo>
                <a:cubicBezTo>
                  <a:pt x="170" y="143"/>
                  <a:pt x="170" y="143"/>
                  <a:pt x="170" y="143"/>
                </a:cubicBezTo>
                <a:cubicBezTo>
                  <a:pt x="169" y="143"/>
                  <a:pt x="169" y="143"/>
                  <a:pt x="169" y="143"/>
                </a:cubicBezTo>
                <a:cubicBezTo>
                  <a:pt x="169" y="142"/>
                  <a:pt x="169" y="142"/>
                  <a:pt x="169" y="142"/>
                </a:cubicBezTo>
                <a:cubicBezTo>
                  <a:pt x="169" y="142"/>
                  <a:pt x="169" y="141"/>
                  <a:pt x="169" y="141"/>
                </a:cubicBezTo>
                <a:cubicBezTo>
                  <a:pt x="168" y="141"/>
                  <a:pt x="168" y="141"/>
                  <a:pt x="168" y="141"/>
                </a:cubicBezTo>
                <a:cubicBezTo>
                  <a:pt x="168" y="140"/>
                  <a:pt x="168" y="140"/>
                  <a:pt x="168" y="140"/>
                </a:cubicBezTo>
                <a:cubicBezTo>
                  <a:pt x="168" y="140"/>
                  <a:pt x="168" y="140"/>
                  <a:pt x="167" y="140"/>
                </a:cubicBezTo>
                <a:cubicBezTo>
                  <a:pt x="167" y="140"/>
                  <a:pt x="167" y="140"/>
                  <a:pt x="167" y="140"/>
                </a:cubicBezTo>
                <a:cubicBezTo>
                  <a:pt x="167" y="138"/>
                  <a:pt x="167" y="138"/>
                  <a:pt x="167" y="138"/>
                </a:cubicBezTo>
                <a:cubicBezTo>
                  <a:pt x="166" y="138"/>
                  <a:pt x="166" y="138"/>
                  <a:pt x="166" y="138"/>
                </a:cubicBezTo>
                <a:cubicBezTo>
                  <a:pt x="166" y="138"/>
                  <a:pt x="166" y="138"/>
                  <a:pt x="166" y="138"/>
                </a:cubicBezTo>
                <a:cubicBezTo>
                  <a:pt x="166" y="137"/>
                  <a:pt x="166" y="137"/>
                  <a:pt x="166" y="137"/>
                </a:cubicBezTo>
                <a:cubicBezTo>
                  <a:pt x="166" y="137"/>
                  <a:pt x="165" y="137"/>
                  <a:pt x="165" y="137"/>
                </a:cubicBezTo>
                <a:cubicBezTo>
                  <a:pt x="165" y="136"/>
                  <a:pt x="165" y="136"/>
                  <a:pt x="165" y="136"/>
                </a:cubicBezTo>
                <a:cubicBezTo>
                  <a:pt x="164" y="135"/>
                  <a:pt x="163" y="134"/>
                  <a:pt x="163" y="133"/>
                </a:cubicBezTo>
                <a:cubicBezTo>
                  <a:pt x="162" y="132"/>
                  <a:pt x="162" y="131"/>
                  <a:pt x="161" y="130"/>
                </a:cubicBezTo>
                <a:cubicBezTo>
                  <a:pt x="161" y="130"/>
                  <a:pt x="161" y="130"/>
                  <a:pt x="161" y="130"/>
                </a:cubicBezTo>
                <a:cubicBezTo>
                  <a:pt x="162" y="130"/>
                  <a:pt x="162" y="129"/>
                  <a:pt x="163" y="129"/>
                </a:cubicBezTo>
                <a:cubicBezTo>
                  <a:pt x="163" y="128"/>
                  <a:pt x="164" y="128"/>
                  <a:pt x="165" y="127"/>
                </a:cubicBezTo>
                <a:cubicBezTo>
                  <a:pt x="166" y="127"/>
                  <a:pt x="166" y="127"/>
                  <a:pt x="166" y="127"/>
                </a:cubicBezTo>
                <a:cubicBezTo>
                  <a:pt x="166" y="127"/>
                  <a:pt x="166" y="127"/>
                  <a:pt x="166" y="127"/>
                </a:cubicBezTo>
                <a:cubicBezTo>
                  <a:pt x="166" y="127"/>
                  <a:pt x="166" y="127"/>
                  <a:pt x="166" y="126"/>
                </a:cubicBezTo>
                <a:cubicBezTo>
                  <a:pt x="167" y="126"/>
                  <a:pt x="167" y="126"/>
                  <a:pt x="167" y="126"/>
                </a:cubicBezTo>
                <a:cubicBezTo>
                  <a:pt x="168" y="125"/>
                  <a:pt x="168" y="125"/>
                  <a:pt x="168" y="125"/>
                </a:cubicBezTo>
                <a:cubicBezTo>
                  <a:pt x="170" y="125"/>
                  <a:pt x="170" y="125"/>
                  <a:pt x="170" y="125"/>
                </a:cubicBezTo>
                <a:cubicBezTo>
                  <a:pt x="170" y="125"/>
                  <a:pt x="170" y="125"/>
                  <a:pt x="170" y="125"/>
                </a:cubicBezTo>
                <a:cubicBezTo>
                  <a:pt x="170" y="125"/>
                  <a:pt x="170" y="124"/>
                  <a:pt x="170" y="124"/>
                </a:cubicBezTo>
                <a:cubicBezTo>
                  <a:pt x="173" y="123"/>
                  <a:pt x="173" y="123"/>
                  <a:pt x="173" y="123"/>
                </a:cubicBezTo>
                <a:cubicBezTo>
                  <a:pt x="174" y="123"/>
                  <a:pt x="174" y="123"/>
                  <a:pt x="174" y="123"/>
                </a:cubicBezTo>
                <a:cubicBezTo>
                  <a:pt x="174" y="122"/>
                  <a:pt x="174" y="122"/>
                  <a:pt x="174" y="122"/>
                </a:cubicBezTo>
                <a:cubicBezTo>
                  <a:pt x="177" y="121"/>
                  <a:pt x="177" y="121"/>
                  <a:pt x="177" y="121"/>
                </a:cubicBezTo>
                <a:cubicBezTo>
                  <a:pt x="177" y="121"/>
                  <a:pt x="177" y="121"/>
                  <a:pt x="177" y="120"/>
                </a:cubicBezTo>
                <a:cubicBezTo>
                  <a:pt x="178" y="120"/>
                  <a:pt x="178" y="120"/>
                  <a:pt x="178" y="120"/>
                </a:cubicBezTo>
                <a:cubicBezTo>
                  <a:pt x="179" y="120"/>
                  <a:pt x="179" y="120"/>
                  <a:pt x="179" y="120"/>
                </a:cubicBezTo>
                <a:cubicBezTo>
                  <a:pt x="179" y="119"/>
                  <a:pt x="180" y="119"/>
                  <a:pt x="181" y="119"/>
                </a:cubicBezTo>
                <a:cubicBezTo>
                  <a:pt x="181" y="118"/>
                  <a:pt x="182" y="118"/>
                  <a:pt x="183" y="118"/>
                </a:cubicBezTo>
                <a:cubicBezTo>
                  <a:pt x="183" y="118"/>
                  <a:pt x="183" y="119"/>
                  <a:pt x="184" y="120"/>
                </a:cubicBezTo>
                <a:close/>
                <a:moveTo>
                  <a:pt x="226" y="136"/>
                </a:moveTo>
                <a:cubicBezTo>
                  <a:pt x="194" y="136"/>
                  <a:pt x="194" y="136"/>
                  <a:pt x="194" y="136"/>
                </a:cubicBezTo>
                <a:cubicBezTo>
                  <a:pt x="192" y="132"/>
                  <a:pt x="190" y="128"/>
                  <a:pt x="189" y="124"/>
                </a:cubicBezTo>
                <a:cubicBezTo>
                  <a:pt x="187" y="120"/>
                  <a:pt x="185" y="117"/>
                  <a:pt x="184" y="113"/>
                </a:cubicBezTo>
                <a:cubicBezTo>
                  <a:pt x="183" y="113"/>
                  <a:pt x="183" y="113"/>
                  <a:pt x="183" y="113"/>
                </a:cubicBezTo>
                <a:cubicBezTo>
                  <a:pt x="183" y="112"/>
                  <a:pt x="183" y="112"/>
                  <a:pt x="183" y="112"/>
                </a:cubicBezTo>
                <a:cubicBezTo>
                  <a:pt x="183" y="112"/>
                  <a:pt x="183" y="111"/>
                  <a:pt x="183" y="111"/>
                </a:cubicBezTo>
                <a:cubicBezTo>
                  <a:pt x="183" y="111"/>
                  <a:pt x="182" y="111"/>
                  <a:pt x="182" y="111"/>
                </a:cubicBezTo>
                <a:cubicBezTo>
                  <a:pt x="182" y="111"/>
                  <a:pt x="182" y="111"/>
                  <a:pt x="182" y="111"/>
                </a:cubicBezTo>
                <a:cubicBezTo>
                  <a:pt x="182" y="109"/>
                  <a:pt x="182" y="109"/>
                  <a:pt x="182" y="109"/>
                </a:cubicBezTo>
                <a:cubicBezTo>
                  <a:pt x="181" y="109"/>
                  <a:pt x="181" y="109"/>
                  <a:pt x="181" y="109"/>
                </a:cubicBezTo>
                <a:cubicBezTo>
                  <a:pt x="181" y="108"/>
                  <a:pt x="181" y="108"/>
                  <a:pt x="181" y="108"/>
                </a:cubicBezTo>
                <a:cubicBezTo>
                  <a:pt x="181" y="108"/>
                  <a:pt x="181" y="108"/>
                  <a:pt x="180" y="108"/>
                </a:cubicBezTo>
                <a:cubicBezTo>
                  <a:pt x="180" y="108"/>
                  <a:pt x="180" y="108"/>
                  <a:pt x="180" y="108"/>
                </a:cubicBezTo>
                <a:cubicBezTo>
                  <a:pt x="180" y="107"/>
                  <a:pt x="180" y="107"/>
                  <a:pt x="180" y="107"/>
                </a:cubicBezTo>
                <a:cubicBezTo>
                  <a:pt x="180" y="107"/>
                  <a:pt x="180" y="106"/>
                  <a:pt x="179" y="106"/>
                </a:cubicBezTo>
                <a:cubicBezTo>
                  <a:pt x="179" y="106"/>
                  <a:pt x="179" y="106"/>
                  <a:pt x="179" y="106"/>
                </a:cubicBezTo>
                <a:cubicBezTo>
                  <a:pt x="179" y="106"/>
                  <a:pt x="179" y="105"/>
                  <a:pt x="179" y="105"/>
                </a:cubicBezTo>
                <a:cubicBezTo>
                  <a:pt x="179" y="105"/>
                  <a:pt x="178" y="104"/>
                  <a:pt x="178" y="104"/>
                </a:cubicBezTo>
                <a:cubicBezTo>
                  <a:pt x="178" y="104"/>
                  <a:pt x="178" y="104"/>
                  <a:pt x="178" y="104"/>
                </a:cubicBezTo>
                <a:cubicBezTo>
                  <a:pt x="178" y="104"/>
                  <a:pt x="177" y="104"/>
                  <a:pt x="177" y="103"/>
                </a:cubicBezTo>
                <a:cubicBezTo>
                  <a:pt x="177" y="102"/>
                  <a:pt x="177" y="102"/>
                  <a:pt x="177" y="102"/>
                </a:cubicBezTo>
                <a:cubicBezTo>
                  <a:pt x="177" y="102"/>
                  <a:pt x="177" y="102"/>
                  <a:pt x="177" y="102"/>
                </a:cubicBezTo>
                <a:cubicBezTo>
                  <a:pt x="176" y="102"/>
                  <a:pt x="176" y="102"/>
                  <a:pt x="176" y="102"/>
                </a:cubicBezTo>
                <a:cubicBezTo>
                  <a:pt x="176" y="101"/>
                  <a:pt x="176" y="101"/>
                  <a:pt x="176" y="101"/>
                </a:cubicBezTo>
                <a:cubicBezTo>
                  <a:pt x="176" y="100"/>
                  <a:pt x="176" y="100"/>
                  <a:pt x="176" y="100"/>
                </a:cubicBezTo>
                <a:cubicBezTo>
                  <a:pt x="175" y="99"/>
                  <a:pt x="175" y="99"/>
                  <a:pt x="175" y="99"/>
                </a:cubicBezTo>
                <a:cubicBezTo>
                  <a:pt x="175" y="99"/>
                  <a:pt x="175" y="99"/>
                  <a:pt x="174" y="99"/>
                </a:cubicBezTo>
                <a:cubicBezTo>
                  <a:pt x="174" y="98"/>
                  <a:pt x="174" y="98"/>
                  <a:pt x="174" y="98"/>
                </a:cubicBezTo>
                <a:cubicBezTo>
                  <a:pt x="174" y="98"/>
                  <a:pt x="174" y="98"/>
                  <a:pt x="174" y="98"/>
                </a:cubicBezTo>
                <a:cubicBezTo>
                  <a:pt x="174" y="98"/>
                  <a:pt x="174" y="97"/>
                  <a:pt x="173" y="97"/>
                </a:cubicBezTo>
                <a:cubicBezTo>
                  <a:pt x="173" y="97"/>
                  <a:pt x="173" y="97"/>
                  <a:pt x="173" y="96"/>
                </a:cubicBezTo>
                <a:cubicBezTo>
                  <a:pt x="173" y="96"/>
                  <a:pt x="173" y="96"/>
                  <a:pt x="173" y="95"/>
                </a:cubicBezTo>
                <a:cubicBezTo>
                  <a:pt x="173" y="95"/>
                  <a:pt x="173" y="95"/>
                  <a:pt x="172" y="95"/>
                </a:cubicBezTo>
                <a:cubicBezTo>
                  <a:pt x="172" y="95"/>
                  <a:pt x="172" y="95"/>
                  <a:pt x="172" y="95"/>
                </a:cubicBezTo>
                <a:cubicBezTo>
                  <a:pt x="170" y="90"/>
                  <a:pt x="170" y="90"/>
                  <a:pt x="170" y="90"/>
                </a:cubicBezTo>
                <a:cubicBezTo>
                  <a:pt x="226" y="90"/>
                  <a:pt x="226" y="90"/>
                  <a:pt x="226" y="90"/>
                </a:cubicBezTo>
                <a:lnTo>
                  <a:pt x="226" y="136"/>
                </a:lnTo>
                <a:close/>
                <a:moveTo>
                  <a:pt x="183" y="158"/>
                </a:moveTo>
                <a:cubicBezTo>
                  <a:pt x="183" y="157"/>
                  <a:pt x="184" y="157"/>
                  <a:pt x="184" y="156"/>
                </a:cubicBezTo>
                <a:cubicBezTo>
                  <a:pt x="185" y="156"/>
                  <a:pt x="185" y="156"/>
                  <a:pt x="185" y="156"/>
                </a:cubicBezTo>
                <a:cubicBezTo>
                  <a:pt x="186" y="156"/>
                  <a:pt x="186" y="156"/>
                  <a:pt x="186" y="156"/>
                </a:cubicBezTo>
                <a:cubicBezTo>
                  <a:pt x="186" y="156"/>
                  <a:pt x="186" y="156"/>
                  <a:pt x="186" y="155"/>
                </a:cubicBezTo>
                <a:cubicBezTo>
                  <a:pt x="186" y="155"/>
                  <a:pt x="187" y="155"/>
                  <a:pt x="187" y="155"/>
                </a:cubicBezTo>
                <a:cubicBezTo>
                  <a:pt x="187" y="155"/>
                  <a:pt x="188" y="155"/>
                  <a:pt x="188" y="155"/>
                </a:cubicBezTo>
                <a:cubicBezTo>
                  <a:pt x="188" y="155"/>
                  <a:pt x="188" y="154"/>
                  <a:pt x="188" y="154"/>
                </a:cubicBezTo>
                <a:cubicBezTo>
                  <a:pt x="189" y="154"/>
                  <a:pt x="189" y="154"/>
                  <a:pt x="189" y="154"/>
                </a:cubicBezTo>
                <a:cubicBezTo>
                  <a:pt x="189" y="154"/>
                  <a:pt x="189" y="154"/>
                  <a:pt x="190" y="153"/>
                </a:cubicBezTo>
                <a:cubicBezTo>
                  <a:pt x="190" y="153"/>
                  <a:pt x="190" y="153"/>
                  <a:pt x="191" y="153"/>
                </a:cubicBezTo>
                <a:cubicBezTo>
                  <a:pt x="191" y="153"/>
                  <a:pt x="191" y="153"/>
                  <a:pt x="191" y="153"/>
                </a:cubicBezTo>
                <a:cubicBezTo>
                  <a:pt x="191" y="152"/>
                  <a:pt x="191" y="152"/>
                  <a:pt x="192" y="152"/>
                </a:cubicBezTo>
                <a:cubicBezTo>
                  <a:pt x="193" y="152"/>
                  <a:pt x="193" y="152"/>
                  <a:pt x="193" y="152"/>
                </a:cubicBezTo>
                <a:cubicBezTo>
                  <a:pt x="193" y="151"/>
                  <a:pt x="193" y="151"/>
                  <a:pt x="193" y="151"/>
                </a:cubicBezTo>
                <a:cubicBezTo>
                  <a:pt x="194" y="151"/>
                  <a:pt x="194" y="151"/>
                  <a:pt x="194" y="151"/>
                </a:cubicBezTo>
                <a:cubicBezTo>
                  <a:pt x="194" y="151"/>
                  <a:pt x="194" y="151"/>
                  <a:pt x="194" y="151"/>
                </a:cubicBezTo>
                <a:cubicBezTo>
                  <a:pt x="194" y="151"/>
                  <a:pt x="194" y="151"/>
                  <a:pt x="194" y="150"/>
                </a:cubicBezTo>
                <a:cubicBezTo>
                  <a:pt x="195" y="150"/>
                  <a:pt x="195" y="150"/>
                  <a:pt x="195" y="150"/>
                </a:cubicBezTo>
                <a:cubicBezTo>
                  <a:pt x="195" y="150"/>
                  <a:pt x="195" y="150"/>
                  <a:pt x="195" y="150"/>
                </a:cubicBezTo>
                <a:cubicBezTo>
                  <a:pt x="196" y="150"/>
                  <a:pt x="196" y="150"/>
                  <a:pt x="196" y="150"/>
                </a:cubicBezTo>
                <a:cubicBezTo>
                  <a:pt x="196" y="150"/>
                  <a:pt x="196" y="150"/>
                  <a:pt x="196" y="150"/>
                </a:cubicBezTo>
                <a:cubicBezTo>
                  <a:pt x="198" y="151"/>
                  <a:pt x="198" y="152"/>
                  <a:pt x="199" y="153"/>
                </a:cubicBezTo>
                <a:cubicBezTo>
                  <a:pt x="199" y="155"/>
                  <a:pt x="200" y="156"/>
                  <a:pt x="201" y="157"/>
                </a:cubicBezTo>
                <a:cubicBezTo>
                  <a:pt x="201" y="157"/>
                  <a:pt x="201" y="157"/>
                  <a:pt x="201" y="157"/>
                </a:cubicBezTo>
                <a:cubicBezTo>
                  <a:pt x="202" y="157"/>
                  <a:pt x="202" y="157"/>
                  <a:pt x="202" y="158"/>
                </a:cubicBezTo>
                <a:cubicBezTo>
                  <a:pt x="202" y="159"/>
                  <a:pt x="202" y="159"/>
                  <a:pt x="202" y="159"/>
                </a:cubicBezTo>
                <a:cubicBezTo>
                  <a:pt x="202" y="159"/>
                  <a:pt x="202" y="159"/>
                  <a:pt x="202" y="159"/>
                </a:cubicBezTo>
                <a:cubicBezTo>
                  <a:pt x="203" y="159"/>
                  <a:pt x="203" y="159"/>
                  <a:pt x="203" y="159"/>
                </a:cubicBezTo>
                <a:cubicBezTo>
                  <a:pt x="203" y="160"/>
                  <a:pt x="203" y="160"/>
                  <a:pt x="203" y="160"/>
                </a:cubicBezTo>
                <a:cubicBezTo>
                  <a:pt x="203" y="160"/>
                  <a:pt x="203" y="161"/>
                  <a:pt x="204" y="161"/>
                </a:cubicBezTo>
                <a:cubicBezTo>
                  <a:pt x="204" y="161"/>
                  <a:pt x="204" y="161"/>
                  <a:pt x="204" y="161"/>
                </a:cubicBezTo>
                <a:cubicBezTo>
                  <a:pt x="204" y="162"/>
                  <a:pt x="204" y="162"/>
                  <a:pt x="204" y="162"/>
                </a:cubicBezTo>
                <a:cubicBezTo>
                  <a:pt x="205" y="162"/>
                  <a:pt x="205" y="162"/>
                  <a:pt x="205" y="162"/>
                </a:cubicBezTo>
                <a:cubicBezTo>
                  <a:pt x="205" y="162"/>
                  <a:pt x="205" y="162"/>
                  <a:pt x="205" y="163"/>
                </a:cubicBezTo>
                <a:cubicBezTo>
                  <a:pt x="205" y="163"/>
                  <a:pt x="205" y="163"/>
                  <a:pt x="205" y="164"/>
                </a:cubicBezTo>
                <a:cubicBezTo>
                  <a:pt x="205" y="164"/>
                  <a:pt x="205" y="164"/>
                  <a:pt x="206" y="164"/>
                </a:cubicBezTo>
                <a:cubicBezTo>
                  <a:pt x="206" y="164"/>
                  <a:pt x="206" y="164"/>
                  <a:pt x="206" y="164"/>
                </a:cubicBezTo>
                <a:cubicBezTo>
                  <a:pt x="206" y="165"/>
                  <a:pt x="206" y="165"/>
                  <a:pt x="206" y="165"/>
                </a:cubicBezTo>
                <a:cubicBezTo>
                  <a:pt x="207" y="165"/>
                  <a:pt x="207" y="165"/>
                  <a:pt x="207" y="165"/>
                </a:cubicBezTo>
                <a:cubicBezTo>
                  <a:pt x="207" y="166"/>
                  <a:pt x="207" y="166"/>
                  <a:pt x="207" y="166"/>
                </a:cubicBezTo>
                <a:cubicBezTo>
                  <a:pt x="207" y="166"/>
                  <a:pt x="207" y="167"/>
                  <a:pt x="207" y="167"/>
                </a:cubicBezTo>
                <a:cubicBezTo>
                  <a:pt x="208" y="167"/>
                  <a:pt x="208" y="167"/>
                  <a:pt x="208" y="167"/>
                </a:cubicBezTo>
                <a:cubicBezTo>
                  <a:pt x="208" y="167"/>
                  <a:pt x="208" y="167"/>
                  <a:pt x="208" y="167"/>
                </a:cubicBezTo>
                <a:cubicBezTo>
                  <a:pt x="208" y="169"/>
                  <a:pt x="208" y="169"/>
                  <a:pt x="208" y="169"/>
                </a:cubicBezTo>
                <a:cubicBezTo>
                  <a:pt x="209" y="169"/>
                  <a:pt x="209" y="169"/>
                  <a:pt x="209" y="169"/>
                </a:cubicBezTo>
                <a:cubicBezTo>
                  <a:pt x="209" y="169"/>
                  <a:pt x="209" y="169"/>
                  <a:pt x="209" y="169"/>
                </a:cubicBezTo>
                <a:cubicBezTo>
                  <a:pt x="209" y="170"/>
                  <a:pt x="209" y="170"/>
                  <a:pt x="210" y="170"/>
                </a:cubicBezTo>
                <a:cubicBezTo>
                  <a:pt x="210" y="170"/>
                  <a:pt x="210" y="170"/>
                  <a:pt x="210" y="170"/>
                </a:cubicBezTo>
                <a:cubicBezTo>
                  <a:pt x="210" y="170"/>
                  <a:pt x="210" y="171"/>
                  <a:pt x="211" y="171"/>
                </a:cubicBezTo>
                <a:cubicBezTo>
                  <a:pt x="211" y="172"/>
                  <a:pt x="211" y="172"/>
                  <a:pt x="211" y="172"/>
                </a:cubicBezTo>
                <a:cubicBezTo>
                  <a:pt x="211" y="172"/>
                  <a:pt x="211" y="172"/>
                  <a:pt x="211" y="172"/>
                </a:cubicBezTo>
                <a:cubicBezTo>
                  <a:pt x="211" y="172"/>
                  <a:pt x="212" y="172"/>
                  <a:pt x="212" y="172"/>
                </a:cubicBezTo>
                <a:cubicBezTo>
                  <a:pt x="212" y="173"/>
                  <a:pt x="212" y="173"/>
                  <a:pt x="212" y="173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12" y="174"/>
                  <a:pt x="213" y="174"/>
                  <a:pt x="213" y="174"/>
                </a:cubicBezTo>
                <a:cubicBezTo>
                  <a:pt x="213" y="175"/>
                  <a:pt x="213" y="175"/>
                  <a:pt x="213" y="175"/>
                </a:cubicBezTo>
                <a:cubicBezTo>
                  <a:pt x="213" y="175"/>
                  <a:pt x="213" y="175"/>
                  <a:pt x="213" y="175"/>
                </a:cubicBezTo>
                <a:cubicBezTo>
                  <a:pt x="214" y="175"/>
                  <a:pt x="214" y="176"/>
                  <a:pt x="214" y="176"/>
                </a:cubicBezTo>
                <a:cubicBezTo>
                  <a:pt x="214" y="177"/>
                  <a:pt x="214" y="177"/>
                  <a:pt x="214" y="177"/>
                </a:cubicBezTo>
                <a:cubicBezTo>
                  <a:pt x="214" y="177"/>
                  <a:pt x="214" y="177"/>
                  <a:pt x="214" y="177"/>
                </a:cubicBezTo>
                <a:cubicBezTo>
                  <a:pt x="215" y="177"/>
                  <a:pt x="215" y="177"/>
                  <a:pt x="215" y="177"/>
                </a:cubicBezTo>
                <a:cubicBezTo>
                  <a:pt x="215" y="178"/>
                  <a:pt x="215" y="178"/>
                  <a:pt x="215" y="178"/>
                </a:cubicBezTo>
                <a:cubicBezTo>
                  <a:pt x="215" y="179"/>
                  <a:pt x="215" y="179"/>
                  <a:pt x="216" y="179"/>
                </a:cubicBezTo>
                <a:cubicBezTo>
                  <a:pt x="216" y="179"/>
                  <a:pt x="216" y="179"/>
                  <a:pt x="216" y="179"/>
                </a:cubicBezTo>
                <a:cubicBezTo>
                  <a:pt x="216" y="180"/>
                  <a:pt x="216" y="180"/>
                  <a:pt x="216" y="180"/>
                </a:cubicBezTo>
                <a:cubicBezTo>
                  <a:pt x="216" y="180"/>
                  <a:pt x="216" y="180"/>
                  <a:pt x="217" y="180"/>
                </a:cubicBezTo>
                <a:cubicBezTo>
                  <a:pt x="217" y="180"/>
                  <a:pt x="217" y="180"/>
                  <a:pt x="217" y="181"/>
                </a:cubicBezTo>
                <a:cubicBezTo>
                  <a:pt x="217" y="182"/>
                  <a:pt x="217" y="182"/>
                  <a:pt x="217" y="182"/>
                </a:cubicBezTo>
                <a:cubicBezTo>
                  <a:pt x="217" y="182"/>
                  <a:pt x="218" y="182"/>
                  <a:pt x="218" y="182"/>
                </a:cubicBezTo>
                <a:cubicBezTo>
                  <a:pt x="218" y="182"/>
                  <a:pt x="218" y="182"/>
                  <a:pt x="218" y="182"/>
                </a:cubicBezTo>
                <a:cubicBezTo>
                  <a:pt x="218" y="183"/>
                  <a:pt x="218" y="183"/>
                  <a:pt x="218" y="183"/>
                </a:cubicBezTo>
                <a:cubicBezTo>
                  <a:pt x="218" y="183"/>
                  <a:pt x="219" y="183"/>
                  <a:pt x="219" y="184"/>
                </a:cubicBezTo>
                <a:cubicBezTo>
                  <a:pt x="219" y="184"/>
                  <a:pt x="219" y="184"/>
                  <a:pt x="219" y="184"/>
                </a:cubicBezTo>
                <a:cubicBezTo>
                  <a:pt x="220" y="185"/>
                  <a:pt x="220" y="186"/>
                  <a:pt x="221" y="187"/>
                </a:cubicBezTo>
                <a:cubicBezTo>
                  <a:pt x="221" y="188"/>
                  <a:pt x="221" y="190"/>
                  <a:pt x="221" y="191"/>
                </a:cubicBezTo>
                <a:cubicBezTo>
                  <a:pt x="221" y="191"/>
                  <a:pt x="221" y="191"/>
                  <a:pt x="221" y="191"/>
                </a:cubicBezTo>
                <a:cubicBezTo>
                  <a:pt x="220" y="192"/>
                  <a:pt x="220" y="192"/>
                  <a:pt x="220" y="193"/>
                </a:cubicBezTo>
                <a:cubicBezTo>
                  <a:pt x="220" y="193"/>
                  <a:pt x="220" y="194"/>
                  <a:pt x="220" y="194"/>
                </a:cubicBezTo>
                <a:cubicBezTo>
                  <a:pt x="219" y="194"/>
                  <a:pt x="219" y="194"/>
                  <a:pt x="219" y="194"/>
                </a:cubicBezTo>
                <a:cubicBezTo>
                  <a:pt x="219" y="195"/>
                  <a:pt x="219" y="195"/>
                  <a:pt x="219" y="195"/>
                </a:cubicBezTo>
                <a:cubicBezTo>
                  <a:pt x="219" y="196"/>
                  <a:pt x="219" y="196"/>
                  <a:pt x="219" y="196"/>
                </a:cubicBezTo>
                <a:cubicBezTo>
                  <a:pt x="218" y="196"/>
                  <a:pt x="218" y="196"/>
                  <a:pt x="218" y="196"/>
                </a:cubicBezTo>
                <a:cubicBezTo>
                  <a:pt x="218" y="198"/>
                  <a:pt x="218" y="198"/>
                  <a:pt x="218" y="198"/>
                </a:cubicBezTo>
                <a:cubicBezTo>
                  <a:pt x="217" y="198"/>
                  <a:pt x="217" y="198"/>
                  <a:pt x="217" y="198"/>
                </a:cubicBezTo>
                <a:cubicBezTo>
                  <a:pt x="217" y="198"/>
                  <a:pt x="216" y="198"/>
                  <a:pt x="216" y="198"/>
                </a:cubicBezTo>
                <a:cubicBezTo>
                  <a:pt x="216" y="198"/>
                  <a:pt x="216" y="199"/>
                  <a:pt x="215" y="199"/>
                </a:cubicBezTo>
                <a:cubicBezTo>
                  <a:pt x="215" y="199"/>
                  <a:pt x="215" y="200"/>
                  <a:pt x="214" y="200"/>
                </a:cubicBezTo>
                <a:cubicBezTo>
                  <a:pt x="214" y="200"/>
                  <a:pt x="213" y="201"/>
                  <a:pt x="212" y="201"/>
                </a:cubicBezTo>
                <a:cubicBezTo>
                  <a:pt x="212" y="202"/>
                  <a:pt x="211" y="202"/>
                  <a:pt x="209" y="202"/>
                </a:cubicBezTo>
                <a:cubicBezTo>
                  <a:pt x="208" y="203"/>
                  <a:pt x="207" y="203"/>
                  <a:pt x="206" y="203"/>
                </a:cubicBezTo>
                <a:cubicBezTo>
                  <a:pt x="205" y="203"/>
                  <a:pt x="204" y="203"/>
                  <a:pt x="203" y="202"/>
                </a:cubicBezTo>
                <a:cubicBezTo>
                  <a:pt x="203" y="202"/>
                  <a:pt x="203" y="202"/>
                  <a:pt x="203" y="202"/>
                </a:cubicBezTo>
                <a:cubicBezTo>
                  <a:pt x="203" y="202"/>
                  <a:pt x="202" y="202"/>
                  <a:pt x="202" y="202"/>
                </a:cubicBezTo>
                <a:cubicBezTo>
                  <a:pt x="201" y="202"/>
                  <a:pt x="201" y="201"/>
                  <a:pt x="200" y="201"/>
                </a:cubicBezTo>
                <a:cubicBezTo>
                  <a:pt x="200" y="201"/>
                  <a:pt x="199" y="200"/>
                  <a:pt x="199" y="200"/>
                </a:cubicBezTo>
                <a:cubicBezTo>
                  <a:pt x="198" y="199"/>
                  <a:pt x="198" y="199"/>
                  <a:pt x="197" y="198"/>
                </a:cubicBezTo>
                <a:cubicBezTo>
                  <a:pt x="197" y="198"/>
                  <a:pt x="197" y="198"/>
                  <a:pt x="197" y="198"/>
                </a:cubicBezTo>
                <a:cubicBezTo>
                  <a:pt x="197" y="198"/>
                  <a:pt x="197" y="198"/>
                  <a:pt x="196" y="198"/>
                </a:cubicBezTo>
                <a:cubicBezTo>
                  <a:pt x="196" y="196"/>
                  <a:pt x="196" y="196"/>
                  <a:pt x="196" y="196"/>
                </a:cubicBezTo>
                <a:cubicBezTo>
                  <a:pt x="196" y="196"/>
                  <a:pt x="196" y="196"/>
                  <a:pt x="196" y="196"/>
                </a:cubicBezTo>
                <a:cubicBezTo>
                  <a:pt x="196" y="195"/>
                  <a:pt x="196" y="195"/>
                  <a:pt x="196" y="195"/>
                </a:cubicBezTo>
                <a:cubicBezTo>
                  <a:pt x="196" y="194"/>
                  <a:pt x="195" y="194"/>
                  <a:pt x="195" y="194"/>
                </a:cubicBezTo>
                <a:cubicBezTo>
                  <a:pt x="195" y="194"/>
                  <a:pt x="195" y="194"/>
                  <a:pt x="195" y="194"/>
                </a:cubicBezTo>
                <a:cubicBezTo>
                  <a:pt x="195" y="192"/>
                  <a:pt x="195" y="192"/>
                  <a:pt x="195" y="192"/>
                </a:cubicBezTo>
                <a:cubicBezTo>
                  <a:pt x="194" y="192"/>
                  <a:pt x="194" y="192"/>
                  <a:pt x="194" y="192"/>
                </a:cubicBezTo>
                <a:cubicBezTo>
                  <a:pt x="194" y="192"/>
                  <a:pt x="194" y="191"/>
                  <a:pt x="194" y="191"/>
                </a:cubicBezTo>
                <a:cubicBezTo>
                  <a:pt x="194" y="191"/>
                  <a:pt x="194" y="190"/>
                  <a:pt x="194" y="190"/>
                </a:cubicBezTo>
                <a:cubicBezTo>
                  <a:pt x="193" y="190"/>
                  <a:pt x="193" y="190"/>
                  <a:pt x="193" y="190"/>
                </a:cubicBezTo>
                <a:cubicBezTo>
                  <a:pt x="193" y="188"/>
                  <a:pt x="193" y="188"/>
                  <a:pt x="193" y="188"/>
                </a:cubicBezTo>
                <a:cubicBezTo>
                  <a:pt x="193" y="188"/>
                  <a:pt x="193" y="188"/>
                  <a:pt x="193" y="188"/>
                </a:cubicBezTo>
                <a:cubicBezTo>
                  <a:pt x="192" y="188"/>
                  <a:pt x="192" y="187"/>
                  <a:pt x="192" y="187"/>
                </a:cubicBezTo>
                <a:cubicBezTo>
                  <a:pt x="192" y="187"/>
                  <a:pt x="192" y="186"/>
                  <a:pt x="192" y="186"/>
                </a:cubicBezTo>
                <a:cubicBezTo>
                  <a:pt x="192" y="186"/>
                  <a:pt x="192" y="186"/>
                  <a:pt x="192" y="186"/>
                </a:cubicBezTo>
                <a:cubicBezTo>
                  <a:pt x="192" y="184"/>
                  <a:pt x="192" y="184"/>
                  <a:pt x="192" y="184"/>
                </a:cubicBezTo>
                <a:cubicBezTo>
                  <a:pt x="191" y="184"/>
                  <a:pt x="191" y="184"/>
                  <a:pt x="191" y="184"/>
                </a:cubicBezTo>
                <a:cubicBezTo>
                  <a:pt x="191" y="183"/>
                  <a:pt x="191" y="183"/>
                  <a:pt x="191" y="183"/>
                </a:cubicBezTo>
                <a:cubicBezTo>
                  <a:pt x="190" y="183"/>
                  <a:pt x="190" y="183"/>
                  <a:pt x="190" y="183"/>
                </a:cubicBezTo>
                <a:cubicBezTo>
                  <a:pt x="190" y="183"/>
                  <a:pt x="190" y="183"/>
                  <a:pt x="190" y="182"/>
                </a:cubicBezTo>
                <a:cubicBezTo>
                  <a:pt x="190" y="182"/>
                  <a:pt x="190" y="182"/>
                  <a:pt x="190" y="181"/>
                </a:cubicBezTo>
                <a:cubicBezTo>
                  <a:pt x="189" y="181"/>
                  <a:pt x="189" y="181"/>
                  <a:pt x="189" y="181"/>
                </a:cubicBezTo>
                <a:cubicBezTo>
                  <a:pt x="189" y="180"/>
                  <a:pt x="189" y="180"/>
                  <a:pt x="189" y="180"/>
                </a:cubicBezTo>
                <a:cubicBezTo>
                  <a:pt x="189" y="180"/>
                  <a:pt x="189" y="180"/>
                  <a:pt x="189" y="180"/>
                </a:cubicBezTo>
                <a:cubicBezTo>
                  <a:pt x="189" y="179"/>
                  <a:pt x="189" y="179"/>
                  <a:pt x="188" y="178"/>
                </a:cubicBezTo>
                <a:cubicBezTo>
                  <a:pt x="188" y="178"/>
                  <a:pt x="188" y="178"/>
                  <a:pt x="188" y="177"/>
                </a:cubicBezTo>
                <a:cubicBezTo>
                  <a:pt x="188" y="177"/>
                  <a:pt x="188" y="177"/>
                  <a:pt x="188" y="177"/>
                </a:cubicBezTo>
                <a:cubicBezTo>
                  <a:pt x="188" y="176"/>
                  <a:pt x="188" y="176"/>
                  <a:pt x="188" y="176"/>
                </a:cubicBezTo>
                <a:cubicBezTo>
                  <a:pt x="187" y="176"/>
                  <a:pt x="187" y="176"/>
                  <a:pt x="187" y="176"/>
                </a:cubicBezTo>
                <a:cubicBezTo>
                  <a:pt x="187" y="175"/>
                  <a:pt x="187" y="175"/>
                  <a:pt x="187" y="175"/>
                </a:cubicBezTo>
                <a:cubicBezTo>
                  <a:pt x="187" y="174"/>
                  <a:pt x="187" y="174"/>
                  <a:pt x="187" y="173"/>
                </a:cubicBezTo>
                <a:cubicBezTo>
                  <a:pt x="186" y="173"/>
                  <a:pt x="186" y="173"/>
                  <a:pt x="186" y="173"/>
                </a:cubicBezTo>
                <a:cubicBezTo>
                  <a:pt x="186" y="172"/>
                  <a:pt x="186" y="172"/>
                  <a:pt x="186" y="172"/>
                </a:cubicBezTo>
                <a:cubicBezTo>
                  <a:pt x="185" y="172"/>
                  <a:pt x="185" y="172"/>
                  <a:pt x="185" y="172"/>
                </a:cubicBezTo>
                <a:cubicBezTo>
                  <a:pt x="185" y="171"/>
                  <a:pt x="185" y="171"/>
                  <a:pt x="185" y="171"/>
                </a:cubicBezTo>
                <a:cubicBezTo>
                  <a:pt x="185" y="171"/>
                  <a:pt x="185" y="171"/>
                  <a:pt x="185" y="171"/>
                </a:cubicBezTo>
                <a:cubicBezTo>
                  <a:pt x="185" y="170"/>
                  <a:pt x="185" y="170"/>
                  <a:pt x="185" y="169"/>
                </a:cubicBezTo>
                <a:cubicBezTo>
                  <a:pt x="185" y="169"/>
                  <a:pt x="184" y="168"/>
                  <a:pt x="184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84" y="167"/>
                  <a:pt x="184" y="167"/>
                  <a:pt x="184" y="167"/>
                </a:cubicBezTo>
                <a:cubicBezTo>
                  <a:pt x="183" y="167"/>
                  <a:pt x="183" y="167"/>
                  <a:pt x="183" y="167"/>
                </a:cubicBezTo>
                <a:cubicBezTo>
                  <a:pt x="183" y="166"/>
                  <a:pt x="183" y="166"/>
                  <a:pt x="183" y="166"/>
                </a:cubicBezTo>
                <a:cubicBezTo>
                  <a:pt x="183" y="165"/>
                  <a:pt x="183" y="165"/>
                  <a:pt x="183" y="164"/>
                </a:cubicBezTo>
                <a:cubicBezTo>
                  <a:pt x="182" y="164"/>
                  <a:pt x="182" y="164"/>
                  <a:pt x="182" y="164"/>
                </a:cubicBezTo>
                <a:cubicBezTo>
                  <a:pt x="182" y="163"/>
                  <a:pt x="181" y="162"/>
                  <a:pt x="181" y="162"/>
                </a:cubicBezTo>
                <a:cubicBezTo>
                  <a:pt x="181" y="161"/>
                  <a:pt x="181" y="160"/>
                  <a:pt x="181" y="159"/>
                </a:cubicBezTo>
                <a:cubicBezTo>
                  <a:pt x="181" y="159"/>
                  <a:pt x="182" y="158"/>
                  <a:pt x="183" y="15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Freeform 132"/>
          <p:cNvSpPr>
            <a:spLocks noEditPoints="1"/>
          </p:cNvSpPr>
          <p:nvPr/>
        </p:nvSpPr>
        <p:spPr bwMode="auto">
          <a:xfrm>
            <a:off x="6696077" y="3652839"/>
            <a:ext cx="207963" cy="196850"/>
          </a:xfrm>
          <a:custGeom>
            <a:avLst/>
            <a:gdLst>
              <a:gd name="T0" fmla="*/ 37 w 199"/>
              <a:gd name="T1" fmla="*/ 3 h 187"/>
              <a:gd name="T2" fmla="*/ 47 w 199"/>
              <a:gd name="T3" fmla="*/ 12 h 187"/>
              <a:gd name="T4" fmla="*/ 48 w 199"/>
              <a:gd name="T5" fmla="*/ 15 h 187"/>
              <a:gd name="T6" fmla="*/ 49 w 199"/>
              <a:gd name="T7" fmla="*/ 18 h 187"/>
              <a:gd name="T8" fmla="*/ 48 w 199"/>
              <a:gd name="T9" fmla="*/ 28 h 187"/>
              <a:gd name="T10" fmla="*/ 45 w 199"/>
              <a:gd name="T11" fmla="*/ 35 h 187"/>
              <a:gd name="T12" fmla="*/ 41 w 199"/>
              <a:gd name="T13" fmla="*/ 38 h 187"/>
              <a:gd name="T14" fmla="*/ 39 w 199"/>
              <a:gd name="T15" fmla="*/ 40 h 187"/>
              <a:gd name="T16" fmla="*/ 38 w 199"/>
              <a:gd name="T17" fmla="*/ 42 h 187"/>
              <a:gd name="T18" fmla="*/ 23 w 199"/>
              <a:gd name="T19" fmla="*/ 44 h 187"/>
              <a:gd name="T20" fmla="*/ 5 w 199"/>
              <a:gd name="T21" fmla="*/ 36 h 187"/>
              <a:gd name="T22" fmla="*/ 0 w 199"/>
              <a:gd name="T23" fmla="*/ 22 h 187"/>
              <a:gd name="T24" fmla="*/ 2 w 199"/>
              <a:gd name="T25" fmla="*/ 13 h 187"/>
              <a:gd name="T26" fmla="*/ 6 w 199"/>
              <a:gd name="T27" fmla="*/ 8 h 187"/>
              <a:gd name="T28" fmla="*/ 8 w 199"/>
              <a:gd name="T29" fmla="*/ 5 h 187"/>
              <a:gd name="T30" fmla="*/ 10 w 199"/>
              <a:gd name="T31" fmla="*/ 4 h 187"/>
              <a:gd name="T32" fmla="*/ 13 w 199"/>
              <a:gd name="T33" fmla="*/ 3 h 187"/>
              <a:gd name="T34" fmla="*/ 15 w 199"/>
              <a:gd name="T35" fmla="*/ 2 h 187"/>
              <a:gd name="T36" fmla="*/ 19 w 199"/>
              <a:gd name="T37" fmla="*/ 1 h 187"/>
              <a:gd name="T38" fmla="*/ 30 w 199"/>
              <a:gd name="T39" fmla="*/ 1 h 187"/>
              <a:gd name="T40" fmla="*/ 46 w 199"/>
              <a:gd name="T41" fmla="*/ 187 h 187"/>
              <a:gd name="T42" fmla="*/ 2 w 199"/>
              <a:gd name="T43" fmla="*/ 179 h 187"/>
              <a:gd name="T44" fmla="*/ 2 w 199"/>
              <a:gd name="T45" fmla="*/ 157 h 187"/>
              <a:gd name="T46" fmla="*/ 2 w 199"/>
              <a:gd name="T47" fmla="*/ 61 h 187"/>
              <a:gd name="T48" fmla="*/ 155 w 199"/>
              <a:gd name="T49" fmla="*/ 187 h 187"/>
              <a:gd name="T50" fmla="*/ 155 w 199"/>
              <a:gd name="T51" fmla="*/ 124 h 187"/>
              <a:gd name="T52" fmla="*/ 154 w 199"/>
              <a:gd name="T53" fmla="*/ 107 h 187"/>
              <a:gd name="T54" fmla="*/ 151 w 199"/>
              <a:gd name="T55" fmla="*/ 100 h 187"/>
              <a:gd name="T56" fmla="*/ 150 w 199"/>
              <a:gd name="T57" fmla="*/ 98 h 187"/>
              <a:gd name="T58" fmla="*/ 146 w 199"/>
              <a:gd name="T59" fmla="*/ 96 h 187"/>
              <a:gd name="T60" fmla="*/ 145 w 199"/>
              <a:gd name="T61" fmla="*/ 94 h 187"/>
              <a:gd name="T62" fmla="*/ 134 w 199"/>
              <a:gd name="T63" fmla="*/ 91 h 187"/>
              <a:gd name="T64" fmla="*/ 124 w 199"/>
              <a:gd name="T65" fmla="*/ 94 h 187"/>
              <a:gd name="T66" fmla="*/ 117 w 199"/>
              <a:gd name="T67" fmla="*/ 99 h 187"/>
              <a:gd name="T68" fmla="*/ 113 w 199"/>
              <a:gd name="T69" fmla="*/ 101 h 187"/>
              <a:gd name="T70" fmla="*/ 110 w 199"/>
              <a:gd name="T71" fmla="*/ 115 h 187"/>
              <a:gd name="T72" fmla="*/ 109 w 199"/>
              <a:gd name="T73" fmla="*/ 132 h 187"/>
              <a:gd name="T74" fmla="*/ 67 w 199"/>
              <a:gd name="T75" fmla="*/ 187 h 187"/>
              <a:gd name="T76" fmla="*/ 109 w 199"/>
              <a:gd name="T77" fmla="*/ 61 h 187"/>
              <a:gd name="T78" fmla="*/ 110 w 199"/>
              <a:gd name="T79" fmla="*/ 78 h 187"/>
              <a:gd name="T80" fmla="*/ 135 w 199"/>
              <a:gd name="T81" fmla="*/ 59 h 187"/>
              <a:gd name="T82" fmla="*/ 151 w 199"/>
              <a:gd name="T83" fmla="*/ 58 h 187"/>
              <a:gd name="T84" fmla="*/ 172 w 199"/>
              <a:gd name="T85" fmla="*/ 63 h 187"/>
              <a:gd name="T86" fmla="*/ 184 w 199"/>
              <a:gd name="T87" fmla="*/ 73 h 187"/>
              <a:gd name="T88" fmla="*/ 188 w 199"/>
              <a:gd name="T89" fmla="*/ 76 h 187"/>
              <a:gd name="T90" fmla="*/ 189 w 199"/>
              <a:gd name="T91" fmla="*/ 78 h 187"/>
              <a:gd name="T92" fmla="*/ 190 w 199"/>
              <a:gd name="T93" fmla="*/ 81 h 187"/>
              <a:gd name="T94" fmla="*/ 192 w 199"/>
              <a:gd name="T95" fmla="*/ 84 h 187"/>
              <a:gd name="T96" fmla="*/ 194 w 199"/>
              <a:gd name="T97" fmla="*/ 87 h 187"/>
              <a:gd name="T98" fmla="*/ 196 w 199"/>
              <a:gd name="T99" fmla="*/ 94 h 187"/>
              <a:gd name="T100" fmla="*/ 198 w 199"/>
              <a:gd name="T101" fmla="*/ 112 h 187"/>
              <a:gd name="T102" fmla="*/ 199 w 199"/>
              <a:gd name="T103" fmla="*/ 187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99" h="187">
                <a:moveTo>
                  <a:pt x="30" y="1"/>
                </a:moveTo>
                <a:cubicBezTo>
                  <a:pt x="32" y="1"/>
                  <a:pt x="35" y="2"/>
                  <a:pt x="37" y="3"/>
                </a:cubicBezTo>
                <a:cubicBezTo>
                  <a:pt x="39" y="4"/>
                  <a:pt x="41" y="5"/>
                  <a:pt x="43" y="7"/>
                </a:cubicBezTo>
                <a:cubicBezTo>
                  <a:pt x="45" y="8"/>
                  <a:pt x="46" y="10"/>
                  <a:pt x="47" y="12"/>
                </a:cubicBezTo>
                <a:cubicBezTo>
                  <a:pt x="47" y="15"/>
                  <a:pt x="47" y="15"/>
                  <a:pt x="47" y="15"/>
                </a:cubicBezTo>
                <a:cubicBezTo>
                  <a:pt x="48" y="15"/>
                  <a:pt x="48" y="15"/>
                  <a:pt x="48" y="15"/>
                </a:cubicBezTo>
                <a:cubicBezTo>
                  <a:pt x="48" y="18"/>
                  <a:pt x="48" y="18"/>
                  <a:pt x="48" y="18"/>
                </a:cubicBezTo>
                <a:cubicBezTo>
                  <a:pt x="49" y="18"/>
                  <a:pt x="49" y="18"/>
                  <a:pt x="49" y="18"/>
                </a:cubicBezTo>
                <a:cubicBezTo>
                  <a:pt x="50" y="19"/>
                  <a:pt x="50" y="21"/>
                  <a:pt x="49" y="22"/>
                </a:cubicBezTo>
                <a:cubicBezTo>
                  <a:pt x="49" y="24"/>
                  <a:pt x="49" y="26"/>
                  <a:pt x="48" y="28"/>
                </a:cubicBezTo>
                <a:cubicBezTo>
                  <a:pt x="48" y="29"/>
                  <a:pt x="47" y="31"/>
                  <a:pt x="47" y="32"/>
                </a:cubicBezTo>
                <a:cubicBezTo>
                  <a:pt x="46" y="34"/>
                  <a:pt x="45" y="35"/>
                  <a:pt x="45" y="35"/>
                </a:cubicBezTo>
                <a:cubicBezTo>
                  <a:pt x="44" y="36"/>
                  <a:pt x="44" y="36"/>
                  <a:pt x="43" y="37"/>
                </a:cubicBezTo>
                <a:cubicBezTo>
                  <a:pt x="42" y="37"/>
                  <a:pt x="42" y="38"/>
                  <a:pt x="41" y="38"/>
                </a:cubicBezTo>
                <a:cubicBezTo>
                  <a:pt x="41" y="40"/>
                  <a:pt x="41" y="40"/>
                  <a:pt x="41" y="40"/>
                </a:cubicBezTo>
                <a:cubicBezTo>
                  <a:pt x="39" y="40"/>
                  <a:pt x="39" y="40"/>
                  <a:pt x="39" y="40"/>
                </a:cubicBezTo>
                <a:cubicBezTo>
                  <a:pt x="39" y="40"/>
                  <a:pt x="38" y="40"/>
                  <a:pt x="38" y="41"/>
                </a:cubicBezTo>
                <a:cubicBezTo>
                  <a:pt x="38" y="41"/>
                  <a:pt x="38" y="41"/>
                  <a:pt x="38" y="42"/>
                </a:cubicBezTo>
                <a:cubicBezTo>
                  <a:pt x="35" y="42"/>
                  <a:pt x="35" y="42"/>
                  <a:pt x="35" y="42"/>
                </a:cubicBezTo>
                <a:cubicBezTo>
                  <a:pt x="31" y="43"/>
                  <a:pt x="27" y="44"/>
                  <a:pt x="23" y="44"/>
                </a:cubicBezTo>
                <a:cubicBezTo>
                  <a:pt x="19" y="44"/>
                  <a:pt x="16" y="43"/>
                  <a:pt x="13" y="42"/>
                </a:cubicBezTo>
                <a:cubicBezTo>
                  <a:pt x="10" y="40"/>
                  <a:pt x="7" y="38"/>
                  <a:pt x="5" y="36"/>
                </a:cubicBezTo>
                <a:cubicBezTo>
                  <a:pt x="3" y="33"/>
                  <a:pt x="1" y="30"/>
                  <a:pt x="0" y="27"/>
                </a:cubicBezTo>
                <a:cubicBezTo>
                  <a:pt x="0" y="25"/>
                  <a:pt x="0" y="24"/>
                  <a:pt x="0" y="22"/>
                </a:cubicBezTo>
                <a:cubicBezTo>
                  <a:pt x="0" y="20"/>
                  <a:pt x="0" y="19"/>
                  <a:pt x="1" y="17"/>
                </a:cubicBezTo>
                <a:cubicBezTo>
                  <a:pt x="1" y="16"/>
                  <a:pt x="2" y="14"/>
                  <a:pt x="2" y="13"/>
                </a:cubicBezTo>
                <a:cubicBezTo>
                  <a:pt x="3" y="12"/>
                  <a:pt x="3" y="11"/>
                  <a:pt x="3" y="9"/>
                </a:cubicBezTo>
                <a:cubicBezTo>
                  <a:pt x="4" y="9"/>
                  <a:pt x="5" y="8"/>
                  <a:pt x="6" y="8"/>
                </a:cubicBezTo>
                <a:cubicBezTo>
                  <a:pt x="6" y="7"/>
                  <a:pt x="7" y="7"/>
                  <a:pt x="8" y="6"/>
                </a:cubicBezTo>
                <a:cubicBezTo>
                  <a:pt x="8" y="5"/>
                  <a:pt x="8" y="5"/>
                  <a:pt x="8" y="5"/>
                </a:cubicBezTo>
                <a:cubicBezTo>
                  <a:pt x="10" y="5"/>
                  <a:pt x="10" y="5"/>
                  <a:pt x="10" y="5"/>
                </a:cubicBezTo>
                <a:cubicBezTo>
                  <a:pt x="10" y="5"/>
                  <a:pt x="10" y="5"/>
                  <a:pt x="10" y="4"/>
                </a:cubicBezTo>
                <a:cubicBezTo>
                  <a:pt x="10" y="4"/>
                  <a:pt x="11" y="4"/>
                  <a:pt x="11" y="3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2"/>
                  <a:pt x="13" y="2"/>
                  <a:pt x="13" y="2"/>
                </a:cubicBezTo>
                <a:cubicBezTo>
                  <a:pt x="13" y="2"/>
                  <a:pt x="14" y="2"/>
                  <a:pt x="15" y="2"/>
                </a:cubicBezTo>
                <a:cubicBezTo>
                  <a:pt x="16" y="1"/>
                  <a:pt x="16" y="1"/>
                  <a:pt x="17" y="1"/>
                </a:cubicBezTo>
                <a:cubicBezTo>
                  <a:pt x="18" y="1"/>
                  <a:pt x="19" y="1"/>
                  <a:pt x="19" y="1"/>
                </a:cubicBezTo>
                <a:cubicBezTo>
                  <a:pt x="20" y="1"/>
                  <a:pt x="21" y="1"/>
                  <a:pt x="21" y="0"/>
                </a:cubicBezTo>
                <a:cubicBezTo>
                  <a:pt x="24" y="0"/>
                  <a:pt x="27" y="0"/>
                  <a:pt x="30" y="1"/>
                </a:cubicBezTo>
                <a:close/>
                <a:moveTo>
                  <a:pt x="46" y="61"/>
                </a:moveTo>
                <a:cubicBezTo>
                  <a:pt x="46" y="187"/>
                  <a:pt x="46" y="187"/>
                  <a:pt x="46" y="187"/>
                </a:cubicBezTo>
                <a:cubicBezTo>
                  <a:pt x="3" y="187"/>
                  <a:pt x="3" y="187"/>
                  <a:pt x="3" y="187"/>
                </a:cubicBezTo>
                <a:cubicBezTo>
                  <a:pt x="3" y="185"/>
                  <a:pt x="2" y="182"/>
                  <a:pt x="2" y="179"/>
                </a:cubicBezTo>
                <a:cubicBezTo>
                  <a:pt x="2" y="175"/>
                  <a:pt x="2" y="172"/>
                  <a:pt x="2" y="168"/>
                </a:cubicBezTo>
                <a:cubicBezTo>
                  <a:pt x="2" y="164"/>
                  <a:pt x="2" y="161"/>
                  <a:pt x="2" y="157"/>
                </a:cubicBezTo>
                <a:cubicBezTo>
                  <a:pt x="2" y="153"/>
                  <a:pt x="2" y="150"/>
                  <a:pt x="2" y="148"/>
                </a:cubicBezTo>
                <a:cubicBezTo>
                  <a:pt x="2" y="61"/>
                  <a:pt x="2" y="61"/>
                  <a:pt x="2" y="61"/>
                </a:cubicBezTo>
                <a:lnTo>
                  <a:pt x="46" y="61"/>
                </a:lnTo>
                <a:close/>
                <a:moveTo>
                  <a:pt x="155" y="187"/>
                </a:moveTo>
                <a:cubicBezTo>
                  <a:pt x="155" y="133"/>
                  <a:pt x="155" y="133"/>
                  <a:pt x="155" y="133"/>
                </a:cubicBezTo>
                <a:cubicBezTo>
                  <a:pt x="155" y="130"/>
                  <a:pt x="155" y="127"/>
                  <a:pt x="155" y="124"/>
                </a:cubicBezTo>
                <a:cubicBezTo>
                  <a:pt x="155" y="121"/>
                  <a:pt x="155" y="118"/>
                  <a:pt x="155" y="115"/>
                </a:cubicBezTo>
                <a:cubicBezTo>
                  <a:pt x="155" y="112"/>
                  <a:pt x="155" y="110"/>
                  <a:pt x="154" y="107"/>
                </a:cubicBezTo>
                <a:cubicBezTo>
                  <a:pt x="154" y="105"/>
                  <a:pt x="153" y="102"/>
                  <a:pt x="152" y="101"/>
                </a:cubicBezTo>
                <a:cubicBezTo>
                  <a:pt x="151" y="101"/>
                  <a:pt x="151" y="100"/>
                  <a:pt x="151" y="100"/>
                </a:cubicBezTo>
                <a:cubicBezTo>
                  <a:pt x="151" y="100"/>
                  <a:pt x="150" y="100"/>
                  <a:pt x="150" y="100"/>
                </a:cubicBezTo>
                <a:cubicBezTo>
                  <a:pt x="150" y="98"/>
                  <a:pt x="150" y="98"/>
                  <a:pt x="150" y="98"/>
                </a:cubicBezTo>
                <a:cubicBezTo>
                  <a:pt x="148" y="96"/>
                  <a:pt x="148" y="96"/>
                  <a:pt x="148" y="96"/>
                </a:cubicBezTo>
                <a:cubicBezTo>
                  <a:pt x="146" y="96"/>
                  <a:pt x="146" y="96"/>
                  <a:pt x="146" y="96"/>
                </a:cubicBezTo>
                <a:cubicBezTo>
                  <a:pt x="146" y="95"/>
                  <a:pt x="145" y="95"/>
                  <a:pt x="145" y="94"/>
                </a:cubicBezTo>
                <a:cubicBezTo>
                  <a:pt x="145" y="94"/>
                  <a:pt x="145" y="94"/>
                  <a:pt x="145" y="94"/>
                </a:cubicBezTo>
                <a:cubicBezTo>
                  <a:pt x="144" y="93"/>
                  <a:pt x="142" y="92"/>
                  <a:pt x="140" y="92"/>
                </a:cubicBezTo>
                <a:cubicBezTo>
                  <a:pt x="138" y="92"/>
                  <a:pt x="136" y="91"/>
                  <a:pt x="134" y="91"/>
                </a:cubicBezTo>
                <a:cubicBezTo>
                  <a:pt x="132" y="91"/>
                  <a:pt x="130" y="91"/>
                  <a:pt x="128" y="92"/>
                </a:cubicBezTo>
                <a:cubicBezTo>
                  <a:pt x="126" y="92"/>
                  <a:pt x="125" y="93"/>
                  <a:pt x="124" y="94"/>
                </a:cubicBezTo>
                <a:cubicBezTo>
                  <a:pt x="122" y="94"/>
                  <a:pt x="121" y="95"/>
                  <a:pt x="120" y="96"/>
                </a:cubicBezTo>
                <a:cubicBezTo>
                  <a:pt x="119" y="96"/>
                  <a:pt x="118" y="98"/>
                  <a:pt x="117" y="99"/>
                </a:cubicBezTo>
                <a:cubicBezTo>
                  <a:pt x="116" y="99"/>
                  <a:pt x="116" y="99"/>
                  <a:pt x="115" y="100"/>
                </a:cubicBezTo>
                <a:cubicBezTo>
                  <a:pt x="114" y="100"/>
                  <a:pt x="114" y="100"/>
                  <a:pt x="113" y="101"/>
                </a:cubicBezTo>
                <a:cubicBezTo>
                  <a:pt x="112" y="103"/>
                  <a:pt x="111" y="105"/>
                  <a:pt x="111" y="107"/>
                </a:cubicBezTo>
                <a:cubicBezTo>
                  <a:pt x="110" y="109"/>
                  <a:pt x="110" y="112"/>
                  <a:pt x="110" y="115"/>
                </a:cubicBezTo>
                <a:cubicBezTo>
                  <a:pt x="109" y="117"/>
                  <a:pt x="109" y="120"/>
                  <a:pt x="109" y="123"/>
                </a:cubicBezTo>
                <a:cubicBezTo>
                  <a:pt x="109" y="126"/>
                  <a:pt x="109" y="129"/>
                  <a:pt x="109" y="132"/>
                </a:cubicBezTo>
                <a:cubicBezTo>
                  <a:pt x="109" y="187"/>
                  <a:pt x="109" y="187"/>
                  <a:pt x="109" y="187"/>
                </a:cubicBezTo>
                <a:cubicBezTo>
                  <a:pt x="67" y="187"/>
                  <a:pt x="67" y="187"/>
                  <a:pt x="67" y="187"/>
                </a:cubicBezTo>
                <a:cubicBezTo>
                  <a:pt x="67" y="61"/>
                  <a:pt x="67" y="61"/>
                  <a:pt x="67" y="61"/>
                </a:cubicBezTo>
                <a:cubicBezTo>
                  <a:pt x="109" y="61"/>
                  <a:pt x="109" y="61"/>
                  <a:pt x="109" y="61"/>
                </a:cubicBezTo>
                <a:cubicBezTo>
                  <a:pt x="109" y="78"/>
                  <a:pt x="109" y="78"/>
                  <a:pt x="109" y="78"/>
                </a:cubicBezTo>
                <a:cubicBezTo>
                  <a:pt x="110" y="78"/>
                  <a:pt x="110" y="78"/>
                  <a:pt x="110" y="78"/>
                </a:cubicBezTo>
                <a:cubicBezTo>
                  <a:pt x="113" y="73"/>
                  <a:pt x="116" y="70"/>
                  <a:pt x="121" y="67"/>
                </a:cubicBezTo>
                <a:cubicBezTo>
                  <a:pt x="125" y="63"/>
                  <a:pt x="130" y="61"/>
                  <a:pt x="135" y="59"/>
                </a:cubicBezTo>
                <a:cubicBezTo>
                  <a:pt x="140" y="59"/>
                  <a:pt x="140" y="59"/>
                  <a:pt x="140" y="59"/>
                </a:cubicBezTo>
                <a:cubicBezTo>
                  <a:pt x="144" y="58"/>
                  <a:pt x="147" y="58"/>
                  <a:pt x="151" y="58"/>
                </a:cubicBezTo>
                <a:cubicBezTo>
                  <a:pt x="155" y="58"/>
                  <a:pt x="158" y="59"/>
                  <a:pt x="162" y="59"/>
                </a:cubicBezTo>
                <a:cubicBezTo>
                  <a:pt x="165" y="60"/>
                  <a:pt x="169" y="61"/>
                  <a:pt x="172" y="63"/>
                </a:cubicBezTo>
                <a:cubicBezTo>
                  <a:pt x="175" y="64"/>
                  <a:pt x="177" y="65"/>
                  <a:pt x="179" y="66"/>
                </a:cubicBezTo>
                <a:cubicBezTo>
                  <a:pt x="184" y="73"/>
                  <a:pt x="184" y="73"/>
                  <a:pt x="184" y="73"/>
                </a:cubicBezTo>
                <a:cubicBezTo>
                  <a:pt x="185" y="73"/>
                  <a:pt x="185" y="74"/>
                  <a:pt x="186" y="74"/>
                </a:cubicBezTo>
                <a:cubicBezTo>
                  <a:pt x="187" y="75"/>
                  <a:pt x="188" y="75"/>
                  <a:pt x="188" y="76"/>
                </a:cubicBezTo>
                <a:cubicBezTo>
                  <a:pt x="188" y="78"/>
                  <a:pt x="188" y="78"/>
                  <a:pt x="188" y="78"/>
                </a:cubicBezTo>
                <a:cubicBezTo>
                  <a:pt x="189" y="78"/>
                  <a:pt x="189" y="78"/>
                  <a:pt x="189" y="78"/>
                </a:cubicBezTo>
                <a:cubicBezTo>
                  <a:pt x="190" y="79"/>
                  <a:pt x="190" y="79"/>
                  <a:pt x="190" y="79"/>
                </a:cubicBezTo>
                <a:cubicBezTo>
                  <a:pt x="190" y="81"/>
                  <a:pt x="190" y="81"/>
                  <a:pt x="190" y="81"/>
                </a:cubicBezTo>
                <a:cubicBezTo>
                  <a:pt x="191" y="81"/>
                  <a:pt x="191" y="81"/>
                  <a:pt x="191" y="81"/>
                </a:cubicBezTo>
                <a:cubicBezTo>
                  <a:pt x="192" y="82"/>
                  <a:pt x="192" y="83"/>
                  <a:pt x="192" y="84"/>
                </a:cubicBezTo>
                <a:cubicBezTo>
                  <a:pt x="193" y="85"/>
                  <a:pt x="193" y="86"/>
                  <a:pt x="193" y="87"/>
                </a:cubicBezTo>
                <a:cubicBezTo>
                  <a:pt x="194" y="87"/>
                  <a:pt x="194" y="87"/>
                  <a:pt x="194" y="87"/>
                </a:cubicBezTo>
                <a:cubicBezTo>
                  <a:pt x="196" y="94"/>
                  <a:pt x="196" y="94"/>
                  <a:pt x="196" y="94"/>
                </a:cubicBezTo>
                <a:cubicBezTo>
                  <a:pt x="196" y="94"/>
                  <a:pt x="196" y="94"/>
                  <a:pt x="196" y="94"/>
                </a:cubicBezTo>
                <a:cubicBezTo>
                  <a:pt x="196" y="99"/>
                  <a:pt x="196" y="99"/>
                  <a:pt x="196" y="99"/>
                </a:cubicBezTo>
                <a:cubicBezTo>
                  <a:pt x="198" y="103"/>
                  <a:pt x="198" y="107"/>
                  <a:pt x="198" y="112"/>
                </a:cubicBezTo>
                <a:cubicBezTo>
                  <a:pt x="198" y="117"/>
                  <a:pt x="199" y="122"/>
                  <a:pt x="199" y="128"/>
                </a:cubicBezTo>
                <a:cubicBezTo>
                  <a:pt x="199" y="187"/>
                  <a:pt x="199" y="187"/>
                  <a:pt x="199" y="187"/>
                </a:cubicBezTo>
                <a:lnTo>
                  <a:pt x="155" y="18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Freeform 133"/>
          <p:cNvSpPr>
            <a:spLocks noEditPoints="1"/>
          </p:cNvSpPr>
          <p:nvPr/>
        </p:nvSpPr>
        <p:spPr bwMode="auto">
          <a:xfrm>
            <a:off x="7110415" y="3646488"/>
            <a:ext cx="238125" cy="209550"/>
          </a:xfrm>
          <a:custGeom>
            <a:avLst/>
            <a:gdLst>
              <a:gd name="T0" fmla="*/ 116 w 228"/>
              <a:gd name="T1" fmla="*/ 6 h 199"/>
              <a:gd name="T2" fmla="*/ 101 w 228"/>
              <a:gd name="T3" fmla="*/ 8 h 199"/>
              <a:gd name="T4" fmla="*/ 109 w 228"/>
              <a:gd name="T5" fmla="*/ 18 h 199"/>
              <a:gd name="T6" fmla="*/ 112 w 228"/>
              <a:gd name="T7" fmla="*/ 27 h 199"/>
              <a:gd name="T8" fmla="*/ 112 w 228"/>
              <a:gd name="T9" fmla="*/ 57 h 199"/>
              <a:gd name="T10" fmla="*/ 109 w 228"/>
              <a:gd name="T11" fmla="*/ 65 h 199"/>
              <a:gd name="T12" fmla="*/ 101 w 228"/>
              <a:gd name="T13" fmla="*/ 76 h 199"/>
              <a:gd name="T14" fmla="*/ 86 w 228"/>
              <a:gd name="T15" fmla="*/ 89 h 199"/>
              <a:gd name="T16" fmla="*/ 91 w 228"/>
              <a:gd name="T17" fmla="*/ 102 h 199"/>
              <a:gd name="T18" fmla="*/ 101 w 228"/>
              <a:gd name="T19" fmla="*/ 111 h 199"/>
              <a:gd name="T20" fmla="*/ 111 w 228"/>
              <a:gd name="T21" fmla="*/ 120 h 199"/>
              <a:gd name="T22" fmla="*/ 117 w 228"/>
              <a:gd name="T23" fmla="*/ 127 h 199"/>
              <a:gd name="T24" fmla="*/ 122 w 228"/>
              <a:gd name="T25" fmla="*/ 137 h 199"/>
              <a:gd name="T26" fmla="*/ 122 w 228"/>
              <a:gd name="T27" fmla="*/ 157 h 199"/>
              <a:gd name="T28" fmla="*/ 120 w 228"/>
              <a:gd name="T29" fmla="*/ 168 h 199"/>
              <a:gd name="T30" fmla="*/ 111 w 228"/>
              <a:gd name="T31" fmla="*/ 181 h 199"/>
              <a:gd name="T32" fmla="*/ 101 w 228"/>
              <a:gd name="T33" fmla="*/ 189 h 199"/>
              <a:gd name="T34" fmla="*/ 93 w 228"/>
              <a:gd name="T35" fmla="*/ 192 h 199"/>
              <a:gd name="T36" fmla="*/ 59 w 228"/>
              <a:gd name="T37" fmla="*/ 199 h 199"/>
              <a:gd name="T38" fmla="*/ 25 w 228"/>
              <a:gd name="T39" fmla="*/ 193 h 199"/>
              <a:gd name="T40" fmla="*/ 15 w 228"/>
              <a:gd name="T41" fmla="*/ 188 h 199"/>
              <a:gd name="T42" fmla="*/ 0 w 228"/>
              <a:gd name="T43" fmla="*/ 154 h 199"/>
              <a:gd name="T44" fmla="*/ 3 w 228"/>
              <a:gd name="T45" fmla="*/ 143 h 199"/>
              <a:gd name="T46" fmla="*/ 11 w 228"/>
              <a:gd name="T47" fmla="*/ 132 h 199"/>
              <a:gd name="T48" fmla="*/ 68 w 228"/>
              <a:gd name="T49" fmla="*/ 113 h 199"/>
              <a:gd name="T50" fmla="*/ 61 w 228"/>
              <a:gd name="T51" fmla="*/ 104 h 199"/>
              <a:gd name="T52" fmla="*/ 35 w 228"/>
              <a:gd name="T53" fmla="*/ 87 h 199"/>
              <a:gd name="T54" fmla="*/ 23 w 228"/>
              <a:gd name="T55" fmla="*/ 80 h 199"/>
              <a:gd name="T56" fmla="*/ 15 w 228"/>
              <a:gd name="T57" fmla="*/ 69 h 199"/>
              <a:gd name="T58" fmla="*/ 14 w 228"/>
              <a:gd name="T59" fmla="*/ 34 h 199"/>
              <a:gd name="T60" fmla="*/ 18 w 228"/>
              <a:gd name="T61" fmla="*/ 25 h 199"/>
              <a:gd name="T62" fmla="*/ 29 w 228"/>
              <a:gd name="T63" fmla="*/ 13 h 199"/>
              <a:gd name="T64" fmla="*/ 36 w 228"/>
              <a:gd name="T65" fmla="*/ 9 h 199"/>
              <a:gd name="T66" fmla="*/ 43 w 228"/>
              <a:gd name="T67" fmla="*/ 6 h 199"/>
              <a:gd name="T68" fmla="*/ 58 w 228"/>
              <a:gd name="T69" fmla="*/ 1 h 199"/>
              <a:gd name="T70" fmla="*/ 41 w 228"/>
              <a:gd name="T71" fmla="*/ 130 h 199"/>
              <a:gd name="T72" fmla="*/ 30 w 228"/>
              <a:gd name="T73" fmla="*/ 139 h 199"/>
              <a:gd name="T74" fmla="*/ 24 w 228"/>
              <a:gd name="T75" fmla="*/ 147 h 199"/>
              <a:gd name="T76" fmla="*/ 24 w 228"/>
              <a:gd name="T77" fmla="*/ 164 h 199"/>
              <a:gd name="T78" fmla="*/ 31 w 228"/>
              <a:gd name="T79" fmla="*/ 175 h 199"/>
              <a:gd name="T80" fmla="*/ 41 w 228"/>
              <a:gd name="T81" fmla="*/ 181 h 199"/>
              <a:gd name="T82" fmla="*/ 49 w 228"/>
              <a:gd name="T83" fmla="*/ 184 h 199"/>
              <a:gd name="T84" fmla="*/ 72 w 228"/>
              <a:gd name="T85" fmla="*/ 184 h 199"/>
              <a:gd name="T86" fmla="*/ 82 w 228"/>
              <a:gd name="T87" fmla="*/ 181 h 199"/>
              <a:gd name="T88" fmla="*/ 89 w 228"/>
              <a:gd name="T89" fmla="*/ 178 h 199"/>
              <a:gd name="T90" fmla="*/ 98 w 228"/>
              <a:gd name="T91" fmla="*/ 171 h 199"/>
              <a:gd name="T92" fmla="*/ 103 w 228"/>
              <a:gd name="T93" fmla="*/ 164 h 199"/>
              <a:gd name="T94" fmla="*/ 103 w 228"/>
              <a:gd name="T95" fmla="*/ 144 h 199"/>
              <a:gd name="T96" fmla="*/ 97 w 228"/>
              <a:gd name="T97" fmla="*/ 135 h 199"/>
              <a:gd name="T98" fmla="*/ 89 w 228"/>
              <a:gd name="T99" fmla="*/ 130 h 199"/>
              <a:gd name="T100" fmla="*/ 81 w 228"/>
              <a:gd name="T101" fmla="*/ 126 h 199"/>
              <a:gd name="T102" fmla="*/ 53 w 228"/>
              <a:gd name="T103" fmla="*/ 126 h 199"/>
              <a:gd name="T104" fmla="*/ 42 w 228"/>
              <a:gd name="T105" fmla="*/ 18 h 199"/>
              <a:gd name="T106" fmla="*/ 38 w 228"/>
              <a:gd name="T107" fmla="*/ 54 h 199"/>
              <a:gd name="T108" fmla="*/ 42 w 228"/>
              <a:gd name="T109" fmla="*/ 63 h 199"/>
              <a:gd name="T110" fmla="*/ 50 w 228"/>
              <a:gd name="T111" fmla="*/ 73 h 199"/>
              <a:gd name="T112" fmla="*/ 60 w 228"/>
              <a:gd name="T113" fmla="*/ 79 h 199"/>
              <a:gd name="T114" fmla="*/ 87 w 228"/>
              <a:gd name="T115" fmla="*/ 63 h 199"/>
              <a:gd name="T116" fmla="*/ 87 w 228"/>
              <a:gd name="T117" fmla="*/ 40 h 199"/>
              <a:gd name="T118" fmla="*/ 84 w 228"/>
              <a:gd name="T119" fmla="*/ 31 h 199"/>
              <a:gd name="T120" fmla="*/ 79 w 228"/>
              <a:gd name="T121" fmla="*/ 23 h 199"/>
              <a:gd name="T122" fmla="*/ 49 w 228"/>
              <a:gd name="T123" fmla="*/ 12 h 199"/>
              <a:gd name="T124" fmla="*/ 214 w 228"/>
              <a:gd name="T125" fmla="*/ 39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28" h="199">
                <a:moveTo>
                  <a:pt x="123" y="1"/>
                </a:moveTo>
                <a:cubicBezTo>
                  <a:pt x="123" y="2"/>
                  <a:pt x="123" y="2"/>
                  <a:pt x="123" y="3"/>
                </a:cubicBezTo>
                <a:cubicBezTo>
                  <a:pt x="123" y="3"/>
                  <a:pt x="122" y="3"/>
                  <a:pt x="122" y="3"/>
                </a:cubicBezTo>
                <a:cubicBezTo>
                  <a:pt x="122" y="3"/>
                  <a:pt x="122" y="3"/>
                  <a:pt x="122" y="3"/>
                </a:cubicBezTo>
                <a:cubicBezTo>
                  <a:pt x="122" y="3"/>
                  <a:pt x="122" y="3"/>
                  <a:pt x="122" y="3"/>
                </a:cubicBezTo>
                <a:cubicBezTo>
                  <a:pt x="121" y="3"/>
                  <a:pt x="121" y="3"/>
                  <a:pt x="121" y="3"/>
                </a:cubicBezTo>
                <a:cubicBezTo>
                  <a:pt x="121" y="4"/>
                  <a:pt x="121" y="4"/>
                  <a:pt x="121" y="4"/>
                </a:cubicBezTo>
                <a:cubicBezTo>
                  <a:pt x="120" y="4"/>
                  <a:pt x="120" y="4"/>
                  <a:pt x="119" y="5"/>
                </a:cubicBezTo>
                <a:cubicBezTo>
                  <a:pt x="119" y="5"/>
                  <a:pt x="119" y="5"/>
                  <a:pt x="119" y="5"/>
                </a:cubicBezTo>
                <a:cubicBezTo>
                  <a:pt x="118" y="5"/>
                  <a:pt x="118" y="5"/>
                  <a:pt x="118" y="5"/>
                </a:cubicBezTo>
                <a:cubicBezTo>
                  <a:pt x="118" y="5"/>
                  <a:pt x="118" y="5"/>
                  <a:pt x="118" y="5"/>
                </a:cubicBezTo>
                <a:cubicBezTo>
                  <a:pt x="117" y="5"/>
                  <a:pt x="117" y="5"/>
                  <a:pt x="117" y="5"/>
                </a:cubicBezTo>
                <a:cubicBezTo>
                  <a:pt x="117" y="6"/>
                  <a:pt x="117" y="6"/>
                  <a:pt x="117" y="6"/>
                </a:cubicBezTo>
                <a:cubicBezTo>
                  <a:pt x="116" y="6"/>
                  <a:pt x="116" y="6"/>
                  <a:pt x="116" y="6"/>
                </a:cubicBezTo>
                <a:cubicBezTo>
                  <a:pt x="116" y="6"/>
                  <a:pt x="116" y="6"/>
                  <a:pt x="116" y="6"/>
                </a:cubicBezTo>
                <a:cubicBezTo>
                  <a:pt x="115" y="6"/>
                  <a:pt x="115" y="6"/>
                  <a:pt x="115" y="6"/>
                </a:cubicBezTo>
                <a:cubicBezTo>
                  <a:pt x="115" y="6"/>
                  <a:pt x="115" y="6"/>
                  <a:pt x="115" y="6"/>
                </a:cubicBezTo>
                <a:cubicBezTo>
                  <a:pt x="112" y="6"/>
                  <a:pt x="112" y="6"/>
                  <a:pt x="112" y="6"/>
                </a:cubicBezTo>
                <a:cubicBezTo>
                  <a:pt x="112" y="7"/>
                  <a:pt x="112" y="7"/>
                  <a:pt x="112" y="7"/>
                </a:cubicBezTo>
                <a:cubicBezTo>
                  <a:pt x="110" y="7"/>
                  <a:pt x="110" y="7"/>
                  <a:pt x="110" y="7"/>
                </a:cubicBezTo>
                <a:cubicBezTo>
                  <a:pt x="110" y="7"/>
                  <a:pt x="110" y="7"/>
                  <a:pt x="110" y="7"/>
                </a:cubicBezTo>
                <a:cubicBezTo>
                  <a:pt x="110" y="7"/>
                  <a:pt x="110" y="7"/>
                  <a:pt x="109" y="7"/>
                </a:cubicBezTo>
                <a:cubicBezTo>
                  <a:pt x="109" y="7"/>
                  <a:pt x="109" y="7"/>
                  <a:pt x="109" y="7"/>
                </a:cubicBezTo>
                <a:cubicBezTo>
                  <a:pt x="108" y="7"/>
                  <a:pt x="108" y="7"/>
                  <a:pt x="108" y="7"/>
                </a:cubicBezTo>
                <a:cubicBezTo>
                  <a:pt x="108" y="7"/>
                  <a:pt x="108" y="7"/>
                  <a:pt x="108" y="7"/>
                </a:cubicBezTo>
                <a:cubicBezTo>
                  <a:pt x="105" y="7"/>
                  <a:pt x="105" y="7"/>
                  <a:pt x="105" y="7"/>
                </a:cubicBezTo>
                <a:cubicBezTo>
                  <a:pt x="105" y="8"/>
                  <a:pt x="105" y="8"/>
                  <a:pt x="105" y="8"/>
                </a:cubicBezTo>
                <a:cubicBezTo>
                  <a:pt x="103" y="8"/>
                  <a:pt x="103" y="8"/>
                  <a:pt x="103" y="8"/>
                </a:cubicBezTo>
                <a:cubicBezTo>
                  <a:pt x="103" y="8"/>
                  <a:pt x="103" y="8"/>
                  <a:pt x="103" y="8"/>
                </a:cubicBezTo>
                <a:cubicBezTo>
                  <a:pt x="101" y="8"/>
                  <a:pt x="101" y="8"/>
                  <a:pt x="101" y="8"/>
                </a:cubicBezTo>
                <a:cubicBezTo>
                  <a:pt x="101" y="8"/>
                  <a:pt x="100" y="8"/>
                  <a:pt x="100" y="8"/>
                </a:cubicBezTo>
                <a:cubicBezTo>
                  <a:pt x="99" y="9"/>
                  <a:pt x="99" y="9"/>
                  <a:pt x="98" y="9"/>
                </a:cubicBezTo>
                <a:cubicBezTo>
                  <a:pt x="98" y="9"/>
                  <a:pt x="98" y="9"/>
                  <a:pt x="98" y="10"/>
                </a:cubicBezTo>
                <a:cubicBezTo>
                  <a:pt x="98" y="10"/>
                  <a:pt x="98" y="10"/>
                  <a:pt x="98" y="10"/>
                </a:cubicBezTo>
                <a:cubicBezTo>
                  <a:pt x="99" y="11"/>
                  <a:pt x="100" y="11"/>
                  <a:pt x="100" y="11"/>
                </a:cubicBezTo>
                <a:cubicBezTo>
                  <a:pt x="101" y="12"/>
                  <a:pt x="102" y="12"/>
                  <a:pt x="102" y="12"/>
                </a:cubicBezTo>
                <a:cubicBezTo>
                  <a:pt x="102" y="13"/>
                  <a:pt x="102" y="13"/>
                  <a:pt x="102" y="13"/>
                </a:cubicBezTo>
                <a:cubicBezTo>
                  <a:pt x="103" y="13"/>
                  <a:pt x="104" y="14"/>
                  <a:pt x="105" y="14"/>
                </a:cubicBezTo>
                <a:cubicBezTo>
                  <a:pt x="105" y="15"/>
                  <a:pt x="106" y="15"/>
                  <a:pt x="106" y="15"/>
                </a:cubicBez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6"/>
                  <a:pt x="107" y="17"/>
                </a:cubicBezTo>
                <a:cubicBezTo>
                  <a:pt x="108" y="17"/>
                  <a:pt x="108" y="17"/>
                  <a:pt x="108" y="17"/>
                </a:cubicBezTo>
                <a:cubicBezTo>
                  <a:pt x="108" y="17"/>
                  <a:pt x="108" y="18"/>
                  <a:pt x="108" y="18"/>
                </a:cubicBezTo>
                <a:cubicBezTo>
                  <a:pt x="108" y="18"/>
                  <a:pt x="108" y="18"/>
                  <a:pt x="108" y="18"/>
                </a:cubicBezTo>
                <a:cubicBezTo>
                  <a:pt x="109" y="18"/>
                  <a:pt x="109" y="18"/>
                  <a:pt x="109" y="18"/>
                </a:cubicBezTo>
                <a:cubicBezTo>
                  <a:pt x="109" y="19"/>
                  <a:pt x="109" y="19"/>
                  <a:pt x="109" y="19"/>
                </a:cubicBezTo>
                <a:cubicBezTo>
                  <a:pt x="109" y="19"/>
                  <a:pt x="109" y="19"/>
                  <a:pt x="109" y="19"/>
                </a:cubicBezTo>
                <a:cubicBezTo>
                  <a:pt x="110" y="19"/>
                  <a:pt x="110" y="20"/>
                  <a:pt x="110" y="20"/>
                </a:cubicBezTo>
                <a:cubicBezTo>
                  <a:pt x="110" y="20"/>
                  <a:pt x="110" y="20"/>
                  <a:pt x="110" y="21"/>
                </a:cubicBezTo>
                <a:cubicBezTo>
                  <a:pt x="110" y="21"/>
                  <a:pt x="110" y="21"/>
                  <a:pt x="110" y="21"/>
                </a:cubicBezTo>
                <a:cubicBezTo>
                  <a:pt x="110" y="21"/>
                  <a:pt x="110" y="21"/>
                  <a:pt x="110" y="22"/>
                </a:cubicBezTo>
                <a:cubicBezTo>
                  <a:pt x="111" y="22"/>
                  <a:pt x="111" y="22"/>
                  <a:pt x="111" y="23"/>
                </a:cubicBezTo>
                <a:cubicBezTo>
                  <a:pt x="111" y="23"/>
                  <a:pt x="111" y="23"/>
                  <a:pt x="111" y="23"/>
                </a:cubicBezTo>
                <a:cubicBezTo>
                  <a:pt x="111" y="24"/>
                  <a:pt x="111" y="24"/>
                  <a:pt x="111" y="24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2" y="25"/>
                  <a:pt x="112" y="25"/>
                  <a:pt x="112" y="25"/>
                </a:cubicBezTo>
                <a:cubicBezTo>
                  <a:pt x="112" y="25"/>
                  <a:pt x="112" y="25"/>
                  <a:pt x="112" y="25"/>
                </a:cubicBezTo>
                <a:cubicBezTo>
                  <a:pt x="112" y="27"/>
                  <a:pt x="112" y="27"/>
                  <a:pt x="112" y="27"/>
                </a:cubicBezTo>
                <a:cubicBezTo>
                  <a:pt x="112" y="27"/>
                  <a:pt x="112" y="27"/>
                  <a:pt x="112" y="27"/>
                </a:cubicBezTo>
                <a:cubicBezTo>
                  <a:pt x="112" y="28"/>
                  <a:pt x="112" y="28"/>
                  <a:pt x="112" y="28"/>
                </a:cubicBezTo>
                <a:cubicBezTo>
                  <a:pt x="113" y="28"/>
                  <a:pt x="113" y="28"/>
                  <a:pt x="113" y="28"/>
                </a:cubicBezTo>
                <a:cubicBezTo>
                  <a:pt x="113" y="30"/>
                  <a:pt x="113" y="30"/>
                  <a:pt x="113" y="30"/>
                </a:cubicBezTo>
                <a:cubicBezTo>
                  <a:pt x="114" y="32"/>
                  <a:pt x="114" y="35"/>
                  <a:pt x="114" y="37"/>
                </a:cubicBezTo>
                <a:cubicBezTo>
                  <a:pt x="114" y="40"/>
                  <a:pt x="114" y="43"/>
                  <a:pt x="114" y="46"/>
                </a:cubicBezTo>
                <a:cubicBezTo>
                  <a:pt x="114" y="47"/>
                  <a:pt x="114" y="48"/>
                  <a:pt x="114" y="49"/>
                </a:cubicBezTo>
                <a:cubicBezTo>
                  <a:pt x="114" y="51"/>
                  <a:pt x="114" y="52"/>
                  <a:pt x="114" y="53"/>
                </a:cubicBezTo>
                <a:cubicBezTo>
                  <a:pt x="113" y="53"/>
                  <a:pt x="113" y="53"/>
                  <a:pt x="113" y="53"/>
                </a:cubicBezTo>
                <a:cubicBezTo>
                  <a:pt x="113" y="55"/>
                  <a:pt x="113" y="55"/>
                  <a:pt x="113" y="55"/>
                </a:cubicBezTo>
                <a:cubicBezTo>
                  <a:pt x="113" y="55"/>
                  <a:pt x="113" y="55"/>
                  <a:pt x="113" y="55"/>
                </a:cubicBezTo>
                <a:cubicBezTo>
                  <a:pt x="113" y="56"/>
                  <a:pt x="113" y="56"/>
                  <a:pt x="113" y="56"/>
                </a:cubicBezTo>
                <a:cubicBezTo>
                  <a:pt x="112" y="56"/>
                  <a:pt x="112" y="56"/>
                  <a:pt x="112" y="56"/>
                </a:cubicBezTo>
                <a:cubicBezTo>
                  <a:pt x="112" y="57"/>
                  <a:pt x="112" y="57"/>
                  <a:pt x="112" y="57"/>
                </a:cubicBezTo>
                <a:cubicBezTo>
                  <a:pt x="112" y="57"/>
                  <a:pt x="112" y="57"/>
                  <a:pt x="112" y="57"/>
                </a:cubicBezTo>
                <a:cubicBezTo>
                  <a:pt x="112" y="59"/>
                  <a:pt x="112" y="59"/>
                  <a:pt x="112" y="59"/>
                </a:cubicBezTo>
                <a:cubicBezTo>
                  <a:pt x="112" y="59"/>
                  <a:pt x="112" y="59"/>
                  <a:pt x="112" y="59"/>
                </a:cubicBezTo>
                <a:cubicBezTo>
                  <a:pt x="112" y="59"/>
                  <a:pt x="112" y="59"/>
                  <a:pt x="112" y="60"/>
                </a:cubicBezTo>
                <a:cubicBezTo>
                  <a:pt x="112" y="60"/>
                  <a:pt x="112" y="60"/>
                  <a:pt x="112" y="61"/>
                </a:cubicBezTo>
                <a:cubicBezTo>
                  <a:pt x="111" y="61"/>
                  <a:pt x="111" y="61"/>
                  <a:pt x="111" y="61"/>
                </a:cubicBezTo>
                <a:cubicBezTo>
                  <a:pt x="111" y="61"/>
                  <a:pt x="111" y="61"/>
                  <a:pt x="111" y="61"/>
                </a:cubicBezTo>
                <a:cubicBezTo>
                  <a:pt x="111" y="61"/>
                  <a:pt x="111" y="61"/>
                  <a:pt x="111" y="61"/>
                </a:cubicBezTo>
                <a:cubicBezTo>
                  <a:pt x="111" y="62"/>
                  <a:pt x="111" y="62"/>
                  <a:pt x="111" y="62"/>
                </a:cubicBezTo>
                <a:cubicBezTo>
                  <a:pt x="110" y="62"/>
                  <a:pt x="110" y="62"/>
                  <a:pt x="110" y="62"/>
                </a:cubicBezTo>
                <a:cubicBezTo>
                  <a:pt x="110" y="63"/>
                  <a:pt x="110" y="63"/>
                  <a:pt x="110" y="63"/>
                </a:cubicBezTo>
                <a:cubicBezTo>
                  <a:pt x="110" y="63"/>
                  <a:pt x="110" y="63"/>
                  <a:pt x="110" y="63"/>
                </a:cubicBezTo>
                <a:cubicBezTo>
                  <a:pt x="110" y="64"/>
                  <a:pt x="110" y="64"/>
                  <a:pt x="110" y="64"/>
                </a:cubicBezTo>
                <a:cubicBezTo>
                  <a:pt x="109" y="64"/>
                  <a:pt x="109" y="64"/>
                  <a:pt x="109" y="64"/>
                </a:cubicBezTo>
                <a:cubicBezTo>
                  <a:pt x="109" y="65"/>
                  <a:pt x="109" y="65"/>
                  <a:pt x="109" y="65"/>
                </a:cubicBezTo>
                <a:cubicBezTo>
                  <a:pt x="109" y="65"/>
                  <a:pt x="109" y="65"/>
                  <a:pt x="109" y="65"/>
                </a:cubicBezTo>
                <a:cubicBezTo>
                  <a:pt x="109" y="65"/>
                  <a:pt x="109" y="65"/>
                  <a:pt x="109" y="65"/>
                </a:cubicBezTo>
                <a:cubicBezTo>
                  <a:pt x="109" y="65"/>
                  <a:pt x="109" y="65"/>
                  <a:pt x="109" y="66"/>
                </a:cubicBezTo>
                <a:cubicBezTo>
                  <a:pt x="109" y="66"/>
                  <a:pt x="109" y="66"/>
                  <a:pt x="109" y="66"/>
                </a:cubicBezTo>
                <a:cubicBezTo>
                  <a:pt x="109" y="66"/>
                  <a:pt x="109" y="66"/>
                  <a:pt x="108" y="66"/>
                </a:cubicBezTo>
                <a:cubicBezTo>
                  <a:pt x="108" y="67"/>
                  <a:pt x="108" y="68"/>
                  <a:pt x="107" y="68"/>
                </a:cubicBezTo>
                <a:cubicBezTo>
                  <a:pt x="107" y="68"/>
                  <a:pt x="107" y="69"/>
                  <a:pt x="106" y="69"/>
                </a:cubicBezTo>
                <a:cubicBezTo>
                  <a:pt x="106" y="69"/>
                  <a:pt x="106" y="69"/>
                  <a:pt x="106" y="69"/>
                </a:cubicBezTo>
                <a:cubicBezTo>
                  <a:pt x="106" y="69"/>
                  <a:pt x="106" y="69"/>
                  <a:pt x="106" y="69"/>
                </a:cubicBezTo>
                <a:cubicBezTo>
                  <a:pt x="106" y="70"/>
                  <a:pt x="106" y="70"/>
                  <a:pt x="105" y="70"/>
                </a:cubicBezTo>
                <a:cubicBezTo>
                  <a:pt x="105" y="70"/>
                  <a:pt x="105" y="71"/>
                  <a:pt x="105" y="71"/>
                </a:cubicBezTo>
                <a:cubicBezTo>
                  <a:pt x="104" y="71"/>
                  <a:pt x="104" y="71"/>
                  <a:pt x="104" y="71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104" y="72"/>
                  <a:pt x="103" y="73"/>
                  <a:pt x="103" y="73"/>
                </a:cubicBezTo>
                <a:cubicBezTo>
                  <a:pt x="102" y="74"/>
                  <a:pt x="101" y="74"/>
                  <a:pt x="101" y="75"/>
                </a:cubicBezTo>
                <a:cubicBezTo>
                  <a:pt x="101" y="76"/>
                  <a:pt x="101" y="76"/>
                  <a:pt x="101" y="76"/>
                </a:cubicBezTo>
                <a:cubicBezTo>
                  <a:pt x="100" y="76"/>
                  <a:pt x="100" y="76"/>
                  <a:pt x="100" y="76"/>
                </a:cubicBezTo>
                <a:cubicBezTo>
                  <a:pt x="100" y="76"/>
                  <a:pt x="99" y="76"/>
                  <a:pt x="99" y="77"/>
                </a:cubicBezTo>
                <a:cubicBezTo>
                  <a:pt x="99" y="77"/>
                  <a:pt x="98" y="78"/>
                  <a:pt x="98" y="78"/>
                </a:cubicBezTo>
                <a:cubicBezTo>
                  <a:pt x="97" y="78"/>
                  <a:pt x="97" y="78"/>
                  <a:pt x="97" y="78"/>
                </a:cubicBezTo>
                <a:cubicBezTo>
                  <a:pt x="97" y="78"/>
                  <a:pt x="97" y="78"/>
                  <a:pt x="97" y="79"/>
                </a:cubicBezTo>
                <a:cubicBezTo>
                  <a:pt x="96" y="79"/>
                  <a:pt x="96" y="79"/>
                  <a:pt x="96" y="79"/>
                </a:cubicBezTo>
                <a:cubicBezTo>
                  <a:pt x="95" y="79"/>
                  <a:pt x="95" y="79"/>
                  <a:pt x="95" y="79"/>
                </a:cubicBezTo>
                <a:cubicBezTo>
                  <a:pt x="95" y="80"/>
                  <a:pt x="95" y="80"/>
                  <a:pt x="94" y="81"/>
                </a:cubicBezTo>
                <a:cubicBezTo>
                  <a:pt x="94" y="81"/>
                  <a:pt x="94" y="81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2" y="83"/>
                  <a:pt x="91" y="84"/>
                  <a:pt x="90" y="85"/>
                </a:cubicBezTo>
                <a:cubicBezTo>
                  <a:pt x="89" y="86"/>
                  <a:pt x="88" y="86"/>
                  <a:pt x="88" y="86"/>
                </a:cubicBezTo>
                <a:cubicBezTo>
                  <a:pt x="88" y="87"/>
                  <a:pt x="88" y="87"/>
                  <a:pt x="88" y="87"/>
                </a:cubicBezTo>
                <a:cubicBezTo>
                  <a:pt x="87" y="88"/>
                  <a:pt x="87" y="88"/>
                  <a:pt x="87" y="88"/>
                </a:cubicBezTo>
                <a:cubicBezTo>
                  <a:pt x="87" y="88"/>
                  <a:pt x="87" y="88"/>
                  <a:pt x="86" y="89"/>
                </a:cubicBezTo>
                <a:cubicBezTo>
                  <a:pt x="86" y="90"/>
                  <a:pt x="86" y="90"/>
                  <a:pt x="86" y="91"/>
                </a:cubicBezTo>
                <a:cubicBezTo>
                  <a:pt x="86" y="91"/>
                  <a:pt x="86" y="92"/>
                  <a:pt x="85" y="93"/>
                </a:cubicBezTo>
                <a:cubicBezTo>
                  <a:pt x="85" y="93"/>
                  <a:pt x="85" y="94"/>
                  <a:pt x="86" y="94"/>
                </a:cubicBezTo>
                <a:cubicBezTo>
                  <a:pt x="86" y="94"/>
                  <a:pt x="86" y="94"/>
                  <a:pt x="86" y="94"/>
                </a:cubicBezTo>
                <a:cubicBezTo>
                  <a:pt x="86" y="96"/>
                  <a:pt x="86" y="96"/>
                  <a:pt x="86" y="96"/>
                </a:cubicBezTo>
                <a:cubicBezTo>
                  <a:pt x="86" y="96"/>
                  <a:pt x="86" y="96"/>
                  <a:pt x="86" y="96"/>
                </a:cubicBezTo>
                <a:cubicBezTo>
                  <a:pt x="86" y="96"/>
                  <a:pt x="86" y="96"/>
                  <a:pt x="87" y="97"/>
                </a:cubicBezTo>
                <a:cubicBezTo>
                  <a:pt x="87" y="97"/>
                  <a:pt x="87" y="97"/>
                  <a:pt x="87" y="97"/>
                </a:cubicBezTo>
                <a:cubicBezTo>
                  <a:pt x="87" y="98"/>
                  <a:pt x="87" y="98"/>
                  <a:pt x="87" y="98"/>
                </a:cubicBezTo>
                <a:cubicBezTo>
                  <a:pt x="88" y="98"/>
                  <a:pt x="88" y="98"/>
                  <a:pt x="88" y="98"/>
                </a:cubicBezTo>
                <a:cubicBezTo>
                  <a:pt x="88" y="99"/>
                  <a:pt x="88" y="99"/>
                  <a:pt x="88" y="99"/>
                </a:cubicBezTo>
                <a:cubicBezTo>
                  <a:pt x="88" y="99"/>
                  <a:pt x="88" y="99"/>
                  <a:pt x="88" y="99"/>
                </a:cubicBezTo>
                <a:cubicBezTo>
                  <a:pt x="89" y="99"/>
                  <a:pt x="89" y="100"/>
                  <a:pt x="89" y="100"/>
                </a:cubicBezTo>
                <a:cubicBezTo>
                  <a:pt x="90" y="101"/>
                  <a:pt x="90" y="101"/>
                  <a:pt x="90" y="102"/>
                </a:cubicBezTo>
                <a:cubicBezTo>
                  <a:pt x="91" y="102"/>
                  <a:pt x="91" y="102"/>
                  <a:pt x="91" y="102"/>
                </a:cubicBezTo>
                <a:cubicBezTo>
                  <a:pt x="91" y="102"/>
                  <a:pt x="91" y="102"/>
                  <a:pt x="91" y="102"/>
                </a:cubicBezTo>
                <a:cubicBezTo>
                  <a:pt x="92" y="103"/>
                  <a:pt x="92" y="103"/>
                  <a:pt x="93" y="103"/>
                </a:cubicBezTo>
                <a:cubicBezTo>
                  <a:pt x="93" y="104"/>
                  <a:pt x="93" y="104"/>
                  <a:pt x="94" y="105"/>
                </a:cubicBezTo>
                <a:cubicBezTo>
                  <a:pt x="94" y="105"/>
                  <a:pt x="94" y="105"/>
                  <a:pt x="94" y="105"/>
                </a:cubicBezTo>
                <a:cubicBezTo>
                  <a:pt x="94" y="105"/>
                  <a:pt x="94" y="105"/>
                  <a:pt x="94" y="105"/>
                </a:cubicBezTo>
                <a:cubicBezTo>
                  <a:pt x="95" y="106"/>
                  <a:pt x="95" y="106"/>
                  <a:pt x="95" y="106"/>
                </a:cubicBezTo>
                <a:cubicBezTo>
                  <a:pt x="95" y="106"/>
                  <a:pt x="95" y="106"/>
                  <a:pt x="95" y="106"/>
                </a:cubicBezTo>
                <a:cubicBezTo>
                  <a:pt x="95" y="106"/>
                  <a:pt x="95" y="106"/>
                  <a:pt x="96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8"/>
                  <a:pt x="98" y="108"/>
                </a:cubicBezTo>
                <a:cubicBezTo>
                  <a:pt x="98" y="108"/>
                  <a:pt x="98" y="108"/>
                  <a:pt x="98" y="108"/>
                </a:cubicBezTo>
                <a:cubicBezTo>
                  <a:pt x="99" y="109"/>
                  <a:pt x="99" y="109"/>
                  <a:pt x="100" y="110"/>
                </a:cubicBezTo>
                <a:cubicBezTo>
                  <a:pt x="100" y="110"/>
                  <a:pt x="100" y="110"/>
                  <a:pt x="100" y="110"/>
                </a:cubicBezTo>
                <a:cubicBezTo>
                  <a:pt x="101" y="110"/>
                  <a:pt x="101" y="111"/>
                  <a:pt x="101" y="111"/>
                </a:cubicBezTo>
                <a:cubicBezTo>
                  <a:pt x="102" y="111"/>
                  <a:pt x="102" y="111"/>
                  <a:pt x="102" y="111"/>
                </a:cubicBezTo>
                <a:cubicBezTo>
                  <a:pt x="102" y="111"/>
                  <a:pt x="103" y="112"/>
                  <a:pt x="103" y="112"/>
                </a:cubicBezTo>
                <a:cubicBezTo>
                  <a:pt x="103" y="112"/>
                  <a:pt x="103" y="113"/>
                  <a:pt x="104" y="113"/>
                </a:cubicBezTo>
                <a:cubicBezTo>
                  <a:pt x="104" y="113"/>
                  <a:pt x="104" y="113"/>
                  <a:pt x="104" y="113"/>
                </a:cubicBezTo>
                <a:cubicBezTo>
                  <a:pt x="105" y="114"/>
                  <a:pt x="105" y="114"/>
                  <a:pt x="105" y="114"/>
                </a:cubicBezTo>
                <a:cubicBezTo>
                  <a:pt x="105" y="114"/>
                  <a:pt x="105" y="114"/>
                  <a:pt x="105" y="114"/>
                </a:cubicBezTo>
                <a:cubicBezTo>
                  <a:pt x="105" y="114"/>
                  <a:pt x="105" y="114"/>
                  <a:pt x="105" y="114"/>
                </a:cubicBezTo>
                <a:cubicBezTo>
                  <a:pt x="105" y="114"/>
                  <a:pt x="106" y="115"/>
                  <a:pt x="106" y="115"/>
                </a:cubicBezTo>
                <a:cubicBezTo>
                  <a:pt x="106" y="115"/>
                  <a:pt x="106" y="115"/>
                  <a:pt x="106" y="115"/>
                </a:cubicBezTo>
                <a:cubicBezTo>
                  <a:pt x="107" y="115"/>
                  <a:pt x="107" y="116"/>
                  <a:pt x="108" y="116"/>
                </a:cubicBezTo>
                <a:cubicBezTo>
                  <a:pt x="108" y="117"/>
                  <a:pt x="109" y="117"/>
                  <a:pt x="109" y="118"/>
                </a:cubicBezTo>
                <a:cubicBezTo>
                  <a:pt x="110" y="119"/>
                  <a:pt x="110" y="119"/>
                  <a:pt x="110" y="119"/>
                </a:cubicBezTo>
                <a:cubicBezTo>
                  <a:pt x="110" y="120"/>
                  <a:pt x="110" y="120"/>
                  <a:pt x="110" y="120"/>
                </a:cubicBezTo>
                <a:cubicBezTo>
                  <a:pt x="110" y="120"/>
                  <a:pt x="110" y="120"/>
                  <a:pt x="110" y="120"/>
                </a:cubicBezTo>
                <a:cubicBezTo>
                  <a:pt x="111" y="120"/>
                  <a:pt x="111" y="120"/>
                  <a:pt x="111" y="120"/>
                </a:cubicBezTo>
                <a:cubicBezTo>
                  <a:pt x="111" y="119"/>
                  <a:pt x="111" y="119"/>
                  <a:pt x="111" y="120"/>
                </a:cubicBezTo>
                <a:cubicBezTo>
                  <a:pt x="111" y="120"/>
                  <a:pt x="111" y="120"/>
                  <a:pt x="111" y="120"/>
                </a:cubicBezTo>
                <a:cubicBezTo>
                  <a:pt x="111" y="120"/>
                  <a:pt x="112" y="120"/>
                  <a:pt x="112" y="121"/>
                </a:cubicBezTo>
                <a:cubicBezTo>
                  <a:pt x="112" y="121"/>
                  <a:pt x="112" y="121"/>
                  <a:pt x="112" y="122"/>
                </a:cubicBezTo>
                <a:cubicBezTo>
                  <a:pt x="114" y="122"/>
                  <a:pt x="114" y="122"/>
                  <a:pt x="114" y="122"/>
                </a:cubicBezTo>
                <a:cubicBezTo>
                  <a:pt x="114" y="123"/>
                  <a:pt x="114" y="123"/>
                  <a:pt x="114" y="123"/>
                </a:cubicBezTo>
                <a:cubicBezTo>
                  <a:pt x="114" y="123"/>
                  <a:pt x="114" y="124"/>
                  <a:pt x="115" y="124"/>
                </a:cubicBezTo>
                <a:cubicBezTo>
                  <a:pt x="115" y="125"/>
                  <a:pt x="115" y="125"/>
                  <a:pt x="115" y="125"/>
                </a:cubicBezTo>
                <a:cubicBezTo>
                  <a:pt x="115" y="125"/>
                  <a:pt x="115" y="125"/>
                  <a:pt x="115" y="125"/>
                </a:cubicBezTo>
                <a:cubicBezTo>
                  <a:pt x="116" y="125"/>
                  <a:pt x="116" y="125"/>
                  <a:pt x="116" y="125"/>
                </a:cubicBezTo>
                <a:cubicBezTo>
                  <a:pt x="116" y="126"/>
                  <a:pt x="116" y="126"/>
                  <a:pt x="116" y="126"/>
                </a:cubicBezTo>
                <a:cubicBezTo>
                  <a:pt x="116" y="126"/>
                  <a:pt x="116" y="126"/>
                  <a:pt x="116" y="126"/>
                </a:cubicBezTo>
                <a:cubicBezTo>
                  <a:pt x="116" y="126"/>
                  <a:pt x="116" y="126"/>
                  <a:pt x="117" y="126"/>
                </a:cubicBezTo>
                <a:cubicBezTo>
                  <a:pt x="117" y="127"/>
                  <a:pt x="117" y="127"/>
                  <a:pt x="117" y="127"/>
                </a:cubicBezTo>
                <a:cubicBezTo>
                  <a:pt x="117" y="127"/>
                  <a:pt x="117" y="127"/>
                  <a:pt x="117" y="127"/>
                </a:cubicBezTo>
                <a:cubicBezTo>
                  <a:pt x="117" y="128"/>
                  <a:pt x="117" y="128"/>
                  <a:pt x="117" y="128"/>
                </a:cubicBezTo>
                <a:cubicBezTo>
                  <a:pt x="118" y="128"/>
                  <a:pt x="118" y="128"/>
                  <a:pt x="118" y="128"/>
                </a:cubicBezTo>
                <a:cubicBezTo>
                  <a:pt x="118" y="129"/>
                  <a:pt x="118" y="129"/>
                  <a:pt x="118" y="129"/>
                </a:cubicBezTo>
                <a:cubicBezTo>
                  <a:pt x="118" y="129"/>
                  <a:pt x="118" y="129"/>
                  <a:pt x="118" y="129"/>
                </a:cubicBezTo>
                <a:cubicBezTo>
                  <a:pt x="119" y="130"/>
                  <a:pt x="119" y="130"/>
                  <a:pt x="118" y="130"/>
                </a:cubicBezTo>
                <a:cubicBezTo>
                  <a:pt x="119" y="130"/>
                  <a:pt x="119" y="130"/>
                  <a:pt x="119" y="130"/>
                </a:cubicBezTo>
                <a:cubicBezTo>
                  <a:pt x="119" y="131"/>
                  <a:pt x="119" y="132"/>
                  <a:pt x="120" y="132"/>
                </a:cubicBezTo>
                <a:cubicBezTo>
                  <a:pt x="120" y="132"/>
                  <a:pt x="120" y="133"/>
                  <a:pt x="120" y="133"/>
                </a:cubicBezTo>
                <a:cubicBezTo>
                  <a:pt x="120" y="134"/>
                  <a:pt x="120" y="134"/>
                  <a:pt x="120" y="134"/>
                </a:cubicBezTo>
                <a:cubicBezTo>
                  <a:pt x="121" y="134"/>
                  <a:pt x="121" y="134"/>
                  <a:pt x="121" y="134"/>
                </a:cubicBezTo>
                <a:cubicBezTo>
                  <a:pt x="121" y="134"/>
                  <a:pt x="121" y="135"/>
                  <a:pt x="121" y="135"/>
                </a:cubicBezTo>
                <a:cubicBezTo>
                  <a:pt x="121" y="135"/>
                  <a:pt x="121" y="136"/>
                  <a:pt x="121" y="136"/>
                </a:cubicBezTo>
                <a:cubicBezTo>
                  <a:pt x="121" y="136"/>
                  <a:pt x="121" y="136"/>
                  <a:pt x="121" y="136"/>
                </a:cubicBezTo>
                <a:cubicBezTo>
                  <a:pt x="121" y="137"/>
                  <a:pt x="121" y="137"/>
                  <a:pt x="121" y="137"/>
                </a:cubicBezTo>
                <a:cubicBezTo>
                  <a:pt x="122" y="137"/>
                  <a:pt x="122" y="137"/>
                  <a:pt x="122" y="137"/>
                </a:cubicBezTo>
                <a:cubicBezTo>
                  <a:pt x="122" y="138"/>
                  <a:pt x="122" y="138"/>
                  <a:pt x="122" y="138"/>
                </a:cubicBezTo>
                <a:cubicBezTo>
                  <a:pt x="122" y="138"/>
                  <a:pt x="122" y="138"/>
                  <a:pt x="122" y="138"/>
                </a:cubicBezTo>
                <a:cubicBezTo>
                  <a:pt x="122" y="139"/>
                  <a:pt x="122" y="139"/>
                  <a:pt x="122" y="139"/>
                </a:cubicBezTo>
                <a:cubicBezTo>
                  <a:pt x="122" y="139"/>
                  <a:pt x="122" y="139"/>
                  <a:pt x="122" y="139"/>
                </a:cubicBezTo>
                <a:cubicBezTo>
                  <a:pt x="122" y="141"/>
                  <a:pt x="122" y="141"/>
                  <a:pt x="122" y="141"/>
                </a:cubicBezTo>
                <a:cubicBezTo>
                  <a:pt x="123" y="141"/>
                  <a:pt x="123" y="141"/>
                  <a:pt x="123" y="141"/>
                </a:cubicBezTo>
                <a:cubicBezTo>
                  <a:pt x="123" y="143"/>
                  <a:pt x="123" y="143"/>
                  <a:pt x="123" y="143"/>
                </a:cubicBezTo>
                <a:cubicBezTo>
                  <a:pt x="123" y="143"/>
                  <a:pt x="123" y="143"/>
                  <a:pt x="123" y="143"/>
                </a:cubicBezTo>
                <a:cubicBezTo>
                  <a:pt x="123" y="144"/>
                  <a:pt x="123" y="145"/>
                  <a:pt x="123" y="147"/>
                </a:cubicBezTo>
                <a:cubicBezTo>
                  <a:pt x="123" y="148"/>
                  <a:pt x="123" y="149"/>
                  <a:pt x="123" y="150"/>
                </a:cubicBezTo>
                <a:cubicBezTo>
                  <a:pt x="123" y="150"/>
                  <a:pt x="123" y="150"/>
                  <a:pt x="123" y="150"/>
                </a:cubicBezTo>
                <a:cubicBezTo>
                  <a:pt x="123" y="155"/>
                  <a:pt x="123" y="155"/>
                  <a:pt x="123" y="155"/>
                </a:cubicBezTo>
                <a:cubicBezTo>
                  <a:pt x="123" y="155"/>
                  <a:pt x="123" y="155"/>
                  <a:pt x="123" y="155"/>
                </a:cubicBezTo>
                <a:cubicBezTo>
                  <a:pt x="123" y="157"/>
                  <a:pt x="123" y="157"/>
                  <a:pt x="123" y="157"/>
                </a:cubicBezTo>
                <a:cubicBezTo>
                  <a:pt x="122" y="157"/>
                  <a:pt x="122" y="157"/>
                  <a:pt x="122" y="157"/>
                </a:cubicBezTo>
                <a:cubicBezTo>
                  <a:pt x="122" y="159"/>
                  <a:pt x="122" y="159"/>
                  <a:pt x="122" y="159"/>
                </a:cubicBezTo>
                <a:cubicBezTo>
                  <a:pt x="122" y="159"/>
                  <a:pt x="122" y="159"/>
                  <a:pt x="122" y="159"/>
                </a:cubicBezTo>
                <a:cubicBezTo>
                  <a:pt x="122" y="161"/>
                  <a:pt x="122" y="161"/>
                  <a:pt x="122" y="161"/>
                </a:cubicBezTo>
                <a:cubicBezTo>
                  <a:pt x="122" y="161"/>
                  <a:pt x="122" y="161"/>
                  <a:pt x="122" y="161"/>
                </a:cubicBezTo>
                <a:cubicBezTo>
                  <a:pt x="122" y="162"/>
                  <a:pt x="122" y="162"/>
                  <a:pt x="122" y="162"/>
                </a:cubicBezTo>
                <a:cubicBezTo>
                  <a:pt x="121" y="162"/>
                  <a:pt x="121" y="162"/>
                  <a:pt x="121" y="162"/>
                </a:cubicBezTo>
                <a:cubicBezTo>
                  <a:pt x="121" y="163"/>
                  <a:pt x="121" y="163"/>
                  <a:pt x="121" y="163"/>
                </a:cubicBezTo>
                <a:cubicBezTo>
                  <a:pt x="121" y="164"/>
                  <a:pt x="121" y="164"/>
                  <a:pt x="121" y="165"/>
                </a:cubicBezTo>
                <a:cubicBezTo>
                  <a:pt x="121" y="165"/>
                  <a:pt x="121" y="165"/>
                  <a:pt x="121" y="165"/>
                </a:cubicBezTo>
                <a:cubicBezTo>
                  <a:pt x="121" y="166"/>
                  <a:pt x="121" y="166"/>
                  <a:pt x="121" y="166"/>
                </a:cubicBezTo>
                <a:cubicBezTo>
                  <a:pt x="120" y="166"/>
                  <a:pt x="120" y="166"/>
                  <a:pt x="120" y="166"/>
                </a:cubicBezTo>
                <a:cubicBezTo>
                  <a:pt x="120" y="167"/>
                  <a:pt x="120" y="167"/>
                  <a:pt x="120" y="167"/>
                </a:cubicBezTo>
                <a:cubicBezTo>
                  <a:pt x="120" y="167"/>
                  <a:pt x="120" y="167"/>
                  <a:pt x="120" y="167"/>
                </a:cubicBezTo>
                <a:cubicBezTo>
                  <a:pt x="120" y="167"/>
                  <a:pt x="120" y="167"/>
                  <a:pt x="120" y="167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19" y="168"/>
                  <a:pt x="119" y="168"/>
                  <a:pt x="119" y="168"/>
                </a:cubicBezTo>
                <a:cubicBezTo>
                  <a:pt x="119" y="169"/>
                  <a:pt x="119" y="169"/>
                  <a:pt x="119" y="169"/>
                </a:cubicBezTo>
                <a:cubicBezTo>
                  <a:pt x="119" y="169"/>
                  <a:pt x="119" y="169"/>
                  <a:pt x="119" y="169"/>
                </a:cubicBezTo>
                <a:cubicBezTo>
                  <a:pt x="119" y="170"/>
                  <a:pt x="118" y="171"/>
                  <a:pt x="118" y="172"/>
                </a:cubicBezTo>
                <a:cubicBezTo>
                  <a:pt x="117" y="172"/>
                  <a:pt x="117" y="172"/>
                  <a:pt x="117" y="172"/>
                </a:cubicBezTo>
                <a:cubicBezTo>
                  <a:pt x="117" y="172"/>
                  <a:pt x="117" y="173"/>
                  <a:pt x="117" y="173"/>
                </a:cubicBezTo>
                <a:cubicBezTo>
                  <a:pt x="117" y="173"/>
                  <a:pt x="117" y="173"/>
                  <a:pt x="117" y="173"/>
                </a:cubicBezTo>
                <a:cubicBezTo>
                  <a:pt x="116" y="174"/>
                  <a:pt x="116" y="174"/>
                  <a:pt x="116" y="174"/>
                </a:cubicBezTo>
                <a:cubicBezTo>
                  <a:pt x="116" y="174"/>
                  <a:pt x="116" y="175"/>
                  <a:pt x="116" y="175"/>
                </a:cubicBezTo>
                <a:cubicBezTo>
                  <a:pt x="116" y="175"/>
                  <a:pt x="116" y="175"/>
                  <a:pt x="115" y="176"/>
                </a:cubicBezTo>
                <a:cubicBezTo>
                  <a:pt x="115" y="176"/>
                  <a:pt x="115" y="176"/>
                  <a:pt x="115" y="176"/>
                </a:cubicBezTo>
                <a:cubicBezTo>
                  <a:pt x="115" y="177"/>
                  <a:pt x="115" y="177"/>
                  <a:pt x="115" y="177"/>
                </a:cubicBezTo>
                <a:cubicBezTo>
                  <a:pt x="114" y="177"/>
                  <a:pt x="114" y="177"/>
                  <a:pt x="114" y="177"/>
                </a:cubicBezTo>
                <a:cubicBezTo>
                  <a:pt x="114" y="178"/>
                  <a:pt x="113" y="178"/>
                  <a:pt x="113" y="179"/>
                </a:cubicBezTo>
                <a:cubicBezTo>
                  <a:pt x="112" y="180"/>
                  <a:pt x="112" y="180"/>
                  <a:pt x="111" y="181"/>
                </a:cubicBezTo>
                <a:cubicBezTo>
                  <a:pt x="110" y="182"/>
                  <a:pt x="110" y="182"/>
                  <a:pt x="109" y="183"/>
                </a:cubicBezTo>
                <a:cubicBezTo>
                  <a:pt x="109" y="183"/>
                  <a:pt x="108" y="184"/>
                  <a:pt x="107" y="184"/>
                </a:cubicBezTo>
                <a:cubicBezTo>
                  <a:pt x="107" y="184"/>
                  <a:pt x="107" y="184"/>
                  <a:pt x="107" y="184"/>
                </a:cubicBezTo>
                <a:cubicBezTo>
                  <a:pt x="107" y="184"/>
                  <a:pt x="107" y="184"/>
                  <a:pt x="107" y="184"/>
                </a:cubicBezTo>
                <a:cubicBezTo>
                  <a:pt x="107" y="185"/>
                  <a:pt x="107" y="185"/>
                  <a:pt x="107" y="185"/>
                </a:cubicBezTo>
                <a:cubicBezTo>
                  <a:pt x="106" y="185"/>
                  <a:pt x="106" y="185"/>
                  <a:pt x="106" y="185"/>
                </a:cubicBezTo>
                <a:cubicBezTo>
                  <a:pt x="106" y="185"/>
                  <a:pt x="105" y="186"/>
                  <a:pt x="105" y="186"/>
                </a:cubicBezTo>
                <a:cubicBezTo>
                  <a:pt x="105" y="186"/>
                  <a:pt x="105" y="186"/>
                  <a:pt x="105" y="186"/>
                </a:cubicBezTo>
                <a:cubicBezTo>
                  <a:pt x="104" y="186"/>
                  <a:pt x="104" y="186"/>
                  <a:pt x="104" y="186"/>
                </a:cubicBezTo>
                <a:cubicBezTo>
                  <a:pt x="104" y="187"/>
                  <a:pt x="104" y="187"/>
                  <a:pt x="104" y="187"/>
                </a:cubicBezTo>
                <a:cubicBezTo>
                  <a:pt x="103" y="187"/>
                  <a:pt x="103" y="187"/>
                  <a:pt x="103" y="187"/>
                </a:cubicBezTo>
                <a:cubicBezTo>
                  <a:pt x="103" y="188"/>
                  <a:pt x="103" y="188"/>
                  <a:pt x="103" y="188"/>
                </a:cubicBezTo>
                <a:cubicBezTo>
                  <a:pt x="102" y="188"/>
                  <a:pt x="102" y="188"/>
                  <a:pt x="102" y="188"/>
                </a:cubicBezTo>
                <a:cubicBezTo>
                  <a:pt x="102" y="188"/>
                  <a:pt x="102" y="188"/>
                  <a:pt x="101" y="188"/>
                </a:cubicBezTo>
                <a:cubicBezTo>
                  <a:pt x="101" y="189"/>
                  <a:pt x="101" y="189"/>
                  <a:pt x="101" y="189"/>
                </a:cubicBezTo>
                <a:cubicBezTo>
                  <a:pt x="100" y="189"/>
                  <a:pt x="100" y="189"/>
                  <a:pt x="100" y="189"/>
                </a:cubicBezTo>
                <a:cubicBezTo>
                  <a:pt x="100" y="189"/>
                  <a:pt x="100" y="189"/>
                  <a:pt x="100" y="189"/>
                </a:cubicBezTo>
                <a:cubicBezTo>
                  <a:pt x="100" y="189"/>
                  <a:pt x="100" y="189"/>
                  <a:pt x="100" y="189"/>
                </a:cubicBezTo>
                <a:cubicBezTo>
                  <a:pt x="100" y="190"/>
                  <a:pt x="100" y="190"/>
                  <a:pt x="100" y="190"/>
                </a:cubicBezTo>
                <a:cubicBezTo>
                  <a:pt x="99" y="189"/>
                  <a:pt x="99" y="189"/>
                  <a:pt x="99" y="189"/>
                </a:cubicBezTo>
                <a:cubicBezTo>
                  <a:pt x="99" y="189"/>
                  <a:pt x="99" y="190"/>
                  <a:pt x="99" y="190"/>
                </a:cubicBezTo>
                <a:cubicBezTo>
                  <a:pt x="99" y="190"/>
                  <a:pt x="99" y="190"/>
                  <a:pt x="98" y="190"/>
                </a:cubicBezTo>
                <a:cubicBezTo>
                  <a:pt x="98" y="190"/>
                  <a:pt x="98" y="190"/>
                  <a:pt x="98" y="190"/>
                </a:cubicBezTo>
                <a:cubicBezTo>
                  <a:pt x="97" y="191"/>
                  <a:pt x="97" y="191"/>
                  <a:pt x="97" y="191"/>
                </a:cubicBezTo>
                <a:cubicBezTo>
                  <a:pt x="97" y="191"/>
                  <a:pt x="97" y="191"/>
                  <a:pt x="96" y="191"/>
                </a:cubicBezTo>
                <a:cubicBezTo>
                  <a:pt x="96" y="191"/>
                  <a:pt x="96" y="191"/>
                  <a:pt x="95" y="191"/>
                </a:cubicBezTo>
                <a:cubicBezTo>
                  <a:pt x="95" y="192"/>
                  <a:pt x="95" y="192"/>
                  <a:pt x="95" y="192"/>
                </a:cubicBezTo>
                <a:cubicBezTo>
                  <a:pt x="95" y="192"/>
                  <a:pt x="95" y="192"/>
                  <a:pt x="95" y="192"/>
                </a:cubicBezTo>
                <a:cubicBezTo>
                  <a:pt x="95" y="192"/>
                  <a:pt x="95" y="192"/>
                  <a:pt x="95" y="192"/>
                </a:cubicBezTo>
                <a:cubicBezTo>
                  <a:pt x="93" y="192"/>
                  <a:pt x="93" y="192"/>
                  <a:pt x="93" y="192"/>
                </a:cubicBezTo>
                <a:cubicBezTo>
                  <a:pt x="93" y="193"/>
                  <a:pt x="93" y="193"/>
                  <a:pt x="93" y="193"/>
                </a:cubicBezTo>
                <a:cubicBezTo>
                  <a:pt x="93" y="193"/>
                  <a:pt x="93" y="193"/>
                  <a:pt x="92" y="193"/>
                </a:cubicBezTo>
                <a:cubicBezTo>
                  <a:pt x="92" y="193"/>
                  <a:pt x="92" y="193"/>
                  <a:pt x="91" y="193"/>
                </a:cubicBezTo>
                <a:cubicBezTo>
                  <a:pt x="91" y="193"/>
                  <a:pt x="91" y="193"/>
                  <a:pt x="91" y="193"/>
                </a:cubicBezTo>
                <a:cubicBezTo>
                  <a:pt x="90" y="194"/>
                  <a:pt x="90" y="194"/>
                  <a:pt x="90" y="194"/>
                </a:cubicBezTo>
                <a:cubicBezTo>
                  <a:pt x="90" y="194"/>
                  <a:pt x="90" y="194"/>
                  <a:pt x="90" y="194"/>
                </a:cubicBezTo>
                <a:cubicBezTo>
                  <a:pt x="89" y="194"/>
                  <a:pt x="89" y="194"/>
                  <a:pt x="89" y="194"/>
                </a:cubicBezTo>
                <a:cubicBezTo>
                  <a:pt x="89" y="194"/>
                  <a:pt x="89" y="194"/>
                  <a:pt x="89" y="194"/>
                </a:cubicBezTo>
                <a:cubicBezTo>
                  <a:pt x="88" y="194"/>
                  <a:pt x="88" y="194"/>
                  <a:pt x="88" y="194"/>
                </a:cubicBezTo>
                <a:cubicBezTo>
                  <a:pt x="88" y="195"/>
                  <a:pt x="88" y="195"/>
                  <a:pt x="88" y="195"/>
                </a:cubicBezTo>
                <a:cubicBezTo>
                  <a:pt x="87" y="195"/>
                  <a:pt x="87" y="195"/>
                  <a:pt x="87" y="195"/>
                </a:cubicBezTo>
                <a:cubicBezTo>
                  <a:pt x="87" y="195"/>
                  <a:pt x="87" y="195"/>
                  <a:pt x="87" y="195"/>
                </a:cubicBezTo>
                <a:cubicBezTo>
                  <a:pt x="85" y="195"/>
                  <a:pt x="85" y="195"/>
                  <a:pt x="85" y="195"/>
                </a:cubicBezTo>
                <a:cubicBezTo>
                  <a:pt x="82" y="196"/>
                  <a:pt x="78" y="197"/>
                  <a:pt x="74" y="198"/>
                </a:cubicBezTo>
                <a:cubicBezTo>
                  <a:pt x="69" y="198"/>
                  <a:pt x="64" y="199"/>
                  <a:pt x="59" y="199"/>
                </a:cubicBezTo>
                <a:cubicBezTo>
                  <a:pt x="55" y="199"/>
                  <a:pt x="50" y="199"/>
                  <a:pt x="45" y="198"/>
                </a:cubicBezTo>
                <a:cubicBezTo>
                  <a:pt x="41" y="198"/>
                  <a:pt x="37" y="197"/>
                  <a:pt x="33" y="196"/>
                </a:cubicBezTo>
                <a:cubicBezTo>
                  <a:pt x="33" y="196"/>
                  <a:pt x="32" y="196"/>
                  <a:pt x="32" y="195"/>
                </a:cubicBezTo>
                <a:cubicBezTo>
                  <a:pt x="31" y="195"/>
                  <a:pt x="31" y="195"/>
                  <a:pt x="31" y="195"/>
                </a:cubicBezTo>
                <a:cubicBezTo>
                  <a:pt x="31" y="195"/>
                  <a:pt x="31" y="195"/>
                  <a:pt x="31" y="195"/>
                </a:cubicBezTo>
                <a:cubicBezTo>
                  <a:pt x="30" y="195"/>
                  <a:pt x="30" y="195"/>
                  <a:pt x="30" y="195"/>
                </a:cubicBezTo>
                <a:cubicBezTo>
                  <a:pt x="30" y="195"/>
                  <a:pt x="30" y="195"/>
                  <a:pt x="30" y="195"/>
                </a:cubicBezTo>
                <a:cubicBezTo>
                  <a:pt x="29" y="195"/>
                  <a:pt x="29" y="195"/>
                  <a:pt x="29" y="195"/>
                </a:cubicBezTo>
                <a:cubicBezTo>
                  <a:pt x="29" y="194"/>
                  <a:pt x="29" y="194"/>
                  <a:pt x="29" y="194"/>
                </a:cubicBezTo>
                <a:cubicBezTo>
                  <a:pt x="28" y="194"/>
                  <a:pt x="28" y="194"/>
                  <a:pt x="28" y="194"/>
                </a:cubicBezTo>
                <a:cubicBezTo>
                  <a:pt x="28" y="194"/>
                  <a:pt x="28" y="194"/>
                  <a:pt x="28" y="194"/>
                </a:cubicBezTo>
                <a:cubicBezTo>
                  <a:pt x="26" y="194"/>
                  <a:pt x="26" y="194"/>
                  <a:pt x="26" y="194"/>
                </a:cubicBezTo>
                <a:cubicBezTo>
                  <a:pt x="26" y="194"/>
                  <a:pt x="26" y="194"/>
                  <a:pt x="26" y="194"/>
                </a:cubicBezTo>
                <a:cubicBezTo>
                  <a:pt x="26" y="194"/>
                  <a:pt x="26" y="193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25" y="193"/>
                  <a:pt x="24" y="193"/>
                  <a:pt x="23" y="192"/>
                </a:cubicBezTo>
                <a:cubicBezTo>
                  <a:pt x="23" y="192"/>
                  <a:pt x="22" y="192"/>
                  <a:pt x="22" y="192"/>
                </a:cubicBezTo>
                <a:cubicBezTo>
                  <a:pt x="22" y="192"/>
                  <a:pt x="21" y="191"/>
                  <a:pt x="21" y="191"/>
                </a:cubicBezTo>
                <a:cubicBezTo>
                  <a:pt x="21" y="191"/>
                  <a:pt x="20" y="191"/>
                  <a:pt x="20" y="191"/>
                </a:cubicBezTo>
                <a:cubicBezTo>
                  <a:pt x="20" y="191"/>
                  <a:pt x="20" y="191"/>
                  <a:pt x="20" y="191"/>
                </a:cubicBezTo>
                <a:cubicBezTo>
                  <a:pt x="20" y="190"/>
                  <a:pt x="19" y="190"/>
                  <a:pt x="19" y="190"/>
                </a:cubicBezTo>
                <a:cubicBezTo>
                  <a:pt x="18" y="190"/>
                  <a:pt x="18" y="190"/>
                  <a:pt x="18" y="190"/>
                </a:cubicBezTo>
                <a:cubicBezTo>
                  <a:pt x="18" y="190"/>
                  <a:pt x="18" y="190"/>
                  <a:pt x="18" y="190"/>
                </a:cubicBezTo>
                <a:cubicBezTo>
                  <a:pt x="18" y="190"/>
                  <a:pt x="18" y="189"/>
                  <a:pt x="18" y="189"/>
                </a:cubicBezTo>
                <a:cubicBezTo>
                  <a:pt x="17" y="189"/>
                  <a:pt x="17" y="189"/>
                  <a:pt x="17" y="189"/>
                </a:cubicBezTo>
                <a:cubicBezTo>
                  <a:pt x="17" y="189"/>
                  <a:pt x="17" y="189"/>
                  <a:pt x="17" y="189"/>
                </a:cubicBezTo>
                <a:cubicBezTo>
                  <a:pt x="16" y="189"/>
                  <a:pt x="16" y="189"/>
                  <a:pt x="16" y="189"/>
                </a:cubicBezTo>
                <a:cubicBezTo>
                  <a:pt x="16" y="189"/>
                  <a:pt x="16" y="188"/>
                  <a:pt x="16" y="188"/>
                </a:cubicBezTo>
                <a:cubicBezTo>
                  <a:pt x="15" y="188"/>
                  <a:pt x="15" y="188"/>
                  <a:pt x="15" y="188"/>
                </a:cubicBezTo>
                <a:cubicBezTo>
                  <a:pt x="15" y="188"/>
                  <a:pt x="15" y="188"/>
                  <a:pt x="15" y="188"/>
                </a:cubicBezTo>
                <a:cubicBezTo>
                  <a:pt x="14" y="188"/>
                  <a:pt x="14" y="188"/>
                  <a:pt x="14" y="188"/>
                </a:cubicBezTo>
                <a:cubicBezTo>
                  <a:pt x="14" y="187"/>
                  <a:pt x="13" y="186"/>
                  <a:pt x="13" y="186"/>
                </a:cubicBezTo>
                <a:cubicBezTo>
                  <a:pt x="13" y="186"/>
                  <a:pt x="13" y="186"/>
                  <a:pt x="13" y="186"/>
                </a:cubicBezTo>
                <a:cubicBezTo>
                  <a:pt x="12" y="186"/>
                  <a:pt x="12" y="185"/>
                  <a:pt x="12" y="185"/>
                </a:cubicBezTo>
                <a:cubicBezTo>
                  <a:pt x="11" y="185"/>
                  <a:pt x="11" y="184"/>
                  <a:pt x="10" y="184"/>
                </a:cubicBezTo>
                <a:cubicBezTo>
                  <a:pt x="10" y="183"/>
                  <a:pt x="9" y="183"/>
                  <a:pt x="9" y="182"/>
                </a:cubicBezTo>
                <a:cubicBezTo>
                  <a:pt x="8" y="182"/>
                  <a:pt x="8" y="181"/>
                  <a:pt x="7" y="180"/>
                </a:cubicBezTo>
                <a:cubicBezTo>
                  <a:pt x="7" y="180"/>
                  <a:pt x="7" y="180"/>
                  <a:pt x="7" y="180"/>
                </a:cubicBezTo>
                <a:cubicBezTo>
                  <a:pt x="6" y="179"/>
                  <a:pt x="5" y="178"/>
                  <a:pt x="5" y="177"/>
                </a:cubicBezTo>
                <a:cubicBezTo>
                  <a:pt x="4" y="175"/>
                  <a:pt x="3" y="174"/>
                  <a:pt x="3" y="173"/>
                </a:cubicBezTo>
                <a:cubicBezTo>
                  <a:pt x="3" y="172"/>
                  <a:pt x="3" y="172"/>
                  <a:pt x="3" y="172"/>
                </a:cubicBezTo>
                <a:cubicBezTo>
                  <a:pt x="2" y="170"/>
                  <a:pt x="1" y="168"/>
                  <a:pt x="1" y="166"/>
                </a:cubicBezTo>
                <a:cubicBezTo>
                  <a:pt x="0" y="164"/>
                  <a:pt x="0" y="162"/>
                  <a:pt x="0" y="159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51"/>
                  <a:pt x="0" y="151"/>
                  <a:pt x="0" y="151"/>
                </a:cubicBezTo>
                <a:cubicBezTo>
                  <a:pt x="1" y="151"/>
                  <a:pt x="1" y="151"/>
                  <a:pt x="1" y="151"/>
                </a:cubicBezTo>
                <a:cubicBezTo>
                  <a:pt x="1" y="150"/>
                  <a:pt x="1" y="150"/>
                  <a:pt x="1" y="150"/>
                </a:cubicBezTo>
                <a:cubicBezTo>
                  <a:pt x="1" y="150"/>
                  <a:pt x="1" y="150"/>
                  <a:pt x="1" y="150"/>
                </a:cubicBezTo>
                <a:cubicBezTo>
                  <a:pt x="1" y="148"/>
                  <a:pt x="1" y="148"/>
                  <a:pt x="1" y="148"/>
                </a:cubicBezTo>
                <a:cubicBezTo>
                  <a:pt x="1" y="148"/>
                  <a:pt x="1" y="148"/>
                  <a:pt x="1" y="148"/>
                </a:cubicBezTo>
                <a:cubicBezTo>
                  <a:pt x="1" y="147"/>
                  <a:pt x="1" y="147"/>
                  <a:pt x="1" y="147"/>
                </a:cubicBezTo>
                <a:cubicBezTo>
                  <a:pt x="2" y="147"/>
                  <a:pt x="2" y="147"/>
                  <a:pt x="2" y="147"/>
                </a:cubicBezTo>
                <a:cubicBezTo>
                  <a:pt x="2" y="146"/>
                  <a:pt x="2" y="146"/>
                  <a:pt x="2" y="146"/>
                </a:cubicBezTo>
                <a:cubicBezTo>
                  <a:pt x="2" y="146"/>
                  <a:pt x="2" y="145"/>
                  <a:pt x="2" y="145"/>
                </a:cubicBezTo>
                <a:cubicBezTo>
                  <a:pt x="2" y="145"/>
                  <a:pt x="2" y="145"/>
                  <a:pt x="2" y="145"/>
                </a:cubicBezTo>
                <a:cubicBezTo>
                  <a:pt x="2" y="145"/>
                  <a:pt x="2" y="144"/>
                  <a:pt x="3" y="143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2"/>
                  <a:pt x="3" y="142"/>
                  <a:pt x="3" y="142"/>
                </a:cubicBezTo>
                <a:cubicBezTo>
                  <a:pt x="3" y="142"/>
                  <a:pt x="4" y="142"/>
                  <a:pt x="4" y="141"/>
                </a:cubicBezTo>
                <a:cubicBezTo>
                  <a:pt x="4" y="141"/>
                  <a:pt x="4" y="140"/>
                  <a:pt x="5" y="139"/>
                </a:cubicBezTo>
                <a:cubicBezTo>
                  <a:pt x="5" y="139"/>
                  <a:pt x="5" y="139"/>
                  <a:pt x="5" y="139"/>
                </a:cubicBezTo>
                <a:cubicBezTo>
                  <a:pt x="5" y="138"/>
                  <a:pt x="5" y="138"/>
                  <a:pt x="5" y="138"/>
                </a:cubicBezTo>
                <a:cubicBezTo>
                  <a:pt x="6" y="138"/>
                  <a:pt x="6" y="138"/>
                  <a:pt x="6" y="138"/>
                </a:cubicBezTo>
                <a:cubicBezTo>
                  <a:pt x="6" y="138"/>
                  <a:pt x="6" y="138"/>
                  <a:pt x="6" y="138"/>
                </a:cubicBezTo>
                <a:cubicBezTo>
                  <a:pt x="6" y="137"/>
                  <a:pt x="6" y="137"/>
                  <a:pt x="6" y="137"/>
                </a:cubicBezTo>
                <a:cubicBezTo>
                  <a:pt x="7" y="137"/>
                  <a:pt x="7" y="137"/>
                  <a:pt x="7" y="136"/>
                </a:cubicBezTo>
                <a:cubicBezTo>
                  <a:pt x="7" y="136"/>
                  <a:pt x="8" y="136"/>
                  <a:pt x="8" y="136"/>
                </a:cubicBezTo>
                <a:cubicBezTo>
                  <a:pt x="8" y="135"/>
                  <a:pt x="8" y="135"/>
                  <a:pt x="8" y="135"/>
                </a:cubicBezTo>
                <a:cubicBezTo>
                  <a:pt x="8" y="135"/>
                  <a:pt x="8" y="135"/>
                  <a:pt x="8" y="135"/>
                </a:cubicBezTo>
                <a:cubicBezTo>
                  <a:pt x="8" y="135"/>
                  <a:pt x="9" y="135"/>
                  <a:pt x="9" y="135"/>
                </a:cubicBezTo>
                <a:cubicBezTo>
                  <a:pt x="9" y="134"/>
                  <a:pt x="9" y="134"/>
                  <a:pt x="10" y="133"/>
                </a:cubicBezTo>
                <a:cubicBezTo>
                  <a:pt x="10" y="133"/>
                  <a:pt x="10" y="133"/>
                  <a:pt x="11" y="132"/>
                </a:cubicBezTo>
                <a:cubicBezTo>
                  <a:pt x="11" y="132"/>
                  <a:pt x="11" y="132"/>
                  <a:pt x="11" y="132"/>
                </a:cubicBezTo>
                <a:cubicBezTo>
                  <a:pt x="12" y="132"/>
                  <a:pt x="12" y="131"/>
                  <a:pt x="12" y="131"/>
                </a:cubicBezTo>
                <a:cubicBezTo>
                  <a:pt x="13" y="131"/>
                  <a:pt x="13" y="131"/>
                  <a:pt x="13" y="130"/>
                </a:cubicBezTo>
                <a:cubicBezTo>
                  <a:pt x="14" y="130"/>
                  <a:pt x="14" y="130"/>
                  <a:pt x="14" y="130"/>
                </a:cubicBezTo>
                <a:cubicBezTo>
                  <a:pt x="14" y="130"/>
                  <a:pt x="14" y="130"/>
                  <a:pt x="14" y="130"/>
                </a:cubicBezTo>
                <a:cubicBezTo>
                  <a:pt x="14" y="129"/>
                  <a:pt x="14" y="129"/>
                  <a:pt x="15" y="129"/>
                </a:cubicBezTo>
                <a:cubicBezTo>
                  <a:pt x="16" y="129"/>
                  <a:pt x="16" y="129"/>
                  <a:pt x="16" y="129"/>
                </a:cubicBezTo>
                <a:cubicBezTo>
                  <a:pt x="16" y="128"/>
                  <a:pt x="16" y="128"/>
                  <a:pt x="16" y="128"/>
                </a:cubicBezTo>
                <a:cubicBezTo>
                  <a:pt x="16" y="128"/>
                  <a:pt x="16" y="128"/>
                  <a:pt x="17" y="128"/>
                </a:cubicBezTo>
                <a:cubicBezTo>
                  <a:pt x="17" y="128"/>
                  <a:pt x="17" y="128"/>
                  <a:pt x="17" y="127"/>
                </a:cubicBezTo>
                <a:cubicBezTo>
                  <a:pt x="18" y="127"/>
                  <a:pt x="18" y="127"/>
                  <a:pt x="18" y="127"/>
                </a:cubicBezTo>
                <a:cubicBezTo>
                  <a:pt x="18" y="127"/>
                  <a:pt x="18" y="127"/>
                  <a:pt x="19" y="127"/>
                </a:cubicBezTo>
                <a:cubicBezTo>
                  <a:pt x="25" y="123"/>
                  <a:pt x="32" y="120"/>
                  <a:pt x="40" y="119"/>
                </a:cubicBezTo>
                <a:cubicBezTo>
                  <a:pt x="49" y="117"/>
                  <a:pt x="58" y="117"/>
                  <a:pt x="68" y="116"/>
                </a:cubicBezTo>
                <a:cubicBezTo>
                  <a:pt x="68" y="115"/>
                  <a:pt x="68" y="114"/>
                  <a:pt x="68" y="113"/>
                </a:cubicBezTo>
                <a:cubicBezTo>
                  <a:pt x="67" y="111"/>
                  <a:pt x="67" y="110"/>
                  <a:pt x="66" y="110"/>
                </a:cubicBezTo>
                <a:cubicBezTo>
                  <a:pt x="66" y="109"/>
                  <a:pt x="66" y="109"/>
                  <a:pt x="65" y="109"/>
                </a:cubicBezTo>
                <a:cubicBezTo>
                  <a:pt x="65" y="109"/>
                  <a:pt x="65" y="109"/>
                  <a:pt x="65" y="109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3" y="108"/>
                  <a:pt x="63" y="108"/>
                  <a:pt x="63" y="108"/>
                </a:cubicBezTo>
                <a:cubicBezTo>
                  <a:pt x="63" y="107"/>
                  <a:pt x="63" y="107"/>
                  <a:pt x="63" y="107"/>
                </a:cubicBezTo>
                <a:cubicBezTo>
                  <a:pt x="63" y="107"/>
                  <a:pt x="63" y="107"/>
                  <a:pt x="63" y="107"/>
                </a:cubicBezTo>
                <a:cubicBezTo>
                  <a:pt x="63" y="107"/>
                  <a:pt x="62" y="107"/>
                  <a:pt x="62" y="107"/>
                </a:cubicBezTo>
                <a:cubicBezTo>
                  <a:pt x="62" y="106"/>
                  <a:pt x="62" y="106"/>
                  <a:pt x="62" y="106"/>
                </a:cubicBezTo>
                <a:cubicBezTo>
                  <a:pt x="62" y="106"/>
                  <a:pt x="62" y="106"/>
                  <a:pt x="62" y="106"/>
                </a:cubicBezTo>
                <a:cubicBezTo>
                  <a:pt x="62" y="106"/>
                  <a:pt x="61" y="105"/>
                  <a:pt x="61" y="105"/>
                </a:cubicBezTo>
                <a:cubicBezTo>
                  <a:pt x="61" y="105"/>
                  <a:pt x="61" y="105"/>
                  <a:pt x="61" y="105"/>
                </a:cubicBezTo>
                <a:cubicBezTo>
                  <a:pt x="61" y="105"/>
                  <a:pt x="61" y="105"/>
                  <a:pt x="61" y="105"/>
                </a:cubicBezTo>
                <a:cubicBezTo>
                  <a:pt x="61" y="104"/>
                  <a:pt x="61" y="104"/>
                  <a:pt x="61" y="104"/>
                </a:cubicBezTo>
                <a:cubicBezTo>
                  <a:pt x="61" y="104"/>
                  <a:pt x="61" y="104"/>
                  <a:pt x="61" y="104"/>
                </a:cubicBezTo>
                <a:cubicBezTo>
                  <a:pt x="61" y="91"/>
                  <a:pt x="61" y="91"/>
                  <a:pt x="61" y="91"/>
                </a:cubicBezTo>
                <a:cubicBezTo>
                  <a:pt x="58" y="91"/>
                  <a:pt x="56" y="91"/>
                  <a:pt x="53" y="91"/>
                </a:cubicBezTo>
                <a:cubicBezTo>
                  <a:pt x="51" y="91"/>
                  <a:pt x="49" y="91"/>
                  <a:pt x="47" y="91"/>
                </a:cubicBezTo>
                <a:cubicBezTo>
                  <a:pt x="46" y="90"/>
                  <a:pt x="45" y="90"/>
                  <a:pt x="45" y="90"/>
                </a:cubicBezTo>
                <a:cubicBezTo>
                  <a:pt x="44" y="90"/>
                  <a:pt x="44" y="90"/>
                  <a:pt x="43" y="90"/>
                </a:cubicBezTo>
                <a:cubicBezTo>
                  <a:pt x="43" y="90"/>
                  <a:pt x="43" y="90"/>
                  <a:pt x="43" y="90"/>
                </a:cubicBezTo>
                <a:cubicBezTo>
                  <a:pt x="42" y="90"/>
                  <a:pt x="42" y="90"/>
                  <a:pt x="42" y="90"/>
                </a:cubicBezTo>
                <a:cubicBezTo>
                  <a:pt x="42" y="90"/>
                  <a:pt x="42" y="90"/>
                  <a:pt x="42" y="90"/>
                </a:cubicBezTo>
                <a:cubicBezTo>
                  <a:pt x="38" y="89"/>
                  <a:pt x="38" y="89"/>
                  <a:pt x="38" y="89"/>
                </a:cubicBezTo>
                <a:cubicBezTo>
                  <a:pt x="38" y="89"/>
                  <a:pt x="38" y="89"/>
                  <a:pt x="38" y="89"/>
                </a:cubicBezTo>
                <a:cubicBezTo>
                  <a:pt x="37" y="89"/>
                  <a:pt x="37" y="89"/>
                  <a:pt x="37" y="89"/>
                </a:cubicBezTo>
                <a:cubicBezTo>
                  <a:pt x="37" y="88"/>
                  <a:pt x="37" y="88"/>
                  <a:pt x="37" y="88"/>
                </a:cubicBezTo>
                <a:cubicBezTo>
                  <a:pt x="37" y="88"/>
                  <a:pt x="36" y="88"/>
                  <a:pt x="36" y="88"/>
                </a:cubicBezTo>
                <a:cubicBezTo>
                  <a:pt x="36" y="88"/>
                  <a:pt x="35" y="88"/>
                  <a:pt x="35" y="88"/>
                </a:cubicBezTo>
                <a:cubicBezTo>
                  <a:pt x="35" y="87"/>
                  <a:pt x="35" y="87"/>
                  <a:pt x="35" y="87"/>
                </a:cubicBezTo>
                <a:cubicBezTo>
                  <a:pt x="35" y="87"/>
                  <a:pt x="34" y="87"/>
                  <a:pt x="34" y="87"/>
                </a:cubicBezTo>
                <a:cubicBezTo>
                  <a:pt x="34" y="87"/>
                  <a:pt x="34" y="87"/>
                  <a:pt x="34" y="87"/>
                </a:cubicBezTo>
                <a:cubicBezTo>
                  <a:pt x="33" y="87"/>
                  <a:pt x="33" y="87"/>
                  <a:pt x="33" y="87"/>
                </a:cubicBezTo>
                <a:cubicBezTo>
                  <a:pt x="33" y="86"/>
                  <a:pt x="33" y="86"/>
                  <a:pt x="33" y="86"/>
                </a:cubicBezTo>
                <a:cubicBezTo>
                  <a:pt x="32" y="86"/>
                  <a:pt x="32" y="86"/>
                  <a:pt x="31" y="86"/>
                </a:cubicBezTo>
                <a:cubicBezTo>
                  <a:pt x="31" y="86"/>
                  <a:pt x="31" y="86"/>
                  <a:pt x="31" y="86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9" y="85"/>
                  <a:pt x="29" y="85"/>
                </a:cubicBezTo>
                <a:cubicBezTo>
                  <a:pt x="29" y="84"/>
                  <a:pt x="29" y="84"/>
                  <a:pt x="29" y="84"/>
                </a:cubicBezTo>
                <a:cubicBezTo>
                  <a:pt x="28" y="84"/>
                  <a:pt x="28" y="84"/>
                  <a:pt x="28" y="84"/>
                </a:cubicBezTo>
                <a:cubicBezTo>
                  <a:pt x="28" y="84"/>
                  <a:pt x="27" y="84"/>
                  <a:pt x="27" y="84"/>
                </a:cubicBezTo>
                <a:cubicBezTo>
                  <a:pt x="27" y="84"/>
                  <a:pt x="27" y="83"/>
                  <a:pt x="26" y="83"/>
                </a:cubicBezTo>
                <a:cubicBezTo>
                  <a:pt x="26" y="82"/>
                  <a:pt x="25" y="82"/>
                  <a:pt x="25" y="81"/>
                </a:cubicBezTo>
                <a:cubicBezTo>
                  <a:pt x="24" y="81"/>
                  <a:pt x="23" y="80"/>
                  <a:pt x="23" y="80"/>
                </a:cubicBezTo>
                <a:cubicBezTo>
                  <a:pt x="22" y="79"/>
                  <a:pt x="21" y="78"/>
                  <a:pt x="21" y="78"/>
                </a:cubicBezTo>
                <a:cubicBezTo>
                  <a:pt x="20" y="77"/>
                  <a:pt x="20" y="77"/>
                  <a:pt x="20" y="76"/>
                </a:cubicBezTo>
                <a:cubicBezTo>
                  <a:pt x="19" y="76"/>
                  <a:pt x="19" y="76"/>
                  <a:pt x="19" y="76"/>
                </a:cubicBezTo>
                <a:cubicBezTo>
                  <a:pt x="19" y="75"/>
                  <a:pt x="19" y="75"/>
                  <a:pt x="19" y="75"/>
                </a:cubicBezTo>
                <a:cubicBezTo>
                  <a:pt x="18" y="75"/>
                  <a:pt x="18" y="75"/>
                  <a:pt x="18" y="75"/>
                </a:cubicBezTo>
                <a:cubicBezTo>
                  <a:pt x="18" y="74"/>
                  <a:pt x="18" y="74"/>
                  <a:pt x="18" y="74"/>
                </a:cubicBezTo>
                <a:cubicBezTo>
                  <a:pt x="18" y="74"/>
                  <a:pt x="18" y="74"/>
                  <a:pt x="18" y="74"/>
                </a:cubicBezTo>
                <a:cubicBezTo>
                  <a:pt x="18" y="74"/>
                  <a:pt x="18" y="73"/>
                  <a:pt x="17" y="73"/>
                </a:cubicBezTo>
                <a:cubicBezTo>
                  <a:pt x="17" y="73"/>
                  <a:pt x="17" y="73"/>
                  <a:pt x="17" y="72"/>
                </a:cubicBezTo>
                <a:cubicBezTo>
                  <a:pt x="17" y="72"/>
                  <a:pt x="17" y="72"/>
                  <a:pt x="17" y="72"/>
                </a:cubicBezTo>
                <a:cubicBezTo>
                  <a:pt x="17" y="72"/>
                  <a:pt x="16" y="72"/>
                  <a:pt x="16" y="71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70"/>
                  <a:pt x="16" y="70"/>
                  <a:pt x="16" y="69"/>
                </a:cubicBezTo>
                <a:cubicBezTo>
                  <a:pt x="15" y="69"/>
                  <a:pt x="15" y="69"/>
                  <a:pt x="15" y="69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67"/>
                  <a:pt x="15" y="67"/>
                  <a:pt x="15" y="67"/>
                </a:cubicBezTo>
                <a:cubicBezTo>
                  <a:pt x="14" y="67"/>
                  <a:pt x="14" y="67"/>
                  <a:pt x="14" y="67"/>
                </a:cubicBezTo>
                <a:cubicBezTo>
                  <a:pt x="14" y="66"/>
                  <a:pt x="14" y="66"/>
                  <a:pt x="14" y="66"/>
                </a:cubicBezTo>
                <a:cubicBezTo>
                  <a:pt x="14" y="66"/>
                  <a:pt x="14" y="66"/>
                  <a:pt x="14" y="66"/>
                </a:cubicBezTo>
                <a:cubicBezTo>
                  <a:pt x="14" y="65"/>
                  <a:pt x="14" y="65"/>
                  <a:pt x="14" y="65"/>
                </a:cubicBezTo>
                <a:cubicBezTo>
                  <a:pt x="13" y="63"/>
                  <a:pt x="13" y="60"/>
                  <a:pt x="12" y="58"/>
                </a:cubicBezTo>
                <a:cubicBezTo>
                  <a:pt x="12" y="55"/>
                  <a:pt x="12" y="53"/>
                  <a:pt x="12" y="50"/>
                </a:cubicBezTo>
                <a:cubicBezTo>
                  <a:pt x="12" y="48"/>
                  <a:pt x="12" y="45"/>
                  <a:pt x="12" y="42"/>
                </a:cubicBezTo>
                <a:cubicBezTo>
                  <a:pt x="12" y="40"/>
                  <a:pt x="13" y="38"/>
                  <a:pt x="14" y="36"/>
                </a:cubicBezTo>
                <a:cubicBezTo>
                  <a:pt x="14" y="34"/>
                  <a:pt x="14" y="34"/>
                  <a:pt x="14" y="34"/>
                </a:cubicBezTo>
                <a:cubicBezTo>
                  <a:pt x="14" y="34"/>
                  <a:pt x="14" y="34"/>
                  <a:pt x="14" y="34"/>
                </a:cubicBezTo>
                <a:cubicBezTo>
                  <a:pt x="14" y="34"/>
                  <a:pt x="14" y="34"/>
                  <a:pt x="14" y="33"/>
                </a:cubicBezTo>
                <a:cubicBezTo>
                  <a:pt x="14" y="33"/>
                  <a:pt x="14" y="33"/>
                  <a:pt x="14" y="32"/>
                </a:cubicBezTo>
                <a:cubicBezTo>
                  <a:pt x="15" y="32"/>
                  <a:pt x="15" y="32"/>
                  <a:pt x="15" y="32"/>
                </a:cubicBezTo>
                <a:cubicBezTo>
                  <a:pt x="15" y="32"/>
                  <a:pt x="15" y="31"/>
                  <a:pt x="15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5" y="30"/>
                  <a:pt x="15" y="30"/>
                  <a:pt x="16" y="29"/>
                </a:cubicBezTo>
                <a:cubicBezTo>
                  <a:pt x="16" y="29"/>
                  <a:pt x="16" y="29"/>
                  <a:pt x="16" y="29"/>
                </a:cubicBezTo>
                <a:cubicBezTo>
                  <a:pt x="16" y="29"/>
                  <a:pt x="16" y="28"/>
                  <a:pt x="16" y="27"/>
                </a:cubicBezTo>
                <a:cubicBezTo>
                  <a:pt x="16" y="27"/>
                  <a:pt x="17" y="27"/>
                  <a:pt x="17" y="27"/>
                </a:cubicBezTo>
                <a:cubicBezTo>
                  <a:pt x="17" y="27"/>
                  <a:pt x="18" y="27"/>
                  <a:pt x="18" y="27"/>
                </a:cubicBezTo>
                <a:cubicBezTo>
                  <a:pt x="18" y="26"/>
                  <a:pt x="18" y="26"/>
                  <a:pt x="18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8" y="25"/>
                  <a:pt x="18" y="25"/>
                  <a:pt x="18" y="25"/>
                </a:cubicBezTo>
                <a:cubicBezTo>
                  <a:pt x="18" y="25"/>
                  <a:pt x="18" y="25"/>
                  <a:pt x="18" y="25"/>
                </a:cubicBezTo>
                <a:cubicBezTo>
                  <a:pt x="18" y="25"/>
                  <a:pt x="18" y="25"/>
                  <a:pt x="18" y="25"/>
                </a:cubicBezTo>
                <a:cubicBezTo>
                  <a:pt x="18" y="25"/>
                  <a:pt x="18" y="25"/>
                  <a:pt x="18" y="25"/>
                </a:cubicBezTo>
                <a:cubicBezTo>
                  <a:pt x="18" y="24"/>
                  <a:pt x="18" y="24"/>
                  <a:pt x="18" y="24"/>
                </a:cubicBezTo>
                <a:cubicBezTo>
                  <a:pt x="19" y="24"/>
                  <a:pt x="19" y="24"/>
                  <a:pt x="19" y="24"/>
                </a:cubicBezTo>
                <a:cubicBezTo>
                  <a:pt x="19" y="23"/>
                  <a:pt x="19" y="23"/>
                  <a:pt x="19" y="23"/>
                </a:cubicBezTo>
                <a:cubicBezTo>
                  <a:pt x="19" y="23"/>
                  <a:pt x="20" y="23"/>
                  <a:pt x="20" y="23"/>
                </a:cubicBezTo>
                <a:cubicBezTo>
                  <a:pt x="20" y="22"/>
                  <a:pt x="20" y="22"/>
                  <a:pt x="20" y="22"/>
                </a:cubicBezTo>
                <a:cubicBezTo>
                  <a:pt x="20" y="22"/>
                  <a:pt x="20" y="21"/>
                  <a:pt x="21" y="21"/>
                </a:cubicBezTo>
                <a:cubicBezTo>
                  <a:pt x="21" y="21"/>
                  <a:pt x="21" y="21"/>
                  <a:pt x="21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2" y="20"/>
                  <a:pt x="22" y="19"/>
                  <a:pt x="23" y="19"/>
                </a:cubicBezTo>
                <a:cubicBezTo>
                  <a:pt x="23" y="18"/>
                  <a:pt x="24" y="18"/>
                  <a:pt x="24" y="18"/>
                </a:cubicBezTo>
                <a:cubicBezTo>
                  <a:pt x="24" y="17"/>
                  <a:pt x="24" y="17"/>
                  <a:pt x="24" y="17"/>
                </a:cubicBezTo>
                <a:cubicBezTo>
                  <a:pt x="25" y="17"/>
                  <a:pt x="25" y="17"/>
                  <a:pt x="25" y="17"/>
                </a:cubicBezTo>
                <a:cubicBezTo>
                  <a:pt x="25" y="16"/>
                  <a:pt x="26" y="15"/>
                  <a:pt x="27" y="15"/>
                </a:cubicBezTo>
                <a:cubicBezTo>
                  <a:pt x="27" y="14"/>
                  <a:pt x="28" y="14"/>
                  <a:pt x="29" y="13"/>
                </a:cubicBezTo>
                <a:cubicBezTo>
                  <a:pt x="29" y="13"/>
                  <a:pt x="29" y="13"/>
                  <a:pt x="30" y="12"/>
                </a:cubicBezTo>
                <a:cubicBezTo>
                  <a:pt x="30" y="12"/>
                  <a:pt x="30" y="12"/>
                  <a:pt x="30" y="12"/>
                </a:cubicBezTo>
                <a:cubicBezTo>
                  <a:pt x="31" y="12"/>
                  <a:pt x="31" y="12"/>
                  <a:pt x="31" y="12"/>
                </a:cubicBezTo>
                <a:cubicBezTo>
                  <a:pt x="31" y="11"/>
                  <a:pt x="31" y="11"/>
                  <a:pt x="32" y="11"/>
                </a:cubicBezTo>
                <a:cubicBezTo>
                  <a:pt x="32" y="11"/>
                  <a:pt x="32" y="11"/>
                  <a:pt x="32" y="11"/>
                </a:cubicBezTo>
                <a:cubicBezTo>
                  <a:pt x="32" y="11"/>
                  <a:pt x="32" y="11"/>
                  <a:pt x="32" y="11"/>
                </a:cubicBezTo>
                <a:cubicBezTo>
                  <a:pt x="33" y="10"/>
                  <a:pt x="33" y="10"/>
                  <a:pt x="33" y="10"/>
                </a:cubicBezTo>
                <a:cubicBezTo>
                  <a:pt x="33" y="10"/>
                  <a:pt x="33" y="10"/>
                  <a:pt x="33" y="10"/>
                </a:cubicBezTo>
                <a:cubicBezTo>
                  <a:pt x="33" y="10"/>
                  <a:pt x="33" y="10"/>
                  <a:pt x="34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5" y="9"/>
                  <a:pt x="35" y="9"/>
                  <a:pt x="35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7" y="8"/>
                  <a:pt x="37" y="8"/>
                </a:cubicBezTo>
                <a:cubicBezTo>
                  <a:pt x="37" y="8"/>
                  <a:pt x="37" y="8"/>
                  <a:pt x="37" y="8"/>
                </a:cubicBezTo>
                <a:cubicBezTo>
                  <a:pt x="38" y="8"/>
                  <a:pt x="38" y="8"/>
                  <a:pt x="38" y="8"/>
                </a:cubicBezTo>
                <a:cubicBezTo>
                  <a:pt x="38" y="8"/>
                  <a:pt x="38" y="8"/>
                  <a:pt x="38" y="8"/>
                </a:cubicBezTo>
                <a:cubicBezTo>
                  <a:pt x="38" y="8"/>
                  <a:pt x="38" y="8"/>
                  <a:pt x="38" y="8"/>
                </a:cubicBezTo>
                <a:cubicBezTo>
                  <a:pt x="38" y="7"/>
                  <a:pt x="38" y="7"/>
                  <a:pt x="38" y="7"/>
                </a:cubicBezTo>
                <a:cubicBezTo>
                  <a:pt x="39" y="7"/>
                  <a:pt x="39" y="7"/>
                  <a:pt x="40" y="7"/>
                </a:cubicBezTo>
                <a:cubicBezTo>
                  <a:pt x="40" y="7"/>
                  <a:pt x="40" y="7"/>
                  <a:pt x="40" y="7"/>
                </a:cubicBezTo>
                <a:cubicBezTo>
                  <a:pt x="40" y="6"/>
                  <a:pt x="40" y="6"/>
                  <a:pt x="40" y="6"/>
                </a:cubicBezTo>
                <a:cubicBezTo>
                  <a:pt x="42" y="6"/>
                  <a:pt x="42" y="6"/>
                  <a:pt x="42" y="6"/>
                </a:cubicBezTo>
                <a:cubicBezTo>
                  <a:pt x="42" y="6"/>
                  <a:pt x="42" y="6"/>
                  <a:pt x="42" y="6"/>
                </a:cubicBezTo>
                <a:cubicBezTo>
                  <a:pt x="42" y="6"/>
                  <a:pt x="42" y="6"/>
                  <a:pt x="42" y="6"/>
                </a:cubicBezTo>
                <a:cubicBezTo>
                  <a:pt x="42" y="6"/>
                  <a:pt x="42" y="6"/>
                  <a:pt x="42" y="6"/>
                </a:cubicBezTo>
                <a:cubicBezTo>
                  <a:pt x="43" y="6"/>
                  <a:pt x="43" y="6"/>
                  <a:pt x="43" y="6"/>
                </a:cubicBezTo>
                <a:cubicBezTo>
                  <a:pt x="43" y="5"/>
                  <a:pt x="43" y="5"/>
                  <a:pt x="43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6" y="4"/>
                  <a:pt x="46" y="4"/>
                  <a:pt x="46" y="4"/>
                </a:cubicBezTo>
                <a:cubicBezTo>
                  <a:pt x="46" y="4"/>
                  <a:pt x="47" y="4"/>
                  <a:pt x="47" y="4"/>
                </a:cubicBezTo>
                <a:cubicBezTo>
                  <a:pt x="47" y="4"/>
                  <a:pt x="48" y="4"/>
                  <a:pt x="48" y="4"/>
                </a:cubicBezTo>
                <a:cubicBezTo>
                  <a:pt x="48" y="3"/>
                  <a:pt x="48" y="3"/>
                  <a:pt x="48" y="3"/>
                </a:cubicBezTo>
                <a:cubicBezTo>
                  <a:pt x="49" y="3"/>
                  <a:pt x="50" y="3"/>
                  <a:pt x="51" y="3"/>
                </a:cubicBezTo>
                <a:cubicBezTo>
                  <a:pt x="52" y="2"/>
                  <a:pt x="54" y="2"/>
                  <a:pt x="54" y="2"/>
                </a:cubicBezTo>
                <a:cubicBezTo>
                  <a:pt x="56" y="2"/>
                  <a:pt x="56" y="2"/>
                  <a:pt x="56" y="2"/>
                </a:cubicBezTo>
                <a:cubicBezTo>
                  <a:pt x="56" y="1"/>
                  <a:pt x="56" y="1"/>
                  <a:pt x="56" y="1"/>
                </a:cubicBezTo>
                <a:cubicBezTo>
                  <a:pt x="58" y="1"/>
                  <a:pt x="58" y="1"/>
                  <a:pt x="58" y="1"/>
                </a:cubicBezTo>
                <a:cubicBezTo>
                  <a:pt x="58" y="1"/>
                  <a:pt x="58" y="1"/>
                  <a:pt x="58" y="1"/>
                </a:cubicBezTo>
                <a:cubicBezTo>
                  <a:pt x="60" y="1"/>
                  <a:pt x="60" y="1"/>
                  <a:pt x="60" y="1"/>
                </a:cubicBezTo>
                <a:cubicBezTo>
                  <a:pt x="60" y="1"/>
                  <a:pt x="60" y="1"/>
                  <a:pt x="60" y="1"/>
                </a:cubicBezTo>
                <a:cubicBezTo>
                  <a:pt x="63" y="1"/>
                  <a:pt x="63" y="1"/>
                  <a:pt x="63" y="1"/>
                </a:cubicBezTo>
                <a:cubicBezTo>
                  <a:pt x="63" y="0"/>
                  <a:pt x="63" y="0"/>
                  <a:pt x="63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123" y="0"/>
                  <a:pt x="123" y="0"/>
                  <a:pt x="123" y="0"/>
                </a:cubicBezTo>
                <a:cubicBezTo>
                  <a:pt x="123" y="1"/>
                  <a:pt x="123" y="1"/>
                  <a:pt x="123" y="1"/>
                </a:cubicBezTo>
                <a:close/>
                <a:moveTo>
                  <a:pt x="45" y="128"/>
                </a:moveTo>
                <a:cubicBezTo>
                  <a:pt x="45" y="128"/>
                  <a:pt x="45" y="128"/>
                  <a:pt x="45" y="128"/>
                </a:cubicBezTo>
                <a:cubicBezTo>
                  <a:pt x="45" y="129"/>
                  <a:pt x="44" y="129"/>
                  <a:pt x="44" y="129"/>
                </a:cubicBezTo>
                <a:cubicBezTo>
                  <a:pt x="43" y="129"/>
                  <a:pt x="43" y="129"/>
                  <a:pt x="42" y="129"/>
                </a:cubicBezTo>
                <a:cubicBezTo>
                  <a:pt x="42" y="130"/>
                  <a:pt x="42" y="130"/>
                  <a:pt x="42" y="130"/>
                </a:cubicBezTo>
                <a:cubicBezTo>
                  <a:pt x="42" y="130"/>
                  <a:pt x="41" y="130"/>
                  <a:pt x="41" y="130"/>
                </a:cubicBezTo>
                <a:cubicBezTo>
                  <a:pt x="40" y="131"/>
                  <a:pt x="40" y="131"/>
                  <a:pt x="40" y="131"/>
                </a:cubicBezTo>
                <a:cubicBezTo>
                  <a:pt x="39" y="131"/>
                  <a:pt x="39" y="131"/>
                  <a:pt x="39" y="131"/>
                </a:cubicBezTo>
                <a:cubicBezTo>
                  <a:pt x="39" y="131"/>
                  <a:pt x="39" y="131"/>
                  <a:pt x="39" y="131"/>
                </a:cubicBezTo>
                <a:cubicBezTo>
                  <a:pt x="38" y="131"/>
                  <a:pt x="38" y="131"/>
                  <a:pt x="38" y="131"/>
                </a:cubicBezTo>
                <a:cubicBezTo>
                  <a:pt x="38" y="132"/>
                  <a:pt x="38" y="132"/>
                  <a:pt x="38" y="132"/>
                </a:cubicBezTo>
                <a:cubicBezTo>
                  <a:pt x="38" y="132"/>
                  <a:pt x="38" y="132"/>
                  <a:pt x="37" y="132"/>
                </a:cubicBezTo>
                <a:cubicBezTo>
                  <a:pt x="37" y="132"/>
                  <a:pt x="37" y="132"/>
                  <a:pt x="36" y="132"/>
                </a:cubicBezTo>
                <a:cubicBezTo>
                  <a:pt x="36" y="133"/>
                  <a:pt x="36" y="133"/>
                  <a:pt x="36" y="133"/>
                </a:cubicBezTo>
                <a:cubicBezTo>
                  <a:pt x="36" y="133"/>
                  <a:pt x="36" y="133"/>
                  <a:pt x="36" y="133"/>
                </a:cubicBezTo>
                <a:cubicBezTo>
                  <a:pt x="35" y="134"/>
                  <a:pt x="35" y="134"/>
                  <a:pt x="35" y="134"/>
                </a:cubicBezTo>
                <a:cubicBezTo>
                  <a:pt x="35" y="134"/>
                  <a:pt x="35" y="134"/>
                  <a:pt x="35" y="134"/>
                </a:cubicBezTo>
                <a:cubicBezTo>
                  <a:pt x="34" y="135"/>
                  <a:pt x="34" y="135"/>
                  <a:pt x="34" y="135"/>
                </a:cubicBezTo>
                <a:cubicBezTo>
                  <a:pt x="33" y="135"/>
                  <a:pt x="33" y="135"/>
                  <a:pt x="33" y="135"/>
                </a:cubicBezTo>
                <a:cubicBezTo>
                  <a:pt x="32" y="136"/>
                  <a:pt x="32" y="137"/>
                  <a:pt x="31" y="137"/>
                </a:cubicBezTo>
                <a:cubicBezTo>
                  <a:pt x="31" y="138"/>
                  <a:pt x="30" y="138"/>
                  <a:pt x="30" y="139"/>
                </a:cubicBezTo>
                <a:cubicBezTo>
                  <a:pt x="29" y="140"/>
                  <a:pt x="29" y="140"/>
                  <a:pt x="29" y="140"/>
                </a:cubicBezTo>
                <a:cubicBezTo>
                  <a:pt x="29" y="140"/>
                  <a:pt x="29" y="140"/>
                  <a:pt x="29" y="140"/>
                </a:cubicBezTo>
                <a:cubicBezTo>
                  <a:pt x="28" y="140"/>
                  <a:pt x="28" y="140"/>
                  <a:pt x="28" y="140"/>
                </a:cubicBezTo>
                <a:cubicBezTo>
                  <a:pt x="28" y="141"/>
                  <a:pt x="28" y="141"/>
                  <a:pt x="28" y="141"/>
                </a:cubicBezTo>
                <a:cubicBezTo>
                  <a:pt x="27" y="141"/>
                  <a:pt x="27" y="141"/>
                  <a:pt x="27" y="141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26" y="143"/>
                  <a:pt x="26" y="143"/>
                  <a:pt x="26" y="143"/>
                </a:cubicBezTo>
                <a:cubicBezTo>
                  <a:pt x="26" y="143"/>
                  <a:pt x="26" y="144"/>
                  <a:pt x="26" y="144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5"/>
                  <a:pt x="25" y="145"/>
                  <a:pt x="25" y="145"/>
                </a:cubicBezTo>
                <a:cubicBezTo>
                  <a:pt x="25" y="145"/>
                  <a:pt x="25" y="145"/>
                  <a:pt x="25" y="145"/>
                </a:cubicBezTo>
                <a:cubicBezTo>
                  <a:pt x="25" y="146"/>
                  <a:pt x="25" y="146"/>
                  <a:pt x="25" y="146"/>
                </a:cubicBezTo>
                <a:cubicBezTo>
                  <a:pt x="25" y="146"/>
                  <a:pt x="25" y="147"/>
                  <a:pt x="25" y="147"/>
                </a:cubicBezTo>
                <a:cubicBezTo>
                  <a:pt x="24" y="147"/>
                  <a:pt x="24" y="147"/>
                  <a:pt x="24" y="147"/>
                </a:cubicBezTo>
                <a:cubicBezTo>
                  <a:pt x="24" y="148"/>
                  <a:pt x="24" y="148"/>
                  <a:pt x="24" y="148"/>
                </a:cubicBezTo>
                <a:cubicBezTo>
                  <a:pt x="24" y="148"/>
                  <a:pt x="24" y="148"/>
                  <a:pt x="24" y="148"/>
                </a:cubicBezTo>
                <a:cubicBezTo>
                  <a:pt x="24" y="149"/>
                  <a:pt x="24" y="149"/>
                  <a:pt x="24" y="149"/>
                </a:cubicBezTo>
                <a:cubicBezTo>
                  <a:pt x="23" y="149"/>
                  <a:pt x="23" y="149"/>
                  <a:pt x="23" y="149"/>
                </a:cubicBezTo>
                <a:cubicBezTo>
                  <a:pt x="23" y="150"/>
                  <a:pt x="23" y="150"/>
                  <a:pt x="23" y="150"/>
                </a:cubicBezTo>
                <a:cubicBezTo>
                  <a:pt x="23" y="150"/>
                  <a:pt x="23" y="150"/>
                  <a:pt x="23" y="150"/>
                </a:cubicBezTo>
                <a:cubicBezTo>
                  <a:pt x="23" y="152"/>
                  <a:pt x="23" y="152"/>
                  <a:pt x="23" y="152"/>
                </a:cubicBezTo>
                <a:cubicBezTo>
                  <a:pt x="23" y="152"/>
                  <a:pt x="23" y="152"/>
                  <a:pt x="23" y="152"/>
                </a:cubicBezTo>
                <a:cubicBezTo>
                  <a:pt x="23" y="154"/>
                  <a:pt x="23" y="154"/>
                  <a:pt x="23" y="154"/>
                </a:cubicBezTo>
                <a:cubicBezTo>
                  <a:pt x="22" y="154"/>
                  <a:pt x="22" y="154"/>
                  <a:pt x="22" y="154"/>
                </a:cubicBezTo>
                <a:cubicBezTo>
                  <a:pt x="22" y="154"/>
                  <a:pt x="22" y="155"/>
                  <a:pt x="22" y="156"/>
                </a:cubicBezTo>
                <a:cubicBezTo>
                  <a:pt x="22" y="157"/>
                  <a:pt x="22" y="158"/>
                  <a:pt x="23" y="159"/>
                </a:cubicBezTo>
                <a:cubicBezTo>
                  <a:pt x="23" y="160"/>
                  <a:pt x="23" y="161"/>
                  <a:pt x="23" y="161"/>
                </a:cubicBezTo>
                <a:cubicBezTo>
                  <a:pt x="23" y="162"/>
                  <a:pt x="24" y="163"/>
                  <a:pt x="24" y="163"/>
                </a:cubicBezTo>
                <a:cubicBezTo>
                  <a:pt x="24" y="164"/>
                  <a:pt x="24" y="164"/>
                  <a:pt x="24" y="164"/>
                </a:cubicBezTo>
                <a:cubicBezTo>
                  <a:pt x="24" y="164"/>
                  <a:pt x="24" y="164"/>
                  <a:pt x="24" y="164"/>
                </a:cubicBezTo>
                <a:cubicBezTo>
                  <a:pt x="24" y="165"/>
                  <a:pt x="24" y="166"/>
                  <a:pt x="25" y="166"/>
                </a:cubicBezTo>
                <a:cubicBezTo>
                  <a:pt x="25" y="166"/>
                  <a:pt x="25" y="166"/>
                  <a:pt x="25" y="166"/>
                </a:cubicBezTo>
                <a:cubicBezTo>
                  <a:pt x="25" y="166"/>
                  <a:pt x="25" y="167"/>
                  <a:pt x="25" y="167"/>
                </a:cubicBezTo>
                <a:cubicBezTo>
                  <a:pt x="25" y="167"/>
                  <a:pt x="25" y="168"/>
                  <a:pt x="25" y="169"/>
                </a:cubicBezTo>
                <a:cubicBezTo>
                  <a:pt x="26" y="169"/>
                  <a:pt x="26" y="169"/>
                  <a:pt x="27" y="169"/>
                </a:cubicBezTo>
                <a:cubicBezTo>
                  <a:pt x="27" y="170"/>
                  <a:pt x="27" y="170"/>
                  <a:pt x="27" y="170"/>
                </a:cubicBezTo>
                <a:cubicBezTo>
                  <a:pt x="28" y="170"/>
                  <a:pt x="28" y="170"/>
                  <a:pt x="28" y="170"/>
                </a:cubicBezTo>
                <a:cubicBezTo>
                  <a:pt x="28" y="171"/>
                  <a:pt x="28" y="171"/>
                  <a:pt x="28" y="171"/>
                </a:cubicBezTo>
                <a:cubicBezTo>
                  <a:pt x="28" y="171"/>
                  <a:pt x="28" y="171"/>
                  <a:pt x="28" y="171"/>
                </a:cubicBezTo>
                <a:cubicBezTo>
                  <a:pt x="29" y="171"/>
                  <a:pt x="29" y="171"/>
                  <a:pt x="29" y="171"/>
                </a:cubicBezTo>
                <a:cubicBezTo>
                  <a:pt x="29" y="172"/>
                  <a:pt x="29" y="172"/>
                  <a:pt x="29" y="172"/>
                </a:cubicBezTo>
                <a:cubicBezTo>
                  <a:pt x="29" y="172"/>
                  <a:pt x="30" y="173"/>
                  <a:pt x="30" y="173"/>
                </a:cubicBezTo>
                <a:cubicBezTo>
                  <a:pt x="30" y="174"/>
                  <a:pt x="31" y="174"/>
                  <a:pt x="31" y="174"/>
                </a:cubicBezTo>
                <a:cubicBezTo>
                  <a:pt x="31" y="175"/>
                  <a:pt x="31" y="175"/>
                  <a:pt x="31" y="175"/>
                </a:cubicBezTo>
                <a:cubicBezTo>
                  <a:pt x="32" y="175"/>
                  <a:pt x="32" y="175"/>
                  <a:pt x="32" y="175"/>
                </a:cubicBezTo>
                <a:cubicBezTo>
                  <a:pt x="32" y="176"/>
                  <a:pt x="32" y="176"/>
                  <a:pt x="32" y="176"/>
                </a:cubicBezTo>
                <a:cubicBezTo>
                  <a:pt x="32" y="176"/>
                  <a:pt x="33" y="176"/>
                  <a:pt x="33" y="176"/>
                </a:cubicBezTo>
                <a:cubicBezTo>
                  <a:pt x="33" y="176"/>
                  <a:pt x="33" y="176"/>
                  <a:pt x="34" y="176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5" y="177"/>
                  <a:pt x="36" y="177"/>
                  <a:pt x="36" y="178"/>
                </a:cubicBezTo>
                <a:cubicBezTo>
                  <a:pt x="36" y="179"/>
                  <a:pt x="36" y="179"/>
                  <a:pt x="36" y="179"/>
                </a:cubicBezTo>
                <a:cubicBezTo>
                  <a:pt x="37" y="179"/>
                  <a:pt x="37" y="179"/>
                  <a:pt x="37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8" y="179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1"/>
                  <a:pt x="40" y="181"/>
                  <a:pt x="40" y="181"/>
                </a:cubicBezTo>
                <a:cubicBezTo>
                  <a:pt x="41" y="181"/>
                  <a:pt x="41" y="181"/>
                  <a:pt x="41" y="181"/>
                </a:cubicBezTo>
                <a:cubicBezTo>
                  <a:pt x="41" y="181"/>
                  <a:pt x="41" y="181"/>
                  <a:pt x="41" y="181"/>
                </a:cubicBezTo>
                <a:cubicBezTo>
                  <a:pt x="41" y="181"/>
                  <a:pt x="42" y="181"/>
                  <a:pt x="42" y="181"/>
                </a:cubicBezTo>
                <a:cubicBezTo>
                  <a:pt x="42" y="181"/>
                  <a:pt x="42" y="181"/>
                  <a:pt x="43" y="181"/>
                </a:cubicBezTo>
                <a:cubicBezTo>
                  <a:pt x="43" y="182"/>
                  <a:pt x="43" y="182"/>
                  <a:pt x="43" y="182"/>
                </a:cubicBezTo>
                <a:cubicBezTo>
                  <a:pt x="43" y="182"/>
                  <a:pt x="43" y="182"/>
                  <a:pt x="43" y="182"/>
                </a:cubicBezTo>
                <a:cubicBezTo>
                  <a:pt x="44" y="182"/>
                  <a:pt x="44" y="182"/>
                  <a:pt x="44" y="182"/>
                </a:cubicBezTo>
                <a:cubicBezTo>
                  <a:pt x="44" y="182"/>
                  <a:pt x="44" y="182"/>
                  <a:pt x="44" y="182"/>
                </a:cubicBezTo>
                <a:cubicBezTo>
                  <a:pt x="45" y="182"/>
                  <a:pt x="45" y="182"/>
                  <a:pt x="45" y="182"/>
                </a:cubicBezTo>
                <a:cubicBezTo>
                  <a:pt x="45" y="183"/>
                  <a:pt x="45" y="183"/>
                  <a:pt x="45" y="183"/>
                </a:cubicBezTo>
                <a:cubicBezTo>
                  <a:pt x="46" y="183"/>
                  <a:pt x="46" y="183"/>
                  <a:pt x="46" y="183"/>
                </a:cubicBezTo>
                <a:cubicBezTo>
                  <a:pt x="46" y="183"/>
                  <a:pt x="46" y="183"/>
                  <a:pt x="46" y="183"/>
                </a:cubicBezTo>
                <a:cubicBezTo>
                  <a:pt x="48" y="183"/>
                  <a:pt x="48" y="183"/>
                  <a:pt x="48" y="183"/>
                </a:cubicBezTo>
                <a:cubicBezTo>
                  <a:pt x="48" y="183"/>
                  <a:pt x="48" y="183"/>
                  <a:pt x="48" y="183"/>
                </a:cubicBezTo>
                <a:cubicBezTo>
                  <a:pt x="49" y="183"/>
                  <a:pt x="49" y="183"/>
                  <a:pt x="49" y="183"/>
                </a:cubicBezTo>
                <a:cubicBezTo>
                  <a:pt x="49" y="184"/>
                  <a:pt x="49" y="184"/>
                  <a:pt x="49" y="184"/>
                </a:cubicBezTo>
                <a:cubicBezTo>
                  <a:pt x="50" y="184"/>
                  <a:pt x="50" y="184"/>
                  <a:pt x="50" y="184"/>
                </a:cubicBezTo>
                <a:cubicBezTo>
                  <a:pt x="50" y="184"/>
                  <a:pt x="50" y="184"/>
                  <a:pt x="50" y="184"/>
                </a:cubicBezTo>
                <a:cubicBezTo>
                  <a:pt x="52" y="184"/>
                  <a:pt x="52" y="184"/>
                  <a:pt x="52" y="184"/>
                </a:cubicBezTo>
                <a:cubicBezTo>
                  <a:pt x="52" y="184"/>
                  <a:pt x="52" y="184"/>
                  <a:pt x="52" y="184"/>
                </a:cubicBezTo>
                <a:cubicBezTo>
                  <a:pt x="53" y="184"/>
                  <a:pt x="54" y="184"/>
                  <a:pt x="55" y="185"/>
                </a:cubicBezTo>
                <a:cubicBezTo>
                  <a:pt x="55" y="185"/>
                  <a:pt x="56" y="185"/>
                  <a:pt x="57" y="185"/>
                </a:cubicBezTo>
                <a:cubicBezTo>
                  <a:pt x="57" y="185"/>
                  <a:pt x="58" y="185"/>
                  <a:pt x="59" y="185"/>
                </a:cubicBezTo>
                <a:cubicBezTo>
                  <a:pt x="60" y="185"/>
                  <a:pt x="61" y="185"/>
                  <a:pt x="62" y="185"/>
                </a:cubicBezTo>
                <a:cubicBezTo>
                  <a:pt x="63" y="185"/>
                  <a:pt x="64" y="185"/>
                  <a:pt x="65" y="185"/>
                </a:cubicBezTo>
                <a:cubicBezTo>
                  <a:pt x="66" y="185"/>
                  <a:pt x="67" y="185"/>
                  <a:pt x="67" y="185"/>
                </a:cubicBezTo>
                <a:cubicBezTo>
                  <a:pt x="67" y="185"/>
                  <a:pt x="67" y="185"/>
                  <a:pt x="67" y="185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70" y="184"/>
                  <a:pt x="70" y="184"/>
                  <a:pt x="70" y="184"/>
                </a:cubicBezTo>
                <a:cubicBezTo>
                  <a:pt x="72" y="184"/>
                  <a:pt x="72" y="184"/>
                  <a:pt x="72" y="184"/>
                </a:cubicBezTo>
                <a:cubicBezTo>
                  <a:pt x="72" y="184"/>
                  <a:pt x="72" y="184"/>
                  <a:pt x="72" y="184"/>
                </a:cubicBezTo>
                <a:cubicBezTo>
                  <a:pt x="74" y="184"/>
                  <a:pt x="74" y="184"/>
                  <a:pt x="74" y="184"/>
                </a:cubicBezTo>
                <a:cubicBezTo>
                  <a:pt x="74" y="184"/>
                  <a:pt x="74" y="184"/>
                  <a:pt x="74" y="184"/>
                </a:cubicBezTo>
                <a:cubicBezTo>
                  <a:pt x="75" y="184"/>
                  <a:pt x="75" y="184"/>
                  <a:pt x="76" y="184"/>
                </a:cubicBezTo>
                <a:cubicBezTo>
                  <a:pt x="76" y="184"/>
                  <a:pt x="77" y="183"/>
                  <a:pt x="77" y="183"/>
                </a:cubicBezTo>
                <a:cubicBezTo>
                  <a:pt x="77" y="183"/>
                  <a:pt x="77" y="183"/>
                  <a:pt x="77" y="183"/>
                </a:cubicBezTo>
                <a:cubicBezTo>
                  <a:pt x="78" y="183"/>
                  <a:pt x="78" y="183"/>
                  <a:pt x="78" y="183"/>
                </a:cubicBezTo>
                <a:cubicBezTo>
                  <a:pt x="78" y="183"/>
                  <a:pt x="78" y="183"/>
                  <a:pt x="78" y="183"/>
                </a:cubicBezTo>
                <a:cubicBezTo>
                  <a:pt x="79" y="183"/>
                  <a:pt x="79" y="183"/>
                  <a:pt x="79" y="183"/>
                </a:cubicBezTo>
                <a:cubicBezTo>
                  <a:pt x="79" y="182"/>
                  <a:pt x="79" y="182"/>
                  <a:pt x="79" y="182"/>
                </a:cubicBezTo>
                <a:cubicBezTo>
                  <a:pt x="80" y="182"/>
                  <a:pt x="80" y="182"/>
                  <a:pt x="80" y="182"/>
                </a:cubicBezTo>
                <a:cubicBezTo>
                  <a:pt x="80" y="182"/>
                  <a:pt x="80" y="182"/>
                  <a:pt x="80" y="182"/>
                </a:cubicBezTo>
                <a:cubicBezTo>
                  <a:pt x="81" y="182"/>
                  <a:pt x="81" y="182"/>
                  <a:pt x="81" y="182"/>
                </a:cubicBezTo>
                <a:cubicBezTo>
                  <a:pt x="81" y="182"/>
                  <a:pt x="81" y="182"/>
                  <a:pt x="81" y="182"/>
                </a:cubicBezTo>
                <a:cubicBezTo>
                  <a:pt x="82" y="182"/>
                  <a:pt x="82" y="182"/>
                  <a:pt x="82" y="182"/>
                </a:cubicBezTo>
                <a:cubicBezTo>
                  <a:pt x="82" y="181"/>
                  <a:pt x="82" y="181"/>
                  <a:pt x="82" y="181"/>
                </a:cubicBezTo>
                <a:cubicBezTo>
                  <a:pt x="83" y="181"/>
                  <a:pt x="83" y="181"/>
                  <a:pt x="83" y="181"/>
                </a:cubicBezTo>
                <a:cubicBezTo>
                  <a:pt x="83" y="181"/>
                  <a:pt x="83" y="181"/>
                  <a:pt x="83" y="181"/>
                </a:cubicBezTo>
                <a:cubicBezTo>
                  <a:pt x="84" y="181"/>
                  <a:pt x="84" y="181"/>
                  <a:pt x="84" y="181"/>
                </a:cubicBezTo>
                <a:cubicBezTo>
                  <a:pt x="84" y="181"/>
                  <a:pt x="84" y="181"/>
                  <a:pt x="84" y="181"/>
                </a:cubicBezTo>
                <a:cubicBezTo>
                  <a:pt x="84" y="181"/>
                  <a:pt x="85" y="180"/>
                  <a:pt x="85" y="180"/>
                </a:cubicBezTo>
                <a:cubicBezTo>
                  <a:pt x="85" y="180"/>
                  <a:pt x="86" y="180"/>
                  <a:pt x="86" y="180"/>
                </a:cubicBezTo>
                <a:cubicBezTo>
                  <a:pt x="86" y="180"/>
                  <a:pt x="86" y="180"/>
                  <a:pt x="86" y="180"/>
                </a:cubicBezTo>
                <a:cubicBezTo>
                  <a:pt x="87" y="180"/>
                  <a:pt x="87" y="180"/>
                  <a:pt x="87" y="180"/>
                </a:cubicBezTo>
                <a:cubicBezTo>
                  <a:pt x="87" y="179"/>
                  <a:pt x="87" y="179"/>
                  <a:pt x="87" y="179"/>
                </a:cubicBezTo>
                <a:cubicBezTo>
                  <a:pt x="87" y="179"/>
                  <a:pt x="87" y="179"/>
                  <a:pt x="87" y="179"/>
                </a:cubicBezTo>
                <a:cubicBezTo>
                  <a:pt x="87" y="179"/>
                  <a:pt x="87" y="179"/>
                  <a:pt x="87" y="179"/>
                </a:cubicBezTo>
                <a:cubicBezTo>
                  <a:pt x="88" y="179"/>
                  <a:pt x="88" y="179"/>
                  <a:pt x="88" y="179"/>
                </a:cubicBezTo>
                <a:cubicBezTo>
                  <a:pt x="88" y="179"/>
                  <a:pt x="88" y="179"/>
                  <a:pt x="88" y="179"/>
                </a:cubicBezTo>
                <a:cubicBezTo>
                  <a:pt x="89" y="179"/>
                  <a:pt x="89" y="179"/>
                  <a:pt x="89" y="179"/>
                </a:cubicBezTo>
                <a:cubicBezTo>
                  <a:pt x="89" y="178"/>
                  <a:pt x="89" y="178"/>
                  <a:pt x="89" y="178"/>
                </a:cubicBezTo>
                <a:cubicBezTo>
                  <a:pt x="89" y="178"/>
                  <a:pt x="89" y="178"/>
                  <a:pt x="89" y="178"/>
                </a:cubicBezTo>
                <a:cubicBezTo>
                  <a:pt x="90" y="178"/>
                  <a:pt x="90" y="178"/>
                  <a:pt x="90" y="178"/>
                </a:cubicBezTo>
                <a:cubicBezTo>
                  <a:pt x="90" y="178"/>
                  <a:pt x="90" y="178"/>
                  <a:pt x="90" y="178"/>
                </a:cubicBezTo>
                <a:cubicBezTo>
                  <a:pt x="90" y="177"/>
                  <a:pt x="90" y="177"/>
                  <a:pt x="90" y="177"/>
                </a:cubicBezTo>
                <a:cubicBezTo>
                  <a:pt x="91" y="177"/>
                  <a:pt x="91" y="177"/>
                  <a:pt x="92" y="177"/>
                </a:cubicBezTo>
                <a:cubicBezTo>
                  <a:pt x="92" y="176"/>
                  <a:pt x="92" y="176"/>
                  <a:pt x="92" y="176"/>
                </a:cubicBezTo>
                <a:cubicBezTo>
                  <a:pt x="92" y="176"/>
                  <a:pt x="92" y="176"/>
                  <a:pt x="92" y="176"/>
                </a:cubicBezTo>
                <a:cubicBezTo>
                  <a:pt x="92" y="176"/>
                  <a:pt x="93" y="176"/>
                  <a:pt x="93" y="176"/>
                </a:cubicBezTo>
                <a:cubicBezTo>
                  <a:pt x="93" y="176"/>
                  <a:pt x="93" y="176"/>
                  <a:pt x="93" y="176"/>
                </a:cubicBezTo>
                <a:cubicBezTo>
                  <a:pt x="93" y="176"/>
                  <a:pt x="93" y="176"/>
                  <a:pt x="93" y="176"/>
                </a:cubicBezTo>
                <a:cubicBezTo>
                  <a:pt x="94" y="175"/>
                  <a:pt x="94" y="174"/>
                  <a:pt x="94" y="174"/>
                </a:cubicBezTo>
                <a:cubicBezTo>
                  <a:pt x="95" y="174"/>
                  <a:pt x="95" y="174"/>
                  <a:pt x="95" y="174"/>
                </a:cubicBezTo>
                <a:cubicBezTo>
                  <a:pt x="95" y="173"/>
                  <a:pt x="95" y="173"/>
                  <a:pt x="95" y="173"/>
                </a:cubicBezTo>
                <a:cubicBezTo>
                  <a:pt x="96" y="173"/>
                  <a:pt x="97" y="173"/>
                  <a:pt x="97" y="173"/>
                </a:cubicBezTo>
                <a:cubicBezTo>
                  <a:pt x="97" y="172"/>
                  <a:pt x="97" y="172"/>
                  <a:pt x="98" y="171"/>
                </a:cubicBezTo>
                <a:cubicBezTo>
                  <a:pt x="98" y="171"/>
                  <a:pt x="98" y="171"/>
                  <a:pt x="98" y="170"/>
                </a:cubicBezTo>
                <a:cubicBezTo>
                  <a:pt x="99" y="170"/>
                  <a:pt x="99" y="170"/>
                  <a:pt x="99" y="170"/>
                </a:cubicBezTo>
                <a:cubicBezTo>
                  <a:pt x="99" y="169"/>
                  <a:pt x="99" y="169"/>
                  <a:pt x="99" y="169"/>
                </a:cubicBezTo>
                <a:cubicBezTo>
                  <a:pt x="99" y="169"/>
                  <a:pt x="100" y="169"/>
                  <a:pt x="100" y="169"/>
                </a:cubicBezTo>
                <a:cubicBezTo>
                  <a:pt x="100" y="169"/>
                  <a:pt x="100" y="169"/>
                  <a:pt x="101" y="168"/>
                </a:cubicBezTo>
                <a:cubicBezTo>
                  <a:pt x="101" y="168"/>
                  <a:pt x="101" y="168"/>
                  <a:pt x="101" y="168"/>
                </a:cubicBezTo>
                <a:cubicBezTo>
                  <a:pt x="101" y="167"/>
                  <a:pt x="101" y="167"/>
                  <a:pt x="101" y="167"/>
                </a:cubicBezTo>
                <a:cubicBezTo>
                  <a:pt x="101" y="167"/>
                  <a:pt x="101" y="167"/>
                  <a:pt x="101" y="167"/>
                </a:cubicBezTo>
                <a:cubicBezTo>
                  <a:pt x="102" y="167"/>
                  <a:pt x="102" y="166"/>
                  <a:pt x="102" y="166"/>
                </a:cubicBezTo>
                <a:cubicBezTo>
                  <a:pt x="102" y="166"/>
                  <a:pt x="102" y="166"/>
                  <a:pt x="102" y="166"/>
                </a:cubicBezTo>
                <a:cubicBezTo>
                  <a:pt x="103" y="165"/>
                  <a:pt x="103" y="165"/>
                  <a:pt x="103" y="165"/>
                </a:cubicBezTo>
                <a:cubicBezTo>
                  <a:pt x="103" y="164"/>
                  <a:pt x="103" y="164"/>
                  <a:pt x="103" y="164"/>
                </a:cubicBezTo>
                <a:cubicBezTo>
                  <a:pt x="103" y="164"/>
                  <a:pt x="103" y="164"/>
                  <a:pt x="103" y="164"/>
                </a:cubicBezTo>
                <a:cubicBezTo>
                  <a:pt x="103" y="164"/>
                  <a:pt x="103" y="164"/>
                  <a:pt x="103" y="164"/>
                </a:cubicBezTo>
                <a:cubicBezTo>
                  <a:pt x="103" y="164"/>
                  <a:pt x="103" y="164"/>
                  <a:pt x="103" y="164"/>
                </a:cubicBezTo>
                <a:cubicBezTo>
                  <a:pt x="103" y="163"/>
                  <a:pt x="103" y="163"/>
                  <a:pt x="103" y="163"/>
                </a:cubicBezTo>
                <a:cubicBezTo>
                  <a:pt x="104" y="163"/>
                  <a:pt x="104" y="163"/>
                  <a:pt x="104" y="163"/>
                </a:cubicBezTo>
                <a:cubicBezTo>
                  <a:pt x="104" y="162"/>
                  <a:pt x="104" y="162"/>
                  <a:pt x="104" y="162"/>
                </a:cubicBezTo>
                <a:cubicBezTo>
                  <a:pt x="104" y="162"/>
                  <a:pt x="104" y="162"/>
                  <a:pt x="104" y="162"/>
                </a:cubicBezTo>
                <a:cubicBezTo>
                  <a:pt x="104" y="161"/>
                  <a:pt x="104" y="161"/>
                  <a:pt x="104" y="161"/>
                </a:cubicBezTo>
                <a:cubicBezTo>
                  <a:pt x="104" y="161"/>
                  <a:pt x="104" y="161"/>
                  <a:pt x="104" y="161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105" y="160"/>
                  <a:pt x="105" y="160"/>
                  <a:pt x="105" y="160"/>
                </a:cubicBezTo>
                <a:cubicBezTo>
                  <a:pt x="105" y="159"/>
                  <a:pt x="105" y="159"/>
                  <a:pt x="105" y="159"/>
                </a:cubicBezTo>
                <a:cubicBezTo>
                  <a:pt x="105" y="159"/>
                  <a:pt x="105" y="159"/>
                  <a:pt x="105" y="159"/>
                </a:cubicBezTo>
                <a:cubicBezTo>
                  <a:pt x="105" y="157"/>
                  <a:pt x="105" y="157"/>
                  <a:pt x="105" y="157"/>
                </a:cubicBezTo>
                <a:cubicBezTo>
                  <a:pt x="105" y="156"/>
                  <a:pt x="106" y="155"/>
                  <a:pt x="106" y="154"/>
                </a:cubicBezTo>
                <a:cubicBezTo>
                  <a:pt x="106" y="152"/>
                  <a:pt x="105" y="151"/>
                  <a:pt x="105" y="150"/>
                </a:cubicBezTo>
                <a:cubicBezTo>
                  <a:pt x="105" y="149"/>
                  <a:pt x="105" y="148"/>
                  <a:pt x="104" y="147"/>
                </a:cubicBezTo>
                <a:cubicBezTo>
                  <a:pt x="104" y="146"/>
                  <a:pt x="104" y="145"/>
                  <a:pt x="103" y="144"/>
                </a:cubicBezTo>
                <a:cubicBezTo>
                  <a:pt x="103" y="143"/>
                  <a:pt x="103" y="143"/>
                  <a:pt x="103" y="143"/>
                </a:cubicBezTo>
                <a:cubicBezTo>
                  <a:pt x="103" y="143"/>
                  <a:pt x="103" y="143"/>
                  <a:pt x="103" y="143"/>
                </a:cubicBezTo>
                <a:cubicBezTo>
                  <a:pt x="103" y="143"/>
                  <a:pt x="103" y="143"/>
                  <a:pt x="103" y="143"/>
                </a:cubicBezTo>
                <a:cubicBezTo>
                  <a:pt x="102" y="142"/>
                  <a:pt x="102" y="142"/>
                  <a:pt x="102" y="142"/>
                </a:cubicBezTo>
                <a:cubicBezTo>
                  <a:pt x="102" y="141"/>
                  <a:pt x="102" y="141"/>
                  <a:pt x="102" y="141"/>
                </a:cubicBezTo>
                <a:cubicBezTo>
                  <a:pt x="102" y="141"/>
                  <a:pt x="102" y="141"/>
                  <a:pt x="102" y="141"/>
                </a:cubicBezTo>
                <a:cubicBezTo>
                  <a:pt x="102" y="141"/>
                  <a:pt x="102" y="141"/>
                  <a:pt x="102" y="141"/>
                </a:cubicBezTo>
                <a:cubicBezTo>
                  <a:pt x="102" y="141"/>
                  <a:pt x="102" y="141"/>
                  <a:pt x="102" y="140"/>
                </a:cubicBezTo>
                <a:cubicBezTo>
                  <a:pt x="101" y="140"/>
                  <a:pt x="101" y="140"/>
                  <a:pt x="101" y="140"/>
                </a:cubicBezTo>
                <a:cubicBezTo>
                  <a:pt x="101" y="139"/>
                  <a:pt x="101" y="139"/>
                  <a:pt x="101" y="139"/>
                </a:cubicBezTo>
                <a:cubicBezTo>
                  <a:pt x="100" y="139"/>
                  <a:pt x="100" y="139"/>
                  <a:pt x="100" y="138"/>
                </a:cubicBezTo>
                <a:cubicBezTo>
                  <a:pt x="100" y="138"/>
                  <a:pt x="100" y="138"/>
                  <a:pt x="100" y="138"/>
                </a:cubicBezTo>
                <a:cubicBezTo>
                  <a:pt x="99" y="137"/>
                  <a:pt x="99" y="137"/>
                  <a:pt x="98" y="137"/>
                </a:cubicBezTo>
                <a:cubicBezTo>
                  <a:pt x="98" y="136"/>
                  <a:pt x="98" y="136"/>
                  <a:pt x="97" y="136"/>
                </a:cubicBezTo>
                <a:cubicBezTo>
                  <a:pt x="97" y="135"/>
                  <a:pt x="97" y="135"/>
                  <a:pt x="97" y="135"/>
                </a:cubicBezTo>
                <a:cubicBezTo>
                  <a:pt x="97" y="135"/>
                  <a:pt x="97" y="135"/>
                  <a:pt x="97" y="135"/>
                </a:cubicBezTo>
                <a:cubicBezTo>
                  <a:pt x="97" y="135"/>
                  <a:pt x="97" y="135"/>
                  <a:pt x="97" y="135"/>
                </a:cubicBezTo>
                <a:cubicBezTo>
                  <a:pt x="97" y="135"/>
                  <a:pt x="96" y="135"/>
                  <a:pt x="96" y="135"/>
                </a:cubicBezTo>
                <a:cubicBezTo>
                  <a:pt x="95" y="134"/>
                  <a:pt x="95" y="133"/>
                  <a:pt x="95" y="133"/>
                </a:cubicBezTo>
                <a:cubicBezTo>
                  <a:pt x="94" y="133"/>
                  <a:pt x="94" y="133"/>
                  <a:pt x="94" y="133"/>
                </a:cubicBezTo>
                <a:cubicBezTo>
                  <a:pt x="94" y="133"/>
                  <a:pt x="94" y="133"/>
                  <a:pt x="93" y="132"/>
                </a:cubicBezTo>
                <a:cubicBezTo>
                  <a:pt x="93" y="132"/>
                  <a:pt x="93" y="132"/>
                  <a:pt x="93" y="132"/>
                </a:cubicBezTo>
                <a:cubicBezTo>
                  <a:pt x="92" y="131"/>
                  <a:pt x="92" y="131"/>
                  <a:pt x="92" y="131"/>
                </a:cubicBezTo>
                <a:cubicBezTo>
                  <a:pt x="92" y="131"/>
                  <a:pt x="92" y="131"/>
                  <a:pt x="92" y="131"/>
                </a:cubicBezTo>
                <a:cubicBezTo>
                  <a:pt x="91" y="131"/>
                  <a:pt x="91" y="131"/>
                  <a:pt x="91" y="131"/>
                </a:cubicBezTo>
                <a:cubicBezTo>
                  <a:pt x="91" y="131"/>
                  <a:pt x="91" y="131"/>
                  <a:pt x="90" y="130"/>
                </a:cubicBezTo>
                <a:cubicBezTo>
                  <a:pt x="90" y="130"/>
                  <a:pt x="90" y="130"/>
                  <a:pt x="89" y="130"/>
                </a:cubicBezTo>
                <a:cubicBezTo>
                  <a:pt x="89" y="130"/>
                  <a:pt x="89" y="130"/>
                  <a:pt x="89" y="130"/>
                </a:cubicBezTo>
                <a:cubicBezTo>
                  <a:pt x="89" y="130"/>
                  <a:pt x="89" y="130"/>
                  <a:pt x="89" y="130"/>
                </a:cubicBezTo>
                <a:cubicBezTo>
                  <a:pt x="89" y="130"/>
                  <a:pt x="89" y="130"/>
                  <a:pt x="89" y="130"/>
                </a:cubicBezTo>
                <a:cubicBezTo>
                  <a:pt x="88" y="130"/>
                  <a:pt x="88" y="130"/>
                  <a:pt x="88" y="130"/>
                </a:cubicBezTo>
                <a:cubicBezTo>
                  <a:pt x="88" y="129"/>
                  <a:pt x="88" y="129"/>
                  <a:pt x="88" y="129"/>
                </a:cubicBezTo>
                <a:cubicBezTo>
                  <a:pt x="87" y="129"/>
                  <a:pt x="87" y="129"/>
                  <a:pt x="87" y="129"/>
                </a:cubicBezTo>
                <a:cubicBezTo>
                  <a:pt x="87" y="129"/>
                  <a:pt x="87" y="129"/>
                  <a:pt x="87" y="129"/>
                </a:cubicBezTo>
                <a:cubicBezTo>
                  <a:pt x="87" y="129"/>
                  <a:pt x="87" y="128"/>
                  <a:pt x="86" y="128"/>
                </a:cubicBezTo>
                <a:cubicBezTo>
                  <a:pt x="86" y="128"/>
                  <a:pt x="86" y="128"/>
                  <a:pt x="85" y="128"/>
                </a:cubicBezTo>
                <a:cubicBezTo>
                  <a:pt x="85" y="128"/>
                  <a:pt x="85" y="128"/>
                  <a:pt x="85" y="128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84" y="127"/>
                  <a:pt x="84" y="127"/>
                  <a:pt x="84" y="127"/>
                </a:cubicBezTo>
                <a:cubicBezTo>
                  <a:pt x="83" y="127"/>
                  <a:pt x="83" y="127"/>
                  <a:pt x="83" y="127"/>
                </a:cubicBezTo>
                <a:cubicBezTo>
                  <a:pt x="83" y="127"/>
                  <a:pt x="83" y="127"/>
                  <a:pt x="83" y="127"/>
                </a:cubicBezTo>
                <a:cubicBezTo>
                  <a:pt x="82" y="127"/>
                  <a:pt x="82" y="127"/>
                  <a:pt x="82" y="127"/>
                </a:cubicBezTo>
                <a:cubicBezTo>
                  <a:pt x="82" y="127"/>
                  <a:pt x="82" y="127"/>
                  <a:pt x="82" y="127"/>
                </a:cubicBezTo>
                <a:cubicBezTo>
                  <a:pt x="81" y="127"/>
                  <a:pt x="81" y="127"/>
                  <a:pt x="81" y="127"/>
                </a:cubicBezTo>
                <a:cubicBezTo>
                  <a:pt x="81" y="126"/>
                  <a:pt x="81" y="126"/>
                  <a:pt x="81" y="126"/>
                </a:cubicBezTo>
                <a:cubicBezTo>
                  <a:pt x="80" y="126"/>
                  <a:pt x="80" y="126"/>
                  <a:pt x="80" y="126"/>
                </a:cubicBezTo>
                <a:cubicBezTo>
                  <a:pt x="80" y="126"/>
                  <a:pt x="80" y="126"/>
                  <a:pt x="80" y="126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3" y="125"/>
                  <a:pt x="73" y="125"/>
                  <a:pt x="73" y="125"/>
                </a:cubicBezTo>
                <a:cubicBezTo>
                  <a:pt x="73" y="125"/>
                  <a:pt x="73" y="125"/>
                  <a:pt x="73" y="125"/>
                </a:cubicBezTo>
                <a:cubicBezTo>
                  <a:pt x="69" y="125"/>
                  <a:pt x="69" y="125"/>
                  <a:pt x="69" y="125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9" y="124"/>
                  <a:pt x="68" y="124"/>
                  <a:pt x="68" y="124"/>
                </a:cubicBezTo>
                <a:cubicBezTo>
                  <a:pt x="67" y="124"/>
                  <a:pt x="66" y="124"/>
                  <a:pt x="66" y="124"/>
                </a:cubicBezTo>
                <a:cubicBezTo>
                  <a:pt x="65" y="124"/>
                  <a:pt x="64" y="124"/>
                  <a:pt x="63" y="124"/>
                </a:cubicBezTo>
                <a:cubicBezTo>
                  <a:pt x="63" y="124"/>
                  <a:pt x="62" y="125"/>
                  <a:pt x="62" y="125"/>
                </a:cubicBezTo>
                <a:cubicBezTo>
                  <a:pt x="59" y="125"/>
                  <a:pt x="59" y="125"/>
                  <a:pt x="59" y="125"/>
                </a:cubicBezTo>
                <a:cubicBezTo>
                  <a:pt x="58" y="125"/>
                  <a:pt x="57" y="125"/>
                  <a:pt x="56" y="125"/>
                </a:cubicBezTo>
                <a:cubicBezTo>
                  <a:pt x="55" y="126"/>
                  <a:pt x="54" y="126"/>
                  <a:pt x="53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1" y="126"/>
                  <a:pt x="50" y="127"/>
                </a:cubicBezTo>
                <a:cubicBezTo>
                  <a:pt x="50" y="127"/>
                  <a:pt x="49" y="127"/>
                  <a:pt x="49" y="127"/>
                </a:cubicBezTo>
                <a:cubicBezTo>
                  <a:pt x="49" y="127"/>
                  <a:pt x="49" y="127"/>
                  <a:pt x="49" y="127"/>
                </a:cubicBezTo>
                <a:cubicBezTo>
                  <a:pt x="49" y="127"/>
                  <a:pt x="48" y="127"/>
                  <a:pt x="48" y="127"/>
                </a:cubicBezTo>
                <a:cubicBezTo>
                  <a:pt x="48" y="127"/>
                  <a:pt x="47" y="127"/>
                  <a:pt x="47" y="127"/>
                </a:cubicBezTo>
                <a:cubicBezTo>
                  <a:pt x="47" y="128"/>
                  <a:pt x="47" y="128"/>
                  <a:pt x="47" y="128"/>
                </a:cubicBezTo>
                <a:cubicBezTo>
                  <a:pt x="47" y="128"/>
                  <a:pt x="46" y="128"/>
                  <a:pt x="47" y="128"/>
                </a:cubicBezTo>
                <a:cubicBezTo>
                  <a:pt x="47" y="128"/>
                  <a:pt x="46" y="128"/>
                  <a:pt x="46" y="127"/>
                </a:cubicBezTo>
                <a:cubicBezTo>
                  <a:pt x="46" y="127"/>
                  <a:pt x="46" y="127"/>
                  <a:pt x="46" y="127"/>
                </a:cubicBezTo>
                <a:cubicBezTo>
                  <a:pt x="46" y="128"/>
                  <a:pt x="45" y="128"/>
                  <a:pt x="45" y="128"/>
                </a:cubicBezTo>
                <a:close/>
                <a:moveTo>
                  <a:pt x="42" y="18"/>
                </a:moveTo>
                <a:cubicBezTo>
                  <a:pt x="42" y="18"/>
                  <a:pt x="42" y="18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9"/>
                  <a:pt x="42" y="19"/>
                  <a:pt x="42" y="19"/>
                </a:cubicBezTo>
                <a:cubicBezTo>
                  <a:pt x="41" y="20"/>
                  <a:pt x="41" y="20"/>
                  <a:pt x="41" y="20"/>
                </a:cubicBezTo>
                <a:cubicBezTo>
                  <a:pt x="41" y="20"/>
                  <a:pt x="41" y="20"/>
                  <a:pt x="40" y="21"/>
                </a:cubicBezTo>
                <a:cubicBezTo>
                  <a:pt x="40" y="21"/>
                  <a:pt x="40" y="21"/>
                  <a:pt x="40" y="21"/>
                </a:cubicBezTo>
                <a:cubicBezTo>
                  <a:pt x="40" y="22"/>
                  <a:pt x="40" y="22"/>
                  <a:pt x="40" y="22"/>
                </a:cubicBezTo>
                <a:cubicBezTo>
                  <a:pt x="39" y="23"/>
                  <a:pt x="39" y="23"/>
                  <a:pt x="39" y="23"/>
                </a:cubicBezTo>
                <a:cubicBezTo>
                  <a:pt x="39" y="23"/>
                  <a:pt x="39" y="23"/>
                  <a:pt x="39" y="24"/>
                </a:cubicBezTo>
                <a:cubicBezTo>
                  <a:pt x="39" y="24"/>
                  <a:pt x="39" y="24"/>
                  <a:pt x="39" y="24"/>
                </a:cubicBezTo>
                <a:cubicBezTo>
                  <a:pt x="39" y="24"/>
                  <a:pt x="38" y="25"/>
                  <a:pt x="38" y="25"/>
                </a:cubicBezTo>
                <a:cubicBezTo>
                  <a:pt x="38" y="25"/>
                  <a:pt x="38" y="25"/>
                  <a:pt x="38" y="25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6" y="32"/>
                  <a:pt x="36" y="36"/>
                  <a:pt x="36" y="41"/>
                </a:cubicBezTo>
                <a:cubicBezTo>
                  <a:pt x="36" y="46"/>
                  <a:pt x="37" y="50"/>
                  <a:pt x="38" y="54"/>
                </a:cubicBezTo>
                <a:cubicBezTo>
                  <a:pt x="38" y="55"/>
                  <a:pt x="38" y="55"/>
                  <a:pt x="38" y="55"/>
                </a:cubicBezTo>
                <a:cubicBezTo>
                  <a:pt x="39" y="55"/>
                  <a:pt x="39" y="55"/>
                  <a:pt x="39" y="55"/>
                </a:cubicBezTo>
                <a:cubicBezTo>
                  <a:pt x="39" y="56"/>
                  <a:pt x="39" y="56"/>
                  <a:pt x="39" y="56"/>
                </a:cubicBezTo>
                <a:cubicBezTo>
                  <a:pt x="39" y="56"/>
                  <a:pt x="39" y="56"/>
                  <a:pt x="39" y="56"/>
                </a:cubicBezTo>
                <a:cubicBezTo>
                  <a:pt x="39" y="56"/>
                  <a:pt x="39" y="57"/>
                  <a:pt x="39" y="57"/>
                </a:cubicBezTo>
                <a:cubicBezTo>
                  <a:pt x="39" y="57"/>
                  <a:pt x="39" y="58"/>
                  <a:pt x="40" y="58"/>
                </a:cubicBezTo>
                <a:cubicBezTo>
                  <a:pt x="40" y="58"/>
                  <a:pt x="40" y="58"/>
                  <a:pt x="40" y="58"/>
                </a:cubicBezTo>
                <a:cubicBezTo>
                  <a:pt x="40" y="58"/>
                  <a:pt x="40" y="59"/>
                  <a:pt x="40" y="59"/>
                </a:cubicBezTo>
                <a:cubicBezTo>
                  <a:pt x="40" y="59"/>
                  <a:pt x="40" y="60"/>
                  <a:pt x="40" y="60"/>
                </a:cubicBezTo>
                <a:cubicBezTo>
                  <a:pt x="41" y="60"/>
                  <a:pt x="41" y="60"/>
                  <a:pt x="41" y="60"/>
                </a:cubicBezTo>
                <a:cubicBezTo>
                  <a:pt x="41" y="61"/>
                  <a:pt x="41" y="61"/>
                  <a:pt x="41" y="61"/>
                </a:cubicBezTo>
                <a:cubicBezTo>
                  <a:pt x="41" y="61"/>
                  <a:pt x="41" y="61"/>
                  <a:pt x="41" y="61"/>
                </a:cubicBezTo>
                <a:cubicBezTo>
                  <a:pt x="41" y="62"/>
                  <a:pt x="41" y="62"/>
                  <a:pt x="41" y="62"/>
                </a:cubicBezTo>
                <a:cubicBezTo>
                  <a:pt x="42" y="62"/>
                  <a:pt x="42" y="62"/>
                  <a:pt x="42" y="62"/>
                </a:cubicBezTo>
                <a:cubicBezTo>
                  <a:pt x="42" y="62"/>
                  <a:pt x="42" y="62"/>
                  <a:pt x="42" y="63"/>
                </a:cubicBezTo>
                <a:cubicBezTo>
                  <a:pt x="42" y="63"/>
                  <a:pt x="42" y="63"/>
                  <a:pt x="42" y="64"/>
                </a:cubicBezTo>
                <a:cubicBezTo>
                  <a:pt x="43" y="64"/>
                  <a:pt x="43" y="64"/>
                  <a:pt x="43" y="64"/>
                </a:cubicBezTo>
                <a:cubicBezTo>
                  <a:pt x="43" y="65"/>
                  <a:pt x="43" y="65"/>
                  <a:pt x="43" y="65"/>
                </a:cubicBezTo>
                <a:cubicBezTo>
                  <a:pt x="43" y="65"/>
                  <a:pt x="43" y="65"/>
                  <a:pt x="43" y="65"/>
                </a:cubicBezTo>
                <a:cubicBezTo>
                  <a:pt x="44" y="65"/>
                  <a:pt x="44" y="65"/>
                  <a:pt x="44" y="66"/>
                </a:cubicBezTo>
                <a:cubicBezTo>
                  <a:pt x="44" y="66"/>
                  <a:pt x="44" y="66"/>
                  <a:pt x="44" y="67"/>
                </a:cubicBezTo>
                <a:cubicBezTo>
                  <a:pt x="44" y="67"/>
                  <a:pt x="44" y="67"/>
                  <a:pt x="45" y="68"/>
                </a:cubicBezTo>
                <a:cubicBezTo>
                  <a:pt x="45" y="68"/>
                  <a:pt x="45" y="68"/>
                  <a:pt x="45" y="68"/>
                </a:cubicBezTo>
                <a:cubicBezTo>
                  <a:pt x="45" y="68"/>
                  <a:pt x="45" y="68"/>
                  <a:pt x="46" y="69"/>
                </a:cubicBezTo>
                <a:cubicBezTo>
                  <a:pt x="46" y="69"/>
                  <a:pt x="46" y="69"/>
                  <a:pt x="47" y="69"/>
                </a:cubicBezTo>
                <a:cubicBezTo>
                  <a:pt x="47" y="70"/>
                  <a:pt x="47" y="70"/>
                  <a:pt x="47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8" y="71"/>
                  <a:pt x="48" y="71"/>
                  <a:pt x="48" y="71"/>
                </a:cubicBezTo>
                <a:cubicBezTo>
                  <a:pt x="48" y="72"/>
                  <a:pt x="49" y="72"/>
                  <a:pt x="49" y="72"/>
                </a:cubicBezTo>
                <a:cubicBezTo>
                  <a:pt x="49" y="73"/>
                  <a:pt x="50" y="73"/>
                  <a:pt x="50" y="73"/>
                </a:cubicBezTo>
                <a:cubicBezTo>
                  <a:pt x="51" y="74"/>
                  <a:pt x="51" y="74"/>
                  <a:pt x="51" y="74"/>
                </a:cubicBezTo>
                <a:cubicBezTo>
                  <a:pt x="52" y="74"/>
                  <a:pt x="52" y="75"/>
                  <a:pt x="52" y="76"/>
                </a:cubicBezTo>
                <a:cubicBezTo>
                  <a:pt x="52" y="76"/>
                  <a:pt x="53" y="76"/>
                  <a:pt x="53" y="76"/>
                </a:cubicBezTo>
                <a:cubicBezTo>
                  <a:pt x="53" y="76"/>
                  <a:pt x="53" y="76"/>
                  <a:pt x="54" y="76"/>
                </a:cubicBezTo>
                <a:cubicBezTo>
                  <a:pt x="54" y="76"/>
                  <a:pt x="54" y="76"/>
                  <a:pt x="54" y="76"/>
                </a:cubicBezTo>
                <a:cubicBezTo>
                  <a:pt x="54" y="76"/>
                  <a:pt x="54" y="76"/>
                  <a:pt x="54" y="76"/>
                </a:cubicBezTo>
                <a:cubicBezTo>
                  <a:pt x="54" y="77"/>
                  <a:pt x="54" y="77"/>
                  <a:pt x="54" y="77"/>
                </a:cubicBezTo>
                <a:cubicBezTo>
                  <a:pt x="55" y="77"/>
                  <a:pt x="55" y="77"/>
                  <a:pt x="55" y="77"/>
                </a:cubicBezTo>
                <a:cubicBezTo>
                  <a:pt x="55" y="77"/>
                  <a:pt x="55" y="77"/>
                  <a:pt x="55" y="77"/>
                </a:cubicBezTo>
                <a:cubicBezTo>
                  <a:pt x="55" y="77"/>
                  <a:pt x="56" y="77"/>
                  <a:pt x="57" y="78"/>
                </a:cubicBezTo>
                <a:cubicBezTo>
                  <a:pt x="57" y="78"/>
                  <a:pt x="57" y="78"/>
                  <a:pt x="57" y="78"/>
                </a:cubicBezTo>
                <a:cubicBezTo>
                  <a:pt x="57" y="78"/>
                  <a:pt x="57" y="78"/>
                  <a:pt x="58" y="78"/>
                </a:cubicBezTo>
                <a:cubicBezTo>
                  <a:pt x="58" y="78"/>
                  <a:pt x="58" y="78"/>
                  <a:pt x="59" y="79"/>
                </a:cubicBezTo>
                <a:cubicBezTo>
                  <a:pt x="59" y="79"/>
                  <a:pt x="59" y="79"/>
                  <a:pt x="59" y="79"/>
                </a:cubicBezTo>
                <a:cubicBezTo>
                  <a:pt x="60" y="79"/>
                  <a:pt x="60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ubicBezTo>
                  <a:pt x="61" y="79"/>
                  <a:pt x="61" y="79"/>
                  <a:pt x="61" y="79"/>
                </a:cubicBezTo>
                <a:cubicBezTo>
                  <a:pt x="61" y="80"/>
                  <a:pt x="61" y="80"/>
                  <a:pt x="61" y="80"/>
                </a:cubicBezTo>
                <a:cubicBezTo>
                  <a:pt x="62" y="80"/>
                  <a:pt x="62" y="80"/>
                  <a:pt x="62" y="80"/>
                </a:cubicBezTo>
                <a:cubicBezTo>
                  <a:pt x="62" y="80"/>
                  <a:pt x="62" y="80"/>
                  <a:pt x="62" y="80"/>
                </a:cubicBezTo>
                <a:cubicBezTo>
                  <a:pt x="62" y="80"/>
                  <a:pt x="62" y="80"/>
                  <a:pt x="63" y="80"/>
                </a:cubicBezTo>
                <a:cubicBezTo>
                  <a:pt x="64" y="80"/>
                  <a:pt x="65" y="80"/>
                  <a:pt x="66" y="80"/>
                </a:cubicBezTo>
                <a:cubicBezTo>
                  <a:pt x="67" y="80"/>
                  <a:pt x="68" y="81"/>
                  <a:pt x="69" y="81"/>
                </a:cubicBezTo>
                <a:cubicBezTo>
                  <a:pt x="70" y="81"/>
                  <a:pt x="70" y="80"/>
                  <a:pt x="71" y="80"/>
                </a:cubicBezTo>
                <a:cubicBezTo>
                  <a:pt x="71" y="80"/>
                  <a:pt x="71" y="80"/>
                  <a:pt x="71" y="80"/>
                </a:cubicBezTo>
                <a:cubicBezTo>
                  <a:pt x="72" y="80"/>
                  <a:pt x="72" y="80"/>
                  <a:pt x="72" y="80"/>
                </a:cubicBezTo>
                <a:cubicBezTo>
                  <a:pt x="72" y="80"/>
                  <a:pt x="72" y="80"/>
                  <a:pt x="72" y="80"/>
                </a:cubicBezTo>
                <a:cubicBezTo>
                  <a:pt x="73" y="80"/>
                  <a:pt x="73" y="80"/>
                  <a:pt x="73" y="80"/>
                </a:cubicBezTo>
                <a:cubicBezTo>
                  <a:pt x="77" y="78"/>
                  <a:pt x="80" y="76"/>
                  <a:pt x="82" y="73"/>
                </a:cubicBezTo>
                <a:cubicBezTo>
                  <a:pt x="84" y="70"/>
                  <a:pt x="86" y="67"/>
                  <a:pt x="87" y="63"/>
                </a:cubicBezTo>
                <a:cubicBezTo>
                  <a:pt x="87" y="62"/>
                  <a:pt x="87" y="62"/>
                  <a:pt x="87" y="62"/>
                </a:cubicBezTo>
                <a:cubicBezTo>
                  <a:pt x="88" y="62"/>
                  <a:pt x="88" y="62"/>
                  <a:pt x="88" y="62"/>
                </a:cubicBezTo>
                <a:cubicBezTo>
                  <a:pt x="88" y="60"/>
                  <a:pt x="88" y="60"/>
                  <a:pt x="88" y="60"/>
                </a:cubicBezTo>
                <a:cubicBezTo>
                  <a:pt x="88" y="60"/>
                  <a:pt x="88" y="60"/>
                  <a:pt x="88" y="60"/>
                </a:cubicBezTo>
                <a:cubicBezTo>
                  <a:pt x="88" y="58"/>
                  <a:pt x="88" y="58"/>
                  <a:pt x="88" y="58"/>
                </a:cubicBezTo>
                <a:cubicBezTo>
                  <a:pt x="88" y="58"/>
                  <a:pt x="88" y="58"/>
                  <a:pt x="88" y="58"/>
                </a:cubicBezTo>
                <a:cubicBezTo>
                  <a:pt x="88" y="56"/>
                  <a:pt x="88" y="56"/>
                  <a:pt x="88" y="56"/>
                </a:cubicBezTo>
                <a:cubicBezTo>
                  <a:pt x="89" y="56"/>
                  <a:pt x="89" y="56"/>
                  <a:pt x="89" y="56"/>
                </a:cubicBezTo>
                <a:cubicBezTo>
                  <a:pt x="89" y="54"/>
                  <a:pt x="88" y="52"/>
                  <a:pt x="88" y="50"/>
                </a:cubicBezTo>
                <a:cubicBezTo>
                  <a:pt x="88" y="48"/>
                  <a:pt x="88" y="46"/>
                  <a:pt x="88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88" y="42"/>
                  <a:pt x="88" y="42"/>
                  <a:pt x="88" y="42"/>
                </a:cubicBezTo>
                <a:cubicBezTo>
                  <a:pt x="88" y="42"/>
                  <a:pt x="88" y="42"/>
                  <a:pt x="88" y="42"/>
                </a:cubicBezTo>
                <a:cubicBezTo>
                  <a:pt x="88" y="40"/>
                  <a:pt x="88" y="40"/>
                  <a:pt x="88" y="40"/>
                </a:cubicBezTo>
                <a:cubicBezTo>
                  <a:pt x="87" y="40"/>
                  <a:pt x="87" y="40"/>
                  <a:pt x="87" y="40"/>
                </a:cubicBezTo>
                <a:cubicBezTo>
                  <a:pt x="87" y="39"/>
                  <a:pt x="87" y="39"/>
                  <a:pt x="87" y="39"/>
                </a:cubicBezTo>
                <a:cubicBezTo>
                  <a:pt x="87" y="39"/>
                  <a:pt x="87" y="39"/>
                  <a:pt x="87" y="39"/>
                </a:cubicBezTo>
                <a:cubicBezTo>
                  <a:pt x="87" y="38"/>
                  <a:pt x="87" y="38"/>
                  <a:pt x="87" y="38"/>
                </a:cubicBezTo>
                <a:cubicBezTo>
                  <a:pt x="87" y="38"/>
                  <a:pt x="87" y="38"/>
                  <a:pt x="87" y="38"/>
                </a:cubicBezTo>
                <a:cubicBezTo>
                  <a:pt x="87" y="36"/>
                  <a:pt x="87" y="36"/>
                  <a:pt x="87" y="36"/>
                </a:cubicBezTo>
                <a:cubicBezTo>
                  <a:pt x="86" y="36"/>
                  <a:pt x="86" y="36"/>
                  <a:pt x="86" y="36"/>
                </a:cubicBezTo>
                <a:cubicBezTo>
                  <a:pt x="86" y="36"/>
                  <a:pt x="86" y="36"/>
                  <a:pt x="86" y="36"/>
                </a:cubicBezTo>
                <a:cubicBezTo>
                  <a:pt x="86" y="36"/>
                  <a:pt x="86" y="36"/>
                  <a:pt x="86" y="36"/>
                </a:cubicBezTo>
                <a:cubicBezTo>
                  <a:pt x="86" y="35"/>
                  <a:pt x="86" y="35"/>
                  <a:pt x="86" y="35"/>
                </a:cubicBezTo>
                <a:cubicBezTo>
                  <a:pt x="86" y="34"/>
                  <a:pt x="86" y="34"/>
                  <a:pt x="86" y="34"/>
                </a:cubicBezTo>
                <a:cubicBezTo>
                  <a:pt x="85" y="34"/>
                  <a:pt x="85" y="34"/>
                  <a:pt x="85" y="34"/>
                </a:cubicBezTo>
                <a:cubicBezTo>
                  <a:pt x="85" y="33"/>
                  <a:pt x="85" y="32"/>
                  <a:pt x="85" y="32"/>
                </a:cubicBezTo>
                <a:cubicBezTo>
                  <a:pt x="85" y="32"/>
                  <a:pt x="85" y="32"/>
                  <a:pt x="85" y="32"/>
                </a:cubicBezTo>
                <a:cubicBezTo>
                  <a:pt x="85" y="31"/>
                  <a:pt x="85" y="31"/>
                  <a:pt x="85" y="31"/>
                </a:cubicBezTo>
                <a:cubicBezTo>
                  <a:pt x="84" y="31"/>
                  <a:pt x="84" y="31"/>
                  <a:pt x="84" y="31"/>
                </a:cubicBezTo>
                <a:cubicBezTo>
                  <a:pt x="84" y="30"/>
                  <a:pt x="84" y="30"/>
                  <a:pt x="84" y="30"/>
                </a:cubicBezTo>
                <a:cubicBezTo>
                  <a:pt x="84" y="30"/>
                  <a:pt x="84" y="30"/>
                  <a:pt x="84" y="30"/>
                </a:cubicBezTo>
                <a:cubicBezTo>
                  <a:pt x="84" y="29"/>
                  <a:pt x="84" y="29"/>
                  <a:pt x="84" y="29"/>
                </a:cubicBezTo>
                <a:cubicBezTo>
                  <a:pt x="83" y="29"/>
                  <a:pt x="83" y="29"/>
                  <a:pt x="83" y="29"/>
                </a:cubicBezTo>
                <a:cubicBezTo>
                  <a:pt x="83" y="28"/>
                  <a:pt x="83" y="28"/>
                  <a:pt x="83" y="28"/>
                </a:cubicBezTo>
                <a:cubicBezTo>
                  <a:pt x="83" y="28"/>
                  <a:pt x="83" y="28"/>
                  <a:pt x="83" y="28"/>
                </a:cubicBezTo>
                <a:cubicBezTo>
                  <a:pt x="83" y="28"/>
                  <a:pt x="83" y="28"/>
                  <a:pt x="83" y="28"/>
                </a:cubicBezTo>
                <a:cubicBezTo>
                  <a:pt x="82" y="27"/>
                  <a:pt x="82" y="27"/>
                  <a:pt x="82" y="27"/>
                </a:cubicBezTo>
                <a:cubicBezTo>
                  <a:pt x="82" y="26"/>
                  <a:pt x="82" y="26"/>
                  <a:pt x="82" y="26"/>
                </a:cubicBezTo>
                <a:cubicBezTo>
                  <a:pt x="81" y="26"/>
                  <a:pt x="81" y="26"/>
                  <a:pt x="81" y="26"/>
                </a:cubicBezTo>
                <a:cubicBezTo>
                  <a:pt x="81" y="26"/>
                  <a:pt x="81" y="26"/>
                  <a:pt x="81" y="25"/>
                </a:cubicBezTo>
                <a:cubicBezTo>
                  <a:pt x="81" y="25"/>
                  <a:pt x="81" y="25"/>
                  <a:pt x="81" y="25"/>
                </a:cubicBezTo>
                <a:cubicBezTo>
                  <a:pt x="80" y="24"/>
                  <a:pt x="80" y="24"/>
                  <a:pt x="80" y="24"/>
                </a:cubicBezTo>
                <a:cubicBezTo>
                  <a:pt x="80" y="23"/>
                  <a:pt x="80" y="23"/>
                  <a:pt x="80" y="23"/>
                </a:cubicBezTo>
                <a:cubicBezTo>
                  <a:pt x="80" y="23"/>
                  <a:pt x="80" y="23"/>
                  <a:pt x="79" y="23"/>
                </a:cubicBezTo>
                <a:cubicBezTo>
                  <a:pt x="79" y="22"/>
                  <a:pt x="79" y="22"/>
                  <a:pt x="79" y="22"/>
                </a:cubicBezTo>
                <a:cubicBezTo>
                  <a:pt x="79" y="22"/>
                  <a:pt x="79" y="22"/>
                  <a:pt x="79" y="22"/>
                </a:cubicBezTo>
                <a:cubicBezTo>
                  <a:pt x="78" y="21"/>
                  <a:pt x="78" y="21"/>
                  <a:pt x="78" y="21"/>
                </a:cubicBezTo>
                <a:cubicBezTo>
                  <a:pt x="74" y="16"/>
                  <a:pt x="69" y="12"/>
                  <a:pt x="62" y="10"/>
                </a:cubicBezTo>
                <a:cubicBezTo>
                  <a:pt x="60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ubicBezTo>
                  <a:pt x="59" y="10"/>
                  <a:pt x="58" y="10"/>
                  <a:pt x="56" y="10"/>
                </a:cubicBezTo>
                <a:cubicBezTo>
                  <a:pt x="54" y="10"/>
                  <a:pt x="53" y="11"/>
                  <a:pt x="52" y="11"/>
                </a:cubicBezTo>
                <a:cubicBezTo>
                  <a:pt x="51" y="11"/>
                  <a:pt x="51" y="11"/>
                  <a:pt x="51" y="11"/>
                </a:cubicBezTo>
                <a:cubicBezTo>
                  <a:pt x="51" y="11"/>
                  <a:pt x="51" y="11"/>
                  <a:pt x="51" y="11"/>
                </a:cubicBezTo>
                <a:cubicBezTo>
                  <a:pt x="51" y="11"/>
                  <a:pt x="51" y="11"/>
                  <a:pt x="50" y="11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8" y="12"/>
                  <a:pt x="48" y="13"/>
                  <a:pt x="48" y="13"/>
                </a:cubicBezTo>
                <a:cubicBezTo>
                  <a:pt x="48" y="13"/>
                  <a:pt x="48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ubicBezTo>
                  <a:pt x="46" y="15"/>
                  <a:pt x="46" y="15"/>
                  <a:pt x="46" y="15"/>
                </a:cubicBezTo>
                <a:cubicBezTo>
                  <a:pt x="45" y="15"/>
                  <a:pt x="44" y="16"/>
                  <a:pt x="44" y="16"/>
                </a:cubicBezTo>
                <a:cubicBezTo>
                  <a:pt x="43" y="16"/>
                  <a:pt x="43" y="17"/>
                  <a:pt x="43" y="18"/>
                </a:cubicBezTo>
                <a:lnTo>
                  <a:pt x="42" y="18"/>
                </a:lnTo>
                <a:close/>
                <a:moveTo>
                  <a:pt x="189" y="0"/>
                </a:moveTo>
                <a:cubicBezTo>
                  <a:pt x="189" y="1"/>
                  <a:pt x="189" y="2"/>
                  <a:pt x="189" y="3"/>
                </a:cubicBezTo>
                <a:cubicBezTo>
                  <a:pt x="189" y="4"/>
                  <a:pt x="189" y="5"/>
                  <a:pt x="189" y="6"/>
                </a:cubicBezTo>
                <a:cubicBezTo>
                  <a:pt x="189" y="7"/>
                  <a:pt x="189" y="8"/>
                  <a:pt x="189" y="9"/>
                </a:cubicBezTo>
                <a:cubicBezTo>
                  <a:pt x="189" y="10"/>
                  <a:pt x="189" y="11"/>
                  <a:pt x="189" y="12"/>
                </a:cubicBezTo>
                <a:cubicBezTo>
                  <a:pt x="189" y="39"/>
                  <a:pt x="189" y="39"/>
                  <a:pt x="189" y="39"/>
                </a:cubicBezTo>
                <a:cubicBezTo>
                  <a:pt x="214" y="39"/>
                  <a:pt x="214" y="39"/>
                  <a:pt x="214" y="39"/>
                </a:cubicBezTo>
                <a:cubicBezTo>
                  <a:pt x="216" y="39"/>
                  <a:pt x="218" y="39"/>
                  <a:pt x="221" y="39"/>
                </a:cubicBezTo>
                <a:cubicBezTo>
                  <a:pt x="223" y="39"/>
                  <a:pt x="226" y="39"/>
                  <a:pt x="228" y="39"/>
                </a:cubicBezTo>
                <a:cubicBezTo>
                  <a:pt x="228" y="50"/>
                  <a:pt x="228" y="50"/>
                  <a:pt x="228" y="50"/>
                </a:cubicBezTo>
                <a:cubicBezTo>
                  <a:pt x="221" y="50"/>
                  <a:pt x="215" y="50"/>
                  <a:pt x="208" y="50"/>
                </a:cubicBezTo>
                <a:cubicBezTo>
                  <a:pt x="201" y="50"/>
                  <a:pt x="195" y="50"/>
                  <a:pt x="189" y="50"/>
                </a:cubicBezTo>
                <a:cubicBezTo>
                  <a:pt x="189" y="89"/>
                  <a:pt x="189" y="89"/>
                  <a:pt x="189" y="89"/>
                </a:cubicBezTo>
                <a:cubicBezTo>
                  <a:pt x="177" y="89"/>
                  <a:pt x="177" y="89"/>
                  <a:pt x="177" y="89"/>
                </a:cubicBezTo>
                <a:cubicBezTo>
                  <a:pt x="177" y="50"/>
                  <a:pt x="177" y="50"/>
                  <a:pt x="177" y="50"/>
                </a:cubicBezTo>
                <a:cubicBezTo>
                  <a:pt x="139" y="50"/>
                  <a:pt x="139" y="50"/>
                  <a:pt x="139" y="50"/>
                </a:cubicBezTo>
                <a:cubicBezTo>
                  <a:pt x="139" y="39"/>
                  <a:pt x="139" y="39"/>
                  <a:pt x="139" y="39"/>
                </a:cubicBezTo>
                <a:cubicBezTo>
                  <a:pt x="177" y="39"/>
                  <a:pt x="177" y="39"/>
                  <a:pt x="177" y="39"/>
                </a:cubicBezTo>
                <a:cubicBezTo>
                  <a:pt x="177" y="0"/>
                  <a:pt x="177" y="0"/>
                  <a:pt x="177" y="0"/>
                </a:cubicBezTo>
                <a:lnTo>
                  <a:pt x="189" y="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Freeform 134"/>
          <p:cNvSpPr>
            <a:spLocks noEditPoints="1"/>
          </p:cNvSpPr>
          <p:nvPr/>
        </p:nvSpPr>
        <p:spPr bwMode="auto">
          <a:xfrm>
            <a:off x="7548565" y="3643314"/>
            <a:ext cx="219075" cy="215900"/>
          </a:xfrm>
          <a:custGeom>
            <a:avLst/>
            <a:gdLst>
              <a:gd name="T0" fmla="*/ 74 w 208"/>
              <a:gd name="T1" fmla="*/ 68 h 207"/>
              <a:gd name="T2" fmla="*/ 0 w 208"/>
              <a:gd name="T3" fmla="*/ 20 h 207"/>
              <a:gd name="T4" fmla="*/ 7 w 208"/>
              <a:gd name="T5" fmla="*/ 6 h 207"/>
              <a:gd name="T6" fmla="*/ 21 w 208"/>
              <a:gd name="T7" fmla="*/ 0 h 207"/>
              <a:gd name="T8" fmla="*/ 196 w 208"/>
              <a:gd name="T9" fmla="*/ 1 h 207"/>
              <a:gd name="T10" fmla="*/ 207 w 208"/>
              <a:gd name="T11" fmla="*/ 12 h 207"/>
              <a:gd name="T12" fmla="*/ 208 w 208"/>
              <a:gd name="T13" fmla="*/ 68 h 207"/>
              <a:gd name="T14" fmla="*/ 121 w 208"/>
              <a:gd name="T15" fmla="*/ 60 h 207"/>
              <a:gd name="T16" fmla="*/ 88 w 208"/>
              <a:gd name="T17" fmla="*/ 60 h 207"/>
              <a:gd name="T18" fmla="*/ 13 w 208"/>
              <a:gd name="T19" fmla="*/ 206 h 207"/>
              <a:gd name="T20" fmla="*/ 2 w 208"/>
              <a:gd name="T21" fmla="*/ 195 h 207"/>
              <a:gd name="T22" fmla="*/ 0 w 208"/>
              <a:gd name="T23" fmla="*/ 85 h 207"/>
              <a:gd name="T24" fmla="*/ 58 w 208"/>
              <a:gd name="T25" fmla="*/ 104 h 207"/>
              <a:gd name="T26" fmla="*/ 71 w 208"/>
              <a:gd name="T27" fmla="*/ 137 h 207"/>
              <a:gd name="T28" fmla="*/ 104 w 208"/>
              <a:gd name="T29" fmla="*/ 150 h 207"/>
              <a:gd name="T30" fmla="*/ 138 w 208"/>
              <a:gd name="T31" fmla="*/ 137 h 207"/>
              <a:gd name="T32" fmla="*/ 151 w 208"/>
              <a:gd name="T33" fmla="*/ 104 h 207"/>
              <a:gd name="T34" fmla="*/ 208 w 208"/>
              <a:gd name="T35" fmla="*/ 85 h 207"/>
              <a:gd name="T36" fmla="*/ 207 w 208"/>
              <a:gd name="T37" fmla="*/ 195 h 207"/>
              <a:gd name="T38" fmla="*/ 196 w 208"/>
              <a:gd name="T39" fmla="*/ 206 h 207"/>
              <a:gd name="T40" fmla="*/ 21 w 208"/>
              <a:gd name="T41" fmla="*/ 207 h 207"/>
              <a:gd name="T42" fmla="*/ 123 w 208"/>
              <a:gd name="T43" fmla="*/ 122 h 207"/>
              <a:gd name="T44" fmla="*/ 104 w 208"/>
              <a:gd name="T45" fmla="*/ 129 h 207"/>
              <a:gd name="T46" fmla="*/ 86 w 208"/>
              <a:gd name="T47" fmla="*/ 122 h 207"/>
              <a:gd name="T48" fmla="*/ 78 w 208"/>
              <a:gd name="T49" fmla="*/ 104 h 207"/>
              <a:gd name="T50" fmla="*/ 86 w 208"/>
              <a:gd name="T51" fmla="*/ 85 h 207"/>
              <a:gd name="T52" fmla="*/ 104 w 208"/>
              <a:gd name="T53" fmla="*/ 78 h 207"/>
              <a:gd name="T54" fmla="*/ 123 w 208"/>
              <a:gd name="T55" fmla="*/ 85 h 207"/>
              <a:gd name="T56" fmla="*/ 130 w 208"/>
              <a:gd name="T57" fmla="*/ 104 h 207"/>
              <a:gd name="T58" fmla="*/ 158 w 208"/>
              <a:gd name="T59" fmla="*/ 50 h 207"/>
              <a:gd name="T60" fmla="*/ 188 w 208"/>
              <a:gd name="T61" fmla="*/ 51 h 207"/>
              <a:gd name="T62" fmla="*/ 191 w 208"/>
              <a:gd name="T63" fmla="*/ 48 h 207"/>
              <a:gd name="T64" fmla="*/ 190 w 208"/>
              <a:gd name="T65" fmla="*/ 18 h 207"/>
              <a:gd name="T66" fmla="*/ 160 w 208"/>
              <a:gd name="T67" fmla="*/ 17 h 207"/>
              <a:gd name="T68" fmla="*/ 157 w 208"/>
              <a:gd name="T69" fmla="*/ 20 h 207"/>
              <a:gd name="T70" fmla="*/ 158 w 208"/>
              <a:gd name="T71" fmla="*/ 50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08" h="207">
                <a:moveTo>
                  <a:pt x="88" y="60"/>
                </a:moveTo>
                <a:cubicBezTo>
                  <a:pt x="83" y="62"/>
                  <a:pt x="79" y="64"/>
                  <a:pt x="74" y="68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7"/>
                  <a:pt x="1" y="15"/>
                  <a:pt x="2" y="12"/>
                </a:cubicBezTo>
                <a:cubicBezTo>
                  <a:pt x="3" y="10"/>
                  <a:pt x="5" y="8"/>
                  <a:pt x="7" y="6"/>
                </a:cubicBezTo>
                <a:cubicBezTo>
                  <a:pt x="8" y="4"/>
                  <a:pt x="11" y="2"/>
                  <a:pt x="13" y="1"/>
                </a:cubicBezTo>
                <a:cubicBezTo>
                  <a:pt x="16" y="0"/>
                  <a:pt x="18" y="0"/>
                  <a:pt x="21" y="0"/>
                </a:cubicBezTo>
                <a:cubicBezTo>
                  <a:pt x="188" y="0"/>
                  <a:pt x="188" y="0"/>
                  <a:pt x="188" y="0"/>
                </a:cubicBezTo>
                <a:cubicBezTo>
                  <a:pt x="191" y="0"/>
                  <a:pt x="193" y="0"/>
                  <a:pt x="196" y="1"/>
                </a:cubicBezTo>
                <a:cubicBezTo>
                  <a:pt x="198" y="2"/>
                  <a:pt x="200" y="4"/>
                  <a:pt x="202" y="6"/>
                </a:cubicBezTo>
                <a:cubicBezTo>
                  <a:pt x="204" y="8"/>
                  <a:pt x="206" y="10"/>
                  <a:pt x="207" y="12"/>
                </a:cubicBezTo>
                <a:cubicBezTo>
                  <a:pt x="208" y="15"/>
                  <a:pt x="208" y="17"/>
                  <a:pt x="208" y="20"/>
                </a:cubicBezTo>
                <a:cubicBezTo>
                  <a:pt x="208" y="68"/>
                  <a:pt x="208" y="68"/>
                  <a:pt x="208" y="68"/>
                </a:cubicBezTo>
                <a:cubicBezTo>
                  <a:pt x="134" y="68"/>
                  <a:pt x="134" y="68"/>
                  <a:pt x="134" y="68"/>
                </a:cubicBezTo>
                <a:cubicBezTo>
                  <a:pt x="130" y="64"/>
                  <a:pt x="126" y="62"/>
                  <a:pt x="121" y="60"/>
                </a:cubicBezTo>
                <a:cubicBezTo>
                  <a:pt x="116" y="58"/>
                  <a:pt x="110" y="57"/>
                  <a:pt x="104" y="57"/>
                </a:cubicBezTo>
                <a:cubicBezTo>
                  <a:pt x="99" y="57"/>
                  <a:pt x="93" y="58"/>
                  <a:pt x="88" y="60"/>
                </a:cubicBezTo>
                <a:close/>
                <a:moveTo>
                  <a:pt x="21" y="207"/>
                </a:moveTo>
                <a:cubicBezTo>
                  <a:pt x="18" y="207"/>
                  <a:pt x="16" y="207"/>
                  <a:pt x="13" y="206"/>
                </a:cubicBezTo>
                <a:cubicBezTo>
                  <a:pt x="11" y="205"/>
                  <a:pt x="8" y="203"/>
                  <a:pt x="7" y="201"/>
                </a:cubicBezTo>
                <a:cubicBezTo>
                  <a:pt x="5" y="200"/>
                  <a:pt x="3" y="197"/>
                  <a:pt x="2" y="195"/>
                </a:cubicBezTo>
                <a:cubicBezTo>
                  <a:pt x="1" y="192"/>
                  <a:pt x="0" y="190"/>
                  <a:pt x="0" y="187"/>
                </a:cubicBezTo>
                <a:cubicBezTo>
                  <a:pt x="0" y="85"/>
                  <a:pt x="0" y="85"/>
                  <a:pt x="0" y="85"/>
                </a:cubicBezTo>
                <a:cubicBezTo>
                  <a:pt x="62" y="85"/>
                  <a:pt x="62" y="85"/>
                  <a:pt x="62" y="85"/>
                </a:cubicBezTo>
                <a:cubicBezTo>
                  <a:pt x="59" y="91"/>
                  <a:pt x="58" y="97"/>
                  <a:pt x="58" y="104"/>
                </a:cubicBezTo>
                <a:cubicBezTo>
                  <a:pt x="58" y="110"/>
                  <a:pt x="59" y="116"/>
                  <a:pt x="61" y="122"/>
                </a:cubicBezTo>
                <a:cubicBezTo>
                  <a:pt x="64" y="127"/>
                  <a:pt x="67" y="132"/>
                  <a:pt x="71" y="137"/>
                </a:cubicBezTo>
                <a:cubicBezTo>
                  <a:pt x="76" y="141"/>
                  <a:pt x="81" y="144"/>
                  <a:pt x="86" y="147"/>
                </a:cubicBezTo>
                <a:cubicBezTo>
                  <a:pt x="92" y="149"/>
                  <a:pt x="98" y="150"/>
                  <a:pt x="104" y="150"/>
                </a:cubicBezTo>
                <a:cubicBezTo>
                  <a:pt x="111" y="150"/>
                  <a:pt x="117" y="149"/>
                  <a:pt x="123" y="147"/>
                </a:cubicBezTo>
                <a:cubicBezTo>
                  <a:pt x="128" y="144"/>
                  <a:pt x="133" y="141"/>
                  <a:pt x="138" y="137"/>
                </a:cubicBezTo>
                <a:cubicBezTo>
                  <a:pt x="142" y="132"/>
                  <a:pt x="145" y="127"/>
                  <a:pt x="148" y="122"/>
                </a:cubicBezTo>
                <a:cubicBezTo>
                  <a:pt x="150" y="116"/>
                  <a:pt x="151" y="110"/>
                  <a:pt x="151" y="104"/>
                </a:cubicBezTo>
                <a:cubicBezTo>
                  <a:pt x="151" y="97"/>
                  <a:pt x="150" y="91"/>
                  <a:pt x="147" y="85"/>
                </a:cubicBezTo>
                <a:cubicBezTo>
                  <a:pt x="208" y="85"/>
                  <a:pt x="208" y="85"/>
                  <a:pt x="208" y="85"/>
                </a:cubicBezTo>
                <a:cubicBezTo>
                  <a:pt x="208" y="187"/>
                  <a:pt x="208" y="187"/>
                  <a:pt x="208" y="187"/>
                </a:cubicBezTo>
                <a:cubicBezTo>
                  <a:pt x="208" y="190"/>
                  <a:pt x="208" y="192"/>
                  <a:pt x="207" y="195"/>
                </a:cubicBezTo>
                <a:cubicBezTo>
                  <a:pt x="206" y="197"/>
                  <a:pt x="204" y="200"/>
                  <a:pt x="202" y="201"/>
                </a:cubicBezTo>
                <a:cubicBezTo>
                  <a:pt x="200" y="203"/>
                  <a:pt x="198" y="205"/>
                  <a:pt x="196" y="206"/>
                </a:cubicBezTo>
                <a:cubicBezTo>
                  <a:pt x="193" y="207"/>
                  <a:pt x="191" y="207"/>
                  <a:pt x="188" y="207"/>
                </a:cubicBezTo>
                <a:lnTo>
                  <a:pt x="21" y="207"/>
                </a:lnTo>
                <a:close/>
                <a:moveTo>
                  <a:pt x="128" y="114"/>
                </a:moveTo>
                <a:cubicBezTo>
                  <a:pt x="127" y="117"/>
                  <a:pt x="125" y="120"/>
                  <a:pt x="123" y="122"/>
                </a:cubicBezTo>
                <a:cubicBezTo>
                  <a:pt x="120" y="124"/>
                  <a:pt x="118" y="126"/>
                  <a:pt x="115" y="127"/>
                </a:cubicBezTo>
                <a:cubicBezTo>
                  <a:pt x="111" y="129"/>
                  <a:pt x="108" y="129"/>
                  <a:pt x="104" y="129"/>
                </a:cubicBezTo>
                <a:cubicBezTo>
                  <a:pt x="101" y="129"/>
                  <a:pt x="98" y="129"/>
                  <a:pt x="94" y="127"/>
                </a:cubicBezTo>
                <a:cubicBezTo>
                  <a:pt x="91" y="126"/>
                  <a:pt x="88" y="124"/>
                  <a:pt x="86" y="122"/>
                </a:cubicBezTo>
                <a:cubicBezTo>
                  <a:pt x="84" y="120"/>
                  <a:pt x="82" y="117"/>
                  <a:pt x="80" y="114"/>
                </a:cubicBezTo>
                <a:cubicBezTo>
                  <a:pt x="79" y="110"/>
                  <a:pt x="78" y="107"/>
                  <a:pt x="78" y="104"/>
                </a:cubicBezTo>
                <a:cubicBezTo>
                  <a:pt x="78" y="100"/>
                  <a:pt x="79" y="97"/>
                  <a:pt x="80" y="93"/>
                </a:cubicBezTo>
                <a:cubicBezTo>
                  <a:pt x="82" y="90"/>
                  <a:pt x="84" y="87"/>
                  <a:pt x="86" y="85"/>
                </a:cubicBezTo>
                <a:cubicBezTo>
                  <a:pt x="88" y="83"/>
                  <a:pt x="91" y="81"/>
                  <a:pt x="94" y="80"/>
                </a:cubicBezTo>
                <a:cubicBezTo>
                  <a:pt x="98" y="78"/>
                  <a:pt x="101" y="78"/>
                  <a:pt x="104" y="78"/>
                </a:cubicBezTo>
                <a:cubicBezTo>
                  <a:pt x="108" y="78"/>
                  <a:pt x="111" y="78"/>
                  <a:pt x="115" y="80"/>
                </a:cubicBezTo>
                <a:cubicBezTo>
                  <a:pt x="118" y="81"/>
                  <a:pt x="120" y="83"/>
                  <a:pt x="123" y="85"/>
                </a:cubicBezTo>
                <a:cubicBezTo>
                  <a:pt x="125" y="87"/>
                  <a:pt x="127" y="90"/>
                  <a:pt x="128" y="93"/>
                </a:cubicBezTo>
                <a:cubicBezTo>
                  <a:pt x="130" y="97"/>
                  <a:pt x="130" y="100"/>
                  <a:pt x="130" y="104"/>
                </a:cubicBezTo>
                <a:cubicBezTo>
                  <a:pt x="130" y="107"/>
                  <a:pt x="130" y="110"/>
                  <a:pt x="128" y="114"/>
                </a:cubicBezTo>
                <a:close/>
                <a:moveTo>
                  <a:pt x="158" y="50"/>
                </a:moveTo>
                <a:cubicBezTo>
                  <a:pt x="158" y="51"/>
                  <a:pt x="159" y="51"/>
                  <a:pt x="160" y="51"/>
                </a:cubicBezTo>
                <a:cubicBezTo>
                  <a:pt x="188" y="51"/>
                  <a:pt x="188" y="51"/>
                  <a:pt x="188" y="51"/>
                </a:cubicBezTo>
                <a:cubicBezTo>
                  <a:pt x="189" y="51"/>
                  <a:pt x="189" y="51"/>
                  <a:pt x="190" y="50"/>
                </a:cubicBezTo>
                <a:cubicBezTo>
                  <a:pt x="191" y="50"/>
                  <a:pt x="191" y="49"/>
                  <a:pt x="191" y="48"/>
                </a:cubicBezTo>
                <a:cubicBezTo>
                  <a:pt x="191" y="20"/>
                  <a:pt x="191" y="20"/>
                  <a:pt x="191" y="20"/>
                </a:cubicBezTo>
                <a:cubicBezTo>
                  <a:pt x="191" y="19"/>
                  <a:pt x="191" y="19"/>
                  <a:pt x="190" y="18"/>
                </a:cubicBezTo>
                <a:cubicBezTo>
                  <a:pt x="189" y="17"/>
                  <a:pt x="189" y="17"/>
                  <a:pt x="188" y="17"/>
                </a:cubicBezTo>
                <a:cubicBezTo>
                  <a:pt x="160" y="17"/>
                  <a:pt x="160" y="17"/>
                  <a:pt x="160" y="17"/>
                </a:cubicBezTo>
                <a:cubicBezTo>
                  <a:pt x="159" y="17"/>
                  <a:pt x="158" y="17"/>
                  <a:pt x="158" y="18"/>
                </a:cubicBezTo>
                <a:cubicBezTo>
                  <a:pt x="157" y="19"/>
                  <a:pt x="157" y="19"/>
                  <a:pt x="157" y="20"/>
                </a:cubicBezTo>
                <a:cubicBezTo>
                  <a:pt x="157" y="48"/>
                  <a:pt x="157" y="48"/>
                  <a:pt x="157" y="48"/>
                </a:cubicBezTo>
                <a:cubicBezTo>
                  <a:pt x="157" y="49"/>
                  <a:pt x="157" y="50"/>
                  <a:pt x="158" y="5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Freeform 135"/>
          <p:cNvSpPr>
            <a:spLocks noEditPoints="1"/>
          </p:cNvSpPr>
          <p:nvPr/>
        </p:nvSpPr>
        <p:spPr bwMode="auto">
          <a:xfrm>
            <a:off x="7923213" y="3716339"/>
            <a:ext cx="217488" cy="69850"/>
          </a:xfrm>
          <a:custGeom>
            <a:avLst/>
            <a:gdLst>
              <a:gd name="T0" fmla="*/ 27 w 208"/>
              <a:gd name="T1" fmla="*/ 1 h 67"/>
              <a:gd name="T2" fmla="*/ 34 w 208"/>
              <a:gd name="T3" fmla="*/ 4 h 67"/>
              <a:gd name="T4" fmla="*/ 36 w 208"/>
              <a:gd name="T5" fmla="*/ 10 h 67"/>
              <a:gd name="T6" fmla="*/ 39 w 208"/>
              <a:gd name="T7" fmla="*/ 29 h 67"/>
              <a:gd name="T8" fmla="*/ 42 w 208"/>
              <a:gd name="T9" fmla="*/ 45 h 67"/>
              <a:gd name="T10" fmla="*/ 59 w 208"/>
              <a:gd name="T11" fmla="*/ 1 h 67"/>
              <a:gd name="T12" fmla="*/ 77 w 208"/>
              <a:gd name="T13" fmla="*/ 1 h 67"/>
              <a:gd name="T14" fmla="*/ 50 w 208"/>
              <a:gd name="T15" fmla="*/ 66 h 67"/>
              <a:gd name="T16" fmla="*/ 32 w 208"/>
              <a:gd name="T17" fmla="*/ 66 h 67"/>
              <a:gd name="T18" fmla="*/ 17 w 208"/>
              <a:gd name="T19" fmla="*/ 9 h 67"/>
              <a:gd name="T20" fmla="*/ 13 w 208"/>
              <a:gd name="T21" fmla="*/ 7 h 67"/>
              <a:gd name="T22" fmla="*/ 5 w 208"/>
              <a:gd name="T23" fmla="*/ 4 h 67"/>
              <a:gd name="T24" fmla="*/ 2 w 208"/>
              <a:gd name="T25" fmla="*/ 3 h 67"/>
              <a:gd name="T26" fmla="*/ 0 w 208"/>
              <a:gd name="T27" fmla="*/ 2 h 67"/>
              <a:gd name="T28" fmla="*/ 21 w 208"/>
              <a:gd name="T29" fmla="*/ 1 h 67"/>
              <a:gd name="T30" fmla="*/ 90 w 208"/>
              <a:gd name="T31" fmla="*/ 66 h 67"/>
              <a:gd name="T32" fmla="*/ 78 w 208"/>
              <a:gd name="T33" fmla="*/ 33 h 67"/>
              <a:gd name="T34" fmla="*/ 100 w 208"/>
              <a:gd name="T35" fmla="*/ 1 h 67"/>
              <a:gd name="T36" fmla="*/ 143 w 208"/>
              <a:gd name="T37" fmla="*/ 0 h 67"/>
              <a:gd name="T38" fmla="*/ 150 w 208"/>
              <a:gd name="T39" fmla="*/ 10 h 67"/>
              <a:gd name="T40" fmla="*/ 147 w 208"/>
              <a:gd name="T41" fmla="*/ 16 h 67"/>
              <a:gd name="T42" fmla="*/ 140 w 208"/>
              <a:gd name="T43" fmla="*/ 14 h 67"/>
              <a:gd name="T44" fmla="*/ 130 w 208"/>
              <a:gd name="T45" fmla="*/ 14 h 67"/>
              <a:gd name="T46" fmla="*/ 125 w 208"/>
              <a:gd name="T47" fmla="*/ 18 h 67"/>
              <a:gd name="T48" fmla="*/ 127 w 208"/>
              <a:gd name="T49" fmla="*/ 22 h 67"/>
              <a:gd name="T50" fmla="*/ 132 w 208"/>
              <a:gd name="T51" fmla="*/ 26 h 67"/>
              <a:gd name="T52" fmla="*/ 140 w 208"/>
              <a:gd name="T53" fmla="*/ 31 h 67"/>
              <a:gd name="T54" fmla="*/ 148 w 208"/>
              <a:gd name="T55" fmla="*/ 42 h 67"/>
              <a:gd name="T56" fmla="*/ 145 w 208"/>
              <a:gd name="T57" fmla="*/ 56 h 67"/>
              <a:gd name="T58" fmla="*/ 131 w 208"/>
              <a:gd name="T59" fmla="*/ 66 h 67"/>
              <a:gd name="T60" fmla="*/ 111 w 208"/>
              <a:gd name="T61" fmla="*/ 66 h 67"/>
              <a:gd name="T62" fmla="*/ 105 w 208"/>
              <a:gd name="T63" fmla="*/ 65 h 67"/>
              <a:gd name="T64" fmla="*/ 100 w 208"/>
              <a:gd name="T65" fmla="*/ 63 h 67"/>
              <a:gd name="T66" fmla="*/ 103 w 208"/>
              <a:gd name="T67" fmla="*/ 49 h 67"/>
              <a:gd name="T68" fmla="*/ 107 w 208"/>
              <a:gd name="T69" fmla="*/ 51 h 67"/>
              <a:gd name="T70" fmla="*/ 118 w 208"/>
              <a:gd name="T71" fmla="*/ 53 h 67"/>
              <a:gd name="T72" fmla="*/ 128 w 208"/>
              <a:gd name="T73" fmla="*/ 52 h 67"/>
              <a:gd name="T74" fmla="*/ 131 w 208"/>
              <a:gd name="T75" fmla="*/ 47 h 67"/>
              <a:gd name="T76" fmla="*/ 124 w 208"/>
              <a:gd name="T77" fmla="*/ 40 h 67"/>
              <a:gd name="T78" fmla="*/ 111 w 208"/>
              <a:gd name="T79" fmla="*/ 31 h 67"/>
              <a:gd name="T80" fmla="*/ 108 w 208"/>
              <a:gd name="T81" fmla="*/ 26 h 67"/>
              <a:gd name="T82" fmla="*/ 110 w 208"/>
              <a:gd name="T83" fmla="*/ 11 h 67"/>
              <a:gd name="T84" fmla="*/ 121 w 208"/>
              <a:gd name="T85" fmla="*/ 2 h 67"/>
              <a:gd name="T86" fmla="*/ 130 w 208"/>
              <a:gd name="T87" fmla="*/ 0 h 67"/>
              <a:gd name="T88" fmla="*/ 133 w 208"/>
              <a:gd name="T89" fmla="*/ 0 h 67"/>
              <a:gd name="T90" fmla="*/ 203 w 208"/>
              <a:gd name="T91" fmla="*/ 66 h 67"/>
              <a:gd name="T92" fmla="*/ 195 w 208"/>
              <a:gd name="T93" fmla="*/ 66 h 67"/>
              <a:gd name="T94" fmla="*/ 191 w 208"/>
              <a:gd name="T95" fmla="*/ 61 h 67"/>
              <a:gd name="T96" fmla="*/ 169 w 208"/>
              <a:gd name="T97" fmla="*/ 56 h 67"/>
              <a:gd name="T98" fmla="*/ 165 w 208"/>
              <a:gd name="T99" fmla="*/ 66 h 67"/>
              <a:gd name="T100" fmla="*/ 157 w 208"/>
              <a:gd name="T101" fmla="*/ 43 h 67"/>
              <a:gd name="T102" fmla="*/ 169 w 208"/>
              <a:gd name="T103" fmla="*/ 15 h 67"/>
              <a:gd name="T104" fmla="*/ 173 w 208"/>
              <a:gd name="T105" fmla="*/ 5 h 67"/>
              <a:gd name="T106" fmla="*/ 179 w 208"/>
              <a:gd name="T107" fmla="*/ 1 h 67"/>
              <a:gd name="T108" fmla="*/ 189 w 208"/>
              <a:gd name="T109" fmla="*/ 1 h 67"/>
              <a:gd name="T110" fmla="*/ 208 w 208"/>
              <a:gd name="T111" fmla="*/ 66 h 67"/>
              <a:gd name="T112" fmla="*/ 185 w 208"/>
              <a:gd name="T113" fmla="*/ 31 h 67"/>
              <a:gd name="T114" fmla="*/ 173 w 208"/>
              <a:gd name="T115" fmla="*/ 43 h 67"/>
              <a:gd name="T116" fmla="*/ 185 w 208"/>
              <a:gd name="T117" fmla="*/ 3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08" h="67">
                <a:moveTo>
                  <a:pt x="21" y="1"/>
                </a:moveTo>
                <a:cubicBezTo>
                  <a:pt x="23" y="1"/>
                  <a:pt x="25" y="1"/>
                  <a:pt x="27" y="1"/>
                </a:cubicBezTo>
                <a:cubicBezTo>
                  <a:pt x="29" y="1"/>
                  <a:pt x="31" y="1"/>
                  <a:pt x="32" y="2"/>
                </a:cubicBezTo>
                <a:cubicBezTo>
                  <a:pt x="33" y="3"/>
                  <a:pt x="33" y="3"/>
                  <a:pt x="34" y="4"/>
                </a:cubicBezTo>
                <a:cubicBezTo>
                  <a:pt x="34" y="5"/>
                  <a:pt x="35" y="6"/>
                  <a:pt x="35" y="7"/>
                </a:cubicBezTo>
                <a:cubicBezTo>
                  <a:pt x="35" y="8"/>
                  <a:pt x="35" y="9"/>
                  <a:pt x="36" y="10"/>
                </a:cubicBezTo>
                <a:cubicBezTo>
                  <a:pt x="36" y="11"/>
                  <a:pt x="36" y="12"/>
                  <a:pt x="36" y="13"/>
                </a:cubicBezTo>
                <a:cubicBezTo>
                  <a:pt x="37" y="19"/>
                  <a:pt x="38" y="24"/>
                  <a:pt x="39" y="29"/>
                </a:cubicBezTo>
                <a:cubicBezTo>
                  <a:pt x="40" y="34"/>
                  <a:pt x="41" y="40"/>
                  <a:pt x="42" y="45"/>
                </a:cubicBezTo>
                <a:cubicBezTo>
                  <a:pt x="42" y="45"/>
                  <a:pt x="42" y="45"/>
                  <a:pt x="42" y="45"/>
                </a:cubicBezTo>
                <a:cubicBezTo>
                  <a:pt x="45" y="38"/>
                  <a:pt x="48" y="30"/>
                  <a:pt x="51" y="23"/>
                </a:cubicBezTo>
                <a:cubicBezTo>
                  <a:pt x="53" y="16"/>
                  <a:pt x="56" y="8"/>
                  <a:pt x="59" y="1"/>
                </a:cubicBezTo>
                <a:cubicBezTo>
                  <a:pt x="77" y="1"/>
                  <a:pt x="77" y="1"/>
                  <a:pt x="77" y="1"/>
                </a:cubicBezTo>
                <a:cubicBezTo>
                  <a:pt x="77" y="1"/>
                  <a:pt x="77" y="1"/>
                  <a:pt x="77" y="1"/>
                </a:cubicBezTo>
                <a:cubicBezTo>
                  <a:pt x="72" y="12"/>
                  <a:pt x="68" y="23"/>
                  <a:pt x="64" y="34"/>
                </a:cubicBezTo>
                <a:cubicBezTo>
                  <a:pt x="59" y="44"/>
                  <a:pt x="55" y="55"/>
                  <a:pt x="50" y="66"/>
                </a:cubicBezTo>
                <a:cubicBezTo>
                  <a:pt x="47" y="66"/>
                  <a:pt x="44" y="66"/>
                  <a:pt x="41" y="66"/>
                </a:cubicBezTo>
                <a:cubicBezTo>
                  <a:pt x="38" y="66"/>
                  <a:pt x="35" y="66"/>
                  <a:pt x="32" y="66"/>
                </a:cubicBezTo>
                <a:cubicBezTo>
                  <a:pt x="30" y="57"/>
                  <a:pt x="27" y="47"/>
                  <a:pt x="25" y="38"/>
                </a:cubicBezTo>
                <a:cubicBezTo>
                  <a:pt x="22" y="28"/>
                  <a:pt x="20" y="19"/>
                  <a:pt x="17" y="9"/>
                </a:cubicBezTo>
                <a:cubicBezTo>
                  <a:pt x="17" y="9"/>
                  <a:pt x="16" y="9"/>
                  <a:pt x="15" y="8"/>
                </a:cubicBezTo>
                <a:cubicBezTo>
                  <a:pt x="15" y="8"/>
                  <a:pt x="14" y="8"/>
                  <a:pt x="13" y="7"/>
                </a:cubicBezTo>
                <a:cubicBezTo>
                  <a:pt x="12" y="7"/>
                  <a:pt x="10" y="6"/>
                  <a:pt x="9" y="5"/>
                </a:cubicBezTo>
                <a:cubicBezTo>
                  <a:pt x="7" y="5"/>
                  <a:pt x="6" y="4"/>
                  <a:pt x="5" y="4"/>
                </a:cubicBezTo>
                <a:cubicBezTo>
                  <a:pt x="4" y="4"/>
                  <a:pt x="4" y="3"/>
                  <a:pt x="3" y="3"/>
                </a:cubicBezTo>
                <a:cubicBezTo>
                  <a:pt x="3" y="3"/>
                  <a:pt x="2" y="3"/>
                  <a:pt x="2" y="3"/>
                </a:cubicBezTo>
                <a:cubicBezTo>
                  <a:pt x="1" y="3"/>
                  <a:pt x="1" y="3"/>
                  <a:pt x="0" y="3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1"/>
                  <a:pt x="0" y="1"/>
                </a:cubicBezTo>
                <a:lnTo>
                  <a:pt x="21" y="1"/>
                </a:lnTo>
                <a:close/>
                <a:moveTo>
                  <a:pt x="95" y="33"/>
                </a:moveTo>
                <a:cubicBezTo>
                  <a:pt x="93" y="44"/>
                  <a:pt x="92" y="55"/>
                  <a:pt x="90" y="66"/>
                </a:cubicBezTo>
                <a:cubicBezTo>
                  <a:pt x="73" y="66"/>
                  <a:pt x="73" y="66"/>
                  <a:pt x="73" y="66"/>
                </a:cubicBezTo>
                <a:cubicBezTo>
                  <a:pt x="75" y="55"/>
                  <a:pt x="77" y="44"/>
                  <a:pt x="78" y="33"/>
                </a:cubicBezTo>
                <a:cubicBezTo>
                  <a:pt x="80" y="23"/>
                  <a:pt x="82" y="12"/>
                  <a:pt x="84" y="1"/>
                </a:cubicBezTo>
                <a:cubicBezTo>
                  <a:pt x="100" y="1"/>
                  <a:pt x="100" y="1"/>
                  <a:pt x="100" y="1"/>
                </a:cubicBezTo>
                <a:cubicBezTo>
                  <a:pt x="99" y="12"/>
                  <a:pt x="97" y="23"/>
                  <a:pt x="95" y="33"/>
                </a:cubicBezTo>
                <a:close/>
                <a:moveTo>
                  <a:pt x="143" y="0"/>
                </a:moveTo>
                <a:cubicBezTo>
                  <a:pt x="146" y="1"/>
                  <a:pt x="149" y="1"/>
                  <a:pt x="151" y="3"/>
                </a:cubicBezTo>
                <a:cubicBezTo>
                  <a:pt x="151" y="5"/>
                  <a:pt x="150" y="7"/>
                  <a:pt x="150" y="10"/>
                </a:cubicBezTo>
                <a:cubicBezTo>
                  <a:pt x="150" y="12"/>
                  <a:pt x="149" y="14"/>
                  <a:pt x="149" y="17"/>
                </a:cubicBezTo>
                <a:cubicBezTo>
                  <a:pt x="148" y="16"/>
                  <a:pt x="147" y="16"/>
                  <a:pt x="147" y="16"/>
                </a:cubicBezTo>
                <a:cubicBezTo>
                  <a:pt x="146" y="16"/>
                  <a:pt x="145" y="15"/>
                  <a:pt x="144" y="15"/>
                </a:cubicBezTo>
                <a:cubicBezTo>
                  <a:pt x="143" y="15"/>
                  <a:pt x="142" y="14"/>
                  <a:pt x="140" y="14"/>
                </a:cubicBezTo>
                <a:cubicBezTo>
                  <a:pt x="138" y="14"/>
                  <a:pt x="136" y="13"/>
                  <a:pt x="134" y="13"/>
                </a:cubicBezTo>
                <a:cubicBezTo>
                  <a:pt x="133" y="14"/>
                  <a:pt x="131" y="14"/>
                  <a:pt x="130" y="14"/>
                </a:cubicBezTo>
                <a:cubicBezTo>
                  <a:pt x="128" y="15"/>
                  <a:pt x="127" y="15"/>
                  <a:pt x="126" y="16"/>
                </a:cubicBezTo>
                <a:cubicBezTo>
                  <a:pt x="126" y="17"/>
                  <a:pt x="125" y="17"/>
                  <a:pt x="125" y="18"/>
                </a:cubicBezTo>
                <a:cubicBezTo>
                  <a:pt x="125" y="18"/>
                  <a:pt x="125" y="19"/>
                  <a:pt x="125" y="20"/>
                </a:cubicBezTo>
                <a:cubicBezTo>
                  <a:pt x="125" y="21"/>
                  <a:pt x="126" y="22"/>
                  <a:pt x="127" y="22"/>
                </a:cubicBezTo>
                <a:cubicBezTo>
                  <a:pt x="127" y="23"/>
                  <a:pt x="128" y="24"/>
                  <a:pt x="129" y="24"/>
                </a:cubicBezTo>
                <a:cubicBezTo>
                  <a:pt x="130" y="25"/>
                  <a:pt x="131" y="25"/>
                  <a:pt x="132" y="26"/>
                </a:cubicBezTo>
                <a:cubicBezTo>
                  <a:pt x="133" y="26"/>
                  <a:pt x="134" y="27"/>
                  <a:pt x="135" y="27"/>
                </a:cubicBezTo>
                <a:cubicBezTo>
                  <a:pt x="137" y="28"/>
                  <a:pt x="138" y="29"/>
                  <a:pt x="140" y="31"/>
                </a:cubicBezTo>
                <a:cubicBezTo>
                  <a:pt x="142" y="32"/>
                  <a:pt x="144" y="33"/>
                  <a:pt x="145" y="35"/>
                </a:cubicBezTo>
                <a:cubicBezTo>
                  <a:pt x="147" y="37"/>
                  <a:pt x="148" y="39"/>
                  <a:pt x="148" y="42"/>
                </a:cubicBezTo>
                <a:cubicBezTo>
                  <a:pt x="149" y="44"/>
                  <a:pt x="149" y="47"/>
                  <a:pt x="148" y="50"/>
                </a:cubicBezTo>
                <a:cubicBezTo>
                  <a:pt x="147" y="52"/>
                  <a:pt x="146" y="54"/>
                  <a:pt x="145" y="56"/>
                </a:cubicBezTo>
                <a:cubicBezTo>
                  <a:pt x="144" y="58"/>
                  <a:pt x="142" y="60"/>
                  <a:pt x="139" y="62"/>
                </a:cubicBezTo>
                <a:cubicBezTo>
                  <a:pt x="137" y="63"/>
                  <a:pt x="134" y="65"/>
                  <a:pt x="131" y="66"/>
                </a:cubicBezTo>
                <a:cubicBezTo>
                  <a:pt x="128" y="66"/>
                  <a:pt x="125" y="67"/>
                  <a:pt x="121" y="67"/>
                </a:cubicBezTo>
                <a:cubicBezTo>
                  <a:pt x="118" y="67"/>
                  <a:pt x="114" y="67"/>
                  <a:pt x="111" y="66"/>
                </a:cubicBezTo>
                <a:cubicBezTo>
                  <a:pt x="110" y="66"/>
                  <a:pt x="109" y="66"/>
                  <a:pt x="108" y="66"/>
                </a:cubicBezTo>
                <a:cubicBezTo>
                  <a:pt x="107" y="66"/>
                  <a:pt x="106" y="66"/>
                  <a:pt x="105" y="65"/>
                </a:cubicBezTo>
                <a:cubicBezTo>
                  <a:pt x="104" y="65"/>
                  <a:pt x="103" y="65"/>
                  <a:pt x="102" y="64"/>
                </a:cubicBezTo>
                <a:cubicBezTo>
                  <a:pt x="101" y="64"/>
                  <a:pt x="100" y="64"/>
                  <a:pt x="100" y="63"/>
                </a:cubicBezTo>
                <a:cubicBezTo>
                  <a:pt x="101" y="61"/>
                  <a:pt x="101" y="59"/>
                  <a:pt x="102" y="56"/>
                </a:cubicBezTo>
                <a:cubicBezTo>
                  <a:pt x="102" y="54"/>
                  <a:pt x="102" y="51"/>
                  <a:pt x="103" y="49"/>
                </a:cubicBezTo>
                <a:cubicBezTo>
                  <a:pt x="104" y="49"/>
                  <a:pt x="104" y="50"/>
                  <a:pt x="105" y="50"/>
                </a:cubicBezTo>
                <a:cubicBezTo>
                  <a:pt x="106" y="50"/>
                  <a:pt x="107" y="51"/>
                  <a:pt x="107" y="51"/>
                </a:cubicBezTo>
                <a:cubicBezTo>
                  <a:pt x="109" y="52"/>
                  <a:pt x="110" y="52"/>
                  <a:pt x="112" y="52"/>
                </a:cubicBezTo>
                <a:cubicBezTo>
                  <a:pt x="114" y="53"/>
                  <a:pt x="116" y="53"/>
                  <a:pt x="118" y="53"/>
                </a:cubicBezTo>
                <a:cubicBezTo>
                  <a:pt x="120" y="53"/>
                  <a:pt x="121" y="53"/>
                  <a:pt x="123" y="53"/>
                </a:cubicBezTo>
                <a:cubicBezTo>
                  <a:pt x="125" y="53"/>
                  <a:pt x="127" y="52"/>
                  <a:pt x="128" y="52"/>
                </a:cubicBezTo>
                <a:cubicBezTo>
                  <a:pt x="129" y="51"/>
                  <a:pt x="129" y="51"/>
                  <a:pt x="130" y="50"/>
                </a:cubicBezTo>
                <a:cubicBezTo>
                  <a:pt x="131" y="49"/>
                  <a:pt x="131" y="48"/>
                  <a:pt x="131" y="47"/>
                </a:cubicBezTo>
                <a:cubicBezTo>
                  <a:pt x="131" y="45"/>
                  <a:pt x="130" y="43"/>
                  <a:pt x="128" y="43"/>
                </a:cubicBezTo>
                <a:cubicBezTo>
                  <a:pt x="127" y="42"/>
                  <a:pt x="126" y="41"/>
                  <a:pt x="124" y="40"/>
                </a:cubicBezTo>
                <a:cubicBezTo>
                  <a:pt x="122" y="39"/>
                  <a:pt x="120" y="38"/>
                  <a:pt x="117" y="36"/>
                </a:cubicBezTo>
                <a:cubicBezTo>
                  <a:pt x="115" y="35"/>
                  <a:pt x="113" y="33"/>
                  <a:pt x="111" y="31"/>
                </a:cubicBezTo>
                <a:cubicBezTo>
                  <a:pt x="110" y="31"/>
                  <a:pt x="110" y="30"/>
                  <a:pt x="109" y="29"/>
                </a:cubicBezTo>
                <a:cubicBezTo>
                  <a:pt x="109" y="28"/>
                  <a:pt x="108" y="27"/>
                  <a:pt x="108" y="26"/>
                </a:cubicBezTo>
                <a:cubicBezTo>
                  <a:pt x="107" y="23"/>
                  <a:pt x="107" y="20"/>
                  <a:pt x="107" y="18"/>
                </a:cubicBezTo>
                <a:cubicBezTo>
                  <a:pt x="108" y="15"/>
                  <a:pt x="109" y="13"/>
                  <a:pt x="110" y="11"/>
                </a:cubicBezTo>
                <a:cubicBezTo>
                  <a:pt x="112" y="9"/>
                  <a:pt x="114" y="7"/>
                  <a:pt x="116" y="6"/>
                </a:cubicBezTo>
                <a:cubicBezTo>
                  <a:pt x="118" y="4"/>
                  <a:pt x="119" y="3"/>
                  <a:pt x="121" y="2"/>
                </a:cubicBezTo>
                <a:cubicBezTo>
                  <a:pt x="123" y="2"/>
                  <a:pt x="124" y="1"/>
                  <a:pt x="125" y="1"/>
                </a:cubicBezTo>
                <a:cubicBezTo>
                  <a:pt x="127" y="1"/>
                  <a:pt x="128" y="0"/>
                  <a:pt x="130" y="0"/>
                </a:cubicBezTo>
                <a:cubicBezTo>
                  <a:pt x="130" y="0"/>
                  <a:pt x="131" y="0"/>
                  <a:pt x="132" y="0"/>
                </a:cubicBezTo>
                <a:cubicBezTo>
                  <a:pt x="132" y="0"/>
                  <a:pt x="133" y="0"/>
                  <a:pt x="133" y="0"/>
                </a:cubicBezTo>
                <a:cubicBezTo>
                  <a:pt x="137" y="0"/>
                  <a:pt x="140" y="0"/>
                  <a:pt x="143" y="0"/>
                </a:cubicBezTo>
                <a:close/>
                <a:moveTo>
                  <a:pt x="203" y="66"/>
                </a:moveTo>
                <a:cubicBezTo>
                  <a:pt x="201" y="66"/>
                  <a:pt x="200" y="66"/>
                  <a:pt x="198" y="66"/>
                </a:cubicBezTo>
                <a:cubicBezTo>
                  <a:pt x="197" y="66"/>
                  <a:pt x="196" y="66"/>
                  <a:pt x="195" y="66"/>
                </a:cubicBezTo>
                <a:cubicBezTo>
                  <a:pt x="194" y="66"/>
                  <a:pt x="193" y="66"/>
                  <a:pt x="192" y="66"/>
                </a:cubicBezTo>
                <a:cubicBezTo>
                  <a:pt x="192" y="64"/>
                  <a:pt x="191" y="63"/>
                  <a:pt x="191" y="61"/>
                </a:cubicBezTo>
                <a:cubicBezTo>
                  <a:pt x="191" y="60"/>
                  <a:pt x="190" y="58"/>
                  <a:pt x="190" y="56"/>
                </a:cubicBezTo>
                <a:cubicBezTo>
                  <a:pt x="169" y="56"/>
                  <a:pt x="169" y="56"/>
                  <a:pt x="169" y="56"/>
                </a:cubicBezTo>
                <a:cubicBezTo>
                  <a:pt x="168" y="58"/>
                  <a:pt x="167" y="60"/>
                  <a:pt x="167" y="61"/>
                </a:cubicBezTo>
                <a:cubicBezTo>
                  <a:pt x="166" y="63"/>
                  <a:pt x="166" y="65"/>
                  <a:pt x="165" y="66"/>
                </a:cubicBezTo>
                <a:cubicBezTo>
                  <a:pt x="147" y="66"/>
                  <a:pt x="147" y="66"/>
                  <a:pt x="147" y="66"/>
                </a:cubicBezTo>
                <a:cubicBezTo>
                  <a:pt x="151" y="58"/>
                  <a:pt x="154" y="50"/>
                  <a:pt x="157" y="43"/>
                </a:cubicBezTo>
                <a:cubicBezTo>
                  <a:pt x="160" y="35"/>
                  <a:pt x="164" y="27"/>
                  <a:pt x="167" y="19"/>
                </a:cubicBezTo>
                <a:cubicBezTo>
                  <a:pt x="168" y="18"/>
                  <a:pt x="168" y="16"/>
                  <a:pt x="169" y="15"/>
                </a:cubicBezTo>
                <a:cubicBezTo>
                  <a:pt x="169" y="13"/>
                  <a:pt x="170" y="11"/>
                  <a:pt x="171" y="10"/>
                </a:cubicBezTo>
                <a:cubicBezTo>
                  <a:pt x="171" y="8"/>
                  <a:pt x="172" y="6"/>
                  <a:pt x="173" y="5"/>
                </a:cubicBezTo>
                <a:cubicBezTo>
                  <a:pt x="174" y="4"/>
                  <a:pt x="175" y="3"/>
                  <a:pt x="176" y="2"/>
                </a:cubicBezTo>
                <a:cubicBezTo>
                  <a:pt x="176" y="2"/>
                  <a:pt x="178" y="1"/>
                  <a:pt x="179" y="1"/>
                </a:cubicBezTo>
                <a:cubicBezTo>
                  <a:pt x="181" y="1"/>
                  <a:pt x="182" y="1"/>
                  <a:pt x="184" y="1"/>
                </a:cubicBezTo>
                <a:cubicBezTo>
                  <a:pt x="186" y="1"/>
                  <a:pt x="188" y="1"/>
                  <a:pt x="189" y="1"/>
                </a:cubicBezTo>
                <a:cubicBezTo>
                  <a:pt x="191" y="1"/>
                  <a:pt x="193" y="1"/>
                  <a:pt x="194" y="1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6" y="66"/>
                  <a:pt x="205" y="66"/>
                  <a:pt x="203" y="66"/>
                </a:cubicBezTo>
                <a:close/>
                <a:moveTo>
                  <a:pt x="185" y="31"/>
                </a:moveTo>
                <a:cubicBezTo>
                  <a:pt x="184" y="27"/>
                  <a:pt x="183" y="23"/>
                  <a:pt x="182" y="19"/>
                </a:cubicBezTo>
                <a:cubicBezTo>
                  <a:pt x="173" y="43"/>
                  <a:pt x="173" y="43"/>
                  <a:pt x="173" y="43"/>
                </a:cubicBezTo>
                <a:cubicBezTo>
                  <a:pt x="187" y="43"/>
                  <a:pt x="187" y="43"/>
                  <a:pt x="187" y="43"/>
                </a:cubicBezTo>
                <a:cubicBezTo>
                  <a:pt x="186" y="39"/>
                  <a:pt x="186" y="35"/>
                  <a:pt x="185" y="3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6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 noEditPoints="1"/>
          </p:cNvSpPr>
          <p:nvPr/>
        </p:nvSpPr>
        <p:spPr bwMode="auto">
          <a:xfrm>
            <a:off x="3288947" y="1685127"/>
            <a:ext cx="220516" cy="176413"/>
          </a:xfrm>
          <a:custGeom>
            <a:avLst/>
            <a:gdLst>
              <a:gd name="T0" fmla="*/ 266 w 266"/>
              <a:gd name="T1" fmla="*/ 48 h 213"/>
              <a:gd name="T2" fmla="*/ 266 w 266"/>
              <a:gd name="T3" fmla="*/ 204 h 213"/>
              <a:gd name="T4" fmla="*/ 261 w 266"/>
              <a:gd name="T5" fmla="*/ 212 h 213"/>
              <a:gd name="T6" fmla="*/ 257 w 266"/>
              <a:gd name="T7" fmla="*/ 213 h 213"/>
              <a:gd name="T8" fmla="*/ 253 w 266"/>
              <a:gd name="T9" fmla="*/ 212 h 213"/>
              <a:gd name="T10" fmla="*/ 195 w 266"/>
              <a:gd name="T11" fmla="*/ 176 h 213"/>
              <a:gd name="T12" fmla="*/ 138 w 266"/>
              <a:gd name="T13" fmla="*/ 212 h 213"/>
              <a:gd name="T14" fmla="*/ 129 w 266"/>
              <a:gd name="T15" fmla="*/ 212 h 213"/>
              <a:gd name="T16" fmla="*/ 71 w 266"/>
              <a:gd name="T17" fmla="*/ 176 h 213"/>
              <a:gd name="T18" fmla="*/ 13 w 266"/>
              <a:gd name="T19" fmla="*/ 212 h 213"/>
              <a:gd name="T20" fmla="*/ 5 w 266"/>
              <a:gd name="T21" fmla="*/ 212 h 213"/>
              <a:gd name="T22" fmla="*/ 0 w 266"/>
              <a:gd name="T23" fmla="*/ 204 h 213"/>
              <a:gd name="T24" fmla="*/ 0 w 266"/>
              <a:gd name="T25" fmla="*/ 48 h 213"/>
              <a:gd name="T26" fmla="*/ 4 w 266"/>
              <a:gd name="T27" fmla="*/ 41 h 213"/>
              <a:gd name="T28" fmla="*/ 66 w 266"/>
              <a:gd name="T29" fmla="*/ 1 h 213"/>
              <a:gd name="T30" fmla="*/ 75 w 266"/>
              <a:gd name="T31" fmla="*/ 1 h 213"/>
              <a:gd name="T32" fmla="*/ 133 w 266"/>
              <a:gd name="T33" fmla="*/ 38 h 213"/>
              <a:gd name="T34" fmla="*/ 191 w 266"/>
              <a:gd name="T35" fmla="*/ 1 h 213"/>
              <a:gd name="T36" fmla="*/ 200 w 266"/>
              <a:gd name="T37" fmla="*/ 1 h 213"/>
              <a:gd name="T38" fmla="*/ 262 w 266"/>
              <a:gd name="T39" fmla="*/ 41 h 213"/>
              <a:gd name="T40" fmla="*/ 266 w 266"/>
              <a:gd name="T41" fmla="*/ 48 h 213"/>
              <a:gd name="T42" fmla="*/ 62 w 266"/>
              <a:gd name="T43" fmla="*/ 25 h 213"/>
              <a:gd name="T44" fmla="*/ 18 w 266"/>
              <a:gd name="T45" fmla="*/ 53 h 213"/>
              <a:gd name="T46" fmla="*/ 18 w 266"/>
              <a:gd name="T47" fmla="*/ 188 h 213"/>
              <a:gd name="T48" fmla="*/ 62 w 266"/>
              <a:gd name="T49" fmla="*/ 160 h 213"/>
              <a:gd name="T50" fmla="*/ 62 w 266"/>
              <a:gd name="T51" fmla="*/ 25 h 213"/>
              <a:gd name="T52" fmla="*/ 124 w 266"/>
              <a:gd name="T53" fmla="*/ 53 h 213"/>
              <a:gd name="T54" fmla="*/ 80 w 266"/>
              <a:gd name="T55" fmla="*/ 25 h 213"/>
              <a:gd name="T56" fmla="*/ 80 w 266"/>
              <a:gd name="T57" fmla="*/ 160 h 213"/>
              <a:gd name="T58" fmla="*/ 124 w 266"/>
              <a:gd name="T59" fmla="*/ 188 h 213"/>
              <a:gd name="T60" fmla="*/ 124 w 266"/>
              <a:gd name="T61" fmla="*/ 53 h 213"/>
              <a:gd name="T62" fmla="*/ 186 w 266"/>
              <a:gd name="T63" fmla="*/ 25 h 213"/>
              <a:gd name="T64" fmla="*/ 142 w 266"/>
              <a:gd name="T65" fmla="*/ 53 h 213"/>
              <a:gd name="T66" fmla="*/ 142 w 266"/>
              <a:gd name="T67" fmla="*/ 188 h 213"/>
              <a:gd name="T68" fmla="*/ 186 w 266"/>
              <a:gd name="T69" fmla="*/ 160 h 213"/>
              <a:gd name="T70" fmla="*/ 186 w 266"/>
              <a:gd name="T71" fmla="*/ 25 h 213"/>
              <a:gd name="T72" fmla="*/ 249 w 266"/>
              <a:gd name="T73" fmla="*/ 53 h 213"/>
              <a:gd name="T74" fmla="*/ 204 w 266"/>
              <a:gd name="T75" fmla="*/ 25 h 213"/>
              <a:gd name="T76" fmla="*/ 204 w 266"/>
              <a:gd name="T77" fmla="*/ 160 h 213"/>
              <a:gd name="T78" fmla="*/ 249 w 266"/>
              <a:gd name="T79" fmla="*/ 188 h 213"/>
              <a:gd name="T80" fmla="*/ 249 w 266"/>
              <a:gd name="T81" fmla="*/ 53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66" h="213">
                <a:moveTo>
                  <a:pt x="266" y="48"/>
                </a:moveTo>
                <a:cubicBezTo>
                  <a:pt x="266" y="204"/>
                  <a:pt x="266" y="204"/>
                  <a:pt x="266" y="204"/>
                </a:cubicBezTo>
                <a:cubicBezTo>
                  <a:pt x="266" y="207"/>
                  <a:pt x="264" y="210"/>
                  <a:pt x="261" y="212"/>
                </a:cubicBezTo>
                <a:cubicBezTo>
                  <a:pt x="260" y="212"/>
                  <a:pt x="259" y="213"/>
                  <a:pt x="257" y="213"/>
                </a:cubicBezTo>
                <a:cubicBezTo>
                  <a:pt x="255" y="213"/>
                  <a:pt x="254" y="212"/>
                  <a:pt x="253" y="212"/>
                </a:cubicBezTo>
                <a:cubicBezTo>
                  <a:pt x="195" y="176"/>
                  <a:pt x="195" y="176"/>
                  <a:pt x="195" y="176"/>
                </a:cubicBezTo>
                <a:cubicBezTo>
                  <a:pt x="138" y="212"/>
                  <a:pt x="138" y="212"/>
                  <a:pt x="138" y="212"/>
                </a:cubicBezTo>
                <a:cubicBezTo>
                  <a:pt x="135" y="213"/>
                  <a:pt x="131" y="213"/>
                  <a:pt x="129" y="212"/>
                </a:cubicBezTo>
                <a:cubicBezTo>
                  <a:pt x="71" y="176"/>
                  <a:pt x="71" y="176"/>
                  <a:pt x="71" y="176"/>
                </a:cubicBezTo>
                <a:cubicBezTo>
                  <a:pt x="13" y="212"/>
                  <a:pt x="13" y="212"/>
                  <a:pt x="13" y="212"/>
                </a:cubicBezTo>
                <a:cubicBezTo>
                  <a:pt x="11" y="213"/>
                  <a:pt x="8" y="213"/>
                  <a:pt x="5" y="212"/>
                </a:cubicBezTo>
                <a:cubicBezTo>
                  <a:pt x="2" y="210"/>
                  <a:pt x="0" y="207"/>
                  <a:pt x="0" y="204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5"/>
                  <a:pt x="2" y="42"/>
                  <a:pt x="4" y="41"/>
                </a:cubicBezTo>
                <a:cubicBezTo>
                  <a:pt x="66" y="1"/>
                  <a:pt x="66" y="1"/>
                  <a:pt x="66" y="1"/>
                </a:cubicBezTo>
                <a:cubicBezTo>
                  <a:pt x="69" y="0"/>
                  <a:pt x="73" y="0"/>
                  <a:pt x="75" y="1"/>
                </a:cubicBezTo>
                <a:cubicBezTo>
                  <a:pt x="133" y="38"/>
                  <a:pt x="133" y="38"/>
                  <a:pt x="133" y="38"/>
                </a:cubicBezTo>
                <a:cubicBezTo>
                  <a:pt x="191" y="1"/>
                  <a:pt x="191" y="1"/>
                  <a:pt x="191" y="1"/>
                </a:cubicBezTo>
                <a:cubicBezTo>
                  <a:pt x="193" y="0"/>
                  <a:pt x="197" y="0"/>
                  <a:pt x="200" y="1"/>
                </a:cubicBezTo>
                <a:cubicBezTo>
                  <a:pt x="262" y="41"/>
                  <a:pt x="262" y="41"/>
                  <a:pt x="262" y="41"/>
                </a:cubicBezTo>
                <a:cubicBezTo>
                  <a:pt x="264" y="42"/>
                  <a:pt x="266" y="45"/>
                  <a:pt x="266" y="48"/>
                </a:cubicBezTo>
                <a:close/>
                <a:moveTo>
                  <a:pt x="62" y="25"/>
                </a:moveTo>
                <a:cubicBezTo>
                  <a:pt x="18" y="53"/>
                  <a:pt x="18" y="53"/>
                  <a:pt x="18" y="53"/>
                </a:cubicBezTo>
                <a:cubicBezTo>
                  <a:pt x="18" y="188"/>
                  <a:pt x="18" y="188"/>
                  <a:pt x="18" y="188"/>
                </a:cubicBezTo>
                <a:cubicBezTo>
                  <a:pt x="62" y="160"/>
                  <a:pt x="62" y="160"/>
                  <a:pt x="62" y="160"/>
                </a:cubicBezTo>
                <a:lnTo>
                  <a:pt x="62" y="25"/>
                </a:lnTo>
                <a:close/>
                <a:moveTo>
                  <a:pt x="124" y="53"/>
                </a:moveTo>
                <a:cubicBezTo>
                  <a:pt x="80" y="25"/>
                  <a:pt x="80" y="25"/>
                  <a:pt x="80" y="25"/>
                </a:cubicBezTo>
                <a:cubicBezTo>
                  <a:pt x="80" y="160"/>
                  <a:pt x="80" y="160"/>
                  <a:pt x="80" y="160"/>
                </a:cubicBezTo>
                <a:cubicBezTo>
                  <a:pt x="124" y="188"/>
                  <a:pt x="124" y="188"/>
                  <a:pt x="124" y="188"/>
                </a:cubicBezTo>
                <a:lnTo>
                  <a:pt x="124" y="53"/>
                </a:lnTo>
                <a:close/>
                <a:moveTo>
                  <a:pt x="186" y="25"/>
                </a:moveTo>
                <a:cubicBezTo>
                  <a:pt x="142" y="53"/>
                  <a:pt x="142" y="53"/>
                  <a:pt x="142" y="53"/>
                </a:cubicBezTo>
                <a:cubicBezTo>
                  <a:pt x="142" y="188"/>
                  <a:pt x="142" y="188"/>
                  <a:pt x="142" y="188"/>
                </a:cubicBezTo>
                <a:cubicBezTo>
                  <a:pt x="186" y="160"/>
                  <a:pt x="186" y="160"/>
                  <a:pt x="186" y="160"/>
                </a:cubicBezTo>
                <a:lnTo>
                  <a:pt x="186" y="25"/>
                </a:lnTo>
                <a:close/>
                <a:moveTo>
                  <a:pt x="249" y="53"/>
                </a:moveTo>
                <a:cubicBezTo>
                  <a:pt x="204" y="25"/>
                  <a:pt x="204" y="25"/>
                  <a:pt x="204" y="25"/>
                </a:cubicBezTo>
                <a:cubicBezTo>
                  <a:pt x="204" y="160"/>
                  <a:pt x="204" y="160"/>
                  <a:pt x="204" y="160"/>
                </a:cubicBezTo>
                <a:cubicBezTo>
                  <a:pt x="249" y="188"/>
                  <a:pt x="249" y="188"/>
                  <a:pt x="249" y="188"/>
                </a:cubicBezTo>
                <a:lnTo>
                  <a:pt x="249" y="5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 noEditPoints="1"/>
          </p:cNvSpPr>
          <p:nvPr/>
        </p:nvSpPr>
        <p:spPr bwMode="auto">
          <a:xfrm>
            <a:off x="3553566" y="1666876"/>
            <a:ext cx="212912" cy="212912"/>
          </a:xfrm>
          <a:custGeom>
            <a:avLst/>
            <a:gdLst>
              <a:gd name="T0" fmla="*/ 256 w 257"/>
              <a:gd name="T1" fmla="*/ 127 h 257"/>
              <a:gd name="T2" fmla="*/ 130 w 257"/>
              <a:gd name="T3" fmla="*/ 256 h 257"/>
              <a:gd name="T4" fmla="*/ 1 w 257"/>
              <a:gd name="T5" fmla="*/ 130 h 257"/>
              <a:gd name="T6" fmla="*/ 127 w 257"/>
              <a:gd name="T7" fmla="*/ 1 h 257"/>
              <a:gd name="T8" fmla="*/ 256 w 257"/>
              <a:gd name="T9" fmla="*/ 127 h 257"/>
              <a:gd name="T10" fmla="*/ 229 w 257"/>
              <a:gd name="T11" fmla="*/ 128 h 257"/>
              <a:gd name="T12" fmla="*/ 127 w 257"/>
              <a:gd name="T13" fmla="*/ 28 h 257"/>
              <a:gd name="T14" fmla="*/ 28 w 257"/>
              <a:gd name="T15" fmla="*/ 130 h 257"/>
              <a:gd name="T16" fmla="*/ 130 w 257"/>
              <a:gd name="T17" fmla="*/ 229 h 257"/>
              <a:gd name="T18" fmla="*/ 229 w 257"/>
              <a:gd name="T19" fmla="*/ 128 h 257"/>
              <a:gd name="T20" fmla="*/ 102 w 257"/>
              <a:gd name="T21" fmla="*/ 102 h 257"/>
              <a:gd name="T22" fmla="*/ 189 w 257"/>
              <a:gd name="T23" fmla="*/ 68 h 257"/>
              <a:gd name="T24" fmla="*/ 155 w 257"/>
              <a:gd name="T25" fmla="*/ 154 h 257"/>
              <a:gd name="T26" fmla="*/ 68 w 257"/>
              <a:gd name="T27" fmla="*/ 189 h 257"/>
              <a:gd name="T28" fmla="*/ 102 w 257"/>
              <a:gd name="T29" fmla="*/ 102 h 257"/>
              <a:gd name="T30" fmla="*/ 115 w 257"/>
              <a:gd name="T31" fmla="*/ 141 h 257"/>
              <a:gd name="T32" fmla="*/ 141 w 257"/>
              <a:gd name="T33" fmla="*/ 141 h 257"/>
              <a:gd name="T34" fmla="*/ 165 w 257"/>
              <a:gd name="T35" fmla="*/ 91 h 257"/>
              <a:gd name="T36" fmla="*/ 115 w 257"/>
              <a:gd name="T37" fmla="*/ 115 h 257"/>
              <a:gd name="T38" fmla="*/ 115 w 257"/>
              <a:gd name="T39" fmla="*/ 141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57" h="257">
                <a:moveTo>
                  <a:pt x="256" y="127"/>
                </a:moveTo>
                <a:cubicBezTo>
                  <a:pt x="257" y="197"/>
                  <a:pt x="200" y="255"/>
                  <a:pt x="130" y="256"/>
                </a:cubicBezTo>
                <a:cubicBezTo>
                  <a:pt x="60" y="257"/>
                  <a:pt x="2" y="201"/>
                  <a:pt x="1" y="130"/>
                </a:cubicBezTo>
                <a:cubicBezTo>
                  <a:pt x="0" y="60"/>
                  <a:pt x="56" y="2"/>
                  <a:pt x="127" y="1"/>
                </a:cubicBezTo>
                <a:cubicBezTo>
                  <a:pt x="197" y="0"/>
                  <a:pt x="255" y="56"/>
                  <a:pt x="256" y="127"/>
                </a:cubicBezTo>
                <a:close/>
                <a:moveTo>
                  <a:pt x="229" y="128"/>
                </a:moveTo>
                <a:cubicBezTo>
                  <a:pt x="229" y="72"/>
                  <a:pt x="183" y="27"/>
                  <a:pt x="127" y="28"/>
                </a:cubicBezTo>
                <a:cubicBezTo>
                  <a:pt x="71" y="29"/>
                  <a:pt x="27" y="74"/>
                  <a:pt x="28" y="130"/>
                </a:cubicBezTo>
                <a:cubicBezTo>
                  <a:pt x="29" y="185"/>
                  <a:pt x="74" y="230"/>
                  <a:pt x="130" y="229"/>
                </a:cubicBezTo>
                <a:cubicBezTo>
                  <a:pt x="186" y="228"/>
                  <a:pt x="230" y="183"/>
                  <a:pt x="229" y="128"/>
                </a:cubicBezTo>
                <a:close/>
                <a:moveTo>
                  <a:pt x="102" y="102"/>
                </a:moveTo>
                <a:cubicBezTo>
                  <a:pt x="128" y="76"/>
                  <a:pt x="189" y="68"/>
                  <a:pt x="189" y="68"/>
                </a:cubicBezTo>
                <a:cubicBezTo>
                  <a:pt x="189" y="68"/>
                  <a:pt x="181" y="129"/>
                  <a:pt x="155" y="154"/>
                </a:cubicBezTo>
                <a:cubicBezTo>
                  <a:pt x="129" y="180"/>
                  <a:pt x="68" y="189"/>
                  <a:pt x="68" y="189"/>
                </a:cubicBezTo>
                <a:cubicBezTo>
                  <a:pt x="68" y="189"/>
                  <a:pt x="77" y="128"/>
                  <a:pt x="102" y="102"/>
                </a:cubicBezTo>
                <a:close/>
                <a:moveTo>
                  <a:pt x="115" y="141"/>
                </a:moveTo>
                <a:cubicBezTo>
                  <a:pt x="123" y="148"/>
                  <a:pt x="135" y="148"/>
                  <a:pt x="141" y="141"/>
                </a:cubicBezTo>
                <a:cubicBezTo>
                  <a:pt x="153" y="130"/>
                  <a:pt x="160" y="109"/>
                  <a:pt x="165" y="91"/>
                </a:cubicBezTo>
                <a:cubicBezTo>
                  <a:pt x="147" y="96"/>
                  <a:pt x="126" y="104"/>
                  <a:pt x="115" y="115"/>
                </a:cubicBezTo>
                <a:cubicBezTo>
                  <a:pt x="108" y="122"/>
                  <a:pt x="108" y="134"/>
                  <a:pt x="115" y="14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7"/>
          <p:cNvSpPr>
            <a:spLocks noEditPoints="1"/>
          </p:cNvSpPr>
          <p:nvPr/>
        </p:nvSpPr>
        <p:spPr bwMode="auto">
          <a:xfrm>
            <a:off x="3810581" y="1674480"/>
            <a:ext cx="193142" cy="194662"/>
          </a:xfrm>
          <a:custGeom>
            <a:avLst/>
            <a:gdLst>
              <a:gd name="T0" fmla="*/ 213 w 232"/>
              <a:gd name="T1" fmla="*/ 48 h 233"/>
              <a:gd name="T2" fmla="*/ 115 w 232"/>
              <a:gd name="T3" fmla="*/ 233 h 233"/>
              <a:gd name="T4" fmla="*/ 100 w 232"/>
              <a:gd name="T5" fmla="*/ 132 h 233"/>
              <a:gd name="T6" fmla="*/ 0 w 232"/>
              <a:gd name="T7" fmla="*/ 118 h 233"/>
              <a:gd name="T8" fmla="*/ 184 w 232"/>
              <a:gd name="T9" fmla="*/ 19 h 233"/>
              <a:gd name="T10" fmla="*/ 224 w 232"/>
              <a:gd name="T11" fmla="*/ 8 h 233"/>
              <a:gd name="T12" fmla="*/ 213 w 232"/>
              <a:gd name="T13" fmla="*/ 48 h 233"/>
              <a:gd name="T14" fmla="*/ 120 w 232"/>
              <a:gd name="T15" fmla="*/ 108 h 233"/>
              <a:gd name="T16" fmla="*/ 127 w 232"/>
              <a:gd name="T17" fmla="*/ 170 h 233"/>
              <a:gd name="T18" fmla="*/ 201 w 232"/>
              <a:gd name="T19" fmla="*/ 34 h 233"/>
              <a:gd name="T20" fmla="*/ 120 w 232"/>
              <a:gd name="T21" fmla="*/ 108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32" h="233">
                <a:moveTo>
                  <a:pt x="213" y="48"/>
                </a:moveTo>
                <a:cubicBezTo>
                  <a:pt x="181" y="115"/>
                  <a:pt x="115" y="233"/>
                  <a:pt x="115" y="233"/>
                </a:cubicBezTo>
                <a:cubicBezTo>
                  <a:pt x="100" y="132"/>
                  <a:pt x="100" y="132"/>
                  <a:pt x="100" y="132"/>
                </a:cubicBezTo>
                <a:cubicBezTo>
                  <a:pt x="0" y="118"/>
                  <a:pt x="0" y="118"/>
                  <a:pt x="0" y="118"/>
                </a:cubicBezTo>
                <a:cubicBezTo>
                  <a:pt x="0" y="118"/>
                  <a:pt x="117" y="52"/>
                  <a:pt x="184" y="19"/>
                </a:cubicBezTo>
                <a:cubicBezTo>
                  <a:pt x="210" y="7"/>
                  <a:pt x="217" y="0"/>
                  <a:pt x="224" y="8"/>
                </a:cubicBezTo>
                <a:cubicBezTo>
                  <a:pt x="232" y="16"/>
                  <a:pt x="225" y="23"/>
                  <a:pt x="213" y="48"/>
                </a:cubicBezTo>
                <a:close/>
                <a:moveTo>
                  <a:pt x="120" y="108"/>
                </a:moveTo>
                <a:cubicBezTo>
                  <a:pt x="127" y="170"/>
                  <a:pt x="127" y="170"/>
                  <a:pt x="127" y="170"/>
                </a:cubicBezTo>
                <a:cubicBezTo>
                  <a:pt x="201" y="34"/>
                  <a:pt x="201" y="34"/>
                  <a:pt x="201" y="34"/>
                </a:cubicBezTo>
                <a:lnTo>
                  <a:pt x="120" y="10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8"/>
          <p:cNvSpPr>
            <a:spLocks noEditPoints="1"/>
          </p:cNvSpPr>
          <p:nvPr/>
        </p:nvSpPr>
        <p:spPr bwMode="auto">
          <a:xfrm>
            <a:off x="4044784" y="1679043"/>
            <a:ext cx="190100" cy="190100"/>
          </a:xfrm>
          <a:custGeom>
            <a:avLst/>
            <a:gdLst>
              <a:gd name="T0" fmla="*/ 229 w 229"/>
              <a:gd name="T1" fmla="*/ 115 h 229"/>
              <a:gd name="T2" fmla="*/ 114 w 229"/>
              <a:gd name="T3" fmla="*/ 229 h 229"/>
              <a:gd name="T4" fmla="*/ 0 w 229"/>
              <a:gd name="T5" fmla="*/ 115 h 229"/>
              <a:gd name="T6" fmla="*/ 114 w 229"/>
              <a:gd name="T7" fmla="*/ 0 h 229"/>
              <a:gd name="T8" fmla="*/ 229 w 229"/>
              <a:gd name="T9" fmla="*/ 115 h 229"/>
              <a:gd name="T10" fmla="*/ 207 w 229"/>
              <a:gd name="T11" fmla="*/ 124 h 229"/>
              <a:gd name="T12" fmla="*/ 155 w 229"/>
              <a:gd name="T13" fmla="*/ 124 h 229"/>
              <a:gd name="T14" fmla="*/ 155 w 229"/>
              <a:gd name="T15" fmla="*/ 106 h 229"/>
              <a:gd name="T16" fmla="*/ 207 w 229"/>
              <a:gd name="T17" fmla="*/ 106 h 229"/>
              <a:gd name="T18" fmla="*/ 123 w 229"/>
              <a:gd name="T19" fmla="*/ 22 h 229"/>
              <a:gd name="T20" fmla="*/ 123 w 229"/>
              <a:gd name="T21" fmla="*/ 74 h 229"/>
              <a:gd name="T22" fmla="*/ 105 w 229"/>
              <a:gd name="T23" fmla="*/ 74 h 229"/>
              <a:gd name="T24" fmla="*/ 105 w 229"/>
              <a:gd name="T25" fmla="*/ 22 h 229"/>
              <a:gd name="T26" fmla="*/ 22 w 229"/>
              <a:gd name="T27" fmla="*/ 106 h 229"/>
              <a:gd name="T28" fmla="*/ 73 w 229"/>
              <a:gd name="T29" fmla="*/ 106 h 229"/>
              <a:gd name="T30" fmla="*/ 73 w 229"/>
              <a:gd name="T31" fmla="*/ 124 h 229"/>
              <a:gd name="T32" fmla="*/ 22 w 229"/>
              <a:gd name="T33" fmla="*/ 124 h 229"/>
              <a:gd name="T34" fmla="*/ 105 w 229"/>
              <a:gd name="T35" fmla="*/ 207 h 229"/>
              <a:gd name="T36" fmla="*/ 105 w 229"/>
              <a:gd name="T37" fmla="*/ 156 h 229"/>
              <a:gd name="T38" fmla="*/ 123 w 229"/>
              <a:gd name="T39" fmla="*/ 156 h 229"/>
              <a:gd name="T40" fmla="*/ 123 w 229"/>
              <a:gd name="T41" fmla="*/ 207 h 229"/>
              <a:gd name="T42" fmla="*/ 207 w 229"/>
              <a:gd name="T43" fmla="*/ 124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29" h="229">
                <a:moveTo>
                  <a:pt x="229" y="115"/>
                </a:moveTo>
                <a:cubicBezTo>
                  <a:pt x="229" y="178"/>
                  <a:pt x="177" y="229"/>
                  <a:pt x="114" y="229"/>
                </a:cubicBezTo>
                <a:cubicBezTo>
                  <a:pt x="51" y="229"/>
                  <a:pt x="0" y="178"/>
                  <a:pt x="0" y="115"/>
                </a:cubicBezTo>
                <a:cubicBezTo>
                  <a:pt x="0" y="51"/>
                  <a:pt x="51" y="0"/>
                  <a:pt x="114" y="0"/>
                </a:cubicBezTo>
                <a:cubicBezTo>
                  <a:pt x="177" y="0"/>
                  <a:pt x="229" y="51"/>
                  <a:pt x="229" y="115"/>
                </a:cubicBezTo>
                <a:close/>
                <a:moveTo>
                  <a:pt x="207" y="124"/>
                </a:moveTo>
                <a:cubicBezTo>
                  <a:pt x="155" y="124"/>
                  <a:pt x="155" y="124"/>
                  <a:pt x="155" y="124"/>
                </a:cubicBezTo>
                <a:cubicBezTo>
                  <a:pt x="155" y="106"/>
                  <a:pt x="155" y="106"/>
                  <a:pt x="155" y="106"/>
                </a:cubicBezTo>
                <a:cubicBezTo>
                  <a:pt x="207" y="106"/>
                  <a:pt x="207" y="106"/>
                  <a:pt x="207" y="106"/>
                </a:cubicBezTo>
                <a:cubicBezTo>
                  <a:pt x="202" y="61"/>
                  <a:pt x="168" y="26"/>
                  <a:pt x="123" y="22"/>
                </a:cubicBezTo>
                <a:cubicBezTo>
                  <a:pt x="123" y="74"/>
                  <a:pt x="123" y="74"/>
                  <a:pt x="123" y="74"/>
                </a:cubicBezTo>
                <a:cubicBezTo>
                  <a:pt x="105" y="74"/>
                  <a:pt x="105" y="74"/>
                  <a:pt x="105" y="74"/>
                </a:cubicBezTo>
                <a:cubicBezTo>
                  <a:pt x="105" y="22"/>
                  <a:pt x="105" y="22"/>
                  <a:pt x="105" y="22"/>
                </a:cubicBezTo>
                <a:cubicBezTo>
                  <a:pt x="61" y="26"/>
                  <a:pt x="26" y="61"/>
                  <a:pt x="22" y="106"/>
                </a:cubicBezTo>
                <a:cubicBezTo>
                  <a:pt x="73" y="106"/>
                  <a:pt x="73" y="106"/>
                  <a:pt x="73" y="106"/>
                </a:cubicBezTo>
                <a:cubicBezTo>
                  <a:pt x="73" y="124"/>
                  <a:pt x="73" y="124"/>
                  <a:pt x="73" y="124"/>
                </a:cubicBezTo>
                <a:cubicBezTo>
                  <a:pt x="22" y="124"/>
                  <a:pt x="22" y="124"/>
                  <a:pt x="22" y="124"/>
                </a:cubicBezTo>
                <a:cubicBezTo>
                  <a:pt x="26" y="168"/>
                  <a:pt x="61" y="203"/>
                  <a:pt x="105" y="207"/>
                </a:cubicBezTo>
                <a:cubicBezTo>
                  <a:pt x="105" y="156"/>
                  <a:pt x="105" y="156"/>
                  <a:pt x="105" y="156"/>
                </a:cubicBezTo>
                <a:cubicBezTo>
                  <a:pt x="123" y="156"/>
                  <a:pt x="123" y="156"/>
                  <a:pt x="123" y="156"/>
                </a:cubicBezTo>
                <a:cubicBezTo>
                  <a:pt x="123" y="207"/>
                  <a:pt x="123" y="207"/>
                  <a:pt x="123" y="207"/>
                </a:cubicBezTo>
                <a:cubicBezTo>
                  <a:pt x="168" y="203"/>
                  <a:pt x="202" y="168"/>
                  <a:pt x="207" y="12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4278989" y="1674481"/>
            <a:ext cx="176413" cy="199225"/>
          </a:xfrm>
          <a:custGeom>
            <a:avLst/>
            <a:gdLst>
              <a:gd name="T0" fmla="*/ 212 w 212"/>
              <a:gd name="T1" fmla="*/ 199 h 239"/>
              <a:gd name="T2" fmla="*/ 172 w 212"/>
              <a:gd name="T3" fmla="*/ 239 h 239"/>
              <a:gd name="T4" fmla="*/ 132 w 212"/>
              <a:gd name="T5" fmla="*/ 199 h 239"/>
              <a:gd name="T6" fmla="*/ 133 w 212"/>
              <a:gd name="T7" fmla="*/ 193 h 239"/>
              <a:gd name="T8" fmla="*/ 63 w 212"/>
              <a:gd name="T9" fmla="*/ 151 h 239"/>
              <a:gd name="T10" fmla="*/ 40 w 212"/>
              <a:gd name="T11" fmla="*/ 159 h 239"/>
              <a:gd name="T12" fmla="*/ 0 w 212"/>
              <a:gd name="T13" fmla="*/ 120 h 239"/>
              <a:gd name="T14" fmla="*/ 40 w 212"/>
              <a:gd name="T15" fmla="*/ 80 h 239"/>
              <a:gd name="T16" fmla="*/ 63 w 212"/>
              <a:gd name="T17" fmla="*/ 88 h 239"/>
              <a:gd name="T18" fmla="*/ 133 w 212"/>
              <a:gd name="T19" fmla="*/ 46 h 239"/>
              <a:gd name="T20" fmla="*/ 132 w 212"/>
              <a:gd name="T21" fmla="*/ 40 h 239"/>
              <a:gd name="T22" fmla="*/ 172 w 212"/>
              <a:gd name="T23" fmla="*/ 0 h 239"/>
              <a:gd name="T24" fmla="*/ 212 w 212"/>
              <a:gd name="T25" fmla="*/ 40 h 239"/>
              <a:gd name="T26" fmla="*/ 172 w 212"/>
              <a:gd name="T27" fmla="*/ 80 h 239"/>
              <a:gd name="T28" fmla="*/ 148 w 212"/>
              <a:gd name="T29" fmla="*/ 72 h 239"/>
              <a:gd name="T30" fmla="*/ 78 w 212"/>
              <a:gd name="T31" fmla="*/ 113 h 239"/>
              <a:gd name="T32" fmla="*/ 79 w 212"/>
              <a:gd name="T33" fmla="*/ 120 h 239"/>
              <a:gd name="T34" fmla="*/ 78 w 212"/>
              <a:gd name="T35" fmla="*/ 126 h 239"/>
              <a:gd name="T36" fmla="*/ 148 w 212"/>
              <a:gd name="T37" fmla="*/ 168 h 239"/>
              <a:gd name="T38" fmla="*/ 172 w 212"/>
              <a:gd name="T39" fmla="*/ 159 h 239"/>
              <a:gd name="T40" fmla="*/ 212 w 212"/>
              <a:gd name="T41" fmla="*/ 199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12" h="239">
                <a:moveTo>
                  <a:pt x="212" y="199"/>
                </a:moveTo>
                <a:cubicBezTo>
                  <a:pt x="212" y="221"/>
                  <a:pt x="194" y="239"/>
                  <a:pt x="172" y="239"/>
                </a:cubicBezTo>
                <a:cubicBezTo>
                  <a:pt x="150" y="239"/>
                  <a:pt x="132" y="221"/>
                  <a:pt x="132" y="199"/>
                </a:cubicBezTo>
                <a:cubicBezTo>
                  <a:pt x="132" y="197"/>
                  <a:pt x="132" y="195"/>
                  <a:pt x="133" y="193"/>
                </a:cubicBezTo>
                <a:cubicBezTo>
                  <a:pt x="63" y="151"/>
                  <a:pt x="63" y="151"/>
                  <a:pt x="63" y="151"/>
                </a:cubicBezTo>
                <a:cubicBezTo>
                  <a:pt x="57" y="156"/>
                  <a:pt x="49" y="159"/>
                  <a:pt x="40" y="159"/>
                </a:cubicBezTo>
                <a:cubicBezTo>
                  <a:pt x="17" y="159"/>
                  <a:pt x="0" y="141"/>
                  <a:pt x="0" y="120"/>
                </a:cubicBezTo>
                <a:cubicBezTo>
                  <a:pt x="0" y="98"/>
                  <a:pt x="17" y="80"/>
                  <a:pt x="40" y="80"/>
                </a:cubicBezTo>
                <a:cubicBezTo>
                  <a:pt x="49" y="80"/>
                  <a:pt x="57" y="83"/>
                  <a:pt x="63" y="88"/>
                </a:cubicBezTo>
                <a:cubicBezTo>
                  <a:pt x="133" y="46"/>
                  <a:pt x="133" y="46"/>
                  <a:pt x="133" y="46"/>
                </a:cubicBezTo>
                <a:cubicBezTo>
                  <a:pt x="132" y="44"/>
                  <a:pt x="132" y="42"/>
                  <a:pt x="132" y="40"/>
                </a:cubicBezTo>
                <a:cubicBezTo>
                  <a:pt x="132" y="18"/>
                  <a:pt x="150" y="0"/>
                  <a:pt x="172" y="0"/>
                </a:cubicBezTo>
                <a:cubicBezTo>
                  <a:pt x="194" y="0"/>
                  <a:pt x="212" y="18"/>
                  <a:pt x="212" y="40"/>
                </a:cubicBezTo>
                <a:cubicBezTo>
                  <a:pt x="212" y="62"/>
                  <a:pt x="194" y="80"/>
                  <a:pt x="172" y="80"/>
                </a:cubicBezTo>
                <a:cubicBezTo>
                  <a:pt x="163" y="80"/>
                  <a:pt x="155" y="77"/>
                  <a:pt x="148" y="72"/>
                </a:cubicBezTo>
                <a:cubicBezTo>
                  <a:pt x="78" y="113"/>
                  <a:pt x="78" y="113"/>
                  <a:pt x="78" y="113"/>
                </a:cubicBezTo>
                <a:cubicBezTo>
                  <a:pt x="79" y="115"/>
                  <a:pt x="79" y="117"/>
                  <a:pt x="79" y="120"/>
                </a:cubicBezTo>
                <a:cubicBezTo>
                  <a:pt x="79" y="122"/>
                  <a:pt x="79" y="124"/>
                  <a:pt x="78" y="126"/>
                </a:cubicBezTo>
                <a:cubicBezTo>
                  <a:pt x="148" y="168"/>
                  <a:pt x="148" y="168"/>
                  <a:pt x="148" y="168"/>
                </a:cubicBezTo>
                <a:cubicBezTo>
                  <a:pt x="155" y="163"/>
                  <a:pt x="163" y="159"/>
                  <a:pt x="172" y="159"/>
                </a:cubicBezTo>
                <a:cubicBezTo>
                  <a:pt x="194" y="159"/>
                  <a:pt x="212" y="177"/>
                  <a:pt x="212" y="19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4493421" y="1692730"/>
            <a:ext cx="200745" cy="158163"/>
          </a:xfrm>
          <a:custGeom>
            <a:avLst/>
            <a:gdLst>
              <a:gd name="T0" fmla="*/ 217 w 241"/>
              <a:gd name="T1" fmla="*/ 103 h 191"/>
              <a:gd name="T2" fmla="*/ 121 w 241"/>
              <a:gd name="T3" fmla="*/ 191 h 191"/>
              <a:gd name="T4" fmla="*/ 25 w 241"/>
              <a:gd name="T5" fmla="*/ 103 h 191"/>
              <a:gd name="T6" fmla="*/ 25 w 241"/>
              <a:gd name="T7" fmla="*/ 20 h 191"/>
              <a:gd name="T8" fmla="*/ 106 w 241"/>
              <a:gd name="T9" fmla="*/ 20 h 191"/>
              <a:gd name="T10" fmla="*/ 121 w 241"/>
              <a:gd name="T11" fmla="*/ 34 h 191"/>
              <a:gd name="T12" fmla="*/ 136 w 241"/>
              <a:gd name="T13" fmla="*/ 20 h 191"/>
              <a:gd name="T14" fmla="*/ 217 w 241"/>
              <a:gd name="T15" fmla="*/ 20 h 191"/>
              <a:gd name="T16" fmla="*/ 217 w 241"/>
              <a:gd name="T17" fmla="*/ 103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1" h="191">
                <a:moveTo>
                  <a:pt x="217" y="103"/>
                </a:moveTo>
                <a:cubicBezTo>
                  <a:pt x="121" y="191"/>
                  <a:pt x="121" y="191"/>
                  <a:pt x="121" y="191"/>
                </a:cubicBezTo>
                <a:cubicBezTo>
                  <a:pt x="25" y="103"/>
                  <a:pt x="25" y="103"/>
                  <a:pt x="25" y="103"/>
                </a:cubicBezTo>
                <a:cubicBezTo>
                  <a:pt x="0" y="80"/>
                  <a:pt x="0" y="43"/>
                  <a:pt x="25" y="20"/>
                </a:cubicBezTo>
                <a:cubicBezTo>
                  <a:pt x="48" y="0"/>
                  <a:pt x="84" y="0"/>
                  <a:pt x="106" y="20"/>
                </a:cubicBezTo>
                <a:cubicBezTo>
                  <a:pt x="121" y="34"/>
                  <a:pt x="121" y="34"/>
                  <a:pt x="121" y="34"/>
                </a:cubicBezTo>
                <a:cubicBezTo>
                  <a:pt x="136" y="20"/>
                  <a:pt x="136" y="20"/>
                  <a:pt x="136" y="20"/>
                </a:cubicBezTo>
                <a:cubicBezTo>
                  <a:pt x="158" y="0"/>
                  <a:pt x="194" y="0"/>
                  <a:pt x="217" y="20"/>
                </a:cubicBezTo>
                <a:cubicBezTo>
                  <a:pt x="241" y="43"/>
                  <a:pt x="241" y="80"/>
                  <a:pt x="217" y="10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4733705" y="1676001"/>
            <a:ext cx="194662" cy="194662"/>
          </a:xfrm>
          <a:custGeom>
            <a:avLst/>
            <a:gdLst>
              <a:gd name="T0" fmla="*/ 81 w 128"/>
              <a:gd name="T1" fmla="*/ 49 h 128"/>
              <a:gd name="T2" fmla="*/ 128 w 128"/>
              <a:gd name="T3" fmla="*/ 49 h 128"/>
              <a:gd name="T4" fmla="*/ 90 w 128"/>
              <a:gd name="T5" fmla="*/ 78 h 128"/>
              <a:gd name="T6" fmla="*/ 103 w 128"/>
              <a:gd name="T7" fmla="*/ 128 h 128"/>
              <a:gd name="T8" fmla="*/ 64 w 128"/>
              <a:gd name="T9" fmla="*/ 98 h 128"/>
              <a:gd name="T10" fmla="*/ 24 w 128"/>
              <a:gd name="T11" fmla="*/ 128 h 128"/>
              <a:gd name="T12" fmla="*/ 38 w 128"/>
              <a:gd name="T13" fmla="*/ 78 h 128"/>
              <a:gd name="T14" fmla="*/ 0 w 128"/>
              <a:gd name="T15" fmla="*/ 49 h 128"/>
              <a:gd name="T16" fmla="*/ 47 w 128"/>
              <a:gd name="T17" fmla="*/ 49 h 128"/>
              <a:gd name="T18" fmla="*/ 64 w 128"/>
              <a:gd name="T19" fmla="*/ 0 h 128"/>
              <a:gd name="T20" fmla="*/ 81 w 128"/>
              <a:gd name="T21" fmla="*/ 49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8" h="128">
                <a:moveTo>
                  <a:pt x="81" y="49"/>
                </a:moveTo>
                <a:lnTo>
                  <a:pt x="128" y="49"/>
                </a:lnTo>
                <a:lnTo>
                  <a:pt x="90" y="78"/>
                </a:lnTo>
                <a:lnTo>
                  <a:pt x="103" y="128"/>
                </a:lnTo>
                <a:lnTo>
                  <a:pt x="64" y="98"/>
                </a:lnTo>
                <a:lnTo>
                  <a:pt x="24" y="128"/>
                </a:lnTo>
                <a:lnTo>
                  <a:pt x="38" y="78"/>
                </a:lnTo>
                <a:lnTo>
                  <a:pt x="0" y="49"/>
                </a:lnTo>
                <a:lnTo>
                  <a:pt x="47" y="49"/>
                </a:lnTo>
                <a:lnTo>
                  <a:pt x="64" y="0"/>
                </a:lnTo>
                <a:lnTo>
                  <a:pt x="81" y="4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4972473" y="1680563"/>
            <a:ext cx="199225" cy="187059"/>
          </a:xfrm>
          <a:custGeom>
            <a:avLst/>
            <a:gdLst>
              <a:gd name="T0" fmla="*/ 11 w 239"/>
              <a:gd name="T1" fmla="*/ 93 h 226"/>
              <a:gd name="T2" fmla="*/ 53 w 239"/>
              <a:gd name="T3" fmla="*/ 93 h 226"/>
              <a:gd name="T4" fmla="*/ 53 w 239"/>
              <a:gd name="T5" fmla="*/ 199 h 226"/>
              <a:gd name="T6" fmla="*/ 11 w 239"/>
              <a:gd name="T7" fmla="*/ 199 h 226"/>
              <a:gd name="T8" fmla="*/ 0 w 239"/>
              <a:gd name="T9" fmla="*/ 186 h 226"/>
              <a:gd name="T10" fmla="*/ 0 w 239"/>
              <a:gd name="T11" fmla="*/ 105 h 226"/>
              <a:gd name="T12" fmla="*/ 11 w 239"/>
              <a:gd name="T13" fmla="*/ 93 h 226"/>
              <a:gd name="T14" fmla="*/ 239 w 239"/>
              <a:gd name="T15" fmla="*/ 116 h 226"/>
              <a:gd name="T16" fmla="*/ 239 w 239"/>
              <a:gd name="T17" fmla="*/ 180 h 226"/>
              <a:gd name="T18" fmla="*/ 180 w 239"/>
              <a:gd name="T19" fmla="*/ 226 h 226"/>
              <a:gd name="T20" fmla="*/ 124 w 239"/>
              <a:gd name="T21" fmla="*/ 226 h 226"/>
              <a:gd name="T22" fmla="*/ 66 w 239"/>
              <a:gd name="T23" fmla="*/ 199 h 226"/>
              <a:gd name="T24" fmla="*/ 66 w 239"/>
              <a:gd name="T25" fmla="*/ 93 h 226"/>
              <a:gd name="T26" fmla="*/ 70 w 239"/>
              <a:gd name="T27" fmla="*/ 93 h 226"/>
              <a:gd name="T28" fmla="*/ 127 w 239"/>
              <a:gd name="T29" fmla="*/ 39 h 226"/>
              <a:gd name="T30" fmla="*/ 142 w 239"/>
              <a:gd name="T31" fmla="*/ 0 h 226"/>
              <a:gd name="T32" fmla="*/ 162 w 239"/>
              <a:gd name="T33" fmla="*/ 37 h 226"/>
              <a:gd name="T34" fmla="*/ 159 w 239"/>
              <a:gd name="T35" fmla="*/ 78 h 226"/>
              <a:gd name="T36" fmla="*/ 208 w 239"/>
              <a:gd name="T37" fmla="*/ 77 h 226"/>
              <a:gd name="T38" fmla="*/ 239 w 239"/>
              <a:gd name="T39" fmla="*/ 116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9" h="226">
                <a:moveTo>
                  <a:pt x="11" y="93"/>
                </a:moveTo>
                <a:cubicBezTo>
                  <a:pt x="53" y="93"/>
                  <a:pt x="53" y="93"/>
                  <a:pt x="53" y="93"/>
                </a:cubicBezTo>
                <a:cubicBezTo>
                  <a:pt x="53" y="199"/>
                  <a:pt x="53" y="199"/>
                  <a:pt x="53" y="199"/>
                </a:cubicBezTo>
                <a:cubicBezTo>
                  <a:pt x="38" y="199"/>
                  <a:pt x="11" y="199"/>
                  <a:pt x="11" y="199"/>
                </a:cubicBezTo>
                <a:cubicBezTo>
                  <a:pt x="3" y="199"/>
                  <a:pt x="0" y="194"/>
                  <a:pt x="0" y="186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99"/>
                  <a:pt x="2" y="93"/>
                  <a:pt x="11" y="93"/>
                </a:cubicBezTo>
                <a:close/>
                <a:moveTo>
                  <a:pt x="239" y="116"/>
                </a:moveTo>
                <a:cubicBezTo>
                  <a:pt x="239" y="180"/>
                  <a:pt x="239" y="180"/>
                  <a:pt x="239" y="180"/>
                </a:cubicBezTo>
                <a:cubicBezTo>
                  <a:pt x="239" y="201"/>
                  <a:pt x="208" y="226"/>
                  <a:pt x="180" y="226"/>
                </a:cubicBezTo>
                <a:cubicBezTo>
                  <a:pt x="180" y="226"/>
                  <a:pt x="142" y="226"/>
                  <a:pt x="124" y="226"/>
                </a:cubicBezTo>
                <a:cubicBezTo>
                  <a:pt x="97" y="226"/>
                  <a:pt x="96" y="199"/>
                  <a:pt x="66" y="199"/>
                </a:cubicBezTo>
                <a:cubicBezTo>
                  <a:pt x="66" y="93"/>
                  <a:pt x="66" y="93"/>
                  <a:pt x="66" y="93"/>
                </a:cubicBezTo>
                <a:cubicBezTo>
                  <a:pt x="70" y="93"/>
                  <a:pt x="70" y="93"/>
                  <a:pt x="70" y="93"/>
                </a:cubicBezTo>
                <a:cubicBezTo>
                  <a:pt x="91" y="93"/>
                  <a:pt x="122" y="56"/>
                  <a:pt x="127" y="39"/>
                </a:cubicBezTo>
                <a:cubicBezTo>
                  <a:pt x="132" y="21"/>
                  <a:pt x="125" y="0"/>
                  <a:pt x="142" y="0"/>
                </a:cubicBezTo>
                <a:cubicBezTo>
                  <a:pt x="156" y="0"/>
                  <a:pt x="162" y="11"/>
                  <a:pt x="162" y="37"/>
                </a:cubicBezTo>
                <a:cubicBezTo>
                  <a:pt x="159" y="78"/>
                  <a:pt x="159" y="78"/>
                  <a:pt x="159" y="78"/>
                </a:cubicBezTo>
                <a:cubicBezTo>
                  <a:pt x="159" y="78"/>
                  <a:pt x="192" y="77"/>
                  <a:pt x="208" y="77"/>
                </a:cubicBezTo>
                <a:cubicBezTo>
                  <a:pt x="228" y="77"/>
                  <a:pt x="239" y="91"/>
                  <a:pt x="239" y="11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3"/>
          <p:cNvSpPr>
            <a:spLocks noEditPoints="1"/>
          </p:cNvSpPr>
          <p:nvPr/>
        </p:nvSpPr>
        <p:spPr bwMode="auto">
          <a:xfrm>
            <a:off x="5215800" y="1674481"/>
            <a:ext cx="218995" cy="199225"/>
          </a:xfrm>
          <a:custGeom>
            <a:avLst/>
            <a:gdLst>
              <a:gd name="T0" fmla="*/ 170 w 265"/>
              <a:gd name="T1" fmla="*/ 149 h 239"/>
              <a:gd name="T2" fmla="*/ 172 w 265"/>
              <a:gd name="T3" fmla="*/ 149 h 239"/>
              <a:gd name="T4" fmla="*/ 172 w 265"/>
              <a:gd name="T5" fmla="*/ 173 h 239"/>
              <a:gd name="T6" fmla="*/ 146 w 265"/>
              <a:gd name="T7" fmla="*/ 199 h 239"/>
              <a:gd name="T8" fmla="*/ 79 w 265"/>
              <a:gd name="T9" fmla="*/ 199 h 239"/>
              <a:gd name="T10" fmla="*/ 39 w 265"/>
              <a:gd name="T11" fmla="*/ 239 h 239"/>
              <a:gd name="T12" fmla="*/ 39 w 265"/>
              <a:gd name="T13" fmla="*/ 199 h 239"/>
              <a:gd name="T14" fmla="*/ 26 w 265"/>
              <a:gd name="T15" fmla="*/ 199 h 239"/>
              <a:gd name="T16" fmla="*/ 0 w 265"/>
              <a:gd name="T17" fmla="*/ 173 h 239"/>
              <a:gd name="T18" fmla="*/ 0 w 265"/>
              <a:gd name="T19" fmla="*/ 93 h 239"/>
              <a:gd name="T20" fmla="*/ 26 w 265"/>
              <a:gd name="T21" fmla="*/ 66 h 239"/>
              <a:gd name="T22" fmla="*/ 77 w 265"/>
              <a:gd name="T23" fmla="*/ 66 h 239"/>
              <a:gd name="T24" fmla="*/ 77 w 265"/>
              <a:gd name="T25" fmla="*/ 149 h 239"/>
              <a:gd name="T26" fmla="*/ 170 w 265"/>
              <a:gd name="T27" fmla="*/ 149 h 239"/>
              <a:gd name="T28" fmla="*/ 265 w 265"/>
              <a:gd name="T29" fmla="*/ 27 h 239"/>
              <a:gd name="T30" fmla="*/ 265 w 265"/>
              <a:gd name="T31" fmla="*/ 106 h 239"/>
              <a:gd name="T32" fmla="*/ 239 w 265"/>
              <a:gd name="T33" fmla="*/ 133 h 239"/>
              <a:gd name="T34" fmla="*/ 225 w 265"/>
              <a:gd name="T35" fmla="*/ 133 h 239"/>
              <a:gd name="T36" fmla="*/ 225 w 265"/>
              <a:gd name="T37" fmla="*/ 173 h 239"/>
              <a:gd name="T38" fmla="*/ 186 w 265"/>
              <a:gd name="T39" fmla="*/ 133 h 239"/>
              <a:gd name="T40" fmla="*/ 93 w 265"/>
              <a:gd name="T41" fmla="*/ 133 h 239"/>
              <a:gd name="T42" fmla="*/ 93 w 265"/>
              <a:gd name="T43" fmla="*/ 27 h 239"/>
              <a:gd name="T44" fmla="*/ 119 w 265"/>
              <a:gd name="T45" fmla="*/ 0 h 239"/>
              <a:gd name="T46" fmla="*/ 239 w 265"/>
              <a:gd name="T47" fmla="*/ 0 h 239"/>
              <a:gd name="T48" fmla="*/ 265 w 265"/>
              <a:gd name="T49" fmla="*/ 27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65" h="239">
                <a:moveTo>
                  <a:pt x="170" y="149"/>
                </a:moveTo>
                <a:cubicBezTo>
                  <a:pt x="171" y="149"/>
                  <a:pt x="172" y="149"/>
                  <a:pt x="172" y="149"/>
                </a:cubicBezTo>
                <a:cubicBezTo>
                  <a:pt x="172" y="173"/>
                  <a:pt x="172" y="173"/>
                  <a:pt x="172" y="173"/>
                </a:cubicBezTo>
                <a:cubicBezTo>
                  <a:pt x="172" y="188"/>
                  <a:pt x="161" y="199"/>
                  <a:pt x="146" y="199"/>
                </a:cubicBezTo>
                <a:cubicBezTo>
                  <a:pt x="79" y="199"/>
                  <a:pt x="79" y="199"/>
                  <a:pt x="79" y="199"/>
                </a:cubicBezTo>
                <a:cubicBezTo>
                  <a:pt x="39" y="239"/>
                  <a:pt x="39" y="239"/>
                  <a:pt x="39" y="239"/>
                </a:cubicBezTo>
                <a:cubicBezTo>
                  <a:pt x="39" y="199"/>
                  <a:pt x="39" y="199"/>
                  <a:pt x="39" y="199"/>
                </a:cubicBezTo>
                <a:cubicBezTo>
                  <a:pt x="26" y="199"/>
                  <a:pt x="26" y="199"/>
                  <a:pt x="26" y="199"/>
                </a:cubicBezTo>
                <a:cubicBezTo>
                  <a:pt x="12" y="199"/>
                  <a:pt x="0" y="188"/>
                  <a:pt x="0" y="173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79"/>
                  <a:pt x="12" y="66"/>
                  <a:pt x="26" y="66"/>
                </a:cubicBezTo>
                <a:cubicBezTo>
                  <a:pt x="77" y="66"/>
                  <a:pt x="77" y="66"/>
                  <a:pt x="77" y="66"/>
                </a:cubicBezTo>
                <a:cubicBezTo>
                  <a:pt x="77" y="149"/>
                  <a:pt x="77" y="149"/>
                  <a:pt x="77" y="149"/>
                </a:cubicBezTo>
                <a:lnTo>
                  <a:pt x="170" y="149"/>
                </a:lnTo>
                <a:close/>
                <a:moveTo>
                  <a:pt x="265" y="27"/>
                </a:moveTo>
                <a:cubicBezTo>
                  <a:pt x="265" y="106"/>
                  <a:pt x="265" y="106"/>
                  <a:pt x="265" y="106"/>
                </a:cubicBezTo>
                <a:cubicBezTo>
                  <a:pt x="265" y="121"/>
                  <a:pt x="253" y="133"/>
                  <a:pt x="239" y="133"/>
                </a:cubicBezTo>
                <a:cubicBezTo>
                  <a:pt x="225" y="133"/>
                  <a:pt x="225" y="133"/>
                  <a:pt x="225" y="133"/>
                </a:cubicBezTo>
                <a:cubicBezTo>
                  <a:pt x="225" y="173"/>
                  <a:pt x="225" y="173"/>
                  <a:pt x="225" y="173"/>
                </a:cubicBezTo>
                <a:cubicBezTo>
                  <a:pt x="186" y="133"/>
                  <a:pt x="186" y="133"/>
                  <a:pt x="186" y="133"/>
                </a:cubicBezTo>
                <a:cubicBezTo>
                  <a:pt x="93" y="133"/>
                  <a:pt x="93" y="133"/>
                  <a:pt x="93" y="133"/>
                </a:cubicBezTo>
                <a:cubicBezTo>
                  <a:pt x="93" y="27"/>
                  <a:pt x="93" y="27"/>
                  <a:pt x="93" y="27"/>
                </a:cubicBezTo>
                <a:cubicBezTo>
                  <a:pt x="93" y="12"/>
                  <a:pt x="105" y="0"/>
                  <a:pt x="119" y="0"/>
                </a:cubicBezTo>
                <a:cubicBezTo>
                  <a:pt x="239" y="0"/>
                  <a:pt x="239" y="0"/>
                  <a:pt x="239" y="0"/>
                </a:cubicBezTo>
                <a:cubicBezTo>
                  <a:pt x="253" y="0"/>
                  <a:pt x="265" y="12"/>
                  <a:pt x="265" y="2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4"/>
          <p:cNvSpPr>
            <a:spLocks noEditPoints="1"/>
          </p:cNvSpPr>
          <p:nvPr/>
        </p:nvSpPr>
        <p:spPr bwMode="auto">
          <a:xfrm>
            <a:off x="5478898" y="1685127"/>
            <a:ext cx="111019" cy="176413"/>
          </a:xfrm>
          <a:custGeom>
            <a:avLst/>
            <a:gdLst>
              <a:gd name="T0" fmla="*/ 133 w 133"/>
              <a:gd name="T1" fmla="*/ 67 h 213"/>
              <a:gd name="T2" fmla="*/ 67 w 133"/>
              <a:gd name="T3" fmla="*/ 213 h 213"/>
              <a:gd name="T4" fmla="*/ 0 w 133"/>
              <a:gd name="T5" fmla="*/ 67 h 213"/>
              <a:gd name="T6" fmla="*/ 67 w 133"/>
              <a:gd name="T7" fmla="*/ 0 h 213"/>
              <a:gd name="T8" fmla="*/ 133 w 133"/>
              <a:gd name="T9" fmla="*/ 67 h 213"/>
              <a:gd name="T10" fmla="*/ 102 w 133"/>
              <a:gd name="T11" fmla="*/ 68 h 213"/>
              <a:gd name="T12" fmla="*/ 67 w 133"/>
              <a:gd name="T13" fmla="*/ 32 h 213"/>
              <a:gd name="T14" fmla="*/ 31 w 133"/>
              <a:gd name="T15" fmla="*/ 68 h 213"/>
              <a:gd name="T16" fmla="*/ 67 w 133"/>
              <a:gd name="T17" fmla="*/ 103 h 213"/>
              <a:gd name="T18" fmla="*/ 102 w 133"/>
              <a:gd name="T19" fmla="*/ 68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3" h="213">
                <a:moveTo>
                  <a:pt x="133" y="67"/>
                </a:moveTo>
                <a:cubicBezTo>
                  <a:pt x="133" y="130"/>
                  <a:pt x="67" y="213"/>
                  <a:pt x="67" y="213"/>
                </a:cubicBezTo>
                <a:cubicBezTo>
                  <a:pt x="67" y="213"/>
                  <a:pt x="0" y="130"/>
                  <a:pt x="0" y="67"/>
                </a:cubicBezTo>
                <a:cubicBezTo>
                  <a:pt x="0" y="30"/>
                  <a:pt x="30" y="0"/>
                  <a:pt x="67" y="0"/>
                </a:cubicBezTo>
                <a:cubicBezTo>
                  <a:pt x="103" y="0"/>
                  <a:pt x="133" y="30"/>
                  <a:pt x="133" y="67"/>
                </a:cubicBezTo>
                <a:close/>
                <a:moveTo>
                  <a:pt x="102" y="68"/>
                </a:moveTo>
                <a:cubicBezTo>
                  <a:pt x="102" y="48"/>
                  <a:pt x="86" y="32"/>
                  <a:pt x="67" y="32"/>
                </a:cubicBezTo>
                <a:cubicBezTo>
                  <a:pt x="46" y="32"/>
                  <a:pt x="31" y="48"/>
                  <a:pt x="31" y="68"/>
                </a:cubicBezTo>
                <a:cubicBezTo>
                  <a:pt x="31" y="87"/>
                  <a:pt x="46" y="103"/>
                  <a:pt x="67" y="103"/>
                </a:cubicBezTo>
                <a:cubicBezTo>
                  <a:pt x="86" y="103"/>
                  <a:pt x="102" y="87"/>
                  <a:pt x="102" y="6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5"/>
          <p:cNvSpPr>
            <a:spLocks noEditPoints="1"/>
          </p:cNvSpPr>
          <p:nvPr/>
        </p:nvSpPr>
        <p:spPr bwMode="auto">
          <a:xfrm>
            <a:off x="5634017" y="1674481"/>
            <a:ext cx="220516" cy="199225"/>
          </a:xfrm>
          <a:custGeom>
            <a:avLst/>
            <a:gdLst>
              <a:gd name="T0" fmla="*/ 213 w 266"/>
              <a:gd name="T1" fmla="*/ 211 h 239"/>
              <a:gd name="T2" fmla="*/ 213 w 266"/>
              <a:gd name="T3" fmla="*/ 239 h 239"/>
              <a:gd name="T4" fmla="*/ 0 w 266"/>
              <a:gd name="T5" fmla="*/ 239 h 239"/>
              <a:gd name="T6" fmla="*/ 0 w 266"/>
              <a:gd name="T7" fmla="*/ 186 h 239"/>
              <a:gd name="T8" fmla="*/ 21 w 266"/>
              <a:gd name="T9" fmla="*/ 179 h 239"/>
              <a:gd name="T10" fmla="*/ 65 w 266"/>
              <a:gd name="T11" fmla="*/ 135 h 239"/>
              <a:gd name="T12" fmla="*/ 51 w 266"/>
              <a:gd name="T13" fmla="*/ 103 h 239"/>
              <a:gd name="T14" fmla="*/ 38 w 266"/>
              <a:gd name="T15" fmla="*/ 80 h 239"/>
              <a:gd name="T16" fmla="*/ 43 w 266"/>
              <a:gd name="T17" fmla="*/ 69 h 239"/>
              <a:gd name="T18" fmla="*/ 39 w 266"/>
              <a:gd name="T19" fmla="*/ 46 h 239"/>
              <a:gd name="T20" fmla="*/ 93 w 266"/>
              <a:gd name="T21" fmla="*/ 0 h 239"/>
              <a:gd name="T22" fmla="*/ 146 w 266"/>
              <a:gd name="T23" fmla="*/ 46 h 239"/>
              <a:gd name="T24" fmla="*/ 142 w 266"/>
              <a:gd name="T25" fmla="*/ 69 h 239"/>
              <a:gd name="T26" fmla="*/ 148 w 266"/>
              <a:gd name="T27" fmla="*/ 80 h 239"/>
              <a:gd name="T28" fmla="*/ 135 w 266"/>
              <a:gd name="T29" fmla="*/ 103 h 239"/>
              <a:gd name="T30" fmla="*/ 121 w 266"/>
              <a:gd name="T31" fmla="*/ 135 h 239"/>
              <a:gd name="T32" fmla="*/ 164 w 266"/>
              <a:gd name="T33" fmla="*/ 179 h 239"/>
              <a:gd name="T34" fmla="*/ 213 w 266"/>
              <a:gd name="T35" fmla="*/ 211 h 239"/>
              <a:gd name="T36" fmla="*/ 266 w 266"/>
              <a:gd name="T37" fmla="*/ 106 h 239"/>
              <a:gd name="T38" fmla="*/ 266 w 266"/>
              <a:gd name="T39" fmla="*/ 133 h 239"/>
              <a:gd name="T40" fmla="*/ 226 w 266"/>
              <a:gd name="T41" fmla="*/ 133 h 239"/>
              <a:gd name="T42" fmla="*/ 226 w 266"/>
              <a:gd name="T43" fmla="*/ 173 h 239"/>
              <a:gd name="T44" fmla="*/ 199 w 266"/>
              <a:gd name="T45" fmla="*/ 173 h 239"/>
              <a:gd name="T46" fmla="*/ 199 w 266"/>
              <a:gd name="T47" fmla="*/ 133 h 239"/>
              <a:gd name="T48" fmla="*/ 159 w 266"/>
              <a:gd name="T49" fmla="*/ 133 h 239"/>
              <a:gd name="T50" fmla="*/ 159 w 266"/>
              <a:gd name="T51" fmla="*/ 106 h 239"/>
              <a:gd name="T52" fmla="*/ 199 w 266"/>
              <a:gd name="T53" fmla="*/ 106 h 239"/>
              <a:gd name="T54" fmla="*/ 199 w 266"/>
              <a:gd name="T55" fmla="*/ 66 h 239"/>
              <a:gd name="T56" fmla="*/ 226 w 266"/>
              <a:gd name="T57" fmla="*/ 66 h 239"/>
              <a:gd name="T58" fmla="*/ 226 w 266"/>
              <a:gd name="T59" fmla="*/ 106 h 239"/>
              <a:gd name="T60" fmla="*/ 266 w 266"/>
              <a:gd name="T61" fmla="*/ 106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66" h="239">
                <a:moveTo>
                  <a:pt x="213" y="211"/>
                </a:moveTo>
                <a:cubicBezTo>
                  <a:pt x="213" y="219"/>
                  <a:pt x="213" y="239"/>
                  <a:pt x="213" y="239"/>
                </a:cubicBezTo>
                <a:cubicBezTo>
                  <a:pt x="0" y="239"/>
                  <a:pt x="0" y="239"/>
                  <a:pt x="0" y="239"/>
                </a:cubicBezTo>
                <a:cubicBezTo>
                  <a:pt x="0" y="186"/>
                  <a:pt x="0" y="186"/>
                  <a:pt x="0" y="186"/>
                </a:cubicBezTo>
                <a:cubicBezTo>
                  <a:pt x="8" y="182"/>
                  <a:pt x="18" y="180"/>
                  <a:pt x="21" y="179"/>
                </a:cubicBezTo>
                <a:cubicBezTo>
                  <a:pt x="54" y="167"/>
                  <a:pt x="65" y="157"/>
                  <a:pt x="65" y="135"/>
                </a:cubicBezTo>
                <a:cubicBezTo>
                  <a:pt x="65" y="122"/>
                  <a:pt x="55" y="126"/>
                  <a:pt x="51" y="103"/>
                </a:cubicBezTo>
                <a:cubicBezTo>
                  <a:pt x="48" y="93"/>
                  <a:pt x="40" y="103"/>
                  <a:pt x="38" y="80"/>
                </a:cubicBezTo>
                <a:cubicBezTo>
                  <a:pt x="38" y="71"/>
                  <a:pt x="43" y="69"/>
                  <a:pt x="43" y="69"/>
                </a:cubicBezTo>
                <a:cubicBezTo>
                  <a:pt x="43" y="69"/>
                  <a:pt x="41" y="56"/>
                  <a:pt x="39" y="46"/>
                </a:cubicBezTo>
                <a:cubicBezTo>
                  <a:pt x="38" y="33"/>
                  <a:pt x="47" y="0"/>
                  <a:pt x="93" y="0"/>
                </a:cubicBezTo>
                <a:cubicBezTo>
                  <a:pt x="139" y="0"/>
                  <a:pt x="147" y="33"/>
                  <a:pt x="146" y="46"/>
                </a:cubicBezTo>
                <a:cubicBezTo>
                  <a:pt x="145" y="56"/>
                  <a:pt x="142" y="69"/>
                  <a:pt x="142" y="69"/>
                </a:cubicBezTo>
                <a:cubicBezTo>
                  <a:pt x="142" y="69"/>
                  <a:pt x="148" y="71"/>
                  <a:pt x="148" y="80"/>
                </a:cubicBezTo>
                <a:cubicBezTo>
                  <a:pt x="146" y="103"/>
                  <a:pt x="137" y="93"/>
                  <a:pt x="135" y="103"/>
                </a:cubicBezTo>
                <a:cubicBezTo>
                  <a:pt x="131" y="126"/>
                  <a:pt x="121" y="122"/>
                  <a:pt x="121" y="135"/>
                </a:cubicBezTo>
                <a:cubicBezTo>
                  <a:pt x="121" y="157"/>
                  <a:pt x="131" y="167"/>
                  <a:pt x="164" y="179"/>
                </a:cubicBezTo>
                <a:cubicBezTo>
                  <a:pt x="197" y="191"/>
                  <a:pt x="213" y="203"/>
                  <a:pt x="213" y="211"/>
                </a:cubicBezTo>
                <a:close/>
                <a:moveTo>
                  <a:pt x="266" y="106"/>
                </a:moveTo>
                <a:cubicBezTo>
                  <a:pt x="266" y="133"/>
                  <a:pt x="266" y="133"/>
                  <a:pt x="266" y="133"/>
                </a:cubicBezTo>
                <a:cubicBezTo>
                  <a:pt x="226" y="133"/>
                  <a:pt x="226" y="133"/>
                  <a:pt x="226" y="133"/>
                </a:cubicBezTo>
                <a:cubicBezTo>
                  <a:pt x="226" y="173"/>
                  <a:pt x="226" y="173"/>
                  <a:pt x="226" y="173"/>
                </a:cubicBezTo>
                <a:cubicBezTo>
                  <a:pt x="199" y="173"/>
                  <a:pt x="199" y="173"/>
                  <a:pt x="199" y="173"/>
                </a:cubicBezTo>
                <a:cubicBezTo>
                  <a:pt x="199" y="133"/>
                  <a:pt x="199" y="133"/>
                  <a:pt x="199" y="133"/>
                </a:cubicBezTo>
                <a:cubicBezTo>
                  <a:pt x="159" y="133"/>
                  <a:pt x="159" y="133"/>
                  <a:pt x="159" y="133"/>
                </a:cubicBezTo>
                <a:cubicBezTo>
                  <a:pt x="159" y="106"/>
                  <a:pt x="159" y="106"/>
                  <a:pt x="159" y="106"/>
                </a:cubicBezTo>
                <a:cubicBezTo>
                  <a:pt x="199" y="106"/>
                  <a:pt x="199" y="106"/>
                  <a:pt x="199" y="106"/>
                </a:cubicBezTo>
                <a:cubicBezTo>
                  <a:pt x="199" y="66"/>
                  <a:pt x="199" y="66"/>
                  <a:pt x="199" y="66"/>
                </a:cubicBezTo>
                <a:cubicBezTo>
                  <a:pt x="226" y="66"/>
                  <a:pt x="226" y="66"/>
                  <a:pt x="226" y="66"/>
                </a:cubicBezTo>
                <a:cubicBezTo>
                  <a:pt x="226" y="106"/>
                  <a:pt x="226" y="106"/>
                  <a:pt x="226" y="106"/>
                </a:cubicBezTo>
                <a:lnTo>
                  <a:pt x="266" y="10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6"/>
          <p:cNvSpPr>
            <a:spLocks noEditPoints="1"/>
          </p:cNvSpPr>
          <p:nvPr/>
        </p:nvSpPr>
        <p:spPr bwMode="auto">
          <a:xfrm>
            <a:off x="803966" y="2226530"/>
            <a:ext cx="215953" cy="155121"/>
          </a:xfrm>
          <a:custGeom>
            <a:avLst/>
            <a:gdLst>
              <a:gd name="T0" fmla="*/ 234 w 260"/>
              <a:gd name="T1" fmla="*/ 27 h 186"/>
              <a:gd name="T2" fmla="*/ 234 w 260"/>
              <a:gd name="T3" fmla="*/ 53 h 186"/>
              <a:gd name="T4" fmla="*/ 260 w 260"/>
              <a:gd name="T5" fmla="*/ 53 h 186"/>
              <a:gd name="T6" fmla="*/ 260 w 260"/>
              <a:gd name="T7" fmla="*/ 80 h 186"/>
              <a:gd name="T8" fmla="*/ 234 w 260"/>
              <a:gd name="T9" fmla="*/ 80 h 186"/>
              <a:gd name="T10" fmla="*/ 234 w 260"/>
              <a:gd name="T11" fmla="*/ 106 h 186"/>
              <a:gd name="T12" fmla="*/ 260 w 260"/>
              <a:gd name="T13" fmla="*/ 106 h 186"/>
              <a:gd name="T14" fmla="*/ 260 w 260"/>
              <a:gd name="T15" fmla="*/ 133 h 186"/>
              <a:gd name="T16" fmla="*/ 234 w 260"/>
              <a:gd name="T17" fmla="*/ 133 h 186"/>
              <a:gd name="T18" fmla="*/ 234 w 260"/>
              <a:gd name="T19" fmla="*/ 159 h 186"/>
              <a:gd name="T20" fmla="*/ 260 w 260"/>
              <a:gd name="T21" fmla="*/ 159 h 186"/>
              <a:gd name="T22" fmla="*/ 260 w 260"/>
              <a:gd name="T23" fmla="*/ 175 h 186"/>
              <a:gd name="T24" fmla="*/ 250 w 260"/>
              <a:gd name="T25" fmla="*/ 186 h 186"/>
              <a:gd name="T26" fmla="*/ 11 w 260"/>
              <a:gd name="T27" fmla="*/ 186 h 186"/>
              <a:gd name="T28" fmla="*/ 0 w 260"/>
              <a:gd name="T29" fmla="*/ 175 h 186"/>
              <a:gd name="T30" fmla="*/ 0 w 260"/>
              <a:gd name="T31" fmla="*/ 159 h 186"/>
              <a:gd name="T32" fmla="*/ 27 w 260"/>
              <a:gd name="T33" fmla="*/ 159 h 186"/>
              <a:gd name="T34" fmla="*/ 27 w 260"/>
              <a:gd name="T35" fmla="*/ 133 h 186"/>
              <a:gd name="T36" fmla="*/ 0 w 260"/>
              <a:gd name="T37" fmla="*/ 133 h 186"/>
              <a:gd name="T38" fmla="*/ 0 w 260"/>
              <a:gd name="T39" fmla="*/ 106 h 186"/>
              <a:gd name="T40" fmla="*/ 27 w 260"/>
              <a:gd name="T41" fmla="*/ 106 h 186"/>
              <a:gd name="T42" fmla="*/ 27 w 260"/>
              <a:gd name="T43" fmla="*/ 80 h 186"/>
              <a:gd name="T44" fmla="*/ 0 w 260"/>
              <a:gd name="T45" fmla="*/ 80 h 186"/>
              <a:gd name="T46" fmla="*/ 0 w 260"/>
              <a:gd name="T47" fmla="*/ 53 h 186"/>
              <a:gd name="T48" fmla="*/ 27 w 260"/>
              <a:gd name="T49" fmla="*/ 53 h 186"/>
              <a:gd name="T50" fmla="*/ 27 w 260"/>
              <a:gd name="T51" fmla="*/ 27 h 186"/>
              <a:gd name="T52" fmla="*/ 0 w 260"/>
              <a:gd name="T53" fmla="*/ 27 h 186"/>
              <a:gd name="T54" fmla="*/ 0 w 260"/>
              <a:gd name="T55" fmla="*/ 11 h 186"/>
              <a:gd name="T56" fmla="*/ 11 w 260"/>
              <a:gd name="T57" fmla="*/ 0 h 186"/>
              <a:gd name="T58" fmla="*/ 250 w 260"/>
              <a:gd name="T59" fmla="*/ 0 h 186"/>
              <a:gd name="T60" fmla="*/ 260 w 260"/>
              <a:gd name="T61" fmla="*/ 11 h 186"/>
              <a:gd name="T62" fmla="*/ 260 w 260"/>
              <a:gd name="T63" fmla="*/ 27 h 186"/>
              <a:gd name="T64" fmla="*/ 234 w 260"/>
              <a:gd name="T65" fmla="*/ 27 h 186"/>
              <a:gd name="T66" fmla="*/ 167 w 260"/>
              <a:gd name="T67" fmla="*/ 93 h 186"/>
              <a:gd name="T68" fmla="*/ 101 w 260"/>
              <a:gd name="T69" fmla="*/ 53 h 186"/>
              <a:gd name="T70" fmla="*/ 101 w 260"/>
              <a:gd name="T71" fmla="*/ 133 h 186"/>
              <a:gd name="T72" fmla="*/ 167 w 260"/>
              <a:gd name="T73" fmla="*/ 93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60" h="186">
                <a:moveTo>
                  <a:pt x="234" y="27"/>
                </a:moveTo>
                <a:cubicBezTo>
                  <a:pt x="234" y="53"/>
                  <a:pt x="234" y="53"/>
                  <a:pt x="234" y="53"/>
                </a:cubicBezTo>
                <a:cubicBezTo>
                  <a:pt x="260" y="53"/>
                  <a:pt x="260" y="53"/>
                  <a:pt x="260" y="53"/>
                </a:cubicBezTo>
                <a:cubicBezTo>
                  <a:pt x="260" y="80"/>
                  <a:pt x="260" y="80"/>
                  <a:pt x="260" y="80"/>
                </a:cubicBezTo>
                <a:cubicBezTo>
                  <a:pt x="234" y="80"/>
                  <a:pt x="234" y="80"/>
                  <a:pt x="234" y="80"/>
                </a:cubicBezTo>
                <a:cubicBezTo>
                  <a:pt x="234" y="106"/>
                  <a:pt x="234" y="106"/>
                  <a:pt x="234" y="106"/>
                </a:cubicBezTo>
                <a:cubicBezTo>
                  <a:pt x="260" y="106"/>
                  <a:pt x="260" y="106"/>
                  <a:pt x="260" y="106"/>
                </a:cubicBezTo>
                <a:cubicBezTo>
                  <a:pt x="260" y="133"/>
                  <a:pt x="260" y="133"/>
                  <a:pt x="260" y="133"/>
                </a:cubicBezTo>
                <a:cubicBezTo>
                  <a:pt x="234" y="133"/>
                  <a:pt x="234" y="133"/>
                  <a:pt x="234" y="133"/>
                </a:cubicBezTo>
                <a:cubicBezTo>
                  <a:pt x="234" y="159"/>
                  <a:pt x="234" y="159"/>
                  <a:pt x="234" y="159"/>
                </a:cubicBezTo>
                <a:cubicBezTo>
                  <a:pt x="260" y="159"/>
                  <a:pt x="260" y="159"/>
                  <a:pt x="260" y="159"/>
                </a:cubicBezTo>
                <a:cubicBezTo>
                  <a:pt x="260" y="175"/>
                  <a:pt x="260" y="175"/>
                  <a:pt x="260" y="175"/>
                </a:cubicBezTo>
                <a:cubicBezTo>
                  <a:pt x="260" y="181"/>
                  <a:pt x="256" y="186"/>
                  <a:pt x="250" y="186"/>
                </a:cubicBezTo>
                <a:cubicBezTo>
                  <a:pt x="11" y="186"/>
                  <a:pt x="11" y="186"/>
                  <a:pt x="11" y="186"/>
                </a:cubicBezTo>
                <a:cubicBezTo>
                  <a:pt x="5" y="186"/>
                  <a:pt x="0" y="181"/>
                  <a:pt x="0" y="175"/>
                </a:cubicBezTo>
                <a:cubicBezTo>
                  <a:pt x="0" y="159"/>
                  <a:pt x="0" y="159"/>
                  <a:pt x="0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0" y="133"/>
                  <a:pt x="0" y="133"/>
                  <a:pt x="0" y="133"/>
                </a:cubicBezTo>
                <a:cubicBezTo>
                  <a:pt x="0" y="106"/>
                  <a:pt x="0" y="106"/>
                  <a:pt x="0" y="106"/>
                </a:cubicBezTo>
                <a:cubicBezTo>
                  <a:pt x="27" y="106"/>
                  <a:pt x="27" y="106"/>
                  <a:pt x="27" y="106"/>
                </a:cubicBezTo>
                <a:cubicBezTo>
                  <a:pt x="27" y="80"/>
                  <a:pt x="27" y="80"/>
                  <a:pt x="27" y="80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53"/>
                  <a:pt x="0" y="53"/>
                  <a:pt x="0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7" y="27"/>
                  <a:pt x="27" y="27"/>
                  <a:pt x="27" y="27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250" y="0"/>
                  <a:pt x="250" y="0"/>
                  <a:pt x="250" y="0"/>
                </a:cubicBezTo>
                <a:cubicBezTo>
                  <a:pt x="256" y="0"/>
                  <a:pt x="260" y="5"/>
                  <a:pt x="260" y="11"/>
                </a:cubicBezTo>
                <a:cubicBezTo>
                  <a:pt x="260" y="27"/>
                  <a:pt x="260" y="27"/>
                  <a:pt x="260" y="27"/>
                </a:cubicBezTo>
                <a:lnTo>
                  <a:pt x="234" y="27"/>
                </a:lnTo>
                <a:close/>
                <a:moveTo>
                  <a:pt x="167" y="93"/>
                </a:moveTo>
                <a:cubicBezTo>
                  <a:pt x="101" y="53"/>
                  <a:pt x="101" y="53"/>
                  <a:pt x="101" y="53"/>
                </a:cubicBezTo>
                <a:cubicBezTo>
                  <a:pt x="101" y="133"/>
                  <a:pt x="101" y="133"/>
                  <a:pt x="101" y="133"/>
                </a:cubicBezTo>
                <a:lnTo>
                  <a:pt x="167" y="9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7"/>
          <p:cNvSpPr>
            <a:spLocks noEditPoints="1"/>
          </p:cNvSpPr>
          <p:nvPr/>
        </p:nvSpPr>
        <p:spPr bwMode="auto">
          <a:xfrm>
            <a:off x="1200131" y="2209802"/>
            <a:ext cx="223558" cy="188579"/>
          </a:xfrm>
          <a:custGeom>
            <a:avLst/>
            <a:gdLst>
              <a:gd name="T0" fmla="*/ 267 w 269"/>
              <a:gd name="T1" fmla="*/ 172 h 226"/>
              <a:gd name="T2" fmla="*/ 259 w 269"/>
              <a:gd name="T3" fmla="*/ 213 h 226"/>
              <a:gd name="T4" fmla="*/ 243 w 269"/>
              <a:gd name="T5" fmla="*/ 226 h 226"/>
              <a:gd name="T6" fmla="*/ 26 w 269"/>
              <a:gd name="T7" fmla="*/ 226 h 226"/>
              <a:gd name="T8" fmla="*/ 9 w 269"/>
              <a:gd name="T9" fmla="*/ 213 h 226"/>
              <a:gd name="T10" fmla="*/ 2 w 269"/>
              <a:gd name="T11" fmla="*/ 172 h 226"/>
              <a:gd name="T12" fmla="*/ 10 w 269"/>
              <a:gd name="T13" fmla="*/ 153 h 226"/>
              <a:gd name="T14" fmla="*/ 53 w 269"/>
              <a:gd name="T15" fmla="*/ 125 h 226"/>
              <a:gd name="T16" fmla="*/ 79 w 269"/>
              <a:gd name="T17" fmla="*/ 125 h 226"/>
              <a:gd name="T18" fmla="*/ 34 w 269"/>
              <a:gd name="T19" fmla="*/ 160 h 226"/>
              <a:gd name="T20" fmla="*/ 81 w 269"/>
              <a:gd name="T21" fmla="*/ 160 h 226"/>
              <a:gd name="T22" fmla="*/ 84 w 269"/>
              <a:gd name="T23" fmla="*/ 161 h 226"/>
              <a:gd name="T24" fmla="*/ 95 w 269"/>
              <a:gd name="T25" fmla="*/ 191 h 226"/>
              <a:gd name="T26" fmla="*/ 174 w 269"/>
              <a:gd name="T27" fmla="*/ 191 h 226"/>
              <a:gd name="T28" fmla="*/ 185 w 269"/>
              <a:gd name="T29" fmla="*/ 161 h 226"/>
              <a:gd name="T30" fmla="*/ 188 w 269"/>
              <a:gd name="T31" fmla="*/ 160 h 226"/>
              <a:gd name="T32" fmla="*/ 235 w 269"/>
              <a:gd name="T33" fmla="*/ 160 h 226"/>
              <a:gd name="T34" fmla="*/ 190 w 269"/>
              <a:gd name="T35" fmla="*/ 125 h 226"/>
              <a:gd name="T36" fmla="*/ 216 w 269"/>
              <a:gd name="T37" fmla="*/ 125 h 226"/>
              <a:gd name="T38" fmla="*/ 258 w 269"/>
              <a:gd name="T39" fmla="*/ 153 h 226"/>
              <a:gd name="T40" fmla="*/ 267 w 269"/>
              <a:gd name="T41" fmla="*/ 172 h 226"/>
              <a:gd name="T42" fmla="*/ 135 w 269"/>
              <a:gd name="T43" fmla="*/ 133 h 226"/>
              <a:gd name="T44" fmla="*/ 63 w 269"/>
              <a:gd name="T45" fmla="*/ 66 h 226"/>
              <a:gd name="T46" fmla="*/ 103 w 269"/>
              <a:gd name="T47" fmla="*/ 66 h 226"/>
              <a:gd name="T48" fmla="*/ 103 w 269"/>
              <a:gd name="T49" fmla="*/ 0 h 226"/>
              <a:gd name="T50" fmla="*/ 167 w 269"/>
              <a:gd name="T51" fmla="*/ 0 h 226"/>
              <a:gd name="T52" fmla="*/ 167 w 269"/>
              <a:gd name="T53" fmla="*/ 66 h 226"/>
              <a:gd name="T54" fmla="*/ 206 w 269"/>
              <a:gd name="T55" fmla="*/ 66 h 226"/>
              <a:gd name="T56" fmla="*/ 135 w 269"/>
              <a:gd name="T57" fmla="*/ 133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69" h="226">
                <a:moveTo>
                  <a:pt x="267" y="172"/>
                </a:moveTo>
                <a:cubicBezTo>
                  <a:pt x="259" y="213"/>
                  <a:pt x="259" y="213"/>
                  <a:pt x="259" y="213"/>
                </a:cubicBezTo>
                <a:cubicBezTo>
                  <a:pt x="258" y="220"/>
                  <a:pt x="250" y="226"/>
                  <a:pt x="243" y="226"/>
                </a:cubicBezTo>
                <a:cubicBezTo>
                  <a:pt x="26" y="226"/>
                  <a:pt x="26" y="226"/>
                  <a:pt x="26" y="226"/>
                </a:cubicBezTo>
                <a:cubicBezTo>
                  <a:pt x="19" y="226"/>
                  <a:pt x="12" y="220"/>
                  <a:pt x="9" y="213"/>
                </a:cubicBezTo>
                <a:cubicBezTo>
                  <a:pt x="2" y="172"/>
                  <a:pt x="2" y="172"/>
                  <a:pt x="2" y="172"/>
                </a:cubicBezTo>
                <a:cubicBezTo>
                  <a:pt x="0" y="165"/>
                  <a:pt x="4" y="157"/>
                  <a:pt x="10" y="153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79" y="125"/>
                  <a:pt x="79" y="125"/>
                  <a:pt x="79" y="125"/>
                </a:cubicBezTo>
                <a:cubicBezTo>
                  <a:pt x="34" y="160"/>
                  <a:pt x="34" y="160"/>
                  <a:pt x="34" y="160"/>
                </a:cubicBezTo>
                <a:cubicBezTo>
                  <a:pt x="81" y="160"/>
                  <a:pt x="81" y="160"/>
                  <a:pt x="81" y="160"/>
                </a:cubicBezTo>
                <a:cubicBezTo>
                  <a:pt x="82" y="160"/>
                  <a:pt x="83" y="160"/>
                  <a:pt x="84" y="161"/>
                </a:cubicBezTo>
                <a:cubicBezTo>
                  <a:pt x="95" y="191"/>
                  <a:pt x="95" y="191"/>
                  <a:pt x="95" y="191"/>
                </a:cubicBezTo>
                <a:cubicBezTo>
                  <a:pt x="174" y="191"/>
                  <a:pt x="174" y="191"/>
                  <a:pt x="174" y="191"/>
                </a:cubicBezTo>
                <a:cubicBezTo>
                  <a:pt x="185" y="161"/>
                  <a:pt x="185" y="161"/>
                  <a:pt x="185" y="161"/>
                </a:cubicBezTo>
                <a:cubicBezTo>
                  <a:pt x="186" y="160"/>
                  <a:pt x="187" y="160"/>
                  <a:pt x="188" y="160"/>
                </a:cubicBezTo>
                <a:cubicBezTo>
                  <a:pt x="235" y="160"/>
                  <a:pt x="235" y="160"/>
                  <a:pt x="235" y="160"/>
                </a:cubicBezTo>
                <a:cubicBezTo>
                  <a:pt x="190" y="125"/>
                  <a:pt x="190" y="125"/>
                  <a:pt x="190" y="125"/>
                </a:cubicBezTo>
                <a:cubicBezTo>
                  <a:pt x="216" y="125"/>
                  <a:pt x="216" y="125"/>
                  <a:pt x="216" y="125"/>
                </a:cubicBezTo>
                <a:cubicBezTo>
                  <a:pt x="258" y="153"/>
                  <a:pt x="258" y="153"/>
                  <a:pt x="258" y="153"/>
                </a:cubicBezTo>
                <a:cubicBezTo>
                  <a:pt x="265" y="157"/>
                  <a:pt x="269" y="165"/>
                  <a:pt x="267" y="172"/>
                </a:cubicBezTo>
                <a:close/>
                <a:moveTo>
                  <a:pt x="135" y="133"/>
                </a:moveTo>
                <a:cubicBezTo>
                  <a:pt x="63" y="66"/>
                  <a:pt x="63" y="66"/>
                  <a:pt x="63" y="66"/>
                </a:cubicBezTo>
                <a:cubicBezTo>
                  <a:pt x="103" y="66"/>
                  <a:pt x="103" y="66"/>
                  <a:pt x="103" y="66"/>
                </a:cubicBezTo>
                <a:cubicBezTo>
                  <a:pt x="103" y="0"/>
                  <a:pt x="103" y="0"/>
                  <a:pt x="103" y="0"/>
                </a:cubicBezTo>
                <a:cubicBezTo>
                  <a:pt x="167" y="0"/>
                  <a:pt x="167" y="0"/>
                  <a:pt x="167" y="0"/>
                </a:cubicBezTo>
                <a:cubicBezTo>
                  <a:pt x="167" y="66"/>
                  <a:pt x="167" y="66"/>
                  <a:pt x="167" y="66"/>
                </a:cubicBezTo>
                <a:cubicBezTo>
                  <a:pt x="206" y="66"/>
                  <a:pt x="206" y="66"/>
                  <a:pt x="206" y="66"/>
                </a:cubicBezTo>
                <a:lnTo>
                  <a:pt x="135" y="13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9"/>
          <p:cNvSpPr>
            <a:spLocks/>
          </p:cNvSpPr>
          <p:nvPr/>
        </p:nvSpPr>
        <p:spPr bwMode="auto">
          <a:xfrm>
            <a:off x="1506572" y="2212843"/>
            <a:ext cx="206828" cy="180975"/>
          </a:xfrm>
          <a:custGeom>
            <a:avLst/>
            <a:gdLst>
              <a:gd name="T0" fmla="*/ 249 w 249"/>
              <a:gd name="T1" fmla="*/ 109 h 218"/>
              <a:gd name="T2" fmla="*/ 140 w 249"/>
              <a:gd name="T3" fmla="*/ 218 h 218"/>
              <a:gd name="T4" fmla="*/ 73 w 249"/>
              <a:gd name="T5" fmla="*/ 195 h 218"/>
              <a:gd name="T6" fmla="*/ 92 w 249"/>
              <a:gd name="T7" fmla="*/ 175 h 218"/>
              <a:gd name="T8" fmla="*/ 140 w 249"/>
              <a:gd name="T9" fmla="*/ 191 h 218"/>
              <a:gd name="T10" fmla="*/ 222 w 249"/>
              <a:gd name="T11" fmla="*/ 109 h 218"/>
              <a:gd name="T12" fmla="*/ 140 w 249"/>
              <a:gd name="T13" fmla="*/ 27 h 218"/>
              <a:gd name="T14" fmla="*/ 59 w 249"/>
              <a:gd name="T15" fmla="*/ 106 h 218"/>
              <a:gd name="T16" fmla="*/ 97 w 249"/>
              <a:gd name="T17" fmla="*/ 106 h 218"/>
              <a:gd name="T18" fmla="*/ 48 w 249"/>
              <a:gd name="T19" fmla="*/ 160 h 218"/>
              <a:gd name="T20" fmla="*/ 0 w 249"/>
              <a:gd name="T21" fmla="*/ 106 h 218"/>
              <a:gd name="T22" fmla="*/ 32 w 249"/>
              <a:gd name="T23" fmla="*/ 106 h 218"/>
              <a:gd name="T24" fmla="*/ 140 w 249"/>
              <a:gd name="T25" fmla="*/ 0 h 218"/>
              <a:gd name="T26" fmla="*/ 249 w 249"/>
              <a:gd name="T27" fmla="*/ 109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49" h="218">
                <a:moveTo>
                  <a:pt x="249" y="109"/>
                </a:moveTo>
                <a:cubicBezTo>
                  <a:pt x="249" y="169"/>
                  <a:pt x="200" y="218"/>
                  <a:pt x="140" y="218"/>
                </a:cubicBezTo>
                <a:cubicBezTo>
                  <a:pt x="115" y="218"/>
                  <a:pt x="92" y="209"/>
                  <a:pt x="73" y="195"/>
                </a:cubicBezTo>
                <a:cubicBezTo>
                  <a:pt x="92" y="175"/>
                  <a:pt x="92" y="175"/>
                  <a:pt x="92" y="175"/>
                </a:cubicBezTo>
                <a:cubicBezTo>
                  <a:pt x="106" y="185"/>
                  <a:pt x="122" y="191"/>
                  <a:pt x="140" y="191"/>
                </a:cubicBezTo>
                <a:cubicBezTo>
                  <a:pt x="185" y="191"/>
                  <a:pt x="222" y="154"/>
                  <a:pt x="222" y="109"/>
                </a:cubicBezTo>
                <a:cubicBezTo>
                  <a:pt x="222" y="64"/>
                  <a:pt x="185" y="27"/>
                  <a:pt x="140" y="27"/>
                </a:cubicBezTo>
                <a:cubicBezTo>
                  <a:pt x="96" y="27"/>
                  <a:pt x="61" y="62"/>
                  <a:pt x="59" y="106"/>
                </a:cubicBezTo>
                <a:cubicBezTo>
                  <a:pt x="97" y="106"/>
                  <a:pt x="97" y="106"/>
                  <a:pt x="97" y="106"/>
                </a:cubicBezTo>
                <a:cubicBezTo>
                  <a:pt x="48" y="160"/>
                  <a:pt x="48" y="160"/>
                  <a:pt x="48" y="160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06"/>
                  <a:pt x="32" y="106"/>
                  <a:pt x="32" y="106"/>
                </a:cubicBezTo>
                <a:cubicBezTo>
                  <a:pt x="34" y="47"/>
                  <a:pt x="81" y="0"/>
                  <a:pt x="140" y="0"/>
                </a:cubicBezTo>
                <a:cubicBezTo>
                  <a:pt x="200" y="0"/>
                  <a:pt x="249" y="49"/>
                  <a:pt x="249" y="10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20"/>
          <p:cNvSpPr>
            <a:spLocks noEditPoints="1"/>
          </p:cNvSpPr>
          <p:nvPr/>
        </p:nvSpPr>
        <p:spPr bwMode="auto">
          <a:xfrm>
            <a:off x="1757506" y="2203718"/>
            <a:ext cx="155121" cy="199225"/>
          </a:xfrm>
          <a:custGeom>
            <a:avLst/>
            <a:gdLst>
              <a:gd name="T0" fmla="*/ 186 w 186"/>
              <a:gd name="T1" fmla="*/ 27 h 239"/>
              <a:gd name="T2" fmla="*/ 186 w 186"/>
              <a:gd name="T3" fmla="*/ 213 h 239"/>
              <a:gd name="T4" fmla="*/ 160 w 186"/>
              <a:gd name="T5" fmla="*/ 239 h 239"/>
              <a:gd name="T6" fmla="*/ 27 w 186"/>
              <a:gd name="T7" fmla="*/ 239 h 239"/>
              <a:gd name="T8" fmla="*/ 0 w 186"/>
              <a:gd name="T9" fmla="*/ 213 h 239"/>
              <a:gd name="T10" fmla="*/ 0 w 186"/>
              <a:gd name="T11" fmla="*/ 27 h 239"/>
              <a:gd name="T12" fmla="*/ 27 w 186"/>
              <a:gd name="T13" fmla="*/ 0 h 239"/>
              <a:gd name="T14" fmla="*/ 160 w 186"/>
              <a:gd name="T15" fmla="*/ 0 h 239"/>
              <a:gd name="T16" fmla="*/ 186 w 186"/>
              <a:gd name="T17" fmla="*/ 27 h 239"/>
              <a:gd name="T18" fmla="*/ 108 w 186"/>
              <a:gd name="T19" fmla="*/ 50 h 239"/>
              <a:gd name="T20" fmla="*/ 92 w 186"/>
              <a:gd name="T21" fmla="*/ 50 h 239"/>
              <a:gd name="T22" fmla="*/ 92 w 186"/>
              <a:gd name="T23" fmla="*/ 147 h 239"/>
              <a:gd name="T24" fmla="*/ 69 w 186"/>
              <a:gd name="T25" fmla="*/ 148 h 239"/>
              <a:gd name="T26" fmla="*/ 49 w 186"/>
              <a:gd name="T27" fmla="*/ 178 h 239"/>
              <a:gd name="T28" fmla="*/ 85 w 186"/>
              <a:gd name="T29" fmla="*/ 189 h 239"/>
              <a:gd name="T30" fmla="*/ 108 w 186"/>
              <a:gd name="T31" fmla="*/ 163 h 239"/>
              <a:gd name="T32" fmla="*/ 108 w 186"/>
              <a:gd name="T33" fmla="*/ 94 h 239"/>
              <a:gd name="T34" fmla="*/ 127 w 186"/>
              <a:gd name="T35" fmla="*/ 127 h 239"/>
              <a:gd name="T36" fmla="*/ 130 w 186"/>
              <a:gd name="T37" fmla="*/ 127 h 239"/>
              <a:gd name="T38" fmla="*/ 108 w 186"/>
              <a:gd name="T39" fmla="*/ 50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86" h="239">
                <a:moveTo>
                  <a:pt x="186" y="27"/>
                </a:moveTo>
                <a:cubicBezTo>
                  <a:pt x="186" y="213"/>
                  <a:pt x="186" y="213"/>
                  <a:pt x="186" y="213"/>
                </a:cubicBezTo>
                <a:cubicBezTo>
                  <a:pt x="186" y="228"/>
                  <a:pt x="174" y="239"/>
                  <a:pt x="160" y="239"/>
                </a:cubicBezTo>
                <a:cubicBezTo>
                  <a:pt x="27" y="239"/>
                  <a:pt x="27" y="239"/>
                  <a:pt x="27" y="239"/>
                </a:cubicBezTo>
                <a:cubicBezTo>
                  <a:pt x="13" y="239"/>
                  <a:pt x="0" y="228"/>
                  <a:pt x="0" y="213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3"/>
                  <a:pt x="13" y="0"/>
                  <a:pt x="27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174" y="0"/>
                  <a:pt x="186" y="13"/>
                  <a:pt x="186" y="27"/>
                </a:cubicBezTo>
                <a:close/>
                <a:moveTo>
                  <a:pt x="108" y="50"/>
                </a:moveTo>
                <a:cubicBezTo>
                  <a:pt x="92" y="50"/>
                  <a:pt x="92" y="50"/>
                  <a:pt x="92" y="50"/>
                </a:cubicBezTo>
                <a:cubicBezTo>
                  <a:pt x="92" y="147"/>
                  <a:pt x="92" y="147"/>
                  <a:pt x="92" y="147"/>
                </a:cubicBezTo>
                <a:cubicBezTo>
                  <a:pt x="86" y="145"/>
                  <a:pt x="77" y="145"/>
                  <a:pt x="69" y="148"/>
                </a:cubicBezTo>
                <a:cubicBezTo>
                  <a:pt x="53" y="153"/>
                  <a:pt x="44" y="167"/>
                  <a:pt x="49" y="178"/>
                </a:cubicBezTo>
                <a:cubicBezTo>
                  <a:pt x="52" y="189"/>
                  <a:pt x="70" y="194"/>
                  <a:pt x="85" y="189"/>
                </a:cubicBezTo>
                <a:cubicBezTo>
                  <a:pt x="101" y="184"/>
                  <a:pt x="108" y="176"/>
                  <a:pt x="108" y="163"/>
                </a:cubicBezTo>
                <a:cubicBezTo>
                  <a:pt x="108" y="94"/>
                  <a:pt x="108" y="94"/>
                  <a:pt x="108" y="94"/>
                </a:cubicBezTo>
                <a:cubicBezTo>
                  <a:pt x="129" y="97"/>
                  <a:pt x="129" y="119"/>
                  <a:pt x="127" y="127"/>
                </a:cubicBezTo>
                <a:cubicBezTo>
                  <a:pt x="126" y="129"/>
                  <a:pt x="127" y="132"/>
                  <a:pt x="130" y="127"/>
                </a:cubicBezTo>
                <a:cubicBezTo>
                  <a:pt x="153" y="92"/>
                  <a:pt x="108" y="66"/>
                  <a:pt x="108" y="5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21"/>
          <p:cNvSpPr>
            <a:spLocks noEditPoints="1"/>
          </p:cNvSpPr>
          <p:nvPr/>
        </p:nvSpPr>
        <p:spPr bwMode="auto">
          <a:xfrm>
            <a:off x="1953687" y="2215885"/>
            <a:ext cx="220516" cy="176413"/>
          </a:xfrm>
          <a:custGeom>
            <a:avLst/>
            <a:gdLst>
              <a:gd name="T0" fmla="*/ 262 w 265"/>
              <a:gd name="T1" fmla="*/ 79 h 212"/>
              <a:gd name="T2" fmla="*/ 241 w 265"/>
              <a:gd name="T3" fmla="*/ 199 h 212"/>
              <a:gd name="T4" fmla="*/ 225 w 265"/>
              <a:gd name="T5" fmla="*/ 212 h 212"/>
              <a:gd name="T6" fmla="*/ 40 w 265"/>
              <a:gd name="T7" fmla="*/ 212 h 212"/>
              <a:gd name="T8" fmla="*/ 24 w 265"/>
              <a:gd name="T9" fmla="*/ 199 h 212"/>
              <a:gd name="T10" fmla="*/ 3 w 265"/>
              <a:gd name="T11" fmla="*/ 79 h 212"/>
              <a:gd name="T12" fmla="*/ 13 w 265"/>
              <a:gd name="T13" fmla="*/ 53 h 212"/>
              <a:gd name="T14" fmla="*/ 21 w 265"/>
              <a:gd name="T15" fmla="*/ 45 h 212"/>
              <a:gd name="T16" fmla="*/ 21 w 265"/>
              <a:gd name="T17" fmla="*/ 66 h 212"/>
              <a:gd name="T18" fmla="*/ 244 w 265"/>
              <a:gd name="T19" fmla="*/ 66 h 212"/>
              <a:gd name="T20" fmla="*/ 244 w 265"/>
              <a:gd name="T21" fmla="*/ 45 h 212"/>
              <a:gd name="T22" fmla="*/ 251 w 265"/>
              <a:gd name="T23" fmla="*/ 53 h 212"/>
              <a:gd name="T24" fmla="*/ 262 w 265"/>
              <a:gd name="T25" fmla="*/ 79 h 212"/>
              <a:gd name="T26" fmla="*/ 225 w 265"/>
              <a:gd name="T27" fmla="*/ 53 h 212"/>
              <a:gd name="T28" fmla="*/ 40 w 265"/>
              <a:gd name="T29" fmla="*/ 53 h 212"/>
              <a:gd name="T30" fmla="*/ 40 w 265"/>
              <a:gd name="T31" fmla="*/ 40 h 212"/>
              <a:gd name="T32" fmla="*/ 53 w 265"/>
              <a:gd name="T33" fmla="*/ 26 h 212"/>
              <a:gd name="T34" fmla="*/ 212 w 265"/>
              <a:gd name="T35" fmla="*/ 26 h 212"/>
              <a:gd name="T36" fmla="*/ 225 w 265"/>
              <a:gd name="T37" fmla="*/ 40 h 212"/>
              <a:gd name="T38" fmla="*/ 225 w 265"/>
              <a:gd name="T39" fmla="*/ 53 h 212"/>
              <a:gd name="T40" fmla="*/ 199 w 265"/>
              <a:gd name="T41" fmla="*/ 13 h 212"/>
              <a:gd name="T42" fmla="*/ 67 w 265"/>
              <a:gd name="T43" fmla="*/ 13 h 212"/>
              <a:gd name="T44" fmla="*/ 80 w 265"/>
              <a:gd name="T45" fmla="*/ 0 h 212"/>
              <a:gd name="T46" fmla="*/ 185 w 265"/>
              <a:gd name="T47" fmla="*/ 0 h 212"/>
              <a:gd name="T48" fmla="*/ 199 w 265"/>
              <a:gd name="T49" fmla="*/ 13 h 212"/>
              <a:gd name="T50" fmla="*/ 185 w 265"/>
              <a:gd name="T51" fmla="*/ 98 h 212"/>
              <a:gd name="T52" fmla="*/ 167 w 265"/>
              <a:gd name="T53" fmla="*/ 98 h 212"/>
              <a:gd name="T54" fmla="*/ 167 w 265"/>
              <a:gd name="T55" fmla="*/ 119 h 212"/>
              <a:gd name="T56" fmla="*/ 98 w 265"/>
              <a:gd name="T57" fmla="*/ 119 h 212"/>
              <a:gd name="T58" fmla="*/ 98 w 265"/>
              <a:gd name="T59" fmla="*/ 98 h 212"/>
              <a:gd name="T60" fmla="*/ 80 w 265"/>
              <a:gd name="T61" fmla="*/ 98 h 212"/>
              <a:gd name="T62" fmla="*/ 80 w 265"/>
              <a:gd name="T63" fmla="*/ 124 h 212"/>
              <a:gd name="T64" fmla="*/ 93 w 265"/>
              <a:gd name="T65" fmla="*/ 138 h 212"/>
              <a:gd name="T66" fmla="*/ 172 w 265"/>
              <a:gd name="T67" fmla="*/ 138 h 212"/>
              <a:gd name="T68" fmla="*/ 185 w 265"/>
              <a:gd name="T69" fmla="*/ 124 h 212"/>
              <a:gd name="T70" fmla="*/ 185 w 265"/>
              <a:gd name="T71" fmla="*/ 98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65" h="212">
                <a:moveTo>
                  <a:pt x="262" y="79"/>
                </a:moveTo>
                <a:cubicBezTo>
                  <a:pt x="259" y="96"/>
                  <a:pt x="243" y="187"/>
                  <a:pt x="241" y="199"/>
                </a:cubicBezTo>
                <a:cubicBezTo>
                  <a:pt x="239" y="212"/>
                  <a:pt x="225" y="212"/>
                  <a:pt x="225" y="212"/>
                </a:cubicBezTo>
                <a:cubicBezTo>
                  <a:pt x="40" y="212"/>
                  <a:pt x="40" y="212"/>
                  <a:pt x="40" y="212"/>
                </a:cubicBezTo>
                <a:cubicBezTo>
                  <a:pt x="40" y="212"/>
                  <a:pt x="26" y="212"/>
                  <a:pt x="24" y="199"/>
                </a:cubicBezTo>
                <a:cubicBezTo>
                  <a:pt x="21" y="187"/>
                  <a:pt x="7" y="96"/>
                  <a:pt x="3" y="79"/>
                </a:cubicBezTo>
                <a:cubicBezTo>
                  <a:pt x="0" y="63"/>
                  <a:pt x="6" y="61"/>
                  <a:pt x="13" y="53"/>
                </a:cubicBezTo>
                <a:cubicBezTo>
                  <a:pt x="21" y="45"/>
                  <a:pt x="21" y="45"/>
                  <a:pt x="21" y="45"/>
                </a:cubicBezTo>
                <a:cubicBezTo>
                  <a:pt x="21" y="66"/>
                  <a:pt x="21" y="66"/>
                  <a:pt x="21" y="66"/>
                </a:cubicBezTo>
                <a:cubicBezTo>
                  <a:pt x="244" y="66"/>
                  <a:pt x="244" y="66"/>
                  <a:pt x="244" y="66"/>
                </a:cubicBezTo>
                <a:cubicBezTo>
                  <a:pt x="244" y="45"/>
                  <a:pt x="244" y="45"/>
                  <a:pt x="244" y="45"/>
                </a:cubicBezTo>
                <a:cubicBezTo>
                  <a:pt x="244" y="45"/>
                  <a:pt x="244" y="45"/>
                  <a:pt x="251" y="53"/>
                </a:cubicBezTo>
                <a:cubicBezTo>
                  <a:pt x="259" y="61"/>
                  <a:pt x="265" y="63"/>
                  <a:pt x="262" y="79"/>
                </a:cubicBezTo>
                <a:close/>
                <a:moveTo>
                  <a:pt x="225" y="53"/>
                </a:moveTo>
                <a:cubicBezTo>
                  <a:pt x="40" y="53"/>
                  <a:pt x="40" y="53"/>
                  <a:pt x="40" y="53"/>
                </a:cubicBezTo>
                <a:cubicBezTo>
                  <a:pt x="40" y="40"/>
                  <a:pt x="40" y="40"/>
                  <a:pt x="40" y="40"/>
                </a:cubicBezTo>
                <a:cubicBezTo>
                  <a:pt x="40" y="26"/>
                  <a:pt x="53" y="26"/>
                  <a:pt x="53" y="26"/>
                </a:cubicBezTo>
                <a:cubicBezTo>
                  <a:pt x="212" y="26"/>
                  <a:pt x="212" y="26"/>
                  <a:pt x="212" y="26"/>
                </a:cubicBezTo>
                <a:cubicBezTo>
                  <a:pt x="212" y="26"/>
                  <a:pt x="225" y="26"/>
                  <a:pt x="225" y="40"/>
                </a:cubicBezTo>
                <a:lnTo>
                  <a:pt x="225" y="53"/>
                </a:lnTo>
                <a:close/>
                <a:moveTo>
                  <a:pt x="199" y="13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0"/>
                  <a:pt x="80" y="0"/>
                  <a:pt x="80" y="0"/>
                </a:cubicBezTo>
                <a:cubicBezTo>
                  <a:pt x="185" y="0"/>
                  <a:pt x="185" y="0"/>
                  <a:pt x="185" y="0"/>
                </a:cubicBezTo>
                <a:cubicBezTo>
                  <a:pt x="185" y="0"/>
                  <a:pt x="199" y="0"/>
                  <a:pt x="199" y="13"/>
                </a:cubicBezTo>
                <a:close/>
                <a:moveTo>
                  <a:pt x="185" y="98"/>
                </a:moveTo>
                <a:cubicBezTo>
                  <a:pt x="167" y="98"/>
                  <a:pt x="167" y="98"/>
                  <a:pt x="167" y="98"/>
                </a:cubicBezTo>
                <a:cubicBezTo>
                  <a:pt x="167" y="119"/>
                  <a:pt x="167" y="119"/>
                  <a:pt x="167" y="119"/>
                </a:cubicBezTo>
                <a:cubicBezTo>
                  <a:pt x="98" y="119"/>
                  <a:pt x="98" y="119"/>
                  <a:pt x="98" y="119"/>
                </a:cubicBezTo>
                <a:cubicBezTo>
                  <a:pt x="98" y="98"/>
                  <a:pt x="98" y="98"/>
                  <a:pt x="98" y="98"/>
                </a:cubicBezTo>
                <a:cubicBezTo>
                  <a:pt x="80" y="98"/>
                  <a:pt x="80" y="98"/>
                  <a:pt x="80" y="98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4"/>
                  <a:pt x="80" y="138"/>
                  <a:pt x="93" y="138"/>
                </a:cubicBezTo>
                <a:cubicBezTo>
                  <a:pt x="172" y="138"/>
                  <a:pt x="172" y="138"/>
                  <a:pt x="172" y="138"/>
                </a:cubicBezTo>
                <a:cubicBezTo>
                  <a:pt x="185" y="138"/>
                  <a:pt x="185" y="124"/>
                  <a:pt x="185" y="124"/>
                </a:cubicBezTo>
                <a:lnTo>
                  <a:pt x="185" y="9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22"/>
          <p:cNvSpPr>
            <a:spLocks/>
          </p:cNvSpPr>
          <p:nvPr/>
        </p:nvSpPr>
        <p:spPr bwMode="auto">
          <a:xfrm>
            <a:off x="2216785" y="2231092"/>
            <a:ext cx="220516" cy="144476"/>
          </a:xfrm>
          <a:custGeom>
            <a:avLst/>
            <a:gdLst>
              <a:gd name="T0" fmla="*/ 266 w 266"/>
              <a:gd name="T1" fmla="*/ 111 h 173"/>
              <a:gd name="T2" fmla="*/ 202 w 266"/>
              <a:gd name="T3" fmla="*/ 173 h 173"/>
              <a:gd name="T4" fmla="*/ 48 w 266"/>
              <a:gd name="T5" fmla="*/ 173 h 173"/>
              <a:gd name="T6" fmla="*/ 0 w 266"/>
              <a:gd name="T7" fmla="*/ 126 h 173"/>
              <a:gd name="T8" fmla="*/ 48 w 266"/>
              <a:gd name="T9" fmla="*/ 79 h 173"/>
              <a:gd name="T10" fmla="*/ 54 w 266"/>
              <a:gd name="T11" fmla="*/ 79 h 173"/>
              <a:gd name="T12" fmla="*/ 53 w 266"/>
              <a:gd name="T13" fmla="*/ 69 h 173"/>
              <a:gd name="T14" fmla="*/ 123 w 266"/>
              <a:gd name="T15" fmla="*/ 0 h 173"/>
              <a:gd name="T16" fmla="*/ 191 w 266"/>
              <a:gd name="T17" fmla="*/ 50 h 173"/>
              <a:gd name="T18" fmla="*/ 202 w 266"/>
              <a:gd name="T19" fmla="*/ 49 h 173"/>
              <a:gd name="T20" fmla="*/ 266 w 266"/>
              <a:gd name="T21" fmla="*/ 11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6" h="173">
                <a:moveTo>
                  <a:pt x="266" y="111"/>
                </a:moveTo>
                <a:cubicBezTo>
                  <a:pt x="266" y="145"/>
                  <a:pt x="237" y="173"/>
                  <a:pt x="202" y="173"/>
                </a:cubicBezTo>
                <a:cubicBezTo>
                  <a:pt x="48" y="173"/>
                  <a:pt x="48" y="173"/>
                  <a:pt x="48" y="173"/>
                </a:cubicBezTo>
                <a:cubicBezTo>
                  <a:pt x="21" y="173"/>
                  <a:pt x="0" y="152"/>
                  <a:pt x="0" y="126"/>
                </a:cubicBezTo>
                <a:cubicBezTo>
                  <a:pt x="0" y="100"/>
                  <a:pt x="21" y="79"/>
                  <a:pt x="48" y="79"/>
                </a:cubicBezTo>
                <a:cubicBezTo>
                  <a:pt x="50" y="79"/>
                  <a:pt x="52" y="79"/>
                  <a:pt x="54" y="79"/>
                </a:cubicBezTo>
                <a:cubicBezTo>
                  <a:pt x="53" y="76"/>
                  <a:pt x="53" y="73"/>
                  <a:pt x="53" y="69"/>
                </a:cubicBezTo>
                <a:cubicBezTo>
                  <a:pt x="53" y="31"/>
                  <a:pt x="85" y="0"/>
                  <a:pt x="123" y="0"/>
                </a:cubicBezTo>
                <a:cubicBezTo>
                  <a:pt x="155" y="0"/>
                  <a:pt x="182" y="21"/>
                  <a:pt x="191" y="50"/>
                </a:cubicBezTo>
                <a:cubicBezTo>
                  <a:pt x="194" y="49"/>
                  <a:pt x="198" y="49"/>
                  <a:pt x="202" y="49"/>
                </a:cubicBezTo>
                <a:cubicBezTo>
                  <a:pt x="237" y="49"/>
                  <a:pt x="266" y="76"/>
                  <a:pt x="266" y="11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23"/>
          <p:cNvSpPr>
            <a:spLocks noEditPoints="1"/>
          </p:cNvSpPr>
          <p:nvPr/>
        </p:nvSpPr>
        <p:spPr bwMode="auto">
          <a:xfrm>
            <a:off x="2479885" y="2212843"/>
            <a:ext cx="153601" cy="180975"/>
          </a:xfrm>
          <a:custGeom>
            <a:avLst/>
            <a:gdLst>
              <a:gd name="T0" fmla="*/ 182 w 184"/>
              <a:gd name="T1" fmla="*/ 34 h 218"/>
              <a:gd name="T2" fmla="*/ 163 w 184"/>
              <a:gd name="T3" fmla="*/ 192 h 218"/>
              <a:gd name="T4" fmla="*/ 93 w 184"/>
              <a:gd name="T5" fmla="*/ 218 h 218"/>
              <a:gd name="T6" fmla="*/ 21 w 184"/>
              <a:gd name="T7" fmla="*/ 192 h 218"/>
              <a:gd name="T8" fmla="*/ 2 w 184"/>
              <a:gd name="T9" fmla="*/ 34 h 218"/>
              <a:gd name="T10" fmla="*/ 93 w 184"/>
              <a:gd name="T11" fmla="*/ 0 h 218"/>
              <a:gd name="T12" fmla="*/ 182 w 184"/>
              <a:gd name="T13" fmla="*/ 34 h 218"/>
              <a:gd name="T14" fmla="*/ 163 w 184"/>
              <a:gd name="T15" fmla="*/ 37 h 218"/>
              <a:gd name="T16" fmla="*/ 93 w 184"/>
              <a:gd name="T17" fmla="*/ 16 h 218"/>
              <a:gd name="T18" fmla="*/ 21 w 184"/>
              <a:gd name="T19" fmla="*/ 37 h 218"/>
              <a:gd name="T20" fmla="*/ 93 w 184"/>
              <a:gd name="T21" fmla="*/ 57 h 218"/>
              <a:gd name="T22" fmla="*/ 163 w 184"/>
              <a:gd name="T23" fmla="*/ 37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84" h="218">
                <a:moveTo>
                  <a:pt x="182" y="34"/>
                </a:moveTo>
                <a:cubicBezTo>
                  <a:pt x="163" y="192"/>
                  <a:pt x="163" y="192"/>
                  <a:pt x="163" y="192"/>
                </a:cubicBezTo>
                <a:cubicBezTo>
                  <a:pt x="163" y="198"/>
                  <a:pt x="134" y="218"/>
                  <a:pt x="93" y="218"/>
                </a:cubicBezTo>
                <a:cubicBezTo>
                  <a:pt x="51" y="218"/>
                  <a:pt x="22" y="198"/>
                  <a:pt x="21" y="192"/>
                </a:cubicBezTo>
                <a:cubicBezTo>
                  <a:pt x="2" y="34"/>
                  <a:pt x="2" y="34"/>
                  <a:pt x="2" y="34"/>
                </a:cubicBezTo>
                <a:cubicBezTo>
                  <a:pt x="0" y="19"/>
                  <a:pt x="36" y="0"/>
                  <a:pt x="93" y="0"/>
                </a:cubicBezTo>
                <a:cubicBezTo>
                  <a:pt x="149" y="0"/>
                  <a:pt x="184" y="19"/>
                  <a:pt x="182" y="34"/>
                </a:cubicBezTo>
                <a:close/>
                <a:moveTo>
                  <a:pt x="163" y="37"/>
                </a:moveTo>
                <a:cubicBezTo>
                  <a:pt x="163" y="31"/>
                  <a:pt x="134" y="16"/>
                  <a:pt x="93" y="16"/>
                </a:cubicBezTo>
                <a:cubicBezTo>
                  <a:pt x="51" y="16"/>
                  <a:pt x="21" y="31"/>
                  <a:pt x="21" y="37"/>
                </a:cubicBezTo>
                <a:cubicBezTo>
                  <a:pt x="21" y="42"/>
                  <a:pt x="51" y="57"/>
                  <a:pt x="93" y="57"/>
                </a:cubicBezTo>
                <a:cubicBezTo>
                  <a:pt x="134" y="57"/>
                  <a:pt x="163" y="42"/>
                  <a:pt x="163" y="3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4"/>
          <p:cNvSpPr>
            <a:spLocks noEditPoints="1"/>
          </p:cNvSpPr>
          <p:nvPr/>
        </p:nvSpPr>
        <p:spPr bwMode="auto">
          <a:xfrm>
            <a:off x="2676068" y="2249342"/>
            <a:ext cx="155121" cy="109497"/>
          </a:xfrm>
          <a:custGeom>
            <a:avLst/>
            <a:gdLst>
              <a:gd name="T0" fmla="*/ 0 w 186"/>
              <a:gd name="T1" fmla="*/ 13 h 132"/>
              <a:gd name="T2" fmla="*/ 13 w 186"/>
              <a:gd name="T3" fmla="*/ 0 h 132"/>
              <a:gd name="T4" fmla="*/ 173 w 186"/>
              <a:gd name="T5" fmla="*/ 0 h 132"/>
              <a:gd name="T6" fmla="*/ 186 w 186"/>
              <a:gd name="T7" fmla="*/ 13 h 132"/>
              <a:gd name="T8" fmla="*/ 173 w 186"/>
              <a:gd name="T9" fmla="*/ 26 h 132"/>
              <a:gd name="T10" fmla="*/ 13 w 186"/>
              <a:gd name="T11" fmla="*/ 26 h 132"/>
              <a:gd name="T12" fmla="*/ 0 w 186"/>
              <a:gd name="T13" fmla="*/ 13 h 132"/>
              <a:gd name="T14" fmla="*/ 186 w 186"/>
              <a:gd name="T15" fmla="*/ 66 h 132"/>
              <a:gd name="T16" fmla="*/ 173 w 186"/>
              <a:gd name="T17" fmla="*/ 79 h 132"/>
              <a:gd name="T18" fmla="*/ 13 w 186"/>
              <a:gd name="T19" fmla="*/ 79 h 132"/>
              <a:gd name="T20" fmla="*/ 0 w 186"/>
              <a:gd name="T21" fmla="*/ 66 h 132"/>
              <a:gd name="T22" fmla="*/ 13 w 186"/>
              <a:gd name="T23" fmla="*/ 53 h 132"/>
              <a:gd name="T24" fmla="*/ 173 w 186"/>
              <a:gd name="T25" fmla="*/ 53 h 132"/>
              <a:gd name="T26" fmla="*/ 186 w 186"/>
              <a:gd name="T27" fmla="*/ 66 h 132"/>
              <a:gd name="T28" fmla="*/ 186 w 186"/>
              <a:gd name="T29" fmla="*/ 119 h 132"/>
              <a:gd name="T30" fmla="*/ 173 w 186"/>
              <a:gd name="T31" fmla="*/ 132 h 132"/>
              <a:gd name="T32" fmla="*/ 13 w 186"/>
              <a:gd name="T33" fmla="*/ 132 h 132"/>
              <a:gd name="T34" fmla="*/ 0 w 186"/>
              <a:gd name="T35" fmla="*/ 119 h 132"/>
              <a:gd name="T36" fmla="*/ 13 w 186"/>
              <a:gd name="T37" fmla="*/ 106 h 132"/>
              <a:gd name="T38" fmla="*/ 173 w 186"/>
              <a:gd name="T39" fmla="*/ 106 h 132"/>
              <a:gd name="T40" fmla="*/ 186 w 186"/>
              <a:gd name="T41" fmla="*/ 119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86" h="132">
                <a:moveTo>
                  <a:pt x="0" y="13"/>
                </a:moveTo>
                <a:cubicBezTo>
                  <a:pt x="0" y="5"/>
                  <a:pt x="6" y="0"/>
                  <a:pt x="13" y="0"/>
                </a:cubicBezTo>
                <a:cubicBezTo>
                  <a:pt x="173" y="0"/>
                  <a:pt x="173" y="0"/>
                  <a:pt x="173" y="0"/>
                </a:cubicBezTo>
                <a:cubicBezTo>
                  <a:pt x="179" y="0"/>
                  <a:pt x="186" y="5"/>
                  <a:pt x="186" y="13"/>
                </a:cubicBezTo>
                <a:cubicBezTo>
                  <a:pt x="186" y="20"/>
                  <a:pt x="179" y="26"/>
                  <a:pt x="173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6" y="26"/>
                  <a:pt x="0" y="20"/>
                  <a:pt x="0" y="13"/>
                </a:cubicBezTo>
                <a:close/>
                <a:moveTo>
                  <a:pt x="186" y="66"/>
                </a:moveTo>
                <a:cubicBezTo>
                  <a:pt x="186" y="73"/>
                  <a:pt x="179" y="79"/>
                  <a:pt x="173" y="79"/>
                </a:cubicBezTo>
                <a:cubicBezTo>
                  <a:pt x="13" y="79"/>
                  <a:pt x="13" y="79"/>
                  <a:pt x="13" y="79"/>
                </a:cubicBezTo>
                <a:cubicBezTo>
                  <a:pt x="6" y="79"/>
                  <a:pt x="0" y="73"/>
                  <a:pt x="0" y="66"/>
                </a:cubicBezTo>
                <a:cubicBezTo>
                  <a:pt x="0" y="58"/>
                  <a:pt x="6" y="53"/>
                  <a:pt x="13" y="53"/>
                </a:cubicBezTo>
                <a:cubicBezTo>
                  <a:pt x="173" y="53"/>
                  <a:pt x="173" y="53"/>
                  <a:pt x="173" y="53"/>
                </a:cubicBezTo>
                <a:cubicBezTo>
                  <a:pt x="179" y="53"/>
                  <a:pt x="186" y="58"/>
                  <a:pt x="186" y="66"/>
                </a:cubicBezTo>
                <a:close/>
                <a:moveTo>
                  <a:pt x="186" y="119"/>
                </a:moveTo>
                <a:cubicBezTo>
                  <a:pt x="186" y="126"/>
                  <a:pt x="179" y="132"/>
                  <a:pt x="173" y="132"/>
                </a:cubicBezTo>
                <a:cubicBezTo>
                  <a:pt x="13" y="132"/>
                  <a:pt x="13" y="132"/>
                  <a:pt x="13" y="132"/>
                </a:cubicBezTo>
                <a:cubicBezTo>
                  <a:pt x="6" y="132"/>
                  <a:pt x="0" y="126"/>
                  <a:pt x="0" y="119"/>
                </a:cubicBezTo>
                <a:cubicBezTo>
                  <a:pt x="0" y="112"/>
                  <a:pt x="6" y="106"/>
                  <a:pt x="13" y="106"/>
                </a:cubicBezTo>
                <a:cubicBezTo>
                  <a:pt x="173" y="106"/>
                  <a:pt x="173" y="106"/>
                  <a:pt x="173" y="106"/>
                </a:cubicBezTo>
                <a:cubicBezTo>
                  <a:pt x="179" y="106"/>
                  <a:pt x="186" y="112"/>
                  <a:pt x="186" y="11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25"/>
          <p:cNvSpPr>
            <a:spLocks noEditPoints="1"/>
          </p:cNvSpPr>
          <p:nvPr/>
        </p:nvSpPr>
        <p:spPr bwMode="auto">
          <a:xfrm>
            <a:off x="2852479" y="2226530"/>
            <a:ext cx="220516" cy="155121"/>
          </a:xfrm>
          <a:custGeom>
            <a:avLst/>
            <a:gdLst>
              <a:gd name="T0" fmla="*/ 27 w 266"/>
              <a:gd name="T1" fmla="*/ 0 h 186"/>
              <a:gd name="T2" fmla="*/ 239 w 266"/>
              <a:gd name="T3" fmla="*/ 0 h 186"/>
              <a:gd name="T4" fmla="*/ 266 w 266"/>
              <a:gd name="T5" fmla="*/ 27 h 186"/>
              <a:gd name="T6" fmla="*/ 266 w 266"/>
              <a:gd name="T7" fmla="*/ 159 h 186"/>
              <a:gd name="T8" fmla="*/ 239 w 266"/>
              <a:gd name="T9" fmla="*/ 186 h 186"/>
              <a:gd name="T10" fmla="*/ 27 w 266"/>
              <a:gd name="T11" fmla="*/ 186 h 186"/>
              <a:gd name="T12" fmla="*/ 0 w 266"/>
              <a:gd name="T13" fmla="*/ 159 h 186"/>
              <a:gd name="T14" fmla="*/ 0 w 266"/>
              <a:gd name="T15" fmla="*/ 27 h 186"/>
              <a:gd name="T16" fmla="*/ 27 w 266"/>
              <a:gd name="T17" fmla="*/ 0 h 186"/>
              <a:gd name="T18" fmla="*/ 27 w 266"/>
              <a:gd name="T19" fmla="*/ 27 h 186"/>
              <a:gd name="T20" fmla="*/ 27 w 266"/>
              <a:gd name="T21" fmla="*/ 159 h 186"/>
              <a:gd name="T22" fmla="*/ 239 w 266"/>
              <a:gd name="T23" fmla="*/ 159 h 186"/>
              <a:gd name="T24" fmla="*/ 239 w 266"/>
              <a:gd name="T25" fmla="*/ 27 h 186"/>
              <a:gd name="T26" fmla="*/ 27 w 266"/>
              <a:gd name="T27" fmla="*/ 27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66" h="186">
                <a:moveTo>
                  <a:pt x="27" y="0"/>
                </a:moveTo>
                <a:cubicBezTo>
                  <a:pt x="239" y="0"/>
                  <a:pt x="239" y="0"/>
                  <a:pt x="239" y="0"/>
                </a:cubicBezTo>
                <a:cubicBezTo>
                  <a:pt x="254" y="0"/>
                  <a:pt x="266" y="12"/>
                  <a:pt x="266" y="27"/>
                </a:cubicBezTo>
                <a:cubicBezTo>
                  <a:pt x="266" y="159"/>
                  <a:pt x="266" y="159"/>
                  <a:pt x="266" y="159"/>
                </a:cubicBezTo>
                <a:cubicBezTo>
                  <a:pt x="266" y="174"/>
                  <a:pt x="254" y="186"/>
                  <a:pt x="239" y="186"/>
                </a:cubicBezTo>
                <a:cubicBezTo>
                  <a:pt x="27" y="186"/>
                  <a:pt x="27" y="186"/>
                  <a:pt x="27" y="186"/>
                </a:cubicBezTo>
                <a:cubicBezTo>
                  <a:pt x="13" y="186"/>
                  <a:pt x="0" y="174"/>
                  <a:pt x="0" y="159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3" y="0"/>
                  <a:pt x="27" y="0"/>
                </a:cubicBezTo>
                <a:close/>
                <a:moveTo>
                  <a:pt x="27" y="27"/>
                </a:moveTo>
                <a:cubicBezTo>
                  <a:pt x="27" y="159"/>
                  <a:pt x="27" y="159"/>
                  <a:pt x="27" y="159"/>
                </a:cubicBezTo>
                <a:cubicBezTo>
                  <a:pt x="239" y="159"/>
                  <a:pt x="239" y="159"/>
                  <a:pt x="239" y="159"/>
                </a:cubicBezTo>
                <a:cubicBezTo>
                  <a:pt x="239" y="27"/>
                  <a:pt x="239" y="27"/>
                  <a:pt x="239" y="27"/>
                </a:cubicBezTo>
                <a:lnTo>
                  <a:pt x="27" y="2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26"/>
          <p:cNvSpPr>
            <a:spLocks noEditPoints="1"/>
          </p:cNvSpPr>
          <p:nvPr/>
        </p:nvSpPr>
        <p:spPr bwMode="auto">
          <a:xfrm>
            <a:off x="3094285" y="2197635"/>
            <a:ext cx="222036" cy="211391"/>
          </a:xfrm>
          <a:custGeom>
            <a:avLst/>
            <a:gdLst>
              <a:gd name="T0" fmla="*/ 203 w 267"/>
              <a:gd name="T1" fmla="*/ 84 h 254"/>
              <a:gd name="T2" fmla="*/ 170 w 267"/>
              <a:gd name="T3" fmla="*/ 44 h 254"/>
              <a:gd name="T4" fmla="*/ 112 w 267"/>
              <a:gd name="T5" fmla="*/ 84 h 254"/>
              <a:gd name="T6" fmla="*/ 65 w 267"/>
              <a:gd name="T7" fmla="*/ 84 h 254"/>
              <a:gd name="T8" fmla="*/ 31 w 267"/>
              <a:gd name="T9" fmla="*/ 118 h 254"/>
              <a:gd name="T10" fmla="*/ 31 w 267"/>
              <a:gd name="T11" fmla="*/ 161 h 254"/>
              <a:gd name="T12" fmla="*/ 3 w 267"/>
              <a:gd name="T13" fmla="*/ 82 h 254"/>
              <a:gd name="T14" fmla="*/ 8 w 267"/>
              <a:gd name="T15" fmla="*/ 68 h 254"/>
              <a:gd name="T16" fmla="*/ 189 w 267"/>
              <a:gd name="T17" fmla="*/ 3 h 254"/>
              <a:gd name="T18" fmla="*/ 202 w 267"/>
              <a:gd name="T19" fmla="*/ 9 h 254"/>
              <a:gd name="T20" fmla="*/ 229 w 267"/>
              <a:gd name="T21" fmla="*/ 84 h 254"/>
              <a:gd name="T22" fmla="*/ 203 w 267"/>
              <a:gd name="T23" fmla="*/ 84 h 254"/>
              <a:gd name="T24" fmla="*/ 267 w 267"/>
              <a:gd name="T25" fmla="*/ 118 h 254"/>
              <a:gd name="T26" fmla="*/ 267 w 267"/>
              <a:gd name="T27" fmla="*/ 244 h 254"/>
              <a:gd name="T28" fmla="*/ 257 w 267"/>
              <a:gd name="T29" fmla="*/ 254 h 254"/>
              <a:gd name="T30" fmla="*/ 65 w 267"/>
              <a:gd name="T31" fmla="*/ 254 h 254"/>
              <a:gd name="T32" fmla="*/ 55 w 267"/>
              <a:gd name="T33" fmla="*/ 244 h 254"/>
              <a:gd name="T34" fmla="*/ 55 w 267"/>
              <a:gd name="T35" fmla="*/ 118 h 254"/>
              <a:gd name="T36" fmla="*/ 65 w 267"/>
              <a:gd name="T37" fmla="*/ 108 h 254"/>
              <a:gd name="T38" fmla="*/ 257 w 267"/>
              <a:gd name="T39" fmla="*/ 108 h 254"/>
              <a:gd name="T40" fmla="*/ 267 w 267"/>
              <a:gd name="T41" fmla="*/ 118 h 254"/>
              <a:gd name="T42" fmla="*/ 243 w 267"/>
              <a:gd name="T43" fmla="*/ 185 h 254"/>
              <a:gd name="T44" fmla="*/ 223 w 267"/>
              <a:gd name="T45" fmla="*/ 142 h 254"/>
              <a:gd name="T46" fmla="*/ 179 w 267"/>
              <a:gd name="T47" fmla="*/ 158 h 254"/>
              <a:gd name="T48" fmla="*/ 144 w 267"/>
              <a:gd name="T49" fmla="*/ 193 h 254"/>
              <a:gd name="T50" fmla="*/ 108 w 267"/>
              <a:gd name="T51" fmla="*/ 148 h 254"/>
              <a:gd name="T52" fmla="*/ 83 w 267"/>
              <a:gd name="T53" fmla="*/ 204 h 254"/>
              <a:gd name="T54" fmla="*/ 83 w 267"/>
              <a:gd name="T55" fmla="*/ 227 h 254"/>
              <a:gd name="T56" fmla="*/ 243 w 267"/>
              <a:gd name="T57" fmla="*/ 227 h 254"/>
              <a:gd name="T58" fmla="*/ 243 w 267"/>
              <a:gd name="T59" fmla="*/ 185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67" h="254">
                <a:moveTo>
                  <a:pt x="203" y="84"/>
                </a:moveTo>
                <a:cubicBezTo>
                  <a:pt x="170" y="44"/>
                  <a:pt x="170" y="44"/>
                  <a:pt x="170" y="44"/>
                </a:cubicBezTo>
                <a:cubicBezTo>
                  <a:pt x="112" y="84"/>
                  <a:pt x="112" y="84"/>
                  <a:pt x="112" y="84"/>
                </a:cubicBezTo>
                <a:cubicBezTo>
                  <a:pt x="65" y="84"/>
                  <a:pt x="65" y="84"/>
                  <a:pt x="65" y="84"/>
                </a:cubicBezTo>
                <a:cubicBezTo>
                  <a:pt x="46" y="84"/>
                  <a:pt x="31" y="99"/>
                  <a:pt x="31" y="118"/>
                </a:cubicBezTo>
                <a:cubicBezTo>
                  <a:pt x="31" y="161"/>
                  <a:pt x="31" y="161"/>
                  <a:pt x="31" y="161"/>
                </a:cubicBezTo>
                <a:cubicBezTo>
                  <a:pt x="3" y="82"/>
                  <a:pt x="3" y="82"/>
                  <a:pt x="3" y="82"/>
                </a:cubicBezTo>
                <a:cubicBezTo>
                  <a:pt x="0" y="76"/>
                  <a:pt x="3" y="70"/>
                  <a:pt x="8" y="68"/>
                </a:cubicBezTo>
                <a:cubicBezTo>
                  <a:pt x="189" y="3"/>
                  <a:pt x="189" y="3"/>
                  <a:pt x="189" y="3"/>
                </a:cubicBezTo>
                <a:cubicBezTo>
                  <a:pt x="194" y="0"/>
                  <a:pt x="200" y="4"/>
                  <a:pt x="202" y="9"/>
                </a:cubicBezTo>
                <a:cubicBezTo>
                  <a:pt x="229" y="84"/>
                  <a:pt x="229" y="84"/>
                  <a:pt x="229" y="84"/>
                </a:cubicBezTo>
                <a:lnTo>
                  <a:pt x="203" y="84"/>
                </a:lnTo>
                <a:close/>
                <a:moveTo>
                  <a:pt x="267" y="118"/>
                </a:moveTo>
                <a:cubicBezTo>
                  <a:pt x="267" y="244"/>
                  <a:pt x="267" y="244"/>
                  <a:pt x="267" y="244"/>
                </a:cubicBezTo>
                <a:cubicBezTo>
                  <a:pt x="267" y="249"/>
                  <a:pt x="263" y="254"/>
                  <a:pt x="257" y="254"/>
                </a:cubicBezTo>
                <a:cubicBezTo>
                  <a:pt x="65" y="254"/>
                  <a:pt x="65" y="254"/>
                  <a:pt x="65" y="254"/>
                </a:cubicBezTo>
                <a:cubicBezTo>
                  <a:pt x="59" y="254"/>
                  <a:pt x="55" y="249"/>
                  <a:pt x="55" y="244"/>
                </a:cubicBezTo>
                <a:cubicBezTo>
                  <a:pt x="55" y="118"/>
                  <a:pt x="55" y="118"/>
                  <a:pt x="55" y="118"/>
                </a:cubicBezTo>
                <a:cubicBezTo>
                  <a:pt x="55" y="112"/>
                  <a:pt x="59" y="108"/>
                  <a:pt x="65" y="108"/>
                </a:cubicBezTo>
                <a:cubicBezTo>
                  <a:pt x="257" y="108"/>
                  <a:pt x="257" y="108"/>
                  <a:pt x="257" y="108"/>
                </a:cubicBezTo>
                <a:cubicBezTo>
                  <a:pt x="263" y="108"/>
                  <a:pt x="267" y="112"/>
                  <a:pt x="267" y="118"/>
                </a:cubicBezTo>
                <a:close/>
                <a:moveTo>
                  <a:pt x="243" y="185"/>
                </a:moveTo>
                <a:cubicBezTo>
                  <a:pt x="223" y="142"/>
                  <a:pt x="223" y="142"/>
                  <a:pt x="223" y="142"/>
                </a:cubicBezTo>
                <a:cubicBezTo>
                  <a:pt x="179" y="158"/>
                  <a:pt x="179" y="158"/>
                  <a:pt x="179" y="158"/>
                </a:cubicBezTo>
                <a:cubicBezTo>
                  <a:pt x="144" y="193"/>
                  <a:pt x="144" y="193"/>
                  <a:pt x="144" y="193"/>
                </a:cubicBezTo>
                <a:cubicBezTo>
                  <a:pt x="108" y="148"/>
                  <a:pt x="108" y="148"/>
                  <a:pt x="108" y="148"/>
                </a:cubicBezTo>
                <a:cubicBezTo>
                  <a:pt x="83" y="204"/>
                  <a:pt x="83" y="204"/>
                  <a:pt x="83" y="204"/>
                </a:cubicBezTo>
                <a:cubicBezTo>
                  <a:pt x="83" y="227"/>
                  <a:pt x="83" y="227"/>
                  <a:pt x="83" y="227"/>
                </a:cubicBezTo>
                <a:cubicBezTo>
                  <a:pt x="243" y="227"/>
                  <a:pt x="243" y="227"/>
                  <a:pt x="243" y="227"/>
                </a:cubicBezTo>
                <a:lnTo>
                  <a:pt x="243" y="18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27"/>
          <p:cNvSpPr>
            <a:spLocks noEditPoints="1"/>
          </p:cNvSpPr>
          <p:nvPr/>
        </p:nvSpPr>
        <p:spPr bwMode="auto">
          <a:xfrm>
            <a:off x="3360426" y="2211323"/>
            <a:ext cx="185537" cy="185537"/>
          </a:xfrm>
          <a:custGeom>
            <a:avLst/>
            <a:gdLst>
              <a:gd name="T0" fmla="*/ 223 w 223"/>
              <a:gd name="T1" fmla="*/ 112 h 223"/>
              <a:gd name="T2" fmla="*/ 112 w 223"/>
              <a:gd name="T3" fmla="*/ 223 h 223"/>
              <a:gd name="T4" fmla="*/ 0 w 223"/>
              <a:gd name="T5" fmla="*/ 112 h 223"/>
              <a:gd name="T6" fmla="*/ 112 w 223"/>
              <a:gd name="T7" fmla="*/ 0 h 223"/>
              <a:gd name="T8" fmla="*/ 223 w 223"/>
              <a:gd name="T9" fmla="*/ 112 h 223"/>
              <a:gd name="T10" fmla="*/ 175 w 223"/>
              <a:gd name="T11" fmla="*/ 72 h 223"/>
              <a:gd name="T12" fmla="*/ 152 w 223"/>
              <a:gd name="T13" fmla="*/ 48 h 223"/>
              <a:gd name="T14" fmla="*/ 112 w 223"/>
              <a:gd name="T15" fmla="*/ 89 h 223"/>
              <a:gd name="T16" fmla="*/ 71 w 223"/>
              <a:gd name="T17" fmla="*/ 48 h 223"/>
              <a:gd name="T18" fmla="*/ 48 w 223"/>
              <a:gd name="T19" fmla="*/ 72 h 223"/>
              <a:gd name="T20" fmla="*/ 88 w 223"/>
              <a:gd name="T21" fmla="*/ 112 h 223"/>
              <a:gd name="T22" fmla="*/ 48 w 223"/>
              <a:gd name="T23" fmla="*/ 153 h 223"/>
              <a:gd name="T24" fmla="*/ 71 w 223"/>
              <a:gd name="T25" fmla="*/ 176 h 223"/>
              <a:gd name="T26" fmla="*/ 112 w 223"/>
              <a:gd name="T27" fmla="*/ 135 h 223"/>
              <a:gd name="T28" fmla="*/ 152 w 223"/>
              <a:gd name="T29" fmla="*/ 176 h 223"/>
              <a:gd name="T30" fmla="*/ 175 w 223"/>
              <a:gd name="T31" fmla="*/ 153 h 223"/>
              <a:gd name="T32" fmla="*/ 134 w 223"/>
              <a:gd name="T33" fmla="*/ 112 h 223"/>
              <a:gd name="T34" fmla="*/ 175 w 223"/>
              <a:gd name="T35" fmla="*/ 72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23" h="223">
                <a:moveTo>
                  <a:pt x="223" y="112"/>
                </a:moveTo>
                <a:cubicBezTo>
                  <a:pt x="223" y="173"/>
                  <a:pt x="173" y="223"/>
                  <a:pt x="112" y="223"/>
                </a:cubicBezTo>
                <a:cubicBezTo>
                  <a:pt x="50" y="223"/>
                  <a:pt x="0" y="173"/>
                  <a:pt x="0" y="112"/>
                </a:cubicBezTo>
                <a:cubicBezTo>
                  <a:pt x="0" y="50"/>
                  <a:pt x="50" y="0"/>
                  <a:pt x="112" y="0"/>
                </a:cubicBezTo>
                <a:cubicBezTo>
                  <a:pt x="173" y="0"/>
                  <a:pt x="223" y="50"/>
                  <a:pt x="223" y="112"/>
                </a:cubicBezTo>
                <a:close/>
                <a:moveTo>
                  <a:pt x="175" y="72"/>
                </a:moveTo>
                <a:cubicBezTo>
                  <a:pt x="152" y="48"/>
                  <a:pt x="152" y="48"/>
                  <a:pt x="152" y="48"/>
                </a:cubicBezTo>
                <a:cubicBezTo>
                  <a:pt x="112" y="89"/>
                  <a:pt x="112" y="89"/>
                  <a:pt x="112" y="89"/>
                </a:cubicBezTo>
                <a:cubicBezTo>
                  <a:pt x="71" y="48"/>
                  <a:pt x="71" y="48"/>
                  <a:pt x="71" y="48"/>
                </a:cubicBezTo>
                <a:cubicBezTo>
                  <a:pt x="48" y="72"/>
                  <a:pt x="48" y="72"/>
                  <a:pt x="48" y="72"/>
                </a:cubicBezTo>
                <a:cubicBezTo>
                  <a:pt x="88" y="112"/>
                  <a:pt x="88" y="112"/>
                  <a:pt x="88" y="112"/>
                </a:cubicBezTo>
                <a:cubicBezTo>
                  <a:pt x="48" y="153"/>
                  <a:pt x="48" y="153"/>
                  <a:pt x="48" y="153"/>
                </a:cubicBezTo>
                <a:cubicBezTo>
                  <a:pt x="71" y="176"/>
                  <a:pt x="71" y="176"/>
                  <a:pt x="71" y="176"/>
                </a:cubicBezTo>
                <a:cubicBezTo>
                  <a:pt x="112" y="135"/>
                  <a:pt x="112" y="135"/>
                  <a:pt x="112" y="135"/>
                </a:cubicBezTo>
                <a:cubicBezTo>
                  <a:pt x="152" y="176"/>
                  <a:pt x="152" y="176"/>
                  <a:pt x="152" y="176"/>
                </a:cubicBezTo>
                <a:cubicBezTo>
                  <a:pt x="175" y="153"/>
                  <a:pt x="175" y="153"/>
                  <a:pt x="175" y="153"/>
                </a:cubicBezTo>
                <a:cubicBezTo>
                  <a:pt x="134" y="112"/>
                  <a:pt x="134" y="112"/>
                  <a:pt x="134" y="112"/>
                </a:cubicBezTo>
                <a:lnTo>
                  <a:pt x="175" y="7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28"/>
          <p:cNvSpPr>
            <a:spLocks/>
          </p:cNvSpPr>
          <p:nvPr/>
        </p:nvSpPr>
        <p:spPr bwMode="auto">
          <a:xfrm>
            <a:off x="3590065" y="2240217"/>
            <a:ext cx="127747" cy="127747"/>
          </a:xfrm>
          <a:custGeom>
            <a:avLst/>
            <a:gdLst>
              <a:gd name="T0" fmla="*/ 154 w 154"/>
              <a:gd name="T1" fmla="*/ 77 h 154"/>
              <a:gd name="T2" fmla="*/ 146 w 154"/>
              <a:gd name="T3" fmla="*/ 90 h 154"/>
              <a:gd name="T4" fmla="*/ 91 w 154"/>
              <a:gd name="T5" fmla="*/ 90 h 154"/>
              <a:gd name="T6" fmla="*/ 91 w 154"/>
              <a:gd name="T7" fmla="*/ 146 h 154"/>
              <a:gd name="T8" fmla="*/ 77 w 154"/>
              <a:gd name="T9" fmla="*/ 154 h 154"/>
              <a:gd name="T10" fmla="*/ 64 w 154"/>
              <a:gd name="T11" fmla="*/ 146 h 154"/>
              <a:gd name="T12" fmla="*/ 64 w 154"/>
              <a:gd name="T13" fmla="*/ 90 h 154"/>
              <a:gd name="T14" fmla="*/ 8 w 154"/>
              <a:gd name="T15" fmla="*/ 90 h 154"/>
              <a:gd name="T16" fmla="*/ 0 w 154"/>
              <a:gd name="T17" fmla="*/ 77 h 154"/>
              <a:gd name="T18" fmla="*/ 8 w 154"/>
              <a:gd name="T19" fmla="*/ 64 h 154"/>
              <a:gd name="T20" fmla="*/ 64 w 154"/>
              <a:gd name="T21" fmla="*/ 64 h 154"/>
              <a:gd name="T22" fmla="*/ 64 w 154"/>
              <a:gd name="T23" fmla="*/ 8 h 154"/>
              <a:gd name="T24" fmla="*/ 77 w 154"/>
              <a:gd name="T25" fmla="*/ 0 h 154"/>
              <a:gd name="T26" fmla="*/ 91 w 154"/>
              <a:gd name="T27" fmla="*/ 8 h 154"/>
              <a:gd name="T28" fmla="*/ 91 w 154"/>
              <a:gd name="T29" fmla="*/ 64 h 154"/>
              <a:gd name="T30" fmla="*/ 146 w 154"/>
              <a:gd name="T31" fmla="*/ 64 h 154"/>
              <a:gd name="T32" fmla="*/ 154 w 154"/>
              <a:gd name="T33" fmla="*/ 77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54" h="154">
                <a:moveTo>
                  <a:pt x="154" y="77"/>
                </a:moveTo>
                <a:cubicBezTo>
                  <a:pt x="154" y="84"/>
                  <a:pt x="153" y="90"/>
                  <a:pt x="146" y="90"/>
                </a:cubicBezTo>
                <a:cubicBezTo>
                  <a:pt x="91" y="90"/>
                  <a:pt x="91" y="90"/>
                  <a:pt x="91" y="90"/>
                </a:cubicBezTo>
                <a:cubicBezTo>
                  <a:pt x="91" y="146"/>
                  <a:pt x="91" y="146"/>
                  <a:pt x="91" y="146"/>
                </a:cubicBezTo>
                <a:cubicBezTo>
                  <a:pt x="91" y="153"/>
                  <a:pt x="84" y="154"/>
                  <a:pt x="77" y="154"/>
                </a:cubicBezTo>
                <a:cubicBezTo>
                  <a:pt x="70" y="154"/>
                  <a:pt x="64" y="153"/>
                  <a:pt x="64" y="146"/>
                </a:cubicBezTo>
                <a:cubicBezTo>
                  <a:pt x="64" y="90"/>
                  <a:pt x="64" y="90"/>
                  <a:pt x="64" y="90"/>
                </a:cubicBezTo>
                <a:cubicBezTo>
                  <a:pt x="8" y="90"/>
                  <a:pt x="8" y="90"/>
                  <a:pt x="8" y="90"/>
                </a:cubicBezTo>
                <a:cubicBezTo>
                  <a:pt x="1" y="90"/>
                  <a:pt x="0" y="84"/>
                  <a:pt x="0" y="77"/>
                </a:cubicBezTo>
                <a:cubicBezTo>
                  <a:pt x="0" y="69"/>
                  <a:pt x="1" y="64"/>
                  <a:pt x="8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8"/>
                  <a:pt x="64" y="8"/>
                  <a:pt x="64" y="8"/>
                </a:cubicBezTo>
                <a:cubicBezTo>
                  <a:pt x="64" y="0"/>
                  <a:pt x="70" y="0"/>
                  <a:pt x="77" y="0"/>
                </a:cubicBezTo>
                <a:cubicBezTo>
                  <a:pt x="84" y="0"/>
                  <a:pt x="91" y="0"/>
                  <a:pt x="91" y="8"/>
                </a:cubicBezTo>
                <a:cubicBezTo>
                  <a:pt x="91" y="64"/>
                  <a:pt x="91" y="64"/>
                  <a:pt x="91" y="64"/>
                </a:cubicBezTo>
                <a:cubicBezTo>
                  <a:pt x="146" y="64"/>
                  <a:pt x="146" y="64"/>
                  <a:pt x="146" y="64"/>
                </a:cubicBezTo>
                <a:cubicBezTo>
                  <a:pt x="153" y="64"/>
                  <a:pt x="154" y="69"/>
                  <a:pt x="154" y="7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29"/>
          <p:cNvSpPr>
            <a:spLocks/>
          </p:cNvSpPr>
          <p:nvPr/>
        </p:nvSpPr>
        <p:spPr bwMode="auto">
          <a:xfrm>
            <a:off x="3761918" y="2293445"/>
            <a:ext cx="127747" cy="21291"/>
          </a:xfrm>
          <a:custGeom>
            <a:avLst/>
            <a:gdLst>
              <a:gd name="T0" fmla="*/ 154 w 154"/>
              <a:gd name="T1" fmla="*/ 13 h 26"/>
              <a:gd name="T2" fmla="*/ 146 w 154"/>
              <a:gd name="T3" fmla="*/ 26 h 26"/>
              <a:gd name="T4" fmla="*/ 8 w 154"/>
              <a:gd name="T5" fmla="*/ 26 h 26"/>
              <a:gd name="T6" fmla="*/ 0 w 154"/>
              <a:gd name="T7" fmla="*/ 13 h 26"/>
              <a:gd name="T8" fmla="*/ 8 w 154"/>
              <a:gd name="T9" fmla="*/ 0 h 26"/>
              <a:gd name="T10" fmla="*/ 146 w 154"/>
              <a:gd name="T11" fmla="*/ 0 h 26"/>
              <a:gd name="T12" fmla="*/ 154 w 154"/>
              <a:gd name="T13" fmla="*/ 13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4" h="26">
                <a:moveTo>
                  <a:pt x="154" y="13"/>
                </a:moveTo>
                <a:cubicBezTo>
                  <a:pt x="154" y="20"/>
                  <a:pt x="153" y="26"/>
                  <a:pt x="146" y="26"/>
                </a:cubicBezTo>
                <a:cubicBezTo>
                  <a:pt x="8" y="26"/>
                  <a:pt x="8" y="26"/>
                  <a:pt x="8" y="26"/>
                </a:cubicBezTo>
                <a:cubicBezTo>
                  <a:pt x="1" y="26"/>
                  <a:pt x="0" y="20"/>
                  <a:pt x="0" y="13"/>
                </a:cubicBezTo>
                <a:cubicBezTo>
                  <a:pt x="0" y="5"/>
                  <a:pt x="1" y="0"/>
                  <a:pt x="8" y="0"/>
                </a:cubicBezTo>
                <a:cubicBezTo>
                  <a:pt x="146" y="0"/>
                  <a:pt x="146" y="0"/>
                  <a:pt x="146" y="0"/>
                </a:cubicBezTo>
                <a:cubicBezTo>
                  <a:pt x="153" y="0"/>
                  <a:pt x="154" y="5"/>
                  <a:pt x="154" y="1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"/>
          <p:cNvSpPr>
            <a:spLocks/>
          </p:cNvSpPr>
          <p:nvPr/>
        </p:nvSpPr>
        <p:spPr bwMode="auto">
          <a:xfrm>
            <a:off x="3926164" y="2193072"/>
            <a:ext cx="215953" cy="220516"/>
          </a:xfrm>
          <a:custGeom>
            <a:avLst/>
            <a:gdLst>
              <a:gd name="T0" fmla="*/ 29 w 259"/>
              <a:gd name="T1" fmla="*/ 244 h 264"/>
              <a:gd name="T2" fmla="*/ 32 w 259"/>
              <a:gd name="T3" fmla="*/ 149 h 264"/>
              <a:gd name="T4" fmla="*/ 164 w 259"/>
              <a:gd name="T5" fmla="*/ 18 h 264"/>
              <a:gd name="T6" fmla="*/ 210 w 259"/>
              <a:gd name="T7" fmla="*/ 4 h 264"/>
              <a:gd name="T8" fmla="*/ 243 w 259"/>
              <a:gd name="T9" fmla="*/ 37 h 264"/>
              <a:gd name="T10" fmla="*/ 229 w 259"/>
              <a:gd name="T11" fmla="*/ 84 h 264"/>
              <a:gd name="T12" fmla="*/ 103 w 259"/>
              <a:gd name="T13" fmla="*/ 209 h 264"/>
              <a:gd name="T14" fmla="*/ 80 w 259"/>
              <a:gd name="T15" fmla="*/ 222 h 264"/>
              <a:gd name="T16" fmla="*/ 59 w 259"/>
              <a:gd name="T17" fmla="*/ 215 h 264"/>
              <a:gd name="T18" fmla="*/ 64 w 259"/>
              <a:gd name="T19" fmla="*/ 170 h 264"/>
              <a:gd name="T20" fmla="*/ 152 w 259"/>
              <a:gd name="T21" fmla="*/ 82 h 264"/>
              <a:gd name="T22" fmla="*/ 165 w 259"/>
              <a:gd name="T23" fmla="*/ 82 h 264"/>
              <a:gd name="T24" fmla="*/ 165 w 259"/>
              <a:gd name="T25" fmla="*/ 95 h 264"/>
              <a:gd name="T26" fmla="*/ 77 w 259"/>
              <a:gd name="T27" fmla="*/ 183 h 264"/>
              <a:gd name="T28" fmla="*/ 72 w 259"/>
              <a:gd name="T29" fmla="*/ 201 h 264"/>
              <a:gd name="T30" fmla="*/ 78 w 259"/>
              <a:gd name="T31" fmla="*/ 203 h 264"/>
              <a:gd name="T32" fmla="*/ 90 w 259"/>
              <a:gd name="T33" fmla="*/ 197 h 264"/>
              <a:gd name="T34" fmla="*/ 216 w 259"/>
              <a:gd name="T35" fmla="*/ 71 h 264"/>
              <a:gd name="T36" fmla="*/ 225 w 259"/>
              <a:gd name="T37" fmla="*/ 42 h 264"/>
              <a:gd name="T38" fmla="*/ 205 w 259"/>
              <a:gd name="T39" fmla="*/ 22 h 264"/>
              <a:gd name="T40" fmla="*/ 177 w 259"/>
              <a:gd name="T41" fmla="*/ 31 h 264"/>
              <a:gd name="T42" fmla="*/ 45 w 259"/>
              <a:gd name="T43" fmla="*/ 163 h 264"/>
              <a:gd name="T44" fmla="*/ 42 w 259"/>
              <a:gd name="T45" fmla="*/ 231 h 264"/>
              <a:gd name="T46" fmla="*/ 111 w 259"/>
              <a:gd name="T47" fmla="*/ 228 h 264"/>
              <a:gd name="T48" fmla="*/ 242 w 259"/>
              <a:gd name="T49" fmla="*/ 97 h 264"/>
              <a:gd name="T50" fmla="*/ 255 w 259"/>
              <a:gd name="T51" fmla="*/ 97 h 264"/>
              <a:gd name="T52" fmla="*/ 255 w 259"/>
              <a:gd name="T53" fmla="*/ 110 h 264"/>
              <a:gd name="T54" fmla="*/ 124 w 259"/>
              <a:gd name="T55" fmla="*/ 242 h 264"/>
              <a:gd name="T56" fmla="*/ 75 w 259"/>
              <a:gd name="T57" fmla="*/ 264 h 264"/>
              <a:gd name="T58" fmla="*/ 29 w 259"/>
              <a:gd name="T59" fmla="*/ 244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59" h="264">
                <a:moveTo>
                  <a:pt x="29" y="244"/>
                </a:moveTo>
                <a:cubicBezTo>
                  <a:pt x="6" y="222"/>
                  <a:pt x="0" y="182"/>
                  <a:pt x="32" y="149"/>
                </a:cubicBezTo>
                <a:cubicBezTo>
                  <a:pt x="51" y="131"/>
                  <a:pt x="126" y="55"/>
                  <a:pt x="164" y="18"/>
                </a:cubicBezTo>
                <a:cubicBezTo>
                  <a:pt x="177" y="5"/>
                  <a:pt x="194" y="0"/>
                  <a:pt x="210" y="4"/>
                </a:cubicBezTo>
                <a:cubicBezTo>
                  <a:pt x="226" y="8"/>
                  <a:pt x="239" y="21"/>
                  <a:pt x="243" y="37"/>
                </a:cubicBezTo>
                <a:cubicBezTo>
                  <a:pt x="247" y="53"/>
                  <a:pt x="243" y="70"/>
                  <a:pt x="229" y="84"/>
                </a:cubicBezTo>
                <a:cubicBezTo>
                  <a:pt x="103" y="209"/>
                  <a:pt x="103" y="209"/>
                  <a:pt x="103" y="209"/>
                </a:cubicBezTo>
                <a:cubicBezTo>
                  <a:pt x="96" y="217"/>
                  <a:pt x="88" y="221"/>
                  <a:pt x="80" y="222"/>
                </a:cubicBezTo>
                <a:cubicBezTo>
                  <a:pt x="72" y="223"/>
                  <a:pt x="64" y="220"/>
                  <a:pt x="59" y="215"/>
                </a:cubicBezTo>
                <a:cubicBezTo>
                  <a:pt x="49" y="205"/>
                  <a:pt x="48" y="187"/>
                  <a:pt x="64" y="170"/>
                </a:cubicBezTo>
                <a:cubicBezTo>
                  <a:pt x="152" y="82"/>
                  <a:pt x="152" y="82"/>
                  <a:pt x="152" y="82"/>
                </a:cubicBezTo>
                <a:cubicBezTo>
                  <a:pt x="156" y="78"/>
                  <a:pt x="162" y="78"/>
                  <a:pt x="165" y="82"/>
                </a:cubicBezTo>
                <a:cubicBezTo>
                  <a:pt x="169" y="86"/>
                  <a:pt x="169" y="91"/>
                  <a:pt x="165" y="95"/>
                </a:cubicBezTo>
                <a:cubicBezTo>
                  <a:pt x="77" y="183"/>
                  <a:pt x="77" y="183"/>
                  <a:pt x="77" y="183"/>
                </a:cubicBezTo>
                <a:cubicBezTo>
                  <a:pt x="70" y="191"/>
                  <a:pt x="68" y="198"/>
                  <a:pt x="72" y="201"/>
                </a:cubicBezTo>
                <a:cubicBezTo>
                  <a:pt x="73" y="203"/>
                  <a:pt x="75" y="203"/>
                  <a:pt x="78" y="203"/>
                </a:cubicBezTo>
                <a:cubicBezTo>
                  <a:pt x="82" y="203"/>
                  <a:pt x="86" y="200"/>
                  <a:pt x="90" y="197"/>
                </a:cubicBezTo>
                <a:cubicBezTo>
                  <a:pt x="216" y="71"/>
                  <a:pt x="216" y="71"/>
                  <a:pt x="216" y="71"/>
                </a:cubicBezTo>
                <a:cubicBezTo>
                  <a:pt x="225" y="62"/>
                  <a:pt x="228" y="52"/>
                  <a:pt x="225" y="42"/>
                </a:cubicBezTo>
                <a:cubicBezTo>
                  <a:pt x="223" y="33"/>
                  <a:pt x="215" y="25"/>
                  <a:pt x="205" y="22"/>
                </a:cubicBezTo>
                <a:cubicBezTo>
                  <a:pt x="195" y="19"/>
                  <a:pt x="185" y="22"/>
                  <a:pt x="177" y="31"/>
                </a:cubicBezTo>
                <a:cubicBezTo>
                  <a:pt x="139" y="69"/>
                  <a:pt x="64" y="144"/>
                  <a:pt x="45" y="163"/>
                </a:cubicBezTo>
                <a:cubicBezTo>
                  <a:pt x="21" y="187"/>
                  <a:pt x="27" y="215"/>
                  <a:pt x="42" y="231"/>
                </a:cubicBezTo>
                <a:cubicBezTo>
                  <a:pt x="58" y="247"/>
                  <a:pt x="87" y="253"/>
                  <a:pt x="111" y="228"/>
                </a:cubicBezTo>
                <a:cubicBezTo>
                  <a:pt x="242" y="97"/>
                  <a:pt x="242" y="97"/>
                  <a:pt x="242" y="97"/>
                </a:cubicBezTo>
                <a:cubicBezTo>
                  <a:pt x="246" y="93"/>
                  <a:pt x="252" y="93"/>
                  <a:pt x="255" y="97"/>
                </a:cubicBezTo>
                <a:cubicBezTo>
                  <a:pt x="259" y="100"/>
                  <a:pt x="259" y="106"/>
                  <a:pt x="255" y="110"/>
                </a:cubicBezTo>
                <a:cubicBezTo>
                  <a:pt x="124" y="242"/>
                  <a:pt x="124" y="242"/>
                  <a:pt x="124" y="242"/>
                </a:cubicBezTo>
                <a:cubicBezTo>
                  <a:pt x="108" y="257"/>
                  <a:pt x="91" y="264"/>
                  <a:pt x="75" y="264"/>
                </a:cubicBezTo>
                <a:cubicBezTo>
                  <a:pt x="57" y="264"/>
                  <a:pt x="41" y="256"/>
                  <a:pt x="29" y="24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31"/>
          <p:cNvSpPr>
            <a:spLocks noEditPoints="1"/>
          </p:cNvSpPr>
          <p:nvPr/>
        </p:nvSpPr>
        <p:spPr bwMode="auto">
          <a:xfrm>
            <a:off x="4186218" y="2231092"/>
            <a:ext cx="197704" cy="144476"/>
          </a:xfrm>
          <a:custGeom>
            <a:avLst/>
            <a:gdLst>
              <a:gd name="T0" fmla="*/ 0 w 239"/>
              <a:gd name="T1" fmla="*/ 175 h 175"/>
              <a:gd name="T2" fmla="*/ 0 w 239"/>
              <a:gd name="T3" fmla="*/ 157 h 175"/>
              <a:gd name="T4" fmla="*/ 38 w 239"/>
              <a:gd name="T5" fmla="*/ 80 h 175"/>
              <a:gd name="T6" fmla="*/ 0 w 239"/>
              <a:gd name="T7" fmla="*/ 40 h 175"/>
              <a:gd name="T8" fmla="*/ 38 w 239"/>
              <a:gd name="T9" fmla="*/ 0 h 175"/>
              <a:gd name="T10" fmla="*/ 0 w 239"/>
              <a:gd name="T11" fmla="*/ 175 h 175"/>
              <a:gd name="T12" fmla="*/ 111 w 239"/>
              <a:gd name="T13" fmla="*/ 175 h 175"/>
              <a:gd name="T14" fmla="*/ 111 w 239"/>
              <a:gd name="T15" fmla="*/ 157 h 175"/>
              <a:gd name="T16" fmla="*/ 149 w 239"/>
              <a:gd name="T17" fmla="*/ 80 h 175"/>
              <a:gd name="T18" fmla="*/ 111 w 239"/>
              <a:gd name="T19" fmla="*/ 40 h 175"/>
              <a:gd name="T20" fmla="*/ 149 w 239"/>
              <a:gd name="T21" fmla="*/ 0 h 175"/>
              <a:gd name="T22" fmla="*/ 111 w 239"/>
              <a:gd name="T23" fmla="*/ 175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39" h="175">
                <a:moveTo>
                  <a:pt x="0" y="175"/>
                </a:moveTo>
                <a:cubicBezTo>
                  <a:pt x="0" y="157"/>
                  <a:pt x="0" y="157"/>
                  <a:pt x="0" y="157"/>
                </a:cubicBezTo>
                <a:cubicBezTo>
                  <a:pt x="51" y="157"/>
                  <a:pt x="77" y="80"/>
                  <a:pt x="38" y="80"/>
                </a:cubicBezTo>
                <a:cubicBezTo>
                  <a:pt x="17" y="80"/>
                  <a:pt x="0" y="62"/>
                  <a:pt x="0" y="40"/>
                </a:cubicBezTo>
                <a:cubicBezTo>
                  <a:pt x="0" y="18"/>
                  <a:pt x="17" y="0"/>
                  <a:pt x="38" y="0"/>
                </a:cubicBezTo>
                <a:cubicBezTo>
                  <a:pt x="128" y="0"/>
                  <a:pt x="92" y="175"/>
                  <a:pt x="0" y="175"/>
                </a:cubicBezTo>
                <a:close/>
                <a:moveTo>
                  <a:pt x="111" y="175"/>
                </a:moveTo>
                <a:cubicBezTo>
                  <a:pt x="111" y="157"/>
                  <a:pt x="111" y="157"/>
                  <a:pt x="111" y="157"/>
                </a:cubicBezTo>
                <a:cubicBezTo>
                  <a:pt x="163" y="157"/>
                  <a:pt x="188" y="80"/>
                  <a:pt x="149" y="80"/>
                </a:cubicBezTo>
                <a:cubicBezTo>
                  <a:pt x="128" y="80"/>
                  <a:pt x="111" y="62"/>
                  <a:pt x="111" y="40"/>
                </a:cubicBezTo>
                <a:cubicBezTo>
                  <a:pt x="111" y="18"/>
                  <a:pt x="128" y="0"/>
                  <a:pt x="149" y="0"/>
                </a:cubicBezTo>
                <a:cubicBezTo>
                  <a:pt x="239" y="0"/>
                  <a:pt x="203" y="175"/>
                  <a:pt x="111" y="17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32"/>
          <p:cNvSpPr>
            <a:spLocks noEditPoints="1"/>
          </p:cNvSpPr>
          <p:nvPr/>
        </p:nvSpPr>
        <p:spPr bwMode="auto">
          <a:xfrm>
            <a:off x="4397611" y="2203718"/>
            <a:ext cx="153601" cy="199225"/>
          </a:xfrm>
          <a:custGeom>
            <a:avLst/>
            <a:gdLst>
              <a:gd name="T0" fmla="*/ 185 w 185"/>
              <a:gd name="T1" fmla="*/ 27 h 239"/>
              <a:gd name="T2" fmla="*/ 185 w 185"/>
              <a:gd name="T3" fmla="*/ 213 h 239"/>
              <a:gd name="T4" fmla="*/ 159 w 185"/>
              <a:gd name="T5" fmla="*/ 239 h 239"/>
              <a:gd name="T6" fmla="*/ 26 w 185"/>
              <a:gd name="T7" fmla="*/ 239 h 239"/>
              <a:gd name="T8" fmla="*/ 0 w 185"/>
              <a:gd name="T9" fmla="*/ 213 h 239"/>
              <a:gd name="T10" fmla="*/ 0 w 185"/>
              <a:gd name="T11" fmla="*/ 27 h 239"/>
              <a:gd name="T12" fmla="*/ 26 w 185"/>
              <a:gd name="T13" fmla="*/ 0 h 239"/>
              <a:gd name="T14" fmla="*/ 159 w 185"/>
              <a:gd name="T15" fmla="*/ 0 h 239"/>
              <a:gd name="T16" fmla="*/ 185 w 185"/>
              <a:gd name="T17" fmla="*/ 27 h 239"/>
              <a:gd name="T18" fmla="*/ 159 w 185"/>
              <a:gd name="T19" fmla="*/ 27 h 239"/>
              <a:gd name="T20" fmla="*/ 26 w 185"/>
              <a:gd name="T21" fmla="*/ 27 h 239"/>
              <a:gd name="T22" fmla="*/ 26 w 185"/>
              <a:gd name="T23" fmla="*/ 213 h 239"/>
              <a:gd name="T24" fmla="*/ 159 w 185"/>
              <a:gd name="T25" fmla="*/ 213 h 239"/>
              <a:gd name="T26" fmla="*/ 159 w 185"/>
              <a:gd name="T27" fmla="*/ 27 h 239"/>
              <a:gd name="T28" fmla="*/ 130 w 185"/>
              <a:gd name="T29" fmla="*/ 79 h 239"/>
              <a:gd name="T30" fmla="*/ 55 w 185"/>
              <a:gd name="T31" fmla="*/ 79 h 239"/>
              <a:gd name="T32" fmla="*/ 55 w 185"/>
              <a:gd name="T33" fmla="*/ 56 h 239"/>
              <a:gd name="T34" fmla="*/ 130 w 185"/>
              <a:gd name="T35" fmla="*/ 56 h 239"/>
              <a:gd name="T36" fmla="*/ 130 w 185"/>
              <a:gd name="T37" fmla="*/ 79 h 239"/>
              <a:gd name="T38" fmla="*/ 130 w 185"/>
              <a:gd name="T39" fmla="*/ 183 h 239"/>
              <a:gd name="T40" fmla="*/ 55 w 185"/>
              <a:gd name="T41" fmla="*/ 183 h 239"/>
              <a:gd name="T42" fmla="*/ 55 w 185"/>
              <a:gd name="T43" fmla="*/ 160 h 239"/>
              <a:gd name="T44" fmla="*/ 130 w 185"/>
              <a:gd name="T45" fmla="*/ 160 h 239"/>
              <a:gd name="T46" fmla="*/ 130 w 185"/>
              <a:gd name="T47" fmla="*/ 183 h 239"/>
              <a:gd name="T48" fmla="*/ 56 w 185"/>
              <a:gd name="T49" fmla="*/ 108 h 239"/>
              <a:gd name="T50" fmla="*/ 130 w 185"/>
              <a:gd name="T51" fmla="*/ 108 h 239"/>
              <a:gd name="T52" fmla="*/ 130 w 185"/>
              <a:gd name="T53" fmla="*/ 132 h 239"/>
              <a:gd name="T54" fmla="*/ 56 w 185"/>
              <a:gd name="T55" fmla="*/ 132 h 239"/>
              <a:gd name="T56" fmla="*/ 56 w 185"/>
              <a:gd name="T57" fmla="*/ 108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85" h="239">
                <a:moveTo>
                  <a:pt x="185" y="27"/>
                </a:moveTo>
                <a:cubicBezTo>
                  <a:pt x="185" y="213"/>
                  <a:pt x="185" y="213"/>
                  <a:pt x="185" y="213"/>
                </a:cubicBezTo>
                <a:cubicBezTo>
                  <a:pt x="185" y="228"/>
                  <a:pt x="173" y="239"/>
                  <a:pt x="159" y="239"/>
                </a:cubicBezTo>
                <a:cubicBezTo>
                  <a:pt x="26" y="239"/>
                  <a:pt x="26" y="239"/>
                  <a:pt x="26" y="239"/>
                </a:cubicBezTo>
                <a:cubicBezTo>
                  <a:pt x="11" y="239"/>
                  <a:pt x="0" y="228"/>
                  <a:pt x="0" y="213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3"/>
                  <a:pt x="11" y="0"/>
                  <a:pt x="26" y="0"/>
                </a:cubicBezTo>
                <a:cubicBezTo>
                  <a:pt x="159" y="0"/>
                  <a:pt x="159" y="0"/>
                  <a:pt x="159" y="0"/>
                </a:cubicBezTo>
                <a:cubicBezTo>
                  <a:pt x="173" y="0"/>
                  <a:pt x="185" y="13"/>
                  <a:pt x="185" y="27"/>
                </a:cubicBezTo>
                <a:close/>
                <a:moveTo>
                  <a:pt x="159" y="27"/>
                </a:moveTo>
                <a:cubicBezTo>
                  <a:pt x="26" y="27"/>
                  <a:pt x="26" y="27"/>
                  <a:pt x="26" y="27"/>
                </a:cubicBezTo>
                <a:cubicBezTo>
                  <a:pt x="26" y="213"/>
                  <a:pt x="26" y="213"/>
                  <a:pt x="26" y="213"/>
                </a:cubicBezTo>
                <a:cubicBezTo>
                  <a:pt x="159" y="213"/>
                  <a:pt x="159" y="213"/>
                  <a:pt x="159" y="213"/>
                </a:cubicBezTo>
                <a:lnTo>
                  <a:pt x="159" y="27"/>
                </a:lnTo>
                <a:close/>
                <a:moveTo>
                  <a:pt x="130" y="79"/>
                </a:moveTo>
                <a:cubicBezTo>
                  <a:pt x="55" y="79"/>
                  <a:pt x="55" y="79"/>
                  <a:pt x="55" y="79"/>
                </a:cubicBezTo>
                <a:cubicBezTo>
                  <a:pt x="55" y="56"/>
                  <a:pt x="55" y="56"/>
                  <a:pt x="55" y="56"/>
                </a:cubicBezTo>
                <a:cubicBezTo>
                  <a:pt x="130" y="56"/>
                  <a:pt x="130" y="56"/>
                  <a:pt x="130" y="56"/>
                </a:cubicBezTo>
                <a:lnTo>
                  <a:pt x="130" y="79"/>
                </a:lnTo>
                <a:close/>
                <a:moveTo>
                  <a:pt x="130" y="183"/>
                </a:moveTo>
                <a:cubicBezTo>
                  <a:pt x="55" y="183"/>
                  <a:pt x="55" y="183"/>
                  <a:pt x="55" y="183"/>
                </a:cubicBezTo>
                <a:cubicBezTo>
                  <a:pt x="55" y="160"/>
                  <a:pt x="55" y="160"/>
                  <a:pt x="55" y="160"/>
                </a:cubicBezTo>
                <a:cubicBezTo>
                  <a:pt x="130" y="160"/>
                  <a:pt x="130" y="160"/>
                  <a:pt x="130" y="160"/>
                </a:cubicBezTo>
                <a:lnTo>
                  <a:pt x="130" y="183"/>
                </a:lnTo>
                <a:close/>
                <a:moveTo>
                  <a:pt x="56" y="108"/>
                </a:moveTo>
                <a:cubicBezTo>
                  <a:pt x="130" y="108"/>
                  <a:pt x="130" y="108"/>
                  <a:pt x="130" y="108"/>
                </a:cubicBezTo>
                <a:cubicBezTo>
                  <a:pt x="130" y="132"/>
                  <a:pt x="130" y="132"/>
                  <a:pt x="130" y="132"/>
                </a:cubicBezTo>
                <a:cubicBezTo>
                  <a:pt x="56" y="132"/>
                  <a:pt x="56" y="132"/>
                  <a:pt x="56" y="132"/>
                </a:cubicBezTo>
                <a:lnTo>
                  <a:pt x="56" y="10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33"/>
          <p:cNvSpPr>
            <a:spLocks noEditPoints="1"/>
          </p:cNvSpPr>
          <p:nvPr/>
        </p:nvSpPr>
        <p:spPr bwMode="auto">
          <a:xfrm>
            <a:off x="4596835" y="2237175"/>
            <a:ext cx="130789" cy="133830"/>
          </a:xfrm>
          <a:custGeom>
            <a:avLst/>
            <a:gdLst>
              <a:gd name="T0" fmla="*/ 66 w 159"/>
              <a:gd name="T1" fmla="*/ 21 h 160"/>
              <a:gd name="T2" fmla="*/ 66 w 159"/>
              <a:gd name="T3" fmla="*/ 45 h 160"/>
              <a:gd name="T4" fmla="*/ 45 w 159"/>
              <a:gd name="T5" fmla="*/ 67 h 160"/>
              <a:gd name="T6" fmla="*/ 21 w 159"/>
              <a:gd name="T7" fmla="*/ 67 h 160"/>
              <a:gd name="T8" fmla="*/ 0 w 159"/>
              <a:gd name="T9" fmla="*/ 45 h 160"/>
              <a:gd name="T10" fmla="*/ 0 w 159"/>
              <a:gd name="T11" fmla="*/ 21 h 160"/>
              <a:gd name="T12" fmla="*/ 21 w 159"/>
              <a:gd name="T13" fmla="*/ 0 h 160"/>
              <a:gd name="T14" fmla="*/ 45 w 159"/>
              <a:gd name="T15" fmla="*/ 0 h 160"/>
              <a:gd name="T16" fmla="*/ 66 w 159"/>
              <a:gd name="T17" fmla="*/ 21 h 160"/>
              <a:gd name="T18" fmla="*/ 66 w 159"/>
              <a:gd name="T19" fmla="*/ 114 h 160"/>
              <a:gd name="T20" fmla="*/ 66 w 159"/>
              <a:gd name="T21" fmla="*/ 138 h 160"/>
              <a:gd name="T22" fmla="*/ 45 w 159"/>
              <a:gd name="T23" fmla="*/ 160 h 160"/>
              <a:gd name="T24" fmla="*/ 21 w 159"/>
              <a:gd name="T25" fmla="*/ 160 h 160"/>
              <a:gd name="T26" fmla="*/ 0 w 159"/>
              <a:gd name="T27" fmla="*/ 138 h 160"/>
              <a:gd name="T28" fmla="*/ 0 w 159"/>
              <a:gd name="T29" fmla="*/ 114 h 160"/>
              <a:gd name="T30" fmla="*/ 21 w 159"/>
              <a:gd name="T31" fmla="*/ 93 h 160"/>
              <a:gd name="T32" fmla="*/ 45 w 159"/>
              <a:gd name="T33" fmla="*/ 93 h 160"/>
              <a:gd name="T34" fmla="*/ 66 w 159"/>
              <a:gd name="T35" fmla="*/ 114 h 160"/>
              <a:gd name="T36" fmla="*/ 159 w 159"/>
              <a:gd name="T37" fmla="*/ 21 h 160"/>
              <a:gd name="T38" fmla="*/ 159 w 159"/>
              <a:gd name="T39" fmla="*/ 45 h 160"/>
              <a:gd name="T40" fmla="*/ 138 w 159"/>
              <a:gd name="T41" fmla="*/ 67 h 160"/>
              <a:gd name="T42" fmla="*/ 114 w 159"/>
              <a:gd name="T43" fmla="*/ 67 h 160"/>
              <a:gd name="T44" fmla="*/ 92 w 159"/>
              <a:gd name="T45" fmla="*/ 45 h 160"/>
              <a:gd name="T46" fmla="*/ 92 w 159"/>
              <a:gd name="T47" fmla="*/ 21 h 160"/>
              <a:gd name="T48" fmla="*/ 114 w 159"/>
              <a:gd name="T49" fmla="*/ 0 h 160"/>
              <a:gd name="T50" fmla="*/ 138 w 159"/>
              <a:gd name="T51" fmla="*/ 0 h 160"/>
              <a:gd name="T52" fmla="*/ 159 w 159"/>
              <a:gd name="T53" fmla="*/ 21 h 160"/>
              <a:gd name="T54" fmla="*/ 159 w 159"/>
              <a:gd name="T55" fmla="*/ 114 h 160"/>
              <a:gd name="T56" fmla="*/ 159 w 159"/>
              <a:gd name="T57" fmla="*/ 138 h 160"/>
              <a:gd name="T58" fmla="*/ 138 w 159"/>
              <a:gd name="T59" fmla="*/ 160 h 160"/>
              <a:gd name="T60" fmla="*/ 114 w 159"/>
              <a:gd name="T61" fmla="*/ 160 h 160"/>
              <a:gd name="T62" fmla="*/ 92 w 159"/>
              <a:gd name="T63" fmla="*/ 138 h 160"/>
              <a:gd name="T64" fmla="*/ 92 w 159"/>
              <a:gd name="T65" fmla="*/ 114 h 160"/>
              <a:gd name="T66" fmla="*/ 114 w 159"/>
              <a:gd name="T67" fmla="*/ 93 h 160"/>
              <a:gd name="T68" fmla="*/ 138 w 159"/>
              <a:gd name="T69" fmla="*/ 93 h 160"/>
              <a:gd name="T70" fmla="*/ 159 w 159"/>
              <a:gd name="T71" fmla="*/ 114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9" h="160">
                <a:moveTo>
                  <a:pt x="66" y="21"/>
                </a:moveTo>
                <a:cubicBezTo>
                  <a:pt x="66" y="45"/>
                  <a:pt x="66" y="45"/>
                  <a:pt x="66" y="45"/>
                </a:cubicBezTo>
                <a:cubicBezTo>
                  <a:pt x="66" y="60"/>
                  <a:pt x="60" y="67"/>
                  <a:pt x="45" y="67"/>
                </a:cubicBezTo>
                <a:cubicBezTo>
                  <a:pt x="21" y="67"/>
                  <a:pt x="21" y="67"/>
                  <a:pt x="21" y="67"/>
                </a:cubicBezTo>
                <a:cubicBezTo>
                  <a:pt x="6" y="67"/>
                  <a:pt x="0" y="60"/>
                  <a:pt x="0" y="45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7"/>
                  <a:pt x="6" y="0"/>
                  <a:pt x="21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60" y="0"/>
                  <a:pt x="66" y="7"/>
                  <a:pt x="66" y="21"/>
                </a:cubicBezTo>
                <a:close/>
                <a:moveTo>
                  <a:pt x="66" y="114"/>
                </a:moveTo>
                <a:cubicBezTo>
                  <a:pt x="66" y="138"/>
                  <a:pt x="66" y="138"/>
                  <a:pt x="66" y="138"/>
                </a:cubicBezTo>
                <a:cubicBezTo>
                  <a:pt x="66" y="153"/>
                  <a:pt x="60" y="160"/>
                  <a:pt x="45" y="160"/>
                </a:cubicBezTo>
                <a:cubicBezTo>
                  <a:pt x="21" y="160"/>
                  <a:pt x="21" y="160"/>
                  <a:pt x="21" y="160"/>
                </a:cubicBezTo>
                <a:cubicBezTo>
                  <a:pt x="6" y="160"/>
                  <a:pt x="0" y="153"/>
                  <a:pt x="0" y="138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00"/>
                  <a:pt x="6" y="93"/>
                  <a:pt x="21" y="93"/>
                </a:cubicBezTo>
                <a:cubicBezTo>
                  <a:pt x="45" y="93"/>
                  <a:pt x="45" y="93"/>
                  <a:pt x="45" y="93"/>
                </a:cubicBezTo>
                <a:cubicBezTo>
                  <a:pt x="60" y="93"/>
                  <a:pt x="66" y="100"/>
                  <a:pt x="66" y="114"/>
                </a:cubicBezTo>
                <a:close/>
                <a:moveTo>
                  <a:pt x="159" y="21"/>
                </a:moveTo>
                <a:cubicBezTo>
                  <a:pt x="159" y="45"/>
                  <a:pt x="159" y="45"/>
                  <a:pt x="159" y="45"/>
                </a:cubicBezTo>
                <a:cubicBezTo>
                  <a:pt x="159" y="60"/>
                  <a:pt x="153" y="67"/>
                  <a:pt x="138" y="67"/>
                </a:cubicBezTo>
                <a:cubicBezTo>
                  <a:pt x="114" y="67"/>
                  <a:pt x="114" y="67"/>
                  <a:pt x="114" y="67"/>
                </a:cubicBezTo>
                <a:cubicBezTo>
                  <a:pt x="99" y="67"/>
                  <a:pt x="92" y="60"/>
                  <a:pt x="92" y="45"/>
                </a:cubicBezTo>
                <a:cubicBezTo>
                  <a:pt x="92" y="21"/>
                  <a:pt x="92" y="21"/>
                  <a:pt x="92" y="21"/>
                </a:cubicBezTo>
                <a:cubicBezTo>
                  <a:pt x="92" y="7"/>
                  <a:pt x="99" y="0"/>
                  <a:pt x="114" y="0"/>
                </a:cubicBezTo>
                <a:cubicBezTo>
                  <a:pt x="138" y="0"/>
                  <a:pt x="138" y="0"/>
                  <a:pt x="138" y="0"/>
                </a:cubicBezTo>
                <a:cubicBezTo>
                  <a:pt x="153" y="0"/>
                  <a:pt x="159" y="7"/>
                  <a:pt x="159" y="21"/>
                </a:cubicBezTo>
                <a:close/>
                <a:moveTo>
                  <a:pt x="159" y="114"/>
                </a:moveTo>
                <a:cubicBezTo>
                  <a:pt x="159" y="138"/>
                  <a:pt x="159" y="138"/>
                  <a:pt x="159" y="138"/>
                </a:cubicBezTo>
                <a:cubicBezTo>
                  <a:pt x="159" y="153"/>
                  <a:pt x="153" y="160"/>
                  <a:pt x="138" y="160"/>
                </a:cubicBezTo>
                <a:cubicBezTo>
                  <a:pt x="114" y="160"/>
                  <a:pt x="114" y="160"/>
                  <a:pt x="114" y="160"/>
                </a:cubicBezTo>
                <a:cubicBezTo>
                  <a:pt x="99" y="160"/>
                  <a:pt x="92" y="153"/>
                  <a:pt x="92" y="138"/>
                </a:cubicBezTo>
                <a:cubicBezTo>
                  <a:pt x="92" y="114"/>
                  <a:pt x="92" y="114"/>
                  <a:pt x="92" y="114"/>
                </a:cubicBezTo>
                <a:cubicBezTo>
                  <a:pt x="92" y="100"/>
                  <a:pt x="99" y="93"/>
                  <a:pt x="114" y="93"/>
                </a:cubicBezTo>
                <a:cubicBezTo>
                  <a:pt x="138" y="93"/>
                  <a:pt x="138" y="93"/>
                  <a:pt x="138" y="93"/>
                </a:cubicBezTo>
                <a:cubicBezTo>
                  <a:pt x="153" y="93"/>
                  <a:pt x="159" y="100"/>
                  <a:pt x="159" y="11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34"/>
          <p:cNvSpPr>
            <a:spLocks noEditPoints="1"/>
          </p:cNvSpPr>
          <p:nvPr/>
        </p:nvSpPr>
        <p:spPr bwMode="auto">
          <a:xfrm>
            <a:off x="4771725" y="2249342"/>
            <a:ext cx="220516" cy="109497"/>
          </a:xfrm>
          <a:custGeom>
            <a:avLst/>
            <a:gdLst>
              <a:gd name="T0" fmla="*/ 106 w 265"/>
              <a:gd name="T1" fmla="*/ 13 h 132"/>
              <a:gd name="T2" fmla="*/ 93 w 265"/>
              <a:gd name="T3" fmla="*/ 26 h 132"/>
              <a:gd name="T4" fmla="*/ 13 w 265"/>
              <a:gd name="T5" fmla="*/ 26 h 132"/>
              <a:gd name="T6" fmla="*/ 0 w 265"/>
              <a:gd name="T7" fmla="*/ 13 h 132"/>
              <a:gd name="T8" fmla="*/ 13 w 265"/>
              <a:gd name="T9" fmla="*/ 0 h 132"/>
              <a:gd name="T10" fmla="*/ 93 w 265"/>
              <a:gd name="T11" fmla="*/ 0 h 132"/>
              <a:gd name="T12" fmla="*/ 106 w 265"/>
              <a:gd name="T13" fmla="*/ 13 h 132"/>
              <a:gd name="T14" fmla="*/ 106 w 265"/>
              <a:gd name="T15" fmla="*/ 66 h 132"/>
              <a:gd name="T16" fmla="*/ 93 w 265"/>
              <a:gd name="T17" fmla="*/ 79 h 132"/>
              <a:gd name="T18" fmla="*/ 13 w 265"/>
              <a:gd name="T19" fmla="*/ 79 h 132"/>
              <a:gd name="T20" fmla="*/ 0 w 265"/>
              <a:gd name="T21" fmla="*/ 66 h 132"/>
              <a:gd name="T22" fmla="*/ 13 w 265"/>
              <a:gd name="T23" fmla="*/ 53 h 132"/>
              <a:gd name="T24" fmla="*/ 93 w 265"/>
              <a:gd name="T25" fmla="*/ 53 h 132"/>
              <a:gd name="T26" fmla="*/ 106 w 265"/>
              <a:gd name="T27" fmla="*/ 66 h 132"/>
              <a:gd name="T28" fmla="*/ 106 w 265"/>
              <a:gd name="T29" fmla="*/ 119 h 132"/>
              <a:gd name="T30" fmla="*/ 93 w 265"/>
              <a:gd name="T31" fmla="*/ 132 h 132"/>
              <a:gd name="T32" fmla="*/ 13 w 265"/>
              <a:gd name="T33" fmla="*/ 132 h 132"/>
              <a:gd name="T34" fmla="*/ 0 w 265"/>
              <a:gd name="T35" fmla="*/ 119 h 132"/>
              <a:gd name="T36" fmla="*/ 13 w 265"/>
              <a:gd name="T37" fmla="*/ 106 h 132"/>
              <a:gd name="T38" fmla="*/ 93 w 265"/>
              <a:gd name="T39" fmla="*/ 106 h 132"/>
              <a:gd name="T40" fmla="*/ 106 w 265"/>
              <a:gd name="T41" fmla="*/ 119 h 132"/>
              <a:gd name="T42" fmla="*/ 265 w 265"/>
              <a:gd name="T43" fmla="*/ 66 h 132"/>
              <a:gd name="T44" fmla="*/ 258 w 265"/>
              <a:gd name="T45" fmla="*/ 79 h 132"/>
              <a:gd name="T46" fmla="*/ 212 w 265"/>
              <a:gd name="T47" fmla="*/ 79 h 132"/>
              <a:gd name="T48" fmla="*/ 212 w 265"/>
              <a:gd name="T49" fmla="*/ 124 h 132"/>
              <a:gd name="T50" fmla="*/ 199 w 265"/>
              <a:gd name="T51" fmla="*/ 132 h 132"/>
              <a:gd name="T52" fmla="*/ 186 w 265"/>
              <a:gd name="T53" fmla="*/ 124 h 132"/>
              <a:gd name="T54" fmla="*/ 186 w 265"/>
              <a:gd name="T55" fmla="*/ 79 h 132"/>
              <a:gd name="T56" fmla="*/ 142 w 265"/>
              <a:gd name="T57" fmla="*/ 79 h 132"/>
              <a:gd name="T58" fmla="*/ 134 w 265"/>
              <a:gd name="T59" fmla="*/ 66 h 132"/>
              <a:gd name="T60" fmla="*/ 142 w 265"/>
              <a:gd name="T61" fmla="*/ 53 h 132"/>
              <a:gd name="T62" fmla="*/ 186 w 265"/>
              <a:gd name="T63" fmla="*/ 53 h 132"/>
              <a:gd name="T64" fmla="*/ 186 w 265"/>
              <a:gd name="T65" fmla="*/ 7 h 132"/>
              <a:gd name="T66" fmla="*/ 199 w 265"/>
              <a:gd name="T67" fmla="*/ 0 h 132"/>
              <a:gd name="T68" fmla="*/ 212 w 265"/>
              <a:gd name="T69" fmla="*/ 7 h 132"/>
              <a:gd name="T70" fmla="*/ 212 w 265"/>
              <a:gd name="T71" fmla="*/ 53 h 132"/>
              <a:gd name="T72" fmla="*/ 258 w 265"/>
              <a:gd name="T73" fmla="*/ 53 h 132"/>
              <a:gd name="T74" fmla="*/ 265 w 265"/>
              <a:gd name="T75" fmla="*/ 66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5" h="132">
                <a:moveTo>
                  <a:pt x="106" y="13"/>
                </a:moveTo>
                <a:cubicBezTo>
                  <a:pt x="106" y="20"/>
                  <a:pt x="100" y="26"/>
                  <a:pt x="93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6" y="26"/>
                  <a:pt x="0" y="20"/>
                  <a:pt x="0" y="13"/>
                </a:cubicBezTo>
                <a:cubicBezTo>
                  <a:pt x="0" y="5"/>
                  <a:pt x="6" y="0"/>
                  <a:pt x="13" y="0"/>
                </a:cubicBezTo>
                <a:cubicBezTo>
                  <a:pt x="93" y="0"/>
                  <a:pt x="93" y="0"/>
                  <a:pt x="93" y="0"/>
                </a:cubicBezTo>
                <a:cubicBezTo>
                  <a:pt x="100" y="0"/>
                  <a:pt x="106" y="5"/>
                  <a:pt x="106" y="13"/>
                </a:cubicBezTo>
                <a:close/>
                <a:moveTo>
                  <a:pt x="106" y="66"/>
                </a:moveTo>
                <a:cubicBezTo>
                  <a:pt x="106" y="73"/>
                  <a:pt x="100" y="79"/>
                  <a:pt x="93" y="79"/>
                </a:cubicBezTo>
                <a:cubicBezTo>
                  <a:pt x="13" y="79"/>
                  <a:pt x="13" y="79"/>
                  <a:pt x="13" y="79"/>
                </a:cubicBezTo>
                <a:cubicBezTo>
                  <a:pt x="6" y="79"/>
                  <a:pt x="0" y="73"/>
                  <a:pt x="0" y="66"/>
                </a:cubicBezTo>
                <a:cubicBezTo>
                  <a:pt x="0" y="58"/>
                  <a:pt x="6" y="53"/>
                  <a:pt x="13" y="53"/>
                </a:cubicBezTo>
                <a:cubicBezTo>
                  <a:pt x="93" y="53"/>
                  <a:pt x="93" y="53"/>
                  <a:pt x="93" y="53"/>
                </a:cubicBezTo>
                <a:cubicBezTo>
                  <a:pt x="100" y="53"/>
                  <a:pt x="106" y="58"/>
                  <a:pt x="106" y="66"/>
                </a:cubicBezTo>
                <a:close/>
                <a:moveTo>
                  <a:pt x="106" y="119"/>
                </a:moveTo>
                <a:cubicBezTo>
                  <a:pt x="106" y="126"/>
                  <a:pt x="100" y="132"/>
                  <a:pt x="93" y="132"/>
                </a:cubicBezTo>
                <a:cubicBezTo>
                  <a:pt x="13" y="132"/>
                  <a:pt x="13" y="132"/>
                  <a:pt x="13" y="132"/>
                </a:cubicBezTo>
                <a:cubicBezTo>
                  <a:pt x="6" y="132"/>
                  <a:pt x="0" y="126"/>
                  <a:pt x="0" y="119"/>
                </a:cubicBezTo>
                <a:cubicBezTo>
                  <a:pt x="0" y="112"/>
                  <a:pt x="6" y="106"/>
                  <a:pt x="13" y="106"/>
                </a:cubicBezTo>
                <a:cubicBezTo>
                  <a:pt x="93" y="106"/>
                  <a:pt x="93" y="106"/>
                  <a:pt x="93" y="106"/>
                </a:cubicBezTo>
                <a:cubicBezTo>
                  <a:pt x="100" y="106"/>
                  <a:pt x="106" y="112"/>
                  <a:pt x="106" y="119"/>
                </a:cubicBezTo>
                <a:close/>
                <a:moveTo>
                  <a:pt x="265" y="66"/>
                </a:moveTo>
                <a:cubicBezTo>
                  <a:pt x="265" y="73"/>
                  <a:pt x="265" y="79"/>
                  <a:pt x="258" y="79"/>
                </a:cubicBezTo>
                <a:cubicBezTo>
                  <a:pt x="212" y="79"/>
                  <a:pt x="212" y="79"/>
                  <a:pt x="212" y="79"/>
                </a:cubicBezTo>
                <a:cubicBezTo>
                  <a:pt x="212" y="124"/>
                  <a:pt x="212" y="124"/>
                  <a:pt x="212" y="124"/>
                </a:cubicBezTo>
                <a:cubicBezTo>
                  <a:pt x="212" y="132"/>
                  <a:pt x="207" y="132"/>
                  <a:pt x="199" y="132"/>
                </a:cubicBezTo>
                <a:cubicBezTo>
                  <a:pt x="192" y="132"/>
                  <a:pt x="186" y="132"/>
                  <a:pt x="186" y="124"/>
                </a:cubicBezTo>
                <a:cubicBezTo>
                  <a:pt x="186" y="79"/>
                  <a:pt x="186" y="79"/>
                  <a:pt x="186" y="79"/>
                </a:cubicBezTo>
                <a:cubicBezTo>
                  <a:pt x="142" y="79"/>
                  <a:pt x="142" y="79"/>
                  <a:pt x="142" y="79"/>
                </a:cubicBezTo>
                <a:cubicBezTo>
                  <a:pt x="135" y="79"/>
                  <a:pt x="134" y="73"/>
                  <a:pt x="134" y="66"/>
                </a:cubicBezTo>
                <a:cubicBezTo>
                  <a:pt x="134" y="58"/>
                  <a:pt x="135" y="53"/>
                  <a:pt x="142" y="53"/>
                </a:cubicBezTo>
                <a:cubicBezTo>
                  <a:pt x="186" y="53"/>
                  <a:pt x="186" y="53"/>
                  <a:pt x="186" y="53"/>
                </a:cubicBezTo>
                <a:cubicBezTo>
                  <a:pt x="186" y="7"/>
                  <a:pt x="186" y="7"/>
                  <a:pt x="186" y="7"/>
                </a:cubicBezTo>
                <a:cubicBezTo>
                  <a:pt x="186" y="0"/>
                  <a:pt x="192" y="0"/>
                  <a:pt x="199" y="0"/>
                </a:cubicBezTo>
                <a:cubicBezTo>
                  <a:pt x="207" y="0"/>
                  <a:pt x="212" y="0"/>
                  <a:pt x="212" y="7"/>
                </a:cubicBezTo>
                <a:cubicBezTo>
                  <a:pt x="212" y="53"/>
                  <a:pt x="212" y="53"/>
                  <a:pt x="212" y="53"/>
                </a:cubicBezTo>
                <a:cubicBezTo>
                  <a:pt x="258" y="53"/>
                  <a:pt x="258" y="53"/>
                  <a:pt x="258" y="53"/>
                </a:cubicBezTo>
                <a:cubicBezTo>
                  <a:pt x="265" y="53"/>
                  <a:pt x="265" y="58"/>
                  <a:pt x="265" y="6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5"/>
          <p:cNvSpPr>
            <a:spLocks noEditPoints="1"/>
          </p:cNvSpPr>
          <p:nvPr/>
        </p:nvSpPr>
        <p:spPr bwMode="auto">
          <a:xfrm>
            <a:off x="5037864" y="2237175"/>
            <a:ext cx="220516" cy="133830"/>
          </a:xfrm>
          <a:custGeom>
            <a:avLst/>
            <a:gdLst>
              <a:gd name="T0" fmla="*/ 128 w 265"/>
              <a:gd name="T1" fmla="*/ 122 h 160"/>
              <a:gd name="T2" fmla="*/ 162 w 265"/>
              <a:gd name="T3" fmla="*/ 160 h 160"/>
              <a:gd name="T4" fmla="*/ 58 w 265"/>
              <a:gd name="T5" fmla="*/ 160 h 160"/>
              <a:gd name="T6" fmla="*/ 31 w 265"/>
              <a:gd name="T7" fmla="*/ 133 h 160"/>
              <a:gd name="T8" fmla="*/ 31 w 265"/>
              <a:gd name="T9" fmla="*/ 53 h 160"/>
              <a:gd name="T10" fmla="*/ 0 w 265"/>
              <a:gd name="T11" fmla="*/ 53 h 160"/>
              <a:gd name="T12" fmla="*/ 50 w 265"/>
              <a:gd name="T13" fmla="*/ 0 h 160"/>
              <a:gd name="T14" fmla="*/ 101 w 265"/>
              <a:gd name="T15" fmla="*/ 53 h 160"/>
              <a:gd name="T16" fmla="*/ 69 w 265"/>
              <a:gd name="T17" fmla="*/ 53 h 160"/>
              <a:gd name="T18" fmla="*/ 69 w 265"/>
              <a:gd name="T19" fmla="*/ 122 h 160"/>
              <a:gd name="T20" fmla="*/ 128 w 265"/>
              <a:gd name="T21" fmla="*/ 122 h 160"/>
              <a:gd name="T22" fmla="*/ 265 w 265"/>
              <a:gd name="T23" fmla="*/ 106 h 160"/>
              <a:gd name="T24" fmla="*/ 215 w 265"/>
              <a:gd name="T25" fmla="*/ 160 h 160"/>
              <a:gd name="T26" fmla="*/ 164 w 265"/>
              <a:gd name="T27" fmla="*/ 106 h 160"/>
              <a:gd name="T28" fmla="*/ 196 w 265"/>
              <a:gd name="T29" fmla="*/ 106 h 160"/>
              <a:gd name="T30" fmla="*/ 196 w 265"/>
              <a:gd name="T31" fmla="*/ 37 h 160"/>
              <a:gd name="T32" fmla="*/ 137 w 265"/>
              <a:gd name="T33" fmla="*/ 37 h 160"/>
              <a:gd name="T34" fmla="*/ 103 w 265"/>
              <a:gd name="T35" fmla="*/ 0 h 160"/>
              <a:gd name="T36" fmla="*/ 207 w 265"/>
              <a:gd name="T37" fmla="*/ 0 h 160"/>
              <a:gd name="T38" fmla="*/ 233 w 265"/>
              <a:gd name="T39" fmla="*/ 27 h 160"/>
              <a:gd name="T40" fmla="*/ 233 w 265"/>
              <a:gd name="T41" fmla="*/ 106 h 160"/>
              <a:gd name="T42" fmla="*/ 265 w 265"/>
              <a:gd name="T43" fmla="*/ 106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65" h="160">
                <a:moveTo>
                  <a:pt x="128" y="122"/>
                </a:moveTo>
                <a:cubicBezTo>
                  <a:pt x="162" y="160"/>
                  <a:pt x="162" y="160"/>
                  <a:pt x="162" y="160"/>
                </a:cubicBezTo>
                <a:cubicBezTo>
                  <a:pt x="58" y="160"/>
                  <a:pt x="58" y="160"/>
                  <a:pt x="58" y="160"/>
                </a:cubicBezTo>
                <a:cubicBezTo>
                  <a:pt x="43" y="160"/>
                  <a:pt x="31" y="148"/>
                  <a:pt x="31" y="133"/>
                </a:cubicBezTo>
                <a:cubicBezTo>
                  <a:pt x="31" y="53"/>
                  <a:pt x="31" y="53"/>
                  <a:pt x="31" y="53"/>
                </a:cubicBezTo>
                <a:cubicBezTo>
                  <a:pt x="0" y="53"/>
                  <a:pt x="0" y="53"/>
                  <a:pt x="0" y="53"/>
                </a:cubicBezTo>
                <a:cubicBezTo>
                  <a:pt x="50" y="0"/>
                  <a:pt x="50" y="0"/>
                  <a:pt x="50" y="0"/>
                </a:cubicBezTo>
                <a:cubicBezTo>
                  <a:pt x="101" y="53"/>
                  <a:pt x="101" y="53"/>
                  <a:pt x="101" y="53"/>
                </a:cubicBezTo>
                <a:cubicBezTo>
                  <a:pt x="69" y="53"/>
                  <a:pt x="69" y="53"/>
                  <a:pt x="69" y="53"/>
                </a:cubicBezTo>
                <a:cubicBezTo>
                  <a:pt x="69" y="122"/>
                  <a:pt x="69" y="122"/>
                  <a:pt x="69" y="122"/>
                </a:cubicBezTo>
                <a:lnTo>
                  <a:pt x="128" y="122"/>
                </a:lnTo>
                <a:close/>
                <a:moveTo>
                  <a:pt x="265" y="106"/>
                </a:moveTo>
                <a:cubicBezTo>
                  <a:pt x="215" y="160"/>
                  <a:pt x="215" y="160"/>
                  <a:pt x="215" y="160"/>
                </a:cubicBezTo>
                <a:cubicBezTo>
                  <a:pt x="164" y="106"/>
                  <a:pt x="164" y="106"/>
                  <a:pt x="164" y="106"/>
                </a:cubicBezTo>
                <a:cubicBezTo>
                  <a:pt x="196" y="106"/>
                  <a:pt x="196" y="106"/>
                  <a:pt x="196" y="106"/>
                </a:cubicBezTo>
                <a:cubicBezTo>
                  <a:pt x="196" y="37"/>
                  <a:pt x="196" y="37"/>
                  <a:pt x="196" y="37"/>
                </a:cubicBezTo>
                <a:cubicBezTo>
                  <a:pt x="137" y="37"/>
                  <a:pt x="137" y="37"/>
                  <a:pt x="137" y="37"/>
                </a:cubicBezTo>
                <a:cubicBezTo>
                  <a:pt x="103" y="0"/>
                  <a:pt x="103" y="0"/>
                  <a:pt x="103" y="0"/>
                </a:cubicBezTo>
                <a:cubicBezTo>
                  <a:pt x="207" y="0"/>
                  <a:pt x="207" y="0"/>
                  <a:pt x="207" y="0"/>
                </a:cubicBezTo>
                <a:cubicBezTo>
                  <a:pt x="221" y="0"/>
                  <a:pt x="233" y="12"/>
                  <a:pt x="233" y="27"/>
                </a:cubicBezTo>
                <a:cubicBezTo>
                  <a:pt x="233" y="106"/>
                  <a:pt x="233" y="106"/>
                  <a:pt x="233" y="106"/>
                </a:cubicBezTo>
                <a:lnTo>
                  <a:pt x="265" y="10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6"/>
          <p:cNvSpPr>
            <a:spLocks/>
          </p:cNvSpPr>
          <p:nvPr/>
        </p:nvSpPr>
        <p:spPr bwMode="auto">
          <a:xfrm>
            <a:off x="5300965" y="2237175"/>
            <a:ext cx="188579" cy="133830"/>
          </a:xfrm>
          <a:custGeom>
            <a:avLst/>
            <a:gdLst>
              <a:gd name="T0" fmla="*/ 226 w 226"/>
              <a:gd name="T1" fmla="*/ 56 h 160"/>
              <a:gd name="T2" fmla="*/ 226 w 226"/>
              <a:gd name="T3" fmla="*/ 133 h 160"/>
              <a:gd name="T4" fmla="*/ 199 w 226"/>
              <a:gd name="T5" fmla="*/ 160 h 160"/>
              <a:gd name="T6" fmla="*/ 16 w 226"/>
              <a:gd name="T7" fmla="*/ 160 h 160"/>
              <a:gd name="T8" fmla="*/ 16 w 226"/>
              <a:gd name="T9" fmla="*/ 122 h 160"/>
              <a:gd name="T10" fmla="*/ 189 w 226"/>
              <a:gd name="T11" fmla="*/ 122 h 160"/>
              <a:gd name="T12" fmla="*/ 189 w 226"/>
              <a:gd name="T13" fmla="*/ 67 h 160"/>
              <a:gd name="T14" fmla="*/ 56 w 226"/>
              <a:gd name="T15" fmla="*/ 67 h 160"/>
              <a:gd name="T16" fmla="*/ 56 w 226"/>
              <a:gd name="T17" fmla="*/ 96 h 160"/>
              <a:gd name="T18" fmla="*/ 0 w 226"/>
              <a:gd name="T19" fmla="*/ 48 h 160"/>
              <a:gd name="T20" fmla="*/ 56 w 226"/>
              <a:gd name="T21" fmla="*/ 0 h 160"/>
              <a:gd name="T22" fmla="*/ 56 w 226"/>
              <a:gd name="T23" fmla="*/ 29 h 160"/>
              <a:gd name="T24" fmla="*/ 199 w 226"/>
              <a:gd name="T25" fmla="*/ 29 h 160"/>
              <a:gd name="T26" fmla="*/ 226 w 226"/>
              <a:gd name="T27" fmla="*/ 56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26" h="160">
                <a:moveTo>
                  <a:pt x="226" y="56"/>
                </a:moveTo>
                <a:cubicBezTo>
                  <a:pt x="226" y="133"/>
                  <a:pt x="226" y="133"/>
                  <a:pt x="226" y="133"/>
                </a:cubicBezTo>
                <a:cubicBezTo>
                  <a:pt x="226" y="148"/>
                  <a:pt x="214" y="160"/>
                  <a:pt x="199" y="160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16" y="122"/>
                  <a:pt x="16" y="122"/>
                  <a:pt x="16" y="122"/>
                </a:cubicBezTo>
                <a:cubicBezTo>
                  <a:pt x="189" y="122"/>
                  <a:pt x="189" y="122"/>
                  <a:pt x="189" y="122"/>
                </a:cubicBezTo>
                <a:cubicBezTo>
                  <a:pt x="189" y="67"/>
                  <a:pt x="189" y="67"/>
                  <a:pt x="189" y="67"/>
                </a:cubicBezTo>
                <a:cubicBezTo>
                  <a:pt x="56" y="67"/>
                  <a:pt x="56" y="67"/>
                  <a:pt x="56" y="67"/>
                </a:cubicBezTo>
                <a:cubicBezTo>
                  <a:pt x="56" y="96"/>
                  <a:pt x="56" y="96"/>
                  <a:pt x="56" y="96"/>
                </a:cubicBezTo>
                <a:cubicBezTo>
                  <a:pt x="0" y="48"/>
                  <a:pt x="0" y="48"/>
                  <a:pt x="0" y="48"/>
                </a:cubicBezTo>
                <a:cubicBezTo>
                  <a:pt x="56" y="0"/>
                  <a:pt x="56" y="0"/>
                  <a:pt x="56" y="0"/>
                </a:cubicBezTo>
                <a:cubicBezTo>
                  <a:pt x="56" y="29"/>
                  <a:pt x="56" y="29"/>
                  <a:pt x="56" y="29"/>
                </a:cubicBezTo>
                <a:cubicBezTo>
                  <a:pt x="199" y="29"/>
                  <a:pt x="199" y="29"/>
                  <a:pt x="199" y="29"/>
                </a:cubicBezTo>
                <a:cubicBezTo>
                  <a:pt x="214" y="29"/>
                  <a:pt x="226" y="41"/>
                  <a:pt x="226" y="5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37"/>
          <p:cNvSpPr>
            <a:spLocks noEditPoints="1"/>
          </p:cNvSpPr>
          <p:nvPr/>
        </p:nvSpPr>
        <p:spPr bwMode="auto">
          <a:xfrm>
            <a:off x="5533644" y="2211323"/>
            <a:ext cx="220516" cy="187059"/>
          </a:xfrm>
          <a:custGeom>
            <a:avLst/>
            <a:gdLst>
              <a:gd name="T0" fmla="*/ 129 w 266"/>
              <a:gd name="T1" fmla="*/ 123 h 226"/>
              <a:gd name="T2" fmla="*/ 28 w 266"/>
              <a:gd name="T3" fmla="*/ 192 h 226"/>
              <a:gd name="T4" fmla="*/ 0 w 266"/>
              <a:gd name="T5" fmla="*/ 192 h 226"/>
              <a:gd name="T6" fmla="*/ 0 w 266"/>
              <a:gd name="T7" fmla="*/ 154 h 226"/>
              <a:gd name="T8" fmla="*/ 28 w 266"/>
              <a:gd name="T9" fmla="*/ 154 h 226"/>
              <a:gd name="T10" fmla="*/ 99 w 266"/>
              <a:gd name="T11" fmla="*/ 101 h 226"/>
              <a:gd name="T12" fmla="*/ 201 w 266"/>
              <a:gd name="T13" fmla="*/ 32 h 226"/>
              <a:gd name="T14" fmla="*/ 210 w 266"/>
              <a:gd name="T15" fmla="*/ 32 h 226"/>
              <a:gd name="T16" fmla="*/ 210 w 266"/>
              <a:gd name="T17" fmla="*/ 0 h 226"/>
              <a:gd name="T18" fmla="*/ 266 w 266"/>
              <a:gd name="T19" fmla="*/ 48 h 226"/>
              <a:gd name="T20" fmla="*/ 210 w 266"/>
              <a:gd name="T21" fmla="*/ 96 h 226"/>
              <a:gd name="T22" fmla="*/ 210 w 266"/>
              <a:gd name="T23" fmla="*/ 69 h 226"/>
              <a:gd name="T24" fmla="*/ 201 w 266"/>
              <a:gd name="T25" fmla="*/ 69 h 226"/>
              <a:gd name="T26" fmla="*/ 129 w 266"/>
              <a:gd name="T27" fmla="*/ 123 h 226"/>
              <a:gd name="T28" fmla="*/ 28 w 266"/>
              <a:gd name="T29" fmla="*/ 72 h 226"/>
              <a:gd name="T30" fmla="*/ 0 w 266"/>
              <a:gd name="T31" fmla="*/ 72 h 226"/>
              <a:gd name="T32" fmla="*/ 0 w 266"/>
              <a:gd name="T33" fmla="*/ 35 h 226"/>
              <a:gd name="T34" fmla="*/ 28 w 266"/>
              <a:gd name="T35" fmla="*/ 35 h 226"/>
              <a:gd name="T36" fmla="*/ 95 w 266"/>
              <a:gd name="T37" fmla="*/ 63 h 226"/>
              <a:gd name="T38" fmla="*/ 79 w 266"/>
              <a:gd name="T39" fmla="*/ 84 h 226"/>
              <a:gd name="T40" fmla="*/ 72 w 266"/>
              <a:gd name="T41" fmla="*/ 93 h 226"/>
              <a:gd name="T42" fmla="*/ 28 w 266"/>
              <a:gd name="T43" fmla="*/ 72 h 226"/>
              <a:gd name="T44" fmla="*/ 210 w 266"/>
              <a:gd name="T45" fmla="*/ 130 h 226"/>
              <a:gd name="T46" fmla="*/ 266 w 266"/>
              <a:gd name="T47" fmla="*/ 178 h 226"/>
              <a:gd name="T48" fmla="*/ 210 w 266"/>
              <a:gd name="T49" fmla="*/ 226 h 226"/>
              <a:gd name="T50" fmla="*/ 210 w 266"/>
              <a:gd name="T51" fmla="*/ 194 h 226"/>
              <a:gd name="T52" fmla="*/ 201 w 266"/>
              <a:gd name="T53" fmla="*/ 194 h 226"/>
              <a:gd name="T54" fmla="*/ 131 w 266"/>
              <a:gd name="T55" fmla="*/ 163 h 226"/>
              <a:gd name="T56" fmla="*/ 150 w 266"/>
              <a:gd name="T57" fmla="*/ 139 h 226"/>
              <a:gd name="T58" fmla="*/ 154 w 266"/>
              <a:gd name="T59" fmla="*/ 134 h 226"/>
              <a:gd name="T60" fmla="*/ 201 w 266"/>
              <a:gd name="T61" fmla="*/ 157 h 226"/>
              <a:gd name="T62" fmla="*/ 210 w 266"/>
              <a:gd name="T63" fmla="*/ 157 h 226"/>
              <a:gd name="T64" fmla="*/ 210 w 266"/>
              <a:gd name="T65" fmla="*/ 130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66" h="226">
                <a:moveTo>
                  <a:pt x="129" y="123"/>
                </a:moveTo>
                <a:cubicBezTo>
                  <a:pt x="105" y="155"/>
                  <a:pt x="77" y="192"/>
                  <a:pt x="28" y="192"/>
                </a:cubicBezTo>
                <a:cubicBezTo>
                  <a:pt x="0" y="192"/>
                  <a:pt x="0" y="192"/>
                  <a:pt x="0" y="192"/>
                </a:cubicBezTo>
                <a:cubicBezTo>
                  <a:pt x="0" y="154"/>
                  <a:pt x="0" y="154"/>
                  <a:pt x="0" y="154"/>
                </a:cubicBezTo>
                <a:cubicBezTo>
                  <a:pt x="28" y="154"/>
                  <a:pt x="28" y="154"/>
                  <a:pt x="28" y="154"/>
                </a:cubicBezTo>
                <a:cubicBezTo>
                  <a:pt x="58" y="154"/>
                  <a:pt x="78" y="129"/>
                  <a:pt x="99" y="101"/>
                </a:cubicBezTo>
                <a:cubicBezTo>
                  <a:pt x="124" y="68"/>
                  <a:pt x="151" y="32"/>
                  <a:pt x="201" y="32"/>
                </a:cubicBezTo>
                <a:cubicBezTo>
                  <a:pt x="210" y="32"/>
                  <a:pt x="210" y="32"/>
                  <a:pt x="210" y="32"/>
                </a:cubicBezTo>
                <a:cubicBezTo>
                  <a:pt x="210" y="0"/>
                  <a:pt x="210" y="0"/>
                  <a:pt x="210" y="0"/>
                </a:cubicBezTo>
                <a:cubicBezTo>
                  <a:pt x="266" y="48"/>
                  <a:pt x="266" y="48"/>
                  <a:pt x="266" y="48"/>
                </a:cubicBezTo>
                <a:cubicBezTo>
                  <a:pt x="210" y="96"/>
                  <a:pt x="210" y="96"/>
                  <a:pt x="210" y="96"/>
                </a:cubicBezTo>
                <a:cubicBezTo>
                  <a:pt x="210" y="69"/>
                  <a:pt x="210" y="69"/>
                  <a:pt x="210" y="69"/>
                </a:cubicBezTo>
                <a:cubicBezTo>
                  <a:pt x="201" y="69"/>
                  <a:pt x="201" y="69"/>
                  <a:pt x="201" y="69"/>
                </a:cubicBezTo>
                <a:cubicBezTo>
                  <a:pt x="170" y="69"/>
                  <a:pt x="151" y="94"/>
                  <a:pt x="129" y="123"/>
                </a:cubicBezTo>
                <a:close/>
                <a:moveTo>
                  <a:pt x="28" y="72"/>
                </a:moveTo>
                <a:cubicBezTo>
                  <a:pt x="0" y="72"/>
                  <a:pt x="0" y="72"/>
                  <a:pt x="0" y="72"/>
                </a:cubicBezTo>
                <a:cubicBezTo>
                  <a:pt x="0" y="35"/>
                  <a:pt x="0" y="35"/>
                  <a:pt x="0" y="35"/>
                </a:cubicBezTo>
                <a:cubicBezTo>
                  <a:pt x="28" y="35"/>
                  <a:pt x="28" y="35"/>
                  <a:pt x="28" y="35"/>
                </a:cubicBezTo>
                <a:cubicBezTo>
                  <a:pt x="56" y="35"/>
                  <a:pt x="78" y="47"/>
                  <a:pt x="95" y="63"/>
                </a:cubicBezTo>
                <a:cubicBezTo>
                  <a:pt x="89" y="70"/>
                  <a:pt x="83" y="77"/>
                  <a:pt x="79" y="84"/>
                </a:cubicBezTo>
                <a:cubicBezTo>
                  <a:pt x="77" y="87"/>
                  <a:pt x="74" y="90"/>
                  <a:pt x="72" y="93"/>
                </a:cubicBezTo>
                <a:cubicBezTo>
                  <a:pt x="60" y="80"/>
                  <a:pt x="46" y="72"/>
                  <a:pt x="28" y="72"/>
                </a:cubicBezTo>
                <a:close/>
                <a:moveTo>
                  <a:pt x="210" y="130"/>
                </a:moveTo>
                <a:cubicBezTo>
                  <a:pt x="266" y="178"/>
                  <a:pt x="266" y="178"/>
                  <a:pt x="266" y="178"/>
                </a:cubicBezTo>
                <a:cubicBezTo>
                  <a:pt x="210" y="226"/>
                  <a:pt x="210" y="226"/>
                  <a:pt x="210" y="226"/>
                </a:cubicBezTo>
                <a:cubicBezTo>
                  <a:pt x="210" y="194"/>
                  <a:pt x="210" y="194"/>
                  <a:pt x="210" y="194"/>
                </a:cubicBezTo>
                <a:cubicBezTo>
                  <a:pt x="201" y="194"/>
                  <a:pt x="201" y="194"/>
                  <a:pt x="201" y="194"/>
                </a:cubicBezTo>
                <a:cubicBezTo>
                  <a:pt x="171" y="194"/>
                  <a:pt x="149" y="181"/>
                  <a:pt x="131" y="163"/>
                </a:cubicBezTo>
                <a:cubicBezTo>
                  <a:pt x="138" y="155"/>
                  <a:pt x="145" y="147"/>
                  <a:pt x="150" y="139"/>
                </a:cubicBezTo>
                <a:cubicBezTo>
                  <a:pt x="151" y="137"/>
                  <a:pt x="153" y="136"/>
                  <a:pt x="154" y="134"/>
                </a:cubicBezTo>
                <a:cubicBezTo>
                  <a:pt x="168" y="147"/>
                  <a:pt x="182" y="157"/>
                  <a:pt x="201" y="157"/>
                </a:cubicBezTo>
                <a:cubicBezTo>
                  <a:pt x="210" y="157"/>
                  <a:pt x="210" y="157"/>
                  <a:pt x="210" y="157"/>
                </a:cubicBezTo>
                <a:lnTo>
                  <a:pt x="210" y="13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38"/>
          <p:cNvSpPr>
            <a:spLocks/>
          </p:cNvSpPr>
          <p:nvPr/>
        </p:nvSpPr>
        <p:spPr bwMode="auto">
          <a:xfrm>
            <a:off x="5798263" y="2212843"/>
            <a:ext cx="206828" cy="180975"/>
          </a:xfrm>
          <a:custGeom>
            <a:avLst/>
            <a:gdLst>
              <a:gd name="T0" fmla="*/ 216 w 249"/>
              <a:gd name="T1" fmla="*/ 106 h 218"/>
              <a:gd name="T2" fmla="*/ 249 w 249"/>
              <a:gd name="T3" fmla="*/ 106 h 218"/>
              <a:gd name="T4" fmla="*/ 200 w 249"/>
              <a:gd name="T5" fmla="*/ 160 h 218"/>
              <a:gd name="T6" fmla="*/ 152 w 249"/>
              <a:gd name="T7" fmla="*/ 106 h 218"/>
              <a:gd name="T8" fmla="*/ 189 w 249"/>
              <a:gd name="T9" fmla="*/ 106 h 218"/>
              <a:gd name="T10" fmla="*/ 108 w 249"/>
              <a:gd name="T11" fmla="*/ 27 h 218"/>
              <a:gd name="T12" fmla="*/ 27 w 249"/>
              <a:gd name="T13" fmla="*/ 109 h 218"/>
              <a:gd name="T14" fmla="*/ 108 w 249"/>
              <a:gd name="T15" fmla="*/ 191 h 218"/>
              <a:gd name="T16" fmla="*/ 156 w 249"/>
              <a:gd name="T17" fmla="*/ 175 h 218"/>
              <a:gd name="T18" fmla="*/ 175 w 249"/>
              <a:gd name="T19" fmla="*/ 195 h 218"/>
              <a:gd name="T20" fmla="*/ 108 w 249"/>
              <a:gd name="T21" fmla="*/ 218 h 218"/>
              <a:gd name="T22" fmla="*/ 0 w 249"/>
              <a:gd name="T23" fmla="*/ 109 h 218"/>
              <a:gd name="T24" fmla="*/ 108 w 249"/>
              <a:gd name="T25" fmla="*/ 0 h 218"/>
              <a:gd name="T26" fmla="*/ 216 w 249"/>
              <a:gd name="T27" fmla="*/ 106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49" h="218">
                <a:moveTo>
                  <a:pt x="216" y="106"/>
                </a:moveTo>
                <a:cubicBezTo>
                  <a:pt x="249" y="106"/>
                  <a:pt x="249" y="106"/>
                  <a:pt x="249" y="106"/>
                </a:cubicBezTo>
                <a:cubicBezTo>
                  <a:pt x="200" y="160"/>
                  <a:pt x="200" y="160"/>
                  <a:pt x="200" y="160"/>
                </a:cubicBezTo>
                <a:cubicBezTo>
                  <a:pt x="152" y="106"/>
                  <a:pt x="152" y="106"/>
                  <a:pt x="152" y="106"/>
                </a:cubicBezTo>
                <a:cubicBezTo>
                  <a:pt x="189" y="106"/>
                  <a:pt x="189" y="106"/>
                  <a:pt x="189" y="106"/>
                </a:cubicBezTo>
                <a:cubicBezTo>
                  <a:pt x="188" y="62"/>
                  <a:pt x="152" y="27"/>
                  <a:pt x="108" y="27"/>
                </a:cubicBezTo>
                <a:cubicBezTo>
                  <a:pt x="63" y="27"/>
                  <a:pt x="27" y="64"/>
                  <a:pt x="27" y="109"/>
                </a:cubicBezTo>
                <a:cubicBezTo>
                  <a:pt x="27" y="154"/>
                  <a:pt x="63" y="191"/>
                  <a:pt x="108" y="191"/>
                </a:cubicBezTo>
                <a:cubicBezTo>
                  <a:pt x="126" y="191"/>
                  <a:pt x="143" y="185"/>
                  <a:pt x="156" y="175"/>
                </a:cubicBezTo>
                <a:cubicBezTo>
                  <a:pt x="175" y="195"/>
                  <a:pt x="175" y="195"/>
                  <a:pt x="175" y="195"/>
                </a:cubicBezTo>
                <a:cubicBezTo>
                  <a:pt x="156" y="209"/>
                  <a:pt x="133" y="218"/>
                  <a:pt x="108" y="218"/>
                </a:cubicBezTo>
                <a:cubicBezTo>
                  <a:pt x="48" y="218"/>
                  <a:pt x="0" y="169"/>
                  <a:pt x="0" y="109"/>
                </a:cubicBezTo>
                <a:cubicBezTo>
                  <a:pt x="0" y="49"/>
                  <a:pt x="48" y="0"/>
                  <a:pt x="108" y="0"/>
                </a:cubicBezTo>
                <a:cubicBezTo>
                  <a:pt x="167" y="0"/>
                  <a:pt x="215" y="47"/>
                  <a:pt x="216" y="10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39"/>
          <p:cNvSpPr>
            <a:spLocks noEditPoints="1"/>
          </p:cNvSpPr>
          <p:nvPr/>
        </p:nvSpPr>
        <p:spPr bwMode="auto">
          <a:xfrm>
            <a:off x="6049195" y="2215885"/>
            <a:ext cx="222036" cy="176413"/>
          </a:xfrm>
          <a:custGeom>
            <a:avLst/>
            <a:gdLst>
              <a:gd name="T0" fmla="*/ 266 w 267"/>
              <a:gd name="T1" fmla="*/ 79 h 212"/>
              <a:gd name="T2" fmla="*/ 255 w 267"/>
              <a:gd name="T3" fmla="*/ 199 h 212"/>
              <a:gd name="T4" fmla="*/ 241 w 267"/>
              <a:gd name="T5" fmla="*/ 212 h 212"/>
              <a:gd name="T6" fmla="*/ 26 w 267"/>
              <a:gd name="T7" fmla="*/ 212 h 212"/>
              <a:gd name="T8" fmla="*/ 12 w 267"/>
              <a:gd name="T9" fmla="*/ 199 h 212"/>
              <a:gd name="T10" fmla="*/ 1 w 267"/>
              <a:gd name="T11" fmla="*/ 79 h 212"/>
              <a:gd name="T12" fmla="*/ 13 w 267"/>
              <a:gd name="T13" fmla="*/ 66 h 212"/>
              <a:gd name="T14" fmla="*/ 254 w 267"/>
              <a:gd name="T15" fmla="*/ 66 h 212"/>
              <a:gd name="T16" fmla="*/ 266 w 267"/>
              <a:gd name="T17" fmla="*/ 79 h 212"/>
              <a:gd name="T18" fmla="*/ 248 w 267"/>
              <a:gd name="T19" fmla="*/ 47 h 212"/>
              <a:gd name="T20" fmla="*/ 23 w 267"/>
              <a:gd name="T21" fmla="*/ 47 h 212"/>
              <a:gd name="T22" fmla="*/ 27 w 267"/>
              <a:gd name="T23" fmla="*/ 13 h 212"/>
              <a:gd name="T24" fmla="*/ 42 w 267"/>
              <a:gd name="T25" fmla="*/ 0 h 212"/>
              <a:gd name="T26" fmla="*/ 85 w 267"/>
              <a:gd name="T27" fmla="*/ 0 h 212"/>
              <a:gd name="T28" fmla="*/ 108 w 267"/>
              <a:gd name="T29" fmla="*/ 9 h 212"/>
              <a:gd name="T30" fmla="*/ 116 w 267"/>
              <a:gd name="T31" fmla="*/ 17 h 212"/>
              <a:gd name="T32" fmla="*/ 138 w 267"/>
              <a:gd name="T33" fmla="*/ 26 h 212"/>
              <a:gd name="T34" fmla="*/ 229 w 267"/>
              <a:gd name="T35" fmla="*/ 26 h 212"/>
              <a:gd name="T36" fmla="*/ 245 w 267"/>
              <a:gd name="T37" fmla="*/ 37 h 212"/>
              <a:gd name="T38" fmla="*/ 248 w 267"/>
              <a:gd name="T39" fmla="*/ 47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67" h="212">
                <a:moveTo>
                  <a:pt x="266" y="79"/>
                </a:moveTo>
                <a:cubicBezTo>
                  <a:pt x="255" y="199"/>
                  <a:pt x="255" y="199"/>
                  <a:pt x="255" y="199"/>
                </a:cubicBezTo>
                <a:cubicBezTo>
                  <a:pt x="255" y="206"/>
                  <a:pt x="253" y="212"/>
                  <a:pt x="241" y="212"/>
                </a:cubicBezTo>
                <a:cubicBezTo>
                  <a:pt x="26" y="212"/>
                  <a:pt x="26" y="212"/>
                  <a:pt x="26" y="212"/>
                </a:cubicBezTo>
                <a:cubicBezTo>
                  <a:pt x="14" y="212"/>
                  <a:pt x="13" y="206"/>
                  <a:pt x="12" y="199"/>
                </a:cubicBezTo>
                <a:cubicBezTo>
                  <a:pt x="1" y="79"/>
                  <a:pt x="1" y="79"/>
                  <a:pt x="1" y="79"/>
                </a:cubicBezTo>
                <a:cubicBezTo>
                  <a:pt x="0" y="72"/>
                  <a:pt x="1" y="66"/>
                  <a:pt x="13" y="66"/>
                </a:cubicBezTo>
                <a:cubicBezTo>
                  <a:pt x="254" y="66"/>
                  <a:pt x="254" y="66"/>
                  <a:pt x="254" y="66"/>
                </a:cubicBezTo>
                <a:cubicBezTo>
                  <a:pt x="266" y="66"/>
                  <a:pt x="267" y="72"/>
                  <a:pt x="266" y="79"/>
                </a:cubicBezTo>
                <a:close/>
                <a:moveTo>
                  <a:pt x="248" y="47"/>
                </a:moveTo>
                <a:cubicBezTo>
                  <a:pt x="23" y="47"/>
                  <a:pt x="23" y="47"/>
                  <a:pt x="23" y="47"/>
                </a:cubicBezTo>
                <a:cubicBezTo>
                  <a:pt x="27" y="13"/>
                  <a:pt x="27" y="13"/>
                  <a:pt x="27" y="13"/>
                </a:cubicBezTo>
                <a:cubicBezTo>
                  <a:pt x="28" y="6"/>
                  <a:pt x="34" y="0"/>
                  <a:pt x="42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92" y="0"/>
                  <a:pt x="103" y="4"/>
                  <a:pt x="108" y="9"/>
                </a:cubicBezTo>
                <a:cubicBezTo>
                  <a:pt x="116" y="17"/>
                  <a:pt x="116" y="17"/>
                  <a:pt x="116" y="17"/>
                </a:cubicBezTo>
                <a:cubicBezTo>
                  <a:pt x="121" y="22"/>
                  <a:pt x="132" y="26"/>
                  <a:pt x="138" y="26"/>
                </a:cubicBezTo>
                <a:cubicBezTo>
                  <a:pt x="229" y="26"/>
                  <a:pt x="229" y="26"/>
                  <a:pt x="229" y="26"/>
                </a:cubicBezTo>
                <a:cubicBezTo>
                  <a:pt x="237" y="26"/>
                  <a:pt x="244" y="31"/>
                  <a:pt x="245" y="37"/>
                </a:cubicBezTo>
                <a:lnTo>
                  <a:pt x="248" y="4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40"/>
          <p:cNvSpPr>
            <a:spLocks noEditPoints="1"/>
          </p:cNvSpPr>
          <p:nvPr/>
        </p:nvSpPr>
        <p:spPr bwMode="auto">
          <a:xfrm>
            <a:off x="6315336" y="2203718"/>
            <a:ext cx="127747" cy="200745"/>
          </a:xfrm>
          <a:custGeom>
            <a:avLst/>
            <a:gdLst>
              <a:gd name="T0" fmla="*/ 154 w 154"/>
              <a:gd name="T1" fmla="*/ 65 h 240"/>
              <a:gd name="T2" fmla="*/ 143 w 154"/>
              <a:gd name="T3" fmla="*/ 99 h 240"/>
              <a:gd name="T4" fmla="*/ 119 w 154"/>
              <a:gd name="T5" fmla="*/ 119 h 240"/>
              <a:gd name="T6" fmla="*/ 107 w 154"/>
              <a:gd name="T7" fmla="*/ 128 h 240"/>
              <a:gd name="T8" fmla="*/ 94 w 154"/>
              <a:gd name="T9" fmla="*/ 144 h 240"/>
              <a:gd name="T10" fmla="*/ 93 w 154"/>
              <a:gd name="T11" fmla="*/ 155 h 240"/>
              <a:gd name="T12" fmla="*/ 88 w 154"/>
              <a:gd name="T13" fmla="*/ 159 h 240"/>
              <a:gd name="T14" fmla="*/ 54 w 154"/>
              <a:gd name="T15" fmla="*/ 159 h 240"/>
              <a:gd name="T16" fmla="*/ 50 w 154"/>
              <a:gd name="T17" fmla="*/ 155 h 240"/>
              <a:gd name="T18" fmla="*/ 57 w 154"/>
              <a:gd name="T19" fmla="*/ 123 h 240"/>
              <a:gd name="T20" fmla="*/ 91 w 154"/>
              <a:gd name="T21" fmla="*/ 95 h 240"/>
              <a:gd name="T22" fmla="*/ 100 w 154"/>
              <a:gd name="T23" fmla="*/ 86 h 240"/>
              <a:gd name="T24" fmla="*/ 107 w 154"/>
              <a:gd name="T25" fmla="*/ 68 h 240"/>
              <a:gd name="T26" fmla="*/ 100 w 154"/>
              <a:gd name="T27" fmla="*/ 47 h 240"/>
              <a:gd name="T28" fmla="*/ 76 w 154"/>
              <a:gd name="T29" fmla="*/ 37 h 240"/>
              <a:gd name="T30" fmla="*/ 51 w 154"/>
              <a:gd name="T31" fmla="*/ 49 h 240"/>
              <a:gd name="T32" fmla="*/ 44 w 154"/>
              <a:gd name="T33" fmla="*/ 73 h 240"/>
              <a:gd name="T34" fmla="*/ 0 w 154"/>
              <a:gd name="T35" fmla="*/ 73 h 240"/>
              <a:gd name="T36" fmla="*/ 30 w 154"/>
              <a:gd name="T37" fmla="*/ 12 h 240"/>
              <a:gd name="T38" fmla="*/ 74 w 154"/>
              <a:gd name="T39" fmla="*/ 0 h 240"/>
              <a:gd name="T40" fmla="*/ 131 w 154"/>
              <a:gd name="T41" fmla="*/ 17 h 240"/>
              <a:gd name="T42" fmla="*/ 154 w 154"/>
              <a:gd name="T43" fmla="*/ 65 h 240"/>
              <a:gd name="T44" fmla="*/ 100 w 154"/>
              <a:gd name="T45" fmla="*/ 213 h 240"/>
              <a:gd name="T46" fmla="*/ 72 w 154"/>
              <a:gd name="T47" fmla="*/ 239 h 240"/>
              <a:gd name="T48" fmla="*/ 45 w 154"/>
              <a:gd name="T49" fmla="*/ 212 h 240"/>
              <a:gd name="T50" fmla="*/ 73 w 154"/>
              <a:gd name="T51" fmla="*/ 185 h 240"/>
              <a:gd name="T52" fmla="*/ 100 w 154"/>
              <a:gd name="T53" fmla="*/ 213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4" h="240">
                <a:moveTo>
                  <a:pt x="154" y="65"/>
                </a:moveTo>
                <a:cubicBezTo>
                  <a:pt x="154" y="78"/>
                  <a:pt x="149" y="90"/>
                  <a:pt x="143" y="99"/>
                </a:cubicBezTo>
                <a:cubicBezTo>
                  <a:pt x="139" y="104"/>
                  <a:pt x="130" y="111"/>
                  <a:pt x="119" y="119"/>
                </a:cubicBezTo>
                <a:cubicBezTo>
                  <a:pt x="107" y="128"/>
                  <a:pt x="107" y="128"/>
                  <a:pt x="107" y="128"/>
                </a:cubicBezTo>
                <a:cubicBezTo>
                  <a:pt x="102" y="132"/>
                  <a:pt x="96" y="137"/>
                  <a:pt x="94" y="144"/>
                </a:cubicBezTo>
                <a:cubicBezTo>
                  <a:pt x="93" y="147"/>
                  <a:pt x="93" y="150"/>
                  <a:pt x="93" y="155"/>
                </a:cubicBezTo>
                <a:cubicBezTo>
                  <a:pt x="93" y="157"/>
                  <a:pt x="91" y="159"/>
                  <a:pt x="88" y="159"/>
                </a:cubicBezTo>
                <a:cubicBezTo>
                  <a:pt x="85" y="159"/>
                  <a:pt x="58" y="159"/>
                  <a:pt x="54" y="159"/>
                </a:cubicBezTo>
                <a:cubicBezTo>
                  <a:pt x="50" y="159"/>
                  <a:pt x="50" y="157"/>
                  <a:pt x="50" y="155"/>
                </a:cubicBezTo>
                <a:cubicBezTo>
                  <a:pt x="51" y="141"/>
                  <a:pt x="51" y="129"/>
                  <a:pt x="57" y="123"/>
                </a:cubicBezTo>
                <a:cubicBezTo>
                  <a:pt x="68" y="110"/>
                  <a:pt x="91" y="95"/>
                  <a:pt x="91" y="95"/>
                </a:cubicBezTo>
                <a:cubicBezTo>
                  <a:pt x="95" y="92"/>
                  <a:pt x="98" y="90"/>
                  <a:pt x="100" y="86"/>
                </a:cubicBezTo>
                <a:cubicBezTo>
                  <a:pt x="104" y="81"/>
                  <a:pt x="107" y="74"/>
                  <a:pt x="107" y="68"/>
                </a:cubicBezTo>
                <a:cubicBezTo>
                  <a:pt x="107" y="60"/>
                  <a:pt x="105" y="53"/>
                  <a:pt x="100" y="47"/>
                </a:cubicBezTo>
                <a:cubicBezTo>
                  <a:pt x="96" y="40"/>
                  <a:pt x="88" y="37"/>
                  <a:pt x="76" y="37"/>
                </a:cubicBezTo>
                <a:cubicBezTo>
                  <a:pt x="64" y="37"/>
                  <a:pt x="56" y="41"/>
                  <a:pt x="51" y="49"/>
                </a:cubicBezTo>
                <a:cubicBezTo>
                  <a:pt x="46" y="57"/>
                  <a:pt x="44" y="65"/>
                  <a:pt x="44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1" y="44"/>
                  <a:pt x="11" y="24"/>
                  <a:pt x="30" y="12"/>
                </a:cubicBezTo>
                <a:cubicBezTo>
                  <a:pt x="42" y="4"/>
                  <a:pt x="57" y="0"/>
                  <a:pt x="74" y="0"/>
                </a:cubicBezTo>
                <a:cubicBezTo>
                  <a:pt x="97" y="0"/>
                  <a:pt x="116" y="6"/>
                  <a:pt x="131" y="17"/>
                </a:cubicBezTo>
                <a:cubicBezTo>
                  <a:pt x="146" y="27"/>
                  <a:pt x="154" y="44"/>
                  <a:pt x="154" y="65"/>
                </a:cubicBezTo>
                <a:close/>
                <a:moveTo>
                  <a:pt x="100" y="213"/>
                </a:moveTo>
                <a:cubicBezTo>
                  <a:pt x="100" y="230"/>
                  <a:pt x="88" y="240"/>
                  <a:pt x="72" y="239"/>
                </a:cubicBezTo>
                <a:cubicBezTo>
                  <a:pt x="57" y="239"/>
                  <a:pt x="45" y="228"/>
                  <a:pt x="45" y="212"/>
                </a:cubicBezTo>
                <a:cubicBezTo>
                  <a:pt x="46" y="195"/>
                  <a:pt x="59" y="185"/>
                  <a:pt x="73" y="185"/>
                </a:cubicBezTo>
                <a:cubicBezTo>
                  <a:pt x="89" y="186"/>
                  <a:pt x="101" y="197"/>
                  <a:pt x="100" y="21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41"/>
          <p:cNvSpPr>
            <a:spLocks/>
          </p:cNvSpPr>
          <p:nvPr/>
        </p:nvSpPr>
        <p:spPr bwMode="auto">
          <a:xfrm>
            <a:off x="6487185" y="2232614"/>
            <a:ext cx="222036" cy="142955"/>
          </a:xfrm>
          <a:custGeom>
            <a:avLst/>
            <a:gdLst>
              <a:gd name="T0" fmla="*/ 266 w 266"/>
              <a:gd name="T1" fmla="*/ 110 h 172"/>
              <a:gd name="T2" fmla="*/ 203 w 266"/>
              <a:gd name="T3" fmla="*/ 172 h 172"/>
              <a:gd name="T4" fmla="*/ 152 w 266"/>
              <a:gd name="T5" fmla="*/ 172 h 172"/>
              <a:gd name="T6" fmla="*/ 152 w 266"/>
              <a:gd name="T7" fmla="*/ 122 h 172"/>
              <a:gd name="T8" fmla="*/ 180 w 266"/>
              <a:gd name="T9" fmla="*/ 122 h 172"/>
              <a:gd name="T10" fmla="*/ 133 w 266"/>
              <a:gd name="T11" fmla="*/ 61 h 172"/>
              <a:gd name="T12" fmla="*/ 87 w 266"/>
              <a:gd name="T13" fmla="*/ 122 h 172"/>
              <a:gd name="T14" fmla="*/ 114 w 266"/>
              <a:gd name="T15" fmla="*/ 122 h 172"/>
              <a:gd name="T16" fmla="*/ 114 w 266"/>
              <a:gd name="T17" fmla="*/ 172 h 172"/>
              <a:gd name="T18" fmla="*/ 49 w 266"/>
              <a:gd name="T19" fmla="*/ 172 h 172"/>
              <a:gd name="T20" fmla="*/ 0 w 266"/>
              <a:gd name="T21" fmla="*/ 125 h 172"/>
              <a:gd name="T22" fmla="*/ 49 w 266"/>
              <a:gd name="T23" fmla="*/ 78 h 172"/>
              <a:gd name="T24" fmla="*/ 54 w 266"/>
              <a:gd name="T25" fmla="*/ 78 h 172"/>
              <a:gd name="T26" fmla="*/ 53 w 266"/>
              <a:gd name="T27" fmla="*/ 69 h 172"/>
              <a:gd name="T28" fmla="*/ 124 w 266"/>
              <a:gd name="T29" fmla="*/ 0 h 172"/>
              <a:gd name="T30" fmla="*/ 192 w 266"/>
              <a:gd name="T31" fmla="*/ 49 h 172"/>
              <a:gd name="T32" fmla="*/ 203 w 266"/>
              <a:gd name="T33" fmla="*/ 48 h 172"/>
              <a:gd name="T34" fmla="*/ 266 w 266"/>
              <a:gd name="T35" fmla="*/ 11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66" h="172">
                <a:moveTo>
                  <a:pt x="266" y="110"/>
                </a:moveTo>
                <a:cubicBezTo>
                  <a:pt x="266" y="144"/>
                  <a:pt x="238" y="172"/>
                  <a:pt x="203" y="172"/>
                </a:cubicBezTo>
                <a:cubicBezTo>
                  <a:pt x="152" y="172"/>
                  <a:pt x="152" y="172"/>
                  <a:pt x="152" y="172"/>
                </a:cubicBezTo>
                <a:cubicBezTo>
                  <a:pt x="152" y="122"/>
                  <a:pt x="152" y="122"/>
                  <a:pt x="152" y="122"/>
                </a:cubicBezTo>
                <a:cubicBezTo>
                  <a:pt x="180" y="122"/>
                  <a:pt x="180" y="122"/>
                  <a:pt x="180" y="122"/>
                </a:cubicBezTo>
                <a:cubicBezTo>
                  <a:pt x="133" y="61"/>
                  <a:pt x="133" y="61"/>
                  <a:pt x="133" y="61"/>
                </a:cubicBezTo>
                <a:cubicBezTo>
                  <a:pt x="87" y="122"/>
                  <a:pt x="87" y="122"/>
                  <a:pt x="87" y="122"/>
                </a:cubicBezTo>
                <a:cubicBezTo>
                  <a:pt x="114" y="122"/>
                  <a:pt x="114" y="122"/>
                  <a:pt x="114" y="122"/>
                </a:cubicBezTo>
                <a:cubicBezTo>
                  <a:pt x="114" y="172"/>
                  <a:pt x="114" y="172"/>
                  <a:pt x="114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22" y="172"/>
                  <a:pt x="0" y="151"/>
                  <a:pt x="0" y="125"/>
                </a:cubicBezTo>
                <a:cubicBezTo>
                  <a:pt x="0" y="99"/>
                  <a:pt x="22" y="78"/>
                  <a:pt x="49" y="78"/>
                </a:cubicBezTo>
                <a:cubicBezTo>
                  <a:pt x="51" y="78"/>
                  <a:pt x="52" y="78"/>
                  <a:pt x="54" y="78"/>
                </a:cubicBezTo>
                <a:cubicBezTo>
                  <a:pt x="54" y="75"/>
                  <a:pt x="53" y="72"/>
                  <a:pt x="53" y="69"/>
                </a:cubicBezTo>
                <a:cubicBezTo>
                  <a:pt x="53" y="31"/>
                  <a:pt x="85" y="0"/>
                  <a:pt x="124" y="0"/>
                </a:cubicBezTo>
                <a:cubicBezTo>
                  <a:pt x="156" y="0"/>
                  <a:pt x="183" y="21"/>
                  <a:pt x="192" y="49"/>
                </a:cubicBezTo>
                <a:cubicBezTo>
                  <a:pt x="195" y="48"/>
                  <a:pt x="199" y="48"/>
                  <a:pt x="203" y="48"/>
                </a:cubicBezTo>
                <a:cubicBezTo>
                  <a:pt x="238" y="48"/>
                  <a:pt x="266" y="76"/>
                  <a:pt x="266" y="11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42"/>
          <p:cNvSpPr>
            <a:spLocks noEditPoints="1"/>
          </p:cNvSpPr>
          <p:nvPr/>
        </p:nvSpPr>
        <p:spPr bwMode="auto">
          <a:xfrm>
            <a:off x="6751806" y="2221968"/>
            <a:ext cx="200745" cy="165767"/>
          </a:xfrm>
          <a:custGeom>
            <a:avLst/>
            <a:gdLst>
              <a:gd name="T0" fmla="*/ 240 w 241"/>
              <a:gd name="T1" fmla="*/ 136 h 199"/>
              <a:gd name="T2" fmla="*/ 231 w 241"/>
              <a:gd name="T3" fmla="*/ 185 h 199"/>
              <a:gd name="T4" fmla="*/ 215 w 241"/>
              <a:gd name="T5" fmla="*/ 199 h 199"/>
              <a:gd name="T6" fmla="*/ 26 w 241"/>
              <a:gd name="T7" fmla="*/ 199 h 199"/>
              <a:gd name="T8" fmla="*/ 10 w 241"/>
              <a:gd name="T9" fmla="*/ 185 h 199"/>
              <a:gd name="T10" fmla="*/ 1 w 241"/>
              <a:gd name="T11" fmla="*/ 136 h 199"/>
              <a:gd name="T12" fmla="*/ 6 w 241"/>
              <a:gd name="T13" fmla="*/ 111 h 199"/>
              <a:gd name="T14" fmla="*/ 47 w 241"/>
              <a:gd name="T15" fmla="*/ 11 h 199"/>
              <a:gd name="T16" fmla="*/ 67 w 241"/>
              <a:gd name="T17" fmla="*/ 0 h 199"/>
              <a:gd name="T18" fmla="*/ 94 w 241"/>
              <a:gd name="T19" fmla="*/ 0 h 199"/>
              <a:gd name="T20" fmla="*/ 89 w 241"/>
              <a:gd name="T21" fmla="*/ 53 h 199"/>
              <a:gd name="T22" fmla="*/ 53 w 241"/>
              <a:gd name="T23" fmla="*/ 53 h 199"/>
              <a:gd name="T24" fmla="*/ 121 w 241"/>
              <a:gd name="T25" fmla="*/ 110 h 199"/>
              <a:gd name="T26" fmla="*/ 188 w 241"/>
              <a:gd name="T27" fmla="*/ 53 h 199"/>
              <a:gd name="T28" fmla="*/ 153 w 241"/>
              <a:gd name="T29" fmla="*/ 53 h 199"/>
              <a:gd name="T30" fmla="*/ 147 w 241"/>
              <a:gd name="T31" fmla="*/ 0 h 199"/>
              <a:gd name="T32" fmla="*/ 175 w 241"/>
              <a:gd name="T33" fmla="*/ 0 h 199"/>
              <a:gd name="T34" fmla="*/ 194 w 241"/>
              <a:gd name="T35" fmla="*/ 11 h 199"/>
              <a:gd name="T36" fmla="*/ 236 w 241"/>
              <a:gd name="T37" fmla="*/ 111 h 199"/>
              <a:gd name="T38" fmla="*/ 240 w 241"/>
              <a:gd name="T39" fmla="*/ 136 h 199"/>
              <a:gd name="T40" fmla="*/ 206 w 241"/>
              <a:gd name="T41" fmla="*/ 134 h 199"/>
              <a:gd name="T42" fmla="*/ 35 w 241"/>
              <a:gd name="T43" fmla="*/ 134 h 199"/>
              <a:gd name="T44" fmla="*/ 24 w 241"/>
              <a:gd name="T45" fmla="*/ 147 h 199"/>
              <a:gd name="T46" fmla="*/ 27 w 241"/>
              <a:gd name="T47" fmla="*/ 166 h 199"/>
              <a:gd name="T48" fmla="*/ 42 w 241"/>
              <a:gd name="T49" fmla="*/ 180 h 199"/>
              <a:gd name="T50" fmla="*/ 199 w 241"/>
              <a:gd name="T51" fmla="*/ 180 h 199"/>
              <a:gd name="T52" fmla="*/ 214 w 241"/>
              <a:gd name="T53" fmla="*/ 166 h 199"/>
              <a:gd name="T54" fmla="*/ 218 w 241"/>
              <a:gd name="T55" fmla="*/ 147 h 199"/>
              <a:gd name="T56" fmla="*/ 206 w 241"/>
              <a:gd name="T57" fmla="*/ 134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41" h="199">
                <a:moveTo>
                  <a:pt x="240" y="136"/>
                </a:moveTo>
                <a:cubicBezTo>
                  <a:pt x="231" y="185"/>
                  <a:pt x="231" y="185"/>
                  <a:pt x="231" y="185"/>
                </a:cubicBezTo>
                <a:cubicBezTo>
                  <a:pt x="230" y="192"/>
                  <a:pt x="222" y="199"/>
                  <a:pt x="215" y="199"/>
                </a:cubicBezTo>
                <a:cubicBezTo>
                  <a:pt x="26" y="199"/>
                  <a:pt x="26" y="199"/>
                  <a:pt x="26" y="199"/>
                </a:cubicBezTo>
                <a:cubicBezTo>
                  <a:pt x="19" y="199"/>
                  <a:pt x="12" y="192"/>
                  <a:pt x="10" y="185"/>
                </a:cubicBezTo>
                <a:cubicBezTo>
                  <a:pt x="1" y="136"/>
                  <a:pt x="1" y="136"/>
                  <a:pt x="1" y="136"/>
                </a:cubicBezTo>
                <a:cubicBezTo>
                  <a:pt x="0" y="129"/>
                  <a:pt x="2" y="117"/>
                  <a:pt x="6" y="111"/>
                </a:cubicBezTo>
                <a:cubicBezTo>
                  <a:pt x="47" y="11"/>
                  <a:pt x="47" y="11"/>
                  <a:pt x="47" y="11"/>
                </a:cubicBezTo>
                <a:cubicBezTo>
                  <a:pt x="50" y="5"/>
                  <a:pt x="59" y="0"/>
                  <a:pt x="67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89" y="53"/>
                  <a:pt x="89" y="53"/>
                  <a:pt x="89" y="53"/>
                </a:cubicBezTo>
                <a:cubicBezTo>
                  <a:pt x="53" y="53"/>
                  <a:pt x="53" y="53"/>
                  <a:pt x="53" y="53"/>
                </a:cubicBezTo>
                <a:cubicBezTo>
                  <a:pt x="121" y="110"/>
                  <a:pt x="121" y="110"/>
                  <a:pt x="121" y="110"/>
                </a:cubicBezTo>
                <a:cubicBezTo>
                  <a:pt x="188" y="53"/>
                  <a:pt x="188" y="53"/>
                  <a:pt x="188" y="53"/>
                </a:cubicBezTo>
                <a:cubicBezTo>
                  <a:pt x="153" y="53"/>
                  <a:pt x="153" y="53"/>
                  <a:pt x="153" y="53"/>
                </a:cubicBezTo>
                <a:cubicBezTo>
                  <a:pt x="147" y="0"/>
                  <a:pt x="147" y="0"/>
                  <a:pt x="147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82" y="0"/>
                  <a:pt x="191" y="5"/>
                  <a:pt x="194" y="11"/>
                </a:cubicBezTo>
                <a:cubicBezTo>
                  <a:pt x="236" y="111"/>
                  <a:pt x="236" y="111"/>
                  <a:pt x="236" y="111"/>
                </a:cubicBezTo>
                <a:cubicBezTo>
                  <a:pt x="239" y="117"/>
                  <a:pt x="241" y="129"/>
                  <a:pt x="240" y="136"/>
                </a:cubicBezTo>
                <a:close/>
                <a:moveTo>
                  <a:pt x="206" y="134"/>
                </a:moveTo>
                <a:cubicBezTo>
                  <a:pt x="35" y="134"/>
                  <a:pt x="35" y="134"/>
                  <a:pt x="35" y="134"/>
                </a:cubicBezTo>
                <a:cubicBezTo>
                  <a:pt x="27" y="134"/>
                  <a:pt x="23" y="140"/>
                  <a:pt x="24" y="147"/>
                </a:cubicBezTo>
                <a:cubicBezTo>
                  <a:pt x="27" y="166"/>
                  <a:pt x="27" y="166"/>
                  <a:pt x="27" y="166"/>
                </a:cubicBezTo>
                <a:cubicBezTo>
                  <a:pt x="28" y="174"/>
                  <a:pt x="35" y="180"/>
                  <a:pt x="42" y="180"/>
                </a:cubicBezTo>
                <a:cubicBezTo>
                  <a:pt x="199" y="180"/>
                  <a:pt x="199" y="180"/>
                  <a:pt x="199" y="180"/>
                </a:cubicBezTo>
                <a:cubicBezTo>
                  <a:pt x="206" y="180"/>
                  <a:pt x="213" y="174"/>
                  <a:pt x="214" y="166"/>
                </a:cubicBezTo>
                <a:cubicBezTo>
                  <a:pt x="218" y="147"/>
                  <a:pt x="218" y="147"/>
                  <a:pt x="218" y="147"/>
                </a:cubicBezTo>
                <a:cubicBezTo>
                  <a:pt x="219" y="140"/>
                  <a:pt x="214" y="134"/>
                  <a:pt x="206" y="13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43"/>
          <p:cNvSpPr>
            <a:spLocks noEditPoints="1"/>
          </p:cNvSpPr>
          <p:nvPr/>
        </p:nvSpPr>
        <p:spPr bwMode="auto">
          <a:xfrm>
            <a:off x="6996654" y="2209802"/>
            <a:ext cx="211391" cy="187059"/>
          </a:xfrm>
          <a:custGeom>
            <a:avLst/>
            <a:gdLst>
              <a:gd name="T0" fmla="*/ 253 w 255"/>
              <a:gd name="T1" fmla="*/ 221 h 225"/>
              <a:gd name="T2" fmla="*/ 245 w 255"/>
              <a:gd name="T3" fmla="*/ 225 h 225"/>
              <a:gd name="T4" fmla="*/ 9 w 255"/>
              <a:gd name="T5" fmla="*/ 225 h 225"/>
              <a:gd name="T6" fmla="*/ 1 w 255"/>
              <a:gd name="T7" fmla="*/ 221 h 225"/>
              <a:gd name="T8" fmla="*/ 1 w 255"/>
              <a:gd name="T9" fmla="*/ 212 h 225"/>
              <a:gd name="T10" fmla="*/ 119 w 255"/>
              <a:gd name="T11" fmla="*/ 5 h 225"/>
              <a:gd name="T12" fmla="*/ 127 w 255"/>
              <a:gd name="T13" fmla="*/ 0 h 225"/>
              <a:gd name="T14" fmla="*/ 135 w 255"/>
              <a:gd name="T15" fmla="*/ 5 h 225"/>
              <a:gd name="T16" fmla="*/ 253 w 255"/>
              <a:gd name="T17" fmla="*/ 212 h 225"/>
              <a:gd name="T18" fmla="*/ 253 w 255"/>
              <a:gd name="T19" fmla="*/ 221 h 225"/>
              <a:gd name="T20" fmla="*/ 143 w 255"/>
              <a:gd name="T21" fmla="*/ 73 h 225"/>
              <a:gd name="T22" fmla="*/ 111 w 255"/>
              <a:gd name="T23" fmla="*/ 73 h 225"/>
              <a:gd name="T24" fmla="*/ 111 w 255"/>
              <a:gd name="T25" fmla="*/ 152 h 225"/>
              <a:gd name="T26" fmla="*/ 143 w 255"/>
              <a:gd name="T27" fmla="*/ 152 h 225"/>
              <a:gd name="T28" fmla="*/ 143 w 255"/>
              <a:gd name="T29" fmla="*/ 73 h 225"/>
              <a:gd name="T30" fmla="*/ 143 w 255"/>
              <a:gd name="T31" fmla="*/ 172 h 225"/>
              <a:gd name="T32" fmla="*/ 111 w 255"/>
              <a:gd name="T33" fmla="*/ 172 h 225"/>
              <a:gd name="T34" fmla="*/ 111 w 255"/>
              <a:gd name="T35" fmla="*/ 199 h 225"/>
              <a:gd name="T36" fmla="*/ 143 w 255"/>
              <a:gd name="T37" fmla="*/ 199 h 225"/>
              <a:gd name="T38" fmla="*/ 143 w 255"/>
              <a:gd name="T39" fmla="*/ 172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55" h="225">
                <a:moveTo>
                  <a:pt x="253" y="221"/>
                </a:moveTo>
                <a:cubicBezTo>
                  <a:pt x="252" y="224"/>
                  <a:pt x="249" y="225"/>
                  <a:pt x="245" y="225"/>
                </a:cubicBezTo>
                <a:cubicBezTo>
                  <a:pt x="9" y="225"/>
                  <a:pt x="9" y="225"/>
                  <a:pt x="9" y="225"/>
                </a:cubicBezTo>
                <a:cubicBezTo>
                  <a:pt x="6" y="225"/>
                  <a:pt x="3" y="224"/>
                  <a:pt x="1" y="221"/>
                </a:cubicBezTo>
                <a:cubicBezTo>
                  <a:pt x="0" y="218"/>
                  <a:pt x="0" y="215"/>
                  <a:pt x="1" y="212"/>
                </a:cubicBezTo>
                <a:cubicBezTo>
                  <a:pt x="119" y="5"/>
                  <a:pt x="119" y="5"/>
                  <a:pt x="119" y="5"/>
                </a:cubicBezTo>
                <a:cubicBezTo>
                  <a:pt x="121" y="1"/>
                  <a:pt x="124" y="0"/>
                  <a:pt x="127" y="0"/>
                </a:cubicBezTo>
                <a:cubicBezTo>
                  <a:pt x="131" y="0"/>
                  <a:pt x="134" y="1"/>
                  <a:pt x="135" y="5"/>
                </a:cubicBezTo>
                <a:cubicBezTo>
                  <a:pt x="253" y="212"/>
                  <a:pt x="253" y="212"/>
                  <a:pt x="253" y="212"/>
                </a:cubicBezTo>
                <a:cubicBezTo>
                  <a:pt x="255" y="215"/>
                  <a:pt x="255" y="218"/>
                  <a:pt x="253" y="221"/>
                </a:cubicBezTo>
                <a:close/>
                <a:moveTo>
                  <a:pt x="143" y="73"/>
                </a:moveTo>
                <a:cubicBezTo>
                  <a:pt x="111" y="73"/>
                  <a:pt x="111" y="73"/>
                  <a:pt x="111" y="73"/>
                </a:cubicBezTo>
                <a:cubicBezTo>
                  <a:pt x="111" y="152"/>
                  <a:pt x="111" y="152"/>
                  <a:pt x="111" y="152"/>
                </a:cubicBezTo>
                <a:cubicBezTo>
                  <a:pt x="143" y="152"/>
                  <a:pt x="143" y="152"/>
                  <a:pt x="143" y="152"/>
                </a:cubicBezTo>
                <a:lnTo>
                  <a:pt x="143" y="73"/>
                </a:lnTo>
                <a:close/>
                <a:moveTo>
                  <a:pt x="143" y="172"/>
                </a:moveTo>
                <a:cubicBezTo>
                  <a:pt x="111" y="172"/>
                  <a:pt x="111" y="172"/>
                  <a:pt x="111" y="172"/>
                </a:cubicBezTo>
                <a:cubicBezTo>
                  <a:pt x="111" y="199"/>
                  <a:pt x="111" y="199"/>
                  <a:pt x="111" y="199"/>
                </a:cubicBezTo>
                <a:cubicBezTo>
                  <a:pt x="143" y="199"/>
                  <a:pt x="143" y="199"/>
                  <a:pt x="143" y="199"/>
                </a:cubicBezTo>
                <a:lnTo>
                  <a:pt x="143" y="17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44"/>
          <p:cNvSpPr>
            <a:spLocks noEditPoints="1"/>
          </p:cNvSpPr>
          <p:nvPr/>
        </p:nvSpPr>
        <p:spPr bwMode="auto">
          <a:xfrm>
            <a:off x="7250625" y="2209802"/>
            <a:ext cx="223558" cy="187059"/>
          </a:xfrm>
          <a:custGeom>
            <a:avLst/>
            <a:gdLst>
              <a:gd name="T0" fmla="*/ 267 w 268"/>
              <a:gd name="T1" fmla="*/ 172 h 225"/>
              <a:gd name="T2" fmla="*/ 259 w 268"/>
              <a:gd name="T3" fmla="*/ 213 h 225"/>
              <a:gd name="T4" fmla="*/ 243 w 268"/>
              <a:gd name="T5" fmla="*/ 225 h 225"/>
              <a:gd name="T6" fmla="*/ 26 w 268"/>
              <a:gd name="T7" fmla="*/ 225 h 225"/>
              <a:gd name="T8" fmla="*/ 9 w 268"/>
              <a:gd name="T9" fmla="*/ 213 h 225"/>
              <a:gd name="T10" fmla="*/ 2 w 268"/>
              <a:gd name="T11" fmla="*/ 172 h 225"/>
              <a:gd name="T12" fmla="*/ 10 w 268"/>
              <a:gd name="T13" fmla="*/ 153 h 225"/>
              <a:gd name="T14" fmla="*/ 53 w 268"/>
              <a:gd name="T15" fmla="*/ 125 h 225"/>
              <a:gd name="T16" fmla="*/ 79 w 268"/>
              <a:gd name="T17" fmla="*/ 125 h 225"/>
              <a:gd name="T18" fmla="*/ 33 w 268"/>
              <a:gd name="T19" fmla="*/ 160 h 225"/>
              <a:gd name="T20" fmla="*/ 80 w 268"/>
              <a:gd name="T21" fmla="*/ 160 h 225"/>
              <a:gd name="T22" fmla="*/ 83 w 268"/>
              <a:gd name="T23" fmla="*/ 161 h 225"/>
              <a:gd name="T24" fmla="*/ 95 w 268"/>
              <a:gd name="T25" fmla="*/ 191 h 225"/>
              <a:gd name="T26" fmla="*/ 174 w 268"/>
              <a:gd name="T27" fmla="*/ 191 h 225"/>
              <a:gd name="T28" fmla="*/ 185 w 268"/>
              <a:gd name="T29" fmla="*/ 161 h 225"/>
              <a:gd name="T30" fmla="*/ 188 w 268"/>
              <a:gd name="T31" fmla="*/ 160 h 225"/>
              <a:gd name="T32" fmla="*/ 235 w 268"/>
              <a:gd name="T33" fmla="*/ 160 h 225"/>
              <a:gd name="T34" fmla="*/ 190 w 268"/>
              <a:gd name="T35" fmla="*/ 125 h 225"/>
              <a:gd name="T36" fmla="*/ 216 w 268"/>
              <a:gd name="T37" fmla="*/ 125 h 225"/>
              <a:gd name="T38" fmla="*/ 258 w 268"/>
              <a:gd name="T39" fmla="*/ 153 h 225"/>
              <a:gd name="T40" fmla="*/ 267 w 268"/>
              <a:gd name="T41" fmla="*/ 172 h 225"/>
              <a:gd name="T42" fmla="*/ 206 w 268"/>
              <a:gd name="T43" fmla="*/ 67 h 225"/>
              <a:gd name="T44" fmla="*/ 166 w 268"/>
              <a:gd name="T45" fmla="*/ 67 h 225"/>
              <a:gd name="T46" fmla="*/ 166 w 268"/>
              <a:gd name="T47" fmla="*/ 133 h 225"/>
              <a:gd name="T48" fmla="*/ 102 w 268"/>
              <a:gd name="T49" fmla="*/ 133 h 225"/>
              <a:gd name="T50" fmla="*/ 102 w 268"/>
              <a:gd name="T51" fmla="*/ 67 h 225"/>
              <a:gd name="T52" fmla="*/ 63 w 268"/>
              <a:gd name="T53" fmla="*/ 67 h 225"/>
              <a:gd name="T54" fmla="*/ 134 w 268"/>
              <a:gd name="T55" fmla="*/ 0 h 225"/>
              <a:gd name="T56" fmla="*/ 206 w 268"/>
              <a:gd name="T57" fmla="*/ 67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68" h="225">
                <a:moveTo>
                  <a:pt x="267" y="172"/>
                </a:moveTo>
                <a:cubicBezTo>
                  <a:pt x="259" y="213"/>
                  <a:pt x="259" y="213"/>
                  <a:pt x="259" y="213"/>
                </a:cubicBezTo>
                <a:cubicBezTo>
                  <a:pt x="258" y="220"/>
                  <a:pt x="250" y="225"/>
                  <a:pt x="243" y="225"/>
                </a:cubicBezTo>
                <a:cubicBezTo>
                  <a:pt x="26" y="225"/>
                  <a:pt x="26" y="225"/>
                  <a:pt x="26" y="225"/>
                </a:cubicBezTo>
                <a:cubicBezTo>
                  <a:pt x="19" y="225"/>
                  <a:pt x="11" y="220"/>
                  <a:pt x="9" y="213"/>
                </a:cubicBezTo>
                <a:cubicBezTo>
                  <a:pt x="2" y="172"/>
                  <a:pt x="2" y="172"/>
                  <a:pt x="2" y="172"/>
                </a:cubicBezTo>
                <a:cubicBezTo>
                  <a:pt x="0" y="165"/>
                  <a:pt x="4" y="157"/>
                  <a:pt x="10" y="153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79" y="125"/>
                  <a:pt x="79" y="125"/>
                  <a:pt x="79" y="125"/>
                </a:cubicBezTo>
                <a:cubicBezTo>
                  <a:pt x="33" y="160"/>
                  <a:pt x="33" y="160"/>
                  <a:pt x="33" y="160"/>
                </a:cubicBezTo>
                <a:cubicBezTo>
                  <a:pt x="80" y="160"/>
                  <a:pt x="80" y="160"/>
                  <a:pt x="80" y="160"/>
                </a:cubicBezTo>
                <a:cubicBezTo>
                  <a:pt x="82" y="160"/>
                  <a:pt x="83" y="160"/>
                  <a:pt x="83" y="161"/>
                </a:cubicBezTo>
                <a:cubicBezTo>
                  <a:pt x="95" y="191"/>
                  <a:pt x="95" y="191"/>
                  <a:pt x="95" y="191"/>
                </a:cubicBezTo>
                <a:cubicBezTo>
                  <a:pt x="174" y="191"/>
                  <a:pt x="174" y="191"/>
                  <a:pt x="174" y="191"/>
                </a:cubicBezTo>
                <a:cubicBezTo>
                  <a:pt x="185" y="161"/>
                  <a:pt x="185" y="161"/>
                  <a:pt x="185" y="161"/>
                </a:cubicBezTo>
                <a:cubicBezTo>
                  <a:pt x="185" y="160"/>
                  <a:pt x="186" y="160"/>
                  <a:pt x="188" y="160"/>
                </a:cubicBezTo>
                <a:cubicBezTo>
                  <a:pt x="235" y="160"/>
                  <a:pt x="235" y="160"/>
                  <a:pt x="235" y="160"/>
                </a:cubicBezTo>
                <a:cubicBezTo>
                  <a:pt x="190" y="125"/>
                  <a:pt x="190" y="125"/>
                  <a:pt x="190" y="125"/>
                </a:cubicBezTo>
                <a:cubicBezTo>
                  <a:pt x="216" y="125"/>
                  <a:pt x="216" y="125"/>
                  <a:pt x="216" y="125"/>
                </a:cubicBezTo>
                <a:cubicBezTo>
                  <a:pt x="258" y="153"/>
                  <a:pt x="258" y="153"/>
                  <a:pt x="258" y="153"/>
                </a:cubicBezTo>
                <a:cubicBezTo>
                  <a:pt x="264" y="157"/>
                  <a:pt x="268" y="165"/>
                  <a:pt x="267" y="172"/>
                </a:cubicBezTo>
                <a:close/>
                <a:moveTo>
                  <a:pt x="206" y="67"/>
                </a:moveTo>
                <a:cubicBezTo>
                  <a:pt x="166" y="67"/>
                  <a:pt x="166" y="67"/>
                  <a:pt x="166" y="67"/>
                </a:cubicBezTo>
                <a:cubicBezTo>
                  <a:pt x="166" y="133"/>
                  <a:pt x="166" y="133"/>
                  <a:pt x="166" y="133"/>
                </a:cubicBezTo>
                <a:cubicBezTo>
                  <a:pt x="102" y="133"/>
                  <a:pt x="102" y="133"/>
                  <a:pt x="102" y="133"/>
                </a:cubicBezTo>
                <a:cubicBezTo>
                  <a:pt x="102" y="67"/>
                  <a:pt x="102" y="67"/>
                  <a:pt x="102" y="67"/>
                </a:cubicBezTo>
                <a:cubicBezTo>
                  <a:pt x="63" y="67"/>
                  <a:pt x="63" y="67"/>
                  <a:pt x="63" y="67"/>
                </a:cubicBezTo>
                <a:cubicBezTo>
                  <a:pt x="134" y="0"/>
                  <a:pt x="134" y="0"/>
                  <a:pt x="134" y="0"/>
                </a:cubicBezTo>
                <a:lnTo>
                  <a:pt x="206" y="6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45"/>
          <p:cNvSpPr>
            <a:spLocks noEditPoints="1"/>
          </p:cNvSpPr>
          <p:nvPr/>
        </p:nvSpPr>
        <p:spPr bwMode="auto">
          <a:xfrm>
            <a:off x="7516765" y="2202197"/>
            <a:ext cx="205308" cy="203787"/>
          </a:xfrm>
          <a:custGeom>
            <a:avLst/>
            <a:gdLst>
              <a:gd name="T0" fmla="*/ 245 w 246"/>
              <a:gd name="T1" fmla="*/ 121 h 246"/>
              <a:gd name="T2" fmla="*/ 124 w 246"/>
              <a:gd name="T3" fmla="*/ 245 h 246"/>
              <a:gd name="T4" fmla="*/ 1 w 246"/>
              <a:gd name="T5" fmla="*/ 124 h 246"/>
              <a:gd name="T6" fmla="*/ 121 w 246"/>
              <a:gd name="T7" fmla="*/ 1 h 246"/>
              <a:gd name="T8" fmla="*/ 245 w 246"/>
              <a:gd name="T9" fmla="*/ 121 h 246"/>
              <a:gd name="T10" fmla="*/ 171 w 246"/>
              <a:gd name="T11" fmla="*/ 89 h 246"/>
              <a:gd name="T12" fmla="*/ 157 w 246"/>
              <a:gd name="T13" fmla="*/ 59 h 246"/>
              <a:gd name="T14" fmla="*/ 121 w 246"/>
              <a:gd name="T15" fmla="*/ 49 h 246"/>
              <a:gd name="T16" fmla="*/ 94 w 246"/>
              <a:gd name="T17" fmla="*/ 56 h 246"/>
              <a:gd name="T18" fmla="*/ 75 w 246"/>
              <a:gd name="T19" fmla="*/ 94 h 246"/>
              <a:gd name="T20" fmla="*/ 75 w 246"/>
              <a:gd name="T21" fmla="*/ 96 h 246"/>
              <a:gd name="T22" fmla="*/ 104 w 246"/>
              <a:gd name="T23" fmla="*/ 96 h 246"/>
              <a:gd name="T24" fmla="*/ 104 w 246"/>
              <a:gd name="T25" fmla="*/ 94 h 246"/>
              <a:gd name="T26" fmla="*/ 109 w 246"/>
              <a:gd name="T27" fmla="*/ 80 h 246"/>
              <a:gd name="T28" fmla="*/ 122 w 246"/>
              <a:gd name="T29" fmla="*/ 74 h 246"/>
              <a:gd name="T30" fmla="*/ 137 w 246"/>
              <a:gd name="T31" fmla="*/ 79 h 246"/>
              <a:gd name="T32" fmla="*/ 140 w 246"/>
              <a:gd name="T33" fmla="*/ 91 h 246"/>
              <a:gd name="T34" fmla="*/ 136 w 246"/>
              <a:gd name="T35" fmla="*/ 102 h 246"/>
              <a:gd name="T36" fmla="*/ 131 w 246"/>
              <a:gd name="T37" fmla="*/ 106 h 246"/>
              <a:gd name="T38" fmla="*/ 110 w 246"/>
              <a:gd name="T39" fmla="*/ 124 h 246"/>
              <a:gd name="T40" fmla="*/ 105 w 246"/>
              <a:gd name="T41" fmla="*/ 144 h 246"/>
              <a:gd name="T42" fmla="*/ 105 w 246"/>
              <a:gd name="T43" fmla="*/ 147 h 246"/>
              <a:gd name="T44" fmla="*/ 134 w 246"/>
              <a:gd name="T45" fmla="*/ 147 h 246"/>
              <a:gd name="T46" fmla="*/ 134 w 246"/>
              <a:gd name="T47" fmla="*/ 146 h 246"/>
              <a:gd name="T48" fmla="*/ 135 w 246"/>
              <a:gd name="T49" fmla="*/ 138 h 246"/>
              <a:gd name="T50" fmla="*/ 143 w 246"/>
              <a:gd name="T51" fmla="*/ 129 h 246"/>
              <a:gd name="T52" fmla="*/ 150 w 246"/>
              <a:gd name="T53" fmla="*/ 123 h 246"/>
              <a:gd name="T54" fmla="*/ 164 w 246"/>
              <a:gd name="T55" fmla="*/ 111 h 246"/>
              <a:gd name="T56" fmla="*/ 171 w 246"/>
              <a:gd name="T57" fmla="*/ 89 h 246"/>
              <a:gd name="T58" fmla="*/ 139 w 246"/>
              <a:gd name="T59" fmla="*/ 180 h 246"/>
              <a:gd name="T60" fmla="*/ 121 w 246"/>
              <a:gd name="T61" fmla="*/ 162 h 246"/>
              <a:gd name="T62" fmla="*/ 120 w 246"/>
              <a:gd name="T63" fmla="*/ 162 h 246"/>
              <a:gd name="T64" fmla="*/ 103 w 246"/>
              <a:gd name="T65" fmla="*/ 179 h 246"/>
              <a:gd name="T66" fmla="*/ 120 w 246"/>
              <a:gd name="T67" fmla="*/ 197 h 246"/>
              <a:gd name="T68" fmla="*/ 121 w 246"/>
              <a:gd name="T69" fmla="*/ 197 h 246"/>
              <a:gd name="T70" fmla="*/ 139 w 246"/>
              <a:gd name="T71" fmla="*/ 180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46" h="246">
                <a:moveTo>
                  <a:pt x="245" y="121"/>
                </a:moveTo>
                <a:cubicBezTo>
                  <a:pt x="246" y="189"/>
                  <a:pt x="192" y="244"/>
                  <a:pt x="124" y="245"/>
                </a:cubicBezTo>
                <a:cubicBezTo>
                  <a:pt x="57" y="246"/>
                  <a:pt x="1" y="192"/>
                  <a:pt x="1" y="124"/>
                </a:cubicBezTo>
                <a:cubicBezTo>
                  <a:pt x="0" y="57"/>
                  <a:pt x="53" y="2"/>
                  <a:pt x="121" y="1"/>
                </a:cubicBezTo>
                <a:cubicBezTo>
                  <a:pt x="188" y="0"/>
                  <a:pt x="244" y="54"/>
                  <a:pt x="245" y="121"/>
                </a:cubicBezTo>
                <a:close/>
                <a:moveTo>
                  <a:pt x="171" y="89"/>
                </a:moveTo>
                <a:cubicBezTo>
                  <a:pt x="171" y="76"/>
                  <a:pt x="166" y="66"/>
                  <a:pt x="157" y="59"/>
                </a:cubicBezTo>
                <a:cubicBezTo>
                  <a:pt x="148" y="52"/>
                  <a:pt x="136" y="49"/>
                  <a:pt x="121" y="49"/>
                </a:cubicBezTo>
                <a:cubicBezTo>
                  <a:pt x="111" y="49"/>
                  <a:pt x="101" y="51"/>
                  <a:pt x="94" y="56"/>
                </a:cubicBezTo>
                <a:cubicBezTo>
                  <a:pt x="82" y="63"/>
                  <a:pt x="76" y="76"/>
                  <a:pt x="75" y="94"/>
                </a:cubicBezTo>
                <a:cubicBezTo>
                  <a:pt x="75" y="96"/>
                  <a:pt x="75" y="96"/>
                  <a:pt x="75" y="96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04" y="94"/>
                  <a:pt x="104" y="94"/>
                  <a:pt x="104" y="94"/>
                </a:cubicBezTo>
                <a:cubicBezTo>
                  <a:pt x="104" y="89"/>
                  <a:pt x="105" y="85"/>
                  <a:pt x="109" y="80"/>
                </a:cubicBezTo>
                <a:cubicBezTo>
                  <a:pt x="111" y="76"/>
                  <a:pt x="116" y="74"/>
                  <a:pt x="122" y="74"/>
                </a:cubicBezTo>
                <a:cubicBezTo>
                  <a:pt x="129" y="74"/>
                  <a:pt x="134" y="75"/>
                  <a:pt x="137" y="79"/>
                </a:cubicBezTo>
                <a:cubicBezTo>
                  <a:pt x="139" y="83"/>
                  <a:pt x="140" y="87"/>
                  <a:pt x="140" y="91"/>
                </a:cubicBezTo>
                <a:cubicBezTo>
                  <a:pt x="140" y="94"/>
                  <a:pt x="139" y="97"/>
                  <a:pt x="136" y="102"/>
                </a:cubicBezTo>
                <a:cubicBezTo>
                  <a:pt x="135" y="103"/>
                  <a:pt x="134" y="105"/>
                  <a:pt x="131" y="106"/>
                </a:cubicBezTo>
                <a:cubicBezTo>
                  <a:pt x="131" y="107"/>
                  <a:pt x="117" y="116"/>
                  <a:pt x="110" y="124"/>
                </a:cubicBezTo>
                <a:cubicBezTo>
                  <a:pt x="106" y="129"/>
                  <a:pt x="106" y="135"/>
                  <a:pt x="105" y="144"/>
                </a:cubicBezTo>
                <a:cubicBezTo>
                  <a:pt x="105" y="147"/>
                  <a:pt x="105" y="147"/>
                  <a:pt x="105" y="147"/>
                </a:cubicBezTo>
                <a:cubicBezTo>
                  <a:pt x="134" y="147"/>
                  <a:pt x="134" y="147"/>
                  <a:pt x="134" y="147"/>
                </a:cubicBezTo>
                <a:cubicBezTo>
                  <a:pt x="134" y="146"/>
                  <a:pt x="134" y="146"/>
                  <a:pt x="134" y="146"/>
                </a:cubicBezTo>
                <a:cubicBezTo>
                  <a:pt x="134" y="141"/>
                  <a:pt x="134" y="140"/>
                  <a:pt x="135" y="138"/>
                </a:cubicBezTo>
                <a:cubicBezTo>
                  <a:pt x="136" y="135"/>
                  <a:pt x="138" y="132"/>
                  <a:pt x="143" y="129"/>
                </a:cubicBezTo>
                <a:cubicBezTo>
                  <a:pt x="150" y="123"/>
                  <a:pt x="150" y="123"/>
                  <a:pt x="150" y="123"/>
                </a:cubicBezTo>
                <a:cubicBezTo>
                  <a:pt x="156" y="118"/>
                  <a:pt x="162" y="114"/>
                  <a:pt x="164" y="111"/>
                </a:cubicBezTo>
                <a:cubicBezTo>
                  <a:pt x="169" y="104"/>
                  <a:pt x="171" y="97"/>
                  <a:pt x="171" y="89"/>
                </a:cubicBezTo>
                <a:close/>
                <a:moveTo>
                  <a:pt x="139" y="180"/>
                </a:moveTo>
                <a:cubicBezTo>
                  <a:pt x="139" y="170"/>
                  <a:pt x="132" y="162"/>
                  <a:pt x="121" y="162"/>
                </a:cubicBezTo>
                <a:cubicBezTo>
                  <a:pt x="120" y="162"/>
                  <a:pt x="120" y="162"/>
                  <a:pt x="120" y="162"/>
                </a:cubicBezTo>
                <a:cubicBezTo>
                  <a:pt x="110" y="162"/>
                  <a:pt x="103" y="169"/>
                  <a:pt x="103" y="179"/>
                </a:cubicBezTo>
                <a:cubicBezTo>
                  <a:pt x="102" y="189"/>
                  <a:pt x="110" y="197"/>
                  <a:pt x="120" y="197"/>
                </a:cubicBezTo>
                <a:cubicBezTo>
                  <a:pt x="121" y="197"/>
                  <a:pt x="121" y="197"/>
                  <a:pt x="121" y="197"/>
                </a:cubicBezTo>
                <a:cubicBezTo>
                  <a:pt x="131" y="197"/>
                  <a:pt x="138" y="190"/>
                  <a:pt x="139" y="18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46"/>
          <p:cNvSpPr>
            <a:spLocks noEditPoints="1"/>
          </p:cNvSpPr>
          <p:nvPr/>
        </p:nvSpPr>
        <p:spPr bwMode="auto">
          <a:xfrm>
            <a:off x="7766177" y="2203718"/>
            <a:ext cx="153601" cy="199225"/>
          </a:xfrm>
          <a:custGeom>
            <a:avLst/>
            <a:gdLst>
              <a:gd name="T0" fmla="*/ 186 w 186"/>
              <a:gd name="T1" fmla="*/ 67 h 239"/>
              <a:gd name="T2" fmla="*/ 186 w 186"/>
              <a:gd name="T3" fmla="*/ 226 h 239"/>
              <a:gd name="T4" fmla="*/ 172 w 186"/>
              <a:gd name="T5" fmla="*/ 239 h 239"/>
              <a:gd name="T6" fmla="*/ 66 w 186"/>
              <a:gd name="T7" fmla="*/ 239 h 239"/>
              <a:gd name="T8" fmla="*/ 53 w 186"/>
              <a:gd name="T9" fmla="*/ 226 h 239"/>
              <a:gd name="T10" fmla="*/ 53 w 186"/>
              <a:gd name="T11" fmla="*/ 186 h 239"/>
              <a:gd name="T12" fmla="*/ 13 w 186"/>
              <a:gd name="T13" fmla="*/ 186 h 239"/>
              <a:gd name="T14" fmla="*/ 0 w 186"/>
              <a:gd name="T15" fmla="*/ 173 h 239"/>
              <a:gd name="T16" fmla="*/ 0 w 186"/>
              <a:gd name="T17" fmla="*/ 14 h 239"/>
              <a:gd name="T18" fmla="*/ 13 w 186"/>
              <a:gd name="T19" fmla="*/ 0 h 239"/>
              <a:gd name="T20" fmla="*/ 119 w 186"/>
              <a:gd name="T21" fmla="*/ 0 h 239"/>
              <a:gd name="T22" fmla="*/ 132 w 186"/>
              <a:gd name="T23" fmla="*/ 14 h 239"/>
              <a:gd name="T24" fmla="*/ 132 w 186"/>
              <a:gd name="T25" fmla="*/ 54 h 239"/>
              <a:gd name="T26" fmla="*/ 172 w 186"/>
              <a:gd name="T27" fmla="*/ 54 h 239"/>
              <a:gd name="T28" fmla="*/ 186 w 186"/>
              <a:gd name="T29" fmla="*/ 67 h 239"/>
              <a:gd name="T30" fmla="*/ 53 w 186"/>
              <a:gd name="T31" fmla="*/ 160 h 239"/>
              <a:gd name="T32" fmla="*/ 53 w 186"/>
              <a:gd name="T33" fmla="*/ 67 h 239"/>
              <a:gd name="T34" fmla="*/ 66 w 186"/>
              <a:gd name="T35" fmla="*/ 54 h 239"/>
              <a:gd name="T36" fmla="*/ 106 w 186"/>
              <a:gd name="T37" fmla="*/ 54 h 239"/>
              <a:gd name="T38" fmla="*/ 106 w 186"/>
              <a:gd name="T39" fmla="*/ 27 h 239"/>
              <a:gd name="T40" fmla="*/ 26 w 186"/>
              <a:gd name="T41" fmla="*/ 27 h 239"/>
              <a:gd name="T42" fmla="*/ 26 w 186"/>
              <a:gd name="T43" fmla="*/ 160 h 239"/>
              <a:gd name="T44" fmla="*/ 53 w 186"/>
              <a:gd name="T45" fmla="*/ 160 h 239"/>
              <a:gd name="T46" fmla="*/ 159 w 186"/>
              <a:gd name="T47" fmla="*/ 80 h 239"/>
              <a:gd name="T48" fmla="*/ 79 w 186"/>
              <a:gd name="T49" fmla="*/ 80 h 239"/>
              <a:gd name="T50" fmla="*/ 79 w 186"/>
              <a:gd name="T51" fmla="*/ 213 h 239"/>
              <a:gd name="T52" fmla="*/ 159 w 186"/>
              <a:gd name="T53" fmla="*/ 213 h 239"/>
              <a:gd name="T54" fmla="*/ 159 w 186"/>
              <a:gd name="T55" fmla="*/ 80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86" h="239">
                <a:moveTo>
                  <a:pt x="186" y="67"/>
                </a:moveTo>
                <a:cubicBezTo>
                  <a:pt x="186" y="226"/>
                  <a:pt x="186" y="226"/>
                  <a:pt x="186" y="226"/>
                </a:cubicBezTo>
                <a:cubicBezTo>
                  <a:pt x="186" y="234"/>
                  <a:pt x="180" y="239"/>
                  <a:pt x="172" y="239"/>
                </a:cubicBezTo>
                <a:cubicBezTo>
                  <a:pt x="66" y="239"/>
                  <a:pt x="66" y="239"/>
                  <a:pt x="66" y="239"/>
                </a:cubicBezTo>
                <a:cubicBezTo>
                  <a:pt x="59" y="239"/>
                  <a:pt x="53" y="234"/>
                  <a:pt x="53" y="226"/>
                </a:cubicBezTo>
                <a:cubicBezTo>
                  <a:pt x="53" y="186"/>
                  <a:pt x="53" y="186"/>
                  <a:pt x="53" y="186"/>
                </a:cubicBezTo>
                <a:cubicBezTo>
                  <a:pt x="13" y="186"/>
                  <a:pt x="13" y="186"/>
                  <a:pt x="13" y="186"/>
                </a:cubicBezTo>
                <a:cubicBezTo>
                  <a:pt x="6" y="186"/>
                  <a:pt x="0" y="180"/>
                  <a:pt x="0" y="173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6" y="0"/>
                  <a:pt x="13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7" y="0"/>
                  <a:pt x="132" y="6"/>
                  <a:pt x="132" y="14"/>
                </a:cubicBezTo>
                <a:cubicBezTo>
                  <a:pt x="132" y="54"/>
                  <a:pt x="132" y="54"/>
                  <a:pt x="132" y="54"/>
                </a:cubicBezTo>
                <a:cubicBezTo>
                  <a:pt x="172" y="54"/>
                  <a:pt x="172" y="54"/>
                  <a:pt x="172" y="54"/>
                </a:cubicBezTo>
                <a:cubicBezTo>
                  <a:pt x="180" y="54"/>
                  <a:pt x="186" y="59"/>
                  <a:pt x="186" y="67"/>
                </a:cubicBezTo>
                <a:close/>
                <a:moveTo>
                  <a:pt x="53" y="160"/>
                </a:moveTo>
                <a:cubicBezTo>
                  <a:pt x="53" y="67"/>
                  <a:pt x="53" y="67"/>
                  <a:pt x="53" y="67"/>
                </a:cubicBezTo>
                <a:cubicBezTo>
                  <a:pt x="53" y="59"/>
                  <a:pt x="59" y="54"/>
                  <a:pt x="66" y="54"/>
                </a:cubicBezTo>
                <a:cubicBezTo>
                  <a:pt x="106" y="54"/>
                  <a:pt x="106" y="54"/>
                  <a:pt x="106" y="54"/>
                </a:cubicBezTo>
                <a:cubicBezTo>
                  <a:pt x="106" y="27"/>
                  <a:pt x="106" y="27"/>
                  <a:pt x="106" y="27"/>
                </a:cubicBezTo>
                <a:cubicBezTo>
                  <a:pt x="26" y="27"/>
                  <a:pt x="26" y="27"/>
                  <a:pt x="26" y="27"/>
                </a:cubicBezTo>
                <a:cubicBezTo>
                  <a:pt x="26" y="160"/>
                  <a:pt x="26" y="160"/>
                  <a:pt x="26" y="160"/>
                </a:cubicBezTo>
                <a:lnTo>
                  <a:pt x="53" y="160"/>
                </a:lnTo>
                <a:close/>
                <a:moveTo>
                  <a:pt x="159" y="80"/>
                </a:moveTo>
                <a:cubicBezTo>
                  <a:pt x="79" y="80"/>
                  <a:pt x="79" y="80"/>
                  <a:pt x="79" y="80"/>
                </a:cubicBezTo>
                <a:cubicBezTo>
                  <a:pt x="79" y="213"/>
                  <a:pt x="79" y="213"/>
                  <a:pt x="79" y="213"/>
                </a:cubicBezTo>
                <a:cubicBezTo>
                  <a:pt x="159" y="213"/>
                  <a:pt x="159" y="213"/>
                  <a:pt x="159" y="213"/>
                </a:cubicBezTo>
                <a:lnTo>
                  <a:pt x="159" y="8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47"/>
          <p:cNvSpPr>
            <a:spLocks noEditPoints="1"/>
          </p:cNvSpPr>
          <p:nvPr/>
        </p:nvSpPr>
        <p:spPr bwMode="auto">
          <a:xfrm>
            <a:off x="7963879" y="2203718"/>
            <a:ext cx="155121" cy="199225"/>
          </a:xfrm>
          <a:custGeom>
            <a:avLst/>
            <a:gdLst>
              <a:gd name="T0" fmla="*/ 186 w 186"/>
              <a:gd name="T1" fmla="*/ 27 h 239"/>
              <a:gd name="T2" fmla="*/ 186 w 186"/>
              <a:gd name="T3" fmla="*/ 213 h 239"/>
              <a:gd name="T4" fmla="*/ 159 w 186"/>
              <a:gd name="T5" fmla="*/ 239 h 239"/>
              <a:gd name="T6" fmla="*/ 26 w 186"/>
              <a:gd name="T7" fmla="*/ 239 h 239"/>
              <a:gd name="T8" fmla="*/ 0 w 186"/>
              <a:gd name="T9" fmla="*/ 213 h 239"/>
              <a:gd name="T10" fmla="*/ 0 w 186"/>
              <a:gd name="T11" fmla="*/ 27 h 239"/>
              <a:gd name="T12" fmla="*/ 26 w 186"/>
              <a:gd name="T13" fmla="*/ 0 h 239"/>
              <a:gd name="T14" fmla="*/ 159 w 186"/>
              <a:gd name="T15" fmla="*/ 0 h 239"/>
              <a:gd name="T16" fmla="*/ 186 w 186"/>
              <a:gd name="T17" fmla="*/ 27 h 239"/>
              <a:gd name="T18" fmla="*/ 159 w 186"/>
              <a:gd name="T19" fmla="*/ 27 h 239"/>
              <a:gd name="T20" fmla="*/ 26 w 186"/>
              <a:gd name="T21" fmla="*/ 27 h 239"/>
              <a:gd name="T22" fmla="*/ 26 w 186"/>
              <a:gd name="T23" fmla="*/ 213 h 239"/>
              <a:gd name="T24" fmla="*/ 159 w 186"/>
              <a:gd name="T25" fmla="*/ 213 h 239"/>
              <a:gd name="T26" fmla="*/ 159 w 186"/>
              <a:gd name="T27" fmla="*/ 27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6" h="239">
                <a:moveTo>
                  <a:pt x="186" y="27"/>
                </a:moveTo>
                <a:cubicBezTo>
                  <a:pt x="186" y="213"/>
                  <a:pt x="186" y="213"/>
                  <a:pt x="186" y="213"/>
                </a:cubicBezTo>
                <a:cubicBezTo>
                  <a:pt x="186" y="228"/>
                  <a:pt x="174" y="239"/>
                  <a:pt x="159" y="239"/>
                </a:cubicBezTo>
                <a:cubicBezTo>
                  <a:pt x="26" y="239"/>
                  <a:pt x="26" y="239"/>
                  <a:pt x="26" y="239"/>
                </a:cubicBezTo>
                <a:cubicBezTo>
                  <a:pt x="12" y="239"/>
                  <a:pt x="0" y="228"/>
                  <a:pt x="0" y="213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3"/>
                  <a:pt x="12" y="0"/>
                  <a:pt x="26" y="0"/>
                </a:cubicBezTo>
                <a:cubicBezTo>
                  <a:pt x="159" y="0"/>
                  <a:pt x="159" y="0"/>
                  <a:pt x="159" y="0"/>
                </a:cubicBezTo>
                <a:cubicBezTo>
                  <a:pt x="174" y="0"/>
                  <a:pt x="186" y="13"/>
                  <a:pt x="186" y="27"/>
                </a:cubicBezTo>
                <a:close/>
                <a:moveTo>
                  <a:pt x="159" y="27"/>
                </a:moveTo>
                <a:cubicBezTo>
                  <a:pt x="26" y="27"/>
                  <a:pt x="26" y="27"/>
                  <a:pt x="26" y="27"/>
                </a:cubicBezTo>
                <a:cubicBezTo>
                  <a:pt x="26" y="213"/>
                  <a:pt x="26" y="213"/>
                  <a:pt x="26" y="213"/>
                </a:cubicBezTo>
                <a:cubicBezTo>
                  <a:pt x="159" y="213"/>
                  <a:pt x="159" y="213"/>
                  <a:pt x="159" y="213"/>
                </a:cubicBezTo>
                <a:lnTo>
                  <a:pt x="159" y="2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48"/>
          <p:cNvSpPr>
            <a:spLocks noEditPoints="1"/>
          </p:cNvSpPr>
          <p:nvPr/>
        </p:nvSpPr>
        <p:spPr bwMode="auto">
          <a:xfrm>
            <a:off x="8155500" y="2203717"/>
            <a:ext cx="190100" cy="205308"/>
          </a:xfrm>
          <a:custGeom>
            <a:avLst/>
            <a:gdLst>
              <a:gd name="T0" fmla="*/ 220 w 227"/>
              <a:gd name="T1" fmla="*/ 142 h 247"/>
              <a:gd name="T2" fmla="*/ 132 w 227"/>
              <a:gd name="T3" fmla="*/ 226 h 247"/>
              <a:gd name="T4" fmla="*/ 13 w 227"/>
              <a:gd name="T5" fmla="*/ 218 h 247"/>
              <a:gd name="T6" fmla="*/ 21 w 227"/>
              <a:gd name="T7" fmla="*/ 159 h 247"/>
              <a:gd name="T8" fmla="*/ 38 w 227"/>
              <a:gd name="T9" fmla="*/ 28 h 247"/>
              <a:gd name="T10" fmla="*/ 54 w 227"/>
              <a:gd name="T11" fmla="*/ 5 h 247"/>
              <a:gd name="T12" fmla="*/ 80 w 227"/>
              <a:gd name="T13" fmla="*/ 13 h 247"/>
              <a:gd name="T14" fmla="*/ 176 w 227"/>
              <a:gd name="T15" fmla="*/ 101 h 247"/>
              <a:gd name="T16" fmla="*/ 220 w 227"/>
              <a:gd name="T17" fmla="*/ 142 h 247"/>
              <a:gd name="T18" fmla="*/ 201 w 227"/>
              <a:gd name="T19" fmla="*/ 148 h 247"/>
              <a:gd name="T20" fmla="*/ 106 w 227"/>
              <a:gd name="T21" fmla="*/ 152 h 247"/>
              <a:gd name="T22" fmla="*/ 31 w 227"/>
              <a:gd name="T23" fmla="*/ 211 h 247"/>
              <a:gd name="T24" fmla="*/ 127 w 227"/>
              <a:gd name="T25" fmla="*/ 208 h 247"/>
              <a:gd name="T26" fmla="*/ 201 w 227"/>
              <a:gd name="T27" fmla="*/ 148 h 247"/>
              <a:gd name="T28" fmla="*/ 120 w 227"/>
              <a:gd name="T29" fmla="*/ 159 h 247"/>
              <a:gd name="T30" fmla="*/ 120 w 227"/>
              <a:gd name="T31" fmla="*/ 159 h 247"/>
              <a:gd name="T32" fmla="*/ 93 w 227"/>
              <a:gd name="T33" fmla="*/ 197 h 247"/>
              <a:gd name="T34" fmla="*/ 52 w 227"/>
              <a:gd name="T35" fmla="*/ 194 h 247"/>
              <a:gd name="T36" fmla="*/ 110 w 227"/>
              <a:gd name="T37" fmla="*/ 162 h 247"/>
              <a:gd name="T38" fmla="*/ 120 w 227"/>
              <a:gd name="T39" fmla="*/ 159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27" h="247">
                <a:moveTo>
                  <a:pt x="220" y="142"/>
                </a:moveTo>
                <a:cubicBezTo>
                  <a:pt x="227" y="162"/>
                  <a:pt x="190" y="205"/>
                  <a:pt x="132" y="226"/>
                </a:cubicBezTo>
                <a:cubicBezTo>
                  <a:pt x="75" y="247"/>
                  <a:pt x="20" y="239"/>
                  <a:pt x="13" y="218"/>
                </a:cubicBezTo>
                <a:cubicBezTo>
                  <a:pt x="3" y="189"/>
                  <a:pt x="28" y="188"/>
                  <a:pt x="21" y="159"/>
                </a:cubicBezTo>
                <a:cubicBezTo>
                  <a:pt x="3" y="89"/>
                  <a:pt x="0" y="60"/>
                  <a:pt x="38" y="28"/>
                </a:cubicBezTo>
                <a:cubicBezTo>
                  <a:pt x="52" y="17"/>
                  <a:pt x="40" y="9"/>
                  <a:pt x="54" y="5"/>
                </a:cubicBezTo>
                <a:cubicBezTo>
                  <a:pt x="67" y="0"/>
                  <a:pt x="63" y="13"/>
                  <a:pt x="80" y="13"/>
                </a:cubicBezTo>
                <a:cubicBezTo>
                  <a:pt x="130" y="11"/>
                  <a:pt x="146" y="36"/>
                  <a:pt x="176" y="101"/>
                </a:cubicBezTo>
                <a:cubicBezTo>
                  <a:pt x="189" y="129"/>
                  <a:pt x="209" y="113"/>
                  <a:pt x="220" y="142"/>
                </a:cubicBezTo>
                <a:close/>
                <a:moveTo>
                  <a:pt x="201" y="148"/>
                </a:moveTo>
                <a:cubicBezTo>
                  <a:pt x="198" y="138"/>
                  <a:pt x="165" y="130"/>
                  <a:pt x="106" y="152"/>
                </a:cubicBezTo>
                <a:cubicBezTo>
                  <a:pt x="47" y="174"/>
                  <a:pt x="28" y="203"/>
                  <a:pt x="31" y="211"/>
                </a:cubicBezTo>
                <a:cubicBezTo>
                  <a:pt x="33" y="216"/>
                  <a:pt x="75" y="228"/>
                  <a:pt x="127" y="208"/>
                </a:cubicBezTo>
                <a:cubicBezTo>
                  <a:pt x="178" y="189"/>
                  <a:pt x="204" y="154"/>
                  <a:pt x="201" y="148"/>
                </a:cubicBezTo>
                <a:close/>
                <a:moveTo>
                  <a:pt x="120" y="159"/>
                </a:moveTo>
                <a:cubicBezTo>
                  <a:pt x="120" y="159"/>
                  <a:pt x="120" y="159"/>
                  <a:pt x="120" y="159"/>
                </a:cubicBezTo>
                <a:cubicBezTo>
                  <a:pt x="125" y="173"/>
                  <a:pt x="113" y="190"/>
                  <a:pt x="93" y="197"/>
                </a:cubicBezTo>
                <a:cubicBezTo>
                  <a:pt x="77" y="204"/>
                  <a:pt x="61" y="202"/>
                  <a:pt x="52" y="194"/>
                </a:cubicBezTo>
                <a:cubicBezTo>
                  <a:pt x="64" y="184"/>
                  <a:pt x="83" y="172"/>
                  <a:pt x="110" y="162"/>
                </a:cubicBezTo>
                <a:cubicBezTo>
                  <a:pt x="113" y="161"/>
                  <a:pt x="117" y="160"/>
                  <a:pt x="120" y="15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49"/>
          <p:cNvSpPr>
            <a:spLocks noEditPoints="1"/>
          </p:cNvSpPr>
          <p:nvPr/>
        </p:nvSpPr>
        <p:spPr bwMode="auto">
          <a:xfrm>
            <a:off x="790277" y="2740561"/>
            <a:ext cx="220516" cy="187059"/>
          </a:xfrm>
          <a:custGeom>
            <a:avLst/>
            <a:gdLst>
              <a:gd name="T0" fmla="*/ 185 w 265"/>
              <a:gd name="T1" fmla="*/ 190 h 225"/>
              <a:gd name="T2" fmla="*/ 185 w 265"/>
              <a:gd name="T3" fmla="*/ 225 h 225"/>
              <a:gd name="T4" fmla="*/ 0 w 265"/>
              <a:gd name="T5" fmla="*/ 225 h 225"/>
              <a:gd name="T6" fmla="*/ 0 w 265"/>
              <a:gd name="T7" fmla="*/ 179 h 225"/>
              <a:gd name="T8" fmla="*/ 23 w 265"/>
              <a:gd name="T9" fmla="*/ 158 h 225"/>
              <a:gd name="T10" fmla="*/ 57 w 265"/>
              <a:gd name="T11" fmla="*/ 120 h 225"/>
              <a:gd name="T12" fmla="*/ 46 w 265"/>
              <a:gd name="T13" fmla="*/ 90 h 225"/>
              <a:gd name="T14" fmla="*/ 36 w 265"/>
              <a:gd name="T15" fmla="*/ 71 h 225"/>
              <a:gd name="T16" fmla="*/ 40 w 265"/>
              <a:gd name="T17" fmla="*/ 61 h 225"/>
              <a:gd name="T18" fmla="*/ 37 w 265"/>
              <a:gd name="T19" fmla="*/ 40 h 225"/>
              <a:gd name="T20" fmla="*/ 79 w 265"/>
              <a:gd name="T21" fmla="*/ 0 h 225"/>
              <a:gd name="T22" fmla="*/ 122 w 265"/>
              <a:gd name="T23" fmla="*/ 40 h 225"/>
              <a:gd name="T24" fmla="*/ 119 w 265"/>
              <a:gd name="T25" fmla="*/ 61 h 225"/>
              <a:gd name="T26" fmla="*/ 123 w 265"/>
              <a:gd name="T27" fmla="*/ 71 h 225"/>
              <a:gd name="T28" fmla="*/ 113 w 265"/>
              <a:gd name="T29" fmla="*/ 90 h 225"/>
              <a:gd name="T30" fmla="*/ 101 w 265"/>
              <a:gd name="T31" fmla="*/ 120 h 225"/>
              <a:gd name="T32" fmla="*/ 136 w 265"/>
              <a:gd name="T33" fmla="*/ 158 h 225"/>
              <a:gd name="T34" fmla="*/ 185 w 265"/>
              <a:gd name="T35" fmla="*/ 190 h 225"/>
              <a:gd name="T36" fmla="*/ 206 w 265"/>
              <a:gd name="T37" fmla="*/ 225 h 225"/>
              <a:gd name="T38" fmla="*/ 206 w 265"/>
              <a:gd name="T39" fmla="*/ 187 h 225"/>
              <a:gd name="T40" fmla="*/ 157 w 265"/>
              <a:gd name="T41" fmla="*/ 143 h 225"/>
              <a:gd name="T42" fmla="*/ 168 w 265"/>
              <a:gd name="T43" fmla="*/ 122 h 225"/>
              <a:gd name="T44" fmla="*/ 159 w 265"/>
              <a:gd name="T45" fmla="*/ 100 h 225"/>
              <a:gd name="T46" fmla="*/ 152 w 265"/>
              <a:gd name="T47" fmla="*/ 85 h 225"/>
              <a:gd name="T48" fmla="*/ 155 w 265"/>
              <a:gd name="T49" fmla="*/ 78 h 225"/>
              <a:gd name="T50" fmla="*/ 153 w 265"/>
              <a:gd name="T51" fmla="*/ 62 h 225"/>
              <a:gd name="T52" fmla="*/ 185 w 265"/>
              <a:gd name="T53" fmla="*/ 32 h 225"/>
              <a:gd name="T54" fmla="*/ 217 w 265"/>
              <a:gd name="T55" fmla="*/ 62 h 225"/>
              <a:gd name="T56" fmla="*/ 215 w 265"/>
              <a:gd name="T57" fmla="*/ 78 h 225"/>
              <a:gd name="T58" fmla="*/ 217 w 265"/>
              <a:gd name="T59" fmla="*/ 85 h 225"/>
              <a:gd name="T60" fmla="*/ 210 w 265"/>
              <a:gd name="T61" fmla="*/ 100 h 225"/>
              <a:gd name="T62" fmla="*/ 201 w 265"/>
              <a:gd name="T63" fmla="*/ 122 h 225"/>
              <a:gd name="T64" fmla="*/ 227 w 265"/>
              <a:gd name="T65" fmla="*/ 151 h 225"/>
              <a:gd name="T66" fmla="*/ 262 w 265"/>
              <a:gd name="T67" fmla="*/ 172 h 225"/>
              <a:gd name="T68" fmla="*/ 265 w 265"/>
              <a:gd name="T69" fmla="*/ 225 h 225"/>
              <a:gd name="T70" fmla="*/ 206 w 265"/>
              <a:gd name="T71" fmla="*/ 225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65" h="225">
                <a:moveTo>
                  <a:pt x="185" y="190"/>
                </a:moveTo>
                <a:cubicBezTo>
                  <a:pt x="185" y="198"/>
                  <a:pt x="185" y="225"/>
                  <a:pt x="185" y="225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179"/>
                  <a:pt x="0" y="179"/>
                  <a:pt x="0" y="179"/>
                </a:cubicBezTo>
                <a:cubicBezTo>
                  <a:pt x="0" y="166"/>
                  <a:pt x="15" y="161"/>
                  <a:pt x="23" y="158"/>
                </a:cubicBezTo>
                <a:cubicBezTo>
                  <a:pt x="49" y="147"/>
                  <a:pt x="57" y="139"/>
                  <a:pt x="57" y="120"/>
                </a:cubicBezTo>
                <a:cubicBezTo>
                  <a:pt x="57" y="108"/>
                  <a:pt x="49" y="112"/>
                  <a:pt x="46" y="90"/>
                </a:cubicBezTo>
                <a:cubicBezTo>
                  <a:pt x="44" y="82"/>
                  <a:pt x="37" y="90"/>
                  <a:pt x="36" y="71"/>
                </a:cubicBezTo>
                <a:cubicBezTo>
                  <a:pt x="36" y="63"/>
                  <a:pt x="40" y="61"/>
                  <a:pt x="40" y="61"/>
                </a:cubicBezTo>
                <a:cubicBezTo>
                  <a:pt x="40" y="61"/>
                  <a:pt x="38" y="49"/>
                  <a:pt x="37" y="40"/>
                </a:cubicBezTo>
                <a:cubicBezTo>
                  <a:pt x="36" y="28"/>
                  <a:pt x="43" y="0"/>
                  <a:pt x="79" y="0"/>
                </a:cubicBezTo>
                <a:cubicBezTo>
                  <a:pt x="116" y="0"/>
                  <a:pt x="123" y="28"/>
                  <a:pt x="122" y="40"/>
                </a:cubicBezTo>
                <a:cubicBezTo>
                  <a:pt x="121" y="49"/>
                  <a:pt x="119" y="61"/>
                  <a:pt x="119" y="61"/>
                </a:cubicBezTo>
                <a:cubicBezTo>
                  <a:pt x="119" y="61"/>
                  <a:pt x="123" y="63"/>
                  <a:pt x="123" y="71"/>
                </a:cubicBezTo>
                <a:cubicBezTo>
                  <a:pt x="122" y="90"/>
                  <a:pt x="114" y="82"/>
                  <a:pt x="113" y="90"/>
                </a:cubicBezTo>
                <a:cubicBezTo>
                  <a:pt x="109" y="112"/>
                  <a:pt x="101" y="108"/>
                  <a:pt x="101" y="120"/>
                </a:cubicBezTo>
                <a:cubicBezTo>
                  <a:pt x="101" y="139"/>
                  <a:pt x="110" y="147"/>
                  <a:pt x="136" y="158"/>
                </a:cubicBezTo>
                <a:cubicBezTo>
                  <a:pt x="162" y="168"/>
                  <a:pt x="185" y="179"/>
                  <a:pt x="185" y="190"/>
                </a:cubicBezTo>
                <a:close/>
                <a:moveTo>
                  <a:pt x="206" y="225"/>
                </a:moveTo>
                <a:cubicBezTo>
                  <a:pt x="206" y="187"/>
                  <a:pt x="206" y="187"/>
                  <a:pt x="206" y="187"/>
                </a:cubicBezTo>
                <a:cubicBezTo>
                  <a:pt x="206" y="168"/>
                  <a:pt x="200" y="164"/>
                  <a:pt x="157" y="143"/>
                </a:cubicBezTo>
                <a:cubicBezTo>
                  <a:pt x="165" y="138"/>
                  <a:pt x="168" y="132"/>
                  <a:pt x="168" y="122"/>
                </a:cubicBezTo>
                <a:cubicBezTo>
                  <a:pt x="168" y="113"/>
                  <a:pt x="162" y="116"/>
                  <a:pt x="159" y="100"/>
                </a:cubicBezTo>
                <a:cubicBezTo>
                  <a:pt x="158" y="94"/>
                  <a:pt x="153" y="100"/>
                  <a:pt x="152" y="85"/>
                </a:cubicBezTo>
                <a:cubicBezTo>
                  <a:pt x="152" y="79"/>
                  <a:pt x="155" y="78"/>
                  <a:pt x="155" y="78"/>
                </a:cubicBezTo>
                <a:cubicBezTo>
                  <a:pt x="155" y="78"/>
                  <a:pt x="153" y="69"/>
                  <a:pt x="153" y="62"/>
                </a:cubicBezTo>
                <a:cubicBezTo>
                  <a:pt x="152" y="54"/>
                  <a:pt x="157" y="32"/>
                  <a:pt x="185" y="32"/>
                </a:cubicBezTo>
                <a:cubicBezTo>
                  <a:pt x="212" y="32"/>
                  <a:pt x="217" y="54"/>
                  <a:pt x="217" y="62"/>
                </a:cubicBezTo>
                <a:cubicBezTo>
                  <a:pt x="216" y="69"/>
                  <a:pt x="215" y="78"/>
                  <a:pt x="215" y="78"/>
                </a:cubicBezTo>
                <a:cubicBezTo>
                  <a:pt x="215" y="78"/>
                  <a:pt x="217" y="79"/>
                  <a:pt x="217" y="85"/>
                </a:cubicBezTo>
                <a:cubicBezTo>
                  <a:pt x="216" y="100"/>
                  <a:pt x="211" y="94"/>
                  <a:pt x="210" y="100"/>
                </a:cubicBezTo>
                <a:cubicBezTo>
                  <a:pt x="207" y="116"/>
                  <a:pt x="201" y="113"/>
                  <a:pt x="201" y="122"/>
                </a:cubicBezTo>
                <a:cubicBezTo>
                  <a:pt x="201" y="136"/>
                  <a:pt x="208" y="143"/>
                  <a:pt x="227" y="151"/>
                </a:cubicBezTo>
                <a:cubicBezTo>
                  <a:pt x="247" y="159"/>
                  <a:pt x="258" y="164"/>
                  <a:pt x="262" y="172"/>
                </a:cubicBezTo>
                <a:cubicBezTo>
                  <a:pt x="265" y="176"/>
                  <a:pt x="265" y="225"/>
                  <a:pt x="265" y="225"/>
                </a:cubicBezTo>
                <a:lnTo>
                  <a:pt x="206" y="22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50"/>
          <p:cNvSpPr>
            <a:spLocks noEditPoints="1"/>
          </p:cNvSpPr>
          <p:nvPr/>
        </p:nvSpPr>
        <p:spPr bwMode="auto">
          <a:xfrm>
            <a:off x="1056416" y="2745123"/>
            <a:ext cx="220516" cy="176413"/>
          </a:xfrm>
          <a:custGeom>
            <a:avLst/>
            <a:gdLst>
              <a:gd name="T0" fmla="*/ 265 w 265"/>
              <a:gd name="T1" fmla="*/ 27 h 212"/>
              <a:gd name="T2" fmla="*/ 265 w 265"/>
              <a:gd name="T3" fmla="*/ 186 h 212"/>
              <a:gd name="T4" fmla="*/ 239 w 265"/>
              <a:gd name="T5" fmla="*/ 212 h 212"/>
              <a:gd name="T6" fmla="*/ 26 w 265"/>
              <a:gd name="T7" fmla="*/ 212 h 212"/>
              <a:gd name="T8" fmla="*/ 0 w 265"/>
              <a:gd name="T9" fmla="*/ 186 h 212"/>
              <a:gd name="T10" fmla="*/ 0 w 265"/>
              <a:gd name="T11" fmla="*/ 27 h 212"/>
              <a:gd name="T12" fmla="*/ 26 w 265"/>
              <a:gd name="T13" fmla="*/ 0 h 212"/>
              <a:gd name="T14" fmla="*/ 239 w 265"/>
              <a:gd name="T15" fmla="*/ 0 h 212"/>
              <a:gd name="T16" fmla="*/ 265 w 265"/>
              <a:gd name="T17" fmla="*/ 27 h 212"/>
              <a:gd name="T18" fmla="*/ 239 w 265"/>
              <a:gd name="T19" fmla="*/ 27 h 212"/>
              <a:gd name="T20" fmla="*/ 26 w 265"/>
              <a:gd name="T21" fmla="*/ 27 h 212"/>
              <a:gd name="T22" fmla="*/ 26 w 265"/>
              <a:gd name="T23" fmla="*/ 186 h 212"/>
              <a:gd name="T24" fmla="*/ 239 w 265"/>
              <a:gd name="T25" fmla="*/ 186 h 212"/>
              <a:gd name="T26" fmla="*/ 239 w 265"/>
              <a:gd name="T27" fmla="*/ 27 h 212"/>
              <a:gd name="T28" fmla="*/ 119 w 265"/>
              <a:gd name="T29" fmla="*/ 79 h 212"/>
              <a:gd name="T30" fmla="*/ 53 w 265"/>
              <a:gd name="T31" fmla="*/ 79 h 212"/>
              <a:gd name="T32" fmla="*/ 53 w 265"/>
              <a:gd name="T33" fmla="*/ 55 h 212"/>
              <a:gd name="T34" fmla="*/ 119 w 265"/>
              <a:gd name="T35" fmla="*/ 55 h 212"/>
              <a:gd name="T36" fmla="*/ 119 w 265"/>
              <a:gd name="T37" fmla="*/ 79 h 212"/>
              <a:gd name="T38" fmla="*/ 119 w 265"/>
              <a:gd name="T39" fmla="*/ 118 h 212"/>
              <a:gd name="T40" fmla="*/ 53 w 265"/>
              <a:gd name="T41" fmla="*/ 118 h 212"/>
              <a:gd name="T42" fmla="*/ 53 w 265"/>
              <a:gd name="T43" fmla="*/ 94 h 212"/>
              <a:gd name="T44" fmla="*/ 119 w 265"/>
              <a:gd name="T45" fmla="*/ 94 h 212"/>
              <a:gd name="T46" fmla="*/ 119 w 265"/>
              <a:gd name="T47" fmla="*/ 118 h 212"/>
              <a:gd name="T48" fmla="*/ 119 w 265"/>
              <a:gd name="T49" fmla="*/ 158 h 212"/>
              <a:gd name="T50" fmla="*/ 53 w 265"/>
              <a:gd name="T51" fmla="*/ 158 h 212"/>
              <a:gd name="T52" fmla="*/ 53 w 265"/>
              <a:gd name="T53" fmla="*/ 134 h 212"/>
              <a:gd name="T54" fmla="*/ 119 w 265"/>
              <a:gd name="T55" fmla="*/ 134 h 212"/>
              <a:gd name="T56" fmla="*/ 119 w 265"/>
              <a:gd name="T57" fmla="*/ 158 h 212"/>
              <a:gd name="T58" fmla="*/ 212 w 265"/>
              <a:gd name="T59" fmla="*/ 158 h 212"/>
              <a:gd name="T60" fmla="*/ 146 w 265"/>
              <a:gd name="T61" fmla="*/ 158 h 212"/>
              <a:gd name="T62" fmla="*/ 147 w 265"/>
              <a:gd name="T63" fmla="*/ 140 h 212"/>
              <a:gd name="T64" fmla="*/ 170 w 265"/>
              <a:gd name="T65" fmla="*/ 122 h 212"/>
              <a:gd name="T66" fmla="*/ 155 w 265"/>
              <a:gd name="T67" fmla="*/ 84 h 212"/>
              <a:gd name="T68" fmla="*/ 179 w 265"/>
              <a:gd name="T69" fmla="*/ 55 h 212"/>
              <a:gd name="T70" fmla="*/ 202 w 265"/>
              <a:gd name="T71" fmla="*/ 84 h 212"/>
              <a:gd name="T72" fmla="*/ 188 w 265"/>
              <a:gd name="T73" fmla="*/ 122 h 212"/>
              <a:gd name="T74" fmla="*/ 210 w 265"/>
              <a:gd name="T75" fmla="*/ 140 h 212"/>
              <a:gd name="T76" fmla="*/ 212 w 265"/>
              <a:gd name="T77" fmla="*/ 158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65" h="212">
                <a:moveTo>
                  <a:pt x="265" y="27"/>
                </a:moveTo>
                <a:cubicBezTo>
                  <a:pt x="265" y="186"/>
                  <a:pt x="265" y="186"/>
                  <a:pt x="265" y="186"/>
                </a:cubicBezTo>
                <a:cubicBezTo>
                  <a:pt x="265" y="201"/>
                  <a:pt x="253" y="212"/>
                  <a:pt x="239" y="212"/>
                </a:cubicBezTo>
                <a:cubicBezTo>
                  <a:pt x="26" y="212"/>
                  <a:pt x="26" y="212"/>
                  <a:pt x="26" y="212"/>
                </a:cubicBezTo>
                <a:cubicBezTo>
                  <a:pt x="11" y="212"/>
                  <a:pt x="0" y="201"/>
                  <a:pt x="0" y="18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1" y="0"/>
                  <a:pt x="26" y="0"/>
                </a:cubicBezTo>
                <a:cubicBezTo>
                  <a:pt x="239" y="0"/>
                  <a:pt x="239" y="0"/>
                  <a:pt x="239" y="0"/>
                </a:cubicBezTo>
                <a:cubicBezTo>
                  <a:pt x="253" y="0"/>
                  <a:pt x="265" y="12"/>
                  <a:pt x="265" y="27"/>
                </a:cubicBezTo>
                <a:close/>
                <a:moveTo>
                  <a:pt x="239" y="27"/>
                </a:moveTo>
                <a:cubicBezTo>
                  <a:pt x="26" y="27"/>
                  <a:pt x="26" y="27"/>
                  <a:pt x="26" y="27"/>
                </a:cubicBezTo>
                <a:cubicBezTo>
                  <a:pt x="26" y="186"/>
                  <a:pt x="26" y="186"/>
                  <a:pt x="26" y="186"/>
                </a:cubicBezTo>
                <a:cubicBezTo>
                  <a:pt x="239" y="186"/>
                  <a:pt x="239" y="186"/>
                  <a:pt x="239" y="186"/>
                </a:cubicBezTo>
                <a:lnTo>
                  <a:pt x="239" y="27"/>
                </a:lnTo>
                <a:close/>
                <a:moveTo>
                  <a:pt x="119" y="79"/>
                </a:moveTo>
                <a:cubicBezTo>
                  <a:pt x="53" y="79"/>
                  <a:pt x="53" y="79"/>
                  <a:pt x="53" y="79"/>
                </a:cubicBezTo>
                <a:cubicBezTo>
                  <a:pt x="53" y="55"/>
                  <a:pt x="53" y="55"/>
                  <a:pt x="53" y="55"/>
                </a:cubicBezTo>
                <a:cubicBezTo>
                  <a:pt x="119" y="55"/>
                  <a:pt x="119" y="55"/>
                  <a:pt x="119" y="55"/>
                </a:cubicBezTo>
                <a:lnTo>
                  <a:pt x="119" y="79"/>
                </a:lnTo>
                <a:close/>
                <a:moveTo>
                  <a:pt x="119" y="118"/>
                </a:moveTo>
                <a:cubicBezTo>
                  <a:pt x="53" y="118"/>
                  <a:pt x="53" y="118"/>
                  <a:pt x="53" y="118"/>
                </a:cubicBezTo>
                <a:cubicBezTo>
                  <a:pt x="53" y="94"/>
                  <a:pt x="53" y="94"/>
                  <a:pt x="53" y="94"/>
                </a:cubicBezTo>
                <a:cubicBezTo>
                  <a:pt x="119" y="94"/>
                  <a:pt x="119" y="94"/>
                  <a:pt x="119" y="94"/>
                </a:cubicBezTo>
                <a:lnTo>
                  <a:pt x="119" y="118"/>
                </a:lnTo>
                <a:close/>
                <a:moveTo>
                  <a:pt x="119" y="158"/>
                </a:moveTo>
                <a:cubicBezTo>
                  <a:pt x="53" y="158"/>
                  <a:pt x="53" y="158"/>
                  <a:pt x="53" y="158"/>
                </a:cubicBezTo>
                <a:cubicBezTo>
                  <a:pt x="53" y="134"/>
                  <a:pt x="53" y="134"/>
                  <a:pt x="53" y="134"/>
                </a:cubicBezTo>
                <a:cubicBezTo>
                  <a:pt x="119" y="134"/>
                  <a:pt x="119" y="134"/>
                  <a:pt x="119" y="134"/>
                </a:cubicBezTo>
                <a:lnTo>
                  <a:pt x="119" y="158"/>
                </a:lnTo>
                <a:close/>
                <a:moveTo>
                  <a:pt x="212" y="158"/>
                </a:moveTo>
                <a:cubicBezTo>
                  <a:pt x="146" y="158"/>
                  <a:pt x="146" y="158"/>
                  <a:pt x="146" y="158"/>
                </a:cubicBezTo>
                <a:cubicBezTo>
                  <a:pt x="146" y="158"/>
                  <a:pt x="146" y="140"/>
                  <a:pt x="147" y="140"/>
                </a:cubicBezTo>
                <a:cubicBezTo>
                  <a:pt x="147" y="140"/>
                  <a:pt x="170" y="133"/>
                  <a:pt x="170" y="122"/>
                </a:cubicBezTo>
                <a:cubicBezTo>
                  <a:pt x="170" y="111"/>
                  <a:pt x="155" y="106"/>
                  <a:pt x="155" y="84"/>
                </a:cubicBezTo>
                <a:cubicBezTo>
                  <a:pt x="155" y="65"/>
                  <a:pt x="161" y="55"/>
                  <a:pt x="179" y="55"/>
                </a:cubicBezTo>
                <a:cubicBezTo>
                  <a:pt x="197" y="55"/>
                  <a:pt x="202" y="65"/>
                  <a:pt x="202" y="84"/>
                </a:cubicBezTo>
                <a:cubicBezTo>
                  <a:pt x="202" y="106"/>
                  <a:pt x="188" y="111"/>
                  <a:pt x="188" y="122"/>
                </a:cubicBezTo>
                <a:cubicBezTo>
                  <a:pt x="188" y="133"/>
                  <a:pt x="210" y="140"/>
                  <a:pt x="210" y="140"/>
                </a:cubicBezTo>
                <a:cubicBezTo>
                  <a:pt x="212" y="140"/>
                  <a:pt x="212" y="158"/>
                  <a:pt x="212" y="15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51"/>
          <p:cNvSpPr>
            <a:spLocks noEditPoints="1"/>
          </p:cNvSpPr>
          <p:nvPr/>
        </p:nvSpPr>
        <p:spPr bwMode="auto">
          <a:xfrm>
            <a:off x="1321035" y="2748164"/>
            <a:ext cx="220516" cy="171851"/>
          </a:xfrm>
          <a:custGeom>
            <a:avLst/>
            <a:gdLst>
              <a:gd name="T0" fmla="*/ 199 w 266"/>
              <a:gd name="T1" fmla="*/ 166 h 207"/>
              <a:gd name="T2" fmla="*/ 226 w 266"/>
              <a:gd name="T3" fmla="*/ 144 h 207"/>
              <a:gd name="T4" fmla="*/ 226 w 266"/>
              <a:gd name="T5" fmla="*/ 193 h 207"/>
              <a:gd name="T6" fmla="*/ 213 w 266"/>
              <a:gd name="T7" fmla="*/ 207 h 207"/>
              <a:gd name="T8" fmla="*/ 14 w 266"/>
              <a:gd name="T9" fmla="*/ 207 h 207"/>
              <a:gd name="T10" fmla="*/ 0 w 266"/>
              <a:gd name="T11" fmla="*/ 193 h 207"/>
              <a:gd name="T12" fmla="*/ 0 w 266"/>
              <a:gd name="T13" fmla="*/ 47 h 207"/>
              <a:gd name="T14" fmla="*/ 14 w 266"/>
              <a:gd name="T15" fmla="*/ 34 h 207"/>
              <a:gd name="T16" fmla="*/ 90 w 266"/>
              <a:gd name="T17" fmla="*/ 34 h 207"/>
              <a:gd name="T18" fmla="*/ 61 w 266"/>
              <a:gd name="T19" fmla="*/ 61 h 207"/>
              <a:gd name="T20" fmla="*/ 27 w 266"/>
              <a:gd name="T21" fmla="*/ 61 h 207"/>
              <a:gd name="T22" fmla="*/ 27 w 266"/>
              <a:gd name="T23" fmla="*/ 180 h 207"/>
              <a:gd name="T24" fmla="*/ 199 w 266"/>
              <a:gd name="T25" fmla="*/ 180 h 207"/>
              <a:gd name="T26" fmla="*/ 199 w 266"/>
              <a:gd name="T27" fmla="*/ 166 h 207"/>
              <a:gd name="T28" fmla="*/ 70 w 266"/>
              <a:gd name="T29" fmla="*/ 147 h 207"/>
              <a:gd name="T30" fmla="*/ 178 w 266"/>
              <a:gd name="T31" fmla="*/ 41 h 207"/>
              <a:gd name="T32" fmla="*/ 178 w 266"/>
              <a:gd name="T33" fmla="*/ 0 h 207"/>
              <a:gd name="T34" fmla="*/ 266 w 266"/>
              <a:gd name="T35" fmla="*/ 66 h 207"/>
              <a:gd name="T36" fmla="*/ 178 w 266"/>
              <a:gd name="T37" fmla="*/ 135 h 207"/>
              <a:gd name="T38" fmla="*/ 178 w 266"/>
              <a:gd name="T39" fmla="*/ 88 h 207"/>
              <a:gd name="T40" fmla="*/ 70 w 266"/>
              <a:gd name="T41" fmla="*/ 147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66" h="207">
                <a:moveTo>
                  <a:pt x="199" y="166"/>
                </a:moveTo>
                <a:cubicBezTo>
                  <a:pt x="226" y="144"/>
                  <a:pt x="226" y="144"/>
                  <a:pt x="226" y="144"/>
                </a:cubicBezTo>
                <a:cubicBezTo>
                  <a:pt x="226" y="193"/>
                  <a:pt x="226" y="193"/>
                  <a:pt x="226" y="193"/>
                </a:cubicBezTo>
                <a:cubicBezTo>
                  <a:pt x="226" y="201"/>
                  <a:pt x="220" y="207"/>
                  <a:pt x="213" y="207"/>
                </a:cubicBezTo>
                <a:cubicBezTo>
                  <a:pt x="14" y="207"/>
                  <a:pt x="14" y="207"/>
                  <a:pt x="14" y="207"/>
                </a:cubicBezTo>
                <a:cubicBezTo>
                  <a:pt x="6" y="207"/>
                  <a:pt x="0" y="201"/>
                  <a:pt x="0" y="193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0"/>
                  <a:pt x="6" y="34"/>
                  <a:pt x="14" y="34"/>
                </a:cubicBezTo>
                <a:cubicBezTo>
                  <a:pt x="90" y="34"/>
                  <a:pt x="90" y="34"/>
                  <a:pt x="90" y="34"/>
                </a:cubicBezTo>
                <a:cubicBezTo>
                  <a:pt x="70" y="49"/>
                  <a:pt x="61" y="61"/>
                  <a:pt x="61" y="61"/>
                </a:cubicBezTo>
                <a:cubicBezTo>
                  <a:pt x="27" y="61"/>
                  <a:pt x="27" y="61"/>
                  <a:pt x="27" y="61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199" y="180"/>
                  <a:pt x="199" y="180"/>
                  <a:pt x="199" y="180"/>
                </a:cubicBezTo>
                <a:lnTo>
                  <a:pt x="199" y="166"/>
                </a:lnTo>
                <a:close/>
                <a:moveTo>
                  <a:pt x="70" y="147"/>
                </a:moveTo>
                <a:cubicBezTo>
                  <a:pt x="70" y="147"/>
                  <a:pt x="70" y="41"/>
                  <a:pt x="178" y="41"/>
                </a:cubicBezTo>
                <a:cubicBezTo>
                  <a:pt x="178" y="0"/>
                  <a:pt x="178" y="0"/>
                  <a:pt x="178" y="0"/>
                </a:cubicBezTo>
                <a:cubicBezTo>
                  <a:pt x="266" y="66"/>
                  <a:pt x="266" y="66"/>
                  <a:pt x="266" y="66"/>
                </a:cubicBezTo>
                <a:cubicBezTo>
                  <a:pt x="178" y="135"/>
                  <a:pt x="178" y="135"/>
                  <a:pt x="178" y="135"/>
                </a:cubicBezTo>
                <a:cubicBezTo>
                  <a:pt x="178" y="88"/>
                  <a:pt x="178" y="88"/>
                  <a:pt x="178" y="88"/>
                </a:cubicBezTo>
                <a:cubicBezTo>
                  <a:pt x="119" y="88"/>
                  <a:pt x="101" y="97"/>
                  <a:pt x="70" y="14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52"/>
          <p:cNvSpPr>
            <a:spLocks/>
          </p:cNvSpPr>
          <p:nvPr/>
        </p:nvSpPr>
        <p:spPr bwMode="auto">
          <a:xfrm>
            <a:off x="1585654" y="2767934"/>
            <a:ext cx="132310" cy="132310"/>
          </a:xfrm>
          <a:custGeom>
            <a:avLst/>
            <a:gdLst>
              <a:gd name="T0" fmla="*/ 159 w 159"/>
              <a:gd name="T1" fmla="*/ 17 h 159"/>
              <a:gd name="T2" fmla="*/ 159 w 159"/>
              <a:gd name="T3" fmla="*/ 142 h 159"/>
              <a:gd name="T4" fmla="*/ 140 w 159"/>
              <a:gd name="T5" fmla="*/ 159 h 159"/>
              <a:gd name="T6" fmla="*/ 20 w 159"/>
              <a:gd name="T7" fmla="*/ 159 h 159"/>
              <a:gd name="T8" fmla="*/ 0 w 159"/>
              <a:gd name="T9" fmla="*/ 142 h 159"/>
              <a:gd name="T10" fmla="*/ 0 w 159"/>
              <a:gd name="T11" fmla="*/ 17 h 159"/>
              <a:gd name="T12" fmla="*/ 20 w 159"/>
              <a:gd name="T13" fmla="*/ 0 h 159"/>
              <a:gd name="T14" fmla="*/ 140 w 159"/>
              <a:gd name="T15" fmla="*/ 0 h 159"/>
              <a:gd name="T16" fmla="*/ 159 w 159"/>
              <a:gd name="T17" fmla="*/ 17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9" h="159">
                <a:moveTo>
                  <a:pt x="159" y="17"/>
                </a:moveTo>
                <a:cubicBezTo>
                  <a:pt x="159" y="142"/>
                  <a:pt x="159" y="142"/>
                  <a:pt x="159" y="142"/>
                </a:cubicBezTo>
                <a:cubicBezTo>
                  <a:pt x="159" y="155"/>
                  <a:pt x="152" y="159"/>
                  <a:pt x="140" y="159"/>
                </a:cubicBezTo>
                <a:cubicBezTo>
                  <a:pt x="20" y="159"/>
                  <a:pt x="20" y="159"/>
                  <a:pt x="20" y="159"/>
                </a:cubicBezTo>
                <a:cubicBezTo>
                  <a:pt x="7" y="159"/>
                  <a:pt x="0" y="155"/>
                  <a:pt x="0" y="142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4"/>
                  <a:pt x="7" y="0"/>
                  <a:pt x="2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52" y="0"/>
                  <a:pt x="159" y="4"/>
                  <a:pt x="159" y="1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53"/>
          <p:cNvSpPr>
            <a:spLocks/>
          </p:cNvSpPr>
          <p:nvPr/>
        </p:nvSpPr>
        <p:spPr bwMode="auto">
          <a:xfrm>
            <a:off x="1749900" y="2739039"/>
            <a:ext cx="184017" cy="185537"/>
          </a:xfrm>
          <a:custGeom>
            <a:avLst/>
            <a:gdLst>
              <a:gd name="T0" fmla="*/ 159 w 222"/>
              <a:gd name="T1" fmla="*/ 78 h 223"/>
              <a:gd name="T2" fmla="*/ 157 w 222"/>
              <a:gd name="T3" fmla="*/ 29 h 223"/>
              <a:gd name="T4" fmla="*/ 208 w 222"/>
              <a:gd name="T5" fmla="*/ 35 h 223"/>
              <a:gd name="T6" fmla="*/ 156 w 222"/>
              <a:gd name="T7" fmla="*/ 156 h 223"/>
              <a:gd name="T8" fmla="*/ 34 w 222"/>
              <a:gd name="T9" fmla="*/ 208 h 223"/>
              <a:gd name="T10" fmla="*/ 28 w 222"/>
              <a:gd name="T11" fmla="*/ 158 h 223"/>
              <a:gd name="T12" fmla="*/ 78 w 222"/>
              <a:gd name="T13" fmla="*/ 159 h 223"/>
              <a:gd name="T14" fmla="*/ 129 w 222"/>
              <a:gd name="T15" fmla="*/ 130 h 223"/>
              <a:gd name="T16" fmla="*/ 159 w 222"/>
              <a:gd name="T17" fmla="*/ 78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2" h="223">
                <a:moveTo>
                  <a:pt x="159" y="78"/>
                </a:moveTo>
                <a:cubicBezTo>
                  <a:pt x="146" y="65"/>
                  <a:pt x="134" y="57"/>
                  <a:pt x="157" y="29"/>
                </a:cubicBezTo>
                <a:cubicBezTo>
                  <a:pt x="181" y="0"/>
                  <a:pt x="195" y="22"/>
                  <a:pt x="208" y="35"/>
                </a:cubicBezTo>
                <a:cubicBezTo>
                  <a:pt x="222" y="49"/>
                  <a:pt x="209" y="103"/>
                  <a:pt x="156" y="156"/>
                </a:cubicBezTo>
                <a:cubicBezTo>
                  <a:pt x="102" y="209"/>
                  <a:pt x="49" y="223"/>
                  <a:pt x="34" y="208"/>
                </a:cubicBezTo>
                <a:cubicBezTo>
                  <a:pt x="22" y="196"/>
                  <a:pt x="0" y="181"/>
                  <a:pt x="28" y="158"/>
                </a:cubicBezTo>
                <a:cubicBezTo>
                  <a:pt x="57" y="135"/>
                  <a:pt x="65" y="146"/>
                  <a:pt x="78" y="159"/>
                </a:cubicBezTo>
                <a:cubicBezTo>
                  <a:pt x="87" y="168"/>
                  <a:pt x="109" y="149"/>
                  <a:pt x="129" y="130"/>
                </a:cubicBezTo>
                <a:cubicBezTo>
                  <a:pt x="149" y="110"/>
                  <a:pt x="168" y="87"/>
                  <a:pt x="159" y="7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54"/>
          <p:cNvSpPr>
            <a:spLocks noEditPoints="1"/>
          </p:cNvSpPr>
          <p:nvPr/>
        </p:nvSpPr>
        <p:spPr bwMode="auto">
          <a:xfrm>
            <a:off x="1971938" y="2742081"/>
            <a:ext cx="185537" cy="185537"/>
          </a:xfrm>
          <a:custGeom>
            <a:avLst/>
            <a:gdLst>
              <a:gd name="T0" fmla="*/ 223 w 223"/>
              <a:gd name="T1" fmla="*/ 144 h 223"/>
              <a:gd name="T2" fmla="*/ 213 w 223"/>
              <a:gd name="T3" fmla="*/ 166 h 223"/>
              <a:gd name="T4" fmla="*/ 177 w 223"/>
              <a:gd name="T5" fmla="*/ 178 h 223"/>
              <a:gd name="T6" fmla="*/ 168 w 223"/>
              <a:gd name="T7" fmla="*/ 214 h 223"/>
              <a:gd name="T8" fmla="*/ 146 w 223"/>
              <a:gd name="T9" fmla="*/ 223 h 223"/>
              <a:gd name="T10" fmla="*/ 111 w 223"/>
              <a:gd name="T11" fmla="*/ 201 h 223"/>
              <a:gd name="T12" fmla="*/ 76 w 223"/>
              <a:gd name="T13" fmla="*/ 223 h 223"/>
              <a:gd name="T14" fmla="*/ 54 w 223"/>
              <a:gd name="T15" fmla="*/ 214 h 223"/>
              <a:gd name="T16" fmla="*/ 45 w 223"/>
              <a:gd name="T17" fmla="*/ 178 h 223"/>
              <a:gd name="T18" fmla="*/ 9 w 223"/>
              <a:gd name="T19" fmla="*/ 169 h 223"/>
              <a:gd name="T20" fmla="*/ 0 w 223"/>
              <a:gd name="T21" fmla="*/ 146 h 223"/>
              <a:gd name="T22" fmla="*/ 21 w 223"/>
              <a:gd name="T23" fmla="*/ 111 h 223"/>
              <a:gd name="T24" fmla="*/ 0 w 223"/>
              <a:gd name="T25" fmla="*/ 79 h 223"/>
              <a:gd name="T26" fmla="*/ 9 w 223"/>
              <a:gd name="T27" fmla="*/ 56 h 223"/>
              <a:gd name="T28" fmla="*/ 45 w 223"/>
              <a:gd name="T29" fmla="*/ 45 h 223"/>
              <a:gd name="T30" fmla="*/ 54 w 223"/>
              <a:gd name="T31" fmla="*/ 9 h 223"/>
              <a:gd name="T32" fmla="*/ 76 w 223"/>
              <a:gd name="T33" fmla="*/ 0 h 223"/>
              <a:gd name="T34" fmla="*/ 111 w 223"/>
              <a:gd name="T35" fmla="*/ 21 h 223"/>
              <a:gd name="T36" fmla="*/ 146 w 223"/>
              <a:gd name="T37" fmla="*/ 0 h 223"/>
              <a:gd name="T38" fmla="*/ 168 w 223"/>
              <a:gd name="T39" fmla="*/ 9 h 223"/>
              <a:gd name="T40" fmla="*/ 177 w 223"/>
              <a:gd name="T41" fmla="*/ 45 h 223"/>
              <a:gd name="T42" fmla="*/ 213 w 223"/>
              <a:gd name="T43" fmla="*/ 56 h 223"/>
              <a:gd name="T44" fmla="*/ 223 w 223"/>
              <a:gd name="T45" fmla="*/ 79 h 223"/>
              <a:gd name="T46" fmla="*/ 201 w 223"/>
              <a:gd name="T47" fmla="*/ 111 h 223"/>
              <a:gd name="T48" fmla="*/ 223 w 223"/>
              <a:gd name="T49" fmla="*/ 144 h 223"/>
              <a:gd name="T50" fmla="*/ 159 w 223"/>
              <a:gd name="T51" fmla="*/ 111 h 223"/>
              <a:gd name="T52" fmla="*/ 111 w 223"/>
              <a:gd name="T53" fmla="*/ 63 h 223"/>
              <a:gd name="T54" fmla="*/ 62 w 223"/>
              <a:gd name="T55" fmla="*/ 111 h 223"/>
              <a:gd name="T56" fmla="*/ 111 w 223"/>
              <a:gd name="T57" fmla="*/ 159 h 223"/>
              <a:gd name="T58" fmla="*/ 159 w 223"/>
              <a:gd name="T59" fmla="*/ 111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23" h="223">
                <a:moveTo>
                  <a:pt x="223" y="144"/>
                </a:moveTo>
                <a:cubicBezTo>
                  <a:pt x="220" y="152"/>
                  <a:pt x="217" y="159"/>
                  <a:pt x="213" y="166"/>
                </a:cubicBezTo>
                <a:cubicBezTo>
                  <a:pt x="199" y="162"/>
                  <a:pt x="187" y="167"/>
                  <a:pt x="177" y="178"/>
                </a:cubicBezTo>
                <a:cubicBezTo>
                  <a:pt x="167" y="188"/>
                  <a:pt x="164" y="199"/>
                  <a:pt x="168" y="214"/>
                </a:cubicBezTo>
                <a:cubicBezTo>
                  <a:pt x="161" y="217"/>
                  <a:pt x="154" y="221"/>
                  <a:pt x="146" y="223"/>
                </a:cubicBezTo>
                <a:cubicBezTo>
                  <a:pt x="138" y="210"/>
                  <a:pt x="125" y="201"/>
                  <a:pt x="111" y="201"/>
                </a:cubicBezTo>
                <a:cubicBezTo>
                  <a:pt x="97" y="201"/>
                  <a:pt x="83" y="210"/>
                  <a:pt x="76" y="223"/>
                </a:cubicBezTo>
                <a:cubicBezTo>
                  <a:pt x="68" y="221"/>
                  <a:pt x="61" y="217"/>
                  <a:pt x="54" y="214"/>
                </a:cubicBezTo>
                <a:cubicBezTo>
                  <a:pt x="57" y="199"/>
                  <a:pt x="54" y="188"/>
                  <a:pt x="45" y="178"/>
                </a:cubicBezTo>
                <a:cubicBezTo>
                  <a:pt x="35" y="167"/>
                  <a:pt x="23" y="165"/>
                  <a:pt x="9" y="169"/>
                </a:cubicBezTo>
                <a:cubicBezTo>
                  <a:pt x="5" y="162"/>
                  <a:pt x="2" y="154"/>
                  <a:pt x="0" y="146"/>
                </a:cubicBezTo>
                <a:cubicBezTo>
                  <a:pt x="12" y="139"/>
                  <a:pt x="21" y="125"/>
                  <a:pt x="21" y="111"/>
                </a:cubicBezTo>
                <a:cubicBezTo>
                  <a:pt x="21" y="97"/>
                  <a:pt x="12" y="86"/>
                  <a:pt x="0" y="79"/>
                </a:cubicBezTo>
                <a:cubicBezTo>
                  <a:pt x="2" y="71"/>
                  <a:pt x="5" y="63"/>
                  <a:pt x="9" y="56"/>
                </a:cubicBezTo>
                <a:cubicBezTo>
                  <a:pt x="23" y="60"/>
                  <a:pt x="35" y="55"/>
                  <a:pt x="45" y="45"/>
                </a:cubicBezTo>
                <a:cubicBezTo>
                  <a:pt x="54" y="35"/>
                  <a:pt x="57" y="24"/>
                  <a:pt x="54" y="9"/>
                </a:cubicBezTo>
                <a:cubicBezTo>
                  <a:pt x="61" y="5"/>
                  <a:pt x="68" y="2"/>
                  <a:pt x="76" y="0"/>
                </a:cubicBezTo>
                <a:cubicBezTo>
                  <a:pt x="83" y="12"/>
                  <a:pt x="97" y="21"/>
                  <a:pt x="111" y="21"/>
                </a:cubicBezTo>
                <a:cubicBezTo>
                  <a:pt x="125" y="21"/>
                  <a:pt x="138" y="12"/>
                  <a:pt x="146" y="0"/>
                </a:cubicBezTo>
                <a:cubicBezTo>
                  <a:pt x="154" y="2"/>
                  <a:pt x="161" y="5"/>
                  <a:pt x="168" y="9"/>
                </a:cubicBezTo>
                <a:cubicBezTo>
                  <a:pt x="164" y="24"/>
                  <a:pt x="167" y="35"/>
                  <a:pt x="177" y="45"/>
                </a:cubicBezTo>
                <a:cubicBezTo>
                  <a:pt x="187" y="55"/>
                  <a:pt x="199" y="60"/>
                  <a:pt x="213" y="56"/>
                </a:cubicBezTo>
                <a:cubicBezTo>
                  <a:pt x="217" y="63"/>
                  <a:pt x="220" y="71"/>
                  <a:pt x="223" y="79"/>
                </a:cubicBezTo>
                <a:cubicBezTo>
                  <a:pt x="209" y="86"/>
                  <a:pt x="201" y="97"/>
                  <a:pt x="201" y="111"/>
                </a:cubicBezTo>
                <a:cubicBezTo>
                  <a:pt x="201" y="125"/>
                  <a:pt x="209" y="136"/>
                  <a:pt x="223" y="144"/>
                </a:cubicBezTo>
                <a:close/>
                <a:moveTo>
                  <a:pt x="159" y="111"/>
                </a:moveTo>
                <a:cubicBezTo>
                  <a:pt x="159" y="85"/>
                  <a:pt x="138" y="63"/>
                  <a:pt x="111" y="63"/>
                </a:cubicBezTo>
                <a:cubicBezTo>
                  <a:pt x="84" y="63"/>
                  <a:pt x="62" y="85"/>
                  <a:pt x="62" y="111"/>
                </a:cubicBezTo>
                <a:cubicBezTo>
                  <a:pt x="62" y="138"/>
                  <a:pt x="84" y="159"/>
                  <a:pt x="111" y="159"/>
                </a:cubicBezTo>
                <a:cubicBezTo>
                  <a:pt x="138" y="159"/>
                  <a:pt x="159" y="138"/>
                  <a:pt x="159" y="11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55"/>
          <p:cNvSpPr>
            <a:spLocks noEditPoints="1"/>
          </p:cNvSpPr>
          <p:nvPr/>
        </p:nvSpPr>
        <p:spPr bwMode="auto">
          <a:xfrm>
            <a:off x="2198536" y="2722310"/>
            <a:ext cx="132310" cy="228120"/>
          </a:xfrm>
          <a:custGeom>
            <a:avLst/>
            <a:gdLst>
              <a:gd name="T0" fmla="*/ 109 w 160"/>
              <a:gd name="T1" fmla="*/ 264 h 274"/>
              <a:gd name="T2" fmla="*/ 35 w 160"/>
              <a:gd name="T3" fmla="*/ 231 h 274"/>
              <a:gd name="T4" fmla="*/ 6 w 160"/>
              <a:gd name="T5" fmla="*/ 128 h 274"/>
              <a:gd name="T6" fmla="*/ 31 w 160"/>
              <a:gd name="T7" fmla="*/ 65 h 274"/>
              <a:gd name="T8" fmla="*/ 5 w 160"/>
              <a:gd name="T9" fmla="*/ 15 h 274"/>
              <a:gd name="T10" fmla="*/ 9 w 160"/>
              <a:gd name="T11" fmla="*/ 2 h 274"/>
              <a:gd name="T12" fmla="*/ 21 w 160"/>
              <a:gd name="T13" fmla="*/ 7 h 274"/>
              <a:gd name="T14" fmla="*/ 48 w 160"/>
              <a:gd name="T15" fmla="*/ 58 h 274"/>
              <a:gd name="T16" fmla="*/ 115 w 160"/>
              <a:gd name="T17" fmla="*/ 93 h 274"/>
              <a:gd name="T18" fmla="*/ 150 w 160"/>
              <a:gd name="T19" fmla="*/ 193 h 274"/>
              <a:gd name="T20" fmla="*/ 109 w 160"/>
              <a:gd name="T21" fmla="*/ 264 h 274"/>
              <a:gd name="T22" fmla="*/ 75 w 160"/>
              <a:gd name="T23" fmla="*/ 96 h 274"/>
              <a:gd name="T24" fmla="*/ 53 w 160"/>
              <a:gd name="T25" fmla="*/ 84 h 274"/>
              <a:gd name="T26" fmla="*/ 40 w 160"/>
              <a:gd name="T27" fmla="*/ 108 h 274"/>
              <a:gd name="T28" fmla="*/ 64 w 160"/>
              <a:gd name="T29" fmla="*/ 120 h 274"/>
              <a:gd name="T30" fmla="*/ 75 w 160"/>
              <a:gd name="T31" fmla="*/ 96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0" h="274">
                <a:moveTo>
                  <a:pt x="109" y="264"/>
                </a:moveTo>
                <a:cubicBezTo>
                  <a:pt x="76" y="274"/>
                  <a:pt x="43" y="259"/>
                  <a:pt x="35" y="231"/>
                </a:cubicBezTo>
                <a:cubicBezTo>
                  <a:pt x="6" y="128"/>
                  <a:pt x="6" y="128"/>
                  <a:pt x="6" y="128"/>
                </a:cubicBezTo>
                <a:cubicBezTo>
                  <a:pt x="0" y="104"/>
                  <a:pt x="10" y="78"/>
                  <a:pt x="31" y="65"/>
                </a:cubicBezTo>
                <a:cubicBezTo>
                  <a:pt x="5" y="15"/>
                  <a:pt x="5" y="15"/>
                  <a:pt x="5" y="15"/>
                </a:cubicBezTo>
                <a:cubicBezTo>
                  <a:pt x="3" y="11"/>
                  <a:pt x="4" y="5"/>
                  <a:pt x="9" y="2"/>
                </a:cubicBezTo>
                <a:cubicBezTo>
                  <a:pt x="13" y="0"/>
                  <a:pt x="19" y="2"/>
                  <a:pt x="21" y="7"/>
                </a:cubicBezTo>
                <a:cubicBezTo>
                  <a:pt x="48" y="58"/>
                  <a:pt x="48" y="58"/>
                  <a:pt x="48" y="58"/>
                </a:cubicBezTo>
                <a:cubicBezTo>
                  <a:pt x="76" y="50"/>
                  <a:pt x="106" y="65"/>
                  <a:pt x="115" y="93"/>
                </a:cubicBezTo>
                <a:cubicBezTo>
                  <a:pt x="150" y="193"/>
                  <a:pt x="150" y="193"/>
                  <a:pt x="150" y="193"/>
                </a:cubicBezTo>
                <a:cubicBezTo>
                  <a:pt x="160" y="221"/>
                  <a:pt x="141" y="253"/>
                  <a:pt x="109" y="264"/>
                </a:cubicBezTo>
                <a:close/>
                <a:moveTo>
                  <a:pt x="75" y="96"/>
                </a:moveTo>
                <a:cubicBezTo>
                  <a:pt x="73" y="86"/>
                  <a:pt x="62" y="81"/>
                  <a:pt x="53" y="84"/>
                </a:cubicBezTo>
                <a:cubicBezTo>
                  <a:pt x="43" y="87"/>
                  <a:pt x="38" y="98"/>
                  <a:pt x="40" y="108"/>
                </a:cubicBezTo>
                <a:cubicBezTo>
                  <a:pt x="44" y="118"/>
                  <a:pt x="54" y="123"/>
                  <a:pt x="64" y="120"/>
                </a:cubicBezTo>
                <a:cubicBezTo>
                  <a:pt x="73" y="117"/>
                  <a:pt x="79" y="106"/>
                  <a:pt x="75" y="9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56"/>
          <p:cNvSpPr>
            <a:spLocks noEditPoints="1"/>
          </p:cNvSpPr>
          <p:nvPr/>
        </p:nvSpPr>
        <p:spPr bwMode="auto">
          <a:xfrm>
            <a:off x="2368865" y="2734477"/>
            <a:ext cx="220516" cy="199225"/>
          </a:xfrm>
          <a:custGeom>
            <a:avLst/>
            <a:gdLst>
              <a:gd name="T0" fmla="*/ 118 w 266"/>
              <a:gd name="T1" fmla="*/ 5 h 239"/>
              <a:gd name="T2" fmla="*/ 118 w 266"/>
              <a:gd name="T3" fmla="*/ 233 h 239"/>
              <a:gd name="T4" fmla="*/ 113 w 266"/>
              <a:gd name="T5" fmla="*/ 239 h 239"/>
              <a:gd name="T6" fmla="*/ 101 w 266"/>
              <a:gd name="T7" fmla="*/ 239 h 239"/>
              <a:gd name="T8" fmla="*/ 96 w 266"/>
              <a:gd name="T9" fmla="*/ 233 h 239"/>
              <a:gd name="T10" fmla="*/ 96 w 266"/>
              <a:gd name="T11" fmla="*/ 117 h 239"/>
              <a:gd name="T12" fmla="*/ 48 w 266"/>
              <a:gd name="T13" fmla="*/ 117 h 239"/>
              <a:gd name="T14" fmla="*/ 41 w 266"/>
              <a:gd name="T15" fmla="*/ 115 h 239"/>
              <a:gd name="T16" fmla="*/ 34 w 266"/>
              <a:gd name="T17" fmla="*/ 112 h 239"/>
              <a:gd name="T18" fmla="*/ 3 w 266"/>
              <a:gd name="T19" fmla="*/ 90 h 239"/>
              <a:gd name="T20" fmla="*/ 0 w 266"/>
              <a:gd name="T21" fmla="*/ 86 h 239"/>
              <a:gd name="T22" fmla="*/ 3 w 266"/>
              <a:gd name="T23" fmla="*/ 81 h 239"/>
              <a:gd name="T24" fmla="*/ 34 w 266"/>
              <a:gd name="T25" fmla="*/ 60 h 239"/>
              <a:gd name="T26" fmla="*/ 41 w 266"/>
              <a:gd name="T27" fmla="*/ 57 h 239"/>
              <a:gd name="T28" fmla="*/ 48 w 266"/>
              <a:gd name="T29" fmla="*/ 55 h 239"/>
              <a:gd name="T30" fmla="*/ 96 w 266"/>
              <a:gd name="T31" fmla="*/ 55 h 239"/>
              <a:gd name="T32" fmla="*/ 96 w 266"/>
              <a:gd name="T33" fmla="*/ 5 h 239"/>
              <a:gd name="T34" fmla="*/ 101 w 266"/>
              <a:gd name="T35" fmla="*/ 0 h 239"/>
              <a:gd name="T36" fmla="*/ 113 w 266"/>
              <a:gd name="T37" fmla="*/ 0 h 239"/>
              <a:gd name="T38" fmla="*/ 118 w 266"/>
              <a:gd name="T39" fmla="*/ 5 h 239"/>
              <a:gd name="T40" fmla="*/ 266 w 266"/>
              <a:gd name="T41" fmla="*/ 60 h 239"/>
              <a:gd name="T42" fmla="*/ 262 w 266"/>
              <a:gd name="T43" fmla="*/ 64 h 239"/>
              <a:gd name="T44" fmla="*/ 231 w 266"/>
              <a:gd name="T45" fmla="*/ 86 h 239"/>
              <a:gd name="T46" fmla="*/ 224 w 266"/>
              <a:gd name="T47" fmla="*/ 89 h 239"/>
              <a:gd name="T48" fmla="*/ 217 w 266"/>
              <a:gd name="T49" fmla="*/ 90 h 239"/>
              <a:gd name="T50" fmla="*/ 137 w 266"/>
              <a:gd name="T51" fmla="*/ 90 h 239"/>
              <a:gd name="T52" fmla="*/ 126 w 266"/>
              <a:gd name="T53" fmla="*/ 29 h 239"/>
              <a:gd name="T54" fmla="*/ 217 w 266"/>
              <a:gd name="T55" fmla="*/ 29 h 239"/>
              <a:gd name="T56" fmla="*/ 224 w 266"/>
              <a:gd name="T57" fmla="*/ 31 h 239"/>
              <a:gd name="T58" fmla="*/ 231 w 266"/>
              <a:gd name="T59" fmla="*/ 34 h 239"/>
              <a:gd name="T60" fmla="*/ 262 w 266"/>
              <a:gd name="T61" fmla="*/ 55 h 239"/>
              <a:gd name="T62" fmla="*/ 266 w 266"/>
              <a:gd name="T63" fmla="*/ 60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66" h="239">
                <a:moveTo>
                  <a:pt x="118" y="5"/>
                </a:moveTo>
                <a:cubicBezTo>
                  <a:pt x="118" y="233"/>
                  <a:pt x="118" y="233"/>
                  <a:pt x="118" y="233"/>
                </a:cubicBezTo>
                <a:cubicBezTo>
                  <a:pt x="118" y="237"/>
                  <a:pt x="116" y="239"/>
                  <a:pt x="113" y="239"/>
                </a:cubicBezTo>
                <a:cubicBezTo>
                  <a:pt x="101" y="239"/>
                  <a:pt x="101" y="239"/>
                  <a:pt x="101" y="239"/>
                </a:cubicBezTo>
                <a:cubicBezTo>
                  <a:pt x="98" y="239"/>
                  <a:pt x="96" y="237"/>
                  <a:pt x="96" y="233"/>
                </a:cubicBezTo>
                <a:cubicBezTo>
                  <a:pt x="96" y="117"/>
                  <a:pt x="96" y="117"/>
                  <a:pt x="96" y="117"/>
                </a:cubicBezTo>
                <a:cubicBezTo>
                  <a:pt x="48" y="117"/>
                  <a:pt x="48" y="117"/>
                  <a:pt x="48" y="117"/>
                </a:cubicBezTo>
                <a:cubicBezTo>
                  <a:pt x="46" y="117"/>
                  <a:pt x="44" y="116"/>
                  <a:pt x="41" y="115"/>
                </a:cubicBezTo>
                <a:cubicBezTo>
                  <a:pt x="38" y="114"/>
                  <a:pt x="36" y="113"/>
                  <a:pt x="34" y="112"/>
                </a:cubicBezTo>
                <a:cubicBezTo>
                  <a:pt x="3" y="90"/>
                  <a:pt x="3" y="90"/>
                  <a:pt x="3" y="90"/>
                </a:cubicBezTo>
                <a:cubicBezTo>
                  <a:pt x="1" y="89"/>
                  <a:pt x="0" y="88"/>
                  <a:pt x="0" y="86"/>
                </a:cubicBezTo>
                <a:cubicBezTo>
                  <a:pt x="0" y="85"/>
                  <a:pt x="1" y="83"/>
                  <a:pt x="3" y="81"/>
                </a:cubicBezTo>
                <a:cubicBezTo>
                  <a:pt x="34" y="60"/>
                  <a:pt x="34" y="60"/>
                  <a:pt x="34" y="60"/>
                </a:cubicBezTo>
                <a:cubicBezTo>
                  <a:pt x="36" y="59"/>
                  <a:pt x="38" y="58"/>
                  <a:pt x="41" y="57"/>
                </a:cubicBezTo>
                <a:cubicBezTo>
                  <a:pt x="44" y="56"/>
                  <a:pt x="46" y="55"/>
                  <a:pt x="48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"/>
                  <a:pt x="96" y="5"/>
                  <a:pt x="96" y="5"/>
                </a:cubicBezTo>
                <a:cubicBezTo>
                  <a:pt x="96" y="2"/>
                  <a:pt x="98" y="0"/>
                  <a:pt x="101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6" y="0"/>
                  <a:pt x="118" y="2"/>
                  <a:pt x="118" y="5"/>
                </a:cubicBezTo>
                <a:close/>
                <a:moveTo>
                  <a:pt x="266" y="60"/>
                </a:moveTo>
                <a:cubicBezTo>
                  <a:pt x="266" y="61"/>
                  <a:pt x="265" y="63"/>
                  <a:pt x="262" y="64"/>
                </a:cubicBezTo>
                <a:cubicBezTo>
                  <a:pt x="231" y="86"/>
                  <a:pt x="231" y="86"/>
                  <a:pt x="231" y="86"/>
                </a:cubicBezTo>
                <a:cubicBezTo>
                  <a:pt x="229" y="87"/>
                  <a:pt x="227" y="88"/>
                  <a:pt x="224" y="89"/>
                </a:cubicBezTo>
                <a:cubicBezTo>
                  <a:pt x="222" y="89"/>
                  <a:pt x="219" y="90"/>
                  <a:pt x="217" y="90"/>
                </a:cubicBezTo>
                <a:cubicBezTo>
                  <a:pt x="137" y="90"/>
                  <a:pt x="137" y="90"/>
                  <a:pt x="137" y="90"/>
                </a:cubicBezTo>
                <a:cubicBezTo>
                  <a:pt x="126" y="29"/>
                  <a:pt x="126" y="29"/>
                  <a:pt x="126" y="29"/>
                </a:cubicBezTo>
                <a:cubicBezTo>
                  <a:pt x="217" y="29"/>
                  <a:pt x="217" y="29"/>
                  <a:pt x="217" y="29"/>
                </a:cubicBezTo>
                <a:cubicBezTo>
                  <a:pt x="219" y="29"/>
                  <a:pt x="222" y="29"/>
                  <a:pt x="224" y="31"/>
                </a:cubicBezTo>
                <a:cubicBezTo>
                  <a:pt x="227" y="31"/>
                  <a:pt x="229" y="32"/>
                  <a:pt x="231" y="34"/>
                </a:cubicBezTo>
                <a:cubicBezTo>
                  <a:pt x="262" y="55"/>
                  <a:pt x="262" y="55"/>
                  <a:pt x="262" y="55"/>
                </a:cubicBezTo>
                <a:cubicBezTo>
                  <a:pt x="265" y="57"/>
                  <a:pt x="266" y="58"/>
                  <a:pt x="266" y="6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57"/>
          <p:cNvSpPr>
            <a:spLocks noEditPoints="1"/>
          </p:cNvSpPr>
          <p:nvPr/>
        </p:nvSpPr>
        <p:spPr bwMode="auto">
          <a:xfrm>
            <a:off x="2630442" y="2769455"/>
            <a:ext cx="205308" cy="127747"/>
          </a:xfrm>
          <a:custGeom>
            <a:avLst/>
            <a:gdLst>
              <a:gd name="T0" fmla="*/ 244 w 248"/>
              <a:gd name="T1" fmla="*/ 44 h 154"/>
              <a:gd name="T2" fmla="*/ 244 w 248"/>
              <a:gd name="T3" fmla="*/ 141 h 154"/>
              <a:gd name="T4" fmla="*/ 231 w 248"/>
              <a:gd name="T5" fmla="*/ 154 h 154"/>
              <a:gd name="T6" fmla="*/ 18 w 248"/>
              <a:gd name="T7" fmla="*/ 154 h 154"/>
              <a:gd name="T8" fmla="*/ 5 w 248"/>
              <a:gd name="T9" fmla="*/ 141 h 154"/>
              <a:gd name="T10" fmla="*/ 5 w 248"/>
              <a:gd name="T11" fmla="*/ 44 h 154"/>
              <a:gd name="T12" fmla="*/ 10 w 248"/>
              <a:gd name="T13" fmla="*/ 41 h 154"/>
              <a:gd name="T14" fmla="*/ 113 w 248"/>
              <a:gd name="T15" fmla="*/ 95 h 154"/>
              <a:gd name="T16" fmla="*/ 125 w 248"/>
              <a:gd name="T17" fmla="*/ 97 h 154"/>
              <a:gd name="T18" fmla="*/ 136 w 248"/>
              <a:gd name="T19" fmla="*/ 95 h 154"/>
              <a:gd name="T20" fmla="*/ 239 w 248"/>
              <a:gd name="T21" fmla="*/ 41 h 154"/>
              <a:gd name="T22" fmla="*/ 244 w 248"/>
              <a:gd name="T23" fmla="*/ 44 h 154"/>
              <a:gd name="T24" fmla="*/ 12 w 248"/>
              <a:gd name="T25" fmla="*/ 0 h 154"/>
              <a:gd name="T26" fmla="*/ 237 w 248"/>
              <a:gd name="T27" fmla="*/ 0 h 154"/>
              <a:gd name="T28" fmla="*/ 236 w 248"/>
              <a:gd name="T29" fmla="*/ 15 h 154"/>
              <a:gd name="T30" fmla="*/ 136 w 248"/>
              <a:gd name="T31" fmla="*/ 68 h 154"/>
              <a:gd name="T32" fmla="*/ 125 w 248"/>
              <a:gd name="T33" fmla="*/ 71 h 154"/>
              <a:gd name="T34" fmla="*/ 113 w 248"/>
              <a:gd name="T35" fmla="*/ 68 h 154"/>
              <a:gd name="T36" fmla="*/ 13 w 248"/>
              <a:gd name="T37" fmla="*/ 15 h 154"/>
              <a:gd name="T38" fmla="*/ 12 w 248"/>
              <a:gd name="T39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48" h="154">
                <a:moveTo>
                  <a:pt x="244" y="44"/>
                </a:moveTo>
                <a:cubicBezTo>
                  <a:pt x="244" y="46"/>
                  <a:pt x="244" y="141"/>
                  <a:pt x="244" y="141"/>
                </a:cubicBezTo>
                <a:cubicBezTo>
                  <a:pt x="244" y="147"/>
                  <a:pt x="237" y="154"/>
                  <a:pt x="231" y="154"/>
                </a:cubicBezTo>
                <a:cubicBezTo>
                  <a:pt x="18" y="154"/>
                  <a:pt x="18" y="154"/>
                  <a:pt x="18" y="154"/>
                </a:cubicBezTo>
                <a:cubicBezTo>
                  <a:pt x="12" y="154"/>
                  <a:pt x="5" y="147"/>
                  <a:pt x="5" y="141"/>
                </a:cubicBezTo>
                <a:cubicBezTo>
                  <a:pt x="5" y="141"/>
                  <a:pt x="5" y="46"/>
                  <a:pt x="5" y="44"/>
                </a:cubicBezTo>
                <a:cubicBezTo>
                  <a:pt x="5" y="42"/>
                  <a:pt x="5" y="38"/>
                  <a:pt x="10" y="41"/>
                </a:cubicBezTo>
                <a:cubicBezTo>
                  <a:pt x="17" y="45"/>
                  <a:pt x="108" y="93"/>
                  <a:pt x="113" y="95"/>
                </a:cubicBezTo>
                <a:cubicBezTo>
                  <a:pt x="117" y="97"/>
                  <a:pt x="120" y="97"/>
                  <a:pt x="125" y="97"/>
                </a:cubicBezTo>
                <a:cubicBezTo>
                  <a:pt x="129" y="97"/>
                  <a:pt x="132" y="97"/>
                  <a:pt x="136" y="95"/>
                </a:cubicBezTo>
                <a:cubicBezTo>
                  <a:pt x="141" y="93"/>
                  <a:pt x="231" y="45"/>
                  <a:pt x="239" y="41"/>
                </a:cubicBezTo>
                <a:cubicBezTo>
                  <a:pt x="244" y="38"/>
                  <a:pt x="244" y="42"/>
                  <a:pt x="244" y="44"/>
                </a:cubicBezTo>
                <a:close/>
                <a:moveTo>
                  <a:pt x="12" y="0"/>
                </a:moveTo>
                <a:cubicBezTo>
                  <a:pt x="237" y="0"/>
                  <a:pt x="237" y="0"/>
                  <a:pt x="237" y="0"/>
                </a:cubicBezTo>
                <a:cubicBezTo>
                  <a:pt x="248" y="0"/>
                  <a:pt x="243" y="11"/>
                  <a:pt x="236" y="15"/>
                </a:cubicBezTo>
                <a:cubicBezTo>
                  <a:pt x="229" y="18"/>
                  <a:pt x="140" y="67"/>
                  <a:pt x="136" y="68"/>
                </a:cubicBezTo>
                <a:cubicBezTo>
                  <a:pt x="133" y="70"/>
                  <a:pt x="129" y="71"/>
                  <a:pt x="125" y="71"/>
                </a:cubicBezTo>
                <a:cubicBezTo>
                  <a:pt x="120" y="71"/>
                  <a:pt x="116" y="70"/>
                  <a:pt x="113" y="68"/>
                </a:cubicBezTo>
                <a:cubicBezTo>
                  <a:pt x="109" y="67"/>
                  <a:pt x="20" y="18"/>
                  <a:pt x="13" y="15"/>
                </a:cubicBezTo>
                <a:cubicBezTo>
                  <a:pt x="6" y="11"/>
                  <a:pt x="0" y="0"/>
                  <a:pt x="12" y="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58"/>
          <p:cNvSpPr>
            <a:spLocks noEditPoints="1"/>
          </p:cNvSpPr>
          <p:nvPr/>
        </p:nvSpPr>
        <p:spPr bwMode="auto">
          <a:xfrm>
            <a:off x="2876813" y="2732956"/>
            <a:ext cx="203787" cy="202267"/>
          </a:xfrm>
          <a:custGeom>
            <a:avLst/>
            <a:gdLst>
              <a:gd name="T0" fmla="*/ 245 w 245"/>
              <a:gd name="T1" fmla="*/ 122 h 244"/>
              <a:gd name="T2" fmla="*/ 122 w 245"/>
              <a:gd name="T3" fmla="*/ 244 h 244"/>
              <a:gd name="T4" fmla="*/ 0 w 245"/>
              <a:gd name="T5" fmla="*/ 122 h 244"/>
              <a:gd name="T6" fmla="*/ 122 w 245"/>
              <a:gd name="T7" fmla="*/ 0 h 244"/>
              <a:gd name="T8" fmla="*/ 245 w 245"/>
              <a:gd name="T9" fmla="*/ 122 h 244"/>
              <a:gd name="T10" fmla="*/ 50 w 245"/>
              <a:gd name="T11" fmla="*/ 181 h 244"/>
              <a:gd name="T12" fmla="*/ 181 w 245"/>
              <a:gd name="T13" fmla="*/ 50 h 244"/>
              <a:gd name="T14" fmla="*/ 122 w 245"/>
              <a:gd name="T15" fmla="*/ 29 h 244"/>
              <a:gd name="T16" fmla="*/ 30 w 245"/>
              <a:gd name="T17" fmla="*/ 122 h 244"/>
              <a:gd name="T18" fmla="*/ 50 w 245"/>
              <a:gd name="T19" fmla="*/ 181 h 244"/>
              <a:gd name="T20" fmla="*/ 215 w 245"/>
              <a:gd name="T21" fmla="*/ 122 h 244"/>
              <a:gd name="T22" fmla="*/ 194 w 245"/>
              <a:gd name="T23" fmla="*/ 63 h 244"/>
              <a:gd name="T24" fmla="*/ 64 w 245"/>
              <a:gd name="T25" fmla="*/ 194 h 244"/>
              <a:gd name="T26" fmla="*/ 122 w 245"/>
              <a:gd name="T27" fmla="*/ 215 h 244"/>
              <a:gd name="T28" fmla="*/ 215 w 245"/>
              <a:gd name="T29" fmla="*/ 122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5" h="244">
                <a:moveTo>
                  <a:pt x="245" y="122"/>
                </a:moveTo>
                <a:cubicBezTo>
                  <a:pt x="245" y="190"/>
                  <a:pt x="190" y="244"/>
                  <a:pt x="122" y="244"/>
                </a:cubicBezTo>
                <a:cubicBezTo>
                  <a:pt x="55" y="244"/>
                  <a:pt x="0" y="190"/>
                  <a:pt x="0" y="122"/>
                </a:cubicBezTo>
                <a:cubicBezTo>
                  <a:pt x="0" y="55"/>
                  <a:pt x="55" y="0"/>
                  <a:pt x="122" y="0"/>
                </a:cubicBezTo>
                <a:cubicBezTo>
                  <a:pt x="190" y="0"/>
                  <a:pt x="245" y="55"/>
                  <a:pt x="245" y="122"/>
                </a:cubicBezTo>
                <a:close/>
                <a:moveTo>
                  <a:pt x="50" y="181"/>
                </a:moveTo>
                <a:cubicBezTo>
                  <a:pt x="181" y="50"/>
                  <a:pt x="181" y="50"/>
                  <a:pt x="181" y="50"/>
                </a:cubicBezTo>
                <a:cubicBezTo>
                  <a:pt x="165" y="37"/>
                  <a:pt x="145" y="29"/>
                  <a:pt x="122" y="29"/>
                </a:cubicBezTo>
                <a:cubicBezTo>
                  <a:pt x="71" y="29"/>
                  <a:pt x="30" y="71"/>
                  <a:pt x="30" y="122"/>
                </a:cubicBezTo>
                <a:cubicBezTo>
                  <a:pt x="30" y="144"/>
                  <a:pt x="37" y="165"/>
                  <a:pt x="50" y="181"/>
                </a:cubicBezTo>
                <a:close/>
                <a:moveTo>
                  <a:pt x="215" y="122"/>
                </a:moveTo>
                <a:cubicBezTo>
                  <a:pt x="215" y="100"/>
                  <a:pt x="207" y="79"/>
                  <a:pt x="194" y="63"/>
                </a:cubicBezTo>
                <a:cubicBezTo>
                  <a:pt x="64" y="194"/>
                  <a:pt x="64" y="194"/>
                  <a:pt x="64" y="194"/>
                </a:cubicBezTo>
                <a:cubicBezTo>
                  <a:pt x="79" y="207"/>
                  <a:pt x="100" y="215"/>
                  <a:pt x="122" y="215"/>
                </a:cubicBezTo>
                <a:cubicBezTo>
                  <a:pt x="173" y="215"/>
                  <a:pt x="215" y="174"/>
                  <a:pt x="215" y="12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59"/>
          <p:cNvSpPr>
            <a:spLocks noEditPoints="1"/>
          </p:cNvSpPr>
          <p:nvPr/>
        </p:nvSpPr>
        <p:spPr bwMode="auto">
          <a:xfrm>
            <a:off x="3124702" y="2745123"/>
            <a:ext cx="173371" cy="174892"/>
          </a:xfrm>
          <a:custGeom>
            <a:avLst/>
            <a:gdLst>
              <a:gd name="T0" fmla="*/ 207 w 209"/>
              <a:gd name="T1" fmla="*/ 53 h 210"/>
              <a:gd name="T2" fmla="*/ 140 w 209"/>
              <a:gd name="T3" fmla="*/ 119 h 210"/>
              <a:gd name="T4" fmla="*/ 63 w 209"/>
              <a:gd name="T5" fmla="*/ 196 h 210"/>
              <a:gd name="T6" fmla="*/ 0 w 209"/>
              <a:gd name="T7" fmla="*/ 210 h 210"/>
              <a:gd name="T8" fmla="*/ 13 w 209"/>
              <a:gd name="T9" fmla="*/ 147 h 210"/>
              <a:gd name="T10" fmla="*/ 90 w 209"/>
              <a:gd name="T11" fmla="*/ 70 h 210"/>
              <a:gd name="T12" fmla="*/ 157 w 209"/>
              <a:gd name="T13" fmla="*/ 3 h 210"/>
              <a:gd name="T14" fmla="*/ 190 w 209"/>
              <a:gd name="T15" fmla="*/ 19 h 210"/>
              <a:gd name="T16" fmla="*/ 207 w 209"/>
              <a:gd name="T17" fmla="*/ 53 h 210"/>
              <a:gd name="T18" fmla="*/ 66 w 209"/>
              <a:gd name="T19" fmla="*/ 183 h 210"/>
              <a:gd name="T20" fmla="*/ 52 w 209"/>
              <a:gd name="T21" fmla="*/ 158 h 210"/>
              <a:gd name="T22" fmla="*/ 27 w 209"/>
              <a:gd name="T23" fmla="*/ 144 h 210"/>
              <a:gd name="T24" fmla="*/ 21 w 209"/>
              <a:gd name="T25" fmla="*/ 150 h 210"/>
              <a:gd name="T26" fmla="*/ 16 w 209"/>
              <a:gd name="T27" fmla="*/ 172 h 210"/>
              <a:gd name="T28" fmla="*/ 28 w 209"/>
              <a:gd name="T29" fmla="*/ 181 h 210"/>
              <a:gd name="T30" fmla="*/ 38 w 209"/>
              <a:gd name="T31" fmla="*/ 193 h 210"/>
              <a:gd name="T32" fmla="*/ 59 w 209"/>
              <a:gd name="T33" fmla="*/ 188 h 210"/>
              <a:gd name="T34" fmla="*/ 66 w 209"/>
              <a:gd name="T35" fmla="*/ 18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9" h="210">
                <a:moveTo>
                  <a:pt x="207" y="53"/>
                </a:moveTo>
                <a:cubicBezTo>
                  <a:pt x="140" y="119"/>
                  <a:pt x="140" y="119"/>
                  <a:pt x="140" y="119"/>
                </a:cubicBezTo>
                <a:cubicBezTo>
                  <a:pt x="63" y="196"/>
                  <a:pt x="63" y="196"/>
                  <a:pt x="63" y="196"/>
                </a:cubicBezTo>
                <a:cubicBezTo>
                  <a:pt x="0" y="210"/>
                  <a:pt x="0" y="210"/>
                  <a:pt x="0" y="210"/>
                </a:cubicBezTo>
                <a:cubicBezTo>
                  <a:pt x="13" y="147"/>
                  <a:pt x="13" y="147"/>
                  <a:pt x="13" y="147"/>
                </a:cubicBezTo>
                <a:cubicBezTo>
                  <a:pt x="90" y="70"/>
                  <a:pt x="90" y="70"/>
                  <a:pt x="90" y="70"/>
                </a:cubicBezTo>
                <a:cubicBezTo>
                  <a:pt x="157" y="3"/>
                  <a:pt x="157" y="3"/>
                  <a:pt x="157" y="3"/>
                </a:cubicBezTo>
                <a:cubicBezTo>
                  <a:pt x="157" y="3"/>
                  <a:pt x="171" y="0"/>
                  <a:pt x="190" y="19"/>
                </a:cubicBezTo>
                <a:cubicBezTo>
                  <a:pt x="209" y="38"/>
                  <a:pt x="207" y="53"/>
                  <a:pt x="207" y="53"/>
                </a:cubicBezTo>
                <a:close/>
                <a:moveTo>
                  <a:pt x="66" y="183"/>
                </a:moveTo>
                <a:cubicBezTo>
                  <a:pt x="66" y="183"/>
                  <a:pt x="65" y="171"/>
                  <a:pt x="52" y="158"/>
                </a:cubicBezTo>
                <a:cubicBezTo>
                  <a:pt x="39" y="144"/>
                  <a:pt x="27" y="144"/>
                  <a:pt x="27" y="144"/>
                </a:cubicBezTo>
                <a:cubicBezTo>
                  <a:pt x="21" y="150"/>
                  <a:pt x="21" y="150"/>
                  <a:pt x="21" y="150"/>
                </a:cubicBezTo>
                <a:cubicBezTo>
                  <a:pt x="16" y="172"/>
                  <a:pt x="16" y="172"/>
                  <a:pt x="16" y="172"/>
                </a:cubicBezTo>
                <a:cubicBezTo>
                  <a:pt x="20" y="174"/>
                  <a:pt x="24" y="176"/>
                  <a:pt x="28" y="181"/>
                </a:cubicBezTo>
                <a:cubicBezTo>
                  <a:pt x="33" y="186"/>
                  <a:pt x="36" y="190"/>
                  <a:pt x="38" y="193"/>
                </a:cubicBezTo>
                <a:cubicBezTo>
                  <a:pt x="59" y="188"/>
                  <a:pt x="59" y="188"/>
                  <a:pt x="59" y="188"/>
                </a:cubicBezTo>
                <a:lnTo>
                  <a:pt x="66" y="18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60"/>
          <p:cNvSpPr>
            <a:spLocks/>
          </p:cNvSpPr>
          <p:nvPr/>
        </p:nvSpPr>
        <p:spPr bwMode="auto">
          <a:xfrm>
            <a:off x="3340656" y="2758809"/>
            <a:ext cx="199225" cy="150560"/>
          </a:xfrm>
          <a:custGeom>
            <a:avLst/>
            <a:gdLst>
              <a:gd name="T0" fmla="*/ 0 w 238"/>
              <a:gd name="T1" fmla="*/ 180 h 180"/>
              <a:gd name="T2" fmla="*/ 143 w 238"/>
              <a:gd name="T3" fmla="*/ 51 h 180"/>
              <a:gd name="T4" fmla="*/ 143 w 238"/>
              <a:gd name="T5" fmla="*/ 0 h 180"/>
              <a:gd name="T6" fmla="*/ 238 w 238"/>
              <a:gd name="T7" fmla="*/ 85 h 180"/>
              <a:gd name="T8" fmla="*/ 143 w 238"/>
              <a:gd name="T9" fmla="*/ 175 h 180"/>
              <a:gd name="T10" fmla="*/ 143 w 238"/>
              <a:gd name="T11" fmla="*/ 117 h 180"/>
              <a:gd name="T12" fmla="*/ 0 w 238"/>
              <a:gd name="T13" fmla="*/ 18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8" h="180">
                <a:moveTo>
                  <a:pt x="0" y="180"/>
                </a:moveTo>
                <a:cubicBezTo>
                  <a:pt x="0" y="180"/>
                  <a:pt x="26" y="51"/>
                  <a:pt x="143" y="51"/>
                </a:cubicBezTo>
                <a:cubicBezTo>
                  <a:pt x="143" y="0"/>
                  <a:pt x="143" y="0"/>
                  <a:pt x="143" y="0"/>
                </a:cubicBezTo>
                <a:cubicBezTo>
                  <a:pt x="238" y="85"/>
                  <a:pt x="238" y="85"/>
                  <a:pt x="238" y="85"/>
                </a:cubicBezTo>
                <a:cubicBezTo>
                  <a:pt x="143" y="175"/>
                  <a:pt x="143" y="175"/>
                  <a:pt x="143" y="175"/>
                </a:cubicBezTo>
                <a:cubicBezTo>
                  <a:pt x="143" y="117"/>
                  <a:pt x="143" y="117"/>
                  <a:pt x="143" y="117"/>
                </a:cubicBezTo>
                <a:cubicBezTo>
                  <a:pt x="80" y="117"/>
                  <a:pt x="33" y="122"/>
                  <a:pt x="0" y="18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61"/>
          <p:cNvSpPr>
            <a:spLocks/>
          </p:cNvSpPr>
          <p:nvPr/>
        </p:nvSpPr>
        <p:spPr bwMode="auto">
          <a:xfrm>
            <a:off x="3583982" y="2758809"/>
            <a:ext cx="199225" cy="150560"/>
          </a:xfrm>
          <a:custGeom>
            <a:avLst/>
            <a:gdLst>
              <a:gd name="T0" fmla="*/ 95 w 239"/>
              <a:gd name="T1" fmla="*/ 117 h 180"/>
              <a:gd name="T2" fmla="*/ 95 w 239"/>
              <a:gd name="T3" fmla="*/ 175 h 180"/>
              <a:gd name="T4" fmla="*/ 0 w 239"/>
              <a:gd name="T5" fmla="*/ 86 h 180"/>
              <a:gd name="T6" fmla="*/ 95 w 239"/>
              <a:gd name="T7" fmla="*/ 0 h 180"/>
              <a:gd name="T8" fmla="*/ 95 w 239"/>
              <a:gd name="T9" fmla="*/ 51 h 180"/>
              <a:gd name="T10" fmla="*/ 239 w 239"/>
              <a:gd name="T11" fmla="*/ 180 h 180"/>
              <a:gd name="T12" fmla="*/ 95 w 239"/>
              <a:gd name="T13" fmla="*/ 117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9" h="180">
                <a:moveTo>
                  <a:pt x="95" y="117"/>
                </a:moveTo>
                <a:cubicBezTo>
                  <a:pt x="95" y="175"/>
                  <a:pt x="95" y="175"/>
                  <a:pt x="95" y="175"/>
                </a:cubicBezTo>
                <a:cubicBezTo>
                  <a:pt x="0" y="86"/>
                  <a:pt x="0" y="86"/>
                  <a:pt x="0" y="86"/>
                </a:cubicBezTo>
                <a:cubicBezTo>
                  <a:pt x="95" y="0"/>
                  <a:pt x="95" y="0"/>
                  <a:pt x="95" y="0"/>
                </a:cubicBezTo>
                <a:cubicBezTo>
                  <a:pt x="95" y="51"/>
                  <a:pt x="95" y="51"/>
                  <a:pt x="95" y="51"/>
                </a:cubicBezTo>
                <a:cubicBezTo>
                  <a:pt x="212" y="51"/>
                  <a:pt x="239" y="180"/>
                  <a:pt x="239" y="180"/>
                </a:cubicBezTo>
                <a:cubicBezTo>
                  <a:pt x="205" y="122"/>
                  <a:pt x="158" y="117"/>
                  <a:pt x="95" y="11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Freeform 62"/>
          <p:cNvSpPr>
            <a:spLocks noEditPoints="1"/>
          </p:cNvSpPr>
          <p:nvPr/>
        </p:nvSpPr>
        <p:spPr bwMode="auto">
          <a:xfrm>
            <a:off x="3827311" y="2758809"/>
            <a:ext cx="218995" cy="150560"/>
          </a:xfrm>
          <a:custGeom>
            <a:avLst/>
            <a:gdLst>
              <a:gd name="T0" fmla="*/ 39 w 265"/>
              <a:gd name="T1" fmla="*/ 85 h 180"/>
              <a:gd name="T2" fmla="*/ 96 w 265"/>
              <a:gd name="T3" fmla="*/ 137 h 180"/>
              <a:gd name="T4" fmla="*/ 96 w 265"/>
              <a:gd name="T5" fmla="*/ 175 h 180"/>
              <a:gd name="T6" fmla="*/ 0 w 265"/>
              <a:gd name="T7" fmla="*/ 85 h 180"/>
              <a:gd name="T8" fmla="*/ 96 w 265"/>
              <a:gd name="T9" fmla="*/ 0 h 180"/>
              <a:gd name="T10" fmla="*/ 96 w 265"/>
              <a:gd name="T11" fmla="*/ 35 h 180"/>
              <a:gd name="T12" fmla="*/ 39 w 265"/>
              <a:gd name="T13" fmla="*/ 85 h 180"/>
              <a:gd name="T14" fmla="*/ 265 w 265"/>
              <a:gd name="T15" fmla="*/ 180 h 180"/>
              <a:gd name="T16" fmla="*/ 162 w 265"/>
              <a:gd name="T17" fmla="*/ 117 h 180"/>
              <a:gd name="T18" fmla="*/ 162 w 265"/>
              <a:gd name="T19" fmla="*/ 175 h 180"/>
              <a:gd name="T20" fmla="*/ 66 w 265"/>
              <a:gd name="T21" fmla="*/ 85 h 180"/>
              <a:gd name="T22" fmla="*/ 162 w 265"/>
              <a:gd name="T23" fmla="*/ 0 h 180"/>
              <a:gd name="T24" fmla="*/ 162 w 265"/>
              <a:gd name="T25" fmla="*/ 51 h 180"/>
              <a:gd name="T26" fmla="*/ 265 w 265"/>
              <a:gd name="T27" fmla="*/ 18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65" h="180">
                <a:moveTo>
                  <a:pt x="39" y="85"/>
                </a:moveTo>
                <a:cubicBezTo>
                  <a:pt x="96" y="137"/>
                  <a:pt x="96" y="137"/>
                  <a:pt x="96" y="137"/>
                </a:cubicBezTo>
                <a:cubicBezTo>
                  <a:pt x="96" y="175"/>
                  <a:pt x="96" y="175"/>
                  <a:pt x="96" y="175"/>
                </a:cubicBezTo>
                <a:cubicBezTo>
                  <a:pt x="0" y="85"/>
                  <a:pt x="0" y="85"/>
                  <a:pt x="0" y="85"/>
                </a:cubicBezTo>
                <a:cubicBezTo>
                  <a:pt x="96" y="0"/>
                  <a:pt x="96" y="0"/>
                  <a:pt x="96" y="0"/>
                </a:cubicBezTo>
                <a:cubicBezTo>
                  <a:pt x="96" y="35"/>
                  <a:pt x="96" y="35"/>
                  <a:pt x="96" y="35"/>
                </a:cubicBezTo>
                <a:lnTo>
                  <a:pt x="39" y="85"/>
                </a:lnTo>
                <a:close/>
                <a:moveTo>
                  <a:pt x="265" y="180"/>
                </a:moveTo>
                <a:cubicBezTo>
                  <a:pt x="232" y="122"/>
                  <a:pt x="206" y="117"/>
                  <a:pt x="162" y="117"/>
                </a:cubicBezTo>
                <a:cubicBezTo>
                  <a:pt x="162" y="175"/>
                  <a:pt x="162" y="175"/>
                  <a:pt x="162" y="175"/>
                </a:cubicBezTo>
                <a:cubicBezTo>
                  <a:pt x="66" y="85"/>
                  <a:pt x="66" y="85"/>
                  <a:pt x="66" y="85"/>
                </a:cubicBezTo>
                <a:cubicBezTo>
                  <a:pt x="162" y="0"/>
                  <a:pt x="162" y="0"/>
                  <a:pt x="162" y="0"/>
                </a:cubicBezTo>
                <a:cubicBezTo>
                  <a:pt x="162" y="51"/>
                  <a:pt x="162" y="51"/>
                  <a:pt x="162" y="51"/>
                </a:cubicBezTo>
                <a:cubicBezTo>
                  <a:pt x="260" y="51"/>
                  <a:pt x="265" y="180"/>
                  <a:pt x="265" y="18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63"/>
          <p:cNvSpPr>
            <a:spLocks noEditPoints="1"/>
          </p:cNvSpPr>
          <p:nvPr/>
        </p:nvSpPr>
        <p:spPr bwMode="auto">
          <a:xfrm>
            <a:off x="4090408" y="2723831"/>
            <a:ext cx="101894" cy="220516"/>
          </a:xfrm>
          <a:custGeom>
            <a:avLst/>
            <a:gdLst>
              <a:gd name="T0" fmla="*/ 24 w 122"/>
              <a:gd name="T1" fmla="*/ 219 h 266"/>
              <a:gd name="T2" fmla="*/ 40 w 122"/>
              <a:gd name="T3" fmla="*/ 152 h 266"/>
              <a:gd name="T4" fmla="*/ 40 w 122"/>
              <a:gd name="T5" fmla="*/ 136 h 266"/>
              <a:gd name="T6" fmla="*/ 7 w 122"/>
              <a:gd name="T7" fmla="*/ 151 h 266"/>
              <a:gd name="T8" fmla="*/ 0 w 122"/>
              <a:gd name="T9" fmla="*/ 140 h 266"/>
              <a:gd name="T10" fmla="*/ 91 w 122"/>
              <a:gd name="T11" fmla="*/ 93 h 266"/>
              <a:gd name="T12" fmla="*/ 100 w 122"/>
              <a:gd name="T13" fmla="*/ 136 h 266"/>
              <a:gd name="T14" fmla="*/ 81 w 122"/>
              <a:gd name="T15" fmla="*/ 208 h 266"/>
              <a:gd name="T16" fmla="*/ 83 w 122"/>
              <a:gd name="T17" fmla="*/ 225 h 266"/>
              <a:gd name="T18" fmla="*/ 114 w 122"/>
              <a:gd name="T19" fmla="*/ 209 h 266"/>
              <a:gd name="T20" fmla="*/ 122 w 122"/>
              <a:gd name="T21" fmla="*/ 219 h 266"/>
              <a:gd name="T22" fmla="*/ 39 w 122"/>
              <a:gd name="T23" fmla="*/ 266 h 266"/>
              <a:gd name="T24" fmla="*/ 24 w 122"/>
              <a:gd name="T25" fmla="*/ 219 h 266"/>
              <a:gd name="T26" fmla="*/ 120 w 122"/>
              <a:gd name="T27" fmla="*/ 26 h 266"/>
              <a:gd name="T28" fmla="*/ 85 w 122"/>
              <a:gd name="T29" fmla="*/ 60 h 266"/>
              <a:gd name="T30" fmla="*/ 58 w 122"/>
              <a:gd name="T31" fmla="*/ 33 h 266"/>
              <a:gd name="T32" fmla="*/ 93 w 122"/>
              <a:gd name="T33" fmla="*/ 0 h 266"/>
              <a:gd name="T34" fmla="*/ 120 w 122"/>
              <a:gd name="T35" fmla="*/ 26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22" h="266">
                <a:moveTo>
                  <a:pt x="24" y="219"/>
                </a:moveTo>
                <a:cubicBezTo>
                  <a:pt x="40" y="152"/>
                  <a:pt x="40" y="152"/>
                  <a:pt x="40" y="152"/>
                </a:cubicBezTo>
                <a:cubicBezTo>
                  <a:pt x="43" y="141"/>
                  <a:pt x="43" y="136"/>
                  <a:pt x="40" y="136"/>
                </a:cubicBezTo>
                <a:cubicBezTo>
                  <a:pt x="36" y="136"/>
                  <a:pt x="18" y="144"/>
                  <a:pt x="7" y="151"/>
                </a:cubicBezTo>
                <a:cubicBezTo>
                  <a:pt x="0" y="140"/>
                  <a:pt x="0" y="140"/>
                  <a:pt x="0" y="140"/>
                </a:cubicBezTo>
                <a:cubicBezTo>
                  <a:pt x="34" y="110"/>
                  <a:pt x="74" y="93"/>
                  <a:pt x="91" y="93"/>
                </a:cubicBezTo>
                <a:cubicBezTo>
                  <a:pt x="104" y="93"/>
                  <a:pt x="106" y="110"/>
                  <a:pt x="100" y="136"/>
                </a:cubicBezTo>
                <a:cubicBezTo>
                  <a:pt x="81" y="208"/>
                  <a:pt x="81" y="208"/>
                  <a:pt x="81" y="208"/>
                </a:cubicBezTo>
                <a:cubicBezTo>
                  <a:pt x="78" y="220"/>
                  <a:pt x="79" y="225"/>
                  <a:pt x="83" y="225"/>
                </a:cubicBezTo>
                <a:cubicBezTo>
                  <a:pt x="87" y="225"/>
                  <a:pt x="101" y="219"/>
                  <a:pt x="114" y="209"/>
                </a:cubicBezTo>
                <a:cubicBezTo>
                  <a:pt x="122" y="219"/>
                  <a:pt x="122" y="219"/>
                  <a:pt x="122" y="219"/>
                </a:cubicBezTo>
                <a:cubicBezTo>
                  <a:pt x="89" y="253"/>
                  <a:pt x="53" y="266"/>
                  <a:pt x="39" y="266"/>
                </a:cubicBezTo>
                <a:cubicBezTo>
                  <a:pt x="25" y="266"/>
                  <a:pt x="14" y="257"/>
                  <a:pt x="24" y="219"/>
                </a:cubicBezTo>
                <a:close/>
                <a:moveTo>
                  <a:pt x="120" y="26"/>
                </a:moveTo>
                <a:cubicBezTo>
                  <a:pt x="120" y="44"/>
                  <a:pt x="105" y="60"/>
                  <a:pt x="85" y="60"/>
                </a:cubicBezTo>
                <a:cubicBezTo>
                  <a:pt x="68" y="60"/>
                  <a:pt x="58" y="50"/>
                  <a:pt x="58" y="33"/>
                </a:cubicBezTo>
                <a:cubicBezTo>
                  <a:pt x="58" y="20"/>
                  <a:pt x="70" y="0"/>
                  <a:pt x="93" y="0"/>
                </a:cubicBezTo>
                <a:cubicBezTo>
                  <a:pt x="111" y="0"/>
                  <a:pt x="120" y="13"/>
                  <a:pt x="120" y="2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64"/>
          <p:cNvSpPr>
            <a:spLocks/>
          </p:cNvSpPr>
          <p:nvPr/>
        </p:nvSpPr>
        <p:spPr bwMode="auto">
          <a:xfrm>
            <a:off x="4237925" y="2734477"/>
            <a:ext cx="206828" cy="199225"/>
          </a:xfrm>
          <a:custGeom>
            <a:avLst/>
            <a:gdLst>
              <a:gd name="T0" fmla="*/ 249 w 249"/>
              <a:gd name="T1" fmla="*/ 211 h 239"/>
              <a:gd name="T2" fmla="*/ 249 w 249"/>
              <a:gd name="T3" fmla="*/ 239 h 239"/>
              <a:gd name="T4" fmla="*/ 124 w 249"/>
              <a:gd name="T5" fmla="*/ 239 h 239"/>
              <a:gd name="T6" fmla="*/ 0 w 249"/>
              <a:gd name="T7" fmla="*/ 239 h 239"/>
              <a:gd name="T8" fmla="*/ 0 w 249"/>
              <a:gd name="T9" fmla="*/ 211 h 239"/>
              <a:gd name="T10" fmla="*/ 54 w 249"/>
              <a:gd name="T11" fmla="*/ 178 h 239"/>
              <a:gd name="T12" fmla="*/ 97 w 249"/>
              <a:gd name="T13" fmla="*/ 135 h 239"/>
              <a:gd name="T14" fmla="*/ 83 w 249"/>
              <a:gd name="T15" fmla="*/ 102 h 239"/>
              <a:gd name="T16" fmla="*/ 70 w 249"/>
              <a:gd name="T17" fmla="*/ 80 h 239"/>
              <a:gd name="T18" fmla="*/ 75 w 249"/>
              <a:gd name="T19" fmla="*/ 69 h 239"/>
              <a:gd name="T20" fmla="*/ 72 w 249"/>
              <a:gd name="T21" fmla="*/ 45 h 239"/>
              <a:gd name="T22" fmla="*/ 124 w 249"/>
              <a:gd name="T23" fmla="*/ 0 h 239"/>
              <a:gd name="T24" fmla="*/ 177 w 249"/>
              <a:gd name="T25" fmla="*/ 45 h 239"/>
              <a:gd name="T26" fmla="*/ 174 w 249"/>
              <a:gd name="T27" fmla="*/ 69 h 239"/>
              <a:gd name="T28" fmla="*/ 178 w 249"/>
              <a:gd name="T29" fmla="*/ 80 h 239"/>
              <a:gd name="T30" fmla="*/ 166 w 249"/>
              <a:gd name="T31" fmla="*/ 102 h 239"/>
              <a:gd name="T32" fmla="*/ 152 w 249"/>
              <a:gd name="T33" fmla="*/ 135 h 239"/>
              <a:gd name="T34" fmla="*/ 195 w 249"/>
              <a:gd name="T35" fmla="*/ 178 h 239"/>
              <a:gd name="T36" fmla="*/ 249 w 249"/>
              <a:gd name="T37" fmla="*/ 211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49" h="239">
                <a:moveTo>
                  <a:pt x="249" y="211"/>
                </a:moveTo>
                <a:cubicBezTo>
                  <a:pt x="249" y="219"/>
                  <a:pt x="249" y="239"/>
                  <a:pt x="249" y="239"/>
                </a:cubicBezTo>
                <a:cubicBezTo>
                  <a:pt x="124" y="239"/>
                  <a:pt x="124" y="239"/>
                  <a:pt x="124" y="239"/>
                </a:cubicBezTo>
                <a:cubicBezTo>
                  <a:pt x="0" y="239"/>
                  <a:pt x="0" y="239"/>
                  <a:pt x="0" y="239"/>
                </a:cubicBezTo>
                <a:cubicBezTo>
                  <a:pt x="0" y="239"/>
                  <a:pt x="0" y="219"/>
                  <a:pt x="0" y="211"/>
                </a:cubicBezTo>
                <a:cubicBezTo>
                  <a:pt x="0" y="203"/>
                  <a:pt x="21" y="190"/>
                  <a:pt x="54" y="178"/>
                </a:cubicBezTo>
                <a:cubicBezTo>
                  <a:pt x="87" y="166"/>
                  <a:pt x="97" y="156"/>
                  <a:pt x="97" y="135"/>
                </a:cubicBezTo>
                <a:cubicBezTo>
                  <a:pt x="97" y="122"/>
                  <a:pt x="87" y="126"/>
                  <a:pt x="83" y="102"/>
                </a:cubicBezTo>
                <a:cubicBezTo>
                  <a:pt x="81" y="93"/>
                  <a:pt x="72" y="102"/>
                  <a:pt x="70" y="80"/>
                </a:cubicBezTo>
                <a:cubicBezTo>
                  <a:pt x="70" y="71"/>
                  <a:pt x="75" y="69"/>
                  <a:pt x="75" y="69"/>
                </a:cubicBezTo>
                <a:cubicBezTo>
                  <a:pt x="75" y="69"/>
                  <a:pt x="73" y="55"/>
                  <a:pt x="72" y="45"/>
                </a:cubicBezTo>
                <a:cubicBezTo>
                  <a:pt x="71" y="33"/>
                  <a:pt x="79" y="0"/>
                  <a:pt x="124" y="0"/>
                </a:cubicBezTo>
                <a:cubicBezTo>
                  <a:pt x="170" y="0"/>
                  <a:pt x="178" y="33"/>
                  <a:pt x="177" y="45"/>
                </a:cubicBezTo>
                <a:cubicBezTo>
                  <a:pt x="176" y="55"/>
                  <a:pt x="174" y="69"/>
                  <a:pt x="174" y="69"/>
                </a:cubicBezTo>
                <a:cubicBezTo>
                  <a:pt x="174" y="69"/>
                  <a:pt x="178" y="71"/>
                  <a:pt x="178" y="80"/>
                </a:cubicBezTo>
                <a:cubicBezTo>
                  <a:pt x="177" y="102"/>
                  <a:pt x="168" y="93"/>
                  <a:pt x="166" y="102"/>
                </a:cubicBezTo>
                <a:cubicBezTo>
                  <a:pt x="162" y="126"/>
                  <a:pt x="152" y="122"/>
                  <a:pt x="152" y="135"/>
                </a:cubicBezTo>
                <a:cubicBezTo>
                  <a:pt x="152" y="156"/>
                  <a:pt x="163" y="166"/>
                  <a:pt x="195" y="178"/>
                </a:cubicBezTo>
                <a:cubicBezTo>
                  <a:pt x="228" y="190"/>
                  <a:pt x="249" y="203"/>
                  <a:pt x="249" y="21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65"/>
          <p:cNvSpPr>
            <a:spLocks/>
          </p:cNvSpPr>
          <p:nvPr/>
        </p:nvSpPr>
        <p:spPr bwMode="auto">
          <a:xfrm>
            <a:off x="4485817" y="2732956"/>
            <a:ext cx="92769" cy="200745"/>
          </a:xfrm>
          <a:custGeom>
            <a:avLst/>
            <a:gdLst>
              <a:gd name="T0" fmla="*/ 54 w 110"/>
              <a:gd name="T1" fmla="*/ 141 h 242"/>
              <a:gd name="T2" fmla="*/ 3 w 110"/>
              <a:gd name="T3" fmla="*/ 115 h 242"/>
              <a:gd name="T4" fmla="*/ 98 w 110"/>
              <a:gd name="T5" fmla="*/ 2 h 242"/>
              <a:gd name="T6" fmla="*/ 58 w 110"/>
              <a:gd name="T7" fmla="*/ 101 h 242"/>
              <a:gd name="T8" fmla="*/ 109 w 110"/>
              <a:gd name="T9" fmla="*/ 127 h 242"/>
              <a:gd name="T10" fmla="*/ 13 w 110"/>
              <a:gd name="T11" fmla="*/ 241 h 242"/>
              <a:gd name="T12" fmla="*/ 54 w 110"/>
              <a:gd name="T13" fmla="*/ 141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" h="242">
                <a:moveTo>
                  <a:pt x="54" y="141"/>
                </a:moveTo>
                <a:cubicBezTo>
                  <a:pt x="52" y="138"/>
                  <a:pt x="5" y="122"/>
                  <a:pt x="3" y="115"/>
                </a:cubicBezTo>
                <a:cubicBezTo>
                  <a:pt x="0" y="108"/>
                  <a:pt x="96" y="0"/>
                  <a:pt x="98" y="2"/>
                </a:cubicBezTo>
                <a:cubicBezTo>
                  <a:pt x="100" y="4"/>
                  <a:pt x="56" y="98"/>
                  <a:pt x="58" y="101"/>
                </a:cubicBezTo>
                <a:cubicBezTo>
                  <a:pt x="59" y="104"/>
                  <a:pt x="107" y="120"/>
                  <a:pt x="109" y="127"/>
                </a:cubicBezTo>
                <a:cubicBezTo>
                  <a:pt x="110" y="135"/>
                  <a:pt x="16" y="242"/>
                  <a:pt x="13" y="241"/>
                </a:cubicBezTo>
                <a:cubicBezTo>
                  <a:pt x="11" y="239"/>
                  <a:pt x="55" y="146"/>
                  <a:pt x="54" y="14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6"/>
          <p:cNvSpPr>
            <a:spLocks/>
          </p:cNvSpPr>
          <p:nvPr/>
        </p:nvSpPr>
        <p:spPr bwMode="auto">
          <a:xfrm>
            <a:off x="4619646" y="2754247"/>
            <a:ext cx="152080" cy="156643"/>
          </a:xfrm>
          <a:custGeom>
            <a:avLst/>
            <a:gdLst>
              <a:gd name="T0" fmla="*/ 53 w 182"/>
              <a:gd name="T1" fmla="*/ 181 h 188"/>
              <a:gd name="T2" fmla="*/ 6 w 182"/>
              <a:gd name="T3" fmla="*/ 118 h 188"/>
              <a:gd name="T4" fmla="*/ 10 w 182"/>
              <a:gd name="T5" fmla="*/ 92 h 188"/>
              <a:gd name="T6" fmla="*/ 35 w 182"/>
              <a:gd name="T7" fmla="*/ 96 h 188"/>
              <a:gd name="T8" fmla="*/ 66 w 182"/>
              <a:gd name="T9" fmla="*/ 137 h 188"/>
              <a:gd name="T10" fmla="*/ 145 w 182"/>
              <a:gd name="T11" fmla="*/ 11 h 188"/>
              <a:gd name="T12" fmla="*/ 170 w 182"/>
              <a:gd name="T13" fmla="*/ 5 h 188"/>
              <a:gd name="T14" fmla="*/ 176 w 182"/>
              <a:gd name="T15" fmla="*/ 30 h 188"/>
              <a:gd name="T16" fmla="*/ 84 w 182"/>
              <a:gd name="T17" fmla="*/ 180 h 188"/>
              <a:gd name="T18" fmla="*/ 69 w 182"/>
              <a:gd name="T19" fmla="*/ 188 h 188"/>
              <a:gd name="T20" fmla="*/ 68 w 182"/>
              <a:gd name="T21" fmla="*/ 188 h 188"/>
              <a:gd name="T22" fmla="*/ 53 w 182"/>
              <a:gd name="T23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82" h="188">
                <a:moveTo>
                  <a:pt x="53" y="181"/>
                </a:moveTo>
                <a:cubicBezTo>
                  <a:pt x="6" y="118"/>
                  <a:pt x="6" y="118"/>
                  <a:pt x="6" y="118"/>
                </a:cubicBezTo>
                <a:cubicBezTo>
                  <a:pt x="0" y="110"/>
                  <a:pt x="1" y="98"/>
                  <a:pt x="10" y="92"/>
                </a:cubicBezTo>
                <a:cubicBezTo>
                  <a:pt x="18" y="86"/>
                  <a:pt x="29" y="88"/>
                  <a:pt x="35" y="96"/>
                </a:cubicBezTo>
                <a:cubicBezTo>
                  <a:pt x="66" y="137"/>
                  <a:pt x="66" y="137"/>
                  <a:pt x="66" y="137"/>
                </a:cubicBezTo>
                <a:cubicBezTo>
                  <a:pt x="145" y="11"/>
                  <a:pt x="145" y="11"/>
                  <a:pt x="145" y="11"/>
                </a:cubicBezTo>
                <a:cubicBezTo>
                  <a:pt x="150" y="2"/>
                  <a:pt x="162" y="0"/>
                  <a:pt x="170" y="5"/>
                </a:cubicBezTo>
                <a:cubicBezTo>
                  <a:pt x="179" y="10"/>
                  <a:pt x="182" y="22"/>
                  <a:pt x="176" y="30"/>
                </a:cubicBezTo>
                <a:cubicBezTo>
                  <a:pt x="84" y="180"/>
                  <a:pt x="84" y="180"/>
                  <a:pt x="84" y="180"/>
                </a:cubicBezTo>
                <a:cubicBezTo>
                  <a:pt x="81" y="184"/>
                  <a:pt x="75" y="188"/>
                  <a:pt x="69" y="188"/>
                </a:cubicBezTo>
                <a:cubicBezTo>
                  <a:pt x="69" y="188"/>
                  <a:pt x="69" y="188"/>
                  <a:pt x="68" y="188"/>
                </a:cubicBezTo>
                <a:cubicBezTo>
                  <a:pt x="62" y="188"/>
                  <a:pt x="57" y="185"/>
                  <a:pt x="53" y="18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67"/>
          <p:cNvSpPr>
            <a:spLocks/>
          </p:cNvSpPr>
          <p:nvPr/>
        </p:nvSpPr>
        <p:spPr bwMode="auto">
          <a:xfrm>
            <a:off x="4814308" y="2743602"/>
            <a:ext cx="190100" cy="190100"/>
          </a:xfrm>
          <a:custGeom>
            <a:avLst/>
            <a:gdLst>
              <a:gd name="T0" fmla="*/ 158 w 229"/>
              <a:gd name="T1" fmla="*/ 0 h 229"/>
              <a:gd name="T2" fmla="*/ 183 w 229"/>
              <a:gd name="T3" fmla="*/ 19 h 229"/>
              <a:gd name="T4" fmla="*/ 183 w 229"/>
              <a:gd name="T5" fmla="*/ 184 h 229"/>
              <a:gd name="T6" fmla="*/ 19 w 229"/>
              <a:gd name="T7" fmla="*/ 184 h 229"/>
              <a:gd name="T8" fmla="*/ 0 w 229"/>
              <a:gd name="T9" fmla="*/ 159 h 229"/>
              <a:gd name="T10" fmla="*/ 139 w 229"/>
              <a:gd name="T11" fmla="*/ 139 h 229"/>
              <a:gd name="T12" fmla="*/ 158 w 229"/>
              <a:gd name="T13" fmla="*/ 0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9" h="229">
                <a:moveTo>
                  <a:pt x="158" y="0"/>
                </a:moveTo>
                <a:cubicBezTo>
                  <a:pt x="167" y="6"/>
                  <a:pt x="176" y="12"/>
                  <a:pt x="183" y="19"/>
                </a:cubicBezTo>
                <a:cubicBezTo>
                  <a:pt x="229" y="65"/>
                  <a:pt x="229" y="138"/>
                  <a:pt x="183" y="184"/>
                </a:cubicBezTo>
                <a:cubicBezTo>
                  <a:pt x="138" y="229"/>
                  <a:pt x="64" y="229"/>
                  <a:pt x="19" y="184"/>
                </a:cubicBezTo>
                <a:cubicBezTo>
                  <a:pt x="11" y="176"/>
                  <a:pt x="5" y="168"/>
                  <a:pt x="0" y="159"/>
                </a:cubicBezTo>
                <a:cubicBezTo>
                  <a:pt x="44" y="184"/>
                  <a:pt x="101" y="177"/>
                  <a:pt x="139" y="139"/>
                </a:cubicBezTo>
                <a:cubicBezTo>
                  <a:pt x="176" y="102"/>
                  <a:pt x="183" y="44"/>
                  <a:pt x="158" y="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68"/>
          <p:cNvSpPr>
            <a:spLocks noEditPoints="1"/>
          </p:cNvSpPr>
          <p:nvPr/>
        </p:nvSpPr>
        <p:spPr bwMode="auto">
          <a:xfrm>
            <a:off x="5039388" y="2723831"/>
            <a:ext cx="123185" cy="220516"/>
          </a:xfrm>
          <a:custGeom>
            <a:avLst/>
            <a:gdLst>
              <a:gd name="T0" fmla="*/ 97 w 149"/>
              <a:gd name="T1" fmla="*/ 133 h 266"/>
              <a:gd name="T2" fmla="*/ 149 w 149"/>
              <a:gd name="T3" fmla="*/ 205 h 266"/>
              <a:gd name="T4" fmla="*/ 149 w 149"/>
              <a:gd name="T5" fmla="*/ 236 h 266"/>
              <a:gd name="T6" fmla="*/ 74 w 149"/>
              <a:gd name="T7" fmla="*/ 266 h 266"/>
              <a:gd name="T8" fmla="*/ 0 w 149"/>
              <a:gd name="T9" fmla="*/ 236 h 266"/>
              <a:gd name="T10" fmla="*/ 0 w 149"/>
              <a:gd name="T11" fmla="*/ 205 h 266"/>
              <a:gd name="T12" fmla="*/ 52 w 149"/>
              <a:gd name="T13" fmla="*/ 133 h 266"/>
              <a:gd name="T14" fmla="*/ 0 w 149"/>
              <a:gd name="T15" fmla="*/ 61 h 266"/>
              <a:gd name="T16" fmla="*/ 0 w 149"/>
              <a:gd name="T17" fmla="*/ 30 h 266"/>
              <a:gd name="T18" fmla="*/ 74 w 149"/>
              <a:gd name="T19" fmla="*/ 0 h 266"/>
              <a:gd name="T20" fmla="*/ 149 w 149"/>
              <a:gd name="T21" fmla="*/ 30 h 266"/>
              <a:gd name="T22" fmla="*/ 149 w 149"/>
              <a:gd name="T23" fmla="*/ 61 h 266"/>
              <a:gd name="T24" fmla="*/ 97 w 149"/>
              <a:gd name="T25" fmla="*/ 133 h 266"/>
              <a:gd name="T26" fmla="*/ 17 w 149"/>
              <a:gd name="T27" fmla="*/ 39 h 266"/>
              <a:gd name="T28" fmla="*/ 74 w 149"/>
              <a:gd name="T29" fmla="*/ 53 h 266"/>
              <a:gd name="T30" fmla="*/ 133 w 149"/>
              <a:gd name="T31" fmla="*/ 40 h 266"/>
              <a:gd name="T32" fmla="*/ 129 w 149"/>
              <a:gd name="T33" fmla="*/ 31 h 266"/>
              <a:gd name="T34" fmla="*/ 75 w 149"/>
              <a:gd name="T35" fmla="*/ 17 h 266"/>
              <a:gd name="T36" fmla="*/ 21 w 149"/>
              <a:gd name="T37" fmla="*/ 31 h 266"/>
              <a:gd name="T38" fmla="*/ 17 w 149"/>
              <a:gd name="T39" fmla="*/ 39 h 266"/>
              <a:gd name="T40" fmla="*/ 108 w 149"/>
              <a:gd name="T41" fmla="*/ 93 h 266"/>
              <a:gd name="T42" fmla="*/ 133 w 149"/>
              <a:gd name="T43" fmla="*/ 61 h 266"/>
              <a:gd name="T44" fmla="*/ 133 w 149"/>
              <a:gd name="T45" fmla="*/ 48 h 266"/>
              <a:gd name="T46" fmla="*/ 74 w 149"/>
              <a:gd name="T47" fmla="*/ 62 h 266"/>
              <a:gd name="T48" fmla="*/ 16 w 149"/>
              <a:gd name="T49" fmla="*/ 48 h 266"/>
              <a:gd name="T50" fmla="*/ 16 w 149"/>
              <a:gd name="T51" fmla="*/ 61 h 266"/>
              <a:gd name="T52" fmla="*/ 40 w 149"/>
              <a:gd name="T53" fmla="*/ 93 h 266"/>
              <a:gd name="T54" fmla="*/ 68 w 149"/>
              <a:gd name="T55" fmla="*/ 133 h 266"/>
              <a:gd name="T56" fmla="*/ 40 w 149"/>
              <a:gd name="T57" fmla="*/ 173 h 266"/>
              <a:gd name="T58" fmla="*/ 16 w 149"/>
              <a:gd name="T59" fmla="*/ 205 h 266"/>
              <a:gd name="T60" fmla="*/ 16 w 149"/>
              <a:gd name="T61" fmla="*/ 223 h 266"/>
              <a:gd name="T62" fmla="*/ 68 w 149"/>
              <a:gd name="T63" fmla="*/ 189 h 266"/>
              <a:gd name="T64" fmla="*/ 81 w 149"/>
              <a:gd name="T65" fmla="*/ 189 h 266"/>
              <a:gd name="T66" fmla="*/ 133 w 149"/>
              <a:gd name="T67" fmla="*/ 223 h 266"/>
              <a:gd name="T68" fmla="*/ 133 w 149"/>
              <a:gd name="T69" fmla="*/ 205 h 266"/>
              <a:gd name="T70" fmla="*/ 108 w 149"/>
              <a:gd name="T71" fmla="*/ 173 h 266"/>
              <a:gd name="T72" fmla="*/ 81 w 149"/>
              <a:gd name="T73" fmla="*/ 133 h 266"/>
              <a:gd name="T74" fmla="*/ 108 w 149"/>
              <a:gd name="T75" fmla="*/ 93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9" h="266">
                <a:moveTo>
                  <a:pt x="97" y="133"/>
                </a:moveTo>
                <a:cubicBezTo>
                  <a:pt x="97" y="153"/>
                  <a:pt x="149" y="177"/>
                  <a:pt x="149" y="205"/>
                </a:cubicBezTo>
                <a:cubicBezTo>
                  <a:pt x="149" y="234"/>
                  <a:pt x="149" y="236"/>
                  <a:pt x="149" y="236"/>
                </a:cubicBezTo>
                <a:cubicBezTo>
                  <a:pt x="149" y="247"/>
                  <a:pt x="116" y="266"/>
                  <a:pt x="74" y="266"/>
                </a:cubicBezTo>
                <a:cubicBezTo>
                  <a:pt x="33" y="266"/>
                  <a:pt x="0" y="247"/>
                  <a:pt x="0" y="236"/>
                </a:cubicBezTo>
                <a:cubicBezTo>
                  <a:pt x="0" y="236"/>
                  <a:pt x="0" y="234"/>
                  <a:pt x="0" y="205"/>
                </a:cubicBezTo>
                <a:cubicBezTo>
                  <a:pt x="0" y="177"/>
                  <a:pt x="52" y="153"/>
                  <a:pt x="52" y="133"/>
                </a:cubicBezTo>
                <a:cubicBezTo>
                  <a:pt x="52" y="113"/>
                  <a:pt x="0" y="90"/>
                  <a:pt x="0" y="61"/>
                </a:cubicBezTo>
                <a:cubicBezTo>
                  <a:pt x="0" y="33"/>
                  <a:pt x="0" y="30"/>
                  <a:pt x="0" y="30"/>
                </a:cubicBezTo>
                <a:cubicBezTo>
                  <a:pt x="0" y="20"/>
                  <a:pt x="33" y="0"/>
                  <a:pt x="74" y="0"/>
                </a:cubicBezTo>
                <a:cubicBezTo>
                  <a:pt x="116" y="0"/>
                  <a:pt x="149" y="20"/>
                  <a:pt x="149" y="30"/>
                </a:cubicBezTo>
                <a:cubicBezTo>
                  <a:pt x="149" y="30"/>
                  <a:pt x="149" y="33"/>
                  <a:pt x="149" y="61"/>
                </a:cubicBezTo>
                <a:cubicBezTo>
                  <a:pt x="149" y="90"/>
                  <a:pt x="97" y="113"/>
                  <a:pt x="97" y="133"/>
                </a:cubicBezTo>
                <a:close/>
                <a:moveTo>
                  <a:pt x="17" y="39"/>
                </a:moveTo>
                <a:cubicBezTo>
                  <a:pt x="28" y="46"/>
                  <a:pt x="49" y="53"/>
                  <a:pt x="74" y="53"/>
                </a:cubicBezTo>
                <a:cubicBezTo>
                  <a:pt x="100" y="53"/>
                  <a:pt x="122" y="46"/>
                  <a:pt x="133" y="40"/>
                </a:cubicBezTo>
                <a:cubicBezTo>
                  <a:pt x="138" y="37"/>
                  <a:pt x="130" y="32"/>
                  <a:pt x="129" y="31"/>
                </a:cubicBezTo>
                <a:cubicBezTo>
                  <a:pt x="129" y="31"/>
                  <a:pt x="104" y="17"/>
                  <a:pt x="75" y="17"/>
                </a:cubicBezTo>
                <a:cubicBezTo>
                  <a:pt x="47" y="17"/>
                  <a:pt x="30" y="25"/>
                  <a:pt x="21" y="31"/>
                </a:cubicBezTo>
                <a:cubicBezTo>
                  <a:pt x="21" y="31"/>
                  <a:pt x="12" y="36"/>
                  <a:pt x="17" y="39"/>
                </a:cubicBezTo>
                <a:close/>
                <a:moveTo>
                  <a:pt x="108" y="93"/>
                </a:moveTo>
                <a:cubicBezTo>
                  <a:pt x="118" y="84"/>
                  <a:pt x="133" y="70"/>
                  <a:pt x="133" y="61"/>
                </a:cubicBezTo>
                <a:cubicBezTo>
                  <a:pt x="133" y="48"/>
                  <a:pt x="133" y="48"/>
                  <a:pt x="133" y="48"/>
                </a:cubicBezTo>
                <a:cubicBezTo>
                  <a:pt x="119" y="55"/>
                  <a:pt x="98" y="62"/>
                  <a:pt x="74" y="62"/>
                </a:cubicBezTo>
                <a:cubicBezTo>
                  <a:pt x="51" y="62"/>
                  <a:pt x="29" y="55"/>
                  <a:pt x="16" y="48"/>
                </a:cubicBezTo>
                <a:cubicBezTo>
                  <a:pt x="16" y="61"/>
                  <a:pt x="16" y="61"/>
                  <a:pt x="16" y="61"/>
                </a:cubicBezTo>
                <a:cubicBezTo>
                  <a:pt x="16" y="70"/>
                  <a:pt x="30" y="84"/>
                  <a:pt x="40" y="93"/>
                </a:cubicBezTo>
                <a:cubicBezTo>
                  <a:pt x="55" y="107"/>
                  <a:pt x="68" y="117"/>
                  <a:pt x="68" y="133"/>
                </a:cubicBezTo>
                <a:cubicBezTo>
                  <a:pt x="68" y="149"/>
                  <a:pt x="55" y="159"/>
                  <a:pt x="40" y="173"/>
                </a:cubicBezTo>
                <a:cubicBezTo>
                  <a:pt x="30" y="183"/>
                  <a:pt x="16" y="196"/>
                  <a:pt x="16" y="205"/>
                </a:cubicBezTo>
                <a:cubicBezTo>
                  <a:pt x="16" y="223"/>
                  <a:pt x="16" y="223"/>
                  <a:pt x="16" y="223"/>
                </a:cubicBezTo>
                <a:cubicBezTo>
                  <a:pt x="29" y="217"/>
                  <a:pt x="68" y="210"/>
                  <a:pt x="68" y="189"/>
                </a:cubicBezTo>
                <a:cubicBezTo>
                  <a:pt x="68" y="179"/>
                  <a:pt x="81" y="179"/>
                  <a:pt x="81" y="189"/>
                </a:cubicBezTo>
                <a:cubicBezTo>
                  <a:pt x="81" y="210"/>
                  <a:pt x="120" y="217"/>
                  <a:pt x="133" y="223"/>
                </a:cubicBezTo>
                <a:cubicBezTo>
                  <a:pt x="133" y="205"/>
                  <a:pt x="133" y="205"/>
                  <a:pt x="133" y="205"/>
                </a:cubicBezTo>
                <a:cubicBezTo>
                  <a:pt x="133" y="196"/>
                  <a:pt x="118" y="183"/>
                  <a:pt x="108" y="173"/>
                </a:cubicBezTo>
                <a:cubicBezTo>
                  <a:pt x="95" y="159"/>
                  <a:pt x="81" y="149"/>
                  <a:pt x="81" y="133"/>
                </a:cubicBezTo>
                <a:cubicBezTo>
                  <a:pt x="81" y="117"/>
                  <a:pt x="95" y="107"/>
                  <a:pt x="108" y="9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69"/>
          <p:cNvSpPr>
            <a:spLocks noEditPoints="1"/>
          </p:cNvSpPr>
          <p:nvPr/>
        </p:nvSpPr>
        <p:spPr bwMode="auto">
          <a:xfrm>
            <a:off x="5206675" y="2729915"/>
            <a:ext cx="215953" cy="191621"/>
          </a:xfrm>
          <a:custGeom>
            <a:avLst/>
            <a:gdLst>
              <a:gd name="T0" fmla="*/ 260 w 260"/>
              <a:gd name="T1" fmla="*/ 73 h 230"/>
              <a:gd name="T2" fmla="*/ 241 w 260"/>
              <a:gd name="T3" fmla="*/ 91 h 230"/>
              <a:gd name="T4" fmla="*/ 18 w 260"/>
              <a:gd name="T5" fmla="*/ 91 h 230"/>
              <a:gd name="T6" fmla="*/ 0 w 260"/>
              <a:gd name="T7" fmla="*/ 73 h 230"/>
              <a:gd name="T8" fmla="*/ 260 w 260"/>
              <a:gd name="T9" fmla="*/ 73 h 230"/>
              <a:gd name="T10" fmla="*/ 223 w 260"/>
              <a:gd name="T11" fmla="*/ 110 h 230"/>
              <a:gd name="T12" fmla="*/ 204 w 260"/>
              <a:gd name="T13" fmla="*/ 129 h 230"/>
              <a:gd name="T14" fmla="*/ 56 w 260"/>
              <a:gd name="T15" fmla="*/ 129 h 230"/>
              <a:gd name="T16" fmla="*/ 37 w 260"/>
              <a:gd name="T17" fmla="*/ 110 h 230"/>
              <a:gd name="T18" fmla="*/ 223 w 260"/>
              <a:gd name="T19" fmla="*/ 110 h 230"/>
              <a:gd name="T20" fmla="*/ 186 w 260"/>
              <a:gd name="T21" fmla="*/ 148 h 230"/>
              <a:gd name="T22" fmla="*/ 167 w 260"/>
              <a:gd name="T23" fmla="*/ 166 h 230"/>
              <a:gd name="T24" fmla="*/ 93 w 260"/>
              <a:gd name="T25" fmla="*/ 166 h 230"/>
              <a:gd name="T26" fmla="*/ 74 w 260"/>
              <a:gd name="T27" fmla="*/ 148 h 230"/>
              <a:gd name="T28" fmla="*/ 186 w 260"/>
              <a:gd name="T29" fmla="*/ 148 h 230"/>
              <a:gd name="T30" fmla="*/ 156 w 260"/>
              <a:gd name="T31" fmla="*/ 204 h 230"/>
              <a:gd name="T32" fmla="*/ 130 w 260"/>
              <a:gd name="T33" fmla="*/ 230 h 230"/>
              <a:gd name="T34" fmla="*/ 104 w 260"/>
              <a:gd name="T35" fmla="*/ 204 h 230"/>
              <a:gd name="T36" fmla="*/ 130 w 260"/>
              <a:gd name="T37" fmla="*/ 177 h 230"/>
              <a:gd name="T38" fmla="*/ 156 w 260"/>
              <a:gd name="T39" fmla="*/ 204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60" h="230">
                <a:moveTo>
                  <a:pt x="260" y="73"/>
                </a:moveTo>
                <a:cubicBezTo>
                  <a:pt x="241" y="91"/>
                  <a:pt x="241" y="91"/>
                  <a:pt x="241" y="91"/>
                </a:cubicBezTo>
                <a:cubicBezTo>
                  <a:pt x="180" y="29"/>
                  <a:pt x="80" y="29"/>
                  <a:pt x="18" y="91"/>
                </a:cubicBezTo>
                <a:cubicBezTo>
                  <a:pt x="0" y="73"/>
                  <a:pt x="0" y="73"/>
                  <a:pt x="0" y="73"/>
                </a:cubicBezTo>
                <a:cubicBezTo>
                  <a:pt x="72" y="0"/>
                  <a:pt x="188" y="0"/>
                  <a:pt x="260" y="73"/>
                </a:cubicBezTo>
                <a:close/>
                <a:moveTo>
                  <a:pt x="223" y="110"/>
                </a:moveTo>
                <a:cubicBezTo>
                  <a:pt x="204" y="129"/>
                  <a:pt x="204" y="129"/>
                  <a:pt x="204" y="129"/>
                </a:cubicBezTo>
                <a:cubicBezTo>
                  <a:pt x="163" y="88"/>
                  <a:pt x="97" y="88"/>
                  <a:pt x="56" y="129"/>
                </a:cubicBezTo>
                <a:cubicBezTo>
                  <a:pt x="37" y="110"/>
                  <a:pt x="37" y="110"/>
                  <a:pt x="37" y="110"/>
                </a:cubicBezTo>
                <a:cubicBezTo>
                  <a:pt x="88" y="58"/>
                  <a:pt x="172" y="58"/>
                  <a:pt x="223" y="110"/>
                </a:cubicBezTo>
                <a:close/>
                <a:moveTo>
                  <a:pt x="186" y="148"/>
                </a:moveTo>
                <a:cubicBezTo>
                  <a:pt x="167" y="166"/>
                  <a:pt x="167" y="166"/>
                  <a:pt x="167" y="166"/>
                </a:cubicBezTo>
                <a:cubicBezTo>
                  <a:pt x="147" y="145"/>
                  <a:pt x="113" y="145"/>
                  <a:pt x="93" y="166"/>
                </a:cubicBezTo>
                <a:cubicBezTo>
                  <a:pt x="74" y="148"/>
                  <a:pt x="74" y="148"/>
                  <a:pt x="74" y="148"/>
                </a:cubicBezTo>
                <a:cubicBezTo>
                  <a:pt x="105" y="116"/>
                  <a:pt x="155" y="116"/>
                  <a:pt x="186" y="148"/>
                </a:cubicBezTo>
                <a:close/>
                <a:moveTo>
                  <a:pt x="156" y="204"/>
                </a:moveTo>
                <a:cubicBezTo>
                  <a:pt x="156" y="219"/>
                  <a:pt x="145" y="230"/>
                  <a:pt x="130" y="230"/>
                </a:cubicBezTo>
                <a:cubicBezTo>
                  <a:pt x="116" y="230"/>
                  <a:pt x="104" y="219"/>
                  <a:pt x="104" y="204"/>
                </a:cubicBezTo>
                <a:cubicBezTo>
                  <a:pt x="104" y="189"/>
                  <a:pt x="116" y="177"/>
                  <a:pt x="130" y="177"/>
                </a:cubicBezTo>
                <a:cubicBezTo>
                  <a:pt x="145" y="177"/>
                  <a:pt x="156" y="189"/>
                  <a:pt x="156" y="20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70"/>
          <p:cNvSpPr>
            <a:spLocks noEditPoints="1"/>
          </p:cNvSpPr>
          <p:nvPr/>
        </p:nvSpPr>
        <p:spPr bwMode="auto">
          <a:xfrm>
            <a:off x="5466731" y="2742081"/>
            <a:ext cx="185537" cy="185537"/>
          </a:xfrm>
          <a:custGeom>
            <a:avLst/>
            <a:gdLst>
              <a:gd name="T0" fmla="*/ 223 w 223"/>
              <a:gd name="T1" fmla="*/ 111 h 223"/>
              <a:gd name="T2" fmla="*/ 112 w 223"/>
              <a:gd name="T3" fmla="*/ 223 h 223"/>
              <a:gd name="T4" fmla="*/ 0 w 223"/>
              <a:gd name="T5" fmla="*/ 111 h 223"/>
              <a:gd name="T6" fmla="*/ 112 w 223"/>
              <a:gd name="T7" fmla="*/ 0 h 223"/>
              <a:gd name="T8" fmla="*/ 223 w 223"/>
              <a:gd name="T9" fmla="*/ 111 h 223"/>
              <a:gd name="T10" fmla="*/ 44 w 223"/>
              <a:gd name="T11" fmla="*/ 97 h 223"/>
              <a:gd name="T12" fmla="*/ 44 w 223"/>
              <a:gd name="T13" fmla="*/ 124 h 223"/>
              <a:gd name="T14" fmla="*/ 179 w 223"/>
              <a:gd name="T15" fmla="*/ 124 h 223"/>
              <a:gd name="T16" fmla="*/ 179 w 223"/>
              <a:gd name="T17" fmla="*/ 97 h 223"/>
              <a:gd name="T18" fmla="*/ 44 w 223"/>
              <a:gd name="T19" fmla="*/ 97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3" h="223">
                <a:moveTo>
                  <a:pt x="223" y="111"/>
                </a:moveTo>
                <a:cubicBezTo>
                  <a:pt x="223" y="173"/>
                  <a:pt x="173" y="223"/>
                  <a:pt x="112" y="223"/>
                </a:cubicBezTo>
                <a:cubicBezTo>
                  <a:pt x="50" y="223"/>
                  <a:pt x="0" y="173"/>
                  <a:pt x="0" y="111"/>
                </a:cubicBezTo>
                <a:cubicBezTo>
                  <a:pt x="0" y="50"/>
                  <a:pt x="50" y="0"/>
                  <a:pt x="112" y="0"/>
                </a:cubicBezTo>
                <a:cubicBezTo>
                  <a:pt x="173" y="0"/>
                  <a:pt x="223" y="50"/>
                  <a:pt x="223" y="111"/>
                </a:cubicBezTo>
                <a:close/>
                <a:moveTo>
                  <a:pt x="44" y="97"/>
                </a:moveTo>
                <a:cubicBezTo>
                  <a:pt x="44" y="124"/>
                  <a:pt x="44" y="124"/>
                  <a:pt x="44" y="124"/>
                </a:cubicBezTo>
                <a:cubicBezTo>
                  <a:pt x="179" y="124"/>
                  <a:pt x="179" y="124"/>
                  <a:pt x="179" y="124"/>
                </a:cubicBezTo>
                <a:cubicBezTo>
                  <a:pt x="179" y="97"/>
                  <a:pt x="179" y="97"/>
                  <a:pt x="179" y="97"/>
                </a:cubicBezTo>
                <a:lnTo>
                  <a:pt x="44" y="9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 71"/>
          <p:cNvSpPr>
            <a:spLocks noEditPoints="1"/>
          </p:cNvSpPr>
          <p:nvPr/>
        </p:nvSpPr>
        <p:spPr bwMode="auto">
          <a:xfrm>
            <a:off x="5696372" y="2740561"/>
            <a:ext cx="155121" cy="187059"/>
          </a:xfrm>
          <a:custGeom>
            <a:avLst/>
            <a:gdLst>
              <a:gd name="T0" fmla="*/ 186 w 186"/>
              <a:gd name="T1" fmla="*/ 95 h 225"/>
              <a:gd name="T2" fmla="*/ 186 w 186"/>
              <a:gd name="T3" fmla="*/ 199 h 225"/>
              <a:gd name="T4" fmla="*/ 173 w 186"/>
              <a:gd name="T5" fmla="*/ 216 h 225"/>
              <a:gd name="T6" fmla="*/ 157 w 186"/>
              <a:gd name="T7" fmla="*/ 221 h 225"/>
              <a:gd name="T8" fmla="*/ 131 w 186"/>
              <a:gd name="T9" fmla="*/ 225 h 225"/>
              <a:gd name="T10" fmla="*/ 54 w 186"/>
              <a:gd name="T11" fmla="*/ 225 h 225"/>
              <a:gd name="T12" fmla="*/ 28 w 186"/>
              <a:gd name="T13" fmla="*/ 221 h 225"/>
              <a:gd name="T14" fmla="*/ 13 w 186"/>
              <a:gd name="T15" fmla="*/ 216 h 225"/>
              <a:gd name="T16" fmla="*/ 0 w 186"/>
              <a:gd name="T17" fmla="*/ 199 h 225"/>
              <a:gd name="T18" fmla="*/ 0 w 186"/>
              <a:gd name="T19" fmla="*/ 95 h 225"/>
              <a:gd name="T20" fmla="*/ 14 w 186"/>
              <a:gd name="T21" fmla="*/ 79 h 225"/>
              <a:gd name="T22" fmla="*/ 40 w 186"/>
              <a:gd name="T23" fmla="*/ 79 h 225"/>
              <a:gd name="T24" fmla="*/ 40 w 186"/>
              <a:gd name="T25" fmla="*/ 61 h 225"/>
              <a:gd name="T26" fmla="*/ 93 w 186"/>
              <a:gd name="T27" fmla="*/ 0 h 225"/>
              <a:gd name="T28" fmla="*/ 146 w 186"/>
              <a:gd name="T29" fmla="*/ 61 h 225"/>
              <a:gd name="T30" fmla="*/ 146 w 186"/>
              <a:gd name="T31" fmla="*/ 79 h 225"/>
              <a:gd name="T32" fmla="*/ 170 w 186"/>
              <a:gd name="T33" fmla="*/ 79 h 225"/>
              <a:gd name="T34" fmla="*/ 186 w 186"/>
              <a:gd name="T35" fmla="*/ 95 h 225"/>
              <a:gd name="T36" fmla="*/ 67 w 186"/>
              <a:gd name="T37" fmla="*/ 79 h 225"/>
              <a:gd name="T38" fmla="*/ 120 w 186"/>
              <a:gd name="T39" fmla="*/ 79 h 225"/>
              <a:gd name="T40" fmla="*/ 120 w 186"/>
              <a:gd name="T41" fmla="*/ 55 h 225"/>
              <a:gd name="T42" fmla="*/ 93 w 186"/>
              <a:gd name="T43" fmla="*/ 26 h 225"/>
              <a:gd name="T44" fmla="*/ 67 w 186"/>
              <a:gd name="T45" fmla="*/ 55 h 225"/>
              <a:gd name="T46" fmla="*/ 67 w 186"/>
              <a:gd name="T47" fmla="*/ 79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86" h="225">
                <a:moveTo>
                  <a:pt x="186" y="95"/>
                </a:moveTo>
                <a:cubicBezTo>
                  <a:pt x="186" y="199"/>
                  <a:pt x="186" y="199"/>
                  <a:pt x="186" y="199"/>
                </a:cubicBezTo>
                <a:cubicBezTo>
                  <a:pt x="186" y="206"/>
                  <a:pt x="180" y="214"/>
                  <a:pt x="173" y="216"/>
                </a:cubicBezTo>
                <a:cubicBezTo>
                  <a:pt x="157" y="221"/>
                  <a:pt x="157" y="221"/>
                  <a:pt x="157" y="221"/>
                </a:cubicBezTo>
                <a:cubicBezTo>
                  <a:pt x="151" y="223"/>
                  <a:pt x="139" y="225"/>
                  <a:pt x="131" y="225"/>
                </a:cubicBezTo>
                <a:cubicBezTo>
                  <a:pt x="54" y="225"/>
                  <a:pt x="54" y="225"/>
                  <a:pt x="54" y="225"/>
                </a:cubicBezTo>
                <a:cubicBezTo>
                  <a:pt x="47" y="225"/>
                  <a:pt x="35" y="223"/>
                  <a:pt x="28" y="221"/>
                </a:cubicBezTo>
                <a:cubicBezTo>
                  <a:pt x="13" y="216"/>
                  <a:pt x="13" y="216"/>
                  <a:pt x="13" y="216"/>
                </a:cubicBezTo>
                <a:cubicBezTo>
                  <a:pt x="6" y="214"/>
                  <a:pt x="0" y="206"/>
                  <a:pt x="0" y="199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88"/>
                  <a:pt x="6" y="79"/>
                  <a:pt x="14" y="79"/>
                </a:cubicBezTo>
                <a:cubicBezTo>
                  <a:pt x="40" y="79"/>
                  <a:pt x="40" y="79"/>
                  <a:pt x="40" y="79"/>
                </a:cubicBezTo>
                <a:cubicBezTo>
                  <a:pt x="40" y="61"/>
                  <a:pt x="40" y="61"/>
                  <a:pt x="40" y="61"/>
                </a:cubicBezTo>
                <a:cubicBezTo>
                  <a:pt x="40" y="22"/>
                  <a:pt x="58" y="0"/>
                  <a:pt x="93" y="0"/>
                </a:cubicBezTo>
                <a:cubicBezTo>
                  <a:pt x="128" y="0"/>
                  <a:pt x="146" y="22"/>
                  <a:pt x="146" y="61"/>
                </a:cubicBezTo>
                <a:cubicBezTo>
                  <a:pt x="146" y="79"/>
                  <a:pt x="146" y="79"/>
                  <a:pt x="146" y="79"/>
                </a:cubicBezTo>
                <a:cubicBezTo>
                  <a:pt x="170" y="79"/>
                  <a:pt x="170" y="79"/>
                  <a:pt x="170" y="79"/>
                </a:cubicBezTo>
                <a:cubicBezTo>
                  <a:pt x="177" y="79"/>
                  <a:pt x="186" y="88"/>
                  <a:pt x="186" y="95"/>
                </a:cubicBezTo>
                <a:close/>
                <a:moveTo>
                  <a:pt x="67" y="79"/>
                </a:moveTo>
                <a:cubicBezTo>
                  <a:pt x="120" y="79"/>
                  <a:pt x="120" y="79"/>
                  <a:pt x="120" y="79"/>
                </a:cubicBezTo>
                <a:cubicBezTo>
                  <a:pt x="120" y="55"/>
                  <a:pt x="120" y="55"/>
                  <a:pt x="120" y="55"/>
                </a:cubicBezTo>
                <a:cubicBezTo>
                  <a:pt x="120" y="36"/>
                  <a:pt x="109" y="26"/>
                  <a:pt x="93" y="26"/>
                </a:cubicBezTo>
                <a:cubicBezTo>
                  <a:pt x="77" y="26"/>
                  <a:pt x="67" y="36"/>
                  <a:pt x="67" y="55"/>
                </a:cubicBezTo>
                <a:lnTo>
                  <a:pt x="67" y="7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72"/>
          <p:cNvSpPr>
            <a:spLocks noEditPoints="1"/>
          </p:cNvSpPr>
          <p:nvPr/>
        </p:nvSpPr>
        <p:spPr bwMode="auto">
          <a:xfrm>
            <a:off x="5895594" y="2742081"/>
            <a:ext cx="190100" cy="185537"/>
          </a:xfrm>
          <a:custGeom>
            <a:avLst/>
            <a:gdLst>
              <a:gd name="T0" fmla="*/ 229 w 230"/>
              <a:gd name="T1" fmla="*/ 43 h 223"/>
              <a:gd name="T2" fmla="*/ 203 w 230"/>
              <a:gd name="T3" fmla="*/ 215 h 223"/>
              <a:gd name="T4" fmla="*/ 193 w 230"/>
              <a:gd name="T5" fmla="*/ 223 h 223"/>
              <a:gd name="T6" fmla="*/ 37 w 230"/>
              <a:gd name="T7" fmla="*/ 223 h 223"/>
              <a:gd name="T8" fmla="*/ 26 w 230"/>
              <a:gd name="T9" fmla="*/ 215 h 223"/>
              <a:gd name="T10" fmla="*/ 1 w 230"/>
              <a:gd name="T11" fmla="*/ 43 h 223"/>
              <a:gd name="T12" fmla="*/ 7 w 230"/>
              <a:gd name="T13" fmla="*/ 27 h 223"/>
              <a:gd name="T14" fmla="*/ 36 w 230"/>
              <a:gd name="T15" fmla="*/ 4 h 223"/>
              <a:gd name="T16" fmla="*/ 51 w 230"/>
              <a:gd name="T17" fmla="*/ 0 h 223"/>
              <a:gd name="T18" fmla="*/ 179 w 230"/>
              <a:gd name="T19" fmla="*/ 0 h 223"/>
              <a:gd name="T20" fmla="*/ 194 w 230"/>
              <a:gd name="T21" fmla="*/ 4 h 223"/>
              <a:gd name="T22" fmla="*/ 223 w 230"/>
              <a:gd name="T23" fmla="*/ 27 h 223"/>
              <a:gd name="T24" fmla="*/ 229 w 230"/>
              <a:gd name="T25" fmla="*/ 43 h 223"/>
              <a:gd name="T26" fmla="*/ 208 w 230"/>
              <a:gd name="T27" fmla="*/ 45 h 223"/>
              <a:gd name="T28" fmla="*/ 179 w 230"/>
              <a:gd name="T29" fmla="*/ 15 h 223"/>
              <a:gd name="T30" fmla="*/ 51 w 230"/>
              <a:gd name="T31" fmla="*/ 15 h 223"/>
              <a:gd name="T32" fmla="*/ 22 w 230"/>
              <a:gd name="T33" fmla="*/ 45 h 223"/>
              <a:gd name="T34" fmla="*/ 208 w 230"/>
              <a:gd name="T35" fmla="*/ 45 h 223"/>
              <a:gd name="T36" fmla="*/ 169 w 230"/>
              <a:gd name="T37" fmla="*/ 69 h 223"/>
              <a:gd name="T38" fmla="*/ 145 w 230"/>
              <a:gd name="T39" fmla="*/ 69 h 223"/>
              <a:gd name="T40" fmla="*/ 115 w 230"/>
              <a:gd name="T41" fmla="*/ 119 h 223"/>
              <a:gd name="T42" fmla="*/ 85 w 230"/>
              <a:gd name="T43" fmla="*/ 69 h 223"/>
              <a:gd name="T44" fmla="*/ 60 w 230"/>
              <a:gd name="T45" fmla="*/ 69 h 223"/>
              <a:gd name="T46" fmla="*/ 115 w 230"/>
              <a:gd name="T47" fmla="*/ 142 h 223"/>
              <a:gd name="T48" fmla="*/ 169 w 230"/>
              <a:gd name="T49" fmla="*/ 69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30" h="223">
                <a:moveTo>
                  <a:pt x="229" y="43"/>
                </a:moveTo>
                <a:cubicBezTo>
                  <a:pt x="228" y="50"/>
                  <a:pt x="203" y="215"/>
                  <a:pt x="203" y="215"/>
                </a:cubicBezTo>
                <a:cubicBezTo>
                  <a:pt x="202" y="219"/>
                  <a:pt x="197" y="223"/>
                  <a:pt x="193" y="223"/>
                </a:cubicBezTo>
                <a:cubicBezTo>
                  <a:pt x="37" y="223"/>
                  <a:pt x="37" y="223"/>
                  <a:pt x="37" y="223"/>
                </a:cubicBezTo>
                <a:cubicBezTo>
                  <a:pt x="33" y="223"/>
                  <a:pt x="28" y="219"/>
                  <a:pt x="26" y="215"/>
                </a:cubicBezTo>
                <a:cubicBezTo>
                  <a:pt x="26" y="215"/>
                  <a:pt x="2" y="50"/>
                  <a:pt x="1" y="43"/>
                </a:cubicBezTo>
                <a:cubicBezTo>
                  <a:pt x="0" y="36"/>
                  <a:pt x="3" y="30"/>
                  <a:pt x="7" y="27"/>
                </a:cubicBezTo>
                <a:cubicBezTo>
                  <a:pt x="11" y="24"/>
                  <a:pt x="32" y="8"/>
                  <a:pt x="36" y="4"/>
                </a:cubicBezTo>
                <a:cubicBezTo>
                  <a:pt x="40" y="1"/>
                  <a:pt x="46" y="0"/>
                  <a:pt x="51" y="0"/>
                </a:cubicBezTo>
                <a:cubicBezTo>
                  <a:pt x="179" y="0"/>
                  <a:pt x="179" y="0"/>
                  <a:pt x="179" y="0"/>
                </a:cubicBezTo>
                <a:cubicBezTo>
                  <a:pt x="183" y="0"/>
                  <a:pt x="189" y="1"/>
                  <a:pt x="194" y="4"/>
                </a:cubicBezTo>
                <a:cubicBezTo>
                  <a:pt x="197" y="8"/>
                  <a:pt x="219" y="24"/>
                  <a:pt x="223" y="27"/>
                </a:cubicBezTo>
                <a:cubicBezTo>
                  <a:pt x="226" y="30"/>
                  <a:pt x="230" y="36"/>
                  <a:pt x="229" y="43"/>
                </a:cubicBezTo>
                <a:close/>
                <a:moveTo>
                  <a:pt x="208" y="45"/>
                </a:moveTo>
                <a:cubicBezTo>
                  <a:pt x="179" y="15"/>
                  <a:pt x="179" y="15"/>
                  <a:pt x="179" y="15"/>
                </a:cubicBezTo>
                <a:cubicBezTo>
                  <a:pt x="51" y="15"/>
                  <a:pt x="51" y="15"/>
                  <a:pt x="51" y="15"/>
                </a:cubicBezTo>
                <a:cubicBezTo>
                  <a:pt x="22" y="45"/>
                  <a:pt x="22" y="45"/>
                  <a:pt x="22" y="45"/>
                </a:cubicBezTo>
                <a:lnTo>
                  <a:pt x="208" y="45"/>
                </a:lnTo>
                <a:close/>
                <a:moveTo>
                  <a:pt x="169" y="69"/>
                </a:moveTo>
                <a:cubicBezTo>
                  <a:pt x="145" y="69"/>
                  <a:pt x="145" y="69"/>
                  <a:pt x="145" y="69"/>
                </a:cubicBezTo>
                <a:cubicBezTo>
                  <a:pt x="141" y="87"/>
                  <a:pt x="132" y="119"/>
                  <a:pt x="115" y="119"/>
                </a:cubicBezTo>
                <a:cubicBezTo>
                  <a:pt x="97" y="119"/>
                  <a:pt x="88" y="87"/>
                  <a:pt x="85" y="69"/>
                </a:cubicBezTo>
                <a:cubicBezTo>
                  <a:pt x="60" y="69"/>
                  <a:pt x="60" y="69"/>
                  <a:pt x="60" y="69"/>
                </a:cubicBezTo>
                <a:cubicBezTo>
                  <a:pt x="62" y="81"/>
                  <a:pt x="71" y="142"/>
                  <a:pt x="115" y="142"/>
                </a:cubicBezTo>
                <a:cubicBezTo>
                  <a:pt x="158" y="142"/>
                  <a:pt x="167" y="81"/>
                  <a:pt x="169" y="6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73"/>
          <p:cNvSpPr>
            <a:spLocks noEditPoints="1"/>
          </p:cNvSpPr>
          <p:nvPr/>
        </p:nvSpPr>
        <p:spPr bwMode="auto">
          <a:xfrm>
            <a:off x="6129799" y="2723831"/>
            <a:ext cx="141435" cy="220516"/>
          </a:xfrm>
          <a:custGeom>
            <a:avLst/>
            <a:gdLst>
              <a:gd name="T0" fmla="*/ 170 w 170"/>
              <a:gd name="T1" fmla="*/ 102 h 266"/>
              <a:gd name="T2" fmla="*/ 170 w 170"/>
              <a:gd name="T3" fmla="*/ 138 h 266"/>
              <a:gd name="T4" fmla="*/ 99 w 170"/>
              <a:gd name="T5" fmla="*/ 204 h 266"/>
              <a:gd name="T6" fmla="*/ 99 w 170"/>
              <a:gd name="T7" fmla="*/ 239 h 266"/>
              <a:gd name="T8" fmla="*/ 133 w 170"/>
              <a:gd name="T9" fmla="*/ 239 h 266"/>
              <a:gd name="T10" fmla="*/ 138 w 170"/>
              <a:gd name="T11" fmla="*/ 245 h 266"/>
              <a:gd name="T12" fmla="*/ 138 w 170"/>
              <a:gd name="T13" fmla="*/ 261 h 266"/>
              <a:gd name="T14" fmla="*/ 133 w 170"/>
              <a:gd name="T15" fmla="*/ 266 h 266"/>
              <a:gd name="T16" fmla="*/ 37 w 170"/>
              <a:gd name="T17" fmla="*/ 266 h 266"/>
              <a:gd name="T18" fmla="*/ 32 w 170"/>
              <a:gd name="T19" fmla="*/ 261 h 266"/>
              <a:gd name="T20" fmla="*/ 32 w 170"/>
              <a:gd name="T21" fmla="*/ 245 h 266"/>
              <a:gd name="T22" fmla="*/ 37 w 170"/>
              <a:gd name="T23" fmla="*/ 239 h 266"/>
              <a:gd name="T24" fmla="*/ 72 w 170"/>
              <a:gd name="T25" fmla="*/ 239 h 266"/>
              <a:gd name="T26" fmla="*/ 72 w 170"/>
              <a:gd name="T27" fmla="*/ 204 h 266"/>
              <a:gd name="T28" fmla="*/ 0 w 170"/>
              <a:gd name="T29" fmla="*/ 138 h 266"/>
              <a:gd name="T30" fmla="*/ 0 w 170"/>
              <a:gd name="T31" fmla="*/ 102 h 266"/>
              <a:gd name="T32" fmla="*/ 6 w 170"/>
              <a:gd name="T33" fmla="*/ 97 h 266"/>
              <a:gd name="T34" fmla="*/ 14 w 170"/>
              <a:gd name="T35" fmla="*/ 97 h 266"/>
              <a:gd name="T36" fmla="*/ 19 w 170"/>
              <a:gd name="T37" fmla="*/ 102 h 266"/>
              <a:gd name="T38" fmla="*/ 19 w 170"/>
              <a:gd name="T39" fmla="*/ 138 h 266"/>
              <a:gd name="T40" fmla="*/ 85 w 170"/>
              <a:gd name="T41" fmla="*/ 186 h 266"/>
              <a:gd name="T42" fmla="*/ 152 w 170"/>
              <a:gd name="T43" fmla="*/ 138 h 266"/>
              <a:gd name="T44" fmla="*/ 152 w 170"/>
              <a:gd name="T45" fmla="*/ 102 h 266"/>
              <a:gd name="T46" fmla="*/ 157 w 170"/>
              <a:gd name="T47" fmla="*/ 97 h 266"/>
              <a:gd name="T48" fmla="*/ 165 w 170"/>
              <a:gd name="T49" fmla="*/ 97 h 266"/>
              <a:gd name="T50" fmla="*/ 170 w 170"/>
              <a:gd name="T51" fmla="*/ 102 h 266"/>
              <a:gd name="T52" fmla="*/ 125 w 170"/>
              <a:gd name="T53" fmla="*/ 78 h 266"/>
              <a:gd name="T54" fmla="*/ 45 w 170"/>
              <a:gd name="T55" fmla="*/ 78 h 266"/>
              <a:gd name="T56" fmla="*/ 45 w 170"/>
              <a:gd name="T57" fmla="*/ 22 h 266"/>
              <a:gd name="T58" fmla="*/ 85 w 170"/>
              <a:gd name="T59" fmla="*/ 0 h 266"/>
              <a:gd name="T60" fmla="*/ 125 w 170"/>
              <a:gd name="T61" fmla="*/ 22 h 266"/>
              <a:gd name="T62" fmla="*/ 125 w 170"/>
              <a:gd name="T63" fmla="*/ 78 h 266"/>
              <a:gd name="T64" fmla="*/ 45 w 170"/>
              <a:gd name="T65" fmla="*/ 138 h 266"/>
              <a:gd name="T66" fmla="*/ 45 w 170"/>
              <a:gd name="T67" fmla="*/ 97 h 266"/>
              <a:gd name="T68" fmla="*/ 125 w 170"/>
              <a:gd name="T69" fmla="*/ 97 h 266"/>
              <a:gd name="T70" fmla="*/ 125 w 170"/>
              <a:gd name="T71" fmla="*/ 138 h 266"/>
              <a:gd name="T72" fmla="*/ 85 w 170"/>
              <a:gd name="T73" fmla="*/ 160 h 266"/>
              <a:gd name="T74" fmla="*/ 45 w 170"/>
              <a:gd name="T75" fmla="*/ 138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0" h="266">
                <a:moveTo>
                  <a:pt x="170" y="102"/>
                </a:moveTo>
                <a:cubicBezTo>
                  <a:pt x="170" y="138"/>
                  <a:pt x="170" y="138"/>
                  <a:pt x="170" y="138"/>
                </a:cubicBezTo>
                <a:cubicBezTo>
                  <a:pt x="170" y="168"/>
                  <a:pt x="148" y="200"/>
                  <a:pt x="99" y="204"/>
                </a:cubicBezTo>
                <a:cubicBezTo>
                  <a:pt x="99" y="239"/>
                  <a:pt x="99" y="239"/>
                  <a:pt x="99" y="239"/>
                </a:cubicBezTo>
                <a:cubicBezTo>
                  <a:pt x="133" y="239"/>
                  <a:pt x="133" y="239"/>
                  <a:pt x="133" y="239"/>
                </a:cubicBezTo>
                <a:cubicBezTo>
                  <a:pt x="136" y="239"/>
                  <a:pt x="138" y="241"/>
                  <a:pt x="138" y="245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38" y="263"/>
                  <a:pt x="136" y="266"/>
                  <a:pt x="133" y="266"/>
                </a:cubicBezTo>
                <a:cubicBezTo>
                  <a:pt x="37" y="266"/>
                  <a:pt x="37" y="266"/>
                  <a:pt x="37" y="266"/>
                </a:cubicBezTo>
                <a:cubicBezTo>
                  <a:pt x="34" y="266"/>
                  <a:pt x="32" y="263"/>
                  <a:pt x="32" y="261"/>
                </a:cubicBezTo>
                <a:cubicBezTo>
                  <a:pt x="32" y="245"/>
                  <a:pt x="32" y="245"/>
                  <a:pt x="32" y="245"/>
                </a:cubicBezTo>
                <a:cubicBezTo>
                  <a:pt x="32" y="241"/>
                  <a:pt x="34" y="239"/>
                  <a:pt x="37" y="239"/>
                </a:cubicBezTo>
                <a:cubicBezTo>
                  <a:pt x="72" y="239"/>
                  <a:pt x="72" y="239"/>
                  <a:pt x="72" y="239"/>
                </a:cubicBezTo>
                <a:cubicBezTo>
                  <a:pt x="72" y="204"/>
                  <a:pt x="72" y="204"/>
                  <a:pt x="72" y="204"/>
                </a:cubicBezTo>
                <a:cubicBezTo>
                  <a:pt x="22" y="200"/>
                  <a:pt x="0" y="168"/>
                  <a:pt x="0" y="138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99"/>
                  <a:pt x="2" y="97"/>
                  <a:pt x="6" y="97"/>
                </a:cubicBezTo>
                <a:cubicBezTo>
                  <a:pt x="14" y="97"/>
                  <a:pt x="14" y="97"/>
                  <a:pt x="14" y="97"/>
                </a:cubicBezTo>
                <a:cubicBezTo>
                  <a:pt x="16" y="97"/>
                  <a:pt x="19" y="99"/>
                  <a:pt x="19" y="102"/>
                </a:cubicBezTo>
                <a:cubicBezTo>
                  <a:pt x="19" y="138"/>
                  <a:pt x="19" y="138"/>
                  <a:pt x="19" y="138"/>
                </a:cubicBezTo>
                <a:cubicBezTo>
                  <a:pt x="19" y="156"/>
                  <a:pt x="33" y="186"/>
                  <a:pt x="85" y="186"/>
                </a:cubicBezTo>
                <a:cubicBezTo>
                  <a:pt x="137" y="186"/>
                  <a:pt x="152" y="156"/>
                  <a:pt x="152" y="138"/>
                </a:cubicBezTo>
                <a:cubicBezTo>
                  <a:pt x="152" y="102"/>
                  <a:pt x="152" y="102"/>
                  <a:pt x="152" y="102"/>
                </a:cubicBezTo>
                <a:cubicBezTo>
                  <a:pt x="152" y="99"/>
                  <a:pt x="154" y="97"/>
                  <a:pt x="157" y="97"/>
                </a:cubicBezTo>
                <a:cubicBezTo>
                  <a:pt x="165" y="97"/>
                  <a:pt x="165" y="97"/>
                  <a:pt x="165" y="97"/>
                </a:cubicBezTo>
                <a:cubicBezTo>
                  <a:pt x="168" y="97"/>
                  <a:pt x="170" y="99"/>
                  <a:pt x="170" y="102"/>
                </a:cubicBezTo>
                <a:close/>
                <a:moveTo>
                  <a:pt x="125" y="78"/>
                </a:moveTo>
                <a:cubicBezTo>
                  <a:pt x="45" y="78"/>
                  <a:pt x="45" y="78"/>
                  <a:pt x="45" y="78"/>
                </a:cubicBezTo>
                <a:cubicBezTo>
                  <a:pt x="45" y="22"/>
                  <a:pt x="45" y="22"/>
                  <a:pt x="45" y="22"/>
                </a:cubicBezTo>
                <a:cubicBezTo>
                  <a:pt x="45" y="13"/>
                  <a:pt x="54" y="0"/>
                  <a:pt x="85" y="0"/>
                </a:cubicBezTo>
                <a:cubicBezTo>
                  <a:pt x="116" y="0"/>
                  <a:pt x="125" y="13"/>
                  <a:pt x="125" y="22"/>
                </a:cubicBezTo>
                <a:lnTo>
                  <a:pt x="125" y="78"/>
                </a:lnTo>
                <a:close/>
                <a:moveTo>
                  <a:pt x="45" y="138"/>
                </a:moveTo>
                <a:cubicBezTo>
                  <a:pt x="45" y="97"/>
                  <a:pt x="45" y="97"/>
                  <a:pt x="45" y="97"/>
                </a:cubicBezTo>
                <a:cubicBezTo>
                  <a:pt x="125" y="97"/>
                  <a:pt x="125" y="97"/>
                  <a:pt x="125" y="97"/>
                </a:cubicBezTo>
                <a:cubicBezTo>
                  <a:pt x="125" y="138"/>
                  <a:pt x="125" y="138"/>
                  <a:pt x="125" y="138"/>
                </a:cubicBezTo>
                <a:cubicBezTo>
                  <a:pt x="125" y="147"/>
                  <a:pt x="116" y="160"/>
                  <a:pt x="85" y="160"/>
                </a:cubicBezTo>
                <a:cubicBezTo>
                  <a:pt x="54" y="160"/>
                  <a:pt x="45" y="147"/>
                  <a:pt x="45" y="13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Freeform 74"/>
          <p:cNvSpPr>
            <a:spLocks noEditPoints="1"/>
          </p:cNvSpPr>
          <p:nvPr/>
        </p:nvSpPr>
        <p:spPr bwMode="auto">
          <a:xfrm>
            <a:off x="6315334" y="2734477"/>
            <a:ext cx="197704" cy="199225"/>
          </a:xfrm>
          <a:custGeom>
            <a:avLst/>
            <a:gdLst>
              <a:gd name="T0" fmla="*/ 239 w 239"/>
              <a:gd name="T1" fmla="*/ 53 h 239"/>
              <a:gd name="T2" fmla="*/ 239 w 239"/>
              <a:gd name="T3" fmla="*/ 212 h 239"/>
              <a:gd name="T4" fmla="*/ 213 w 239"/>
              <a:gd name="T5" fmla="*/ 239 h 239"/>
              <a:gd name="T6" fmla="*/ 27 w 239"/>
              <a:gd name="T7" fmla="*/ 239 h 239"/>
              <a:gd name="T8" fmla="*/ 0 w 239"/>
              <a:gd name="T9" fmla="*/ 212 h 239"/>
              <a:gd name="T10" fmla="*/ 0 w 239"/>
              <a:gd name="T11" fmla="*/ 53 h 239"/>
              <a:gd name="T12" fmla="*/ 27 w 239"/>
              <a:gd name="T13" fmla="*/ 26 h 239"/>
              <a:gd name="T14" fmla="*/ 39 w 239"/>
              <a:gd name="T15" fmla="*/ 26 h 239"/>
              <a:gd name="T16" fmla="*/ 39 w 239"/>
              <a:gd name="T17" fmla="*/ 53 h 239"/>
              <a:gd name="T18" fmla="*/ 81 w 239"/>
              <a:gd name="T19" fmla="*/ 53 h 239"/>
              <a:gd name="T20" fmla="*/ 81 w 239"/>
              <a:gd name="T21" fmla="*/ 26 h 239"/>
              <a:gd name="T22" fmla="*/ 158 w 239"/>
              <a:gd name="T23" fmla="*/ 26 h 239"/>
              <a:gd name="T24" fmla="*/ 158 w 239"/>
              <a:gd name="T25" fmla="*/ 53 h 239"/>
              <a:gd name="T26" fmla="*/ 201 w 239"/>
              <a:gd name="T27" fmla="*/ 53 h 239"/>
              <a:gd name="T28" fmla="*/ 201 w 239"/>
              <a:gd name="T29" fmla="*/ 26 h 239"/>
              <a:gd name="T30" fmla="*/ 213 w 239"/>
              <a:gd name="T31" fmla="*/ 26 h 239"/>
              <a:gd name="T32" fmla="*/ 239 w 239"/>
              <a:gd name="T33" fmla="*/ 53 h 239"/>
              <a:gd name="T34" fmla="*/ 213 w 239"/>
              <a:gd name="T35" fmla="*/ 106 h 239"/>
              <a:gd name="T36" fmla="*/ 27 w 239"/>
              <a:gd name="T37" fmla="*/ 106 h 239"/>
              <a:gd name="T38" fmla="*/ 27 w 239"/>
              <a:gd name="T39" fmla="*/ 212 h 239"/>
              <a:gd name="T40" fmla="*/ 213 w 239"/>
              <a:gd name="T41" fmla="*/ 212 h 239"/>
              <a:gd name="T42" fmla="*/ 213 w 239"/>
              <a:gd name="T43" fmla="*/ 106 h 239"/>
              <a:gd name="T44" fmla="*/ 69 w 239"/>
              <a:gd name="T45" fmla="*/ 45 h 239"/>
              <a:gd name="T46" fmla="*/ 51 w 239"/>
              <a:gd name="T47" fmla="*/ 45 h 239"/>
              <a:gd name="T48" fmla="*/ 51 w 239"/>
              <a:gd name="T49" fmla="*/ 0 h 239"/>
              <a:gd name="T50" fmla="*/ 69 w 239"/>
              <a:gd name="T51" fmla="*/ 0 h 239"/>
              <a:gd name="T52" fmla="*/ 69 w 239"/>
              <a:gd name="T53" fmla="*/ 45 h 239"/>
              <a:gd name="T54" fmla="*/ 189 w 239"/>
              <a:gd name="T55" fmla="*/ 45 h 239"/>
              <a:gd name="T56" fmla="*/ 170 w 239"/>
              <a:gd name="T57" fmla="*/ 45 h 239"/>
              <a:gd name="T58" fmla="*/ 170 w 239"/>
              <a:gd name="T59" fmla="*/ 0 h 239"/>
              <a:gd name="T60" fmla="*/ 189 w 239"/>
              <a:gd name="T61" fmla="*/ 0 h 239"/>
              <a:gd name="T62" fmla="*/ 189 w 239"/>
              <a:gd name="T63" fmla="*/ 45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39" h="239">
                <a:moveTo>
                  <a:pt x="239" y="53"/>
                </a:moveTo>
                <a:cubicBezTo>
                  <a:pt x="239" y="212"/>
                  <a:pt x="239" y="212"/>
                  <a:pt x="239" y="212"/>
                </a:cubicBezTo>
                <a:cubicBezTo>
                  <a:pt x="239" y="227"/>
                  <a:pt x="227" y="239"/>
                  <a:pt x="213" y="239"/>
                </a:cubicBezTo>
                <a:cubicBezTo>
                  <a:pt x="27" y="239"/>
                  <a:pt x="27" y="239"/>
                  <a:pt x="27" y="239"/>
                </a:cubicBezTo>
                <a:cubicBezTo>
                  <a:pt x="12" y="239"/>
                  <a:pt x="0" y="227"/>
                  <a:pt x="0" y="212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38"/>
                  <a:pt x="12" y="26"/>
                  <a:pt x="27" y="26"/>
                </a:cubicBezTo>
                <a:cubicBezTo>
                  <a:pt x="39" y="26"/>
                  <a:pt x="39" y="26"/>
                  <a:pt x="39" y="26"/>
                </a:cubicBezTo>
                <a:cubicBezTo>
                  <a:pt x="39" y="53"/>
                  <a:pt x="39" y="53"/>
                  <a:pt x="39" y="53"/>
                </a:cubicBezTo>
                <a:cubicBezTo>
                  <a:pt x="81" y="53"/>
                  <a:pt x="81" y="53"/>
                  <a:pt x="81" y="53"/>
                </a:cubicBezTo>
                <a:cubicBezTo>
                  <a:pt x="81" y="26"/>
                  <a:pt x="81" y="26"/>
                  <a:pt x="81" y="26"/>
                </a:cubicBezTo>
                <a:cubicBezTo>
                  <a:pt x="158" y="26"/>
                  <a:pt x="158" y="26"/>
                  <a:pt x="158" y="26"/>
                </a:cubicBezTo>
                <a:cubicBezTo>
                  <a:pt x="158" y="53"/>
                  <a:pt x="158" y="53"/>
                  <a:pt x="158" y="53"/>
                </a:cubicBezTo>
                <a:cubicBezTo>
                  <a:pt x="201" y="53"/>
                  <a:pt x="201" y="53"/>
                  <a:pt x="201" y="53"/>
                </a:cubicBezTo>
                <a:cubicBezTo>
                  <a:pt x="201" y="26"/>
                  <a:pt x="201" y="26"/>
                  <a:pt x="201" y="26"/>
                </a:cubicBezTo>
                <a:cubicBezTo>
                  <a:pt x="213" y="26"/>
                  <a:pt x="213" y="26"/>
                  <a:pt x="213" y="26"/>
                </a:cubicBezTo>
                <a:cubicBezTo>
                  <a:pt x="227" y="26"/>
                  <a:pt x="239" y="38"/>
                  <a:pt x="239" y="53"/>
                </a:cubicBezTo>
                <a:close/>
                <a:moveTo>
                  <a:pt x="213" y="106"/>
                </a:moveTo>
                <a:cubicBezTo>
                  <a:pt x="27" y="106"/>
                  <a:pt x="27" y="106"/>
                  <a:pt x="27" y="106"/>
                </a:cubicBezTo>
                <a:cubicBezTo>
                  <a:pt x="27" y="212"/>
                  <a:pt x="27" y="212"/>
                  <a:pt x="27" y="212"/>
                </a:cubicBezTo>
                <a:cubicBezTo>
                  <a:pt x="213" y="212"/>
                  <a:pt x="213" y="212"/>
                  <a:pt x="213" y="212"/>
                </a:cubicBezTo>
                <a:lnTo>
                  <a:pt x="213" y="106"/>
                </a:lnTo>
                <a:close/>
                <a:moveTo>
                  <a:pt x="69" y="45"/>
                </a:moveTo>
                <a:cubicBezTo>
                  <a:pt x="51" y="45"/>
                  <a:pt x="51" y="45"/>
                  <a:pt x="51" y="45"/>
                </a:cubicBezTo>
                <a:cubicBezTo>
                  <a:pt x="51" y="0"/>
                  <a:pt x="51" y="0"/>
                  <a:pt x="51" y="0"/>
                </a:cubicBezTo>
                <a:cubicBezTo>
                  <a:pt x="69" y="0"/>
                  <a:pt x="69" y="0"/>
                  <a:pt x="69" y="0"/>
                </a:cubicBezTo>
                <a:lnTo>
                  <a:pt x="69" y="45"/>
                </a:lnTo>
                <a:close/>
                <a:moveTo>
                  <a:pt x="189" y="45"/>
                </a:moveTo>
                <a:cubicBezTo>
                  <a:pt x="170" y="45"/>
                  <a:pt x="170" y="45"/>
                  <a:pt x="170" y="45"/>
                </a:cubicBezTo>
                <a:cubicBezTo>
                  <a:pt x="170" y="0"/>
                  <a:pt x="170" y="0"/>
                  <a:pt x="170" y="0"/>
                </a:cubicBezTo>
                <a:cubicBezTo>
                  <a:pt x="189" y="0"/>
                  <a:pt x="189" y="0"/>
                  <a:pt x="189" y="0"/>
                </a:cubicBezTo>
                <a:lnTo>
                  <a:pt x="189" y="4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75"/>
          <p:cNvSpPr>
            <a:spLocks/>
          </p:cNvSpPr>
          <p:nvPr/>
        </p:nvSpPr>
        <p:spPr bwMode="auto">
          <a:xfrm>
            <a:off x="6557144" y="2764892"/>
            <a:ext cx="111019" cy="138393"/>
          </a:xfrm>
          <a:custGeom>
            <a:avLst/>
            <a:gdLst>
              <a:gd name="T0" fmla="*/ 133 w 133"/>
              <a:gd name="T1" fmla="*/ 83 h 166"/>
              <a:gd name="T2" fmla="*/ 129 w 133"/>
              <a:gd name="T3" fmla="*/ 90 h 166"/>
              <a:gd name="T4" fmla="*/ 15 w 133"/>
              <a:gd name="T5" fmla="*/ 160 h 166"/>
              <a:gd name="T6" fmla="*/ 0 w 133"/>
              <a:gd name="T7" fmla="*/ 152 h 166"/>
              <a:gd name="T8" fmla="*/ 0 w 133"/>
              <a:gd name="T9" fmla="*/ 15 h 166"/>
              <a:gd name="T10" fmla="*/ 15 w 133"/>
              <a:gd name="T11" fmla="*/ 6 h 166"/>
              <a:gd name="T12" fmla="*/ 129 w 133"/>
              <a:gd name="T13" fmla="*/ 76 h 166"/>
              <a:gd name="T14" fmla="*/ 133 w 133"/>
              <a:gd name="T15" fmla="*/ 83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3" h="166">
                <a:moveTo>
                  <a:pt x="133" y="83"/>
                </a:moveTo>
                <a:cubicBezTo>
                  <a:pt x="133" y="87"/>
                  <a:pt x="129" y="90"/>
                  <a:pt x="129" y="90"/>
                </a:cubicBezTo>
                <a:cubicBezTo>
                  <a:pt x="15" y="160"/>
                  <a:pt x="15" y="160"/>
                  <a:pt x="15" y="160"/>
                </a:cubicBezTo>
                <a:cubicBezTo>
                  <a:pt x="7" y="166"/>
                  <a:pt x="0" y="162"/>
                  <a:pt x="0" y="152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5"/>
                  <a:pt x="7" y="0"/>
                  <a:pt x="15" y="6"/>
                </a:cubicBezTo>
                <a:cubicBezTo>
                  <a:pt x="129" y="76"/>
                  <a:pt x="129" y="76"/>
                  <a:pt x="129" y="76"/>
                </a:cubicBezTo>
                <a:cubicBezTo>
                  <a:pt x="129" y="76"/>
                  <a:pt x="133" y="79"/>
                  <a:pt x="133" y="8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Oval 76"/>
          <p:cNvSpPr>
            <a:spLocks noChangeArrowheads="1"/>
          </p:cNvSpPr>
          <p:nvPr/>
        </p:nvSpPr>
        <p:spPr bwMode="auto">
          <a:xfrm>
            <a:off x="6712265" y="2755769"/>
            <a:ext cx="153601" cy="155121"/>
          </a:xfrm>
          <a:prstGeom prst="ellipse">
            <a:avLst/>
          </a:pr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77"/>
          <p:cNvSpPr>
            <a:spLocks noEditPoints="1"/>
          </p:cNvSpPr>
          <p:nvPr/>
        </p:nvSpPr>
        <p:spPr bwMode="auto">
          <a:xfrm>
            <a:off x="6909967" y="2755769"/>
            <a:ext cx="117102" cy="155121"/>
          </a:xfrm>
          <a:custGeom>
            <a:avLst/>
            <a:gdLst>
              <a:gd name="T0" fmla="*/ 48 w 141"/>
              <a:gd name="T1" fmla="*/ 18 h 186"/>
              <a:gd name="T2" fmla="*/ 48 w 141"/>
              <a:gd name="T3" fmla="*/ 169 h 186"/>
              <a:gd name="T4" fmla="*/ 24 w 141"/>
              <a:gd name="T5" fmla="*/ 186 h 186"/>
              <a:gd name="T6" fmla="*/ 0 w 141"/>
              <a:gd name="T7" fmla="*/ 169 h 186"/>
              <a:gd name="T8" fmla="*/ 0 w 141"/>
              <a:gd name="T9" fmla="*/ 18 h 186"/>
              <a:gd name="T10" fmla="*/ 24 w 141"/>
              <a:gd name="T11" fmla="*/ 0 h 186"/>
              <a:gd name="T12" fmla="*/ 48 w 141"/>
              <a:gd name="T13" fmla="*/ 18 h 186"/>
              <a:gd name="T14" fmla="*/ 141 w 141"/>
              <a:gd name="T15" fmla="*/ 18 h 186"/>
              <a:gd name="T16" fmla="*/ 141 w 141"/>
              <a:gd name="T17" fmla="*/ 169 h 186"/>
              <a:gd name="T18" fmla="*/ 117 w 141"/>
              <a:gd name="T19" fmla="*/ 186 h 186"/>
              <a:gd name="T20" fmla="*/ 93 w 141"/>
              <a:gd name="T21" fmla="*/ 169 h 186"/>
              <a:gd name="T22" fmla="*/ 93 w 141"/>
              <a:gd name="T23" fmla="*/ 18 h 186"/>
              <a:gd name="T24" fmla="*/ 117 w 141"/>
              <a:gd name="T25" fmla="*/ 0 h 186"/>
              <a:gd name="T26" fmla="*/ 141 w 141"/>
              <a:gd name="T27" fmla="*/ 18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1" h="186">
                <a:moveTo>
                  <a:pt x="48" y="18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82"/>
                  <a:pt x="37" y="186"/>
                  <a:pt x="24" y="186"/>
                </a:cubicBezTo>
                <a:cubicBezTo>
                  <a:pt x="11" y="186"/>
                  <a:pt x="0" y="182"/>
                  <a:pt x="0" y="169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5"/>
                  <a:pt x="11" y="0"/>
                  <a:pt x="24" y="0"/>
                </a:cubicBezTo>
                <a:cubicBezTo>
                  <a:pt x="37" y="0"/>
                  <a:pt x="48" y="5"/>
                  <a:pt x="48" y="18"/>
                </a:cubicBezTo>
                <a:close/>
                <a:moveTo>
                  <a:pt x="141" y="18"/>
                </a:moveTo>
                <a:cubicBezTo>
                  <a:pt x="141" y="169"/>
                  <a:pt x="141" y="169"/>
                  <a:pt x="141" y="169"/>
                </a:cubicBezTo>
                <a:cubicBezTo>
                  <a:pt x="141" y="182"/>
                  <a:pt x="130" y="186"/>
                  <a:pt x="117" y="186"/>
                </a:cubicBezTo>
                <a:cubicBezTo>
                  <a:pt x="104" y="186"/>
                  <a:pt x="93" y="182"/>
                  <a:pt x="93" y="169"/>
                </a:cubicBezTo>
                <a:cubicBezTo>
                  <a:pt x="93" y="18"/>
                  <a:pt x="93" y="18"/>
                  <a:pt x="93" y="18"/>
                </a:cubicBezTo>
                <a:cubicBezTo>
                  <a:pt x="93" y="5"/>
                  <a:pt x="104" y="0"/>
                  <a:pt x="117" y="0"/>
                </a:cubicBezTo>
                <a:cubicBezTo>
                  <a:pt x="130" y="0"/>
                  <a:pt x="141" y="5"/>
                  <a:pt x="141" y="1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78"/>
          <p:cNvSpPr>
            <a:spLocks noEditPoints="1"/>
          </p:cNvSpPr>
          <p:nvPr/>
        </p:nvSpPr>
        <p:spPr bwMode="auto">
          <a:xfrm>
            <a:off x="7071171" y="2725353"/>
            <a:ext cx="129268" cy="215953"/>
          </a:xfrm>
          <a:custGeom>
            <a:avLst/>
            <a:gdLst>
              <a:gd name="T0" fmla="*/ 154 w 154"/>
              <a:gd name="T1" fmla="*/ 27 h 260"/>
              <a:gd name="T2" fmla="*/ 154 w 154"/>
              <a:gd name="T3" fmla="*/ 234 h 260"/>
              <a:gd name="T4" fmla="*/ 128 w 154"/>
              <a:gd name="T5" fmla="*/ 260 h 260"/>
              <a:gd name="T6" fmla="*/ 27 w 154"/>
              <a:gd name="T7" fmla="*/ 260 h 260"/>
              <a:gd name="T8" fmla="*/ 0 w 154"/>
              <a:gd name="T9" fmla="*/ 234 h 260"/>
              <a:gd name="T10" fmla="*/ 0 w 154"/>
              <a:gd name="T11" fmla="*/ 27 h 260"/>
              <a:gd name="T12" fmla="*/ 27 w 154"/>
              <a:gd name="T13" fmla="*/ 0 h 260"/>
              <a:gd name="T14" fmla="*/ 128 w 154"/>
              <a:gd name="T15" fmla="*/ 0 h 260"/>
              <a:gd name="T16" fmla="*/ 154 w 154"/>
              <a:gd name="T17" fmla="*/ 27 h 260"/>
              <a:gd name="T18" fmla="*/ 133 w 154"/>
              <a:gd name="T19" fmla="*/ 35 h 260"/>
              <a:gd name="T20" fmla="*/ 21 w 154"/>
              <a:gd name="T21" fmla="*/ 35 h 260"/>
              <a:gd name="T22" fmla="*/ 21 w 154"/>
              <a:gd name="T23" fmla="*/ 210 h 260"/>
              <a:gd name="T24" fmla="*/ 133 w 154"/>
              <a:gd name="T25" fmla="*/ 210 h 260"/>
              <a:gd name="T26" fmla="*/ 133 w 154"/>
              <a:gd name="T27" fmla="*/ 35 h 260"/>
              <a:gd name="T28" fmla="*/ 96 w 154"/>
              <a:gd name="T29" fmla="*/ 236 h 260"/>
              <a:gd name="T30" fmla="*/ 77 w 154"/>
              <a:gd name="T31" fmla="*/ 223 h 260"/>
              <a:gd name="T32" fmla="*/ 59 w 154"/>
              <a:gd name="T33" fmla="*/ 236 h 260"/>
              <a:gd name="T34" fmla="*/ 77 w 154"/>
              <a:gd name="T35" fmla="*/ 250 h 260"/>
              <a:gd name="T36" fmla="*/ 96 w 154"/>
              <a:gd name="T37" fmla="*/ 236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54" h="260">
                <a:moveTo>
                  <a:pt x="154" y="27"/>
                </a:moveTo>
                <a:cubicBezTo>
                  <a:pt x="154" y="234"/>
                  <a:pt x="154" y="234"/>
                  <a:pt x="154" y="234"/>
                </a:cubicBezTo>
                <a:cubicBezTo>
                  <a:pt x="154" y="249"/>
                  <a:pt x="142" y="260"/>
                  <a:pt x="128" y="260"/>
                </a:cubicBezTo>
                <a:cubicBezTo>
                  <a:pt x="27" y="260"/>
                  <a:pt x="27" y="260"/>
                  <a:pt x="27" y="260"/>
                </a:cubicBezTo>
                <a:cubicBezTo>
                  <a:pt x="12" y="260"/>
                  <a:pt x="0" y="249"/>
                  <a:pt x="0" y="234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28" y="0"/>
                  <a:pt x="128" y="0"/>
                  <a:pt x="128" y="0"/>
                </a:cubicBezTo>
                <a:cubicBezTo>
                  <a:pt x="142" y="0"/>
                  <a:pt x="154" y="12"/>
                  <a:pt x="154" y="27"/>
                </a:cubicBezTo>
                <a:close/>
                <a:moveTo>
                  <a:pt x="133" y="35"/>
                </a:moveTo>
                <a:cubicBezTo>
                  <a:pt x="21" y="35"/>
                  <a:pt x="21" y="35"/>
                  <a:pt x="21" y="35"/>
                </a:cubicBezTo>
                <a:cubicBezTo>
                  <a:pt x="21" y="210"/>
                  <a:pt x="21" y="210"/>
                  <a:pt x="21" y="210"/>
                </a:cubicBezTo>
                <a:cubicBezTo>
                  <a:pt x="133" y="210"/>
                  <a:pt x="133" y="210"/>
                  <a:pt x="133" y="210"/>
                </a:cubicBezTo>
                <a:lnTo>
                  <a:pt x="133" y="35"/>
                </a:lnTo>
                <a:close/>
                <a:moveTo>
                  <a:pt x="96" y="236"/>
                </a:moveTo>
                <a:cubicBezTo>
                  <a:pt x="96" y="229"/>
                  <a:pt x="88" y="223"/>
                  <a:pt x="77" y="223"/>
                </a:cubicBezTo>
                <a:cubicBezTo>
                  <a:pt x="67" y="223"/>
                  <a:pt x="59" y="229"/>
                  <a:pt x="59" y="236"/>
                </a:cubicBezTo>
                <a:cubicBezTo>
                  <a:pt x="59" y="244"/>
                  <a:pt x="67" y="250"/>
                  <a:pt x="77" y="250"/>
                </a:cubicBezTo>
                <a:cubicBezTo>
                  <a:pt x="88" y="250"/>
                  <a:pt x="96" y="244"/>
                  <a:pt x="96" y="23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79"/>
          <p:cNvSpPr>
            <a:spLocks/>
          </p:cNvSpPr>
          <p:nvPr/>
        </p:nvSpPr>
        <p:spPr bwMode="auto">
          <a:xfrm>
            <a:off x="7244544" y="2755769"/>
            <a:ext cx="176413" cy="155121"/>
          </a:xfrm>
          <a:custGeom>
            <a:avLst/>
            <a:gdLst>
              <a:gd name="T0" fmla="*/ 213 w 213"/>
              <a:gd name="T1" fmla="*/ 27 h 186"/>
              <a:gd name="T2" fmla="*/ 213 w 213"/>
              <a:gd name="T3" fmla="*/ 120 h 186"/>
              <a:gd name="T4" fmla="*/ 186 w 213"/>
              <a:gd name="T5" fmla="*/ 146 h 186"/>
              <a:gd name="T6" fmla="*/ 133 w 213"/>
              <a:gd name="T7" fmla="*/ 146 h 186"/>
              <a:gd name="T8" fmla="*/ 133 w 213"/>
              <a:gd name="T9" fmla="*/ 186 h 186"/>
              <a:gd name="T10" fmla="*/ 80 w 213"/>
              <a:gd name="T11" fmla="*/ 146 h 186"/>
              <a:gd name="T12" fmla="*/ 27 w 213"/>
              <a:gd name="T13" fmla="*/ 146 h 186"/>
              <a:gd name="T14" fmla="*/ 0 w 213"/>
              <a:gd name="T15" fmla="*/ 120 h 186"/>
              <a:gd name="T16" fmla="*/ 0 w 213"/>
              <a:gd name="T17" fmla="*/ 27 h 186"/>
              <a:gd name="T18" fmla="*/ 27 w 213"/>
              <a:gd name="T19" fmla="*/ 0 h 186"/>
              <a:gd name="T20" fmla="*/ 186 w 213"/>
              <a:gd name="T21" fmla="*/ 0 h 186"/>
              <a:gd name="T22" fmla="*/ 213 w 213"/>
              <a:gd name="T23" fmla="*/ 27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3" h="186">
                <a:moveTo>
                  <a:pt x="213" y="27"/>
                </a:moveTo>
                <a:cubicBezTo>
                  <a:pt x="213" y="120"/>
                  <a:pt x="213" y="120"/>
                  <a:pt x="213" y="120"/>
                </a:cubicBezTo>
                <a:cubicBezTo>
                  <a:pt x="213" y="135"/>
                  <a:pt x="200" y="146"/>
                  <a:pt x="186" y="146"/>
                </a:cubicBezTo>
                <a:cubicBezTo>
                  <a:pt x="133" y="146"/>
                  <a:pt x="133" y="146"/>
                  <a:pt x="133" y="146"/>
                </a:cubicBezTo>
                <a:cubicBezTo>
                  <a:pt x="133" y="186"/>
                  <a:pt x="133" y="186"/>
                  <a:pt x="133" y="186"/>
                </a:cubicBezTo>
                <a:cubicBezTo>
                  <a:pt x="80" y="146"/>
                  <a:pt x="80" y="146"/>
                  <a:pt x="80" y="146"/>
                </a:cubicBezTo>
                <a:cubicBezTo>
                  <a:pt x="27" y="146"/>
                  <a:pt x="27" y="146"/>
                  <a:pt x="27" y="146"/>
                </a:cubicBezTo>
                <a:cubicBezTo>
                  <a:pt x="12" y="146"/>
                  <a:pt x="0" y="135"/>
                  <a:pt x="0" y="120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86" y="0"/>
                  <a:pt x="186" y="0"/>
                  <a:pt x="186" y="0"/>
                </a:cubicBezTo>
                <a:cubicBezTo>
                  <a:pt x="200" y="0"/>
                  <a:pt x="213" y="12"/>
                  <a:pt x="213" y="2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80"/>
          <p:cNvSpPr>
            <a:spLocks noEditPoints="1"/>
          </p:cNvSpPr>
          <p:nvPr/>
        </p:nvSpPr>
        <p:spPr bwMode="auto">
          <a:xfrm>
            <a:off x="7465059" y="2732956"/>
            <a:ext cx="202267" cy="202267"/>
          </a:xfrm>
          <a:custGeom>
            <a:avLst/>
            <a:gdLst>
              <a:gd name="T0" fmla="*/ 244 w 244"/>
              <a:gd name="T1" fmla="*/ 97 h 244"/>
              <a:gd name="T2" fmla="*/ 155 w 244"/>
              <a:gd name="T3" fmla="*/ 193 h 244"/>
              <a:gd name="T4" fmla="*/ 80 w 244"/>
              <a:gd name="T5" fmla="*/ 244 h 244"/>
              <a:gd name="T6" fmla="*/ 0 w 244"/>
              <a:gd name="T7" fmla="*/ 164 h 244"/>
              <a:gd name="T8" fmla="*/ 51 w 244"/>
              <a:gd name="T9" fmla="*/ 89 h 244"/>
              <a:gd name="T10" fmla="*/ 147 w 244"/>
              <a:gd name="T11" fmla="*/ 0 h 244"/>
              <a:gd name="T12" fmla="*/ 244 w 244"/>
              <a:gd name="T13" fmla="*/ 97 h 244"/>
              <a:gd name="T14" fmla="*/ 0 w 244"/>
              <a:gd name="T15" fmla="*/ 30 h 244"/>
              <a:gd name="T16" fmla="*/ 27 w 244"/>
              <a:gd name="T17" fmla="*/ 2 h 244"/>
              <a:gd name="T18" fmla="*/ 54 w 244"/>
              <a:gd name="T19" fmla="*/ 30 h 244"/>
              <a:gd name="T20" fmla="*/ 27 w 244"/>
              <a:gd name="T21" fmla="*/ 57 h 244"/>
              <a:gd name="T22" fmla="*/ 0 w 244"/>
              <a:gd name="T23" fmla="*/ 30 h 244"/>
              <a:gd name="T24" fmla="*/ 12 w 244"/>
              <a:gd name="T25" fmla="*/ 30 h 244"/>
              <a:gd name="T26" fmla="*/ 27 w 244"/>
              <a:gd name="T27" fmla="*/ 45 h 244"/>
              <a:gd name="T28" fmla="*/ 42 w 244"/>
              <a:gd name="T29" fmla="*/ 30 h 244"/>
              <a:gd name="T30" fmla="*/ 27 w 244"/>
              <a:gd name="T31" fmla="*/ 15 h 244"/>
              <a:gd name="T32" fmla="*/ 12 w 244"/>
              <a:gd name="T33" fmla="*/ 30 h 244"/>
              <a:gd name="T34" fmla="*/ 127 w 244"/>
              <a:gd name="T35" fmla="*/ 191 h 244"/>
              <a:gd name="T36" fmla="*/ 53 w 244"/>
              <a:gd name="T37" fmla="*/ 117 h 244"/>
              <a:gd name="T38" fmla="*/ 26 w 244"/>
              <a:gd name="T39" fmla="*/ 164 h 244"/>
              <a:gd name="T40" fmla="*/ 80 w 244"/>
              <a:gd name="T41" fmla="*/ 217 h 244"/>
              <a:gd name="T42" fmla="*/ 127 w 244"/>
              <a:gd name="T43" fmla="*/ 191 h 244"/>
              <a:gd name="T44" fmla="*/ 215 w 244"/>
              <a:gd name="T45" fmla="*/ 97 h 244"/>
              <a:gd name="T46" fmla="*/ 147 w 244"/>
              <a:gd name="T47" fmla="*/ 29 h 244"/>
              <a:gd name="T48" fmla="*/ 81 w 244"/>
              <a:gd name="T49" fmla="*/ 83 h 244"/>
              <a:gd name="T50" fmla="*/ 161 w 244"/>
              <a:gd name="T51" fmla="*/ 163 h 244"/>
              <a:gd name="T52" fmla="*/ 215 w 244"/>
              <a:gd name="T53" fmla="*/ 97 h 244"/>
              <a:gd name="T54" fmla="*/ 134 w 244"/>
              <a:gd name="T55" fmla="*/ 163 h 244"/>
              <a:gd name="T56" fmla="*/ 81 w 244"/>
              <a:gd name="T57" fmla="*/ 110 h 244"/>
              <a:gd name="T58" fmla="*/ 134 w 244"/>
              <a:gd name="T59" fmla="*/ 163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44" h="244">
                <a:moveTo>
                  <a:pt x="244" y="97"/>
                </a:moveTo>
                <a:cubicBezTo>
                  <a:pt x="244" y="147"/>
                  <a:pt x="205" y="189"/>
                  <a:pt x="155" y="193"/>
                </a:cubicBezTo>
                <a:cubicBezTo>
                  <a:pt x="144" y="223"/>
                  <a:pt x="114" y="244"/>
                  <a:pt x="80" y="244"/>
                </a:cubicBezTo>
                <a:cubicBezTo>
                  <a:pt x="36" y="244"/>
                  <a:pt x="0" y="208"/>
                  <a:pt x="0" y="164"/>
                </a:cubicBezTo>
                <a:cubicBezTo>
                  <a:pt x="0" y="130"/>
                  <a:pt x="21" y="100"/>
                  <a:pt x="51" y="89"/>
                </a:cubicBezTo>
                <a:cubicBezTo>
                  <a:pt x="55" y="39"/>
                  <a:pt x="96" y="0"/>
                  <a:pt x="147" y="0"/>
                </a:cubicBezTo>
                <a:cubicBezTo>
                  <a:pt x="200" y="0"/>
                  <a:pt x="244" y="44"/>
                  <a:pt x="244" y="97"/>
                </a:cubicBezTo>
                <a:close/>
                <a:moveTo>
                  <a:pt x="0" y="30"/>
                </a:moveTo>
                <a:cubicBezTo>
                  <a:pt x="0" y="15"/>
                  <a:pt x="12" y="2"/>
                  <a:pt x="27" y="2"/>
                </a:cubicBezTo>
                <a:cubicBezTo>
                  <a:pt x="42" y="2"/>
                  <a:pt x="54" y="15"/>
                  <a:pt x="54" y="30"/>
                </a:cubicBezTo>
                <a:cubicBezTo>
                  <a:pt x="54" y="45"/>
                  <a:pt x="42" y="57"/>
                  <a:pt x="27" y="57"/>
                </a:cubicBezTo>
                <a:cubicBezTo>
                  <a:pt x="12" y="57"/>
                  <a:pt x="0" y="45"/>
                  <a:pt x="0" y="30"/>
                </a:cubicBezTo>
                <a:close/>
                <a:moveTo>
                  <a:pt x="12" y="30"/>
                </a:moveTo>
                <a:cubicBezTo>
                  <a:pt x="12" y="38"/>
                  <a:pt x="19" y="45"/>
                  <a:pt x="27" y="45"/>
                </a:cubicBezTo>
                <a:cubicBezTo>
                  <a:pt x="35" y="45"/>
                  <a:pt x="42" y="38"/>
                  <a:pt x="42" y="30"/>
                </a:cubicBezTo>
                <a:cubicBezTo>
                  <a:pt x="42" y="21"/>
                  <a:pt x="35" y="15"/>
                  <a:pt x="27" y="15"/>
                </a:cubicBezTo>
                <a:cubicBezTo>
                  <a:pt x="19" y="15"/>
                  <a:pt x="12" y="21"/>
                  <a:pt x="12" y="30"/>
                </a:cubicBezTo>
                <a:close/>
                <a:moveTo>
                  <a:pt x="127" y="191"/>
                </a:moveTo>
                <a:cubicBezTo>
                  <a:pt x="90" y="183"/>
                  <a:pt x="61" y="154"/>
                  <a:pt x="53" y="117"/>
                </a:cubicBezTo>
                <a:cubicBezTo>
                  <a:pt x="37" y="127"/>
                  <a:pt x="26" y="144"/>
                  <a:pt x="26" y="164"/>
                </a:cubicBezTo>
                <a:cubicBezTo>
                  <a:pt x="26" y="193"/>
                  <a:pt x="51" y="217"/>
                  <a:pt x="80" y="217"/>
                </a:cubicBezTo>
                <a:cubicBezTo>
                  <a:pt x="100" y="217"/>
                  <a:pt x="117" y="207"/>
                  <a:pt x="127" y="191"/>
                </a:cubicBezTo>
                <a:close/>
                <a:moveTo>
                  <a:pt x="215" y="97"/>
                </a:moveTo>
                <a:cubicBezTo>
                  <a:pt x="215" y="60"/>
                  <a:pt x="185" y="29"/>
                  <a:pt x="147" y="29"/>
                </a:cubicBezTo>
                <a:cubicBezTo>
                  <a:pt x="114" y="29"/>
                  <a:pt x="87" y="53"/>
                  <a:pt x="81" y="83"/>
                </a:cubicBezTo>
                <a:cubicBezTo>
                  <a:pt x="125" y="83"/>
                  <a:pt x="160" y="119"/>
                  <a:pt x="161" y="163"/>
                </a:cubicBezTo>
                <a:cubicBezTo>
                  <a:pt x="191" y="157"/>
                  <a:pt x="215" y="129"/>
                  <a:pt x="215" y="97"/>
                </a:cubicBezTo>
                <a:close/>
                <a:moveTo>
                  <a:pt x="134" y="163"/>
                </a:moveTo>
                <a:cubicBezTo>
                  <a:pt x="134" y="134"/>
                  <a:pt x="110" y="110"/>
                  <a:pt x="81" y="110"/>
                </a:cubicBezTo>
                <a:cubicBezTo>
                  <a:pt x="86" y="136"/>
                  <a:pt x="108" y="157"/>
                  <a:pt x="134" y="16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81"/>
          <p:cNvSpPr>
            <a:spLocks noEditPoints="1"/>
          </p:cNvSpPr>
          <p:nvPr/>
        </p:nvSpPr>
        <p:spPr bwMode="auto">
          <a:xfrm>
            <a:off x="7711429" y="2731435"/>
            <a:ext cx="203787" cy="205308"/>
          </a:xfrm>
          <a:custGeom>
            <a:avLst/>
            <a:gdLst>
              <a:gd name="T0" fmla="*/ 245 w 245"/>
              <a:gd name="T1" fmla="*/ 122 h 246"/>
              <a:gd name="T2" fmla="*/ 124 w 245"/>
              <a:gd name="T3" fmla="*/ 245 h 246"/>
              <a:gd name="T4" fmla="*/ 1 w 245"/>
              <a:gd name="T5" fmla="*/ 125 h 246"/>
              <a:gd name="T6" fmla="*/ 121 w 245"/>
              <a:gd name="T7" fmla="*/ 1 h 246"/>
              <a:gd name="T8" fmla="*/ 245 w 245"/>
              <a:gd name="T9" fmla="*/ 122 h 246"/>
              <a:gd name="T10" fmla="*/ 48 w 245"/>
              <a:gd name="T11" fmla="*/ 123 h 246"/>
              <a:gd name="T12" fmla="*/ 56 w 245"/>
              <a:gd name="T13" fmla="*/ 91 h 246"/>
              <a:gd name="T14" fmla="*/ 28 w 245"/>
              <a:gd name="T15" fmla="*/ 74 h 246"/>
              <a:gd name="T16" fmla="*/ 17 w 245"/>
              <a:gd name="T17" fmla="*/ 125 h 246"/>
              <a:gd name="T18" fmla="*/ 28 w 245"/>
              <a:gd name="T19" fmla="*/ 172 h 246"/>
              <a:gd name="T20" fmla="*/ 56 w 245"/>
              <a:gd name="T21" fmla="*/ 156 h 246"/>
              <a:gd name="T22" fmla="*/ 48 w 245"/>
              <a:gd name="T23" fmla="*/ 123 h 246"/>
              <a:gd name="T24" fmla="*/ 181 w 245"/>
              <a:gd name="T25" fmla="*/ 123 h 246"/>
              <a:gd name="T26" fmla="*/ 123 w 245"/>
              <a:gd name="T27" fmla="*/ 65 h 246"/>
              <a:gd name="T28" fmla="*/ 64 w 245"/>
              <a:gd name="T29" fmla="*/ 123 h 246"/>
              <a:gd name="T30" fmla="*/ 123 w 245"/>
              <a:gd name="T31" fmla="*/ 182 h 246"/>
              <a:gd name="T32" fmla="*/ 181 w 245"/>
              <a:gd name="T33" fmla="*/ 123 h 246"/>
              <a:gd name="T34" fmla="*/ 73 w 245"/>
              <a:gd name="T35" fmla="*/ 29 h 246"/>
              <a:gd name="T36" fmla="*/ 90 w 245"/>
              <a:gd name="T37" fmla="*/ 56 h 246"/>
              <a:gd name="T38" fmla="*/ 123 w 245"/>
              <a:gd name="T39" fmla="*/ 49 h 246"/>
              <a:gd name="T40" fmla="*/ 155 w 245"/>
              <a:gd name="T41" fmla="*/ 56 h 246"/>
              <a:gd name="T42" fmla="*/ 172 w 245"/>
              <a:gd name="T43" fmla="*/ 29 h 246"/>
              <a:gd name="T44" fmla="*/ 121 w 245"/>
              <a:gd name="T45" fmla="*/ 17 h 246"/>
              <a:gd name="T46" fmla="*/ 73 w 245"/>
              <a:gd name="T47" fmla="*/ 29 h 246"/>
              <a:gd name="T48" fmla="*/ 172 w 245"/>
              <a:gd name="T49" fmla="*/ 217 h 246"/>
              <a:gd name="T50" fmla="*/ 155 w 245"/>
              <a:gd name="T51" fmla="*/ 190 h 246"/>
              <a:gd name="T52" fmla="*/ 123 w 245"/>
              <a:gd name="T53" fmla="*/ 198 h 246"/>
              <a:gd name="T54" fmla="*/ 90 w 245"/>
              <a:gd name="T55" fmla="*/ 190 h 246"/>
              <a:gd name="T56" fmla="*/ 73 w 245"/>
              <a:gd name="T57" fmla="*/ 218 h 246"/>
              <a:gd name="T58" fmla="*/ 124 w 245"/>
              <a:gd name="T59" fmla="*/ 229 h 246"/>
              <a:gd name="T60" fmla="*/ 172 w 245"/>
              <a:gd name="T61" fmla="*/ 217 h 246"/>
              <a:gd name="T62" fmla="*/ 217 w 245"/>
              <a:gd name="T63" fmla="*/ 172 h 246"/>
              <a:gd name="T64" fmla="*/ 229 w 245"/>
              <a:gd name="T65" fmla="*/ 122 h 246"/>
              <a:gd name="T66" fmla="*/ 217 w 245"/>
              <a:gd name="T67" fmla="*/ 74 h 246"/>
              <a:gd name="T68" fmla="*/ 189 w 245"/>
              <a:gd name="T69" fmla="*/ 91 h 246"/>
              <a:gd name="T70" fmla="*/ 197 w 245"/>
              <a:gd name="T71" fmla="*/ 123 h 246"/>
              <a:gd name="T72" fmla="*/ 189 w 245"/>
              <a:gd name="T73" fmla="*/ 156 h 246"/>
              <a:gd name="T74" fmla="*/ 217 w 245"/>
              <a:gd name="T75" fmla="*/ 17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45" h="246">
                <a:moveTo>
                  <a:pt x="245" y="122"/>
                </a:moveTo>
                <a:cubicBezTo>
                  <a:pt x="245" y="189"/>
                  <a:pt x="192" y="244"/>
                  <a:pt x="124" y="245"/>
                </a:cubicBezTo>
                <a:cubicBezTo>
                  <a:pt x="57" y="246"/>
                  <a:pt x="1" y="192"/>
                  <a:pt x="1" y="125"/>
                </a:cubicBezTo>
                <a:cubicBezTo>
                  <a:pt x="0" y="57"/>
                  <a:pt x="53" y="2"/>
                  <a:pt x="121" y="1"/>
                </a:cubicBezTo>
                <a:cubicBezTo>
                  <a:pt x="188" y="0"/>
                  <a:pt x="244" y="54"/>
                  <a:pt x="245" y="122"/>
                </a:cubicBezTo>
                <a:close/>
                <a:moveTo>
                  <a:pt x="48" y="123"/>
                </a:moveTo>
                <a:cubicBezTo>
                  <a:pt x="48" y="111"/>
                  <a:pt x="51" y="100"/>
                  <a:pt x="56" y="91"/>
                </a:cubicBezTo>
                <a:cubicBezTo>
                  <a:pt x="28" y="74"/>
                  <a:pt x="28" y="74"/>
                  <a:pt x="28" y="74"/>
                </a:cubicBezTo>
                <a:cubicBezTo>
                  <a:pt x="20" y="89"/>
                  <a:pt x="16" y="106"/>
                  <a:pt x="17" y="125"/>
                </a:cubicBezTo>
                <a:cubicBezTo>
                  <a:pt x="17" y="142"/>
                  <a:pt x="21" y="158"/>
                  <a:pt x="28" y="172"/>
                </a:cubicBezTo>
                <a:cubicBezTo>
                  <a:pt x="56" y="156"/>
                  <a:pt x="56" y="156"/>
                  <a:pt x="56" y="156"/>
                </a:cubicBezTo>
                <a:cubicBezTo>
                  <a:pt x="51" y="146"/>
                  <a:pt x="48" y="135"/>
                  <a:pt x="48" y="123"/>
                </a:cubicBezTo>
                <a:close/>
                <a:moveTo>
                  <a:pt x="181" y="123"/>
                </a:moveTo>
                <a:cubicBezTo>
                  <a:pt x="181" y="91"/>
                  <a:pt x="155" y="65"/>
                  <a:pt x="123" y="65"/>
                </a:cubicBezTo>
                <a:cubicBezTo>
                  <a:pt x="90" y="65"/>
                  <a:pt x="64" y="91"/>
                  <a:pt x="64" y="123"/>
                </a:cubicBezTo>
                <a:cubicBezTo>
                  <a:pt x="64" y="156"/>
                  <a:pt x="90" y="182"/>
                  <a:pt x="123" y="182"/>
                </a:cubicBezTo>
                <a:cubicBezTo>
                  <a:pt x="155" y="182"/>
                  <a:pt x="181" y="156"/>
                  <a:pt x="181" y="123"/>
                </a:cubicBezTo>
                <a:close/>
                <a:moveTo>
                  <a:pt x="73" y="29"/>
                </a:moveTo>
                <a:cubicBezTo>
                  <a:pt x="90" y="56"/>
                  <a:pt x="90" y="56"/>
                  <a:pt x="90" y="56"/>
                </a:cubicBezTo>
                <a:cubicBezTo>
                  <a:pt x="100" y="51"/>
                  <a:pt x="111" y="49"/>
                  <a:pt x="123" y="49"/>
                </a:cubicBezTo>
                <a:cubicBezTo>
                  <a:pt x="134" y="49"/>
                  <a:pt x="145" y="51"/>
                  <a:pt x="155" y="56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6" y="21"/>
                  <a:pt x="139" y="17"/>
                  <a:pt x="121" y="17"/>
                </a:cubicBezTo>
                <a:cubicBezTo>
                  <a:pt x="104" y="18"/>
                  <a:pt x="88" y="22"/>
                  <a:pt x="73" y="29"/>
                </a:cubicBezTo>
                <a:close/>
                <a:moveTo>
                  <a:pt x="172" y="217"/>
                </a:moveTo>
                <a:cubicBezTo>
                  <a:pt x="155" y="190"/>
                  <a:pt x="155" y="190"/>
                  <a:pt x="155" y="190"/>
                </a:cubicBezTo>
                <a:cubicBezTo>
                  <a:pt x="145" y="195"/>
                  <a:pt x="134" y="198"/>
                  <a:pt x="123" y="198"/>
                </a:cubicBezTo>
                <a:cubicBezTo>
                  <a:pt x="111" y="198"/>
                  <a:pt x="100" y="195"/>
                  <a:pt x="90" y="190"/>
                </a:cubicBezTo>
                <a:cubicBezTo>
                  <a:pt x="73" y="218"/>
                  <a:pt x="73" y="218"/>
                  <a:pt x="73" y="218"/>
                </a:cubicBezTo>
                <a:cubicBezTo>
                  <a:pt x="89" y="225"/>
                  <a:pt x="106" y="230"/>
                  <a:pt x="124" y="229"/>
                </a:cubicBezTo>
                <a:cubicBezTo>
                  <a:pt x="141" y="229"/>
                  <a:pt x="157" y="225"/>
                  <a:pt x="172" y="217"/>
                </a:cubicBezTo>
                <a:close/>
                <a:moveTo>
                  <a:pt x="217" y="172"/>
                </a:moveTo>
                <a:cubicBezTo>
                  <a:pt x="225" y="157"/>
                  <a:pt x="229" y="140"/>
                  <a:pt x="229" y="122"/>
                </a:cubicBezTo>
                <a:cubicBezTo>
                  <a:pt x="228" y="105"/>
                  <a:pt x="224" y="89"/>
                  <a:pt x="217" y="74"/>
                </a:cubicBezTo>
                <a:cubicBezTo>
                  <a:pt x="189" y="91"/>
                  <a:pt x="189" y="91"/>
                  <a:pt x="189" y="91"/>
                </a:cubicBezTo>
                <a:cubicBezTo>
                  <a:pt x="194" y="100"/>
                  <a:pt x="197" y="111"/>
                  <a:pt x="197" y="123"/>
                </a:cubicBezTo>
                <a:cubicBezTo>
                  <a:pt x="197" y="135"/>
                  <a:pt x="194" y="146"/>
                  <a:pt x="189" y="156"/>
                </a:cubicBezTo>
                <a:lnTo>
                  <a:pt x="217" y="17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82"/>
          <p:cNvSpPr>
            <a:spLocks/>
          </p:cNvSpPr>
          <p:nvPr/>
        </p:nvSpPr>
        <p:spPr bwMode="auto">
          <a:xfrm>
            <a:off x="7960837" y="2729914"/>
            <a:ext cx="218995" cy="208350"/>
          </a:xfrm>
          <a:custGeom>
            <a:avLst/>
            <a:gdLst>
              <a:gd name="T0" fmla="*/ 103 w 265"/>
              <a:gd name="T1" fmla="*/ 144 h 250"/>
              <a:gd name="T2" fmla="*/ 56 w 265"/>
              <a:gd name="T3" fmla="*/ 144 h 250"/>
              <a:gd name="T4" fmla="*/ 26 w 265"/>
              <a:gd name="T5" fmla="*/ 170 h 250"/>
              <a:gd name="T6" fmla="*/ 0 w 265"/>
              <a:gd name="T7" fmla="*/ 170 h 250"/>
              <a:gd name="T8" fmla="*/ 21 w 265"/>
              <a:gd name="T9" fmla="*/ 125 h 250"/>
              <a:gd name="T10" fmla="*/ 0 w 265"/>
              <a:gd name="T11" fmla="*/ 80 h 250"/>
              <a:gd name="T12" fmla="*/ 26 w 265"/>
              <a:gd name="T13" fmla="*/ 80 h 250"/>
              <a:gd name="T14" fmla="*/ 56 w 265"/>
              <a:gd name="T15" fmla="*/ 107 h 250"/>
              <a:gd name="T16" fmla="*/ 103 w 265"/>
              <a:gd name="T17" fmla="*/ 107 h 250"/>
              <a:gd name="T18" fmla="*/ 70 w 265"/>
              <a:gd name="T19" fmla="*/ 0 h 250"/>
              <a:gd name="T20" fmla="*/ 97 w 265"/>
              <a:gd name="T21" fmla="*/ 0 h 250"/>
              <a:gd name="T22" fmla="*/ 156 w 265"/>
              <a:gd name="T23" fmla="*/ 107 h 250"/>
              <a:gd name="T24" fmla="*/ 225 w 265"/>
              <a:gd name="T25" fmla="*/ 107 h 250"/>
              <a:gd name="T26" fmla="*/ 265 w 265"/>
              <a:gd name="T27" fmla="*/ 125 h 250"/>
              <a:gd name="T28" fmla="*/ 225 w 265"/>
              <a:gd name="T29" fmla="*/ 144 h 250"/>
              <a:gd name="T30" fmla="*/ 156 w 265"/>
              <a:gd name="T31" fmla="*/ 144 h 250"/>
              <a:gd name="T32" fmla="*/ 97 w 265"/>
              <a:gd name="T33" fmla="*/ 250 h 250"/>
              <a:gd name="T34" fmla="*/ 70 w 265"/>
              <a:gd name="T35" fmla="*/ 250 h 250"/>
              <a:gd name="T36" fmla="*/ 103 w 265"/>
              <a:gd name="T37" fmla="*/ 144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5" h="250">
                <a:moveTo>
                  <a:pt x="103" y="144"/>
                </a:moveTo>
                <a:cubicBezTo>
                  <a:pt x="56" y="144"/>
                  <a:pt x="56" y="144"/>
                  <a:pt x="56" y="144"/>
                </a:cubicBezTo>
                <a:cubicBezTo>
                  <a:pt x="26" y="170"/>
                  <a:pt x="26" y="170"/>
                  <a:pt x="26" y="170"/>
                </a:cubicBezTo>
                <a:cubicBezTo>
                  <a:pt x="0" y="170"/>
                  <a:pt x="0" y="170"/>
                  <a:pt x="0" y="170"/>
                </a:cubicBezTo>
                <a:cubicBezTo>
                  <a:pt x="21" y="125"/>
                  <a:pt x="21" y="125"/>
                  <a:pt x="21" y="125"/>
                </a:cubicBezTo>
                <a:cubicBezTo>
                  <a:pt x="0" y="80"/>
                  <a:pt x="0" y="80"/>
                  <a:pt x="0" y="80"/>
                </a:cubicBezTo>
                <a:cubicBezTo>
                  <a:pt x="26" y="80"/>
                  <a:pt x="26" y="80"/>
                  <a:pt x="26" y="80"/>
                </a:cubicBezTo>
                <a:cubicBezTo>
                  <a:pt x="56" y="107"/>
                  <a:pt x="56" y="107"/>
                  <a:pt x="56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70" y="0"/>
                  <a:pt x="70" y="0"/>
                  <a:pt x="70" y="0"/>
                </a:cubicBezTo>
                <a:cubicBezTo>
                  <a:pt x="97" y="0"/>
                  <a:pt x="97" y="0"/>
                  <a:pt x="97" y="0"/>
                </a:cubicBezTo>
                <a:cubicBezTo>
                  <a:pt x="156" y="107"/>
                  <a:pt x="156" y="107"/>
                  <a:pt x="156" y="107"/>
                </a:cubicBezTo>
                <a:cubicBezTo>
                  <a:pt x="225" y="107"/>
                  <a:pt x="225" y="107"/>
                  <a:pt x="225" y="107"/>
                </a:cubicBezTo>
                <a:cubicBezTo>
                  <a:pt x="225" y="107"/>
                  <a:pt x="265" y="107"/>
                  <a:pt x="265" y="125"/>
                </a:cubicBezTo>
                <a:cubicBezTo>
                  <a:pt x="265" y="144"/>
                  <a:pt x="225" y="144"/>
                  <a:pt x="225" y="144"/>
                </a:cubicBezTo>
                <a:cubicBezTo>
                  <a:pt x="156" y="144"/>
                  <a:pt x="156" y="144"/>
                  <a:pt x="156" y="144"/>
                </a:cubicBezTo>
                <a:cubicBezTo>
                  <a:pt x="97" y="250"/>
                  <a:pt x="97" y="250"/>
                  <a:pt x="97" y="250"/>
                </a:cubicBezTo>
                <a:cubicBezTo>
                  <a:pt x="70" y="250"/>
                  <a:pt x="70" y="250"/>
                  <a:pt x="70" y="250"/>
                </a:cubicBezTo>
                <a:lnTo>
                  <a:pt x="103" y="14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83"/>
          <p:cNvSpPr>
            <a:spLocks/>
          </p:cNvSpPr>
          <p:nvPr/>
        </p:nvSpPr>
        <p:spPr bwMode="auto">
          <a:xfrm>
            <a:off x="8220896" y="2729914"/>
            <a:ext cx="156643" cy="212912"/>
          </a:xfrm>
          <a:custGeom>
            <a:avLst/>
            <a:gdLst>
              <a:gd name="T0" fmla="*/ 149 w 189"/>
              <a:gd name="T1" fmla="*/ 126 h 256"/>
              <a:gd name="T2" fmla="*/ 142 w 189"/>
              <a:gd name="T3" fmla="*/ 126 h 256"/>
              <a:gd name="T4" fmla="*/ 107 w 189"/>
              <a:gd name="T5" fmla="*/ 60 h 256"/>
              <a:gd name="T6" fmla="*/ 107 w 189"/>
              <a:gd name="T7" fmla="*/ 202 h 256"/>
              <a:gd name="T8" fmla="*/ 69 w 189"/>
              <a:gd name="T9" fmla="*/ 246 h 256"/>
              <a:gd name="T10" fmla="*/ 7 w 189"/>
              <a:gd name="T11" fmla="*/ 228 h 256"/>
              <a:gd name="T12" fmla="*/ 43 w 189"/>
              <a:gd name="T13" fmla="*/ 175 h 256"/>
              <a:gd name="T14" fmla="*/ 85 w 189"/>
              <a:gd name="T15" fmla="*/ 174 h 256"/>
              <a:gd name="T16" fmla="*/ 85 w 189"/>
              <a:gd name="T17" fmla="*/ 0 h 256"/>
              <a:gd name="T18" fmla="*/ 107 w 189"/>
              <a:gd name="T19" fmla="*/ 0 h 256"/>
              <a:gd name="T20" fmla="*/ 149 w 189"/>
              <a:gd name="T21" fmla="*/ 126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89" h="256">
                <a:moveTo>
                  <a:pt x="149" y="126"/>
                </a:moveTo>
                <a:cubicBezTo>
                  <a:pt x="143" y="134"/>
                  <a:pt x="140" y="130"/>
                  <a:pt x="142" y="126"/>
                </a:cubicBezTo>
                <a:cubicBezTo>
                  <a:pt x="146" y="112"/>
                  <a:pt x="144" y="66"/>
                  <a:pt x="107" y="60"/>
                </a:cubicBezTo>
                <a:cubicBezTo>
                  <a:pt x="107" y="202"/>
                  <a:pt x="107" y="202"/>
                  <a:pt x="107" y="202"/>
                </a:cubicBezTo>
                <a:cubicBezTo>
                  <a:pt x="107" y="219"/>
                  <a:pt x="92" y="237"/>
                  <a:pt x="69" y="246"/>
                </a:cubicBezTo>
                <a:cubicBezTo>
                  <a:pt x="42" y="256"/>
                  <a:pt x="15" y="248"/>
                  <a:pt x="7" y="228"/>
                </a:cubicBezTo>
                <a:cubicBezTo>
                  <a:pt x="0" y="209"/>
                  <a:pt x="16" y="185"/>
                  <a:pt x="43" y="175"/>
                </a:cubicBezTo>
                <a:cubicBezTo>
                  <a:pt x="58" y="169"/>
                  <a:pt x="74" y="169"/>
                  <a:pt x="85" y="174"/>
                </a:cubicBezTo>
                <a:cubicBezTo>
                  <a:pt x="85" y="0"/>
                  <a:pt x="85" y="0"/>
                  <a:pt x="85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107" y="36"/>
                  <a:pt x="189" y="64"/>
                  <a:pt x="149" y="12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84"/>
          <p:cNvSpPr>
            <a:spLocks/>
          </p:cNvSpPr>
          <p:nvPr/>
        </p:nvSpPr>
        <p:spPr bwMode="auto">
          <a:xfrm>
            <a:off x="2822065" y="3219612"/>
            <a:ext cx="200745" cy="240286"/>
          </a:xfrm>
          <a:custGeom>
            <a:avLst/>
            <a:gdLst>
              <a:gd name="T0" fmla="*/ 238 w 241"/>
              <a:gd name="T1" fmla="*/ 108 h 288"/>
              <a:gd name="T2" fmla="*/ 52 w 241"/>
              <a:gd name="T3" fmla="*/ 193 h 288"/>
              <a:gd name="T4" fmla="*/ 76 w 241"/>
              <a:gd name="T5" fmla="*/ 287 h 288"/>
              <a:gd name="T6" fmla="*/ 49 w 241"/>
              <a:gd name="T7" fmla="*/ 287 h 288"/>
              <a:gd name="T8" fmla="*/ 0 w 241"/>
              <a:gd name="T9" fmla="*/ 95 h 288"/>
              <a:gd name="T10" fmla="*/ 25 w 241"/>
              <a:gd name="T11" fmla="*/ 86 h 288"/>
              <a:gd name="T12" fmla="*/ 233 w 241"/>
              <a:gd name="T13" fmla="*/ 103 h 288"/>
              <a:gd name="T14" fmla="*/ 238 w 241"/>
              <a:gd name="T15" fmla="*/ 108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1" h="288">
                <a:moveTo>
                  <a:pt x="238" y="108"/>
                </a:moveTo>
                <a:cubicBezTo>
                  <a:pt x="114" y="288"/>
                  <a:pt x="157" y="105"/>
                  <a:pt x="52" y="193"/>
                </a:cubicBezTo>
                <a:cubicBezTo>
                  <a:pt x="76" y="287"/>
                  <a:pt x="76" y="287"/>
                  <a:pt x="76" y="287"/>
                </a:cubicBezTo>
                <a:cubicBezTo>
                  <a:pt x="49" y="287"/>
                  <a:pt x="49" y="287"/>
                  <a:pt x="49" y="287"/>
                </a:cubicBezTo>
                <a:cubicBezTo>
                  <a:pt x="0" y="95"/>
                  <a:pt x="0" y="95"/>
                  <a:pt x="0" y="95"/>
                </a:cubicBezTo>
                <a:cubicBezTo>
                  <a:pt x="25" y="86"/>
                  <a:pt x="25" y="86"/>
                  <a:pt x="25" y="86"/>
                </a:cubicBezTo>
                <a:cubicBezTo>
                  <a:pt x="142" y="0"/>
                  <a:pt x="81" y="163"/>
                  <a:pt x="233" y="103"/>
                </a:cubicBezTo>
                <a:cubicBezTo>
                  <a:pt x="237" y="101"/>
                  <a:pt x="241" y="104"/>
                  <a:pt x="238" y="10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85"/>
          <p:cNvSpPr>
            <a:spLocks noEditPoints="1"/>
          </p:cNvSpPr>
          <p:nvPr/>
        </p:nvSpPr>
        <p:spPr bwMode="auto">
          <a:xfrm>
            <a:off x="3065392" y="3269798"/>
            <a:ext cx="215953" cy="188579"/>
          </a:xfrm>
          <a:custGeom>
            <a:avLst/>
            <a:gdLst>
              <a:gd name="T0" fmla="*/ 260 w 260"/>
              <a:gd name="T1" fmla="*/ 97 h 226"/>
              <a:gd name="T2" fmla="*/ 260 w 260"/>
              <a:gd name="T3" fmla="*/ 143 h 226"/>
              <a:gd name="T4" fmla="*/ 245 w 260"/>
              <a:gd name="T5" fmla="*/ 159 h 226"/>
              <a:gd name="T6" fmla="*/ 219 w 260"/>
              <a:gd name="T7" fmla="*/ 159 h 226"/>
              <a:gd name="T8" fmla="*/ 231 w 260"/>
              <a:gd name="T9" fmla="*/ 226 h 226"/>
              <a:gd name="T10" fmla="*/ 29 w 260"/>
              <a:gd name="T11" fmla="*/ 226 h 226"/>
              <a:gd name="T12" fmla="*/ 40 w 260"/>
              <a:gd name="T13" fmla="*/ 159 h 226"/>
              <a:gd name="T14" fmla="*/ 14 w 260"/>
              <a:gd name="T15" fmla="*/ 159 h 226"/>
              <a:gd name="T16" fmla="*/ 0 w 260"/>
              <a:gd name="T17" fmla="*/ 143 h 226"/>
              <a:gd name="T18" fmla="*/ 0 w 260"/>
              <a:gd name="T19" fmla="*/ 97 h 226"/>
              <a:gd name="T20" fmla="*/ 14 w 260"/>
              <a:gd name="T21" fmla="*/ 81 h 226"/>
              <a:gd name="T22" fmla="*/ 245 w 260"/>
              <a:gd name="T23" fmla="*/ 81 h 226"/>
              <a:gd name="T24" fmla="*/ 260 w 260"/>
              <a:gd name="T25" fmla="*/ 97 h 226"/>
              <a:gd name="T26" fmla="*/ 14 w 260"/>
              <a:gd name="T27" fmla="*/ 57 h 226"/>
              <a:gd name="T28" fmla="*/ 67 w 260"/>
              <a:gd name="T29" fmla="*/ 40 h 226"/>
              <a:gd name="T30" fmla="*/ 79 w 260"/>
              <a:gd name="T31" fmla="*/ 40 h 226"/>
              <a:gd name="T32" fmla="*/ 79 w 260"/>
              <a:gd name="T33" fmla="*/ 0 h 226"/>
              <a:gd name="T34" fmla="*/ 180 w 260"/>
              <a:gd name="T35" fmla="*/ 0 h 226"/>
              <a:gd name="T36" fmla="*/ 180 w 260"/>
              <a:gd name="T37" fmla="*/ 40 h 226"/>
              <a:gd name="T38" fmla="*/ 192 w 260"/>
              <a:gd name="T39" fmla="*/ 40 h 226"/>
              <a:gd name="T40" fmla="*/ 245 w 260"/>
              <a:gd name="T41" fmla="*/ 57 h 226"/>
              <a:gd name="T42" fmla="*/ 242 w 260"/>
              <a:gd name="T43" fmla="*/ 66 h 226"/>
              <a:gd name="T44" fmla="*/ 17 w 260"/>
              <a:gd name="T45" fmla="*/ 66 h 226"/>
              <a:gd name="T46" fmla="*/ 14 w 260"/>
              <a:gd name="T47" fmla="*/ 57 h 226"/>
              <a:gd name="T48" fmla="*/ 204 w 260"/>
              <a:gd name="T49" fmla="*/ 199 h 226"/>
              <a:gd name="T50" fmla="*/ 185 w 260"/>
              <a:gd name="T51" fmla="*/ 112 h 226"/>
              <a:gd name="T52" fmla="*/ 74 w 260"/>
              <a:gd name="T53" fmla="*/ 112 h 226"/>
              <a:gd name="T54" fmla="*/ 55 w 260"/>
              <a:gd name="T55" fmla="*/ 199 h 226"/>
              <a:gd name="T56" fmla="*/ 204 w 260"/>
              <a:gd name="T57" fmla="*/ 199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60" h="226">
                <a:moveTo>
                  <a:pt x="260" y="97"/>
                </a:moveTo>
                <a:cubicBezTo>
                  <a:pt x="260" y="143"/>
                  <a:pt x="260" y="143"/>
                  <a:pt x="260" y="143"/>
                </a:cubicBezTo>
                <a:cubicBezTo>
                  <a:pt x="260" y="150"/>
                  <a:pt x="252" y="159"/>
                  <a:pt x="245" y="159"/>
                </a:cubicBezTo>
                <a:cubicBezTo>
                  <a:pt x="219" y="159"/>
                  <a:pt x="219" y="159"/>
                  <a:pt x="219" y="159"/>
                </a:cubicBezTo>
                <a:cubicBezTo>
                  <a:pt x="231" y="226"/>
                  <a:pt x="231" y="226"/>
                  <a:pt x="231" y="22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40" y="159"/>
                  <a:pt x="40" y="159"/>
                  <a:pt x="40" y="159"/>
                </a:cubicBezTo>
                <a:cubicBezTo>
                  <a:pt x="14" y="159"/>
                  <a:pt x="14" y="159"/>
                  <a:pt x="14" y="159"/>
                </a:cubicBezTo>
                <a:cubicBezTo>
                  <a:pt x="6" y="159"/>
                  <a:pt x="0" y="150"/>
                  <a:pt x="0" y="143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89"/>
                  <a:pt x="6" y="81"/>
                  <a:pt x="14" y="81"/>
                </a:cubicBezTo>
                <a:cubicBezTo>
                  <a:pt x="245" y="81"/>
                  <a:pt x="245" y="81"/>
                  <a:pt x="245" y="81"/>
                </a:cubicBezTo>
                <a:cubicBezTo>
                  <a:pt x="252" y="81"/>
                  <a:pt x="260" y="89"/>
                  <a:pt x="260" y="97"/>
                </a:cubicBezTo>
                <a:close/>
                <a:moveTo>
                  <a:pt x="14" y="57"/>
                </a:moveTo>
                <a:cubicBezTo>
                  <a:pt x="18" y="55"/>
                  <a:pt x="60" y="40"/>
                  <a:pt x="67" y="40"/>
                </a:cubicBezTo>
                <a:cubicBezTo>
                  <a:pt x="79" y="40"/>
                  <a:pt x="79" y="40"/>
                  <a:pt x="79" y="40"/>
                </a:cubicBezTo>
                <a:cubicBezTo>
                  <a:pt x="79" y="0"/>
                  <a:pt x="79" y="0"/>
                  <a:pt x="79" y="0"/>
                </a:cubicBezTo>
                <a:cubicBezTo>
                  <a:pt x="180" y="0"/>
                  <a:pt x="180" y="0"/>
                  <a:pt x="180" y="0"/>
                </a:cubicBezTo>
                <a:cubicBezTo>
                  <a:pt x="180" y="40"/>
                  <a:pt x="180" y="40"/>
                  <a:pt x="180" y="40"/>
                </a:cubicBezTo>
                <a:cubicBezTo>
                  <a:pt x="192" y="40"/>
                  <a:pt x="192" y="40"/>
                  <a:pt x="192" y="40"/>
                </a:cubicBezTo>
                <a:cubicBezTo>
                  <a:pt x="199" y="40"/>
                  <a:pt x="241" y="55"/>
                  <a:pt x="245" y="57"/>
                </a:cubicBezTo>
                <a:cubicBezTo>
                  <a:pt x="249" y="58"/>
                  <a:pt x="250" y="66"/>
                  <a:pt x="242" y="66"/>
                </a:cubicBezTo>
                <a:cubicBezTo>
                  <a:pt x="17" y="66"/>
                  <a:pt x="17" y="66"/>
                  <a:pt x="17" y="66"/>
                </a:cubicBezTo>
                <a:cubicBezTo>
                  <a:pt x="9" y="66"/>
                  <a:pt x="10" y="58"/>
                  <a:pt x="14" y="57"/>
                </a:cubicBezTo>
                <a:close/>
                <a:moveTo>
                  <a:pt x="204" y="199"/>
                </a:moveTo>
                <a:cubicBezTo>
                  <a:pt x="185" y="112"/>
                  <a:pt x="185" y="112"/>
                  <a:pt x="185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55" y="199"/>
                  <a:pt x="55" y="199"/>
                  <a:pt x="55" y="199"/>
                </a:cubicBezTo>
                <a:lnTo>
                  <a:pt x="204" y="19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6"/>
          <p:cNvSpPr>
            <a:spLocks noEditPoints="1"/>
          </p:cNvSpPr>
          <p:nvPr/>
        </p:nvSpPr>
        <p:spPr bwMode="auto">
          <a:xfrm>
            <a:off x="3325448" y="3271319"/>
            <a:ext cx="176413" cy="180975"/>
          </a:xfrm>
          <a:custGeom>
            <a:avLst/>
            <a:gdLst>
              <a:gd name="T0" fmla="*/ 97 w 212"/>
              <a:gd name="T1" fmla="*/ 174 h 218"/>
              <a:gd name="T2" fmla="*/ 97 w 212"/>
              <a:gd name="T3" fmla="*/ 193 h 218"/>
              <a:gd name="T4" fmla="*/ 86 w 212"/>
              <a:gd name="T5" fmla="*/ 203 h 218"/>
              <a:gd name="T6" fmla="*/ 50 w 212"/>
              <a:gd name="T7" fmla="*/ 218 h 218"/>
              <a:gd name="T8" fmla="*/ 15 w 212"/>
              <a:gd name="T9" fmla="*/ 203 h 218"/>
              <a:gd name="T10" fmla="*/ 0 w 212"/>
              <a:gd name="T11" fmla="*/ 168 h 218"/>
              <a:gd name="T12" fmla="*/ 15 w 212"/>
              <a:gd name="T13" fmla="*/ 133 h 218"/>
              <a:gd name="T14" fmla="*/ 55 w 212"/>
              <a:gd name="T15" fmla="*/ 93 h 218"/>
              <a:gd name="T16" fmla="*/ 126 w 212"/>
              <a:gd name="T17" fmla="*/ 84 h 218"/>
              <a:gd name="T18" fmla="*/ 126 w 212"/>
              <a:gd name="T19" fmla="*/ 103 h 218"/>
              <a:gd name="T20" fmla="*/ 108 w 212"/>
              <a:gd name="T21" fmla="*/ 103 h 218"/>
              <a:gd name="T22" fmla="*/ 73 w 212"/>
              <a:gd name="T23" fmla="*/ 112 h 218"/>
              <a:gd name="T24" fmla="*/ 33 w 212"/>
              <a:gd name="T25" fmla="*/ 151 h 218"/>
              <a:gd name="T26" fmla="*/ 26 w 212"/>
              <a:gd name="T27" fmla="*/ 168 h 218"/>
              <a:gd name="T28" fmla="*/ 33 w 212"/>
              <a:gd name="T29" fmla="*/ 185 h 218"/>
              <a:gd name="T30" fmla="*/ 67 w 212"/>
              <a:gd name="T31" fmla="*/ 185 h 218"/>
              <a:gd name="T32" fmla="*/ 78 w 212"/>
              <a:gd name="T33" fmla="*/ 174 h 218"/>
              <a:gd name="T34" fmla="*/ 97 w 212"/>
              <a:gd name="T35" fmla="*/ 174 h 218"/>
              <a:gd name="T36" fmla="*/ 212 w 212"/>
              <a:gd name="T37" fmla="*/ 57 h 218"/>
              <a:gd name="T38" fmla="*/ 198 w 212"/>
              <a:gd name="T39" fmla="*/ 92 h 218"/>
              <a:gd name="T40" fmla="*/ 155 w 212"/>
              <a:gd name="T41" fmla="*/ 134 h 218"/>
              <a:gd name="T42" fmla="*/ 116 w 212"/>
              <a:gd name="T43" fmla="*/ 153 h 218"/>
              <a:gd name="T44" fmla="*/ 86 w 212"/>
              <a:gd name="T45" fmla="*/ 140 h 218"/>
              <a:gd name="T46" fmla="*/ 86 w 212"/>
              <a:gd name="T47" fmla="*/ 122 h 218"/>
              <a:gd name="T48" fmla="*/ 105 w 212"/>
              <a:gd name="T49" fmla="*/ 122 h 218"/>
              <a:gd name="T50" fmla="*/ 137 w 212"/>
              <a:gd name="T51" fmla="*/ 115 h 218"/>
              <a:gd name="T52" fmla="*/ 179 w 212"/>
              <a:gd name="T53" fmla="*/ 73 h 218"/>
              <a:gd name="T54" fmla="*/ 186 w 212"/>
              <a:gd name="T55" fmla="*/ 57 h 218"/>
              <a:gd name="T56" fmla="*/ 179 w 212"/>
              <a:gd name="T57" fmla="*/ 40 h 218"/>
              <a:gd name="T58" fmla="*/ 148 w 212"/>
              <a:gd name="T59" fmla="*/ 38 h 218"/>
              <a:gd name="T60" fmla="*/ 135 w 212"/>
              <a:gd name="T61" fmla="*/ 51 h 218"/>
              <a:gd name="T62" fmla="*/ 116 w 212"/>
              <a:gd name="T63" fmla="*/ 50 h 218"/>
              <a:gd name="T64" fmla="*/ 116 w 212"/>
              <a:gd name="T65" fmla="*/ 32 h 218"/>
              <a:gd name="T66" fmla="*/ 129 w 212"/>
              <a:gd name="T67" fmla="*/ 19 h 218"/>
              <a:gd name="T68" fmla="*/ 198 w 212"/>
              <a:gd name="T69" fmla="*/ 21 h 218"/>
              <a:gd name="T70" fmla="*/ 212 w 212"/>
              <a:gd name="T71" fmla="*/ 57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12" h="218">
                <a:moveTo>
                  <a:pt x="97" y="174"/>
                </a:moveTo>
                <a:cubicBezTo>
                  <a:pt x="102" y="179"/>
                  <a:pt x="102" y="187"/>
                  <a:pt x="97" y="193"/>
                </a:cubicBezTo>
                <a:cubicBezTo>
                  <a:pt x="86" y="203"/>
                  <a:pt x="86" y="203"/>
                  <a:pt x="86" y="203"/>
                </a:cubicBezTo>
                <a:cubicBezTo>
                  <a:pt x="76" y="213"/>
                  <a:pt x="63" y="218"/>
                  <a:pt x="50" y="218"/>
                </a:cubicBezTo>
                <a:cubicBezTo>
                  <a:pt x="38" y="218"/>
                  <a:pt x="25" y="213"/>
                  <a:pt x="15" y="203"/>
                </a:cubicBezTo>
                <a:cubicBezTo>
                  <a:pt x="5" y="194"/>
                  <a:pt x="0" y="181"/>
                  <a:pt x="0" y="168"/>
                </a:cubicBezTo>
                <a:cubicBezTo>
                  <a:pt x="0" y="154"/>
                  <a:pt x="5" y="142"/>
                  <a:pt x="15" y="133"/>
                </a:cubicBezTo>
                <a:cubicBezTo>
                  <a:pt x="55" y="93"/>
                  <a:pt x="55" y="93"/>
                  <a:pt x="55" y="93"/>
                </a:cubicBezTo>
                <a:cubicBezTo>
                  <a:pt x="79" y="69"/>
                  <a:pt x="107" y="65"/>
                  <a:pt x="126" y="84"/>
                </a:cubicBezTo>
                <a:cubicBezTo>
                  <a:pt x="132" y="90"/>
                  <a:pt x="132" y="98"/>
                  <a:pt x="126" y="103"/>
                </a:cubicBezTo>
                <a:cubicBezTo>
                  <a:pt x="122" y="108"/>
                  <a:pt x="113" y="108"/>
                  <a:pt x="108" y="103"/>
                </a:cubicBezTo>
                <a:cubicBezTo>
                  <a:pt x="97" y="92"/>
                  <a:pt x="81" y="104"/>
                  <a:pt x="73" y="112"/>
                </a:cubicBezTo>
                <a:cubicBezTo>
                  <a:pt x="33" y="151"/>
                  <a:pt x="33" y="151"/>
                  <a:pt x="33" y="151"/>
                </a:cubicBezTo>
                <a:cubicBezTo>
                  <a:pt x="29" y="156"/>
                  <a:pt x="26" y="161"/>
                  <a:pt x="26" y="168"/>
                </a:cubicBezTo>
                <a:cubicBezTo>
                  <a:pt x="26" y="174"/>
                  <a:pt x="29" y="180"/>
                  <a:pt x="33" y="185"/>
                </a:cubicBezTo>
                <a:cubicBezTo>
                  <a:pt x="43" y="194"/>
                  <a:pt x="58" y="194"/>
                  <a:pt x="67" y="185"/>
                </a:cubicBezTo>
                <a:cubicBezTo>
                  <a:pt x="78" y="174"/>
                  <a:pt x="78" y="174"/>
                  <a:pt x="78" y="174"/>
                </a:cubicBezTo>
                <a:cubicBezTo>
                  <a:pt x="83" y="169"/>
                  <a:pt x="91" y="169"/>
                  <a:pt x="97" y="174"/>
                </a:cubicBezTo>
                <a:close/>
                <a:moveTo>
                  <a:pt x="212" y="57"/>
                </a:moveTo>
                <a:cubicBezTo>
                  <a:pt x="212" y="70"/>
                  <a:pt x="208" y="82"/>
                  <a:pt x="198" y="92"/>
                </a:cubicBezTo>
                <a:cubicBezTo>
                  <a:pt x="155" y="134"/>
                  <a:pt x="155" y="134"/>
                  <a:pt x="155" y="134"/>
                </a:cubicBezTo>
                <a:cubicBezTo>
                  <a:pt x="143" y="147"/>
                  <a:pt x="129" y="153"/>
                  <a:pt x="116" y="153"/>
                </a:cubicBezTo>
                <a:cubicBezTo>
                  <a:pt x="105" y="153"/>
                  <a:pt x="95" y="149"/>
                  <a:pt x="86" y="140"/>
                </a:cubicBezTo>
                <a:cubicBezTo>
                  <a:pt x="81" y="135"/>
                  <a:pt x="81" y="127"/>
                  <a:pt x="86" y="122"/>
                </a:cubicBezTo>
                <a:cubicBezTo>
                  <a:pt x="91" y="116"/>
                  <a:pt x="100" y="116"/>
                  <a:pt x="105" y="122"/>
                </a:cubicBezTo>
                <a:cubicBezTo>
                  <a:pt x="109" y="125"/>
                  <a:pt x="118" y="134"/>
                  <a:pt x="137" y="115"/>
                </a:cubicBezTo>
                <a:cubicBezTo>
                  <a:pt x="179" y="73"/>
                  <a:pt x="179" y="73"/>
                  <a:pt x="179" y="73"/>
                </a:cubicBezTo>
                <a:cubicBezTo>
                  <a:pt x="184" y="69"/>
                  <a:pt x="186" y="63"/>
                  <a:pt x="186" y="57"/>
                </a:cubicBezTo>
                <a:cubicBezTo>
                  <a:pt x="186" y="50"/>
                  <a:pt x="184" y="45"/>
                  <a:pt x="179" y="40"/>
                </a:cubicBezTo>
                <a:cubicBezTo>
                  <a:pt x="171" y="32"/>
                  <a:pt x="158" y="28"/>
                  <a:pt x="148" y="38"/>
                </a:cubicBezTo>
                <a:cubicBezTo>
                  <a:pt x="135" y="51"/>
                  <a:pt x="135" y="51"/>
                  <a:pt x="135" y="51"/>
                </a:cubicBezTo>
                <a:cubicBezTo>
                  <a:pt x="129" y="56"/>
                  <a:pt x="122" y="56"/>
                  <a:pt x="116" y="50"/>
                </a:cubicBezTo>
                <a:cubicBezTo>
                  <a:pt x="111" y="46"/>
                  <a:pt x="111" y="37"/>
                  <a:pt x="116" y="32"/>
                </a:cubicBezTo>
                <a:cubicBezTo>
                  <a:pt x="129" y="19"/>
                  <a:pt x="129" y="19"/>
                  <a:pt x="129" y="19"/>
                </a:cubicBezTo>
                <a:cubicBezTo>
                  <a:pt x="149" y="0"/>
                  <a:pt x="177" y="1"/>
                  <a:pt x="198" y="21"/>
                </a:cubicBezTo>
                <a:cubicBezTo>
                  <a:pt x="208" y="31"/>
                  <a:pt x="212" y="43"/>
                  <a:pt x="212" y="5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7"/>
          <p:cNvSpPr>
            <a:spLocks/>
          </p:cNvSpPr>
          <p:nvPr/>
        </p:nvSpPr>
        <p:spPr bwMode="auto">
          <a:xfrm>
            <a:off x="3544441" y="3265236"/>
            <a:ext cx="220516" cy="185537"/>
          </a:xfrm>
          <a:custGeom>
            <a:avLst/>
            <a:gdLst>
              <a:gd name="T0" fmla="*/ 251 w 265"/>
              <a:gd name="T1" fmla="*/ 39 h 222"/>
              <a:gd name="T2" fmla="*/ 154 w 265"/>
              <a:gd name="T3" fmla="*/ 165 h 222"/>
              <a:gd name="T4" fmla="*/ 52 w 265"/>
              <a:gd name="T5" fmla="*/ 167 h 222"/>
              <a:gd name="T6" fmla="*/ 23 w 265"/>
              <a:gd name="T7" fmla="*/ 213 h 222"/>
              <a:gd name="T8" fmla="*/ 3 w 265"/>
              <a:gd name="T9" fmla="*/ 204 h 222"/>
              <a:gd name="T10" fmla="*/ 183 w 265"/>
              <a:gd name="T11" fmla="*/ 62 h 222"/>
              <a:gd name="T12" fmla="*/ 19 w 265"/>
              <a:gd name="T13" fmla="*/ 135 h 222"/>
              <a:gd name="T14" fmla="*/ 65 w 265"/>
              <a:gd name="T15" fmla="*/ 40 h 222"/>
              <a:gd name="T16" fmla="*/ 251 w 265"/>
              <a:gd name="T17" fmla="*/ 39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5" h="222">
                <a:moveTo>
                  <a:pt x="251" y="39"/>
                </a:moveTo>
                <a:cubicBezTo>
                  <a:pt x="191" y="71"/>
                  <a:pt x="196" y="136"/>
                  <a:pt x="154" y="165"/>
                </a:cubicBezTo>
                <a:cubicBezTo>
                  <a:pt x="122" y="187"/>
                  <a:pt x="78" y="176"/>
                  <a:pt x="52" y="167"/>
                </a:cubicBezTo>
                <a:cubicBezTo>
                  <a:pt x="52" y="167"/>
                  <a:pt x="35" y="186"/>
                  <a:pt x="23" y="213"/>
                </a:cubicBezTo>
                <a:cubicBezTo>
                  <a:pt x="18" y="222"/>
                  <a:pt x="0" y="212"/>
                  <a:pt x="3" y="204"/>
                </a:cubicBezTo>
                <a:cubicBezTo>
                  <a:pt x="44" y="109"/>
                  <a:pt x="183" y="62"/>
                  <a:pt x="183" y="62"/>
                </a:cubicBezTo>
                <a:cubicBezTo>
                  <a:pt x="183" y="62"/>
                  <a:pt x="85" y="58"/>
                  <a:pt x="19" y="135"/>
                </a:cubicBezTo>
                <a:cubicBezTo>
                  <a:pt x="17" y="117"/>
                  <a:pt x="15" y="70"/>
                  <a:pt x="65" y="40"/>
                </a:cubicBezTo>
                <a:cubicBezTo>
                  <a:pt x="134" y="0"/>
                  <a:pt x="265" y="31"/>
                  <a:pt x="251" y="3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8"/>
          <p:cNvSpPr>
            <a:spLocks noEditPoints="1"/>
          </p:cNvSpPr>
          <p:nvPr/>
        </p:nvSpPr>
        <p:spPr bwMode="auto">
          <a:xfrm>
            <a:off x="3795375" y="3274360"/>
            <a:ext cx="226599" cy="173371"/>
          </a:xfrm>
          <a:custGeom>
            <a:avLst/>
            <a:gdLst>
              <a:gd name="T0" fmla="*/ 255 w 273"/>
              <a:gd name="T1" fmla="*/ 106 h 209"/>
              <a:gd name="T2" fmla="*/ 197 w 273"/>
              <a:gd name="T3" fmla="*/ 113 h 209"/>
              <a:gd name="T4" fmla="*/ 208 w 273"/>
              <a:gd name="T5" fmla="*/ 164 h 209"/>
              <a:gd name="T6" fmla="*/ 107 w 273"/>
              <a:gd name="T7" fmla="*/ 209 h 209"/>
              <a:gd name="T8" fmla="*/ 4 w 273"/>
              <a:gd name="T9" fmla="*/ 118 h 209"/>
              <a:gd name="T10" fmla="*/ 89 w 273"/>
              <a:gd name="T11" fmla="*/ 15 h 209"/>
              <a:gd name="T12" fmla="*/ 231 w 273"/>
              <a:gd name="T13" fmla="*/ 36 h 209"/>
              <a:gd name="T14" fmla="*/ 255 w 273"/>
              <a:gd name="T15" fmla="*/ 106 h 209"/>
              <a:gd name="T16" fmla="*/ 167 w 273"/>
              <a:gd name="T17" fmla="*/ 140 h 209"/>
              <a:gd name="T18" fmla="*/ 147 w 273"/>
              <a:gd name="T19" fmla="*/ 120 h 209"/>
              <a:gd name="T20" fmla="*/ 127 w 273"/>
              <a:gd name="T21" fmla="*/ 140 h 209"/>
              <a:gd name="T22" fmla="*/ 147 w 273"/>
              <a:gd name="T23" fmla="*/ 160 h 209"/>
              <a:gd name="T24" fmla="*/ 167 w 273"/>
              <a:gd name="T25" fmla="*/ 140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3" h="209">
                <a:moveTo>
                  <a:pt x="255" y="106"/>
                </a:moveTo>
                <a:cubicBezTo>
                  <a:pt x="242" y="110"/>
                  <a:pt x="221" y="88"/>
                  <a:pt x="197" y="113"/>
                </a:cubicBezTo>
                <a:cubicBezTo>
                  <a:pt x="179" y="133"/>
                  <a:pt x="208" y="153"/>
                  <a:pt x="208" y="164"/>
                </a:cubicBezTo>
                <a:cubicBezTo>
                  <a:pt x="207" y="174"/>
                  <a:pt x="179" y="209"/>
                  <a:pt x="107" y="209"/>
                </a:cubicBezTo>
                <a:cubicBezTo>
                  <a:pt x="39" y="209"/>
                  <a:pt x="0" y="167"/>
                  <a:pt x="4" y="118"/>
                </a:cubicBezTo>
                <a:cubicBezTo>
                  <a:pt x="7" y="76"/>
                  <a:pt x="47" y="28"/>
                  <a:pt x="89" y="15"/>
                </a:cubicBezTo>
                <a:cubicBezTo>
                  <a:pt x="144" y="0"/>
                  <a:pt x="191" y="9"/>
                  <a:pt x="231" y="36"/>
                </a:cubicBezTo>
                <a:cubicBezTo>
                  <a:pt x="273" y="64"/>
                  <a:pt x="267" y="103"/>
                  <a:pt x="255" y="106"/>
                </a:cubicBezTo>
                <a:close/>
                <a:moveTo>
                  <a:pt x="167" y="140"/>
                </a:moveTo>
                <a:cubicBezTo>
                  <a:pt x="167" y="129"/>
                  <a:pt x="158" y="120"/>
                  <a:pt x="147" y="120"/>
                </a:cubicBezTo>
                <a:cubicBezTo>
                  <a:pt x="136" y="120"/>
                  <a:pt x="127" y="129"/>
                  <a:pt x="127" y="140"/>
                </a:cubicBezTo>
                <a:cubicBezTo>
                  <a:pt x="127" y="151"/>
                  <a:pt x="136" y="160"/>
                  <a:pt x="147" y="160"/>
                </a:cubicBezTo>
                <a:cubicBezTo>
                  <a:pt x="158" y="160"/>
                  <a:pt x="167" y="151"/>
                  <a:pt x="167" y="14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9"/>
          <p:cNvSpPr>
            <a:spLocks noEditPoints="1"/>
          </p:cNvSpPr>
          <p:nvPr/>
        </p:nvSpPr>
        <p:spPr bwMode="auto">
          <a:xfrm>
            <a:off x="4059994" y="3275882"/>
            <a:ext cx="218995" cy="176413"/>
          </a:xfrm>
          <a:custGeom>
            <a:avLst/>
            <a:gdLst>
              <a:gd name="T0" fmla="*/ 265 w 265"/>
              <a:gd name="T1" fmla="*/ 67 h 213"/>
              <a:gd name="T2" fmla="*/ 265 w 265"/>
              <a:gd name="T3" fmla="*/ 186 h 213"/>
              <a:gd name="T4" fmla="*/ 238 w 265"/>
              <a:gd name="T5" fmla="*/ 213 h 213"/>
              <a:gd name="T6" fmla="*/ 26 w 265"/>
              <a:gd name="T7" fmla="*/ 213 h 213"/>
              <a:gd name="T8" fmla="*/ 0 w 265"/>
              <a:gd name="T9" fmla="*/ 186 h 213"/>
              <a:gd name="T10" fmla="*/ 0 w 265"/>
              <a:gd name="T11" fmla="*/ 67 h 213"/>
              <a:gd name="T12" fmla="*/ 26 w 265"/>
              <a:gd name="T13" fmla="*/ 40 h 213"/>
              <a:gd name="T14" fmla="*/ 58 w 265"/>
              <a:gd name="T15" fmla="*/ 40 h 213"/>
              <a:gd name="T16" fmla="*/ 69 w 265"/>
              <a:gd name="T17" fmla="*/ 33 h 213"/>
              <a:gd name="T18" fmla="*/ 77 w 265"/>
              <a:gd name="T19" fmla="*/ 8 h 213"/>
              <a:gd name="T20" fmla="*/ 87 w 265"/>
              <a:gd name="T21" fmla="*/ 0 h 213"/>
              <a:gd name="T22" fmla="*/ 177 w 265"/>
              <a:gd name="T23" fmla="*/ 0 h 213"/>
              <a:gd name="T24" fmla="*/ 188 w 265"/>
              <a:gd name="T25" fmla="*/ 8 h 213"/>
              <a:gd name="T26" fmla="*/ 197 w 265"/>
              <a:gd name="T27" fmla="*/ 33 h 213"/>
              <a:gd name="T28" fmla="*/ 207 w 265"/>
              <a:gd name="T29" fmla="*/ 40 h 213"/>
              <a:gd name="T30" fmla="*/ 238 w 265"/>
              <a:gd name="T31" fmla="*/ 40 h 213"/>
              <a:gd name="T32" fmla="*/ 265 w 265"/>
              <a:gd name="T33" fmla="*/ 67 h 213"/>
              <a:gd name="T34" fmla="*/ 199 w 265"/>
              <a:gd name="T35" fmla="*/ 120 h 213"/>
              <a:gd name="T36" fmla="*/ 132 w 265"/>
              <a:gd name="T37" fmla="*/ 53 h 213"/>
              <a:gd name="T38" fmla="*/ 66 w 265"/>
              <a:gd name="T39" fmla="*/ 120 h 213"/>
              <a:gd name="T40" fmla="*/ 132 w 265"/>
              <a:gd name="T41" fmla="*/ 186 h 213"/>
              <a:gd name="T42" fmla="*/ 199 w 265"/>
              <a:gd name="T43" fmla="*/ 120 h 213"/>
              <a:gd name="T44" fmla="*/ 172 w 265"/>
              <a:gd name="T45" fmla="*/ 120 h 213"/>
              <a:gd name="T46" fmla="*/ 132 w 265"/>
              <a:gd name="T47" fmla="*/ 160 h 213"/>
              <a:gd name="T48" fmla="*/ 92 w 265"/>
              <a:gd name="T49" fmla="*/ 120 h 213"/>
              <a:gd name="T50" fmla="*/ 132 w 265"/>
              <a:gd name="T51" fmla="*/ 80 h 213"/>
              <a:gd name="T52" fmla="*/ 172 w 265"/>
              <a:gd name="T53" fmla="*/ 120 h 213"/>
              <a:gd name="T54" fmla="*/ 238 w 265"/>
              <a:gd name="T55" fmla="*/ 76 h 213"/>
              <a:gd name="T56" fmla="*/ 229 w 265"/>
              <a:gd name="T57" fmla="*/ 67 h 213"/>
              <a:gd name="T58" fmla="*/ 220 w 265"/>
              <a:gd name="T59" fmla="*/ 76 h 213"/>
              <a:gd name="T60" fmla="*/ 229 w 265"/>
              <a:gd name="T61" fmla="*/ 85 h 213"/>
              <a:gd name="T62" fmla="*/ 238 w 265"/>
              <a:gd name="T63" fmla="*/ 76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65" h="213">
                <a:moveTo>
                  <a:pt x="265" y="67"/>
                </a:moveTo>
                <a:cubicBezTo>
                  <a:pt x="265" y="186"/>
                  <a:pt x="265" y="186"/>
                  <a:pt x="265" y="186"/>
                </a:cubicBezTo>
                <a:cubicBezTo>
                  <a:pt x="265" y="201"/>
                  <a:pt x="253" y="213"/>
                  <a:pt x="238" y="213"/>
                </a:cubicBezTo>
                <a:cubicBezTo>
                  <a:pt x="26" y="213"/>
                  <a:pt x="26" y="213"/>
                  <a:pt x="26" y="213"/>
                </a:cubicBezTo>
                <a:cubicBezTo>
                  <a:pt x="12" y="213"/>
                  <a:pt x="0" y="201"/>
                  <a:pt x="0" y="186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52"/>
                  <a:pt x="12" y="40"/>
                  <a:pt x="26" y="40"/>
                </a:cubicBezTo>
                <a:cubicBezTo>
                  <a:pt x="58" y="40"/>
                  <a:pt x="58" y="40"/>
                  <a:pt x="58" y="40"/>
                </a:cubicBezTo>
                <a:cubicBezTo>
                  <a:pt x="63" y="40"/>
                  <a:pt x="68" y="37"/>
                  <a:pt x="69" y="33"/>
                </a:cubicBezTo>
                <a:cubicBezTo>
                  <a:pt x="77" y="8"/>
                  <a:pt x="77" y="8"/>
                  <a:pt x="77" y="8"/>
                </a:cubicBezTo>
                <a:cubicBezTo>
                  <a:pt x="78" y="3"/>
                  <a:pt x="83" y="0"/>
                  <a:pt x="87" y="0"/>
                </a:cubicBezTo>
                <a:cubicBezTo>
                  <a:pt x="177" y="0"/>
                  <a:pt x="177" y="0"/>
                  <a:pt x="177" y="0"/>
                </a:cubicBezTo>
                <a:cubicBezTo>
                  <a:pt x="182" y="0"/>
                  <a:pt x="187" y="3"/>
                  <a:pt x="188" y="8"/>
                </a:cubicBezTo>
                <a:cubicBezTo>
                  <a:pt x="197" y="33"/>
                  <a:pt x="197" y="33"/>
                  <a:pt x="197" y="33"/>
                </a:cubicBezTo>
                <a:cubicBezTo>
                  <a:pt x="198" y="37"/>
                  <a:pt x="202" y="40"/>
                  <a:pt x="207" y="40"/>
                </a:cubicBezTo>
                <a:cubicBezTo>
                  <a:pt x="238" y="40"/>
                  <a:pt x="238" y="40"/>
                  <a:pt x="238" y="40"/>
                </a:cubicBezTo>
                <a:cubicBezTo>
                  <a:pt x="253" y="40"/>
                  <a:pt x="265" y="52"/>
                  <a:pt x="265" y="67"/>
                </a:cubicBezTo>
                <a:close/>
                <a:moveTo>
                  <a:pt x="199" y="120"/>
                </a:moveTo>
                <a:cubicBezTo>
                  <a:pt x="199" y="83"/>
                  <a:pt x="169" y="53"/>
                  <a:pt x="132" y="53"/>
                </a:cubicBezTo>
                <a:cubicBezTo>
                  <a:pt x="96" y="53"/>
                  <a:pt x="66" y="83"/>
                  <a:pt x="66" y="120"/>
                </a:cubicBezTo>
                <a:cubicBezTo>
                  <a:pt x="66" y="156"/>
                  <a:pt x="96" y="186"/>
                  <a:pt x="132" y="186"/>
                </a:cubicBezTo>
                <a:cubicBezTo>
                  <a:pt x="169" y="186"/>
                  <a:pt x="199" y="156"/>
                  <a:pt x="199" y="120"/>
                </a:cubicBezTo>
                <a:close/>
                <a:moveTo>
                  <a:pt x="172" y="120"/>
                </a:moveTo>
                <a:cubicBezTo>
                  <a:pt x="172" y="142"/>
                  <a:pt x="155" y="160"/>
                  <a:pt x="132" y="160"/>
                </a:cubicBezTo>
                <a:cubicBezTo>
                  <a:pt x="111" y="160"/>
                  <a:pt x="92" y="142"/>
                  <a:pt x="92" y="120"/>
                </a:cubicBezTo>
                <a:cubicBezTo>
                  <a:pt x="92" y="98"/>
                  <a:pt x="111" y="80"/>
                  <a:pt x="132" y="80"/>
                </a:cubicBezTo>
                <a:cubicBezTo>
                  <a:pt x="155" y="80"/>
                  <a:pt x="172" y="98"/>
                  <a:pt x="172" y="120"/>
                </a:cubicBezTo>
                <a:close/>
                <a:moveTo>
                  <a:pt x="238" y="76"/>
                </a:moveTo>
                <a:cubicBezTo>
                  <a:pt x="238" y="71"/>
                  <a:pt x="235" y="67"/>
                  <a:pt x="229" y="67"/>
                </a:cubicBezTo>
                <a:cubicBezTo>
                  <a:pt x="224" y="67"/>
                  <a:pt x="220" y="71"/>
                  <a:pt x="220" y="76"/>
                </a:cubicBezTo>
                <a:cubicBezTo>
                  <a:pt x="220" y="81"/>
                  <a:pt x="224" y="85"/>
                  <a:pt x="229" y="85"/>
                </a:cubicBezTo>
                <a:cubicBezTo>
                  <a:pt x="235" y="85"/>
                  <a:pt x="238" y="81"/>
                  <a:pt x="238" y="7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90"/>
          <p:cNvSpPr>
            <a:spLocks noEditPoints="1"/>
          </p:cNvSpPr>
          <p:nvPr/>
        </p:nvSpPr>
        <p:spPr bwMode="auto">
          <a:xfrm>
            <a:off x="4323091" y="3280444"/>
            <a:ext cx="168809" cy="167288"/>
          </a:xfrm>
          <a:custGeom>
            <a:avLst/>
            <a:gdLst>
              <a:gd name="T0" fmla="*/ 202 w 202"/>
              <a:gd name="T1" fmla="*/ 201 h 201"/>
              <a:gd name="T2" fmla="*/ 170 w 202"/>
              <a:gd name="T3" fmla="*/ 201 h 201"/>
              <a:gd name="T4" fmla="*/ 0 w 202"/>
              <a:gd name="T5" fmla="*/ 31 h 201"/>
              <a:gd name="T6" fmla="*/ 0 w 202"/>
              <a:gd name="T7" fmla="*/ 0 h 201"/>
              <a:gd name="T8" fmla="*/ 202 w 202"/>
              <a:gd name="T9" fmla="*/ 201 h 201"/>
              <a:gd name="T10" fmla="*/ 139 w 202"/>
              <a:gd name="T11" fmla="*/ 201 h 201"/>
              <a:gd name="T12" fmla="*/ 107 w 202"/>
              <a:gd name="T13" fmla="*/ 201 h 201"/>
              <a:gd name="T14" fmla="*/ 0 w 202"/>
              <a:gd name="T15" fmla="*/ 94 h 201"/>
              <a:gd name="T16" fmla="*/ 0 w 202"/>
              <a:gd name="T17" fmla="*/ 63 h 201"/>
              <a:gd name="T18" fmla="*/ 139 w 202"/>
              <a:gd name="T19" fmla="*/ 201 h 201"/>
              <a:gd name="T20" fmla="*/ 60 w 202"/>
              <a:gd name="T21" fmla="*/ 171 h 201"/>
              <a:gd name="T22" fmla="*/ 30 w 202"/>
              <a:gd name="T23" fmla="*/ 201 h 201"/>
              <a:gd name="T24" fmla="*/ 0 w 202"/>
              <a:gd name="T25" fmla="*/ 171 h 201"/>
              <a:gd name="T26" fmla="*/ 30 w 202"/>
              <a:gd name="T27" fmla="*/ 141 h 201"/>
              <a:gd name="T28" fmla="*/ 60 w 202"/>
              <a:gd name="T29" fmla="*/ 171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2" h="201">
                <a:moveTo>
                  <a:pt x="202" y="201"/>
                </a:moveTo>
                <a:cubicBezTo>
                  <a:pt x="170" y="201"/>
                  <a:pt x="170" y="201"/>
                  <a:pt x="170" y="201"/>
                </a:cubicBezTo>
                <a:cubicBezTo>
                  <a:pt x="170" y="107"/>
                  <a:pt x="94" y="31"/>
                  <a:pt x="0" y="31"/>
                </a:cubicBezTo>
                <a:cubicBezTo>
                  <a:pt x="0" y="0"/>
                  <a:pt x="0" y="0"/>
                  <a:pt x="0" y="0"/>
                </a:cubicBezTo>
                <a:cubicBezTo>
                  <a:pt x="111" y="0"/>
                  <a:pt x="202" y="90"/>
                  <a:pt x="202" y="201"/>
                </a:cubicBezTo>
                <a:close/>
                <a:moveTo>
                  <a:pt x="139" y="201"/>
                </a:moveTo>
                <a:cubicBezTo>
                  <a:pt x="107" y="201"/>
                  <a:pt x="107" y="201"/>
                  <a:pt x="107" y="201"/>
                </a:cubicBezTo>
                <a:cubicBezTo>
                  <a:pt x="107" y="142"/>
                  <a:pt x="59" y="94"/>
                  <a:pt x="0" y="94"/>
                </a:cubicBezTo>
                <a:cubicBezTo>
                  <a:pt x="0" y="63"/>
                  <a:pt x="0" y="63"/>
                  <a:pt x="0" y="63"/>
                </a:cubicBezTo>
                <a:cubicBezTo>
                  <a:pt x="77" y="63"/>
                  <a:pt x="139" y="125"/>
                  <a:pt x="139" y="201"/>
                </a:cubicBezTo>
                <a:close/>
                <a:moveTo>
                  <a:pt x="60" y="171"/>
                </a:moveTo>
                <a:cubicBezTo>
                  <a:pt x="60" y="188"/>
                  <a:pt x="47" y="201"/>
                  <a:pt x="30" y="201"/>
                </a:cubicBezTo>
                <a:cubicBezTo>
                  <a:pt x="13" y="201"/>
                  <a:pt x="0" y="188"/>
                  <a:pt x="0" y="171"/>
                </a:cubicBezTo>
                <a:cubicBezTo>
                  <a:pt x="0" y="155"/>
                  <a:pt x="13" y="141"/>
                  <a:pt x="30" y="141"/>
                </a:cubicBezTo>
                <a:cubicBezTo>
                  <a:pt x="47" y="141"/>
                  <a:pt x="60" y="155"/>
                  <a:pt x="60" y="17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91"/>
          <p:cNvSpPr>
            <a:spLocks noEditPoints="1"/>
          </p:cNvSpPr>
          <p:nvPr/>
        </p:nvSpPr>
        <p:spPr bwMode="auto">
          <a:xfrm>
            <a:off x="4532960" y="3260674"/>
            <a:ext cx="206828" cy="206829"/>
          </a:xfrm>
          <a:custGeom>
            <a:avLst/>
            <a:gdLst>
              <a:gd name="T0" fmla="*/ 239 w 248"/>
              <a:gd name="T1" fmla="*/ 89 h 248"/>
              <a:gd name="T2" fmla="*/ 203 w 248"/>
              <a:gd name="T3" fmla="*/ 125 h 248"/>
              <a:gd name="T4" fmla="*/ 161 w 248"/>
              <a:gd name="T5" fmla="*/ 133 h 248"/>
              <a:gd name="T6" fmla="*/ 52 w 248"/>
              <a:gd name="T7" fmla="*/ 241 h 248"/>
              <a:gd name="T8" fmla="*/ 18 w 248"/>
              <a:gd name="T9" fmla="*/ 230 h 248"/>
              <a:gd name="T10" fmla="*/ 6 w 248"/>
              <a:gd name="T11" fmla="*/ 195 h 248"/>
              <a:gd name="T12" fmla="*/ 115 w 248"/>
              <a:gd name="T13" fmla="*/ 86 h 248"/>
              <a:gd name="T14" fmla="*/ 123 w 248"/>
              <a:gd name="T15" fmla="*/ 44 h 248"/>
              <a:gd name="T16" fmla="*/ 158 w 248"/>
              <a:gd name="T17" fmla="*/ 9 h 248"/>
              <a:gd name="T18" fmla="*/ 217 w 248"/>
              <a:gd name="T19" fmla="*/ 30 h 248"/>
              <a:gd name="T20" fmla="*/ 239 w 248"/>
              <a:gd name="T21" fmla="*/ 89 h 248"/>
              <a:gd name="T22" fmla="*/ 120 w 248"/>
              <a:gd name="T23" fmla="*/ 135 h 248"/>
              <a:gd name="T24" fmla="*/ 123 w 248"/>
              <a:gd name="T25" fmla="*/ 113 h 248"/>
              <a:gd name="T26" fmla="*/ 102 w 248"/>
              <a:gd name="T27" fmla="*/ 117 h 248"/>
              <a:gd name="T28" fmla="*/ 98 w 248"/>
              <a:gd name="T29" fmla="*/ 138 h 248"/>
              <a:gd name="T30" fmla="*/ 120 w 248"/>
              <a:gd name="T31" fmla="*/ 135 h 248"/>
              <a:gd name="T32" fmla="*/ 229 w 248"/>
              <a:gd name="T33" fmla="*/ 79 h 248"/>
              <a:gd name="T34" fmla="*/ 209 w 248"/>
              <a:gd name="T35" fmla="*/ 39 h 248"/>
              <a:gd name="T36" fmla="*/ 168 w 248"/>
              <a:gd name="T37" fmla="*/ 18 h 248"/>
              <a:gd name="T38" fmla="*/ 188 w 248"/>
              <a:gd name="T39" fmla="*/ 60 h 248"/>
              <a:gd name="T40" fmla="*/ 229 w 248"/>
              <a:gd name="T41" fmla="*/ 79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48" h="248">
                <a:moveTo>
                  <a:pt x="239" y="89"/>
                </a:moveTo>
                <a:cubicBezTo>
                  <a:pt x="203" y="125"/>
                  <a:pt x="203" y="125"/>
                  <a:pt x="203" y="125"/>
                </a:cubicBezTo>
                <a:cubicBezTo>
                  <a:pt x="197" y="130"/>
                  <a:pt x="179" y="135"/>
                  <a:pt x="161" y="133"/>
                </a:cubicBezTo>
                <a:cubicBezTo>
                  <a:pt x="52" y="241"/>
                  <a:pt x="52" y="241"/>
                  <a:pt x="52" y="241"/>
                </a:cubicBezTo>
                <a:cubicBezTo>
                  <a:pt x="46" y="248"/>
                  <a:pt x="31" y="242"/>
                  <a:pt x="18" y="230"/>
                </a:cubicBezTo>
                <a:cubicBezTo>
                  <a:pt x="5" y="217"/>
                  <a:pt x="0" y="201"/>
                  <a:pt x="6" y="195"/>
                </a:cubicBezTo>
                <a:cubicBezTo>
                  <a:pt x="115" y="86"/>
                  <a:pt x="115" y="86"/>
                  <a:pt x="115" y="86"/>
                </a:cubicBezTo>
                <a:cubicBezTo>
                  <a:pt x="112" y="68"/>
                  <a:pt x="117" y="50"/>
                  <a:pt x="123" y="44"/>
                </a:cubicBezTo>
                <a:cubicBezTo>
                  <a:pt x="158" y="9"/>
                  <a:pt x="158" y="9"/>
                  <a:pt x="158" y="9"/>
                </a:cubicBezTo>
                <a:cubicBezTo>
                  <a:pt x="167" y="0"/>
                  <a:pt x="195" y="8"/>
                  <a:pt x="217" y="30"/>
                </a:cubicBezTo>
                <a:cubicBezTo>
                  <a:pt x="239" y="52"/>
                  <a:pt x="248" y="80"/>
                  <a:pt x="239" y="89"/>
                </a:cubicBezTo>
                <a:close/>
                <a:moveTo>
                  <a:pt x="120" y="135"/>
                </a:moveTo>
                <a:cubicBezTo>
                  <a:pt x="127" y="128"/>
                  <a:pt x="128" y="118"/>
                  <a:pt x="123" y="113"/>
                </a:cubicBezTo>
                <a:cubicBezTo>
                  <a:pt x="118" y="109"/>
                  <a:pt x="109" y="110"/>
                  <a:pt x="102" y="117"/>
                </a:cubicBezTo>
                <a:cubicBezTo>
                  <a:pt x="95" y="124"/>
                  <a:pt x="93" y="133"/>
                  <a:pt x="98" y="138"/>
                </a:cubicBezTo>
                <a:cubicBezTo>
                  <a:pt x="103" y="143"/>
                  <a:pt x="112" y="141"/>
                  <a:pt x="120" y="135"/>
                </a:cubicBezTo>
                <a:close/>
                <a:moveTo>
                  <a:pt x="229" y="79"/>
                </a:moveTo>
                <a:cubicBezTo>
                  <a:pt x="231" y="78"/>
                  <a:pt x="226" y="56"/>
                  <a:pt x="209" y="39"/>
                </a:cubicBezTo>
                <a:cubicBezTo>
                  <a:pt x="191" y="22"/>
                  <a:pt x="169" y="17"/>
                  <a:pt x="168" y="18"/>
                </a:cubicBezTo>
                <a:cubicBezTo>
                  <a:pt x="166" y="20"/>
                  <a:pt x="170" y="42"/>
                  <a:pt x="188" y="60"/>
                </a:cubicBezTo>
                <a:cubicBezTo>
                  <a:pt x="205" y="77"/>
                  <a:pt x="228" y="81"/>
                  <a:pt x="229" y="7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Freeform 92"/>
          <p:cNvSpPr>
            <a:spLocks noEditPoints="1"/>
          </p:cNvSpPr>
          <p:nvPr/>
        </p:nvSpPr>
        <p:spPr bwMode="auto">
          <a:xfrm>
            <a:off x="4779331" y="3271319"/>
            <a:ext cx="185537" cy="185537"/>
          </a:xfrm>
          <a:custGeom>
            <a:avLst/>
            <a:gdLst>
              <a:gd name="T0" fmla="*/ 223 w 223"/>
              <a:gd name="T1" fmla="*/ 111 h 223"/>
              <a:gd name="T2" fmla="*/ 111 w 223"/>
              <a:gd name="T3" fmla="*/ 223 h 223"/>
              <a:gd name="T4" fmla="*/ 0 w 223"/>
              <a:gd name="T5" fmla="*/ 111 h 223"/>
              <a:gd name="T6" fmla="*/ 111 w 223"/>
              <a:gd name="T7" fmla="*/ 0 h 223"/>
              <a:gd name="T8" fmla="*/ 223 w 223"/>
              <a:gd name="T9" fmla="*/ 111 h 223"/>
              <a:gd name="T10" fmla="*/ 179 w 223"/>
              <a:gd name="T11" fmla="*/ 125 h 223"/>
              <a:gd name="T12" fmla="*/ 179 w 223"/>
              <a:gd name="T13" fmla="*/ 98 h 223"/>
              <a:gd name="T14" fmla="*/ 125 w 223"/>
              <a:gd name="T15" fmla="*/ 98 h 223"/>
              <a:gd name="T16" fmla="*/ 125 w 223"/>
              <a:gd name="T17" fmla="*/ 45 h 223"/>
              <a:gd name="T18" fmla="*/ 98 w 223"/>
              <a:gd name="T19" fmla="*/ 45 h 223"/>
              <a:gd name="T20" fmla="*/ 98 w 223"/>
              <a:gd name="T21" fmla="*/ 98 h 223"/>
              <a:gd name="T22" fmla="*/ 44 w 223"/>
              <a:gd name="T23" fmla="*/ 98 h 223"/>
              <a:gd name="T24" fmla="*/ 44 w 223"/>
              <a:gd name="T25" fmla="*/ 125 h 223"/>
              <a:gd name="T26" fmla="*/ 98 w 223"/>
              <a:gd name="T27" fmla="*/ 125 h 223"/>
              <a:gd name="T28" fmla="*/ 98 w 223"/>
              <a:gd name="T29" fmla="*/ 178 h 223"/>
              <a:gd name="T30" fmla="*/ 125 w 223"/>
              <a:gd name="T31" fmla="*/ 178 h 223"/>
              <a:gd name="T32" fmla="*/ 125 w 223"/>
              <a:gd name="T33" fmla="*/ 125 h 223"/>
              <a:gd name="T34" fmla="*/ 179 w 223"/>
              <a:gd name="T35" fmla="*/ 125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23" h="223">
                <a:moveTo>
                  <a:pt x="223" y="111"/>
                </a:moveTo>
                <a:cubicBezTo>
                  <a:pt x="223" y="173"/>
                  <a:pt x="173" y="223"/>
                  <a:pt x="111" y="223"/>
                </a:cubicBezTo>
                <a:cubicBezTo>
                  <a:pt x="50" y="223"/>
                  <a:pt x="0" y="173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3" y="0"/>
                  <a:pt x="223" y="50"/>
                  <a:pt x="223" y="111"/>
                </a:cubicBezTo>
                <a:close/>
                <a:moveTo>
                  <a:pt x="179" y="125"/>
                </a:moveTo>
                <a:cubicBezTo>
                  <a:pt x="179" y="98"/>
                  <a:pt x="179" y="98"/>
                  <a:pt x="179" y="98"/>
                </a:cubicBezTo>
                <a:cubicBezTo>
                  <a:pt x="125" y="98"/>
                  <a:pt x="125" y="98"/>
                  <a:pt x="125" y="98"/>
                </a:cubicBezTo>
                <a:cubicBezTo>
                  <a:pt x="125" y="45"/>
                  <a:pt x="125" y="45"/>
                  <a:pt x="125" y="45"/>
                </a:cubicBezTo>
                <a:cubicBezTo>
                  <a:pt x="98" y="45"/>
                  <a:pt x="98" y="45"/>
                  <a:pt x="98" y="45"/>
                </a:cubicBezTo>
                <a:cubicBezTo>
                  <a:pt x="98" y="98"/>
                  <a:pt x="98" y="98"/>
                  <a:pt x="98" y="98"/>
                </a:cubicBezTo>
                <a:cubicBezTo>
                  <a:pt x="44" y="98"/>
                  <a:pt x="44" y="98"/>
                  <a:pt x="44" y="98"/>
                </a:cubicBezTo>
                <a:cubicBezTo>
                  <a:pt x="44" y="125"/>
                  <a:pt x="44" y="125"/>
                  <a:pt x="44" y="125"/>
                </a:cubicBezTo>
                <a:cubicBezTo>
                  <a:pt x="98" y="125"/>
                  <a:pt x="98" y="125"/>
                  <a:pt x="98" y="125"/>
                </a:cubicBezTo>
                <a:cubicBezTo>
                  <a:pt x="98" y="178"/>
                  <a:pt x="98" y="178"/>
                  <a:pt x="98" y="178"/>
                </a:cubicBezTo>
                <a:cubicBezTo>
                  <a:pt x="125" y="178"/>
                  <a:pt x="125" y="178"/>
                  <a:pt x="125" y="178"/>
                </a:cubicBezTo>
                <a:cubicBezTo>
                  <a:pt x="125" y="125"/>
                  <a:pt x="125" y="125"/>
                  <a:pt x="125" y="125"/>
                </a:cubicBezTo>
                <a:lnTo>
                  <a:pt x="179" y="12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Freeform 93"/>
          <p:cNvSpPr>
            <a:spLocks/>
          </p:cNvSpPr>
          <p:nvPr/>
        </p:nvSpPr>
        <p:spPr bwMode="auto">
          <a:xfrm>
            <a:off x="5007448" y="3304776"/>
            <a:ext cx="104936" cy="118622"/>
          </a:xfrm>
          <a:custGeom>
            <a:avLst/>
            <a:gdLst>
              <a:gd name="T0" fmla="*/ 122 w 128"/>
              <a:gd name="T1" fmla="*/ 135 h 141"/>
              <a:gd name="T2" fmla="*/ 100 w 128"/>
              <a:gd name="T3" fmla="*/ 135 h 141"/>
              <a:gd name="T4" fmla="*/ 65 w 128"/>
              <a:gd name="T5" fmla="*/ 95 h 141"/>
              <a:gd name="T6" fmla="*/ 29 w 128"/>
              <a:gd name="T7" fmla="*/ 135 h 141"/>
              <a:gd name="T8" fmla="*/ 7 w 128"/>
              <a:gd name="T9" fmla="*/ 135 h 141"/>
              <a:gd name="T10" fmla="*/ 7 w 128"/>
              <a:gd name="T11" fmla="*/ 112 h 141"/>
              <a:gd name="T12" fmla="*/ 43 w 128"/>
              <a:gd name="T13" fmla="*/ 70 h 141"/>
              <a:gd name="T14" fmla="*/ 7 w 128"/>
              <a:gd name="T15" fmla="*/ 29 h 141"/>
              <a:gd name="T16" fmla="*/ 7 w 128"/>
              <a:gd name="T17" fmla="*/ 6 h 141"/>
              <a:gd name="T18" fmla="*/ 29 w 128"/>
              <a:gd name="T19" fmla="*/ 6 h 141"/>
              <a:gd name="T20" fmla="*/ 65 w 128"/>
              <a:gd name="T21" fmla="*/ 47 h 141"/>
              <a:gd name="T22" fmla="*/ 100 w 128"/>
              <a:gd name="T23" fmla="*/ 6 h 141"/>
              <a:gd name="T24" fmla="*/ 122 w 128"/>
              <a:gd name="T25" fmla="*/ 6 h 141"/>
              <a:gd name="T26" fmla="*/ 122 w 128"/>
              <a:gd name="T27" fmla="*/ 29 h 141"/>
              <a:gd name="T28" fmla="*/ 85 w 128"/>
              <a:gd name="T29" fmla="*/ 70 h 141"/>
              <a:gd name="T30" fmla="*/ 122 w 128"/>
              <a:gd name="T31" fmla="*/ 112 h 141"/>
              <a:gd name="T32" fmla="*/ 122 w 128"/>
              <a:gd name="T33" fmla="*/ 135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8" h="141">
                <a:moveTo>
                  <a:pt x="122" y="135"/>
                </a:moveTo>
                <a:cubicBezTo>
                  <a:pt x="116" y="141"/>
                  <a:pt x="106" y="141"/>
                  <a:pt x="100" y="135"/>
                </a:cubicBezTo>
                <a:cubicBezTo>
                  <a:pt x="65" y="95"/>
                  <a:pt x="65" y="95"/>
                  <a:pt x="65" y="95"/>
                </a:cubicBezTo>
                <a:cubicBezTo>
                  <a:pt x="29" y="135"/>
                  <a:pt x="29" y="135"/>
                  <a:pt x="29" y="135"/>
                </a:cubicBezTo>
                <a:cubicBezTo>
                  <a:pt x="23" y="141"/>
                  <a:pt x="13" y="141"/>
                  <a:pt x="7" y="135"/>
                </a:cubicBezTo>
                <a:cubicBezTo>
                  <a:pt x="0" y="129"/>
                  <a:pt x="0" y="119"/>
                  <a:pt x="7" y="112"/>
                </a:cubicBezTo>
                <a:cubicBezTo>
                  <a:pt x="43" y="70"/>
                  <a:pt x="43" y="70"/>
                  <a:pt x="43" y="70"/>
                </a:cubicBezTo>
                <a:cubicBezTo>
                  <a:pt x="7" y="29"/>
                  <a:pt x="7" y="29"/>
                  <a:pt x="7" y="29"/>
                </a:cubicBezTo>
                <a:cubicBezTo>
                  <a:pt x="0" y="23"/>
                  <a:pt x="0" y="13"/>
                  <a:pt x="7" y="6"/>
                </a:cubicBezTo>
                <a:cubicBezTo>
                  <a:pt x="13" y="0"/>
                  <a:pt x="23" y="0"/>
                  <a:pt x="29" y="6"/>
                </a:cubicBezTo>
                <a:cubicBezTo>
                  <a:pt x="65" y="47"/>
                  <a:pt x="65" y="47"/>
                  <a:pt x="65" y="47"/>
                </a:cubicBezTo>
                <a:cubicBezTo>
                  <a:pt x="100" y="6"/>
                  <a:pt x="100" y="6"/>
                  <a:pt x="100" y="6"/>
                </a:cubicBezTo>
                <a:cubicBezTo>
                  <a:pt x="106" y="0"/>
                  <a:pt x="116" y="0"/>
                  <a:pt x="122" y="6"/>
                </a:cubicBezTo>
                <a:cubicBezTo>
                  <a:pt x="128" y="13"/>
                  <a:pt x="128" y="23"/>
                  <a:pt x="122" y="29"/>
                </a:cubicBezTo>
                <a:cubicBezTo>
                  <a:pt x="85" y="70"/>
                  <a:pt x="85" y="70"/>
                  <a:pt x="85" y="70"/>
                </a:cubicBezTo>
                <a:cubicBezTo>
                  <a:pt x="122" y="112"/>
                  <a:pt x="122" y="112"/>
                  <a:pt x="122" y="112"/>
                </a:cubicBezTo>
                <a:cubicBezTo>
                  <a:pt x="128" y="119"/>
                  <a:pt x="128" y="129"/>
                  <a:pt x="122" y="13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Freeform 94"/>
          <p:cNvSpPr>
            <a:spLocks noEditPoints="1"/>
          </p:cNvSpPr>
          <p:nvPr/>
        </p:nvSpPr>
        <p:spPr bwMode="auto">
          <a:xfrm>
            <a:off x="5154966" y="3253068"/>
            <a:ext cx="222036" cy="223558"/>
          </a:xfrm>
          <a:custGeom>
            <a:avLst/>
            <a:gdLst>
              <a:gd name="T0" fmla="*/ 216 w 267"/>
              <a:gd name="T1" fmla="*/ 101 h 268"/>
              <a:gd name="T2" fmla="*/ 221 w 267"/>
              <a:gd name="T3" fmla="*/ 107 h 268"/>
              <a:gd name="T4" fmla="*/ 223 w 267"/>
              <a:gd name="T5" fmla="*/ 122 h 268"/>
              <a:gd name="T6" fmla="*/ 210 w 267"/>
              <a:gd name="T7" fmla="*/ 163 h 268"/>
              <a:gd name="T8" fmla="*/ 201 w 267"/>
              <a:gd name="T9" fmla="*/ 175 h 268"/>
              <a:gd name="T10" fmla="*/ 77 w 267"/>
              <a:gd name="T11" fmla="*/ 263 h 268"/>
              <a:gd name="T12" fmla="*/ 61 w 267"/>
              <a:gd name="T13" fmla="*/ 262 h 268"/>
              <a:gd name="T14" fmla="*/ 4 w 267"/>
              <a:gd name="T15" fmla="*/ 181 h 268"/>
              <a:gd name="T16" fmla="*/ 8 w 267"/>
              <a:gd name="T17" fmla="*/ 162 h 268"/>
              <a:gd name="T18" fmla="*/ 131 w 267"/>
              <a:gd name="T19" fmla="*/ 75 h 268"/>
              <a:gd name="T20" fmla="*/ 146 w 267"/>
              <a:gd name="T21" fmla="*/ 70 h 268"/>
              <a:gd name="T22" fmla="*/ 188 w 267"/>
              <a:gd name="T23" fmla="*/ 70 h 268"/>
              <a:gd name="T24" fmla="*/ 200 w 267"/>
              <a:gd name="T25" fmla="*/ 77 h 268"/>
              <a:gd name="T26" fmla="*/ 207 w 267"/>
              <a:gd name="T27" fmla="*/ 87 h 268"/>
              <a:gd name="T28" fmla="*/ 238 w 267"/>
              <a:gd name="T29" fmla="*/ 11 h 268"/>
              <a:gd name="T30" fmla="*/ 243 w 267"/>
              <a:gd name="T31" fmla="*/ 1 h 268"/>
              <a:gd name="T32" fmla="*/ 253 w 267"/>
              <a:gd name="T33" fmla="*/ 6 h 268"/>
              <a:gd name="T34" fmla="*/ 216 w 267"/>
              <a:gd name="T35" fmla="*/ 101 h 268"/>
              <a:gd name="T36" fmla="*/ 204 w 267"/>
              <a:gd name="T37" fmla="*/ 109 h 268"/>
              <a:gd name="T38" fmla="*/ 196 w 267"/>
              <a:gd name="T39" fmla="*/ 114 h 268"/>
              <a:gd name="T40" fmla="*/ 192 w 267"/>
              <a:gd name="T41" fmla="*/ 114 h 268"/>
              <a:gd name="T42" fmla="*/ 185 w 267"/>
              <a:gd name="T43" fmla="*/ 110 h 268"/>
              <a:gd name="T44" fmla="*/ 189 w 267"/>
              <a:gd name="T45" fmla="*/ 99 h 268"/>
              <a:gd name="T46" fmla="*/ 196 w 267"/>
              <a:gd name="T47" fmla="*/ 96 h 268"/>
              <a:gd name="T48" fmla="*/ 171 w 267"/>
              <a:gd name="T49" fmla="*/ 95 h 268"/>
              <a:gd name="T50" fmla="*/ 166 w 267"/>
              <a:gd name="T51" fmla="*/ 125 h 268"/>
              <a:gd name="T52" fmla="*/ 196 w 267"/>
              <a:gd name="T53" fmla="*/ 130 h 268"/>
              <a:gd name="T54" fmla="*/ 204 w 267"/>
              <a:gd name="T55" fmla="*/ 109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67" h="268">
                <a:moveTo>
                  <a:pt x="216" y="101"/>
                </a:moveTo>
                <a:cubicBezTo>
                  <a:pt x="221" y="107"/>
                  <a:pt x="221" y="107"/>
                  <a:pt x="221" y="107"/>
                </a:cubicBezTo>
                <a:cubicBezTo>
                  <a:pt x="224" y="111"/>
                  <a:pt x="224" y="118"/>
                  <a:pt x="223" y="122"/>
                </a:cubicBezTo>
                <a:cubicBezTo>
                  <a:pt x="210" y="163"/>
                  <a:pt x="210" y="163"/>
                  <a:pt x="210" y="163"/>
                </a:cubicBezTo>
                <a:cubicBezTo>
                  <a:pt x="208" y="167"/>
                  <a:pt x="205" y="173"/>
                  <a:pt x="201" y="175"/>
                </a:cubicBezTo>
                <a:cubicBezTo>
                  <a:pt x="77" y="263"/>
                  <a:pt x="77" y="263"/>
                  <a:pt x="77" y="263"/>
                </a:cubicBezTo>
                <a:cubicBezTo>
                  <a:pt x="71" y="267"/>
                  <a:pt x="65" y="268"/>
                  <a:pt x="61" y="262"/>
                </a:cubicBezTo>
                <a:cubicBezTo>
                  <a:pt x="4" y="181"/>
                  <a:pt x="4" y="181"/>
                  <a:pt x="4" y="181"/>
                </a:cubicBezTo>
                <a:cubicBezTo>
                  <a:pt x="0" y="175"/>
                  <a:pt x="2" y="166"/>
                  <a:pt x="8" y="162"/>
                </a:cubicBezTo>
                <a:cubicBezTo>
                  <a:pt x="131" y="75"/>
                  <a:pt x="131" y="75"/>
                  <a:pt x="131" y="75"/>
                </a:cubicBezTo>
                <a:cubicBezTo>
                  <a:pt x="135" y="72"/>
                  <a:pt x="141" y="70"/>
                  <a:pt x="146" y="70"/>
                </a:cubicBezTo>
                <a:cubicBezTo>
                  <a:pt x="188" y="70"/>
                  <a:pt x="188" y="70"/>
                  <a:pt x="188" y="70"/>
                </a:cubicBezTo>
                <a:cubicBezTo>
                  <a:pt x="192" y="70"/>
                  <a:pt x="197" y="73"/>
                  <a:pt x="200" y="77"/>
                </a:cubicBezTo>
                <a:cubicBezTo>
                  <a:pt x="207" y="87"/>
                  <a:pt x="207" y="87"/>
                  <a:pt x="207" y="87"/>
                </a:cubicBezTo>
                <a:cubicBezTo>
                  <a:pt x="226" y="73"/>
                  <a:pt x="250" y="47"/>
                  <a:pt x="238" y="11"/>
                </a:cubicBezTo>
                <a:cubicBezTo>
                  <a:pt x="236" y="7"/>
                  <a:pt x="239" y="3"/>
                  <a:pt x="243" y="1"/>
                </a:cubicBezTo>
                <a:cubicBezTo>
                  <a:pt x="247" y="0"/>
                  <a:pt x="251" y="2"/>
                  <a:pt x="253" y="6"/>
                </a:cubicBezTo>
                <a:cubicBezTo>
                  <a:pt x="267" y="47"/>
                  <a:pt x="241" y="81"/>
                  <a:pt x="216" y="101"/>
                </a:cubicBezTo>
                <a:close/>
                <a:moveTo>
                  <a:pt x="204" y="109"/>
                </a:moveTo>
                <a:cubicBezTo>
                  <a:pt x="201" y="111"/>
                  <a:pt x="199" y="112"/>
                  <a:pt x="196" y="114"/>
                </a:cubicBezTo>
                <a:cubicBezTo>
                  <a:pt x="195" y="114"/>
                  <a:pt x="194" y="114"/>
                  <a:pt x="192" y="114"/>
                </a:cubicBezTo>
                <a:cubicBezTo>
                  <a:pt x="190" y="114"/>
                  <a:pt x="187" y="113"/>
                  <a:pt x="185" y="110"/>
                </a:cubicBezTo>
                <a:cubicBezTo>
                  <a:pt x="183" y="106"/>
                  <a:pt x="185" y="101"/>
                  <a:pt x="189" y="99"/>
                </a:cubicBezTo>
                <a:cubicBezTo>
                  <a:pt x="190" y="99"/>
                  <a:pt x="192" y="98"/>
                  <a:pt x="196" y="96"/>
                </a:cubicBezTo>
                <a:cubicBezTo>
                  <a:pt x="189" y="90"/>
                  <a:pt x="179" y="90"/>
                  <a:pt x="171" y="95"/>
                </a:cubicBezTo>
                <a:cubicBezTo>
                  <a:pt x="162" y="102"/>
                  <a:pt x="159" y="115"/>
                  <a:pt x="166" y="125"/>
                </a:cubicBezTo>
                <a:cubicBezTo>
                  <a:pt x="173" y="135"/>
                  <a:pt x="186" y="137"/>
                  <a:pt x="196" y="130"/>
                </a:cubicBezTo>
                <a:cubicBezTo>
                  <a:pt x="202" y="125"/>
                  <a:pt x="205" y="117"/>
                  <a:pt x="204" y="10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Freeform 95"/>
          <p:cNvSpPr>
            <a:spLocks/>
          </p:cNvSpPr>
          <p:nvPr/>
        </p:nvSpPr>
        <p:spPr bwMode="auto">
          <a:xfrm>
            <a:off x="5411983" y="3265236"/>
            <a:ext cx="155121" cy="197704"/>
          </a:xfrm>
          <a:custGeom>
            <a:avLst/>
            <a:gdLst>
              <a:gd name="T0" fmla="*/ 186 w 186"/>
              <a:gd name="T1" fmla="*/ 109 h 239"/>
              <a:gd name="T2" fmla="*/ 186 w 186"/>
              <a:gd name="T3" fmla="*/ 212 h 239"/>
              <a:gd name="T4" fmla="*/ 173 w 186"/>
              <a:gd name="T5" fmla="*/ 230 h 239"/>
              <a:gd name="T6" fmla="*/ 157 w 186"/>
              <a:gd name="T7" fmla="*/ 235 h 239"/>
              <a:gd name="T8" fmla="*/ 131 w 186"/>
              <a:gd name="T9" fmla="*/ 239 h 239"/>
              <a:gd name="T10" fmla="*/ 54 w 186"/>
              <a:gd name="T11" fmla="*/ 239 h 239"/>
              <a:gd name="T12" fmla="*/ 28 w 186"/>
              <a:gd name="T13" fmla="*/ 235 h 239"/>
              <a:gd name="T14" fmla="*/ 13 w 186"/>
              <a:gd name="T15" fmla="*/ 230 h 239"/>
              <a:gd name="T16" fmla="*/ 0 w 186"/>
              <a:gd name="T17" fmla="*/ 212 h 239"/>
              <a:gd name="T18" fmla="*/ 0 w 186"/>
              <a:gd name="T19" fmla="*/ 109 h 239"/>
              <a:gd name="T20" fmla="*/ 14 w 186"/>
              <a:gd name="T21" fmla="*/ 93 h 239"/>
              <a:gd name="T22" fmla="*/ 120 w 186"/>
              <a:gd name="T23" fmla="*/ 93 h 239"/>
              <a:gd name="T24" fmla="*/ 120 w 186"/>
              <a:gd name="T25" fmla="*/ 56 h 239"/>
              <a:gd name="T26" fmla="*/ 93 w 186"/>
              <a:gd name="T27" fmla="*/ 27 h 239"/>
              <a:gd name="T28" fmla="*/ 67 w 186"/>
              <a:gd name="T29" fmla="*/ 56 h 239"/>
              <a:gd name="T30" fmla="*/ 67 w 186"/>
              <a:gd name="T31" fmla="*/ 66 h 239"/>
              <a:gd name="T32" fmla="*/ 40 w 186"/>
              <a:gd name="T33" fmla="*/ 66 h 239"/>
              <a:gd name="T34" fmla="*/ 40 w 186"/>
              <a:gd name="T35" fmla="*/ 61 h 239"/>
              <a:gd name="T36" fmla="*/ 93 w 186"/>
              <a:gd name="T37" fmla="*/ 0 h 239"/>
              <a:gd name="T38" fmla="*/ 146 w 186"/>
              <a:gd name="T39" fmla="*/ 61 h 239"/>
              <a:gd name="T40" fmla="*/ 146 w 186"/>
              <a:gd name="T41" fmla="*/ 93 h 239"/>
              <a:gd name="T42" fmla="*/ 170 w 186"/>
              <a:gd name="T43" fmla="*/ 93 h 239"/>
              <a:gd name="T44" fmla="*/ 186 w 186"/>
              <a:gd name="T45" fmla="*/ 109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86" h="239">
                <a:moveTo>
                  <a:pt x="186" y="109"/>
                </a:moveTo>
                <a:cubicBezTo>
                  <a:pt x="186" y="212"/>
                  <a:pt x="186" y="212"/>
                  <a:pt x="186" y="212"/>
                </a:cubicBezTo>
                <a:cubicBezTo>
                  <a:pt x="186" y="220"/>
                  <a:pt x="180" y="228"/>
                  <a:pt x="173" y="230"/>
                </a:cubicBezTo>
                <a:cubicBezTo>
                  <a:pt x="157" y="235"/>
                  <a:pt x="157" y="235"/>
                  <a:pt x="157" y="235"/>
                </a:cubicBezTo>
                <a:cubicBezTo>
                  <a:pt x="151" y="237"/>
                  <a:pt x="139" y="239"/>
                  <a:pt x="131" y="239"/>
                </a:cubicBezTo>
                <a:cubicBezTo>
                  <a:pt x="54" y="239"/>
                  <a:pt x="54" y="239"/>
                  <a:pt x="54" y="239"/>
                </a:cubicBezTo>
                <a:cubicBezTo>
                  <a:pt x="47" y="239"/>
                  <a:pt x="35" y="237"/>
                  <a:pt x="28" y="235"/>
                </a:cubicBezTo>
                <a:cubicBezTo>
                  <a:pt x="13" y="230"/>
                  <a:pt x="13" y="230"/>
                  <a:pt x="13" y="230"/>
                </a:cubicBezTo>
                <a:cubicBezTo>
                  <a:pt x="6" y="228"/>
                  <a:pt x="0" y="220"/>
                  <a:pt x="0" y="212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1"/>
                  <a:pt x="6" y="93"/>
                  <a:pt x="14" y="93"/>
                </a:cubicBezTo>
                <a:cubicBezTo>
                  <a:pt x="120" y="93"/>
                  <a:pt x="120" y="93"/>
                  <a:pt x="120" y="93"/>
                </a:cubicBezTo>
                <a:cubicBezTo>
                  <a:pt x="120" y="56"/>
                  <a:pt x="120" y="56"/>
                  <a:pt x="120" y="56"/>
                </a:cubicBezTo>
                <a:cubicBezTo>
                  <a:pt x="120" y="37"/>
                  <a:pt x="109" y="27"/>
                  <a:pt x="93" y="27"/>
                </a:cubicBezTo>
                <a:cubicBezTo>
                  <a:pt x="77" y="27"/>
                  <a:pt x="67" y="37"/>
                  <a:pt x="67" y="56"/>
                </a:cubicBezTo>
                <a:cubicBezTo>
                  <a:pt x="67" y="66"/>
                  <a:pt x="67" y="66"/>
                  <a:pt x="67" y="66"/>
                </a:cubicBezTo>
                <a:cubicBezTo>
                  <a:pt x="40" y="66"/>
                  <a:pt x="40" y="66"/>
                  <a:pt x="40" y="66"/>
                </a:cubicBezTo>
                <a:cubicBezTo>
                  <a:pt x="40" y="61"/>
                  <a:pt x="40" y="61"/>
                  <a:pt x="40" y="61"/>
                </a:cubicBezTo>
                <a:cubicBezTo>
                  <a:pt x="40" y="23"/>
                  <a:pt x="58" y="0"/>
                  <a:pt x="93" y="0"/>
                </a:cubicBezTo>
                <a:cubicBezTo>
                  <a:pt x="128" y="0"/>
                  <a:pt x="146" y="23"/>
                  <a:pt x="146" y="61"/>
                </a:cubicBezTo>
                <a:cubicBezTo>
                  <a:pt x="146" y="93"/>
                  <a:pt x="146" y="93"/>
                  <a:pt x="146" y="93"/>
                </a:cubicBezTo>
                <a:cubicBezTo>
                  <a:pt x="170" y="93"/>
                  <a:pt x="170" y="93"/>
                  <a:pt x="170" y="93"/>
                </a:cubicBezTo>
                <a:cubicBezTo>
                  <a:pt x="177" y="93"/>
                  <a:pt x="186" y="101"/>
                  <a:pt x="186" y="10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Freeform 96"/>
          <p:cNvSpPr>
            <a:spLocks noEditPoints="1"/>
          </p:cNvSpPr>
          <p:nvPr/>
        </p:nvSpPr>
        <p:spPr bwMode="auto">
          <a:xfrm>
            <a:off x="5611206" y="3262193"/>
            <a:ext cx="197704" cy="203787"/>
          </a:xfrm>
          <a:custGeom>
            <a:avLst/>
            <a:gdLst>
              <a:gd name="T0" fmla="*/ 136 w 239"/>
              <a:gd name="T1" fmla="*/ 198 h 245"/>
              <a:gd name="T2" fmla="*/ 179 w 239"/>
              <a:gd name="T3" fmla="*/ 221 h 245"/>
              <a:gd name="T4" fmla="*/ 120 w 239"/>
              <a:gd name="T5" fmla="*/ 245 h 245"/>
              <a:gd name="T6" fmla="*/ 61 w 239"/>
              <a:gd name="T7" fmla="*/ 221 h 245"/>
              <a:gd name="T8" fmla="*/ 104 w 239"/>
              <a:gd name="T9" fmla="*/ 198 h 245"/>
              <a:gd name="T10" fmla="*/ 104 w 239"/>
              <a:gd name="T11" fmla="*/ 180 h 245"/>
              <a:gd name="T12" fmla="*/ 66 w 239"/>
              <a:gd name="T13" fmla="*/ 135 h 245"/>
              <a:gd name="T14" fmla="*/ 0 w 239"/>
              <a:gd name="T15" fmla="*/ 34 h 245"/>
              <a:gd name="T16" fmla="*/ 10 w 239"/>
              <a:gd name="T17" fmla="*/ 25 h 245"/>
              <a:gd name="T18" fmla="*/ 56 w 239"/>
              <a:gd name="T19" fmla="*/ 25 h 245"/>
              <a:gd name="T20" fmla="*/ 120 w 239"/>
              <a:gd name="T21" fmla="*/ 0 h 245"/>
              <a:gd name="T22" fmla="*/ 185 w 239"/>
              <a:gd name="T23" fmla="*/ 25 h 245"/>
              <a:gd name="T24" fmla="*/ 230 w 239"/>
              <a:gd name="T25" fmla="*/ 25 h 245"/>
              <a:gd name="T26" fmla="*/ 239 w 239"/>
              <a:gd name="T27" fmla="*/ 34 h 245"/>
              <a:gd name="T28" fmla="*/ 174 w 239"/>
              <a:gd name="T29" fmla="*/ 135 h 245"/>
              <a:gd name="T30" fmla="*/ 136 w 239"/>
              <a:gd name="T31" fmla="*/ 180 h 245"/>
              <a:gd name="T32" fmla="*/ 136 w 239"/>
              <a:gd name="T33" fmla="*/ 198 h 245"/>
              <a:gd name="T34" fmla="*/ 67 w 239"/>
              <a:gd name="T35" fmla="*/ 113 h 245"/>
              <a:gd name="T36" fmla="*/ 53 w 239"/>
              <a:gd name="T37" fmla="*/ 43 h 245"/>
              <a:gd name="T38" fmla="*/ 19 w 239"/>
              <a:gd name="T39" fmla="*/ 43 h 245"/>
              <a:gd name="T40" fmla="*/ 67 w 239"/>
              <a:gd name="T41" fmla="*/ 113 h 245"/>
              <a:gd name="T42" fmla="*/ 69 w 239"/>
              <a:gd name="T43" fmla="*/ 37 h 245"/>
              <a:gd name="T44" fmla="*/ 120 w 239"/>
              <a:gd name="T45" fmla="*/ 57 h 245"/>
              <a:gd name="T46" fmla="*/ 170 w 239"/>
              <a:gd name="T47" fmla="*/ 37 h 245"/>
              <a:gd name="T48" fmla="*/ 120 w 239"/>
              <a:gd name="T49" fmla="*/ 17 h 245"/>
              <a:gd name="T50" fmla="*/ 69 w 239"/>
              <a:gd name="T51" fmla="*/ 37 h 245"/>
              <a:gd name="T52" fmla="*/ 220 w 239"/>
              <a:gd name="T53" fmla="*/ 43 h 245"/>
              <a:gd name="T54" fmla="*/ 187 w 239"/>
              <a:gd name="T55" fmla="*/ 43 h 245"/>
              <a:gd name="T56" fmla="*/ 172 w 239"/>
              <a:gd name="T57" fmla="*/ 113 h 245"/>
              <a:gd name="T58" fmla="*/ 220 w 239"/>
              <a:gd name="T59" fmla="*/ 43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39" h="245">
                <a:moveTo>
                  <a:pt x="136" y="198"/>
                </a:moveTo>
                <a:cubicBezTo>
                  <a:pt x="161" y="201"/>
                  <a:pt x="179" y="210"/>
                  <a:pt x="179" y="221"/>
                </a:cubicBezTo>
                <a:cubicBezTo>
                  <a:pt x="179" y="234"/>
                  <a:pt x="153" y="245"/>
                  <a:pt x="120" y="245"/>
                </a:cubicBezTo>
                <a:cubicBezTo>
                  <a:pt x="87" y="245"/>
                  <a:pt x="61" y="234"/>
                  <a:pt x="61" y="221"/>
                </a:cubicBezTo>
                <a:cubicBezTo>
                  <a:pt x="61" y="210"/>
                  <a:pt x="79" y="201"/>
                  <a:pt x="104" y="198"/>
                </a:cubicBezTo>
                <a:cubicBezTo>
                  <a:pt x="104" y="180"/>
                  <a:pt x="104" y="180"/>
                  <a:pt x="104" y="180"/>
                </a:cubicBezTo>
                <a:cubicBezTo>
                  <a:pt x="104" y="161"/>
                  <a:pt x="89" y="151"/>
                  <a:pt x="66" y="135"/>
                </a:cubicBezTo>
                <a:cubicBezTo>
                  <a:pt x="37" y="116"/>
                  <a:pt x="0" y="91"/>
                  <a:pt x="0" y="34"/>
                </a:cubicBezTo>
                <a:cubicBezTo>
                  <a:pt x="0" y="29"/>
                  <a:pt x="5" y="25"/>
                  <a:pt x="10" y="25"/>
                </a:cubicBezTo>
                <a:cubicBezTo>
                  <a:pt x="56" y="25"/>
                  <a:pt x="56" y="25"/>
                  <a:pt x="56" y="25"/>
                </a:cubicBezTo>
                <a:cubicBezTo>
                  <a:pt x="62" y="13"/>
                  <a:pt x="81" y="0"/>
                  <a:pt x="120" y="0"/>
                </a:cubicBezTo>
                <a:cubicBezTo>
                  <a:pt x="159" y="0"/>
                  <a:pt x="178" y="13"/>
                  <a:pt x="185" y="25"/>
                </a:cubicBezTo>
                <a:cubicBezTo>
                  <a:pt x="230" y="25"/>
                  <a:pt x="230" y="25"/>
                  <a:pt x="230" y="25"/>
                </a:cubicBezTo>
                <a:cubicBezTo>
                  <a:pt x="235" y="25"/>
                  <a:pt x="239" y="29"/>
                  <a:pt x="239" y="34"/>
                </a:cubicBezTo>
                <a:cubicBezTo>
                  <a:pt x="239" y="91"/>
                  <a:pt x="203" y="116"/>
                  <a:pt x="174" y="135"/>
                </a:cubicBezTo>
                <a:cubicBezTo>
                  <a:pt x="150" y="151"/>
                  <a:pt x="136" y="161"/>
                  <a:pt x="136" y="180"/>
                </a:cubicBezTo>
                <a:lnTo>
                  <a:pt x="136" y="198"/>
                </a:lnTo>
                <a:close/>
                <a:moveTo>
                  <a:pt x="67" y="113"/>
                </a:moveTo>
                <a:cubicBezTo>
                  <a:pt x="60" y="97"/>
                  <a:pt x="54" y="76"/>
                  <a:pt x="53" y="43"/>
                </a:cubicBezTo>
                <a:cubicBezTo>
                  <a:pt x="19" y="43"/>
                  <a:pt x="19" y="43"/>
                  <a:pt x="19" y="43"/>
                </a:cubicBezTo>
                <a:cubicBezTo>
                  <a:pt x="23" y="79"/>
                  <a:pt x="44" y="97"/>
                  <a:pt x="67" y="113"/>
                </a:cubicBezTo>
                <a:close/>
                <a:moveTo>
                  <a:pt x="69" y="37"/>
                </a:moveTo>
                <a:cubicBezTo>
                  <a:pt x="69" y="42"/>
                  <a:pt x="84" y="57"/>
                  <a:pt x="120" y="57"/>
                </a:cubicBezTo>
                <a:cubicBezTo>
                  <a:pt x="156" y="57"/>
                  <a:pt x="170" y="42"/>
                  <a:pt x="170" y="37"/>
                </a:cubicBezTo>
                <a:cubicBezTo>
                  <a:pt x="170" y="32"/>
                  <a:pt x="156" y="17"/>
                  <a:pt x="120" y="17"/>
                </a:cubicBezTo>
                <a:cubicBezTo>
                  <a:pt x="84" y="17"/>
                  <a:pt x="69" y="32"/>
                  <a:pt x="69" y="37"/>
                </a:cubicBezTo>
                <a:close/>
                <a:moveTo>
                  <a:pt x="220" y="43"/>
                </a:moveTo>
                <a:cubicBezTo>
                  <a:pt x="187" y="43"/>
                  <a:pt x="187" y="43"/>
                  <a:pt x="187" y="43"/>
                </a:cubicBezTo>
                <a:cubicBezTo>
                  <a:pt x="186" y="76"/>
                  <a:pt x="180" y="97"/>
                  <a:pt x="172" y="113"/>
                </a:cubicBezTo>
                <a:cubicBezTo>
                  <a:pt x="196" y="97"/>
                  <a:pt x="217" y="79"/>
                  <a:pt x="220" y="4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 97"/>
          <p:cNvSpPr>
            <a:spLocks noEditPoints="1"/>
          </p:cNvSpPr>
          <p:nvPr/>
        </p:nvSpPr>
        <p:spPr bwMode="auto">
          <a:xfrm>
            <a:off x="5853014" y="3262193"/>
            <a:ext cx="203787" cy="203787"/>
          </a:xfrm>
          <a:custGeom>
            <a:avLst/>
            <a:gdLst>
              <a:gd name="T0" fmla="*/ 245 w 245"/>
              <a:gd name="T1" fmla="*/ 122 h 245"/>
              <a:gd name="T2" fmla="*/ 123 w 245"/>
              <a:gd name="T3" fmla="*/ 245 h 245"/>
              <a:gd name="T4" fmla="*/ 0 w 245"/>
              <a:gd name="T5" fmla="*/ 122 h 245"/>
              <a:gd name="T6" fmla="*/ 123 w 245"/>
              <a:gd name="T7" fmla="*/ 0 h 245"/>
              <a:gd name="T8" fmla="*/ 245 w 245"/>
              <a:gd name="T9" fmla="*/ 122 h 245"/>
              <a:gd name="T10" fmla="*/ 218 w 245"/>
              <a:gd name="T11" fmla="*/ 122 h 245"/>
              <a:gd name="T12" fmla="*/ 123 w 245"/>
              <a:gd name="T13" fmla="*/ 27 h 245"/>
              <a:gd name="T14" fmla="*/ 27 w 245"/>
              <a:gd name="T15" fmla="*/ 122 h 245"/>
              <a:gd name="T16" fmla="*/ 123 w 245"/>
              <a:gd name="T17" fmla="*/ 218 h 245"/>
              <a:gd name="T18" fmla="*/ 218 w 245"/>
              <a:gd name="T19" fmla="*/ 122 h 245"/>
              <a:gd name="T20" fmla="*/ 132 w 245"/>
              <a:gd name="T21" fmla="*/ 119 h 245"/>
              <a:gd name="T22" fmla="*/ 171 w 245"/>
              <a:gd name="T23" fmla="*/ 159 h 245"/>
              <a:gd name="T24" fmla="*/ 158 w 245"/>
              <a:gd name="T25" fmla="*/ 171 h 245"/>
              <a:gd name="T26" fmla="*/ 113 w 245"/>
              <a:gd name="T27" fmla="*/ 126 h 245"/>
              <a:gd name="T28" fmla="*/ 113 w 245"/>
              <a:gd name="T29" fmla="*/ 53 h 245"/>
              <a:gd name="T30" fmla="*/ 132 w 245"/>
              <a:gd name="T31" fmla="*/ 53 h 245"/>
              <a:gd name="T32" fmla="*/ 132 w 245"/>
              <a:gd name="T33" fmla="*/ 119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45" h="245">
                <a:moveTo>
                  <a:pt x="245" y="122"/>
                </a:moveTo>
                <a:cubicBezTo>
                  <a:pt x="245" y="190"/>
                  <a:pt x="190" y="245"/>
                  <a:pt x="123" y="245"/>
                </a:cubicBezTo>
                <a:cubicBezTo>
                  <a:pt x="55" y="245"/>
                  <a:pt x="0" y="190"/>
                  <a:pt x="0" y="122"/>
                </a:cubicBezTo>
                <a:cubicBezTo>
                  <a:pt x="0" y="55"/>
                  <a:pt x="55" y="0"/>
                  <a:pt x="123" y="0"/>
                </a:cubicBezTo>
                <a:cubicBezTo>
                  <a:pt x="190" y="0"/>
                  <a:pt x="245" y="55"/>
                  <a:pt x="245" y="122"/>
                </a:cubicBezTo>
                <a:close/>
                <a:moveTo>
                  <a:pt x="218" y="122"/>
                </a:moveTo>
                <a:cubicBezTo>
                  <a:pt x="218" y="70"/>
                  <a:pt x="175" y="27"/>
                  <a:pt x="123" y="27"/>
                </a:cubicBezTo>
                <a:cubicBezTo>
                  <a:pt x="69" y="27"/>
                  <a:pt x="27" y="70"/>
                  <a:pt x="27" y="122"/>
                </a:cubicBezTo>
                <a:cubicBezTo>
                  <a:pt x="27" y="175"/>
                  <a:pt x="69" y="218"/>
                  <a:pt x="123" y="218"/>
                </a:cubicBezTo>
                <a:cubicBezTo>
                  <a:pt x="175" y="218"/>
                  <a:pt x="218" y="175"/>
                  <a:pt x="218" y="122"/>
                </a:cubicBezTo>
                <a:close/>
                <a:moveTo>
                  <a:pt x="132" y="119"/>
                </a:moveTo>
                <a:cubicBezTo>
                  <a:pt x="171" y="159"/>
                  <a:pt x="171" y="159"/>
                  <a:pt x="171" y="159"/>
                </a:cubicBezTo>
                <a:cubicBezTo>
                  <a:pt x="158" y="171"/>
                  <a:pt x="158" y="171"/>
                  <a:pt x="158" y="171"/>
                </a:cubicBezTo>
                <a:cubicBezTo>
                  <a:pt x="113" y="126"/>
                  <a:pt x="113" y="126"/>
                  <a:pt x="113" y="126"/>
                </a:cubicBezTo>
                <a:cubicBezTo>
                  <a:pt x="113" y="53"/>
                  <a:pt x="113" y="53"/>
                  <a:pt x="113" y="53"/>
                </a:cubicBezTo>
                <a:cubicBezTo>
                  <a:pt x="132" y="53"/>
                  <a:pt x="132" y="53"/>
                  <a:pt x="132" y="53"/>
                </a:cubicBezTo>
                <a:lnTo>
                  <a:pt x="132" y="11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Freeform 98"/>
          <p:cNvSpPr>
            <a:spLocks noEditPoints="1"/>
          </p:cNvSpPr>
          <p:nvPr/>
        </p:nvSpPr>
        <p:spPr bwMode="auto">
          <a:xfrm>
            <a:off x="6100902" y="3301735"/>
            <a:ext cx="220516" cy="124705"/>
          </a:xfrm>
          <a:custGeom>
            <a:avLst/>
            <a:gdLst>
              <a:gd name="T0" fmla="*/ 265 w 265"/>
              <a:gd name="T1" fmla="*/ 74 h 149"/>
              <a:gd name="T2" fmla="*/ 133 w 265"/>
              <a:gd name="T3" fmla="*/ 149 h 149"/>
              <a:gd name="T4" fmla="*/ 0 w 265"/>
              <a:gd name="T5" fmla="*/ 74 h 149"/>
              <a:gd name="T6" fmla="*/ 133 w 265"/>
              <a:gd name="T7" fmla="*/ 0 h 149"/>
              <a:gd name="T8" fmla="*/ 265 w 265"/>
              <a:gd name="T9" fmla="*/ 74 h 149"/>
              <a:gd name="T10" fmla="*/ 191 w 265"/>
              <a:gd name="T11" fmla="*/ 74 h 149"/>
              <a:gd name="T12" fmla="*/ 133 w 265"/>
              <a:gd name="T13" fmla="*/ 17 h 149"/>
              <a:gd name="T14" fmla="*/ 73 w 265"/>
              <a:gd name="T15" fmla="*/ 74 h 149"/>
              <a:gd name="T16" fmla="*/ 133 w 265"/>
              <a:gd name="T17" fmla="*/ 132 h 149"/>
              <a:gd name="T18" fmla="*/ 191 w 265"/>
              <a:gd name="T19" fmla="*/ 74 h 149"/>
              <a:gd name="T20" fmla="*/ 162 w 265"/>
              <a:gd name="T21" fmla="*/ 74 h 149"/>
              <a:gd name="T22" fmla="*/ 133 w 265"/>
              <a:gd name="T23" fmla="*/ 103 h 149"/>
              <a:gd name="T24" fmla="*/ 103 w 265"/>
              <a:gd name="T25" fmla="*/ 74 h 149"/>
              <a:gd name="T26" fmla="*/ 133 w 265"/>
              <a:gd name="T27" fmla="*/ 46 h 149"/>
              <a:gd name="T28" fmla="*/ 133 w 265"/>
              <a:gd name="T29" fmla="*/ 74 h 149"/>
              <a:gd name="T30" fmla="*/ 162 w 265"/>
              <a:gd name="T31" fmla="*/ 74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65" h="149">
                <a:moveTo>
                  <a:pt x="265" y="74"/>
                </a:moveTo>
                <a:cubicBezTo>
                  <a:pt x="265" y="85"/>
                  <a:pt x="220" y="149"/>
                  <a:pt x="133" y="149"/>
                </a:cubicBezTo>
                <a:cubicBezTo>
                  <a:pt x="45" y="149"/>
                  <a:pt x="0" y="85"/>
                  <a:pt x="0" y="74"/>
                </a:cubicBezTo>
                <a:cubicBezTo>
                  <a:pt x="0" y="64"/>
                  <a:pt x="45" y="0"/>
                  <a:pt x="133" y="0"/>
                </a:cubicBezTo>
                <a:cubicBezTo>
                  <a:pt x="220" y="0"/>
                  <a:pt x="265" y="64"/>
                  <a:pt x="265" y="74"/>
                </a:cubicBezTo>
                <a:close/>
                <a:moveTo>
                  <a:pt x="191" y="74"/>
                </a:moveTo>
                <a:cubicBezTo>
                  <a:pt x="191" y="43"/>
                  <a:pt x="165" y="17"/>
                  <a:pt x="133" y="17"/>
                </a:cubicBezTo>
                <a:cubicBezTo>
                  <a:pt x="100" y="17"/>
                  <a:pt x="73" y="43"/>
                  <a:pt x="73" y="74"/>
                </a:cubicBezTo>
                <a:cubicBezTo>
                  <a:pt x="73" y="106"/>
                  <a:pt x="100" y="132"/>
                  <a:pt x="133" y="132"/>
                </a:cubicBezTo>
                <a:cubicBezTo>
                  <a:pt x="165" y="132"/>
                  <a:pt x="191" y="106"/>
                  <a:pt x="191" y="74"/>
                </a:cubicBezTo>
                <a:close/>
                <a:moveTo>
                  <a:pt x="162" y="74"/>
                </a:moveTo>
                <a:cubicBezTo>
                  <a:pt x="162" y="90"/>
                  <a:pt x="148" y="103"/>
                  <a:pt x="133" y="103"/>
                </a:cubicBezTo>
                <a:cubicBezTo>
                  <a:pt x="116" y="103"/>
                  <a:pt x="103" y="90"/>
                  <a:pt x="103" y="74"/>
                </a:cubicBezTo>
                <a:cubicBezTo>
                  <a:pt x="103" y="59"/>
                  <a:pt x="116" y="46"/>
                  <a:pt x="133" y="46"/>
                </a:cubicBezTo>
                <a:cubicBezTo>
                  <a:pt x="141" y="46"/>
                  <a:pt x="127" y="69"/>
                  <a:pt x="133" y="74"/>
                </a:cubicBezTo>
                <a:cubicBezTo>
                  <a:pt x="137" y="80"/>
                  <a:pt x="162" y="67"/>
                  <a:pt x="162" y="7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Freeform 9"/>
          <p:cNvSpPr>
            <a:spLocks noEditPoints="1"/>
          </p:cNvSpPr>
          <p:nvPr/>
        </p:nvSpPr>
        <p:spPr bwMode="auto">
          <a:xfrm>
            <a:off x="2469193" y="3278027"/>
            <a:ext cx="230890" cy="205167"/>
          </a:xfrm>
          <a:custGeom>
            <a:avLst/>
            <a:gdLst>
              <a:gd name="T0" fmla="*/ 374 w 2388"/>
              <a:gd name="T1" fmla="*/ 687 h 2123"/>
              <a:gd name="T2" fmla="*/ 700 w 2388"/>
              <a:gd name="T3" fmla="*/ 802 h 2123"/>
              <a:gd name="T4" fmla="*/ 743 w 2388"/>
              <a:gd name="T5" fmla="*/ 790 h 2123"/>
              <a:gd name="T6" fmla="*/ 924 w 2388"/>
              <a:gd name="T7" fmla="*/ 628 h 2123"/>
              <a:gd name="T8" fmla="*/ 928 w 2388"/>
              <a:gd name="T9" fmla="*/ 594 h 2123"/>
              <a:gd name="T10" fmla="*/ 840 w 2388"/>
              <a:gd name="T11" fmla="*/ 480 h 2123"/>
              <a:gd name="T12" fmla="*/ 1305 w 2388"/>
              <a:gd name="T13" fmla="*/ 5 h 2123"/>
              <a:gd name="T14" fmla="*/ 953 w 2388"/>
              <a:gd name="T15" fmla="*/ 4 h 2123"/>
              <a:gd name="T16" fmla="*/ 512 w 2388"/>
              <a:gd name="T17" fmla="*/ 230 h 2123"/>
              <a:gd name="T18" fmla="*/ 330 w 2388"/>
              <a:gd name="T19" fmla="*/ 374 h 2123"/>
              <a:gd name="T20" fmla="*/ 260 w 2388"/>
              <a:gd name="T21" fmla="*/ 534 h 2123"/>
              <a:gd name="T22" fmla="*/ 109 w 2388"/>
              <a:gd name="T23" fmla="*/ 583 h 2123"/>
              <a:gd name="T24" fmla="*/ 19 w 2388"/>
              <a:gd name="T25" fmla="*/ 656 h 2123"/>
              <a:gd name="T26" fmla="*/ 16 w 2388"/>
              <a:gd name="T27" fmla="*/ 712 h 2123"/>
              <a:gd name="T28" fmla="*/ 179 w 2388"/>
              <a:gd name="T29" fmla="*/ 893 h 2123"/>
              <a:gd name="T30" fmla="*/ 247 w 2388"/>
              <a:gd name="T31" fmla="*/ 901 h 2123"/>
              <a:gd name="T32" fmla="*/ 331 w 2388"/>
              <a:gd name="T33" fmla="*/ 827 h 2123"/>
              <a:gd name="T34" fmla="*/ 374 w 2388"/>
              <a:gd name="T35" fmla="*/ 687 h 2123"/>
              <a:gd name="T36" fmla="*/ 1053 w 2388"/>
              <a:gd name="T37" fmla="*/ 748 h 2123"/>
              <a:gd name="T38" fmla="*/ 1006 w 2388"/>
              <a:gd name="T39" fmla="*/ 745 h 2123"/>
              <a:gd name="T40" fmla="*/ 835 w 2388"/>
              <a:gd name="T41" fmla="*/ 894 h 2123"/>
              <a:gd name="T42" fmla="*/ 832 w 2388"/>
              <a:gd name="T43" fmla="*/ 942 h 2123"/>
              <a:gd name="T44" fmla="*/ 1819 w 2388"/>
              <a:gd name="T45" fmla="*/ 2065 h 2123"/>
              <a:gd name="T46" fmla="*/ 1909 w 2388"/>
              <a:gd name="T47" fmla="*/ 2072 h 2123"/>
              <a:gd name="T48" fmla="*/ 2024 w 2388"/>
              <a:gd name="T49" fmla="*/ 1975 h 2123"/>
              <a:gd name="T50" fmla="*/ 2031 w 2388"/>
              <a:gd name="T51" fmla="*/ 1885 h 2123"/>
              <a:gd name="T52" fmla="*/ 1053 w 2388"/>
              <a:gd name="T53" fmla="*/ 748 h 2123"/>
              <a:gd name="T54" fmla="*/ 2370 w 2388"/>
              <a:gd name="T55" fmla="*/ 270 h 2123"/>
              <a:gd name="T56" fmla="*/ 2315 w 2388"/>
              <a:gd name="T57" fmla="*/ 248 h 2123"/>
              <a:gd name="T58" fmla="*/ 2200 w 2388"/>
              <a:gd name="T59" fmla="*/ 428 h 2123"/>
              <a:gd name="T60" fmla="*/ 1970 w 2388"/>
              <a:gd name="T61" fmla="*/ 476 h 2123"/>
              <a:gd name="T62" fmla="*/ 1905 w 2388"/>
              <a:gd name="T63" fmla="*/ 267 h 2123"/>
              <a:gd name="T64" fmla="*/ 2012 w 2388"/>
              <a:gd name="T65" fmla="*/ 78 h 2123"/>
              <a:gd name="T66" fmla="*/ 1968 w 2388"/>
              <a:gd name="T67" fmla="*/ 35 h 2123"/>
              <a:gd name="T68" fmla="*/ 1632 w 2388"/>
              <a:gd name="T69" fmla="*/ 304 h 2123"/>
              <a:gd name="T70" fmla="*/ 1531 w 2388"/>
              <a:gd name="T71" fmla="*/ 720 h 2123"/>
              <a:gd name="T72" fmla="*/ 1371 w 2388"/>
              <a:gd name="T73" fmla="*/ 886 h 2123"/>
              <a:gd name="T74" fmla="*/ 1532 w 2388"/>
              <a:gd name="T75" fmla="*/ 1073 h 2123"/>
              <a:gd name="T76" fmla="*/ 1729 w 2388"/>
              <a:gd name="T77" fmla="*/ 886 h 2123"/>
              <a:gd name="T78" fmla="*/ 1967 w 2388"/>
              <a:gd name="T79" fmla="*/ 814 h 2123"/>
              <a:gd name="T80" fmla="*/ 2331 w 2388"/>
              <a:gd name="T81" fmla="*/ 664 h 2123"/>
              <a:gd name="T82" fmla="*/ 2370 w 2388"/>
              <a:gd name="T83" fmla="*/ 270 h 2123"/>
              <a:gd name="T84" fmla="*/ 327 w 2388"/>
              <a:gd name="T85" fmla="*/ 1897 h 2123"/>
              <a:gd name="T86" fmla="*/ 327 w 2388"/>
              <a:gd name="T87" fmla="*/ 1987 h 2123"/>
              <a:gd name="T88" fmla="*/ 440 w 2388"/>
              <a:gd name="T89" fmla="*/ 2098 h 2123"/>
              <a:gd name="T90" fmla="*/ 529 w 2388"/>
              <a:gd name="T91" fmla="*/ 2087 h 2123"/>
              <a:gd name="T92" fmla="*/ 1113 w 2388"/>
              <a:gd name="T93" fmla="*/ 1513 h 2123"/>
              <a:gd name="T94" fmla="*/ 934 w 2388"/>
              <a:gd name="T95" fmla="*/ 1309 h 2123"/>
              <a:gd name="T96" fmla="*/ 327 w 2388"/>
              <a:gd name="T97" fmla="*/ 1897 h 2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388" h="2123">
                <a:moveTo>
                  <a:pt x="374" y="687"/>
                </a:moveTo>
                <a:cubicBezTo>
                  <a:pt x="485" y="600"/>
                  <a:pt x="577" y="660"/>
                  <a:pt x="700" y="802"/>
                </a:cubicBezTo>
                <a:cubicBezTo>
                  <a:pt x="714" y="818"/>
                  <a:pt x="732" y="800"/>
                  <a:pt x="743" y="790"/>
                </a:cubicBezTo>
                <a:cubicBezTo>
                  <a:pt x="753" y="781"/>
                  <a:pt x="916" y="635"/>
                  <a:pt x="924" y="628"/>
                </a:cubicBezTo>
                <a:cubicBezTo>
                  <a:pt x="931" y="621"/>
                  <a:pt x="941" y="608"/>
                  <a:pt x="928" y="594"/>
                </a:cubicBezTo>
                <a:cubicBezTo>
                  <a:pt x="916" y="579"/>
                  <a:pt x="870" y="519"/>
                  <a:pt x="840" y="480"/>
                </a:cubicBezTo>
                <a:cubicBezTo>
                  <a:pt x="625" y="199"/>
                  <a:pt x="1429" y="8"/>
                  <a:pt x="1305" y="5"/>
                </a:cubicBezTo>
                <a:cubicBezTo>
                  <a:pt x="1243" y="3"/>
                  <a:pt x="990" y="0"/>
                  <a:pt x="953" y="4"/>
                </a:cubicBezTo>
                <a:cubicBezTo>
                  <a:pt x="800" y="20"/>
                  <a:pt x="608" y="163"/>
                  <a:pt x="512" y="230"/>
                </a:cubicBezTo>
                <a:cubicBezTo>
                  <a:pt x="385" y="316"/>
                  <a:pt x="338" y="367"/>
                  <a:pt x="330" y="374"/>
                </a:cubicBezTo>
                <a:cubicBezTo>
                  <a:pt x="295" y="405"/>
                  <a:pt x="325" y="477"/>
                  <a:pt x="260" y="534"/>
                </a:cubicBezTo>
                <a:cubicBezTo>
                  <a:pt x="191" y="594"/>
                  <a:pt x="149" y="549"/>
                  <a:pt x="109" y="583"/>
                </a:cubicBezTo>
                <a:cubicBezTo>
                  <a:pt x="89" y="601"/>
                  <a:pt x="34" y="642"/>
                  <a:pt x="19" y="656"/>
                </a:cubicBezTo>
                <a:cubicBezTo>
                  <a:pt x="3" y="669"/>
                  <a:pt x="0" y="693"/>
                  <a:pt x="16" y="712"/>
                </a:cubicBezTo>
                <a:cubicBezTo>
                  <a:pt x="16" y="712"/>
                  <a:pt x="167" y="878"/>
                  <a:pt x="179" y="893"/>
                </a:cubicBezTo>
                <a:cubicBezTo>
                  <a:pt x="192" y="907"/>
                  <a:pt x="226" y="920"/>
                  <a:pt x="247" y="901"/>
                </a:cubicBezTo>
                <a:cubicBezTo>
                  <a:pt x="268" y="882"/>
                  <a:pt x="322" y="835"/>
                  <a:pt x="331" y="827"/>
                </a:cubicBezTo>
                <a:cubicBezTo>
                  <a:pt x="340" y="819"/>
                  <a:pt x="325" y="724"/>
                  <a:pt x="374" y="687"/>
                </a:cubicBezTo>
                <a:close/>
                <a:moveTo>
                  <a:pt x="1053" y="748"/>
                </a:moveTo>
                <a:cubicBezTo>
                  <a:pt x="1039" y="732"/>
                  <a:pt x="1021" y="731"/>
                  <a:pt x="1006" y="745"/>
                </a:cubicBezTo>
                <a:cubicBezTo>
                  <a:pt x="835" y="894"/>
                  <a:pt x="835" y="894"/>
                  <a:pt x="835" y="894"/>
                </a:cubicBezTo>
                <a:cubicBezTo>
                  <a:pt x="822" y="906"/>
                  <a:pt x="820" y="928"/>
                  <a:pt x="832" y="942"/>
                </a:cubicBezTo>
                <a:cubicBezTo>
                  <a:pt x="1819" y="2065"/>
                  <a:pt x="1819" y="2065"/>
                  <a:pt x="1819" y="2065"/>
                </a:cubicBezTo>
                <a:cubicBezTo>
                  <a:pt x="1843" y="2092"/>
                  <a:pt x="1883" y="2095"/>
                  <a:pt x="1909" y="2072"/>
                </a:cubicBezTo>
                <a:cubicBezTo>
                  <a:pt x="2024" y="1975"/>
                  <a:pt x="2024" y="1975"/>
                  <a:pt x="2024" y="1975"/>
                </a:cubicBezTo>
                <a:cubicBezTo>
                  <a:pt x="2051" y="1952"/>
                  <a:pt x="2054" y="1911"/>
                  <a:pt x="2031" y="1885"/>
                </a:cubicBezTo>
                <a:lnTo>
                  <a:pt x="1053" y="748"/>
                </a:lnTo>
                <a:close/>
                <a:moveTo>
                  <a:pt x="2370" y="270"/>
                </a:moveTo>
                <a:cubicBezTo>
                  <a:pt x="2361" y="211"/>
                  <a:pt x="2331" y="223"/>
                  <a:pt x="2315" y="248"/>
                </a:cubicBezTo>
                <a:cubicBezTo>
                  <a:pt x="2299" y="273"/>
                  <a:pt x="2229" y="380"/>
                  <a:pt x="2200" y="428"/>
                </a:cubicBezTo>
                <a:cubicBezTo>
                  <a:pt x="2172" y="475"/>
                  <a:pt x="2101" y="569"/>
                  <a:pt x="1970" y="476"/>
                </a:cubicBezTo>
                <a:cubicBezTo>
                  <a:pt x="1833" y="380"/>
                  <a:pt x="1881" y="313"/>
                  <a:pt x="1905" y="267"/>
                </a:cubicBezTo>
                <a:cubicBezTo>
                  <a:pt x="1928" y="222"/>
                  <a:pt x="2002" y="94"/>
                  <a:pt x="2012" y="78"/>
                </a:cubicBezTo>
                <a:cubicBezTo>
                  <a:pt x="2023" y="62"/>
                  <a:pt x="2011" y="15"/>
                  <a:pt x="1968" y="35"/>
                </a:cubicBezTo>
                <a:cubicBezTo>
                  <a:pt x="1926" y="54"/>
                  <a:pt x="1668" y="157"/>
                  <a:pt x="1632" y="304"/>
                </a:cubicBezTo>
                <a:cubicBezTo>
                  <a:pt x="1596" y="453"/>
                  <a:pt x="1663" y="587"/>
                  <a:pt x="1531" y="720"/>
                </a:cubicBezTo>
                <a:cubicBezTo>
                  <a:pt x="1371" y="886"/>
                  <a:pt x="1371" y="886"/>
                  <a:pt x="1371" y="886"/>
                </a:cubicBezTo>
                <a:cubicBezTo>
                  <a:pt x="1532" y="1073"/>
                  <a:pt x="1532" y="1073"/>
                  <a:pt x="1532" y="1073"/>
                </a:cubicBezTo>
                <a:cubicBezTo>
                  <a:pt x="1729" y="886"/>
                  <a:pt x="1729" y="886"/>
                  <a:pt x="1729" y="886"/>
                </a:cubicBezTo>
                <a:cubicBezTo>
                  <a:pt x="1776" y="839"/>
                  <a:pt x="1876" y="793"/>
                  <a:pt x="1967" y="814"/>
                </a:cubicBezTo>
                <a:cubicBezTo>
                  <a:pt x="2161" y="858"/>
                  <a:pt x="2267" y="785"/>
                  <a:pt x="2331" y="664"/>
                </a:cubicBezTo>
                <a:cubicBezTo>
                  <a:pt x="2388" y="556"/>
                  <a:pt x="2379" y="329"/>
                  <a:pt x="2370" y="270"/>
                </a:cubicBezTo>
                <a:close/>
                <a:moveTo>
                  <a:pt x="327" y="1897"/>
                </a:moveTo>
                <a:cubicBezTo>
                  <a:pt x="302" y="1922"/>
                  <a:pt x="302" y="1962"/>
                  <a:pt x="327" y="1987"/>
                </a:cubicBezTo>
                <a:cubicBezTo>
                  <a:pt x="440" y="2098"/>
                  <a:pt x="440" y="2098"/>
                  <a:pt x="440" y="2098"/>
                </a:cubicBezTo>
                <a:cubicBezTo>
                  <a:pt x="465" y="2123"/>
                  <a:pt x="504" y="2112"/>
                  <a:pt x="529" y="2087"/>
                </a:cubicBezTo>
                <a:cubicBezTo>
                  <a:pt x="1113" y="1513"/>
                  <a:pt x="1113" y="1513"/>
                  <a:pt x="1113" y="1513"/>
                </a:cubicBezTo>
                <a:cubicBezTo>
                  <a:pt x="934" y="1309"/>
                  <a:pt x="934" y="1309"/>
                  <a:pt x="934" y="1309"/>
                </a:cubicBezTo>
                <a:lnTo>
                  <a:pt x="327" y="189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PT Sans" panose="020B0503020203020204" pitchFamily="34" charset="0"/>
            </a:endParaRPr>
          </a:p>
        </p:txBody>
      </p:sp>
      <p:sp>
        <p:nvSpPr>
          <p:cNvPr id="100" name="Freeform 5"/>
          <p:cNvSpPr>
            <a:spLocks noEditPoints="1"/>
          </p:cNvSpPr>
          <p:nvPr/>
        </p:nvSpPr>
        <p:spPr bwMode="auto">
          <a:xfrm>
            <a:off x="6410205" y="3233554"/>
            <a:ext cx="311780" cy="219477"/>
          </a:xfrm>
          <a:custGeom>
            <a:avLst/>
            <a:gdLst>
              <a:gd name="T0" fmla="*/ 681 w 2382"/>
              <a:gd name="T1" fmla="*/ 1409 h 1676"/>
              <a:gd name="T2" fmla="*/ 602 w 2382"/>
              <a:gd name="T3" fmla="*/ 1379 h 1676"/>
              <a:gd name="T4" fmla="*/ 0 w 2382"/>
              <a:gd name="T5" fmla="*/ 843 h 1676"/>
              <a:gd name="T6" fmla="*/ 636 w 2382"/>
              <a:gd name="T7" fmla="*/ 278 h 1676"/>
              <a:gd name="T8" fmla="*/ 804 w 2382"/>
              <a:gd name="T9" fmla="*/ 288 h 1676"/>
              <a:gd name="T10" fmla="*/ 794 w 2382"/>
              <a:gd name="T11" fmla="*/ 456 h 1676"/>
              <a:gd name="T12" fmla="*/ 358 w 2382"/>
              <a:gd name="T13" fmla="*/ 843 h 1676"/>
              <a:gd name="T14" fmla="*/ 760 w 2382"/>
              <a:gd name="T15" fmla="*/ 1200 h 1676"/>
              <a:gd name="T16" fmla="*/ 770 w 2382"/>
              <a:gd name="T17" fmla="*/ 1369 h 1676"/>
              <a:gd name="T18" fmla="*/ 681 w 2382"/>
              <a:gd name="T19" fmla="*/ 1409 h 1676"/>
              <a:gd name="T20" fmla="*/ 1746 w 2382"/>
              <a:gd name="T21" fmla="*/ 1408 h 1676"/>
              <a:gd name="T22" fmla="*/ 2382 w 2382"/>
              <a:gd name="T23" fmla="*/ 843 h 1676"/>
              <a:gd name="T24" fmla="*/ 1780 w 2382"/>
              <a:gd name="T25" fmla="*/ 307 h 1676"/>
              <a:gd name="T26" fmla="*/ 1612 w 2382"/>
              <a:gd name="T27" fmla="*/ 317 h 1676"/>
              <a:gd name="T28" fmla="*/ 1622 w 2382"/>
              <a:gd name="T29" fmla="*/ 485 h 1676"/>
              <a:gd name="T30" fmla="*/ 2024 w 2382"/>
              <a:gd name="T31" fmla="*/ 843 h 1676"/>
              <a:gd name="T32" fmla="*/ 1588 w 2382"/>
              <a:gd name="T33" fmla="*/ 1230 h 1676"/>
              <a:gd name="T34" fmla="*/ 1578 w 2382"/>
              <a:gd name="T35" fmla="*/ 1398 h 1676"/>
              <a:gd name="T36" fmla="*/ 1667 w 2382"/>
              <a:gd name="T37" fmla="*/ 1438 h 1676"/>
              <a:gd name="T38" fmla="*/ 1746 w 2382"/>
              <a:gd name="T39" fmla="*/ 1408 h 1676"/>
              <a:gd name="T40" fmla="*/ 1189 w 2382"/>
              <a:gd name="T41" fmla="*/ 1577 h 1676"/>
              <a:gd name="T42" fmla="*/ 1427 w 2382"/>
              <a:gd name="T43" fmla="*/ 148 h 1676"/>
              <a:gd name="T44" fmla="*/ 1330 w 2382"/>
              <a:gd name="T45" fmla="*/ 11 h 1676"/>
              <a:gd name="T46" fmla="*/ 1193 w 2382"/>
              <a:gd name="T47" fmla="*/ 109 h 1676"/>
              <a:gd name="T48" fmla="*/ 955 w 2382"/>
              <a:gd name="T49" fmla="*/ 1538 h 1676"/>
              <a:gd name="T50" fmla="*/ 1052 w 2382"/>
              <a:gd name="T51" fmla="*/ 1675 h 1676"/>
              <a:gd name="T52" fmla="*/ 1072 w 2382"/>
              <a:gd name="T53" fmla="*/ 1676 h 1676"/>
              <a:gd name="T54" fmla="*/ 1189 w 2382"/>
              <a:gd name="T55" fmla="*/ 1577 h 16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382" h="1676">
                <a:moveTo>
                  <a:pt x="681" y="1409"/>
                </a:moveTo>
                <a:cubicBezTo>
                  <a:pt x="653" y="1409"/>
                  <a:pt x="625" y="1399"/>
                  <a:pt x="602" y="1379"/>
                </a:cubicBezTo>
                <a:cubicBezTo>
                  <a:pt x="0" y="843"/>
                  <a:pt x="0" y="843"/>
                  <a:pt x="0" y="843"/>
                </a:cubicBezTo>
                <a:cubicBezTo>
                  <a:pt x="636" y="278"/>
                  <a:pt x="636" y="278"/>
                  <a:pt x="636" y="278"/>
                </a:cubicBezTo>
                <a:cubicBezTo>
                  <a:pt x="685" y="234"/>
                  <a:pt x="760" y="238"/>
                  <a:pt x="804" y="288"/>
                </a:cubicBezTo>
                <a:cubicBezTo>
                  <a:pt x="847" y="337"/>
                  <a:pt x="843" y="412"/>
                  <a:pt x="794" y="456"/>
                </a:cubicBezTo>
                <a:cubicBezTo>
                  <a:pt x="358" y="843"/>
                  <a:pt x="358" y="843"/>
                  <a:pt x="358" y="843"/>
                </a:cubicBezTo>
                <a:cubicBezTo>
                  <a:pt x="760" y="1200"/>
                  <a:pt x="760" y="1200"/>
                  <a:pt x="760" y="1200"/>
                </a:cubicBezTo>
                <a:cubicBezTo>
                  <a:pt x="810" y="1244"/>
                  <a:pt x="814" y="1319"/>
                  <a:pt x="770" y="1369"/>
                </a:cubicBezTo>
                <a:cubicBezTo>
                  <a:pt x="747" y="1395"/>
                  <a:pt x="714" y="1409"/>
                  <a:pt x="681" y="1409"/>
                </a:cubicBezTo>
                <a:close/>
                <a:moveTo>
                  <a:pt x="1746" y="1408"/>
                </a:moveTo>
                <a:cubicBezTo>
                  <a:pt x="2382" y="843"/>
                  <a:pt x="2382" y="843"/>
                  <a:pt x="2382" y="843"/>
                </a:cubicBezTo>
                <a:cubicBezTo>
                  <a:pt x="1780" y="307"/>
                  <a:pt x="1780" y="307"/>
                  <a:pt x="1780" y="307"/>
                </a:cubicBezTo>
                <a:cubicBezTo>
                  <a:pt x="1731" y="264"/>
                  <a:pt x="1655" y="268"/>
                  <a:pt x="1612" y="317"/>
                </a:cubicBezTo>
                <a:cubicBezTo>
                  <a:pt x="1568" y="367"/>
                  <a:pt x="1572" y="442"/>
                  <a:pt x="1622" y="485"/>
                </a:cubicBezTo>
                <a:cubicBezTo>
                  <a:pt x="2024" y="843"/>
                  <a:pt x="2024" y="843"/>
                  <a:pt x="2024" y="843"/>
                </a:cubicBezTo>
                <a:cubicBezTo>
                  <a:pt x="1588" y="1230"/>
                  <a:pt x="1588" y="1230"/>
                  <a:pt x="1588" y="1230"/>
                </a:cubicBezTo>
                <a:cubicBezTo>
                  <a:pt x="1539" y="1274"/>
                  <a:pt x="1535" y="1349"/>
                  <a:pt x="1578" y="1398"/>
                </a:cubicBezTo>
                <a:cubicBezTo>
                  <a:pt x="1602" y="1425"/>
                  <a:pt x="1634" y="1438"/>
                  <a:pt x="1667" y="1438"/>
                </a:cubicBezTo>
                <a:cubicBezTo>
                  <a:pt x="1695" y="1438"/>
                  <a:pt x="1724" y="1428"/>
                  <a:pt x="1746" y="1408"/>
                </a:cubicBezTo>
                <a:close/>
                <a:moveTo>
                  <a:pt x="1189" y="1577"/>
                </a:moveTo>
                <a:cubicBezTo>
                  <a:pt x="1427" y="148"/>
                  <a:pt x="1427" y="148"/>
                  <a:pt x="1427" y="148"/>
                </a:cubicBezTo>
                <a:cubicBezTo>
                  <a:pt x="1438" y="83"/>
                  <a:pt x="1394" y="22"/>
                  <a:pt x="1330" y="11"/>
                </a:cubicBezTo>
                <a:cubicBezTo>
                  <a:pt x="1264" y="0"/>
                  <a:pt x="1203" y="44"/>
                  <a:pt x="1193" y="109"/>
                </a:cubicBezTo>
                <a:cubicBezTo>
                  <a:pt x="955" y="1538"/>
                  <a:pt x="955" y="1538"/>
                  <a:pt x="955" y="1538"/>
                </a:cubicBezTo>
                <a:cubicBezTo>
                  <a:pt x="944" y="1603"/>
                  <a:pt x="988" y="1664"/>
                  <a:pt x="1052" y="1675"/>
                </a:cubicBezTo>
                <a:cubicBezTo>
                  <a:pt x="1059" y="1676"/>
                  <a:pt x="1066" y="1676"/>
                  <a:pt x="1072" y="1676"/>
                </a:cubicBezTo>
                <a:cubicBezTo>
                  <a:pt x="1129" y="1676"/>
                  <a:pt x="1180" y="1635"/>
                  <a:pt x="1189" y="157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PT Sans" panose="020B05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267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 noEditPoints="1"/>
          </p:cNvSpPr>
          <p:nvPr/>
        </p:nvSpPr>
        <p:spPr bwMode="auto">
          <a:xfrm>
            <a:off x="755653" y="1773239"/>
            <a:ext cx="193675" cy="212725"/>
          </a:xfrm>
          <a:custGeom>
            <a:avLst/>
            <a:gdLst>
              <a:gd name="T0" fmla="*/ 159 w 238"/>
              <a:gd name="T1" fmla="*/ 260 h 260"/>
              <a:gd name="T2" fmla="*/ 78 w 238"/>
              <a:gd name="T3" fmla="*/ 179 h 260"/>
              <a:gd name="T4" fmla="*/ 0 w 238"/>
              <a:gd name="T5" fmla="*/ 179 h 260"/>
              <a:gd name="T6" fmla="*/ 0 w 238"/>
              <a:gd name="T7" fmla="*/ 80 h 260"/>
              <a:gd name="T8" fmla="*/ 78 w 238"/>
              <a:gd name="T9" fmla="*/ 80 h 260"/>
              <a:gd name="T10" fmla="*/ 159 w 238"/>
              <a:gd name="T11" fmla="*/ 0 h 260"/>
              <a:gd name="T12" fmla="*/ 159 w 238"/>
              <a:gd name="T13" fmla="*/ 260 h 260"/>
              <a:gd name="T14" fmla="*/ 182 w 238"/>
              <a:gd name="T15" fmla="*/ 186 h 260"/>
              <a:gd name="T16" fmla="*/ 206 w 238"/>
              <a:gd name="T17" fmla="*/ 128 h 260"/>
              <a:gd name="T18" fmla="*/ 184 w 238"/>
              <a:gd name="T19" fmla="*/ 73 h 260"/>
              <a:gd name="T20" fmla="*/ 205 w 238"/>
              <a:gd name="T21" fmla="*/ 52 h 260"/>
              <a:gd name="T22" fmla="*/ 238 w 238"/>
              <a:gd name="T23" fmla="*/ 130 h 260"/>
              <a:gd name="T24" fmla="*/ 204 w 238"/>
              <a:gd name="T25" fmla="*/ 207 h 260"/>
              <a:gd name="T26" fmla="*/ 182 w 238"/>
              <a:gd name="T27" fmla="*/ 186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38" h="260">
                <a:moveTo>
                  <a:pt x="159" y="260"/>
                </a:moveTo>
                <a:cubicBezTo>
                  <a:pt x="78" y="179"/>
                  <a:pt x="78" y="179"/>
                  <a:pt x="78" y="179"/>
                </a:cubicBezTo>
                <a:cubicBezTo>
                  <a:pt x="0" y="179"/>
                  <a:pt x="0" y="179"/>
                  <a:pt x="0" y="179"/>
                </a:cubicBezTo>
                <a:cubicBezTo>
                  <a:pt x="0" y="80"/>
                  <a:pt x="0" y="80"/>
                  <a:pt x="0" y="80"/>
                </a:cubicBezTo>
                <a:cubicBezTo>
                  <a:pt x="78" y="80"/>
                  <a:pt x="78" y="80"/>
                  <a:pt x="78" y="80"/>
                </a:cubicBezTo>
                <a:cubicBezTo>
                  <a:pt x="159" y="0"/>
                  <a:pt x="159" y="0"/>
                  <a:pt x="159" y="0"/>
                </a:cubicBezTo>
                <a:lnTo>
                  <a:pt x="159" y="260"/>
                </a:lnTo>
                <a:close/>
                <a:moveTo>
                  <a:pt x="182" y="186"/>
                </a:moveTo>
                <a:cubicBezTo>
                  <a:pt x="197" y="170"/>
                  <a:pt x="206" y="148"/>
                  <a:pt x="206" y="128"/>
                </a:cubicBezTo>
                <a:cubicBezTo>
                  <a:pt x="206" y="108"/>
                  <a:pt x="198" y="88"/>
                  <a:pt x="184" y="73"/>
                </a:cubicBezTo>
                <a:cubicBezTo>
                  <a:pt x="205" y="52"/>
                  <a:pt x="205" y="52"/>
                  <a:pt x="205" y="52"/>
                </a:cubicBezTo>
                <a:cubicBezTo>
                  <a:pt x="226" y="73"/>
                  <a:pt x="238" y="101"/>
                  <a:pt x="238" y="130"/>
                </a:cubicBezTo>
                <a:cubicBezTo>
                  <a:pt x="238" y="157"/>
                  <a:pt x="228" y="184"/>
                  <a:pt x="204" y="207"/>
                </a:cubicBezTo>
                <a:lnTo>
                  <a:pt x="182" y="18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 noEditPoints="1"/>
          </p:cNvSpPr>
          <p:nvPr/>
        </p:nvSpPr>
        <p:spPr bwMode="auto">
          <a:xfrm>
            <a:off x="1014413" y="1773239"/>
            <a:ext cx="249238" cy="212725"/>
          </a:xfrm>
          <a:custGeom>
            <a:avLst/>
            <a:gdLst>
              <a:gd name="T0" fmla="*/ 159 w 305"/>
              <a:gd name="T1" fmla="*/ 260 h 260"/>
              <a:gd name="T2" fmla="*/ 78 w 305"/>
              <a:gd name="T3" fmla="*/ 179 h 260"/>
              <a:gd name="T4" fmla="*/ 0 w 305"/>
              <a:gd name="T5" fmla="*/ 179 h 260"/>
              <a:gd name="T6" fmla="*/ 0 w 305"/>
              <a:gd name="T7" fmla="*/ 80 h 260"/>
              <a:gd name="T8" fmla="*/ 78 w 305"/>
              <a:gd name="T9" fmla="*/ 80 h 260"/>
              <a:gd name="T10" fmla="*/ 159 w 305"/>
              <a:gd name="T11" fmla="*/ 0 h 260"/>
              <a:gd name="T12" fmla="*/ 159 w 305"/>
              <a:gd name="T13" fmla="*/ 260 h 260"/>
              <a:gd name="T14" fmla="*/ 182 w 305"/>
              <a:gd name="T15" fmla="*/ 186 h 260"/>
              <a:gd name="T16" fmla="*/ 206 w 305"/>
              <a:gd name="T17" fmla="*/ 128 h 260"/>
              <a:gd name="T18" fmla="*/ 184 w 305"/>
              <a:gd name="T19" fmla="*/ 73 h 260"/>
              <a:gd name="T20" fmla="*/ 205 w 305"/>
              <a:gd name="T21" fmla="*/ 52 h 260"/>
              <a:gd name="T22" fmla="*/ 238 w 305"/>
              <a:gd name="T23" fmla="*/ 130 h 260"/>
              <a:gd name="T24" fmla="*/ 204 w 305"/>
              <a:gd name="T25" fmla="*/ 207 h 260"/>
              <a:gd name="T26" fmla="*/ 182 w 305"/>
              <a:gd name="T27" fmla="*/ 186 h 260"/>
              <a:gd name="T28" fmla="*/ 230 w 305"/>
              <a:gd name="T29" fmla="*/ 229 h 260"/>
              <a:gd name="T30" fmla="*/ 270 w 305"/>
              <a:gd name="T31" fmla="*/ 129 h 260"/>
              <a:gd name="T32" fmla="*/ 230 w 305"/>
              <a:gd name="T33" fmla="*/ 30 h 260"/>
              <a:gd name="T34" fmla="*/ 253 w 305"/>
              <a:gd name="T35" fmla="*/ 7 h 260"/>
              <a:gd name="T36" fmla="*/ 305 w 305"/>
              <a:gd name="T37" fmla="*/ 132 h 260"/>
              <a:gd name="T38" fmla="*/ 254 w 305"/>
              <a:gd name="T39" fmla="*/ 252 h 260"/>
              <a:gd name="T40" fmla="*/ 230 w 305"/>
              <a:gd name="T41" fmla="*/ 229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05" h="260">
                <a:moveTo>
                  <a:pt x="159" y="260"/>
                </a:moveTo>
                <a:cubicBezTo>
                  <a:pt x="78" y="179"/>
                  <a:pt x="78" y="179"/>
                  <a:pt x="78" y="179"/>
                </a:cubicBezTo>
                <a:cubicBezTo>
                  <a:pt x="0" y="179"/>
                  <a:pt x="0" y="179"/>
                  <a:pt x="0" y="179"/>
                </a:cubicBezTo>
                <a:cubicBezTo>
                  <a:pt x="0" y="80"/>
                  <a:pt x="0" y="80"/>
                  <a:pt x="0" y="80"/>
                </a:cubicBezTo>
                <a:cubicBezTo>
                  <a:pt x="78" y="80"/>
                  <a:pt x="78" y="80"/>
                  <a:pt x="78" y="80"/>
                </a:cubicBezTo>
                <a:cubicBezTo>
                  <a:pt x="159" y="0"/>
                  <a:pt x="159" y="0"/>
                  <a:pt x="159" y="0"/>
                </a:cubicBezTo>
                <a:lnTo>
                  <a:pt x="159" y="260"/>
                </a:lnTo>
                <a:close/>
                <a:moveTo>
                  <a:pt x="182" y="186"/>
                </a:moveTo>
                <a:cubicBezTo>
                  <a:pt x="197" y="170"/>
                  <a:pt x="206" y="148"/>
                  <a:pt x="206" y="128"/>
                </a:cubicBezTo>
                <a:cubicBezTo>
                  <a:pt x="206" y="108"/>
                  <a:pt x="198" y="88"/>
                  <a:pt x="184" y="73"/>
                </a:cubicBezTo>
                <a:cubicBezTo>
                  <a:pt x="205" y="52"/>
                  <a:pt x="205" y="52"/>
                  <a:pt x="205" y="52"/>
                </a:cubicBezTo>
                <a:cubicBezTo>
                  <a:pt x="226" y="73"/>
                  <a:pt x="238" y="101"/>
                  <a:pt x="238" y="130"/>
                </a:cubicBezTo>
                <a:cubicBezTo>
                  <a:pt x="238" y="157"/>
                  <a:pt x="228" y="184"/>
                  <a:pt x="204" y="207"/>
                </a:cubicBezTo>
                <a:lnTo>
                  <a:pt x="182" y="186"/>
                </a:lnTo>
                <a:close/>
                <a:moveTo>
                  <a:pt x="230" y="229"/>
                </a:moveTo>
                <a:cubicBezTo>
                  <a:pt x="257" y="202"/>
                  <a:pt x="270" y="166"/>
                  <a:pt x="270" y="129"/>
                </a:cubicBezTo>
                <a:cubicBezTo>
                  <a:pt x="270" y="93"/>
                  <a:pt x="257" y="57"/>
                  <a:pt x="230" y="30"/>
                </a:cubicBezTo>
                <a:cubicBezTo>
                  <a:pt x="253" y="7"/>
                  <a:pt x="253" y="7"/>
                  <a:pt x="253" y="7"/>
                </a:cubicBezTo>
                <a:cubicBezTo>
                  <a:pt x="287" y="41"/>
                  <a:pt x="305" y="86"/>
                  <a:pt x="305" y="132"/>
                </a:cubicBezTo>
                <a:cubicBezTo>
                  <a:pt x="305" y="174"/>
                  <a:pt x="289" y="217"/>
                  <a:pt x="254" y="252"/>
                </a:cubicBezTo>
                <a:lnTo>
                  <a:pt x="230" y="22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7"/>
          <p:cNvSpPr>
            <a:spLocks noEditPoints="1"/>
          </p:cNvSpPr>
          <p:nvPr/>
        </p:nvSpPr>
        <p:spPr bwMode="auto">
          <a:xfrm>
            <a:off x="1327151" y="1758950"/>
            <a:ext cx="274638" cy="209550"/>
          </a:xfrm>
          <a:custGeom>
            <a:avLst/>
            <a:gdLst>
              <a:gd name="T0" fmla="*/ 173 w 173"/>
              <a:gd name="T1" fmla="*/ 0 h 132"/>
              <a:gd name="T2" fmla="*/ 0 w 173"/>
              <a:gd name="T3" fmla="*/ 132 h 132"/>
              <a:gd name="T4" fmla="*/ 12 w 173"/>
              <a:gd name="T5" fmla="*/ 11 h 132"/>
              <a:gd name="T6" fmla="*/ 41 w 173"/>
              <a:gd name="T7" fmla="*/ 40 h 132"/>
              <a:gd name="T8" fmla="*/ 12 w 173"/>
              <a:gd name="T9" fmla="*/ 11 h 132"/>
              <a:gd name="T10" fmla="*/ 41 w 173"/>
              <a:gd name="T11" fmla="*/ 80 h 132"/>
              <a:gd name="T12" fmla="*/ 12 w 173"/>
              <a:gd name="T13" fmla="*/ 52 h 132"/>
              <a:gd name="T14" fmla="*/ 41 w 173"/>
              <a:gd name="T15" fmla="*/ 120 h 132"/>
              <a:gd name="T16" fmla="*/ 12 w 173"/>
              <a:gd name="T17" fmla="*/ 92 h 132"/>
              <a:gd name="T18" fmla="*/ 41 w 173"/>
              <a:gd name="T19" fmla="*/ 120 h 132"/>
              <a:gd name="T20" fmla="*/ 53 w 173"/>
              <a:gd name="T21" fmla="*/ 11 h 132"/>
              <a:gd name="T22" fmla="*/ 81 w 173"/>
              <a:gd name="T23" fmla="*/ 40 h 132"/>
              <a:gd name="T24" fmla="*/ 81 w 173"/>
              <a:gd name="T25" fmla="*/ 52 h 132"/>
              <a:gd name="T26" fmla="*/ 53 w 173"/>
              <a:gd name="T27" fmla="*/ 80 h 132"/>
              <a:gd name="T28" fmla="*/ 81 w 173"/>
              <a:gd name="T29" fmla="*/ 52 h 132"/>
              <a:gd name="T30" fmla="*/ 81 w 173"/>
              <a:gd name="T31" fmla="*/ 92 h 132"/>
              <a:gd name="T32" fmla="*/ 53 w 173"/>
              <a:gd name="T33" fmla="*/ 120 h 132"/>
              <a:gd name="T34" fmla="*/ 92 w 173"/>
              <a:gd name="T35" fmla="*/ 11 h 132"/>
              <a:gd name="T36" fmla="*/ 121 w 173"/>
              <a:gd name="T37" fmla="*/ 40 h 132"/>
              <a:gd name="T38" fmla="*/ 92 w 173"/>
              <a:gd name="T39" fmla="*/ 11 h 132"/>
              <a:gd name="T40" fmla="*/ 121 w 173"/>
              <a:gd name="T41" fmla="*/ 80 h 132"/>
              <a:gd name="T42" fmla="*/ 92 w 173"/>
              <a:gd name="T43" fmla="*/ 52 h 132"/>
              <a:gd name="T44" fmla="*/ 121 w 173"/>
              <a:gd name="T45" fmla="*/ 120 h 132"/>
              <a:gd name="T46" fmla="*/ 92 w 173"/>
              <a:gd name="T47" fmla="*/ 92 h 132"/>
              <a:gd name="T48" fmla="*/ 121 w 173"/>
              <a:gd name="T49" fmla="*/ 120 h 132"/>
              <a:gd name="T50" fmla="*/ 133 w 173"/>
              <a:gd name="T51" fmla="*/ 11 h 132"/>
              <a:gd name="T52" fmla="*/ 161 w 173"/>
              <a:gd name="T53" fmla="*/ 40 h 132"/>
              <a:gd name="T54" fmla="*/ 161 w 173"/>
              <a:gd name="T55" fmla="*/ 52 h 132"/>
              <a:gd name="T56" fmla="*/ 133 w 173"/>
              <a:gd name="T57" fmla="*/ 80 h 132"/>
              <a:gd name="T58" fmla="*/ 161 w 173"/>
              <a:gd name="T59" fmla="*/ 52 h 132"/>
              <a:gd name="T60" fmla="*/ 161 w 173"/>
              <a:gd name="T61" fmla="*/ 92 h 132"/>
              <a:gd name="T62" fmla="*/ 133 w 173"/>
              <a:gd name="T63" fmla="*/ 120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73" h="132">
                <a:moveTo>
                  <a:pt x="0" y="0"/>
                </a:moveTo>
                <a:lnTo>
                  <a:pt x="173" y="0"/>
                </a:lnTo>
                <a:lnTo>
                  <a:pt x="173" y="132"/>
                </a:lnTo>
                <a:lnTo>
                  <a:pt x="0" y="132"/>
                </a:lnTo>
                <a:lnTo>
                  <a:pt x="0" y="0"/>
                </a:lnTo>
                <a:close/>
                <a:moveTo>
                  <a:pt x="12" y="11"/>
                </a:moveTo>
                <a:lnTo>
                  <a:pt x="12" y="40"/>
                </a:lnTo>
                <a:lnTo>
                  <a:pt x="41" y="40"/>
                </a:lnTo>
                <a:lnTo>
                  <a:pt x="41" y="11"/>
                </a:lnTo>
                <a:lnTo>
                  <a:pt x="12" y="11"/>
                </a:lnTo>
                <a:close/>
                <a:moveTo>
                  <a:pt x="12" y="80"/>
                </a:moveTo>
                <a:lnTo>
                  <a:pt x="41" y="80"/>
                </a:lnTo>
                <a:lnTo>
                  <a:pt x="41" y="52"/>
                </a:lnTo>
                <a:lnTo>
                  <a:pt x="12" y="52"/>
                </a:lnTo>
                <a:lnTo>
                  <a:pt x="12" y="80"/>
                </a:lnTo>
                <a:close/>
                <a:moveTo>
                  <a:pt x="41" y="120"/>
                </a:moveTo>
                <a:lnTo>
                  <a:pt x="41" y="92"/>
                </a:lnTo>
                <a:lnTo>
                  <a:pt x="12" y="92"/>
                </a:lnTo>
                <a:lnTo>
                  <a:pt x="12" y="120"/>
                </a:lnTo>
                <a:lnTo>
                  <a:pt x="41" y="120"/>
                </a:lnTo>
                <a:close/>
                <a:moveTo>
                  <a:pt x="81" y="11"/>
                </a:moveTo>
                <a:lnTo>
                  <a:pt x="53" y="11"/>
                </a:lnTo>
                <a:lnTo>
                  <a:pt x="53" y="40"/>
                </a:lnTo>
                <a:lnTo>
                  <a:pt x="81" y="40"/>
                </a:lnTo>
                <a:lnTo>
                  <a:pt x="81" y="11"/>
                </a:lnTo>
                <a:close/>
                <a:moveTo>
                  <a:pt x="81" y="52"/>
                </a:moveTo>
                <a:lnTo>
                  <a:pt x="53" y="52"/>
                </a:lnTo>
                <a:lnTo>
                  <a:pt x="53" y="80"/>
                </a:lnTo>
                <a:lnTo>
                  <a:pt x="81" y="80"/>
                </a:lnTo>
                <a:lnTo>
                  <a:pt x="81" y="52"/>
                </a:lnTo>
                <a:close/>
                <a:moveTo>
                  <a:pt x="81" y="120"/>
                </a:moveTo>
                <a:lnTo>
                  <a:pt x="81" y="92"/>
                </a:lnTo>
                <a:lnTo>
                  <a:pt x="53" y="92"/>
                </a:lnTo>
                <a:lnTo>
                  <a:pt x="53" y="120"/>
                </a:lnTo>
                <a:lnTo>
                  <a:pt x="81" y="120"/>
                </a:lnTo>
                <a:close/>
                <a:moveTo>
                  <a:pt x="92" y="11"/>
                </a:moveTo>
                <a:lnTo>
                  <a:pt x="92" y="40"/>
                </a:lnTo>
                <a:lnTo>
                  <a:pt x="121" y="40"/>
                </a:lnTo>
                <a:lnTo>
                  <a:pt x="121" y="11"/>
                </a:lnTo>
                <a:lnTo>
                  <a:pt x="92" y="11"/>
                </a:lnTo>
                <a:close/>
                <a:moveTo>
                  <a:pt x="92" y="80"/>
                </a:moveTo>
                <a:lnTo>
                  <a:pt x="121" y="80"/>
                </a:lnTo>
                <a:lnTo>
                  <a:pt x="121" y="52"/>
                </a:lnTo>
                <a:lnTo>
                  <a:pt x="92" y="52"/>
                </a:lnTo>
                <a:lnTo>
                  <a:pt x="92" y="80"/>
                </a:lnTo>
                <a:close/>
                <a:moveTo>
                  <a:pt x="121" y="120"/>
                </a:moveTo>
                <a:lnTo>
                  <a:pt x="121" y="92"/>
                </a:lnTo>
                <a:lnTo>
                  <a:pt x="92" y="92"/>
                </a:lnTo>
                <a:lnTo>
                  <a:pt x="92" y="120"/>
                </a:lnTo>
                <a:lnTo>
                  <a:pt x="121" y="120"/>
                </a:lnTo>
                <a:close/>
                <a:moveTo>
                  <a:pt x="161" y="11"/>
                </a:moveTo>
                <a:lnTo>
                  <a:pt x="133" y="11"/>
                </a:lnTo>
                <a:lnTo>
                  <a:pt x="133" y="40"/>
                </a:lnTo>
                <a:lnTo>
                  <a:pt x="161" y="40"/>
                </a:lnTo>
                <a:lnTo>
                  <a:pt x="161" y="11"/>
                </a:lnTo>
                <a:close/>
                <a:moveTo>
                  <a:pt x="161" y="52"/>
                </a:moveTo>
                <a:lnTo>
                  <a:pt x="133" y="52"/>
                </a:lnTo>
                <a:lnTo>
                  <a:pt x="133" y="80"/>
                </a:lnTo>
                <a:lnTo>
                  <a:pt x="161" y="80"/>
                </a:lnTo>
                <a:lnTo>
                  <a:pt x="161" y="52"/>
                </a:lnTo>
                <a:close/>
                <a:moveTo>
                  <a:pt x="161" y="120"/>
                </a:moveTo>
                <a:lnTo>
                  <a:pt x="161" y="92"/>
                </a:lnTo>
                <a:lnTo>
                  <a:pt x="133" y="92"/>
                </a:lnTo>
                <a:lnTo>
                  <a:pt x="133" y="120"/>
                </a:lnTo>
                <a:lnTo>
                  <a:pt x="161" y="12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8"/>
          <p:cNvSpPr>
            <a:spLocks noEditPoints="1"/>
          </p:cNvSpPr>
          <p:nvPr/>
        </p:nvSpPr>
        <p:spPr bwMode="auto">
          <a:xfrm>
            <a:off x="1671640" y="1774826"/>
            <a:ext cx="227013" cy="176213"/>
          </a:xfrm>
          <a:custGeom>
            <a:avLst/>
            <a:gdLst>
              <a:gd name="T0" fmla="*/ 29 w 143"/>
              <a:gd name="T1" fmla="*/ 29 h 111"/>
              <a:gd name="T2" fmla="*/ 0 w 143"/>
              <a:gd name="T3" fmla="*/ 29 h 111"/>
              <a:gd name="T4" fmla="*/ 0 w 143"/>
              <a:gd name="T5" fmla="*/ 0 h 111"/>
              <a:gd name="T6" fmla="*/ 29 w 143"/>
              <a:gd name="T7" fmla="*/ 0 h 111"/>
              <a:gd name="T8" fmla="*/ 29 w 143"/>
              <a:gd name="T9" fmla="*/ 29 h 111"/>
              <a:gd name="T10" fmla="*/ 29 w 143"/>
              <a:gd name="T11" fmla="*/ 70 h 111"/>
              <a:gd name="T12" fmla="*/ 0 w 143"/>
              <a:gd name="T13" fmla="*/ 70 h 111"/>
              <a:gd name="T14" fmla="*/ 0 w 143"/>
              <a:gd name="T15" fmla="*/ 41 h 111"/>
              <a:gd name="T16" fmla="*/ 29 w 143"/>
              <a:gd name="T17" fmla="*/ 41 h 111"/>
              <a:gd name="T18" fmla="*/ 29 w 143"/>
              <a:gd name="T19" fmla="*/ 70 h 111"/>
              <a:gd name="T20" fmla="*/ 29 w 143"/>
              <a:gd name="T21" fmla="*/ 111 h 111"/>
              <a:gd name="T22" fmla="*/ 0 w 143"/>
              <a:gd name="T23" fmla="*/ 111 h 111"/>
              <a:gd name="T24" fmla="*/ 0 w 143"/>
              <a:gd name="T25" fmla="*/ 82 h 111"/>
              <a:gd name="T26" fmla="*/ 29 w 143"/>
              <a:gd name="T27" fmla="*/ 82 h 111"/>
              <a:gd name="T28" fmla="*/ 29 w 143"/>
              <a:gd name="T29" fmla="*/ 111 h 111"/>
              <a:gd name="T30" fmla="*/ 143 w 143"/>
              <a:gd name="T31" fmla="*/ 24 h 111"/>
              <a:gd name="T32" fmla="*/ 48 w 143"/>
              <a:gd name="T33" fmla="*/ 24 h 111"/>
              <a:gd name="T34" fmla="*/ 48 w 143"/>
              <a:gd name="T35" fmla="*/ 10 h 111"/>
              <a:gd name="T36" fmla="*/ 143 w 143"/>
              <a:gd name="T37" fmla="*/ 10 h 111"/>
              <a:gd name="T38" fmla="*/ 143 w 143"/>
              <a:gd name="T39" fmla="*/ 24 h 111"/>
              <a:gd name="T40" fmla="*/ 143 w 143"/>
              <a:gd name="T41" fmla="*/ 66 h 111"/>
              <a:gd name="T42" fmla="*/ 48 w 143"/>
              <a:gd name="T43" fmla="*/ 66 h 111"/>
              <a:gd name="T44" fmla="*/ 48 w 143"/>
              <a:gd name="T45" fmla="*/ 51 h 111"/>
              <a:gd name="T46" fmla="*/ 143 w 143"/>
              <a:gd name="T47" fmla="*/ 51 h 111"/>
              <a:gd name="T48" fmla="*/ 143 w 143"/>
              <a:gd name="T49" fmla="*/ 66 h 111"/>
              <a:gd name="T50" fmla="*/ 143 w 143"/>
              <a:gd name="T51" fmla="*/ 104 h 111"/>
              <a:gd name="T52" fmla="*/ 48 w 143"/>
              <a:gd name="T53" fmla="*/ 104 h 111"/>
              <a:gd name="T54" fmla="*/ 48 w 143"/>
              <a:gd name="T55" fmla="*/ 90 h 111"/>
              <a:gd name="T56" fmla="*/ 143 w 143"/>
              <a:gd name="T57" fmla="*/ 90 h 111"/>
              <a:gd name="T58" fmla="*/ 143 w 143"/>
              <a:gd name="T59" fmla="*/ 104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3" h="111">
                <a:moveTo>
                  <a:pt x="29" y="29"/>
                </a:moveTo>
                <a:lnTo>
                  <a:pt x="0" y="29"/>
                </a:lnTo>
                <a:lnTo>
                  <a:pt x="0" y="0"/>
                </a:lnTo>
                <a:lnTo>
                  <a:pt x="29" y="0"/>
                </a:lnTo>
                <a:lnTo>
                  <a:pt x="29" y="29"/>
                </a:lnTo>
                <a:close/>
                <a:moveTo>
                  <a:pt x="29" y="70"/>
                </a:moveTo>
                <a:lnTo>
                  <a:pt x="0" y="70"/>
                </a:lnTo>
                <a:lnTo>
                  <a:pt x="0" y="41"/>
                </a:lnTo>
                <a:lnTo>
                  <a:pt x="29" y="41"/>
                </a:lnTo>
                <a:lnTo>
                  <a:pt x="29" y="70"/>
                </a:lnTo>
                <a:close/>
                <a:moveTo>
                  <a:pt x="29" y="111"/>
                </a:moveTo>
                <a:lnTo>
                  <a:pt x="0" y="111"/>
                </a:lnTo>
                <a:lnTo>
                  <a:pt x="0" y="82"/>
                </a:lnTo>
                <a:lnTo>
                  <a:pt x="29" y="82"/>
                </a:lnTo>
                <a:lnTo>
                  <a:pt x="29" y="111"/>
                </a:lnTo>
                <a:close/>
                <a:moveTo>
                  <a:pt x="143" y="24"/>
                </a:moveTo>
                <a:lnTo>
                  <a:pt x="48" y="24"/>
                </a:lnTo>
                <a:lnTo>
                  <a:pt x="48" y="10"/>
                </a:lnTo>
                <a:lnTo>
                  <a:pt x="143" y="10"/>
                </a:lnTo>
                <a:lnTo>
                  <a:pt x="143" y="24"/>
                </a:lnTo>
                <a:close/>
                <a:moveTo>
                  <a:pt x="143" y="66"/>
                </a:moveTo>
                <a:lnTo>
                  <a:pt x="48" y="66"/>
                </a:lnTo>
                <a:lnTo>
                  <a:pt x="48" y="51"/>
                </a:lnTo>
                <a:lnTo>
                  <a:pt x="143" y="51"/>
                </a:lnTo>
                <a:lnTo>
                  <a:pt x="143" y="66"/>
                </a:lnTo>
                <a:close/>
                <a:moveTo>
                  <a:pt x="143" y="104"/>
                </a:moveTo>
                <a:lnTo>
                  <a:pt x="48" y="104"/>
                </a:lnTo>
                <a:lnTo>
                  <a:pt x="48" y="90"/>
                </a:lnTo>
                <a:lnTo>
                  <a:pt x="143" y="90"/>
                </a:lnTo>
                <a:lnTo>
                  <a:pt x="143" y="10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9"/>
          <p:cNvSpPr>
            <a:spLocks noEditPoints="1"/>
          </p:cNvSpPr>
          <p:nvPr/>
        </p:nvSpPr>
        <p:spPr bwMode="auto">
          <a:xfrm>
            <a:off x="1970088" y="1758951"/>
            <a:ext cx="215900" cy="196850"/>
          </a:xfrm>
          <a:custGeom>
            <a:avLst/>
            <a:gdLst>
              <a:gd name="T0" fmla="*/ 0 w 136"/>
              <a:gd name="T1" fmla="*/ 33 h 124"/>
              <a:gd name="T2" fmla="*/ 0 w 136"/>
              <a:gd name="T3" fmla="*/ 0 h 124"/>
              <a:gd name="T4" fmla="*/ 37 w 136"/>
              <a:gd name="T5" fmla="*/ 0 h 124"/>
              <a:gd name="T6" fmla="*/ 37 w 136"/>
              <a:gd name="T7" fmla="*/ 33 h 124"/>
              <a:gd name="T8" fmla="*/ 0 w 136"/>
              <a:gd name="T9" fmla="*/ 33 h 124"/>
              <a:gd name="T10" fmla="*/ 4 w 136"/>
              <a:gd name="T11" fmla="*/ 50 h 124"/>
              <a:gd name="T12" fmla="*/ 32 w 136"/>
              <a:gd name="T13" fmla="*/ 50 h 124"/>
              <a:gd name="T14" fmla="*/ 32 w 136"/>
              <a:gd name="T15" fmla="*/ 62 h 124"/>
              <a:gd name="T16" fmla="*/ 4 w 136"/>
              <a:gd name="T17" fmla="*/ 62 h 124"/>
              <a:gd name="T18" fmla="*/ 4 w 136"/>
              <a:gd name="T19" fmla="*/ 50 h 124"/>
              <a:gd name="T20" fmla="*/ 4 w 136"/>
              <a:gd name="T21" fmla="*/ 81 h 124"/>
              <a:gd name="T22" fmla="*/ 32 w 136"/>
              <a:gd name="T23" fmla="*/ 81 h 124"/>
              <a:gd name="T24" fmla="*/ 32 w 136"/>
              <a:gd name="T25" fmla="*/ 93 h 124"/>
              <a:gd name="T26" fmla="*/ 4 w 136"/>
              <a:gd name="T27" fmla="*/ 93 h 124"/>
              <a:gd name="T28" fmla="*/ 4 w 136"/>
              <a:gd name="T29" fmla="*/ 81 h 124"/>
              <a:gd name="T30" fmla="*/ 4 w 136"/>
              <a:gd name="T31" fmla="*/ 112 h 124"/>
              <a:gd name="T32" fmla="*/ 32 w 136"/>
              <a:gd name="T33" fmla="*/ 112 h 124"/>
              <a:gd name="T34" fmla="*/ 32 w 136"/>
              <a:gd name="T35" fmla="*/ 124 h 124"/>
              <a:gd name="T36" fmla="*/ 4 w 136"/>
              <a:gd name="T37" fmla="*/ 124 h 124"/>
              <a:gd name="T38" fmla="*/ 4 w 136"/>
              <a:gd name="T39" fmla="*/ 112 h 124"/>
              <a:gd name="T40" fmla="*/ 49 w 136"/>
              <a:gd name="T41" fmla="*/ 33 h 124"/>
              <a:gd name="T42" fmla="*/ 49 w 136"/>
              <a:gd name="T43" fmla="*/ 0 h 124"/>
              <a:gd name="T44" fmla="*/ 87 w 136"/>
              <a:gd name="T45" fmla="*/ 0 h 124"/>
              <a:gd name="T46" fmla="*/ 87 w 136"/>
              <a:gd name="T47" fmla="*/ 33 h 124"/>
              <a:gd name="T48" fmla="*/ 49 w 136"/>
              <a:gd name="T49" fmla="*/ 33 h 124"/>
              <a:gd name="T50" fmla="*/ 53 w 136"/>
              <a:gd name="T51" fmla="*/ 50 h 124"/>
              <a:gd name="T52" fmla="*/ 82 w 136"/>
              <a:gd name="T53" fmla="*/ 50 h 124"/>
              <a:gd name="T54" fmla="*/ 82 w 136"/>
              <a:gd name="T55" fmla="*/ 62 h 124"/>
              <a:gd name="T56" fmla="*/ 53 w 136"/>
              <a:gd name="T57" fmla="*/ 62 h 124"/>
              <a:gd name="T58" fmla="*/ 53 w 136"/>
              <a:gd name="T59" fmla="*/ 50 h 124"/>
              <a:gd name="T60" fmla="*/ 53 w 136"/>
              <a:gd name="T61" fmla="*/ 81 h 124"/>
              <a:gd name="T62" fmla="*/ 82 w 136"/>
              <a:gd name="T63" fmla="*/ 81 h 124"/>
              <a:gd name="T64" fmla="*/ 82 w 136"/>
              <a:gd name="T65" fmla="*/ 93 h 124"/>
              <a:gd name="T66" fmla="*/ 53 w 136"/>
              <a:gd name="T67" fmla="*/ 93 h 124"/>
              <a:gd name="T68" fmla="*/ 53 w 136"/>
              <a:gd name="T69" fmla="*/ 81 h 124"/>
              <a:gd name="T70" fmla="*/ 53 w 136"/>
              <a:gd name="T71" fmla="*/ 112 h 124"/>
              <a:gd name="T72" fmla="*/ 82 w 136"/>
              <a:gd name="T73" fmla="*/ 112 h 124"/>
              <a:gd name="T74" fmla="*/ 82 w 136"/>
              <a:gd name="T75" fmla="*/ 124 h 124"/>
              <a:gd name="T76" fmla="*/ 53 w 136"/>
              <a:gd name="T77" fmla="*/ 124 h 124"/>
              <a:gd name="T78" fmla="*/ 53 w 136"/>
              <a:gd name="T79" fmla="*/ 112 h 124"/>
              <a:gd name="T80" fmla="*/ 98 w 136"/>
              <a:gd name="T81" fmla="*/ 33 h 124"/>
              <a:gd name="T82" fmla="*/ 98 w 136"/>
              <a:gd name="T83" fmla="*/ 0 h 124"/>
              <a:gd name="T84" fmla="*/ 136 w 136"/>
              <a:gd name="T85" fmla="*/ 0 h 124"/>
              <a:gd name="T86" fmla="*/ 136 w 136"/>
              <a:gd name="T87" fmla="*/ 33 h 124"/>
              <a:gd name="T88" fmla="*/ 98 w 136"/>
              <a:gd name="T89" fmla="*/ 33 h 124"/>
              <a:gd name="T90" fmla="*/ 103 w 136"/>
              <a:gd name="T91" fmla="*/ 50 h 124"/>
              <a:gd name="T92" fmla="*/ 131 w 136"/>
              <a:gd name="T93" fmla="*/ 50 h 124"/>
              <a:gd name="T94" fmla="*/ 131 w 136"/>
              <a:gd name="T95" fmla="*/ 62 h 124"/>
              <a:gd name="T96" fmla="*/ 103 w 136"/>
              <a:gd name="T97" fmla="*/ 62 h 124"/>
              <a:gd name="T98" fmla="*/ 103 w 136"/>
              <a:gd name="T99" fmla="*/ 50 h 124"/>
              <a:gd name="T100" fmla="*/ 103 w 136"/>
              <a:gd name="T101" fmla="*/ 81 h 124"/>
              <a:gd name="T102" fmla="*/ 131 w 136"/>
              <a:gd name="T103" fmla="*/ 81 h 124"/>
              <a:gd name="T104" fmla="*/ 131 w 136"/>
              <a:gd name="T105" fmla="*/ 93 h 124"/>
              <a:gd name="T106" fmla="*/ 103 w 136"/>
              <a:gd name="T107" fmla="*/ 93 h 124"/>
              <a:gd name="T108" fmla="*/ 103 w 136"/>
              <a:gd name="T109" fmla="*/ 81 h 124"/>
              <a:gd name="T110" fmla="*/ 103 w 136"/>
              <a:gd name="T111" fmla="*/ 112 h 124"/>
              <a:gd name="T112" fmla="*/ 131 w 136"/>
              <a:gd name="T113" fmla="*/ 112 h 124"/>
              <a:gd name="T114" fmla="*/ 131 w 136"/>
              <a:gd name="T115" fmla="*/ 124 h 124"/>
              <a:gd name="T116" fmla="*/ 103 w 136"/>
              <a:gd name="T117" fmla="*/ 124 h 124"/>
              <a:gd name="T118" fmla="*/ 103 w 136"/>
              <a:gd name="T119" fmla="*/ 112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36" h="124">
                <a:moveTo>
                  <a:pt x="0" y="33"/>
                </a:moveTo>
                <a:lnTo>
                  <a:pt x="0" y="0"/>
                </a:lnTo>
                <a:lnTo>
                  <a:pt x="37" y="0"/>
                </a:lnTo>
                <a:lnTo>
                  <a:pt x="37" y="33"/>
                </a:lnTo>
                <a:lnTo>
                  <a:pt x="0" y="33"/>
                </a:lnTo>
                <a:close/>
                <a:moveTo>
                  <a:pt x="4" y="50"/>
                </a:moveTo>
                <a:lnTo>
                  <a:pt x="32" y="50"/>
                </a:lnTo>
                <a:lnTo>
                  <a:pt x="32" y="62"/>
                </a:lnTo>
                <a:lnTo>
                  <a:pt x="4" y="62"/>
                </a:lnTo>
                <a:lnTo>
                  <a:pt x="4" y="50"/>
                </a:lnTo>
                <a:close/>
                <a:moveTo>
                  <a:pt x="4" y="81"/>
                </a:moveTo>
                <a:lnTo>
                  <a:pt x="32" y="81"/>
                </a:lnTo>
                <a:lnTo>
                  <a:pt x="32" y="93"/>
                </a:lnTo>
                <a:lnTo>
                  <a:pt x="4" y="93"/>
                </a:lnTo>
                <a:lnTo>
                  <a:pt x="4" y="81"/>
                </a:lnTo>
                <a:close/>
                <a:moveTo>
                  <a:pt x="4" y="112"/>
                </a:moveTo>
                <a:lnTo>
                  <a:pt x="32" y="112"/>
                </a:lnTo>
                <a:lnTo>
                  <a:pt x="32" y="124"/>
                </a:lnTo>
                <a:lnTo>
                  <a:pt x="4" y="124"/>
                </a:lnTo>
                <a:lnTo>
                  <a:pt x="4" y="112"/>
                </a:lnTo>
                <a:close/>
                <a:moveTo>
                  <a:pt x="49" y="33"/>
                </a:moveTo>
                <a:lnTo>
                  <a:pt x="49" y="0"/>
                </a:lnTo>
                <a:lnTo>
                  <a:pt x="87" y="0"/>
                </a:lnTo>
                <a:lnTo>
                  <a:pt x="87" y="33"/>
                </a:lnTo>
                <a:lnTo>
                  <a:pt x="49" y="33"/>
                </a:lnTo>
                <a:close/>
                <a:moveTo>
                  <a:pt x="53" y="50"/>
                </a:moveTo>
                <a:lnTo>
                  <a:pt x="82" y="50"/>
                </a:lnTo>
                <a:lnTo>
                  <a:pt x="82" y="62"/>
                </a:lnTo>
                <a:lnTo>
                  <a:pt x="53" y="62"/>
                </a:lnTo>
                <a:lnTo>
                  <a:pt x="53" y="50"/>
                </a:lnTo>
                <a:close/>
                <a:moveTo>
                  <a:pt x="53" y="81"/>
                </a:moveTo>
                <a:lnTo>
                  <a:pt x="82" y="81"/>
                </a:lnTo>
                <a:lnTo>
                  <a:pt x="82" y="93"/>
                </a:lnTo>
                <a:lnTo>
                  <a:pt x="53" y="93"/>
                </a:lnTo>
                <a:lnTo>
                  <a:pt x="53" y="81"/>
                </a:lnTo>
                <a:close/>
                <a:moveTo>
                  <a:pt x="53" y="112"/>
                </a:moveTo>
                <a:lnTo>
                  <a:pt x="82" y="112"/>
                </a:lnTo>
                <a:lnTo>
                  <a:pt x="82" y="124"/>
                </a:lnTo>
                <a:lnTo>
                  <a:pt x="53" y="124"/>
                </a:lnTo>
                <a:lnTo>
                  <a:pt x="53" y="112"/>
                </a:lnTo>
                <a:close/>
                <a:moveTo>
                  <a:pt x="98" y="33"/>
                </a:moveTo>
                <a:lnTo>
                  <a:pt x="98" y="0"/>
                </a:lnTo>
                <a:lnTo>
                  <a:pt x="136" y="0"/>
                </a:lnTo>
                <a:lnTo>
                  <a:pt x="136" y="33"/>
                </a:lnTo>
                <a:lnTo>
                  <a:pt x="98" y="33"/>
                </a:lnTo>
                <a:close/>
                <a:moveTo>
                  <a:pt x="103" y="50"/>
                </a:moveTo>
                <a:lnTo>
                  <a:pt x="131" y="50"/>
                </a:lnTo>
                <a:lnTo>
                  <a:pt x="131" y="62"/>
                </a:lnTo>
                <a:lnTo>
                  <a:pt x="103" y="62"/>
                </a:lnTo>
                <a:lnTo>
                  <a:pt x="103" y="50"/>
                </a:lnTo>
                <a:close/>
                <a:moveTo>
                  <a:pt x="103" y="81"/>
                </a:moveTo>
                <a:lnTo>
                  <a:pt x="131" y="81"/>
                </a:lnTo>
                <a:lnTo>
                  <a:pt x="131" y="93"/>
                </a:lnTo>
                <a:lnTo>
                  <a:pt x="103" y="93"/>
                </a:lnTo>
                <a:lnTo>
                  <a:pt x="103" y="81"/>
                </a:lnTo>
                <a:close/>
                <a:moveTo>
                  <a:pt x="103" y="112"/>
                </a:moveTo>
                <a:lnTo>
                  <a:pt x="131" y="112"/>
                </a:lnTo>
                <a:lnTo>
                  <a:pt x="131" y="124"/>
                </a:lnTo>
                <a:lnTo>
                  <a:pt x="103" y="124"/>
                </a:lnTo>
                <a:lnTo>
                  <a:pt x="103" y="11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2239963" y="1771650"/>
            <a:ext cx="274638" cy="173038"/>
          </a:xfrm>
          <a:custGeom>
            <a:avLst/>
            <a:gdLst>
              <a:gd name="T0" fmla="*/ 15 w 335"/>
              <a:gd name="T1" fmla="*/ 205 h 211"/>
              <a:gd name="T2" fmla="*/ 11 w 335"/>
              <a:gd name="T3" fmla="*/ 164 h 211"/>
              <a:gd name="T4" fmla="*/ 93 w 335"/>
              <a:gd name="T5" fmla="*/ 61 h 211"/>
              <a:gd name="T6" fmla="*/ 131 w 335"/>
              <a:gd name="T7" fmla="*/ 54 h 211"/>
              <a:gd name="T8" fmla="*/ 210 w 335"/>
              <a:gd name="T9" fmla="*/ 100 h 211"/>
              <a:gd name="T10" fmla="*/ 279 w 335"/>
              <a:gd name="T11" fmla="*/ 14 h 211"/>
              <a:gd name="T12" fmla="*/ 320 w 335"/>
              <a:gd name="T13" fmla="*/ 10 h 211"/>
              <a:gd name="T14" fmla="*/ 325 w 335"/>
              <a:gd name="T15" fmla="*/ 51 h 211"/>
              <a:gd name="T16" fmla="*/ 239 w 335"/>
              <a:gd name="T17" fmla="*/ 156 h 211"/>
              <a:gd name="T18" fmla="*/ 202 w 335"/>
              <a:gd name="T19" fmla="*/ 163 h 211"/>
              <a:gd name="T20" fmla="*/ 123 w 335"/>
              <a:gd name="T21" fmla="*/ 117 h 211"/>
              <a:gd name="T22" fmla="*/ 56 w 335"/>
              <a:gd name="T23" fmla="*/ 200 h 211"/>
              <a:gd name="T24" fmla="*/ 33 w 335"/>
              <a:gd name="T25" fmla="*/ 211 h 211"/>
              <a:gd name="T26" fmla="*/ 15 w 335"/>
              <a:gd name="T27" fmla="*/ 205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35" h="211">
                <a:moveTo>
                  <a:pt x="15" y="205"/>
                </a:moveTo>
                <a:cubicBezTo>
                  <a:pt x="2" y="195"/>
                  <a:pt x="0" y="176"/>
                  <a:pt x="11" y="164"/>
                </a:cubicBezTo>
                <a:cubicBezTo>
                  <a:pt x="93" y="61"/>
                  <a:pt x="93" y="61"/>
                  <a:pt x="93" y="61"/>
                </a:cubicBezTo>
                <a:cubicBezTo>
                  <a:pt x="102" y="50"/>
                  <a:pt x="118" y="47"/>
                  <a:pt x="131" y="54"/>
                </a:cubicBezTo>
                <a:cubicBezTo>
                  <a:pt x="210" y="100"/>
                  <a:pt x="210" y="100"/>
                  <a:pt x="210" y="100"/>
                </a:cubicBezTo>
                <a:cubicBezTo>
                  <a:pt x="279" y="14"/>
                  <a:pt x="279" y="14"/>
                  <a:pt x="279" y="14"/>
                </a:cubicBezTo>
                <a:cubicBezTo>
                  <a:pt x="289" y="2"/>
                  <a:pt x="308" y="0"/>
                  <a:pt x="320" y="10"/>
                </a:cubicBezTo>
                <a:cubicBezTo>
                  <a:pt x="333" y="20"/>
                  <a:pt x="335" y="39"/>
                  <a:pt x="325" y="51"/>
                </a:cubicBezTo>
                <a:cubicBezTo>
                  <a:pt x="239" y="156"/>
                  <a:pt x="239" y="156"/>
                  <a:pt x="239" y="156"/>
                </a:cubicBezTo>
                <a:cubicBezTo>
                  <a:pt x="230" y="167"/>
                  <a:pt x="214" y="170"/>
                  <a:pt x="202" y="163"/>
                </a:cubicBezTo>
                <a:cubicBezTo>
                  <a:pt x="123" y="117"/>
                  <a:pt x="123" y="117"/>
                  <a:pt x="123" y="117"/>
                </a:cubicBezTo>
                <a:cubicBezTo>
                  <a:pt x="56" y="200"/>
                  <a:pt x="56" y="200"/>
                  <a:pt x="56" y="200"/>
                </a:cubicBezTo>
                <a:cubicBezTo>
                  <a:pt x="50" y="208"/>
                  <a:pt x="42" y="211"/>
                  <a:pt x="33" y="211"/>
                </a:cubicBezTo>
                <a:cubicBezTo>
                  <a:pt x="26" y="211"/>
                  <a:pt x="20" y="209"/>
                  <a:pt x="15" y="20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1"/>
          <p:cNvSpPr>
            <a:spLocks noEditPoints="1"/>
          </p:cNvSpPr>
          <p:nvPr/>
        </p:nvSpPr>
        <p:spPr bwMode="auto">
          <a:xfrm>
            <a:off x="2566988" y="1758950"/>
            <a:ext cx="192088" cy="209550"/>
          </a:xfrm>
          <a:custGeom>
            <a:avLst/>
            <a:gdLst>
              <a:gd name="T0" fmla="*/ 32 w 121"/>
              <a:gd name="T1" fmla="*/ 132 h 132"/>
              <a:gd name="T2" fmla="*/ 0 w 121"/>
              <a:gd name="T3" fmla="*/ 132 h 132"/>
              <a:gd name="T4" fmla="*/ 0 w 121"/>
              <a:gd name="T5" fmla="*/ 36 h 132"/>
              <a:gd name="T6" fmla="*/ 32 w 121"/>
              <a:gd name="T7" fmla="*/ 36 h 132"/>
              <a:gd name="T8" fmla="*/ 32 w 121"/>
              <a:gd name="T9" fmla="*/ 132 h 132"/>
              <a:gd name="T10" fmla="*/ 77 w 121"/>
              <a:gd name="T11" fmla="*/ 132 h 132"/>
              <a:gd name="T12" fmla="*/ 45 w 121"/>
              <a:gd name="T13" fmla="*/ 132 h 132"/>
              <a:gd name="T14" fmla="*/ 45 w 121"/>
              <a:gd name="T15" fmla="*/ 61 h 132"/>
              <a:gd name="T16" fmla="*/ 77 w 121"/>
              <a:gd name="T17" fmla="*/ 61 h 132"/>
              <a:gd name="T18" fmla="*/ 77 w 121"/>
              <a:gd name="T19" fmla="*/ 132 h 132"/>
              <a:gd name="T20" fmla="*/ 121 w 121"/>
              <a:gd name="T21" fmla="*/ 132 h 132"/>
              <a:gd name="T22" fmla="*/ 89 w 121"/>
              <a:gd name="T23" fmla="*/ 132 h 132"/>
              <a:gd name="T24" fmla="*/ 89 w 121"/>
              <a:gd name="T25" fmla="*/ 0 h 132"/>
              <a:gd name="T26" fmla="*/ 121 w 121"/>
              <a:gd name="T27" fmla="*/ 0 h 132"/>
              <a:gd name="T28" fmla="*/ 121 w 121"/>
              <a:gd name="T29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1" h="132">
                <a:moveTo>
                  <a:pt x="32" y="132"/>
                </a:moveTo>
                <a:lnTo>
                  <a:pt x="0" y="132"/>
                </a:lnTo>
                <a:lnTo>
                  <a:pt x="0" y="36"/>
                </a:lnTo>
                <a:lnTo>
                  <a:pt x="32" y="36"/>
                </a:lnTo>
                <a:lnTo>
                  <a:pt x="32" y="132"/>
                </a:lnTo>
                <a:close/>
                <a:moveTo>
                  <a:pt x="77" y="132"/>
                </a:moveTo>
                <a:lnTo>
                  <a:pt x="45" y="132"/>
                </a:lnTo>
                <a:lnTo>
                  <a:pt x="45" y="61"/>
                </a:lnTo>
                <a:lnTo>
                  <a:pt x="77" y="61"/>
                </a:lnTo>
                <a:lnTo>
                  <a:pt x="77" y="132"/>
                </a:lnTo>
                <a:close/>
                <a:moveTo>
                  <a:pt x="121" y="132"/>
                </a:moveTo>
                <a:lnTo>
                  <a:pt x="89" y="132"/>
                </a:lnTo>
                <a:lnTo>
                  <a:pt x="89" y="0"/>
                </a:lnTo>
                <a:lnTo>
                  <a:pt x="121" y="0"/>
                </a:lnTo>
                <a:lnTo>
                  <a:pt x="121" y="13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2816226" y="1755775"/>
            <a:ext cx="217488" cy="217488"/>
          </a:xfrm>
          <a:custGeom>
            <a:avLst/>
            <a:gdLst>
              <a:gd name="T0" fmla="*/ 229 w 265"/>
              <a:gd name="T1" fmla="*/ 152 h 265"/>
              <a:gd name="T2" fmla="*/ 229 w 265"/>
              <a:gd name="T3" fmla="*/ 150 h 265"/>
              <a:gd name="T4" fmla="*/ 115 w 265"/>
              <a:gd name="T5" fmla="*/ 265 h 265"/>
              <a:gd name="T6" fmla="*/ 0 w 265"/>
              <a:gd name="T7" fmla="*/ 150 h 265"/>
              <a:gd name="T8" fmla="*/ 115 w 265"/>
              <a:gd name="T9" fmla="*/ 36 h 265"/>
              <a:gd name="T10" fmla="*/ 115 w 265"/>
              <a:gd name="T11" fmla="*/ 152 h 265"/>
              <a:gd name="T12" fmla="*/ 229 w 265"/>
              <a:gd name="T13" fmla="*/ 152 h 265"/>
              <a:gd name="T14" fmla="*/ 151 w 265"/>
              <a:gd name="T15" fmla="*/ 116 h 265"/>
              <a:gd name="T16" fmla="*/ 151 w 265"/>
              <a:gd name="T17" fmla="*/ 0 h 265"/>
              <a:gd name="T18" fmla="*/ 265 w 265"/>
              <a:gd name="T19" fmla="*/ 114 h 265"/>
              <a:gd name="T20" fmla="*/ 265 w 265"/>
              <a:gd name="T21" fmla="*/ 116 h 265"/>
              <a:gd name="T22" fmla="*/ 151 w 265"/>
              <a:gd name="T23" fmla="*/ 116 h 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65" h="265">
                <a:moveTo>
                  <a:pt x="229" y="152"/>
                </a:moveTo>
                <a:cubicBezTo>
                  <a:pt x="229" y="151"/>
                  <a:pt x="229" y="150"/>
                  <a:pt x="229" y="150"/>
                </a:cubicBezTo>
                <a:cubicBezTo>
                  <a:pt x="229" y="214"/>
                  <a:pt x="178" y="265"/>
                  <a:pt x="115" y="265"/>
                </a:cubicBezTo>
                <a:cubicBezTo>
                  <a:pt x="51" y="265"/>
                  <a:pt x="0" y="214"/>
                  <a:pt x="0" y="150"/>
                </a:cubicBezTo>
                <a:cubicBezTo>
                  <a:pt x="0" y="87"/>
                  <a:pt x="51" y="36"/>
                  <a:pt x="115" y="36"/>
                </a:cubicBezTo>
                <a:cubicBezTo>
                  <a:pt x="115" y="152"/>
                  <a:pt x="115" y="152"/>
                  <a:pt x="115" y="152"/>
                </a:cubicBezTo>
                <a:lnTo>
                  <a:pt x="229" y="152"/>
                </a:lnTo>
                <a:close/>
                <a:moveTo>
                  <a:pt x="151" y="116"/>
                </a:moveTo>
                <a:cubicBezTo>
                  <a:pt x="151" y="0"/>
                  <a:pt x="151" y="0"/>
                  <a:pt x="151" y="0"/>
                </a:cubicBezTo>
                <a:cubicBezTo>
                  <a:pt x="214" y="0"/>
                  <a:pt x="265" y="51"/>
                  <a:pt x="265" y="114"/>
                </a:cubicBezTo>
                <a:cubicBezTo>
                  <a:pt x="265" y="115"/>
                  <a:pt x="265" y="115"/>
                  <a:pt x="265" y="116"/>
                </a:cubicBezTo>
                <a:lnTo>
                  <a:pt x="151" y="11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3"/>
          <p:cNvSpPr>
            <a:spLocks noEditPoints="1"/>
          </p:cNvSpPr>
          <p:nvPr/>
        </p:nvSpPr>
        <p:spPr bwMode="auto">
          <a:xfrm>
            <a:off x="3076578" y="1763714"/>
            <a:ext cx="201613" cy="214313"/>
          </a:xfrm>
          <a:custGeom>
            <a:avLst/>
            <a:gdLst>
              <a:gd name="T0" fmla="*/ 246 w 246"/>
              <a:gd name="T1" fmla="*/ 218 h 262"/>
              <a:gd name="T2" fmla="*/ 123 w 246"/>
              <a:gd name="T3" fmla="*/ 262 h 262"/>
              <a:gd name="T4" fmla="*/ 0 w 246"/>
              <a:gd name="T5" fmla="*/ 218 h 262"/>
              <a:gd name="T6" fmla="*/ 6 w 246"/>
              <a:gd name="T7" fmla="*/ 205 h 262"/>
              <a:gd name="T8" fmla="*/ 59 w 246"/>
              <a:gd name="T9" fmla="*/ 48 h 262"/>
              <a:gd name="T10" fmla="*/ 101 w 246"/>
              <a:gd name="T11" fmla="*/ 20 h 262"/>
              <a:gd name="T12" fmla="*/ 123 w 246"/>
              <a:gd name="T13" fmla="*/ 0 h 262"/>
              <a:gd name="T14" fmla="*/ 144 w 246"/>
              <a:gd name="T15" fmla="*/ 20 h 262"/>
              <a:gd name="T16" fmla="*/ 186 w 246"/>
              <a:gd name="T17" fmla="*/ 48 h 262"/>
              <a:gd name="T18" fmla="*/ 240 w 246"/>
              <a:gd name="T19" fmla="*/ 205 h 262"/>
              <a:gd name="T20" fmla="*/ 246 w 246"/>
              <a:gd name="T21" fmla="*/ 218 h 262"/>
              <a:gd name="T22" fmla="*/ 220 w 246"/>
              <a:gd name="T23" fmla="*/ 210 h 262"/>
              <a:gd name="T24" fmla="*/ 123 w 246"/>
              <a:gd name="T25" fmla="*/ 184 h 262"/>
              <a:gd name="T26" fmla="*/ 25 w 246"/>
              <a:gd name="T27" fmla="*/ 210 h 262"/>
              <a:gd name="T28" fmla="*/ 123 w 246"/>
              <a:gd name="T29" fmla="*/ 235 h 262"/>
              <a:gd name="T30" fmla="*/ 220 w 246"/>
              <a:gd name="T31" fmla="*/ 210 h 262"/>
              <a:gd name="T32" fmla="*/ 103 w 246"/>
              <a:gd name="T33" fmla="*/ 199 h 262"/>
              <a:gd name="T34" fmla="*/ 123 w 246"/>
              <a:gd name="T35" fmla="*/ 196 h 262"/>
              <a:gd name="T36" fmla="*/ 142 w 246"/>
              <a:gd name="T37" fmla="*/ 199 h 262"/>
              <a:gd name="T38" fmla="*/ 123 w 246"/>
              <a:gd name="T39" fmla="*/ 221 h 262"/>
              <a:gd name="T40" fmla="*/ 103 w 246"/>
              <a:gd name="T41" fmla="*/ 199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46" h="262">
                <a:moveTo>
                  <a:pt x="246" y="218"/>
                </a:moveTo>
                <a:cubicBezTo>
                  <a:pt x="246" y="248"/>
                  <a:pt x="168" y="262"/>
                  <a:pt x="123" y="262"/>
                </a:cubicBezTo>
                <a:cubicBezTo>
                  <a:pt x="77" y="262"/>
                  <a:pt x="0" y="248"/>
                  <a:pt x="0" y="218"/>
                </a:cubicBezTo>
                <a:cubicBezTo>
                  <a:pt x="0" y="213"/>
                  <a:pt x="2" y="209"/>
                  <a:pt x="6" y="205"/>
                </a:cubicBezTo>
                <a:cubicBezTo>
                  <a:pt x="47" y="120"/>
                  <a:pt x="37" y="79"/>
                  <a:pt x="59" y="48"/>
                </a:cubicBezTo>
                <a:cubicBezTo>
                  <a:pt x="70" y="33"/>
                  <a:pt x="82" y="24"/>
                  <a:pt x="101" y="20"/>
                </a:cubicBezTo>
                <a:cubicBezTo>
                  <a:pt x="102" y="9"/>
                  <a:pt x="111" y="0"/>
                  <a:pt x="123" y="0"/>
                </a:cubicBezTo>
                <a:cubicBezTo>
                  <a:pt x="134" y="0"/>
                  <a:pt x="143" y="9"/>
                  <a:pt x="144" y="20"/>
                </a:cubicBezTo>
                <a:cubicBezTo>
                  <a:pt x="164" y="24"/>
                  <a:pt x="176" y="33"/>
                  <a:pt x="186" y="48"/>
                </a:cubicBezTo>
                <a:cubicBezTo>
                  <a:pt x="209" y="79"/>
                  <a:pt x="198" y="120"/>
                  <a:pt x="240" y="205"/>
                </a:cubicBezTo>
                <a:cubicBezTo>
                  <a:pt x="243" y="209"/>
                  <a:pt x="246" y="213"/>
                  <a:pt x="246" y="218"/>
                </a:cubicBezTo>
                <a:close/>
                <a:moveTo>
                  <a:pt x="220" y="210"/>
                </a:moveTo>
                <a:cubicBezTo>
                  <a:pt x="203" y="188"/>
                  <a:pt x="157" y="184"/>
                  <a:pt x="123" y="184"/>
                </a:cubicBezTo>
                <a:cubicBezTo>
                  <a:pt x="89" y="184"/>
                  <a:pt x="43" y="188"/>
                  <a:pt x="25" y="210"/>
                </a:cubicBezTo>
                <a:cubicBezTo>
                  <a:pt x="43" y="231"/>
                  <a:pt x="89" y="236"/>
                  <a:pt x="123" y="235"/>
                </a:cubicBezTo>
                <a:cubicBezTo>
                  <a:pt x="157" y="235"/>
                  <a:pt x="203" y="231"/>
                  <a:pt x="220" y="210"/>
                </a:cubicBezTo>
                <a:close/>
                <a:moveTo>
                  <a:pt x="103" y="199"/>
                </a:moveTo>
                <a:cubicBezTo>
                  <a:pt x="103" y="197"/>
                  <a:pt x="117" y="196"/>
                  <a:pt x="123" y="196"/>
                </a:cubicBezTo>
                <a:cubicBezTo>
                  <a:pt x="138" y="196"/>
                  <a:pt x="142" y="198"/>
                  <a:pt x="142" y="199"/>
                </a:cubicBezTo>
                <a:cubicBezTo>
                  <a:pt x="142" y="211"/>
                  <a:pt x="134" y="221"/>
                  <a:pt x="123" y="221"/>
                </a:cubicBezTo>
                <a:cubicBezTo>
                  <a:pt x="112" y="221"/>
                  <a:pt x="103" y="211"/>
                  <a:pt x="103" y="19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4"/>
          <p:cNvSpPr>
            <a:spLocks/>
          </p:cNvSpPr>
          <p:nvPr/>
        </p:nvSpPr>
        <p:spPr bwMode="auto">
          <a:xfrm>
            <a:off x="3327401" y="1773239"/>
            <a:ext cx="128588" cy="212725"/>
          </a:xfrm>
          <a:custGeom>
            <a:avLst/>
            <a:gdLst>
              <a:gd name="T0" fmla="*/ 81 w 81"/>
              <a:gd name="T1" fmla="*/ 134 h 134"/>
              <a:gd name="T2" fmla="*/ 40 w 81"/>
              <a:gd name="T3" fmla="*/ 92 h 134"/>
              <a:gd name="T4" fmla="*/ 0 w 81"/>
              <a:gd name="T5" fmla="*/ 92 h 134"/>
              <a:gd name="T6" fmla="*/ 0 w 81"/>
              <a:gd name="T7" fmla="*/ 41 h 134"/>
              <a:gd name="T8" fmla="*/ 40 w 81"/>
              <a:gd name="T9" fmla="*/ 41 h 134"/>
              <a:gd name="T10" fmla="*/ 81 w 81"/>
              <a:gd name="T11" fmla="*/ 0 h 134"/>
              <a:gd name="T12" fmla="*/ 81 w 81"/>
              <a:gd name="T13" fmla="*/ 134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1" h="134">
                <a:moveTo>
                  <a:pt x="81" y="134"/>
                </a:moveTo>
                <a:lnTo>
                  <a:pt x="40" y="92"/>
                </a:lnTo>
                <a:lnTo>
                  <a:pt x="0" y="92"/>
                </a:lnTo>
                <a:lnTo>
                  <a:pt x="0" y="41"/>
                </a:lnTo>
                <a:lnTo>
                  <a:pt x="40" y="41"/>
                </a:lnTo>
                <a:lnTo>
                  <a:pt x="81" y="0"/>
                </a:lnTo>
                <a:lnTo>
                  <a:pt x="81" y="13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5"/>
          <p:cNvSpPr>
            <a:spLocks/>
          </p:cNvSpPr>
          <p:nvPr/>
        </p:nvSpPr>
        <p:spPr bwMode="auto">
          <a:xfrm>
            <a:off x="3511551" y="1814513"/>
            <a:ext cx="152400" cy="133350"/>
          </a:xfrm>
          <a:custGeom>
            <a:avLst/>
            <a:gdLst>
              <a:gd name="T0" fmla="*/ 48 w 96"/>
              <a:gd name="T1" fmla="*/ 0 h 84"/>
              <a:gd name="T2" fmla="*/ 96 w 96"/>
              <a:gd name="T3" fmla="*/ 84 h 84"/>
              <a:gd name="T4" fmla="*/ 0 w 96"/>
              <a:gd name="T5" fmla="*/ 84 h 84"/>
              <a:gd name="T6" fmla="*/ 48 w 96"/>
              <a:gd name="T7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" h="84">
                <a:moveTo>
                  <a:pt x="48" y="0"/>
                </a:moveTo>
                <a:lnTo>
                  <a:pt x="96" y="84"/>
                </a:lnTo>
                <a:lnTo>
                  <a:pt x="0" y="84"/>
                </a:lnTo>
                <a:lnTo>
                  <a:pt x="48" y="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6"/>
          <p:cNvSpPr>
            <a:spLocks noEditPoints="1"/>
          </p:cNvSpPr>
          <p:nvPr/>
        </p:nvSpPr>
        <p:spPr bwMode="auto">
          <a:xfrm>
            <a:off x="3706813" y="1746251"/>
            <a:ext cx="230188" cy="230188"/>
          </a:xfrm>
          <a:custGeom>
            <a:avLst/>
            <a:gdLst>
              <a:gd name="T0" fmla="*/ 280 w 280"/>
              <a:gd name="T1" fmla="*/ 140 h 280"/>
              <a:gd name="T2" fmla="*/ 140 w 280"/>
              <a:gd name="T3" fmla="*/ 280 h 280"/>
              <a:gd name="T4" fmla="*/ 0 w 280"/>
              <a:gd name="T5" fmla="*/ 140 h 280"/>
              <a:gd name="T6" fmla="*/ 140 w 280"/>
              <a:gd name="T7" fmla="*/ 0 h 280"/>
              <a:gd name="T8" fmla="*/ 280 w 280"/>
              <a:gd name="T9" fmla="*/ 140 h 280"/>
              <a:gd name="T10" fmla="*/ 165 w 280"/>
              <a:gd name="T11" fmla="*/ 68 h 280"/>
              <a:gd name="T12" fmla="*/ 140 w 280"/>
              <a:gd name="T13" fmla="*/ 44 h 280"/>
              <a:gd name="T14" fmla="*/ 115 w 280"/>
              <a:gd name="T15" fmla="*/ 68 h 280"/>
              <a:gd name="T16" fmla="*/ 140 w 280"/>
              <a:gd name="T17" fmla="*/ 93 h 280"/>
              <a:gd name="T18" fmla="*/ 165 w 280"/>
              <a:gd name="T19" fmla="*/ 68 h 280"/>
              <a:gd name="T20" fmla="*/ 161 w 280"/>
              <a:gd name="T21" fmla="*/ 114 h 280"/>
              <a:gd name="T22" fmla="*/ 119 w 280"/>
              <a:gd name="T23" fmla="*/ 114 h 280"/>
              <a:gd name="T24" fmla="*/ 119 w 280"/>
              <a:gd name="T25" fmla="*/ 234 h 280"/>
              <a:gd name="T26" fmla="*/ 161 w 280"/>
              <a:gd name="T27" fmla="*/ 234 h 280"/>
              <a:gd name="T28" fmla="*/ 161 w 280"/>
              <a:gd name="T29" fmla="*/ 114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80" h="280">
                <a:moveTo>
                  <a:pt x="280" y="140"/>
                </a:moveTo>
                <a:cubicBezTo>
                  <a:pt x="280" y="218"/>
                  <a:pt x="217" y="280"/>
                  <a:pt x="140" y="280"/>
                </a:cubicBezTo>
                <a:cubicBezTo>
                  <a:pt x="62" y="280"/>
                  <a:pt x="0" y="218"/>
                  <a:pt x="0" y="140"/>
                </a:cubicBezTo>
                <a:cubicBezTo>
                  <a:pt x="0" y="63"/>
                  <a:pt x="62" y="0"/>
                  <a:pt x="140" y="0"/>
                </a:cubicBezTo>
                <a:cubicBezTo>
                  <a:pt x="217" y="0"/>
                  <a:pt x="280" y="63"/>
                  <a:pt x="280" y="140"/>
                </a:cubicBezTo>
                <a:close/>
                <a:moveTo>
                  <a:pt x="165" y="68"/>
                </a:moveTo>
                <a:cubicBezTo>
                  <a:pt x="165" y="55"/>
                  <a:pt x="154" y="44"/>
                  <a:pt x="140" y="44"/>
                </a:cubicBezTo>
                <a:cubicBezTo>
                  <a:pt x="126" y="44"/>
                  <a:pt x="115" y="55"/>
                  <a:pt x="115" y="68"/>
                </a:cubicBezTo>
                <a:cubicBezTo>
                  <a:pt x="115" y="82"/>
                  <a:pt x="126" y="93"/>
                  <a:pt x="140" y="93"/>
                </a:cubicBezTo>
                <a:cubicBezTo>
                  <a:pt x="154" y="93"/>
                  <a:pt x="165" y="82"/>
                  <a:pt x="165" y="68"/>
                </a:cubicBezTo>
                <a:close/>
                <a:moveTo>
                  <a:pt x="161" y="114"/>
                </a:moveTo>
                <a:cubicBezTo>
                  <a:pt x="119" y="114"/>
                  <a:pt x="119" y="114"/>
                  <a:pt x="119" y="114"/>
                </a:cubicBezTo>
                <a:cubicBezTo>
                  <a:pt x="119" y="234"/>
                  <a:pt x="119" y="234"/>
                  <a:pt x="119" y="234"/>
                </a:cubicBezTo>
                <a:cubicBezTo>
                  <a:pt x="161" y="234"/>
                  <a:pt x="161" y="234"/>
                  <a:pt x="161" y="234"/>
                </a:cubicBezTo>
                <a:lnTo>
                  <a:pt x="161" y="11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7"/>
          <p:cNvSpPr>
            <a:spLocks noEditPoints="1"/>
          </p:cNvSpPr>
          <p:nvPr/>
        </p:nvSpPr>
        <p:spPr bwMode="auto">
          <a:xfrm>
            <a:off x="4078288" y="1731964"/>
            <a:ext cx="204788" cy="242888"/>
          </a:xfrm>
          <a:custGeom>
            <a:avLst/>
            <a:gdLst>
              <a:gd name="T0" fmla="*/ 251 w 251"/>
              <a:gd name="T1" fmla="*/ 204 h 297"/>
              <a:gd name="T2" fmla="*/ 158 w 251"/>
              <a:gd name="T3" fmla="*/ 297 h 297"/>
              <a:gd name="T4" fmla="*/ 66 w 251"/>
              <a:gd name="T5" fmla="*/ 204 h 297"/>
              <a:gd name="T6" fmla="*/ 95 w 251"/>
              <a:gd name="T7" fmla="*/ 137 h 297"/>
              <a:gd name="T8" fmla="*/ 95 w 251"/>
              <a:gd name="T9" fmla="*/ 64 h 297"/>
              <a:gd name="T10" fmla="*/ 65 w 251"/>
              <a:gd name="T11" fmla="*/ 34 h 297"/>
              <a:gd name="T12" fmla="*/ 35 w 251"/>
              <a:gd name="T13" fmla="*/ 64 h 297"/>
              <a:gd name="T14" fmla="*/ 35 w 251"/>
              <a:gd name="T15" fmla="*/ 109 h 297"/>
              <a:gd name="T16" fmla="*/ 0 w 251"/>
              <a:gd name="T17" fmla="*/ 109 h 297"/>
              <a:gd name="T18" fmla="*/ 0 w 251"/>
              <a:gd name="T19" fmla="*/ 64 h 297"/>
              <a:gd name="T20" fmla="*/ 65 w 251"/>
              <a:gd name="T21" fmla="*/ 0 h 297"/>
              <a:gd name="T22" fmla="*/ 130 w 251"/>
              <a:gd name="T23" fmla="*/ 64 h 297"/>
              <a:gd name="T24" fmla="*/ 130 w 251"/>
              <a:gd name="T25" fmla="*/ 116 h 297"/>
              <a:gd name="T26" fmla="*/ 158 w 251"/>
              <a:gd name="T27" fmla="*/ 112 h 297"/>
              <a:gd name="T28" fmla="*/ 251 w 251"/>
              <a:gd name="T29" fmla="*/ 204 h 297"/>
              <a:gd name="T30" fmla="*/ 122 w 251"/>
              <a:gd name="T31" fmla="*/ 194 h 297"/>
              <a:gd name="T32" fmla="*/ 92 w 251"/>
              <a:gd name="T33" fmla="*/ 194 h 297"/>
              <a:gd name="T34" fmla="*/ 88 w 251"/>
              <a:gd name="T35" fmla="*/ 204 h 297"/>
              <a:gd name="T36" fmla="*/ 92 w 251"/>
              <a:gd name="T37" fmla="*/ 215 h 297"/>
              <a:gd name="T38" fmla="*/ 122 w 251"/>
              <a:gd name="T39" fmla="*/ 215 h 297"/>
              <a:gd name="T40" fmla="*/ 122 w 251"/>
              <a:gd name="T41" fmla="*/ 194 h 297"/>
              <a:gd name="T42" fmla="*/ 140 w 251"/>
              <a:gd name="T43" fmla="*/ 171 h 297"/>
              <a:gd name="T44" fmla="*/ 119 w 251"/>
              <a:gd name="T45" fmla="*/ 150 h 297"/>
              <a:gd name="T46" fmla="*/ 108 w 251"/>
              <a:gd name="T47" fmla="*/ 154 h 297"/>
              <a:gd name="T48" fmla="*/ 104 w 251"/>
              <a:gd name="T49" fmla="*/ 165 h 297"/>
              <a:gd name="T50" fmla="*/ 125 w 251"/>
              <a:gd name="T51" fmla="*/ 186 h 297"/>
              <a:gd name="T52" fmla="*/ 140 w 251"/>
              <a:gd name="T53" fmla="*/ 171 h 297"/>
              <a:gd name="T54" fmla="*/ 125 w 251"/>
              <a:gd name="T55" fmla="*/ 222 h 297"/>
              <a:gd name="T56" fmla="*/ 104 w 251"/>
              <a:gd name="T57" fmla="*/ 244 h 297"/>
              <a:gd name="T58" fmla="*/ 108 w 251"/>
              <a:gd name="T59" fmla="*/ 254 h 297"/>
              <a:gd name="T60" fmla="*/ 119 w 251"/>
              <a:gd name="T61" fmla="*/ 258 h 297"/>
              <a:gd name="T62" fmla="*/ 140 w 251"/>
              <a:gd name="T63" fmla="*/ 237 h 297"/>
              <a:gd name="T64" fmla="*/ 125 w 251"/>
              <a:gd name="T65" fmla="*/ 222 h 297"/>
              <a:gd name="T66" fmla="*/ 168 w 251"/>
              <a:gd name="T67" fmla="*/ 168 h 297"/>
              <a:gd name="T68" fmla="*/ 168 w 251"/>
              <a:gd name="T69" fmla="*/ 138 h 297"/>
              <a:gd name="T70" fmla="*/ 158 w 251"/>
              <a:gd name="T71" fmla="*/ 134 h 297"/>
              <a:gd name="T72" fmla="*/ 148 w 251"/>
              <a:gd name="T73" fmla="*/ 138 h 297"/>
              <a:gd name="T74" fmla="*/ 148 w 251"/>
              <a:gd name="T75" fmla="*/ 168 h 297"/>
              <a:gd name="T76" fmla="*/ 168 w 251"/>
              <a:gd name="T77" fmla="*/ 168 h 297"/>
              <a:gd name="T78" fmla="*/ 148 w 251"/>
              <a:gd name="T79" fmla="*/ 240 h 297"/>
              <a:gd name="T80" fmla="*/ 148 w 251"/>
              <a:gd name="T81" fmla="*/ 270 h 297"/>
              <a:gd name="T82" fmla="*/ 158 w 251"/>
              <a:gd name="T83" fmla="*/ 274 h 297"/>
              <a:gd name="T84" fmla="*/ 168 w 251"/>
              <a:gd name="T85" fmla="*/ 270 h 297"/>
              <a:gd name="T86" fmla="*/ 168 w 251"/>
              <a:gd name="T87" fmla="*/ 240 h 297"/>
              <a:gd name="T88" fmla="*/ 148 w 251"/>
              <a:gd name="T89" fmla="*/ 240 h 297"/>
              <a:gd name="T90" fmla="*/ 191 w 251"/>
              <a:gd name="T91" fmla="*/ 186 h 297"/>
              <a:gd name="T92" fmla="*/ 212 w 251"/>
              <a:gd name="T93" fmla="*/ 165 h 297"/>
              <a:gd name="T94" fmla="*/ 208 w 251"/>
              <a:gd name="T95" fmla="*/ 154 h 297"/>
              <a:gd name="T96" fmla="*/ 197 w 251"/>
              <a:gd name="T97" fmla="*/ 150 h 297"/>
              <a:gd name="T98" fmla="*/ 176 w 251"/>
              <a:gd name="T99" fmla="*/ 171 h 297"/>
              <a:gd name="T100" fmla="*/ 191 w 251"/>
              <a:gd name="T101" fmla="*/ 186 h 297"/>
              <a:gd name="T102" fmla="*/ 176 w 251"/>
              <a:gd name="T103" fmla="*/ 237 h 297"/>
              <a:gd name="T104" fmla="*/ 197 w 251"/>
              <a:gd name="T105" fmla="*/ 258 h 297"/>
              <a:gd name="T106" fmla="*/ 208 w 251"/>
              <a:gd name="T107" fmla="*/ 254 h 297"/>
              <a:gd name="T108" fmla="*/ 212 w 251"/>
              <a:gd name="T109" fmla="*/ 244 h 297"/>
              <a:gd name="T110" fmla="*/ 191 w 251"/>
              <a:gd name="T111" fmla="*/ 222 h 297"/>
              <a:gd name="T112" fmla="*/ 176 w 251"/>
              <a:gd name="T113" fmla="*/ 237 h 297"/>
              <a:gd name="T114" fmla="*/ 194 w 251"/>
              <a:gd name="T115" fmla="*/ 215 h 297"/>
              <a:gd name="T116" fmla="*/ 224 w 251"/>
              <a:gd name="T117" fmla="*/ 215 h 297"/>
              <a:gd name="T118" fmla="*/ 228 w 251"/>
              <a:gd name="T119" fmla="*/ 204 h 297"/>
              <a:gd name="T120" fmla="*/ 224 w 251"/>
              <a:gd name="T121" fmla="*/ 194 h 297"/>
              <a:gd name="T122" fmla="*/ 194 w 251"/>
              <a:gd name="T123" fmla="*/ 194 h 297"/>
              <a:gd name="T124" fmla="*/ 194 w 251"/>
              <a:gd name="T125" fmla="*/ 215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1" h="297">
                <a:moveTo>
                  <a:pt x="251" y="204"/>
                </a:moveTo>
                <a:cubicBezTo>
                  <a:pt x="251" y="255"/>
                  <a:pt x="209" y="297"/>
                  <a:pt x="158" y="297"/>
                </a:cubicBezTo>
                <a:cubicBezTo>
                  <a:pt x="107" y="297"/>
                  <a:pt x="66" y="255"/>
                  <a:pt x="66" y="204"/>
                </a:cubicBezTo>
                <a:cubicBezTo>
                  <a:pt x="66" y="178"/>
                  <a:pt x="77" y="154"/>
                  <a:pt x="95" y="137"/>
                </a:cubicBezTo>
                <a:cubicBezTo>
                  <a:pt x="95" y="64"/>
                  <a:pt x="95" y="64"/>
                  <a:pt x="95" y="64"/>
                </a:cubicBezTo>
                <a:cubicBezTo>
                  <a:pt x="95" y="48"/>
                  <a:pt x="81" y="34"/>
                  <a:pt x="65" y="34"/>
                </a:cubicBezTo>
                <a:cubicBezTo>
                  <a:pt x="48" y="34"/>
                  <a:pt x="35" y="48"/>
                  <a:pt x="35" y="64"/>
                </a:cubicBezTo>
                <a:cubicBezTo>
                  <a:pt x="35" y="109"/>
                  <a:pt x="35" y="109"/>
                  <a:pt x="35" y="109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28"/>
                  <a:pt x="29" y="0"/>
                  <a:pt x="65" y="0"/>
                </a:cubicBezTo>
                <a:cubicBezTo>
                  <a:pt x="100" y="0"/>
                  <a:pt x="130" y="28"/>
                  <a:pt x="130" y="64"/>
                </a:cubicBezTo>
                <a:cubicBezTo>
                  <a:pt x="130" y="116"/>
                  <a:pt x="130" y="116"/>
                  <a:pt x="130" y="116"/>
                </a:cubicBezTo>
                <a:cubicBezTo>
                  <a:pt x="139" y="113"/>
                  <a:pt x="148" y="112"/>
                  <a:pt x="158" y="112"/>
                </a:cubicBezTo>
                <a:cubicBezTo>
                  <a:pt x="209" y="112"/>
                  <a:pt x="251" y="153"/>
                  <a:pt x="251" y="204"/>
                </a:cubicBezTo>
                <a:close/>
                <a:moveTo>
                  <a:pt x="122" y="194"/>
                </a:moveTo>
                <a:cubicBezTo>
                  <a:pt x="92" y="194"/>
                  <a:pt x="92" y="194"/>
                  <a:pt x="92" y="194"/>
                </a:cubicBezTo>
                <a:cubicBezTo>
                  <a:pt x="88" y="204"/>
                  <a:pt x="88" y="204"/>
                  <a:pt x="88" y="204"/>
                </a:cubicBezTo>
                <a:cubicBezTo>
                  <a:pt x="92" y="215"/>
                  <a:pt x="92" y="215"/>
                  <a:pt x="92" y="215"/>
                </a:cubicBezTo>
                <a:cubicBezTo>
                  <a:pt x="122" y="215"/>
                  <a:pt x="122" y="215"/>
                  <a:pt x="122" y="215"/>
                </a:cubicBezTo>
                <a:lnTo>
                  <a:pt x="122" y="194"/>
                </a:lnTo>
                <a:close/>
                <a:moveTo>
                  <a:pt x="140" y="171"/>
                </a:moveTo>
                <a:cubicBezTo>
                  <a:pt x="119" y="150"/>
                  <a:pt x="119" y="150"/>
                  <a:pt x="119" y="150"/>
                </a:cubicBezTo>
                <a:cubicBezTo>
                  <a:pt x="108" y="154"/>
                  <a:pt x="108" y="154"/>
                  <a:pt x="108" y="154"/>
                </a:cubicBezTo>
                <a:cubicBezTo>
                  <a:pt x="104" y="165"/>
                  <a:pt x="104" y="165"/>
                  <a:pt x="104" y="165"/>
                </a:cubicBezTo>
                <a:cubicBezTo>
                  <a:pt x="125" y="186"/>
                  <a:pt x="125" y="186"/>
                  <a:pt x="125" y="186"/>
                </a:cubicBezTo>
                <a:lnTo>
                  <a:pt x="140" y="171"/>
                </a:lnTo>
                <a:close/>
                <a:moveTo>
                  <a:pt x="125" y="222"/>
                </a:moveTo>
                <a:cubicBezTo>
                  <a:pt x="104" y="244"/>
                  <a:pt x="104" y="244"/>
                  <a:pt x="104" y="244"/>
                </a:cubicBezTo>
                <a:cubicBezTo>
                  <a:pt x="108" y="254"/>
                  <a:pt x="108" y="254"/>
                  <a:pt x="108" y="254"/>
                </a:cubicBezTo>
                <a:cubicBezTo>
                  <a:pt x="119" y="258"/>
                  <a:pt x="119" y="258"/>
                  <a:pt x="119" y="258"/>
                </a:cubicBezTo>
                <a:cubicBezTo>
                  <a:pt x="140" y="237"/>
                  <a:pt x="140" y="237"/>
                  <a:pt x="140" y="237"/>
                </a:cubicBezTo>
                <a:lnTo>
                  <a:pt x="125" y="222"/>
                </a:lnTo>
                <a:close/>
                <a:moveTo>
                  <a:pt x="168" y="168"/>
                </a:moveTo>
                <a:cubicBezTo>
                  <a:pt x="168" y="138"/>
                  <a:pt x="168" y="138"/>
                  <a:pt x="168" y="138"/>
                </a:cubicBezTo>
                <a:cubicBezTo>
                  <a:pt x="158" y="134"/>
                  <a:pt x="158" y="134"/>
                  <a:pt x="158" y="134"/>
                </a:cubicBezTo>
                <a:cubicBezTo>
                  <a:pt x="148" y="138"/>
                  <a:pt x="148" y="138"/>
                  <a:pt x="148" y="138"/>
                </a:cubicBezTo>
                <a:cubicBezTo>
                  <a:pt x="148" y="168"/>
                  <a:pt x="148" y="168"/>
                  <a:pt x="148" y="168"/>
                </a:cubicBezTo>
                <a:lnTo>
                  <a:pt x="168" y="168"/>
                </a:lnTo>
                <a:close/>
                <a:moveTo>
                  <a:pt x="148" y="240"/>
                </a:moveTo>
                <a:cubicBezTo>
                  <a:pt x="148" y="270"/>
                  <a:pt x="148" y="270"/>
                  <a:pt x="148" y="270"/>
                </a:cubicBezTo>
                <a:cubicBezTo>
                  <a:pt x="158" y="274"/>
                  <a:pt x="158" y="274"/>
                  <a:pt x="158" y="274"/>
                </a:cubicBezTo>
                <a:cubicBezTo>
                  <a:pt x="168" y="270"/>
                  <a:pt x="168" y="270"/>
                  <a:pt x="168" y="270"/>
                </a:cubicBezTo>
                <a:cubicBezTo>
                  <a:pt x="168" y="240"/>
                  <a:pt x="168" y="240"/>
                  <a:pt x="168" y="240"/>
                </a:cubicBezTo>
                <a:lnTo>
                  <a:pt x="148" y="240"/>
                </a:lnTo>
                <a:close/>
                <a:moveTo>
                  <a:pt x="191" y="186"/>
                </a:moveTo>
                <a:cubicBezTo>
                  <a:pt x="212" y="165"/>
                  <a:pt x="212" y="165"/>
                  <a:pt x="212" y="165"/>
                </a:cubicBezTo>
                <a:cubicBezTo>
                  <a:pt x="208" y="154"/>
                  <a:pt x="208" y="154"/>
                  <a:pt x="208" y="154"/>
                </a:cubicBezTo>
                <a:cubicBezTo>
                  <a:pt x="197" y="150"/>
                  <a:pt x="197" y="150"/>
                  <a:pt x="197" y="150"/>
                </a:cubicBezTo>
                <a:cubicBezTo>
                  <a:pt x="176" y="171"/>
                  <a:pt x="176" y="171"/>
                  <a:pt x="176" y="171"/>
                </a:cubicBezTo>
                <a:lnTo>
                  <a:pt x="191" y="186"/>
                </a:lnTo>
                <a:close/>
                <a:moveTo>
                  <a:pt x="176" y="237"/>
                </a:moveTo>
                <a:cubicBezTo>
                  <a:pt x="197" y="258"/>
                  <a:pt x="197" y="258"/>
                  <a:pt x="197" y="258"/>
                </a:cubicBezTo>
                <a:cubicBezTo>
                  <a:pt x="208" y="254"/>
                  <a:pt x="208" y="254"/>
                  <a:pt x="208" y="254"/>
                </a:cubicBezTo>
                <a:cubicBezTo>
                  <a:pt x="212" y="244"/>
                  <a:pt x="212" y="244"/>
                  <a:pt x="212" y="244"/>
                </a:cubicBezTo>
                <a:cubicBezTo>
                  <a:pt x="191" y="222"/>
                  <a:pt x="191" y="222"/>
                  <a:pt x="191" y="222"/>
                </a:cubicBezTo>
                <a:lnTo>
                  <a:pt x="176" y="237"/>
                </a:lnTo>
                <a:close/>
                <a:moveTo>
                  <a:pt x="194" y="215"/>
                </a:moveTo>
                <a:cubicBezTo>
                  <a:pt x="224" y="215"/>
                  <a:pt x="224" y="215"/>
                  <a:pt x="224" y="215"/>
                </a:cubicBezTo>
                <a:cubicBezTo>
                  <a:pt x="228" y="204"/>
                  <a:pt x="228" y="204"/>
                  <a:pt x="228" y="204"/>
                </a:cubicBezTo>
                <a:cubicBezTo>
                  <a:pt x="224" y="194"/>
                  <a:pt x="224" y="194"/>
                  <a:pt x="224" y="194"/>
                </a:cubicBezTo>
                <a:cubicBezTo>
                  <a:pt x="194" y="194"/>
                  <a:pt x="194" y="194"/>
                  <a:pt x="194" y="194"/>
                </a:cubicBezTo>
                <a:lnTo>
                  <a:pt x="194" y="21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8"/>
          <p:cNvSpPr>
            <a:spLocks noEditPoints="1"/>
          </p:cNvSpPr>
          <p:nvPr/>
        </p:nvSpPr>
        <p:spPr bwMode="auto">
          <a:xfrm>
            <a:off x="4432301" y="1746251"/>
            <a:ext cx="228600" cy="230188"/>
          </a:xfrm>
          <a:custGeom>
            <a:avLst/>
            <a:gdLst>
              <a:gd name="T0" fmla="*/ 140 w 279"/>
              <a:gd name="T1" fmla="*/ 279 h 279"/>
              <a:gd name="T2" fmla="*/ 140 w 279"/>
              <a:gd name="T3" fmla="*/ 0 h 279"/>
              <a:gd name="T4" fmla="*/ 72 w 279"/>
              <a:gd name="T5" fmla="*/ 175 h 279"/>
              <a:gd name="T6" fmla="*/ 71 w 279"/>
              <a:gd name="T7" fmla="*/ 117 h 279"/>
              <a:gd name="T8" fmla="*/ 26 w 279"/>
              <a:gd name="T9" fmla="*/ 139 h 279"/>
              <a:gd name="T10" fmla="*/ 72 w 279"/>
              <a:gd name="T11" fmla="*/ 175 h 279"/>
              <a:gd name="T12" fmla="*/ 75 w 279"/>
              <a:gd name="T13" fmla="*/ 192 h 279"/>
              <a:gd name="T14" fmla="*/ 59 w 279"/>
              <a:gd name="T15" fmla="*/ 220 h 279"/>
              <a:gd name="T16" fmla="*/ 37 w 279"/>
              <a:gd name="T17" fmla="*/ 91 h 279"/>
              <a:gd name="T18" fmla="*/ 98 w 279"/>
              <a:gd name="T19" fmla="*/ 34 h 279"/>
              <a:gd name="T20" fmla="*/ 37 w 279"/>
              <a:gd name="T21" fmla="*/ 91 h 279"/>
              <a:gd name="T22" fmla="*/ 131 w 279"/>
              <a:gd name="T23" fmla="*/ 182 h 279"/>
              <a:gd name="T24" fmla="*/ 86 w 279"/>
              <a:gd name="T25" fmla="*/ 118 h 279"/>
              <a:gd name="T26" fmla="*/ 88 w 279"/>
              <a:gd name="T27" fmla="*/ 178 h 279"/>
              <a:gd name="T28" fmla="*/ 131 w 279"/>
              <a:gd name="T29" fmla="*/ 106 h 279"/>
              <a:gd name="T30" fmla="*/ 130 w 279"/>
              <a:gd name="T31" fmla="*/ 26 h 279"/>
              <a:gd name="T32" fmla="*/ 131 w 279"/>
              <a:gd name="T33" fmla="*/ 253 h 279"/>
              <a:gd name="T34" fmla="*/ 92 w 279"/>
              <a:gd name="T35" fmla="*/ 195 h 279"/>
              <a:gd name="T36" fmla="*/ 131 w 279"/>
              <a:gd name="T37" fmla="*/ 253 h 279"/>
              <a:gd name="T38" fmla="*/ 148 w 279"/>
              <a:gd name="T39" fmla="*/ 106 h 279"/>
              <a:gd name="T40" fmla="*/ 159 w 279"/>
              <a:gd name="T41" fmla="*/ 32 h 279"/>
              <a:gd name="T42" fmla="*/ 191 w 279"/>
              <a:gd name="T43" fmla="*/ 178 h 279"/>
              <a:gd name="T44" fmla="*/ 193 w 279"/>
              <a:gd name="T45" fmla="*/ 119 h 279"/>
              <a:gd name="T46" fmla="*/ 148 w 279"/>
              <a:gd name="T47" fmla="*/ 182 h 279"/>
              <a:gd name="T48" fmla="*/ 188 w 279"/>
              <a:gd name="T49" fmla="*/ 195 h 279"/>
              <a:gd name="T50" fmla="*/ 148 w 279"/>
              <a:gd name="T51" fmla="*/ 253 h 279"/>
              <a:gd name="T52" fmla="*/ 181 w 279"/>
              <a:gd name="T53" fmla="*/ 34 h 279"/>
              <a:gd name="T54" fmla="*/ 242 w 279"/>
              <a:gd name="T55" fmla="*/ 91 h 279"/>
              <a:gd name="T56" fmla="*/ 246 w 279"/>
              <a:gd name="T57" fmla="*/ 180 h 279"/>
              <a:gd name="T58" fmla="*/ 183 w 279"/>
              <a:gd name="T59" fmla="*/ 244 h 279"/>
              <a:gd name="T60" fmla="*/ 246 w 279"/>
              <a:gd name="T61" fmla="*/ 180 h 279"/>
              <a:gd name="T62" fmla="*/ 207 w 279"/>
              <a:gd name="T63" fmla="*/ 175 h 279"/>
              <a:gd name="T64" fmla="*/ 248 w 279"/>
              <a:gd name="T65" fmla="*/ 106 h 279"/>
              <a:gd name="T66" fmla="*/ 209 w 279"/>
              <a:gd name="T67" fmla="*/ 14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79" h="279">
                <a:moveTo>
                  <a:pt x="279" y="139"/>
                </a:moveTo>
                <a:cubicBezTo>
                  <a:pt x="279" y="217"/>
                  <a:pt x="218" y="279"/>
                  <a:pt x="140" y="279"/>
                </a:cubicBezTo>
                <a:cubicBezTo>
                  <a:pt x="62" y="279"/>
                  <a:pt x="0" y="217"/>
                  <a:pt x="0" y="139"/>
                </a:cubicBezTo>
                <a:cubicBezTo>
                  <a:pt x="0" y="62"/>
                  <a:pt x="62" y="0"/>
                  <a:pt x="140" y="0"/>
                </a:cubicBezTo>
                <a:cubicBezTo>
                  <a:pt x="218" y="0"/>
                  <a:pt x="279" y="62"/>
                  <a:pt x="279" y="139"/>
                </a:cubicBezTo>
                <a:close/>
                <a:moveTo>
                  <a:pt x="72" y="175"/>
                </a:moveTo>
                <a:cubicBezTo>
                  <a:pt x="70" y="164"/>
                  <a:pt x="70" y="152"/>
                  <a:pt x="70" y="140"/>
                </a:cubicBezTo>
                <a:cubicBezTo>
                  <a:pt x="70" y="132"/>
                  <a:pt x="70" y="125"/>
                  <a:pt x="71" y="117"/>
                </a:cubicBezTo>
                <a:cubicBezTo>
                  <a:pt x="51" y="113"/>
                  <a:pt x="39" y="110"/>
                  <a:pt x="30" y="106"/>
                </a:cubicBezTo>
                <a:cubicBezTo>
                  <a:pt x="27" y="116"/>
                  <a:pt x="26" y="128"/>
                  <a:pt x="26" y="139"/>
                </a:cubicBezTo>
                <a:cubicBezTo>
                  <a:pt x="26" y="145"/>
                  <a:pt x="26" y="150"/>
                  <a:pt x="26" y="155"/>
                </a:cubicBezTo>
                <a:cubicBezTo>
                  <a:pt x="32" y="161"/>
                  <a:pt x="46" y="170"/>
                  <a:pt x="72" y="175"/>
                </a:cubicBezTo>
                <a:close/>
                <a:moveTo>
                  <a:pt x="96" y="244"/>
                </a:moveTo>
                <a:cubicBezTo>
                  <a:pt x="86" y="230"/>
                  <a:pt x="79" y="213"/>
                  <a:pt x="75" y="192"/>
                </a:cubicBezTo>
                <a:cubicBezTo>
                  <a:pt x="58" y="188"/>
                  <a:pt x="42" y="183"/>
                  <a:pt x="32" y="178"/>
                </a:cubicBezTo>
                <a:cubicBezTo>
                  <a:pt x="39" y="194"/>
                  <a:pt x="47" y="208"/>
                  <a:pt x="59" y="220"/>
                </a:cubicBezTo>
                <a:cubicBezTo>
                  <a:pt x="70" y="231"/>
                  <a:pt x="82" y="239"/>
                  <a:pt x="96" y="244"/>
                </a:cubicBezTo>
                <a:close/>
                <a:moveTo>
                  <a:pt x="37" y="91"/>
                </a:moveTo>
                <a:cubicBezTo>
                  <a:pt x="41" y="94"/>
                  <a:pt x="47" y="95"/>
                  <a:pt x="73" y="102"/>
                </a:cubicBezTo>
                <a:cubicBezTo>
                  <a:pt x="77" y="74"/>
                  <a:pt x="86" y="51"/>
                  <a:pt x="98" y="34"/>
                </a:cubicBezTo>
                <a:cubicBezTo>
                  <a:pt x="84" y="41"/>
                  <a:pt x="71" y="47"/>
                  <a:pt x="59" y="59"/>
                </a:cubicBezTo>
                <a:cubicBezTo>
                  <a:pt x="49" y="68"/>
                  <a:pt x="42" y="80"/>
                  <a:pt x="37" y="91"/>
                </a:cubicBezTo>
                <a:close/>
                <a:moveTo>
                  <a:pt x="88" y="178"/>
                </a:moveTo>
                <a:cubicBezTo>
                  <a:pt x="102" y="180"/>
                  <a:pt x="117" y="182"/>
                  <a:pt x="131" y="182"/>
                </a:cubicBezTo>
                <a:cubicBezTo>
                  <a:pt x="131" y="121"/>
                  <a:pt x="131" y="121"/>
                  <a:pt x="131" y="121"/>
                </a:cubicBezTo>
                <a:cubicBezTo>
                  <a:pt x="116" y="121"/>
                  <a:pt x="100" y="120"/>
                  <a:pt x="86" y="118"/>
                </a:cubicBezTo>
                <a:cubicBezTo>
                  <a:pt x="86" y="126"/>
                  <a:pt x="85" y="133"/>
                  <a:pt x="85" y="140"/>
                </a:cubicBezTo>
                <a:cubicBezTo>
                  <a:pt x="85" y="153"/>
                  <a:pt x="86" y="166"/>
                  <a:pt x="88" y="178"/>
                </a:cubicBezTo>
                <a:close/>
                <a:moveTo>
                  <a:pt x="88" y="104"/>
                </a:moveTo>
                <a:cubicBezTo>
                  <a:pt x="102" y="105"/>
                  <a:pt x="117" y="106"/>
                  <a:pt x="131" y="106"/>
                </a:cubicBezTo>
                <a:cubicBezTo>
                  <a:pt x="131" y="26"/>
                  <a:pt x="131" y="26"/>
                  <a:pt x="131" y="26"/>
                </a:cubicBezTo>
                <a:cubicBezTo>
                  <a:pt x="131" y="26"/>
                  <a:pt x="131" y="26"/>
                  <a:pt x="130" y="26"/>
                </a:cubicBezTo>
                <a:cubicBezTo>
                  <a:pt x="111" y="34"/>
                  <a:pt x="95" y="64"/>
                  <a:pt x="88" y="104"/>
                </a:cubicBezTo>
                <a:close/>
                <a:moveTo>
                  <a:pt x="131" y="253"/>
                </a:moveTo>
                <a:cubicBezTo>
                  <a:pt x="131" y="197"/>
                  <a:pt x="131" y="197"/>
                  <a:pt x="131" y="197"/>
                </a:cubicBezTo>
                <a:cubicBezTo>
                  <a:pt x="118" y="197"/>
                  <a:pt x="104" y="196"/>
                  <a:pt x="92" y="195"/>
                </a:cubicBezTo>
                <a:cubicBezTo>
                  <a:pt x="94" y="206"/>
                  <a:pt x="98" y="216"/>
                  <a:pt x="103" y="225"/>
                </a:cubicBezTo>
                <a:cubicBezTo>
                  <a:pt x="110" y="240"/>
                  <a:pt x="120" y="253"/>
                  <a:pt x="131" y="253"/>
                </a:cubicBezTo>
                <a:close/>
                <a:moveTo>
                  <a:pt x="148" y="26"/>
                </a:moveTo>
                <a:cubicBezTo>
                  <a:pt x="148" y="106"/>
                  <a:pt x="148" y="106"/>
                  <a:pt x="148" y="106"/>
                </a:cubicBezTo>
                <a:cubicBezTo>
                  <a:pt x="163" y="106"/>
                  <a:pt x="177" y="105"/>
                  <a:pt x="192" y="104"/>
                </a:cubicBezTo>
                <a:cubicBezTo>
                  <a:pt x="186" y="73"/>
                  <a:pt x="173" y="46"/>
                  <a:pt x="159" y="32"/>
                </a:cubicBezTo>
                <a:cubicBezTo>
                  <a:pt x="155" y="30"/>
                  <a:pt x="151" y="26"/>
                  <a:pt x="148" y="26"/>
                </a:cubicBezTo>
                <a:close/>
                <a:moveTo>
                  <a:pt x="191" y="178"/>
                </a:moveTo>
                <a:cubicBezTo>
                  <a:pt x="193" y="167"/>
                  <a:pt x="194" y="153"/>
                  <a:pt x="194" y="140"/>
                </a:cubicBezTo>
                <a:cubicBezTo>
                  <a:pt x="194" y="133"/>
                  <a:pt x="194" y="126"/>
                  <a:pt x="193" y="119"/>
                </a:cubicBezTo>
                <a:cubicBezTo>
                  <a:pt x="179" y="120"/>
                  <a:pt x="164" y="121"/>
                  <a:pt x="148" y="121"/>
                </a:cubicBezTo>
                <a:cubicBezTo>
                  <a:pt x="148" y="182"/>
                  <a:pt x="148" y="182"/>
                  <a:pt x="148" y="182"/>
                </a:cubicBezTo>
                <a:cubicBezTo>
                  <a:pt x="163" y="182"/>
                  <a:pt x="177" y="180"/>
                  <a:pt x="191" y="178"/>
                </a:cubicBezTo>
                <a:close/>
                <a:moveTo>
                  <a:pt x="188" y="195"/>
                </a:moveTo>
                <a:cubicBezTo>
                  <a:pt x="174" y="196"/>
                  <a:pt x="161" y="197"/>
                  <a:pt x="148" y="197"/>
                </a:cubicBezTo>
                <a:cubicBezTo>
                  <a:pt x="148" y="253"/>
                  <a:pt x="148" y="253"/>
                  <a:pt x="148" y="253"/>
                </a:cubicBezTo>
                <a:cubicBezTo>
                  <a:pt x="170" y="253"/>
                  <a:pt x="182" y="214"/>
                  <a:pt x="188" y="195"/>
                </a:cubicBezTo>
                <a:close/>
                <a:moveTo>
                  <a:pt x="181" y="34"/>
                </a:moveTo>
                <a:cubicBezTo>
                  <a:pt x="194" y="50"/>
                  <a:pt x="202" y="74"/>
                  <a:pt x="206" y="102"/>
                </a:cubicBezTo>
                <a:cubicBezTo>
                  <a:pt x="229" y="98"/>
                  <a:pt x="239" y="94"/>
                  <a:pt x="242" y="91"/>
                </a:cubicBezTo>
                <a:cubicBezTo>
                  <a:pt x="230" y="65"/>
                  <a:pt x="207" y="43"/>
                  <a:pt x="181" y="34"/>
                </a:cubicBezTo>
                <a:close/>
                <a:moveTo>
                  <a:pt x="246" y="180"/>
                </a:moveTo>
                <a:cubicBezTo>
                  <a:pt x="235" y="185"/>
                  <a:pt x="220" y="189"/>
                  <a:pt x="204" y="193"/>
                </a:cubicBezTo>
                <a:cubicBezTo>
                  <a:pt x="199" y="213"/>
                  <a:pt x="193" y="230"/>
                  <a:pt x="183" y="244"/>
                </a:cubicBezTo>
                <a:cubicBezTo>
                  <a:pt x="196" y="239"/>
                  <a:pt x="210" y="231"/>
                  <a:pt x="220" y="220"/>
                </a:cubicBezTo>
                <a:cubicBezTo>
                  <a:pt x="232" y="208"/>
                  <a:pt x="240" y="195"/>
                  <a:pt x="246" y="180"/>
                </a:cubicBezTo>
                <a:close/>
                <a:moveTo>
                  <a:pt x="209" y="140"/>
                </a:moveTo>
                <a:cubicBezTo>
                  <a:pt x="209" y="152"/>
                  <a:pt x="208" y="165"/>
                  <a:pt x="207" y="175"/>
                </a:cubicBezTo>
                <a:cubicBezTo>
                  <a:pt x="252" y="168"/>
                  <a:pt x="254" y="158"/>
                  <a:pt x="254" y="139"/>
                </a:cubicBezTo>
                <a:cubicBezTo>
                  <a:pt x="254" y="128"/>
                  <a:pt x="252" y="117"/>
                  <a:pt x="248" y="106"/>
                </a:cubicBezTo>
                <a:cubicBezTo>
                  <a:pt x="240" y="110"/>
                  <a:pt x="226" y="115"/>
                  <a:pt x="208" y="117"/>
                </a:cubicBezTo>
                <a:cubicBezTo>
                  <a:pt x="209" y="125"/>
                  <a:pt x="209" y="132"/>
                  <a:pt x="209" y="14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9"/>
          <p:cNvSpPr>
            <a:spLocks noEditPoints="1"/>
          </p:cNvSpPr>
          <p:nvPr/>
        </p:nvSpPr>
        <p:spPr bwMode="auto">
          <a:xfrm>
            <a:off x="4808538" y="1778000"/>
            <a:ext cx="203200" cy="200025"/>
          </a:xfrm>
          <a:custGeom>
            <a:avLst/>
            <a:gdLst>
              <a:gd name="T0" fmla="*/ 39 w 246"/>
              <a:gd name="T1" fmla="*/ 89 h 243"/>
              <a:gd name="T2" fmla="*/ 121 w 246"/>
              <a:gd name="T3" fmla="*/ 7 h 243"/>
              <a:gd name="T4" fmla="*/ 178 w 246"/>
              <a:gd name="T5" fmla="*/ 7 h 243"/>
              <a:gd name="T6" fmla="*/ 107 w 246"/>
              <a:gd name="T7" fmla="*/ 78 h 243"/>
              <a:gd name="T8" fmla="*/ 55 w 246"/>
              <a:gd name="T9" fmla="*/ 105 h 243"/>
              <a:gd name="T10" fmla="*/ 44 w 246"/>
              <a:gd name="T11" fmla="*/ 166 h 243"/>
              <a:gd name="T12" fmla="*/ 78 w 246"/>
              <a:gd name="T13" fmla="*/ 200 h 243"/>
              <a:gd name="T14" fmla="*/ 138 w 246"/>
              <a:gd name="T15" fmla="*/ 188 h 243"/>
              <a:gd name="T16" fmla="*/ 165 w 246"/>
              <a:gd name="T17" fmla="*/ 136 h 243"/>
              <a:gd name="T18" fmla="*/ 237 w 246"/>
              <a:gd name="T19" fmla="*/ 64 h 243"/>
              <a:gd name="T20" fmla="*/ 236 w 246"/>
              <a:gd name="T21" fmla="*/ 122 h 243"/>
              <a:gd name="T22" fmla="*/ 155 w 246"/>
              <a:gd name="T23" fmla="*/ 204 h 243"/>
              <a:gd name="T24" fmla="*/ 1 w 246"/>
              <a:gd name="T25" fmla="*/ 243 h 243"/>
              <a:gd name="T26" fmla="*/ 0 w 246"/>
              <a:gd name="T27" fmla="*/ 242 h 243"/>
              <a:gd name="T28" fmla="*/ 39 w 246"/>
              <a:gd name="T29" fmla="*/ 89 h 243"/>
              <a:gd name="T30" fmla="*/ 126 w 246"/>
              <a:gd name="T31" fmla="*/ 97 h 243"/>
              <a:gd name="T32" fmla="*/ 204 w 246"/>
              <a:gd name="T33" fmla="*/ 19 h 243"/>
              <a:gd name="T34" fmla="*/ 215 w 246"/>
              <a:gd name="T35" fmla="*/ 28 h 243"/>
              <a:gd name="T36" fmla="*/ 224 w 246"/>
              <a:gd name="T37" fmla="*/ 40 h 243"/>
              <a:gd name="T38" fmla="*/ 146 w 246"/>
              <a:gd name="T39" fmla="*/ 118 h 243"/>
              <a:gd name="T40" fmla="*/ 106 w 246"/>
              <a:gd name="T41" fmla="*/ 138 h 243"/>
              <a:gd name="T42" fmla="*/ 105 w 246"/>
              <a:gd name="T43" fmla="*/ 138 h 243"/>
              <a:gd name="T44" fmla="*/ 126 w 246"/>
              <a:gd name="T45" fmla="*/ 97 h 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46" h="243">
                <a:moveTo>
                  <a:pt x="39" y="89"/>
                </a:moveTo>
                <a:cubicBezTo>
                  <a:pt x="121" y="7"/>
                  <a:pt x="121" y="7"/>
                  <a:pt x="121" y="7"/>
                </a:cubicBezTo>
                <a:cubicBezTo>
                  <a:pt x="121" y="7"/>
                  <a:pt x="149" y="0"/>
                  <a:pt x="178" y="7"/>
                </a:cubicBezTo>
                <a:cubicBezTo>
                  <a:pt x="107" y="78"/>
                  <a:pt x="107" y="78"/>
                  <a:pt x="107" y="78"/>
                </a:cubicBezTo>
                <a:cubicBezTo>
                  <a:pt x="55" y="105"/>
                  <a:pt x="55" y="105"/>
                  <a:pt x="55" y="105"/>
                </a:cubicBezTo>
                <a:cubicBezTo>
                  <a:pt x="44" y="166"/>
                  <a:pt x="44" y="166"/>
                  <a:pt x="44" y="166"/>
                </a:cubicBezTo>
                <a:cubicBezTo>
                  <a:pt x="58" y="181"/>
                  <a:pt x="66" y="188"/>
                  <a:pt x="78" y="200"/>
                </a:cubicBezTo>
                <a:cubicBezTo>
                  <a:pt x="138" y="188"/>
                  <a:pt x="138" y="188"/>
                  <a:pt x="138" y="188"/>
                </a:cubicBezTo>
                <a:cubicBezTo>
                  <a:pt x="165" y="136"/>
                  <a:pt x="165" y="136"/>
                  <a:pt x="165" y="136"/>
                </a:cubicBezTo>
                <a:cubicBezTo>
                  <a:pt x="237" y="64"/>
                  <a:pt x="237" y="64"/>
                  <a:pt x="237" y="64"/>
                </a:cubicBezTo>
                <a:cubicBezTo>
                  <a:pt x="246" y="95"/>
                  <a:pt x="236" y="122"/>
                  <a:pt x="236" y="122"/>
                </a:cubicBezTo>
                <a:cubicBezTo>
                  <a:pt x="155" y="204"/>
                  <a:pt x="155" y="204"/>
                  <a:pt x="155" y="204"/>
                </a:cubicBezTo>
                <a:cubicBezTo>
                  <a:pt x="1" y="243"/>
                  <a:pt x="1" y="243"/>
                  <a:pt x="1" y="243"/>
                </a:cubicBezTo>
                <a:cubicBezTo>
                  <a:pt x="0" y="242"/>
                  <a:pt x="0" y="242"/>
                  <a:pt x="0" y="242"/>
                </a:cubicBezTo>
                <a:lnTo>
                  <a:pt x="39" y="89"/>
                </a:lnTo>
                <a:close/>
                <a:moveTo>
                  <a:pt x="126" y="97"/>
                </a:moveTo>
                <a:cubicBezTo>
                  <a:pt x="204" y="19"/>
                  <a:pt x="204" y="19"/>
                  <a:pt x="204" y="19"/>
                </a:cubicBezTo>
                <a:cubicBezTo>
                  <a:pt x="209" y="22"/>
                  <a:pt x="211" y="23"/>
                  <a:pt x="215" y="28"/>
                </a:cubicBezTo>
                <a:cubicBezTo>
                  <a:pt x="220" y="33"/>
                  <a:pt x="221" y="35"/>
                  <a:pt x="224" y="40"/>
                </a:cubicBezTo>
                <a:cubicBezTo>
                  <a:pt x="146" y="118"/>
                  <a:pt x="146" y="118"/>
                  <a:pt x="146" y="118"/>
                </a:cubicBezTo>
                <a:cubicBezTo>
                  <a:pt x="106" y="138"/>
                  <a:pt x="106" y="138"/>
                  <a:pt x="106" y="138"/>
                </a:cubicBezTo>
                <a:cubicBezTo>
                  <a:pt x="105" y="138"/>
                  <a:pt x="105" y="138"/>
                  <a:pt x="105" y="138"/>
                </a:cubicBezTo>
                <a:lnTo>
                  <a:pt x="126" y="9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20"/>
          <p:cNvSpPr>
            <a:spLocks noEditPoints="1"/>
          </p:cNvSpPr>
          <p:nvPr/>
        </p:nvSpPr>
        <p:spPr bwMode="auto">
          <a:xfrm>
            <a:off x="5165728" y="1738313"/>
            <a:ext cx="238125" cy="238125"/>
          </a:xfrm>
          <a:custGeom>
            <a:avLst/>
            <a:gdLst>
              <a:gd name="T0" fmla="*/ 74 w 291"/>
              <a:gd name="T1" fmla="*/ 271 h 289"/>
              <a:gd name="T2" fmla="*/ 1 w 291"/>
              <a:gd name="T3" fmla="*/ 289 h 289"/>
              <a:gd name="T4" fmla="*/ 0 w 291"/>
              <a:gd name="T5" fmla="*/ 287 h 289"/>
              <a:gd name="T6" fmla="*/ 19 w 291"/>
              <a:gd name="T7" fmla="*/ 215 h 289"/>
              <a:gd name="T8" fmla="*/ 189 w 291"/>
              <a:gd name="T9" fmla="*/ 46 h 289"/>
              <a:gd name="T10" fmla="*/ 209 w 291"/>
              <a:gd name="T11" fmla="*/ 45 h 289"/>
              <a:gd name="T12" fmla="*/ 29 w 291"/>
              <a:gd name="T13" fmla="*/ 225 h 289"/>
              <a:gd name="T14" fmla="*/ 24 w 291"/>
              <a:gd name="T15" fmla="*/ 244 h 289"/>
              <a:gd name="T16" fmla="*/ 45 w 291"/>
              <a:gd name="T17" fmla="*/ 265 h 289"/>
              <a:gd name="T18" fmla="*/ 64 w 291"/>
              <a:gd name="T19" fmla="*/ 260 h 289"/>
              <a:gd name="T20" fmla="*/ 73 w 291"/>
              <a:gd name="T21" fmla="*/ 252 h 289"/>
              <a:gd name="T22" fmla="*/ 74 w 291"/>
              <a:gd name="T23" fmla="*/ 232 h 289"/>
              <a:gd name="T24" fmla="*/ 60 w 291"/>
              <a:gd name="T25" fmla="*/ 218 h 289"/>
              <a:gd name="T26" fmla="*/ 225 w 291"/>
              <a:gd name="T27" fmla="*/ 53 h 289"/>
              <a:gd name="T28" fmla="*/ 230 w 291"/>
              <a:gd name="T29" fmla="*/ 59 h 289"/>
              <a:gd name="T30" fmla="*/ 243 w 291"/>
              <a:gd name="T31" fmla="*/ 101 h 289"/>
              <a:gd name="T32" fmla="*/ 74 w 291"/>
              <a:gd name="T33" fmla="*/ 271 h 289"/>
              <a:gd name="T34" fmla="*/ 273 w 291"/>
              <a:gd name="T35" fmla="*/ 72 h 289"/>
              <a:gd name="T36" fmla="*/ 257 w 291"/>
              <a:gd name="T37" fmla="*/ 88 h 289"/>
              <a:gd name="T38" fmla="*/ 244 w 291"/>
              <a:gd name="T39" fmla="*/ 45 h 289"/>
              <a:gd name="T40" fmla="*/ 201 w 291"/>
              <a:gd name="T41" fmla="*/ 33 h 289"/>
              <a:gd name="T42" fmla="*/ 218 w 291"/>
              <a:gd name="T43" fmla="*/ 16 h 289"/>
              <a:gd name="T44" fmla="*/ 274 w 291"/>
              <a:gd name="T45" fmla="*/ 15 h 289"/>
              <a:gd name="T46" fmla="*/ 273 w 291"/>
              <a:gd name="T47" fmla="*/ 72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91" h="289">
                <a:moveTo>
                  <a:pt x="74" y="271"/>
                </a:moveTo>
                <a:cubicBezTo>
                  <a:pt x="1" y="289"/>
                  <a:pt x="1" y="289"/>
                  <a:pt x="1" y="289"/>
                </a:cubicBezTo>
                <a:cubicBezTo>
                  <a:pt x="0" y="287"/>
                  <a:pt x="0" y="287"/>
                  <a:pt x="0" y="287"/>
                </a:cubicBezTo>
                <a:cubicBezTo>
                  <a:pt x="19" y="215"/>
                  <a:pt x="19" y="215"/>
                  <a:pt x="19" y="215"/>
                </a:cubicBezTo>
                <a:cubicBezTo>
                  <a:pt x="189" y="46"/>
                  <a:pt x="189" y="46"/>
                  <a:pt x="189" y="46"/>
                </a:cubicBezTo>
                <a:cubicBezTo>
                  <a:pt x="192" y="45"/>
                  <a:pt x="199" y="43"/>
                  <a:pt x="209" y="45"/>
                </a:cubicBezTo>
                <a:cubicBezTo>
                  <a:pt x="29" y="225"/>
                  <a:pt x="29" y="225"/>
                  <a:pt x="29" y="225"/>
                </a:cubicBezTo>
                <a:cubicBezTo>
                  <a:pt x="24" y="244"/>
                  <a:pt x="24" y="244"/>
                  <a:pt x="24" y="244"/>
                </a:cubicBezTo>
                <a:cubicBezTo>
                  <a:pt x="45" y="265"/>
                  <a:pt x="45" y="265"/>
                  <a:pt x="45" y="265"/>
                </a:cubicBezTo>
                <a:cubicBezTo>
                  <a:pt x="64" y="260"/>
                  <a:pt x="64" y="260"/>
                  <a:pt x="64" y="260"/>
                </a:cubicBezTo>
                <a:cubicBezTo>
                  <a:pt x="73" y="252"/>
                  <a:pt x="73" y="252"/>
                  <a:pt x="73" y="252"/>
                </a:cubicBezTo>
                <a:cubicBezTo>
                  <a:pt x="74" y="232"/>
                  <a:pt x="74" y="232"/>
                  <a:pt x="74" y="232"/>
                </a:cubicBezTo>
                <a:cubicBezTo>
                  <a:pt x="60" y="218"/>
                  <a:pt x="60" y="218"/>
                  <a:pt x="60" y="218"/>
                </a:cubicBezTo>
                <a:cubicBezTo>
                  <a:pt x="225" y="53"/>
                  <a:pt x="225" y="53"/>
                  <a:pt x="225" y="53"/>
                </a:cubicBezTo>
                <a:cubicBezTo>
                  <a:pt x="227" y="56"/>
                  <a:pt x="227" y="56"/>
                  <a:pt x="230" y="59"/>
                </a:cubicBezTo>
                <a:cubicBezTo>
                  <a:pt x="255" y="83"/>
                  <a:pt x="243" y="101"/>
                  <a:pt x="243" y="101"/>
                </a:cubicBezTo>
                <a:lnTo>
                  <a:pt x="74" y="271"/>
                </a:lnTo>
                <a:close/>
                <a:moveTo>
                  <a:pt x="273" y="72"/>
                </a:moveTo>
                <a:cubicBezTo>
                  <a:pt x="257" y="88"/>
                  <a:pt x="257" y="88"/>
                  <a:pt x="257" y="88"/>
                </a:cubicBezTo>
                <a:cubicBezTo>
                  <a:pt x="257" y="88"/>
                  <a:pt x="269" y="69"/>
                  <a:pt x="244" y="45"/>
                </a:cubicBezTo>
                <a:cubicBezTo>
                  <a:pt x="222" y="23"/>
                  <a:pt x="201" y="33"/>
                  <a:pt x="201" y="33"/>
                </a:cubicBezTo>
                <a:cubicBezTo>
                  <a:pt x="218" y="16"/>
                  <a:pt x="218" y="16"/>
                  <a:pt x="218" y="16"/>
                </a:cubicBezTo>
                <a:cubicBezTo>
                  <a:pt x="233" y="0"/>
                  <a:pt x="259" y="0"/>
                  <a:pt x="274" y="15"/>
                </a:cubicBezTo>
                <a:cubicBezTo>
                  <a:pt x="291" y="31"/>
                  <a:pt x="289" y="56"/>
                  <a:pt x="273" y="7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21"/>
          <p:cNvSpPr>
            <a:spLocks noEditPoints="1"/>
          </p:cNvSpPr>
          <p:nvPr/>
        </p:nvSpPr>
        <p:spPr bwMode="auto">
          <a:xfrm>
            <a:off x="5537201" y="1768476"/>
            <a:ext cx="249238" cy="222250"/>
          </a:xfrm>
          <a:custGeom>
            <a:avLst/>
            <a:gdLst>
              <a:gd name="T0" fmla="*/ 304 w 304"/>
              <a:gd name="T1" fmla="*/ 28 h 270"/>
              <a:gd name="T2" fmla="*/ 304 w 304"/>
              <a:gd name="T3" fmla="*/ 35 h 270"/>
              <a:gd name="T4" fmla="*/ 259 w 304"/>
              <a:gd name="T5" fmla="*/ 64 h 270"/>
              <a:gd name="T6" fmla="*/ 240 w 304"/>
              <a:gd name="T7" fmla="*/ 104 h 270"/>
              <a:gd name="T8" fmla="*/ 223 w 304"/>
              <a:gd name="T9" fmla="*/ 191 h 270"/>
              <a:gd name="T10" fmla="*/ 134 w 304"/>
              <a:gd name="T11" fmla="*/ 219 h 270"/>
              <a:gd name="T12" fmla="*/ 127 w 304"/>
              <a:gd name="T13" fmla="*/ 222 h 270"/>
              <a:gd name="T14" fmla="*/ 109 w 304"/>
              <a:gd name="T15" fmla="*/ 268 h 270"/>
              <a:gd name="T16" fmla="*/ 93 w 304"/>
              <a:gd name="T17" fmla="*/ 238 h 270"/>
              <a:gd name="T18" fmla="*/ 50 w 304"/>
              <a:gd name="T19" fmla="*/ 240 h 270"/>
              <a:gd name="T20" fmla="*/ 76 w 304"/>
              <a:gd name="T21" fmla="*/ 203 h 270"/>
              <a:gd name="T22" fmla="*/ 0 w 304"/>
              <a:gd name="T23" fmla="*/ 156 h 270"/>
              <a:gd name="T24" fmla="*/ 50 w 304"/>
              <a:gd name="T25" fmla="*/ 160 h 270"/>
              <a:gd name="T26" fmla="*/ 102 w 304"/>
              <a:gd name="T27" fmla="*/ 105 h 270"/>
              <a:gd name="T28" fmla="*/ 142 w 304"/>
              <a:gd name="T29" fmla="*/ 62 h 270"/>
              <a:gd name="T30" fmla="*/ 203 w 304"/>
              <a:gd name="T31" fmla="*/ 0 h 270"/>
              <a:gd name="T32" fmla="*/ 246 w 304"/>
              <a:gd name="T33" fmla="*/ 28 h 270"/>
              <a:gd name="T34" fmla="*/ 304 w 304"/>
              <a:gd name="T35" fmla="*/ 28 h 270"/>
              <a:gd name="T36" fmla="*/ 209 w 304"/>
              <a:gd name="T37" fmla="*/ 63 h 270"/>
              <a:gd name="T38" fmla="*/ 226 w 304"/>
              <a:gd name="T39" fmla="*/ 46 h 270"/>
              <a:gd name="T40" fmla="*/ 209 w 304"/>
              <a:gd name="T41" fmla="*/ 29 h 270"/>
              <a:gd name="T42" fmla="*/ 192 w 304"/>
              <a:gd name="T43" fmla="*/ 46 h 270"/>
              <a:gd name="T44" fmla="*/ 209 w 304"/>
              <a:gd name="T45" fmla="*/ 63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04" h="270">
                <a:moveTo>
                  <a:pt x="304" y="28"/>
                </a:moveTo>
                <a:cubicBezTo>
                  <a:pt x="304" y="35"/>
                  <a:pt x="304" y="35"/>
                  <a:pt x="304" y="35"/>
                </a:cubicBezTo>
                <a:cubicBezTo>
                  <a:pt x="259" y="64"/>
                  <a:pt x="259" y="64"/>
                  <a:pt x="259" y="64"/>
                </a:cubicBezTo>
                <a:cubicBezTo>
                  <a:pt x="262" y="92"/>
                  <a:pt x="240" y="104"/>
                  <a:pt x="240" y="104"/>
                </a:cubicBezTo>
                <a:cubicBezTo>
                  <a:pt x="240" y="104"/>
                  <a:pt x="257" y="152"/>
                  <a:pt x="223" y="191"/>
                </a:cubicBezTo>
                <a:cubicBezTo>
                  <a:pt x="184" y="237"/>
                  <a:pt x="141" y="221"/>
                  <a:pt x="134" y="219"/>
                </a:cubicBezTo>
                <a:cubicBezTo>
                  <a:pt x="127" y="217"/>
                  <a:pt x="127" y="222"/>
                  <a:pt x="127" y="222"/>
                </a:cubicBezTo>
                <a:cubicBezTo>
                  <a:pt x="135" y="255"/>
                  <a:pt x="127" y="266"/>
                  <a:pt x="109" y="268"/>
                </a:cubicBezTo>
                <a:cubicBezTo>
                  <a:pt x="89" y="270"/>
                  <a:pt x="93" y="238"/>
                  <a:pt x="93" y="238"/>
                </a:cubicBezTo>
                <a:cubicBezTo>
                  <a:pt x="59" y="268"/>
                  <a:pt x="47" y="251"/>
                  <a:pt x="50" y="240"/>
                </a:cubicBezTo>
                <a:cubicBezTo>
                  <a:pt x="54" y="223"/>
                  <a:pt x="76" y="203"/>
                  <a:pt x="76" y="203"/>
                </a:cubicBezTo>
                <a:cubicBezTo>
                  <a:pt x="13" y="203"/>
                  <a:pt x="0" y="156"/>
                  <a:pt x="0" y="156"/>
                </a:cubicBezTo>
                <a:cubicBezTo>
                  <a:pt x="0" y="156"/>
                  <a:pt x="30" y="164"/>
                  <a:pt x="50" y="160"/>
                </a:cubicBezTo>
                <a:cubicBezTo>
                  <a:pt x="72" y="156"/>
                  <a:pt x="94" y="139"/>
                  <a:pt x="102" y="105"/>
                </a:cubicBezTo>
                <a:cubicBezTo>
                  <a:pt x="109" y="75"/>
                  <a:pt x="142" y="62"/>
                  <a:pt x="142" y="62"/>
                </a:cubicBezTo>
                <a:cubicBezTo>
                  <a:pt x="142" y="15"/>
                  <a:pt x="180" y="0"/>
                  <a:pt x="203" y="0"/>
                </a:cubicBezTo>
                <a:cubicBezTo>
                  <a:pt x="239" y="0"/>
                  <a:pt x="246" y="28"/>
                  <a:pt x="246" y="28"/>
                </a:cubicBezTo>
                <a:lnTo>
                  <a:pt x="304" y="28"/>
                </a:lnTo>
                <a:close/>
                <a:moveTo>
                  <a:pt x="209" y="63"/>
                </a:moveTo>
                <a:cubicBezTo>
                  <a:pt x="219" y="63"/>
                  <a:pt x="226" y="56"/>
                  <a:pt x="226" y="46"/>
                </a:cubicBezTo>
                <a:cubicBezTo>
                  <a:pt x="226" y="37"/>
                  <a:pt x="219" y="29"/>
                  <a:pt x="209" y="29"/>
                </a:cubicBezTo>
                <a:cubicBezTo>
                  <a:pt x="200" y="29"/>
                  <a:pt x="192" y="37"/>
                  <a:pt x="192" y="46"/>
                </a:cubicBezTo>
                <a:cubicBezTo>
                  <a:pt x="192" y="56"/>
                  <a:pt x="200" y="63"/>
                  <a:pt x="209" y="6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22"/>
          <p:cNvSpPr>
            <a:spLocks noEditPoints="1"/>
          </p:cNvSpPr>
          <p:nvPr/>
        </p:nvSpPr>
        <p:spPr bwMode="auto">
          <a:xfrm>
            <a:off x="5910265" y="1731216"/>
            <a:ext cx="233363" cy="233363"/>
          </a:xfrm>
          <a:custGeom>
            <a:avLst/>
            <a:gdLst>
              <a:gd name="T0" fmla="*/ 40 w 284"/>
              <a:gd name="T1" fmla="*/ 41 h 284"/>
              <a:gd name="T2" fmla="*/ 187 w 284"/>
              <a:gd name="T3" fmla="*/ 41 h 284"/>
              <a:gd name="T4" fmla="*/ 192 w 284"/>
              <a:gd name="T5" fmla="*/ 182 h 284"/>
              <a:gd name="T6" fmla="*/ 231 w 284"/>
              <a:gd name="T7" fmla="*/ 195 h 284"/>
              <a:gd name="T8" fmla="*/ 276 w 284"/>
              <a:gd name="T9" fmla="*/ 240 h 284"/>
              <a:gd name="T10" fmla="*/ 273 w 284"/>
              <a:gd name="T11" fmla="*/ 274 h 284"/>
              <a:gd name="T12" fmla="*/ 240 w 284"/>
              <a:gd name="T13" fmla="*/ 277 h 284"/>
              <a:gd name="T14" fmla="*/ 195 w 284"/>
              <a:gd name="T15" fmla="*/ 232 h 284"/>
              <a:gd name="T16" fmla="*/ 181 w 284"/>
              <a:gd name="T17" fmla="*/ 193 h 284"/>
              <a:gd name="T18" fmla="*/ 40 w 284"/>
              <a:gd name="T19" fmla="*/ 188 h 284"/>
              <a:gd name="T20" fmla="*/ 40 w 284"/>
              <a:gd name="T21" fmla="*/ 41 h 284"/>
              <a:gd name="T22" fmla="*/ 167 w 284"/>
              <a:gd name="T23" fmla="*/ 60 h 284"/>
              <a:gd name="T24" fmla="*/ 59 w 284"/>
              <a:gd name="T25" fmla="*/ 60 h 284"/>
              <a:gd name="T26" fmla="*/ 59 w 284"/>
              <a:gd name="T27" fmla="*/ 168 h 284"/>
              <a:gd name="T28" fmla="*/ 167 w 284"/>
              <a:gd name="T29" fmla="*/ 168 h 284"/>
              <a:gd name="T30" fmla="*/ 167 w 284"/>
              <a:gd name="T31" fmla="*/ 60 h 284"/>
              <a:gd name="T32" fmla="*/ 102 w 284"/>
              <a:gd name="T33" fmla="*/ 102 h 284"/>
              <a:gd name="T34" fmla="*/ 102 w 284"/>
              <a:gd name="T35" fmla="*/ 67 h 284"/>
              <a:gd name="T36" fmla="*/ 125 w 284"/>
              <a:gd name="T37" fmla="*/ 67 h 284"/>
              <a:gd name="T38" fmla="*/ 125 w 284"/>
              <a:gd name="T39" fmla="*/ 102 h 284"/>
              <a:gd name="T40" fmla="*/ 159 w 284"/>
              <a:gd name="T41" fmla="*/ 102 h 284"/>
              <a:gd name="T42" fmla="*/ 159 w 284"/>
              <a:gd name="T43" fmla="*/ 124 h 284"/>
              <a:gd name="T44" fmla="*/ 125 w 284"/>
              <a:gd name="T45" fmla="*/ 124 h 284"/>
              <a:gd name="T46" fmla="*/ 125 w 284"/>
              <a:gd name="T47" fmla="*/ 159 h 284"/>
              <a:gd name="T48" fmla="*/ 102 w 284"/>
              <a:gd name="T49" fmla="*/ 159 h 284"/>
              <a:gd name="T50" fmla="*/ 102 w 284"/>
              <a:gd name="T51" fmla="*/ 124 h 284"/>
              <a:gd name="T52" fmla="*/ 67 w 284"/>
              <a:gd name="T53" fmla="*/ 124 h 284"/>
              <a:gd name="T54" fmla="*/ 67 w 284"/>
              <a:gd name="T55" fmla="*/ 102 h 284"/>
              <a:gd name="T56" fmla="*/ 102 w 284"/>
              <a:gd name="T57" fmla="*/ 102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84" h="284">
                <a:moveTo>
                  <a:pt x="40" y="41"/>
                </a:moveTo>
                <a:cubicBezTo>
                  <a:pt x="81" y="0"/>
                  <a:pt x="146" y="0"/>
                  <a:pt x="187" y="41"/>
                </a:cubicBezTo>
                <a:cubicBezTo>
                  <a:pt x="225" y="79"/>
                  <a:pt x="224" y="144"/>
                  <a:pt x="192" y="182"/>
                </a:cubicBezTo>
                <a:cubicBezTo>
                  <a:pt x="231" y="195"/>
                  <a:pt x="231" y="195"/>
                  <a:pt x="231" y="195"/>
                </a:cubicBezTo>
                <a:cubicBezTo>
                  <a:pt x="276" y="240"/>
                  <a:pt x="276" y="240"/>
                  <a:pt x="276" y="240"/>
                </a:cubicBezTo>
                <a:cubicBezTo>
                  <a:pt x="284" y="250"/>
                  <a:pt x="283" y="265"/>
                  <a:pt x="273" y="274"/>
                </a:cubicBezTo>
                <a:cubicBezTo>
                  <a:pt x="264" y="283"/>
                  <a:pt x="250" y="284"/>
                  <a:pt x="240" y="277"/>
                </a:cubicBezTo>
                <a:cubicBezTo>
                  <a:pt x="195" y="232"/>
                  <a:pt x="195" y="232"/>
                  <a:pt x="195" y="232"/>
                </a:cubicBezTo>
                <a:cubicBezTo>
                  <a:pt x="181" y="193"/>
                  <a:pt x="181" y="193"/>
                  <a:pt x="181" y="193"/>
                </a:cubicBezTo>
                <a:cubicBezTo>
                  <a:pt x="143" y="225"/>
                  <a:pt x="78" y="226"/>
                  <a:pt x="40" y="188"/>
                </a:cubicBezTo>
                <a:cubicBezTo>
                  <a:pt x="0" y="147"/>
                  <a:pt x="0" y="81"/>
                  <a:pt x="40" y="41"/>
                </a:cubicBezTo>
                <a:close/>
                <a:moveTo>
                  <a:pt x="167" y="60"/>
                </a:moveTo>
                <a:cubicBezTo>
                  <a:pt x="138" y="30"/>
                  <a:pt x="89" y="30"/>
                  <a:pt x="59" y="60"/>
                </a:cubicBezTo>
                <a:cubicBezTo>
                  <a:pt x="29" y="90"/>
                  <a:pt x="29" y="138"/>
                  <a:pt x="59" y="168"/>
                </a:cubicBezTo>
                <a:cubicBezTo>
                  <a:pt x="89" y="198"/>
                  <a:pt x="138" y="198"/>
                  <a:pt x="167" y="168"/>
                </a:cubicBezTo>
                <a:cubicBezTo>
                  <a:pt x="197" y="138"/>
                  <a:pt x="197" y="90"/>
                  <a:pt x="167" y="60"/>
                </a:cubicBezTo>
                <a:close/>
                <a:moveTo>
                  <a:pt x="102" y="102"/>
                </a:moveTo>
                <a:cubicBezTo>
                  <a:pt x="102" y="67"/>
                  <a:pt x="102" y="67"/>
                  <a:pt x="102" y="67"/>
                </a:cubicBezTo>
                <a:cubicBezTo>
                  <a:pt x="125" y="67"/>
                  <a:pt x="125" y="67"/>
                  <a:pt x="125" y="67"/>
                </a:cubicBezTo>
                <a:cubicBezTo>
                  <a:pt x="125" y="102"/>
                  <a:pt x="125" y="102"/>
                  <a:pt x="125" y="102"/>
                </a:cubicBezTo>
                <a:cubicBezTo>
                  <a:pt x="159" y="102"/>
                  <a:pt x="159" y="102"/>
                  <a:pt x="159" y="102"/>
                </a:cubicBezTo>
                <a:cubicBezTo>
                  <a:pt x="159" y="124"/>
                  <a:pt x="159" y="124"/>
                  <a:pt x="159" y="124"/>
                </a:cubicBezTo>
                <a:cubicBezTo>
                  <a:pt x="125" y="124"/>
                  <a:pt x="125" y="124"/>
                  <a:pt x="125" y="124"/>
                </a:cubicBezTo>
                <a:cubicBezTo>
                  <a:pt x="125" y="159"/>
                  <a:pt x="125" y="159"/>
                  <a:pt x="125" y="159"/>
                </a:cubicBezTo>
                <a:cubicBezTo>
                  <a:pt x="102" y="159"/>
                  <a:pt x="102" y="159"/>
                  <a:pt x="102" y="159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02"/>
                  <a:pt x="67" y="102"/>
                  <a:pt x="67" y="102"/>
                </a:cubicBezTo>
                <a:lnTo>
                  <a:pt x="102" y="10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23"/>
          <p:cNvSpPr>
            <a:spLocks noEditPoints="1"/>
          </p:cNvSpPr>
          <p:nvPr/>
        </p:nvSpPr>
        <p:spPr bwMode="auto">
          <a:xfrm>
            <a:off x="6281739" y="1790701"/>
            <a:ext cx="182563" cy="180975"/>
          </a:xfrm>
          <a:custGeom>
            <a:avLst/>
            <a:gdLst>
              <a:gd name="T0" fmla="*/ 32 w 115"/>
              <a:gd name="T1" fmla="*/ 20 h 114"/>
              <a:gd name="T2" fmla="*/ 45 w 115"/>
              <a:gd name="T3" fmla="*/ 7 h 114"/>
              <a:gd name="T4" fmla="*/ 45 w 115"/>
              <a:gd name="T5" fmla="*/ 45 h 114"/>
              <a:gd name="T6" fmla="*/ 8 w 115"/>
              <a:gd name="T7" fmla="*/ 45 h 114"/>
              <a:gd name="T8" fmla="*/ 21 w 115"/>
              <a:gd name="T9" fmla="*/ 32 h 114"/>
              <a:gd name="T10" fmla="*/ 0 w 115"/>
              <a:gd name="T11" fmla="*/ 12 h 114"/>
              <a:gd name="T12" fmla="*/ 12 w 115"/>
              <a:gd name="T13" fmla="*/ 0 h 114"/>
              <a:gd name="T14" fmla="*/ 32 w 115"/>
              <a:gd name="T15" fmla="*/ 20 h 114"/>
              <a:gd name="T16" fmla="*/ 0 w 115"/>
              <a:gd name="T17" fmla="*/ 103 h 114"/>
              <a:gd name="T18" fmla="*/ 21 w 115"/>
              <a:gd name="T19" fmla="*/ 82 h 114"/>
              <a:gd name="T20" fmla="*/ 8 w 115"/>
              <a:gd name="T21" fmla="*/ 70 h 114"/>
              <a:gd name="T22" fmla="*/ 45 w 115"/>
              <a:gd name="T23" fmla="*/ 70 h 114"/>
              <a:gd name="T24" fmla="*/ 45 w 115"/>
              <a:gd name="T25" fmla="*/ 107 h 114"/>
              <a:gd name="T26" fmla="*/ 32 w 115"/>
              <a:gd name="T27" fmla="*/ 94 h 114"/>
              <a:gd name="T28" fmla="*/ 12 w 115"/>
              <a:gd name="T29" fmla="*/ 114 h 114"/>
              <a:gd name="T30" fmla="*/ 0 w 115"/>
              <a:gd name="T31" fmla="*/ 103 h 114"/>
              <a:gd name="T32" fmla="*/ 115 w 115"/>
              <a:gd name="T33" fmla="*/ 12 h 114"/>
              <a:gd name="T34" fmla="*/ 94 w 115"/>
              <a:gd name="T35" fmla="*/ 32 h 114"/>
              <a:gd name="T36" fmla="*/ 107 w 115"/>
              <a:gd name="T37" fmla="*/ 45 h 114"/>
              <a:gd name="T38" fmla="*/ 70 w 115"/>
              <a:gd name="T39" fmla="*/ 45 h 114"/>
              <a:gd name="T40" fmla="*/ 70 w 115"/>
              <a:gd name="T41" fmla="*/ 7 h 114"/>
              <a:gd name="T42" fmla="*/ 83 w 115"/>
              <a:gd name="T43" fmla="*/ 20 h 114"/>
              <a:gd name="T44" fmla="*/ 103 w 115"/>
              <a:gd name="T45" fmla="*/ 0 h 114"/>
              <a:gd name="T46" fmla="*/ 115 w 115"/>
              <a:gd name="T47" fmla="*/ 12 h 114"/>
              <a:gd name="T48" fmla="*/ 70 w 115"/>
              <a:gd name="T49" fmla="*/ 107 h 114"/>
              <a:gd name="T50" fmla="*/ 70 w 115"/>
              <a:gd name="T51" fmla="*/ 70 h 114"/>
              <a:gd name="T52" fmla="*/ 107 w 115"/>
              <a:gd name="T53" fmla="*/ 70 h 114"/>
              <a:gd name="T54" fmla="*/ 94 w 115"/>
              <a:gd name="T55" fmla="*/ 82 h 114"/>
              <a:gd name="T56" fmla="*/ 115 w 115"/>
              <a:gd name="T57" fmla="*/ 103 h 114"/>
              <a:gd name="T58" fmla="*/ 103 w 115"/>
              <a:gd name="T59" fmla="*/ 114 h 114"/>
              <a:gd name="T60" fmla="*/ 83 w 115"/>
              <a:gd name="T61" fmla="*/ 94 h 114"/>
              <a:gd name="T62" fmla="*/ 70 w 115"/>
              <a:gd name="T63" fmla="*/ 107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15" h="114">
                <a:moveTo>
                  <a:pt x="32" y="20"/>
                </a:moveTo>
                <a:lnTo>
                  <a:pt x="45" y="7"/>
                </a:lnTo>
                <a:lnTo>
                  <a:pt x="45" y="45"/>
                </a:lnTo>
                <a:lnTo>
                  <a:pt x="8" y="45"/>
                </a:lnTo>
                <a:lnTo>
                  <a:pt x="21" y="32"/>
                </a:lnTo>
                <a:lnTo>
                  <a:pt x="0" y="12"/>
                </a:lnTo>
                <a:lnTo>
                  <a:pt x="12" y="0"/>
                </a:lnTo>
                <a:lnTo>
                  <a:pt x="32" y="20"/>
                </a:lnTo>
                <a:close/>
                <a:moveTo>
                  <a:pt x="0" y="103"/>
                </a:moveTo>
                <a:lnTo>
                  <a:pt x="21" y="82"/>
                </a:lnTo>
                <a:lnTo>
                  <a:pt x="8" y="70"/>
                </a:lnTo>
                <a:lnTo>
                  <a:pt x="45" y="70"/>
                </a:lnTo>
                <a:lnTo>
                  <a:pt x="45" y="107"/>
                </a:lnTo>
                <a:lnTo>
                  <a:pt x="32" y="94"/>
                </a:lnTo>
                <a:lnTo>
                  <a:pt x="12" y="114"/>
                </a:lnTo>
                <a:lnTo>
                  <a:pt x="0" y="103"/>
                </a:lnTo>
                <a:close/>
                <a:moveTo>
                  <a:pt x="115" y="12"/>
                </a:moveTo>
                <a:lnTo>
                  <a:pt x="94" y="32"/>
                </a:lnTo>
                <a:lnTo>
                  <a:pt x="107" y="45"/>
                </a:lnTo>
                <a:lnTo>
                  <a:pt x="70" y="45"/>
                </a:lnTo>
                <a:lnTo>
                  <a:pt x="70" y="7"/>
                </a:lnTo>
                <a:lnTo>
                  <a:pt x="83" y="20"/>
                </a:lnTo>
                <a:lnTo>
                  <a:pt x="103" y="0"/>
                </a:lnTo>
                <a:lnTo>
                  <a:pt x="115" y="12"/>
                </a:lnTo>
                <a:close/>
                <a:moveTo>
                  <a:pt x="70" y="107"/>
                </a:moveTo>
                <a:lnTo>
                  <a:pt x="70" y="70"/>
                </a:lnTo>
                <a:lnTo>
                  <a:pt x="107" y="70"/>
                </a:lnTo>
                <a:lnTo>
                  <a:pt x="94" y="82"/>
                </a:lnTo>
                <a:lnTo>
                  <a:pt x="115" y="103"/>
                </a:lnTo>
                <a:lnTo>
                  <a:pt x="103" y="114"/>
                </a:lnTo>
                <a:lnTo>
                  <a:pt x="83" y="94"/>
                </a:lnTo>
                <a:lnTo>
                  <a:pt x="70" y="10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4"/>
          <p:cNvSpPr>
            <a:spLocks noEditPoints="1"/>
          </p:cNvSpPr>
          <p:nvPr/>
        </p:nvSpPr>
        <p:spPr bwMode="auto">
          <a:xfrm>
            <a:off x="6594478" y="1731964"/>
            <a:ext cx="246063" cy="242888"/>
          </a:xfrm>
          <a:custGeom>
            <a:avLst/>
            <a:gdLst>
              <a:gd name="T0" fmla="*/ 281 w 300"/>
              <a:gd name="T1" fmla="*/ 40 h 296"/>
              <a:gd name="T2" fmla="*/ 300 w 300"/>
              <a:gd name="T3" fmla="*/ 57 h 296"/>
              <a:gd name="T4" fmla="*/ 300 w 300"/>
              <a:gd name="T5" fmla="*/ 137 h 296"/>
              <a:gd name="T6" fmla="*/ 284 w 300"/>
              <a:gd name="T7" fmla="*/ 155 h 296"/>
              <a:gd name="T8" fmla="*/ 110 w 300"/>
              <a:gd name="T9" fmla="*/ 174 h 296"/>
              <a:gd name="T10" fmla="*/ 110 w 300"/>
              <a:gd name="T11" fmla="*/ 194 h 296"/>
              <a:gd name="T12" fmla="*/ 275 w 300"/>
              <a:gd name="T13" fmla="*/ 194 h 296"/>
              <a:gd name="T14" fmla="*/ 275 w 300"/>
              <a:gd name="T15" fmla="*/ 222 h 296"/>
              <a:gd name="T16" fmla="*/ 107 w 300"/>
              <a:gd name="T17" fmla="*/ 222 h 296"/>
              <a:gd name="T18" fmla="*/ 85 w 300"/>
              <a:gd name="T19" fmla="*/ 159 h 296"/>
              <a:gd name="T20" fmla="*/ 100 w 300"/>
              <a:gd name="T21" fmla="*/ 147 h 296"/>
              <a:gd name="T22" fmla="*/ 46 w 300"/>
              <a:gd name="T23" fmla="*/ 31 h 296"/>
              <a:gd name="T24" fmla="*/ 20 w 300"/>
              <a:gd name="T25" fmla="*/ 31 h 296"/>
              <a:gd name="T26" fmla="*/ 20 w 300"/>
              <a:gd name="T27" fmla="*/ 0 h 296"/>
              <a:gd name="T28" fmla="*/ 51 w 300"/>
              <a:gd name="T29" fmla="*/ 0 h 296"/>
              <a:gd name="T30" fmla="*/ 75 w 300"/>
              <a:gd name="T31" fmla="*/ 18 h 296"/>
              <a:gd name="T32" fmla="*/ 86 w 300"/>
              <a:gd name="T33" fmla="*/ 40 h 296"/>
              <a:gd name="T34" fmla="*/ 281 w 300"/>
              <a:gd name="T35" fmla="*/ 40 h 296"/>
              <a:gd name="T36" fmla="*/ 95 w 300"/>
              <a:gd name="T37" fmla="*/ 270 h 296"/>
              <a:gd name="T38" fmla="*/ 68 w 300"/>
              <a:gd name="T39" fmla="*/ 296 h 296"/>
              <a:gd name="T40" fmla="*/ 41 w 300"/>
              <a:gd name="T41" fmla="*/ 270 h 296"/>
              <a:gd name="T42" fmla="*/ 68 w 300"/>
              <a:gd name="T43" fmla="*/ 243 h 296"/>
              <a:gd name="T44" fmla="*/ 95 w 300"/>
              <a:gd name="T45" fmla="*/ 270 h 296"/>
              <a:gd name="T46" fmla="*/ 110 w 300"/>
              <a:gd name="T47" fmla="*/ 93 h 296"/>
              <a:gd name="T48" fmla="*/ 154 w 300"/>
              <a:gd name="T49" fmla="*/ 93 h 296"/>
              <a:gd name="T50" fmla="*/ 144 w 300"/>
              <a:gd name="T51" fmla="*/ 64 h 296"/>
              <a:gd name="T52" fmla="*/ 97 w 300"/>
              <a:gd name="T53" fmla="*/ 64 h 296"/>
              <a:gd name="T54" fmla="*/ 110 w 300"/>
              <a:gd name="T55" fmla="*/ 93 h 296"/>
              <a:gd name="T56" fmla="*/ 169 w 300"/>
              <a:gd name="T57" fmla="*/ 143 h 296"/>
              <a:gd name="T58" fmla="*/ 158 w 300"/>
              <a:gd name="T59" fmla="*/ 109 h 296"/>
              <a:gd name="T60" fmla="*/ 117 w 300"/>
              <a:gd name="T61" fmla="*/ 109 h 296"/>
              <a:gd name="T62" fmla="*/ 135 w 300"/>
              <a:gd name="T63" fmla="*/ 147 h 296"/>
              <a:gd name="T64" fmla="*/ 169 w 300"/>
              <a:gd name="T65" fmla="*/ 143 h 296"/>
              <a:gd name="T66" fmla="*/ 160 w 300"/>
              <a:gd name="T67" fmla="*/ 64 h 296"/>
              <a:gd name="T68" fmla="*/ 169 w 300"/>
              <a:gd name="T69" fmla="*/ 93 h 296"/>
              <a:gd name="T70" fmla="*/ 212 w 300"/>
              <a:gd name="T71" fmla="*/ 93 h 296"/>
              <a:gd name="T72" fmla="*/ 205 w 300"/>
              <a:gd name="T73" fmla="*/ 64 h 296"/>
              <a:gd name="T74" fmla="*/ 160 w 300"/>
              <a:gd name="T75" fmla="*/ 64 h 296"/>
              <a:gd name="T76" fmla="*/ 223 w 300"/>
              <a:gd name="T77" fmla="*/ 138 h 296"/>
              <a:gd name="T78" fmla="*/ 214 w 300"/>
              <a:gd name="T79" fmla="*/ 109 h 296"/>
              <a:gd name="T80" fmla="*/ 173 w 300"/>
              <a:gd name="T81" fmla="*/ 109 h 296"/>
              <a:gd name="T82" fmla="*/ 184 w 300"/>
              <a:gd name="T83" fmla="*/ 142 h 296"/>
              <a:gd name="T84" fmla="*/ 223 w 300"/>
              <a:gd name="T85" fmla="*/ 138 h 296"/>
              <a:gd name="T86" fmla="*/ 276 w 300"/>
              <a:gd name="T87" fmla="*/ 64 h 296"/>
              <a:gd name="T88" fmla="*/ 220 w 300"/>
              <a:gd name="T89" fmla="*/ 64 h 296"/>
              <a:gd name="T90" fmla="*/ 227 w 300"/>
              <a:gd name="T91" fmla="*/ 93 h 296"/>
              <a:gd name="T92" fmla="*/ 276 w 300"/>
              <a:gd name="T93" fmla="*/ 93 h 296"/>
              <a:gd name="T94" fmla="*/ 276 w 300"/>
              <a:gd name="T95" fmla="*/ 64 h 296"/>
              <a:gd name="T96" fmla="*/ 277 w 300"/>
              <a:gd name="T97" fmla="*/ 270 h 296"/>
              <a:gd name="T98" fmla="*/ 250 w 300"/>
              <a:gd name="T99" fmla="*/ 296 h 296"/>
              <a:gd name="T100" fmla="*/ 223 w 300"/>
              <a:gd name="T101" fmla="*/ 270 h 296"/>
              <a:gd name="T102" fmla="*/ 250 w 300"/>
              <a:gd name="T103" fmla="*/ 243 h 296"/>
              <a:gd name="T104" fmla="*/ 277 w 300"/>
              <a:gd name="T105" fmla="*/ 270 h 296"/>
              <a:gd name="T106" fmla="*/ 276 w 300"/>
              <a:gd name="T107" fmla="*/ 109 h 296"/>
              <a:gd name="T108" fmla="*/ 230 w 300"/>
              <a:gd name="T109" fmla="*/ 109 h 296"/>
              <a:gd name="T110" fmla="*/ 237 w 300"/>
              <a:gd name="T111" fmla="*/ 136 h 296"/>
              <a:gd name="T112" fmla="*/ 276 w 300"/>
              <a:gd name="T113" fmla="*/ 132 h 296"/>
              <a:gd name="T114" fmla="*/ 276 w 300"/>
              <a:gd name="T115" fmla="*/ 109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0" h="296">
                <a:moveTo>
                  <a:pt x="281" y="40"/>
                </a:moveTo>
                <a:cubicBezTo>
                  <a:pt x="294" y="40"/>
                  <a:pt x="300" y="47"/>
                  <a:pt x="300" y="57"/>
                </a:cubicBezTo>
                <a:cubicBezTo>
                  <a:pt x="300" y="137"/>
                  <a:pt x="300" y="137"/>
                  <a:pt x="300" y="137"/>
                </a:cubicBezTo>
                <a:cubicBezTo>
                  <a:pt x="300" y="146"/>
                  <a:pt x="293" y="154"/>
                  <a:pt x="284" y="155"/>
                </a:cubicBezTo>
                <a:cubicBezTo>
                  <a:pt x="110" y="174"/>
                  <a:pt x="110" y="174"/>
                  <a:pt x="110" y="174"/>
                </a:cubicBezTo>
                <a:cubicBezTo>
                  <a:pt x="95" y="176"/>
                  <a:pt x="94" y="194"/>
                  <a:pt x="110" y="194"/>
                </a:cubicBezTo>
                <a:cubicBezTo>
                  <a:pt x="275" y="194"/>
                  <a:pt x="275" y="194"/>
                  <a:pt x="275" y="194"/>
                </a:cubicBezTo>
                <a:cubicBezTo>
                  <a:pt x="294" y="194"/>
                  <a:pt x="294" y="222"/>
                  <a:pt x="275" y="222"/>
                </a:cubicBezTo>
                <a:cubicBezTo>
                  <a:pt x="107" y="222"/>
                  <a:pt x="107" y="222"/>
                  <a:pt x="107" y="222"/>
                </a:cubicBezTo>
                <a:cubicBezTo>
                  <a:pt x="69" y="222"/>
                  <a:pt x="55" y="180"/>
                  <a:pt x="85" y="159"/>
                </a:cubicBezTo>
                <a:cubicBezTo>
                  <a:pt x="100" y="147"/>
                  <a:pt x="100" y="147"/>
                  <a:pt x="100" y="147"/>
                </a:cubicBezTo>
                <a:cubicBezTo>
                  <a:pt x="46" y="31"/>
                  <a:pt x="46" y="31"/>
                  <a:pt x="46" y="31"/>
                </a:cubicBezTo>
                <a:cubicBezTo>
                  <a:pt x="20" y="31"/>
                  <a:pt x="20" y="31"/>
                  <a:pt x="20" y="31"/>
                </a:cubicBezTo>
                <a:cubicBezTo>
                  <a:pt x="0" y="31"/>
                  <a:pt x="0" y="0"/>
                  <a:pt x="20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66" y="0"/>
                  <a:pt x="70" y="7"/>
                  <a:pt x="75" y="18"/>
                </a:cubicBezTo>
                <a:cubicBezTo>
                  <a:pt x="86" y="40"/>
                  <a:pt x="86" y="40"/>
                  <a:pt x="86" y="40"/>
                </a:cubicBezTo>
                <a:lnTo>
                  <a:pt x="281" y="40"/>
                </a:lnTo>
                <a:close/>
                <a:moveTo>
                  <a:pt x="95" y="270"/>
                </a:moveTo>
                <a:cubicBezTo>
                  <a:pt x="95" y="284"/>
                  <a:pt x="83" y="296"/>
                  <a:pt x="68" y="296"/>
                </a:cubicBezTo>
                <a:cubicBezTo>
                  <a:pt x="53" y="296"/>
                  <a:pt x="41" y="284"/>
                  <a:pt x="41" y="270"/>
                </a:cubicBezTo>
                <a:cubicBezTo>
                  <a:pt x="41" y="255"/>
                  <a:pt x="53" y="243"/>
                  <a:pt x="68" y="243"/>
                </a:cubicBezTo>
                <a:cubicBezTo>
                  <a:pt x="83" y="243"/>
                  <a:pt x="95" y="255"/>
                  <a:pt x="95" y="270"/>
                </a:cubicBezTo>
                <a:close/>
                <a:moveTo>
                  <a:pt x="110" y="93"/>
                </a:moveTo>
                <a:cubicBezTo>
                  <a:pt x="154" y="93"/>
                  <a:pt x="154" y="93"/>
                  <a:pt x="154" y="93"/>
                </a:cubicBezTo>
                <a:cubicBezTo>
                  <a:pt x="144" y="64"/>
                  <a:pt x="144" y="64"/>
                  <a:pt x="144" y="64"/>
                </a:cubicBezTo>
                <a:cubicBezTo>
                  <a:pt x="97" y="64"/>
                  <a:pt x="97" y="64"/>
                  <a:pt x="97" y="64"/>
                </a:cubicBezTo>
                <a:lnTo>
                  <a:pt x="110" y="93"/>
                </a:lnTo>
                <a:close/>
                <a:moveTo>
                  <a:pt x="169" y="143"/>
                </a:moveTo>
                <a:cubicBezTo>
                  <a:pt x="158" y="109"/>
                  <a:pt x="158" y="109"/>
                  <a:pt x="158" y="109"/>
                </a:cubicBezTo>
                <a:cubicBezTo>
                  <a:pt x="117" y="109"/>
                  <a:pt x="117" y="109"/>
                  <a:pt x="117" y="109"/>
                </a:cubicBezTo>
                <a:cubicBezTo>
                  <a:pt x="135" y="147"/>
                  <a:pt x="135" y="147"/>
                  <a:pt x="135" y="147"/>
                </a:cubicBezTo>
                <a:lnTo>
                  <a:pt x="169" y="143"/>
                </a:lnTo>
                <a:close/>
                <a:moveTo>
                  <a:pt x="160" y="64"/>
                </a:moveTo>
                <a:cubicBezTo>
                  <a:pt x="169" y="93"/>
                  <a:pt x="169" y="93"/>
                  <a:pt x="169" y="93"/>
                </a:cubicBezTo>
                <a:cubicBezTo>
                  <a:pt x="212" y="93"/>
                  <a:pt x="212" y="93"/>
                  <a:pt x="212" y="93"/>
                </a:cubicBezTo>
                <a:cubicBezTo>
                  <a:pt x="205" y="64"/>
                  <a:pt x="205" y="64"/>
                  <a:pt x="205" y="64"/>
                </a:cubicBezTo>
                <a:lnTo>
                  <a:pt x="160" y="64"/>
                </a:lnTo>
                <a:close/>
                <a:moveTo>
                  <a:pt x="223" y="138"/>
                </a:moveTo>
                <a:cubicBezTo>
                  <a:pt x="214" y="109"/>
                  <a:pt x="214" y="109"/>
                  <a:pt x="214" y="109"/>
                </a:cubicBezTo>
                <a:cubicBezTo>
                  <a:pt x="173" y="109"/>
                  <a:pt x="173" y="109"/>
                  <a:pt x="173" y="109"/>
                </a:cubicBezTo>
                <a:cubicBezTo>
                  <a:pt x="184" y="142"/>
                  <a:pt x="184" y="142"/>
                  <a:pt x="184" y="142"/>
                </a:cubicBezTo>
                <a:lnTo>
                  <a:pt x="223" y="138"/>
                </a:lnTo>
                <a:close/>
                <a:moveTo>
                  <a:pt x="276" y="64"/>
                </a:moveTo>
                <a:cubicBezTo>
                  <a:pt x="220" y="64"/>
                  <a:pt x="220" y="64"/>
                  <a:pt x="220" y="64"/>
                </a:cubicBezTo>
                <a:cubicBezTo>
                  <a:pt x="227" y="93"/>
                  <a:pt x="227" y="93"/>
                  <a:pt x="227" y="93"/>
                </a:cubicBezTo>
                <a:cubicBezTo>
                  <a:pt x="276" y="93"/>
                  <a:pt x="276" y="93"/>
                  <a:pt x="276" y="93"/>
                </a:cubicBezTo>
                <a:lnTo>
                  <a:pt x="276" y="64"/>
                </a:lnTo>
                <a:close/>
                <a:moveTo>
                  <a:pt x="277" y="270"/>
                </a:moveTo>
                <a:cubicBezTo>
                  <a:pt x="277" y="284"/>
                  <a:pt x="266" y="296"/>
                  <a:pt x="250" y="296"/>
                </a:cubicBezTo>
                <a:cubicBezTo>
                  <a:pt x="235" y="296"/>
                  <a:pt x="223" y="284"/>
                  <a:pt x="223" y="270"/>
                </a:cubicBezTo>
                <a:cubicBezTo>
                  <a:pt x="223" y="255"/>
                  <a:pt x="235" y="243"/>
                  <a:pt x="250" y="243"/>
                </a:cubicBezTo>
                <a:cubicBezTo>
                  <a:pt x="266" y="243"/>
                  <a:pt x="277" y="255"/>
                  <a:pt x="277" y="270"/>
                </a:cubicBezTo>
                <a:close/>
                <a:moveTo>
                  <a:pt x="276" y="109"/>
                </a:moveTo>
                <a:cubicBezTo>
                  <a:pt x="230" y="109"/>
                  <a:pt x="230" y="109"/>
                  <a:pt x="230" y="109"/>
                </a:cubicBezTo>
                <a:cubicBezTo>
                  <a:pt x="237" y="136"/>
                  <a:pt x="237" y="136"/>
                  <a:pt x="237" y="136"/>
                </a:cubicBezTo>
                <a:cubicBezTo>
                  <a:pt x="276" y="132"/>
                  <a:pt x="276" y="132"/>
                  <a:pt x="276" y="132"/>
                </a:cubicBezTo>
                <a:lnTo>
                  <a:pt x="276" y="10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25"/>
          <p:cNvSpPr>
            <a:spLocks noEditPoints="1"/>
          </p:cNvSpPr>
          <p:nvPr/>
        </p:nvSpPr>
        <p:spPr bwMode="auto">
          <a:xfrm>
            <a:off x="7016753" y="1754189"/>
            <a:ext cx="244475" cy="214313"/>
          </a:xfrm>
          <a:custGeom>
            <a:avLst/>
            <a:gdLst>
              <a:gd name="T0" fmla="*/ 287 w 298"/>
              <a:gd name="T1" fmla="*/ 174 h 262"/>
              <a:gd name="T2" fmla="*/ 287 w 298"/>
              <a:gd name="T3" fmla="*/ 241 h 262"/>
              <a:gd name="T4" fmla="*/ 266 w 298"/>
              <a:gd name="T5" fmla="*/ 262 h 262"/>
              <a:gd name="T6" fmla="*/ 21 w 298"/>
              <a:gd name="T7" fmla="*/ 262 h 262"/>
              <a:gd name="T8" fmla="*/ 0 w 298"/>
              <a:gd name="T9" fmla="*/ 241 h 262"/>
              <a:gd name="T10" fmla="*/ 0 w 298"/>
              <a:gd name="T11" fmla="*/ 68 h 262"/>
              <a:gd name="T12" fmla="*/ 21 w 298"/>
              <a:gd name="T13" fmla="*/ 47 h 262"/>
              <a:gd name="T14" fmla="*/ 100 w 298"/>
              <a:gd name="T15" fmla="*/ 47 h 262"/>
              <a:gd name="T16" fmla="*/ 100 w 298"/>
              <a:gd name="T17" fmla="*/ 78 h 262"/>
              <a:gd name="T18" fmla="*/ 31 w 298"/>
              <a:gd name="T19" fmla="*/ 78 h 262"/>
              <a:gd name="T20" fmla="*/ 31 w 298"/>
              <a:gd name="T21" fmla="*/ 230 h 262"/>
              <a:gd name="T22" fmla="*/ 256 w 298"/>
              <a:gd name="T23" fmla="*/ 230 h 262"/>
              <a:gd name="T24" fmla="*/ 256 w 298"/>
              <a:gd name="T25" fmla="*/ 174 h 262"/>
              <a:gd name="T26" fmla="*/ 287 w 298"/>
              <a:gd name="T27" fmla="*/ 174 h 262"/>
              <a:gd name="T28" fmla="*/ 196 w 298"/>
              <a:gd name="T29" fmla="*/ 51 h 262"/>
              <a:gd name="T30" fmla="*/ 184 w 298"/>
              <a:gd name="T31" fmla="*/ 0 h 262"/>
              <a:gd name="T32" fmla="*/ 298 w 298"/>
              <a:gd name="T33" fmla="*/ 80 h 262"/>
              <a:gd name="T34" fmla="*/ 184 w 298"/>
              <a:gd name="T35" fmla="*/ 162 h 262"/>
              <a:gd name="T36" fmla="*/ 197 w 298"/>
              <a:gd name="T37" fmla="*/ 104 h 262"/>
              <a:gd name="T38" fmla="*/ 111 w 298"/>
              <a:gd name="T39" fmla="*/ 184 h 262"/>
              <a:gd name="T40" fmla="*/ 98 w 298"/>
              <a:gd name="T41" fmla="*/ 184 h 262"/>
              <a:gd name="T42" fmla="*/ 196 w 298"/>
              <a:gd name="T43" fmla="*/ 51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98" h="262">
                <a:moveTo>
                  <a:pt x="287" y="174"/>
                </a:moveTo>
                <a:cubicBezTo>
                  <a:pt x="287" y="241"/>
                  <a:pt x="287" y="241"/>
                  <a:pt x="287" y="241"/>
                </a:cubicBezTo>
                <a:cubicBezTo>
                  <a:pt x="287" y="252"/>
                  <a:pt x="278" y="262"/>
                  <a:pt x="266" y="262"/>
                </a:cubicBezTo>
                <a:cubicBezTo>
                  <a:pt x="21" y="262"/>
                  <a:pt x="21" y="262"/>
                  <a:pt x="21" y="262"/>
                </a:cubicBezTo>
                <a:cubicBezTo>
                  <a:pt x="10" y="262"/>
                  <a:pt x="0" y="252"/>
                  <a:pt x="0" y="241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56"/>
                  <a:pt x="10" y="47"/>
                  <a:pt x="21" y="47"/>
                </a:cubicBezTo>
                <a:cubicBezTo>
                  <a:pt x="100" y="47"/>
                  <a:pt x="100" y="47"/>
                  <a:pt x="100" y="47"/>
                </a:cubicBezTo>
                <a:cubicBezTo>
                  <a:pt x="100" y="78"/>
                  <a:pt x="100" y="78"/>
                  <a:pt x="100" y="78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230"/>
                  <a:pt x="31" y="230"/>
                  <a:pt x="31" y="230"/>
                </a:cubicBezTo>
                <a:cubicBezTo>
                  <a:pt x="256" y="230"/>
                  <a:pt x="256" y="230"/>
                  <a:pt x="256" y="230"/>
                </a:cubicBezTo>
                <a:cubicBezTo>
                  <a:pt x="256" y="174"/>
                  <a:pt x="256" y="174"/>
                  <a:pt x="256" y="174"/>
                </a:cubicBezTo>
                <a:lnTo>
                  <a:pt x="287" y="174"/>
                </a:lnTo>
                <a:close/>
                <a:moveTo>
                  <a:pt x="196" y="51"/>
                </a:moveTo>
                <a:cubicBezTo>
                  <a:pt x="184" y="0"/>
                  <a:pt x="184" y="0"/>
                  <a:pt x="184" y="0"/>
                </a:cubicBezTo>
                <a:cubicBezTo>
                  <a:pt x="298" y="80"/>
                  <a:pt x="298" y="80"/>
                  <a:pt x="298" y="80"/>
                </a:cubicBezTo>
                <a:cubicBezTo>
                  <a:pt x="184" y="162"/>
                  <a:pt x="184" y="162"/>
                  <a:pt x="184" y="162"/>
                </a:cubicBezTo>
                <a:cubicBezTo>
                  <a:pt x="197" y="104"/>
                  <a:pt x="197" y="104"/>
                  <a:pt x="197" y="104"/>
                </a:cubicBezTo>
                <a:cubicBezTo>
                  <a:pt x="197" y="104"/>
                  <a:pt x="111" y="105"/>
                  <a:pt x="111" y="184"/>
                </a:cubicBezTo>
                <a:cubicBezTo>
                  <a:pt x="111" y="184"/>
                  <a:pt x="102" y="184"/>
                  <a:pt x="98" y="184"/>
                </a:cubicBezTo>
                <a:cubicBezTo>
                  <a:pt x="98" y="184"/>
                  <a:pt x="98" y="51"/>
                  <a:pt x="196" y="5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26"/>
          <p:cNvSpPr>
            <a:spLocks noEditPoints="1"/>
          </p:cNvSpPr>
          <p:nvPr/>
        </p:nvSpPr>
        <p:spPr bwMode="auto">
          <a:xfrm>
            <a:off x="7431090" y="1744663"/>
            <a:ext cx="327025" cy="223838"/>
          </a:xfrm>
          <a:custGeom>
            <a:avLst/>
            <a:gdLst>
              <a:gd name="T0" fmla="*/ 206 w 206"/>
              <a:gd name="T1" fmla="*/ 30 h 141"/>
              <a:gd name="T2" fmla="*/ 206 w 206"/>
              <a:gd name="T3" fmla="*/ 46 h 141"/>
              <a:gd name="T4" fmla="*/ 0 w 206"/>
              <a:gd name="T5" fmla="*/ 46 h 141"/>
              <a:gd name="T6" fmla="*/ 0 w 206"/>
              <a:gd name="T7" fmla="*/ 30 h 141"/>
              <a:gd name="T8" fmla="*/ 97 w 206"/>
              <a:gd name="T9" fmla="*/ 30 h 141"/>
              <a:gd name="T10" fmla="*/ 97 w 206"/>
              <a:gd name="T11" fmla="*/ 0 h 141"/>
              <a:gd name="T12" fmla="*/ 157 w 206"/>
              <a:gd name="T13" fmla="*/ 0 h 141"/>
              <a:gd name="T14" fmla="*/ 157 w 206"/>
              <a:gd name="T15" fmla="*/ 30 h 141"/>
              <a:gd name="T16" fmla="*/ 206 w 206"/>
              <a:gd name="T17" fmla="*/ 30 h 141"/>
              <a:gd name="T18" fmla="*/ 187 w 206"/>
              <a:gd name="T19" fmla="*/ 54 h 141"/>
              <a:gd name="T20" fmla="*/ 187 w 206"/>
              <a:gd name="T21" fmla="*/ 141 h 141"/>
              <a:gd name="T22" fmla="*/ 86 w 206"/>
              <a:gd name="T23" fmla="*/ 141 h 141"/>
              <a:gd name="T24" fmla="*/ 86 w 206"/>
              <a:gd name="T25" fmla="*/ 88 h 141"/>
              <a:gd name="T26" fmla="*/ 56 w 206"/>
              <a:gd name="T27" fmla="*/ 88 h 141"/>
              <a:gd name="T28" fmla="*/ 56 w 206"/>
              <a:gd name="T29" fmla="*/ 141 h 141"/>
              <a:gd name="T30" fmla="*/ 19 w 206"/>
              <a:gd name="T31" fmla="*/ 141 h 141"/>
              <a:gd name="T32" fmla="*/ 19 w 206"/>
              <a:gd name="T33" fmla="*/ 54 h 141"/>
              <a:gd name="T34" fmla="*/ 187 w 206"/>
              <a:gd name="T35" fmla="*/ 54 h 141"/>
              <a:gd name="T36" fmla="*/ 139 w 206"/>
              <a:gd name="T37" fmla="*/ 66 h 141"/>
              <a:gd name="T38" fmla="*/ 112 w 206"/>
              <a:gd name="T39" fmla="*/ 66 h 141"/>
              <a:gd name="T40" fmla="*/ 112 w 206"/>
              <a:gd name="T41" fmla="*/ 98 h 141"/>
              <a:gd name="T42" fmla="*/ 139 w 206"/>
              <a:gd name="T43" fmla="*/ 98 h 141"/>
              <a:gd name="T44" fmla="*/ 139 w 206"/>
              <a:gd name="T45" fmla="*/ 66 h 141"/>
              <a:gd name="T46" fmla="*/ 172 w 206"/>
              <a:gd name="T47" fmla="*/ 66 h 141"/>
              <a:gd name="T48" fmla="*/ 146 w 206"/>
              <a:gd name="T49" fmla="*/ 66 h 141"/>
              <a:gd name="T50" fmla="*/ 146 w 206"/>
              <a:gd name="T51" fmla="*/ 98 h 141"/>
              <a:gd name="T52" fmla="*/ 172 w 206"/>
              <a:gd name="T53" fmla="*/ 98 h 141"/>
              <a:gd name="T54" fmla="*/ 172 w 206"/>
              <a:gd name="T55" fmla="*/ 66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06" h="141">
                <a:moveTo>
                  <a:pt x="206" y="30"/>
                </a:moveTo>
                <a:lnTo>
                  <a:pt x="206" y="46"/>
                </a:lnTo>
                <a:lnTo>
                  <a:pt x="0" y="46"/>
                </a:lnTo>
                <a:lnTo>
                  <a:pt x="0" y="30"/>
                </a:lnTo>
                <a:lnTo>
                  <a:pt x="97" y="30"/>
                </a:lnTo>
                <a:lnTo>
                  <a:pt x="97" y="0"/>
                </a:lnTo>
                <a:lnTo>
                  <a:pt x="157" y="0"/>
                </a:lnTo>
                <a:lnTo>
                  <a:pt x="157" y="30"/>
                </a:lnTo>
                <a:lnTo>
                  <a:pt x="206" y="30"/>
                </a:lnTo>
                <a:close/>
                <a:moveTo>
                  <a:pt x="187" y="54"/>
                </a:moveTo>
                <a:lnTo>
                  <a:pt x="187" y="141"/>
                </a:lnTo>
                <a:lnTo>
                  <a:pt x="86" y="141"/>
                </a:lnTo>
                <a:lnTo>
                  <a:pt x="86" y="88"/>
                </a:lnTo>
                <a:lnTo>
                  <a:pt x="56" y="88"/>
                </a:lnTo>
                <a:lnTo>
                  <a:pt x="56" y="141"/>
                </a:lnTo>
                <a:lnTo>
                  <a:pt x="19" y="141"/>
                </a:lnTo>
                <a:lnTo>
                  <a:pt x="19" y="54"/>
                </a:lnTo>
                <a:lnTo>
                  <a:pt x="187" y="54"/>
                </a:lnTo>
                <a:close/>
                <a:moveTo>
                  <a:pt x="139" y="66"/>
                </a:moveTo>
                <a:lnTo>
                  <a:pt x="112" y="66"/>
                </a:lnTo>
                <a:lnTo>
                  <a:pt x="112" y="98"/>
                </a:lnTo>
                <a:lnTo>
                  <a:pt x="139" y="98"/>
                </a:lnTo>
                <a:lnTo>
                  <a:pt x="139" y="66"/>
                </a:lnTo>
                <a:close/>
                <a:moveTo>
                  <a:pt x="172" y="66"/>
                </a:moveTo>
                <a:lnTo>
                  <a:pt x="146" y="66"/>
                </a:lnTo>
                <a:lnTo>
                  <a:pt x="146" y="98"/>
                </a:lnTo>
                <a:lnTo>
                  <a:pt x="172" y="98"/>
                </a:lnTo>
                <a:lnTo>
                  <a:pt x="172" y="6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27"/>
          <p:cNvSpPr>
            <a:spLocks/>
          </p:cNvSpPr>
          <p:nvPr/>
        </p:nvSpPr>
        <p:spPr bwMode="auto">
          <a:xfrm>
            <a:off x="7907340" y="1792289"/>
            <a:ext cx="174625" cy="184150"/>
          </a:xfrm>
          <a:custGeom>
            <a:avLst/>
            <a:gdLst>
              <a:gd name="T0" fmla="*/ 110 w 110"/>
              <a:gd name="T1" fmla="*/ 61 h 116"/>
              <a:gd name="T2" fmla="*/ 55 w 110"/>
              <a:gd name="T3" fmla="*/ 116 h 116"/>
              <a:gd name="T4" fmla="*/ 0 w 110"/>
              <a:gd name="T5" fmla="*/ 60 h 116"/>
              <a:gd name="T6" fmla="*/ 38 w 110"/>
              <a:gd name="T7" fmla="*/ 60 h 116"/>
              <a:gd name="T8" fmla="*/ 38 w 110"/>
              <a:gd name="T9" fmla="*/ 0 h 116"/>
              <a:gd name="T10" fmla="*/ 72 w 110"/>
              <a:gd name="T11" fmla="*/ 0 h 116"/>
              <a:gd name="T12" fmla="*/ 72 w 110"/>
              <a:gd name="T13" fmla="*/ 61 h 116"/>
              <a:gd name="T14" fmla="*/ 110 w 110"/>
              <a:gd name="T15" fmla="*/ 61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0" h="116">
                <a:moveTo>
                  <a:pt x="110" y="61"/>
                </a:moveTo>
                <a:lnTo>
                  <a:pt x="55" y="116"/>
                </a:lnTo>
                <a:lnTo>
                  <a:pt x="0" y="60"/>
                </a:lnTo>
                <a:lnTo>
                  <a:pt x="38" y="60"/>
                </a:lnTo>
                <a:lnTo>
                  <a:pt x="38" y="0"/>
                </a:lnTo>
                <a:lnTo>
                  <a:pt x="72" y="0"/>
                </a:lnTo>
                <a:lnTo>
                  <a:pt x="72" y="61"/>
                </a:lnTo>
                <a:lnTo>
                  <a:pt x="110" y="6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28"/>
          <p:cNvSpPr>
            <a:spLocks/>
          </p:cNvSpPr>
          <p:nvPr/>
        </p:nvSpPr>
        <p:spPr bwMode="auto">
          <a:xfrm>
            <a:off x="8215315" y="1785939"/>
            <a:ext cx="174625" cy="182563"/>
          </a:xfrm>
          <a:custGeom>
            <a:avLst/>
            <a:gdLst>
              <a:gd name="T0" fmla="*/ 0 w 110"/>
              <a:gd name="T1" fmla="*/ 55 h 115"/>
              <a:gd name="T2" fmla="*/ 55 w 110"/>
              <a:gd name="T3" fmla="*/ 0 h 115"/>
              <a:gd name="T4" fmla="*/ 110 w 110"/>
              <a:gd name="T5" fmla="*/ 55 h 115"/>
              <a:gd name="T6" fmla="*/ 73 w 110"/>
              <a:gd name="T7" fmla="*/ 55 h 115"/>
              <a:gd name="T8" fmla="*/ 73 w 110"/>
              <a:gd name="T9" fmla="*/ 115 h 115"/>
              <a:gd name="T10" fmla="*/ 38 w 110"/>
              <a:gd name="T11" fmla="*/ 115 h 115"/>
              <a:gd name="T12" fmla="*/ 38 w 110"/>
              <a:gd name="T13" fmla="*/ 55 h 115"/>
              <a:gd name="T14" fmla="*/ 0 w 110"/>
              <a:gd name="T15" fmla="*/ 55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0" h="115">
                <a:moveTo>
                  <a:pt x="0" y="55"/>
                </a:moveTo>
                <a:lnTo>
                  <a:pt x="55" y="0"/>
                </a:lnTo>
                <a:lnTo>
                  <a:pt x="110" y="55"/>
                </a:lnTo>
                <a:lnTo>
                  <a:pt x="73" y="55"/>
                </a:lnTo>
                <a:lnTo>
                  <a:pt x="73" y="115"/>
                </a:lnTo>
                <a:lnTo>
                  <a:pt x="38" y="115"/>
                </a:lnTo>
                <a:lnTo>
                  <a:pt x="38" y="55"/>
                </a:lnTo>
                <a:lnTo>
                  <a:pt x="0" y="5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29"/>
          <p:cNvSpPr>
            <a:spLocks noEditPoints="1"/>
          </p:cNvSpPr>
          <p:nvPr/>
        </p:nvSpPr>
        <p:spPr bwMode="auto">
          <a:xfrm>
            <a:off x="1655765" y="2382839"/>
            <a:ext cx="239713" cy="174625"/>
          </a:xfrm>
          <a:custGeom>
            <a:avLst/>
            <a:gdLst>
              <a:gd name="T0" fmla="*/ 28 w 151"/>
              <a:gd name="T1" fmla="*/ 28 h 110"/>
              <a:gd name="T2" fmla="*/ 0 w 151"/>
              <a:gd name="T3" fmla="*/ 28 h 110"/>
              <a:gd name="T4" fmla="*/ 0 w 151"/>
              <a:gd name="T5" fmla="*/ 0 h 110"/>
              <a:gd name="T6" fmla="*/ 28 w 151"/>
              <a:gd name="T7" fmla="*/ 0 h 110"/>
              <a:gd name="T8" fmla="*/ 28 w 151"/>
              <a:gd name="T9" fmla="*/ 28 h 110"/>
              <a:gd name="T10" fmla="*/ 28 w 151"/>
              <a:gd name="T11" fmla="*/ 70 h 110"/>
              <a:gd name="T12" fmla="*/ 0 w 151"/>
              <a:gd name="T13" fmla="*/ 70 h 110"/>
              <a:gd name="T14" fmla="*/ 0 w 151"/>
              <a:gd name="T15" fmla="*/ 41 h 110"/>
              <a:gd name="T16" fmla="*/ 28 w 151"/>
              <a:gd name="T17" fmla="*/ 41 h 110"/>
              <a:gd name="T18" fmla="*/ 28 w 151"/>
              <a:gd name="T19" fmla="*/ 70 h 110"/>
              <a:gd name="T20" fmla="*/ 28 w 151"/>
              <a:gd name="T21" fmla="*/ 110 h 110"/>
              <a:gd name="T22" fmla="*/ 0 w 151"/>
              <a:gd name="T23" fmla="*/ 110 h 110"/>
              <a:gd name="T24" fmla="*/ 0 w 151"/>
              <a:gd name="T25" fmla="*/ 82 h 110"/>
              <a:gd name="T26" fmla="*/ 28 w 151"/>
              <a:gd name="T27" fmla="*/ 82 h 110"/>
              <a:gd name="T28" fmla="*/ 28 w 151"/>
              <a:gd name="T29" fmla="*/ 110 h 110"/>
              <a:gd name="T30" fmla="*/ 70 w 151"/>
              <a:gd name="T31" fmla="*/ 28 h 110"/>
              <a:gd name="T32" fmla="*/ 41 w 151"/>
              <a:gd name="T33" fmla="*/ 28 h 110"/>
              <a:gd name="T34" fmla="*/ 41 w 151"/>
              <a:gd name="T35" fmla="*/ 0 h 110"/>
              <a:gd name="T36" fmla="*/ 70 w 151"/>
              <a:gd name="T37" fmla="*/ 0 h 110"/>
              <a:gd name="T38" fmla="*/ 70 w 151"/>
              <a:gd name="T39" fmla="*/ 28 h 110"/>
              <a:gd name="T40" fmla="*/ 70 w 151"/>
              <a:gd name="T41" fmla="*/ 70 h 110"/>
              <a:gd name="T42" fmla="*/ 41 w 151"/>
              <a:gd name="T43" fmla="*/ 70 h 110"/>
              <a:gd name="T44" fmla="*/ 41 w 151"/>
              <a:gd name="T45" fmla="*/ 41 h 110"/>
              <a:gd name="T46" fmla="*/ 70 w 151"/>
              <a:gd name="T47" fmla="*/ 41 h 110"/>
              <a:gd name="T48" fmla="*/ 70 w 151"/>
              <a:gd name="T49" fmla="*/ 70 h 110"/>
              <a:gd name="T50" fmla="*/ 70 w 151"/>
              <a:gd name="T51" fmla="*/ 110 h 110"/>
              <a:gd name="T52" fmla="*/ 41 w 151"/>
              <a:gd name="T53" fmla="*/ 110 h 110"/>
              <a:gd name="T54" fmla="*/ 41 w 151"/>
              <a:gd name="T55" fmla="*/ 82 h 110"/>
              <a:gd name="T56" fmla="*/ 70 w 151"/>
              <a:gd name="T57" fmla="*/ 82 h 110"/>
              <a:gd name="T58" fmla="*/ 70 w 151"/>
              <a:gd name="T59" fmla="*/ 110 h 110"/>
              <a:gd name="T60" fmla="*/ 110 w 151"/>
              <a:gd name="T61" fmla="*/ 28 h 110"/>
              <a:gd name="T62" fmla="*/ 82 w 151"/>
              <a:gd name="T63" fmla="*/ 28 h 110"/>
              <a:gd name="T64" fmla="*/ 82 w 151"/>
              <a:gd name="T65" fmla="*/ 0 h 110"/>
              <a:gd name="T66" fmla="*/ 110 w 151"/>
              <a:gd name="T67" fmla="*/ 0 h 110"/>
              <a:gd name="T68" fmla="*/ 110 w 151"/>
              <a:gd name="T69" fmla="*/ 28 h 110"/>
              <a:gd name="T70" fmla="*/ 110 w 151"/>
              <a:gd name="T71" fmla="*/ 69 h 110"/>
              <a:gd name="T72" fmla="*/ 82 w 151"/>
              <a:gd name="T73" fmla="*/ 69 h 110"/>
              <a:gd name="T74" fmla="*/ 82 w 151"/>
              <a:gd name="T75" fmla="*/ 40 h 110"/>
              <a:gd name="T76" fmla="*/ 110 w 151"/>
              <a:gd name="T77" fmla="*/ 40 h 110"/>
              <a:gd name="T78" fmla="*/ 110 w 151"/>
              <a:gd name="T79" fmla="*/ 69 h 110"/>
              <a:gd name="T80" fmla="*/ 110 w 151"/>
              <a:gd name="T81" fmla="*/ 110 h 110"/>
              <a:gd name="T82" fmla="*/ 82 w 151"/>
              <a:gd name="T83" fmla="*/ 110 h 110"/>
              <a:gd name="T84" fmla="*/ 82 w 151"/>
              <a:gd name="T85" fmla="*/ 82 h 110"/>
              <a:gd name="T86" fmla="*/ 110 w 151"/>
              <a:gd name="T87" fmla="*/ 82 h 110"/>
              <a:gd name="T88" fmla="*/ 110 w 151"/>
              <a:gd name="T89" fmla="*/ 110 h 110"/>
              <a:gd name="T90" fmla="*/ 151 w 151"/>
              <a:gd name="T91" fmla="*/ 28 h 110"/>
              <a:gd name="T92" fmla="*/ 122 w 151"/>
              <a:gd name="T93" fmla="*/ 28 h 110"/>
              <a:gd name="T94" fmla="*/ 122 w 151"/>
              <a:gd name="T95" fmla="*/ 0 h 110"/>
              <a:gd name="T96" fmla="*/ 151 w 151"/>
              <a:gd name="T97" fmla="*/ 0 h 110"/>
              <a:gd name="T98" fmla="*/ 151 w 151"/>
              <a:gd name="T99" fmla="*/ 28 h 110"/>
              <a:gd name="T100" fmla="*/ 151 w 151"/>
              <a:gd name="T101" fmla="*/ 69 h 110"/>
              <a:gd name="T102" fmla="*/ 122 w 151"/>
              <a:gd name="T103" fmla="*/ 69 h 110"/>
              <a:gd name="T104" fmla="*/ 122 w 151"/>
              <a:gd name="T105" fmla="*/ 40 h 110"/>
              <a:gd name="T106" fmla="*/ 151 w 151"/>
              <a:gd name="T107" fmla="*/ 40 h 110"/>
              <a:gd name="T108" fmla="*/ 151 w 151"/>
              <a:gd name="T109" fmla="*/ 69 h 110"/>
              <a:gd name="T110" fmla="*/ 151 w 151"/>
              <a:gd name="T111" fmla="*/ 110 h 110"/>
              <a:gd name="T112" fmla="*/ 122 w 151"/>
              <a:gd name="T113" fmla="*/ 110 h 110"/>
              <a:gd name="T114" fmla="*/ 122 w 151"/>
              <a:gd name="T115" fmla="*/ 81 h 110"/>
              <a:gd name="T116" fmla="*/ 151 w 151"/>
              <a:gd name="T117" fmla="*/ 81 h 110"/>
              <a:gd name="T118" fmla="*/ 151 w 151"/>
              <a:gd name="T119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51" h="110">
                <a:moveTo>
                  <a:pt x="28" y="28"/>
                </a:moveTo>
                <a:lnTo>
                  <a:pt x="0" y="28"/>
                </a:lnTo>
                <a:lnTo>
                  <a:pt x="0" y="0"/>
                </a:lnTo>
                <a:lnTo>
                  <a:pt x="28" y="0"/>
                </a:lnTo>
                <a:lnTo>
                  <a:pt x="28" y="28"/>
                </a:lnTo>
                <a:close/>
                <a:moveTo>
                  <a:pt x="28" y="70"/>
                </a:moveTo>
                <a:lnTo>
                  <a:pt x="0" y="70"/>
                </a:lnTo>
                <a:lnTo>
                  <a:pt x="0" y="41"/>
                </a:lnTo>
                <a:lnTo>
                  <a:pt x="28" y="41"/>
                </a:lnTo>
                <a:lnTo>
                  <a:pt x="28" y="70"/>
                </a:lnTo>
                <a:close/>
                <a:moveTo>
                  <a:pt x="28" y="110"/>
                </a:moveTo>
                <a:lnTo>
                  <a:pt x="0" y="110"/>
                </a:lnTo>
                <a:lnTo>
                  <a:pt x="0" y="82"/>
                </a:lnTo>
                <a:lnTo>
                  <a:pt x="28" y="82"/>
                </a:lnTo>
                <a:lnTo>
                  <a:pt x="28" y="110"/>
                </a:lnTo>
                <a:close/>
                <a:moveTo>
                  <a:pt x="70" y="28"/>
                </a:moveTo>
                <a:lnTo>
                  <a:pt x="41" y="28"/>
                </a:lnTo>
                <a:lnTo>
                  <a:pt x="41" y="0"/>
                </a:lnTo>
                <a:lnTo>
                  <a:pt x="70" y="0"/>
                </a:lnTo>
                <a:lnTo>
                  <a:pt x="70" y="28"/>
                </a:lnTo>
                <a:close/>
                <a:moveTo>
                  <a:pt x="70" y="70"/>
                </a:moveTo>
                <a:lnTo>
                  <a:pt x="41" y="70"/>
                </a:lnTo>
                <a:lnTo>
                  <a:pt x="41" y="41"/>
                </a:lnTo>
                <a:lnTo>
                  <a:pt x="70" y="41"/>
                </a:lnTo>
                <a:lnTo>
                  <a:pt x="70" y="70"/>
                </a:lnTo>
                <a:close/>
                <a:moveTo>
                  <a:pt x="70" y="110"/>
                </a:moveTo>
                <a:lnTo>
                  <a:pt x="41" y="110"/>
                </a:lnTo>
                <a:lnTo>
                  <a:pt x="41" y="82"/>
                </a:lnTo>
                <a:lnTo>
                  <a:pt x="70" y="82"/>
                </a:lnTo>
                <a:lnTo>
                  <a:pt x="70" y="110"/>
                </a:lnTo>
                <a:close/>
                <a:moveTo>
                  <a:pt x="110" y="28"/>
                </a:moveTo>
                <a:lnTo>
                  <a:pt x="82" y="28"/>
                </a:lnTo>
                <a:lnTo>
                  <a:pt x="82" y="0"/>
                </a:lnTo>
                <a:lnTo>
                  <a:pt x="110" y="0"/>
                </a:lnTo>
                <a:lnTo>
                  <a:pt x="110" y="28"/>
                </a:lnTo>
                <a:close/>
                <a:moveTo>
                  <a:pt x="110" y="69"/>
                </a:moveTo>
                <a:lnTo>
                  <a:pt x="82" y="69"/>
                </a:lnTo>
                <a:lnTo>
                  <a:pt x="82" y="40"/>
                </a:lnTo>
                <a:lnTo>
                  <a:pt x="110" y="40"/>
                </a:lnTo>
                <a:lnTo>
                  <a:pt x="110" y="69"/>
                </a:lnTo>
                <a:close/>
                <a:moveTo>
                  <a:pt x="110" y="110"/>
                </a:moveTo>
                <a:lnTo>
                  <a:pt x="82" y="110"/>
                </a:lnTo>
                <a:lnTo>
                  <a:pt x="82" y="82"/>
                </a:lnTo>
                <a:lnTo>
                  <a:pt x="110" y="82"/>
                </a:lnTo>
                <a:lnTo>
                  <a:pt x="110" y="110"/>
                </a:lnTo>
                <a:close/>
                <a:moveTo>
                  <a:pt x="151" y="28"/>
                </a:moveTo>
                <a:lnTo>
                  <a:pt x="122" y="28"/>
                </a:lnTo>
                <a:lnTo>
                  <a:pt x="122" y="0"/>
                </a:lnTo>
                <a:lnTo>
                  <a:pt x="151" y="0"/>
                </a:lnTo>
                <a:lnTo>
                  <a:pt x="151" y="28"/>
                </a:lnTo>
                <a:close/>
                <a:moveTo>
                  <a:pt x="151" y="69"/>
                </a:moveTo>
                <a:lnTo>
                  <a:pt x="122" y="69"/>
                </a:lnTo>
                <a:lnTo>
                  <a:pt x="122" y="40"/>
                </a:lnTo>
                <a:lnTo>
                  <a:pt x="151" y="40"/>
                </a:lnTo>
                <a:lnTo>
                  <a:pt x="151" y="69"/>
                </a:lnTo>
                <a:close/>
                <a:moveTo>
                  <a:pt x="151" y="110"/>
                </a:moveTo>
                <a:lnTo>
                  <a:pt x="122" y="110"/>
                </a:lnTo>
                <a:lnTo>
                  <a:pt x="122" y="81"/>
                </a:lnTo>
                <a:lnTo>
                  <a:pt x="151" y="81"/>
                </a:lnTo>
                <a:lnTo>
                  <a:pt x="151" y="11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"/>
          <p:cNvSpPr>
            <a:spLocks noEditPoints="1"/>
          </p:cNvSpPr>
          <p:nvPr/>
        </p:nvSpPr>
        <p:spPr bwMode="auto">
          <a:xfrm>
            <a:off x="2071690" y="2347914"/>
            <a:ext cx="271463" cy="211138"/>
          </a:xfrm>
          <a:custGeom>
            <a:avLst/>
            <a:gdLst>
              <a:gd name="T0" fmla="*/ 330 w 330"/>
              <a:gd name="T1" fmla="*/ 0 h 256"/>
              <a:gd name="T2" fmla="*/ 330 w 330"/>
              <a:gd name="T3" fmla="*/ 217 h 256"/>
              <a:gd name="T4" fmla="*/ 294 w 330"/>
              <a:gd name="T5" fmla="*/ 256 h 256"/>
              <a:gd name="T6" fmla="*/ 47 w 330"/>
              <a:gd name="T7" fmla="*/ 256 h 256"/>
              <a:gd name="T8" fmla="*/ 0 w 330"/>
              <a:gd name="T9" fmla="*/ 201 h 256"/>
              <a:gd name="T10" fmla="*/ 0 w 330"/>
              <a:gd name="T11" fmla="*/ 42 h 256"/>
              <a:gd name="T12" fmla="*/ 45 w 330"/>
              <a:gd name="T13" fmla="*/ 42 h 256"/>
              <a:gd name="T14" fmla="*/ 45 w 330"/>
              <a:gd name="T15" fmla="*/ 0 h 256"/>
              <a:gd name="T16" fmla="*/ 330 w 330"/>
              <a:gd name="T17" fmla="*/ 0 h 256"/>
              <a:gd name="T18" fmla="*/ 45 w 330"/>
              <a:gd name="T19" fmla="*/ 65 h 256"/>
              <a:gd name="T20" fmla="*/ 23 w 330"/>
              <a:gd name="T21" fmla="*/ 65 h 256"/>
              <a:gd name="T22" fmla="*/ 23 w 330"/>
              <a:gd name="T23" fmla="*/ 201 h 256"/>
              <a:gd name="T24" fmla="*/ 34 w 330"/>
              <a:gd name="T25" fmla="*/ 230 h 256"/>
              <a:gd name="T26" fmla="*/ 45 w 330"/>
              <a:gd name="T27" fmla="*/ 201 h 256"/>
              <a:gd name="T28" fmla="*/ 45 w 330"/>
              <a:gd name="T29" fmla="*/ 65 h 256"/>
              <a:gd name="T30" fmla="*/ 307 w 330"/>
              <a:gd name="T31" fmla="*/ 23 h 256"/>
              <a:gd name="T32" fmla="*/ 69 w 330"/>
              <a:gd name="T33" fmla="*/ 23 h 256"/>
              <a:gd name="T34" fmla="*/ 69 w 330"/>
              <a:gd name="T35" fmla="*/ 201 h 256"/>
              <a:gd name="T36" fmla="*/ 62 w 330"/>
              <a:gd name="T37" fmla="*/ 232 h 256"/>
              <a:gd name="T38" fmla="*/ 294 w 330"/>
              <a:gd name="T39" fmla="*/ 232 h 256"/>
              <a:gd name="T40" fmla="*/ 307 w 330"/>
              <a:gd name="T41" fmla="*/ 217 h 256"/>
              <a:gd name="T42" fmla="*/ 307 w 330"/>
              <a:gd name="T43" fmla="*/ 23 h 256"/>
              <a:gd name="T44" fmla="*/ 160 w 330"/>
              <a:gd name="T45" fmla="*/ 105 h 256"/>
              <a:gd name="T46" fmla="*/ 106 w 330"/>
              <a:gd name="T47" fmla="*/ 105 h 256"/>
              <a:gd name="T48" fmla="*/ 106 w 330"/>
              <a:gd name="T49" fmla="*/ 97 h 256"/>
              <a:gd name="T50" fmla="*/ 160 w 330"/>
              <a:gd name="T51" fmla="*/ 97 h 256"/>
              <a:gd name="T52" fmla="*/ 160 w 330"/>
              <a:gd name="T53" fmla="*/ 105 h 256"/>
              <a:gd name="T54" fmla="*/ 160 w 330"/>
              <a:gd name="T55" fmla="*/ 130 h 256"/>
              <a:gd name="T56" fmla="*/ 106 w 330"/>
              <a:gd name="T57" fmla="*/ 130 h 256"/>
              <a:gd name="T58" fmla="*/ 106 w 330"/>
              <a:gd name="T59" fmla="*/ 123 h 256"/>
              <a:gd name="T60" fmla="*/ 160 w 330"/>
              <a:gd name="T61" fmla="*/ 123 h 256"/>
              <a:gd name="T62" fmla="*/ 160 w 330"/>
              <a:gd name="T63" fmla="*/ 130 h 256"/>
              <a:gd name="T64" fmla="*/ 160 w 330"/>
              <a:gd name="T65" fmla="*/ 155 h 256"/>
              <a:gd name="T66" fmla="*/ 106 w 330"/>
              <a:gd name="T67" fmla="*/ 155 h 256"/>
              <a:gd name="T68" fmla="*/ 106 w 330"/>
              <a:gd name="T69" fmla="*/ 147 h 256"/>
              <a:gd name="T70" fmla="*/ 160 w 330"/>
              <a:gd name="T71" fmla="*/ 147 h 256"/>
              <a:gd name="T72" fmla="*/ 160 w 330"/>
              <a:gd name="T73" fmla="*/ 155 h 256"/>
              <a:gd name="T74" fmla="*/ 160 w 330"/>
              <a:gd name="T75" fmla="*/ 179 h 256"/>
              <a:gd name="T76" fmla="*/ 106 w 330"/>
              <a:gd name="T77" fmla="*/ 179 h 256"/>
              <a:gd name="T78" fmla="*/ 106 w 330"/>
              <a:gd name="T79" fmla="*/ 171 h 256"/>
              <a:gd name="T80" fmla="*/ 160 w 330"/>
              <a:gd name="T81" fmla="*/ 171 h 256"/>
              <a:gd name="T82" fmla="*/ 160 w 330"/>
              <a:gd name="T83" fmla="*/ 179 h 256"/>
              <a:gd name="T84" fmla="*/ 160 w 330"/>
              <a:gd name="T85" fmla="*/ 203 h 256"/>
              <a:gd name="T86" fmla="*/ 106 w 330"/>
              <a:gd name="T87" fmla="*/ 203 h 256"/>
              <a:gd name="T88" fmla="*/ 106 w 330"/>
              <a:gd name="T89" fmla="*/ 195 h 256"/>
              <a:gd name="T90" fmla="*/ 160 w 330"/>
              <a:gd name="T91" fmla="*/ 195 h 256"/>
              <a:gd name="T92" fmla="*/ 160 w 330"/>
              <a:gd name="T93" fmla="*/ 203 h 256"/>
              <a:gd name="T94" fmla="*/ 114 w 330"/>
              <a:gd name="T95" fmla="*/ 57 h 256"/>
              <a:gd name="T96" fmla="*/ 257 w 330"/>
              <a:gd name="T97" fmla="*/ 57 h 256"/>
              <a:gd name="T98" fmla="*/ 257 w 330"/>
              <a:gd name="T99" fmla="*/ 72 h 256"/>
              <a:gd name="T100" fmla="*/ 114 w 330"/>
              <a:gd name="T101" fmla="*/ 72 h 256"/>
              <a:gd name="T102" fmla="*/ 114 w 330"/>
              <a:gd name="T103" fmla="*/ 57 h 256"/>
              <a:gd name="T104" fmla="*/ 182 w 330"/>
              <a:gd name="T105" fmla="*/ 97 h 256"/>
              <a:gd name="T106" fmla="*/ 274 w 330"/>
              <a:gd name="T107" fmla="*/ 97 h 256"/>
              <a:gd name="T108" fmla="*/ 274 w 330"/>
              <a:gd name="T109" fmla="*/ 185 h 256"/>
              <a:gd name="T110" fmla="*/ 182 w 330"/>
              <a:gd name="T111" fmla="*/ 185 h 256"/>
              <a:gd name="T112" fmla="*/ 182 w 330"/>
              <a:gd name="T113" fmla="*/ 97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30" h="256">
                <a:moveTo>
                  <a:pt x="330" y="0"/>
                </a:moveTo>
                <a:cubicBezTo>
                  <a:pt x="330" y="217"/>
                  <a:pt x="330" y="217"/>
                  <a:pt x="330" y="217"/>
                </a:cubicBezTo>
                <a:cubicBezTo>
                  <a:pt x="330" y="238"/>
                  <a:pt x="313" y="256"/>
                  <a:pt x="294" y="256"/>
                </a:cubicBezTo>
                <a:cubicBezTo>
                  <a:pt x="47" y="256"/>
                  <a:pt x="47" y="256"/>
                  <a:pt x="47" y="256"/>
                </a:cubicBezTo>
                <a:cubicBezTo>
                  <a:pt x="16" y="256"/>
                  <a:pt x="0" y="240"/>
                  <a:pt x="0" y="201"/>
                </a:cubicBezTo>
                <a:cubicBezTo>
                  <a:pt x="0" y="42"/>
                  <a:pt x="0" y="42"/>
                  <a:pt x="0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0"/>
                  <a:pt x="45" y="0"/>
                  <a:pt x="45" y="0"/>
                </a:cubicBezTo>
                <a:lnTo>
                  <a:pt x="330" y="0"/>
                </a:lnTo>
                <a:close/>
                <a:moveTo>
                  <a:pt x="45" y="65"/>
                </a:moveTo>
                <a:cubicBezTo>
                  <a:pt x="23" y="65"/>
                  <a:pt x="23" y="65"/>
                  <a:pt x="23" y="65"/>
                </a:cubicBezTo>
                <a:cubicBezTo>
                  <a:pt x="23" y="201"/>
                  <a:pt x="23" y="201"/>
                  <a:pt x="23" y="201"/>
                </a:cubicBezTo>
                <a:cubicBezTo>
                  <a:pt x="23" y="221"/>
                  <a:pt x="28" y="230"/>
                  <a:pt x="34" y="230"/>
                </a:cubicBezTo>
                <a:cubicBezTo>
                  <a:pt x="41" y="230"/>
                  <a:pt x="45" y="221"/>
                  <a:pt x="45" y="201"/>
                </a:cubicBezTo>
                <a:lnTo>
                  <a:pt x="45" y="65"/>
                </a:lnTo>
                <a:close/>
                <a:moveTo>
                  <a:pt x="307" y="23"/>
                </a:moveTo>
                <a:cubicBezTo>
                  <a:pt x="69" y="23"/>
                  <a:pt x="69" y="23"/>
                  <a:pt x="69" y="23"/>
                </a:cubicBezTo>
                <a:cubicBezTo>
                  <a:pt x="69" y="201"/>
                  <a:pt x="69" y="201"/>
                  <a:pt x="69" y="201"/>
                </a:cubicBezTo>
                <a:cubicBezTo>
                  <a:pt x="69" y="215"/>
                  <a:pt x="66" y="225"/>
                  <a:pt x="62" y="232"/>
                </a:cubicBezTo>
                <a:cubicBezTo>
                  <a:pt x="294" y="232"/>
                  <a:pt x="294" y="232"/>
                  <a:pt x="294" y="232"/>
                </a:cubicBezTo>
                <a:cubicBezTo>
                  <a:pt x="302" y="232"/>
                  <a:pt x="307" y="223"/>
                  <a:pt x="307" y="217"/>
                </a:cubicBezTo>
                <a:lnTo>
                  <a:pt x="307" y="23"/>
                </a:lnTo>
                <a:close/>
                <a:moveTo>
                  <a:pt x="160" y="105"/>
                </a:moveTo>
                <a:cubicBezTo>
                  <a:pt x="106" y="105"/>
                  <a:pt x="106" y="105"/>
                  <a:pt x="106" y="105"/>
                </a:cubicBezTo>
                <a:cubicBezTo>
                  <a:pt x="106" y="97"/>
                  <a:pt x="106" y="97"/>
                  <a:pt x="106" y="97"/>
                </a:cubicBezTo>
                <a:cubicBezTo>
                  <a:pt x="160" y="97"/>
                  <a:pt x="160" y="97"/>
                  <a:pt x="160" y="97"/>
                </a:cubicBezTo>
                <a:lnTo>
                  <a:pt x="160" y="105"/>
                </a:lnTo>
                <a:close/>
                <a:moveTo>
                  <a:pt x="160" y="130"/>
                </a:moveTo>
                <a:cubicBezTo>
                  <a:pt x="106" y="130"/>
                  <a:pt x="106" y="130"/>
                  <a:pt x="106" y="130"/>
                </a:cubicBezTo>
                <a:cubicBezTo>
                  <a:pt x="106" y="123"/>
                  <a:pt x="106" y="123"/>
                  <a:pt x="106" y="123"/>
                </a:cubicBezTo>
                <a:cubicBezTo>
                  <a:pt x="160" y="123"/>
                  <a:pt x="160" y="123"/>
                  <a:pt x="160" y="123"/>
                </a:cubicBezTo>
                <a:lnTo>
                  <a:pt x="160" y="130"/>
                </a:lnTo>
                <a:close/>
                <a:moveTo>
                  <a:pt x="160" y="155"/>
                </a:moveTo>
                <a:cubicBezTo>
                  <a:pt x="106" y="155"/>
                  <a:pt x="106" y="155"/>
                  <a:pt x="106" y="155"/>
                </a:cubicBezTo>
                <a:cubicBezTo>
                  <a:pt x="106" y="147"/>
                  <a:pt x="106" y="147"/>
                  <a:pt x="106" y="147"/>
                </a:cubicBezTo>
                <a:cubicBezTo>
                  <a:pt x="160" y="147"/>
                  <a:pt x="160" y="147"/>
                  <a:pt x="160" y="147"/>
                </a:cubicBezTo>
                <a:lnTo>
                  <a:pt x="160" y="155"/>
                </a:lnTo>
                <a:close/>
                <a:moveTo>
                  <a:pt x="160" y="179"/>
                </a:moveTo>
                <a:cubicBezTo>
                  <a:pt x="106" y="179"/>
                  <a:pt x="106" y="179"/>
                  <a:pt x="106" y="179"/>
                </a:cubicBezTo>
                <a:cubicBezTo>
                  <a:pt x="106" y="171"/>
                  <a:pt x="106" y="171"/>
                  <a:pt x="106" y="171"/>
                </a:cubicBezTo>
                <a:cubicBezTo>
                  <a:pt x="160" y="171"/>
                  <a:pt x="160" y="171"/>
                  <a:pt x="160" y="171"/>
                </a:cubicBezTo>
                <a:lnTo>
                  <a:pt x="160" y="179"/>
                </a:lnTo>
                <a:close/>
                <a:moveTo>
                  <a:pt x="160" y="203"/>
                </a:moveTo>
                <a:cubicBezTo>
                  <a:pt x="106" y="203"/>
                  <a:pt x="106" y="203"/>
                  <a:pt x="106" y="203"/>
                </a:cubicBezTo>
                <a:cubicBezTo>
                  <a:pt x="106" y="195"/>
                  <a:pt x="106" y="195"/>
                  <a:pt x="106" y="195"/>
                </a:cubicBezTo>
                <a:cubicBezTo>
                  <a:pt x="160" y="195"/>
                  <a:pt x="160" y="195"/>
                  <a:pt x="160" y="195"/>
                </a:cubicBezTo>
                <a:lnTo>
                  <a:pt x="160" y="203"/>
                </a:lnTo>
                <a:close/>
                <a:moveTo>
                  <a:pt x="114" y="57"/>
                </a:moveTo>
                <a:cubicBezTo>
                  <a:pt x="257" y="57"/>
                  <a:pt x="257" y="57"/>
                  <a:pt x="257" y="57"/>
                </a:cubicBezTo>
                <a:cubicBezTo>
                  <a:pt x="257" y="72"/>
                  <a:pt x="257" y="72"/>
                  <a:pt x="257" y="72"/>
                </a:cubicBezTo>
                <a:cubicBezTo>
                  <a:pt x="114" y="72"/>
                  <a:pt x="114" y="72"/>
                  <a:pt x="114" y="72"/>
                </a:cubicBezTo>
                <a:lnTo>
                  <a:pt x="114" y="57"/>
                </a:lnTo>
                <a:close/>
                <a:moveTo>
                  <a:pt x="182" y="97"/>
                </a:moveTo>
                <a:cubicBezTo>
                  <a:pt x="274" y="97"/>
                  <a:pt x="274" y="97"/>
                  <a:pt x="274" y="97"/>
                </a:cubicBezTo>
                <a:cubicBezTo>
                  <a:pt x="274" y="185"/>
                  <a:pt x="274" y="185"/>
                  <a:pt x="274" y="185"/>
                </a:cubicBezTo>
                <a:cubicBezTo>
                  <a:pt x="182" y="185"/>
                  <a:pt x="182" y="185"/>
                  <a:pt x="182" y="185"/>
                </a:cubicBezTo>
                <a:lnTo>
                  <a:pt x="182" y="9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31"/>
          <p:cNvSpPr>
            <a:spLocks noEditPoints="1"/>
          </p:cNvSpPr>
          <p:nvPr/>
        </p:nvSpPr>
        <p:spPr bwMode="auto">
          <a:xfrm>
            <a:off x="2498728" y="2351089"/>
            <a:ext cx="214313" cy="214313"/>
          </a:xfrm>
          <a:custGeom>
            <a:avLst/>
            <a:gdLst>
              <a:gd name="T0" fmla="*/ 166 w 262"/>
              <a:gd name="T1" fmla="*/ 192 h 262"/>
              <a:gd name="T2" fmla="*/ 104 w 262"/>
              <a:gd name="T3" fmla="*/ 169 h 262"/>
              <a:gd name="T4" fmla="*/ 86 w 262"/>
              <a:gd name="T5" fmla="*/ 212 h 262"/>
              <a:gd name="T6" fmla="*/ 41 w 262"/>
              <a:gd name="T7" fmla="*/ 257 h 262"/>
              <a:gd name="T8" fmla="*/ 26 w 262"/>
              <a:gd name="T9" fmla="*/ 262 h 262"/>
              <a:gd name="T10" fmla="*/ 0 w 262"/>
              <a:gd name="T11" fmla="*/ 236 h 262"/>
              <a:gd name="T12" fmla="*/ 5 w 262"/>
              <a:gd name="T13" fmla="*/ 220 h 262"/>
              <a:gd name="T14" fmla="*/ 49 w 262"/>
              <a:gd name="T15" fmla="*/ 176 h 262"/>
              <a:gd name="T16" fmla="*/ 93 w 262"/>
              <a:gd name="T17" fmla="*/ 158 h 262"/>
              <a:gd name="T18" fmla="*/ 70 w 262"/>
              <a:gd name="T19" fmla="*/ 95 h 262"/>
              <a:gd name="T20" fmla="*/ 166 w 262"/>
              <a:gd name="T21" fmla="*/ 0 h 262"/>
              <a:gd name="T22" fmla="*/ 262 w 262"/>
              <a:gd name="T23" fmla="*/ 95 h 262"/>
              <a:gd name="T24" fmla="*/ 234 w 262"/>
              <a:gd name="T25" fmla="*/ 163 h 262"/>
              <a:gd name="T26" fmla="*/ 166 w 262"/>
              <a:gd name="T27" fmla="*/ 192 h 262"/>
              <a:gd name="T28" fmla="*/ 166 w 262"/>
              <a:gd name="T29" fmla="*/ 155 h 262"/>
              <a:gd name="T30" fmla="*/ 225 w 262"/>
              <a:gd name="T31" fmla="*/ 95 h 262"/>
              <a:gd name="T32" fmla="*/ 166 w 262"/>
              <a:gd name="T33" fmla="*/ 37 h 262"/>
              <a:gd name="T34" fmla="*/ 107 w 262"/>
              <a:gd name="T35" fmla="*/ 95 h 262"/>
              <a:gd name="T36" fmla="*/ 124 w 262"/>
              <a:gd name="T37" fmla="*/ 138 h 262"/>
              <a:gd name="T38" fmla="*/ 166 w 262"/>
              <a:gd name="T39" fmla="*/ 155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62" h="262">
                <a:moveTo>
                  <a:pt x="166" y="192"/>
                </a:moveTo>
                <a:cubicBezTo>
                  <a:pt x="144" y="192"/>
                  <a:pt x="122" y="184"/>
                  <a:pt x="104" y="169"/>
                </a:cubicBezTo>
                <a:cubicBezTo>
                  <a:pt x="86" y="212"/>
                  <a:pt x="86" y="212"/>
                  <a:pt x="86" y="212"/>
                </a:cubicBezTo>
                <a:cubicBezTo>
                  <a:pt x="41" y="257"/>
                  <a:pt x="41" y="257"/>
                  <a:pt x="41" y="257"/>
                </a:cubicBezTo>
                <a:cubicBezTo>
                  <a:pt x="36" y="260"/>
                  <a:pt x="31" y="262"/>
                  <a:pt x="26" y="262"/>
                </a:cubicBezTo>
                <a:cubicBezTo>
                  <a:pt x="11" y="262"/>
                  <a:pt x="0" y="250"/>
                  <a:pt x="0" y="236"/>
                </a:cubicBezTo>
                <a:cubicBezTo>
                  <a:pt x="0" y="230"/>
                  <a:pt x="2" y="225"/>
                  <a:pt x="5" y="220"/>
                </a:cubicBezTo>
                <a:cubicBezTo>
                  <a:pt x="49" y="176"/>
                  <a:pt x="49" y="176"/>
                  <a:pt x="49" y="176"/>
                </a:cubicBezTo>
                <a:cubicBezTo>
                  <a:pt x="93" y="158"/>
                  <a:pt x="93" y="158"/>
                  <a:pt x="93" y="158"/>
                </a:cubicBezTo>
                <a:cubicBezTo>
                  <a:pt x="78" y="140"/>
                  <a:pt x="70" y="117"/>
                  <a:pt x="70" y="95"/>
                </a:cubicBezTo>
                <a:cubicBezTo>
                  <a:pt x="70" y="43"/>
                  <a:pt x="114" y="0"/>
                  <a:pt x="166" y="0"/>
                </a:cubicBezTo>
                <a:cubicBezTo>
                  <a:pt x="218" y="0"/>
                  <a:pt x="262" y="44"/>
                  <a:pt x="262" y="95"/>
                </a:cubicBezTo>
                <a:cubicBezTo>
                  <a:pt x="262" y="120"/>
                  <a:pt x="253" y="145"/>
                  <a:pt x="234" y="163"/>
                </a:cubicBezTo>
                <a:cubicBezTo>
                  <a:pt x="215" y="182"/>
                  <a:pt x="191" y="192"/>
                  <a:pt x="166" y="192"/>
                </a:cubicBezTo>
                <a:close/>
                <a:moveTo>
                  <a:pt x="166" y="155"/>
                </a:moveTo>
                <a:cubicBezTo>
                  <a:pt x="198" y="155"/>
                  <a:pt x="225" y="128"/>
                  <a:pt x="225" y="95"/>
                </a:cubicBezTo>
                <a:cubicBezTo>
                  <a:pt x="225" y="64"/>
                  <a:pt x="198" y="37"/>
                  <a:pt x="166" y="37"/>
                </a:cubicBezTo>
                <a:cubicBezTo>
                  <a:pt x="134" y="37"/>
                  <a:pt x="107" y="64"/>
                  <a:pt x="107" y="95"/>
                </a:cubicBezTo>
                <a:cubicBezTo>
                  <a:pt x="107" y="111"/>
                  <a:pt x="113" y="126"/>
                  <a:pt x="124" y="138"/>
                </a:cubicBezTo>
                <a:cubicBezTo>
                  <a:pt x="136" y="149"/>
                  <a:pt x="151" y="155"/>
                  <a:pt x="166" y="15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32"/>
          <p:cNvSpPr>
            <a:spLocks noEditPoints="1"/>
          </p:cNvSpPr>
          <p:nvPr/>
        </p:nvSpPr>
        <p:spPr bwMode="auto">
          <a:xfrm>
            <a:off x="2868613" y="2319339"/>
            <a:ext cx="266700" cy="260350"/>
          </a:xfrm>
          <a:custGeom>
            <a:avLst/>
            <a:gdLst>
              <a:gd name="T0" fmla="*/ 325 w 325"/>
              <a:gd name="T1" fmla="*/ 112 h 318"/>
              <a:gd name="T2" fmla="*/ 325 w 325"/>
              <a:gd name="T3" fmla="*/ 238 h 318"/>
              <a:gd name="T4" fmla="*/ 299 w 325"/>
              <a:gd name="T5" fmla="*/ 265 h 318"/>
              <a:gd name="T6" fmla="*/ 273 w 325"/>
              <a:gd name="T7" fmla="*/ 265 h 318"/>
              <a:gd name="T8" fmla="*/ 284 w 325"/>
              <a:gd name="T9" fmla="*/ 318 h 318"/>
              <a:gd name="T10" fmla="*/ 46 w 325"/>
              <a:gd name="T11" fmla="*/ 318 h 318"/>
              <a:gd name="T12" fmla="*/ 56 w 325"/>
              <a:gd name="T13" fmla="*/ 265 h 318"/>
              <a:gd name="T14" fmla="*/ 27 w 325"/>
              <a:gd name="T15" fmla="*/ 265 h 318"/>
              <a:gd name="T16" fmla="*/ 0 w 325"/>
              <a:gd name="T17" fmla="*/ 238 h 318"/>
              <a:gd name="T18" fmla="*/ 0 w 325"/>
              <a:gd name="T19" fmla="*/ 112 h 318"/>
              <a:gd name="T20" fmla="*/ 27 w 325"/>
              <a:gd name="T21" fmla="*/ 85 h 318"/>
              <a:gd name="T22" fmla="*/ 60 w 325"/>
              <a:gd name="T23" fmla="*/ 85 h 318"/>
              <a:gd name="T24" fmla="*/ 60 w 325"/>
              <a:gd name="T25" fmla="*/ 45 h 318"/>
              <a:gd name="T26" fmla="*/ 72 w 325"/>
              <a:gd name="T27" fmla="*/ 45 h 318"/>
              <a:gd name="T28" fmla="*/ 72 w 325"/>
              <a:gd name="T29" fmla="*/ 0 h 318"/>
              <a:gd name="T30" fmla="*/ 254 w 325"/>
              <a:gd name="T31" fmla="*/ 0 h 318"/>
              <a:gd name="T32" fmla="*/ 254 w 325"/>
              <a:gd name="T33" fmla="*/ 45 h 318"/>
              <a:gd name="T34" fmla="*/ 265 w 325"/>
              <a:gd name="T35" fmla="*/ 45 h 318"/>
              <a:gd name="T36" fmla="*/ 265 w 325"/>
              <a:gd name="T37" fmla="*/ 85 h 318"/>
              <a:gd name="T38" fmla="*/ 299 w 325"/>
              <a:gd name="T39" fmla="*/ 85 h 318"/>
              <a:gd name="T40" fmla="*/ 325 w 325"/>
              <a:gd name="T41" fmla="*/ 112 h 318"/>
              <a:gd name="T42" fmla="*/ 64 w 325"/>
              <a:gd name="T43" fmla="*/ 132 h 318"/>
              <a:gd name="T44" fmla="*/ 45 w 325"/>
              <a:gd name="T45" fmla="*/ 114 h 318"/>
              <a:gd name="T46" fmla="*/ 27 w 325"/>
              <a:gd name="T47" fmla="*/ 132 h 318"/>
              <a:gd name="T48" fmla="*/ 45 w 325"/>
              <a:gd name="T49" fmla="*/ 151 h 318"/>
              <a:gd name="T50" fmla="*/ 64 w 325"/>
              <a:gd name="T51" fmla="*/ 132 h 318"/>
              <a:gd name="T52" fmla="*/ 262 w 325"/>
              <a:gd name="T53" fmla="*/ 302 h 318"/>
              <a:gd name="T54" fmla="*/ 246 w 325"/>
              <a:gd name="T55" fmla="*/ 218 h 318"/>
              <a:gd name="T56" fmla="*/ 79 w 325"/>
              <a:gd name="T57" fmla="*/ 218 h 318"/>
              <a:gd name="T58" fmla="*/ 67 w 325"/>
              <a:gd name="T59" fmla="*/ 302 h 318"/>
              <a:gd name="T60" fmla="*/ 262 w 325"/>
              <a:gd name="T61" fmla="*/ 302 h 318"/>
              <a:gd name="T62" fmla="*/ 84 w 325"/>
              <a:gd name="T63" fmla="*/ 117 h 318"/>
              <a:gd name="T64" fmla="*/ 242 w 325"/>
              <a:gd name="T65" fmla="*/ 117 h 318"/>
              <a:gd name="T66" fmla="*/ 242 w 325"/>
              <a:gd name="T67" fmla="*/ 17 h 318"/>
              <a:gd name="T68" fmla="*/ 84 w 325"/>
              <a:gd name="T69" fmla="*/ 17 h 318"/>
              <a:gd name="T70" fmla="*/ 84 w 325"/>
              <a:gd name="T71" fmla="*/ 117 h 318"/>
              <a:gd name="T72" fmla="*/ 154 w 325"/>
              <a:gd name="T73" fmla="*/ 251 h 318"/>
              <a:gd name="T74" fmla="*/ 106 w 325"/>
              <a:gd name="T75" fmla="*/ 251 h 318"/>
              <a:gd name="T76" fmla="*/ 106 w 325"/>
              <a:gd name="T77" fmla="*/ 263 h 318"/>
              <a:gd name="T78" fmla="*/ 154 w 325"/>
              <a:gd name="T79" fmla="*/ 263 h 318"/>
              <a:gd name="T80" fmla="*/ 154 w 325"/>
              <a:gd name="T81" fmla="*/ 251 h 318"/>
              <a:gd name="T82" fmla="*/ 222 w 325"/>
              <a:gd name="T83" fmla="*/ 251 h 318"/>
              <a:gd name="T84" fmla="*/ 174 w 325"/>
              <a:gd name="T85" fmla="*/ 251 h 318"/>
              <a:gd name="T86" fmla="*/ 174 w 325"/>
              <a:gd name="T87" fmla="*/ 263 h 318"/>
              <a:gd name="T88" fmla="*/ 222 w 325"/>
              <a:gd name="T89" fmla="*/ 263 h 318"/>
              <a:gd name="T90" fmla="*/ 222 w 325"/>
              <a:gd name="T91" fmla="*/ 251 h 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25" h="318">
                <a:moveTo>
                  <a:pt x="325" y="112"/>
                </a:moveTo>
                <a:cubicBezTo>
                  <a:pt x="325" y="238"/>
                  <a:pt x="325" y="238"/>
                  <a:pt x="325" y="238"/>
                </a:cubicBezTo>
                <a:cubicBezTo>
                  <a:pt x="325" y="253"/>
                  <a:pt x="313" y="265"/>
                  <a:pt x="299" y="265"/>
                </a:cubicBezTo>
                <a:cubicBezTo>
                  <a:pt x="273" y="265"/>
                  <a:pt x="273" y="265"/>
                  <a:pt x="273" y="265"/>
                </a:cubicBezTo>
                <a:cubicBezTo>
                  <a:pt x="284" y="318"/>
                  <a:pt x="284" y="318"/>
                  <a:pt x="284" y="318"/>
                </a:cubicBezTo>
                <a:cubicBezTo>
                  <a:pt x="46" y="318"/>
                  <a:pt x="46" y="318"/>
                  <a:pt x="46" y="318"/>
                </a:cubicBezTo>
                <a:cubicBezTo>
                  <a:pt x="56" y="265"/>
                  <a:pt x="56" y="265"/>
                  <a:pt x="56" y="265"/>
                </a:cubicBezTo>
                <a:cubicBezTo>
                  <a:pt x="27" y="265"/>
                  <a:pt x="27" y="265"/>
                  <a:pt x="27" y="265"/>
                </a:cubicBezTo>
                <a:cubicBezTo>
                  <a:pt x="12" y="265"/>
                  <a:pt x="0" y="253"/>
                  <a:pt x="0" y="238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97"/>
                  <a:pt x="12" y="85"/>
                  <a:pt x="27" y="85"/>
                </a:cubicBezTo>
                <a:cubicBezTo>
                  <a:pt x="60" y="85"/>
                  <a:pt x="60" y="85"/>
                  <a:pt x="60" y="85"/>
                </a:cubicBezTo>
                <a:cubicBezTo>
                  <a:pt x="60" y="45"/>
                  <a:pt x="60" y="45"/>
                  <a:pt x="60" y="45"/>
                </a:cubicBezTo>
                <a:cubicBezTo>
                  <a:pt x="72" y="45"/>
                  <a:pt x="72" y="45"/>
                  <a:pt x="72" y="45"/>
                </a:cubicBezTo>
                <a:cubicBezTo>
                  <a:pt x="72" y="0"/>
                  <a:pt x="72" y="0"/>
                  <a:pt x="72" y="0"/>
                </a:cubicBezTo>
                <a:cubicBezTo>
                  <a:pt x="254" y="0"/>
                  <a:pt x="254" y="0"/>
                  <a:pt x="254" y="0"/>
                </a:cubicBezTo>
                <a:cubicBezTo>
                  <a:pt x="254" y="45"/>
                  <a:pt x="254" y="45"/>
                  <a:pt x="254" y="45"/>
                </a:cubicBezTo>
                <a:cubicBezTo>
                  <a:pt x="265" y="45"/>
                  <a:pt x="265" y="45"/>
                  <a:pt x="265" y="45"/>
                </a:cubicBezTo>
                <a:cubicBezTo>
                  <a:pt x="265" y="85"/>
                  <a:pt x="265" y="85"/>
                  <a:pt x="265" y="85"/>
                </a:cubicBezTo>
                <a:cubicBezTo>
                  <a:pt x="299" y="85"/>
                  <a:pt x="299" y="85"/>
                  <a:pt x="299" y="85"/>
                </a:cubicBezTo>
                <a:cubicBezTo>
                  <a:pt x="313" y="85"/>
                  <a:pt x="325" y="97"/>
                  <a:pt x="325" y="112"/>
                </a:cubicBezTo>
                <a:close/>
                <a:moveTo>
                  <a:pt x="64" y="132"/>
                </a:moveTo>
                <a:cubicBezTo>
                  <a:pt x="64" y="122"/>
                  <a:pt x="56" y="114"/>
                  <a:pt x="45" y="114"/>
                </a:cubicBezTo>
                <a:cubicBezTo>
                  <a:pt x="35" y="114"/>
                  <a:pt x="27" y="122"/>
                  <a:pt x="27" y="132"/>
                </a:cubicBezTo>
                <a:cubicBezTo>
                  <a:pt x="27" y="143"/>
                  <a:pt x="35" y="151"/>
                  <a:pt x="45" y="151"/>
                </a:cubicBezTo>
                <a:cubicBezTo>
                  <a:pt x="56" y="151"/>
                  <a:pt x="64" y="143"/>
                  <a:pt x="64" y="132"/>
                </a:cubicBezTo>
                <a:close/>
                <a:moveTo>
                  <a:pt x="262" y="302"/>
                </a:moveTo>
                <a:cubicBezTo>
                  <a:pt x="246" y="218"/>
                  <a:pt x="246" y="218"/>
                  <a:pt x="246" y="218"/>
                </a:cubicBezTo>
                <a:cubicBezTo>
                  <a:pt x="79" y="218"/>
                  <a:pt x="79" y="218"/>
                  <a:pt x="79" y="218"/>
                </a:cubicBezTo>
                <a:cubicBezTo>
                  <a:pt x="67" y="302"/>
                  <a:pt x="67" y="302"/>
                  <a:pt x="67" y="302"/>
                </a:cubicBezTo>
                <a:lnTo>
                  <a:pt x="262" y="302"/>
                </a:lnTo>
                <a:close/>
                <a:moveTo>
                  <a:pt x="84" y="117"/>
                </a:moveTo>
                <a:cubicBezTo>
                  <a:pt x="242" y="117"/>
                  <a:pt x="242" y="117"/>
                  <a:pt x="242" y="117"/>
                </a:cubicBezTo>
                <a:cubicBezTo>
                  <a:pt x="242" y="17"/>
                  <a:pt x="242" y="17"/>
                  <a:pt x="242" y="17"/>
                </a:cubicBezTo>
                <a:cubicBezTo>
                  <a:pt x="84" y="17"/>
                  <a:pt x="84" y="17"/>
                  <a:pt x="84" y="17"/>
                </a:cubicBezTo>
                <a:lnTo>
                  <a:pt x="84" y="117"/>
                </a:lnTo>
                <a:close/>
                <a:moveTo>
                  <a:pt x="154" y="251"/>
                </a:moveTo>
                <a:cubicBezTo>
                  <a:pt x="106" y="251"/>
                  <a:pt x="106" y="251"/>
                  <a:pt x="106" y="251"/>
                </a:cubicBezTo>
                <a:cubicBezTo>
                  <a:pt x="106" y="263"/>
                  <a:pt x="106" y="263"/>
                  <a:pt x="106" y="263"/>
                </a:cubicBezTo>
                <a:cubicBezTo>
                  <a:pt x="154" y="263"/>
                  <a:pt x="154" y="263"/>
                  <a:pt x="154" y="263"/>
                </a:cubicBezTo>
                <a:lnTo>
                  <a:pt x="154" y="251"/>
                </a:lnTo>
                <a:close/>
                <a:moveTo>
                  <a:pt x="222" y="251"/>
                </a:moveTo>
                <a:cubicBezTo>
                  <a:pt x="174" y="251"/>
                  <a:pt x="174" y="251"/>
                  <a:pt x="174" y="251"/>
                </a:cubicBezTo>
                <a:cubicBezTo>
                  <a:pt x="174" y="263"/>
                  <a:pt x="174" y="263"/>
                  <a:pt x="174" y="263"/>
                </a:cubicBezTo>
                <a:cubicBezTo>
                  <a:pt x="222" y="263"/>
                  <a:pt x="222" y="263"/>
                  <a:pt x="222" y="263"/>
                </a:cubicBezTo>
                <a:lnTo>
                  <a:pt x="222" y="25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33"/>
          <p:cNvSpPr>
            <a:spLocks/>
          </p:cNvSpPr>
          <p:nvPr/>
        </p:nvSpPr>
        <p:spPr bwMode="auto">
          <a:xfrm>
            <a:off x="3179763" y="2336801"/>
            <a:ext cx="255588" cy="222250"/>
          </a:xfrm>
          <a:custGeom>
            <a:avLst/>
            <a:gdLst>
              <a:gd name="T0" fmla="*/ 2 w 311"/>
              <a:gd name="T1" fmla="*/ 270 h 270"/>
              <a:gd name="T2" fmla="*/ 2 w 311"/>
              <a:gd name="T3" fmla="*/ 245 h 270"/>
              <a:gd name="T4" fmla="*/ 107 w 311"/>
              <a:gd name="T5" fmla="*/ 212 h 270"/>
              <a:gd name="T6" fmla="*/ 108 w 311"/>
              <a:gd name="T7" fmla="*/ 196 h 270"/>
              <a:gd name="T8" fmla="*/ 114 w 311"/>
              <a:gd name="T9" fmla="*/ 194 h 270"/>
              <a:gd name="T10" fmla="*/ 117 w 311"/>
              <a:gd name="T11" fmla="*/ 166 h 270"/>
              <a:gd name="T12" fmla="*/ 105 w 311"/>
              <a:gd name="T13" fmla="*/ 136 h 270"/>
              <a:gd name="T14" fmla="*/ 96 w 311"/>
              <a:gd name="T15" fmla="*/ 127 h 270"/>
              <a:gd name="T16" fmla="*/ 94 w 311"/>
              <a:gd name="T17" fmla="*/ 107 h 270"/>
              <a:gd name="T18" fmla="*/ 101 w 311"/>
              <a:gd name="T19" fmla="*/ 96 h 270"/>
              <a:gd name="T20" fmla="*/ 101 w 311"/>
              <a:gd name="T21" fmla="*/ 39 h 270"/>
              <a:gd name="T22" fmla="*/ 169 w 311"/>
              <a:gd name="T23" fmla="*/ 1 h 270"/>
              <a:gd name="T24" fmla="*/ 183 w 311"/>
              <a:gd name="T25" fmla="*/ 1 h 270"/>
              <a:gd name="T26" fmla="*/ 180 w 311"/>
              <a:gd name="T27" fmla="*/ 9 h 270"/>
              <a:gd name="T28" fmla="*/ 210 w 311"/>
              <a:gd name="T29" fmla="*/ 44 h 270"/>
              <a:gd name="T30" fmla="*/ 210 w 311"/>
              <a:gd name="T31" fmla="*/ 96 h 270"/>
              <a:gd name="T32" fmla="*/ 215 w 311"/>
              <a:gd name="T33" fmla="*/ 102 h 270"/>
              <a:gd name="T34" fmla="*/ 204 w 311"/>
              <a:gd name="T35" fmla="*/ 136 h 270"/>
              <a:gd name="T36" fmla="*/ 196 w 311"/>
              <a:gd name="T37" fmla="*/ 169 h 270"/>
              <a:gd name="T38" fmla="*/ 197 w 311"/>
              <a:gd name="T39" fmla="*/ 191 h 270"/>
              <a:gd name="T40" fmla="*/ 203 w 311"/>
              <a:gd name="T41" fmla="*/ 191 h 270"/>
              <a:gd name="T42" fmla="*/ 209 w 311"/>
              <a:gd name="T43" fmla="*/ 214 h 270"/>
              <a:gd name="T44" fmla="*/ 310 w 311"/>
              <a:gd name="T45" fmla="*/ 248 h 270"/>
              <a:gd name="T46" fmla="*/ 310 w 311"/>
              <a:gd name="T47" fmla="*/ 270 h 270"/>
              <a:gd name="T48" fmla="*/ 2 w 311"/>
              <a:gd name="T49" fmla="*/ 27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11" h="270">
                <a:moveTo>
                  <a:pt x="2" y="270"/>
                </a:moveTo>
                <a:cubicBezTo>
                  <a:pt x="2" y="270"/>
                  <a:pt x="0" y="266"/>
                  <a:pt x="2" y="245"/>
                </a:cubicBezTo>
                <a:cubicBezTo>
                  <a:pt x="19" y="236"/>
                  <a:pt x="103" y="214"/>
                  <a:pt x="107" y="212"/>
                </a:cubicBezTo>
                <a:cubicBezTo>
                  <a:pt x="108" y="196"/>
                  <a:pt x="108" y="196"/>
                  <a:pt x="108" y="196"/>
                </a:cubicBezTo>
                <a:cubicBezTo>
                  <a:pt x="114" y="194"/>
                  <a:pt x="114" y="194"/>
                  <a:pt x="114" y="194"/>
                </a:cubicBezTo>
                <a:cubicBezTo>
                  <a:pt x="114" y="194"/>
                  <a:pt x="117" y="170"/>
                  <a:pt x="117" y="166"/>
                </a:cubicBezTo>
                <a:cubicBezTo>
                  <a:pt x="117" y="166"/>
                  <a:pt x="107" y="147"/>
                  <a:pt x="105" y="136"/>
                </a:cubicBezTo>
                <a:cubicBezTo>
                  <a:pt x="105" y="136"/>
                  <a:pt x="97" y="136"/>
                  <a:pt x="96" y="127"/>
                </a:cubicBezTo>
                <a:cubicBezTo>
                  <a:pt x="94" y="119"/>
                  <a:pt x="96" y="113"/>
                  <a:pt x="94" y="107"/>
                </a:cubicBezTo>
                <a:cubicBezTo>
                  <a:pt x="92" y="101"/>
                  <a:pt x="97" y="94"/>
                  <a:pt x="101" y="96"/>
                </a:cubicBezTo>
                <a:cubicBezTo>
                  <a:pt x="101" y="96"/>
                  <a:pt x="92" y="51"/>
                  <a:pt x="101" y="39"/>
                </a:cubicBezTo>
                <a:cubicBezTo>
                  <a:pt x="107" y="31"/>
                  <a:pt x="125" y="9"/>
                  <a:pt x="169" y="1"/>
                </a:cubicBezTo>
                <a:cubicBezTo>
                  <a:pt x="169" y="1"/>
                  <a:pt x="180" y="0"/>
                  <a:pt x="183" y="1"/>
                </a:cubicBezTo>
                <a:cubicBezTo>
                  <a:pt x="186" y="2"/>
                  <a:pt x="185" y="3"/>
                  <a:pt x="180" y="9"/>
                </a:cubicBezTo>
                <a:cubicBezTo>
                  <a:pt x="180" y="9"/>
                  <a:pt x="203" y="22"/>
                  <a:pt x="210" y="44"/>
                </a:cubicBezTo>
                <a:cubicBezTo>
                  <a:pt x="214" y="58"/>
                  <a:pt x="212" y="88"/>
                  <a:pt x="210" y="96"/>
                </a:cubicBezTo>
                <a:cubicBezTo>
                  <a:pt x="210" y="96"/>
                  <a:pt x="216" y="94"/>
                  <a:pt x="215" y="102"/>
                </a:cubicBezTo>
                <a:cubicBezTo>
                  <a:pt x="214" y="116"/>
                  <a:pt x="214" y="140"/>
                  <a:pt x="204" y="136"/>
                </a:cubicBezTo>
                <a:cubicBezTo>
                  <a:pt x="204" y="136"/>
                  <a:pt x="204" y="163"/>
                  <a:pt x="196" y="169"/>
                </a:cubicBezTo>
                <a:cubicBezTo>
                  <a:pt x="196" y="169"/>
                  <a:pt x="193" y="190"/>
                  <a:pt x="197" y="191"/>
                </a:cubicBezTo>
                <a:cubicBezTo>
                  <a:pt x="203" y="191"/>
                  <a:pt x="203" y="191"/>
                  <a:pt x="203" y="191"/>
                </a:cubicBezTo>
                <a:cubicBezTo>
                  <a:pt x="203" y="191"/>
                  <a:pt x="205" y="209"/>
                  <a:pt x="209" y="214"/>
                </a:cubicBezTo>
                <a:cubicBezTo>
                  <a:pt x="209" y="214"/>
                  <a:pt x="301" y="237"/>
                  <a:pt x="310" y="248"/>
                </a:cubicBezTo>
                <a:cubicBezTo>
                  <a:pt x="311" y="259"/>
                  <a:pt x="310" y="270"/>
                  <a:pt x="310" y="270"/>
                </a:cubicBezTo>
                <a:lnTo>
                  <a:pt x="2" y="27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34"/>
          <p:cNvSpPr>
            <a:spLocks/>
          </p:cNvSpPr>
          <p:nvPr/>
        </p:nvSpPr>
        <p:spPr bwMode="auto">
          <a:xfrm>
            <a:off x="3455990" y="2324101"/>
            <a:ext cx="384175" cy="234950"/>
          </a:xfrm>
          <a:custGeom>
            <a:avLst/>
            <a:gdLst>
              <a:gd name="T0" fmla="*/ 302 w 469"/>
              <a:gd name="T1" fmla="*/ 176 h 285"/>
              <a:gd name="T2" fmla="*/ 296 w 469"/>
              <a:gd name="T3" fmla="*/ 178 h 285"/>
              <a:gd name="T4" fmla="*/ 285 w 469"/>
              <a:gd name="T5" fmla="*/ 164 h 285"/>
              <a:gd name="T6" fmla="*/ 279 w 469"/>
              <a:gd name="T7" fmla="*/ 147 h 285"/>
              <a:gd name="T8" fmla="*/ 287 w 469"/>
              <a:gd name="T9" fmla="*/ 136 h 285"/>
              <a:gd name="T10" fmla="*/ 286 w 469"/>
              <a:gd name="T11" fmla="*/ 126 h 285"/>
              <a:gd name="T12" fmla="*/ 281 w 469"/>
              <a:gd name="T13" fmla="*/ 119 h 285"/>
              <a:gd name="T14" fmla="*/ 278 w 469"/>
              <a:gd name="T15" fmla="*/ 99 h 285"/>
              <a:gd name="T16" fmla="*/ 280 w 469"/>
              <a:gd name="T17" fmla="*/ 87 h 285"/>
              <a:gd name="T18" fmla="*/ 286 w 469"/>
              <a:gd name="T19" fmla="*/ 61 h 285"/>
              <a:gd name="T20" fmla="*/ 302 w 469"/>
              <a:gd name="T21" fmla="*/ 10 h 285"/>
              <a:gd name="T22" fmla="*/ 351 w 469"/>
              <a:gd name="T23" fmla="*/ 26 h 285"/>
              <a:gd name="T24" fmla="*/ 388 w 469"/>
              <a:gd name="T25" fmla="*/ 9 h 285"/>
              <a:gd name="T26" fmla="*/ 405 w 469"/>
              <a:gd name="T27" fmla="*/ 58 h 285"/>
              <a:gd name="T28" fmla="*/ 413 w 469"/>
              <a:gd name="T29" fmla="*/ 85 h 285"/>
              <a:gd name="T30" fmla="*/ 413 w 469"/>
              <a:gd name="T31" fmla="*/ 102 h 285"/>
              <a:gd name="T32" fmla="*/ 411 w 469"/>
              <a:gd name="T33" fmla="*/ 122 h 285"/>
              <a:gd name="T34" fmla="*/ 405 w 469"/>
              <a:gd name="T35" fmla="*/ 135 h 285"/>
              <a:gd name="T36" fmla="*/ 413 w 469"/>
              <a:gd name="T37" fmla="*/ 138 h 285"/>
              <a:gd name="T38" fmla="*/ 411 w 469"/>
              <a:gd name="T39" fmla="*/ 155 h 285"/>
              <a:gd name="T40" fmla="*/ 405 w 469"/>
              <a:gd name="T41" fmla="*/ 169 h 285"/>
              <a:gd name="T42" fmla="*/ 393 w 469"/>
              <a:gd name="T43" fmla="*/ 177 h 285"/>
              <a:gd name="T44" fmla="*/ 384 w 469"/>
              <a:gd name="T45" fmla="*/ 241 h 285"/>
              <a:gd name="T46" fmla="*/ 386 w 469"/>
              <a:gd name="T47" fmla="*/ 245 h 285"/>
              <a:gd name="T48" fmla="*/ 469 w 469"/>
              <a:gd name="T49" fmla="*/ 265 h 285"/>
              <a:gd name="T50" fmla="*/ 469 w 469"/>
              <a:gd name="T51" fmla="*/ 285 h 285"/>
              <a:gd name="T52" fmla="*/ 228 w 469"/>
              <a:gd name="T53" fmla="*/ 285 h 285"/>
              <a:gd name="T54" fmla="*/ 228 w 469"/>
              <a:gd name="T55" fmla="*/ 284 h 285"/>
              <a:gd name="T56" fmla="*/ 0 w 469"/>
              <a:gd name="T57" fmla="*/ 284 h 285"/>
              <a:gd name="T58" fmla="*/ 19 w 469"/>
              <a:gd name="T59" fmla="*/ 253 h 285"/>
              <a:gd name="T60" fmla="*/ 112 w 469"/>
              <a:gd name="T61" fmla="*/ 222 h 285"/>
              <a:gd name="T62" fmla="*/ 113 w 469"/>
              <a:gd name="T63" fmla="*/ 206 h 285"/>
              <a:gd name="T64" fmla="*/ 120 w 469"/>
              <a:gd name="T65" fmla="*/ 205 h 285"/>
              <a:gd name="T66" fmla="*/ 122 w 469"/>
              <a:gd name="T67" fmla="*/ 175 h 285"/>
              <a:gd name="T68" fmla="*/ 109 w 469"/>
              <a:gd name="T69" fmla="*/ 143 h 285"/>
              <a:gd name="T70" fmla="*/ 99 w 469"/>
              <a:gd name="T71" fmla="*/ 134 h 285"/>
              <a:gd name="T72" fmla="*/ 98 w 469"/>
              <a:gd name="T73" fmla="*/ 113 h 285"/>
              <a:gd name="T74" fmla="*/ 106 w 469"/>
              <a:gd name="T75" fmla="*/ 101 h 285"/>
              <a:gd name="T76" fmla="*/ 106 w 469"/>
              <a:gd name="T77" fmla="*/ 41 h 285"/>
              <a:gd name="T78" fmla="*/ 177 w 469"/>
              <a:gd name="T79" fmla="*/ 1 h 285"/>
              <a:gd name="T80" fmla="*/ 192 w 469"/>
              <a:gd name="T81" fmla="*/ 2 h 285"/>
              <a:gd name="T82" fmla="*/ 188 w 469"/>
              <a:gd name="T83" fmla="*/ 9 h 285"/>
              <a:gd name="T84" fmla="*/ 219 w 469"/>
              <a:gd name="T85" fmla="*/ 47 h 285"/>
              <a:gd name="T86" fmla="*/ 219 w 469"/>
              <a:gd name="T87" fmla="*/ 101 h 285"/>
              <a:gd name="T88" fmla="*/ 226 w 469"/>
              <a:gd name="T89" fmla="*/ 108 h 285"/>
              <a:gd name="T90" fmla="*/ 214 w 469"/>
              <a:gd name="T91" fmla="*/ 143 h 285"/>
              <a:gd name="T92" fmla="*/ 205 w 469"/>
              <a:gd name="T93" fmla="*/ 177 h 285"/>
              <a:gd name="T94" fmla="*/ 206 w 469"/>
              <a:gd name="T95" fmla="*/ 201 h 285"/>
              <a:gd name="T96" fmla="*/ 212 w 469"/>
              <a:gd name="T97" fmla="*/ 201 h 285"/>
              <a:gd name="T98" fmla="*/ 219 w 469"/>
              <a:gd name="T99" fmla="*/ 224 h 285"/>
              <a:gd name="T100" fmla="*/ 264 w 469"/>
              <a:gd name="T101" fmla="*/ 239 h 285"/>
              <a:gd name="T102" fmla="*/ 301 w 469"/>
              <a:gd name="T103" fmla="*/ 242 h 285"/>
              <a:gd name="T104" fmla="*/ 311 w 469"/>
              <a:gd name="T105" fmla="*/ 199 h 285"/>
              <a:gd name="T106" fmla="*/ 302 w 469"/>
              <a:gd name="T107" fmla="*/ 176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69" h="285">
                <a:moveTo>
                  <a:pt x="302" y="176"/>
                </a:moveTo>
                <a:cubicBezTo>
                  <a:pt x="302" y="176"/>
                  <a:pt x="301" y="180"/>
                  <a:pt x="296" y="178"/>
                </a:cubicBezTo>
                <a:cubicBezTo>
                  <a:pt x="291" y="176"/>
                  <a:pt x="287" y="169"/>
                  <a:pt x="285" y="164"/>
                </a:cubicBezTo>
                <a:cubicBezTo>
                  <a:pt x="285" y="158"/>
                  <a:pt x="280" y="149"/>
                  <a:pt x="279" y="147"/>
                </a:cubicBezTo>
                <a:cubicBezTo>
                  <a:pt x="277" y="143"/>
                  <a:pt x="278" y="136"/>
                  <a:pt x="287" y="136"/>
                </a:cubicBezTo>
                <a:cubicBezTo>
                  <a:pt x="287" y="136"/>
                  <a:pt x="283" y="129"/>
                  <a:pt x="286" y="126"/>
                </a:cubicBezTo>
                <a:cubicBezTo>
                  <a:pt x="286" y="126"/>
                  <a:pt x="277" y="127"/>
                  <a:pt x="281" y="119"/>
                </a:cubicBezTo>
                <a:cubicBezTo>
                  <a:pt x="281" y="119"/>
                  <a:pt x="264" y="113"/>
                  <a:pt x="278" y="99"/>
                </a:cubicBezTo>
                <a:cubicBezTo>
                  <a:pt x="278" y="99"/>
                  <a:pt x="269" y="89"/>
                  <a:pt x="280" y="87"/>
                </a:cubicBezTo>
                <a:cubicBezTo>
                  <a:pt x="280" y="87"/>
                  <a:pt x="264" y="68"/>
                  <a:pt x="286" y="61"/>
                </a:cubicBezTo>
                <a:cubicBezTo>
                  <a:pt x="286" y="61"/>
                  <a:pt x="266" y="12"/>
                  <a:pt x="302" y="10"/>
                </a:cubicBezTo>
                <a:cubicBezTo>
                  <a:pt x="321" y="7"/>
                  <a:pt x="334" y="19"/>
                  <a:pt x="351" y="26"/>
                </a:cubicBezTo>
                <a:cubicBezTo>
                  <a:pt x="351" y="26"/>
                  <a:pt x="375" y="7"/>
                  <a:pt x="388" y="9"/>
                </a:cubicBezTo>
                <a:cubicBezTo>
                  <a:pt x="412" y="14"/>
                  <a:pt x="419" y="37"/>
                  <a:pt x="405" y="58"/>
                </a:cubicBezTo>
                <a:cubicBezTo>
                  <a:pt x="420" y="54"/>
                  <a:pt x="425" y="77"/>
                  <a:pt x="413" y="85"/>
                </a:cubicBezTo>
                <a:cubicBezTo>
                  <a:pt x="413" y="85"/>
                  <a:pt x="420" y="93"/>
                  <a:pt x="413" y="102"/>
                </a:cubicBezTo>
                <a:cubicBezTo>
                  <a:pt x="413" y="102"/>
                  <a:pt x="424" y="116"/>
                  <a:pt x="411" y="122"/>
                </a:cubicBezTo>
                <a:cubicBezTo>
                  <a:pt x="411" y="122"/>
                  <a:pt x="408" y="131"/>
                  <a:pt x="405" y="135"/>
                </a:cubicBezTo>
                <a:cubicBezTo>
                  <a:pt x="405" y="135"/>
                  <a:pt x="411" y="134"/>
                  <a:pt x="413" y="138"/>
                </a:cubicBezTo>
                <a:cubicBezTo>
                  <a:pt x="415" y="143"/>
                  <a:pt x="416" y="148"/>
                  <a:pt x="411" y="155"/>
                </a:cubicBezTo>
                <a:cubicBezTo>
                  <a:pt x="407" y="161"/>
                  <a:pt x="406" y="165"/>
                  <a:pt x="405" y="169"/>
                </a:cubicBezTo>
                <a:cubicBezTo>
                  <a:pt x="403" y="173"/>
                  <a:pt x="402" y="183"/>
                  <a:pt x="393" y="177"/>
                </a:cubicBezTo>
                <a:cubicBezTo>
                  <a:pt x="380" y="193"/>
                  <a:pt x="375" y="219"/>
                  <a:pt x="384" y="241"/>
                </a:cubicBezTo>
                <a:cubicBezTo>
                  <a:pt x="386" y="245"/>
                  <a:pt x="386" y="245"/>
                  <a:pt x="386" y="245"/>
                </a:cubicBezTo>
                <a:cubicBezTo>
                  <a:pt x="416" y="251"/>
                  <a:pt x="452" y="258"/>
                  <a:pt x="469" y="265"/>
                </a:cubicBezTo>
                <a:cubicBezTo>
                  <a:pt x="469" y="285"/>
                  <a:pt x="469" y="285"/>
                  <a:pt x="469" y="285"/>
                </a:cubicBezTo>
                <a:cubicBezTo>
                  <a:pt x="228" y="285"/>
                  <a:pt x="228" y="285"/>
                  <a:pt x="228" y="285"/>
                </a:cubicBezTo>
                <a:cubicBezTo>
                  <a:pt x="228" y="284"/>
                  <a:pt x="228" y="284"/>
                  <a:pt x="228" y="284"/>
                </a:cubicBezTo>
                <a:cubicBezTo>
                  <a:pt x="0" y="284"/>
                  <a:pt x="0" y="284"/>
                  <a:pt x="0" y="284"/>
                </a:cubicBezTo>
                <a:cubicBezTo>
                  <a:pt x="0" y="284"/>
                  <a:pt x="1" y="262"/>
                  <a:pt x="19" y="253"/>
                </a:cubicBezTo>
                <a:cubicBezTo>
                  <a:pt x="38" y="244"/>
                  <a:pt x="107" y="224"/>
                  <a:pt x="112" y="222"/>
                </a:cubicBezTo>
                <a:cubicBezTo>
                  <a:pt x="113" y="206"/>
                  <a:pt x="113" y="206"/>
                  <a:pt x="113" y="206"/>
                </a:cubicBezTo>
                <a:cubicBezTo>
                  <a:pt x="120" y="205"/>
                  <a:pt x="120" y="205"/>
                  <a:pt x="120" y="205"/>
                </a:cubicBezTo>
                <a:cubicBezTo>
                  <a:pt x="120" y="205"/>
                  <a:pt x="122" y="179"/>
                  <a:pt x="122" y="175"/>
                </a:cubicBezTo>
                <a:cubicBezTo>
                  <a:pt x="122" y="175"/>
                  <a:pt x="112" y="155"/>
                  <a:pt x="109" y="143"/>
                </a:cubicBezTo>
                <a:cubicBezTo>
                  <a:pt x="109" y="143"/>
                  <a:pt x="101" y="143"/>
                  <a:pt x="99" y="134"/>
                </a:cubicBezTo>
                <a:cubicBezTo>
                  <a:pt x="99" y="125"/>
                  <a:pt x="99" y="119"/>
                  <a:pt x="98" y="113"/>
                </a:cubicBezTo>
                <a:cubicBezTo>
                  <a:pt x="96" y="106"/>
                  <a:pt x="101" y="99"/>
                  <a:pt x="106" y="101"/>
                </a:cubicBezTo>
                <a:cubicBezTo>
                  <a:pt x="106" y="101"/>
                  <a:pt x="96" y="55"/>
                  <a:pt x="106" y="41"/>
                </a:cubicBezTo>
                <a:cubicBezTo>
                  <a:pt x="112" y="32"/>
                  <a:pt x="131" y="9"/>
                  <a:pt x="177" y="1"/>
                </a:cubicBezTo>
                <a:cubicBezTo>
                  <a:pt x="177" y="1"/>
                  <a:pt x="188" y="0"/>
                  <a:pt x="192" y="2"/>
                </a:cubicBezTo>
                <a:cubicBezTo>
                  <a:pt x="195" y="2"/>
                  <a:pt x="194" y="3"/>
                  <a:pt x="188" y="9"/>
                </a:cubicBezTo>
                <a:cubicBezTo>
                  <a:pt x="188" y="9"/>
                  <a:pt x="212" y="24"/>
                  <a:pt x="219" y="47"/>
                </a:cubicBezTo>
                <a:cubicBezTo>
                  <a:pt x="224" y="61"/>
                  <a:pt x="222" y="92"/>
                  <a:pt x="219" y="101"/>
                </a:cubicBezTo>
                <a:cubicBezTo>
                  <a:pt x="219" y="101"/>
                  <a:pt x="227" y="99"/>
                  <a:pt x="226" y="108"/>
                </a:cubicBezTo>
                <a:cubicBezTo>
                  <a:pt x="224" y="122"/>
                  <a:pt x="224" y="148"/>
                  <a:pt x="214" y="143"/>
                </a:cubicBezTo>
                <a:cubicBezTo>
                  <a:pt x="214" y="143"/>
                  <a:pt x="214" y="171"/>
                  <a:pt x="205" y="177"/>
                </a:cubicBezTo>
                <a:cubicBezTo>
                  <a:pt x="205" y="177"/>
                  <a:pt x="202" y="200"/>
                  <a:pt x="206" y="201"/>
                </a:cubicBezTo>
                <a:cubicBezTo>
                  <a:pt x="212" y="201"/>
                  <a:pt x="212" y="201"/>
                  <a:pt x="212" y="201"/>
                </a:cubicBezTo>
                <a:cubicBezTo>
                  <a:pt x="212" y="201"/>
                  <a:pt x="215" y="220"/>
                  <a:pt x="219" y="224"/>
                </a:cubicBezTo>
                <a:cubicBezTo>
                  <a:pt x="219" y="224"/>
                  <a:pt x="240" y="233"/>
                  <a:pt x="264" y="239"/>
                </a:cubicBezTo>
                <a:cubicBezTo>
                  <a:pt x="274" y="241"/>
                  <a:pt x="287" y="242"/>
                  <a:pt x="301" y="242"/>
                </a:cubicBezTo>
                <a:cubicBezTo>
                  <a:pt x="305" y="230"/>
                  <a:pt x="311" y="227"/>
                  <a:pt x="311" y="199"/>
                </a:cubicBezTo>
                <a:cubicBezTo>
                  <a:pt x="311" y="188"/>
                  <a:pt x="302" y="176"/>
                  <a:pt x="302" y="17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5"/>
          <p:cNvSpPr>
            <a:spLocks noEditPoints="1"/>
          </p:cNvSpPr>
          <p:nvPr/>
        </p:nvSpPr>
        <p:spPr bwMode="auto">
          <a:xfrm>
            <a:off x="3886203" y="2416175"/>
            <a:ext cx="282575" cy="141288"/>
          </a:xfrm>
          <a:custGeom>
            <a:avLst/>
            <a:gdLst>
              <a:gd name="T0" fmla="*/ 0 w 178"/>
              <a:gd name="T1" fmla="*/ 0 h 89"/>
              <a:gd name="T2" fmla="*/ 121 w 178"/>
              <a:gd name="T3" fmla="*/ 0 h 89"/>
              <a:gd name="T4" fmla="*/ 121 w 178"/>
              <a:gd name="T5" fmla="*/ 89 h 89"/>
              <a:gd name="T6" fmla="*/ 0 w 178"/>
              <a:gd name="T7" fmla="*/ 89 h 89"/>
              <a:gd name="T8" fmla="*/ 0 w 178"/>
              <a:gd name="T9" fmla="*/ 0 h 89"/>
              <a:gd name="T10" fmla="*/ 132 w 178"/>
              <a:gd name="T11" fmla="*/ 56 h 89"/>
              <a:gd name="T12" fmla="*/ 178 w 178"/>
              <a:gd name="T13" fmla="*/ 84 h 89"/>
              <a:gd name="T14" fmla="*/ 178 w 178"/>
              <a:gd name="T15" fmla="*/ 5 h 89"/>
              <a:gd name="T16" fmla="*/ 132 w 178"/>
              <a:gd name="T17" fmla="*/ 33 h 89"/>
              <a:gd name="T18" fmla="*/ 132 w 178"/>
              <a:gd name="T19" fmla="*/ 56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8" h="89">
                <a:moveTo>
                  <a:pt x="0" y="0"/>
                </a:moveTo>
                <a:lnTo>
                  <a:pt x="121" y="0"/>
                </a:lnTo>
                <a:lnTo>
                  <a:pt x="121" y="89"/>
                </a:lnTo>
                <a:lnTo>
                  <a:pt x="0" y="89"/>
                </a:lnTo>
                <a:lnTo>
                  <a:pt x="0" y="0"/>
                </a:lnTo>
                <a:close/>
                <a:moveTo>
                  <a:pt x="132" y="56"/>
                </a:moveTo>
                <a:lnTo>
                  <a:pt x="178" y="84"/>
                </a:lnTo>
                <a:lnTo>
                  <a:pt x="178" y="5"/>
                </a:lnTo>
                <a:lnTo>
                  <a:pt x="132" y="33"/>
                </a:lnTo>
                <a:lnTo>
                  <a:pt x="132" y="5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6"/>
          <p:cNvSpPr>
            <a:spLocks/>
          </p:cNvSpPr>
          <p:nvPr/>
        </p:nvSpPr>
        <p:spPr bwMode="auto">
          <a:xfrm>
            <a:off x="4230688" y="2376488"/>
            <a:ext cx="215900" cy="188913"/>
          </a:xfrm>
          <a:custGeom>
            <a:avLst/>
            <a:gdLst>
              <a:gd name="T0" fmla="*/ 33 w 262"/>
              <a:gd name="T1" fmla="*/ 131 h 229"/>
              <a:gd name="T2" fmla="*/ 0 w 262"/>
              <a:gd name="T3" fmla="*/ 63 h 229"/>
              <a:gd name="T4" fmla="*/ 63 w 262"/>
              <a:gd name="T5" fmla="*/ 0 h 229"/>
              <a:gd name="T6" fmla="*/ 131 w 262"/>
              <a:gd name="T7" fmla="*/ 40 h 229"/>
              <a:gd name="T8" fmla="*/ 199 w 262"/>
              <a:gd name="T9" fmla="*/ 0 h 229"/>
              <a:gd name="T10" fmla="*/ 262 w 262"/>
              <a:gd name="T11" fmla="*/ 63 h 229"/>
              <a:gd name="T12" fmla="*/ 229 w 262"/>
              <a:gd name="T13" fmla="*/ 131 h 229"/>
              <a:gd name="T14" fmla="*/ 131 w 262"/>
              <a:gd name="T15" fmla="*/ 229 h 229"/>
              <a:gd name="T16" fmla="*/ 33 w 262"/>
              <a:gd name="T17" fmla="*/ 13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2" h="229">
                <a:moveTo>
                  <a:pt x="33" y="131"/>
                </a:moveTo>
                <a:cubicBezTo>
                  <a:pt x="10" y="109"/>
                  <a:pt x="0" y="85"/>
                  <a:pt x="0" y="63"/>
                </a:cubicBezTo>
                <a:cubicBezTo>
                  <a:pt x="0" y="25"/>
                  <a:pt x="25" y="0"/>
                  <a:pt x="63" y="0"/>
                </a:cubicBezTo>
                <a:cubicBezTo>
                  <a:pt x="98" y="0"/>
                  <a:pt x="111" y="16"/>
                  <a:pt x="131" y="40"/>
                </a:cubicBezTo>
                <a:cubicBezTo>
                  <a:pt x="152" y="16"/>
                  <a:pt x="164" y="0"/>
                  <a:pt x="199" y="0"/>
                </a:cubicBezTo>
                <a:cubicBezTo>
                  <a:pt x="237" y="0"/>
                  <a:pt x="262" y="25"/>
                  <a:pt x="262" y="63"/>
                </a:cubicBezTo>
                <a:cubicBezTo>
                  <a:pt x="262" y="85"/>
                  <a:pt x="252" y="109"/>
                  <a:pt x="229" y="131"/>
                </a:cubicBezTo>
                <a:cubicBezTo>
                  <a:pt x="131" y="229"/>
                  <a:pt x="131" y="229"/>
                  <a:pt x="131" y="229"/>
                </a:cubicBezTo>
                <a:lnTo>
                  <a:pt x="33" y="13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37"/>
          <p:cNvSpPr>
            <a:spLocks/>
          </p:cNvSpPr>
          <p:nvPr/>
        </p:nvSpPr>
        <p:spPr bwMode="auto">
          <a:xfrm>
            <a:off x="4486276" y="2330450"/>
            <a:ext cx="196850" cy="228600"/>
          </a:xfrm>
          <a:custGeom>
            <a:avLst/>
            <a:gdLst>
              <a:gd name="T0" fmla="*/ 74 w 241"/>
              <a:gd name="T1" fmla="*/ 169 h 278"/>
              <a:gd name="T2" fmla="*/ 68 w 241"/>
              <a:gd name="T3" fmla="*/ 171 h 278"/>
              <a:gd name="T4" fmla="*/ 57 w 241"/>
              <a:gd name="T5" fmla="*/ 157 h 278"/>
              <a:gd name="T6" fmla="*/ 50 w 241"/>
              <a:gd name="T7" fmla="*/ 140 h 278"/>
              <a:gd name="T8" fmla="*/ 58 w 241"/>
              <a:gd name="T9" fmla="*/ 129 h 278"/>
              <a:gd name="T10" fmla="*/ 58 w 241"/>
              <a:gd name="T11" fmla="*/ 119 h 278"/>
              <a:gd name="T12" fmla="*/ 53 w 241"/>
              <a:gd name="T13" fmla="*/ 112 h 278"/>
              <a:gd name="T14" fmla="*/ 50 w 241"/>
              <a:gd name="T15" fmla="*/ 92 h 278"/>
              <a:gd name="T16" fmla="*/ 52 w 241"/>
              <a:gd name="T17" fmla="*/ 80 h 278"/>
              <a:gd name="T18" fmla="*/ 57 w 241"/>
              <a:gd name="T19" fmla="*/ 54 h 278"/>
              <a:gd name="T20" fmla="*/ 74 w 241"/>
              <a:gd name="T21" fmla="*/ 3 h 278"/>
              <a:gd name="T22" fmla="*/ 123 w 241"/>
              <a:gd name="T23" fmla="*/ 19 h 278"/>
              <a:gd name="T24" fmla="*/ 160 w 241"/>
              <a:gd name="T25" fmla="*/ 2 h 278"/>
              <a:gd name="T26" fmla="*/ 177 w 241"/>
              <a:gd name="T27" fmla="*/ 51 h 278"/>
              <a:gd name="T28" fmla="*/ 185 w 241"/>
              <a:gd name="T29" fmla="*/ 78 h 278"/>
              <a:gd name="T30" fmla="*/ 185 w 241"/>
              <a:gd name="T31" fmla="*/ 95 h 278"/>
              <a:gd name="T32" fmla="*/ 182 w 241"/>
              <a:gd name="T33" fmla="*/ 115 h 278"/>
              <a:gd name="T34" fmla="*/ 177 w 241"/>
              <a:gd name="T35" fmla="*/ 128 h 278"/>
              <a:gd name="T36" fmla="*/ 184 w 241"/>
              <a:gd name="T37" fmla="*/ 131 h 278"/>
              <a:gd name="T38" fmla="*/ 183 w 241"/>
              <a:gd name="T39" fmla="*/ 148 h 278"/>
              <a:gd name="T40" fmla="*/ 176 w 241"/>
              <a:gd name="T41" fmla="*/ 162 h 278"/>
              <a:gd name="T42" fmla="*/ 164 w 241"/>
              <a:gd name="T43" fmla="*/ 170 h 278"/>
              <a:gd name="T44" fmla="*/ 156 w 241"/>
              <a:gd name="T45" fmla="*/ 234 h 278"/>
              <a:gd name="T46" fmla="*/ 158 w 241"/>
              <a:gd name="T47" fmla="*/ 238 h 278"/>
              <a:gd name="T48" fmla="*/ 241 w 241"/>
              <a:gd name="T49" fmla="*/ 258 h 278"/>
              <a:gd name="T50" fmla="*/ 241 w 241"/>
              <a:gd name="T51" fmla="*/ 278 h 278"/>
              <a:gd name="T52" fmla="*/ 0 w 241"/>
              <a:gd name="T53" fmla="*/ 278 h 278"/>
              <a:gd name="T54" fmla="*/ 0 w 241"/>
              <a:gd name="T55" fmla="*/ 261 h 278"/>
              <a:gd name="T56" fmla="*/ 72 w 241"/>
              <a:gd name="T57" fmla="*/ 238 h 278"/>
              <a:gd name="T58" fmla="*/ 82 w 241"/>
              <a:gd name="T59" fmla="*/ 192 h 278"/>
              <a:gd name="T60" fmla="*/ 74 w 241"/>
              <a:gd name="T61" fmla="*/ 169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1" h="278">
                <a:moveTo>
                  <a:pt x="74" y="169"/>
                </a:moveTo>
                <a:cubicBezTo>
                  <a:pt x="74" y="169"/>
                  <a:pt x="73" y="173"/>
                  <a:pt x="68" y="171"/>
                </a:cubicBezTo>
                <a:cubicBezTo>
                  <a:pt x="63" y="169"/>
                  <a:pt x="58" y="162"/>
                  <a:pt x="57" y="157"/>
                </a:cubicBezTo>
                <a:cubicBezTo>
                  <a:pt x="56" y="151"/>
                  <a:pt x="52" y="142"/>
                  <a:pt x="50" y="140"/>
                </a:cubicBezTo>
                <a:cubicBezTo>
                  <a:pt x="49" y="136"/>
                  <a:pt x="50" y="129"/>
                  <a:pt x="58" y="129"/>
                </a:cubicBezTo>
                <a:cubicBezTo>
                  <a:pt x="58" y="129"/>
                  <a:pt x="55" y="122"/>
                  <a:pt x="58" y="119"/>
                </a:cubicBezTo>
                <a:cubicBezTo>
                  <a:pt x="58" y="119"/>
                  <a:pt x="49" y="120"/>
                  <a:pt x="53" y="112"/>
                </a:cubicBezTo>
                <a:cubicBezTo>
                  <a:pt x="53" y="112"/>
                  <a:pt x="35" y="106"/>
                  <a:pt x="50" y="92"/>
                </a:cubicBezTo>
                <a:cubicBezTo>
                  <a:pt x="50" y="92"/>
                  <a:pt x="41" y="82"/>
                  <a:pt x="52" y="80"/>
                </a:cubicBezTo>
                <a:cubicBezTo>
                  <a:pt x="52" y="80"/>
                  <a:pt x="35" y="61"/>
                  <a:pt x="57" y="54"/>
                </a:cubicBezTo>
                <a:cubicBezTo>
                  <a:pt x="57" y="54"/>
                  <a:pt x="38" y="5"/>
                  <a:pt x="74" y="3"/>
                </a:cubicBezTo>
                <a:cubicBezTo>
                  <a:pt x="93" y="0"/>
                  <a:pt x="106" y="12"/>
                  <a:pt x="123" y="19"/>
                </a:cubicBezTo>
                <a:cubicBezTo>
                  <a:pt x="123" y="19"/>
                  <a:pt x="147" y="0"/>
                  <a:pt x="160" y="2"/>
                </a:cubicBezTo>
                <a:cubicBezTo>
                  <a:pt x="184" y="7"/>
                  <a:pt x="190" y="30"/>
                  <a:pt x="177" y="51"/>
                </a:cubicBezTo>
                <a:cubicBezTo>
                  <a:pt x="191" y="47"/>
                  <a:pt x="197" y="70"/>
                  <a:pt x="185" y="78"/>
                </a:cubicBezTo>
                <a:cubicBezTo>
                  <a:pt x="185" y="78"/>
                  <a:pt x="192" y="86"/>
                  <a:pt x="185" y="95"/>
                </a:cubicBezTo>
                <a:cubicBezTo>
                  <a:pt x="185" y="95"/>
                  <a:pt x="195" y="109"/>
                  <a:pt x="182" y="115"/>
                </a:cubicBezTo>
                <a:cubicBezTo>
                  <a:pt x="182" y="115"/>
                  <a:pt x="180" y="124"/>
                  <a:pt x="177" y="128"/>
                </a:cubicBezTo>
                <a:cubicBezTo>
                  <a:pt x="177" y="128"/>
                  <a:pt x="183" y="127"/>
                  <a:pt x="184" y="131"/>
                </a:cubicBezTo>
                <a:cubicBezTo>
                  <a:pt x="187" y="136"/>
                  <a:pt x="187" y="141"/>
                  <a:pt x="183" y="148"/>
                </a:cubicBezTo>
                <a:cubicBezTo>
                  <a:pt x="179" y="154"/>
                  <a:pt x="178" y="158"/>
                  <a:pt x="176" y="162"/>
                </a:cubicBezTo>
                <a:cubicBezTo>
                  <a:pt x="175" y="166"/>
                  <a:pt x="174" y="176"/>
                  <a:pt x="164" y="170"/>
                </a:cubicBezTo>
                <a:cubicBezTo>
                  <a:pt x="151" y="186"/>
                  <a:pt x="147" y="212"/>
                  <a:pt x="156" y="234"/>
                </a:cubicBezTo>
                <a:cubicBezTo>
                  <a:pt x="158" y="238"/>
                  <a:pt x="158" y="238"/>
                  <a:pt x="158" y="238"/>
                </a:cubicBezTo>
                <a:cubicBezTo>
                  <a:pt x="187" y="244"/>
                  <a:pt x="224" y="251"/>
                  <a:pt x="241" y="258"/>
                </a:cubicBezTo>
                <a:cubicBezTo>
                  <a:pt x="241" y="266"/>
                  <a:pt x="241" y="278"/>
                  <a:pt x="241" y="278"/>
                </a:cubicBezTo>
                <a:cubicBezTo>
                  <a:pt x="0" y="278"/>
                  <a:pt x="0" y="278"/>
                  <a:pt x="0" y="278"/>
                </a:cubicBezTo>
                <a:cubicBezTo>
                  <a:pt x="0" y="278"/>
                  <a:pt x="0" y="271"/>
                  <a:pt x="0" y="261"/>
                </a:cubicBezTo>
                <a:cubicBezTo>
                  <a:pt x="14" y="252"/>
                  <a:pt x="43" y="245"/>
                  <a:pt x="72" y="238"/>
                </a:cubicBezTo>
                <a:cubicBezTo>
                  <a:pt x="75" y="223"/>
                  <a:pt x="83" y="223"/>
                  <a:pt x="82" y="192"/>
                </a:cubicBezTo>
                <a:cubicBezTo>
                  <a:pt x="82" y="181"/>
                  <a:pt x="74" y="169"/>
                  <a:pt x="74" y="16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38"/>
          <p:cNvSpPr>
            <a:spLocks noEditPoints="1"/>
          </p:cNvSpPr>
          <p:nvPr/>
        </p:nvSpPr>
        <p:spPr bwMode="auto">
          <a:xfrm>
            <a:off x="4729163" y="2333625"/>
            <a:ext cx="223838" cy="249238"/>
          </a:xfrm>
          <a:custGeom>
            <a:avLst/>
            <a:gdLst>
              <a:gd name="T0" fmla="*/ 248 w 273"/>
              <a:gd name="T1" fmla="*/ 226 h 304"/>
              <a:gd name="T2" fmla="*/ 90 w 273"/>
              <a:gd name="T3" fmla="*/ 249 h 304"/>
              <a:gd name="T4" fmla="*/ 90 w 273"/>
              <a:gd name="T5" fmla="*/ 269 h 304"/>
              <a:gd name="T6" fmla="*/ 81 w 273"/>
              <a:gd name="T7" fmla="*/ 279 h 304"/>
              <a:gd name="T8" fmla="*/ 10 w 273"/>
              <a:gd name="T9" fmla="*/ 279 h 304"/>
              <a:gd name="T10" fmla="*/ 0 w 273"/>
              <a:gd name="T11" fmla="*/ 269 h 304"/>
              <a:gd name="T12" fmla="*/ 0 w 273"/>
              <a:gd name="T13" fmla="*/ 103 h 304"/>
              <a:gd name="T14" fmla="*/ 10 w 273"/>
              <a:gd name="T15" fmla="*/ 93 h 304"/>
              <a:gd name="T16" fmla="*/ 81 w 273"/>
              <a:gd name="T17" fmla="*/ 93 h 304"/>
              <a:gd name="T18" fmla="*/ 90 w 273"/>
              <a:gd name="T19" fmla="*/ 103 h 304"/>
              <a:gd name="T20" fmla="*/ 90 w 273"/>
              <a:gd name="T21" fmla="*/ 114 h 304"/>
              <a:gd name="T22" fmla="*/ 142 w 273"/>
              <a:gd name="T23" fmla="*/ 35 h 304"/>
              <a:gd name="T24" fmla="*/ 178 w 273"/>
              <a:gd name="T25" fmla="*/ 0 h 304"/>
              <a:gd name="T26" fmla="*/ 221 w 273"/>
              <a:gd name="T27" fmla="*/ 59 h 304"/>
              <a:gd name="T28" fmla="*/ 211 w 273"/>
              <a:gd name="T29" fmla="*/ 96 h 304"/>
              <a:gd name="T30" fmla="*/ 217 w 273"/>
              <a:gd name="T31" fmla="*/ 96 h 304"/>
              <a:gd name="T32" fmla="*/ 261 w 273"/>
              <a:gd name="T33" fmla="*/ 144 h 304"/>
              <a:gd name="T34" fmla="*/ 257 w 273"/>
              <a:gd name="T35" fmla="*/ 187 h 304"/>
              <a:gd name="T36" fmla="*/ 248 w 273"/>
              <a:gd name="T37" fmla="*/ 226 h 304"/>
              <a:gd name="T38" fmla="*/ 219 w 273"/>
              <a:gd name="T39" fmla="*/ 181 h 304"/>
              <a:gd name="T40" fmla="*/ 222 w 273"/>
              <a:gd name="T41" fmla="*/ 154 h 304"/>
              <a:gd name="T42" fmla="*/ 222 w 273"/>
              <a:gd name="T43" fmla="*/ 149 h 304"/>
              <a:gd name="T44" fmla="*/ 217 w 273"/>
              <a:gd name="T45" fmla="*/ 120 h 304"/>
              <a:gd name="T46" fmla="*/ 191 w 273"/>
              <a:gd name="T47" fmla="*/ 120 h 304"/>
              <a:gd name="T48" fmla="*/ 178 w 273"/>
              <a:gd name="T49" fmla="*/ 109 h 304"/>
              <a:gd name="T50" fmla="*/ 196 w 273"/>
              <a:gd name="T51" fmla="*/ 59 h 304"/>
              <a:gd name="T52" fmla="*/ 178 w 273"/>
              <a:gd name="T53" fmla="*/ 24 h 304"/>
              <a:gd name="T54" fmla="*/ 166 w 273"/>
              <a:gd name="T55" fmla="*/ 38 h 304"/>
              <a:gd name="T56" fmla="*/ 90 w 273"/>
              <a:gd name="T57" fmla="*/ 144 h 304"/>
              <a:gd name="T58" fmla="*/ 90 w 273"/>
              <a:gd name="T59" fmla="*/ 222 h 304"/>
              <a:gd name="T60" fmla="*/ 196 w 273"/>
              <a:gd name="T61" fmla="*/ 247 h 304"/>
              <a:gd name="T62" fmla="*/ 210 w 273"/>
              <a:gd name="T63" fmla="*/ 218 h 304"/>
              <a:gd name="T64" fmla="*/ 209 w 273"/>
              <a:gd name="T65" fmla="*/ 212 h 304"/>
              <a:gd name="T66" fmla="*/ 219 w 273"/>
              <a:gd name="T67" fmla="*/ 186 h 304"/>
              <a:gd name="T68" fmla="*/ 219 w 273"/>
              <a:gd name="T69" fmla="*/ 181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3" h="304">
                <a:moveTo>
                  <a:pt x="248" y="226"/>
                </a:moveTo>
                <a:cubicBezTo>
                  <a:pt x="273" y="304"/>
                  <a:pt x="104" y="262"/>
                  <a:pt x="90" y="249"/>
                </a:cubicBezTo>
                <a:cubicBezTo>
                  <a:pt x="90" y="269"/>
                  <a:pt x="90" y="269"/>
                  <a:pt x="90" y="269"/>
                </a:cubicBezTo>
                <a:cubicBezTo>
                  <a:pt x="90" y="275"/>
                  <a:pt x="86" y="279"/>
                  <a:pt x="81" y="279"/>
                </a:cubicBezTo>
                <a:cubicBezTo>
                  <a:pt x="10" y="279"/>
                  <a:pt x="10" y="279"/>
                  <a:pt x="10" y="279"/>
                </a:cubicBezTo>
                <a:cubicBezTo>
                  <a:pt x="5" y="279"/>
                  <a:pt x="0" y="275"/>
                  <a:pt x="0" y="269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98"/>
                  <a:pt x="5" y="93"/>
                  <a:pt x="10" y="93"/>
                </a:cubicBezTo>
                <a:cubicBezTo>
                  <a:pt x="81" y="93"/>
                  <a:pt x="81" y="93"/>
                  <a:pt x="81" y="93"/>
                </a:cubicBezTo>
                <a:cubicBezTo>
                  <a:pt x="86" y="93"/>
                  <a:pt x="90" y="98"/>
                  <a:pt x="90" y="103"/>
                </a:cubicBezTo>
                <a:cubicBezTo>
                  <a:pt x="90" y="114"/>
                  <a:pt x="90" y="114"/>
                  <a:pt x="90" y="114"/>
                </a:cubicBezTo>
                <a:cubicBezTo>
                  <a:pt x="124" y="92"/>
                  <a:pt x="141" y="37"/>
                  <a:pt x="142" y="35"/>
                </a:cubicBezTo>
                <a:cubicBezTo>
                  <a:pt x="147" y="13"/>
                  <a:pt x="160" y="0"/>
                  <a:pt x="178" y="0"/>
                </a:cubicBezTo>
                <a:cubicBezTo>
                  <a:pt x="198" y="0"/>
                  <a:pt x="221" y="19"/>
                  <a:pt x="221" y="59"/>
                </a:cubicBezTo>
                <a:cubicBezTo>
                  <a:pt x="221" y="69"/>
                  <a:pt x="217" y="84"/>
                  <a:pt x="211" y="96"/>
                </a:cubicBezTo>
                <a:cubicBezTo>
                  <a:pt x="217" y="96"/>
                  <a:pt x="217" y="96"/>
                  <a:pt x="217" y="96"/>
                </a:cubicBezTo>
                <a:cubicBezTo>
                  <a:pt x="242" y="96"/>
                  <a:pt x="271" y="108"/>
                  <a:pt x="261" y="144"/>
                </a:cubicBezTo>
                <a:cubicBezTo>
                  <a:pt x="271" y="161"/>
                  <a:pt x="265" y="180"/>
                  <a:pt x="257" y="187"/>
                </a:cubicBezTo>
                <a:cubicBezTo>
                  <a:pt x="265" y="202"/>
                  <a:pt x="258" y="218"/>
                  <a:pt x="248" y="226"/>
                </a:cubicBezTo>
                <a:close/>
                <a:moveTo>
                  <a:pt x="219" y="181"/>
                </a:moveTo>
                <a:cubicBezTo>
                  <a:pt x="244" y="181"/>
                  <a:pt x="245" y="155"/>
                  <a:pt x="222" y="154"/>
                </a:cubicBezTo>
                <a:cubicBezTo>
                  <a:pt x="218" y="153"/>
                  <a:pt x="218" y="149"/>
                  <a:pt x="222" y="149"/>
                </a:cubicBezTo>
                <a:cubicBezTo>
                  <a:pt x="245" y="149"/>
                  <a:pt x="241" y="120"/>
                  <a:pt x="217" y="120"/>
                </a:cubicBezTo>
                <a:cubicBezTo>
                  <a:pt x="191" y="120"/>
                  <a:pt x="191" y="120"/>
                  <a:pt x="191" y="120"/>
                </a:cubicBezTo>
                <a:cubicBezTo>
                  <a:pt x="182" y="120"/>
                  <a:pt x="178" y="115"/>
                  <a:pt x="178" y="109"/>
                </a:cubicBezTo>
                <a:cubicBezTo>
                  <a:pt x="178" y="99"/>
                  <a:pt x="196" y="76"/>
                  <a:pt x="196" y="59"/>
                </a:cubicBezTo>
                <a:cubicBezTo>
                  <a:pt x="196" y="37"/>
                  <a:pt x="185" y="24"/>
                  <a:pt x="178" y="24"/>
                </a:cubicBezTo>
                <a:cubicBezTo>
                  <a:pt x="171" y="24"/>
                  <a:pt x="167" y="30"/>
                  <a:pt x="166" y="38"/>
                </a:cubicBezTo>
                <a:cubicBezTo>
                  <a:pt x="161" y="72"/>
                  <a:pt x="123" y="129"/>
                  <a:pt x="90" y="144"/>
                </a:cubicBezTo>
                <a:cubicBezTo>
                  <a:pt x="90" y="222"/>
                  <a:pt x="90" y="222"/>
                  <a:pt x="90" y="222"/>
                </a:cubicBezTo>
                <a:cubicBezTo>
                  <a:pt x="137" y="244"/>
                  <a:pt x="177" y="246"/>
                  <a:pt x="196" y="247"/>
                </a:cubicBezTo>
                <a:cubicBezTo>
                  <a:pt x="226" y="248"/>
                  <a:pt x="240" y="225"/>
                  <a:pt x="210" y="218"/>
                </a:cubicBezTo>
                <a:cubicBezTo>
                  <a:pt x="204" y="217"/>
                  <a:pt x="204" y="212"/>
                  <a:pt x="209" y="212"/>
                </a:cubicBezTo>
                <a:cubicBezTo>
                  <a:pt x="240" y="212"/>
                  <a:pt x="242" y="189"/>
                  <a:pt x="219" y="186"/>
                </a:cubicBezTo>
                <a:cubicBezTo>
                  <a:pt x="214" y="185"/>
                  <a:pt x="214" y="181"/>
                  <a:pt x="219" y="18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39"/>
          <p:cNvSpPr>
            <a:spLocks noEditPoints="1"/>
          </p:cNvSpPr>
          <p:nvPr/>
        </p:nvSpPr>
        <p:spPr bwMode="auto">
          <a:xfrm>
            <a:off x="4981576" y="2333626"/>
            <a:ext cx="233363" cy="233363"/>
          </a:xfrm>
          <a:custGeom>
            <a:avLst/>
            <a:gdLst>
              <a:gd name="T0" fmla="*/ 41 w 284"/>
              <a:gd name="T1" fmla="*/ 41 h 284"/>
              <a:gd name="T2" fmla="*/ 188 w 284"/>
              <a:gd name="T3" fmla="*/ 41 h 284"/>
              <a:gd name="T4" fmla="*/ 193 w 284"/>
              <a:gd name="T5" fmla="*/ 182 h 284"/>
              <a:gd name="T6" fmla="*/ 232 w 284"/>
              <a:gd name="T7" fmla="*/ 196 h 284"/>
              <a:gd name="T8" fmla="*/ 277 w 284"/>
              <a:gd name="T9" fmla="*/ 240 h 284"/>
              <a:gd name="T10" fmla="*/ 274 w 284"/>
              <a:gd name="T11" fmla="*/ 274 h 284"/>
              <a:gd name="T12" fmla="*/ 240 w 284"/>
              <a:gd name="T13" fmla="*/ 277 h 284"/>
              <a:gd name="T14" fmla="*/ 196 w 284"/>
              <a:gd name="T15" fmla="*/ 232 h 284"/>
              <a:gd name="T16" fmla="*/ 182 w 284"/>
              <a:gd name="T17" fmla="*/ 193 h 284"/>
              <a:gd name="T18" fmla="*/ 41 w 284"/>
              <a:gd name="T19" fmla="*/ 188 h 284"/>
              <a:gd name="T20" fmla="*/ 41 w 284"/>
              <a:gd name="T21" fmla="*/ 41 h 284"/>
              <a:gd name="T22" fmla="*/ 168 w 284"/>
              <a:gd name="T23" fmla="*/ 60 h 284"/>
              <a:gd name="T24" fmla="*/ 60 w 284"/>
              <a:gd name="T25" fmla="*/ 60 h 284"/>
              <a:gd name="T26" fmla="*/ 60 w 284"/>
              <a:gd name="T27" fmla="*/ 168 h 284"/>
              <a:gd name="T28" fmla="*/ 168 w 284"/>
              <a:gd name="T29" fmla="*/ 168 h 284"/>
              <a:gd name="T30" fmla="*/ 168 w 284"/>
              <a:gd name="T31" fmla="*/ 60 h 284"/>
              <a:gd name="T32" fmla="*/ 160 w 284"/>
              <a:gd name="T33" fmla="*/ 97 h 284"/>
              <a:gd name="T34" fmla="*/ 160 w 284"/>
              <a:gd name="T35" fmla="*/ 130 h 284"/>
              <a:gd name="T36" fmla="*/ 68 w 284"/>
              <a:gd name="T37" fmla="*/ 130 h 284"/>
              <a:gd name="T38" fmla="*/ 68 w 284"/>
              <a:gd name="T39" fmla="*/ 97 h 284"/>
              <a:gd name="T40" fmla="*/ 160 w 284"/>
              <a:gd name="T41" fmla="*/ 97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84" h="284">
                <a:moveTo>
                  <a:pt x="41" y="41"/>
                </a:moveTo>
                <a:cubicBezTo>
                  <a:pt x="81" y="0"/>
                  <a:pt x="147" y="0"/>
                  <a:pt x="188" y="41"/>
                </a:cubicBezTo>
                <a:cubicBezTo>
                  <a:pt x="226" y="79"/>
                  <a:pt x="225" y="144"/>
                  <a:pt x="193" y="182"/>
                </a:cubicBezTo>
                <a:cubicBezTo>
                  <a:pt x="232" y="196"/>
                  <a:pt x="232" y="196"/>
                  <a:pt x="232" y="196"/>
                </a:cubicBezTo>
                <a:cubicBezTo>
                  <a:pt x="277" y="240"/>
                  <a:pt x="277" y="240"/>
                  <a:pt x="277" y="240"/>
                </a:cubicBezTo>
                <a:cubicBezTo>
                  <a:pt x="284" y="250"/>
                  <a:pt x="284" y="265"/>
                  <a:pt x="274" y="274"/>
                </a:cubicBezTo>
                <a:cubicBezTo>
                  <a:pt x="265" y="283"/>
                  <a:pt x="251" y="284"/>
                  <a:pt x="240" y="277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182" y="193"/>
                  <a:pt x="182" y="193"/>
                  <a:pt x="182" y="193"/>
                </a:cubicBezTo>
                <a:cubicBezTo>
                  <a:pt x="144" y="225"/>
                  <a:pt x="79" y="226"/>
                  <a:pt x="41" y="188"/>
                </a:cubicBezTo>
                <a:cubicBezTo>
                  <a:pt x="0" y="147"/>
                  <a:pt x="0" y="81"/>
                  <a:pt x="41" y="41"/>
                </a:cubicBezTo>
                <a:close/>
                <a:moveTo>
                  <a:pt x="168" y="60"/>
                </a:moveTo>
                <a:cubicBezTo>
                  <a:pt x="139" y="30"/>
                  <a:pt x="90" y="30"/>
                  <a:pt x="60" y="60"/>
                </a:cubicBezTo>
                <a:cubicBezTo>
                  <a:pt x="30" y="90"/>
                  <a:pt x="30" y="139"/>
                  <a:pt x="60" y="168"/>
                </a:cubicBezTo>
                <a:cubicBezTo>
                  <a:pt x="90" y="198"/>
                  <a:pt x="139" y="198"/>
                  <a:pt x="168" y="168"/>
                </a:cubicBezTo>
                <a:cubicBezTo>
                  <a:pt x="198" y="139"/>
                  <a:pt x="198" y="90"/>
                  <a:pt x="168" y="60"/>
                </a:cubicBezTo>
                <a:close/>
                <a:moveTo>
                  <a:pt x="160" y="97"/>
                </a:moveTo>
                <a:cubicBezTo>
                  <a:pt x="160" y="130"/>
                  <a:pt x="160" y="130"/>
                  <a:pt x="160" y="130"/>
                </a:cubicBezTo>
                <a:cubicBezTo>
                  <a:pt x="68" y="130"/>
                  <a:pt x="68" y="130"/>
                  <a:pt x="68" y="130"/>
                </a:cubicBezTo>
                <a:cubicBezTo>
                  <a:pt x="68" y="97"/>
                  <a:pt x="68" y="97"/>
                  <a:pt x="68" y="97"/>
                </a:cubicBezTo>
                <a:lnTo>
                  <a:pt x="160" y="9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40"/>
          <p:cNvSpPr>
            <a:spLocks noEditPoints="1"/>
          </p:cNvSpPr>
          <p:nvPr/>
        </p:nvSpPr>
        <p:spPr bwMode="auto">
          <a:xfrm>
            <a:off x="5248276" y="2335214"/>
            <a:ext cx="228600" cy="230188"/>
          </a:xfrm>
          <a:custGeom>
            <a:avLst/>
            <a:gdLst>
              <a:gd name="T0" fmla="*/ 280 w 280"/>
              <a:gd name="T1" fmla="*/ 139 h 279"/>
              <a:gd name="T2" fmla="*/ 140 w 280"/>
              <a:gd name="T3" fmla="*/ 279 h 279"/>
              <a:gd name="T4" fmla="*/ 0 w 280"/>
              <a:gd name="T5" fmla="*/ 139 h 279"/>
              <a:gd name="T6" fmla="*/ 140 w 280"/>
              <a:gd name="T7" fmla="*/ 0 h 279"/>
              <a:gd name="T8" fmla="*/ 280 w 280"/>
              <a:gd name="T9" fmla="*/ 139 h 279"/>
              <a:gd name="T10" fmla="*/ 212 w 280"/>
              <a:gd name="T11" fmla="*/ 96 h 279"/>
              <a:gd name="T12" fmla="*/ 183 w 280"/>
              <a:gd name="T13" fmla="*/ 67 h 279"/>
              <a:gd name="T14" fmla="*/ 140 w 280"/>
              <a:gd name="T15" fmla="*/ 110 h 279"/>
              <a:gd name="T16" fmla="*/ 97 w 280"/>
              <a:gd name="T17" fmla="*/ 67 h 279"/>
              <a:gd name="T18" fmla="*/ 68 w 280"/>
              <a:gd name="T19" fmla="*/ 96 h 279"/>
              <a:gd name="T20" fmla="*/ 112 w 280"/>
              <a:gd name="T21" fmla="*/ 139 h 279"/>
              <a:gd name="T22" fmla="*/ 68 w 280"/>
              <a:gd name="T23" fmla="*/ 182 h 279"/>
              <a:gd name="T24" fmla="*/ 97 w 280"/>
              <a:gd name="T25" fmla="*/ 212 h 279"/>
              <a:gd name="T26" fmla="*/ 140 w 280"/>
              <a:gd name="T27" fmla="*/ 168 h 279"/>
              <a:gd name="T28" fmla="*/ 183 w 280"/>
              <a:gd name="T29" fmla="*/ 211 h 279"/>
              <a:gd name="T30" fmla="*/ 212 w 280"/>
              <a:gd name="T31" fmla="*/ 182 h 279"/>
              <a:gd name="T32" fmla="*/ 169 w 280"/>
              <a:gd name="T33" fmla="*/ 139 h 279"/>
              <a:gd name="T34" fmla="*/ 212 w 280"/>
              <a:gd name="T35" fmla="*/ 96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80" h="279">
                <a:moveTo>
                  <a:pt x="280" y="139"/>
                </a:moveTo>
                <a:cubicBezTo>
                  <a:pt x="280" y="217"/>
                  <a:pt x="218" y="279"/>
                  <a:pt x="140" y="279"/>
                </a:cubicBezTo>
                <a:cubicBezTo>
                  <a:pt x="63" y="279"/>
                  <a:pt x="0" y="217"/>
                  <a:pt x="0" y="139"/>
                </a:cubicBezTo>
                <a:cubicBezTo>
                  <a:pt x="0" y="62"/>
                  <a:pt x="63" y="0"/>
                  <a:pt x="140" y="0"/>
                </a:cubicBezTo>
                <a:cubicBezTo>
                  <a:pt x="218" y="0"/>
                  <a:pt x="280" y="62"/>
                  <a:pt x="280" y="139"/>
                </a:cubicBezTo>
                <a:close/>
                <a:moveTo>
                  <a:pt x="212" y="96"/>
                </a:moveTo>
                <a:cubicBezTo>
                  <a:pt x="183" y="67"/>
                  <a:pt x="183" y="67"/>
                  <a:pt x="183" y="67"/>
                </a:cubicBezTo>
                <a:cubicBezTo>
                  <a:pt x="140" y="110"/>
                  <a:pt x="140" y="110"/>
                  <a:pt x="140" y="110"/>
                </a:cubicBezTo>
                <a:cubicBezTo>
                  <a:pt x="97" y="67"/>
                  <a:pt x="97" y="67"/>
                  <a:pt x="97" y="67"/>
                </a:cubicBezTo>
                <a:cubicBezTo>
                  <a:pt x="68" y="96"/>
                  <a:pt x="68" y="96"/>
                  <a:pt x="68" y="96"/>
                </a:cubicBezTo>
                <a:cubicBezTo>
                  <a:pt x="112" y="139"/>
                  <a:pt x="112" y="139"/>
                  <a:pt x="112" y="139"/>
                </a:cubicBezTo>
                <a:cubicBezTo>
                  <a:pt x="68" y="182"/>
                  <a:pt x="68" y="182"/>
                  <a:pt x="68" y="182"/>
                </a:cubicBezTo>
                <a:cubicBezTo>
                  <a:pt x="97" y="212"/>
                  <a:pt x="97" y="212"/>
                  <a:pt x="97" y="212"/>
                </a:cubicBezTo>
                <a:cubicBezTo>
                  <a:pt x="140" y="168"/>
                  <a:pt x="140" y="168"/>
                  <a:pt x="140" y="168"/>
                </a:cubicBezTo>
                <a:cubicBezTo>
                  <a:pt x="183" y="211"/>
                  <a:pt x="183" y="211"/>
                  <a:pt x="183" y="211"/>
                </a:cubicBezTo>
                <a:cubicBezTo>
                  <a:pt x="212" y="182"/>
                  <a:pt x="212" y="182"/>
                  <a:pt x="212" y="182"/>
                </a:cubicBezTo>
                <a:cubicBezTo>
                  <a:pt x="169" y="139"/>
                  <a:pt x="169" y="139"/>
                  <a:pt x="169" y="139"/>
                </a:cubicBezTo>
                <a:lnTo>
                  <a:pt x="212" y="9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41"/>
          <p:cNvSpPr>
            <a:spLocks noEditPoints="1"/>
          </p:cNvSpPr>
          <p:nvPr/>
        </p:nvSpPr>
        <p:spPr bwMode="auto">
          <a:xfrm>
            <a:off x="5508627" y="2316163"/>
            <a:ext cx="277813" cy="242888"/>
          </a:xfrm>
          <a:custGeom>
            <a:avLst/>
            <a:gdLst>
              <a:gd name="T0" fmla="*/ 338 w 338"/>
              <a:gd name="T1" fmla="*/ 42 h 295"/>
              <a:gd name="T2" fmla="*/ 315 w 338"/>
              <a:gd name="T3" fmla="*/ 102 h 295"/>
              <a:gd name="T4" fmla="*/ 281 w 338"/>
              <a:gd name="T5" fmla="*/ 271 h 295"/>
              <a:gd name="T6" fmla="*/ 81 w 338"/>
              <a:gd name="T7" fmla="*/ 295 h 295"/>
              <a:gd name="T8" fmla="*/ 57 w 338"/>
              <a:gd name="T9" fmla="*/ 102 h 295"/>
              <a:gd name="T10" fmla="*/ 0 w 338"/>
              <a:gd name="T11" fmla="*/ 80 h 295"/>
              <a:gd name="T12" fmla="*/ 23 w 338"/>
              <a:gd name="T13" fmla="*/ 19 h 295"/>
              <a:gd name="T14" fmla="*/ 99 w 338"/>
              <a:gd name="T15" fmla="*/ 17 h 295"/>
              <a:gd name="T16" fmla="*/ 120 w 338"/>
              <a:gd name="T17" fmla="*/ 0 h 295"/>
              <a:gd name="T18" fmla="*/ 137 w 338"/>
              <a:gd name="T19" fmla="*/ 19 h 295"/>
              <a:gd name="T20" fmla="*/ 201 w 338"/>
              <a:gd name="T21" fmla="*/ 17 h 295"/>
              <a:gd name="T22" fmla="*/ 222 w 338"/>
              <a:gd name="T23" fmla="*/ 0 h 295"/>
              <a:gd name="T24" fmla="*/ 239 w 338"/>
              <a:gd name="T25" fmla="*/ 19 h 295"/>
              <a:gd name="T26" fmla="*/ 143 w 338"/>
              <a:gd name="T27" fmla="*/ 134 h 295"/>
              <a:gd name="T28" fmla="*/ 112 w 338"/>
              <a:gd name="T29" fmla="*/ 134 h 295"/>
              <a:gd name="T30" fmla="*/ 143 w 338"/>
              <a:gd name="T31" fmla="*/ 134 h 295"/>
              <a:gd name="T32" fmla="*/ 128 w 338"/>
              <a:gd name="T33" fmla="*/ 158 h 295"/>
              <a:gd name="T34" fmla="*/ 128 w 338"/>
              <a:gd name="T35" fmla="*/ 189 h 295"/>
              <a:gd name="T36" fmla="*/ 143 w 338"/>
              <a:gd name="T37" fmla="*/ 213 h 295"/>
              <a:gd name="T38" fmla="*/ 112 w 338"/>
              <a:gd name="T39" fmla="*/ 213 h 295"/>
              <a:gd name="T40" fmla="*/ 143 w 338"/>
              <a:gd name="T41" fmla="*/ 213 h 295"/>
              <a:gd name="T42" fmla="*/ 128 w 338"/>
              <a:gd name="T43" fmla="*/ 237 h 295"/>
              <a:gd name="T44" fmla="*/ 128 w 338"/>
              <a:gd name="T45" fmla="*/ 268 h 295"/>
              <a:gd name="T46" fmla="*/ 184 w 338"/>
              <a:gd name="T47" fmla="*/ 134 h 295"/>
              <a:gd name="T48" fmla="*/ 154 w 338"/>
              <a:gd name="T49" fmla="*/ 134 h 295"/>
              <a:gd name="T50" fmla="*/ 184 w 338"/>
              <a:gd name="T51" fmla="*/ 134 h 295"/>
              <a:gd name="T52" fmla="*/ 169 w 338"/>
              <a:gd name="T53" fmla="*/ 158 h 295"/>
              <a:gd name="T54" fmla="*/ 169 w 338"/>
              <a:gd name="T55" fmla="*/ 189 h 295"/>
              <a:gd name="T56" fmla="*/ 184 w 338"/>
              <a:gd name="T57" fmla="*/ 213 h 295"/>
              <a:gd name="T58" fmla="*/ 154 w 338"/>
              <a:gd name="T59" fmla="*/ 213 h 295"/>
              <a:gd name="T60" fmla="*/ 184 w 338"/>
              <a:gd name="T61" fmla="*/ 213 h 295"/>
              <a:gd name="T62" fmla="*/ 169 w 338"/>
              <a:gd name="T63" fmla="*/ 237 h 295"/>
              <a:gd name="T64" fmla="*/ 169 w 338"/>
              <a:gd name="T65" fmla="*/ 268 h 295"/>
              <a:gd name="T66" fmla="*/ 226 w 338"/>
              <a:gd name="T67" fmla="*/ 134 h 295"/>
              <a:gd name="T68" fmla="*/ 195 w 338"/>
              <a:gd name="T69" fmla="*/ 134 h 295"/>
              <a:gd name="T70" fmla="*/ 226 w 338"/>
              <a:gd name="T71" fmla="*/ 134 h 295"/>
              <a:gd name="T72" fmla="*/ 210 w 338"/>
              <a:gd name="T73" fmla="*/ 158 h 295"/>
              <a:gd name="T74" fmla="*/ 210 w 338"/>
              <a:gd name="T75" fmla="*/ 189 h 295"/>
              <a:gd name="T76" fmla="*/ 226 w 338"/>
              <a:gd name="T77" fmla="*/ 213 h 295"/>
              <a:gd name="T78" fmla="*/ 195 w 338"/>
              <a:gd name="T79" fmla="*/ 213 h 295"/>
              <a:gd name="T80" fmla="*/ 226 w 338"/>
              <a:gd name="T81" fmla="*/ 213 h 295"/>
              <a:gd name="T82" fmla="*/ 210 w 338"/>
              <a:gd name="T83" fmla="*/ 237 h 295"/>
              <a:gd name="T84" fmla="*/ 210 w 338"/>
              <a:gd name="T85" fmla="*/ 268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38" h="295">
                <a:moveTo>
                  <a:pt x="315" y="19"/>
                </a:moveTo>
                <a:cubicBezTo>
                  <a:pt x="328" y="19"/>
                  <a:pt x="338" y="29"/>
                  <a:pt x="338" y="42"/>
                </a:cubicBezTo>
                <a:cubicBezTo>
                  <a:pt x="338" y="80"/>
                  <a:pt x="338" y="80"/>
                  <a:pt x="338" y="80"/>
                </a:cubicBezTo>
                <a:cubicBezTo>
                  <a:pt x="338" y="92"/>
                  <a:pt x="328" y="102"/>
                  <a:pt x="315" y="102"/>
                </a:cubicBezTo>
                <a:cubicBezTo>
                  <a:pt x="281" y="102"/>
                  <a:pt x="281" y="102"/>
                  <a:pt x="281" y="102"/>
                </a:cubicBezTo>
                <a:cubicBezTo>
                  <a:pt x="281" y="103"/>
                  <a:pt x="281" y="103"/>
                  <a:pt x="281" y="271"/>
                </a:cubicBezTo>
                <a:cubicBezTo>
                  <a:pt x="281" y="287"/>
                  <a:pt x="273" y="295"/>
                  <a:pt x="257" y="295"/>
                </a:cubicBezTo>
                <a:cubicBezTo>
                  <a:pt x="81" y="295"/>
                  <a:pt x="81" y="295"/>
                  <a:pt x="81" y="295"/>
                </a:cubicBezTo>
                <a:cubicBezTo>
                  <a:pt x="66" y="295"/>
                  <a:pt x="57" y="287"/>
                  <a:pt x="57" y="271"/>
                </a:cubicBezTo>
                <a:cubicBezTo>
                  <a:pt x="57" y="103"/>
                  <a:pt x="57" y="103"/>
                  <a:pt x="57" y="102"/>
                </a:cubicBezTo>
                <a:cubicBezTo>
                  <a:pt x="23" y="102"/>
                  <a:pt x="23" y="102"/>
                  <a:pt x="23" y="102"/>
                </a:cubicBezTo>
                <a:cubicBezTo>
                  <a:pt x="10" y="102"/>
                  <a:pt x="0" y="92"/>
                  <a:pt x="0" y="80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29"/>
                  <a:pt x="10" y="19"/>
                  <a:pt x="23" y="19"/>
                </a:cubicBezTo>
                <a:cubicBezTo>
                  <a:pt x="99" y="19"/>
                  <a:pt x="99" y="19"/>
                  <a:pt x="99" y="19"/>
                </a:cubicBezTo>
                <a:cubicBezTo>
                  <a:pt x="99" y="17"/>
                  <a:pt x="99" y="17"/>
                  <a:pt x="99" y="17"/>
                </a:cubicBezTo>
                <a:cubicBezTo>
                  <a:pt x="99" y="8"/>
                  <a:pt x="107" y="0"/>
                  <a:pt x="117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30" y="0"/>
                  <a:pt x="137" y="8"/>
                  <a:pt x="137" y="17"/>
                </a:cubicBezTo>
                <a:cubicBezTo>
                  <a:pt x="137" y="19"/>
                  <a:pt x="137" y="19"/>
                  <a:pt x="137" y="19"/>
                </a:cubicBezTo>
                <a:cubicBezTo>
                  <a:pt x="201" y="19"/>
                  <a:pt x="201" y="19"/>
                  <a:pt x="201" y="19"/>
                </a:cubicBezTo>
                <a:cubicBezTo>
                  <a:pt x="201" y="17"/>
                  <a:pt x="201" y="17"/>
                  <a:pt x="201" y="17"/>
                </a:cubicBezTo>
                <a:cubicBezTo>
                  <a:pt x="201" y="8"/>
                  <a:pt x="208" y="0"/>
                  <a:pt x="217" y="0"/>
                </a:cubicBezTo>
                <a:cubicBezTo>
                  <a:pt x="222" y="0"/>
                  <a:pt x="222" y="0"/>
                  <a:pt x="222" y="0"/>
                </a:cubicBezTo>
                <a:cubicBezTo>
                  <a:pt x="231" y="0"/>
                  <a:pt x="239" y="8"/>
                  <a:pt x="239" y="17"/>
                </a:cubicBezTo>
                <a:cubicBezTo>
                  <a:pt x="239" y="19"/>
                  <a:pt x="239" y="19"/>
                  <a:pt x="239" y="19"/>
                </a:cubicBezTo>
                <a:lnTo>
                  <a:pt x="315" y="19"/>
                </a:lnTo>
                <a:close/>
                <a:moveTo>
                  <a:pt x="143" y="134"/>
                </a:moveTo>
                <a:cubicBezTo>
                  <a:pt x="143" y="125"/>
                  <a:pt x="136" y="118"/>
                  <a:pt x="128" y="118"/>
                </a:cubicBezTo>
                <a:cubicBezTo>
                  <a:pt x="119" y="118"/>
                  <a:pt x="112" y="125"/>
                  <a:pt x="112" y="134"/>
                </a:cubicBezTo>
                <a:cubicBezTo>
                  <a:pt x="112" y="142"/>
                  <a:pt x="119" y="149"/>
                  <a:pt x="128" y="149"/>
                </a:cubicBezTo>
                <a:cubicBezTo>
                  <a:pt x="136" y="149"/>
                  <a:pt x="143" y="142"/>
                  <a:pt x="143" y="134"/>
                </a:cubicBezTo>
                <a:close/>
                <a:moveTo>
                  <a:pt x="143" y="173"/>
                </a:moveTo>
                <a:cubicBezTo>
                  <a:pt x="143" y="165"/>
                  <a:pt x="136" y="158"/>
                  <a:pt x="128" y="158"/>
                </a:cubicBezTo>
                <a:cubicBezTo>
                  <a:pt x="119" y="158"/>
                  <a:pt x="112" y="165"/>
                  <a:pt x="112" y="173"/>
                </a:cubicBezTo>
                <a:cubicBezTo>
                  <a:pt x="112" y="182"/>
                  <a:pt x="119" y="189"/>
                  <a:pt x="128" y="189"/>
                </a:cubicBezTo>
                <a:cubicBezTo>
                  <a:pt x="136" y="189"/>
                  <a:pt x="143" y="182"/>
                  <a:pt x="143" y="173"/>
                </a:cubicBezTo>
                <a:close/>
                <a:moveTo>
                  <a:pt x="143" y="213"/>
                </a:moveTo>
                <a:cubicBezTo>
                  <a:pt x="143" y="205"/>
                  <a:pt x="136" y="198"/>
                  <a:pt x="128" y="198"/>
                </a:cubicBezTo>
                <a:cubicBezTo>
                  <a:pt x="119" y="198"/>
                  <a:pt x="112" y="205"/>
                  <a:pt x="112" y="213"/>
                </a:cubicBezTo>
                <a:cubicBezTo>
                  <a:pt x="112" y="221"/>
                  <a:pt x="119" y="228"/>
                  <a:pt x="128" y="228"/>
                </a:cubicBezTo>
                <a:cubicBezTo>
                  <a:pt x="136" y="228"/>
                  <a:pt x="143" y="221"/>
                  <a:pt x="143" y="213"/>
                </a:cubicBezTo>
                <a:close/>
                <a:moveTo>
                  <a:pt x="143" y="252"/>
                </a:moveTo>
                <a:cubicBezTo>
                  <a:pt x="143" y="244"/>
                  <a:pt x="136" y="237"/>
                  <a:pt x="128" y="237"/>
                </a:cubicBezTo>
                <a:cubicBezTo>
                  <a:pt x="119" y="237"/>
                  <a:pt x="112" y="244"/>
                  <a:pt x="112" y="252"/>
                </a:cubicBezTo>
                <a:cubicBezTo>
                  <a:pt x="112" y="261"/>
                  <a:pt x="119" y="268"/>
                  <a:pt x="128" y="268"/>
                </a:cubicBezTo>
                <a:cubicBezTo>
                  <a:pt x="136" y="268"/>
                  <a:pt x="143" y="261"/>
                  <a:pt x="143" y="252"/>
                </a:cubicBezTo>
                <a:close/>
                <a:moveTo>
                  <a:pt x="184" y="134"/>
                </a:moveTo>
                <a:cubicBezTo>
                  <a:pt x="184" y="125"/>
                  <a:pt x="177" y="118"/>
                  <a:pt x="169" y="118"/>
                </a:cubicBezTo>
                <a:cubicBezTo>
                  <a:pt x="161" y="118"/>
                  <a:pt x="154" y="125"/>
                  <a:pt x="154" y="134"/>
                </a:cubicBezTo>
                <a:cubicBezTo>
                  <a:pt x="154" y="142"/>
                  <a:pt x="161" y="149"/>
                  <a:pt x="169" y="149"/>
                </a:cubicBezTo>
                <a:cubicBezTo>
                  <a:pt x="177" y="149"/>
                  <a:pt x="184" y="142"/>
                  <a:pt x="184" y="134"/>
                </a:cubicBezTo>
                <a:close/>
                <a:moveTo>
                  <a:pt x="184" y="173"/>
                </a:moveTo>
                <a:cubicBezTo>
                  <a:pt x="184" y="165"/>
                  <a:pt x="177" y="158"/>
                  <a:pt x="169" y="158"/>
                </a:cubicBezTo>
                <a:cubicBezTo>
                  <a:pt x="161" y="158"/>
                  <a:pt x="154" y="165"/>
                  <a:pt x="154" y="173"/>
                </a:cubicBezTo>
                <a:cubicBezTo>
                  <a:pt x="154" y="182"/>
                  <a:pt x="161" y="189"/>
                  <a:pt x="169" y="189"/>
                </a:cubicBezTo>
                <a:cubicBezTo>
                  <a:pt x="177" y="189"/>
                  <a:pt x="184" y="182"/>
                  <a:pt x="184" y="173"/>
                </a:cubicBezTo>
                <a:close/>
                <a:moveTo>
                  <a:pt x="184" y="213"/>
                </a:moveTo>
                <a:cubicBezTo>
                  <a:pt x="184" y="205"/>
                  <a:pt x="177" y="198"/>
                  <a:pt x="169" y="198"/>
                </a:cubicBezTo>
                <a:cubicBezTo>
                  <a:pt x="161" y="198"/>
                  <a:pt x="154" y="205"/>
                  <a:pt x="154" y="213"/>
                </a:cubicBezTo>
                <a:cubicBezTo>
                  <a:pt x="154" y="221"/>
                  <a:pt x="161" y="228"/>
                  <a:pt x="169" y="228"/>
                </a:cubicBezTo>
                <a:cubicBezTo>
                  <a:pt x="177" y="228"/>
                  <a:pt x="184" y="221"/>
                  <a:pt x="184" y="213"/>
                </a:cubicBezTo>
                <a:close/>
                <a:moveTo>
                  <a:pt x="184" y="252"/>
                </a:moveTo>
                <a:cubicBezTo>
                  <a:pt x="184" y="244"/>
                  <a:pt x="177" y="237"/>
                  <a:pt x="169" y="237"/>
                </a:cubicBezTo>
                <a:cubicBezTo>
                  <a:pt x="161" y="237"/>
                  <a:pt x="154" y="244"/>
                  <a:pt x="154" y="252"/>
                </a:cubicBezTo>
                <a:cubicBezTo>
                  <a:pt x="154" y="261"/>
                  <a:pt x="161" y="268"/>
                  <a:pt x="169" y="268"/>
                </a:cubicBezTo>
                <a:cubicBezTo>
                  <a:pt x="177" y="268"/>
                  <a:pt x="184" y="261"/>
                  <a:pt x="184" y="252"/>
                </a:cubicBezTo>
                <a:close/>
                <a:moveTo>
                  <a:pt x="226" y="134"/>
                </a:moveTo>
                <a:cubicBezTo>
                  <a:pt x="226" y="125"/>
                  <a:pt x="220" y="118"/>
                  <a:pt x="210" y="118"/>
                </a:cubicBezTo>
                <a:cubicBezTo>
                  <a:pt x="202" y="118"/>
                  <a:pt x="195" y="125"/>
                  <a:pt x="195" y="134"/>
                </a:cubicBezTo>
                <a:cubicBezTo>
                  <a:pt x="195" y="142"/>
                  <a:pt x="202" y="149"/>
                  <a:pt x="210" y="149"/>
                </a:cubicBezTo>
                <a:cubicBezTo>
                  <a:pt x="220" y="149"/>
                  <a:pt x="226" y="142"/>
                  <a:pt x="226" y="134"/>
                </a:cubicBezTo>
                <a:close/>
                <a:moveTo>
                  <a:pt x="226" y="173"/>
                </a:moveTo>
                <a:cubicBezTo>
                  <a:pt x="226" y="165"/>
                  <a:pt x="220" y="158"/>
                  <a:pt x="210" y="158"/>
                </a:cubicBezTo>
                <a:cubicBezTo>
                  <a:pt x="202" y="158"/>
                  <a:pt x="195" y="165"/>
                  <a:pt x="195" y="173"/>
                </a:cubicBezTo>
                <a:cubicBezTo>
                  <a:pt x="195" y="182"/>
                  <a:pt x="202" y="189"/>
                  <a:pt x="210" y="189"/>
                </a:cubicBezTo>
                <a:cubicBezTo>
                  <a:pt x="220" y="189"/>
                  <a:pt x="226" y="182"/>
                  <a:pt x="226" y="173"/>
                </a:cubicBezTo>
                <a:close/>
                <a:moveTo>
                  <a:pt x="226" y="213"/>
                </a:moveTo>
                <a:cubicBezTo>
                  <a:pt x="226" y="205"/>
                  <a:pt x="220" y="198"/>
                  <a:pt x="210" y="198"/>
                </a:cubicBezTo>
                <a:cubicBezTo>
                  <a:pt x="202" y="198"/>
                  <a:pt x="195" y="205"/>
                  <a:pt x="195" y="213"/>
                </a:cubicBezTo>
                <a:cubicBezTo>
                  <a:pt x="195" y="221"/>
                  <a:pt x="202" y="228"/>
                  <a:pt x="210" y="228"/>
                </a:cubicBezTo>
                <a:cubicBezTo>
                  <a:pt x="220" y="228"/>
                  <a:pt x="226" y="221"/>
                  <a:pt x="226" y="213"/>
                </a:cubicBezTo>
                <a:close/>
                <a:moveTo>
                  <a:pt x="226" y="252"/>
                </a:moveTo>
                <a:cubicBezTo>
                  <a:pt x="226" y="244"/>
                  <a:pt x="220" y="237"/>
                  <a:pt x="210" y="237"/>
                </a:cubicBezTo>
                <a:cubicBezTo>
                  <a:pt x="202" y="237"/>
                  <a:pt x="195" y="244"/>
                  <a:pt x="195" y="252"/>
                </a:cubicBezTo>
                <a:cubicBezTo>
                  <a:pt x="195" y="261"/>
                  <a:pt x="202" y="268"/>
                  <a:pt x="210" y="268"/>
                </a:cubicBezTo>
                <a:cubicBezTo>
                  <a:pt x="220" y="268"/>
                  <a:pt x="226" y="261"/>
                  <a:pt x="226" y="25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42"/>
          <p:cNvSpPr>
            <a:spLocks noEditPoints="1"/>
          </p:cNvSpPr>
          <p:nvPr/>
        </p:nvSpPr>
        <p:spPr bwMode="auto">
          <a:xfrm>
            <a:off x="5832478" y="2382839"/>
            <a:ext cx="174625" cy="176213"/>
          </a:xfrm>
          <a:custGeom>
            <a:avLst/>
            <a:gdLst>
              <a:gd name="T0" fmla="*/ 13 w 110"/>
              <a:gd name="T1" fmla="*/ 25 h 111"/>
              <a:gd name="T2" fmla="*/ 0 w 110"/>
              <a:gd name="T3" fmla="*/ 38 h 111"/>
              <a:gd name="T4" fmla="*/ 0 w 110"/>
              <a:gd name="T5" fmla="*/ 0 h 111"/>
              <a:gd name="T6" fmla="*/ 37 w 110"/>
              <a:gd name="T7" fmla="*/ 0 h 111"/>
              <a:gd name="T8" fmla="*/ 24 w 110"/>
              <a:gd name="T9" fmla="*/ 13 h 111"/>
              <a:gd name="T10" fmla="*/ 45 w 110"/>
              <a:gd name="T11" fmla="*/ 34 h 111"/>
              <a:gd name="T12" fmla="*/ 33 w 110"/>
              <a:gd name="T13" fmla="*/ 45 h 111"/>
              <a:gd name="T14" fmla="*/ 13 w 110"/>
              <a:gd name="T15" fmla="*/ 25 h 111"/>
              <a:gd name="T16" fmla="*/ 45 w 110"/>
              <a:gd name="T17" fmla="*/ 77 h 111"/>
              <a:gd name="T18" fmla="*/ 24 w 110"/>
              <a:gd name="T19" fmla="*/ 98 h 111"/>
              <a:gd name="T20" fmla="*/ 37 w 110"/>
              <a:gd name="T21" fmla="*/ 111 h 111"/>
              <a:gd name="T22" fmla="*/ 0 w 110"/>
              <a:gd name="T23" fmla="*/ 111 h 111"/>
              <a:gd name="T24" fmla="*/ 0 w 110"/>
              <a:gd name="T25" fmla="*/ 73 h 111"/>
              <a:gd name="T26" fmla="*/ 13 w 110"/>
              <a:gd name="T27" fmla="*/ 86 h 111"/>
              <a:gd name="T28" fmla="*/ 33 w 110"/>
              <a:gd name="T29" fmla="*/ 66 h 111"/>
              <a:gd name="T30" fmla="*/ 45 w 110"/>
              <a:gd name="T31" fmla="*/ 77 h 111"/>
              <a:gd name="T32" fmla="*/ 65 w 110"/>
              <a:gd name="T33" fmla="*/ 34 h 111"/>
              <a:gd name="T34" fmla="*/ 86 w 110"/>
              <a:gd name="T35" fmla="*/ 13 h 111"/>
              <a:gd name="T36" fmla="*/ 73 w 110"/>
              <a:gd name="T37" fmla="*/ 0 h 111"/>
              <a:gd name="T38" fmla="*/ 110 w 110"/>
              <a:gd name="T39" fmla="*/ 0 h 111"/>
              <a:gd name="T40" fmla="*/ 110 w 110"/>
              <a:gd name="T41" fmla="*/ 38 h 111"/>
              <a:gd name="T42" fmla="*/ 97 w 110"/>
              <a:gd name="T43" fmla="*/ 25 h 111"/>
              <a:gd name="T44" fmla="*/ 77 w 110"/>
              <a:gd name="T45" fmla="*/ 45 h 111"/>
              <a:gd name="T46" fmla="*/ 65 w 110"/>
              <a:gd name="T47" fmla="*/ 34 h 111"/>
              <a:gd name="T48" fmla="*/ 110 w 110"/>
              <a:gd name="T49" fmla="*/ 73 h 111"/>
              <a:gd name="T50" fmla="*/ 110 w 110"/>
              <a:gd name="T51" fmla="*/ 111 h 111"/>
              <a:gd name="T52" fmla="*/ 73 w 110"/>
              <a:gd name="T53" fmla="*/ 111 h 111"/>
              <a:gd name="T54" fmla="*/ 86 w 110"/>
              <a:gd name="T55" fmla="*/ 98 h 111"/>
              <a:gd name="T56" fmla="*/ 65 w 110"/>
              <a:gd name="T57" fmla="*/ 77 h 111"/>
              <a:gd name="T58" fmla="*/ 77 w 110"/>
              <a:gd name="T59" fmla="*/ 66 h 111"/>
              <a:gd name="T60" fmla="*/ 97 w 110"/>
              <a:gd name="T61" fmla="*/ 86 h 111"/>
              <a:gd name="T62" fmla="*/ 110 w 110"/>
              <a:gd name="T63" fmla="*/ 73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10" h="111">
                <a:moveTo>
                  <a:pt x="13" y="25"/>
                </a:moveTo>
                <a:lnTo>
                  <a:pt x="0" y="38"/>
                </a:lnTo>
                <a:lnTo>
                  <a:pt x="0" y="0"/>
                </a:lnTo>
                <a:lnTo>
                  <a:pt x="37" y="0"/>
                </a:lnTo>
                <a:lnTo>
                  <a:pt x="24" y="13"/>
                </a:lnTo>
                <a:lnTo>
                  <a:pt x="45" y="34"/>
                </a:lnTo>
                <a:lnTo>
                  <a:pt x="33" y="45"/>
                </a:lnTo>
                <a:lnTo>
                  <a:pt x="13" y="25"/>
                </a:lnTo>
                <a:close/>
                <a:moveTo>
                  <a:pt x="45" y="77"/>
                </a:moveTo>
                <a:lnTo>
                  <a:pt x="24" y="98"/>
                </a:lnTo>
                <a:lnTo>
                  <a:pt x="37" y="111"/>
                </a:lnTo>
                <a:lnTo>
                  <a:pt x="0" y="111"/>
                </a:lnTo>
                <a:lnTo>
                  <a:pt x="0" y="73"/>
                </a:lnTo>
                <a:lnTo>
                  <a:pt x="13" y="86"/>
                </a:lnTo>
                <a:lnTo>
                  <a:pt x="33" y="66"/>
                </a:lnTo>
                <a:lnTo>
                  <a:pt x="45" y="77"/>
                </a:lnTo>
                <a:close/>
                <a:moveTo>
                  <a:pt x="65" y="34"/>
                </a:moveTo>
                <a:lnTo>
                  <a:pt x="86" y="13"/>
                </a:lnTo>
                <a:lnTo>
                  <a:pt x="73" y="0"/>
                </a:lnTo>
                <a:lnTo>
                  <a:pt x="110" y="0"/>
                </a:lnTo>
                <a:lnTo>
                  <a:pt x="110" y="38"/>
                </a:lnTo>
                <a:lnTo>
                  <a:pt x="97" y="25"/>
                </a:lnTo>
                <a:lnTo>
                  <a:pt x="77" y="45"/>
                </a:lnTo>
                <a:lnTo>
                  <a:pt x="65" y="34"/>
                </a:lnTo>
                <a:close/>
                <a:moveTo>
                  <a:pt x="110" y="73"/>
                </a:moveTo>
                <a:lnTo>
                  <a:pt x="110" y="111"/>
                </a:lnTo>
                <a:lnTo>
                  <a:pt x="73" y="111"/>
                </a:lnTo>
                <a:lnTo>
                  <a:pt x="86" y="98"/>
                </a:lnTo>
                <a:lnTo>
                  <a:pt x="65" y="77"/>
                </a:lnTo>
                <a:lnTo>
                  <a:pt x="77" y="66"/>
                </a:lnTo>
                <a:lnTo>
                  <a:pt x="97" y="86"/>
                </a:lnTo>
                <a:lnTo>
                  <a:pt x="110" y="7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43"/>
          <p:cNvSpPr>
            <a:spLocks noEditPoints="1"/>
          </p:cNvSpPr>
          <p:nvPr/>
        </p:nvSpPr>
        <p:spPr bwMode="auto">
          <a:xfrm>
            <a:off x="6078540" y="2347914"/>
            <a:ext cx="219075" cy="225425"/>
          </a:xfrm>
          <a:custGeom>
            <a:avLst/>
            <a:gdLst>
              <a:gd name="T0" fmla="*/ 238 w 267"/>
              <a:gd name="T1" fmla="*/ 1 h 276"/>
              <a:gd name="T2" fmla="*/ 267 w 267"/>
              <a:gd name="T3" fmla="*/ 30 h 276"/>
              <a:gd name="T4" fmla="*/ 267 w 267"/>
              <a:gd name="T5" fmla="*/ 164 h 276"/>
              <a:gd name="T6" fmla="*/ 238 w 267"/>
              <a:gd name="T7" fmla="*/ 192 h 276"/>
              <a:gd name="T8" fmla="*/ 144 w 267"/>
              <a:gd name="T9" fmla="*/ 192 h 276"/>
              <a:gd name="T10" fmla="*/ 40 w 267"/>
              <a:gd name="T11" fmla="*/ 276 h 276"/>
              <a:gd name="T12" fmla="*/ 61 w 267"/>
              <a:gd name="T13" fmla="*/ 192 h 276"/>
              <a:gd name="T14" fmla="*/ 29 w 267"/>
              <a:gd name="T15" fmla="*/ 192 h 276"/>
              <a:gd name="T16" fmla="*/ 0 w 267"/>
              <a:gd name="T17" fmla="*/ 163 h 276"/>
              <a:gd name="T18" fmla="*/ 0 w 267"/>
              <a:gd name="T19" fmla="*/ 30 h 276"/>
              <a:gd name="T20" fmla="*/ 29 w 267"/>
              <a:gd name="T21" fmla="*/ 1 h 276"/>
              <a:gd name="T22" fmla="*/ 238 w 267"/>
              <a:gd name="T23" fmla="*/ 1 h 276"/>
              <a:gd name="T24" fmla="*/ 55 w 267"/>
              <a:gd name="T25" fmla="*/ 83 h 276"/>
              <a:gd name="T26" fmla="*/ 212 w 267"/>
              <a:gd name="T27" fmla="*/ 83 h 276"/>
              <a:gd name="T28" fmla="*/ 212 w 267"/>
              <a:gd name="T29" fmla="*/ 55 h 276"/>
              <a:gd name="T30" fmla="*/ 55 w 267"/>
              <a:gd name="T31" fmla="*/ 55 h 276"/>
              <a:gd name="T32" fmla="*/ 55 w 267"/>
              <a:gd name="T33" fmla="*/ 83 h 276"/>
              <a:gd name="T34" fmla="*/ 212 w 267"/>
              <a:gd name="T35" fmla="*/ 109 h 276"/>
              <a:gd name="T36" fmla="*/ 55 w 267"/>
              <a:gd name="T37" fmla="*/ 109 h 276"/>
              <a:gd name="T38" fmla="*/ 55 w 267"/>
              <a:gd name="T39" fmla="*/ 137 h 276"/>
              <a:gd name="T40" fmla="*/ 212 w 267"/>
              <a:gd name="T41" fmla="*/ 137 h 276"/>
              <a:gd name="T42" fmla="*/ 212 w 267"/>
              <a:gd name="T43" fmla="*/ 109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67" h="276">
                <a:moveTo>
                  <a:pt x="238" y="1"/>
                </a:moveTo>
                <a:cubicBezTo>
                  <a:pt x="258" y="1"/>
                  <a:pt x="267" y="10"/>
                  <a:pt x="267" y="30"/>
                </a:cubicBezTo>
                <a:cubicBezTo>
                  <a:pt x="267" y="164"/>
                  <a:pt x="267" y="164"/>
                  <a:pt x="267" y="164"/>
                </a:cubicBezTo>
                <a:cubicBezTo>
                  <a:pt x="267" y="183"/>
                  <a:pt x="258" y="192"/>
                  <a:pt x="238" y="192"/>
                </a:cubicBezTo>
                <a:cubicBezTo>
                  <a:pt x="144" y="192"/>
                  <a:pt x="144" y="192"/>
                  <a:pt x="144" y="192"/>
                </a:cubicBezTo>
                <a:cubicBezTo>
                  <a:pt x="40" y="276"/>
                  <a:pt x="40" y="276"/>
                  <a:pt x="40" y="276"/>
                </a:cubicBezTo>
                <a:cubicBezTo>
                  <a:pt x="61" y="192"/>
                  <a:pt x="61" y="192"/>
                  <a:pt x="61" y="192"/>
                </a:cubicBezTo>
                <a:cubicBezTo>
                  <a:pt x="29" y="192"/>
                  <a:pt x="29" y="192"/>
                  <a:pt x="29" y="192"/>
                </a:cubicBezTo>
                <a:cubicBezTo>
                  <a:pt x="9" y="192"/>
                  <a:pt x="0" y="183"/>
                  <a:pt x="0" y="16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0"/>
                  <a:pt x="9" y="0"/>
                  <a:pt x="29" y="1"/>
                </a:cubicBezTo>
                <a:lnTo>
                  <a:pt x="238" y="1"/>
                </a:lnTo>
                <a:close/>
                <a:moveTo>
                  <a:pt x="55" y="83"/>
                </a:moveTo>
                <a:cubicBezTo>
                  <a:pt x="212" y="83"/>
                  <a:pt x="212" y="83"/>
                  <a:pt x="212" y="83"/>
                </a:cubicBezTo>
                <a:cubicBezTo>
                  <a:pt x="212" y="55"/>
                  <a:pt x="212" y="55"/>
                  <a:pt x="212" y="55"/>
                </a:cubicBezTo>
                <a:cubicBezTo>
                  <a:pt x="55" y="55"/>
                  <a:pt x="55" y="55"/>
                  <a:pt x="55" y="55"/>
                </a:cubicBezTo>
                <a:lnTo>
                  <a:pt x="55" y="83"/>
                </a:lnTo>
                <a:close/>
                <a:moveTo>
                  <a:pt x="212" y="109"/>
                </a:moveTo>
                <a:cubicBezTo>
                  <a:pt x="55" y="109"/>
                  <a:pt x="55" y="109"/>
                  <a:pt x="55" y="109"/>
                </a:cubicBezTo>
                <a:cubicBezTo>
                  <a:pt x="55" y="137"/>
                  <a:pt x="55" y="137"/>
                  <a:pt x="55" y="137"/>
                </a:cubicBezTo>
                <a:cubicBezTo>
                  <a:pt x="212" y="137"/>
                  <a:pt x="212" y="137"/>
                  <a:pt x="212" y="137"/>
                </a:cubicBezTo>
                <a:lnTo>
                  <a:pt x="212" y="10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44"/>
          <p:cNvSpPr>
            <a:spLocks noEditPoints="1"/>
          </p:cNvSpPr>
          <p:nvPr/>
        </p:nvSpPr>
        <p:spPr bwMode="auto">
          <a:xfrm>
            <a:off x="6353176" y="2333625"/>
            <a:ext cx="152400" cy="230188"/>
          </a:xfrm>
          <a:custGeom>
            <a:avLst/>
            <a:gdLst>
              <a:gd name="T0" fmla="*/ 185 w 185"/>
              <a:gd name="T1" fmla="*/ 188 h 281"/>
              <a:gd name="T2" fmla="*/ 93 w 185"/>
              <a:gd name="T3" fmla="*/ 281 h 281"/>
              <a:gd name="T4" fmla="*/ 0 w 185"/>
              <a:gd name="T5" fmla="*/ 188 h 281"/>
              <a:gd name="T6" fmla="*/ 28 w 185"/>
              <a:gd name="T7" fmla="*/ 122 h 281"/>
              <a:gd name="T8" fmla="*/ 28 w 185"/>
              <a:gd name="T9" fmla="*/ 65 h 281"/>
              <a:gd name="T10" fmla="*/ 93 w 185"/>
              <a:gd name="T11" fmla="*/ 0 h 281"/>
              <a:gd name="T12" fmla="*/ 157 w 185"/>
              <a:gd name="T13" fmla="*/ 65 h 281"/>
              <a:gd name="T14" fmla="*/ 157 w 185"/>
              <a:gd name="T15" fmla="*/ 122 h 281"/>
              <a:gd name="T16" fmla="*/ 185 w 185"/>
              <a:gd name="T17" fmla="*/ 188 h 281"/>
              <a:gd name="T18" fmla="*/ 56 w 185"/>
              <a:gd name="T19" fmla="*/ 178 h 281"/>
              <a:gd name="T20" fmla="*/ 26 w 185"/>
              <a:gd name="T21" fmla="*/ 178 h 281"/>
              <a:gd name="T22" fmla="*/ 22 w 185"/>
              <a:gd name="T23" fmla="*/ 188 h 281"/>
              <a:gd name="T24" fmla="*/ 26 w 185"/>
              <a:gd name="T25" fmla="*/ 199 h 281"/>
              <a:gd name="T26" fmla="*/ 56 w 185"/>
              <a:gd name="T27" fmla="*/ 199 h 281"/>
              <a:gd name="T28" fmla="*/ 56 w 185"/>
              <a:gd name="T29" fmla="*/ 178 h 281"/>
              <a:gd name="T30" fmla="*/ 74 w 185"/>
              <a:gd name="T31" fmla="*/ 155 h 281"/>
              <a:gd name="T32" fmla="*/ 53 w 185"/>
              <a:gd name="T33" fmla="*/ 134 h 281"/>
              <a:gd name="T34" fmla="*/ 42 w 185"/>
              <a:gd name="T35" fmla="*/ 138 h 281"/>
              <a:gd name="T36" fmla="*/ 38 w 185"/>
              <a:gd name="T37" fmla="*/ 149 h 281"/>
              <a:gd name="T38" fmla="*/ 59 w 185"/>
              <a:gd name="T39" fmla="*/ 170 h 281"/>
              <a:gd name="T40" fmla="*/ 74 w 185"/>
              <a:gd name="T41" fmla="*/ 155 h 281"/>
              <a:gd name="T42" fmla="*/ 59 w 185"/>
              <a:gd name="T43" fmla="*/ 206 h 281"/>
              <a:gd name="T44" fmla="*/ 38 w 185"/>
              <a:gd name="T45" fmla="*/ 228 h 281"/>
              <a:gd name="T46" fmla="*/ 42 w 185"/>
              <a:gd name="T47" fmla="*/ 238 h 281"/>
              <a:gd name="T48" fmla="*/ 53 w 185"/>
              <a:gd name="T49" fmla="*/ 242 h 281"/>
              <a:gd name="T50" fmla="*/ 74 w 185"/>
              <a:gd name="T51" fmla="*/ 221 h 281"/>
              <a:gd name="T52" fmla="*/ 59 w 185"/>
              <a:gd name="T53" fmla="*/ 206 h 281"/>
              <a:gd name="T54" fmla="*/ 63 w 185"/>
              <a:gd name="T55" fmla="*/ 101 h 281"/>
              <a:gd name="T56" fmla="*/ 122 w 185"/>
              <a:gd name="T57" fmla="*/ 101 h 281"/>
              <a:gd name="T58" fmla="*/ 122 w 185"/>
              <a:gd name="T59" fmla="*/ 65 h 281"/>
              <a:gd name="T60" fmla="*/ 93 w 185"/>
              <a:gd name="T61" fmla="*/ 35 h 281"/>
              <a:gd name="T62" fmla="*/ 63 w 185"/>
              <a:gd name="T63" fmla="*/ 65 h 281"/>
              <a:gd name="T64" fmla="*/ 63 w 185"/>
              <a:gd name="T65" fmla="*/ 101 h 281"/>
              <a:gd name="T66" fmla="*/ 103 w 185"/>
              <a:gd name="T67" fmla="*/ 152 h 281"/>
              <a:gd name="T68" fmla="*/ 103 w 185"/>
              <a:gd name="T69" fmla="*/ 122 h 281"/>
              <a:gd name="T70" fmla="*/ 92 w 185"/>
              <a:gd name="T71" fmla="*/ 118 h 281"/>
              <a:gd name="T72" fmla="*/ 82 w 185"/>
              <a:gd name="T73" fmla="*/ 122 h 281"/>
              <a:gd name="T74" fmla="*/ 82 w 185"/>
              <a:gd name="T75" fmla="*/ 152 h 281"/>
              <a:gd name="T76" fmla="*/ 103 w 185"/>
              <a:gd name="T77" fmla="*/ 152 h 281"/>
              <a:gd name="T78" fmla="*/ 82 w 185"/>
              <a:gd name="T79" fmla="*/ 225 h 281"/>
              <a:gd name="T80" fmla="*/ 82 w 185"/>
              <a:gd name="T81" fmla="*/ 254 h 281"/>
              <a:gd name="T82" fmla="*/ 92 w 185"/>
              <a:gd name="T83" fmla="*/ 258 h 281"/>
              <a:gd name="T84" fmla="*/ 103 w 185"/>
              <a:gd name="T85" fmla="*/ 254 h 281"/>
              <a:gd name="T86" fmla="*/ 103 w 185"/>
              <a:gd name="T87" fmla="*/ 225 h 281"/>
              <a:gd name="T88" fmla="*/ 82 w 185"/>
              <a:gd name="T89" fmla="*/ 225 h 281"/>
              <a:gd name="T90" fmla="*/ 125 w 185"/>
              <a:gd name="T91" fmla="*/ 170 h 281"/>
              <a:gd name="T92" fmla="*/ 146 w 185"/>
              <a:gd name="T93" fmla="*/ 149 h 281"/>
              <a:gd name="T94" fmla="*/ 142 w 185"/>
              <a:gd name="T95" fmla="*/ 138 h 281"/>
              <a:gd name="T96" fmla="*/ 131 w 185"/>
              <a:gd name="T97" fmla="*/ 134 h 281"/>
              <a:gd name="T98" fmla="*/ 110 w 185"/>
              <a:gd name="T99" fmla="*/ 155 h 281"/>
              <a:gd name="T100" fmla="*/ 125 w 185"/>
              <a:gd name="T101" fmla="*/ 170 h 281"/>
              <a:gd name="T102" fmla="*/ 110 w 185"/>
              <a:gd name="T103" fmla="*/ 221 h 281"/>
              <a:gd name="T104" fmla="*/ 131 w 185"/>
              <a:gd name="T105" fmla="*/ 242 h 281"/>
              <a:gd name="T106" fmla="*/ 142 w 185"/>
              <a:gd name="T107" fmla="*/ 238 h 281"/>
              <a:gd name="T108" fmla="*/ 146 w 185"/>
              <a:gd name="T109" fmla="*/ 228 h 281"/>
              <a:gd name="T110" fmla="*/ 125 w 185"/>
              <a:gd name="T111" fmla="*/ 206 h 281"/>
              <a:gd name="T112" fmla="*/ 110 w 185"/>
              <a:gd name="T113" fmla="*/ 221 h 281"/>
              <a:gd name="T114" fmla="*/ 128 w 185"/>
              <a:gd name="T115" fmla="*/ 199 h 281"/>
              <a:gd name="T116" fmla="*/ 158 w 185"/>
              <a:gd name="T117" fmla="*/ 199 h 281"/>
              <a:gd name="T118" fmla="*/ 162 w 185"/>
              <a:gd name="T119" fmla="*/ 188 h 281"/>
              <a:gd name="T120" fmla="*/ 158 w 185"/>
              <a:gd name="T121" fmla="*/ 178 h 281"/>
              <a:gd name="T122" fmla="*/ 128 w 185"/>
              <a:gd name="T123" fmla="*/ 178 h 281"/>
              <a:gd name="T124" fmla="*/ 128 w 185"/>
              <a:gd name="T125" fmla="*/ 199 h 2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5" h="281">
                <a:moveTo>
                  <a:pt x="185" y="188"/>
                </a:moveTo>
                <a:cubicBezTo>
                  <a:pt x="185" y="240"/>
                  <a:pt x="144" y="281"/>
                  <a:pt x="93" y="281"/>
                </a:cubicBezTo>
                <a:cubicBezTo>
                  <a:pt x="41" y="281"/>
                  <a:pt x="0" y="240"/>
                  <a:pt x="0" y="188"/>
                </a:cubicBezTo>
                <a:cubicBezTo>
                  <a:pt x="0" y="163"/>
                  <a:pt x="10" y="139"/>
                  <a:pt x="28" y="122"/>
                </a:cubicBezTo>
                <a:cubicBezTo>
                  <a:pt x="28" y="65"/>
                  <a:pt x="28" y="65"/>
                  <a:pt x="28" y="65"/>
                </a:cubicBezTo>
                <a:cubicBezTo>
                  <a:pt x="28" y="29"/>
                  <a:pt x="57" y="0"/>
                  <a:pt x="93" y="0"/>
                </a:cubicBezTo>
                <a:cubicBezTo>
                  <a:pt x="128" y="0"/>
                  <a:pt x="157" y="29"/>
                  <a:pt x="157" y="65"/>
                </a:cubicBezTo>
                <a:cubicBezTo>
                  <a:pt x="157" y="122"/>
                  <a:pt x="157" y="122"/>
                  <a:pt x="157" y="122"/>
                </a:cubicBezTo>
                <a:cubicBezTo>
                  <a:pt x="175" y="139"/>
                  <a:pt x="185" y="163"/>
                  <a:pt x="185" y="188"/>
                </a:cubicBezTo>
                <a:close/>
                <a:moveTo>
                  <a:pt x="56" y="178"/>
                </a:moveTo>
                <a:cubicBezTo>
                  <a:pt x="26" y="178"/>
                  <a:pt x="26" y="178"/>
                  <a:pt x="26" y="178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6" y="199"/>
                  <a:pt x="26" y="199"/>
                  <a:pt x="26" y="199"/>
                </a:cubicBezTo>
                <a:cubicBezTo>
                  <a:pt x="56" y="199"/>
                  <a:pt x="56" y="199"/>
                  <a:pt x="56" y="199"/>
                </a:cubicBezTo>
                <a:lnTo>
                  <a:pt x="56" y="178"/>
                </a:lnTo>
                <a:close/>
                <a:moveTo>
                  <a:pt x="74" y="155"/>
                </a:moveTo>
                <a:cubicBezTo>
                  <a:pt x="53" y="134"/>
                  <a:pt x="53" y="134"/>
                  <a:pt x="53" y="134"/>
                </a:cubicBezTo>
                <a:cubicBezTo>
                  <a:pt x="42" y="138"/>
                  <a:pt x="42" y="138"/>
                  <a:pt x="42" y="138"/>
                </a:cubicBezTo>
                <a:cubicBezTo>
                  <a:pt x="38" y="149"/>
                  <a:pt x="38" y="149"/>
                  <a:pt x="38" y="149"/>
                </a:cubicBezTo>
                <a:cubicBezTo>
                  <a:pt x="59" y="170"/>
                  <a:pt x="59" y="170"/>
                  <a:pt x="59" y="170"/>
                </a:cubicBezTo>
                <a:lnTo>
                  <a:pt x="74" y="155"/>
                </a:lnTo>
                <a:close/>
                <a:moveTo>
                  <a:pt x="59" y="206"/>
                </a:moveTo>
                <a:cubicBezTo>
                  <a:pt x="38" y="228"/>
                  <a:pt x="38" y="228"/>
                  <a:pt x="38" y="228"/>
                </a:cubicBezTo>
                <a:cubicBezTo>
                  <a:pt x="42" y="238"/>
                  <a:pt x="42" y="238"/>
                  <a:pt x="42" y="238"/>
                </a:cubicBezTo>
                <a:cubicBezTo>
                  <a:pt x="53" y="242"/>
                  <a:pt x="53" y="242"/>
                  <a:pt x="53" y="242"/>
                </a:cubicBezTo>
                <a:cubicBezTo>
                  <a:pt x="74" y="221"/>
                  <a:pt x="74" y="221"/>
                  <a:pt x="74" y="221"/>
                </a:cubicBezTo>
                <a:lnTo>
                  <a:pt x="59" y="206"/>
                </a:lnTo>
                <a:close/>
                <a:moveTo>
                  <a:pt x="63" y="101"/>
                </a:moveTo>
                <a:cubicBezTo>
                  <a:pt x="82" y="94"/>
                  <a:pt x="102" y="94"/>
                  <a:pt x="122" y="101"/>
                </a:cubicBezTo>
                <a:cubicBezTo>
                  <a:pt x="122" y="65"/>
                  <a:pt x="122" y="65"/>
                  <a:pt x="122" y="65"/>
                </a:cubicBezTo>
                <a:cubicBezTo>
                  <a:pt x="122" y="49"/>
                  <a:pt x="109" y="35"/>
                  <a:pt x="93" y="35"/>
                </a:cubicBezTo>
                <a:cubicBezTo>
                  <a:pt x="76" y="35"/>
                  <a:pt x="63" y="49"/>
                  <a:pt x="63" y="65"/>
                </a:cubicBezTo>
                <a:lnTo>
                  <a:pt x="63" y="101"/>
                </a:lnTo>
                <a:close/>
                <a:moveTo>
                  <a:pt x="103" y="152"/>
                </a:moveTo>
                <a:cubicBezTo>
                  <a:pt x="103" y="122"/>
                  <a:pt x="103" y="122"/>
                  <a:pt x="103" y="122"/>
                </a:cubicBezTo>
                <a:cubicBezTo>
                  <a:pt x="92" y="118"/>
                  <a:pt x="92" y="118"/>
                  <a:pt x="92" y="118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52"/>
                  <a:pt x="82" y="152"/>
                  <a:pt x="82" y="152"/>
                </a:cubicBezTo>
                <a:lnTo>
                  <a:pt x="103" y="152"/>
                </a:lnTo>
                <a:close/>
                <a:moveTo>
                  <a:pt x="82" y="225"/>
                </a:moveTo>
                <a:cubicBezTo>
                  <a:pt x="82" y="254"/>
                  <a:pt x="82" y="254"/>
                  <a:pt x="82" y="254"/>
                </a:cubicBezTo>
                <a:cubicBezTo>
                  <a:pt x="92" y="258"/>
                  <a:pt x="92" y="258"/>
                  <a:pt x="92" y="258"/>
                </a:cubicBezTo>
                <a:cubicBezTo>
                  <a:pt x="103" y="254"/>
                  <a:pt x="103" y="254"/>
                  <a:pt x="103" y="254"/>
                </a:cubicBezTo>
                <a:cubicBezTo>
                  <a:pt x="103" y="225"/>
                  <a:pt x="103" y="225"/>
                  <a:pt x="103" y="225"/>
                </a:cubicBezTo>
                <a:lnTo>
                  <a:pt x="82" y="225"/>
                </a:lnTo>
                <a:close/>
                <a:moveTo>
                  <a:pt x="125" y="170"/>
                </a:moveTo>
                <a:cubicBezTo>
                  <a:pt x="146" y="149"/>
                  <a:pt x="146" y="149"/>
                  <a:pt x="146" y="149"/>
                </a:cubicBezTo>
                <a:cubicBezTo>
                  <a:pt x="142" y="138"/>
                  <a:pt x="142" y="138"/>
                  <a:pt x="142" y="138"/>
                </a:cubicBezTo>
                <a:cubicBezTo>
                  <a:pt x="131" y="134"/>
                  <a:pt x="131" y="134"/>
                  <a:pt x="131" y="134"/>
                </a:cubicBezTo>
                <a:cubicBezTo>
                  <a:pt x="110" y="155"/>
                  <a:pt x="110" y="155"/>
                  <a:pt x="110" y="155"/>
                </a:cubicBezTo>
                <a:lnTo>
                  <a:pt x="125" y="170"/>
                </a:lnTo>
                <a:close/>
                <a:moveTo>
                  <a:pt x="110" y="221"/>
                </a:moveTo>
                <a:cubicBezTo>
                  <a:pt x="131" y="242"/>
                  <a:pt x="131" y="242"/>
                  <a:pt x="131" y="242"/>
                </a:cubicBezTo>
                <a:cubicBezTo>
                  <a:pt x="142" y="238"/>
                  <a:pt x="142" y="238"/>
                  <a:pt x="142" y="238"/>
                </a:cubicBezTo>
                <a:cubicBezTo>
                  <a:pt x="146" y="228"/>
                  <a:pt x="146" y="228"/>
                  <a:pt x="146" y="228"/>
                </a:cubicBezTo>
                <a:cubicBezTo>
                  <a:pt x="125" y="206"/>
                  <a:pt x="125" y="206"/>
                  <a:pt x="125" y="206"/>
                </a:cubicBezTo>
                <a:lnTo>
                  <a:pt x="110" y="221"/>
                </a:lnTo>
                <a:close/>
                <a:moveTo>
                  <a:pt x="128" y="199"/>
                </a:moveTo>
                <a:cubicBezTo>
                  <a:pt x="158" y="199"/>
                  <a:pt x="158" y="199"/>
                  <a:pt x="158" y="199"/>
                </a:cubicBezTo>
                <a:cubicBezTo>
                  <a:pt x="162" y="188"/>
                  <a:pt x="162" y="188"/>
                  <a:pt x="162" y="188"/>
                </a:cubicBezTo>
                <a:cubicBezTo>
                  <a:pt x="158" y="178"/>
                  <a:pt x="158" y="178"/>
                  <a:pt x="158" y="178"/>
                </a:cubicBezTo>
                <a:cubicBezTo>
                  <a:pt x="128" y="178"/>
                  <a:pt x="128" y="178"/>
                  <a:pt x="128" y="178"/>
                </a:cubicBezTo>
                <a:lnTo>
                  <a:pt x="128" y="19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45"/>
          <p:cNvSpPr>
            <a:spLocks noEditPoints="1"/>
          </p:cNvSpPr>
          <p:nvPr/>
        </p:nvSpPr>
        <p:spPr bwMode="auto">
          <a:xfrm>
            <a:off x="6561140" y="2382839"/>
            <a:ext cx="250825" cy="176213"/>
          </a:xfrm>
          <a:custGeom>
            <a:avLst/>
            <a:gdLst>
              <a:gd name="T0" fmla="*/ 0 w 158"/>
              <a:gd name="T1" fmla="*/ 11 h 111"/>
              <a:gd name="T2" fmla="*/ 46 w 158"/>
              <a:gd name="T3" fmla="*/ 55 h 111"/>
              <a:gd name="T4" fmla="*/ 0 w 158"/>
              <a:gd name="T5" fmla="*/ 102 h 111"/>
              <a:gd name="T6" fmla="*/ 0 w 158"/>
              <a:gd name="T7" fmla="*/ 11 h 111"/>
              <a:gd name="T8" fmla="*/ 150 w 158"/>
              <a:gd name="T9" fmla="*/ 111 h 111"/>
              <a:gd name="T10" fmla="*/ 9 w 158"/>
              <a:gd name="T11" fmla="*/ 111 h 111"/>
              <a:gd name="T12" fmla="*/ 55 w 158"/>
              <a:gd name="T13" fmla="*/ 64 h 111"/>
              <a:gd name="T14" fmla="*/ 79 w 158"/>
              <a:gd name="T15" fmla="*/ 86 h 111"/>
              <a:gd name="T16" fmla="*/ 104 w 158"/>
              <a:gd name="T17" fmla="*/ 63 h 111"/>
              <a:gd name="T18" fmla="*/ 150 w 158"/>
              <a:gd name="T19" fmla="*/ 111 h 111"/>
              <a:gd name="T20" fmla="*/ 147 w 158"/>
              <a:gd name="T21" fmla="*/ 0 h 111"/>
              <a:gd name="T22" fmla="*/ 79 w 158"/>
              <a:gd name="T23" fmla="*/ 64 h 111"/>
              <a:gd name="T24" fmla="*/ 12 w 158"/>
              <a:gd name="T25" fmla="*/ 0 h 111"/>
              <a:gd name="T26" fmla="*/ 147 w 158"/>
              <a:gd name="T27" fmla="*/ 0 h 111"/>
              <a:gd name="T28" fmla="*/ 158 w 158"/>
              <a:gd name="T29" fmla="*/ 11 h 111"/>
              <a:gd name="T30" fmla="*/ 158 w 158"/>
              <a:gd name="T31" fmla="*/ 102 h 111"/>
              <a:gd name="T32" fmla="*/ 113 w 158"/>
              <a:gd name="T33" fmla="*/ 55 h 111"/>
              <a:gd name="T34" fmla="*/ 158 w 158"/>
              <a:gd name="T35" fmla="*/ 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58" h="111">
                <a:moveTo>
                  <a:pt x="0" y="11"/>
                </a:moveTo>
                <a:lnTo>
                  <a:pt x="46" y="55"/>
                </a:lnTo>
                <a:lnTo>
                  <a:pt x="0" y="102"/>
                </a:lnTo>
                <a:lnTo>
                  <a:pt x="0" y="11"/>
                </a:lnTo>
                <a:close/>
                <a:moveTo>
                  <a:pt x="150" y="111"/>
                </a:moveTo>
                <a:lnTo>
                  <a:pt x="9" y="111"/>
                </a:lnTo>
                <a:lnTo>
                  <a:pt x="55" y="64"/>
                </a:lnTo>
                <a:lnTo>
                  <a:pt x="79" y="86"/>
                </a:lnTo>
                <a:lnTo>
                  <a:pt x="104" y="63"/>
                </a:lnTo>
                <a:lnTo>
                  <a:pt x="150" y="111"/>
                </a:lnTo>
                <a:close/>
                <a:moveTo>
                  <a:pt x="147" y="0"/>
                </a:moveTo>
                <a:lnTo>
                  <a:pt x="79" y="64"/>
                </a:lnTo>
                <a:lnTo>
                  <a:pt x="12" y="0"/>
                </a:lnTo>
                <a:lnTo>
                  <a:pt x="147" y="0"/>
                </a:lnTo>
                <a:close/>
                <a:moveTo>
                  <a:pt x="158" y="11"/>
                </a:moveTo>
                <a:lnTo>
                  <a:pt x="158" y="102"/>
                </a:lnTo>
                <a:lnTo>
                  <a:pt x="113" y="55"/>
                </a:lnTo>
                <a:lnTo>
                  <a:pt x="158" y="1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46"/>
          <p:cNvSpPr>
            <a:spLocks noEditPoints="1"/>
          </p:cNvSpPr>
          <p:nvPr/>
        </p:nvSpPr>
        <p:spPr bwMode="auto">
          <a:xfrm>
            <a:off x="6869113" y="2322514"/>
            <a:ext cx="152400" cy="242888"/>
          </a:xfrm>
          <a:custGeom>
            <a:avLst/>
            <a:gdLst>
              <a:gd name="T0" fmla="*/ 140 w 186"/>
              <a:gd name="T1" fmla="*/ 189 h 296"/>
              <a:gd name="T2" fmla="*/ 96 w 186"/>
              <a:gd name="T3" fmla="*/ 292 h 296"/>
              <a:gd name="T4" fmla="*/ 91 w 186"/>
              <a:gd name="T5" fmla="*/ 292 h 296"/>
              <a:gd name="T6" fmla="*/ 45 w 186"/>
              <a:gd name="T7" fmla="*/ 189 h 296"/>
              <a:gd name="T8" fmla="*/ 0 w 186"/>
              <a:gd name="T9" fmla="*/ 92 h 296"/>
              <a:gd name="T10" fmla="*/ 92 w 186"/>
              <a:gd name="T11" fmla="*/ 0 h 296"/>
              <a:gd name="T12" fmla="*/ 186 w 186"/>
              <a:gd name="T13" fmla="*/ 92 h 296"/>
              <a:gd name="T14" fmla="*/ 140 w 186"/>
              <a:gd name="T15" fmla="*/ 189 h 296"/>
              <a:gd name="T16" fmla="*/ 129 w 186"/>
              <a:gd name="T17" fmla="*/ 94 h 296"/>
              <a:gd name="T18" fmla="*/ 93 w 186"/>
              <a:gd name="T19" fmla="*/ 59 h 296"/>
              <a:gd name="T20" fmla="*/ 58 w 186"/>
              <a:gd name="T21" fmla="*/ 94 h 296"/>
              <a:gd name="T22" fmla="*/ 93 w 186"/>
              <a:gd name="T23" fmla="*/ 131 h 296"/>
              <a:gd name="T24" fmla="*/ 129 w 186"/>
              <a:gd name="T25" fmla="*/ 94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86" h="296">
                <a:moveTo>
                  <a:pt x="140" y="189"/>
                </a:moveTo>
                <a:cubicBezTo>
                  <a:pt x="101" y="245"/>
                  <a:pt x="96" y="292"/>
                  <a:pt x="96" y="292"/>
                </a:cubicBezTo>
                <a:cubicBezTo>
                  <a:pt x="95" y="296"/>
                  <a:pt x="92" y="296"/>
                  <a:pt x="91" y="292"/>
                </a:cubicBezTo>
                <a:cubicBezTo>
                  <a:pt x="91" y="292"/>
                  <a:pt x="83" y="245"/>
                  <a:pt x="45" y="189"/>
                </a:cubicBezTo>
                <a:cubicBezTo>
                  <a:pt x="14" y="145"/>
                  <a:pt x="0" y="128"/>
                  <a:pt x="0" y="92"/>
                </a:cubicBezTo>
                <a:cubicBezTo>
                  <a:pt x="0" y="41"/>
                  <a:pt x="41" y="0"/>
                  <a:pt x="92" y="0"/>
                </a:cubicBezTo>
                <a:cubicBezTo>
                  <a:pt x="144" y="0"/>
                  <a:pt x="186" y="41"/>
                  <a:pt x="186" y="92"/>
                </a:cubicBezTo>
                <a:cubicBezTo>
                  <a:pt x="186" y="128"/>
                  <a:pt x="158" y="163"/>
                  <a:pt x="140" y="189"/>
                </a:cubicBezTo>
                <a:close/>
                <a:moveTo>
                  <a:pt x="129" y="94"/>
                </a:moveTo>
                <a:cubicBezTo>
                  <a:pt x="129" y="74"/>
                  <a:pt x="114" y="59"/>
                  <a:pt x="93" y="59"/>
                </a:cubicBezTo>
                <a:cubicBezTo>
                  <a:pt x="74" y="59"/>
                  <a:pt x="58" y="74"/>
                  <a:pt x="58" y="94"/>
                </a:cubicBezTo>
                <a:cubicBezTo>
                  <a:pt x="58" y="114"/>
                  <a:pt x="74" y="131"/>
                  <a:pt x="93" y="131"/>
                </a:cubicBezTo>
                <a:cubicBezTo>
                  <a:pt x="114" y="131"/>
                  <a:pt x="129" y="114"/>
                  <a:pt x="129" y="9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47"/>
          <p:cNvSpPr>
            <a:spLocks noEditPoints="1"/>
          </p:cNvSpPr>
          <p:nvPr/>
        </p:nvSpPr>
        <p:spPr bwMode="auto">
          <a:xfrm>
            <a:off x="7050088" y="2351089"/>
            <a:ext cx="228600" cy="212725"/>
          </a:xfrm>
          <a:custGeom>
            <a:avLst/>
            <a:gdLst>
              <a:gd name="T0" fmla="*/ 278 w 278"/>
              <a:gd name="T1" fmla="*/ 66 h 259"/>
              <a:gd name="T2" fmla="*/ 278 w 278"/>
              <a:gd name="T3" fmla="*/ 163 h 259"/>
              <a:gd name="T4" fmla="*/ 260 w 278"/>
              <a:gd name="T5" fmla="*/ 181 h 259"/>
              <a:gd name="T6" fmla="*/ 95 w 278"/>
              <a:gd name="T7" fmla="*/ 181 h 259"/>
              <a:gd name="T8" fmla="*/ 79 w 278"/>
              <a:gd name="T9" fmla="*/ 166 h 259"/>
              <a:gd name="T10" fmla="*/ 48 w 278"/>
              <a:gd name="T11" fmla="*/ 57 h 259"/>
              <a:gd name="T12" fmla="*/ 34 w 278"/>
              <a:gd name="T13" fmla="*/ 35 h 259"/>
              <a:gd name="T14" fmla="*/ 0 w 278"/>
              <a:gd name="T15" fmla="*/ 16 h 259"/>
              <a:gd name="T16" fmla="*/ 13 w 278"/>
              <a:gd name="T17" fmla="*/ 1 h 259"/>
              <a:gd name="T18" fmla="*/ 20 w 278"/>
              <a:gd name="T19" fmla="*/ 0 h 259"/>
              <a:gd name="T20" fmla="*/ 74 w 278"/>
              <a:gd name="T21" fmla="*/ 36 h 259"/>
              <a:gd name="T22" fmla="*/ 261 w 278"/>
              <a:gd name="T23" fmla="*/ 49 h 259"/>
              <a:gd name="T24" fmla="*/ 278 w 278"/>
              <a:gd name="T25" fmla="*/ 66 h 259"/>
              <a:gd name="T26" fmla="*/ 95 w 278"/>
              <a:gd name="T27" fmla="*/ 201 h 259"/>
              <a:gd name="T28" fmla="*/ 66 w 278"/>
              <a:gd name="T29" fmla="*/ 230 h 259"/>
              <a:gd name="T30" fmla="*/ 95 w 278"/>
              <a:gd name="T31" fmla="*/ 259 h 259"/>
              <a:gd name="T32" fmla="*/ 123 w 278"/>
              <a:gd name="T33" fmla="*/ 230 h 259"/>
              <a:gd name="T34" fmla="*/ 95 w 278"/>
              <a:gd name="T35" fmla="*/ 201 h 259"/>
              <a:gd name="T36" fmla="*/ 82 w 278"/>
              <a:gd name="T37" fmla="*/ 68 h 259"/>
              <a:gd name="T38" fmla="*/ 95 w 278"/>
              <a:gd name="T39" fmla="*/ 107 h 259"/>
              <a:gd name="T40" fmla="*/ 137 w 278"/>
              <a:gd name="T41" fmla="*/ 107 h 259"/>
              <a:gd name="T42" fmla="*/ 137 w 278"/>
              <a:gd name="T43" fmla="*/ 71 h 259"/>
              <a:gd name="T44" fmla="*/ 82 w 278"/>
              <a:gd name="T45" fmla="*/ 68 h 259"/>
              <a:gd name="T46" fmla="*/ 108 w 278"/>
              <a:gd name="T47" fmla="*/ 150 h 259"/>
              <a:gd name="T48" fmla="*/ 137 w 278"/>
              <a:gd name="T49" fmla="*/ 150 h 259"/>
              <a:gd name="T50" fmla="*/ 137 w 278"/>
              <a:gd name="T51" fmla="*/ 117 h 259"/>
              <a:gd name="T52" fmla="*/ 98 w 278"/>
              <a:gd name="T53" fmla="*/ 117 h 259"/>
              <a:gd name="T54" fmla="*/ 108 w 278"/>
              <a:gd name="T55" fmla="*/ 150 h 259"/>
              <a:gd name="T56" fmla="*/ 194 w 278"/>
              <a:gd name="T57" fmla="*/ 107 h 259"/>
              <a:gd name="T58" fmla="*/ 194 w 278"/>
              <a:gd name="T59" fmla="*/ 75 h 259"/>
              <a:gd name="T60" fmla="*/ 151 w 278"/>
              <a:gd name="T61" fmla="*/ 72 h 259"/>
              <a:gd name="T62" fmla="*/ 151 w 278"/>
              <a:gd name="T63" fmla="*/ 107 h 259"/>
              <a:gd name="T64" fmla="*/ 194 w 278"/>
              <a:gd name="T65" fmla="*/ 107 h 259"/>
              <a:gd name="T66" fmla="*/ 151 w 278"/>
              <a:gd name="T67" fmla="*/ 117 h 259"/>
              <a:gd name="T68" fmla="*/ 151 w 278"/>
              <a:gd name="T69" fmla="*/ 150 h 259"/>
              <a:gd name="T70" fmla="*/ 194 w 278"/>
              <a:gd name="T71" fmla="*/ 150 h 259"/>
              <a:gd name="T72" fmla="*/ 194 w 278"/>
              <a:gd name="T73" fmla="*/ 117 h 259"/>
              <a:gd name="T74" fmla="*/ 151 w 278"/>
              <a:gd name="T75" fmla="*/ 117 h 259"/>
              <a:gd name="T76" fmla="*/ 234 w 278"/>
              <a:gd name="T77" fmla="*/ 201 h 259"/>
              <a:gd name="T78" fmla="*/ 206 w 278"/>
              <a:gd name="T79" fmla="*/ 230 h 259"/>
              <a:gd name="T80" fmla="*/ 234 w 278"/>
              <a:gd name="T81" fmla="*/ 259 h 259"/>
              <a:gd name="T82" fmla="*/ 263 w 278"/>
              <a:gd name="T83" fmla="*/ 230 h 259"/>
              <a:gd name="T84" fmla="*/ 234 w 278"/>
              <a:gd name="T85" fmla="*/ 201 h 259"/>
              <a:gd name="T86" fmla="*/ 247 w 278"/>
              <a:gd name="T87" fmla="*/ 79 h 259"/>
              <a:gd name="T88" fmla="*/ 208 w 278"/>
              <a:gd name="T89" fmla="*/ 76 h 259"/>
              <a:gd name="T90" fmla="*/ 208 w 278"/>
              <a:gd name="T91" fmla="*/ 107 h 259"/>
              <a:gd name="T92" fmla="*/ 247 w 278"/>
              <a:gd name="T93" fmla="*/ 107 h 259"/>
              <a:gd name="T94" fmla="*/ 247 w 278"/>
              <a:gd name="T95" fmla="*/ 79 h 259"/>
              <a:gd name="T96" fmla="*/ 247 w 278"/>
              <a:gd name="T97" fmla="*/ 150 h 259"/>
              <a:gd name="T98" fmla="*/ 247 w 278"/>
              <a:gd name="T99" fmla="*/ 117 h 259"/>
              <a:gd name="T100" fmla="*/ 208 w 278"/>
              <a:gd name="T101" fmla="*/ 117 h 259"/>
              <a:gd name="T102" fmla="*/ 208 w 278"/>
              <a:gd name="T103" fmla="*/ 150 h 259"/>
              <a:gd name="T104" fmla="*/ 247 w 278"/>
              <a:gd name="T105" fmla="*/ 150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" h="259">
                <a:moveTo>
                  <a:pt x="278" y="66"/>
                </a:moveTo>
                <a:cubicBezTo>
                  <a:pt x="278" y="163"/>
                  <a:pt x="278" y="163"/>
                  <a:pt x="278" y="163"/>
                </a:cubicBezTo>
                <a:cubicBezTo>
                  <a:pt x="278" y="173"/>
                  <a:pt x="270" y="181"/>
                  <a:pt x="260" y="181"/>
                </a:cubicBezTo>
                <a:cubicBezTo>
                  <a:pt x="95" y="181"/>
                  <a:pt x="95" y="181"/>
                  <a:pt x="95" y="181"/>
                </a:cubicBezTo>
                <a:cubicBezTo>
                  <a:pt x="87" y="181"/>
                  <a:pt x="80" y="175"/>
                  <a:pt x="79" y="166"/>
                </a:cubicBezTo>
                <a:cubicBezTo>
                  <a:pt x="48" y="57"/>
                  <a:pt x="48" y="57"/>
                  <a:pt x="48" y="57"/>
                </a:cubicBezTo>
                <a:cubicBezTo>
                  <a:pt x="48" y="57"/>
                  <a:pt x="43" y="37"/>
                  <a:pt x="34" y="35"/>
                </a:cubicBezTo>
                <a:cubicBezTo>
                  <a:pt x="20" y="31"/>
                  <a:pt x="0" y="38"/>
                  <a:pt x="0" y="16"/>
                </a:cubicBezTo>
                <a:cubicBezTo>
                  <a:pt x="0" y="1"/>
                  <a:pt x="13" y="1"/>
                  <a:pt x="13" y="1"/>
                </a:cubicBezTo>
                <a:cubicBezTo>
                  <a:pt x="14" y="1"/>
                  <a:pt x="16" y="0"/>
                  <a:pt x="20" y="0"/>
                </a:cubicBezTo>
                <a:cubicBezTo>
                  <a:pt x="40" y="0"/>
                  <a:pt x="65" y="8"/>
                  <a:pt x="74" y="36"/>
                </a:cubicBezTo>
                <a:cubicBezTo>
                  <a:pt x="261" y="49"/>
                  <a:pt x="261" y="49"/>
                  <a:pt x="261" y="49"/>
                </a:cubicBezTo>
                <a:cubicBezTo>
                  <a:pt x="270" y="50"/>
                  <a:pt x="278" y="57"/>
                  <a:pt x="278" y="66"/>
                </a:cubicBezTo>
                <a:close/>
                <a:moveTo>
                  <a:pt x="95" y="201"/>
                </a:moveTo>
                <a:cubicBezTo>
                  <a:pt x="79" y="201"/>
                  <a:pt x="66" y="214"/>
                  <a:pt x="66" y="230"/>
                </a:cubicBezTo>
                <a:cubicBezTo>
                  <a:pt x="66" y="246"/>
                  <a:pt x="79" y="259"/>
                  <a:pt x="95" y="259"/>
                </a:cubicBezTo>
                <a:cubicBezTo>
                  <a:pt x="111" y="259"/>
                  <a:pt x="123" y="246"/>
                  <a:pt x="123" y="230"/>
                </a:cubicBezTo>
                <a:cubicBezTo>
                  <a:pt x="123" y="214"/>
                  <a:pt x="111" y="201"/>
                  <a:pt x="95" y="201"/>
                </a:cubicBezTo>
                <a:close/>
                <a:moveTo>
                  <a:pt x="82" y="68"/>
                </a:moveTo>
                <a:cubicBezTo>
                  <a:pt x="95" y="107"/>
                  <a:pt x="95" y="107"/>
                  <a:pt x="95" y="107"/>
                </a:cubicBezTo>
                <a:cubicBezTo>
                  <a:pt x="137" y="107"/>
                  <a:pt x="137" y="107"/>
                  <a:pt x="137" y="107"/>
                </a:cubicBezTo>
                <a:cubicBezTo>
                  <a:pt x="137" y="71"/>
                  <a:pt x="137" y="71"/>
                  <a:pt x="137" y="71"/>
                </a:cubicBezTo>
                <a:lnTo>
                  <a:pt x="82" y="68"/>
                </a:lnTo>
                <a:close/>
                <a:moveTo>
                  <a:pt x="108" y="150"/>
                </a:moveTo>
                <a:cubicBezTo>
                  <a:pt x="137" y="150"/>
                  <a:pt x="137" y="150"/>
                  <a:pt x="137" y="150"/>
                </a:cubicBezTo>
                <a:cubicBezTo>
                  <a:pt x="137" y="117"/>
                  <a:pt x="137" y="117"/>
                  <a:pt x="137" y="117"/>
                </a:cubicBezTo>
                <a:cubicBezTo>
                  <a:pt x="98" y="117"/>
                  <a:pt x="98" y="117"/>
                  <a:pt x="98" y="117"/>
                </a:cubicBezTo>
                <a:lnTo>
                  <a:pt x="108" y="150"/>
                </a:lnTo>
                <a:close/>
                <a:moveTo>
                  <a:pt x="194" y="107"/>
                </a:moveTo>
                <a:cubicBezTo>
                  <a:pt x="194" y="75"/>
                  <a:pt x="194" y="75"/>
                  <a:pt x="194" y="75"/>
                </a:cubicBezTo>
                <a:cubicBezTo>
                  <a:pt x="151" y="72"/>
                  <a:pt x="151" y="72"/>
                  <a:pt x="151" y="72"/>
                </a:cubicBezTo>
                <a:cubicBezTo>
                  <a:pt x="151" y="107"/>
                  <a:pt x="151" y="107"/>
                  <a:pt x="151" y="107"/>
                </a:cubicBezTo>
                <a:lnTo>
                  <a:pt x="194" y="107"/>
                </a:lnTo>
                <a:close/>
                <a:moveTo>
                  <a:pt x="151" y="117"/>
                </a:moveTo>
                <a:cubicBezTo>
                  <a:pt x="151" y="150"/>
                  <a:pt x="151" y="150"/>
                  <a:pt x="151" y="150"/>
                </a:cubicBezTo>
                <a:cubicBezTo>
                  <a:pt x="194" y="150"/>
                  <a:pt x="194" y="150"/>
                  <a:pt x="194" y="150"/>
                </a:cubicBezTo>
                <a:cubicBezTo>
                  <a:pt x="194" y="117"/>
                  <a:pt x="194" y="117"/>
                  <a:pt x="194" y="117"/>
                </a:cubicBezTo>
                <a:lnTo>
                  <a:pt x="151" y="117"/>
                </a:lnTo>
                <a:close/>
                <a:moveTo>
                  <a:pt x="234" y="201"/>
                </a:moveTo>
                <a:cubicBezTo>
                  <a:pt x="219" y="201"/>
                  <a:pt x="206" y="214"/>
                  <a:pt x="206" y="230"/>
                </a:cubicBezTo>
                <a:cubicBezTo>
                  <a:pt x="206" y="246"/>
                  <a:pt x="219" y="259"/>
                  <a:pt x="234" y="259"/>
                </a:cubicBezTo>
                <a:cubicBezTo>
                  <a:pt x="250" y="259"/>
                  <a:pt x="263" y="246"/>
                  <a:pt x="263" y="230"/>
                </a:cubicBezTo>
                <a:cubicBezTo>
                  <a:pt x="263" y="214"/>
                  <a:pt x="250" y="201"/>
                  <a:pt x="234" y="201"/>
                </a:cubicBezTo>
                <a:close/>
                <a:moveTo>
                  <a:pt x="247" y="79"/>
                </a:moveTo>
                <a:cubicBezTo>
                  <a:pt x="208" y="76"/>
                  <a:pt x="208" y="76"/>
                  <a:pt x="208" y="76"/>
                </a:cubicBezTo>
                <a:cubicBezTo>
                  <a:pt x="208" y="107"/>
                  <a:pt x="208" y="107"/>
                  <a:pt x="208" y="107"/>
                </a:cubicBezTo>
                <a:cubicBezTo>
                  <a:pt x="247" y="107"/>
                  <a:pt x="247" y="107"/>
                  <a:pt x="247" y="107"/>
                </a:cubicBezTo>
                <a:lnTo>
                  <a:pt x="247" y="79"/>
                </a:lnTo>
                <a:close/>
                <a:moveTo>
                  <a:pt x="247" y="150"/>
                </a:moveTo>
                <a:cubicBezTo>
                  <a:pt x="247" y="117"/>
                  <a:pt x="247" y="117"/>
                  <a:pt x="247" y="117"/>
                </a:cubicBezTo>
                <a:cubicBezTo>
                  <a:pt x="208" y="117"/>
                  <a:pt x="208" y="117"/>
                  <a:pt x="208" y="117"/>
                </a:cubicBezTo>
                <a:cubicBezTo>
                  <a:pt x="208" y="150"/>
                  <a:pt x="208" y="150"/>
                  <a:pt x="208" y="150"/>
                </a:cubicBezTo>
                <a:lnTo>
                  <a:pt x="247" y="15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48"/>
          <p:cNvSpPr>
            <a:spLocks/>
          </p:cNvSpPr>
          <p:nvPr/>
        </p:nvSpPr>
        <p:spPr bwMode="auto">
          <a:xfrm>
            <a:off x="7329488" y="2411414"/>
            <a:ext cx="152400" cy="131763"/>
          </a:xfrm>
          <a:custGeom>
            <a:avLst/>
            <a:gdLst>
              <a:gd name="T0" fmla="*/ 48 w 96"/>
              <a:gd name="T1" fmla="*/ 83 h 83"/>
              <a:gd name="T2" fmla="*/ 0 w 96"/>
              <a:gd name="T3" fmla="*/ 0 h 83"/>
              <a:gd name="T4" fmla="*/ 96 w 96"/>
              <a:gd name="T5" fmla="*/ 0 h 83"/>
              <a:gd name="T6" fmla="*/ 48 w 96"/>
              <a:gd name="T7" fmla="*/ 83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" h="83">
                <a:moveTo>
                  <a:pt x="48" y="83"/>
                </a:moveTo>
                <a:lnTo>
                  <a:pt x="0" y="0"/>
                </a:lnTo>
                <a:lnTo>
                  <a:pt x="96" y="0"/>
                </a:lnTo>
                <a:lnTo>
                  <a:pt x="48" y="8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49"/>
          <p:cNvSpPr>
            <a:spLocks noEditPoints="1"/>
          </p:cNvSpPr>
          <p:nvPr/>
        </p:nvSpPr>
        <p:spPr bwMode="auto">
          <a:xfrm>
            <a:off x="766764" y="2916239"/>
            <a:ext cx="258763" cy="231775"/>
          </a:xfrm>
          <a:custGeom>
            <a:avLst/>
            <a:gdLst>
              <a:gd name="T0" fmla="*/ 316 w 316"/>
              <a:gd name="T1" fmla="*/ 251 h 282"/>
              <a:gd name="T2" fmla="*/ 285 w 316"/>
              <a:gd name="T3" fmla="*/ 282 h 282"/>
              <a:gd name="T4" fmla="*/ 32 w 316"/>
              <a:gd name="T5" fmla="*/ 282 h 282"/>
              <a:gd name="T6" fmla="*/ 0 w 316"/>
              <a:gd name="T7" fmla="*/ 251 h 282"/>
              <a:gd name="T8" fmla="*/ 5 w 316"/>
              <a:gd name="T9" fmla="*/ 235 h 282"/>
              <a:gd name="T10" fmla="*/ 132 w 316"/>
              <a:gd name="T11" fmla="*/ 16 h 282"/>
              <a:gd name="T12" fmla="*/ 159 w 316"/>
              <a:gd name="T13" fmla="*/ 0 h 282"/>
              <a:gd name="T14" fmla="*/ 185 w 316"/>
              <a:gd name="T15" fmla="*/ 16 h 282"/>
              <a:gd name="T16" fmla="*/ 312 w 316"/>
              <a:gd name="T17" fmla="*/ 235 h 282"/>
              <a:gd name="T18" fmla="*/ 316 w 316"/>
              <a:gd name="T19" fmla="*/ 251 h 282"/>
              <a:gd name="T20" fmla="*/ 133 w 316"/>
              <a:gd name="T21" fmla="*/ 226 h 282"/>
              <a:gd name="T22" fmla="*/ 159 w 316"/>
              <a:gd name="T23" fmla="*/ 251 h 282"/>
              <a:gd name="T24" fmla="*/ 185 w 316"/>
              <a:gd name="T25" fmla="*/ 226 h 282"/>
              <a:gd name="T26" fmla="*/ 159 w 316"/>
              <a:gd name="T27" fmla="*/ 200 h 282"/>
              <a:gd name="T28" fmla="*/ 133 w 316"/>
              <a:gd name="T29" fmla="*/ 226 h 282"/>
              <a:gd name="T30" fmla="*/ 136 w 316"/>
              <a:gd name="T31" fmla="*/ 175 h 282"/>
              <a:gd name="T32" fmla="*/ 182 w 316"/>
              <a:gd name="T33" fmla="*/ 175 h 282"/>
              <a:gd name="T34" fmla="*/ 182 w 316"/>
              <a:gd name="T35" fmla="*/ 72 h 282"/>
              <a:gd name="T36" fmla="*/ 136 w 316"/>
              <a:gd name="T37" fmla="*/ 72 h 282"/>
              <a:gd name="T38" fmla="*/ 136 w 316"/>
              <a:gd name="T39" fmla="*/ 175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16" h="282">
                <a:moveTo>
                  <a:pt x="316" y="251"/>
                </a:moveTo>
                <a:cubicBezTo>
                  <a:pt x="316" y="269"/>
                  <a:pt x="302" y="282"/>
                  <a:pt x="285" y="282"/>
                </a:cubicBezTo>
                <a:cubicBezTo>
                  <a:pt x="32" y="282"/>
                  <a:pt x="32" y="282"/>
                  <a:pt x="32" y="282"/>
                </a:cubicBezTo>
                <a:cubicBezTo>
                  <a:pt x="15" y="282"/>
                  <a:pt x="0" y="268"/>
                  <a:pt x="0" y="251"/>
                </a:cubicBezTo>
                <a:cubicBezTo>
                  <a:pt x="0" y="246"/>
                  <a:pt x="2" y="240"/>
                  <a:pt x="5" y="235"/>
                </a:cubicBezTo>
                <a:cubicBezTo>
                  <a:pt x="132" y="16"/>
                  <a:pt x="132" y="16"/>
                  <a:pt x="132" y="16"/>
                </a:cubicBezTo>
                <a:cubicBezTo>
                  <a:pt x="137" y="6"/>
                  <a:pt x="147" y="0"/>
                  <a:pt x="159" y="0"/>
                </a:cubicBezTo>
                <a:cubicBezTo>
                  <a:pt x="170" y="0"/>
                  <a:pt x="180" y="6"/>
                  <a:pt x="185" y="16"/>
                </a:cubicBezTo>
                <a:cubicBezTo>
                  <a:pt x="312" y="235"/>
                  <a:pt x="312" y="235"/>
                  <a:pt x="312" y="235"/>
                </a:cubicBezTo>
                <a:cubicBezTo>
                  <a:pt x="315" y="240"/>
                  <a:pt x="316" y="246"/>
                  <a:pt x="316" y="251"/>
                </a:cubicBezTo>
                <a:close/>
                <a:moveTo>
                  <a:pt x="133" y="226"/>
                </a:moveTo>
                <a:cubicBezTo>
                  <a:pt x="133" y="240"/>
                  <a:pt x="144" y="251"/>
                  <a:pt x="159" y="251"/>
                </a:cubicBezTo>
                <a:cubicBezTo>
                  <a:pt x="174" y="251"/>
                  <a:pt x="185" y="240"/>
                  <a:pt x="185" y="226"/>
                </a:cubicBezTo>
                <a:cubicBezTo>
                  <a:pt x="185" y="211"/>
                  <a:pt x="174" y="200"/>
                  <a:pt x="159" y="200"/>
                </a:cubicBezTo>
                <a:cubicBezTo>
                  <a:pt x="144" y="200"/>
                  <a:pt x="133" y="211"/>
                  <a:pt x="133" y="226"/>
                </a:cubicBezTo>
                <a:close/>
                <a:moveTo>
                  <a:pt x="136" y="175"/>
                </a:moveTo>
                <a:cubicBezTo>
                  <a:pt x="182" y="175"/>
                  <a:pt x="182" y="175"/>
                  <a:pt x="182" y="175"/>
                </a:cubicBezTo>
                <a:cubicBezTo>
                  <a:pt x="182" y="72"/>
                  <a:pt x="182" y="72"/>
                  <a:pt x="182" y="72"/>
                </a:cubicBezTo>
                <a:cubicBezTo>
                  <a:pt x="136" y="72"/>
                  <a:pt x="136" y="72"/>
                  <a:pt x="136" y="72"/>
                </a:cubicBezTo>
                <a:lnTo>
                  <a:pt x="136" y="17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50"/>
          <p:cNvSpPr>
            <a:spLocks noEditPoints="1"/>
          </p:cNvSpPr>
          <p:nvPr/>
        </p:nvSpPr>
        <p:spPr bwMode="auto">
          <a:xfrm>
            <a:off x="1058865" y="2924175"/>
            <a:ext cx="225425" cy="230188"/>
          </a:xfrm>
          <a:custGeom>
            <a:avLst/>
            <a:gdLst>
              <a:gd name="T0" fmla="*/ 274 w 274"/>
              <a:gd name="T1" fmla="*/ 120 h 281"/>
              <a:gd name="T2" fmla="*/ 258 w 274"/>
              <a:gd name="T3" fmla="*/ 183 h 281"/>
              <a:gd name="T4" fmla="*/ 202 w 274"/>
              <a:gd name="T5" fmla="*/ 215 h 281"/>
              <a:gd name="T6" fmla="*/ 178 w 274"/>
              <a:gd name="T7" fmla="*/ 207 h 281"/>
              <a:gd name="T8" fmla="*/ 168 w 274"/>
              <a:gd name="T9" fmla="*/ 195 h 281"/>
              <a:gd name="T10" fmla="*/ 129 w 274"/>
              <a:gd name="T11" fmla="*/ 214 h 281"/>
              <a:gd name="T12" fmla="*/ 87 w 274"/>
              <a:gd name="T13" fmla="*/ 194 h 281"/>
              <a:gd name="T14" fmla="*/ 72 w 274"/>
              <a:gd name="T15" fmla="*/ 145 h 281"/>
              <a:gd name="T16" fmla="*/ 89 w 274"/>
              <a:gd name="T17" fmla="*/ 94 h 281"/>
              <a:gd name="T18" fmla="*/ 138 w 274"/>
              <a:gd name="T19" fmla="*/ 72 h 281"/>
              <a:gd name="T20" fmla="*/ 169 w 274"/>
              <a:gd name="T21" fmla="*/ 85 h 281"/>
              <a:gd name="T22" fmla="*/ 171 w 274"/>
              <a:gd name="T23" fmla="*/ 76 h 281"/>
              <a:gd name="T24" fmla="*/ 201 w 274"/>
              <a:gd name="T25" fmla="*/ 76 h 281"/>
              <a:gd name="T26" fmla="*/ 195 w 274"/>
              <a:gd name="T27" fmla="*/ 165 h 281"/>
              <a:gd name="T28" fmla="*/ 198 w 274"/>
              <a:gd name="T29" fmla="*/ 181 h 281"/>
              <a:gd name="T30" fmla="*/ 205 w 274"/>
              <a:gd name="T31" fmla="*/ 183 h 281"/>
              <a:gd name="T32" fmla="*/ 240 w 274"/>
              <a:gd name="T33" fmla="*/ 120 h 281"/>
              <a:gd name="T34" fmla="*/ 217 w 274"/>
              <a:gd name="T35" fmla="*/ 59 h 281"/>
              <a:gd name="T36" fmla="*/ 145 w 274"/>
              <a:gd name="T37" fmla="*/ 33 h 281"/>
              <a:gd name="T38" fmla="*/ 71 w 274"/>
              <a:gd name="T39" fmla="*/ 59 h 281"/>
              <a:gd name="T40" fmla="*/ 36 w 274"/>
              <a:gd name="T41" fmla="*/ 144 h 281"/>
              <a:gd name="T42" fmla="*/ 65 w 274"/>
              <a:gd name="T43" fmla="*/ 220 h 281"/>
              <a:gd name="T44" fmla="*/ 136 w 274"/>
              <a:gd name="T45" fmla="*/ 248 h 281"/>
              <a:gd name="T46" fmla="*/ 219 w 274"/>
              <a:gd name="T47" fmla="*/ 232 h 281"/>
              <a:gd name="T48" fmla="*/ 224 w 274"/>
              <a:gd name="T49" fmla="*/ 230 h 281"/>
              <a:gd name="T50" fmla="*/ 224 w 274"/>
              <a:gd name="T51" fmla="*/ 263 h 281"/>
              <a:gd name="T52" fmla="*/ 222 w 274"/>
              <a:gd name="T53" fmla="*/ 264 h 281"/>
              <a:gd name="T54" fmla="*/ 136 w 274"/>
              <a:gd name="T55" fmla="*/ 281 h 281"/>
              <a:gd name="T56" fmla="*/ 43 w 274"/>
              <a:gd name="T57" fmla="*/ 248 h 281"/>
              <a:gd name="T58" fmla="*/ 0 w 274"/>
              <a:gd name="T59" fmla="*/ 141 h 281"/>
              <a:gd name="T60" fmla="*/ 40 w 274"/>
              <a:gd name="T61" fmla="*/ 40 h 281"/>
              <a:gd name="T62" fmla="*/ 86 w 274"/>
              <a:gd name="T63" fmla="*/ 11 h 281"/>
              <a:gd name="T64" fmla="*/ 144 w 274"/>
              <a:gd name="T65" fmla="*/ 0 h 281"/>
              <a:gd name="T66" fmla="*/ 242 w 274"/>
              <a:gd name="T67" fmla="*/ 37 h 281"/>
              <a:gd name="T68" fmla="*/ 266 w 274"/>
              <a:gd name="T69" fmla="*/ 72 h 281"/>
              <a:gd name="T70" fmla="*/ 274 w 274"/>
              <a:gd name="T71" fmla="*/ 120 h 281"/>
              <a:gd name="T72" fmla="*/ 157 w 274"/>
              <a:gd name="T73" fmla="*/ 168 h 281"/>
              <a:gd name="T74" fmla="*/ 163 w 274"/>
              <a:gd name="T75" fmla="*/ 139 h 281"/>
              <a:gd name="T76" fmla="*/ 158 w 274"/>
              <a:gd name="T77" fmla="*/ 113 h 281"/>
              <a:gd name="T78" fmla="*/ 137 w 274"/>
              <a:gd name="T79" fmla="*/ 103 h 281"/>
              <a:gd name="T80" fmla="*/ 115 w 274"/>
              <a:gd name="T81" fmla="*/ 117 h 281"/>
              <a:gd name="T82" fmla="*/ 109 w 274"/>
              <a:gd name="T83" fmla="*/ 145 h 281"/>
              <a:gd name="T84" fmla="*/ 133 w 274"/>
              <a:gd name="T85" fmla="*/ 182 h 281"/>
              <a:gd name="T86" fmla="*/ 157 w 274"/>
              <a:gd name="T87" fmla="*/ 168 h 2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74" h="281">
                <a:moveTo>
                  <a:pt x="274" y="120"/>
                </a:moveTo>
                <a:cubicBezTo>
                  <a:pt x="274" y="143"/>
                  <a:pt x="268" y="166"/>
                  <a:pt x="258" y="183"/>
                </a:cubicBezTo>
                <a:cubicBezTo>
                  <a:pt x="245" y="204"/>
                  <a:pt x="226" y="215"/>
                  <a:pt x="202" y="215"/>
                </a:cubicBezTo>
                <a:cubicBezTo>
                  <a:pt x="193" y="215"/>
                  <a:pt x="184" y="212"/>
                  <a:pt x="178" y="207"/>
                </a:cubicBezTo>
                <a:cubicBezTo>
                  <a:pt x="174" y="204"/>
                  <a:pt x="170" y="200"/>
                  <a:pt x="168" y="195"/>
                </a:cubicBezTo>
                <a:cubicBezTo>
                  <a:pt x="159" y="206"/>
                  <a:pt x="144" y="214"/>
                  <a:pt x="129" y="214"/>
                </a:cubicBezTo>
                <a:cubicBezTo>
                  <a:pt x="111" y="214"/>
                  <a:pt x="96" y="207"/>
                  <a:pt x="87" y="194"/>
                </a:cubicBezTo>
                <a:cubicBezTo>
                  <a:pt x="77" y="182"/>
                  <a:pt x="72" y="165"/>
                  <a:pt x="72" y="145"/>
                </a:cubicBezTo>
                <a:cubicBezTo>
                  <a:pt x="72" y="125"/>
                  <a:pt x="78" y="107"/>
                  <a:pt x="89" y="94"/>
                </a:cubicBezTo>
                <a:cubicBezTo>
                  <a:pt x="101" y="80"/>
                  <a:pt x="118" y="72"/>
                  <a:pt x="138" y="72"/>
                </a:cubicBezTo>
                <a:cubicBezTo>
                  <a:pt x="150" y="72"/>
                  <a:pt x="161" y="78"/>
                  <a:pt x="169" y="85"/>
                </a:cubicBezTo>
                <a:cubicBezTo>
                  <a:pt x="171" y="76"/>
                  <a:pt x="171" y="76"/>
                  <a:pt x="171" y="76"/>
                </a:cubicBezTo>
                <a:cubicBezTo>
                  <a:pt x="201" y="76"/>
                  <a:pt x="201" y="76"/>
                  <a:pt x="201" y="76"/>
                </a:cubicBezTo>
                <a:cubicBezTo>
                  <a:pt x="195" y="165"/>
                  <a:pt x="195" y="165"/>
                  <a:pt x="195" y="165"/>
                </a:cubicBezTo>
                <a:cubicBezTo>
                  <a:pt x="194" y="173"/>
                  <a:pt x="195" y="178"/>
                  <a:pt x="198" y="181"/>
                </a:cubicBezTo>
                <a:cubicBezTo>
                  <a:pt x="199" y="182"/>
                  <a:pt x="201" y="183"/>
                  <a:pt x="205" y="183"/>
                </a:cubicBezTo>
                <a:cubicBezTo>
                  <a:pt x="231" y="183"/>
                  <a:pt x="240" y="141"/>
                  <a:pt x="240" y="120"/>
                </a:cubicBezTo>
                <a:cubicBezTo>
                  <a:pt x="240" y="95"/>
                  <a:pt x="232" y="75"/>
                  <a:pt x="217" y="59"/>
                </a:cubicBezTo>
                <a:cubicBezTo>
                  <a:pt x="199" y="42"/>
                  <a:pt x="175" y="33"/>
                  <a:pt x="145" y="33"/>
                </a:cubicBezTo>
                <a:cubicBezTo>
                  <a:pt x="116" y="33"/>
                  <a:pt x="90" y="42"/>
                  <a:pt x="71" y="59"/>
                </a:cubicBezTo>
                <a:cubicBezTo>
                  <a:pt x="49" y="80"/>
                  <a:pt x="36" y="109"/>
                  <a:pt x="36" y="144"/>
                </a:cubicBezTo>
                <a:cubicBezTo>
                  <a:pt x="36" y="174"/>
                  <a:pt x="47" y="201"/>
                  <a:pt x="65" y="220"/>
                </a:cubicBezTo>
                <a:cubicBezTo>
                  <a:pt x="84" y="238"/>
                  <a:pt x="108" y="248"/>
                  <a:pt x="136" y="248"/>
                </a:cubicBezTo>
                <a:cubicBezTo>
                  <a:pt x="169" y="248"/>
                  <a:pt x="194" y="243"/>
                  <a:pt x="219" y="232"/>
                </a:cubicBezTo>
                <a:cubicBezTo>
                  <a:pt x="224" y="230"/>
                  <a:pt x="224" y="230"/>
                  <a:pt x="224" y="230"/>
                </a:cubicBezTo>
                <a:cubicBezTo>
                  <a:pt x="224" y="263"/>
                  <a:pt x="224" y="263"/>
                  <a:pt x="224" y="263"/>
                </a:cubicBezTo>
                <a:cubicBezTo>
                  <a:pt x="222" y="264"/>
                  <a:pt x="222" y="264"/>
                  <a:pt x="222" y="264"/>
                </a:cubicBezTo>
                <a:cubicBezTo>
                  <a:pt x="199" y="275"/>
                  <a:pt x="171" y="281"/>
                  <a:pt x="136" y="281"/>
                </a:cubicBezTo>
                <a:cubicBezTo>
                  <a:pt x="99" y="281"/>
                  <a:pt x="67" y="270"/>
                  <a:pt x="43" y="248"/>
                </a:cubicBezTo>
                <a:cubicBezTo>
                  <a:pt x="15" y="222"/>
                  <a:pt x="0" y="184"/>
                  <a:pt x="0" y="141"/>
                </a:cubicBezTo>
                <a:cubicBezTo>
                  <a:pt x="0" y="100"/>
                  <a:pt x="14" y="65"/>
                  <a:pt x="40" y="40"/>
                </a:cubicBezTo>
                <a:cubicBezTo>
                  <a:pt x="53" y="28"/>
                  <a:pt x="69" y="18"/>
                  <a:pt x="86" y="11"/>
                </a:cubicBezTo>
                <a:cubicBezTo>
                  <a:pt x="104" y="4"/>
                  <a:pt x="124" y="0"/>
                  <a:pt x="144" y="0"/>
                </a:cubicBezTo>
                <a:cubicBezTo>
                  <a:pt x="183" y="0"/>
                  <a:pt x="218" y="13"/>
                  <a:pt x="242" y="37"/>
                </a:cubicBezTo>
                <a:cubicBezTo>
                  <a:pt x="252" y="47"/>
                  <a:pt x="261" y="59"/>
                  <a:pt x="266" y="72"/>
                </a:cubicBezTo>
                <a:cubicBezTo>
                  <a:pt x="271" y="87"/>
                  <a:pt x="274" y="103"/>
                  <a:pt x="274" y="120"/>
                </a:cubicBezTo>
                <a:close/>
                <a:moveTo>
                  <a:pt x="157" y="168"/>
                </a:moveTo>
                <a:cubicBezTo>
                  <a:pt x="162" y="159"/>
                  <a:pt x="163" y="147"/>
                  <a:pt x="163" y="139"/>
                </a:cubicBezTo>
                <a:cubicBezTo>
                  <a:pt x="163" y="128"/>
                  <a:pt x="161" y="119"/>
                  <a:pt x="158" y="113"/>
                </a:cubicBezTo>
                <a:cubicBezTo>
                  <a:pt x="153" y="106"/>
                  <a:pt x="146" y="103"/>
                  <a:pt x="137" y="103"/>
                </a:cubicBezTo>
                <a:cubicBezTo>
                  <a:pt x="127" y="103"/>
                  <a:pt x="120" y="108"/>
                  <a:pt x="115" y="117"/>
                </a:cubicBezTo>
                <a:cubicBezTo>
                  <a:pt x="111" y="124"/>
                  <a:pt x="109" y="135"/>
                  <a:pt x="109" y="145"/>
                </a:cubicBezTo>
                <a:cubicBezTo>
                  <a:pt x="109" y="156"/>
                  <a:pt x="111" y="182"/>
                  <a:pt x="133" y="182"/>
                </a:cubicBezTo>
                <a:cubicBezTo>
                  <a:pt x="144" y="182"/>
                  <a:pt x="152" y="177"/>
                  <a:pt x="157" y="168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51"/>
          <p:cNvSpPr>
            <a:spLocks noEditPoints="1"/>
          </p:cNvSpPr>
          <p:nvPr/>
        </p:nvSpPr>
        <p:spPr bwMode="auto">
          <a:xfrm>
            <a:off x="1320801" y="2924175"/>
            <a:ext cx="317500" cy="241300"/>
          </a:xfrm>
          <a:custGeom>
            <a:avLst/>
            <a:gdLst>
              <a:gd name="T0" fmla="*/ 388 w 388"/>
              <a:gd name="T1" fmla="*/ 145 h 294"/>
              <a:gd name="T2" fmla="*/ 0 w 388"/>
              <a:gd name="T3" fmla="*/ 150 h 294"/>
              <a:gd name="T4" fmla="*/ 85 w 388"/>
              <a:gd name="T5" fmla="*/ 267 h 294"/>
              <a:gd name="T6" fmla="*/ 146 w 388"/>
              <a:gd name="T7" fmla="*/ 184 h 294"/>
              <a:gd name="T8" fmla="*/ 41 w 388"/>
              <a:gd name="T9" fmla="*/ 173 h 294"/>
              <a:gd name="T10" fmla="*/ 99 w 388"/>
              <a:gd name="T11" fmla="*/ 209 h 294"/>
              <a:gd name="T12" fmla="*/ 83 w 388"/>
              <a:gd name="T13" fmla="*/ 206 h 294"/>
              <a:gd name="T14" fmla="*/ 99 w 388"/>
              <a:gd name="T15" fmla="*/ 209 h 294"/>
              <a:gd name="T16" fmla="*/ 89 w 388"/>
              <a:gd name="T17" fmla="*/ 188 h 294"/>
              <a:gd name="T18" fmla="*/ 98 w 388"/>
              <a:gd name="T19" fmla="*/ 200 h 294"/>
              <a:gd name="T20" fmla="*/ 105 w 388"/>
              <a:gd name="T21" fmla="*/ 215 h 294"/>
              <a:gd name="T22" fmla="*/ 93 w 388"/>
              <a:gd name="T23" fmla="*/ 223 h 294"/>
              <a:gd name="T24" fmla="*/ 105 w 388"/>
              <a:gd name="T25" fmla="*/ 215 h 294"/>
              <a:gd name="T26" fmla="*/ 98 w 388"/>
              <a:gd name="T27" fmla="*/ 181 h 294"/>
              <a:gd name="T28" fmla="*/ 98 w 388"/>
              <a:gd name="T29" fmla="*/ 181 h 294"/>
              <a:gd name="T30" fmla="*/ 108 w 388"/>
              <a:gd name="T31" fmla="*/ 193 h 294"/>
              <a:gd name="T32" fmla="*/ 114 w 388"/>
              <a:gd name="T33" fmla="*/ 215 h 294"/>
              <a:gd name="T34" fmla="*/ 113 w 388"/>
              <a:gd name="T35" fmla="*/ 229 h 294"/>
              <a:gd name="T36" fmla="*/ 114 w 388"/>
              <a:gd name="T37" fmla="*/ 215 h 294"/>
              <a:gd name="T38" fmla="*/ 118 w 388"/>
              <a:gd name="T39" fmla="*/ 180 h 294"/>
              <a:gd name="T40" fmla="*/ 116 w 388"/>
              <a:gd name="T41" fmla="*/ 195 h 294"/>
              <a:gd name="T42" fmla="*/ 133 w 388"/>
              <a:gd name="T43" fmla="*/ 212 h 294"/>
              <a:gd name="T44" fmla="*/ 118 w 388"/>
              <a:gd name="T45" fmla="*/ 211 h 294"/>
              <a:gd name="T46" fmla="*/ 133 w 388"/>
              <a:gd name="T47" fmla="*/ 212 h 294"/>
              <a:gd name="T48" fmla="*/ 132 w 388"/>
              <a:gd name="T49" fmla="*/ 192 h 294"/>
              <a:gd name="T50" fmla="*/ 120 w 388"/>
              <a:gd name="T51" fmla="*/ 199 h 294"/>
              <a:gd name="T52" fmla="*/ 134 w 388"/>
              <a:gd name="T53" fmla="*/ 199 h 294"/>
              <a:gd name="T54" fmla="*/ 303 w 388"/>
              <a:gd name="T55" fmla="*/ 28 h 294"/>
              <a:gd name="T56" fmla="*/ 242 w 388"/>
              <a:gd name="T57" fmla="*/ 111 h 294"/>
              <a:gd name="T58" fmla="*/ 347 w 388"/>
              <a:gd name="T59" fmla="*/ 122 h 294"/>
              <a:gd name="T60" fmla="*/ 258 w 388"/>
              <a:gd name="T61" fmla="*/ 79 h 294"/>
              <a:gd name="T62" fmla="*/ 267 w 388"/>
              <a:gd name="T63" fmla="*/ 115 h 294"/>
              <a:gd name="T64" fmla="*/ 258 w 388"/>
              <a:gd name="T65" fmla="*/ 79 h 294"/>
              <a:gd name="T66" fmla="*/ 267 w 388"/>
              <a:gd name="T67" fmla="*/ 75 h 294"/>
              <a:gd name="T68" fmla="*/ 288 w 388"/>
              <a:gd name="T69" fmla="*/ 103 h 294"/>
              <a:gd name="T70" fmla="*/ 288 w 388"/>
              <a:gd name="T71" fmla="*/ 65 h 294"/>
              <a:gd name="T72" fmla="*/ 297 w 388"/>
              <a:gd name="T73" fmla="*/ 99 h 294"/>
              <a:gd name="T74" fmla="*/ 288 w 388"/>
              <a:gd name="T75" fmla="*/ 65 h 2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88" h="294">
                <a:moveTo>
                  <a:pt x="321" y="0"/>
                </a:moveTo>
                <a:cubicBezTo>
                  <a:pt x="343" y="48"/>
                  <a:pt x="366" y="96"/>
                  <a:pt x="388" y="145"/>
                </a:cubicBezTo>
                <a:cubicBezTo>
                  <a:pt x="259" y="145"/>
                  <a:pt x="205" y="283"/>
                  <a:pt x="67" y="294"/>
                </a:cubicBezTo>
                <a:cubicBezTo>
                  <a:pt x="45" y="246"/>
                  <a:pt x="22" y="198"/>
                  <a:pt x="0" y="150"/>
                </a:cubicBezTo>
                <a:cubicBezTo>
                  <a:pt x="129" y="150"/>
                  <a:pt x="192" y="1"/>
                  <a:pt x="321" y="0"/>
                </a:cubicBezTo>
                <a:close/>
                <a:moveTo>
                  <a:pt x="85" y="267"/>
                </a:moveTo>
                <a:cubicBezTo>
                  <a:pt x="122" y="260"/>
                  <a:pt x="153" y="242"/>
                  <a:pt x="182" y="220"/>
                </a:cubicBezTo>
                <a:cubicBezTo>
                  <a:pt x="166" y="213"/>
                  <a:pt x="153" y="199"/>
                  <a:pt x="146" y="184"/>
                </a:cubicBezTo>
                <a:cubicBezTo>
                  <a:pt x="138" y="166"/>
                  <a:pt x="136" y="146"/>
                  <a:pt x="139" y="126"/>
                </a:cubicBezTo>
                <a:cubicBezTo>
                  <a:pt x="109" y="148"/>
                  <a:pt x="78" y="166"/>
                  <a:pt x="41" y="173"/>
                </a:cubicBezTo>
                <a:cubicBezTo>
                  <a:pt x="56" y="204"/>
                  <a:pt x="70" y="235"/>
                  <a:pt x="85" y="267"/>
                </a:cubicBezTo>
                <a:close/>
                <a:moveTo>
                  <a:pt x="99" y="209"/>
                </a:moveTo>
                <a:cubicBezTo>
                  <a:pt x="98" y="207"/>
                  <a:pt x="98" y="207"/>
                  <a:pt x="98" y="205"/>
                </a:cubicBezTo>
                <a:cubicBezTo>
                  <a:pt x="93" y="206"/>
                  <a:pt x="88" y="206"/>
                  <a:pt x="83" y="206"/>
                </a:cubicBezTo>
                <a:cubicBezTo>
                  <a:pt x="84" y="209"/>
                  <a:pt x="85" y="211"/>
                  <a:pt x="86" y="214"/>
                </a:cubicBezTo>
                <a:cubicBezTo>
                  <a:pt x="91" y="212"/>
                  <a:pt x="95" y="211"/>
                  <a:pt x="99" y="209"/>
                </a:cubicBezTo>
                <a:close/>
                <a:moveTo>
                  <a:pt x="100" y="197"/>
                </a:moveTo>
                <a:cubicBezTo>
                  <a:pt x="97" y="194"/>
                  <a:pt x="93" y="191"/>
                  <a:pt x="89" y="188"/>
                </a:cubicBezTo>
                <a:cubicBezTo>
                  <a:pt x="87" y="190"/>
                  <a:pt x="86" y="192"/>
                  <a:pt x="86" y="195"/>
                </a:cubicBezTo>
                <a:cubicBezTo>
                  <a:pt x="90" y="197"/>
                  <a:pt x="95" y="199"/>
                  <a:pt x="98" y="200"/>
                </a:cubicBezTo>
                <a:cubicBezTo>
                  <a:pt x="99" y="199"/>
                  <a:pt x="100" y="198"/>
                  <a:pt x="100" y="197"/>
                </a:cubicBezTo>
                <a:close/>
                <a:moveTo>
                  <a:pt x="105" y="215"/>
                </a:moveTo>
                <a:cubicBezTo>
                  <a:pt x="104" y="215"/>
                  <a:pt x="103" y="214"/>
                  <a:pt x="102" y="213"/>
                </a:cubicBezTo>
                <a:cubicBezTo>
                  <a:pt x="99" y="217"/>
                  <a:pt x="96" y="220"/>
                  <a:pt x="93" y="223"/>
                </a:cubicBezTo>
                <a:cubicBezTo>
                  <a:pt x="95" y="225"/>
                  <a:pt x="98" y="227"/>
                  <a:pt x="101" y="227"/>
                </a:cubicBezTo>
                <a:cubicBezTo>
                  <a:pt x="102" y="223"/>
                  <a:pt x="104" y="219"/>
                  <a:pt x="105" y="215"/>
                </a:cubicBezTo>
                <a:close/>
                <a:moveTo>
                  <a:pt x="106" y="179"/>
                </a:moveTo>
                <a:cubicBezTo>
                  <a:pt x="104" y="179"/>
                  <a:pt x="101" y="180"/>
                  <a:pt x="98" y="181"/>
                </a:cubicBezTo>
                <a:cubicBezTo>
                  <a:pt x="100" y="184"/>
                  <a:pt x="100" y="185"/>
                  <a:pt x="101" y="187"/>
                </a:cubicBezTo>
                <a:cubicBezTo>
                  <a:pt x="100" y="185"/>
                  <a:pt x="100" y="184"/>
                  <a:pt x="98" y="181"/>
                </a:cubicBezTo>
                <a:cubicBezTo>
                  <a:pt x="101" y="185"/>
                  <a:pt x="102" y="190"/>
                  <a:pt x="104" y="194"/>
                </a:cubicBezTo>
                <a:cubicBezTo>
                  <a:pt x="106" y="193"/>
                  <a:pt x="107" y="193"/>
                  <a:pt x="108" y="193"/>
                </a:cubicBezTo>
                <a:cubicBezTo>
                  <a:pt x="108" y="188"/>
                  <a:pt x="107" y="184"/>
                  <a:pt x="106" y="179"/>
                </a:cubicBezTo>
                <a:close/>
                <a:moveTo>
                  <a:pt x="114" y="215"/>
                </a:moveTo>
                <a:cubicBezTo>
                  <a:pt x="113" y="215"/>
                  <a:pt x="112" y="215"/>
                  <a:pt x="111" y="215"/>
                </a:cubicBezTo>
                <a:cubicBezTo>
                  <a:pt x="111" y="220"/>
                  <a:pt x="112" y="224"/>
                  <a:pt x="113" y="229"/>
                </a:cubicBezTo>
                <a:cubicBezTo>
                  <a:pt x="115" y="229"/>
                  <a:pt x="118" y="228"/>
                  <a:pt x="120" y="227"/>
                </a:cubicBezTo>
                <a:cubicBezTo>
                  <a:pt x="118" y="223"/>
                  <a:pt x="116" y="219"/>
                  <a:pt x="114" y="215"/>
                </a:cubicBezTo>
                <a:close/>
                <a:moveTo>
                  <a:pt x="124" y="183"/>
                </a:moveTo>
                <a:cubicBezTo>
                  <a:pt x="122" y="181"/>
                  <a:pt x="120" y="180"/>
                  <a:pt x="118" y="180"/>
                </a:cubicBezTo>
                <a:cubicBezTo>
                  <a:pt x="116" y="184"/>
                  <a:pt x="114" y="188"/>
                  <a:pt x="113" y="193"/>
                </a:cubicBezTo>
                <a:cubicBezTo>
                  <a:pt x="114" y="193"/>
                  <a:pt x="115" y="194"/>
                  <a:pt x="116" y="195"/>
                </a:cubicBezTo>
                <a:cubicBezTo>
                  <a:pt x="119" y="191"/>
                  <a:pt x="122" y="187"/>
                  <a:pt x="124" y="183"/>
                </a:cubicBezTo>
                <a:close/>
                <a:moveTo>
                  <a:pt x="133" y="212"/>
                </a:moveTo>
                <a:cubicBezTo>
                  <a:pt x="129" y="211"/>
                  <a:pt x="124" y="209"/>
                  <a:pt x="120" y="208"/>
                </a:cubicBezTo>
                <a:cubicBezTo>
                  <a:pt x="120" y="209"/>
                  <a:pt x="119" y="210"/>
                  <a:pt x="118" y="211"/>
                </a:cubicBezTo>
                <a:cubicBezTo>
                  <a:pt x="122" y="214"/>
                  <a:pt x="126" y="217"/>
                  <a:pt x="129" y="219"/>
                </a:cubicBezTo>
                <a:cubicBezTo>
                  <a:pt x="131" y="217"/>
                  <a:pt x="132" y="215"/>
                  <a:pt x="133" y="212"/>
                </a:cubicBezTo>
                <a:close/>
                <a:moveTo>
                  <a:pt x="132" y="192"/>
                </a:moveTo>
                <a:cubicBezTo>
                  <a:pt x="132" y="192"/>
                  <a:pt x="132" y="192"/>
                  <a:pt x="132" y="192"/>
                </a:cubicBezTo>
                <a:cubicBezTo>
                  <a:pt x="128" y="194"/>
                  <a:pt x="124" y="196"/>
                  <a:pt x="120" y="199"/>
                </a:cubicBezTo>
                <a:cubicBezTo>
                  <a:pt x="120" y="199"/>
                  <a:pt x="120" y="199"/>
                  <a:pt x="120" y="199"/>
                </a:cubicBezTo>
                <a:cubicBezTo>
                  <a:pt x="120" y="200"/>
                  <a:pt x="120" y="201"/>
                  <a:pt x="120" y="202"/>
                </a:cubicBezTo>
                <a:cubicBezTo>
                  <a:pt x="126" y="202"/>
                  <a:pt x="129" y="201"/>
                  <a:pt x="134" y="199"/>
                </a:cubicBezTo>
                <a:cubicBezTo>
                  <a:pt x="133" y="197"/>
                  <a:pt x="133" y="194"/>
                  <a:pt x="132" y="192"/>
                </a:cubicBezTo>
                <a:close/>
                <a:moveTo>
                  <a:pt x="303" y="28"/>
                </a:moveTo>
                <a:cubicBezTo>
                  <a:pt x="266" y="35"/>
                  <a:pt x="235" y="53"/>
                  <a:pt x="205" y="75"/>
                </a:cubicBezTo>
                <a:cubicBezTo>
                  <a:pt x="222" y="81"/>
                  <a:pt x="234" y="96"/>
                  <a:pt x="242" y="111"/>
                </a:cubicBezTo>
                <a:cubicBezTo>
                  <a:pt x="250" y="129"/>
                  <a:pt x="251" y="149"/>
                  <a:pt x="248" y="168"/>
                </a:cubicBezTo>
                <a:cubicBezTo>
                  <a:pt x="278" y="146"/>
                  <a:pt x="310" y="128"/>
                  <a:pt x="347" y="122"/>
                </a:cubicBezTo>
                <a:cubicBezTo>
                  <a:pt x="332" y="90"/>
                  <a:pt x="317" y="59"/>
                  <a:pt x="303" y="28"/>
                </a:cubicBezTo>
                <a:close/>
                <a:moveTo>
                  <a:pt x="258" y="79"/>
                </a:moveTo>
                <a:cubicBezTo>
                  <a:pt x="256" y="80"/>
                  <a:pt x="254" y="81"/>
                  <a:pt x="252" y="83"/>
                </a:cubicBezTo>
                <a:cubicBezTo>
                  <a:pt x="257" y="93"/>
                  <a:pt x="261" y="104"/>
                  <a:pt x="267" y="115"/>
                </a:cubicBezTo>
                <a:cubicBezTo>
                  <a:pt x="269" y="113"/>
                  <a:pt x="270" y="112"/>
                  <a:pt x="273" y="111"/>
                </a:cubicBezTo>
                <a:cubicBezTo>
                  <a:pt x="269" y="100"/>
                  <a:pt x="263" y="90"/>
                  <a:pt x="258" y="79"/>
                </a:cubicBezTo>
                <a:close/>
                <a:moveTo>
                  <a:pt x="273" y="71"/>
                </a:moveTo>
                <a:cubicBezTo>
                  <a:pt x="270" y="72"/>
                  <a:pt x="269" y="73"/>
                  <a:pt x="267" y="75"/>
                </a:cubicBezTo>
                <a:cubicBezTo>
                  <a:pt x="272" y="85"/>
                  <a:pt x="277" y="96"/>
                  <a:pt x="282" y="106"/>
                </a:cubicBezTo>
                <a:cubicBezTo>
                  <a:pt x="284" y="106"/>
                  <a:pt x="285" y="105"/>
                  <a:pt x="288" y="103"/>
                </a:cubicBezTo>
                <a:cubicBezTo>
                  <a:pt x="283" y="92"/>
                  <a:pt x="278" y="82"/>
                  <a:pt x="273" y="71"/>
                </a:cubicBezTo>
                <a:close/>
                <a:moveTo>
                  <a:pt x="288" y="65"/>
                </a:moveTo>
                <a:cubicBezTo>
                  <a:pt x="286" y="65"/>
                  <a:pt x="285" y="66"/>
                  <a:pt x="282" y="68"/>
                </a:cubicBezTo>
                <a:cubicBezTo>
                  <a:pt x="287" y="78"/>
                  <a:pt x="292" y="89"/>
                  <a:pt x="297" y="99"/>
                </a:cubicBezTo>
                <a:cubicBezTo>
                  <a:pt x="300" y="98"/>
                  <a:pt x="301" y="98"/>
                  <a:pt x="304" y="96"/>
                </a:cubicBezTo>
                <a:cubicBezTo>
                  <a:pt x="299" y="86"/>
                  <a:pt x="293" y="75"/>
                  <a:pt x="288" y="6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52"/>
          <p:cNvSpPr>
            <a:spLocks noEditPoints="1"/>
          </p:cNvSpPr>
          <p:nvPr/>
        </p:nvSpPr>
        <p:spPr bwMode="auto">
          <a:xfrm>
            <a:off x="1684338" y="2922589"/>
            <a:ext cx="185738" cy="233363"/>
          </a:xfrm>
          <a:custGeom>
            <a:avLst/>
            <a:gdLst>
              <a:gd name="T0" fmla="*/ 226 w 226"/>
              <a:gd name="T1" fmla="*/ 173 h 286"/>
              <a:gd name="T2" fmla="*/ 113 w 226"/>
              <a:gd name="T3" fmla="*/ 286 h 286"/>
              <a:gd name="T4" fmla="*/ 0 w 226"/>
              <a:gd name="T5" fmla="*/ 173 h 286"/>
              <a:gd name="T6" fmla="*/ 69 w 226"/>
              <a:gd name="T7" fmla="*/ 70 h 286"/>
              <a:gd name="T8" fmla="*/ 41 w 226"/>
              <a:gd name="T9" fmla="*/ 8 h 286"/>
              <a:gd name="T10" fmla="*/ 50 w 226"/>
              <a:gd name="T11" fmla="*/ 0 h 286"/>
              <a:gd name="T12" fmla="*/ 176 w 226"/>
              <a:gd name="T13" fmla="*/ 0 h 286"/>
              <a:gd name="T14" fmla="*/ 186 w 226"/>
              <a:gd name="T15" fmla="*/ 8 h 286"/>
              <a:gd name="T16" fmla="*/ 158 w 226"/>
              <a:gd name="T17" fmla="*/ 70 h 286"/>
              <a:gd name="T18" fmla="*/ 226 w 226"/>
              <a:gd name="T19" fmla="*/ 173 h 286"/>
              <a:gd name="T20" fmla="*/ 156 w 226"/>
              <a:gd name="T21" fmla="*/ 145 h 286"/>
              <a:gd name="T22" fmla="*/ 159 w 226"/>
              <a:gd name="T23" fmla="*/ 146 h 286"/>
              <a:gd name="T24" fmla="*/ 174 w 226"/>
              <a:gd name="T25" fmla="*/ 115 h 286"/>
              <a:gd name="T26" fmla="*/ 172 w 226"/>
              <a:gd name="T27" fmla="*/ 114 h 286"/>
              <a:gd name="T28" fmla="*/ 167 w 226"/>
              <a:gd name="T29" fmla="*/ 116 h 286"/>
              <a:gd name="T30" fmla="*/ 163 w 226"/>
              <a:gd name="T31" fmla="*/ 115 h 286"/>
              <a:gd name="T32" fmla="*/ 119 w 226"/>
              <a:gd name="T33" fmla="*/ 103 h 286"/>
              <a:gd name="T34" fmla="*/ 119 w 226"/>
              <a:gd name="T35" fmla="*/ 97 h 286"/>
              <a:gd name="T36" fmla="*/ 126 w 226"/>
              <a:gd name="T37" fmla="*/ 90 h 286"/>
              <a:gd name="T38" fmla="*/ 126 w 226"/>
              <a:gd name="T39" fmla="*/ 87 h 286"/>
              <a:gd name="T40" fmla="*/ 99 w 226"/>
              <a:gd name="T41" fmla="*/ 87 h 286"/>
              <a:gd name="T42" fmla="*/ 99 w 226"/>
              <a:gd name="T43" fmla="*/ 90 h 286"/>
              <a:gd name="T44" fmla="*/ 105 w 226"/>
              <a:gd name="T45" fmla="*/ 97 h 286"/>
              <a:gd name="T46" fmla="*/ 105 w 226"/>
              <a:gd name="T47" fmla="*/ 102 h 286"/>
              <a:gd name="T48" fmla="*/ 52 w 226"/>
              <a:gd name="T49" fmla="*/ 144 h 286"/>
              <a:gd name="T50" fmla="*/ 105 w 226"/>
              <a:gd name="T51" fmla="*/ 182 h 286"/>
              <a:gd name="T52" fmla="*/ 105 w 226"/>
              <a:gd name="T53" fmla="*/ 215 h 286"/>
              <a:gd name="T54" fmla="*/ 65 w 226"/>
              <a:gd name="T55" fmla="*/ 193 h 286"/>
              <a:gd name="T56" fmla="*/ 62 w 226"/>
              <a:gd name="T57" fmla="*/ 192 h 286"/>
              <a:gd name="T58" fmla="*/ 48 w 226"/>
              <a:gd name="T59" fmla="*/ 224 h 286"/>
              <a:gd name="T60" fmla="*/ 50 w 226"/>
              <a:gd name="T61" fmla="*/ 226 h 286"/>
              <a:gd name="T62" fmla="*/ 54 w 226"/>
              <a:gd name="T63" fmla="*/ 224 h 286"/>
              <a:gd name="T64" fmla="*/ 57 w 226"/>
              <a:gd name="T65" fmla="*/ 225 h 286"/>
              <a:gd name="T66" fmla="*/ 105 w 226"/>
              <a:gd name="T67" fmla="*/ 239 h 286"/>
              <a:gd name="T68" fmla="*/ 105 w 226"/>
              <a:gd name="T69" fmla="*/ 245 h 286"/>
              <a:gd name="T70" fmla="*/ 99 w 226"/>
              <a:gd name="T71" fmla="*/ 252 h 286"/>
              <a:gd name="T72" fmla="*/ 99 w 226"/>
              <a:gd name="T73" fmla="*/ 255 h 286"/>
              <a:gd name="T74" fmla="*/ 126 w 226"/>
              <a:gd name="T75" fmla="*/ 255 h 286"/>
              <a:gd name="T76" fmla="*/ 126 w 226"/>
              <a:gd name="T77" fmla="*/ 252 h 286"/>
              <a:gd name="T78" fmla="*/ 119 w 226"/>
              <a:gd name="T79" fmla="*/ 245 h 286"/>
              <a:gd name="T80" fmla="*/ 119 w 226"/>
              <a:gd name="T81" fmla="*/ 239 h 286"/>
              <a:gd name="T82" fmla="*/ 174 w 226"/>
              <a:gd name="T83" fmla="*/ 195 h 286"/>
              <a:gd name="T84" fmla="*/ 123 w 226"/>
              <a:gd name="T85" fmla="*/ 155 h 286"/>
              <a:gd name="T86" fmla="*/ 119 w 226"/>
              <a:gd name="T87" fmla="*/ 155 h 286"/>
              <a:gd name="T88" fmla="*/ 119 w 226"/>
              <a:gd name="T89" fmla="*/ 125 h 286"/>
              <a:gd name="T90" fmla="*/ 144 w 226"/>
              <a:gd name="T91" fmla="*/ 132 h 286"/>
              <a:gd name="T92" fmla="*/ 156 w 226"/>
              <a:gd name="T93" fmla="*/ 145 h 286"/>
              <a:gd name="T94" fmla="*/ 105 w 226"/>
              <a:gd name="T95" fmla="*/ 125 h 286"/>
              <a:gd name="T96" fmla="*/ 105 w 226"/>
              <a:gd name="T97" fmla="*/ 154 h 286"/>
              <a:gd name="T98" fmla="*/ 79 w 226"/>
              <a:gd name="T99" fmla="*/ 141 h 286"/>
              <a:gd name="T100" fmla="*/ 82 w 226"/>
              <a:gd name="T101" fmla="*/ 133 h 286"/>
              <a:gd name="T102" fmla="*/ 105 w 226"/>
              <a:gd name="T103" fmla="*/ 125 h 286"/>
              <a:gd name="T104" fmla="*/ 119 w 226"/>
              <a:gd name="T105" fmla="*/ 185 h 286"/>
              <a:gd name="T106" fmla="*/ 146 w 226"/>
              <a:gd name="T107" fmla="*/ 197 h 286"/>
              <a:gd name="T108" fmla="*/ 119 w 226"/>
              <a:gd name="T109" fmla="*/ 216 h 286"/>
              <a:gd name="T110" fmla="*/ 119 w 226"/>
              <a:gd name="T111" fmla="*/ 185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26" h="286">
                <a:moveTo>
                  <a:pt x="226" y="173"/>
                </a:moveTo>
                <a:cubicBezTo>
                  <a:pt x="226" y="236"/>
                  <a:pt x="175" y="286"/>
                  <a:pt x="113" y="286"/>
                </a:cubicBezTo>
                <a:cubicBezTo>
                  <a:pt x="51" y="286"/>
                  <a:pt x="0" y="236"/>
                  <a:pt x="0" y="173"/>
                </a:cubicBezTo>
                <a:cubicBezTo>
                  <a:pt x="0" y="127"/>
                  <a:pt x="28" y="87"/>
                  <a:pt x="69" y="70"/>
                </a:cubicBezTo>
                <a:cubicBezTo>
                  <a:pt x="41" y="8"/>
                  <a:pt x="41" y="8"/>
                  <a:pt x="41" y="8"/>
                </a:cubicBezTo>
                <a:cubicBezTo>
                  <a:pt x="41" y="2"/>
                  <a:pt x="44" y="0"/>
                  <a:pt x="50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82" y="0"/>
                  <a:pt x="186" y="2"/>
                  <a:pt x="186" y="8"/>
                </a:cubicBezTo>
                <a:cubicBezTo>
                  <a:pt x="158" y="70"/>
                  <a:pt x="158" y="70"/>
                  <a:pt x="158" y="70"/>
                </a:cubicBezTo>
                <a:cubicBezTo>
                  <a:pt x="198" y="87"/>
                  <a:pt x="226" y="127"/>
                  <a:pt x="226" y="173"/>
                </a:cubicBezTo>
                <a:close/>
                <a:moveTo>
                  <a:pt x="156" y="145"/>
                </a:moveTo>
                <a:cubicBezTo>
                  <a:pt x="159" y="146"/>
                  <a:pt x="159" y="146"/>
                  <a:pt x="159" y="146"/>
                </a:cubicBezTo>
                <a:cubicBezTo>
                  <a:pt x="174" y="115"/>
                  <a:pt x="174" y="115"/>
                  <a:pt x="174" y="115"/>
                </a:cubicBezTo>
                <a:cubicBezTo>
                  <a:pt x="172" y="114"/>
                  <a:pt x="172" y="114"/>
                  <a:pt x="172" y="114"/>
                </a:cubicBezTo>
                <a:cubicBezTo>
                  <a:pt x="170" y="115"/>
                  <a:pt x="169" y="116"/>
                  <a:pt x="167" y="116"/>
                </a:cubicBezTo>
                <a:cubicBezTo>
                  <a:pt x="166" y="116"/>
                  <a:pt x="165" y="116"/>
                  <a:pt x="163" y="115"/>
                </a:cubicBezTo>
                <a:cubicBezTo>
                  <a:pt x="142" y="107"/>
                  <a:pt x="132" y="103"/>
                  <a:pt x="119" y="103"/>
                </a:cubicBezTo>
                <a:cubicBezTo>
                  <a:pt x="119" y="97"/>
                  <a:pt x="119" y="97"/>
                  <a:pt x="119" y="97"/>
                </a:cubicBezTo>
                <a:cubicBezTo>
                  <a:pt x="119" y="94"/>
                  <a:pt x="121" y="92"/>
                  <a:pt x="126" y="90"/>
                </a:cubicBezTo>
                <a:cubicBezTo>
                  <a:pt x="126" y="87"/>
                  <a:pt x="126" y="87"/>
                  <a:pt x="126" y="87"/>
                </a:cubicBezTo>
                <a:cubicBezTo>
                  <a:pt x="99" y="87"/>
                  <a:pt x="99" y="87"/>
                  <a:pt x="99" y="87"/>
                </a:cubicBezTo>
                <a:cubicBezTo>
                  <a:pt x="99" y="90"/>
                  <a:pt x="99" y="90"/>
                  <a:pt x="99" y="90"/>
                </a:cubicBezTo>
                <a:cubicBezTo>
                  <a:pt x="104" y="92"/>
                  <a:pt x="105" y="94"/>
                  <a:pt x="105" y="97"/>
                </a:cubicBezTo>
                <a:cubicBezTo>
                  <a:pt x="105" y="102"/>
                  <a:pt x="105" y="102"/>
                  <a:pt x="105" y="102"/>
                </a:cubicBezTo>
                <a:cubicBezTo>
                  <a:pt x="72" y="103"/>
                  <a:pt x="52" y="119"/>
                  <a:pt x="52" y="144"/>
                </a:cubicBezTo>
                <a:cubicBezTo>
                  <a:pt x="52" y="170"/>
                  <a:pt x="66" y="179"/>
                  <a:pt x="105" y="182"/>
                </a:cubicBezTo>
                <a:cubicBezTo>
                  <a:pt x="105" y="215"/>
                  <a:pt x="105" y="215"/>
                  <a:pt x="105" y="215"/>
                </a:cubicBezTo>
                <a:cubicBezTo>
                  <a:pt x="78" y="213"/>
                  <a:pt x="65" y="202"/>
                  <a:pt x="65" y="193"/>
                </a:cubicBezTo>
                <a:cubicBezTo>
                  <a:pt x="62" y="192"/>
                  <a:pt x="62" y="192"/>
                  <a:pt x="62" y="192"/>
                </a:cubicBezTo>
                <a:cubicBezTo>
                  <a:pt x="48" y="224"/>
                  <a:pt x="48" y="224"/>
                  <a:pt x="48" y="224"/>
                </a:cubicBezTo>
                <a:cubicBezTo>
                  <a:pt x="50" y="226"/>
                  <a:pt x="50" y="226"/>
                  <a:pt x="50" y="226"/>
                </a:cubicBezTo>
                <a:cubicBezTo>
                  <a:pt x="52" y="224"/>
                  <a:pt x="53" y="224"/>
                  <a:pt x="54" y="224"/>
                </a:cubicBezTo>
                <a:cubicBezTo>
                  <a:pt x="55" y="224"/>
                  <a:pt x="56" y="224"/>
                  <a:pt x="57" y="225"/>
                </a:cubicBezTo>
                <a:cubicBezTo>
                  <a:pt x="74" y="233"/>
                  <a:pt x="90" y="238"/>
                  <a:pt x="105" y="239"/>
                </a:cubicBezTo>
                <a:cubicBezTo>
                  <a:pt x="105" y="245"/>
                  <a:pt x="105" y="245"/>
                  <a:pt x="105" y="245"/>
                </a:cubicBezTo>
                <a:cubicBezTo>
                  <a:pt x="105" y="249"/>
                  <a:pt x="104" y="251"/>
                  <a:pt x="99" y="252"/>
                </a:cubicBezTo>
                <a:cubicBezTo>
                  <a:pt x="99" y="255"/>
                  <a:pt x="99" y="255"/>
                  <a:pt x="99" y="255"/>
                </a:cubicBezTo>
                <a:cubicBezTo>
                  <a:pt x="126" y="255"/>
                  <a:pt x="126" y="255"/>
                  <a:pt x="126" y="255"/>
                </a:cubicBezTo>
                <a:cubicBezTo>
                  <a:pt x="126" y="252"/>
                  <a:pt x="126" y="252"/>
                  <a:pt x="126" y="252"/>
                </a:cubicBezTo>
                <a:cubicBezTo>
                  <a:pt x="121" y="251"/>
                  <a:pt x="119" y="249"/>
                  <a:pt x="119" y="245"/>
                </a:cubicBezTo>
                <a:cubicBezTo>
                  <a:pt x="119" y="239"/>
                  <a:pt x="119" y="239"/>
                  <a:pt x="119" y="239"/>
                </a:cubicBezTo>
                <a:cubicBezTo>
                  <a:pt x="153" y="237"/>
                  <a:pt x="174" y="220"/>
                  <a:pt x="174" y="195"/>
                </a:cubicBezTo>
                <a:cubicBezTo>
                  <a:pt x="174" y="171"/>
                  <a:pt x="156" y="159"/>
                  <a:pt x="123" y="155"/>
                </a:cubicBezTo>
                <a:cubicBezTo>
                  <a:pt x="119" y="155"/>
                  <a:pt x="119" y="155"/>
                  <a:pt x="119" y="155"/>
                </a:cubicBezTo>
                <a:cubicBezTo>
                  <a:pt x="119" y="125"/>
                  <a:pt x="119" y="125"/>
                  <a:pt x="119" y="125"/>
                </a:cubicBezTo>
                <a:cubicBezTo>
                  <a:pt x="127" y="126"/>
                  <a:pt x="135" y="128"/>
                  <a:pt x="144" y="132"/>
                </a:cubicBezTo>
                <a:cubicBezTo>
                  <a:pt x="154" y="138"/>
                  <a:pt x="156" y="140"/>
                  <a:pt x="156" y="145"/>
                </a:cubicBezTo>
                <a:close/>
                <a:moveTo>
                  <a:pt x="105" y="125"/>
                </a:moveTo>
                <a:cubicBezTo>
                  <a:pt x="105" y="154"/>
                  <a:pt x="105" y="154"/>
                  <a:pt x="105" y="154"/>
                </a:cubicBezTo>
                <a:cubicBezTo>
                  <a:pt x="88" y="152"/>
                  <a:pt x="79" y="151"/>
                  <a:pt x="79" y="141"/>
                </a:cubicBezTo>
                <a:cubicBezTo>
                  <a:pt x="79" y="138"/>
                  <a:pt x="80" y="136"/>
                  <a:pt x="82" y="133"/>
                </a:cubicBezTo>
                <a:cubicBezTo>
                  <a:pt x="87" y="127"/>
                  <a:pt x="94" y="126"/>
                  <a:pt x="105" y="125"/>
                </a:cubicBezTo>
                <a:close/>
                <a:moveTo>
                  <a:pt x="119" y="185"/>
                </a:moveTo>
                <a:cubicBezTo>
                  <a:pt x="140" y="187"/>
                  <a:pt x="146" y="188"/>
                  <a:pt x="146" y="197"/>
                </a:cubicBezTo>
                <a:cubicBezTo>
                  <a:pt x="146" y="207"/>
                  <a:pt x="138" y="214"/>
                  <a:pt x="119" y="216"/>
                </a:cubicBezTo>
                <a:lnTo>
                  <a:pt x="119" y="18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53"/>
          <p:cNvSpPr>
            <a:spLocks/>
          </p:cNvSpPr>
          <p:nvPr/>
        </p:nvSpPr>
        <p:spPr bwMode="auto">
          <a:xfrm>
            <a:off x="1922463" y="2941639"/>
            <a:ext cx="247650" cy="204788"/>
          </a:xfrm>
          <a:custGeom>
            <a:avLst/>
            <a:gdLst>
              <a:gd name="T0" fmla="*/ 61 w 156"/>
              <a:gd name="T1" fmla="*/ 129 h 129"/>
              <a:gd name="T2" fmla="*/ 0 w 156"/>
              <a:gd name="T3" fmla="*/ 69 h 129"/>
              <a:gd name="T4" fmla="*/ 22 w 156"/>
              <a:gd name="T5" fmla="*/ 47 h 129"/>
              <a:gd name="T6" fmla="*/ 57 w 156"/>
              <a:gd name="T7" fmla="*/ 82 h 129"/>
              <a:gd name="T8" fmla="*/ 132 w 156"/>
              <a:gd name="T9" fmla="*/ 0 h 129"/>
              <a:gd name="T10" fmla="*/ 156 w 156"/>
              <a:gd name="T11" fmla="*/ 23 h 129"/>
              <a:gd name="T12" fmla="*/ 61 w 156"/>
              <a:gd name="T1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6" h="129">
                <a:moveTo>
                  <a:pt x="61" y="129"/>
                </a:moveTo>
                <a:lnTo>
                  <a:pt x="0" y="69"/>
                </a:lnTo>
                <a:lnTo>
                  <a:pt x="22" y="47"/>
                </a:lnTo>
                <a:lnTo>
                  <a:pt x="57" y="82"/>
                </a:lnTo>
                <a:lnTo>
                  <a:pt x="132" y="0"/>
                </a:lnTo>
                <a:lnTo>
                  <a:pt x="156" y="23"/>
                </a:lnTo>
                <a:lnTo>
                  <a:pt x="61" y="12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54"/>
          <p:cNvSpPr>
            <a:spLocks noEditPoints="1"/>
          </p:cNvSpPr>
          <p:nvPr/>
        </p:nvSpPr>
        <p:spPr bwMode="auto">
          <a:xfrm>
            <a:off x="2219326" y="2952751"/>
            <a:ext cx="198438" cy="196850"/>
          </a:xfrm>
          <a:custGeom>
            <a:avLst/>
            <a:gdLst>
              <a:gd name="T0" fmla="*/ 32 w 243"/>
              <a:gd name="T1" fmla="*/ 240 h 240"/>
              <a:gd name="T2" fmla="*/ 0 w 243"/>
              <a:gd name="T3" fmla="*/ 209 h 240"/>
              <a:gd name="T4" fmla="*/ 32 w 243"/>
              <a:gd name="T5" fmla="*/ 177 h 240"/>
              <a:gd name="T6" fmla="*/ 64 w 243"/>
              <a:gd name="T7" fmla="*/ 209 h 240"/>
              <a:gd name="T8" fmla="*/ 32 w 243"/>
              <a:gd name="T9" fmla="*/ 240 h 240"/>
              <a:gd name="T10" fmla="*/ 196 w 243"/>
              <a:gd name="T11" fmla="*/ 238 h 240"/>
              <a:gd name="T12" fmla="*/ 2 w 243"/>
              <a:gd name="T13" fmla="*/ 44 h 240"/>
              <a:gd name="T14" fmla="*/ 2 w 243"/>
              <a:gd name="T15" fmla="*/ 0 h 240"/>
              <a:gd name="T16" fmla="*/ 243 w 243"/>
              <a:gd name="T17" fmla="*/ 238 h 240"/>
              <a:gd name="T18" fmla="*/ 196 w 243"/>
              <a:gd name="T19" fmla="*/ 238 h 240"/>
              <a:gd name="T20" fmla="*/ 111 w 243"/>
              <a:gd name="T21" fmla="*/ 238 h 240"/>
              <a:gd name="T22" fmla="*/ 2 w 243"/>
              <a:gd name="T23" fmla="*/ 127 h 240"/>
              <a:gd name="T24" fmla="*/ 2 w 243"/>
              <a:gd name="T25" fmla="*/ 86 h 240"/>
              <a:gd name="T26" fmla="*/ 154 w 243"/>
              <a:gd name="T27" fmla="*/ 238 h 240"/>
              <a:gd name="T28" fmla="*/ 111 w 243"/>
              <a:gd name="T29" fmla="*/ 238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3" h="240">
                <a:moveTo>
                  <a:pt x="32" y="240"/>
                </a:moveTo>
                <a:cubicBezTo>
                  <a:pt x="15" y="240"/>
                  <a:pt x="0" y="226"/>
                  <a:pt x="0" y="209"/>
                </a:cubicBezTo>
                <a:cubicBezTo>
                  <a:pt x="0" y="191"/>
                  <a:pt x="15" y="177"/>
                  <a:pt x="32" y="177"/>
                </a:cubicBezTo>
                <a:cubicBezTo>
                  <a:pt x="49" y="177"/>
                  <a:pt x="64" y="191"/>
                  <a:pt x="64" y="209"/>
                </a:cubicBezTo>
                <a:cubicBezTo>
                  <a:pt x="64" y="226"/>
                  <a:pt x="49" y="240"/>
                  <a:pt x="32" y="240"/>
                </a:cubicBezTo>
                <a:close/>
                <a:moveTo>
                  <a:pt x="196" y="238"/>
                </a:moveTo>
                <a:cubicBezTo>
                  <a:pt x="196" y="134"/>
                  <a:pt x="106" y="44"/>
                  <a:pt x="2" y="44"/>
                </a:cubicBezTo>
                <a:cubicBezTo>
                  <a:pt x="2" y="0"/>
                  <a:pt x="2" y="0"/>
                  <a:pt x="2" y="0"/>
                </a:cubicBezTo>
                <a:cubicBezTo>
                  <a:pt x="130" y="0"/>
                  <a:pt x="243" y="97"/>
                  <a:pt x="243" y="238"/>
                </a:cubicBezTo>
                <a:lnTo>
                  <a:pt x="196" y="238"/>
                </a:lnTo>
                <a:close/>
                <a:moveTo>
                  <a:pt x="111" y="238"/>
                </a:moveTo>
                <a:cubicBezTo>
                  <a:pt x="111" y="178"/>
                  <a:pt x="62" y="127"/>
                  <a:pt x="2" y="127"/>
                </a:cubicBezTo>
                <a:cubicBezTo>
                  <a:pt x="2" y="86"/>
                  <a:pt x="2" y="86"/>
                  <a:pt x="2" y="86"/>
                </a:cubicBezTo>
                <a:cubicBezTo>
                  <a:pt x="82" y="86"/>
                  <a:pt x="154" y="142"/>
                  <a:pt x="154" y="238"/>
                </a:cubicBezTo>
                <a:lnTo>
                  <a:pt x="111" y="238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55"/>
          <p:cNvSpPr>
            <a:spLocks/>
          </p:cNvSpPr>
          <p:nvPr/>
        </p:nvSpPr>
        <p:spPr bwMode="auto">
          <a:xfrm>
            <a:off x="2457451" y="2928938"/>
            <a:ext cx="236538" cy="223838"/>
          </a:xfrm>
          <a:custGeom>
            <a:avLst/>
            <a:gdLst>
              <a:gd name="T0" fmla="*/ 74 w 149"/>
              <a:gd name="T1" fmla="*/ 0 h 141"/>
              <a:gd name="T2" fmla="*/ 91 w 149"/>
              <a:gd name="T3" fmla="*/ 53 h 141"/>
              <a:gd name="T4" fmla="*/ 149 w 149"/>
              <a:gd name="T5" fmla="*/ 53 h 141"/>
              <a:gd name="T6" fmla="*/ 102 w 149"/>
              <a:gd name="T7" fmla="*/ 87 h 141"/>
              <a:gd name="T8" fmla="*/ 120 w 149"/>
              <a:gd name="T9" fmla="*/ 141 h 141"/>
              <a:gd name="T10" fmla="*/ 74 w 149"/>
              <a:gd name="T11" fmla="*/ 108 h 141"/>
              <a:gd name="T12" fmla="*/ 28 w 149"/>
              <a:gd name="T13" fmla="*/ 141 h 141"/>
              <a:gd name="T14" fmla="*/ 45 w 149"/>
              <a:gd name="T15" fmla="*/ 87 h 141"/>
              <a:gd name="T16" fmla="*/ 0 w 149"/>
              <a:gd name="T17" fmla="*/ 53 h 141"/>
              <a:gd name="T18" fmla="*/ 56 w 149"/>
              <a:gd name="T19" fmla="*/ 53 h 141"/>
              <a:gd name="T20" fmla="*/ 74 w 149"/>
              <a:gd name="T21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9" h="141">
                <a:moveTo>
                  <a:pt x="74" y="0"/>
                </a:moveTo>
                <a:lnTo>
                  <a:pt x="91" y="53"/>
                </a:lnTo>
                <a:lnTo>
                  <a:pt x="149" y="53"/>
                </a:lnTo>
                <a:lnTo>
                  <a:pt x="102" y="87"/>
                </a:lnTo>
                <a:lnTo>
                  <a:pt x="120" y="141"/>
                </a:lnTo>
                <a:lnTo>
                  <a:pt x="74" y="108"/>
                </a:lnTo>
                <a:lnTo>
                  <a:pt x="28" y="141"/>
                </a:lnTo>
                <a:lnTo>
                  <a:pt x="45" y="87"/>
                </a:lnTo>
                <a:lnTo>
                  <a:pt x="0" y="53"/>
                </a:lnTo>
                <a:lnTo>
                  <a:pt x="56" y="53"/>
                </a:lnTo>
                <a:lnTo>
                  <a:pt x="74" y="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56"/>
          <p:cNvSpPr>
            <a:spLocks noEditPoints="1"/>
          </p:cNvSpPr>
          <p:nvPr/>
        </p:nvSpPr>
        <p:spPr bwMode="auto">
          <a:xfrm>
            <a:off x="2722563" y="2921001"/>
            <a:ext cx="274638" cy="234950"/>
          </a:xfrm>
          <a:custGeom>
            <a:avLst/>
            <a:gdLst>
              <a:gd name="T0" fmla="*/ 265 w 334"/>
              <a:gd name="T1" fmla="*/ 237 h 287"/>
              <a:gd name="T2" fmla="*/ 265 w 334"/>
              <a:gd name="T3" fmla="*/ 276 h 287"/>
              <a:gd name="T4" fmla="*/ 226 w 334"/>
              <a:gd name="T5" fmla="*/ 276 h 287"/>
              <a:gd name="T6" fmla="*/ 156 w 334"/>
              <a:gd name="T7" fmla="*/ 202 h 287"/>
              <a:gd name="T8" fmla="*/ 92 w 334"/>
              <a:gd name="T9" fmla="*/ 280 h 287"/>
              <a:gd name="T10" fmla="*/ 68 w 334"/>
              <a:gd name="T11" fmla="*/ 280 h 287"/>
              <a:gd name="T12" fmla="*/ 52 w 334"/>
              <a:gd name="T13" fmla="*/ 263 h 287"/>
              <a:gd name="T14" fmla="*/ 52 w 334"/>
              <a:gd name="T15" fmla="*/ 240 h 287"/>
              <a:gd name="T16" fmla="*/ 126 w 334"/>
              <a:gd name="T17" fmla="*/ 171 h 287"/>
              <a:gd name="T18" fmla="*/ 90 w 334"/>
              <a:gd name="T19" fmla="*/ 136 h 287"/>
              <a:gd name="T20" fmla="*/ 62 w 334"/>
              <a:gd name="T21" fmla="*/ 125 h 287"/>
              <a:gd name="T22" fmla="*/ 27 w 334"/>
              <a:gd name="T23" fmla="*/ 120 h 287"/>
              <a:gd name="T24" fmla="*/ 2 w 334"/>
              <a:gd name="T25" fmla="*/ 70 h 287"/>
              <a:gd name="T26" fmla="*/ 4 w 334"/>
              <a:gd name="T27" fmla="*/ 67 h 287"/>
              <a:gd name="T28" fmla="*/ 31 w 334"/>
              <a:gd name="T29" fmla="*/ 84 h 287"/>
              <a:gd name="T30" fmla="*/ 60 w 334"/>
              <a:gd name="T31" fmla="*/ 75 h 287"/>
              <a:gd name="T32" fmla="*/ 59 w 334"/>
              <a:gd name="T33" fmla="*/ 42 h 287"/>
              <a:gd name="T34" fmla="*/ 32 w 334"/>
              <a:gd name="T35" fmla="*/ 25 h 287"/>
              <a:gd name="T36" fmla="*/ 34 w 334"/>
              <a:gd name="T37" fmla="*/ 21 h 287"/>
              <a:gd name="T38" fmla="*/ 88 w 334"/>
              <a:gd name="T39" fmla="*/ 23 h 287"/>
              <a:gd name="T40" fmla="*/ 97 w 334"/>
              <a:gd name="T41" fmla="*/ 30 h 287"/>
              <a:gd name="T42" fmla="*/ 111 w 334"/>
              <a:gd name="T43" fmla="*/ 75 h 287"/>
              <a:gd name="T44" fmla="*/ 121 w 334"/>
              <a:gd name="T45" fmla="*/ 103 h 287"/>
              <a:gd name="T46" fmla="*/ 157 w 334"/>
              <a:gd name="T47" fmla="*/ 139 h 287"/>
              <a:gd name="T48" fmla="*/ 199 w 334"/>
              <a:gd name="T49" fmla="*/ 95 h 287"/>
              <a:gd name="T50" fmla="*/ 230 w 334"/>
              <a:gd name="T51" fmla="*/ 127 h 287"/>
              <a:gd name="T52" fmla="*/ 189 w 334"/>
              <a:gd name="T53" fmla="*/ 169 h 287"/>
              <a:gd name="T54" fmla="*/ 265 w 334"/>
              <a:gd name="T55" fmla="*/ 237 h 287"/>
              <a:gd name="T56" fmla="*/ 330 w 334"/>
              <a:gd name="T57" fmla="*/ 128 h 287"/>
              <a:gd name="T58" fmla="*/ 306 w 334"/>
              <a:gd name="T59" fmla="*/ 151 h 287"/>
              <a:gd name="T60" fmla="*/ 289 w 334"/>
              <a:gd name="T61" fmla="*/ 151 h 287"/>
              <a:gd name="T62" fmla="*/ 284 w 334"/>
              <a:gd name="T63" fmla="*/ 146 h 287"/>
              <a:gd name="T64" fmla="*/ 280 w 334"/>
              <a:gd name="T65" fmla="*/ 133 h 287"/>
              <a:gd name="T66" fmla="*/ 276 w 334"/>
              <a:gd name="T67" fmla="*/ 116 h 287"/>
              <a:gd name="T68" fmla="*/ 247 w 334"/>
              <a:gd name="T69" fmla="*/ 110 h 287"/>
              <a:gd name="T70" fmla="*/ 238 w 334"/>
              <a:gd name="T71" fmla="*/ 119 h 287"/>
              <a:gd name="T72" fmla="*/ 206 w 334"/>
              <a:gd name="T73" fmla="*/ 88 h 287"/>
              <a:gd name="T74" fmla="*/ 211 w 334"/>
              <a:gd name="T75" fmla="*/ 83 h 287"/>
              <a:gd name="T76" fmla="*/ 215 w 334"/>
              <a:gd name="T77" fmla="*/ 78 h 287"/>
              <a:gd name="T78" fmla="*/ 214 w 334"/>
              <a:gd name="T79" fmla="*/ 57 h 287"/>
              <a:gd name="T80" fmla="*/ 147 w 334"/>
              <a:gd name="T81" fmla="*/ 30 h 287"/>
              <a:gd name="T82" fmla="*/ 147 w 334"/>
              <a:gd name="T83" fmla="*/ 20 h 287"/>
              <a:gd name="T84" fmla="*/ 266 w 334"/>
              <a:gd name="T85" fmla="*/ 45 h 287"/>
              <a:gd name="T86" fmla="*/ 289 w 334"/>
              <a:gd name="T87" fmla="*/ 68 h 287"/>
              <a:gd name="T88" fmla="*/ 297 w 334"/>
              <a:gd name="T89" fmla="*/ 98 h 287"/>
              <a:gd name="T90" fmla="*/ 310 w 334"/>
              <a:gd name="T91" fmla="*/ 104 h 287"/>
              <a:gd name="T92" fmla="*/ 325 w 334"/>
              <a:gd name="T93" fmla="*/ 105 h 287"/>
              <a:gd name="T94" fmla="*/ 330 w 334"/>
              <a:gd name="T95" fmla="*/ 111 h 287"/>
              <a:gd name="T96" fmla="*/ 330 w 334"/>
              <a:gd name="T97" fmla="*/ 128 h 287"/>
              <a:gd name="T98" fmla="*/ 255 w 334"/>
              <a:gd name="T99" fmla="*/ 246 h 287"/>
              <a:gd name="T100" fmla="*/ 235 w 334"/>
              <a:gd name="T101" fmla="*/ 246 h 287"/>
              <a:gd name="T102" fmla="*/ 235 w 334"/>
              <a:gd name="T103" fmla="*/ 266 h 287"/>
              <a:gd name="T104" fmla="*/ 255 w 334"/>
              <a:gd name="T105" fmla="*/ 267 h 287"/>
              <a:gd name="T106" fmla="*/ 255 w 334"/>
              <a:gd name="T107" fmla="*/ 246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34" h="287">
                <a:moveTo>
                  <a:pt x="265" y="237"/>
                </a:moveTo>
                <a:cubicBezTo>
                  <a:pt x="276" y="248"/>
                  <a:pt x="276" y="265"/>
                  <a:pt x="265" y="276"/>
                </a:cubicBezTo>
                <a:cubicBezTo>
                  <a:pt x="254" y="287"/>
                  <a:pt x="236" y="287"/>
                  <a:pt x="226" y="276"/>
                </a:cubicBezTo>
                <a:cubicBezTo>
                  <a:pt x="156" y="202"/>
                  <a:pt x="156" y="202"/>
                  <a:pt x="156" y="202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86" y="287"/>
                  <a:pt x="75" y="287"/>
                  <a:pt x="68" y="280"/>
                </a:cubicBezTo>
                <a:cubicBezTo>
                  <a:pt x="52" y="263"/>
                  <a:pt x="52" y="263"/>
                  <a:pt x="52" y="263"/>
                </a:cubicBezTo>
                <a:cubicBezTo>
                  <a:pt x="45" y="257"/>
                  <a:pt x="45" y="246"/>
                  <a:pt x="52" y="240"/>
                </a:cubicBezTo>
                <a:cubicBezTo>
                  <a:pt x="126" y="171"/>
                  <a:pt x="126" y="171"/>
                  <a:pt x="126" y="171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78" y="125"/>
                  <a:pt x="71" y="122"/>
                  <a:pt x="62" y="125"/>
                </a:cubicBezTo>
                <a:cubicBezTo>
                  <a:pt x="52" y="128"/>
                  <a:pt x="39" y="128"/>
                  <a:pt x="27" y="120"/>
                </a:cubicBezTo>
                <a:cubicBezTo>
                  <a:pt x="0" y="103"/>
                  <a:pt x="2" y="70"/>
                  <a:pt x="2" y="70"/>
                </a:cubicBezTo>
                <a:cubicBezTo>
                  <a:pt x="4" y="67"/>
                  <a:pt x="4" y="67"/>
                  <a:pt x="4" y="67"/>
                </a:cubicBezTo>
                <a:cubicBezTo>
                  <a:pt x="4" y="67"/>
                  <a:pt x="28" y="83"/>
                  <a:pt x="31" y="84"/>
                </a:cubicBezTo>
                <a:cubicBezTo>
                  <a:pt x="35" y="87"/>
                  <a:pt x="48" y="93"/>
                  <a:pt x="60" y="75"/>
                </a:cubicBezTo>
                <a:cubicBezTo>
                  <a:pt x="73" y="56"/>
                  <a:pt x="62" y="45"/>
                  <a:pt x="59" y="42"/>
                </a:cubicBezTo>
                <a:cubicBezTo>
                  <a:pt x="56" y="41"/>
                  <a:pt x="32" y="25"/>
                  <a:pt x="32" y="25"/>
                </a:cubicBezTo>
                <a:cubicBezTo>
                  <a:pt x="34" y="21"/>
                  <a:pt x="34" y="21"/>
                  <a:pt x="34" y="21"/>
                </a:cubicBezTo>
                <a:cubicBezTo>
                  <a:pt x="34" y="21"/>
                  <a:pt x="62" y="7"/>
                  <a:pt x="88" y="23"/>
                </a:cubicBezTo>
                <a:cubicBezTo>
                  <a:pt x="88" y="23"/>
                  <a:pt x="95" y="27"/>
                  <a:pt x="97" y="30"/>
                </a:cubicBezTo>
                <a:cubicBezTo>
                  <a:pt x="114" y="45"/>
                  <a:pt x="114" y="61"/>
                  <a:pt x="111" y="75"/>
                </a:cubicBezTo>
                <a:cubicBezTo>
                  <a:pt x="108" y="88"/>
                  <a:pt x="111" y="92"/>
                  <a:pt x="121" y="103"/>
                </a:cubicBezTo>
                <a:cubicBezTo>
                  <a:pt x="157" y="139"/>
                  <a:pt x="157" y="139"/>
                  <a:pt x="157" y="139"/>
                </a:cubicBezTo>
                <a:cubicBezTo>
                  <a:pt x="199" y="95"/>
                  <a:pt x="199" y="95"/>
                  <a:pt x="199" y="95"/>
                </a:cubicBezTo>
                <a:cubicBezTo>
                  <a:pt x="230" y="127"/>
                  <a:pt x="230" y="127"/>
                  <a:pt x="230" y="127"/>
                </a:cubicBezTo>
                <a:cubicBezTo>
                  <a:pt x="189" y="169"/>
                  <a:pt x="189" y="169"/>
                  <a:pt x="189" y="169"/>
                </a:cubicBezTo>
                <a:lnTo>
                  <a:pt x="265" y="237"/>
                </a:lnTo>
                <a:close/>
                <a:moveTo>
                  <a:pt x="330" y="128"/>
                </a:moveTo>
                <a:cubicBezTo>
                  <a:pt x="306" y="151"/>
                  <a:pt x="306" y="151"/>
                  <a:pt x="306" y="151"/>
                </a:cubicBezTo>
                <a:cubicBezTo>
                  <a:pt x="302" y="156"/>
                  <a:pt x="294" y="156"/>
                  <a:pt x="289" y="151"/>
                </a:cubicBezTo>
                <a:cubicBezTo>
                  <a:pt x="284" y="146"/>
                  <a:pt x="284" y="146"/>
                  <a:pt x="284" y="146"/>
                </a:cubicBezTo>
                <a:cubicBezTo>
                  <a:pt x="280" y="142"/>
                  <a:pt x="278" y="136"/>
                  <a:pt x="280" y="133"/>
                </a:cubicBezTo>
                <a:cubicBezTo>
                  <a:pt x="284" y="130"/>
                  <a:pt x="283" y="123"/>
                  <a:pt x="276" y="116"/>
                </a:cubicBezTo>
                <a:cubicBezTo>
                  <a:pt x="265" y="105"/>
                  <a:pt x="252" y="104"/>
                  <a:pt x="247" y="110"/>
                </a:cubicBezTo>
                <a:cubicBezTo>
                  <a:pt x="245" y="112"/>
                  <a:pt x="238" y="119"/>
                  <a:pt x="238" y="119"/>
                </a:cubicBezTo>
                <a:cubicBezTo>
                  <a:pt x="206" y="88"/>
                  <a:pt x="206" y="88"/>
                  <a:pt x="206" y="88"/>
                </a:cubicBezTo>
                <a:cubicBezTo>
                  <a:pt x="211" y="83"/>
                  <a:pt x="211" y="83"/>
                  <a:pt x="211" y="83"/>
                </a:cubicBezTo>
                <a:cubicBezTo>
                  <a:pt x="211" y="83"/>
                  <a:pt x="212" y="81"/>
                  <a:pt x="215" y="78"/>
                </a:cubicBezTo>
                <a:cubicBezTo>
                  <a:pt x="225" y="68"/>
                  <a:pt x="214" y="57"/>
                  <a:pt x="214" y="57"/>
                </a:cubicBezTo>
                <a:cubicBezTo>
                  <a:pt x="186" y="30"/>
                  <a:pt x="147" y="30"/>
                  <a:pt x="147" y="30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226" y="0"/>
                  <a:pt x="255" y="34"/>
                  <a:pt x="266" y="45"/>
                </a:cubicBezTo>
                <a:cubicBezTo>
                  <a:pt x="276" y="55"/>
                  <a:pt x="286" y="65"/>
                  <a:pt x="289" y="68"/>
                </a:cubicBezTo>
                <a:cubicBezTo>
                  <a:pt x="295" y="73"/>
                  <a:pt x="289" y="89"/>
                  <a:pt x="297" y="98"/>
                </a:cubicBezTo>
                <a:cubicBezTo>
                  <a:pt x="301" y="102"/>
                  <a:pt x="306" y="104"/>
                  <a:pt x="310" y="104"/>
                </a:cubicBezTo>
                <a:cubicBezTo>
                  <a:pt x="314" y="100"/>
                  <a:pt x="321" y="101"/>
                  <a:pt x="325" y="105"/>
                </a:cubicBezTo>
                <a:cubicBezTo>
                  <a:pt x="330" y="111"/>
                  <a:pt x="330" y="111"/>
                  <a:pt x="330" y="111"/>
                </a:cubicBezTo>
                <a:cubicBezTo>
                  <a:pt x="334" y="115"/>
                  <a:pt x="334" y="123"/>
                  <a:pt x="330" y="128"/>
                </a:cubicBezTo>
                <a:close/>
                <a:moveTo>
                  <a:pt x="255" y="246"/>
                </a:moveTo>
                <a:cubicBezTo>
                  <a:pt x="250" y="240"/>
                  <a:pt x="241" y="240"/>
                  <a:pt x="235" y="246"/>
                </a:cubicBezTo>
                <a:cubicBezTo>
                  <a:pt x="230" y="251"/>
                  <a:pt x="230" y="261"/>
                  <a:pt x="235" y="266"/>
                </a:cubicBezTo>
                <a:cubicBezTo>
                  <a:pt x="241" y="272"/>
                  <a:pt x="250" y="273"/>
                  <a:pt x="255" y="267"/>
                </a:cubicBezTo>
                <a:cubicBezTo>
                  <a:pt x="261" y="261"/>
                  <a:pt x="261" y="251"/>
                  <a:pt x="255" y="24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57"/>
          <p:cNvSpPr>
            <a:spLocks noEditPoints="1"/>
          </p:cNvSpPr>
          <p:nvPr/>
        </p:nvSpPr>
        <p:spPr bwMode="auto">
          <a:xfrm>
            <a:off x="3135315" y="2913064"/>
            <a:ext cx="174625" cy="252413"/>
          </a:xfrm>
          <a:custGeom>
            <a:avLst/>
            <a:gdLst>
              <a:gd name="T0" fmla="*/ 170 w 213"/>
              <a:gd name="T1" fmla="*/ 275 h 306"/>
              <a:gd name="T2" fmla="*/ 71 w 213"/>
              <a:gd name="T3" fmla="*/ 306 h 306"/>
              <a:gd name="T4" fmla="*/ 41 w 213"/>
              <a:gd name="T5" fmla="*/ 194 h 306"/>
              <a:gd name="T6" fmla="*/ 58 w 213"/>
              <a:gd name="T7" fmla="*/ 211 h 306"/>
              <a:gd name="T8" fmla="*/ 89 w 213"/>
              <a:gd name="T9" fmla="*/ 216 h 306"/>
              <a:gd name="T10" fmla="*/ 127 w 213"/>
              <a:gd name="T11" fmla="*/ 211 h 306"/>
              <a:gd name="T12" fmla="*/ 165 w 213"/>
              <a:gd name="T13" fmla="*/ 201 h 306"/>
              <a:gd name="T14" fmla="*/ 172 w 213"/>
              <a:gd name="T15" fmla="*/ 194 h 306"/>
              <a:gd name="T16" fmla="*/ 174 w 213"/>
              <a:gd name="T17" fmla="*/ 117 h 306"/>
              <a:gd name="T18" fmla="*/ 202 w 213"/>
              <a:gd name="T19" fmla="*/ 131 h 306"/>
              <a:gd name="T20" fmla="*/ 164 w 213"/>
              <a:gd name="T21" fmla="*/ 142 h 306"/>
              <a:gd name="T22" fmla="*/ 184 w 213"/>
              <a:gd name="T23" fmla="*/ 166 h 306"/>
              <a:gd name="T24" fmla="*/ 144 w 213"/>
              <a:gd name="T25" fmla="*/ 161 h 306"/>
              <a:gd name="T26" fmla="*/ 154 w 213"/>
              <a:gd name="T27" fmla="*/ 192 h 306"/>
              <a:gd name="T28" fmla="*/ 119 w 213"/>
              <a:gd name="T29" fmla="*/ 172 h 306"/>
              <a:gd name="T30" fmla="*/ 116 w 213"/>
              <a:gd name="T31" fmla="*/ 203 h 306"/>
              <a:gd name="T32" fmla="*/ 92 w 213"/>
              <a:gd name="T33" fmla="*/ 172 h 306"/>
              <a:gd name="T34" fmla="*/ 74 w 213"/>
              <a:gd name="T35" fmla="*/ 200 h 306"/>
              <a:gd name="T36" fmla="*/ 66 w 213"/>
              <a:gd name="T37" fmla="*/ 162 h 306"/>
              <a:gd name="T38" fmla="*/ 45 w 213"/>
              <a:gd name="T39" fmla="*/ 182 h 306"/>
              <a:gd name="T40" fmla="*/ 46 w 213"/>
              <a:gd name="T41" fmla="*/ 142 h 306"/>
              <a:gd name="T42" fmla="*/ 24 w 213"/>
              <a:gd name="T43" fmla="*/ 154 h 306"/>
              <a:gd name="T44" fmla="*/ 36 w 213"/>
              <a:gd name="T45" fmla="*/ 117 h 306"/>
              <a:gd name="T46" fmla="*/ 5 w 213"/>
              <a:gd name="T47" fmla="*/ 113 h 306"/>
              <a:gd name="T48" fmla="*/ 36 w 213"/>
              <a:gd name="T49" fmla="*/ 90 h 306"/>
              <a:gd name="T50" fmla="*/ 8 w 213"/>
              <a:gd name="T51" fmla="*/ 74 h 306"/>
              <a:gd name="T52" fmla="*/ 46 w 213"/>
              <a:gd name="T53" fmla="*/ 64 h 306"/>
              <a:gd name="T54" fmla="*/ 27 w 213"/>
              <a:gd name="T55" fmla="*/ 39 h 306"/>
              <a:gd name="T56" fmla="*/ 65 w 213"/>
              <a:gd name="T57" fmla="*/ 44 h 306"/>
              <a:gd name="T58" fmla="*/ 57 w 213"/>
              <a:gd name="T59" fmla="*/ 14 h 306"/>
              <a:gd name="T60" fmla="*/ 91 w 213"/>
              <a:gd name="T61" fmla="*/ 34 h 306"/>
              <a:gd name="T62" fmla="*/ 95 w 213"/>
              <a:gd name="T63" fmla="*/ 2 h 306"/>
              <a:gd name="T64" fmla="*/ 119 w 213"/>
              <a:gd name="T65" fmla="*/ 34 h 306"/>
              <a:gd name="T66" fmla="*/ 136 w 213"/>
              <a:gd name="T67" fmla="*/ 6 h 306"/>
              <a:gd name="T68" fmla="*/ 144 w 213"/>
              <a:gd name="T69" fmla="*/ 44 h 306"/>
              <a:gd name="T70" fmla="*/ 165 w 213"/>
              <a:gd name="T71" fmla="*/ 24 h 306"/>
              <a:gd name="T72" fmla="*/ 163 w 213"/>
              <a:gd name="T73" fmla="*/ 63 h 306"/>
              <a:gd name="T74" fmla="*/ 186 w 213"/>
              <a:gd name="T75" fmla="*/ 52 h 306"/>
              <a:gd name="T76" fmla="*/ 174 w 213"/>
              <a:gd name="T77" fmla="*/ 89 h 306"/>
              <a:gd name="T78" fmla="*/ 206 w 213"/>
              <a:gd name="T79" fmla="*/ 92 h 306"/>
              <a:gd name="T80" fmla="*/ 105 w 213"/>
              <a:gd name="T81" fmla="*/ 36 h 306"/>
              <a:gd name="T82" fmla="*/ 172 w 213"/>
              <a:gd name="T83" fmla="*/ 103 h 306"/>
              <a:gd name="T84" fmla="*/ 53 w 213"/>
              <a:gd name="T85" fmla="*/ 103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13" h="306">
                <a:moveTo>
                  <a:pt x="172" y="194"/>
                </a:moveTo>
                <a:cubicBezTo>
                  <a:pt x="213" y="271"/>
                  <a:pt x="213" y="271"/>
                  <a:pt x="213" y="271"/>
                </a:cubicBezTo>
                <a:cubicBezTo>
                  <a:pt x="170" y="275"/>
                  <a:pt x="170" y="275"/>
                  <a:pt x="170" y="275"/>
                </a:cubicBezTo>
                <a:cubicBezTo>
                  <a:pt x="142" y="306"/>
                  <a:pt x="142" y="306"/>
                  <a:pt x="142" y="306"/>
                </a:cubicBezTo>
                <a:cubicBezTo>
                  <a:pt x="107" y="250"/>
                  <a:pt x="107" y="250"/>
                  <a:pt x="107" y="250"/>
                </a:cubicBezTo>
                <a:cubicBezTo>
                  <a:pt x="71" y="306"/>
                  <a:pt x="71" y="306"/>
                  <a:pt x="71" y="306"/>
                </a:cubicBezTo>
                <a:cubicBezTo>
                  <a:pt x="42" y="274"/>
                  <a:pt x="42" y="274"/>
                  <a:pt x="42" y="274"/>
                </a:cubicBezTo>
                <a:cubicBezTo>
                  <a:pt x="0" y="271"/>
                  <a:pt x="0" y="271"/>
                  <a:pt x="0" y="271"/>
                </a:cubicBezTo>
                <a:cubicBezTo>
                  <a:pt x="41" y="194"/>
                  <a:pt x="41" y="194"/>
                  <a:pt x="41" y="194"/>
                </a:cubicBezTo>
                <a:cubicBezTo>
                  <a:pt x="41" y="194"/>
                  <a:pt x="41" y="194"/>
                  <a:pt x="41" y="194"/>
                </a:cubicBezTo>
                <a:cubicBezTo>
                  <a:pt x="42" y="197"/>
                  <a:pt x="43" y="199"/>
                  <a:pt x="45" y="201"/>
                </a:cubicBezTo>
                <a:cubicBezTo>
                  <a:pt x="48" y="206"/>
                  <a:pt x="52" y="208"/>
                  <a:pt x="58" y="211"/>
                </a:cubicBezTo>
                <a:cubicBezTo>
                  <a:pt x="63" y="213"/>
                  <a:pt x="67" y="214"/>
                  <a:pt x="71" y="214"/>
                </a:cubicBezTo>
                <a:cubicBezTo>
                  <a:pt x="75" y="214"/>
                  <a:pt x="80" y="213"/>
                  <a:pt x="82" y="211"/>
                </a:cubicBezTo>
                <a:cubicBezTo>
                  <a:pt x="84" y="213"/>
                  <a:pt x="86" y="215"/>
                  <a:pt x="89" y="216"/>
                </a:cubicBezTo>
                <a:cubicBezTo>
                  <a:pt x="93" y="219"/>
                  <a:pt x="99" y="221"/>
                  <a:pt x="105" y="221"/>
                </a:cubicBezTo>
                <a:cubicBezTo>
                  <a:pt x="111" y="221"/>
                  <a:pt x="117" y="219"/>
                  <a:pt x="121" y="216"/>
                </a:cubicBezTo>
                <a:cubicBezTo>
                  <a:pt x="124" y="215"/>
                  <a:pt x="126" y="213"/>
                  <a:pt x="127" y="211"/>
                </a:cubicBezTo>
                <a:cubicBezTo>
                  <a:pt x="131" y="213"/>
                  <a:pt x="135" y="214"/>
                  <a:pt x="139" y="214"/>
                </a:cubicBezTo>
                <a:cubicBezTo>
                  <a:pt x="143" y="214"/>
                  <a:pt x="147" y="213"/>
                  <a:pt x="152" y="211"/>
                </a:cubicBezTo>
                <a:cubicBezTo>
                  <a:pt x="158" y="208"/>
                  <a:pt x="162" y="206"/>
                  <a:pt x="165" y="201"/>
                </a:cubicBezTo>
                <a:cubicBezTo>
                  <a:pt x="167" y="199"/>
                  <a:pt x="169" y="197"/>
                  <a:pt x="170" y="194"/>
                </a:cubicBezTo>
                <a:cubicBezTo>
                  <a:pt x="170" y="194"/>
                  <a:pt x="170" y="194"/>
                  <a:pt x="171" y="194"/>
                </a:cubicBezTo>
                <a:cubicBezTo>
                  <a:pt x="172" y="194"/>
                  <a:pt x="172" y="194"/>
                  <a:pt x="172" y="194"/>
                </a:cubicBezTo>
                <a:close/>
                <a:moveTo>
                  <a:pt x="208" y="103"/>
                </a:moveTo>
                <a:cubicBezTo>
                  <a:pt x="208" y="107"/>
                  <a:pt x="208" y="111"/>
                  <a:pt x="206" y="113"/>
                </a:cubicBezTo>
                <a:cubicBezTo>
                  <a:pt x="204" y="118"/>
                  <a:pt x="179" y="117"/>
                  <a:pt x="174" y="117"/>
                </a:cubicBezTo>
                <a:cubicBezTo>
                  <a:pt x="173" y="117"/>
                  <a:pt x="173" y="117"/>
                  <a:pt x="173" y="117"/>
                </a:cubicBezTo>
                <a:cubicBezTo>
                  <a:pt x="174" y="117"/>
                  <a:pt x="174" y="117"/>
                  <a:pt x="174" y="117"/>
                </a:cubicBezTo>
                <a:cubicBezTo>
                  <a:pt x="178" y="119"/>
                  <a:pt x="202" y="127"/>
                  <a:pt x="202" y="131"/>
                </a:cubicBezTo>
                <a:cubicBezTo>
                  <a:pt x="203" y="135"/>
                  <a:pt x="202" y="138"/>
                  <a:pt x="200" y="143"/>
                </a:cubicBezTo>
                <a:cubicBezTo>
                  <a:pt x="197" y="152"/>
                  <a:pt x="190" y="154"/>
                  <a:pt x="186" y="154"/>
                </a:cubicBezTo>
                <a:cubicBezTo>
                  <a:pt x="184" y="154"/>
                  <a:pt x="165" y="143"/>
                  <a:pt x="164" y="142"/>
                </a:cubicBezTo>
                <a:cubicBezTo>
                  <a:pt x="163" y="142"/>
                  <a:pt x="163" y="142"/>
                  <a:pt x="163" y="142"/>
                </a:cubicBezTo>
                <a:cubicBezTo>
                  <a:pt x="163" y="142"/>
                  <a:pt x="163" y="142"/>
                  <a:pt x="163" y="142"/>
                </a:cubicBezTo>
                <a:cubicBezTo>
                  <a:pt x="166" y="145"/>
                  <a:pt x="186" y="162"/>
                  <a:pt x="184" y="166"/>
                </a:cubicBezTo>
                <a:cubicBezTo>
                  <a:pt x="183" y="170"/>
                  <a:pt x="181" y="173"/>
                  <a:pt x="178" y="176"/>
                </a:cubicBezTo>
                <a:cubicBezTo>
                  <a:pt x="174" y="180"/>
                  <a:pt x="170" y="182"/>
                  <a:pt x="165" y="182"/>
                </a:cubicBezTo>
                <a:cubicBezTo>
                  <a:pt x="163" y="182"/>
                  <a:pt x="147" y="164"/>
                  <a:pt x="144" y="161"/>
                </a:cubicBezTo>
                <a:cubicBezTo>
                  <a:pt x="144" y="161"/>
                  <a:pt x="144" y="161"/>
                  <a:pt x="144" y="161"/>
                </a:cubicBezTo>
                <a:cubicBezTo>
                  <a:pt x="144" y="162"/>
                  <a:pt x="144" y="162"/>
                  <a:pt x="144" y="162"/>
                </a:cubicBezTo>
                <a:cubicBezTo>
                  <a:pt x="146" y="165"/>
                  <a:pt x="156" y="188"/>
                  <a:pt x="154" y="192"/>
                </a:cubicBezTo>
                <a:cubicBezTo>
                  <a:pt x="152" y="194"/>
                  <a:pt x="149" y="197"/>
                  <a:pt x="145" y="198"/>
                </a:cubicBezTo>
                <a:cubicBezTo>
                  <a:pt x="142" y="200"/>
                  <a:pt x="139" y="200"/>
                  <a:pt x="136" y="200"/>
                </a:cubicBezTo>
                <a:cubicBezTo>
                  <a:pt x="130" y="200"/>
                  <a:pt x="121" y="176"/>
                  <a:pt x="119" y="172"/>
                </a:cubicBezTo>
                <a:cubicBezTo>
                  <a:pt x="119" y="171"/>
                  <a:pt x="119" y="171"/>
                  <a:pt x="119" y="171"/>
                </a:cubicBezTo>
                <a:cubicBezTo>
                  <a:pt x="119" y="172"/>
                  <a:pt x="119" y="172"/>
                  <a:pt x="119" y="172"/>
                </a:cubicBezTo>
                <a:cubicBezTo>
                  <a:pt x="119" y="176"/>
                  <a:pt x="120" y="201"/>
                  <a:pt x="116" y="203"/>
                </a:cubicBezTo>
                <a:cubicBezTo>
                  <a:pt x="113" y="206"/>
                  <a:pt x="109" y="206"/>
                  <a:pt x="105" y="206"/>
                </a:cubicBezTo>
                <a:cubicBezTo>
                  <a:pt x="101" y="206"/>
                  <a:pt x="97" y="206"/>
                  <a:pt x="95" y="203"/>
                </a:cubicBezTo>
                <a:cubicBezTo>
                  <a:pt x="90" y="201"/>
                  <a:pt x="92" y="176"/>
                  <a:pt x="92" y="172"/>
                </a:cubicBezTo>
                <a:cubicBezTo>
                  <a:pt x="92" y="171"/>
                  <a:pt x="92" y="171"/>
                  <a:pt x="92" y="171"/>
                </a:cubicBezTo>
                <a:cubicBezTo>
                  <a:pt x="91" y="172"/>
                  <a:pt x="91" y="172"/>
                  <a:pt x="91" y="172"/>
                </a:cubicBezTo>
                <a:cubicBezTo>
                  <a:pt x="89" y="176"/>
                  <a:pt x="80" y="200"/>
                  <a:pt x="74" y="200"/>
                </a:cubicBezTo>
                <a:cubicBezTo>
                  <a:pt x="72" y="200"/>
                  <a:pt x="69" y="200"/>
                  <a:pt x="65" y="198"/>
                </a:cubicBezTo>
                <a:cubicBezTo>
                  <a:pt x="61" y="197"/>
                  <a:pt x="59" y="194"/>
                  <a:pt x="57" y="192"/>
                </a:cubicBezTo>
                <a:cubicBezTo>
                  <a:pt x="54" y="188"/>
                  <a:pt x="65" y="165"/>
                  <a:pt x="66" y="162"/>
                </a:cubicBezTo>
                <a:cubicBezTo>
                  <a:pt x="67" y="161"/>
                  <a:pt x="67" y="161"/>
                  <a:pt x="67" y="161"/>
                </a:cubicBezTo>
                <a:cubicBezTo>
                  <a:pt x="65" y="161"/>
                  <a:pt x="65" y="161"/>
                  <a:pt x="65" y="161"/>
                </a:cubicBezTo>
                <a:cubicBezTo>
                  <a:pt x="63" y="164"/>
                  <a:pt x="47" y="182"/>
                  <a:pt x="45" y="182"/>
                </a:cubicBezTo>
                <a:cubicBezTo>
                  <a:pt x="41" y="182"/>
                  <a:pt x="36" y="180"/>
                  <a:pt x="32" y="176"/>
                </a:cubicBezTo>
                <a:cubicBezTo>
                  <a:pt x="29" y="173"/>
                  <a:pt x="27" y="170"/>
                  <a:pt x="27" y="166"/>
                </a:cubicBezTo>
                <a:cubicBezTo>
                  <a:pt x="25" y="162"/>
                  <a:pt x="44" y="145"/>
                  <a:pt x="46" y="142"/>
                </a:cubicBezTo>
                <a:cubicBezTo>
                  <a:pt x="48" y="142"/>
                  <a:pt x="48" y="142"/>
                  <a:pt x="48" y="142"/>
                </a:cubicBezTo>
                <a:cubicBezTo>
                  <a:pt x="46" y="142"/>
                  <a:pt x="46" y="142"/>
                  <a:pt x="46" y="142"/>
                </a:cubicBezTo>
                <a:cubicBezTo>
                  <a:pt x="45" y="143"/>
                  <a:pt x="26" y="154"/>
                  <a:pt x="24" y="154"/>
                </a:cubicBezTo>
                <a:cubicBezTo>
                  <a:pt x="20" y="154"/>
                  <a:pt x="14" y="152"/>
                  <a:pt x="10" y="143"/>
                </a:cubicBezTo>
                <a:cubicBezTo>
                  <a:pt x="8" y="138"/>
                  <a:pt x="8" y="135"/>
                  <a:pt x="8" y="131"/>
                </a:cubicBezTo>
                <a:cubicBezTo>
                  <a:pt x="8" y="127"/>
                  <a:pt x="32" y="119"/>
                  <a:pt x="36" y="117"/>
                </a:cubicBezTo>
                <a:cubicBezTo>
                  <a:pt x="37" y="117"/>
                  <a:pt x="37" y="117"/>
                  <a:pt x="37" y="117"/>
                </a:cubicBezTo>
                <a:cubicBezTo>
                  <a:pt x="36" y="117"/>
                  <a:pt x="36" y="117"/>
                  <a:pt x="36" y="117"/>
                </a:cubicBezTo>
                <a:cubicBezTo>
                  <a:pt x="32" y="117"/>
                  <a:pt x="7" y="118"/>
                  <a:pt x="5" y="113"/>
                </a:cubicBezTo>
                <a:cubicBezTo>
                  <a:pt x="2" y="111"/>
                  <a:pt x="2" y="107"/>
                  <a:pt x="2" y="103"/>
                </a:cubicBezTo>
                <a:cubicBezTo>
                  <a:pt x="2" y="99"/>
                  <a:pt x="2" y="95"/>
                  <a:pt x="5" y="92"/>
                </a:cubicBezTo>
                <a:cubicBezTo>
                  <a:pt x="7" y="88"/>
                  <a:pt x="32" y="90"/>
                  <a:pt x="36" y="90"/>
                </a:cubicBezTo>
                <a:cubicBezTo>
                  <a:pt x="37" y="90"/>
                  <a:pt x="37" y="90"/>
                  <a:pt x="37" y="90"/>
                </a:cubicBezTo>
                <a:cubicBezTo>
                  <a:pt x="36" y="89"/>
                  <a:pt x="36" y="89"/>
                  <a:pt x="36" y="89"/>
                </a:cubicBezTo>
                <a:cubicBezTo>
                  <a:pt x="32" y="88"/>
                  <a:pt x="8" y="79"/>
                  <a:pt x="8" y="74"/>
                </a:cubicBezTo>
                <a:cubicBezTo>
                  <a:pt x="8" y="71"/>
                  <a:pt x="8" y="67"/>
                  <a:pt x="10" y="63"/>
                </a:cubicBezTo>
                <a:cubicBezTo>
                  <a:pt x="14" y="54"/>
                  <a:pt x="20" y="52"/>
                  <a:pt x="24" y="52"/>
                </a:cubicBezTo>
                <a:cubicBezTo>
                  <a:pt x="26" y="52"/>
                  <a:pt x="45" y="63"/>
                  <a:pt x="46" y="64"/>
                </a:cubicBezTo>
                <a:cubicBezTo>
                  <a:pt x="48" y="65"/>
                  <a:pt x="48" y="65"/>
                  <a:pt x="48" y="65"/>
                </a:cubicBezTo>
                <a:cubicBezTo>
                  <a:pt x="46" y="63"/>
                  <a:pt x="46" y="63"/>
                  <a:pt x="46" y="63"/>
                </a:cubicBezTo>
                <a:cubicBezTo>
                  <a:pt x="44" y="61"/>
                  <a:pt x="25" y="44"/>
                  <a:pt x="27" y="39"/>
                </a:cubicBezTo>
                <a:cubicBezTo>
                  <a:pt x="27" y="36"/>
                  <a:pt x="29" y="33"/>
                  <a:pt x="32" y="30"/>
                </a:cubicBezTo>
                <a:cubicBezTo>
                  <a:pt x="36" y="26"/>
                  <a:pt x="41" y="24"/>
                  <a:pt x="45" y="24"/>
                </a:cubicBezTo>
                <a:cubicBezTo>
                  <a:pt x="47" y="24"/>
                  <a:pt x="63" y="41"/>
                  <a:pt x="65" y="44"/>
                </a:cubicBezTo>
                <a:cubicBezTo>
                  <a:pt x="67" y="46"/>
                  <a:pt x="67" y="46"/>
                  <a:pt x="67" y="46"/>
                </a:cubicBezTo>
                <a:cubicBezTo>
                  <a:pt x="66" y="44"/>
                  <a:pt x="66" y="44"/>
                  <a:pt x="66" y="44"/>
                </a:cubicBezTo>
                <a:cubicBezTo>
                  <a:pt x="65" y="41"/>
                  <a:pt x="54" y="18"/>
                  <a:pt x="57" y="14"/>
                </a:cubicBezTo>
                <a:cubicBezTo>
                  <a:pt x="59" y="11"/>
                  <a:pt x="61" y="10"/>
                  <a:pt x="65" y="8"/>
                </a:cubicBezTo>
                <a:cubicBezTo>
                  <a:pt x="69" y="7"/>
                  <a:pt x="72" y="6"/>
                  <a:pt x="74" y="6"/>
                </a:cubicBezTo>
                <a:cubicBezTo>
                  <a:pt x="80" y="6"/>
                  <a:pt x="89" y="30"/>
                  <a:pt x="91" y="34"/>
                </a:cubicBezTo>
                <a:cubicBezTo>
                  <a:pt x="92" y="35"/>
                  <a:pt x="92" y="35"/>
                  <a:pt x="92" y="35"/>
                </a:cubicBezTo>
                <a:cubicBezTo>
                  <a:pt x="92" y="34"/>
                  <a:pt x="92" y="34"/>
                  <a:pt x="92" y="34"/>
                </a:cubicBezTo>
                <a:cubicBezTo>
                  <a:pt x="92" y="30"/>
                  <a:pt x="90" y="5"/>
                  <a:pt x="95" y="2"/>
                </a:cubicBezTo>
                <a:cubicBezTo>
                  <a:pt x="97" y="0"/>
                  <a:pt x="101" y="0"/>
                  <a:pt x="105" y="0"/>
                </a:cubicBezTo>
                <a:cubicBezTo>
                  <a:pt x="109" y="0"/>
                  <a:pt x="113" y="0"/>
                  <a:pt x="116" y="2"/>
                </a:cubicBezTo>
                <a:cubicBezTo>
                  <a:pt x="120" y="5"/>
                  <a:pt x="119" y="30"/>
                  <a:pt x="119" y="34"/>
                </a:cubicBezTo>
                <a:cubicBezTo>
                  <a:pt x="119" y="35"/>
                  <a:pt x="119" y="35"/>
                  <a:pt x="119" y="35"/>
                </a:cubicBezTo>
                <a:cubicBezTo>
                  <a:pt x="119" y="34"/>
                  <a:pt x="119" y="34"/>
                  <a:pt x="119" y="34"/>
                </a:cubicBezTo>
                <a:cubicBezTo>
                  <a:pt x="121" y="30"/>
                  <a:pt x="130" y="6"/>
                  <a:pt x="136" y="6"/>
                </a:cubicBezTo>
                <a:cubicBezTo>
                  <a:pt x="139" y="6"/>
                  <a:pt x="142" y="7"/>
                  <a:pt x="145" y="8"/>
                </a:cubicBezTo>
                <a:cubicBezTo>
                  <a:pt x="149" y="10"/>
                  <a:pt x="152" y="11"/>
                  <a:pt x="154" y="14"/>
                </a:cubicBezTo>
                <a:cubicBezTo>
                  <a:pt x="156" y="18"/>
                  <a:pt x="146" y="41"/>
                  <a:pt x="144" y="44"/>
                </a:cubicBezTo>
                <a:cubicBezTo>
                  <a:pt x="144" y="46"/>
                  <a:pt x="144" y="46"/>
                  <a:pt x="144" y="46"/>
                </a:cubicBezTo>
                <a:cubicBezTo>
                  <a:pt x="144" y="44"/>
                  <a:pt x="144" y="44"/>
                  <a:pt x="144" y="44"/>
                </a:cubicBezTo>
                <a:cubicBezTo>
                  <a:pt x="147" y="41"/>
                  <a:pt x="163" y="24"/>
                  <a:pt x="165" y="24"/>
                </a:cubicBezTo>
                <a:cubicBezTo>
                  <a:pt x="170" y="24"/>
                  <a:pt x="174" y="26"/>
                  <a:pt x="178" y="30"/>
                </a:cubicBezTo>
                <a:cubicBezTo>
                  <a:pt x="181" y="33"/>
                  <a:pt x="183" y="36"/>
                  <a:pt x="184" y="39"/>
                </a:cubicBezTo>
                <a:cubicBezTo>
                  <a:pt x="186" y="44"/>
                  <a:pt x="166" y="61"/>
                  <a:pt x="163" y="63"/>
                </a:cubicBezTo>
                <a:cubicBezTo>
                  <a:pt x="163" y="65"/>
                  <a:pt x="163" y="65"/>
                  <a:pt x="163" y="65"/>
                </a:cubicBezTo>
                <a:cubicBezTo>
                  <a:pt x="164" y="64"/>
                  <a:pt x="164" y="64"/>
                  <a:pt x="164" y="64"/>
                </a:cubicBezTo>
                <a:cubicBezTo>
                  <a:pt x="165" y="63"/>
                  <a:pt x="184" y="52"/>
                  <a:pt x="186" y="52"/>
                </a:cubicBezTo>
                <a:cubicBezTo>
                  <a:pt x="190" y="52"/>
                  <a:pt x="197" y="54"/>
                  <a:pt x="200" y="63"/>
                </a:cubicBezTo>
                <a:cubicBezTo>
                  <a:pt x="202" y="67"/>
                  <a:pt x="203" y="71"/>
                  <a:pt x="202" y="74"/>
                </a:cubicBezTo>
                <a:cubicBezTo>
                  <a:pt x="202" y="79"/>
                  <a:pt x="178" y="88"/>
                  <a:pt x="174" y="89"/>
                </a:cubicBezTo>
                <a:cubicBezTo>
                  <a:pt x="173" y="90"/>
                  <a:pt x="173" y="90"/>
                  <a:pt x="173" y="90"/>
                </a:cubicBezTo>
                <a:cubicBezTo>
                  <a:pt x="174" y="90"/>
                  <a:pt x="174" y="90"/>
                  <a:pt x="174" y="90"/>
                </a:cubicBezTo>
                <a:cubicBezTo>
                  <a:pt x="179" y="90"/>
                  <a:pt x="204" y="88"/>
                  <a:pt x="206" y="92"/>
                </a:cubicBezTo>
                <a:cubicBezTo>
                  <a:pt x="208" y="95"/>
                  <a:pt x="208" y="99"/>
                  <a:pt x="208" y="103"/>
                </a:cubicBezTo>
                <a:close/>
                <a:moveTo>
                  <a:pt x="172" y="103"/>
                </a:moveTo>
                <a:cubicBezTo>
                  <a:pt x="172" y="66"/>
                  <a:pt x="142" y="36"/>
                  <a:pt x="105" y="36"/>
                </a:cubicBezTo>
                <a:cubicBezTo>
                  <a:pt x="68" y="36"/>
                  <a:pt x="38" y="66"/>
                  <a:pt x="38" y="103"/>
                </a:cubicBezTo>
                <a:cubicBezTo>
                  <a:pt x="38" y="140"/>
                  <a:pt x="68" y="170"/>
                  <a:pt x="105" y="170"/>
                </a:cubicBezTo>
                <a:cubicBezTo>
                  <a:pt x="142" y="170"/>
                  <a:pt x="172" y="140"/>
                  <a:pt x="172" y="103"/>
                </a:cubicBezTo>
                <a:close/>
                <a:moveTo>
                  <a:pt x="156" y="103"/>
                </a:moveTo>
                <a:cubicBezTo>
                  <a:pt x="156" y="74"/>
                  <a:pt x="134" y="51"/>
                  <a:pt x="105" y="51"/>
                </a:cubicBezTo>
                <a:cubicBezTo>
                  <a:pt x="77" y="51"/>
                  <a:pt x="53" y="74"/>
                  <a:pt x="53" y="103"/>
                </a:cubicBezTo>
                <a:cubicBezTo>
                  <a:pt x="53" y="131"/>
                  <a:pt x="77" y="154"/>
                  <a:pt x="105" y="154"/>
                </a:cubicBezTo>
                <a:cubicBezTo>
                  <a:pt x="134" y="154"/>
                  <a:pt x="156" y="131"/>
                  <a:pt x="156" y="10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58"/>
          <p:cNvSpPr>
            <a:spLocks noEditPoints="1"/>
          </p:cNvSpPr>
          <p:nvPr/>
        </p:nvSpPr>
        <p:spPr bwMode="auto">
          <a:xfrm>
            <a:off x="3467103" y="2970214"/>
            <a:ext cx="371475" cy="177800"/>
          </a:xfrm>
          <a:custGeom>
            <a:avLst/>
            <a:gdLst>
              <a:gd name="T0" fmla="*/ 234 w 234"/>
              <a:gd name="T1" fmla="*/ 0 h 112"/>
              <a:gd name="T2" fmla="*/ 234 w 234"/>
              <a:gd name="T3" fmla="*/ 112 h 112"/>
              <a:gd name="T4" fmla="*/ 0 w 234"/>
              <a:gd name="T5" fmla="*/ 112 h 112"/>
              <a:gd name="T6" fmla="*/ 0 w 234"/>
              <a:gd name="T7" fmla="*/ 0 h 112"/>
              <a:gd name="T8" fmla="*/ 234 w 234"/>
              <a:gd name="T9" fmla="*/ 0 h 112"/>
              <a:gd name="T10" fmla="*/ 70 w 234"/>
              <a:gd name="T11" fmla="*/ 20 h 112"/>
              <a:gd name="T12" fmla="*/ 36 w 234"/>
              <a:gd name="T13" fmla="*/ 20 h 112"/>
              <a:gd name="T14" fmla="*/ 36 w 234"/>
              <a:gd name="T15" fmla="*/ 32 h 112"/>
              <a:gd name="T16" fmla="*/ 70 w 234"/>
              <a:gd name="T17" fmla="*/ 32 h 112"/>
              <a:gd name="T18" fmla="*/ 70 w 234"/>
              <a:gd name="T19" fmla="*/ 20 h 112"/>
              <a:gd name="T20" fmla="*/ 70 w 234"/>
              <a:gd name="T21" fmla="*/ 51 h 112"/>
              <a:gd name="T22" fmla="*/ 36 w 234"/>
              <a:gd name="T23" fmla="*/ 51 h 112"/>
              <a:gd name="T24" fmla="*/ 36 w 234"/>
              <a:gd name="T25" fmla="*/ 63 h 112"/>
              <a:gd name="T26" fmla="*/ 70 w 234"/>
              <a:gd name="T27" fmla="*/ 63 h 112"/>
              <a:gd name="T28" fmla="*/ 70 w 234"/>
              <a:gd name="T29" fmla="*/ 51 h 112"/>
              <a:gd name="T30" fmla="*/ 70 w 234"/>
              <a:gd name="T31" fmla="*/ 82 h 112"/>
              <a:gd name="T32" fmla="*/ 36 w 234"/>
              <a:gd name="T33" fmla="*/ 82 h 112"/>
              <a:gd name="T34" fmla="*/ 36 w 234"/>
              <a:gd name="T35" fmla="*/ 94 h 112"/>
              <a:gd name="T36" fmla="*/ 70 w 234"/>
              <a:gd name="T37" fmla="*/ 94 h 112"/>
              <a:gd name="T38" fmla="*/ 70 w 234"/>
              <a:gd name="T39" fmla="*/ 82 h 112"/>
              <a:gd name="T40" fmla="*/ 198 w 234"/>
              <a:gd name="T41" fmla="*/ 20 h 112"/>
              <a:gd name="T42" fmla="*/ 164 w 234"/>
              <a:gd name="T43" fmla="*/ 20 h 112"/>
              <a:gd name="T44" fmla="*/ 164 w 234"/>
              <a:gd name="T45" fmla="*/ 32 h 112"/>
              <a:gd name="T46" fmla="*/ 198 w 234"/>
              <a:gd name="T47" fmla="*/ 32 h 112"/>
              <a:gd name="T48" fmla="*/ 198 w 234"/>
              <a:gd name="T49" fmla="*/ 20 h 112"/>
              <a:gd name="T50" fmla="*/ 198 w 234"/>
              <a:gd name="T51" fmla="*/ 51 h 112"/>
              <a:gd name="T52" fmla="*/ 164 w 234"/>
              <a:gd name="T53" fmla="*/ 51 h 112"/>
              <a:gd name="T54" fmla="*/ 164 w 234"/>
              <a:gd name="T55" fmla="*/ 63 h 112"/>
              <a:gd name="T56" fmla="*/ 198 w 234"/>
              <a:gd name="T57" fmla="*/ 63 h 112"/>
              <a:gd name="T58" fmla="*/ 198 w 234"/>
              <a:gd name="T59" fmla="*/ 51 h 112"/>
              <a:gd name="T60" fmla="*/ 198 w 234"/>
              <a:gd name="T61" fmla="*/ 82 h 112"/>
              <a:gd name="T62" fmla="*/ 164 w 234"/>
              <a:gd name="T63" fmla="*/ 82 h 112"/>
              <a:gd name="T64" fmla="*/ 164 w 234"/>
              <a:gd name="T65" fmla="*/ 94 h 112"/>
              <a:gd name="T66" fmla="*/ 198 w 234"/>
              <a:gd name="T67" fmla="*/ 94 h 112"/>
              <a:gd name="T68" fmla="*/ 198 w 234"/>
              <a:gd name="T69" fmla="*/ 82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34" h="112">
                <a:moveTo>
                  <a:pt x="234" y="0"/>
                </a:moveTo>
                <a:lnTo>
                  <a:pt x="234" y="112"/>
                </a:lnTo>
                <a:lnTo>
                  <a:pt x="0" y="112"/>
                </a:lnTo>
                <a:lnTo>
                  <a:pt x="0" y="0"/>
                </a:lnTo>
                <a:lnTo>
                  <a:pt x="234" y="0"/>
                </a:lnTo>
                <a:close/>
                <a:moveTo>
                  <a:pt x="70" y="20"/>
                </a:moveTo>
                <a:lnTo>
                  <a:pt x="36" y="20"/>
                </a:lnTo>
                <a:lnTo>
                  <a:pt x="36" y="32"/>
                </a:lnTo>
                <a:lnTo>
                  <a:pt x="70" y="32"/>
                </a:lnTo>
                <a:lnTo>
                  <a:pt x="70" y="20"/>
                </a:lnTo>
                <a:close/>
                <a:moveTo>
                  <a:pt x="70" y="51"/>
                </a:moveTo>
                <a:lnTo>
                  <a:pt x="36" y="51"/>
                </a:lnTo>
                <a:lnTo>
                  <a:pt x="36" y="63"/>
                </a:lnTo>
                <a:lnTo>
                  <a:pt x="70" y="63"/>
                </a:lnTo>
                <a:lnTo>
                  <a:pt x="70" y="51"/>
                </a:lnTo>
                <a:close/>
                <a:moveTo>
                  <a:pt x="70" y="82"/>
                </a:moveTo>
                <a:lnTo>
                  <a:pt x="36" y="82"/>
                </a:lnTo>
                <a:lnTo>
                  <a:pt x="36" y="94"/>
                </a:lnTo>
                <a:lnTo>
                  <a:pt x="70" y="94"/>
                </a:lnTo>
                <a:lnTo>
                  <a:pt x="70" y="82"/>
                </a:lnTo>
                <a:close/>
                <a:moveTo>
                  <a:pt x="198" y="20"/>
                </a:moveTo>
                <a:lnTo>
                  <a:pt x="164" y="20"/>
                </a:lnTo>
                <a:lnTo>
                  <a:pt x="164" y="32"/>
                </a:lnTo>
                <a:lnTo>
                  <a:pt x="198" y="32"/>
                </a:lnTo>
                <a:lnTo>
                  <a:pt x="198" y="20"/>
                </a:lnTo>
                <a:close/>
                <a:moveTo>
                  <a:pt x="198" y="51"/>
                </a:moveTo>
                <a:lnTo>
                  <a:pt x="164" y="51"/>
                </a:lnTo>
                <a:lnTo>
                  <a:pt x="164" y="63"/>
                </a:lnTo>
                <a:lnTo>
                  <a:pt x="198" y="63"/>
                </a:lnTo>
                <a:lnTo>
                  <a:pt x="198" y="51"/>
                </a:lnTo>
                <a:close/>
                <a:moveTo>
                  <a:pt x="198" y="82"/>
                </a:moveTo>
                <a:lnTo>
                  <a:pt x="164" y="82"/>
                </a:lnTo>
                <a:lnTo>
                  <a:pt x="164" y="94"/>
                </a:lnTo>
                <a:lnTo>
                  <a:pt x="198" y="94"/>
                </a:lnTo>
                <a:lnTo>
                  <a:pt x="198" y="82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59"/>
          <p:cNvSpPr>
            <a:spLocks/>
          </p:cNvSpPr>
          <p:nvPr/>
        </p:nvSpPr>
        <p:spPr bwMode="auto">
          <a:xfrm>
            <a:off x="4006853" y="2971801"/>
            <a:ext cx="180975" cy="176213"/>
          </a:xfrm>
          <a:custGeom>
            <a:avLst/>
            <a:gdLst>
              <a:gd name="T0" fmla="*/ 114 w 114"/>
              <a:gd name="T1" fmla="*/ 39 h 111"/>
              <a:gd name="T2" fmla="*/ 114 w 114"/>
              <a:gd name="T3" fmla="*/ 69 h 111"/>
              <a:gd name="T4" fmla="*/ 73 w 114"/>
              <a:gd name="T5" fmla="*/ 69 h 111"/>
              <a:gd name="T6" fmla="*/ 73 w 114"/>
              <a:gd name="T7" fmla="*/ 111 h 111"/>
              <a:gd name="T8" fmla="*/ 41 w 114"/>
              <a:gd name="T9" fmla="*/ 111 h 111"/>
              <a:gd name="T10" fmla="*/ 41 w 114"/>
              <a:gd name="T11" fmla="*/ 69 h 111"/>
              <a:gd name="T12" fmla="*/ 0 w 114"/>
              <a:gd name="T13" fmla="*/ 69 h 111"/>
              <a:gd name="T14" fmla="*/ 0 w 114"/>
              <a:gd name="T15" fmla="*/ 39 h 111"/>
              <a:gd name="T16" fmla="*/ 41 w 114"/>
              <a:gd name="T17" fmla="*/ 39 h 111"/>
              <a:gd name="T18" fmla="*/ 41 w 114"/>
              <a:gd name="T19" fmla="*/ 0 h 111"/>
              <a:gd name="T20" fmla="*/ 73 w 114"/>
              <a:gd name="T21" fmla="*/ 0 h 111"/>
              <a:gd name="T22" fmla="*/ 73 w 114"/>
              <a:gd name="T23" fmla="*/ 39 h 111"/>
              <a:gd name="T24" fmla="*/ 114 w 114"/>
              <a:gd name="T25" fmla="*/ 39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14" h="111">
                <a:moveTo>
                  <a:pt x="114" y="39"/>
                </a:moveTo>
                <a:lnTo>
                  <a:pt x="114" y="69"/>
                </a:lnTo>
                <a:lnTo>
                  <a:pt x="73" y="69"/>
                </a:lnTo>
                <a:lnTo>
                  <a:pt x="73" y="111"/>
                </a:lnTo>
                <a:lnTo>
                  <a:pt x="41" y="111"/>
                </a:lnTo>
                <a:lnTo>
                  <a:pt x="41" y="69"/>
                </a:lnTo>
                <a:lnTo>
                  <a:pt x="0" y="69"/>
                </a:lnTo>
                <a:lnTo>
                  <a:pt x="0" y="39"/>
                </a:lnTo>
                <a:lnTo>
                  <a:pt x="41" y="39"/>
                </a:lnTo>
                <a:lnTo>
                  <a:pt x="41" y="0"/>
                </a:lnTo>
                <a:lnTo>
                  <a:pt x="73" y="0"/>
                </a:lnTo>
                <a:lnTo>
                  <a:pt x="73" y="39"/>
                </a:lnTo>
                <a:lnTo>
                  <a:pt x="114" y="3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60"/>
          <p:cNvSpPr>
            <a:spLocks noEditPoints="1"/>
          </p:cNvSpPr>
          <p:nvPr/>
        </p:nvSpPr>
        <p:spPr bwMode="auto">
          <a:xfrm>
            <a:off x="4349753" y="2900363"/>
            <a:ext cx="201613" cy="247650"/>
          </a:xfrm>
          <a:custGeom>
            <a:avLst/>
            <a:gdLst>
              <a:gd name="T0" fmla="*/ 245 w 245"/>
              <a:gd name="T1" fmla="*/ 35 h 302"/>
              <a:gd name="T2" fmla="*/ 245 w 245"/>
              <a:gd name="T3" fmla="*/ 267 h 302"/>
              <a:gd name="T4" fmla="*/ 211 w 245"/>
              <a:gd name="T5" fmla="*/ 302 h 302"/>
              <a:gd name="T6" fmla="*/ 34 w 245"/>
              <a:gd name="T7" fmla="*/ 302 h 302"/>
              <a:gd name="T8" fmla="*/ 0 w 245"/>
              <a:gd name="T9" fmla="*/ 267 h 302"/>
              <a:gd name="T10" fmla="*/ 0 w 245"/>
              <a:gd name="T11" fmla="*/ 35 h 302"/>
              <a:gd name="T12" fmla="*/ 34 w 245"/>
              <a:gd name="T13" fmla="*/ 0 h 302"/>
              <a:gd name="T14" fmla="*/ 211 w 245"/>
              <a:gd name="T15" fmla="*/ 0 h 302"/>
              <a:gd name="T16" fmla="*/ 245 w 245"/>
              <a:gd name="T17" fmla="*/ 35 h 302"/>
              <a:gd name="T18" fmla="*/ 203 w 245"/>
              <a:gd name="T19" fmla="*/ 42 h 302"/>
              <a:gd name="T20" fmla="*/ 41 w 245"/>
              <a:gd name="T21" fmla="*/ 42 h 302"/>
              <a:gd name="T22" fmla="*/ 41 w 245"/>
              <a:gd name="T23" fmla="*/ 248 h 302"/>
              <a:gd name="T24" fmla="*/ 203 w 245"/>
              <a:gd name="T25" fmla="*/ 248 h 302"/>
              <a:gd name="T26" fmla="*/ 203 w 245"/>
              <a:gd name="T27" fmla="*/ 42 h 302"/>
              <a:gd name="T28" fmla="*/ 139 w 245"/>
              <a:gd name="T29" fmla="*/ 274 h 302"/>
              <a:gd name="T30" fmla="*/ 122 w 245"/>
              <a:gd name="T31" fmla="*/ 258 h 302"/>
              <a:gd name="T32" fmla="*/ 106 w 245"/>
              <a:gd name="T33" fmla="*/ 274 h 302"/>
              <a:gd name="T34" fmla="*/ 122 w 245"/>
              <a:gd name="T35" fmla="*/ 291 h 302"/>
              <a:gd name="T36" fmla="*/ 139 w 245"/>
              <a:gd name="T37" fmla="*/ 274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45" h="302">
                <a:moveTo>
                  <a:pt x="245" y="35"/>
                </a:moveTo>
                <a:cubicBezTo>
                  <a:pt x="245" y="267"/>
                  <a:pt x="245" y="267"/>
                  <a:pt x="245" y="267"/>
                </a:cubicBezTo>
                <a:cubicBezTo>
                  <a:pt x="245" y="286"/>
                  <a:pt x="230" y="302"/>
                  <a:pt x="211" y="302"/>
                </a:cubicBezTo>
                <a:cubicBezTo>
                  <a:pt x="34" y="302"/>
                  <a:pt x="34" y="302"/>
                  <a:pt x="34" y="302"/>
                </a:cubicBezTo>
                <a:cubicBezTo>
                  <a:pt x="15" y="302"/>
                  <a:pt x="0" y="286"/>
                  <a:pt x="0" y="267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16"/>
                  <a:pt x="15" y="0"/>
                  <a:pt x="34" y="0"/>
                </a:cubicBezTo>
                <a:cubicBezTo>
                  <a:pt x="211" y="0"/>
                  <a:pt x="211" y="0"/>
                  <a:pt x="211" y="0"/>
                </a:cubicBezTo>
                <a:cubicBezTo>
                  <a:pt x="230" y="0"/>
                  <a:pt x="245" y="16"/>
                  <a:pt x="245" y="35"/>
                </a:cubicBezTo>
                <a:close/>
                <a:moveTo>
                  <a:pt x="203" y="42"/>
                </a:moveTo>
                <a:cubicBezTo>
                  <a:pt x="41" y="42"/>
                  <a:pt x="41" y="42"/>
                  <a:pt x="41" y="42"/>
                </a:cubicBezTo>
                <a:cubicBezTo>
                  <a:pt x="41" y="248"/>
                  <a:pt x="41" y="248"/>
                  <a:pt x="41" y="248"/>
                </a:cubicBezTo>
                <a:cubicBezTo>
                  <a:pt x="203" y="248"/>
                  <a:pt x="203" y="248"/>
                  <a:pt x="203" y="248"/>
                </a:cubicBezTo>
                <a:lnTo>
                  <a:pt x="203" y="42"/>
                </a:lnTo>
                <a:close/>
                <a:moveTo>
                  <a:pt x="139" y="274"/>
                </a:moveTo>
                <a:cubicBezTo>
                  <a:pt x="139" y="265"/>
                  <a:pt x="132" y="258"/>
                  <a:pt x="122" y="258"/>
                </a:cubicBezTo>
                <a:cubicBezTo>
                  <a:pt x="113" y="258"/>
                  <a:pt x="106" y="265"/>
                  <a:pt x="106" y="274"/>
                </a:cubicBezTo>
                <a:cubicBezTo>
                  <a:pt x="106" y="283"/>
                  <a:pt x="113" y="291"/>
                  <a:pt x="122" y="291"/>
                </a:cubicBezTo>
                <a:cubicBezTo>
                  <a:pt x="132" y="291"/>
                  <a:pt x="139" y="283"/>
                  <a:pt x="139" y="27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61"/>
          <p:cNvSpPr>
            <a:spLocks noEditPoints="1"/>
          </p:cNvSpPr>
          <p:nvPr/>
        </p:nvSpPr>
        <p:spPr bwMode="auto">
          <a:xfrm>
            <a:off x="4727578" y="2932114"/>
            <a:ext cx="244475" cy="215900"/>
          </a:xfrm>
          <a:custGeom>
            <a:avLst/>
            <a:gdLst>
              <a:gd name="T0" fmla="*/ 179 w 298"/>
              <a:gd name="T1" fmla="*/ 48 h 262"/>
              <a:gd name="T2" fmla="*/ 179 w 298"/>
              <a:gd name="T3" fmla="*/ 33 h 262"/>
              <a:gd name="T4" fmla="*/ 35 w 298"/>
              <a:gd name="T5" fmla="*/ 33 h 262"/>
              <a:gd name="T6" fmla="*/ 35 w 298"/>
              <a:gd name="T7" fmla="*/ 149 h 262"/>
              <a:gd name="T8" fmla="*/ 55 w 298"/>
              <a:gd name="T9" fmla="*/ 149 h 262"/>
              <a:gd name="T10" fmla="*/ 55 w 298"/>
              <a:gd name="T11" fmla="*/ 181 h 262"/>
              <a:gd name="T12" fmla="*/ 23 w 298"/>
              <a:gd name="T13" fmla="*/ 181 h 262"/>
              <a:gd name="T14" fmla="*/ 0 w 298"/>
              <a:gd name="T15" fmla="*/ 159 h 262"/>
              <a:gd name="T16" fmla="*/ 0 w 298"/>
              <a:gd name="T17" fmla="*/ 23 h 262"/>
              <a:gd name="T18" fmla="*/ 23 w 298"/>
              <a:gd name="T19" fmla="*/ 0 h 262"/>
              <a:gd name="T20" fmla="*/ 191 w 298"/>
              <a:gd name="T21" fmla="*/ 0 h 262"/>
              <a:gd name="T22" fmla="*/ 214 w 298"/>
              <a:gd name="T23" fmla="*/ 23 h 262"/>
              <a:gd name="T24" fmla="*/ 214 w 298"/>
              <a:gd name="T25" fmla="*/ 48 h 262"/>
              <a:gd name="T26" fmla="*/ 179 w 298"/>
              <a:gd name="T27" fmla="*/ 48 h 262"/>
              <a:gd name="T28" fmla="*/ 276 w 298"/>
              <a:gd name="T29" fmla="*/ 78 h 262"/>
              <a:gd name="T30" fmla="*/ 298 w 298"/>
              <a:gd name="T31" fmla="*/ 100 h 262"/>
              <a:gd name="T32" fmla="*/ 298 w 298"/>
              <a:gd name="T33" fmla="*/ 239 h 262"/>
              <a:gd name="T34" fmla="*/ 276 w 298"/>
              <a:gd name="T35" fmla="*/ 262 h 262"/>
              <a:gd name="T36" fmla="*/ 108 w 298"/>
              <a:gd name="T37" fmla="*/ 262 h 262"/>
              <a:gd name="T38" fmla="*/ 85 w 298"/>
              <a:gd name="T39" fmla="*/ 239 h 262"/>
              <a:gd name="T40" fmla="*/ 85 w 298"/>
              <a:gd name="T41" fmla="*/ 100 h 262"/>
              <a:gd name="T42" fmla="*/ 108 w 298"/>
              <a:gd name="T43" fmla="*/ 78 h 262"/>
              <a:gd name="T44" fmla="*/ 276 w 298"/>
              <a:gd name="T45" fmla="*/ 78 h 262"/>
              <a:gd name="T46" fmla="*/ 120 w 298"/>
              <a:gd name="T47" fmla="*/ 110 h 262"/>
              <a:gd name="T48" fmla="*/ 120 w 298"/>
              <a:gd name="T49" fmla="*/ 230 h 262"/>
              <a:gd name="T50" fmla="*/ 264 w 298"/>
              <a:gd name="T51" fmla="*/ 230 h 262"/>
              <a:gd name="T52" fmla="*/ 264 w 298"/>
              <a:gd name="T53" fmla="*/ 110 h 262"/>
              <a:gd name="T54" fmla="*/ 120 w 298"/>
              <a:gd name="T55" fmla="*/ 110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98" h="262">
                <a:moveTo>
                  <a:pt x="179" y="48"/>
                </a:moveTo>
                <a:cubicBezTo>
                  <a:pt x="179" y="33"/>
                  <a:pt x="179" y="33"/>
                  <a:pt x="179" y="33"/>
                </a:cubicBezTo>
                <a:cubicBezTo>
                  <a:pt x="35" y="33"/>
                  <a:pt x="35" y="33"/>
                  <a:pt x="35" y="33"/>
                </a:cubicBezTo>
                <a:cubicBezTo>
                  <a:pt x="35" y="149"/>
                  <a:pt x="35" y="149"/>
                  <a:pt x="35" y="149"/>
                </a:cubicBezTo>
                <a:cubicBezTo>
                  <a:pt x="55" y="149"/>
                  <a:pt x="55" y="149"/>
                  <a:pt x="55" y="149"/>
                </a:cubicBezTo>
                <a:cubicBezTo>
                  <a:pt x="55" y="181"/>
                  <a:pt x="55" y="181"/>
                  <a:pt x="55" y="181"/>
                </a:cubicBezTo>
                <a:cubicBezTo>
                  <a:pt x="23" y="181"/>
                  <a:pt x="23" y="181"/>
                  <a:pt x="23" y="181"/>
                </a:cubicBezTo>
                <a:cubicBezTo>
                  <a:pt x="11" y="181"/>
                  <a:pt x="0" y="171"/>
                  <a:pt x="0" y="159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0"/>
                  <a:pt x="11" y="0"/>
                  <a:pt x="23" y="0"/>
                </a:cubicBezTo>
                <a:cubicBezTo>
                  <a:pt x="191" y="0"/>
                  <a:pt x="191" y="0"/>
                  <a:pt x="191" y="0"/>
                </a:cubicBezTo>
                <a:cubicBezTo>
                  <a:pt x="204" y="0"/>
                  <a:pt x="214" y="10"/>
                  <a:pt x="214" y="23"/>
                </a:cubicBezTo>
                <a:cubicBezTo>
                  <a:pt x="214" y="48"/>
                  <a:pt x="214" y="48"/>
                  <a:pt x="214" y="48"/>
                </a:cubicBezTo>
                <a:lnTo>
                  <a:pt x="179" y="48"/>
                </a:lnTo>
                <a:close/>
                <a:moveTo>
                  <a:pt x="276" y="78"/>
                </a:moveTo>
                <a:cubicBezTo>
                  <a:pt x="288" y="78"/>
                  <a:pt x="298" y="88"/>
                  <a:pt x="298" y="100"/>
                </a:cubicBezTo>
                <a:cubicBezTo>
                  <a:pt x="298" y="239"/>
                  <a:pt x="298" y="239"/>
                  <a:pt x="298" y="239"/>
                </a:cubicBezTo>
                <a:cubicBezTo>
                  <a:pt x="298" y="252"/>
                  <a:pt x="288" y="262"/>
                  <a:pt x="276" y="262"/>
                </a:cubicBezTo>
                <a:cubicBezTo>
                  <a:pt x="108" y="262"/>
                  <a:pt x="108" y="262"/>
                  <a:pt x="108" y="262"/>
                </a:cubicBezTo>
                <a:cubicBezTo>
                  <a:pt x="95" y="262"/>
                  <a:pt x="85" y="252"/>
                  <a:pt x="85" y="239"/>
                </a:cubicBezTo>
                <a:cubicBezTo>
                  <a:pt x="85" y="100"/>
                  <a:pt x="85" y="100"/>
                  <a:pt x="85" y="100"/>
                </a:cubicBezTo>
                <a:cubicBezTo>
                  <a:pt x="85" y="88"/>
                  <a:pt x="95" y="78"/>
                  <a:pt x="108" y="78"/>
                </a:cubicBezTo>
                <a:lnTo>
                  <a:pt x="276" y="78"/>
                </a:lnTo>
                <a:close/>
                <a:moveTo>
                  <a:pt x="120" y="110"/>
                </a:moveTo>
                <a:cubicBezTo>
                  <a:pt x="120" y="230"/>
                  <a:pt x="120" y="230"/>
                  <a:pt x="120" y="230"/>
                </a:cubicBezTo>
                <a:cubicBezTo>
                  <a:pt x="264" y="230"/>
                  <a:pt x="264" y="230"/>
                  <a:pt x="264" y="230"/>
                </a:cubicBezTo>
                <a:cubicBezTo>
                  <a:pt x="264" y="110"/>
                  <a:pt x="264" y="110"/>
                  <a:pt x="264" y="110"/>
                </a:cubicBezTo>
                <a:lnTo>
                  <a:pt x="120" y="11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Freeform 62"/>
          <p:cNvSpPr>
            <a:spLocks noEditPoints="1"/>
          </p:cNvSpPr>
          <p:nvPr/>
        </p:nvSpPr>
        <p:spPr bwMode="auto">
          <a:xfrm>
            <a:off x="5133978" y="2962275"/>
            <a:ext cx="276225" cy="192088"/>
          </a:xfrm>
          <a:custGeom>
            <a:avLst/>
            <a:gdLst>
              <a:gd name="T0" fmla="*/ 336 w 336"/>
              <a:gd name="T1" fmla="*/ 117 h 234"/>
              <a:gd name="T2" fmla="*/ 168 w 336"/>
              <a:gd name="T3" fmla="*/ 234 h 234"/>
              <a:gd name="T4" fmla="*/ 0 w 336"/>
              <a:gd name="T5" fmla="*/ 117 h 234"/>
              <a:gd name="T6" fmla="*/ 168 w 336"/>
              <a:gd name="T7" fmla="*/ 0 h 234"/>
              <a:gd name="T8" fmla="*/ 336 w 336"/>
              <a:gd name="T9" fmla="*/ 117 h 234"/>
              <a:gd name="T10" fmla="*/ 250 w 336"/>
              <a:gd name="T11" fmla="*/ 117 h 234"/>
              <a:gd name="T12" fmla="*/ 168 w 336"/>
              <a:gd name="T13" fmla="*/ 35 h 234"/>
              <a:gd name="T14" fmla="*/ 85 w 336"/>
              <a:gd name="T15" fmla="*/ 117 h 234"/>
              <a:gd name="T16" fmla="*/ 168 w 336"/>
              <a:gd name="T17" fmla="*/ 200 h 234"/>
              <a:gd name="T18" fmla="*/ 250 w 336"/>
              <a:gd name="T19" fmla="*/ 117 h 234"/>
              <a:gd name="T20" fmla="*/ 168 w 336"/>
              <a:gd name="T21" fmla="*/ 80 h 234"/>
              <a:gd name="T22" fmla="*/ 131 w 336"/>
              <a:gd name="T23" fmla="*/ 117 h 234"/>
              <a:gd name="T24" fmla="*/ 168 w 336"/>
              <a:gd name="T25" fmla="*/ 154 h 234"/>
              <a:gd name="T26" fmla="*/ 205 w 336"/>
              <a:gd name="T27" fmla="*/ 117 h 234"/>
              <a:gd name="T28" fmla="*/ 168 w 336"/>
              <a:gd name="T29" fmla="*/ 80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36" h="234">
                <a:moveTo>
                  <a:pt x="336" y="117"/>
                </a:moveTo>
                <a:cubicBezTo>
                  <a:pt x="336" y="117"/>
                  <a:pt x="268" y="234"/>
                  <a:pt x="168" y="234"/>
                </a:cubicBezTo>
                <a:cubicBezTo>
                  <a:pt x="67" y="234"/>
                  <a:pt x="0" y="117"/>
                  <a:pt x="0" y="117"/>
                </a:cubicBezTo>
                <a:cubicBezTo>
                  <a:pt x="0" y="117"/>
                  <a:pt x="67" y="0"/>
                  <a:pt x="168" y="0"/>
                </a:cubicBezTo>
                <a:cubicBezTo>
                  <a:pt x="268" y="0"/>
                  <a:pt x="336" y="117"/>
                  <a:pt x="336" y="117"/>
                </a:cubicBezTo>
                <a:close/>
                <a:moveTo>
                  <a:pt x="250" y="117"/>
                </a:moveTo>
                <a:cubicBezTo>
                  <a:pt x="250" y="72"/>
                  <a:pt x="213" y="35"/>
                  <a:pt x="168" y="35"/>
                </a:cubicBezTo>
                <a:cubicBezTo>
                  <a:pt x="122" y="35"/>
                  <a:pt x="85" y="72"/>
                  <a:pt x="85" y="117"/>
                </a:cubicBezTo>
                <a:cubicBezTo>
                  <a:pt x="85" y="163"/>
                  <a:pt x="122" y="200"/>
                  <a:pt x="168" y="200"/>
                </a:cubicBezTo>
                <a:cubicBezTo>
                  <a:pt x="213" y="200"/>
                  <a:pt x="250" y="163"/>
                  <a:pt x="250" y="117"/>
                </a:cubicBezTo>
                <a:close/>
                <a:moveTo>
                  <a:pt x="168" y="80"/>
                </a:moveTo>
                <a:cubicBezTo>
                  <a:pt x="147" y="80"/>
                  <a:pt x="131" y="97"/>
                  <a:pt x="131" y="117"/>
                </a:cubicBezTo>
                <a:cubicBezTo>
                  <a:pt x="131" y="138"/>
                  <a:pt x="147" y="154"/>
                  <a:pt x="168" y="154"/>
                </a:cubicBezTo>
                <a:cubicBezTo>
                  <a:pt x="187" y="154"/>
                  <a:pt x="205" y="138"/>
                  <a:pt x="205" y="117"/>
                </a:cubicBezTo>
                <a:cubicBezTo>
                  <a:pt x="205" y="97"/>
                  <a:pt x="187" y="80"/>
                  <a:pt x="168" y="80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63"/>
          <p:cNvSpPr>
            <a:spLocks/>
          </p:cNvSpPr>
          <p:nvPr/>
        </p:nvSpPr>
        <p:spPr bwMode="auto">
          <a:xfrm>
            <a:off x="5451478" y="2924175"/>
            <a:ext cx="180975" cy="228600"/>
          </a:xfrm>
          <a:custGeom>
            <a:avLst/>
            <a:gdLst>
              <a:gd name="T0" fmla="*/ 220 w 220"/>
              <a:gd name="T1" fmla="*/ 169 h 279"/>
              <a:gd name="T2" fmla="*/ 188 w 220"/>
              <a:gd name="T3" fmla="*/ 247 h 279"/>
              <a:gd name="T4" fmla="*/ 110 w 220"/>
              <a:gd name="T5" fmla="*/ 279 h 279"/>
              <a:gd name="T6" fmla="*/ 33 w 220"/>
              <a:gd name="T7" fmla="*/ 247 h 279"/>
              <a:gd name="T8" fmla="*/ 0 w 220"/>
              <a:gd name="T9" fmla="*/ 169 h 279"/>
              <a:gd name="T10" fmla="*/ 33 w 220"/>
              <a:gd name="T11" fmla="*/ 91 h 279"/>
              <a:gd name="T12" fmla="*/ 109 w 220"/>
              <a:gd name="T13" fmla="*/ 60 h 279"/>
              <a:gd name="T14" fmla="*/ 96 w 220"/>
              <a:gd name="T15" fmla="*/ 0 h 279"/>
              <a:gd name="T16" fmla="*/ 209 w 220"/>
              <a:gd name="T17" fmla="*/ 79 h 279"/>
              <a:gd name="T18" fmla="*/ 100 w 220"/>
              <a:gd name="T19" fmla="*/ 162 h 279"/>
              <a:gd name="T20" fmla="*/ 110 w 220"/>
              <a:gd name="T21" fmla="*/ 98 h 279"/>
              <a:gd name="T22" fmla="*/ 39 w 220"/>
              <a:gd name="T23" fmla="*/ 169 h 279"/>
              <a:gd name="T24" fmla="*/ 110 w 220"/>
              <a:gd name="T25" fmla="*/ 240 h 279"/>
              <a:gd name="T26" fmla="*/ 181 w 220"/>
              <a:gd name="T27" fmla="*/ 169 h 279"/>
              <a:gd name="T28" fmla="*/ 220 w 220"/>
              <a:gd name="T29" fmla="*/ 169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0" h="279">
                <a:moveTo>
                  <a:pt x="220" y="169"/>
                </a:moveTo>
                <a:cubicBezTo>
                  <a:pt x="220" y="198"/>
                  <a:pt x="209" y="226"/>
                  <a:pt x="188" y="247"/>
                </a:cubicBezTo>
                <a:cubicBezTo>
                  <a:pt x="167" y="268"/>
                  <a:pt x="140" y="279"/>
                  <a:pt x="110" y="279"/>
                </a:cubicBezTo>
                <a:cubicBezTo>
                  <a:pt x="81" y="279"/>
                  <a:pt x="53" y="268"/>
                  <a:pt x="33" y="247"/>
                </a:cubicBezTo>
                <a:cubicBezTo>
                  <a:pt x="12" y="226"/>
                  <a:pt x="0" y="198"/>
                  <a:pt x="0" y="169"/>
                </a:cubicBezTo>
                <a:cubicBezTo>
                  <a:pt x="0" y="140"/>
                  <a:pt x="12" y="113"/>
                  <a:pt x="33" y="91"/>
                </a:cubicBezTo>
                <a:cubicBezTo>
                  <a:pt x="53" y="71"/>
                  <a:pt x="81" y="60"/>
                  <a:pt x="109" y="60"/>
                </a:cubicBezTo>
                <a:cubicBezTo>
                  <a:pt x="96" y="0"/>
                  <a:pt x="96" y="0"/>
                  <a:pt x="96" y="0"/>
                </a:cubicBezTo>
                <a:cubicBezTo>
                  <a:pt x="209" y="79"/>
                  <a:pt x="209" y="79"/>
                  <a:pt x="209" y="79"/>
                </a:cubicBezTo>
                <a:cubicBezTo>
                  <a:pt x="100" y="162"/>
                  <a:pt x="100" y="162"/>
                  <a:pt x="100" y="162"/>
                </a:cubicBezTo>
                <a:cubicBezTo>
                  <a:pt x="110" y="98"/>
                  <a:pt x="110" y="98"/>
                  <a:pt x="110" y="98"/>
                </a:cubicBezTo>
                <a:cubicBezTo>
                  <a:pt x="71" y="99"/>
                  <a:pt x="39" y="130"/>
                  <a:pt x="39" y="169"/>
                </a:cubicBezTo>
                <a:cubicBezTo>
                  <a:pt x="39" y="208"/>
                  <a:pt x="71" y="240"/>
                  <a:pt x="110" y="240"/>
                </a:cubicBezTo>
                <a:cubicBezTo>
                  <a:pt x="150" y="240"/>
                  <a:pt x="181" y="208"/>
                  <a:pt x="181" y="169"/>
                </a:cubicBezTo>
                <a:lnTo>
                  <a:pt x="220" y="16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64"/>
          <p:cNvSpPr>
            <a:spLocks/>
          </p:cNvSpPr>
          <p:nvPr/>
        </p:nvSpPr>
        <p:spPr bwMode="auto">
          <a:xfrm>
            <a:off x="5792790" y="2946401"/>
            <a:ext cx="123825" cy="201613"/>
          </a:xfrm>
          <a:custGeom>
            <a:avLst/>
            <a:gdLst>
              <a:gd name="T0" fmla="*/ 124 w 152"/>
              <a:gd name="T1" fmla="*/ 191 h 246"/>
              <a:gd name="T2" fmla="*/ 152 w 152"/>
              <a:gd name="T3" fmla="*/ 218 h 246"/>
              <a:gd name="T4" fmla="*/ 124 w 152"/>
              <a:gd name="T5" fmla="*/ 246 h 246"/>
              <a:gd name="T6" fmla="*/ 98 w 152"/>
              <a:gd name="T7" fmla="*/ 246 h 246"/>
              <a:gd name="T8" fmla="*/ 97 w 152"/>
              <a:gd name="T9" fmla="*/ 246 h 246"/>
              <a:gd name="T10" fmla="*/ 29 w 152"/>
              <a:gd name="T11" fmla="*/ 217 h 246"/>
              <a:gd name="T12" fmla="*/ 0 w 152"/>
              <a:gd name="T13" fmla="*/ 147 h 246"/>
              <a:gd name="T14" fmla="*/ 0 w 152"/>
              <a:gd name="T15" fmla="*/ 27 h 246"/>
              <a:gd name="T16" fmla="*/ 27 w 152"/>
              <a:gd name="T17" fmla="*/ 0 h 246"/>
              <a:gd name="T18" fmla="*/ 54 w 152"/>
              <a:gd name="T19" fmla="*/ 27 h 246"/>
              <a:gd name="T20" fmla="*/ 54 w 152"/>
              <a:gd name="T21" fmla="*/ 67 h 246"/>
              <a:gd name="T22" fmla="*/ 124 w 152"/>
              <a:gd name="T23" fmla="*/ 67 h 246"/>
              <a:gd name="T24" fmla="*/ 152 w 152"/>
              <a:gd name="T25" fmla="*/ 95 h 246"/>
              <a:gd name="T26" fmla="*/ 124 w 152"/>
              <a:gd name="T27" fmla="*/ 122 h 246"/>
              <a:gd name="T28" fmla="*/ 54 w 152"/>
              <a:gd name="T29" fmla="*/ 122 h 246"/>
              <a:gd name="T30" fmla="*/ 54 w 152"/>
              <a:gd name="T31" fmla="*/ 147 h 246"/>
              <a:gd name="T32" fmla="*/ 99 w 152"/>
              <a:gd name="T33" fmla="*/ 191 h 246"/>
              <a:gd name="T34" fmla="*/ 124 w 152"/>
              <a:gd name="T35" fmla="*/ 191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52" h="246">
                <a:moveTo>
                  <a:pt x="124" y="191"/>
                </a:moveTo>
                <a:cubicBezTo>
                  <a:pt x="140" y="191"/>
                  <a:pt x="152" y="203"/>
                  <a:pt x="152" y="218"/>
                </a:cubicBezTo>
                <a:cubicBezTo>
                  <a:pt x="152" y="234"/>
                  <a:pt x="140" y="246"/>
                  <a:pt x="124" y="246"/>
                </a:cubicBezTo>
                <a:cubicBezTo>
                  <a:pt x="98" y="246"/>
                  <a:pt x="98" y="246"/>
                  <a:pt x="98" y="246"/>
                </a:cubicBezTo>
                <a:cubicBezTo>
                  <a:pt x="97" y="246"/>
                  <a:pt x="97" y="246"/>
                  <a:pt x="97" y="246"/>
                </a:cubicBezTo>
                <a:cubicBezTo>
                  <a:pt x="71" y="245"/>
                  <a:pt x="46" y="234"/>
                  <a:pt x="29" y="217"/>
                </a:cubicBezTo>
                <a:cubicBezTo>
                  <a:pt x="10" y="199"/>
                  <a:pt x="0" y="174"/>
                  <a:pt x="0" y="147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7"/>
                </a:cubicBezTo>
                <a:cubicBezTo>
                  <a:pt x="54" y="67"/>
                  <a:pt x="54" y="67"/>
                  <a:pt x="54" y="67"/>
                </a:cubicBezTo>
                <a:cubicBezTo>
                  <a:pt x="124" y="67"/>
                  <a:pt x="124" y="67"/>
                  <a:pt x="124" y="67"/>
                </a:cubicBezTo>
                <a:cubicBezTo>
                  <a:pt x="140" y="67"/>
                  <a:pt x="152" y="79"/>
                  <a:pt x="152" y="95"/>
                </a:cubicBezTo>
                <a:cubicBezTo>
                  <a:pt x="152" y="110"/>
                  <a:pt x="140" y="122"/>
                  <a:pt x="124" y="122"/>
                </a:cubicBezTo>
                <a:cubicBezTo>
                  <a:pt x="54" y="122"/>
                  <a:pt x="54" y="122"/>
                  <a:pt x="54" y="122"/>
                </a:cubicBezTo>
                <a:cubicBezTo>
                  <a:pt x="54" y="147"/>
                  <a:pt x="54" y="147"/>
                  <a:pt x="54" y="147"/>
                </a:cubicBezTo>
                <a:cubicBezTo>
                  <a:pt x="54" y="171"/>
                  <a:pt x="73" y="189"/>
                  <a:pt x="99" y="191"/>
                </a:cubicBezTo>
                <a:lnTo>
                  <a:pt x="124" y="19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65"/>
          <p:cNvSpPr>
            <a:spLocks noEditPoints="1"/>
          </p:cNvSpPr>
          <p:nvPr/>
        </p:nvSpPr>
        <p:spPr bwMode="auto">
          <a:xfrm>
            <a:off x="6072190" y="2947989"/>
            <a:ext cx="334963" cy="214313"/>
          </a:xfrm>
          <a:custGeom>
            <a:avLst/>
            <a:gdLst>
              <a:gd name="T0" fmla="*/ 278 w 409"/>
              <a:gd name="T1" fmla="*/ 12 h 261"/>
              <a:gd name="T2" fmla="*/ 278 w 409"/>
              <a:gd name="T3" fmla="*/ 211 h 261"/>
              <a:gd name="T4" fmla="*/ 266 w 409"/>
              <a:gd name="T5" fmla="*/ 223 h 261"/>
              <a:gd name="T6" fmla="*/ 254 w 409"/>
              <a:gd name="T7" fmla="*/ 211 h 261"/>
              <a:gd name="T8" fmla="*/ 144 w 409"/>
              <a:gd name="T9" fmla="*/ 154 h 261"/>
              <a:gd name="T10" fmla="*/ 122 w 409"/>
              <a:gd name="T11" fmla="*/ 154 h 261"/>
              <a:gd name="T12" fmla="*/ 171 w 409"/>
              <a:gd name="T13" fmla="*/ 236 h 261"/>
              <a:gd name="T14" fmla="*/ 141 w 409"/>
              <a:gd name="T15" fmla="*/ 257 h 261"/>
              <a:gd name="T16" fmla="*/ 122 w 409"/>
              <a:gd name="T17" fmla="*/ 251 h 261"/>
              <a:gd name="T18" fmla="*/ 62 w 409"/>
              <a:gd name="T19" fmla="*/ 154 h 261"/>
              <a:gd name="T20" fmla="*/ 30 w 409"/>
              <a:gd name="T21" fmla="*/ 154 h 261"/>
              <a:gd name="T22" fmla="*/ 0 w 409"/>
              <a:gd name="T23" fmla="*/ 112 h 261"/>
              <a:gd name="T24" fmla="*/ 30 w 409"/>
              <a:gd name="T25" fmla="*/ 71 h 261"/>
              <a:gd name="T26" fmla="*/ 144 w 409"/>
              <a:gd name="T27" fmla="*/ 71 h 261"/>
              <a:gd name="T28" fmla="*/ 254 w 409"/>
              <a:gd name="T29" fmla="*/ 12 h 261"/>
              <a:gd name="T30" fmla="*/ 266 w 409"/>
              <a:gd name="T31" fmla="*/ 0 h 261"/>
              <a:gd name="T32" fmla="*/ 278 w 409"/>
              <a:gd name="T33" fmla="*/ 12 h 261"/>
              <a:gd name="T34" fmla="*/ 83 w 409"/>
              <a:gd name="T35" fmla="*/ 99 h 261"/>
              <a:gd name="T36" fmla="*/ 78 w 409"/>
              <a:gd name="T37" fmla="*/ 93 h 261"/>
              <a:gd name="T38" fmla="*/ 43 w 409"/>
              <a:gd name="T39" fmla="*/ 93 h 261"/>
              <a:gd name="T40" fmla="*/ 37 w 409"/>
              <a:gd name="T41" fmla="*/ 99 h 261"/>
              <a:gd name="T42" fmla="*/ 43 w 409"/>
              <a:gd name="T43" fmla="*/ 105 h 261"/>
              <a:gd name="T44" fmla="*/ 78 w 409"/>
              <a:gd name="T45" fmla="*/ 105 h 261"/>
              <a:gd name="T46" fmla="*/ 83 w 409"/>
              <a:gd name="T47" fmla="*/ 99 h 261"/>
              <a:gd name="T48" fmla="*/ 83 w 409"/>
              <a:gd name="T49" fmla="*/ 124 h 261"/>
              <a:gd name="T50" fmla="*/ 78 w 409"/>
              <a:gd name="T51" fmla="*/ 118 h 261"/>
              <a:gd name="T52" fmla="*/ 43 w 409"/>
              <a:gd name="T53" fmla="*/ 118 h 261"/>
              <a:gd name="T54" fmla="*/ 37 w 409"/>
              <a:gd name="T55" fmla="*/ 124 h 261"/>
              <a:gd name="T56" fmla="*/ 43 w 409"/>
              <a:gd name="T57" fmla="*/ 130 h 261"/>
              <a:gd name="T58" fmla="*/ 78 w 409"/>
              <a:gd name="T59" fmla="*/ 130 h 261"/>
              <a:gd name="T60" fmla="*/ 83 w 409"/>
              <a:gd name="T61" fmla="*/ 124 h 261"/>
              <a:gd name="T62" fmla="*/ 250 w 409"/>
              <a:gd name="T63" fmla="*/ 176 h 261"/>
              <a:gd name="T64" fmla="*/ 250 w 409"/>
              <a:gd name="T65" fmla="*/ 47 h 261"/>
              <a:gd name="T66" fmla="*/ 150 w 409"/>
              <a:gd name="T67" fmla="*/ 90 h 261"/>
              <a:gd name="T68" fmla="*/ 150 w 409"/>
              <a:gd name="T69" fmla="*/ 135 h 261"/>
              <a:gd name="T70" fmla="*/ 250 w 409"/>
              <a:gd name="T71" fmla="*/ 176 h 261"/>
              <a:gd name="T72" fmla="*/ 310 w 409"/>
              <a:gd name="T73" fmla="*/ 47 h 261"/>
              <a:gd name="T74" fmla="*/ 357 w 409"/>
              <a:gd name="T75" fmla="*/ 0 h 261"/>
              <a:gd name="T76" fmla="*/ 369 w 409"/>
              <a:gd name="T77" fmla="*/ 11 h 261"/>
              <a:gd name="T78" fmla="*/ 322 w 409"/>
              <a:gd name="T79" fmla="*/ 59 h 261"/>
              <a:gd name="T80" fmla="*/ 310 w 409"/>
              <a:gd name="T81" fmla="*/ 47 h 261"/>
              <a:gd name="T82" fmla="*/ 322 w 409"/>
              <a:gd name="T83" fmla="*/ 167 h 261"/>
              <a:gd name="T84" fmla="*/ 369 w 409"/>
              <a:gd name="T85" fmla="*/ 214 h 261"/>
              <a:gd name="T86" fmla="*/ 357 w 409"/>
              <a:gd name="T87" fmla="*/ 225 h 261"/>
              <a:gd name="T88" fmla="*/ 310 w 409"/>
              <a:gd name="T89" fmla="*/ 178 h 261"/>
              <a:gd name="T90" fmla="*/ 322 w 409"/>
              <a:gd name="T91" fmla="*/ 167 h 261"/>
              <a:gd name="T92" fmla="*/ 330 w 409"/>
              <a:gd name="T93" fmla="*/ 103 h 261"/>
              <a:gd name="T94" fmla="*/ 409 w 409"/>
              <a:gd name="T95" fmla="*/ 103 h 261"/>
              <a:gd name="T96" fmla="*/ 409 w 409"/>
              <a:gd name="T97" fmla="*/ 119 h 261"/>
              <a:gd name="T98" fmla="*/ 330 w 409"/>
              <a:gd name="T99" fmla="*/ 119 h 261"/>
              <a:gd name="T100" fmla="*/ 330 w 409"/>
              <a:gd name="T101" fmla="*/ 103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09" h="261">
                <a:moveTo>
                  <a:pt x="278" y="12"/>
                </a:moveTo>
                <a:cubicBezTo>
                  <a:pt x="278" y="211"/>
                  <a:pt x="278" y="211"/>
                  <a:pt x="278" y="211"/>
                </a:cubicBezTo>
                <a:cubicBezTo>
                  <a:pt x="278" y="217"/>
                  <a:pt x="273" y="223"/>
                  <a:pt x="266" y="223"/>
                </a:cubicBezTo>
                <a:cubicBezTo>
                  <a:pt x="259" y="223"/>
                  <a:pt x="254" y="217"/>
                  <a:pt x="254" y="211"/>
                </a:cubicBezTo>
                <a:cubicBezTo>
                  <a:pt x="234" y="186"/>
                  <a:pt x="198" y="154"/>
                  <a:pt x="144" y="154"/>
                </a:cubicBezTo>
                <a:cubicBezTo>
                  <a:pt x="122" y="154"/>
                  <a:pt x="122" y="154"/>
                  <a:pt x="122" y="154"/>
                </a:cubicBezTo>
                <a:cubicBezTo>
                  <a:pt x="171" y="236"/>
                  <a:pt x="171" y="236"/>
                  <a:pt x="171" y="236"/>
                </a:cubicBezTo>
                <a:cubicBezTo>
                  <a:pt x="141" y="257"/>
                  <a:pt x="141" y="257"/>
                  <a:pt x="141" y="257"/>
                </a:cubicBezTo>
                <a:cubicBezTo>
                  <a:pt x="134" y="261"/>
                  <a:pt x="126" y="256"/>
                  <a:pt x="122" y="251"/>
                </a:cubicBezTo>
                <a:cubicBezTo>
                  <a:pt x="62" y="154"/>
                  <a:pt x="62" y="154"/>
                  <a:pt x="62" y="154"/>
                </a:cubicBezTo>
                <a:cubicBezTo>
                  <a:pt x="30" y="154"/>
                  <a:pt x="30" y="154"/>
                  <a:pt x="30" y="154"/>
                </a:cubicBezTo>
                <a:cubicBezTo>
                  <a:pt x="30" y="154"/>
                  <a:pt x="0" y="138"/>
                  <a:pt x="0" y="112"/>
                </a:cubicBezTo>
                <a:cubicBezTo>
                  <a:pt x="0" y="86"/>
                  <a:pt x="30" y="71"/>
                  <a:pt x="30" y="71"/>
                </a:cubicBezTo>
                <a:cubicBezTo>
                  <a:pt x="144" y="71"/>
                  <a:pt x="144" y="71"/>
                  <a:pt x="144" y="71"/>
                </a:cubicBezTo>
                <a:cubicBezTo>
                  <a:pt x="198" y="71"/>
                  <a:pt x="234" y="38"/>
                  <a:pt x="254" y="12"/>
                </a:cubicBezTo>
                <a:cubicBezTo>
                  <a:pt x="254" y="5"/>
                  <a:pt x="259" y="0"/>
                  <a:pt x="266" y="0"/>
                </a:cubicBezTo>
                <a:cubicBezTo>
                  <a:pt x="273" y="0"/>
                  <a:pt x="278" y="5"/>
                  <a:pt x="278" y="12"/>
                </a:cubicBezTo>
                <a:close/>
                <a:moveTo>
                  <a:pt x="83" y="99"/>
                </a:moveTo>
                <a:cubicBezTo>
                  <a:pt x="83" y="96"/>
                  <a:pt x="81" y="93"/>
                  <a:pt x="78" y="93"/>
                </a:cubicBezTo>
                <a:cubicBezTo>
                  <a:pt x="43" y="93"/>
                  <a:pt x="43" y="93"/>
                  <a:pt x="43" y="93"/>
                </a:cubicBezTo>
                <a:cubicBezTo>
                  <a:pt x="40" y="93"/>
                  <a:pt x="37" y="96"/>
                  <a:pt x="37" y="99"/>
                </a:cubicBezTo>
                <a:cubicBezTo>
                  <a:pt x="37" y="102"/>
                  <a:pt x="40" y="105"/>
                  <a:pt x="43" y="105"/>
                </a:cubicBezTo>
                <a:cubicBezTo>
                  <a:pt x="78" y="105"/>
                  <a:pt x="78" y="105"/>
                  <a:pt x="78" y="105"/>
                </a:cubicBezTo>
                <a:cubicBezTo>
                  <a:pt x="81" y="105"/>
                  <a:pt x="83" y="102"/>
                  <a:pt x="83" y="99"/>
                </a:cubicBezTo>
                <a:close/>
                <a:moveTo>
                  <a:pt x="83" y="124"/>
                </a:moveTo>
                <a:cubicBezTo>
                  <a:pt x="83" y="121"/>
                  <a:pt x="81" y="118"/>
                  <a:pt x="78" y="118"/>
                </a:cubicBezTo>
                <a:cubicBezTo>
                  <a:pt x="43" y="118"/>
                  <a:pt x="43" y="118"/>
                  <a:pt x="43" y="118"/>
                </a:cubicBezTo>
                <a:cubicBezTo>
                  <a:pt x="40" y="118"/>
                  <a:pt x="37" y="121"/>
                  <a:pt x="37" y="124"/>
                </a:cubicBezTo>
                <a:cubicBezTo>
                  <a:pt x="37" y="127"/>
                  <a:pt x="40" y="130"/>
                  <a:pt x="43" y="130"/>
                </a:cubicBezTo>
                <a:cubicBezTo>
                  <a:pt x="78" y="130"/>
                  <a:pt x="78" y="130"/>
                  <a:pt x="78" y="130"/>
                </a:cubicBezTo>
                <a:cubicBezTo>
                  <a:pt x="81" y="130"/>
                  <a:pt x="83" y="127"/>
                  <a:pt x="83" y="124"/>
                </a:cubicBezTo>
                <a:close/>
                <a:moveTo>
                  <a:pt x="250" y="176"/>
                </a:moveTo>
                <a:cubicBezTo>
                  <a:pt x="250" y="47"/>
                  <a:pt x="250" y="47"/>
                  <a:pt x="250" y="47"/>
                </a:cubicBezTo>
                <a:cubicBezTo>
                  <a:pt x="223" y="75"/>
                  <a:pt x="191" y="90"/>
                  <a:pt x="150" y="90"/>
                </a:cubicBezTo>
                <a:cubicBezTo>
                  <a:pt x="150" y="135"/>
                  <a:pt x="150" y="135"/>
                  <a:pt x="150" y="135"/>
                </a:cubicBezTo>
                <a:cubicBezTo>
                  <a:pt x="191" y="135"/>
                  <a:pt x="223" y="149"/>
                  <a:pt x="250" y="176"/>
                </a:cubicBezTo>
                <a:close/>
                <a:moveTo>
                  <a:pt x="310" y="47"/>
                </a:moveTo>
                <a:cubicBezTo>
                  <a:pt x="357" y="0"/>
                  <a:pt x="357" y="0"/>
                  <a:pt x="357" y="0"/>
                </a:cubicBezTo>
                <a:cubicBezTo>
                  <a:pt x="369" y="11"/>
                  <a:pt x="369" y="11"/>
                  <a:pt x="369" y="11"/>
                </a:cubicBezTo>
                <a:cubicBezTo>
                  <a:pt x="322" y="59"/>
                  <a:pt x="322" y="59"/>
                  <a:pt x="322" y="59"/>
                </a:cubicBezTo>
                <a:lnTo>
                  <a:pt x="310" y="47"/>
                </a:lnTo>
                <a:close/>
                <a:moveTo>
                  <a:pt x="322" y="167"/>
                </a:moveTo>
                <a:cubicBezTo>
                  <a:pt x="369" y="214"/>
                  <a:pt x="369" y="214"/>
                  <a:pt x="369" y="214"/>
                </a:cubicBezTo>
                <a:cubicBezTo>
                  <a:pt x="357" y="225"/>
                  <a:pt x="357" y="225"/>
                  <a:pt x="357" y="225"/>
                </a:cubicBezTo>
                <a:cubicBezTo>
                  <a:pt x="310" y="178"/>
                  <a:pt x="310" y="178"/>
                  <a:pt x="310" y="178"/>
                </a:cubicBezTo>
                <a:lnTo>
                  <a:pt x="322" y="167"/>
                </a:lnTo>
                <a:close/>
                <a:moveTo>
                  <a:pt x="330" y="103"/>
                </a:moveTo>
                <a:cubicBezTo>
                  <a:pt x="409" y="103"/>
                  <a:pt x="409" y="103"/>
                  <a:pt x="409" y="103"/>
                </a:cubicBezTo>
                <a:cubicBezTo>
                  <a:pt x="409" y="119"/>
                  <a:pt x="409" y="119"/>
                  <a:pt x="409" y="119"/>
                </a:cubicBezTo>
                <a:cubicBezTo>
                  <a:pt x="330" y="119"/>
                  <a:pt x="330" y="119"/>
                  <a:pt x="330" y="119"/>
                </a:cubicBezTo>
                <a:lnTo>
                  <a:pt x="330" y="10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6"/>
          <p:cNvSpPr>
            <a:spLocks noEditPoints="1"/>
          </p:cNvSpPr>
          <p:nvPr/>
        </p:nvSpPr>
        <p:spPr bwMode="auto">
          <a:xfrm>
            <a:off x="6567490" y="2932114"/>
            <a:ext cx="214313" cy="215900"/>
          </a:xfrm>
          <a:custGeom>
            <a:avLst/>
            <a:gdLst>
              <a:gd name="T0" fmla="*/ 235 w 262"/>
              <a:gd name="T1" fmla="*/ 0 h 262"/>
              <a:gd name="T2" fmla="*/ 262 w 262"/>
              <a:gd name="T3" fmla="*/ 27 h 262"/>
              <a:gd name="T4" fmla="*/ 262 w 262"/>
              <a:gd name="T5" fmla="*/ 235 h 262"/>
              <a:gd name="T6" fmla="*/ 235 w 262"/>
              <a:gd name="T7" fmla="*/ 262 h 262"/>
              <a:gd name="T8" fmla="*/ 27 w 262"/>
              <a:gd name="T9" fmla="*/ 262 h 262"/>
              <a:gd name="T10" fmla="*/ 0 w 262"/>
              <a:gd name="T11" fmla="*/ 235 h 262"/>
              <a:gd name="T12" fmla="*/ 0 w 262"/>
              <a:gd name="T13" fmla="*/ 27 h 262"/>
              <a:gd name="T14" fmla="*/ 27 w 262"/>
              <a:gd name="T15" fmla="*/ 0 h 262"/>
              <a:gd name="T16" fmla="*/ 235 w 262"/>
              <a:gd name="T17" fmla="*/ 0 h 262"/>
              <a:gd name="T18" fmla="*/ 148 w 262"/>
              <a:gd name="T19" fmla="*/ 177 h 262"/>
              <a:gd name="T20" fmla="*/ 115 w 262"/>
              <a:gd name="T21" fmla="*/ 145 h 262"/>
              <a:gd name="T22" fmla="*/ 115 w 262"/>
              <a:gd name="T23" fmla="*/ 127 h 262"/>
              <a:gd name="T24" fmla="*/ 176 w 262"/>
              <a:gd name="T25" fmla="*/ 127 h 262"/>
              <a:gd name="T26" fmla="*/ 196 w 262"/>
              <a:gd name="T27" fmla="*/ 106 h 262"/>
              <a:gd name="T28" fmla="*/ 176 w 262"/>
              <a:gd name="T29" fmla="*/ 86 h 262"/>
              <a:gd name="T30" fmla="*/ 115 w 262"/>
              <a:gd name="T31" fmla="*/ 86 h 262"/>
              <a:gd name="T32" fmla="*/ 115 w 262"/>
              <a:gd name="T33" fmla="*/ 60 h 262"/>
              <a:gd name="T34" fmla="*/ 95 w 262"/>
              <a:gd name="T35" fmla="*/ 40 h 262"/>
              <a:gd name="T36" fmla="*/ 75 w 262"/>
              <a:gd name="T37" fmla="*/ 60 h 262"/>
              <a:gd name="T38" fmla="*/ 75 w 262"/>
              <a:gd name="T39" fmla="*/ 145 h 262"/>
              <a:gd name="T40" fmla="*/ 96 w 262"/>
              <a:gd name="T41" fmla="*/ 196 h 262"/>
              <a:gd name="T42" fmla="*/ 147 w 262"/>
              <a:gd name="T43" fmla="*/ 218 h 262"/>
              <a:gd name="T44" fmla="*/ 176 w 262"/>
              <a:gd name="T45" fmla="*/ 218 h 262"/>
              <a:gd name="T46" fmla="*/ 196 w 262"/>
              <a:gd name="T47" fmla="*/ 198 h 262"/>
              <a:gd name="T48" fmla="*/ 176 w 262"/>
              <a:gd name="T49" fmla="*/ 177 h 262"/>
              <a:gd name="T50" fmla="*/ 148 w 262"/>
              <a:gd name="T51" fmla="*/ 177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62" h="262">
                <a:moveTo>
                  <a:pt x="235" y="0"/>
                </a:moveTo>
                <a:cubicBezTo>
                  <a:pt x="254" y="0"/>
                  <a:pt x="262" y="8"/>
                  <a:pt x="262" y="27"/>
                </a:cubicBezTo>
                <a:cubicBezTo>
                  <a:pt x="262" y="235"/>
                  <a:pt x="262" y="235"/>
                  <a:pt x="262" y="235"/>
                </a:cubicBezTo>
                <a:cubicBezTo>
                  <a:pt x="262" y="253"/>
                  <a:pt x="254" y="262"/>
                  <a:pt x="235" y="262"/>
                </a:cubicBezTo>
                <a:cubicBezTo>
                  <a:pt x="27" y="262"/>
                  <a:pt x="27" y="262"/>
                  <a:pt x="27" y="262"/>
                </a:cubicBezTo>
                <a:cubicBezTo>
                  <a:pt x="10" y="262"/>
                  <a:pt x="0" y="253"/>
                  <a:pt x="0" y="235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8"/>
                  <a:pt x="10" y="0"/>
                  <a:pt x="27" y="0"/>
                </a:cubicBezTo>
                <a:lnTo>
                  <a:pt x="235" y="0"/>
                </a:lnTo>
                <a:close/>
                <a:moveTo>
                  <a:pt x="148" y="177"/>
                </a:moveTo>
                <a:cubicBezTo>
                  <a:pt x="129" y="176"/>
                  <a:pt x="115" y="163"/>
                  <a:pt x="115" y="145"/>
                </a:cubicBezTo>
                <a:cubicBezTo>
                  <a:pt x="115" y="127"/>
                  <a:pt x="115" y="127"/>
                  <a:pt x="115" y="127"/>
                </a:cubicBezTo>
                <a:cubicBezTo>
                  <a:pt x="176" y="127"/>
                  <a:pt x="176" y="127"/>
                  <a:pt x="176" y="127"/>
                </a:cubicBezTo>
                <a:cubicBezTo>
                  <a:pt x="187" y="127"/>
                  <a:pt x="196" y="117"/>
                  <a:pt x="196" y="106"/>
                </a:cubicBezTo>
                <a:cubicBezTo>
                  <a:pt x="196" y="95"/>
                  <a:pt x="187" y="86"/>
                  <a:pt x="176" y="86"/>
                </a:cubicBezTo>
                <a:cubicBezTo>
                  <a:pt x="115" y="86"/>
                  <a:pt x="115" y="86"/>
                  <a:pt x="115" y="86"/>
                </a:cubicBezTo>
                <a:cubicBezTo>
                  <a:pt x="115" y="60"/>
                  <a:pt x="115" y="60"/>
                  <a:pt x="115" y="60"/>
                </a:cubicBezTo>
                <a:cubicBezTo>
                  <a:pt x="115" y="49"/>
                  <a:pt x="105" y="40"/>
                  <a:pt x="95" y="40"/>
                </a:cubicBezTo>
                <a:cubicBezTo>
                  <a:pt x="83" y="40"/>
                  <a:pt x="75" y="49"/>
                  <a:pt x="75" y="60"/>
                </a:cubicBezTo>
                <a:cubicBezTo>
                  <a:pt x="75" y="145"/>
                  <a:pt x="75" y="145"/>
                  <a:pt x="75" y="145"/>
                </a:cubicBezTo>
                <a:cubicBezTo>
                  <a:pt x="75" y="164"/>
                  <a:pt x="82" y="184"/>
                  <a:pt x="96" y="196"/>
                </a:cubicBezTo>
                <a:cubicBezTo>
                  <a:pt x="109" y="210"/>
                  <a:pt x="127" y="217"/>
                  <a:pt x="147" y="218"/>
                </a:cubicBezTo>
                <a:cubicBezTo>
                  <a:pt x="176" y="218"/>
                  <a:pt x="176" y="218"/>
                  <a:pt x="176" y="218"/>
                </a:cubicBezTo>
                <a:cubicBezTo>
                  <a:pt x="187" y="218"/>
                  <a:pt x="196" y="209"/>
                  <a:pt x="196" y="198"/>
                </a:cubicBezTo>
                <a:cubicBezTo>
                  <a:pt x="196" y="186"/>
                  <a:pt x="187" y="177"/>
                  <a:pt x="176" y="177"/>
                </a:cubicBezTo>
                <a:lnTo>
                  <a:pt x="148" y="177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67"/>
          <p:cNvSpPr>
            <a:spLocks noEditPoints="1"/>
          </p:cNvSpPr>
          <p:nvPr/>
        </p:nvSpPr>
        <p:spPr bwMode="auto">
          <a:xfrm>
            <a:off x="6842126" y="2927351"/>
            <a:ext cx="230188" cy="219075"/>
          </a:xfrm>
          <a:custGeom>
            <a:avLst/>
            <a:gdLst>
              <a:gd name="T0" fmla="*/ 265 w 280"/>
              <a:gd name="T1" fmla="*/ 31 h 268"/>
              <a:gd name="T2" fmla="*/ 216 w 280"/>
              <a:gd name="T3" fmla="*/ 268 h 268"/>
              <a:gd name="T4" fmla="*/ 19 w 280"/>
              <a:gd name="T5" fmla="*/ 31 h 268"/>
              <a:gd name="T6" fmla="*/ 0 w 280"/>
              <a:gd name="T7" fmla="*/ 16 h 268"/>
              <a:gd name="T8" fmla="*/ 265 w 280"/>
              <a:gd name="T9" fmla="*/ 0 h 268"/>
              <a:gd name="T10" fmla="*/ 59 w 280"/>
              <a:gd name="T11" fmla="*/ 31 h 268"/>
              <a:gd name="T12" fmla="*/ 45 w 280"/>
              <a:gd name="T13" fmla="*/ 45 h 268"/>
              <a:gd name="T14" fmla="*/ 49 w 280"/>
              <a:gd name="T15" fmla="*/ 63 h 268"/>
              <a:gd name="T16" fmla="*/ 64 w 280"/>
              <a:gd name="T17" fmla="*/ 102 h 268"/>
              <a:gd name="T18" fmla="*/ 64 w 280"/>
              <a:gd name="T19" fmla="*/ 49 h 268"/>
              <a:gd name="T20" fmla="*/ 70 w 280"/>
              <a:gd name="T21" fmla="*/ 171 h 268"/>
              <a:gd name="T22" fmla="*/ 64 w 280"/>
              <a:gd name="T23" fmla="*/ 124 h 268"/>
              <a:gd name="T24" fmla="*/ 70 w 280"/>
              <a:gd name="T25" fmla="*/ 171 h 268"/>
              <a:gd name="T26" fmla="*/ 81 w 280"/>
              <a:gd name="T27" fmla="*/ 31 h 268"/>
              <a:gd name="T28" fmla="*/ 101 w 280"/>
              <a:gd name="T29" fmla="*/ 64 h 268"/>
              <a:gd name="T30" fmla="*/ 122 w 280"/>
              <a:gd name="T31" fmla="*/ 31 h 268"/>
              <a:gd name="T32" fmla="*/ 128 w 280"/>
              <a:gd name="T33" fmla="*/ 112 h 268"/>
              <a:gd name="T34" fmla="*/ 75 w 280"/>
              <a:gd name="T35" fmla="*/ 112 h 268"/>
              <a:gd name="T36" fmla="*/ 75 w 280"/>
              <a:gd name="T37" fmla="*/ 188 h 268"/>
              <a:gd name="T38" fmla="*/ 128 w 280"/>
              <a:gd name="T39" fmla="*/ 188 h 268"/>
              <a:gd name="T40" fmla="*/ 75 w 280"/>
              <a:gd name="T41" fmla="*/ 188 h 268"/>
              <a:gd name="T42" fmla="*/ 110 w 280"/>
              <a:gd name="T43" fmla="*/ 245 h 268"/>
              <a:gd name="T44" fmla="*/ 84 w 280"/>
              <a:gd name="T45" fmla="*/ 245 h 268"/>
              <a:gd name="T46" fmla="*/ 139 w 280"/>
              <a:gd name="T47" fmla="*/ 49 h 268"/>
              <a:gd name="T48" fmla="*/ 139 w 280"/>
              <a:gd name="T49" fmla="*/ 102 h 268"/>
              <a:gd name="T50" fmla="*/ 112 w 280"/>
              <a:gd name="T51" fmla="*/ 150 h 268"/>
              <a:gd name="T52" fmla="*/ 165 w 280"/>
              <a:gd name="T53" fmla="*/ 150 h 268"/>
              <a:gd name="T54" fmla="*/ 112 w 280"/>
              <a:gd name="T55" fmla="*/ 150 h 268"/>
              <a:gd name="T56" fmla="*/ 132 w 280"/>
              <a:gd name="T57" fmla="*/ 245 h 268"/>
              <a:gd name="T58" fmla="*/ 165 w 280"/>
              <a:gd name="T59" fmla="*/ 225 h 268"/>
              <a:gd name="T60" fmla="*/ 112 w 280"/>
              <a:gd name="T61" fmla="*/ 225 h 268"/>
              <a:gd name="T62" fmla="*/ 156 w 280"/>
              <a:gd name="T63" fmla="*/ 31 h 268"/>
              <a:gd name="T64" fmla="*/ 176 w 280"/>
              <a:gd name="T65" fmla="*/ 64 h 268"/>
              <a:gd name="T66" fmla="*/ 196 w 280"/>
              <a:gd name="T67" fmla="*/ 31 h 268"/>
              <a:gd name="T68" fmla="*/ 203 w 280"/>
              <a:gd name="T69" fmla="*/ 112 h 268"/>
              <a:gd name="T70" fmla="*/ 150 w 280"/>
              <a:gd name="T71" fmla="*/ 112 h 268"/>
              <a:gd name="T72" fmla="*/ 203 w 280"/>
              <a:gd name="T73" fmla="*/ 188 h 268"/>
              <a:gd name="T74" fmla="*/ 150 w 280"/>
              <a:gd name="T75" fmla="*/ 188 h 268"/>
              <a:gd name="T76" fmla="*/ 203 w 280"/>
              <a:gd name="T77" fmla="*/ 188 h 268"/>
              <a:gd name="T78" fmla="*/ 196 w 280"/>
              <a:gd name="T79" fmla="*/ 245 h 268"/>
              <a:gd name="T80" fmla="*/ 167 w 280"/>
              <a:gd name="T81" fmla="*/ 245 h 268"/>
              <a:gd name="T82" fmla="*/ 214 w 280"/>
              <a:gd name="T83" fmla="*/ 49 h 268"/>
              <a:gd name="T84" fmla="*/ 214 w 280"/>
              <a:gd name="T85" fmla="*/ 102 h 268"/>
              <a:gd name="T86" fmla="*/ 232 w 280"/>
              <a:gd name="T87" fmla="*/ 66 h 268"/>
              <a:gd name="T88" fmla="*/ 214 w 280"/>
              <a:gd name="T89" fmla="*/ 124 h 268"/>
              <a:gd name="T90" fmla="*/ 211 w 280"/>
              <a:gd name="T91" fmla="*/ 174 h 268"/>
              <a:gd name="T92" fmla="*/ 239 w 280"/>
              <a:gd name="T93" fmla="*/ 31 h 268"/>
              <a:gd name="T94" fmla="*/ 235 w 280"/>
              <a:gd name="T95" fmla="*/ 48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80" h="268">
                <a:moveTo>
                  <a:pt x="280" y="16"/>
                </a:moveTo>
                <a:cubicBezTo>
                  <a:pt x="280" y="25"/>
                  <a:pt x="273" y="31"/>
                  <a:pt x="265" y="31"/>
                </a:cubicBezTo>
                <a:cubicBezTo>
                  <a:pt x="262" y="31"/>
                  <a:pt x="262" y="31"/>
                  <a:pt x="262" y="31"/>
                </a:cubicBezTo>
                <a:cubicBezTo>
                  <a:pt x="216" y="268"/>
                  <a:pt x="216" y="268"/>
                  <a:pt x="216" y="268"/>
                </a:cubicBezTo>
                <a:cubicBezTo>
                  <a:pt x="65" y="268"/>
                  <a:pt x="65" y="268"/>
                  <a:pt x="65" y="268"/>
                </a:cubicBezTo>
                <a:cubicBezTo>
                  <a:pt x="19" y="31"/>
                  <a:pt x="19" y="31"/>
                  <a:pt x="19" y="31"/>
                </a:cubicBezTo>
                <a:cubicBezTo>
                  <a:pt x="15" y="31"/>
                  <a:pt x="15" y="31"/>
                  <a:pt x="15" y="31"/>
                </a:cubicBezTo>
                <a:cubicBezTo>
                  <a:pt x="6" y="31"/>
                  <a:pt x="0" y="25"/>
                  <a:pt x="0" y="16"/>
                </a:cubicBezTo>
                <a:cubicBezTo>
                  <a:pt x="0" y="7"/>
                  <a:pt x="6" y="0"/>
                  <a:pt x="15" y="0"/>
                </a:cubicBezTo>
                <a:cubicBezTo>
                  <a:pt x="265" y="0"/>
                  <a:pt x="265" y="0"/>
                  <a:pt x="265" y="0"/>
                </a:cubicBezTo>
                <a:cubicBezTo>
                  <a:pt x="273" y="0"/>
                  <a:pt x="280" y="7"/>
                  <a:pt x="280" y="16"/>
                </a:cubicBezTo>
                <a:close/>
                <a:moveTo>
                  <a:pt x="59" y="31"/>
                </a:moveTo>
                <a:cubicBezTo>
                  <a:pt x="43" y="31"/>
                  <a:pt x="43" y="31"/>
                  <a:pt x="43" y="31"/>
                </a:cubicBezTo>
                <a:cubicBezTo>
                  <a:pt x="45" y="45"/>
                  <a:pt x="45" y="45"/>
                  <a:pt x="45" y="45"/>
                </a:cubicBezTo>
                <a:lnTo>
                  <a:pt x="59" y="31"/>
                </a:lnTo>
                <a:close/>
                <a:moveTo>
                  <a:pt x="49" y="63"/>
                </a:moveTo>
                <a:cubicBezTo>
                  <a:pt x="55" y="93"/>
                  <a:pt x="55" y="93"/>
                  <a:pt x="55" y="93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90" y="75"/>
                  <a:pt x="90" y="75"/>
                  <a:pt x="90" y="75"/>
                </a:cubicBezTo>
                <a:cubicBezTo>
                  <a:pt x="64" y="49"/>
                  <a:pt x="64" y="49"/>
                  <a:pt x="64" y="49"/>
                </a:cubicBezTo>
                <a:lnTo>
                  <a:pt x="49" y="63"/>
                </a:lnTo>
                <a:close/>
                <a:moveTo>
                  <a:pt x="70" y="171"/>
                </a:moveTo>
                <a:cubicBezTo>
                  <a:pt x="90" y="150"/>
                  <a:pt x="90" y="150"/>
                  <a:pt x="90" y="150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1" y="126"/>
                  <a:pt x="61" y="126"/>
                  <a:pt x="61" y="126"/>
                </a:cubicBezTo>
                <a:lnTo>
                  <a:pt x="70" y="171"/>
                </a:lnTo>
                <a:close/>
                <a:moveTo>
                  <a:pt x="122" y="31"/>
                </a:moveTo>
                <a:cubicBezTo>
                  <a:pt x="81" y="31"/>
                  <a:pt x="81" y="31"/>
                  <a:pt x="81" y="31"/>
                </a:cubicBezTo>
                <a:cubicBezTo>
                  <a:pt x="75" y="37"/>
                  <a:pt x="75" y="37"/>
                  <a:pt x="75" y="37"/>
                </a:cubicBezTo>
                <a:cubicBezTo>
                  <a:pt x="101" y="64"/>
                  <a:pt x="101" y="64"/>
                  <a:pt x="101" y="64"/>
                </a:cubicBezTo>
                <a:cubicBezTo>
                  <a:pt x="128" y="37"/>
                  <a:pt x="128" y="37"/>
                  <a:pt x="128" y="37"/>
                </a:cubicBezTo>
                <a:lnTo>
                  <a:pt x="122" y="31"/>
                </a:lnTo>
                <a:close/>
                <a:moveTo>
                  <a:pt x="101" y="139"/>
                </a:moveTo>
                <a:cubicBezTo>
                  <a:pt x="128" y="112"/>
                  <a:pt x="128" y="112"/>
                  <a:pt x="128" y="112"/>
                </a:cubicBezTo>
                <a:cubicBezTo>
                  <a:pt x="101" y="86"/>
                  <a:pt x="101" y="86"/>
                  <a:pt x="101" y="86"/>
                </a:cubicBezTo>
                <a:cubicBezTo>
                  <a:pt x="75" y="112"/>
                  <a:pt x="75" y="112"/>
                  <a:pt x="75" y="112"/>
                </a:cubicBezTo>
                <a:lnTo>
                  <a:pt x="101" y="139"/>
                </a:lnTo>
                <a:close/>
                <a:moveTo>
                  <a:pt x="75" y="188"/>
                </a:moveTo>
                <a:cubicBezTo>
                  <a:pt x="101" y="214"/>
                  <a:pt x="101" y="214"/>
                  <a:pt x="101" y="214"/>
                </a:cubicBezTo>
                <a:cubicBezTo>
                  <a:pt x="128" y="188"/>
                  <a:pt x="128" y="188"/>
                  <a:pt x="128" y="188"/>
                </a:cubicBezTo>
                <a:cubicBezTo>
                  <a:pt x="101" y="161"/>
                  <a:pt x="101" y="161"/>
                  <a:pt x="101" y="161"/>
                </a:cubicBezTo>
                <a:lnTo>
                  <a:pt x="75" y="188"/>
                </a:lnTo>
                <a:close/>
                <a:moveTo>
                  <a:pt x="84" y="245"/>
                </a:moveTo>
                <a:cubicBezTo>
                  <a:pt x="110" y="245"/>
                  <a:pt x="110" y="245"/>
                  <a:pt x="110" y="245"/>
                </a:cubicBezTo>
                <a:cubicBezTo>
                  <a:pt x="78" y="213"/>
                  <a:pt x="78" y="213"/>
                  <a:pt x="78" y="213"/>
                </a:cubicBezTo>
                <a:lnTo>
                  <a:pt x="84" y="245"/>
                </a:lnTo>
                <a:close/>
                <a:moveTo>
                  <a:pt x="165" y="75"/>
                </a:moveTo>
                <a:cubicBezTo>
                  <a:pt x="139" y="49"/>
                  <a:pt x="139" y="49"/>
                  <a:pt x="139" y="49"/>
                </a:cubicBezTo>
                <a:cubicBezTo>
                  <a:pt x="112" y="75"/>
                  <a:pt x="112" y="75"/>
                  <a:pt x="112" y="75"/>
                </a:cubicBezTo>
                <a:cubicBezTo>
                  <a:pt x="139" y="102"/>
                  <a:pt x="139" y="102"/>
                  <a:pt x="139" y="102"/>
                </a:cubicBezTo>
                <a:lnTo>
                  <a:pt x="165" y="75"/>
                </a:lnTo>
                <a:close/>
                <a:moveTo>
                  <a:pt x="112" y="150"/>
                </a:moveTo>
                <a:cubicBezTo>
                  <a:pt x="139" y="177"/>
                  <a:pt x="139" y="177"/>
                  <a:pt x="139" y="177"/>
                </a:cubicBezTo>
                <a:cubicBezTo>
                  <a:pt x="165" y="150"/>
                  <a:pt x="165" y="150"/>
                  <a:pt x="165" y="150"/>
                </a:cubicBezTo>
                <a:cubicBezTo>
                  <a:pt x="139" y="124"/>
                  <a:pt x="139" y="124"/>
                  <a:pt x="139" y="124"/>
                </a:cubicBezTo>
                <a:lnTo>
                  <a:pt x="112" y="150"/>
                </a:lnTo>
                <a:close/>
                <a:moveTo>
                  <a:pt x="112" y="225"/>
                </a:moveTo>
                <a:cubicBezTo>
                  <a:pt x="132" y="245"/>
                  <a:pt x="132" y="245"/>
                  <a:pt x="132" y="245"/>
                </a:cubicBezTo>
                <a:cubicBezTo>
                  <a:pt x="145" y="245"/>
                  <a:pt x="145" y="245"/>
                  <a:pt x="145" y="245"/>
                </a:cubicBezTo>
                <a:cubicBezTo>
                  <a:pt x="165" y="225"/>
                  <a:pt x="165" y="225"/>
                  <a:pt x="165" y="225"/>
                </a:cubicBezTo>
                <a:cubicBezTo>
                  <a:pt x="139" y="199"/>
                  <a:pt x="139" y="199"/>
                  <a:pt x="139" y="199"/>
                </a:cubicBezTo>
                <a:lnTo>
                  <a:pt x="112" y="225"/>
                </a:lnTo>
                <a:close/>
                <a:moveTo>
                  <a:pt x="196" y="31"/>
                </a:moveTo>
                <a:cubicBezTo>
                  <a:pt x="156" y="31"/>
                  <a:pt x="156" y="31"/>
                  <a:pt x="156" y="31"/>
                </a:cubicBezTo>
                <a:cubicBezTo>
                  <a:pt x="150" y="37"/>
                  <a:pt x="150" y="37"/>
                  <a:pt x="150" y="37"/>
                </a:cubicBezTo>
                <a:cubicBezTo>
                  <a:pt x="176" y="64"/>
                  <a:pt x="176" y="64"/>
                  <a:pt x="176" y="64"/>
                </a:cubicBezTo>
                <a:cubicBezTo>
                  <a:pt x="203" y="37"/>
                  <a:pt x="203" y="37"/>
                  <a:pt x="203" y="37"/>
                </a:cubicBezTo>
                <a:lnTo>
                  <a:pt x="196" y="31"/>
                </a:lnTo>
                <a:close/>
                <a:moveTo>
                  <a:pt x="176" y="139"/>
                </a:moveTo>
                <a:cubicBezTo>
                  <a:pt x="203" y="112"/>
                  <a:pt x="203" y="112"/>
                  <a:pt x="203" y="112"/>
                </a:cubicBezTo>
                <a:cubicBezTo>
                  <a:pt x="176" y="86"/>
                  <a:pt x="176" y="86"/>
                  <a:pt x="176" y="86"/>
                </a:cubicBezTo>
                <a:cubicBezTo>
                  <a:pt x="150" y="112"/>
                  <a:pt x="150" y="112"/>
                  <a:pt x="150" y="112"/>
                </a:cubicBezTo>
                <a:lnTo>
                  <a:pt x="176" y="139"/>
                </a:lnTo>
                <a:close/>
                <a:moveTo>
                  <a:pt x="203" y="188"/>
                </a:moveTo>
                <a:cubicBezTo>
                  <a:pt x="176" y="161"/>
                  <a:pt x="176" y="161"/>
                  <a:pt x="176" y="161"/>
                </a:cubicBezTo>
                <a:cubicBezTo>
                  <a:pt x="150" y="188"/>
                  <a:pt x="150" y="188"/>
                  <a:pt x="150" y="188"/>
                </a:cubicBezTo>
                <a:cubicBezTo>
                  <a:pt x="176" y="214"/>
                  <a:pt x="176" y="214"/>
                  <a:pt x="176" y="214"/>
                </a:cubicBezTo>
                <a:lnTo>
                  <a:pt x="203" y="188"/>
                </a:lnTo>
                <a:close/>
                <a:moveTo>
                  <a:pt x="167" y="245"/>
                </a:moveTo>
                <a:cubicBezTo>
                  <a:pt x="196" y="245"/>
                  <a:pt x="196" y="245"/>
                  <a:pt x="196" y="245"/>
                </a:cubicBezTo>
                <a:cubicBezTo>
                  <a:pt x="204" y="209"/>
                  <a:pt x="204" y="209"/>
                  <a:pt x="204" y="209"/>
                </a:cubicBezTo>
                <a:lnTo>
                  <a:pt x="167" y="245"/>
                </a:lnTo>
                <a:close/>
                <a:moveTo>
                  <a:pt x="232" y="66"/>
                </a:moveTo>
                <a:cubicBezTo>
                  <a:pt x="214" y="49"/>
                  <a:pt x="214" y="49"/>
                  <a:pt x="214" y="49"/>
                </a:cubicBezTo>
                <a:cubicBezTo>
                  <a:pt x="187" y="75"/>
                  <a:pt x="187" y="75"/>
                  <a:pt x="187" y="75"/>
                </a:cubicBezTo>
                <a:cubicBezTo>
                  <a:pt x="214" y="102"/>
                  <a:pt x="214" y="102"/>
                  <a:pt x="214" y="102"/>
                </a:cubicBezTo>
                <a:cubicBezTo>
                  <a:pt x="228" y="88"/>
                  <a:pt x="228" y="88"/>
                  <a:pt x="228" y="88"/>
                </a:cubicBezTo>
                <a:lnTo>
                  <a:pt x="232" y="66"/>
                </a:lnTo>
                <a:close/>
                <a:moveTo>
                  <a:pt x="219" y="129"/>
                </a:moveTo>
                <a:cubicBezTo>
                  <a:pt x="214" y="124"/>
                  <a:pt x="214" y="124"/>
                  <a:pt x="214" y="124"/>
                </a:cubicBezTo>
                <a:cubicBezTo>
                  <a:pt x="187" y="150"/>
                  <a:pt x="187" y="150"/>
                  <a:pt x="187" y="150"/>
                </a:cubicBezTo>
                <a:cubicBezTo>
                  <a:pt x="211" y="174"/>
                  <a:pt x="211" y="174"/>
                  <a:pt x="211" y="174"/>
                </a:cubicBezTo>
                <a:lnTo>
                  <a:pt x="219" y="129"/>
                </a:lnTo>
                <a:close/>
                <a:moveTo>
                  <a:pt x="239" y="31"/>
                </a:moveTo>
                <a:cubicBezTo>
                  <a:pt x="218" y="31"/>
                  <a:pt x="218" y="31"/>
                  <a:pt x="218" y="31"/>
                </a:cubicBezTo>
                <a:cubicBezTo>
                  <a:pt x="235" y="48"/>
                  <a:pt x="235" y="48"/>
                  <a:pt x="235" y="48"/>
                </a:cubicBezTo>
                <a:lnTo>
                  <a:pt x="239" y="3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68"/>
          <p:cNvSpPr>
            <a:spLocks noEditPoints="1"/>
          </p:cNvSpPr>
          <p:nvPr/>
        </p:nvSpPr>
        <p:spPr bwMode="auto">
          <a:xfrm>
            <a:off x="7237413" y="2913064"/>
            <a:ext cx="134938" cy="234950"/>
          </a:xfrm>
          <a:custGeom>
            <a:avLst/>
            <a:gdLst>
              <a:gd name="T0" fmla="*/ 134 w 163"/>
              <a:gd name="T1" fmla="*/ 0 h 285"/>
              <a:gd name="T2" fmla="*/ 163 w 163"/>
              <a:gd name="T3" fmla="*/ 28 h 285"/>
              <a:gd name="T4" fmla="*/ 163 w 163"/>
              <a:gd name="T5" fmla="*/ 259 h 285"/>
              <a:gd name="T6" fmla="*/ 137 w 163"/>
              <a:gd name="T7" fmla="*/ 285 h 285"/>
              <a:gd name="T8" fmla="*/ 25 w 163"/>
              <a:gd name="T9" fmla="*/ 285 h 285"/>
              <a:gd name="T10" fmla="*/ 0 w 163"/>
              <a:gd name="T11" fmla="*/ 259 h 285"/>
              <a:gd name="T12" fmla="*/ 0 w 163"/>
              <a:gd name="T13" fmla="*/ 28 h 285"/>
              <a:gd name="T14" fmla="*/ 28 w 163"/>
              <a:gd name="T15" fmla="*/ 0 h 285"/>
              <a:gd name="T16" fmla="*/ 134 w 163"/>
              <a:gd name="T17" fmla="*/ 0 h 285"/>
              <a:gd name="T18" fmla="*/ 148 w 163"/>
              <a:gd name="T19" fmla="*/ 57 h 285"/>
              <a:gd name="T20" fmla="*/ 15 w 163"/>
              <a:gd name="T21" fmla="*/ 57 h 285"/>
              <a:gd name="T22" fmla="*/ 15 w 163"/>
              <a:gd name="T23" fmla="*/ 228 h 285"/>
              <a:gd name="T24" fmla="*/ 148 w 163"/>
              <a:gd name="T25" fmla="*/ 228 h 285"/>
              <a:gd name="T26" fmla="*/ 148 w 163"/>
              <a:gd name="T27" fmla="*/ 57 h 285"/>
              <a:gd name="T28" fmla="*/ 55 w 163"/>
              <a:gd name="T29" fmla="*/ 24 h 285"/>
              <a:gd name="T30" fmla="*/ 60 w 163"/>
              <a:gd name="T31" fmla="*/ 30 h 285"/>
              <a:gd name="T32" fmla="*/ 103 w 163"/>
              <a:gd name="T33" fmla="*/ 30 h 285"/>
              <a:gd name="T34" fmla="*/ 108 w 163"/>
              <a:gd name="T35" fmla="*/ 24 h 285"/>
              <a:gd name="T36" fmla="*/ 103 w 163"/>
              <a:gd name="T37" fmla="*/ 19 h 285"/>
              <a:gd name="T38" fmla="*/ 60 w 163"/>
              <a:gd name="T39" fmla="*/ 19 h 285"/>
              <a:gd name="T40" fmla="*/ 55 w 163"/>
              <a:gd name="T41" fmla="*/ 24 h 285"/>
              <a:gd name="T42" fmla="*/ 98 w 163"/>
              <a:gd name="T43" fmla="*/ 257 h 285"/>
              <a:gd name="T44" fmla="*/ 81 w 163"/>
              <a:gd name="T45" fmla="*/ 241 h 285"/>
              <a:gd name="T46" fmla="*/ 65 w 163"/>
              <a:gd name="T47" fmla="*/ 257 h 285"/>
              <a:gd name="T48" fmla="*/ 81 w 163"/>
              <a:gd name="T49" fmla="*/ 274 h 285"/>
              <a:gd name="T50" fmla="*/ 98 w 163"/>
              <a:gd name="T51" fmla="*/ 257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63" h="285">
                <a:moveTo>
                  <a:pt x="134" y="0"/>
                </a:moveTo>
                <a:cubicBezTo>
                  <a:pt x="152" y="0"/>
                  <a:pt x="163" y="12"/>
                  <a:pt x="163" y="28"/>
                </a:cubicBezTo>
                <a:cubicBezTo>
                  <a:pt x="163" y="259"/>
                  <a:pt x="163" y="259"/>
                  <a:pt x="163" y="259"/>
                </a:cubicBezTo>
                <a:cubicBezTo>
                  <a:pt x="163" y="273"/>
                  <a:pt x="152" y="285"/>
                  <a:pt x="137" y="285"/>
                </a:cubicBezTo>
                <a:cubicBezTo>
                  <a:pt x="25" y="285"/>
                  <a:pt x="25" y="285"/>
                  <a:pt x="25" y="285"/>
                </a:cubicBezTo>
                <a:cubicBezTo>
                  <a:pt x="11" y="285"/>
                  <a:pt x="0" y="273"/>
                  <a:pt x="0" y="259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12"/>
                  <a:pt x="11" y="0"/>
                  <a:pt x="28" y="0"/>
                </a:cubicBezTo>
                <a:lnTo>
                  <a:pt x="134" y="0"/>
                </a:lnTo>
                <a:close/>
                <a:moveTo>
                  <a:pt x="148" y="57"/>
                </a:moveTo>
                <a:cubicBezTo>
                  <a:pt x="15" y="57"/>
                  <a:pt x="15" y="57"/>
                  <a:pt x="15" y="57"/>
                </a:cubicBezTo>
                <a:cubicBezTo>
                  <a:pt x="15" y="228"/>
                  <a:pt x="15" y="228"/>
                  <a:pt x="15" y="228"/>
                </a:cubicBezTo>
                <a:cubicBezTo>
                  <a:pt x="148" y="228"/>
                  <a:pt x="148" y="228"/>
                  <a:pt x="148" y="228"/>
                </a:cubicBezTo>
                <a:lnTo>
                  <a:pt x="148" y="57"/>
                </a:lnTo>
                <a:close/>
                <a:moveTo>
                  <a:pt x="55" y="24"/>
                </a:moveTo>
                <a:cubicBezTo>
                  <a:pt x="55" y="27"/>
                  <a:pt x="57" y="30"/>
                  <a:pt x="60" y="30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106" y="30"/>
                  <a:pt x="108" y="27"/>
                  <a:pt x="108" y="24"/>
                </a:cubicBezTo>
                <a:cubicBezTo>
                  <a:pt x="108" y="21"/>
                  <a:pt x="106" y="19"/>
                  <a:pt x="103" y="19"/>
                </a:cubicBezTo>
                <a:cubicBezTo>
                  <a:pt x="60" y="19"/>
                  <a:pt x="60" y="19"/>
                  <a:pt x="60" y="19"/>
                </a:cubicBezTo>
                <a:cubicBezTo>
                  <a:pt x="57" y="19"/>
                  <a:pt x="55" y="21"/>
                  <a:pt x="55" y="24"/>
                </a:cubicBezTo>
                <a:close/>
                <a:moveTo>
                  <a:pt x="98" y="257"/>
                </a:moveTo>
                <a:cubicBezTo>
                  <a:pt x="98" y="248"/>
                  <a:pt x="91" y="241"/>
                  <a:pt x="81" y="241"/>
                </a:cubicBezTo>
                <a:cubicBezTo>
                  <a:pt x="72" y="241"/>
                  <a:pt x="65" y="248"/>
                  <a:pt x="65" y="257"/>
                </a:cubicBezTo>
                <a:cubicBezTo>
                  <a:pt x="65" y="266"/>
                  <a:pt x="72" y="274"/>
                  <a:pt x="81" y="274"/>
                </a:cubicBezTo>
                <a:cubicBezTo>
                  <a:pt x="91" y="274"/>
                  <a:pt x="98" y="266"/>
                  <a:pt x="98" y="25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69"/>
          <p:cNvSpPr>
            <a:spLocks noEditPoints="1"/>
          </p:cNvSpPr>
          <p:nvPr/>
        </p:nvSpPr>
        <p:spPr bwMode="auto">
          <a:xfrm>
            <a:off x="7548565" y="2959100"/>
            <a:ext cx="239713" cy="188913"/>
          </a:xfrm>
          <a:custGeom>
            <a:avLst/>
            <a:gdLst>
              <a:gd name="T0" fmla="*/ 264 w 292"/>
              <a:gd name="T1" fmla="*/ 2 h 229"/>
              <a:gd name="T2" fmla="*/ 292 w 292"/>
              <a:gd name="T3" fmla="*/ 29 h 229"/>
              <a:gd name="T4" fmla="*/ 292 w 292"/>
              <a:gd name="T5" fmla="*/ 202 h 229"/>
              <a:gd name="T6" fmla="*/ 264 w 292"/>
              <a:gd name="T7" fmla="*/ 229 h 229"/>
              <a:gd name="T8" fmla="*/ 27 w 292"/>
              <a:gd name="T9" fmla="*/ 229 h 229"/>
              <a:gd name="T10" fmla="*/ 0 w 292"/>
              <a:gd name="T11" fmla="*/ 202 h 229"/>
              <a:gd name="T12" fmla="*/ 0 w 292"/>
              <a:gd name="T13" fmla="*/ 29 h 229"/>
              <a:gd name="T14" fmla="*/ 27 w 292"/>
              <a:gd name="T15" fmla="*/ 2 h 229"/>
              <a:gd name="T16" fmla="*/ 264 w 292"/>
              <a:gd name="T17" fmla="*/ 2 h 229"/>
              <a:gd name="T18" fmla="*/ 89 w 292"/>
              <a:gd name="T19" fmla="*/ 50 h 229"/>
              <a:gd name="T20" fmla="*/ 89 w 292"/>
              <a:gd name="T21" fmla="*/ 181 h 229"/>
              <a:gd name="T22" fmla="*/ 220 w 292"/>
              <a:gd name="T23" fmla="*/ 116 h 229"/>
              <a:gd name="T24" fmla="*/ 89 w 292"/>
              <a:gd name="T25" fmla="*/ 50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92" h="229">
                <a:moveTo>
                  <a:pt x="264" y="2"/>
                </a:moveTo>
                <a:cubicBezTo>
                  <a:pt x="284" y="2"/>
                  <a:pt x="292" y="10"/>
                  <a:pt x="292" y="29"/>
                </a:cubicBezTo>
                <a:cubicBezTo>
                  <a:pt x="292" y="202"/>
                  <a:pt x="292" y="202"/>
                  <a:pt x="292" y="202"/>
                </a:cubicBezTo>
                <a:cubicBezTo>
                  <a:pt x="292" y="220"/>
                  <a:pt x="284" y="229"/>
                  <a:pt x="264" y="229"/>
                </a:cubicBezTo>
                <a:cubicBezTo>
                  <a:pt x="27" y="229"/>
                  <a:pt x="27" y="229"/>
                  <a:pt x="27" y="229"/>
                </a:cubicBezTo>
                <a:cubicBezTo>
                  <a:pt x="9" y="229"/>
                  <a:pt x="0" y="220"/>
                  <a:pt x="0" y="20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10"/>
                  <a:pt x="9" y="0"/>
                  <a:pt x="27" y="2"/>
                </a:cubicBezTo>
                <a:lnTo>
                  <a:pt x="264" y="2"/>
                </a:lnTo>
                <a:close/>
                <a:moveTo>
                  <a:pt x="89" y="50"/>
                </a:moveTo>
                <a:cubicBezTo>
                  <a:pt x="89" y="181"/>
                  <a:pt x="89" y="181"/>
                  <a:pt x="89" y="181"/>
                </a:cubicBezTo>
                <a:cubicBezTo>
                  <a:pt x="220" y="116"/>
                  <a:pt x="220" y="116"/>
                  <a:pt x="220" y="116"/>
                </a:cubicBezTo>
                <a:lnTo>
                  <a:pt x="89" y="5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70"/>
          <p:cNvSpPr>
            <a:spLocks noEditPoints="1"/>
          </p:cNvSpPr>
          <p:nvPr/>
        </p:nvSpPr>
        <p:spPr bwMode="auto">
          <a:xfrm>
            <a:off x="7845426" y="2925763"/>
            <a:ext cx="228600" cy="228600"/>
          </a:xfrm>
          <a:custGeom>
            <a:avLst/>
            <a:gdLst>
              <a:gd name="T0" fmla="*/ 280 w 280"/>
              <a:gd name="T1" fmla="*/ 140 h 280"/>
              <a:gd name="T2" fmla="*/ 140 w 280"/>
              <a:gd name="T3" fmla="*/ 280 h 280"/>
              <a:gd name="T4" fmla="*/ 0 w 280"/>
              <a:gd name="T5" fmla="*/ 140 h 280"/>
              <a:gd name="T6" fmla="*/ 140 w 280"/>
              <a:gd name="T7" fmla="*/ 0 h 280"/>
              <a:gd name="T8" fmla="*/ 280 w 280"/>
              <a:gd name="T9" fmla="*/ 140 h 280"/>
              <a:gd name="T10" fmla="*/ 249 w 280"/>
              <a:gd name="T11" fmla="*/ 140 h 280"/>
              <a:gd name="T12" fmla="*/ 140 w 280"/>
              <a:gd name="T13" fmla="*/ 31 h 280"/>
              <a:gd name="T14" fmla="*/ 30 w 280"/>
              <a:gd name="T15" fmla="*/ 140 h 280"/>
              <a:gd name="T16" fmla="*/ 140 w 280"/>
              <a:gd name="T17" fmla="*/ 249 h 280"/>
              <a:gd name="T18" fmla="*/ 249 w 280"/>
              <a:gd name="T19" fmla="*/ 140 h 280"/>
              <a:gd name="T20" fmla="*/ 57 w 280"/>
              <a:gd name="T21" fmla="*/ 131 h 280"/>
              <a:gd name="T22" fmla="*/ 65 w 280"/>
              <a:gd name="T23" fmla="*/ 139 h 280"/>
              <a:gd name="T24" fmla="*/ 57 w 280"/>
              <a:gd name="T25" fmla="*/ 148 h 280"/>
              <a:gd name="T26" fmla="*/ 49 w 280"/>
              <a:gd name="T27" fmla="*/ 139 h 280"/>
              <a:gd name="T28" fmla="*/ 57 w 280"/>
              <a:gd name="T29" fmla="*/ 131 h 280"/>
              <a:gd name="T30" fmla="*/ 181 w 280"/>
              <a:gd name="T31" fmla="*/ 126 h 280"/>
              <a:gd name="T32" fmla="*/ 144 w 280"/>
              <a:gd name="T33" fmla="*/ 126 h 280"/>
              <a:gd name="T34" fmla="*/ 99 w 280"/>
              <a:gd name="T35" fmla="*/ 77 h 280"/>
              <a:gd name="T36" fmla="*/ 77 w 280"/>
              <a:gd name="T37" fmla="*/ 98 h 280"/>
              <a:gd name="T38" fmla="*/ 126 w 280"/>
              <a:gd name="T39" fmla="*/ 152 h 280"/>
              <a:gd name="T40" fmla="*/ 137 w 280"/>
              <a:gd name="T41" fmla="*/ 157 h 280"/>
              <a:gd name="T42" fmla="*/ 181 w 280"/>
              <a:gd name="T43" fmla="*/ 157 h 280"/>
              <a:gd name="T44" fmla="*/ 181 w 280"/>
              <a:gd name="T45" fmla="*/ 126 h 280"/>
              <a:gd name="T46" fmla="*/ 83 w 280"/>
              <a:gd name="T47" fmla="*/ 192 h 280"/>
              <a:gd name="T48" fmla="*/ 91 w 280"/>
              <a:gd name="T49" fmla="*/ 200 h 280"/>
              <a:gd name="T50" fmla="*/ 83 w 280"/>
              <a:gd name="T51" fmla="*/ 208 h 280"/>
              <a:gd name="T52" fmla="*/ 75 w 280"/>
              <a:gd name="T53" fmla="*/ 200 h 280"/>
              <a:gd name="T54" fmla="*/ 83 w 280"/>
              <a:gd name="T55" fmla="*/ 192 h 280"/>
              <a:gd name="T56" fmla="*/ 139 w 280"/>
              <a:gd name="T57" fmla="*/ 214 h 280"/>
              <a:gd name="T58" fmla="*/ 147 w 280"/>
              <a:gd name="T59" fmla="*/ 222 h 280"/>
              <a:gd name="T60" fmla="*/ 139 w 280"/>
              <a:gd name="T61" fmla="*/ 230 h 280"/>
              <a:gd name="T62" fmla="*/ 131 w 280"/>
              <a:gd name="T63" fmla="*/ 222 h 280"/>
              <a:gd name="T64" fmla="*/ 139 w 280"/>
              <a:gd name="T65" fmla="*/ 214 h 280"/>
              <a:gd name="T66" fmla="*/ 139 w 280"/>
              <a:gd name="T67" fmla="*/ 50 h 280"/>
              <a:gd name="T68" fmla="*/ 148 w 280"/>
              <a:gd name="T69" fmla="*/ 58 h 280"/>
              <a:gd name="T70" fmla="*/ 139 w 280"/>
              <a:gd name="T71" fmla="*/ 66 h 280"/>
              <a:gd name="T72" fmla="*/ 131 w 280"/>
              <a:gd name="T73" fmla="*/ 58 h 280"/>
              <a:gd name="T74" fmla="*/ 139 w 280"/>
              <a:gd name="T75" fmla="*/ 50 h 280"/>
              <a:gd name="T76" fmla="*/ 197 w 280"/>
              <a:gd name="T77" fmla="*/ 72 h 280"/>
              <a:gd name="T78" fmla="*/ 205 w 280"/>
              <a:gd name="T79" fmla="*/ 80 h 280"/>
              <a:gd name="T80" fmla="*/ 197 w 280"/>
              <a:gd name="T81" fmla="*/ 89 h 280"/>
              <a:gd name="T82" fmla="*/ 189 w 280"/>
              <a:gd name="T83" fmla="*/ 80 h 280"/>
              <a:gd name="T84" fmla="*/ 197 w 280"/>
              <a:gd name="T85" fmla="*/ 72 h 280"/>
              <a:gd name="T86" fmla="*/ 199 w 280"/>
              <a:gd name="T87" fmla="*/ 189 h 280"/>
              <a:gd name="T88" fmla="*/ 208 w 280"/>
              <a:gd name="T89" fmla="*/ 197 h 280"/>
              <a:gd name="T90" fmla="*/ 199 w 280"/>
              <a:gd name="T91" fmla="*/ 205 h 280"/>
              <a:gd name="T92" fmla="*/ 191 w 280"/>
              <a:gd name="T93" fmla="*/ 197 h 280"/>
              <a:gd name="T94" fmla="*/ 199 w 280"/>
              <a:gd name="T95" fmla="*/ 189 h 280"/>
              <a:gd name="T96" fmla="*/ 222 w 280"/>
              <a:gd name="T97" fmla="*/ 131 h 280"/>
              <a:gd name="T98" fmla="*/ 230 w 280"/>
              <a:gd name="T99" fmla="*/ 139 h 280"/>
              <a:gd name="T100" fmla="*/ 222 w 280"/>
              <a:gd name="T101" fmla="*/ 148 h 280"/>
              <a:gd name="T102" fmla="*/ 214 w 280"/>
              <a:gd name="T103" fmla="*/ 139 h 280"/>
              <a:gd name="T104" fmla="*/ 222 w 280"/>
              <a:gd name="T105" fmla="*/ 131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80" h="280">
                <a:moveTo>
                  <a:pt x="280" y="140"/>
                </a:moveTo>
                <a:cubicBezTo>
                  <a:pt x="280" y="217"/>
                  <a:pt x="217" y="280"/>
                  <a:pt x="140" y="280"/>
                </a:cubicBezTo>
                <a:cubicBezTo>
                  <a:pt x="62" y="280"/>
                  <a:pt x="0" y="217"/>
                  <a:pt x="0" y="140"/>
                </a:cubicBezTo>
                <a:cubicBezTo>
                  <a:pt x="0" y="63"/>
                  <a:pt x="62" y="0"/>
                  <a:pt x="140" y="0"/>
                </a:cubicBezTo>
                <a:cubicBezTo>
                  <a:pt x="217" y="0"/>
                  <a:pt x="280" y="63"/>
                  <a:pt x="280" y="140"/>
                </a:cubicBezTo>
                <a:close/>
                <a:moveTo>
                  <a:pt x="249" y="140"/>
                </a:moveTo>
                <a:cubicBezTo>
                  <a:pt x="249" y="80"/>
                  <a:pt x="200" y="31"/>
                  <a:pt x="140" y="31"/>
                </a:cubicBezTo>
                <a:cubicBezTo>
                  <a:pt x="80" y="31"/>
                  <a:pt x="30" y="80"/>
                  <a:pt x="30" y="140"/>
                </a:cubicBezTo>
                <a:cubicBezTo>
                  <a:pt x="30" y="200"/>
                  <a:pt x="80" y="249"/>
                  <a:pt x="140" y="249"/>
                </a:cubicBezTo>
                <a:cubicBezTo>
                  <a:pt x="200" y="249"/>
                  <a:pt x="249" y="200"/>
                  <a:pt x="249" y="140"/>
                </a:cubicBezTo>
                <a:close/>
                <a:moveTo>
                  <a:pt x="57" y="131"/>
                </a:moveTo>
                <a:cubicBezTo>
                  <a:pt x="61" y="131"/>
                  <a:pt x="65" y="135"/>
                  <a:pt x="65" y="139"/>
                </a:cubicBezTo>
                <a:cubicBezTo>
                  <a:pt x="65" y="144"/>
                  <a:pt x="61" y="148"/>
                  <a:pt x="57" y="148"/>
                </a:cubicBezTo>
                <a:cubicBezTo>
                  <a:pt x="53" y="148"/>
                  <a:pt x="49" y="144"/>
                  <a:pt x="49" y="139"/>
                </a:cubicBezTo>
                <a:cubicBezTo>
                  <a:pt x="49" y="135"/>
                  <a:pt x="53" y="131"/>
                  <a:pt x="57" y="131"/>
                </a:cubicBezTo>
                <a:close/>
                <a:moveTo>
                  <a:pt x="181" y="126"/>
                </a:moveTo>
                <a:cubicBezTo>
                  <a:pt x="144" y="126"/>
                  <a:pt x="144" y="126"/>
                  <a:pt x="144" y="126"/>
                </a:cubicBezTo>
                <a:cubicBezTo>
                  <a:pt x="99" y="77"/>
                  <a:pt x="99" y="77"/>
                  <a:pt x="99" y="77"/>
                </a:cubicBezTo>
                <a:cubicBezTo>
                  <a:pt x="85" y="63"/>
                  <a:pt x="63" y="84"/>
                  <a:pt x="77" y="98"/>
                </a:cubicBezTo>
                <a:cubicBezTo>
                  <a:pt x="126" y="152"/>
                  <a:pt x="126" y="152"/>
                  <a:pt x="126" y="152"/>
                </a:cubicBezTo>
                <a:cubicBezTo>
                  <a:pt x="129" y="155"/>
                  <a:pt x="133" y="157"/>
                  <a:pt x="137" y="157"/>
                </a:cubicBezTo>
                <a:cubicBezTo>
                  <a:pt x="181" y="157"/>
                  <a:pt x="181" y="157"/>
                  <a:pt x="181" y="157"/>
                </a:cubicBezTo>
                <a:cubicBezTo>
                  <a:pt x="200" y="157"/>
                  <a:pt x="202" y="126"/>
                  <a:pt x="181" y="126"/>
                </a:cubicBezTo>
                <a:close/>
                <a:moveTo>
                  <a:pt x="83" y="192"/>
                </a:moveTo>
                <a:cubicBezTo>
                  <a:pt x="87" y="192"/>
                  <a:pt x="91" y="195"/>
                  <a:pt x="91" y="200"/>
                </a:cubicBezTo>
                <a:cubicBezTo>
                  <a:pt x="91" y="204"/>
                  <a:pt x="87" y="208"/>
                  <a:pt x="83" y="208"/>
                </a:cubicBezTo>
                <a:cubicBezTo>
                  <a:pt x="79" y="208"/>
                  <a:pt x="75" y="204"/>
                  <a:pt x="75" y="200"/>
                </a:cubicBezTo>
                <a:cubicBezTo>
                  <a:pt x="75" y="195"/>
                  <a:pt x="79" y="192"/>
                  <a:pt x="83" y="192"/>
                </a:cubicBezTo>
                <a:close/>
                <a:moveTo>
                  <a:pt x="139" y="214"/>
                </a:moveTo>
                <a:cubicBezTo>
                  <a:pt x="143" y="214"/>
                  <a:pt x="147" y="218"/>
                  <a:pt x="147" y="222"/>
                </a:cubicBezTo>
                <a:cubicBezTo>
                  <a:pt x="147" y="226"/>
                  <a:pt x="143" y="230"/>
                  <a:pt x="139" y="230"/>
                </a:cubicBezTo>
                <a:cubicBezTo>
                  <a:pt x="135" y="230"/>
                  <a:pt x="131" y="226"/>
                  <a:pt x="131" y="222"/>
                </a:cubicBezTo>
                <a:cubicBezTo>
                  <a:pt x="131" y="218"/>
                  <a:pt x="135" y="214"/>
                  <a:pt x="139" y="214"/>
                </a:cubicBezTo>
                <a:close/>
                <a:moveTo>
                  <a:pt x="139" y="50"/>
                </a:moveTo>
                <a:cubicBezTo>
                  <a:pt x="144" y="50"/>
                  <a:pt x="148" y="54"/>
                  <a:pt x="148" y="58"/>
                </a:cubicBezTo>
                <a:cubicBezTo>
                  <a:pt x="148" y="62"/>
                  <a:pt x="144" y="66"/>
                  <a:pt x="139" y="66"/>
                </a:cubicBezTo>
                <a:cubicBezTo>
                  <a:pt x="135" y="66"/>
                  <a:pt x="131" y="62"/>
                  <a:pt x="131" y="58"/>
                </a:cubicBezTo>
                <a:cubicBezTo>
                  <a:pt x="131" y="54"/>
                  <a:pt x="135" y="50"/>
                  <a:pt x="139" y="50"/>
                </a:cubicBezTo>
                <a:close/>
                <a:moveTo>
                  <a:pt x="197" y="72"/>
                </a:moveTo>
                <a:cubicBezTo>
                  <a:pt x="201" y="72"/>
                  <a:pt x="205" y="76"/>
                  <a:pt x="205" y="80"/>
                </a:cubicBezTo>
                <a:cubicBezTo>
                  <a:pt x="205" y="85"/>
                  <a:pt x="201" y="89"/>
                  <a:pt x="197" y="89"/>
                </a:cubicBezTo>
                <a:cubicBezTo>
                  <a:pt x="192" y="89"/>
                  <a:pt x="189" y="85"/>
                  <a:pt x="189" y="80"/>
                </a:cubicBezTo>
                <a:cubicBezTo>
                  <a:pt x="189" y="76"/>
                  <a:pt x="192" y="72"/>
                  <a:pt x="197" y="72"/>
                </a:cubicBezTo>
                <a:close/>
                <a:moveTo>
                  <a:pt x="199" y="189"/>
                </a:moveTo>
                <a:cubicBezTo>
                  <a:pt x="204" y="189"/>
                  <a:pt x="208" y="193"/>
                  <a:pt x="208" y="197"/>
                </a:cubicBezTo>
                <a:cubicBezTo>
                  <a:pt x="208" y="201"/>
                  <a:pt x="204" y="205"/>
                  <a:pt x="199" y="205"/>
                </a:cubicBezTo>
                <a:cubicBezTo>
                  <a:pt x="195" y="205"/>
                  <a:pt x="191" y="201"/>
                  <a:pt x="191" y="197"/>
                </a:cubicBezTo>
                <a:cubicBezTo>
                  <a:pt x="191" y="193"/>
                  <a:pt x="195" y="189"/>
                  <a:pt x="199" y="189"/>
                </a:cubicBezTo>
                <a:close/>
                <a:moveTo>
                  <a:pt x="222" y="131"/>
                </a:moveTo>
                <a:cubicBezTo>
                  <a:pt x="227" y="131"/>
                  <a:pt x="230" y="135"/>
                  <a:pt x="230" y="139"/>
                </a:cubicBezTo>
                <a:cubicBezTo>
                  <a:pt x="230" y="144"/>
                  <a:pt x="227" y="148"/>
                  <a:pt x="222" y="148"/>
                </a:cubicBezTo>
                <a:cubicBezTo>
                  <a:pt x="218" y="148"/>
                  <a:pt x="214" y="144"/>
                  <a:pt x="214" y="139"/>
                </a:cubicBezTo>
                <a:cubicBezTo>
                  <a:pt x="214" y="135"/>
                  <a:pt x="218" y="131"/>
                  <a:pt x="222" y="13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 71"/>
          <p:cNvSpPr>
            <a:spLocks noEditPoints="1"/>
          </p:cNvSpPr>
          <p:nvPr/>
        </p:nvSpPr>
        <p:spPr bwMode="auto">
          <a:xfrm>
            <a:off x="8116888" y="2925763"/>
            <a:ext cx="230188" cy="228600"/>
          </a:xfrm>
          <a:custGeom>
            <a:avLst/>
            <a:gdLst>
              <a:gd name="T0" fmla="*/ 280 w 280"/>
              <a:gd name="T1" fmla="*/ 140 h 280"/>
              <a:gd name="T2" fmla="*/ 140 w 280"/>
              <a:gd name="T3" fmla="*/ 280 h 280"/>
              <a:gd name="T4" fmla="*/ 0 w 280"/>
              <a:gd name="T5" fmla="*/ 140 h 280"/>
              <a:gd name="T6" fmla="*/ 140 w 280"/>
              <a:gd name="T7" fmla="*/ 0 h 280"/>
              <a:gd name="T8" fmla="*/ 280 w 280"/>
              <a:gd name="T9" fmla="*/ 140 h 280"/>
              <a:gd name="T10" fmla="*/ 249 w 280"/>
              <a:gd name="T11" fmla="*/ 140 h 280"/>
              <a:gd name="T12" fmla="*/ 140 w 280"/>
              <a:gd name="T13" fmla="*/ 31 h 280"/>
              <a:gd name="T14" fmla="*/ 30 w 280"/>
              <a:gd name="T15" fmla="*/ 140 h 280"/>
              <a:gd name="T16" fmla="*/ 140 w 280"/>
              <a:gd name="T17" fmla="*/ 249 h 280"/>
              <a:gd name="T18" fmla="*/ 249 w 280"/>
              <a:gd name="T19" fmla="*/ 140 h 280"/>
              <a:gd name="T20" fmla="*/ 177 w 280"/>
              <a:gd name="T21" fmla="*/ 126 h 280"/>
              <a:gd name="T22" fmla="*/ 144 w 280"/>
              <a:gd name="T23" fmla="*/ 126 h 280"/>
              <a:gd name="T24" fmla="*/ 103 w 280"/>
              <a:gd name="T25" fmla="*/ 81 h 280"/>
              <a:gd name="T26" fmla="*/ 81 w 280"/>
              <a:gd name="T27" fmla="*/ 102 h 280"/>
              <a:gd name="T28" fmla="*/ 126 w 280"/>
              <a:gd name="T29" fmla="*/ 152 h 280"/>
              <a:gd name="T30" fmla="*/ 137 w 280"/>
              <a:gd name="T31" fmla="*/ 157 h 280"/>
              <a:gd name="T32" fmla="*/ 177 w 280"/>
              <a:gd name="T33" fmla="*/ 157 h 280"/>
              <a:gd name="T34" fmla="*/ 177 w 280"/>
              <a:gd name="T35" fmla="*/ 126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80" h="280">
                <a:moveTo>
                  <a:pt x="280" y="140"/>
                </a:moveTo>
                <a:cubicBezTo>
                  <a:pt x="280" y="217"/>
                  <a:pt x="217" y="280"/>
                  <a:pt x="140" y="280"/>
                </a:cubicBezTo>
                <a:cubicBezTo>
                  <a:pt x="62" y="280"/>
                  <a:pt x="0" y="217"/>
                  <a:pt x="0" y="140"/>
                </a:cubicBezTo>
                <a:cubicBezTo>
                  <a:pt x="0" y="63"/>
                  <a:pt x="62" y="0"/>
                  <a:pt x="140" y="0"/>
                </a:cubicBezTo>
                <a:cubicBezTo>
                  <a:pt x="217" y="0"/>
                  <a:pt x="280" y="63"/>
                  <a:pt x="280" y="140"/>
                </a:cubicBezTo>
                <a:close/>
                <a:moveTo>
                  <a:pt x="249" y="140"/>
                </a:moveTo>
                <a:cubicBezTo>
                  <a:pt x="249" y="80"/>
                  <a:pt x="200" y="31"/>
                  <a:pt x="140" y="31"/>
                </a:cubicBezTo>
                <a:cubicBezTo>
                  <a:pt x="79" y="31"/>
                  <a:pt x="30" y="80"/>
                  <a:pt x="30" y="140"/>
                </a:cubicBezTo>
                <a:cubicBezTo>
                  <a:pt x="30" y="200"/>
                  <a:pt x="79" y="249"/>
                  <a:pt x="140" y="249"/>
                </a:cubicBezTo>
                <a:cubicBezTo>
                  <a:pt x="200" y="249"/>
                  <a:pt x="249" y="200"/>
                  <a:pt x="249" y="140"/>
                </a:cubicBezTo>
                <a:close/>
                <a:moveTo>
                  <a:pt x="177" y="126"/>
                </a:moveTo>
                <a:cubicBezTo>
                  <a:pt x="144" y="126"/>
                  <a:pt x="144" y="126"/>
                  <a:pt x="144" y="126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89" y="67"/>
                  <a:pt x="67" y="88"/>
                  <a:pt x="81" y="102"/>
                </a:cubicBezTo>
                <a:cubicBezTo>
                  <a:pt x="126" y="152"/>
                  <a:pt x="126" y="152"/>
                  <a:pt x="126" y="152"/>
                </a:cubicBezTo>
                <a:cubicBezTo>
                  <a:pt x="128" y="155"/>
                  <a:pt x="132" y="157"/>
                  <a:pt x="137" y="157"/>
                </a:cubicBezTo>
                <a:cubicBezTo>
                  <a:pt x="177" y="157"/>
                  <a:pt x="177" y="157"/>
                  <a:pt x="177" y="157"/>
                </a:cubicBezTo>
                <a:cubicBezTo>
                  <a:pt x="196" y="157"/>
                  <a:pt x="198" y="126"/>
                  <a:pt x="177" y="126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72"/>
          <p:cNvSpPr>
            <a:spLocks noEditPoints="1"/>
          </p:cNvSpPr>
          <p:nvPr/>
        </p:nvSpPr>
        <p:spPr bwMode="auto">
          <a:xfrm>
            <a:off x="1771653" y="3540126"/>
            <a:ext cx="257175" cy="196850"/>
          </a:xfrm>
          <a:custGeom>
            <a:avLst/>
            <a:gdLst>
              <a:gd name="T0" fmla="*/ 314 w 314"/>
              <a:gd name="T1" fmla="*/ 21 h 239"/>
              <a:gd name="T2" fmla="*/ 314 w 314"/>
              <a:gd name="T3" fmla="*/ 239 h 239"/>
              <a:gd name="T4" fmla="*/ 0 w 314"/>
              <a:gd name="T5" fmla="*/ 239 h 239"/>
              <a:gd name="T6" fmla="*/ 0 w 314"/>
              <a:gd name="T7" fmla="*/ 21 h 239"/>
              <a:gd name="T8" fmla="*/ 49 w 314"/>
              <a:gd name="T9" fmla="*/ 21 h 239"/>
              <a:gd name="T10" fmla="*/ 49 w 314"/>
              <a:gd name="T11" fmla="*/ 0 h 239"/>
              <a:gd name="T12" fmla="*/ 80 w 314"/>
              <a:gd name="T13" fmla="*/ 0 h 239"/>
              <a:gd name="T14" fmla="*/ 80 w 314"/>
              <a:gd name="T15" fmla="*/ 21 h 239"/>
              <a:gd name="T16" fmla="*/ 314 w 314"/>
              <a:gd name="T17" fmla="*/ 21 h 239"/>
              <a:gd name="T18" fmla="*/ 298 w 314"/>
              <a:gd name="T19" fmla="*/ 37 h 239"/>
              <a:gd name="T20" fmla="*/ 16 w 314"/>
              <a:gd name="T21" fmla="*/ 37 h 239"/>
              <a:gd name="T22" fmla="*/ 16 w 314"/>
              <a:gd name="T23" fmla="*/ 102 h 239"/>
              <a:gd name="T24" fmla="*/ 102 w 314"/>
              <a:gd name="T25" fmla="*/ 102 h 239"/>
              <a:gd name="T26" fmla="*/ 158 w 314"/>
              <a:gd name="T27" fmla="*/ 75 h 239"/>
              <a:gd name="T28" fmla="*/ 212 w 314"/>
              <a:gd name="T29" fmla="*/ 102 h 239"/>
              <a:gd name="T30" fmla="*/ 298 w 314"/>
              <a:gd name="T31" fmla="*/ 102 h 239"/>
              <a:gd name="T32" fmla="*/ 298 w 314"/>
              <a:gd name="T33" fmla="*/ 37 h 239"/>
              <a:gd name="T34" fmla="*/ 158 w 314"/>
              <a:gd name="T35" fmla="*/ 87 h 239"/>
              <a:gd name="T36" fmla="*/ 99 w 314"/>
              <a:gd name="T37" fmla="*/ 146 h 239"/>
              <a:gd name="T38" fmla="*/ 158 w 314"/>
              <a:gd name="T39" fmla="*/ 204 h 239"/>
              <a:gd name="T40" fmla="*/ 216 w 314"/>
              <a:gd name="T41" fmla="*/ 146 h 239"/>
              <a:gd name="T42" fmla="*/ 158 w 314"/>
              <a:gd name="T43" fmla="*/ 87 h 239"/>
              <a:gd name="T44" fmla="*/ 158 w 314"/>
              <a:gd name="T45" fmla="*/ 112 h 239"/>
              <a:gd name="T46" fmla="*/ 123 w 314"/>
              <a:gd name="T47" fmla="*/ 146 h 239"/>
              <a:gd name="T48" fmla="*/ 158 w 314"/>
              <a:gd name="T49" fmla="*/ 179 h 239"/>
              <a:gd name="T50" fmla="*/ 191 w 314"/>
              <a:gd name="T51" fmla="*/ 146 h 239"/>
              <a:gd name="T52" fmla="*/ 158 w 314"/>
              <a:gd name="T53" fmla="*/ 11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14" h="239">
                <a:moveTo>
                  <a:pt x="314" y="21"/>
                </a:moveTo>
                <a:cubicBezTo>
                  <a:pt x="314" y="239"/>
                  <a:pt x="314" y="239"/>
                  <a:pt x="314" y="239"/>
                </a:cubicBezTo>
                <a:cubicBezTo>
                  <a:pt x="0" y="239"/>
                  <a:pt x="0" y="239"/>
                  <a:pt x="0" y="239"/>
                </a:cubicBezTo>
                <a:cubicBezTo>
                  <a:pt x="0" y="21"/>
                  <a:pt x="0" y="21"/>
                  <a:pt x="0" y="21"/>
                </a:cubicBezTo>
                <a:cubicBezTo>
                  <a:pt x="49" y="21"/>
                  <a:pt x="49" y="21"/>
                  <a:pt x="49" y="21"/>
                </a:cubicBezTo>
                <a:cubicBezTo>
                  <a:pt x="49" y="0"/>
                  <a:pt x="49" y="0"/>
                  <a:pt x="49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0" y="21"/>
                  <a:pt x="80" y="21"/>
                  <a:pt x="80" y="21"/>
                </a:cubicBezTo>
                <a:lnTo>
                  <a:pt x="314" y="21"/>
                </a:lnTo>
                <a:close/>
                <a:moveTo>
                  <a:pt x="298" y="37"/>
                </a:moveTo>
                <a:cubicBezTo>
                  <a:pt x="16" y="37"/>
                  <a:pt x="16" y="37"/>
                  <a:pt x="16" y="37"/>
                </a:cubicBezTo>
                <a:cubicBezTo>
                  <a:pt x="16" y="102"/>
                  <a:pt x="16" y="102"/>
                  <a:pt x="16" y="102"/>
                </a:cubicBezTo>
                <a:cubicBezTo>
                  <a:pt x="102" y="102"/>
                  <a:pt x="102" y="102"/>
                  <a:pt x="102" y="102"/>
                </a:cubicBezTo>
                <a:cubicBezTo>
                  <a:pt x="115" y="86"/>
                  <a:pt x="135" y="75"/>
                  <a:pt x="158" y="75"/>
                </a:cubicBezTo>
                <a:cubicBezTo>
                  <a:pt x="179" y="75"/>
                  <a:pt x="199" y="86"/>
                  <a:pt x="212" y="102"/>
                </a:cubicBezTo>
                <a:cubicBezTo>
                  <a:pt x="298" y="102"/>
                  <a:pt x="298" y="102"/>
                  <a:pt x="298" y="102"/>
                </a:cubicBezTo>
                <a:lnTo>
                  <a:pt x="298" y="37"/>
                </a:lnTo>
                <a:close/>
                <a:moveTo>
                  <a:pt x="158" y="87"/>
                </a:moveTo>
                <a:cubicBezTo>
                  <a:pt x="125" y="87"/>
                  <a:pt x="99" y="113"/>
                  <a:pt x="99" y="146"/>
                </a:cubicBezTo>
                <a:cubicBezTo>
                  <a:pt x="99" y="178"/>
                  <a:pt x="125" y="204"/>
                  <a:pt x="158" y="204"/>
                </a:cubicBezTo>
                <a:cubicBezTo>
                  <a:pt x="189" y="204"/>
                  <a:pt x="216" y="178"/>
                  <a:pt x="216" y="146"/>
                </a:cubicBezTo>
                <a:cubicBezTo>
                  <a:pt x="216" y="113"/>
                  <a:pt x="189" y="87"/>
                  <a:pt x="158" y="87"/>
                </a:cubicBezTo>
                <a:close/>
                <a:moveTo>
                  <a:pt x="158" y="112"/>
                </a:moveTo>
                <a:cubicBezTo>
                  <a:pt x="139" y="112"/>
                  <a:pt x="123" y="127"/>
                  <a:pt x="123" y="146"/>
                </a:cubicBezTo>
                <a:cubicBezTo>
                  <a:pt x="123" y="164"/>
                  <a:pt x="139" y="179"/>
                  <a:pt x="158" y="179"/>
                </a:cubicBezTo>
                <a:cubicBezTo>
                  <a:pt x="176" y="179"/>
                  <a:pt x="191" y="164"/>
                  <a:pt x="191" y="146"/>
                </a:cubicBezTo>
                <a:cubicBezTo>
                  <a:pt x="191" y="127"/>
                  <a:pt x="176" y="112"/>
                  <a:pt x="158" y="112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73"/>
          <p:cNvSpPr>
            <a:spLocks noEditPoints="1"/>
          </p:cNvSpPr>
          <p:nvPr/>
        </p:nvSpPr>
        <p:spPr bwMode="auto">
          <a:xfrm>
            <a:off x="2095503" y="3508376"/>
            <a:ext cx="225425" cy="258763"/>
          </a:xfrm>
          <a:custGeom>
            <a:avLst/>
            <a:gdLst>
              <a:gd name="T0" fmla="*/ 125 w 275"/>
              <a:gd name="T1" fmla="*/ 265 h 316"/>
              <a:gd name="T2" fmla="*/ 73 w 275"/>
              <a:gd name="T3" fmla="*/ 284 h 316"/>
              <a:gd name="T4" fmla="*/ 68 w 275"/>
              <a:gd name="T5" fmla="*/ 275 h 316"/>
              <a:gd name="T6" fmla="*/ 125 w 275"/>
              <a:gd name="T7" fmla="*/ 241 h 316"/>
              <a:gd name="T8" fmla="*/ 125 w 275"/>
              <a:gd name="T9" fmla="*/ 221 h 316"/>
              <a:gd name="T10" fmla="*/ 16 w 275"/>
              <a:gd name="T11" fmla="*/ 221 h 316"/>
              <a:gd name="T12" fmla="*/ 0 w 275"/>
              <a:gd name="T13" fmla="*/ 205 h 316"/>
              <a:gd name="T14" fmla="*/ 14 w 275"/>
              <a:gd name="T15" fmla="*/ 190 h 316"/>
              <a:gd name="T16" fmla="*/ 14 w 275"/>
              <a:gd name="T17" fmla="*/ 47 h 316"/>
              <a:gd name="T18" fmla="*/ 0 w 275"/>
              <a:gd name="T19" fmla="*/ 32 h 316"/>
              <a:gd name="T20" fmla="*/ 16 w 275"/>
              <a:gd name="T21" fmla="*/ 16 h 316"/>
              <a:gd name="T22" fmla="*/ 128 w 275"/>
              <a:gd name="T23" fmla="*/ 16 h 316"/>
              <a:gd name="T24" fmla="*/ 135 w 275"/>
              <a:gd name="T25" fmla="*/ 0 h 316"/>
              <a:gd name="T26" fmla="*/ 139 w 275"/>
              <a:gd name="T27" fmla="*/ 0 h 316"/>
              <a:gd name="T28" fmla="*/ 145 w 275"/>
              <a:gd name="T29" fmla="*/ 16 h 316"/>
              <a:gd name="T30" fmla="*/ 259 w 275"/>
              <a:gd name="T31" fmla="*/ 16 h 316"/>
              <a:gd name="T32" fmla="*/ 275 w 275"/>
              <a:gd name="T33" fmla="*/ 32 h 316"/>
              <a:gd name="T34" fmla="*/ 259 w 275"/>
              <a:gd name="T35" fmla="*/ 47 h 316"/>
              <a:gd name="T36" fmla="*/ 259 w 275"/>
              <a:gd name="T37" fmla="*/ 190 h 316"/>
              <a:gd name="T38" fmla="*/ 275 w 275"/>
              <a:gd name="T39" fmla="*/ 205 h 316"/>
              <a:gd name="T40" fmla="*/ 259 w 275"/>
              <a:gd name="T41" fmla="*/ 221 h 316"/>
              <a:gd name="T42" fmla="*/ 146 w 275"/>
              <a:gd name="T43" fmla="*/ 221 h 316"/>
              <a:gd name="T44" fmla="*/ 146 w 275"/>
              <a:gd name="T45" fmla="*/ 241 h 316"/>
              <a:gd name="T46" fmla="*/ 204 w 275"/>
              <a:gd name="T47" fmla="*/ 275 h 316"/>
              <a:gd name="T48" fmla="*/ 198 w 275"/>
              <a:gd name="T49" fmla="*/ 284 h 316"/>
              <a:gd name="T50" fmla="*/ 146 w 275"/>
              <a:gd name="T51" fmla="*/ 265 h 316"/>
              <a:gd name="T52" fmla="*/ 146 w 275"/>
              <a:gd name="T53" fmla="*/ 304 h 316"/>
              <a:gd name="T54" fmla="*/ 136 w 275"/>
              <a:gd name="T55" fmla="*/ 316 h 316"/>
              <a:gd name="T56" fmla="*/ 125 w 275"/>
              <a:gd name="T57" fmla="*/ 304 h 316"/>
              <a:gd name="T58" fmla="*/ 125 w 275"/>
              <a:gd name="T59" fmla="*/ 265 h 316"/>
              <a:gd name="T60" fmla="*/ 239 w 275"/>
              <a:gd name="T61" fmla="*/ 49 h 316"/>
              <a:gd name="T62" fmla="*/ 34 w 275"/>
              <a:gd name="T63" fmla="*/ 49 h 316"/>
              <a:gd name="T64" fmla="*/ 34 w 275"/>
              <a:gd name="T65" fmla="*/ 188 h 316"/>
              <a:gd name="T66" fmla="*/ 239 w 275"/>
              <a:gd name="T67" fmla="*/ 188 h 316"/>
              <a:gd name="T68" fmla="*/ 239 w 275"/>
              <a:gd name="T69" fmla="*/ 49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5" h="316">
                <a:moveTo>
                  <a:pt x="125" y="265"/>
                </a:moveTo>
                <a:cubicBezTo>
                  <a:pt x="73" y="284"/>
                  <a:pt x="73" y="284"/>
                  <a:pt x="73" y="284"/>
                </a:cubicBezTo>
                <a:cubicBezTo>
                  <a:pt x="68" y="275"/>
                  <a:pt x="68" y="275"/>
                  <a:pt x="68" y="275"/>
                </a:cubicBezTo>
                <a:cubicBezTo>
                  <a:pt x="125" y="241"/>
                  <a:pt x="125" y="241"/>
                  <a:pt x="125" y="241"/>
                </a:cubicBezTo>
                <a:cubicBezTo>
                  <a:pt x="125" y="221"/>
                  <a:pt x="125" y="221"/>
                  <a:pt x="125" y="221"/>
                </a:cubicBezTo>
                <a:cubicBezTo>
                  <a:pt x="16" y="221"/>
                  <a:pt x="16" y="221"/>
                  <a:pt x="16" y="221"/>
                </a:cubicBezTo>
                <a:cubicBezTo>
                  <a:pt x="7" y="221"/>
                  <a:pt x="0" y="214"/>
                  <a:pt x="0" y="205"/>
                </a:cubicBezTo>
                <a:cubicBezTo>
                  <a:pt x="0" y="197"/>
                  <a:pt x="6" y="191"/>
                  <a:pt x="14" y="190"/>
                </a:cubicBezTo>
                <a:cubicBezTo>
                  <a:pt x="14" y="47"/>
                  <a:pt x="14" y="47"/>
                  <a:pt x="14" y="47"/>
                </a:cubicBezTo>
                <a:cubicBezTo>
                  <a:pt x="6" y="47"/>
                  <a:pt x="0" y="40"/>
                  <a:pt x="0" y="32"/>
                </a:cubicBezTo>
                <a:cubicBezTo>
                  <a:pt x="0" y="23"/>
                  <a:pt x="7" y="16"/>
                  <a:pt x="16" y="16"/>
                </a:cubicBezTo>
                <a:cubicBezTo>
                  <a:pt x="128" y="16"/>
                  <a:pt x="128" y="16"/>
                  <a:pt x="128" y="16"/>
                </a:cubicBezTo>
                <a:cubicBezTo>
                  <a:pt x="135" y="0"/>
                  <a:pt x="135" y="0"/>
                  <a:pt x="135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5" y="16"/>
                  <a:pt x="145" y="16"/>
                  <a:pt x="145" y="16"/>
                </a:cubicBezTo>
                <a:cubicBezTo>
                  <a:pt x="259" y="16"/>
                  <a:pt x="259" y="16"/>
                  <a:pt x="259" y="16"/>
                </a:cubicBezTo>
                <a:cubicBezTo>
                  <a:pt x="268" y="16"/>
                  <a:pt x="275" y="23"/>
                  <a:pt x="275" y="32"/>
                </a:cubicBezTo>
                <a:cubicBezTo>
                  <a:pt x="275" y="41"/>
                  <a:pt x="268" y="47"/>
                  <a:pt x="259" y="47"/>
                </a:cubicBezTo>
                <a:cubicBezTo>
                  <a:pt x="259" y="190"/>
                  <a:pt x="259" y="190"/>
                  <a:pt x="259" y="190"/>
                </a:cubicBezTo>
                <a:cubicBezTo>
                  <a:pt x="268" y="190"/>
                  <a:pt x="275" y="197"/>
                  <a:pt x="275" y="205"/>
                </a:cubicBezTo>
                <a:cubicBezTo>
                  <a:pt x="275" y="214"/>
                  <a:pt x="268" y="221"/>
                  <a:pt x="259" y="221"/>
                </a:cubicBezTo>
                <a:cubicBezTo>
                  <a:pt x="146" y="221"/>
                  <a:pt x="146" y="221"/>
                  <a:pt x="146" y="221"/>
                </a:cubicBezTo>
                <a:cubicBezTo>
                  <a:pt x="146" y="241"/>
                  <a:pt x="146" y="241"/>
                  <a:pt x="146" y="241"/>
                </a:cubicBezTo>
                <a:cubicBezTo>
                  <a:pt x="204" y="275"/>
                  <a:pt x="204" y="275"/>
                  <a:pt x="204" y="275"/>
                </a:cubicBezTo>
                <a:cubicBezTo>
                  <a:pt x="198" y="284"/>
                  <a:pt x="198" y="284"/>
                  <a:pt x="198" y="284"/>
                </a:cubicBezTo>
                <a:cubicBezTo>
                  <a:pt x="146" y="265"/>
                  <a:pt x="146" y="265"/>
                  <a:pt x="146" y="265"/>
                </a:cubicBezTo>
                <a:cubicBezTo>
                  <a:pt x="146" y="304"/>
                  <a:pt x="146" y="304"/>
                  <a:pt x="146" y="304"/>
                </a:cubicBezTo>
                <a:cubicBezTo>
                  <a:pt x="146" y="310"/>
                  <a:pt x="142" y="316"/>
                  <a:pt x="136" y="316"/>
                </a:cubicBezTo>
                <a:cubicBezTo>
                  <a:pt x="129" y="316"/>
                  <a:pt x="125" y="310"/>
                  <a:pt x="125" y="304"/>
                </a:cubicBezTo>
                <a:lnTo>
                  <a:pt x="125" y="265"/>
                </a:lnTo>
                <a:close/>
                <a:moveTo>
                  <a:pt x="239" y="49"/>
                </a:moveTo>
                <a:cubicBezTo>
                  <a:pt x="34" y="49"/>
                  <a:pt x="34" y="49"/>
                  <a:pt x="34" y="49"/>
                </a:cubicBezTo>
                <a:cubicBezTo>
                  <a:pt x="34" y="188"/>
                  <a:pt x="34" y="188"/>
                  <a:pt x="34" y="188"/>
                </a:cubicBezTo>
                <a:cubicBezTo>
                  <a:pt x="239" y="188"/>
                  <a:pt x="239" y="188"/>
                  <a:pt x="239" y="188"/>
                </a:cubicBezTo>
                <a:lnTo>
                  <a:pt x="239" y="49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Freeform 74"/>
          <p:cNvSpPr>
            <a:spLocks noEditPoints="1"/>
          </p:cNvSpPr>
          <p:nvPr/>
        </p:nvSpPr>
        <p:spPr bwMode="auto">
          <a:xfrm>
            <a:off x="2493965" y="3521076"/>
            <a:ext cx="176213" cy="215900"/>
          </a:xfrm>
          <a:custGeom>
            <a:avLst/>
            <a:gdLst>
              <a:gd name="T0" fmla="*/ 75 w 111"/>
              <a:gd name="T1" fmla="*/ 0 h 136"/>
              <a:gd name="T2" fmla="*/ 111 w 111"/>
              <a:gd name="T3" fmla="*/ 38 h 136"/>
              <a:gd name="T4" fmla="*/ 111 w 111"/>
              <a:gd name="T5" fmla="*/ 136 h 136"/>
              <a:gd name="T6" fmla="*/ 0 w 111"/>
              <a:gd name="T7" fmla="*/ 136 h 136"/>
              <a:gd name="T8" fmla="*/ 0 w 111"/>
              <a:gd name="T9" fmla="*/ 0 h 136"/>
              <a:gd name="T10" fmla="*/ 75 w 111"/>
              <a:gd name="T11" fmla="*/ 0 h 136"/>
              <a:gd name="T12" fmla="*/ 16 w 111"/>
              <a:gd name="T13" fmla="*/ 120 h 136"/>
              <a:gd name="T14" fmla="*/ 95 w 111"/>
              <a:gd name="T15" fmla="*/ 120 h 136"/>
              <a:gd name="T16" fmla="*/ 95 w 111"/>
              <a:gd name="T17" fmla="*/ 43 h 136"/>
              <a:gd name="T18" fmla="*/ 66 w 111"/>
              <a:gd name="T19" fmla="*/ 43 h 136"/>
              <a:gd name="T20" fmla="*/ 66 w 111"/>
              <a:gd name="T21" fmla="*/ 16 h 136"/>
              <a:gd name="T22" fmla="*/ 16 w 111"/>
              <a:gd name="T23" fmla="*/ 16 h 136"/>
              <a:gd name="T24" fmla="*/ 16 w 111"/>
              <a:gd name="T25" fmla="*/ 120 h 136"/>
              <a:gd name="T26" fmla="*/ 65 w 111"/>
              <a:gd name="T27" fmla="*/ 75 h 136"/>
              <a:gd name="T28" fmla="*/ 65 w 111"/>
              <a:gd name="T29" fmla="*/ 56 h 136"/>
              <a:gd name="T30" fmla="*/ 46 w 111"/>
              <a:gd name="T31" fmla="*/ 56 h 136"/>
              <a:gd name="T32" fmla="*/ 46 w 111"/>
              <a:gd name="T33" fmla="*/ 74 h 136"/>
              <a:gd name="T34" fmla="*/ 26 w 111"/>
              <a:gd name="T35" fmla="*/ 74 h 136"/>
              <a:gd name="T36" fmla="*/ 56 w 111"/>
              <a:gd name="T37" fmla="*/ 109 h 136"/>
              <a:gd name="T38" fmla="*/ 86 w 111"/>
              <a:gd name="T39" fmla="*/ 75 h 136"/>
              <a:gd name="T40" fmla="*/ 65 w 111"/>
              <a:gd name="T41" fmla="*/ 75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1" h="136">
                <a:moveTo>
                  <a:pt x="75" y="0"/>
                </a:moveTo>
                <a:lnTo>
                  <a:pt x="111" y="38"/>
                </a:lnTo>
                <a:lnTo>
                  <a:pt x="111" y="136"/>
                </a:lnTo>
                <a:lnTo>
                  <a:pt x="0" y="136"/>
                </a:lnTo>
                <a:lnTo>
                  <a:pt x="0" y="0"/>
                </a:lnTo>
                <a:lnTo>
                  <a:pt x="75" y="0"/>
                </a:lnTo>
                <a:close/>
                <a:moveTo>
                  <a:pt x="16" y="120"/>
                </a:moveTo>
                <a:lnTo>
                  <a:pt x="95" y="120"/>
                </a:lnTo>
                <a:lnTo>
                  <a:pt x="95" y="43"/>
                </a:lnTo>
                <a:lnTo>
                  <a:pt x="66" y="43"/>
                </a:lnTo>
                <a:lnTo>
                  <a:pt x="66" y="16"/>
                </a:lnTo>
                <a:lnTo>
                  <a:pt x="16" y="16"/>
                </a:lnTo>
                <a:lnTo>
                  <a:pt x="16" y="120"/>
                </a:lnTo>
                <a:close/>
                <a:moveTo>
                  <a:pt x="65" y="75"/>
                </a:moveTo>
                <a:lnTo>
                  <a:pt x="65" y="56"/>
                </a:lnTo>
                <a:lnTo>
                  <a:pt x="46" y="56"/>
                </a:lnTo>
                <a:lnTo>
                  <a:pt x="46" y="74"/>
                </a:lnTo>
                <a:lnTo>
                  <a:pt x="26" y="74"/>
                </a:lnTo>
                <a:lnTo>
                  <a:pt x="56" y="109"/>
                </a:lnTo>
                <a:lnTo>
                  <a:pt x="86" y="75"/>
                </a:lnTo>
                <a:lnTo>
                  <a:pt x="65" y="7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75"/>
          <p:cNvSpPr>
            <a:spLocks/>
          </p:cNvSpPr>
          <p:nvPr/>
        </p:nvSpPr>
        <p:spPr bwMode="auto">
          <a:xfrm>
            <a:off x="2840038" y="3519488"/>
            <a:ext cx="107950" cy="217488"/>
          </a:xfrm>
          <a:custGeom>
            <a:avLst/>
            <a:gdLst>
              <a:gd name="T0" fmla="*/ 107 w 131"/>
              <a:gd name="T1" fmla="*/ 50 h 265"/>
              <a:gd name="T2" fmla="*/ 86 w 131"/>
              <a:gd name="T3" fmla="*/ 73 h 265"/>
              <a:gd name="T4" fmla="*/ 86 w 131"/>
              <a:gd name="T5" fmla="*/ 91 h 265"/>
              <a:gd name="T6" fmla="*/ 131 w 131"/>
              <a:gd name="T7" fmla="*/ 91 h 265"/>
              <a:gd name="T8" fmla="*/ 126 w 131"/>
              <a:gd name="T9" fmla="*/ 145 h 265"/>
              <a:gd name="T10" fmla="*/ 86 w 131"/>
              <a:gd name="T11" fmla="*/ 145 h 265"/>
              <a:gd name="T12" fmla="*/ 86 w 131"/>
              <a:gd name="T13" fmla="*/ 265 h 265"/>
              <a:gd name="T14" fmla="*/ 31 w 131"/>
              <a:gd name="T15" fmla="*/ 265 h 265"/>
              <a:gd name="T16" fmla="*/ 31 w 131"/>
              <a:gd name="T17" fmla="*/ 145 h 265"/>
              <a:gd name="T18" fmla="*/ 0 w 131"/>
              <a:gd name="T19" fmla="*/ 145 h 265"/>
              <a:gd name="T20" fmla="*/ 0 w 131"/>
              <a:gd name="T21" fmla="*/ 91 h 265"/>
              <a:gd name="T22" fmla="*/ 31 w 131"/>
              <a:gd name="T23" fmla="*/ 91 h 265"/>
              <a:gd name="T24" fmla="*/ 31 w 131"/>
              <a:gd name="T25" fmla="*/ 50 h 265"/>
              <a:gd name="T26" fmla="*/ 86 w 131"/>
              <a:gd name="T27" fmla="*/ 0 h 265"/>
              <a:gd name="T28" fmla="*/ 131 w 131"/>
              <a:gd name="T29" fmla="*/ 0 h 265"/>
              <a:gd name="T30" fmla="*/ 131 w 131"/>
              <a:gd name="T31" fmla="*/ 50 h 265"/>
              <a:gd name="T32" fmla="*/ 107 w 131"/>
              <a:gd name="T33" fmla="*/ 50 h 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1" h="265">
                <a:moveTo>
                  <a:pt x="107" y="50"/>
                </a:moveTo>
                <a:cubicBezTo>
                  <a:pt x="88" y="50"/>
                  <a:pt x="86" y="61"/>
                  <a:pt x="86" y="73"/>
                </a:cubicBezTo>
                <a:cubicBezTo>
                  <a:pt x="86" y="91"/>
                  <a:pt x="86" y="91"/>
                  <a:pt x="86" y="91"/>
                </a:cubicBezTo>
                <a:cubicBezTo>
                  <a:pt x="131" y="91"/>
                  <a:pt x="131" y="91"/>
                  <a:pt x="131" y="91"/>
                </a:cubicBezTo>
                <a:cubicBezTo>
                  <a:pt x="126" y="145"/>
                  <a:pt x="126" y="145"/>
                  <a:pt x="126" y="145"/>
                </a:cubicBezTo>
                <a:cubicBezTo>
                  <a:pt x="86" y="145"/>
                  <a:pt x="86" y="145"/>
                  <a:pt x="86" y="145"/>
                </a:cubicBezTo>
                <a:cubicBezTo>
                  <a:pt x="86" y="265"/>
                  <a:pt x="86" y="265"/>
                  <a:pt x="86" y="265"/>
                </a:cubicBezTo>
                <a:cubicBezTo>
                  <a:pt x="31" y="265"/>
                  <a:pt x="31" y="265"/>
                  <a:pt x="31" y="265"/>
                </a:cubicBezTo>
                <a:cubicBezTo>
                  <a:pt x="31" y="145"/>
                  <a:pt x="31" y="145"/>
                  <a:pt x="31" y="145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91"/>
                  <a:pt x="0" y="91"/>
                  <a:pt x="0" y="91"/>
                </a:cubicBezTo>
                <a:cubicBezTo>
                  <a:pt x="31" y="91"/>
                  <a:pt x="31" y="91"/>
                  <a:pt x="31" y="91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18"/>
                  <a:pt x="50" y="0"/>
                  <a:pt x="86" y="0"/>
                </a:cubicBezTo>
                <a:cubicBezTo>
                  <a:pt x="131" y="0"/>
                  <a:pt x="131" y="0"/>
                  <a:pt x="131" y="0"/>
                </a:cubicBezTo>
                <a:cubicBezTo>
                  <a:pt x="131" y="50"/>
                  <a:pt x="131" y="50"/>
                  <a:pt x="131" y="50"/>
                </a:cubicBezTo>
                <a:lnTo>
                  <a:pt x="107" y="5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76"/>
          <p:cNvSpPr>
            <a:spLocks/>
          </p:cNvSpPr>
          <p:nvPr/>
        </p:nvSpPr>
        <p:spPr bwMode="auto">
          <a:xfrm>
            <a:off x="3117853" y="3521076"/>
            <a:ext cx="214313" cy="215900"/>
          </a:xfrm>
          <a:custGeom>
            <a:avLst/>
            <a:gdLst>
              <a:gd name="T0" fmla="*/ 234 w 262"/>
              <a:gd name="T1" fmla="*/ 0 h 262"/>
              <a:gd name="T2" fmla="*/ 262 w 262"/>
              <a:gd name="T3" fmla="*/ 28 h 262"/>
              <a:gd name="T4" fmla="*/ 262 w 262"/>
              <a:gd name="T5" fmla="*/ 235 h 262"/>
              <a:gd name="T6" fmla="*/ 234 w 262"/>
              <a:gd name="T7" fmla="*/ 262 h 262"/>
              <a:gd name="T8" fmla="*/ 163 w 262"/>
              <a:gd name="T9" fmla="*/ 262 h 262"/>
              <a:gd name="T10" fmla="*/ 163 w 262"/>
              <a:gd name="T11" fmla="*/ 177 h 262"/>
              <a:gd name="T12" fmla="*/ 196 w 262"/>
              <a:gd name="T13" fmla="*/ 177 h 262"/>
              <a:gd name="T14" fmla="*/ 196 w 262"/>
              <a:gd name="T15" fmla="*/ 136 h 262"/>
              <a:gd name="T16" fmla="*/ 163 w 262"/>
              <a:gd name="T17" fmla="*/ 136 h 262"/>
              <a:gd name="T18" fmla="*/ 163 w 262"/>
              <a:gd name="T19" fmla="*/ 109 h 262"/>
              <a:gd name="T20" fmla="*/ 178 w 262"/>
              <a:gd name="T21" fmla="*/ 92 h 262"/>
              <a:gd name="T22" fmla="*/ 196 w 262"/>
              <a:gd name="T23" fmla="*/ 92 h 262"/>
              <a:gd name="T24" fmla="*/ 196 w 262"/>
              <a:gd name="T25" fmla="*/ 54 h 262"/>
              <a:gd name="T26" fmla="*/ 158 w 262"/>
              <a:gd name="T27" fmla="*/ 54 h 262"/>
              <a:gd name="T28" fmla="*/ 117 w 262"/>
              <a:gd name="T29" fmla="*/ 92 h 262"/>
              <a:gd name="T30" fmla="*/ 117 w 262"/>
              <a:gd name="T31" fmla="*/ 136 h 262"/>
              <a:gd name="T32" fmla="*/ 89 w 262"/>
              <a:gd name="T33" fmla="*/ 136 h 262"/>
              <a:gd name="T34" fmla="*/ 89 w 262"/>
              <a:gd name="T35" fmla="*/ 177 h 262"/>
              <a:gd name="T36" fmla="*/ 117 w 262"/>
              <a:gd name="T37" fmla="*/ 177 h 262"/>
              <a:gd name="T38" fmla="*/ 117 w 262"/>
              <a:gd name="T39" fmla="*/ 262 h 262"/>
              <a:gd name="T40" fmla="*/ 27 w 262"/>
              <a:gd name="T41" fmla="*/ 262 h 262"/>
              <a:gd name="T42" fmla="*/ 0 w 262"/>
              <a:gd name="T43" fmla="*/ 235 h 262"/>
              <a:gd name="T44" fmla="*/ 0 w 262"/>
              <a:gd name="T45" fmla="*/ 28 h 262"/>
              <a:gd name="T46" fmla="*/ 27 w 262"/>
              <a:gd name="T47" fmla="*/ 0 h 262"/>
              <a:gd name="T48" fmla="*/ 234 w 262"/>
              <a:gd name="T49" fmla="*/ 0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62" h="262">
                <a:moveTo>
                  <a:pt x="234" y="0"/>
                </a:moveTo>
                <a:cubicBezTo>
                  <a:pt x="253" y="0"/>
                  <a:pt x="262" y="9"/>
                  <a:pt x="262" y="28"/>
                </a:cubicBezTo>
                <a:cubicBezTo>
                  <a:pt x="262" y="235"/>
                  <a:pt x="262" y="235"/>
                  <a:pt x="262" y="235"/>
                </a:cubicBezTo>
                <a:cubicBezTo>
                  <a:pt x="262" y="253"/>
                  <a:pt x="253" y="262"/>
                  <a:pt x="234" y="262"/>
                </a:cubicBezTo>
                <a:cubicBezTo>
                  <a:pt x="163" y="262"/>
                  <a:pt x="163" y="262"/>
                  <a:pt x="163" y="262"/>
                </a:cubicBezTo>
                <a:cubicBezTo>
                  <a:pt x="163" y="177"/>
                  <a:pt x="163" y="177"/>
                  <a:pt x="163" y="177"/>
                </a:cubicBezTo>
                <a:cubicBezTo>
                  <a:pt x="196" y="177"/>
                  <a:pt x="196" y="177"/>
                  <a:pt x="196" y="177"/>
                </a:cubicBezTo>
                <a:cubicBezTo>
                  <a:pt x="196" y="136"/>
                  <a:pt x="196" y="136"/>
                  <a:pt x="196" y="136"/>
                </a:cubicBezTo>
                <a:cubicBezTo>
                  <a:pt x="163" y="136"/>
                  <a:pt x="163" y="136"/>
                  <a:pt x="163" y="136"/>
                </a:cubicBezTo>
                <a:cubicBezTo>
                  <a:pt x="163" y="109"/>
                  <a:pt x="163" y="109"/>
                  <a:pt x="163" y="109"/>
                </a:cubicBezTo>
                <a:cubicBezTo>
                  <a:pt x="163" y="100"/>
                  <a:pt x="165" y="92"/>
                  <a:pt x="178" y="92"/>
                </a:cubicBezTo>
                <a:cubicBezTo>
                  <a:pt x="196" y="92"/>
                  <a:pt x="196" y="92"/>
                  <a:pt x="196" y="92"/>
                </a:cubicBezTo>
                <a:cubicBezTo>
                  <a:pt x="196" y="54"/>
                  <a:pt x="196" y="54"/>
                  <a:pt x="196" y="54"/>
                </a:cubicBezTo>
                <a:cubicBezTo>
                  <a:pt x="158" y="54"/>
                  <a:pt x="158" y="54"/>
                  <a:pt x="158" y="54"/>
                </a:cubicBezTo>
                <a:cubicBezTo>
                  <a:pt x="131" y="54"/>
                  <a:pt x="117" y="68"/>
                  <a:pt x="117" y="92"/>
                </a:cubicBezTo>
                <a:cubicBezTo>
                  <a:pt x="117" y="136"/>
                  <a:pt x="117" y="136"/>
                  <a:pt x="117" y="136"/>
                </a:cubicBezTo>
                <a:cubicBezTo>
                  <a:pt x="89" y="136"/>
                  <a:pt x="89" y="136"/>
                  <a:pt x="89" y="136"/>
                </a:cubicBezTo>
                <a:cubicBezTo>
                  <a:pt x="89" y="177"/>
                  <a:pt x="89" y="177"/>
                  <a:pt x="89" y="177"/>
                </a:cubicBezTo>
                <a:cubicBezTo>
                  <a:pt x="117" y="177"/>
                  <a:pt x="117" y="177"/>
                  <a:pt x="117" y="177"/>
                </a:cubicBezTo>
                <a:cubicBezTo>
                  <a:pt x="117" y="262"/>
                  <a:pt x="117" y="262"/>
                  <a:pt x="117" y="262"/>
                </a:cubicBezTo>
                <a:cubicBezTo>
                  <a:pt x="27" y="262"/>
                  <a:pt x="27" y="262"/>
                  <a:pt x="27" y="262"/>
                </a:cubicBezTo>
                <a:cubicBezTo>
                  <a:pt x="9" y="262"/>
                  <a:pt x="0" y="253"/>
                  <a:pt x="0" y="235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9"/>
                  <a:pt x="9" y="0"/>
                  <a:pt x="27" y="0"/>
                </a:cubicBezTo>
                <a:lnTo>
                  <a:pt x="234" y="0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77"/>
          <p:cNvSpPr>
            <a:spLocks noEditPoints="1"/>
          </p:cNvSpPr>
          <p:nvPr/>
        </p:nvSpPr>
        <p:spPr bwMode="auto">
          <a:xfrm>
            <a:off x="3395665" y="3519488"/>
            <a:ext cx="269875" cy="217488"/>
          </a:xfrm>
          <a:custGeom>
            <a:avLst/>
            <a:gdLst>
              <a:gd name="T0" fmla="*/ 273 w 330"/>
              <a:gd name="T1" fmla="*/ 112 h 264"/>
              <a:gd name="T2" fmla="*/ 224 w 330"/>
              <a:gd name="T3" fmla="*/ 112 h 264"/>
              <a:gd name="T4" fmla="*/ 224 w 330"/>
              <a:gd name="T5" fmla="*/ 135 h 264"/>
              <a:gd name="T6" fmla="*/ 196 w 330"/>
              <a:gd name="T7" fmla="*/ 163 h 264"/>
              <a:gd name="T8" fmla="*/ 85 w 330"/>
              <a:gd name="T9" fmla="*/ 162 h 264"/>
              <a:gd name="T10" fmla="*/ 0 w 330"/>
              <a:gd name="T11" fmla="*/ 112 h 264"/>
              <a:gd name="T12" fmla="*/ 0 w 330"/>
              <a:gd name="T13" fmla="*/ 54 h 264"/>
              <a:gd name="T14" fmla="*/ 85 w 330"/>
              <a:gd name="T15" fmla="*/ 4 h 264"/>
              <a:gd name="T16" fmla="*/ 196 w 330"/>
              <a:gd name="T17" fmla="*/ 3 h 264"/>
              <a:gd name="T18" fmla="*/ 224 w 330"/>
              <a:gd name="T19" fmla="*/ 31 h 264"/>
              <a:gd name="T20" fmla="*/ 224 w 330"/>
              <a:gd name="T21" fmla="*/ 54 h 264"/>
              <a:gd name="T22" fmla="*/ 273 w 330"/>
              <a:gd name="T23" fmla="*/ 54 h 264"/>
              <a:gd name="T24" fmla="*/ 273 w 330"/>
              <a:gd name="T25" fmla="*/ 112 h 264"/>
              <a:gd name="T26" fmla="*/ 102 w 330"/>
              <a:gd name="T27" fmla="*/ 97 h 264"/>
              <a:gd name="T28" fmla="*/ 77 w 330"/>
              <a:gd name="T29" fmla="*/ 72 h 264"/>
              <a:gd name="T30" fmla="*/ 52 w 330"/>
              <a:gd name="T31" fmla="*/ 97 h 264"/>
              <a:gd name="T32" fmla="*/ 77 w 330"/>
              <a:gd name="T33" fmla="*/ 122 h 264"/>
              <a:gd name="T34" fmla="*/ 102 w 330"/>
              <a:gd name="T35" fmla="*/ 97 h 264"/>
              <a:gd name="T36" fmla="*/ 213 w 330"/>
              <a:gd name="T37" fmla="*/ 264 h 264"/>
              <a:gd name="T38" fmla="*/ 190 w 330"/>
              <a:gd name="T39" fmla="*/ 181 h 264"/>
              <a:gd name="T40" fmla="*/ 129 w 330"/>
              <a:gd name="T41" fmla="*/ 181 h 264"/>
              <a:gd name="T42" fmla="*/ 148 w 330"/>
              <a:gd name="T43" fmla="*/ 251 h 264"/>
              <a:gd name="T44" fmla="*/ 163 w 330"/>
              <a:gd name="T45" fmla="*/ 264 h 264"/>
              <a:gd name="T46" fmla="*/ 213 w 330"/>
              <a:gd name="T47" fmla="*/ 264 h 264"/>
              <a:gd name="T48" fmla="*/ 330 w 330"/>
              <a:gd name="T49" fmla="*/ 24 h 264"/>
              <a:gd name="T50" fmla="*/ 330 w 330"/>
              <a:gd name="T51" fmla="*/ 143 h 264"/>
              <a:gd name="T52" fmla="*/ 289 w 330"/>
              <a:gd name="T53" fmla="*/ 112 h 264"/>
              <a:gd name="T54" fmla="*/ 289 w 330"/>
              <a:gd name="T55" fmla="*/ 54 h 264"/>
              <a:gd name="T56" fmla="*/ 330 w 330"/>
              <a:gd name="T57" fmla="*/ 24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30" h="264">
                <a:moveTo>
                  <a:pt x="273" y="112"/>
                </a:moveTo>
                <a:cubicBezTo>
                  <a:pt x="224" y="112"/>
                  <a:pt x="224" y="112"/>
                  <a:pt x="224" y="112"/>
                </a:cubicBezTo>
                <a:cubicBezTo>
                  <a:pt x="224" y="135"/>
                  <a:pt x="224" y="135"/>
                  <a:pt x="224" y="135"/>
                </a:cubicBezTo>
                <a:cubicBezTo>
                  <a:pt x="224" y="151"/>
                  <a:pt x="212" y="163"/>
                  <a:pt x="196" y="163"/>
                </a:cubicBezTo>
                <a:cubicBezTo>
                  <a:pt x="193" y="163"/>
                  <a:pt x="110" y="166"/>
                  <a:pt x="85" y="162"/>
                </a:cubicBezTo>
                <a:cubicBezTo>
                  <a:pt x="66" y="160"/>
                  <a:pt x="0" y="140"/>
                  <a:pt x="0" y="112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26"/>
                  <a:pt x="61" y="7"/>
                  <a:pt x="85" y="4"/>
                </a:cubicBezTo>
                <a:cubicBezTo>
                  <a:pt x="115" y="0"/>
                  <a:pt x="193" y="3"/>
                  <a:pt x="196" y="3"/>
                </a:cubicBezTo>
                <a:cubicBezTo>
                  <a:pt x="212" y="3"/>
                  <a:pt x="224" y="16"/>
                  <a:pt x="224" y="31"/>
                </a:cubicBezTo>
                <a:cubicBezTo>
                  <a:pt x="224" y="54"/>
                  <a:pt x="224" y="54"/>
                  <a:pt x="224" y="54"/>
                </a:cubicBezTo>
                <a:cubicBezTo>
                  <a:pt x="273" y="54"/>
                  <a:pt x="273" y="54"/>
                  <a:pt x="273" y="54"/>
                </a:cubicBezTo>
                <a:lnTo>
                  <a:pt x="273" y="112"/>
                </a:lnTo>
                <a:close/>
                <a:moveTo>
                  <a:pt x="102" y="97"/>
                </a:moveTo>
                <a:cubicBezTo>
                  <a:pt x="102" y="83"/>
                  <a:pt x="91" y="72"/>
                  <a:pt x="77" y="72"/>
                </a:cubicBezTo>
                <a:cubicBezTo>
                  <a:pt x="63" y="72"/>
                  <a:pt x="52" y="83"/>
                  <a:pt x="52" y="97"/>
                </a:cubicBezTo>
                <a:cubicBezTo>
                  <a:pt x="52" y="111"/>
                  <a:pt x="63" y="122"/>
                  <a:pt x="77" y="122"/>
                </a:cubicBezTo>
                <a:cubicBezTo>
                  <a:pt x="91" y="122"/>
                  <a:pt x="102" y="111"/>
                  <a:pt x="102" y="97"/>
                </a:cubicBezTo>
                <a:close/>
                <a:moveTo>
                  <a:pt x="213" y="264"/>
                </a:moveTo>
                <a:cubicBezTo>
                  <a:pt x="190" y="181"/>
                  <a:pt x="190" y="181"/>
                  <a:pt x="190" y="181"/>
                </a:cubicBezTo>
                <a:cubicBezTo>
                  <a:pt x="129" y="181"/>
                  <a:pt x="129" y="181"/>
                  <a:pt x="129" y="181"/>
                </a:cubicBezTo>
                <a:cubicBezTo>
                  <a:pt x="148" y="251"/>
                  <a:pt x="148" y="251"/>
                  <a:pt x="148" y="251"/>
                </a:cubicBezTo>
                <a:cubicBezTo>
                  <a:pt x="150" y="259"/>
                  <a:pt x="155" y="264"/>
                  <a:pt x="163" y="264"/>
                </a:cubicBezTo>
                <a:lnTo>
                  <a:pt x="213" y="264"/>
                </a:lnTo>
                <a:close/>
                <a:moveTo>
                  <a:pt x="330" y="24"/>
                </a:moveTo>
                <a:cubicBezTo>
                  <a:pt x="330" y="143"/>
                  <a:pt x="330" y="143"/>
                  <a:pt x="330" y="143"/>
                </a:cubicBezTo>
                <a:cubicBezTo>
                  <a:pt x="289" y="112"/>
                  <a:pt x="289" y="112"/>
                  <a:pt x="289" y="112"/>
                </a:cubicBezTo>
                <a:cubicBezTo>
                  <a:pt x="289" y="54"/>
                  <a:pt x="289" y="54"/>
                  <a:pt x="289" y="54"/>
                </a:cubicBezTo>
                <a:lnTo>
                  <a:pt x="330" y="24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78"/>
          <p:cNvSpPr>
            <a:spLocks noEditPoints="1"/>
          </p:cNvSpPr>
          <p:nvPr/>
        </p:nvSpPr>
        <p:spPr bwMode="auto">
          <a:xfrm>
            <a:off x="3716340" y="3486151"/>
            <a:ext cx="231775" cy="276225"/>
          </a:xfrm>
          <a:custGeom>
            <a:avLst/>
            <a:gdLst>
              <a:gd name="T0" fmla="*/ 228 w 283"/>
              <a:gd name="T1" fmla="*/ 182 h 336"/>
              <a:gd name="T2" fmla="*/ 144 w 283"/>
              <a:gd name="T3" fmla="*/ 327 h 336"/>
              <a:gd name="T4" fmla="*/ 125 w 283"/>
              <a:gd name="T5" fmla="*/ 333 h 336"/>
              <a:gd name="T6" fmla="*/ 9 w 283"/>
              <a:gd name="T7" fmla="*/ 265 h 336"/>
              <a:gd name="T8" fmla="*/ 4 w 283"/>
              <a:gd name="T9" fmla="*/ 246 h 336"/>
              <a:gd name="T10" fmla="*/ 87 w 283"/>
              <a:gd name="T11" fmla="*/ 101 h 336"/>
              <a:gd name="T12" fmla="*/ 155 w 283"/>
              <a:gd name="T13" fmla="*/ 59 h 336"/>
              <a:gd name="T14" fmla="*/ 188 w 283"/>
              <a:gd name="T15" fmla="*/ 77 h 336"/>
              <a:gd name="T16" fmla="*/ 191 w 283"/>
              <a:gd name="T17" fmla="*/ 65 h 336"/>
              <a:gd name="T18" fmla="*/ 224 w 283"/>
              <a:gd name="T19" fmla="*/ 7 h 336"/>
              <a:gd name="T20" fmla="*/ 259 w 283"/>
              <a:gd name="T21" fmla="*/ 6 h 336"/>
              <a:gd name="T22" fmla="*/ 276 w 283"/>
              <a:gd name="T23" fmla="*/ 20 h 336"/>
              <a:gd name="T24" fmla="*/ 283 w 283"/>
              <a:gd name="T25" fmla="*/ 40 h 336"/>
              <a:gd name="T26" fmla="*/ 261 w 283"/>
              <a:gd name="T27" fmla="*/ 68 h 336"/>
              <a:gd name="T28" fmla="*/ 223 w 283"/>
              <a:gd name="T29" fmla="*/ 77 h 336"/>
              <a:gd name="T30" fmla="*/ 199 w 283"/>
              <a:gd name="T31" fmla="*/ 84 h 336"/>
              <a:gd name="T32" fmla="*/ 231 w 283"/>
              <a:gd name="T33" fmla="*/ 102 h 336"/>
              <a:gd name="T34" fmla="*/ 228 w 283"/>
              <a:gd name="T35" fmla="*/ 182 h 336"/>
              <a:gd name="T36" fmla="*/ 194 w 283"/>
              <a:gd name="T37" fmla="*/ 140 h 336"/>
              <a:gd name="T38" fmla="*/ 191 w 283"/>
              <a:gd name="T39" fmla="*/ 104 h 336"/>
              <a:gd name="T40" fmla="*/ 176 w 283"/>
              <a:gd name="T41" fmla="*/ 95 h 336"/>
              <a:gd name="T42" fmla="*/ 141 w 283"/>
              <a:gd name="T43" fmla="*/ 109 h 336"/>
              <a:gd name="T44" fmla="*/ 152 w 283"/>
              <a:gd name="T45" fmla="*/ 151 h 336"/>
              <a:gd name="T46" fmla="*/ 194 w 283"/>
              <a:gd name="T47" fmla="*/ 140 h 336"/>
              <a:gd name="T48" fmla="*/ 198 w 283"/>
              <a:gd name="T49" fmla="*/ 65 h 336"/>
              <a:gd name="T50" fmla="*/ 197 w 283"/>
              <a:gd name="T51" fmla="*/ 71 h 336"/>
              <a:gd name="T52" fmla="*/ 196 w 283"/>
              <a:gd name="T53" fmla="*/ 77 h 336"/>
              <a:gd name="T54" fmla="*/ 223 w 283"/>
              <a:gd name="T55" fmla="*/ 70 h 336"/>
              <a:gd name="T56" fmla="*/ 258 w 283"/>
              <a:gd name="T57" fmla="*/ 61 h 336"/>
              <a:gd name="T58" fmla="*/ 276 w 283"/>
              <a:gd name="T59" fmla="*/ 40 h 336"/>
              <a:gd name="T60" fmla="*/ 258 w 283"/>
              <a:gd name="T61" fmla="*/ 13 h 336"/>
              <a:gd name="T62" fmla="*/ 256 w 283"/>
              <a:gd name="T63" fmla="*/ 12 h 336"/>
              <a:gd name="T64" fmla="*/ 228 w 283"/>
              <a:gd name="T65" fmla="*/ 13 h 336"/>
              <a:gd name="T66" fmla="*/ 198 w 283"/>
              <a:gd name="T67" fmla="*/ 65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83" h="336">
                <a:moveTo>
                  <a:pt x="228" y="182"/>
                </a:moveTo>
                <a:cubicBezTo>
                  <a:pt x="144" y="327"/>
                  <a:pt x="144" y="327"/>
                  <a:pt x="144" y="327"/>
                </a:cubicBezTo>
                <a:cubicBezTo>
                  <a:pt x="140" y="334"/>
                  <a:pt x="132" y="336"/>
                  <a:pt x="125" y="333"/>
                </a:cubicBezTo>
                <a:cubicBezTo>
                  <a:pt x="9" y="265"/>
                  <a:pt x="9" y="265"/>
                  <a:pt x="9" y="265"/>
                </a:cubicBezTo>
                <a:cubicBezTo>
                  <a:pt x="2" y="261"/>
                  <a:pt x="0" y="253"/>
                  <a:pt x="4" y="246"/>
                </a:cubicBezTo>
                <a:cubicBezTo>
                  <a:pt x="87" y="101"/>
                  <a:pt x="87" y="101"/>
                  <a:pt x="87" y="101"/>
                </a:cubicBezTo>
                <a:cubicBezTo>
                  <a:pt x="155" y="59"/>
                  <a:pt x="155" y="59"/>
                  <a:pt x="155" y="59"/>
                </a:cubicBezTo>
                <a:cubicBezTo>
                  <a:pt x="188" y="77"/>
                  <a:pt x="188" y="77"/>
                  <a:pt x="188" y="77"/>
                </a:cubicBezTo>
                <a:cubicBezTo>
                  <a:pt x="190" y="71"/>
                  <a:pt x="190" y="71"/>
                  <a:pt x="191" y="65"/>
                </a:cubicBezTo>
                <a:cubicBezTo>
                  <a:pt x="194" y="51"/>
                  <a:pt x="197" y="28"/>
                  <a:pt x="224" y="7"/>
                </a:cubicBezTo>
                <a:cubicBezTo>
                  <a:pt x="233" y="0"/>
                  <a:pt x="247" y="0"/>
                  <a:pt x="259" y="6"/>
                </a:cubicBezTo>
                <a:cubicBezTo>
                  <a:pt x="266" y="9"/>
                  <a:pt x="272" y="14"/>
                  <a:pt x="276" y="20"/>
                </a:cubicBezTo>
                <a:cubicBezTo>
                  <a:pt x="281" y="26"/>
                  <a:pt x="283" y="33"/>
                  <a:pt x="283" y="40"/>
                </a:cubicBezTo>
                <a:cubicBezTo>
                  <a:pt x="283" y="48"/>
                  <a:pt x="279" y="59"/>
                  <a:pt x="261" y="68"/>
                </a:cubicBezTo>
                <a:cubicBezTo>
                  <a:pt x="247" y="74"/>
                  <a:pt x="235" y="76"/>
                  <a:pt x="223" y="77"/>
                </a:cubicBezTo>
                <a:cubicBezTo>
                  <a:pt x="213" y="78"/>
                  <a:pt x="206" y="79"/>
                  <a:pt x="199" y="84"/>
                </a:cubicBezTo>
                <a:cubicBezTo>
                  <a:pt x="231" y="102"/>
                  <a:pt x="231" y="102"/>
                  <a:pt x="231" y="102"/>
                </a:cubicBezTo>
                <a:lnTo>
                  <a:pt x="228" y="182"/>
                </a:lnTo>
                <a:close/>
                <a:moveTo>
                  <a:pt x="194" y="140"/>
                </a:moveTo>
                <a:cubicBezTo>
                  <a:pt x="201" y="128"/>
                  <a:pt x="199" y="114"/>
                  <a:pt x="191" y="104"/>
                </a:cubicBezTo>
                <a:cubicBezTo>
                  <a:pt x="176" y="95"/>
                  <a:pt x="176" y="95"/>
                  <a:pt x="176" y="95"/>
                </a:cubicBezTo>
                <a:cubicBezTo>
                  <a:pt x="163" y="91"/>
                  <a:pt x="148" y="96"/>
                  <a:pt x="141" y="109"/>
                </a:cubicBezTo>
                <a:cubicBezTo>
                  <a:pt x="133" y="124"/>
                  <a:pt x="138" y="142"/>
                  <a:pt x="152" y="151"/>
                </a:cubicBezTo>
                <a:cubicBezTo>
                  <a:pt x="167" y="159"/>
                  <a:pt x="186" y="154"/>
                  <a:pt x="194" y="140"/>
                </a:cubicBezTo>
                <a:close/>
                <a:moveTo>
                  <a:pt x="198" y="65"/>
                </a:moveTo>
                <a:cubicBezTo>
                  <a:pt x="198" y="68"/>
                  <a:pt x="198" y="69"/>
                  <a:pt x="197" y="71"/>
                </a:cubicBezTo>
                <a:cubicBezTo>
                  <a:pt x="197" y="73"/>
                  <a:pt x="197" y="74"/>
                  <a:pt x="196" y="77"/>
                </a:cubicBezTo>
                <a:cubicBezTo>
                  <a:pt x="204" y="71"/>
                  <a:pt x="212" y="71"/>
                  <a:pt x="223" y="70"/>
                </a:cubicBezTo>
                <a:cubicBezTo>
                  <a:pt x="233" y="69"/>
                  <a:pt x="245" y="67"/>
                  <a:pt x="258" y="61"/>
                </a:cubicBezTo>
                <a:cubicBezTo>
                  <a:pt x="270" y="56"/>
                  <a:pt x="276" y="48"/>
                  <a:pt x="276" y="40"/>
                </a:cubicBezTo>
                <a:cubicBezTo>
                  <a:pt x="276" y="30"/>
                  <a:pt x="269" y="19"/>
                  <a:pt x="258" y="13"/>
                </a:cubicBezTo>
                <a:cubicBezTo>
                  <a:pt x="258" y="13"/>
                  <a:pt x="257" y="12"/>
                  <a:pt x="256" y="12"/>
                </a:cubicBezTo>
                <a:cubicBezTo>
                  <a:pt x="246" y="7"/>
                  <a:pt x="235" y="7"/>
                  <a:pt x="228" y="13"/>
                </a:cubicBezTo>
                <a:cubicBezTo>
                  <a:pt x="204" y="31"/>
                  <a:pt x="200" y="53"/>
                  <a:pt x="198" y="65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79"/>
          <p:cNvSpPr>
            <a:spLocks noEditPoints="1"/>
          </p:cNvSpPr>
          <p:nvPr/>
        </p:nvSpPr>
        <p:spPr bwMode="auto">
          <a:xfrm>
            <a:off x="3994153" y="3521076"/>
            <a:ext cx="176213" cy="215900"/>
          </a:xfrm>
          <a:custGeom>
            <a:avLst/>
            <a:gdLst>
              <a:gd name="T0" fmla="*/ 75 w 111"/>
              <a:gd name="T1" fmla="*/ 0 h 136"/>
              <a:gd name="T2" fmla="*/ 111 w 111"/>
              <a:gd name="T3" fmla="*/ 38 h 136"/>
              <a:gd name="T4" fmla="*/ 111 w 111"/>
              <a:gd name="T5" fmla="*/ 136 h 136"/>
              <a:gd name="T6" fmla="*/ 0 w 111"/>
              <a:gd name="T7" fmla="*/ 136 h 136"/>
              <a:gd name="T8" fmla="*/ 0 w 111"/>
              <a:gd name="T9" fmla="*/ 0 h 136"/>
              <a:gd name="T10" fmla="*/ 75 w 111"/>
              <a:gd name="T11" fmla="*/ 0 h 136"/>
              <a:gd name="T12" fmla="*/ 16 w 111"/>
              <a:gd name="T13" fmla="*/ 120 h 136"/>
              <a:gd name="T14" fmla="*/ 95 w 111"/>
              <a:gd name="T15" fmla="*/ 120 h 136"/>
              <a:gd name="T16" fmla="*/ 95 w 111"/>
              <a:gd name="T17" fmla="*/ 43 h 136"/>
              <a:gd name="T18" fmla="*/ 66 w 111"/>
              <a:gd name="T19" fmla="*/ 43 h 136"/>
              <a:gd name="T20" fmla="*/ 66 w 111"/>
              <a:gd name="T21" fmla="*/ 16 h 136"/>
              <a:gd name="T22" fmla="*/ 16 w 111"/>
              <a:gd name="T23" fmla="*/ 16 h 136"/>
              <a:gd name="T24" fmla="*/ 16 w 111"/>
              <a:gd name="T25" fmla="*/ 120 h 136"/>
              <a:gd name="T26" fmla="*/ 27 w 111"/>
              <a:gd name="T27" fmla="*/ 68 h 136"/>
              <a:gd name="T28" fmla="*/ 83 w 111"/>
              <a:gd name="T29" fmla="*/ 68 h 136"/>
              <a:gd name="T30" fmla="*/ 83 w 111"/>
              <a:gd name="T31" fmla="*/ 61 h 136"/>
              <a:gd name="T32" fmla="*/ 27 w 111"/>
              <a:gd name="T33" fmla="*/ 61 h 136"/>
              <a:gd name="T34" fmla="*/ 27 w 111"/>
              <a:gd name="T35" fmla="*/ 68 h 136"/>
              <a:gd name="T36" fmla="*/ 27 w 111"/>
              <a:gd name="T37" fmla="*/ 85 h 136"/>
              <a:gd name="T38" fmla="*/ 83 w 111"/>
              <a:gd name="T39" fmla="*/ 85 h 136"/>
              <a:gd name="T40" fmla="*/ 83 w 111"/>
              <a:gd name="T41" fmla="*/ 79 h 136"/>
              <a:gd name="T42" fmla="*/ 27 w 111"/>
              <a:gd name="T43" fmla="*/ 79 h 136"/>
              <a:gd name="T44" fmla="*/ 27 w 111"/>
              <a:gd name="T45" fmla="*/ 85 h 136"/>
              <a:gd name="T46" fmla="*/ 27 w 111"/>
              <a:gd name="T47" fmla="*/ 103 h 136"/>
              <a:gd name="T48" fmla="*/ 83 w 111"/>
              <a:gd name="T49" fmla="*/ 103 h 136"/>
              <a:gd name="T50" fmla="*/ 83 w 111"/>
              <a:gd name="T51" fmla="*/ 97 h 136"/>
              <a:gd name="T52" fmla="*/ 27 w 111"/>
              <a:gd name="T53" fmla="*/ 97 h 136"/>
              <a:gd name="T54" fmla="*/ 27 w 111"/>
              <a:gd name="T55" fmla="*/ 103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11" h="136">
                <a:moveTo>
                  <a:pt x="75" y="0"/>
                </a:moveTo>
                <a:lnTo>
                  <a:pt x="111" y="38"/>
                </a:lnTo>
                <a:lnTo>
                  <a:pt x="111" y="136"/>
                </a:lnTo>
                <a:lnTo>
                  <a:pt x="0" y="136"/>
                </a:lnTo>
                <a:lnTo>
                  <a:pt x="0" y="0"/>
                </a:lnTo>
                <a:lnTo>
                  <a:pt x="75" y="0"/>
                </a:lnTo>
                <a:close/>
                <a:moveTo>
                  <a:pt x="16" y="120"/>
                </a:moveTo>
                <a:lnTo>
                  <a:pt x="95" y="120"/>
                </a:lnTo>
                <a:lnTo>
                  <a:pt x="95" y="43"/>
                </a:lnTo>
                <a:lnTo>
                  <a:pt x="66" y="43"/>
                </a:lnTo>
                <a:lnTo>
                  <a:pt x="66" y="16"/>
                </a:lnTo>
                <a:lnTo>
                  <a:pt x="16" y="16"/>
                </a:lnTo>
                <a:lnTo>
                  <a:pt x="16" y="120"/>
                </a:lnTo>
                <a:close/>
                <a:moveTo>
                  <a:pt x="27" y="68"/>
                </a:moveTo>
                <a:lnTo>
                  <a:pt x="83" y="68"/>
                </a:lnTo>
                <a:lnTo>
                  <a:pt x="83" y="61"/>
                </a:lnTo>
                <a:lnTo>
                  <a:pt x="27" y="61"/>
                </a:lnTo>
                <a:lnTo>
                  <a:pt x="27" y="68"/>
                </a:lnTo>
                <a:close/>
                <a:moveTo>
                  <a:pt x="27" y="85"/>
                </a:moveTo>
                <a:lnTo>
                  <a:pt x="83" y="85"/>
                </a:lnTo>
                <a:lnTo>
                  <a:pt x="83" y="79"/>
                </a:lnTo>
                <a:lnTo>
                  <a:pt x="27" y="79"/>
                </a:lnTo>
                <a:lnTo>
                  <a:pt x="27" y="85"/>
                </a:lnTo>
                <a:close/>
                <a:moveTo>
                  <a:pt x="27" y="103"/>
                </a:moveTo>
                <a:lnTo>
                  <a:pt x="83" y="103"/>
                </a:lnTo>
                <a:lnTo>
                  <a:pt x="83" y="97"/>
                </a:lnTo>
                <a:lnTo>
                  <a:pt x="27" y="97"/>
                </a:lnTo>
                <a:lnTo>
                  <a:pt x="27" y="10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80"/>
          <p:cNvSpPr>
            <a:spLocks noEditPoints="1"/>
          </p:cNvSpPr>
          <p:nvPr/>
        </p:nvSpPr>
        <p:spPr bwMode="auto">
          <a:xfrm>
            <a:off x="4229101" y="3500439"/>
            <a:ext cx="223838" cy="250825"/>
          </a:xfrm>
          <a:custGeom>
            <a:avLst/>
            <a:gdLst>
              <a:gd name="T0" fmla="*/ 25 w 273"/>
              <a:gd name="T1" fmla="*/ 78 h 304"/>
              <a:gd name="T2" fmla="*/ 183 w 273"/>
              <a:gd name="T3" fmla="*/ 55 h 304"/>
              <a:gd name="T4" fmla="*/ 183 w 273"/>
              <a:gd name="T5" fmla="*/ 35 h 304"/>
              <a:gd name="T6" fmla="*/ 193 w 273"/>
              <a:gd name="T7" fmla="*/ 25 h 304"/>
              <a:gd name="T8" fmla="*/ 263 w 273"/>
              <a:gd name="T9" fmla="*/ 25 h 304"/>
              <a:gd name="T10" fmla="*/ 273 w 273"/>
              <a:gd name="T11" fmla="*/ 35 h 304"/>
              <a:gd name="T12" fmla="*/ 273 w 273"/>
              <a:gd name="T13" fmla="*/ 201 h 304"/>
              <a:gd name="T14" fmla="*/ 263 w 273"/>
              <a:gd name="T15" fmla="*/ 211 h 304"/>
              <a:gd name="T16" fmla="*/ 193 w 273"/>
              <a:gd name="T17" fmla="*/ 211 h 304"/>
              <a:gd name="T18" fmla="*/ 183 w 273"/>
              <a:gd name="T19" fmla="*/ 201 h 304"/>
              <a:gd name="T20" fmla="*/ 183 w 273"/>
              <a:gd name="T21" fmla="*/ 190 h 304"/>
              <a:gd name="T22" fmla="*/ 131 w 273"/>
              <a:gd name="T23" fmla="*/ 269 h 304"/>
              <a:gd name="T24" fmla="*/ 94 w 273"/>
              <a:gd name="T25" fmla="*/ 304 h 304"/>
              <a:gd name="T26" fmla="*/ 53 w 273"/>
              <a:gd name="T27" fmla="*/ 245 h 304"/>
              <a:gd name="T28" fmla="*/ 62 w 273"/>
              <a:gd name="T29" fmla="*/ 208 h 304"/>
              <a:gd name="T30" fmla="*/ 56 w 273"/>
              <a:gd name="T31" fmla="*/ 208 h 304"/>
              <a:gd name="T32" fmla="*/ 11 w 273"/>
              <a:gd name="T33" fmla="*/ 159 h 304"/>
              <a:gd name="T34" fmla="*/ 16 w 273"/>
              <a:gd name="T35" fmla="*/ 117 h 304"/>
              <a:gd name="T36" fmla="*/ 25 w 273"/>
              <a:gd name="T37" fmla="*/ 78 h 304"/>
              <a:gd name="T38" fmla="*/ 54 w 273"/>
              <a:gd name="T39" fmla="*/ 123 h 304"/>
              <a:gd name="T40" fmla="*/ 51 w 273"/>
              <a:gd name="T41" fmla="*/ 150 h 304"/>
              <a:gd name="T42" fmla="*/ 51 w 273"/>
              <a:gd name="T43" fmla="*/ 155 h 304"/>
              <a:gd name="T44" fmla="*/ 56 w 273"/>
              <a:gd name="T45" fmla="*/ 184 h 304"/>
              <a:gd name="T46" fmla="*/ 82 w 273"/>
              <a:gd name="T47" fmla="*/ 184 h 304"/>
              <a:gd name="T48" fmla="*/ 95 w 273"/>
              <a:gd name="T49" fmla="*/ 195 h 304"/>
              <a:gd name="T50" fmla="*/ 77 w 273"/>
              <a:gd name="T51" fmla="*/ 245 h 304"/>
              <a:gd name="T52" fmla="*/ 94 w 273"/>
              <a:gd name="T53" fmla="*/ 280 h 304"/>
              <a:gd name="T54" fmla="*/ 107 w 273"/>
              <a:gd name="T55" fmla="*/ 266 h 304"/>
              <a:gd name="T56" fmla="*/ 183 w 273"/>
              <a:gd name="T57" fmla="*/ 160 h 304"/>
              <a:gd name="T58" fmla="*/ 183 w 273"/>
              <a:gd name="T59" fmla="*/ 82 h 304"/>
              <a:gd name="T60" fmla="*/ 77 w 273"/>
              <a:gd name="T61" fmla="*/ 57 h 304"/>
              <a:gd name="T62" fmla="*/ 63 w 273"/>
              <a:gd name="T63" fmla="*/ 86 h 304"/>
              <a:gd name="T64" fmla="*/ 64 w 273"/>
              <a:gd name="T65" fmla="*/ 92 h 304"/>
              <a:gd name="T66" fmla="*/ 54 w 273"/>
              <a:gd name="T67" fmla="*/ 118 h 304"/>
              <a:gd name="T68" fmla="*/ 54 w 273"/>
              <a:gd name="T69" fmla="*/ 123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3" h="304">
                <a:moveTo>
                  <a:pt x="25" y="78"/>
                </a:moveTo>
                <a:cubicBezTo>
                  <a:pt x="0" y="0"/>
                  <a:pt x="169" y="42"/>
                  <a:pt x="183" y="55"/>
                </a:cubicBezTo>
                <a:cubicBezTo>
                  <a:pt x="183" y="35"/>
                  <a:pt x="183" y="35"/>
                  <a:pt x="183" y="35"/>
                </a:cubicBezTo>
                <a:cubicBezTo>
                  <a:pt x="183" y="29"/>
                  <a:pt x="187" y="25"/>
                  <a:pt x="193" y="25"/>
                </a:cubicBezTo>
                <a:cubicBezTo>
                  <a:pt x="263" y="25"/>
                  <a:pt x="263" y="25"/>
                  <a:pt x="263" y="25"/>
                </a:cubicBezTo>
                <a:cubicBezTo>
                  <a:pt x="268" y="25"/>
                  <a:pt x="273" y="29"/>
                  <a:pt x="273" y="35"/>
                </a:cubicBezTo>
                <a:cubicBezTo>
                  <a:pt x="273" y="201"/>
                  <a:pt x="273" y="201"/>
                  <a:pt x="273" y="201"/>
                </a:cubicBezTo>
                <a:cubicBezTo>
                  <a:pt x="273" y="206"/>
                  <a:pt x="268" y="211"/>
                  <a:pt x="263" y="211"/>
                </a:cubicBezTo>
                <a:cubicBezTo>
                  <a:pt x="193" y="211"/>
                  <a:pt x="193" y="211"/>
                  <a:pt x="193" y="211"/>
                </a:cubicBezTo>
                <a:cubicBezTo>
                  <a:pt x="187" y="211"/>
                  <a:pt x="183" y="206"/>
                  <a:pt x="183" y="201"/>
                </a:cubicBezTo>
                <a:cubicBezTo>
                  <a:pt x="183" y="190"/>
                  <a:pt x="183" y="190"/>
                  <a:pt x="183" y="190"/>
                </a:cubicBezTo>
                <a:cubicBezTo>
                  <a:pt x="149" y="212"/>
                  <a:pt x="132" y="267"/>
                  <a:pt x="131" y="269"/>
                </a:cubicBezTo>
                <a:cubicBezTo>
                  <a:pt x="126" y="291"/>
                  <a:pt x="113" y="304"/>
                  <a:pt x="94" y="304"/>
                </a:cubicBezTo>
                <a:cubicBezTo>
                  <a:pt x="75" y="304"/>
                  <a:pt x="53" y="286"/>
                  <a:pt x="53" y="245"/>
                </a:cubicBezTo>
                <a:cubicBezTo>
                  <a:pt x="53" y="235"/>
                  <a:pt x="56" y="220"/>
                  <a:pt x="62" y="208"/>
                </a:cubicBezTo>
                <a:cubicBezTo>
                  <a:pt x="56" y="208"/>
                  <a:pt x="56" y="208"/>
                  <a:pt x="56" y="208"/>
                </a:cubicBezTo>
                <a:cubicBezTo>
                  <a:pt x="31" y="208"/>
                  <a:pt x="2" y="196"/>
                  <a:pt x="11" y="159"/>
                </a:cubicBezTo>
                <a:cubicBezTo>
                  <a:pt x="2" y="143"/>
                  <a:pt x="8" y="124"/>
                  <a:pt x="16" y="117"/>
                </a:cubicBezTo>
                <a:cubicBezTo>
                  <a:pt x="8" y="102"/>
                  <a:pt x="15" y="86"/>
                  <a:pt x="25" y="78"/>
                </a:cubicBezTo>
                <a:close/>
                <a:moveTo>
                  <a:pt x="54" y="123"/>
                </a:moveTo>
                <a:cubicBezTo>
                  <a:pt x="29" y="123"/>
                  <a:pt x="28" y="149"/>
                  <a:pt x="51" y="150"/>
                </a:cubicBezTo>
                <a:cubicBezTo>
                  <a:pt x="56" y="150"/>
                  <a:pt x="56" y="155"/>
                  <a:pt x="51" y="155"/>
                </a:cubicBezTo>
                <a:cubicBezTo>
                  <a:pt x="28" y="155"/>
                  <a:pt x="32" y="184"/>
                  <a:pt x="56" y="184"/>
                </a:cubicBezTo>
                <a:cubicBezTo>
                  <a:pt x="82" y="184"/>
                  <a:pt x="82" y="184"/>
                  <a:pt x="82" y="184"/>
                </a:cubicBezTo>
                <a:cubicBezTo>
                  <a:pt x="91" y="184"/>
                  <a:pt x="95" y="189"/>
                  <a:pt x="95" y="195"/>
                </a:cubicBezTo>
                <a:cubicBezTo>
                  <a:pt x="95" y="205"/>
                  <a:pt x="77" y="228"/>
                  <a:pt x="77" y="245"/>
                </a:cubicBezTo>
                <a:cubicBezTo>
                  <a:pt x="77" y="267"/>
                  <a:pt x="87" y="280"/>
                  <a:pt x="94" y="280"/>
                </a:cubicBezTo>
                <a:cubicBezTo>
                  <a:pt x="102" y="280"/>
                  <a:pt x="106" y="274"/>
                  <a:pt x="107" y="266"/>
                </a:cubicBezTo>
                <a:cubicBezTo>
                  <a:pt x="112" y="232"/>
                  <a:pt x="150" y="175"/>
                  <a:pt x="183" y="160"/>
                </a:cubicBezTo>
                <a:cubicBezTo>
                  <a:pt x="183" y="82"/>
                  <a:pt x="183" y="82"/>
                  <a:pt x="183" y="82"/>
                </a:cubicBezTo>
                <a:cubicBezTo>
                  <a:pt x="137" y="60"/>
                  <a:pt x="96" y="58"/>
                  <a:pt x="77" y="57"/>
                </a:cubicBezTo>
                <a:cubicBezTo>
                  <a:pt x="47" y="56"/>
                  <a:pt x="33" y="79"/>
                  <a:pt x="63" y="86"/>
                </a:cubicBezTo>
                <a:cubicBezTo>
                  <a:pt x="69" y="87"/>
                  <a:pt x="69" y="92"/>
                  <a:pt x="64" y="92"/>
                </a:cubicBezTo>
                <a:cubicBezTo>
                  <a:pt x="33" y="92"/>
                  <a:pt x="31" y="115"/>
                  <a:pt x="54" y="118"/>
                </a:cubicBezTo>
                <a:cubicBezTo>
                  <a:pt x="59" y="119"/>
                  <a:pt x="59" y="123"/>
                  <a:pt x="54" y="123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81"/>
          <p:cNvSpPr>
            <a:spLocks noEditPoints="1"/>
          </p:cNvSpPr>
          <p:nvPr/>
        </p:nvSpPr>
        <p:spPr bwMode="auto">
          <a:xfrm>
            <a:off x="4502153" y="3584576"/>
            <a:ext cx="55563" cy="153988"/>
          </a:xfrm>
          <a:custGeom>
            <a:avLst/>
            <a:gdLst>
              <a:gd name="T0" fmla="*/ 33 w 67"/>
              <a:gd name="T1" fmla="*/ 0 h 188"/>
              <a:gd name="T2" fmla="*/ 67 w 67"/>
              <a:gd name="T3" fmla="*/ 33 h 188"/>
              <a:gd name="T4" fmla="*/ 33 w 67"/>
              <a:gd name="T5" fmla="*/ 67 h 188"/>
              <a:gd name="T6" fmla="*/ 0 w 67"/>
              <a:gd name="T7" fmla="*/ 33 h 188"/>
              <a:gd name="T8" fmla="*/ 33 w 67"/>
              <a:gd name="T9" fmla="*/ 0 h 188"/>
              <a:gd name="T10" fmla="*/ 33 w 67"/>
              <a:gd name="T11" fmla="*/ 121 h 188"/>
              <a:gd name="T12" fmla="*/ 67 w 67"/>
              <a:gd name="T13" fmla="*/ 155 h 188"/>
              <a:gd name="T14" fmla="*/ 33 w 67"/>
              <a:gd name="T15" fmla="*/ 188 h 188"/>
              <a:gd name="T16" fmla="*/ 0 w 67"/>
              <a:gd name="T17" fmla="*/ 155 h 188"/>
              <a:gd name="T18" fmla="*/ 33 w 67"/>
              <a:gd name="T19" fmla="*/ 12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7" h="188">
                <a:moveTo>
                  <a:pt x="33" y="0"/>
                </a:moveTo>
                <a:cubicBezTo>
                  <a:pt x="52" y="0"/>
                  <a:pt x="67" y="15"/>
                  <a:pt x="67" y="33"/>
                </a:cubicBezTo>
                <a:cubicBezTo>
                  <a:pt x="67" y="52"/>
                  <a:pt x="52" y="67"/>
                  <a:pt x="33" y="67"/>
                </a:cubicBezTo>
                <a:cubicBezTo>
                  <a:pt x="14" y="67"/>
                  <a:pt x="0" y="52"/>
                  <a:pt x="0" y="33"/>
                </a:cubicBezTo>
                <a:cubicBezTo>
                  <a:pt x="0" y="15"/>
                  <a:pt x="14" y="0"/>
                  <a:pt x="33" y="0"/>
                </a:cubicBezTo>
                <a:close/>
                <a:moveTo>
                  <a:pt x="33" y="121"/>
                </a:moveTo>
                <a:cubicBezTo>
                  <a:pt x="52" y="121"/>
                  <a:pt x="67" y="136"/>
                  <a:pt x="67" y="155"/>
                </a:cubicBezTo>
                <a:cubicBezTo>
                  <a:pt x="67" y="174"/>
                  <a:pt x="52" y="188"/>
                  <a:pt x="33" y="188"/>
                </a:cubicBezTo>
                <a:cubicBezTo>
                  <a:pt x="14" y="188"/>
                  <a:pt x="0" y="174"/>
                  <a:pt x="0" y="155"/>
                </a:cubicBezTo>
                <a:cubicBezTo>
                  <a:pt x="0" y="136"/>
                  <a:pt x="14" y="121"/>
                  <a:pt x="33" y="121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82"/>
          <p:cNvSpPr>
            <a:spLocks noEditPoints="1"/>
          </p:cNvSpPr>
          <p:nvPr/>
        </p:nvSpPr>
        <p:spPr bwMode="auto">
          <a:xfrm>
            <a:off x="4694238" y="3560764"/>
            <a:ext cx="196850" cy="176213"/>
          </a:xfrm>
          <a:custGeom>
            <a:avLst/>
            <a:gdLst>
              <a:gd name="T0" fmla="*/ 124 w 124"/>
              <a:gd name="T1" fmla="*/ 15 h 111"/>
              <a:gd name="T2" fmla="*/ 0 w 124"/>
              <a:gd name="T3" fmla="*/ 15 h 111"/>
              <a:gd name="T4" fmla="*/ 0 w 124"/>
              <a:gd name="T5" fmla="*/ 0 h 111"/>
              <a:gd name="T6" fmla="*/ 124 w 124"/>
              <a:gd name="T7" fmla="*/ 0 h 111"/>
              <a:gd name="T8" fmla="*/ 124 w 124"/>
              <a:gd name="T9" fmla="*/ 15 h 111"/>
              <a:gd name="T10" fmla="*/ 92 w 124"/>
              <a:gd name="T11" fmla="*/ 47 h 111"/>
              <a:gd name="T12" fmla="*/ 0 w 124"/>
              <a:gd name="T13" fmla="*/ 47 h 111"/>
              <a:gd name="T14" fmla="*/ 0 w 124"/>
              <a:gd name="T15" fmla="*/ 32 h 111"/>
              <a:gd name="T16" fmla="*/ 92 w 124"/>
              <a:gd name="T17" fmla="*/ 32 h 111"/>
              <a:gd name="T18" fmla="*/ 92 w 124"/>
              <a:gd name="T19" fmla="*/ 47 h 111"/>
              <a:gd name="T20" fmla="*/ 124 w 124"/>
              <a:gd name="T21" fmla="*/ 79 h 111"/>
              <a:gd name="T22" fmla="*/ 0 w 124"/>
              <a:gd name="T23" fmla="*/ 79 h 111"/>
              <a:gd name="T24" fmla="*/ 0 w 124"/>
              <a:gd name="T25" fmla="*/ 64 h 111"/>
              <a:gd name="T26" fmla="*/ 124 w 124"/>
              <a:gd name="T27" fmla="*/ 64 h 111"/>
              <a:gd name="T28" fmla="*/ 124 w 124"/>
              <a:gd name="T29" fmla="*/ 79 h 111"/>
              <a:gd name="T30" fmla="*/ 92 w 124"/>
              <a:gd name="T31" fmla="*/ 111 h 111"/>
              <a:gd name="T32" fmla="*/ 0 w 124"/>
              <a:gd name="T33" fmla="*/ 111 h 111"/>
              <a:gd name="T34" fmla="*/ 0 w 124"/>
              <a:gd name="T35" fmla="*/ 96 h 111"/>
              <a:gd name="T36" fmla="*/ 92 w 124"/>
              <a:gd name="T37" fmla="*/ 96 h 111"/>
              <a:gd name="T38" fmla="*/ 92 w 124"/>
              <a:gd name="T39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4" h="111">
                <a:moveTo>
                  <a:pt x="124" y="15"/>
                </a:moveTo>
                <a:lnTo>
                  <a:pt x="0" y="15"/>
                </a:lnTo>
                <a:lnTo>
                  <a:pt x="0" y="0"/>
                </a:lnTo>
                <a:lnTo>
                  <a:pt x="124" y="0"/>
                </a:lnTo>
                <a:lnTo>
                  <a:pt x="124" y="15"/>
                </a:lnTo>
                <a:close/>
                <a:moveTo>
                  <a:pt x="92" y="47"/>
                </a:moveTo>
                <a:lnTo>
                  <a:pt x="0" y="47"/>
                </a:lnTo>
                <a:lnTo>
                  <a:pt x="0" y="32"/>
                </a:lnTo>
                <a:lnTo>
                  <a:pt x="92" y="32"/>
                </a:lnTo>
                <a:lnTo>
                  <a:pt x="92" y="47"/>
                </a:lnTo>
                <a:close/>
                <a:moveTo>
                  <a:pt x="124" y="79"/>
                </a:moveTo>
                <a:lnTo>
                  <a:pt x="0" y="79"/>
                </a:lnTo>
                <a:lnTo>
                  <a:pt x="0" y="64"/>
                </a:lnTo>
                <a:lnTo>
                  <a:pt x="124" y="64"/>
                </a:lnTo>
                <a:lnTo>
                  <a:pt x="124" y="79"/>
                </a:lnTo>
                <a:close/>
                <a:moveTo>
                  <a:pt x="92" y="111"/>
                </a:moveTo>
                <a:lnTo>
                  <a:pt x="0" y="111"/>
                </a:lnTo>
                <a:lnTo>
                  <a:pt x="0" y="96"/>
                </a:lnTo>
                <a:lnTo>
                  <a:pt x="92" y="96"/>
                </a:lnTo>
                <a:lnTo>
                  <a:pt x="92" y="11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83"/>
          <p:cNvSpPr>
            <a:spLocks/>
          </p:cNvSpPr>
          <p:nvPr/>
        </p:nvSpPr>
        <p:spPr bwMode="auto">
          <a:xfrm>
            <a:off x="4953001" y="3560763"/>
            <a:ext cx="171450" cy="173038"/>
          </a:xfrm>
          <a:custGeom>
            <a:avLst/>
            <a:gdLst>
              <a:gd name="T0" fmla="*/ 54 w 108"/>
              <a:gd name="T1" fmla="*/ 33 h 109"/>
              <a:gd name="T2" fmla="*/ 86 w 108"/>
              <a:gd name="T3" fmla="*/ 0 h 109"/>
              <a:gd name="T4" fmla="*/ 108 w 108"/>
              <a:gd name="T5" fmla="*/ 22 h 109"/>
              <a:gd name="T6" fmla="*/ 76 w 108"/>
              <a:gd name="T7" fmla="*/ 54 h 109"/>
              <a:gd name="T8" fmla="*/ 108 w 108"/>
              <a:gd name="T9" fmla="*/ 87 h 109"/>
              <a:gd name="T10" fmla="*/ 86 w 108"/>
              <a:gd name="T11" fmla="*/ 109 h 109"/>
              <a:gd name="T12" fmla="*/ 54 w 108"/>
              <a:gd name="T13" fmla="*/ 76 h 109"/>
              <a:gd name="T14" fmla="*/ 22 w 108"/>
              <a:gd name="T15" fmla="*/ 109 h 109"/>
              <a:gd name="T16" fmla="*/ 0 w 108"/>
              <a:gd name="T17" fmla="*/ 87 h 109"/>
              <a:gd name="T18" fmla="*/ 32 w 108"/>
              <a:gd name="T19" fmla="*/ 54 h 109"/>
              <a:gd name="T20" fmla="*/ 0 w 108"/>
              <a:gd name="T21" fmla="*/ 22 h 109"/>
              <a:gd name="T22" fmla="*/ 22 w 108"/>
              <a:gd name="T23" fmla="*/ 0 h 109"/>
              <a:gd name="T24" fmla="*/ 54 w 108"/>
              <a:gd name="T25" fmla="*/ 3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8" h="109">
                <a:moveTo>
                  <a:pt x="54" y="33"/>
                </a:moveTo>
                <a:lnTo>
                  <a:pt x="86" y="0"/>
                </a:lnTo>
                <a:lnTo>
                  <a:pt x="108" y="22"/>
                </a:lnTo>
                <a:lnTo>
                  <a:pt x="76" y="54"/>
                </a:lnTo>
                <a:lnTo>
                  <a:pt x="108" y="87"/>
                </a:lnTo>
                <a:lnTo>
                  <a:pt x="86" y="109"/>
                </a:lnTo>
                <a:lnTo>
                  <a:pt x="54" y="76"/>
                </a:lnTo>
                <a:lnTo>
                  <a:pt x="22" y="109"/>
                </a:lnTo>
                <a:lnTo>
                  <a:pt x="0" y="87"/>
                </a:lnTo>
                <a:lnTo>
                  <a:pt x="32" y="54"/>
                </a:lnTo>
                <a:lnTo>
                  <a:pt x="0" y="22"/>
                </a:lnTo>
                <a:lnTo>
                  <a:pt x="22" y="0"/>
                </a:lnTo>
                <a:lnTo>
                  <a:pt x="54" y="33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84"/>
          <p:cNvSpPr>
            <a:spLocks noEditPoints="1"/>
          </p:cNvSpPr>
          <p:nvPr/>
        </p:nvSpPr>
        <p:spPr bwMode="auto">
          <a:xfrm>
            <a:off x="5175251" y="3514725"/>
            <a:ext cx="228600" cy="228600"/>
          </a:xfrm>
          <a:custGeom>
            <a:avLst/>
            <a:gdLst>
              <a:gd name="T0" fmla="*/ 279 w 279"/>
              <a:gd name="T1" fmla="*/ 139 h 279"/>
              <a:gd name="T2" fmla="*/ 139 w 279"/>
              <a:gd name="T3" fmla="*/ 279 h 279"/>
              <a:gd name="T4" fmla="*/ 0 w 279"/>
              <a:gd name="T5" fmla="*/ 139 h 279"/>
              <a:gd name="T6" fmla="*/ 139 w 279"/>
              <a:gd name="T7" fmla="*/ 0 h 279"/>
              <a:gd name="T8" fmla="*/ 279 w 279"/>
              <a:gd name="T9" fmla="*/ 139 h 279"/>
              <a:gd name="T10" fmla="*/ 49 w 279"/>
              <a:gd name="T11" fmla="*/ 230 h 279"/>
              <a:gd name="T12" fmla="*/ 77 w 279"/>
              <a:gd name="T13" fmla="*/ 251 h 279"/>
              <a:gd name="T14" fmla="*/ 108 w 279"/>
              <a:gd name="T15" fmla="*/ 191 h 279"/>
              <a:gd name="T16" fmla="*/ 140 w 279"/>
              <a:gd name="T17" fmla="*/ 200 h 279"/>
              <a:gd name="T18" fmla="*/ 200 w 279"/>
              <a:gd name="T19" fmla="*/ 139 h 279"/>
              <a:gd name="T20" fmla="*/ 183 w 279"/>
              <a:gd name="T21" fmla="*/ 97 h 279"/>
              <a:gd name="T22" fmla="*/ 240 w 279"/>
              <a:gd name="T23" fmla="*/ 61 h 279"/>
              <a:gd name="T24" fmla="*/ 230 w 279"/>
              <a:gd name="T25" fmla="*/ 49 h 279"/>
              <a:gd name="T26" fmla="*/ 202 w 279"/>
              <a:gd name="T27" fmla="*/ 28 h 279"/>
              <a:gd name="T28" fmla="*/ 170 w 279"/>
              <a:gd name="T29" fmla="*/ 87 h 279"/>
              <a:gd name="T30" fmla="*/ 140 w 279"/>
              <a:gd name="T31" fmla="*/ 79 h 279"/>
              <a:gd name="T32" fmla="*/ 80 w 279"/>
              <a:gd name="T33" fmla="*/ 139 h 279"/>
              <a:gd name="T34" fmla="*/ 96 w 279"/>
              <a:gd name="T35" fmla="*/ 181 h 279"/>
              <a:gd name="T36" fmla="*/ 38 w 279"/>
              <a:gd name="T37" fmla="*/ 217 h 279"/>
              <a:gd name="T38" fmla="*/ 49 w 279"/>
              <a:gd name="T39" fmla="*/ 230 h 279"/>
              <a:gd name="T40" fmla="*/ 114 w 279"/>
              <a:gd name="T41" fmla="*/ 139 h 279"/>
              <a:gd name="T42" fmla="*/ 140 w 279"/>
              <a:gd name="T43" fmla="*/ 113 h 279"/>
              <a:gd name="T44" fmla="*/ 166 w 279"/>
              <a:gd name="T45" fmla="*/ 139 h 279"/>
              <a:gd name="T46" fmla="*/ 140 w 279"/>
              <a:gd name="T47" fmla="*/ 165 h 279"/>
              <a:gd name="T48" fmla="*/ 114 w 279"/>
              <a:gd name="T49" fmla="*/ 139 h 279"/>
              <a:gd name="T50" fmla="*/ 127 w 279"/>
              <a:gd name="T51" fmla="*/ 139 h 279"/>
              <a:gd name="T52" fmla="*/ 140 w 279"/>
              <a:gd name="T53" fmla="*/ 152 h 279"/>
              <a:gd name="T54" fmla="*/ 153 w 279"/>
              <a:gd name="T55" fmla="*/ 139 h 279"/>
              <a:gd name="T56" fmla="*/ 140 w 279"/>
              <a:gd name="T57" fmla="*/ 126 h 279"/>
              <a:gd name="T58" fmla="*/ 127 w 279"/>
              <a:gd name="T59" fmla="*/ 139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79" h="279">
                <a:moveTo>
                  <a:pt x="279" y="139"/>
                </a:moveTo>
                <a:cubicBezTo>
                  <a:pt x="279" y="217"/>
                  <a:pt x="217" y="279"/>
                  <a:pt x="139" y="279"/>
                </a:cubicBezTo>
                <a:cubicBezTo>
                  <a:pt x="63" y="279"/>
                  <a:pt x="0" y="217"/>
                  <a:pt x="0" y="139"/>
                </a:cubicBezTo>
                <a:cubicBezTo>
                  <a:pt x="0" y="63"/>
                  <a:pt x="63" y="0"/>
                  <a:pt x="139" y="0"/>
                </a:cubicBezTo>
                <a:cubicBezTo>
                  <a:pt x="217" y="0"/>
                  <a:pt x="279" y="63"/>
                  <a:pt x="279" y="139"/>
                </a:cubicBezTo>
                <a:close/>
                <a:moveTo>
                  <a:pt x="49" y="230"/>
                </a:moveTo>
                <a:cubicBezTo>
                  <a:pt x="58" y="238"/>
                  <a:pt x="67" y="245"/>
                  <a:pt x="77" y="251"/>
                </a:cubicBezTo>
                <a:cubicBezTo>
                  <a:pt x="108" y="191"/>
                  <a:pt x="108" y="191"/>
                  <a:pt x="108" y="191"/>
                </a:cubicBezTo>
                <a:cubicBezTo>
                  <a:pt x="117" y="197"/>
                  <a:pt x="128" y="200"/>
                  <a:pt x="140" y="200"/>
                </a:cubicBezTo>
                <a:cubicBezTo>
                  <a:pt x="174" y="200"/>
                  <a:pt x="200" y="173"/>
                  <a:pt x="200" y="139"/>
                </a:cubicBezTo>
                <a:cubicBezTo>
                  <a:pt x="200" y="123"/>
                  <a:pt x="194" y="108"/>
                  <a:pt x="183" y="97"/>
                </a:cubicBezTo>
                <a:cubicBezTo>
                  <a:pt x="240" y="61"/>
                  <a:pt x="240" y="61"/>
                  <a:pt x="240" y="61"/>
                </a:cubicBezTo>
                <a:cubicBezTo>
                  <a:pt x="237" y="57"/>
                  <a:pt x="234" y="53"/>
                  <a:pt x="230" y="49"/>
                </a:cubicBezTo>
                <a:cubicBezTo>
                  <a:pt x="221" y="41"/>
                  <a:pt x="212" y="34"/>
                  <a:pt x="202" y="28"/>
                </a:cubicBezTo>
                <a:cubicBezTo>
                  <a:pt x="170" y="87"/>
                  <a:pt x="170" y="87"/>
                  <a:pt x="170" y="87"/>
                </a:cubicBezTo>
                <a:cubicBezTo>
                  <a:pt x="162" y="82"/>
                  <a:pt x="151" y="79"/>
                  <a:pt x="140" y="79"/>
                </a:cubicBezTo>
                <a:cubicBezTo>
                  <a:pt x="106" y="79"/>
                  <a:pt x="80" y="106"/>
                  <a:pt x="80" y="139"/>
                </a:cubicBezTo>
                <a:cubicBezTo>
                  <a:pt x="80" y="155"/>
                  <a:pt x="86" y="170"/>
                  <a:pt x="96" y="181"/>
                </a:cubicBezTo>
                <a:cubicBezTo>
                  <a:pt x="38" y="217"/>
                  <a:pt x="38" y="217"/>
                  <a:pt x="38" y="217"/>
                </a:cubicBezTo>
                <a:cubicBezTo>
                  <a:pt x="42" y="222"/>
                  <a:pt x="46" y="226"/>
                  <a:pt x="49" y="230"/>
                </a:cubicBezTo>
                <a:close/>
                <a:moveTo>
                  <a:pt x="114" y="139"/>
                </a:moveTo>
                <a:cubicBezTo>
                  <a:pt x="114" y="125"/>
                  <a:pt x="126" y="113"/>
                  <a:pt x="140" y="113"/>
                </a:cubicBezTo>
                <a:cubicBezTo>
                  <a:pt x="155" y="113"/>
                  <a:pt x="166" y="125"/>
                  <a:pt x="166" y="139"/>
                </a:cubicBezTo>
                <a:cubicBezTo>
                  <a:pt x="166" y="153"/>
                  <a:pt x="155" y="165"/>
                  <a:pt x="140" y="165"/>
                </a:cubicBezTo>
                <a:cubicBezTo>
                  <a:pt x="126" y="165"/>
                  <a:pt x="114" y="153"/>
                  <a:pt x="114" y="139"/>
                </a:cubicBezTo>
                <a:close/>
                <a:moveTo>
                  <a:pt x="127" y="139"/>
                </a:moveTo>
                <a:cubicBezTo>
                  <a:pt x="127" y="147"/>
                  <a:pt x="132" y="152"/>
                  <a:pt x="140" y="152"/>
                </a:cubicBezTo>
                <a:cubicBezTo>
                  <a:pt x="148" y="152"/>
                  <a:pt x="153" y="147"/>
                  <a:pt x="153" y="139"/>
                </a:cubicBezTo>
                <a:cubicBezTo>
                  <a:pt x="153" y="132"/>
                  <a:pt x="148" y="126"/>
                  <a:pt x="140" y="126"/>
                </a:cubicBezTo>
                <a:cubicBezTo>
                  <a:pt x="132" y="126"/>
                  <a:pt x="127" y="132"/>
                  <a:pt x="127" y="139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85"/>
          <p:cNvSpPr>
            <a:spLocks noEditPoints="1"/>
          </p:cNvSpPr>
          <p:nvPr/>
        </p:nvSpPr>
        <p:spPr bwMode="auto">
          <a:xfrm>
            <a:off x="5453065" y="3482976"/>
            <a:ext cx="246063" cy="254000"/>
          </a:xfrm>
          <a:custGeom>
            <a:avLst/>
            <a:gdLst>
              <a:gd name="T0" fmla="*/ 31 w 301"/>
              <a:gd name="T1" fmla="*/ 278 h 309"/>
              <a:gd name="T2" fmla="*/ 184 w 301"/>
              <a:gd name="T3" fmla="*/ 278 h 309"/>
              <a:gd name="T4" fmla="*/ 184 w 301"/>
              <a:gd name="T5" fmla="*/ 188 h 309"/>
              <a:gd name="T6" fmla="*/ 215 w 301"/>
              <a:gd name="T7" fmla="*/ 153 h 309"/>
              <a:gd name="T8" fmla="*/ 215 w 301"/>
              <a:gd name="T9" fmla="*/ 309 h 309"/>
              <a:gd name="T10" fmla="*/ 0 w 301"/>
              <a:gd name="T11" fmla="*/ 309 h 309"/>
              <a:gd name="T12" fmla="*/ 0 w 301"/>
              <a:gd name="T13" fmla="*/ 47 h 309"/>
              <a:gd name="T14" fmla="*/ 187 w 301"/>
              <a:gd name="T15" fmla="*/ 47 h 309"/>
              <a:gd name="T16" fmla="*/ 161 w 301"/>
              <a:gd name="T17" fmla="*/ 74 h 309"/>
              <a:gd name="T18" fmla="*/ 31 w 301"/>
              <a:gd name="T19" fmla="*/ 74 h 309"/>
              <a:gd name="T20" fmla="*/ 31 w 301"/>
              <a:gd name="T21" fmla="*/ 278 h 309"/>
              <a:gd name="T22" fmla="*/ 240 w 301"/>
              <a:gd name="T23" fmla="*/ 38 h 309"/>
              <a:gd name="T24" fmla="*/ 240 w 301"/>
              <a:gd name="T25" fmla="*/ 38 h 309"/>
              <a:gd name="T26" fmla="*/ 263 w 301"/>
              <a:gd name="T27" fmla="*/ 61 h 309"/>
              <a:gd name="T28" fmla="*/ 255 w 301"/>
              <a:gd name="T29" fmla="*/ 87 h 309"/>
              <a:gd name="T30" fmla="*/ 127 w 301"/>
              <a:gd name="T31" fmla="*/ 219 h 309"/>
              <a:gd name="T32" fmla="*/ 72 w 301"/>
              <a:gd name="T33" fmla="*/ 232 h 309"/>
              <a:gd name="T34" fmla="*/ 71 w 301"/>
              <a:gd name="T35" fmla="*/ 231 h 309"/>
              <a:gd name="T36" fmla="*/ 86 w 301"/>
              <a:gd name="T37" fmla="*/ 177 h 309"/>
              <a:gd name="T38" fmla="*/ 214 w 301"/>
              <a:gd name="T39" fmla="*/ 46 h 309"/>
              <a:gd name="T40" fmla="*/ 240 w 301"/>
              <a:gd name="T41" fmla="*/ 38 h 309"/>
              <a:gd name="T42" fmla="*/ 113 w 301"/>
              <a:gd name="T43" fmla="*/ 175 h 309"/>
              <a:gd name="T44" fmla="*/ 101 w 301"/>
              <a:gd name="T45" fmla="*/ 178 h 309"/>
              <a:gd name="T46" fmla="*/ 93 w 301"/>
              <a:gd name="T47" fmla="*/ 185 h 309"/>
              <a:gd name="T48" fmla="*/ 90 w 301"/>
              <a:gd name="T49" fmla="*/ 199 h 309"/>
              <a:gd name="T50" fmla="*/ 106 w 301"/>
              <a:gd name="T51" fmla="*/ 214 h 309"/>
              <a:gd name="T52" fmla="*/ 119 w 301"/>
              <a:gd name="T53" fmla="*/ 211 h 309"/>
              <a:gd name="T54" fmla="*/ 127 w 301"/>
              <a:gd name="T55" fmla="*/ 203 h 309"/>
              <a:gd name="T56" fmla="*/ 128 w 301"/>
              <a:gd name="T57" fmla="*/ 191 h 309"/>
              <a:gd name="T58" fmla="*/ 113 w 301"/>
              <a:gd name="T59" fmla="*/ 175 h 309"/>
              <a:gd name="T60" fmla="*/ 288 w 301"/>
              <a:gd name="T61" fmla="*/ 54 h 309"/>
              <a:gd name="T62" fmla="*/ 268 w 301"/>
              <a:gd name="T63" fmla="*/ 74 h 309"/>
              <a:gd name="T64" fmla="*/ 274 w 301"/>
              <a:gd name="T65" fmla="*/ 48 h 309"/>
              <a:gd name="T66" fmla="*/ 252 w 301"/>
              <a:gd name="T67" fmla="*/ 26 h 309"/>
              <a:gd name="T68" fmla="*/ 227 w 301"/>
              <a:gd name="T69" fmla="*/ 32 h 309"/>
              <a:gd name="T70" fmla="*/ 246 w 301"/>
              <a:gd name="T71" fmla="*/ 12 h 309"/>
              <a:gd name="T72" fmla="*/ 289 w 301"/>
              <a:gd name="T73" fmla="*/ 12 h 309"/>
              <a:gd name="T74" fmla="*/ 288 w 301"/>
              <a:gd name="T75" fmla="*/ 54 h 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01" h="309">
                <a:moveTo>
                  <a:pt x="31" y="278"/>
                </a:moveTo>
                <a:cubicBezTo>
                  <a:pt x="184" y="278"/>
                  <a:pt x="184" y="278"/>
                  <a:pt x="184" y="278"/>
                </a:cubicBezTo>
                <a:cubicBezTo>
                  <a:pt x="184" y="188"/>
                  <a:pt x="184" y="188"/>
                  <a:pt x="184" y="188"/>
                </a:cubicBezTo>
                <a:cubicBezTo>
                  <a:pt x="215" y="153"/>
                  <a:pt x="215" y="153"/>
                  <a:pt x="215" y="153"/>
                </a:cubicBezTo>
                <a:cubicBezTo>
                  <a:pt x="215" y="309"/>
                  <a:pt x="215" y="309"/>
                  <a:pt x="215" y="309"/>
                </a:cubicBezTo>
                <a:cubicBezTo>
                  <a:pt x="0" y="309"/>
                  <a:pt x="0" y="309"/>
                  <a:pt x="0" y="309"/>
                </a:cubicBezTo>
                <a:cubicBezTo>
                  <a:pt x="0" y="47"/>
                  <a:pt x="0" y="47"/>
                  <a:pt x="0" y="47"/>
                </a:cubicBezTo>
                <a:cubicBezTo>
                  <a:pt x="187" y="47"/>
                  <a:pt x="187" y="47"/>
                  <a:pt x="187" y="47"/>
                </a:cubicBezTo>
                <a:cubicBezTo>
                  <a:pt x="161" y="74"/>
                  <a:pt x="161" y="74"/>
                  <a:pt x="161" y="74"/>
                </a:cubicBezTo>
                <a:cubicBezTo>
                  <a:pt x="31" y="74"/>
                  <a:pt x="31" y="74"/>
                  <a:pt x="31" y="74"/>
                </a:cubicBezTo>
                <a:lnTo>
                  <a:pt x="31" y="278"/>
                </a:lnTo>
                <a:close/>
                <a:moveTo>
                  <a:pt x="240" y="38"/>
                </a:moveTo>
                <a:cubicBezTo>
                  <a:pt x="240" y="38"/>
                  <a:pt x="240" y="38"/>
                  <a:pt x="240" y="38"/>
                </a:cubicBezTo>
                <a:cubicBezTo>
                  <a:pt x="263" y="61"/>
                  <a:pt x="263" y="61"/>
                  <a:pt x="263" y="61"/>
                </a:cubicBezTo>
                <a:cubicBezTo>
                  <a:pt x="262" y="61"/>
                  <a:pt x="255" y="87"/>
                  <a:pt x="255" y="87"/>
                </a:cubicBezTo>
                <a:cubicBezTo>
                  <a:pt x="127" y="219"/>
                  <a:pt x="127" y="219"/>
                  <a:pt x="127" y="219"/>
                </a:cubicBezTo>
                <a:cubicBezTo>
                  <a:pt x="72" y="232"/>
                  <a:pt x="72" y="232"/>
                  <a:pt x="72" y="232"/>
                </a:cubicBezTo>
                <a:cubicBezTo>
                  <a:pt x="71" y="231"/>
                  <a:pt x="71" y="231"/>
                  <a:pt x="71" y="231"/>
                </a:cubicBezTo>
                <a:cubicBezTo>
                  <a:pt x="86" y="177"/>
                  <a:pt x="86" y="177"/>
                  <a:pt x="86" y="177"/>
                </a:cubicBezTo>
                <a:cubicBezTo>
                  <a:pt x="214" y="46"/>
                  <a:pt x="214" y="46"/>
                  <a:pt x="214" y="46"/>
                </a:cubicBezTo>
                <a:cubicBezTo>
                  <a:pt x="214" y="45"/>
                  <a:pt x="236" y="39"/>
                  <a:pt x="240" y="38"/>
                </a:cubicBezTo>
                <a:close/>
                <a:moveTo>
                  <a:pt x="113" y="175"/>
                </a:moveTo>
                <a:cubicBezTo>
                  <a:pt x="101" y="178"/>
                  <a:pt x="101" y="178"/>
                  <a:pt x="101" y="178"/>
                </a:cubicBezTo>
                <a:cubicBezTo>
                  <a:pt x="93" y="185"/>
                  <a:pt x="93" y="185"/>
                  <a:pt x="93" y="185"/>
                </a:cubicBezTo>
                <a:cubicBezTo>
                  <a:pt x="90" y="199"/>
                  <a:pt x="90" y="199"/>
                  <a:pt x="90" y="199"/>
                </a:cubicBezTo>
                <a:cubicBezTo>
                  <a:pt x="106" y="214"/>
                  <a:pt x="106" y="214"/>
                  <a:pt x="106" y="214"/>
                </a:cubicBezTo>
                <a:cubicBezTo>
                  <a:pt x="119" y="211"/>
                  <a:pt x="119" y="211"/>
                  <a:pt x="119" y="211"/>
                </a:cubicBezTo>
                <a:cubicBezTo>
                  <a:pt x="127" y="203"/>
                  <a:pt x="127" y="203"/>
                  <a:pt x="127" y="203"/>
                </a:cubicBezTo>
                <a:cubicBezTo>
                  <a:pt x="128" y="191"/>
                  <a:pt x="128" y="191"/>
                  <a:pt x="128" y="191"/>
                </a:cubicBezTo>
                <a:lnTo>
                  <a:pt x="113" y="175"/>
                </a:lnTo>
                <a:close/>
                <a:moveTo>
                  <a:pt x="288" y="54"/>
                </a:moveTo>
                <a:cubicBezTo>
                  <a:pt x="268" y="74"/>
                  <a:pt x="268" y="74"/>
                  <a:pt x="268" y="74"/>
                </a:cubicBezTo>
                <a:cubicBezTo>
                  <a:pt x="274" y="48"/>
                  <a:pt x="274" y="48"/>
                  <a:pt x="274" y="48"/>
                </a:cubicBezTo>
                <a:cubicBezTo>
                  <a:pt x="252" y="26"/>
                  <a:pt x="252" y="26"/>
                  <a:pt x="252" y="26"/>
                </a:cubicBezTo>
                <a:cubicBezTo>
                  <a:pt x="227" y="32"/>
                  <a:pt x="227" y="32"/>
                  <a:pt x="227" y="32"/>
                </a:cubicBezTo>
                <a:cubicBezTo>
                  <a:pt x="246" y="12"/>
                  <a:pt x="246" y="12"/>
                  <a:pt x="246" y="12"/>
                </a:cubicBezTo>
                <a:cubicBezTo>
                  <a:pt x="258" y="0"/>
                  <a:pt x="277" y="0"/>
                  <a:pt x="289" y="12"/>
                </a:cubicBezTo>
                <a:cubicBezTo>
                  <a:pt x="301" y="23"/>
                  <a:pt x="300" y="42"/>
                  <a:pt x="288" y="5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6"/>
          <p:cNvSpPr>
            <a:spLocks noEditPoints="1"/>
          </p:cNvSpPr>
          <p:nvPr/>
        </p:nvSpPr>
        <p:spPr bwMode="auto">
          <a:xfrm>
            <a:off x="5768976" y="3521076"/>
            <a:ext cx="179388" cy="222250"/>
          </a:xfrm>
          <a:custGeom>
            <a:avLst/>
            <a:gdLst>
              <a:gd name="T0" fmla="*/ 219 w 219"/>
              <a:gd name="T1" fmla="*/ 39 h 271"/>
              <a:gd name="T2" fmla="*/ 219 w 219"/>
              <a:gd name="T3" fmla="*/ 271 h 271"/>
              <a:gd name="T4" fmla="*/ 46 w 219"/>
              <a:gd name="T5" fmla="*/ 271 h 271"/>
              <a:gd name="T6" fmla="*/ 0 w 219"/>
              <a:gd name="T7" fmla="*/ 227 h 271"/>
              <a:gd name="T8" fmla="*/ 0 w 219"/>
              <a:gd name="T9" fmla="*/ 26 h 271"/>
              <a:gd name="T10" fmla="*/ 26 w 219"/>
              <a:gd name="T11" fmla="*/ 0 h 271"/>
              <a:gd name="T12" fmla="*/ 186 w 219"/>
              <a:gd name="T13" fmla="*/ 0 h 271"/>
              <a:gd name="T14" fmla="*/ 186 w 219"/>
              <a:gd name="T15" fmla="*/ 199 h 271"/>
              <a:gd name="T16" fmla="*/ 46 w 219"/>
              <a:gd name="T17" fmla="*/ 199 h 271"/>
              <a:gd name="T18" fmla="*/ 16 w 219"/>
              <a:gd name="T19" fmla="*/ 226 h 271"/>
              <a:gd name="T20" fmla="*/ 16 w 219"/>
              <a:gd name="T21" fmla="*/ 227 h 271"/>
              <a:gd name="T22" fmla="*/ 46 w 219"/>
              <a:gd name="T23" fmla="*/ 255 h 271"/>
              <a:gd name="T24" fmla="*/ 207 w 219"/>
              <a:gd name="T25" fmla="*/ 255 h 271"/>
              <a:gd name="T26" fmla="*/ 207 w 219"/>
              <a:gd name="T27" fmla="*/ 39 h 271"/>
              <a:gd name="T28" fmla="*/ 219 w 219"/>
              <a:gd name="T29" fmla="*/ 39 h 271"/>
              <a:gd name="T30" fmla="*/ 186 w 219"/>
              <a:gd name="T31" fmla="*/ 221 h 271"/>
              <a:gd name="T32" fmla="*/ 47 w 219"/>
              <a:gd name="T33" fmla="*/ 221 h 271"/>
              <a:gd name="T34" fmla="*/ 40 w 219"/>
              <a:gd name="T35" fmla="*/ 226 h 271"/>
              <a:gd name="T36" fmla="*/ 47 w 219"/>
              <a:gd name="T37" fmla="*/ 233 h 271"/>
              <a:gd name="T38" fmla="*/ 186 w 219"/>
              <a:gd name="T39" fmla="*/ 233 h 271"/>
              <a:gd name="T40" fmla="*/ 186 w 219"/>
              <a:gd name="T41" fmla="*/ 221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19" h="271">
                <a:moveTo>
                  <a:pt x="219" y="39"/>
                </a:moveTo>
                <a:cubicBezTo>
                  <a:pt x="219" y="271"/>
                  <a:pt x="219" y="271"/>
                  <a:pt x="219" y="271"/>
                </a:cubicBezTo>
                <a:cubicBezTo>
                  <a:pt x="46" y="271"/>
                  <a:pt x="46" y="271"/>
                  <a:pt x="46" y="271"/>
                </a:cubicBezTo>
                <a:cubicBezTo>
                  <a:pt x="20" y="271"/>
                  <a:pt x="0" y="253"/>
                  <a:pt x="0" y="227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6" y="0"/>
                </a:cubicBezTo>
                <a:cubicBezTo>
                  <a:pt x="186" y="0"/>
                  <a:pt x="186" y="0"/>
                  <a:pt x="186" y="0"/>
                </a:cubicBezTo>
                <a:cubicBezTo>
                  <a:pt x="186" y="199"/>
                  <a:pt x="186" y="199"/>
                  <a:pt x="186" y="199"/>
                </a:cubicBezTo>
                <a:cubicBezTo>
                  <a:pt x="46" y="199"/>
                  <a:pt x="46" y="199"/>
                  <a:pt x="46" y="199"/>
                </a:cubicBezTo>
                <a:cubicBezTo>
                  <a:pt x="28" y="199"/>
                  <a:pt x="16" y="209"/>
                  <a:pt x="16" y="226"/>
                </a:cubicBezTo>
                <a:cubicBezTo>
                  <a:pt x="16" y="227"/>
                  <a:pt x="16" y="227"/>
                  <a:pt x="16" y="227"/>
                </a:cubicBezTo>
                <a:cubicBezTo>
                  <a:pt x="16" y="244"/>
                  <a:pt x="28" y="255"/>
                  <a:pt x="46" y="255"/>
                </a:cubicBezTo>
                <a:cubicBezTo>
                  <a:pt x="207" y="255"/>
                  <a:pt x="207" y="255"/>
                  <a:pt x="207" y="255"/>
                </a:cubicBezTo>
                <a:cubicBezTo>
                  <a:pt x="207" y="39"/>
                  <a:pt x="207" y="39"/>
                  <a:pt x="207" y="39"/>
                </a:cubicBezTo>
                <a:lnTo>
                  <a:pt x="219" y="39"/>
                </a:lnTo>
                <a:close/>
                <a:moveTo>
                  <a:pt x="186" y="221"/>
                </a:moveTo>
                <a:cubicBezTo>
                  <a:pt x="47" y="221"/>
                  <a:pt x="47" y="221"/>
                  <a:pt x="47" y="221"/>
                </a:cubicBezTo>
                <a:cubicBezTo>
                  <a:pt x="44" y="221"/>
                  <a:pt x="40" y="223"/>
                  <a:pt x="40" y="226"/>
                </a:cubicBezTo>
                <a:cubicBezTo>
                  <a:pt x="40" y="231"/>
                  <a:pt x="44" y="233"/>
                  <a:pt x="47" y="233"/>
                </a:cubicBezTo>
                <a:cubicBezTo>
                  <a:pt x="186" y="233"/>
                  <a:pt x="186" y="233"/>
                  <a:pt x="186" y="233"/>
                </a:cubicBezTo>
                <a:lnTo>
                  <a:pt x="186" y="221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7"/>
          <p:cNvSpPr>
            <a:spLocks noEditPoints="1"/>
          </p:cNvSpPr>
          <p:nvPr/>
        </p:nvSpPr>
        <p:spPr bwMode="auto">
          <a:xfrm>
            <a:off x="6019803" y="3513139"/>
            <a:ext cx="123825" cy="223838"/>
          </a:xfrm>
          <a:custGeom>
            <a:avLst/>
            <a:gdLst>
              <a:gd name="T0" fmla="*/ 151 w 151"/>
              <a:gd name="T1" fmla="*/ 246 h 273"/>
              <a:gd name="T2" fmla="*/ 28 w 151"/>
              <a:gd name="T3" fmla="*/ 273 h 273"/>
              <a:gd name="T4" fmla="*/ 0 w 151"/>
              <a:gd name="T5" fmla="*/ 9 h 273"/>
              <a:gd name="T6" fmla="*/ 141 w 151"/>
              <a:gd name="T7" fmla="*/ 0 h 273"/>
              <a:gd name="T8" fmla="*/ 21 w 151"/>
              <a:gd name="T9" fmla="*/ 44 h 273"/>
              <a:gd name="T10" fmla="*/ 129 w 151"/>
              <a:gd name="T11" fmla="*/ 128 h 273"/>
              <a:gd name="T12" fmla="*/ 21 w 151"/>
              <a:gd name="T13" fmla="*/ 44 h 273"/>
              <a:gd name="T14" fmla="*/ 21 w 151"/>
              <a:gd name="T15" fmla="*/ 147 h 273"/>
              <a:gd name="T16" fmla="*/ 53 w 151"/>
              <a:gd name="T17" fmla="*/ 165 h 273"/>
              <a:gd name="T18" fmla="*/ 53 w 151"/>
              <a:gd name="T19" fmla="*/ 173 h 273"/>
              <a:gd name="T20" fmla="*/ 21 w 151"/>
              <a:gd name="T21" fmla="*/ 192 h 273"/>
              <a:gd name="T22" fmla="*/ 53 w 151"/>
              <a:gd name="T23" fmla="*/ 173 h 273"/>
              <a:gd name="T24" fmla="*/ 21 w 151"/>
              <a:gd name="T25" fmla="*/ 200 h 273"/>
              <a:gd name="T26" fmla="*/ 53 w 151"/>
              <a:gd name="T27" fmla="*/ 218 h 273"/>
              <a:gd name="T28" fmla="*/ 53 w 151"/>
              <a:gd name="T29" fmla="*/ 226 h 273"/>
              <a:gd name="T30" fmla="*/ 40 w 151"/>
              <a:gd name="T31" fmla="*/ 245 h 273"/>
              <a:gd name="T32" fmla="*/ 53 w 151"/>
              <a:gd name="T33" fmla="*/ 226 h 273"/>
              <a:gd name="T34" fmla="*/ 64 w 151"/>
              <a:gd name="T35" fmla="*/ 30 h 273"/>
              <a:gd name="T36" fmla="*/ 91 w 151"/>
              <a:gd name="T37" fmla="*/ 24 h 273"/>
              <a:gd name="T38" fmla="*/ 64 w 151"/>
              <a:gd name="T39" fmla="*/ 19 h 273"/>
              <a:gd name="T40" fmla="*/ 91 w 151"/>
              <a:gd name="T41" fmla="*/ 147 h 273"/>
              <a:gd name="T42" fmla="*/ 60 w 151"/>
              <a:gd name="T43" fmla="*/ 165 h 273"/>
              <a:gd name="T44" fmla="*/ 91 w 151"/>
              <a:gd name="T45" fmla="*/ 147 h 273"/>
              <a:gd name="T46" fmla="*/ 60 w 151"/>
              <a:gd name="T47" fmla="*/ 173 h 273"/>
              <a:gd name="T48" fmla="*/ 91 w 151"/>
              <a:gd name="T49" fmla="*/ 192 h 273"/>
              <a:gd name="T50" fmla="*/ 91 w 151"/>
              <a:gd name="T51" fmla="*/ 200 h 273"/>
              <a:gd name="T52" fmla="*/ 60 w 151"/>
              <a:gd name="T53" fmla="*/ 218 h 273"/>
              <a:gd name="T54" fmla="*/ 91 w 151"/>
              <a:gd name="T55" fmla="*/ 200 h 273"/>
              <a:gd name="T56" fmla="*/ 60 w 151"/>
              <a:gd name="T57" fmla="*/ 226 h 273"/>
              <a:gd name="T58" fmla="*/ 91 w 151"/>
              <a:gd name="T59" fmla="*/ 245 h 273"/>
              <a:gd name="T60" fmla="*/ 129 w 151"/>
              <a:gd name="T61" fmla="*/ 147 h 273"/>
              <a:gd name="T62" fmla="*/ 98 w 151"/>
              <a:gd name="T63" fmla="*/ 165 h 273"/>
              <a:gd name="T64" fmla="*/ 129 w 151"/>
              <a:gd name="T65" fmla="*/ 147 h 273"/>
              <a:gd name="T66" fmla="*/ 98 w 151"/>
              <a:gd name="T67" fmla="*/ 173 h 273"/>
              <a:gd name="T68" fmla="*/ 129 w 151"/>
              <a:gd name="T69" fmla="*/ 192 h 273"/>
              <a:gd name="T70" fmla="*/ 129 w 151"/>
              <a:gd name="T71" fmla="*/ 200 h 273"/>
              <a:gd name="T72" fmla="*/ 98 w 151"/>
              <a:gd name="T73" fmla="*/ 218 h 273"/>
              <a:gd name="T74" fmla="*/ 129 w 151"/>
              <a:gd name="T75" fmla="*/ 200 h 273"/>
              <a:gd name="T76" fmla="*/ 129 w 151"/>
              <a:gd name="T77" fmla="*/ 226 h 273"/>
              <a:gd name="T78" fmla="*/ 98 w 151"/>
              <a:gd name="T79" fmla="*/ 245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1" h="273">
                <a:moveTo>
                  <a:pt x="151" y="9"/>
                </a:moveTo>
                <a:cubicBezTo>
                  <a:pt x="151" y="246"/>
                  <a:pt x="151" y="246"/>
                  <a:pt x="151" y="246"/>
                </a:cubicBezTo>
                <a:cubicBezTo>
                  <a:pt x="151" y="261"/>
                  <a:pt x="138" y="273"/>
                  <a:pt x="123" y="273"/>
                </a:cubicBezTo>
                <a:cubicBezTo>
                  <a:pt x="28" y="273"/>
                  <a:pt x="28" y="273"/>
                  <a:pt x="28" y="273"/>
                </a:cubicBezTo>
                <a:cubicBezTo>
                  <a:pt x="13" y="273"/>
                  <a:pt x="0" y="261"/>
                  <a:pt x="0" y="246"/>
                </a:cubicBezTo>
                <a:cubicBezTo>
                  <a:pt x="0" y="9"/>
                  <a:pt x="0" y="9"/>
                  <a:pt x="0" y="9"/>
                </a:cubicBezTo>
                <a:cubicBezTo>
                  <a:pt x="0" y="5"/>
                  <a:pt x="4" y="0"/>
                  <a:pt x="9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7" y="0"/>
                  <a:pt x="151" y="5"/>
                  <a:pt x="151" y="9"/>
                </a:cubicBezTo>
                <a:close/>
                <a:moveTo>
                  <a:pt x="21" y="44"/>
                </a:moveTo>
                <a:cubicBezTo>
                  <a:pt x="21" y="128"/>
                  <a:pt x="21" y="128"/>
                  <a:pt x="21" y="128"/>
                </a:cubicBezTo>
                <a:cubicBezTo>
                  <a:pt x="129" y="128"/>
                  <a:pt x="129" y="128"/>
                  <a:pt x="129" y="128"/>
                </a:cubicBezTo>
                <a:cubicBezTo>
                  <a:pt x="129" y="44"/>
                  <a:pt x="129" y="44"/>
                  <a:pt x="129" y="44"/>
                </a:cubicBezTo>
                <a:lnTo>
                  <a:pt x="21" y="44"/>
                </a:lnTo>
                <a:close/>
                <a:moveTo>
                  <a:pt x="53" y="147"/>
                </a:moveTo>
                <a:cubicBezTo>
                  <a:pt x="21" y="147"/>
                  <a:pt x="21" y="147"/>
                  <a:pt x="21" y="147"/>
                </a:cubicBezTo>
                <a:cubicBezTo>
                  <a:pt x="21" y="165"/>
                  <a:pt x="21" y="165"/>
                  <a:pt x="21" y="165"/>
                </a:cubicBezTo>
                <a:cubicBezTo>
                  <a:pt x="53" y="165"/>
                  <a:pt x="53" y="165"/>
                  <a:pt x="53" y="165"/>
                </a:cubicBezTo>
                <a:lnTo>
                  <a:pt x="53" y="147"/>
                </a:lnTo>
                <a:close/>
                <a:moveTo>
                  <a:pt x="53" y="173"/>
                </a:moveTo>
                <a:cubicBezTo>
                  <a:pt x="21" y="173"/>
                  <a:pt x="21" y="173"/>
                  <a:pt x="21" y="173"/>
                </a:cubicBezTo>
                <a:cubicBezTo>
                  <a:pt x="21" y="192"/>
                  <a:pt x="21" y="192"/>
                  <a:pt x="21" y="192"/>
                </a:cubicBezTo>
                <a:cubicBezTo>
                  <a:pt x="53" y="192"/>
                  <a:pt x="53" y="192"/>
                  <a:pt x="53" y="192"/>
                </a:cubicBezTo>
                <a:lnTo>
                  <a:pt x="53" y="173"/>
                </a:lnTo>
                <a:close/>
                <a:moveTo>
                  <a:pt x="53" y="200"/>
                </a:moveTo>
                <a:cubicBezTo>
                  <a:pt x="21" y="200"/>
                  <a:pt x="21" y="200"/>
                  <a:pt x="21" y="200"/>
                </a:cubicBezTo>
                <a:cubicBezTo>
                  <a:pt x="21" y="218"/>
                  <a:pt x="21" y="218"/>
                  <a:pt x="21" y="218"/>
                </a:cubicBezTo>
                <a:cubicBezTo>
                  <a:pt x="53" y="218"/>
                  <a:pt x="53" y="218"/>
                  <a:pt x="53" y="218"/>
                </a:cubicBezTo>
                <a:lnTo>
                  <a:pt x="53" y="200"/>
                </a:lnTo>
                <a:close/>
                <a:moveTo>
                  <a:pt x="53" y="226"/>
                </a:moveTo>
                <a:cubicBezTo>
                  <a:pt x="21" y="226"/>
                  <a:pt x="21" y="226"/>
                  <a:pt x="21" y="226"/>
                </a:cubicBezTo>
                <a:cubicBezTo>
                  <a:pt x="21" y="237"/>
                  <a:pt x="29" y="245"/>
                  <a:pt x="40" y="245"/>
                </a:cubicBezTo>
                <a:cubicBezTo>
                  <a:pt x="53" y="245"/>
                  <a:pt x="53" y="245"/>
                  <a:pt x="53" y="245"/>
                </a:cubicBezTo>
                <a:lnTo>
                  <a:pt x="53" y="226"/>
                </a:lnTo>
                <a:close/>
                <a:moveTo>
                  <a:pt x="59" y="24"/>
                </a:moveTo>
                <a:cubicBezTo>
                  <a:pt x="59" y="28"/>
                  <a:pt x="61" y="30"/>
                  <a:pt x="64" y="30"/>
                </a:cubicBezTo>
                <a:cubicBezTo>
                  <a:pt x="86" y="30"/>
                  <a:pt x="86" y="30"/>
                  <a:pt x="86" y="30"/>
                </a:cubicBezTo>
                <a:cubicBezTo>
                  <a:pt x="89" y="30"/>
                  <a:pt x="91" y="28"/>
                  <a:pt x="91" y="24"/>
                </a:cubicBezTo>
                <a:cubicBezTo>
                  <a:pt x="91" y="21"/>
                  <a:pt x="89" y="19"/>
                  <a:pt x="86" y="19"/>
                </a:cubicBezTo>
                <a:cubicBezTo>
                  <a:pt x="64" y="19"/>
                  <a:pt x="64" y="19"/>
                  <a:pt x="64" y="19"/>
                </a:cubicBezTo>
                <a:cubicBezTo>
                  <a:pt x="61" y="19"/>
                  <a:pt x="59" y="21"/>
                  <a:pt x="59" y="24"/>
                </a:cubicBezTo>
                <a:close/>
                <a:moveTo>
                  <a:pt x="91" y="147"/>
                </a:moveTo>
                <a:cubicBezTo>
                  <a:pt x="60" y="147"/>
                  <a:pt x="60" y="147"/>
                  <a:pt x="60" y="147"/>
                </a:cubicBezTo>
                <a:cubicBezTo>
                  <a:pt x="60" y="165"/>
                  <a:pt x="60" y="165"/>
                  <a:pt x="60" y="165"/>
                </a:cubicBezTo>
                <a:cubicBezTo>
                  <a:pt x="91" y="165"/>
                  <a:pt x="91" y="165"/>
                  <a:pt x="91" y="165"/>
                </a:cubicBezTo>
                <a:lnTo>
                  <a:pt x="91" y="147"/>
                </a:lnTo>
                <a:close/>
                <a:moveTo>
                  <a:pt x="91" y="173"/>
                </a:moveTo>
                <a:cubicBezTo>
                  <a:pt x="60" y="173"/>
                  <a:pt x="60" y="173"/>
                  <a:pt x="60" y="173"/>
                </a:cubicBezTo>
                <a:cubicBezTo>
                  <a:pt x="60" y="192"/>
                  <a:pt x="60" y="192"/>
                  <a:pt x="60" y="192"/>
                </a:cubicBezTo>
                <a:cubicBezTo>
                  <a:pt x="91" y="192"/>
                  <a:pt x="91" y="192"/>
                  <a:pt x="91" y="192"/>
                </a:cubicBezTo>
                <a:lnTo>
                  <a:pt x="91" y="173"/>
                </a:lnTo>
                <a:close/>
                <a:moveTo>
                  <a:pt x="91" y="200"/>
                </a:moveTo>
                <a:cubicBezTo>
                  <a:pt x="60" y="200"/>
                  <a:pt x="60" y="200"/>
                  <a:pt x="60" y="200"/>
                </a:cubicBezTo>
                <a:cubicBezTo>
                  <a:pt x="60" y="218"/>
                  <a:pt x="60" y="218"/>
                  <a:pt x="60" y="218"/>
                </a:cubicBezTo>
                <a:cubicBezTo>
                  <a:pt x="91" y="218"/>
                  <a:pt x="91" y="218"/>
                  <a:pt x="91" y="218"/>
                </a:cubicBezTo>
                <a:lnTo>
                  <a:pt x="91" y="200"/>
                </a:lnTo>
                <a:close/>
                <a:moveTo>
                  <a:pt x="91" y="226"/>
                </a:moveTo>
                <a:cubicBezTo>
                  <a:pt x="60" y="226"/>
                  <a:pt x="60" y="226"/>
                  <a:pt x="60" y="226"/>
                </a:cubicBezTo>
                <a:cubicBezTo>
                  <a:pt x="60" y="245"/>
                  <a:pt x="60" y="245"/>
                  <a:pt x="60" y="245"/>
                </a:cubicBezTo>
                <a:cubicBezTo>
                  <a:pt x="91" y="245"/>
                  <a:pt x="91" y="245"/>
                  <a:pt x="91" y="245"/>
                </a:cubicBezTo>
                <a:lnTo>
                  <a:pt x="91" y="226"/>
                </a:lnTo>
                <a:close/>
                <a:moveTo>
                  <a:pt x="129" y="147"/>
                </a:moveTo>
                <a:cubicBezTo>
                  <a:pt x="98" y="147"/>
                  <a:pt x="98" y="147"/>
                  <a:pt x="98" y="147"/>
                </a:cubicBezTo>
                <a:cubicBezTo>
                  <a:pt x="98" y="165"/>
                  <a:pt x="98" y="165"/>
                  <a:pt x="98" y="165"/>
                </a:cubicBezTo>
                <a:cubicBezTo>
                  <a:pt x="129" y="165"/>
                  <a:pt x="129" y="165"/>
                  <a:pt x="129" y="165"/>
                </a:cubicBezTo>
                <a:lnTo>
                  <a:pt x="129" y="147"/>
                </a:lnTo>
                <a:close/>
                <a:moveTo>
                  <a:pt x="129" y="173"/>
                </a:moveTo>
                <a:cubicBezTo>
                  <a:pt x="98" y="173"/>
                  <a:pt x="98" y="173"/>
                  <a:pt x="98" y="173"/>
                </a:cubicBezTo>
                <a:cubicBezTo>
                  <a:pt x="98" y="192"/>
                  <a:pt x="98" y="192"/>
                  <a:pt x="98" y="192"/>
                </a:cubicBezTo>
                <a:cubicBezTo>
                  <a:pt x="129" y="192"/>
                  <a:pt x="129" y="192"/>
                  <a:pt x="129" y="192"/>
                </a:cubicBezTo>
                <a:lnTo>
                  <a:pt x="129" y="173"/>
                </a:lnTo>
                <a:close/>
                <a:moveTo>
                  <a:pt x="129" y="200"/>
                </a:moveTo>
                <a:cubicBezTo>
                  <a:pt x="98" y="200"/>
                  <a:pt x="98" y="200"/>
                  <a:pt x="98" y="200"/>
                </a:cubicBezTo>
                <a:cubicBezTo>
                  <a:pt x="98" y="218"/>
                  <a:pt x="98" y="218"/>
                  <a:pt x="98" y="218"/>
                </a:cubicBezTo>
                <a:cubicBezTo>
                  <a:pt x="129" y="218"/>
                  <a:pt x="129" y="218"/>
                  <a:pt x="129" y="218"/>
                </a:cubicBezTo>
                <a:lnTo>
                  <a:pt x="129" y="200"/>
                </a:lnTo>
                <a:close/>
                <a:moveTo>
                  <a:pt x="110" y="245"/>
                </a:moveTo>
                <a:cubicBezTo>
                  <a:pt x="122" y="245"/>
                  <a:pt x="129" y="237"/>
                  <a:pt x="129" y="226"/>
                </a:cubicBezTo>
                <a:cubicBezTo>
                  <a:pt x="98" y="226"/>
                  <a:pt x="98" y="226"/>
                  <a:pt x="98" y="226"/>
                </a:cubicBezTo>
                <a:cubicBezTo>
                  <a:pt x="98" y="245"/>
                  <a:pt x="98" y="245"/>
                  <a:pt x="98" y="245"/>
                </a:cubicBezTo>
                <a:lnTo>
                  <a:pt x="110" y="24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8"/>
          <p:cNvSpPr>
            <a:spLocks noEditPoints="1"/>
          </p:cNvSpPr>
          <p:nvPr/>
        </p:nvSpPr>
        <p:spPr bwMode="auto">
          <a:xfrm>
            <a:off x="6213476" y="3503614"/>
            <a:ext cx="141288" cy="233363"/>
          </a:xfrm>
          <a:custGeom>
            <a:avLst/>
            <a:gdLst>
              <a:gd name="T0" fmla="*/ 172 w 172"/>
              <a:gd name="T1" fmla="*/ 26 h 285"/>
              <a:gd name="T2" fmla="*/ 172 w 172"/>
              <a:gd name="T3" fmla="*/ 259 h 285"/>
              <a:gd name="T4" fmla="*/ 146 w 172"/>
              <a:gd name="T5" fmla="*/ 285 h 285"/>
              <a:gd name="T6" fmla="*/ 26 w 172"/>
              <a:gd name="T7" fmla="*/ 285 h 285"/>
              <a:gd name="T8" fmla="*/ 0 w 172"/>
              <a:gd name="T9" fmla="*/ 259 h 285"/>
              <a:gd name="T10" fmla="*/ 0 w 172"/>
              <a:gd name="T11" fmla="*/ 26 h 285"/>
              <a:gd name="T12" fmla="*/ 26 w 172"/>
              <a:gd name="T13" fmla="*/ 0 h 285"/>
              <a:gd name="T14" fmla="*/ 146 w 172"/>
              <a:gd name="T15" fmla="*/ 0 h 285"/>
              <a:gd name="T16" fmla="*/ 172 w 172"/>
              <a:gd name="T17" fmla="*/ 26 h 285"/>
              <a:gd name="T18" fmla="*/ 145 w 172"/>
              <a:gd name="T19" fmla="*/ 30 h 285"/>
              <a:gd name="T20" fmla="*/ 26 w 172"/>
              <a:gd name="T21" fmla="*/ 30 h 285"/>
              <a:gd name="T22" fmla="*/ 26 w 172"/>
              <a:gd name="T23" fmla="*/ 114 h 285"/>
              <a:gd name="T24" fmla="*/ 145 w 172"/>
              <a:gd name="T25" fmla="*/ 114 h 285"/>
              <a:gd name="T26" fmla="*/ 145 w 172"/>
              <a:gd name="T27" fmla="*/ 30 h 285"/>
              <a:gd name="T28" fmla="*/ 141 w 172"/>
              <a:gd name="T29" fmla="*/ 197 h 285"/>
              <a:gd name="T30" fmla="*/ 86 w 172"/>
              <a:gd name="T31" fmla="*/ 142 h 285"/>
              <a:gd name="T32" fmla="*/ 31 w 172"/>
              <a:gd name="T33" fmla="*/ 197 h 285"/>
              <a:gd name="T34" fmla="*/ 86 w 172"/>
              <a:gd name="T35" fmla="*/ 251 h 285"/>
              <a:gd name="T36" fmla="*/ 141 w 172"/>
              <a:gd name="T37" fmla="*/ 197 h 285"/>
              <a:gd name="T38" fmla="*/ 107 w 172"/>
              <a:gd name="T39" fmla="*/ 197 h 285"/>
              <a:gd name="T40" fmla="*/ 86 w 172"/>
              <a:gd name="T41" fmla="*/ 217 h 285"/>
              <a:gd name="T42" fmla="*/ 65 w 172"/>
              <a:gd name="T43" fmla="*/ 197 h 285"/>
              <a:gd name="T44" fmla="*/ 86 w 172"/>
              <a:gd name="T45" fmla="*/ 176 h 285"/>
              <a:gd name="T46" fmla="*/ 107 w 172"/>
              <a:gd name="T47" fmla="*/ 197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72" h="285">
                <a:moveTo>
                  <a:pt x="172" y="26"/>
                </a:moveTo>
                <a:cubicBezTo>
                  <a:pt x="172" y="259"/>
                  <a:pt x="172" y="259"/>
                  <a:pt x="172" y="259"/>
                </a:cubicBezTo>
                <a:cubicBezTo>
                  <a:pt x="172" y="273"/>
                  <a:pt x="160" y="285"/>
                  <a:pt x="146" y="285"/>
                </a:cubicBezTo>
                <a:cubicBezTo>
                  <a:pt x="26" y="285"/>
                  <a:pt x="26" y="285"/>
                  <a:pt x="26" y="285"/>
                </a:cubicBezTo>
                <a:cubicBezTo>
                  <a:pt x="11" y="285"/>
                  <a:pt x="0" y="273"/>
                  <a:pt x="0" y="259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1" y="0"/>
                  <a:pt x="26" y="0"/>
                </a:cubicBezTo>
                <a:cubicBezTo>
                  <a:pt x="146" y="0"/>
                  <a:pt x="146" y="0"/>
                  <a:pt x="146" y="0"/>
                </a:cubicBezTo>
                <a:cubicBezTo>
                  <a:pt x="160" y="0"/>
                  <a:pt x="172" y="12"/>
                  <a:pt x="172" y="26"/>
                </a:cubicBezTo>
                <a:close/>
                <a:moveTo>
                  <a:pt x="145" y="30"/>
                </a:moveTo>
                <a:cubicBezTo>
                  <a:pt x="26" y="30"/>
                  <a:pt x="26" y="30"/>
                  <a:pt x="26" y="30"/>
                </a:cubicBezTo>
                <a:cubicBezTo>
                  <a:pt x="26" y="114"/>
                  <a:pt x="26" y="114"/>
                  <a:pt x="26" y="114"/>
                </a:cubicBezTo>
                <a:cubicBezTo>
                  <a:pt x="145" y="114"/>
                  <a:pt x="145" y="114"/>
                  <a:pt x="145" y="114"/>
                </a:cubicBezTo>
                <a:lnTo>
                  <a:pt x="145" y="30"/>
                </a:lnTo>
                <a:close/>
                <a:moveTo>
                  <a:pt x="141" y="197"/>
                </a:moveTo>
                <a:cubicBezTo>
                  <a:pt x="141" y="167"/>
                  <a:pt x="116" y="142"/>
                  <a:pt x="86" y="142"/>
                </a:cubicBezTo>
                <a:cubicBezTo>
                  <a:pt x="56" y="142"/>
                  <a:pt x="31" y="167"/>
                  <a:pt x="31" y="197"/>
                </a:cubicBezTo>
                <a:cubicBezTo>
                  <a:pt x="31" y="227"/>
                  <a:pt x="56" y="251"/>
                  <a:pt x="86" y="251"/>
                </a:cubicBezTo>
                <a:cubicBezTo>
                  <a:pt x="116" y="251"/>
                  <a:pt x="141" y="227"/>
                  <a:pt x="141" y="197"/>
                </a:cubicBezTo>
                <a:close/>
                <a:moveTo>
                  <a:pt x="107" y="197"/>
                </a:moveTo>
                <a:cubicBezTo>
                  <a:pt x="107" y="208"/>
                  <a:pt x="98" y="217"/>
                  <a:pt x="86" y="217"/>
                </a:cubicBezTo>
                <a:cubicBezTo>
                  <a:pt x="74" y="217"/>
                  <a:pt x="65" y="208"/>
                  <a:pt x="65" y="197"/>
                </a:cubicBezTo>
                <a:cubicBezTo>
                  <a:pt x="65" y="185"/>
                  <a:pt x="74" y="176"/>
                  <a:pt x="86" y="176"/>
                </a:cubicBezTo>
                <a:cubicBezTo>
                  <a:pt x="98" y="176"/>
                  <a:pt x="107" y="185"/>
                  <a:pt x="107" y="197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9"/>
          <p:cNvSpPr>
            <a:spLocks/>
          </p:cNvSpPr>
          <p:nvPr/>
        </p:nvSpPr>
        <p:spPr bwMode="auto">
          <a:xfrm>
            <a:off x="6403978" y="3578226"/>
            <a:ext cx="144463" cy="146050"/>
          </a:xfrm>
          <a:custGeom>
            <a:avLst/>
            <a:gdLst>
              <a:gd name="T0" fmla="*/ 0 w 91"/>
              <a:gd name="T1" fmla="*/ 46 h 92"/>
              <a:gd name="T2" fmla="*/ 91 w 91"/>
              <a:gd name="T3" fmla="*/ 0 h 92"/>
              <a:gd name="T4" fmla="*/ 91 w 91"/>
              <a:gd name="T5" fmla="*/ 92 h 92"/>
              <a:gd name="T6" fmla="*/ 0 w 91"/>
              <a:gd name="T7" fmla="*/ 4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1" h="92">
                <a:moveTo>
                  <a:pt x="0" y="46"/>
                </a:moveTo>
                <a:lnTo>
                  <a:pt x="91" y="0"/>
                </a:lnTo>
                <a:lnTo>
                  <a:pt x="91" y="92"/>
                </a:lnTo>
                <a:lnTo>
                  <a:pt x="0" y="46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90"/>
          <p:cNvSpPr>
            <a:spLocks/>
          </p:cNvSpPr>
          <p:nvPr/>
        </p:nvSpPr>
        <p:spPr bwMode="auto">
          <a:xfrm>
            <a:off x="6618290" y="3578226"/>
            <a:ext cx="144463" cy="146050"/>
          </a:xfrm>
          <a:custGeom>
            <a:avLst/>
            <a:gdLst>
              <a:gd name="T0" fmla="*/ 91 w 91"/>
              <a:gd name="T1" fmla="*/ 45 h 92"/>
              <a:gd name="T2" fmla="*/ 0 w 91"/>
              <a:gd name="T3" fmla="*/ 92 h 92"/>
              <a:gd name="T4" fmla="*/ 0 w 91"/>
              <a:gd name="T5" fmla="*/ 0 h 92"/>
              <a:gd name="T6" fmla="*/ 91 w 91"/>
              <a:gd name="T7" fmla="*/ 45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1" h="92">
                <a:moveTo>
                  <a:pt x="91" y="45"/>
                </a:moveTo>
                <a:lnTo>
                  <a:pt x="0" y="92"/>
                </a:lnTo>
                <a:lnTo>
                  <a:pt x="0" y="0"/>
                </a:lnTo>
                <a:lnTo>
                  <a:pt x="91" y="45"/>
                </a:ln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91"/>
          <p:cNvSpPr>
            <a:spLocks noEditPoints="1"/>
          </p:cNvSpPr>
          <p:nvPr/>
        </p:nvSpPr>
        <p:spPr bwMode="auto">
          <a:xfrm>
            <a:off x="6797676" y="3514725"/>
            <a:ext cx="230188" cy="230188"/>
          </a:xfrm>
          <a:custGeom>
            <a:avLst/>
            <a:gdLst>
              <a:gd name="T0" fmla="*/ 280 w 280"/>
              <a:gd name="T1" fmla="*/ 140 h 280"/>
              <a:gd name="T2" fmla="*/ 140 w 280"/>
              <a:gd name="T3" fmla="*/ 280 h 280"/>
              <a:gd name="T4" fmla="*/ 0 w 280"/>
              <a:gd name="T5" fmla="*/ 140 h 280"/>
              <a:gd name="T6" fmla="*/ 140 w 280"/>
              <a:gd name="T7" fmla="*/ 0 h 280"/>
              <a:gd name="T8" fmla="*/ 280 w 280"/>
              <a:gd name="T9" fmla="*/ 140 h 280"/>
              <a:gd name="T10" fmla="*/ 85 w 280"/>
              <a:gd name="T11" fmla="*/ 104 h 280"/>
              <a:gd name="T12" fmla="*/ 130 w 280"/>
              <a:gd name="T13" fmla="*/ 104 h 280"/>
              <a:gd name="T14" fmla="*/ 139 w 280"/>
              <a:gd name="T15" fmla="*/ 84 h 280"/>
              <a:gd name="T16" fmla="*/ 149 w 280"/>
              <a:gd name="T17" fmla="*/ 104 h 280"/>
              <a:gd name="T18" fmla="*/ 125 w 280"/>
              <a:gd name="T19" fmla="*/ 127 h 280"/>
              <a:gd name="T20" fmla="*/ 118 w 280"/>
              <a:gd name="T21" fmla="*/ 126 h 280"/>
              <a:gd name="T22" fmla="*/ 118 w 280"/>
              <a:gd name="T23" fmla="*/ 168 h 280"/>
              <a:gd name="T24" fmla="*/ 163 w 280"/>
              <a:gd name="T25" fmla="*/ 168 h 280"/>
              <a:gd name="T26" fmla="*/ 163 w 280"/>
              <a:gd name="T27" fmla="*/ 151 h 280"/>
              <a:gd name="T28" fmla="*/ 196 w 280"/>
              <a:gd name="T29" fmla="*/ 104 h 280"/>
              <a:gd name="T30" fmla="*/ 140 w 280"/>
              <a:gd name="T31" fmla="*/ 48 h 280"/>
              <a:gd name="T32" fmla="*/ 85 w 280"/>
              <a:gd name="T33" fmla="*/ 104 h 280"/>
              <a:gd name="T34" fmla="*/ 114 w 280"/>
              <a:gd name="T35" fmla="*/ 214 h 280"/>
              <a:gd name="T36" fmla="*/ 140 w 280"/>
              <a:gd name="T37" fmla="*/ 241 h 280"/>
              <a:gd name="T38" fmla="*/ 167 w 280"/>
              <a:gd name="T39" fmla="*/ 214 h 280"/>
              <a:gd name="T40" fmla="*/ 140 w 280"/>
              <a:gd name="T41" fmla="*/ 187 h 280"/>
              <a:gd name="T42" fmla="*/ 114 w 280"/>
              <a:gd name="T43" fmla="*/ 214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80" h="280">
                <a:moveTo>
                  <a:pt x="280" y="140"/>
                </a:moveTo>
                <a:cubicBezTo>
                  <a:pt x="280" y="217"/>
                  <a:pt x="217" y="280"/>
                  <a:pt x="140" y="280"/>
                </a:cubicBezTo>
                <a:cubicBezTo>
                  <a:pt x="63" y="280"/>
                  <a:pt x="0" y="217"/>
                  <a:pt x="0" y="140"/>
                </a:cubicBezTo>
                <a:cubicBezTo>
                  <a:pt x="0" y="62"/>
                  <a:pt x="63" y="0"/>
                  <a:pt x="140" y="0"/>
                </a:cubicBezTo>
                <a:cubicBezTo>
                  <a:pt x="217" y="0"/>
                  <a:pt x="280" y="62"/>
                  <a:pt x="280" y="140"/>
                </a:cubicBezTo>
                <a:close/>
                <a:moveTo>
                  <a:pt x="85" y="104"/>
                </a:moveTo>
                <a:cubicBezTo>
                  <a:pt x="130" y="104"/>
                  <a:pt x="130" y="104"/>
                  <a:pt x="130" y="104"/>
                </a:cubicBezTo>
                <a:cubicBezTo>
                  <a:pt x="130" y="90"/>
                  <a:pt x="133" y="84"/>
                  <a:pt x="139" y="84"/>
                </a:cubicBezTo>
                <a:cubicBezTo>
                  <a:pt x="146" y="84"/>
                  <a:pt x="149" y="90"/>
                  <a:pt x="149" y="104"/>
                </a:cubicBezTo>
                <a:cubicBezTo>
                  <a:pt x="149" y="121"/>
                  <a:pt x="141" y="127"/>
                  <a:pt x="125" y="127"/>
                </a:cubicBezTo>
                <a:cubicBezTo>
                  <a:pt x="123" y="127"/>
                  <a:pt x="121" y="127"/>
                  <a:pt x="118" y="126"/>
                </a:cubicBezTo>
                <a:cubicBezTo>
                  <a:pt x="118" y="168"/>
                  <a:pt x="118" y="168"/>
                  <a:pt x="118" y="168"/>
                </a:cubicBezTo>
                <a:cubicBezTo>
                  <a:pt x="163" y="168"/>
                  <a:pt x="163" y="168"/>
                  <a:pt x="163" y="168"/>
                </a:cubicBezTo>
                <a:cubicBezTo>
                  <a:pt x="163" y="151"/>
                  <a:pt x="163" y="151"/>
                  <a:pt x="163" y="151"/>
                </a:cubicBezTo>
                <a:cubicBezTo>
                  <a:pt x="185" y="145"/>
                  <a:pt x="196" y="129"/>
                  <a:pt x="196" y="104"/>
                </a:cubicBezTo>
                <a:cubicBezTo>
                  <a:pt x="196" y="71"/>
                  <a:pt x="172" y="48"/>
                  <a:pt x="140" y="48"/>
                </a:cubicBezTo>
                <a:cubicBezTo>
                  <a:pt x="104" y="48"/>
                  <a:pt x="85" y="68"/>
                  <a:pt x="85" y="104"/>
                </a:cubicBezTo>
                <a:close/>
                <a:moveTo>
                  <a:pt x="114" y="214"/>
                </a:moveTo>
                <a:cubicBezTo>
                  <a:pt x="114" y="228"/>
                  <a:pt x="126" y="241"/>
                  <a:pt x="140" y="241"/>
                </a:cubicBezTo>
                <a:cubicBezTo>
                  <a:pt x="155" y="241"/>
                  <a:pt x="167" y="228"/>
                  <a:pt x="167" y="214"/>
                </a:cubicBezTo>
                <a:cubicBezTo>
                  <a:pt x="167" y="200"/>
                  <a:pt x="155" y="187"/>
                  <a:pt x="140" y="187"/>
                </a:cubicBezTo>
                <a:cubicBezTo>
                  <a:pt x="126" y="187"/>
                  <a:pt x="114" y="199"/>
                  <a:pt x="114" y="214"/>
                </a:cubicBezTo>
                <a:close/>
              </a:path>
            </a:pathLst>
          </a:custGeom>
          <a:solidFill>
            <a:srgbClr val="6767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36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gital/Technology">
  <a:themeElements>
    <a:clrScheme name="UniSuper Brand Core Pallet">
      <a:dk1>
        <a:srgbClr val="676767"/>
      </a:dk1>
      <a:lt1>
        <a:srgbClr val="FFFFFF"/>
      </a:lt1>
      <a:dk2>
        <a:srgbClr val="0574BB"/>
      </a:dk2>
      <a:lt2>
        <a:srgbClr val="FFFFFF"/>
      </a:lt2>
      <a:accent1>
        <a:srgbClr val="676767"/>
      </a:accent1>
      <a:accent2>
        <a:srgbClr val="0574BB"/>
      </a:accent2>
      <a:accent3>
        <a:srgbClr val="013A81"/>
      </a:accent3>
      <a:accent4>
        <a:srgbClr val="8DBAEE"/>
      </a:accent4>
      <a:accent5>
        <a:srgbClr val="676767"/>
      </a:accent5>
      <a:accent6>
        <a:srgbClr val="EFEFEF"/>
      </a:accent6>
      <a:hlink>
        <a:srgbClr val="013A81"/>
      </a:hlink>
      <a:folHlink>
        <a:srgbClr val="96D56D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_End Slide/Thank you">
  <a:themeElements>
    <a:clrScheme name="UniSuper PowerPoint Colours">
      <a:dk1>
        <a:srgbClr val="676767"/>
      </a:dk1>
      <a:lt1>
        <a:srgbClr val="FFFFFF"/>
      </a:lt1>
      <a:dk2>
        <a:srgbClr val="0574BB"/>
      </a:dk2>
      <a:lt2>
        <a:srgbClr val="FFFFFF"/>
      </a:lt2>
      <a:accent1>
        <a:srgbClr val="676767"/>
      </a:accent1>
      <a:accent2>
        <a:srgbClr val="0574BB"/>
      </a:accent2>
      <a:accent3>
        <a:srgbClr val="013A81"/>
      </a:accent3>
      <a:accent4>
        <a:srgbClr val="8DBAEE"/>
      </a:accent4>
      <a:accent5>
        <a:srgbClr val="676767"/>
      </a:accent5>
      <a:accent6>
        <a:srgbClr val="EFEFEF"/>
      </a:accent6>
      <a:hlink>
        <a:srgbClr val="013A81"/>
      </a:hlink>
      <a:folHlink>
        <a:srgbClr val="96D56D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xt &amp;  Photo">
  <a:themeElements>
    <a:clrScheme name="UniSuper Brand Core Pallet">
      <a:dk1>
        <a:srgbClr val="676767"/>
      </a:dk1>
      <a:lt1>
        <a:srgbClr val="FFFFFF"/>
      </a:lt1>
      <a:dk2>
        <a:srgbClr val="0574BB"/>
      </a:dk2>
      <a:lt2>
        <a:srgbClr val="FFFFFF"/>
      </a:lt2>
      <a:accent1>
        <a:srgbClr val="676767"/>
      </a:accent1>
      <a:accent2>
        <a:srgbClr val="0574BB"/>
      </a:accent2>
      <a:accent3>
        <a:srgbClr val="013A81"/>
      </a:accent3>
      <a:accent4>
        <a:srgbClr val="8DBAEE"/>
      </a:accent4>
      <a:accent5>
        <a:srgbClr val="676767"/>
      </a:accent5>
      <a:accent6>
        <a:srgbClr val="EFEFEF"/>
      </a:accent6>
      <a:hlink>
        <a:srgbClr val="013A81"/>
      </a:hlink>
      <a:folHlink>
        <a:srgbClr val="96D56D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Breakout slides">
  <a:themeElements>
    <a:clrScheme name="UniSuper Brand Core Pallet">
      <a:dk1>
        <a:srgbClr val="676767"/>
      </a:dk1>
      <a:lt1>
        <a:srgbClr val="FFFFFF"/>
      </a:lt1>
      <a:dk2>
        <a:srgbClr val="0574BB"/>
      </a:dk2>
      <a:lt2>
        <a:srgbClr val="FFFFFF"/>
      </a:lt2>
      <a:accent1>
        <a:srgbClr val="676767"/>
      </a:accent1>
      <a:accent2>
        <a:srgbClr val="0574BB"/>
      </a:accent2>
      <a:accent3>
        <a:srgbClr val="013A81"/>
      </a:accent3>
      <a:accent4>
        <a:srgbClr val="8DBAEE"/>
      </a:accent4>
      <a:accent5>
        <a:srgbClr val="676767"/>
      </a:accent5>
      <a:accent6>
        <a:srgbClr val="EFEFEF"/>
      </a:accent6>
      <a:hlink>
        <a:srgbClr val="013A81"/>
      </a:hlink>
      <a:folHlink>
        <a:srgbClr val="96D56D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ection Slides">
  <a:themeElements>
    <a:clrScheme name="UniSuper Brand Core Pallet">
      <a:dk1>
        <a:srgbClr val="676767"/>
      </a:dk1>
      <a:lt1>
        <a:srgbClr val="FFFFFF"/>
      </a:lt1>
      <a:dk2>
        <a:srgbClr val="0574BB"/>
      </a:dk2>
      <a:lt2>
        <a:srgbClr val="FFFFFF"/>
      </a:lt2>
      <a:accent1>
        <a:srgbClr val="676767"/>
      </a:accent1>
      <a:accent2>
        <a:srgbClr val="0574BB"/>
      </a:accent2>
      <a:accent3>
        <a:srgbClr val="013A81"/>
      </a:accent3>
      <a:accent4>
        <a:srgbClr val="8DBAEE"/>
      </a:accent4>
      <a:accent5>
        <a:srgbClr val="676767"/>
      </a:accent5>
      <a:accent6>
        <a:srgbClr val="EFEFEF"/>
      </a:accent6>
      <a:hlink>
        <a:srgbClr val="013A81"/>
      </a:hlink>
      <a:folHlink>
        <a:srgbClr val="96D56D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Illustration slides">
  <a:themeElements>
    <a:clrScheme name="UniSuper Brand Core Pallet">
      <a:dk1>
        <a:srgbClr val="676767"/>
      </a:dk1>
      <a:lt1>
        <a:srgbClr val="FFFFFF"/>
      </a:lt1>
      <a:dk2>
        <a:srgbClr val="0574BB"/>
      </a:dk2>
      <a:lt2>
        <a:srgbClr val="FFFFFF"/>
      </a:lt2>
      <a:accent1>
        <a:srgbClr val="676767"/>
      </a:accent1>
      <a:accent2>
        <a:srgbClr val="0574BB"/>
      </a:accent2>
      <a:accent3>
        <a:srgbClr val="013A81"/>
      </a:accent3>
      <a:accent4>
        <a:srgbClr val="8DBAEE"/>
      </a:accent4>
      <a:accent5>
        <a:srgbClr val="676767"/>
      </a:accent5>
      <a:accent6>
        <a:srgbClr val="EFEFEF"/>
      </a:accent6>
      <a:hlink>
        <a:srgbClr val="013A81"/>
      </a:hlink>
      <a:folHlink>
        <a:srgbClr val="96D56D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ext Layouts">
  <a:themeElements>
    <a:clrScheme name="UniSuper Brand Core Pallet">
      <a:dk1>
        <a:srgbClr val="676767"/>
      </a:dk1>
      <a:lt1>
        <a:srgbClr val="FFFFFF"/>
      </a:lt1>
      <a:dk2>
        <a:srgbClr val="0574BB"/>
      </a:dk2>
      <a:lt2>
        <a:srgbClr val="FFFFFF"/>
      </a:lt2>
      <a:accent1>
        <a:srgbClr val="676767"/>
      </a:accent1>
      <a:accent2>
        <a:srgbClr val="0574BB"/>
      </a:accent2>
      <a:accent3>
        <a:srgbClr val="013A81"/>
      </a:accent3>
      <a:accent4>
        <a:srgbClr val="8DBAEE"/>
      </a:accent4>
      <a:accent5>
        <a:srgbClr val="676767"/>
      </a:accent5>
      <a:accent6>
        <a:srgbClr val="EFEFEF"/>
      </a:accent6>
      <a:hlink>
        <a:srgbClr val="013A81"/>
      </a:hlink>
      <a:folHlink>
        <a:srgbClr val="96D56D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Charts and Graphs">
  <a:themeElements>
    <a:clrScheme name="UniSuper Brand Core Pallet">
      <a:dk1>
        <a:srgbClr val="676767"/>
      </a:dk1>
      <a:lt1>
        <a:srgbClr val="FFFFFF"/>
      </a:lt1>
      <a:dk2>
        <a:srgbClr val="0574BB"/>
      </a:dk2>
      <a:lt2>
        <a:srgbClr val="FFFFFF"/>
      </a:lt2>
      <a:accent1>
        <a:srgbClr val="676767"/>
      </a:accent1>
      <a:accent2>
        <a:srgbClr val="0574BB"/>
      </a:accent2>
      <a:accent3>
        <a:srgbClr val="013A81"/>
      </a:accent3>
      <a:accent4>
        <a:srgbClr val="8DBAEE"/>
      </a:accent4>
      <a:accent5>
        <a:srgbClr val="676767"/>
      </a:accent5>
      <a:accent6>
        <a:srgbClr val="EFEFEF"/>
      </a:accent6>
      <a:hlink>
        <a:srgbClr val="013A81"/>
      </a:hlink>
      <a:folHlink>
        <a:srgbClr val="96D56D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rg Charts/Timelines">
  <a:themeElements>
    <a:clrScheme name="UniSuper Brand Core Pallet">
      <a:dk1>
        <a:srgbClr val="676767"/>
      </a:dk1>
      <a:lt1>
        <a:srgbClr val="FFFFFF"/>
      </a:lt1>
      <a:dk2>
        <a:srgbClr val="0574BB"/>
      </a:dk2>
      <a:lt2>
        <a:srgbClr val="FFFFFF"/>
      </a:lt2>
      <a:accent1>
        <a:srgbClr val="676767"/>
      </a:accent1>
      <a:accent2>
        <a:srgbClr val="0574BB"/>
      </a:accent2>
      <a:accent3>
        <a:srgbClr val="013A81"/>
      </a:accent3>
      <a:accent4>
        <a:srgbClr val="8DBAEE"/>
      </a:accent4>
      <a:accent5>
        <a:srgbClr val="676767"/>
      </a:accent5>
      <a:accent6>
        <a:srgbClr val="EFEFEF"/>
      </a:accent6>
      <a:hlink>
        <a:srgbClr val="013A81"/>
      </a:hlink>
      <a:folHlink>
        <a:srgbClr val="96D56D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Useful slides">
  <a:themeElements>
    <a:clrScheme name="UniSuper Brand Core Pallet">
      <a:dk1>
        <a:srgbClr val="676767"/>
      </a:dk1>
      <a:lt1>
        <a:srgbClr val="FFFFFF"/>
      </a:lt1>
      <a:dk2>
        <a:srgbClr val="0574BB"/>
      </a:dk2>
      <a:lt2>
        <a:srgbClr val="FFFFFF"/>
      </a:lt2>
      <a:accent1>
        <a:srgbClr val="676767"/>
      </a:accent1>
      <a:accent2>
        <a:srgbClr val="0574BB"/>
      </a:accent2>
      <a:accent3>
        <a:srgbClr val="013A81"/>
      </a:accent3>
      <a:accent4>
        <a:srgbClr val="8DBAEE"/>
      </a:accent4>
      <a:accent5>
        <a:srgbClr val="676767"/>
      </a:accent5>
      <a:accent6>
        <a:srgbClr val="EFEFEF"/>
      </a:accent6>
      <a:hlink>
        <a:srgbClr val="013A81"/>
      </a:hlink>
      <a:folHlink>
        <a:srgbClr val="96D56D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23</TotalTime>
  <Words>0</Words>
  <Application>Microsoft Office PowerPoint</Application>
  <PresentationFormat>On-screen Show (16:9)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10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Digital/Technology</vt:lpstr>
      <vt:lpstr>Text &amp;  Photo</vt:lpstr>
      <vt:lpstr>Breakout slides</vt:lpstr>
      <vt:lpstr>Section Slides</vt:lpstr>
      <vt:lpstr>Illustration slides</vt:lpstr>
      <vt:lpstr>Text Layouts</vt:lpstr>
      <vt:lpstr>Charts and Graphs</vt:lpstr>
      <vt:lpstr>Org Charts/Timelines</vt:lpstr>
      <vt:lpstr>Useful slides</vt:lpstr>
      <vt:lpstr>1_End Slide/Thank you</vt:lpstr>
      <vt:lpstr>PowerPoint Presentation</vt:lpstr>
      <vt:lpstr>PowerPoint Presentation</vt:lpstr>
      <vt:lpstr>PowerPoint Presentation</vt:lpstr>
      <vt:lpstr>PowerPoint Presentation</vt:lpstr>
    </vt:vector>
  </TitlesOfParts>
  <Company>Unisuper Management Pvt Ltd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Aditya Kalra</dc:creator>
  <cp:lastModifiedBy>Aditya Kalra</cp:lastModifiedBy>
  <cp:revision>4</cp:revision>
  <dcterms:created xsi:type="dcterms:W3CDTF">2017-05-01T23:51:04Z</dcterms:created>
  <dcterms:modified xsi:type="dcterms:W3CDTF">2017-05-02T00:15:28Z</dcterms:modified>
</cp:coreProperties>
</file>

<file path=docProps/thumbnail.jpeg>
</file>